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4" r:id="rId2"/>
    <p:sldId id="4095" r:id="rId3"/>
    <p:sldId id="4096" r:id="rId4"/>
    <p:sldId id="4097" r:id="rId5"/>
    <p:sldId id="4098" r:id="rId6"/>
    <p:sldId id="4099" r:id="rId7"/>
    <p:sldId id="4100" r:id="rId8"/>
    <p:sldId id="4101" r:id="rId9"/>
    <p:sldId id="4102" r:id="rId10"/>
    <p:sldId id="4103" r:id="rId11"/>
    <p:sldId id="4104" r:id="rId12"/>
    <p:sldId id="4105" r:id="rId13"/>
    <p:sldId id="4106" r:id="rId14"/>
    <p:sldId id="4107" r:id="rId15"/>
    <p:sldId id="4108" r:id="rId16"/>
    <p:sldId id="4109" r:id="rId17"/>
    <p:sldId id="4110" r:id="rId18"/>
    <p:sldId id="4111" r:id="rId19"/>
    <p:sldId id="4112" r:id="rId20"/>
    <p:sldId id="4113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041" autoAdjust="0"/>
    <p:restoredTop sz="91973" autoAdjust="0"/>
  </p:normalViewPr>
  <p:slideViewPr>
    <p:cSldViewPr snapToGrid="0" snapToObjects="1">
      <p:cViewPr varScale="1">
        <p:scale>
          <a:sx n="55" d="100"/>
          <a:sy n="55" d="100"/>
        </p:scale>
        <p:origin x="256" y="63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12/20/21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2B6EF3ED-D1A9-FF45-B664-6D6880603FEB}"/>
              </a:ext>
            </a:extLst>
          </p:cNvPr>
          <p:cNvGrpSpPr/>
          <p:nvPr/>
        </p:nvGrpSpPr>
        <p:grpSpPr>
          <a:xfrm>
            <a:off x="5062900" y="6137679"/>
            <a:ext cx="14251857" cy="6834322"/>
            <a:chOff x="5062900" y="6137679"/>
            <a:chExt cx="14251857" cy="6834322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23F7E85-1DC9-D24C-BAD4-EAEE052938F5}"/>
                </a:ext>
              </a:extLst>
            </p:cNvPr>
            <p:cNvGrpSpPr/>
            <p:nvPr/>
          </p:nvGrpSpPr>
          <p:grpSpPr>
            <a:xfrm>
              <a:off x="5719431" y="6886663"/>
              <a:ext cx="5299595" cy="1980259"/>
              <a:chOff x="5719431" y="6886663"/>
              <a:chExt cx="5299595" cy="198025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766821AE-02F2-D84F-BFF1-70A9D01E56AC}"/>
                  </a:ext>
                </a:extLst>
              </p:cNvPr>
              <p:cNvGrpSpPr/>
              <p:nvPr/>
            </p:nvGrpSpPr>
            <p:grpSpPr>
              <a:xfrm>
                <a:off x="7152095" y="7744069"/>
                <a:ext cx="3465793" cy="483537"/>
                <a:chOff x="7152095" y="7744069"/>
                <a:chExt cx="3465793" cy="483537"/>
              </a:xfrm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9AF697B9-20F5-D845-BC1F-0ADD84A8CC2B}"/>
                    </a:ext>
                  </a:extLst>
                </p:cNvPr>
                <p:cNvSpPr/>
                <p:nvPr/>
              </p:nvSpPr>
              <p:spPr>
                <a:xfrm>
                  <a:off x="7160816" y="7752793"/>
                  <a:ext cx="3448352" cy="467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69" h="376">
                      <a:moveTo>
                        <a:pt x="0" y="88"/>
                      </a:moveTo>
                      <a:lnTo>
                        <a:pt x="0" y="288"/>
                      </a:lnTo>
                      <a:cubicBezTo>
                        <a:pt x="0" y="336"/>
                        <a:pt x="39" y="376"/>
                        <a:pt x="88" y="376"/>
                      </a:cubicBezTo>
                      <a:lnTo>
                        <a:pt x="2681" y="376"/>
                      </a:lnTo>
                      <a:cubicBezTo>
                        <a:pt x="2730" y="376"/>
                        <a:pt x="2769" y="336"/>
                        <a:pt x="2769" y="288"/>
                      </a:cubicBezTo>
                      <a:lnTo>
                        <a:pt x="2769" y="88"/>
                      </a:lnTo>
                      <a:cubicBezTo>
                        <a:pt x="2769" y="39"/>
                        <a:pt x="2730" y="0"/>
                        <a:pt x="2681" y="0"/>
                      </a:cubicBezTo>
                      <a:lnTo>
                        <a:pt x="88" y="0"/>
                      </a:lnTo>
                      <a:cubicBezTo>
                        <a:pt x="39" y="0"/>
                        <a:pt x="0" y="39"/>
                        <a:pt x="0" y="8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2E7A2202-9FC7-CB4C-8842-688A88985C66}"/>
                    </a:ext>
                  </a:extLst>
                </p:cNvPr>
                <p:cNvSpPr/>
                <p:nvPr/>
              </p:nvSpPr>
              <p:spPr>
                <a:xfrm>
                  <a:off x="7152095" y="7744069"/>
                  <a:ext cx="3465793" cy="483537"/>
                </a:xfrm>
                <a:custGeom>
                  <a:avLst/>
                  <a:gdLst>
                    <a:gd name="connsiteX0" fmla="*/ 118313 w 3465793"/>
                    <a:gd name="connsiteY0" fmla="*/ 17447 h 483537"/>
                    <a:gd name="connsiteX1" fmla="*/ 16195 w 3465793"/>
                    <a:gd name="connsiteY1" fmla="*/ 118114 h 483537"/>
                    <a:gd name="connsiteX2" fmla="*/ 16195 w 3465793"/>
                    <a:gd name="connsiteY2" fmla="*/ 366673 h 483537"/>
                    <a:gd name="connsiteX3" fmla="*/ 118313 w 3465793"/>
                    <a:gd name="connsiteY3" fmla="*/ 468582 h 483537"/>
                    <a:gd name="connsiteX4" fmla="*/ 3347476 w 3465793"/>
                    <a:gd name="connsiteY4" fmla="*/ 468582 h 483537"/>
                    <a:gd name="connsiteX5" fmla="*/ 3449594 w 3465793"/>
                    <a:gd name="connsiteY5" fmla="*/ 366673 h 483537"/>
                    <a:gd name="connsiteX6" fmla="*/ 3449594 w 3465793"/>
                    <a:gd name="connsiteY6" fmla="*/ 118114 h 483537"/>
                    <a:gd name="connsiteX7" fmla="*/ 3347476 w 3465793"/>
                    <a:gd name="connsiteY7" fmla="*/ 17447 h 483537"/>
                    <a:gd name="connsiteX8" fmla="*/ 118308 w 3465793"/>
                    <a:gd name="connsiteY8" fmla="*/ 0 h 483537"/>
                    <a:gd name="connsiteX9" fmla="*/ 3347485 w 3465793"/>
                    <a:gd name="connsiteY9" fmla="*/ 0 h 483537"/>
                    <a:gd name="connsiteX10" fmla="*/ 3465793 w 3465793"/>
                    <a:gd name="connsiteY10" fmla="*/ 118088 h 483537"/>
                    <a:gd name="connsiteX11" fmla="*/ 3465793 w 3465793"/>
                    <a:gd name="connsiteY11" fmla="*/ 366693 h 483537"/>
                    <a:gd name="connsiteX12" fmla="*/ 3347485 w 3465793"/>
                    <a:gd name="connsiteY12" fmla="*/ 483537 h 483537"/>
                    <a:gd name="connsiteX13" fmla="*/ 118308 w 3465793"/>
                    <a:gd name="connsiteY13" fmla="*/ 483537 h 483537"/>
                    <a:gd name="connsiteX14" fmla="*/ 0 w 3465793"/>
                    <a:gd name="connsiteY14" fmla="*/ 366693 h 483537"/>
                    <a:gd name="connsiteX15" fmla="*/ 0 w 3465793"/>
                    <a:gd name="connsiteY15" fmla="*/ 118088 h 483537"/>
                    <a:gd name="connsiteX16" fmla="*/ 118308 w 3465793"/>
                    <a:gd name="connsiteY16" fmla="*/ 0 h 483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65793" h="483537">
                      <a:moveTo>
                        <a:pt x="118313" y="17447"/>
                      </a:moveTo>
                      <a:cubicBezTo>
                        <a:pt x="61027" y="17447"/>
                        <a:pt x="16195" y="62188"/>
                        <a:pt x="16195" y="118114"/>
                      </a:cubicBezTo>
                      <a:lnTo>
                        <a:pt x="16195" y="366673"/>
                      </a:lnTo>
                      <a:cubicBezTo>
                        <a:pt x="16195" y="422599"/>
                        <a:pt x="61027" y="468582"/>
                        <a:pt x="118313" y="468582"/>
                      </a:cubicBezTo>
                      <a:lnTo>
                        <a:pt x="3347476" y="468582"/>
                      </a:lnTo>
                      <a:cubicBezTo>
                        <a:pt x="3403517" y="468582"/>
                        <a:pt x="3449594" y="422599"/>
                        <a:pt x="3449594" y="366673"/>
                      </a:cubicBezTo>
                      <a:lnTo>
                        <a:pt x="3449594" y="118114"/>
                      </a:lnTo>
                      <a:cubicBezTo>
                        <a:pt x="3449594" y="62188"/>
                        <a:pt x="3403517" y="17447"/>
                        <a:pt x="3347476" y="17447"/>
                      </a:cubicBezTo>
                      <a:close/>
                      <a:moveTo>
                        <a:pt x="118308" y="0"/>
                      </a:moveTo>
                      <a:lnTo>
                        <a:pt x="3347485" y="0"/>
                      </a:lnTo>
                      <a:cubicBezTo>
                        <a:pt x="3412243" y="0"/>
                        <a:pt x="3465793" y="53450"/>
                        <a:pt x="3465793" y="118088"/>
                      </a:cubicBezTo>
                      <a:lnTo>
                        <a:pt x="3465793" y="366693"/>
                      </a:lnTo>
                      <a:cubicBezTo>
                        <a:pt x="3465793" y="431330"/>
                        <a:pt x="3412243" y="483537"/>
                        <a:pt x="3347485" y="483537"/>
                      </a:cubicBezTo>
                      <a:lnTo>
                        <a:pt x="118308" y="483537"/>
                      </a:lnTo>
                      <a:cubicBezTo>
                        <a:pt x="52305" y="483537"/>
                        <a:pt x="0" y="431330"/>
                        <a:pt x="0" y="366693"/>
                      </a:cubicBezTo>
                      <a:lnTo>
                        <a:pt x="0" y="118088"/>
                      </a:lnTo>
                      <a:cubicBezTo>
                        <a:pt x="0" y="53450"/>
                        <a:pt x="52305" y="0"/>
                        <a:pt x="1183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CD86716A-94B0-C342-BD4A-C43C5CBB022D}"/>
                    </a:ext>
                  </a:extLst>
                </p:cNvPr>
                <p:cNvSpPr/>
                <p:nvPr/>
              </p:nvSpPr>
              <p:spPr>
                <a:xfrm>
                  <a:off x="7160816" y="7978360"/>
                  <a:ext cx="3448352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69" h="13">
                      <a:moveTo>
                        <a:pt x="2769" y="13"/>
                      </a:moveTo>
                      <a:lnTo>
                        <a:pt x="0" y="13"/>
                      </a:lnTo>
                      <a:lnTo>
                        <a:pt x="0" y="0"/>
                      </a:lnTo>
                      <a:lnTo>
                        <a:pt x="27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0A54841A-A004-1C40-B2D3-C45564526416}"/>
                    </a:ext>
                  </a:extLst>
                </p:cNvPr>
                <p:cNvSpPr/>
                <p:nvPr/>
              </p:nvSpPr>
              <p:spPr>
                <a:xfrm>
                  <a:off x="7492196" y="7752793"/>
                  <a:ext cx="14950" cy="467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376">
                      <a:moveTo>
                        <a:pt x="13" y="376"/>
                      </a:moveTo>
                      <a:lnTo>
                        <a:pt x="0" y="376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6E4E8B6E-DA3A-7049-91FF-4D9B09825B52}"/>
                    </a:ext>
                  </a:extLst>
                </p:cNvPr>
                <p:cNvSpPr/>
                <p:nvPr/>
              </p:nvSpPr>
              <p:spPr>
                <a:xfrm>
                  <a:off x="7290378" y="7835044"/>
                  <a:ext cx="88451" cy="884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72">
                      <a:moveTo>
                        <a:pt x="72" y="36"/>
                      </a:moveTo>
                      <a:cubicBezTo>
                        <a:pt x="72" y="56"/>
                        <a:pt x="56" y="72"/>
                        <a:pt x="36" y="72"/>
                      </a:cubicBezTo>
                      <a:cubicBezTo>
                        <a:pt x="15" y="72"/>
                        <a:pt x="0" y="56"/>
                        <a:pt x="0" y="36"/>
                      </a:cubicBezTo>
                      <a:cubicBezTo>
                        <a:pt x="0" y="15"/>
                        <a:pt x="15" y="0"/>
                        <a:pt x="36" y="0"/>
                      </a:cubicBezTo>
                      <a:cubicBezTo>
                        <a:pt x="56" y="0"/>
                        <a:pt x="72" y="15"/>
                        <a:pt x="72" y="3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9F0A0225-94EF-944C-B977-B021DA20C2B6}"/>
                    </a:ext>
                  </a:extLst>
                </p:cNvPr>
                <p:cNvSpPr/>
                <p:nvPr/>
              </p:nvSpPr>
              <p:spPr>
                <a:xfrm>
                  <a:off x="7281657" y="7826317"/>
                  <a:ext cx="104647" cy="104683"/>
                </a:xfrm>
                <a:custGeom>
                  <a:avLst/>
                  <a:gdLst>
                    <a:gd name="connsiteX0" fmla="*/ 52937 w 104647"/>
                    <a:gd name="connsiteY0" fmla="*/ 16204 h 104683"/>
                    <a:gd name="connsiteX1" fmla="*/ 16196 w 104647"/>
                    <a:gd name="connsiteY1" fmla="*/ 52957 h 104683"/>
                    <a:gd name="connsiteX2" fmla="*/ 52937 w 104647"/>
                    <a:gd name="connsiteY2" fmla="*/ 88485 h 104683"/>
                    <a:gd name="connsiteX3" fmla="*/ 88452 w 104647"/>
                    <a:gd name="connsiteY3" fmla="*/ 52957 h 104683"/>
                    <a:gd name="connsiteX4" fmla="*/ 52937 w 104647"/>
                    <a:gd name="connsiteY4" fmla="*/ 16204 h 104683"/>
                    <a:gd name="connsiteX5" fmla="*/ 52939 w 104647"/>
                    <a:gd name="connsiteY5" fmla="*/ 0 h 104683"/>
                    <a:gd name="connsiteX6" fmla="*/ 104647 w 104647"/>
                    <a:gd name="connsiteY6" fmla="*/ 52958 h 104683"/>
                    <a:gd name="connsiteX7" fmla="*/ 52939 w 104647"/>
                    <a:gd name="connsiteY7" fmla="*/ 104683 h 104683"/>
                    <a:gd name="connsiteX8" fmla="*/ 0 w 104647"/>
                    <a:gd name="connsiteY8" fmla="*/ 52958 h 104683"/>
                    <a:gd name="connsiteX9" fmla="*/ 52939 w 104647"/>
                    <a:gd name="connsiteY9" fmla="*/ 0 h 10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4647" h="104683">
                      <a:moveTo>
                        <a:pt x="52937" y="16204"/>
                      </a:moveTo>
                      <a:cubicBezTo>
                        <a:pt x="32117" y="16204"/>
                        <a:pt x="16196" y="32131"/>
                        <a:pt x="16196" y="52957"/>
                      </a:cubicBezTo>
                      <a:cubicBezTo>
                        <a:pt x="16196" y="72559"/>
                        <a:pt x="32117" y="88485"/>
                        <a:pt x="52937" y="88485"/>
                      </a:cubicBezTo>
                      <a:cubicBezTo>
                        <a:pt x="72531" y="88485"/>
                        <a:pt x="88452" y="72559"/>
                        <a:pt x="88452" y="52957"/>
                      </a:cubicBezTo>
                      <a:cubicBezTo>
                        <a:pt x="88452" y="32131"/>
                        <a:pt x="72531" y="16204"/>
                        <a:pt x="52937" y="16204"/>
                      </a:cubicBezTo>
                      <a:close/>
                      <a:moveTo>
                        <a:pt x="52939" y="0"/>
                      </a:moveTo>
                      <a:cubicBezTo>
                        <a:pt x="81256" y="0"/>
                        <a:pt x="104647" y="23400"/>
                        <a:pt x="104647" y="52958"/>
                      </a:cubicBezTo>
                      <a:cubicBezTo>
                        <a:pt x="104647" y="81284"/>
                        <a:pt x="81256" y="104683"/>
                        <a:pt x="52939" y="104683"/>
                      </a:cubicBezTo>
                      <a:cubicBezTo>
                        <a:pt x="23392" y="104683"/>
                        <a:pt x="0" y="81284"/>
                        <a:pt x="0" y="52958"/>
                      </a:cubicBezTo>
                      <a:cubicBezTo>
                        <a:pt x="0" y="23400"/>
                        <a:pt x="23392" y="0"/>
                        <a:pt x="529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FCD4E38D-FB19-B145-923C-E00286DF3A4E}"/>
                    </a:ext>
                  </a:extLst>
                </p:cNvPr>
                <p:cNvSpPr/>
                <p:nvPr/>
              </p:nvSpPr>
              <p:spPr>
                <a:xfrm>
                  <a:off x="7290378" y="8049395"/>
                  <a:ext cx="88451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" h="73">
                      <a:moveTo>
                        <a:pt x="72" y="37"/>
                      </a:moveTo>
                      <a:cubicBezTo>
                        <a:pt x="72" y="56"/>
                        <a:pt x="56" y="73"/>
                        <a:pt x="36" y="73"/>
                      </a:cubicBezTo>
                      <a:cubicBezTo>
                        <a:pt x="15" y="73"/>
                        <a:pt x="0" y="56"/>
                        <a:pt x="0" y="37"/>
                      </a:cubicBezTo>
                      <a:cubicBezTo>
                        <a:pt x="0" y="17"/>
                        <a:pt x="15" y="0"/>
                        <a:pt x="36" y="0"/>
                      </a:cubicBezTo>
                      <a:cubicBezTo>
                        <a:pt x="56" y="0"/>
                        <a:pt x="72" y="17"/>
                        <a:pt x="72" y="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1D8356CA-B59D-4244-8019-79200623E9B2}"/>
                    </a:ext>
                  </a:extLst>
                </p:cNvPr>
                <p:cNvSpPr/>
                <p:nvPr/>
              </p:nvSpPr>
              <p:spPr>
                <a:xfrm>
                  <a:off x="7281657" y="8040672"/>
                  <a:ext cx="104647" cy="107176"/>
                </a:xfrm>
                <a:custGeom>
                  <a:avLst/>
                  <a:gdLst>
                    <a:gd name="connsiteX0" fmla="*/ 52937 w 104647"/>
                    <a:gd name="connsiteY0" fmla="*/ 17447 h 107176"/>
                    <a:gd name="connsiteX1" fmla="*/ 16196 w 104647"/>
                    <a:gd name="connsiteY1" fmla="*/ 54200 h 107176"/>
                    <a:gd name="connsiteX2" fmla="*/ 52937 w 104647"/>
                    <a:gd name="connsiteY2" fmla="*/ 89728 h 107176"/>
                    <a:gd name="connsiteX3" fmla="*/ 88452 w 104647"/>
                    <a:gd name="connsiteY3" fmla="*/ 54200 h 107176"/>
                    <a:gd name="connsiteX4" fmla="*/ 52937 w 104647"/>
                    <a:gd name="connsiteY4" fmla="*/ 17447 h 107176"/>
                    <a:gd name="connsiteX5" fmla="*/ 52939 w 104647"/>
                    <a:gd name="connsiteY5" fmla="*/ 0 h 107176"/>
                    <a:gd name="connsiteX6" fmla="*/ 104647 w 104647"/>
                    <a:gd name="connsiteY6" fmla="*/ 54204 h 107176"/>
                    <a:gd name="connsiteX7" fmla="*/ 52939 w 104647"/>
                    <a:gd name="connsiteY7" fmla="*/ 107176 h 107176"/>
                    <a:gd name="connsiteX8" fmla="*/ 0 w 104647"/>
                    <a:gd name="connsiteY8" fmla="*/ 54204 h 107176"/>
                    <a:gd name="connsiteX9" fmla="*/ 52939 w 104647"/>
                    <a:gd name="connsiteY9" fmla="*/ 0 h 10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4647" h="107176">
                      <a:moveTo>
                        <a:pt x="52937" y="17447"/>
                      </a:moveTo>
                      <a:cubicBezTo>
                        <a:pt x="32117" y="17447"/>
                        <a:pt x="16196" y="33374"/>
                        <a:pt x="16196" y="54200"/>
                      </a:cubicBezTo>
                      <a:cubicBezTo>
                        <a:pt x="16196" y="73802"/>
                        <a:pt x="32117" y="89728"/>
                        <a:pt x="52937" y="89728"/>
                      </a:cubicBezTo>
                      <a:cubicBezTo>
                        <a:pt x="72531" y="89728"/>
                        <a:pt x="88452" y="73802"/>
                        <a:pt x="88452" y="54200"/>
                      </a:cubicBezTo>
                      <a:cubicBezTo>
                        <a:pt x="88452" y="33374"/>
                        <a:pt x="72531" y="17447"/>
                        <a:pt x="52937" y="17447"/>
                      </a:cubicBezTo>
                      <a:close/>
                      <a:moveTo>
                        <a:pt x="52939" y="0"/>
                      </a:moveTo>
                      <a:cubicBezTo>
                        <a:pt x="81256" y="0"/>
                        <a:pt x="104647" y="24638"/>
                        <a:pt x="104647" y="54204"/>
                      </a:cubicBezTo>
                      <a:cubicBezTo>
                        <a:pt x="104647" y="82538"/>
                        <a:pt x="81256" y="107176"/>
                        <a:pt x="52939" y="107176"/>
                      </a:cubicBezTo>
                      <a:cubicBezTo>
                        <a:pt x="23392" y="107176"/>
                        <a:pt x="0" y="82538"/>
                        <a:pt x="0" y="54204"/>
                      </a:cubicBezTo>
                      <a:cubicBezTo>
                        <a:pt x="0" y="24638"/>
                        <a:pt x="23392" y="0"/>
                        <a:pt x="529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20F4DF15-E232-4B45-BCAE-7843387257C5}"/>
                    </a:ext>
                  </a:extLst>
                </p:cNvPr>
                <p:cNvSpPr/>
                <p:nvPr/>
              </p:nvSpPr>
              <p:spPr>
                <a:xfrm>
                  <a:off x="7611792" y="7871184"/>
                  <a:ext cx="2808015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5" h="13">
                      <a:moveTo>
                        <a:pt x="2248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248" y="0"/>
                      </a:lnTo>
                      <a:cubicBezTo>
                        <a:pt x="2252" y="0"/>
                        <a:pt x="2255" y="3"/>
                        <a:pt x="2255" y="7"/>
                      </a:cubicBezTo>
                      <a:cubicBezTo>
                        <a:pt x="2255" y="10"/>
                        <a:pt x="2252" y="13"/>
                        <a:pt x="224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05F06FE8-6E5B-AD4E-86E1-0987AFA01905}"/>
                    </a:ext>
                  </a:extLst>
                </p:cNvPr>
                <p:cNvSpPr/>
                <p:nvPr/>
              </p:nvSpPr>
              <p:spPr>
                <a:xfrm>
                  <a:off x="7611792" y="8086782"/>
                  <a:ext cx="2808015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5" h="13">
                      <a:moveTo>
                        <a:pt x="2248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248" y="0"/>
                      </a:lnTo>
                      <a:cubicBezTo>
                        <a:pt x="2252" y="0"/>
                        <a:pt x="2255" y="3"/>
                        <a:pt x="2255" y="7"/>
                      </a:cubicBezTo>
                      <a:cubicBezTo>
                        <a:pt x="2255" y="10"/>
                        <a:pt x="2252" y="13"/>
                        <a:pt x="224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F9090CAB-5AED-CF49-8696-72A57EEEA202}"/>
                  </a:ext>
                </a:extLst>
              </p:cNvPr>
              <p:cNvGrpSpPr/>
              <p:nvPr/>
            </p:nvGrpSpPr>
            <p:grpSpPr>
              <a:xfrm>
                <a:off x="5951152" y="6886663"/>
                <a:ext cx="890741" cy="1261184"/>
                <a:chOff x="5951152" y="6886663"/>
                <a:chExt cx="890741" cy="1261184"/>
              </a:xfrm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C6505F8A-6144-E247-B934-F4D3CA23C162}"/>
                    </a:ext>
                  </a:extLst>
                </p:cNvPr>
                <p:cNvSpPr/>
                <p:nvPr/>
              </p:nvSpPr>
              <p:spPr>
                <a:xfrm>
                  <a:off x="5959872" y="7057397"/>
                  <a:ext cx="873300" cy="10817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2" h="869">
                      <a:moveTo>
                        <a:pt x="0" y="88"/>
                      </a:moveTo>
                      <a:lnTo>
                        <a:pt x="0" y="781"/>
                      </a:lnTo>
                      <a:cubicBezTo>
                        <a:pt x="0" y="830"/>
                        <a:pt x="39" y="869"/>
                        <a:pt x="87" y="869"/>
                      </a:cubicBezTo>
                      <a:lnTo>
                        <a:pt x="615" y="869"/>
                      </a:lnTo>
                      <a:cubicBezTo>
                        <a:pt x="663" y="869"/>
                        <a:pt x="702" y="830"/>
                        <a:pt x="702" y="781"/>
                      </a:cubicBezTo>
                      <a:lnTo>
                        <a:pt x="702" y="88"/>
                      </a:lnTo>
                      <a:cubicBezTo>
                        <a:pt x="702" y="39"/>
                        <a:pt x="663" y="0"/>
                        <a:pt x="615" y="0"/>
                      </a:cubicBezTo>
                      <a:lnTo>
                        <a:pt x="87" y="0"/>
                      </a:lnTo>
                      <a:cubicBezTo>
                        <a:pt x="39" y="0"/>
                        <a:pt x="0" y="39"/>
                        <a:pt x="0" y="8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BF2D2947-945D-DA4B-A645-B5D82CE833C2}"/>
                    </a:ext>
                  </a:extLst>
                </p:cNvPr>
                <p:cNvSpPr/>
                <p:nvPr/>
              </p:nvSpPr>
              <p:spPr>
                <a:xfrm>
                  <a:off x="5951152" y="7048673"/>
                  <a:ext cx="890741" cy="1099174"/>
                </a:xfrm>
                <a:custGeom>
                  <a:avLst/>
                  <a:gdLst>
                    <a:gd name="connsiteX0" fmla="*/ 116958 w 890741"/>
                    <a:gd name="connsiteY0" fmla="*/ 17444 h 1099174"/>
                    <a:gd name="connsiteX1" fmla="*/ 16195 w 890741"/>
                    <a:gd name="connsiteY1" fmla="*/ 118271 h 1099174"/>
                    <a:gd name="connsiteX2" fmla="*/ 16195 w 890741"/>
                    <a:gd name="connsiteY2" fmla="*/ 980898 h 1099174"/>
                    <a:gd name="connsiteX3" fmla="*/ 116958 w 890741"/>
                    <a:gd name="connsiteY3" fmla="*/ 1081724 h 1099174"/>
                    <a:gd name="connsiteX4" fmla="*/ 773783 w 890741"/>
                    <a:gd name="connsiteY4" fmla="*/ 1081724 h 1099174"/>
                    <a:gd name="connsiteX5" fmla="*/ 874546 w 890741"/>
                    <a:gd name="connsiteY5" fmla="*/ 980898 h 1099174"/>
                    <a:gd name="connsiteX6" fmla="*/ 874546 w 890741"/>
                    <a:gd name="connsiteY6" fmla="*/ 118271 h 1099174"/>
                    <a:gd name="connsiteX7" fmla="*/ 773783 w 890741"/>
                    <a:gd name="connsiteY7" fmla="*/ 17444 h 1099174"/>
                    <a:gd name="connsiteX8" fmla="*/ 116941 w 890741"/>
                    <a:gd name="connsiteY8" fmla="*/ 0 h 1099174"/>
                    <a:gd name="connsiteX9" fmla="*/ 773800 w 890741"/>
                    <a:gd name="connsiteY9" fmla="*/ 0 h 1099174"/>
                    <a:gd name="connsiteX10" fmla="*/ 890741 w 890741"/>
                    <a:gd name="connsiteY10" fmla="*/ 118258 h 1099174"/>
                    <a:gd name="connsiteX11" fmla="*/ 890741 w 890741"/>
                    <a:gd name="connsiteY11" fmla="*/ 980917 h 1099174"/>
                    <a:gd name="connsiteX12" fmla="*/ 773800 w 890741"/>
                    <a:gd name="connsiteY12" fmla="*/ 1099174 h 1099174"/>
                    <a:gd name="connsiteX13" fmla="*/ 116941 w 890741"/>
                    <a:gd name="connsiteY13" fmla="*/ 1099174 h 1099174"/>
                    <a:gd name="connsiteX14" fmla="*/ 0 w 890741"/>
                    <a:gd name="connsiteY14" fmla="*/ 980917 h 1099174"/>
                    <a:gd name="connsiteX15" fmla="*/ 0 w 890741"/>
                    <a:gd name="connsiteY15" fmla="*/ 118258 h 1099174"/>
                    <a:gd name="connsiteX16" fmla="*/ 116941 w 890741"/>
                    <a:gd name="connsiteY16" fmla="*/ 0 h 109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0741" h="1099174">
                      <a:moveTo>
                        <a:pt x="116958" y="17444"/>
                      </a:moveTo>
                      <a:cubicBezTo>
                        <a:pt x="60979" y="17444"/>
                        <a:pt x="16195" y="62256"/>
                        <a:pt x="16195" y="118271"/>
                      </a:cubicBezTo>
                      <a:lnTo>
                        <a:pt x="16195" y="980898"/>
                      </a:lnTo>
                      <a:cubicBezTo>
                        <a:pt x="16195" y="1036912"/>
                        <a:pt x="60979" y="1081724"/>
                        <a:pt x="116958" y="1081724"/>
                      </a:cubicBezTo>
                      <a:lnTo>
                        <a:pt x="773783" y="1081724"/>
                      </a:lnTo>
                      <a:cubicBezTo>
                        <a:pt x="828519" y="1081724"/>
                        <a:pt x="874546" y="1036912"/>
                        <a:pt x="874546" y="980898"/>
                      </a:cubicBezTo>
                      <a:lnTo>
                        <a:pt x="874546" y="118271"/>
                      </a:lnTo>
                      <a:cubicBezTo>
                        <a:pt x="874546" y="62256"/>
                        <a:pt x="828519" y="17444"/>
                        <a:pt x="773783" y="17444"/>
                      </a:cubicBezTo>
                      <a:close/>
                      <a:moveTo>
                        <a:pt x="116941" y="0"/>
                      </a:moveTo>
                      <a:lnTo>
                        <a:pt x="773800" y="0"/>
                      </a:lnTo>
                      <a:cubicBezTo>
                        <a:pt x="838491" y="0"/>
                        <a:pt x="890741" y="53527"/>
                        <a:pt x="890741" y="118258"/>
                      </a:cubicBezTo>
                      <a:lnTo>
                        <a:pt x="890741" y="980917"/>
                      </a:lnTo>
                      <a:cubicBezTo>
                        <a:pt x="890741" y="1045647"/>
                        <a:pt x="838491" y="1099174"/>
                        <a:pt x="773800" y="1099174"/>
                      </a:cubicBezTo>
                      <a:lnTo>
                        <a:pt x="116941" y="1099174"/>
                      </a:lnTo>
                      <a:cubicBezTo>
                        <a:pt x="52250" y="1099174"/>
                        <a:pt x="0" y="1045647"/>
                        <a:pt x="0" y="980917"/>
                      </a:cubicBezTo>
                      <a:lnTo>
                        <a:pt x="0" y="118258"/>
                      </a:lnTo>
                      <a:cubicBezTo>
                        <a:pt x="0" y="53527"/>
                        <a:pt x="52250" y="0"/>
                        <a:pt x="1169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1DC3209-BF05-934F-8A43-53C93F2C4258}"/>
                    </a:ext>
                  </a:extLst>
                </p:cNvPr>
                <p:cNvSpPr/>
                <p:nvPr/>
              </p:nvSpPr>
              <p:spPr>
                <a:xfrm>
                  <a:off x="6076977" y="7266760"/>
                  <a:ext cx="637845" cy="1458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3" h="118">
                      <a:moveTo>
                        <a:pt x="0" y="29"/>
                      </a:moveTo>
                      <a:lnTo>
                        <a:pt x="0" y="89"/>
                      </a:lnTo>
                      <a:cubicBezTo>
                        <a:pt x="0" y="105"/>
                        <a:pt x="13" y="118"/>
                        <a:pt x="30" y="118"/>
                      </a:cubicBezTo>
                      <a:lnTo>
                        <a:pt x="484" y="118"/>
                      </a:lnTo>
                      <a:cubicBezTo>
                        <a:pt x="500" y="118"/>
                        <a:pt x="513" y="105"/>
                        <a:pt x="513" y="89"/>
                      </a:cubicBezTo>
                      <a:lnTo>
                        <a:pt x="513" y="29"/>
                      </a:lnTo>
                      <a:cubicBezTo>
                        <a:pt x="513" y="13"/>
                        <a:pt x="500" y="0"/>
                        <a:pt x="484" y="0"/>
                      </a:cubicBezTo>
                      <a:lnTo>
                        <a:pt x="30" y="0"/>
                      </a:lnTo>
                      <a:cubicBezTo>
                        <a:pt x="13" y="0"/>
                        <a:pt x="0" y="13"/>
                        <a:pt x="0" y="2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704D2D2D-E6ED-274D-A412-515AE9FFCE32}"/>
                    </a:ext>
                  </a:extLst>
                </p:cNvPr>
                <p:cNvSpPr/>
                <p:nvPr/>
              </p:nvSpPr>
              <p:spPr>
                <a:xfrm>
                  <a:off x="6069502" y="7258036"/>
                  <a:ext cx="654041" cy="162010"/>
                </a:xfrm>
                <a:custGeom>
                  <a:avLst/>
                  <a:gdLst>
                    <a:gd name="connsiteX0" fmla="*/ 44791 w 654041"/>
                    <a:gd name="connsiteY0" fmla="*/ 16205 h 162010"/>
                    <a:gd name="connsiteX1" fmla="*/ 16195 w 654041"/>
                    <a:gd name="connsiteY1" fmla="*/ 44596 h 162010"/>
                    <a:gd name="connsiteX2" fmla="*/ 16195 w 654041"/>
                    <a:gd name="connsiteY2" fmla="*/ 118657 h 162010"/>
                    <a:gd name="connsiteX3" fmla="*/ 44791 w 654041"/>
                    <a:gd name="connsiteY3" fmla="*/ 145813 h 162010"/>
                    <a:gd name="connsiteX4" fmla="*/ 609247 w 654041"/>
                    <a:gd name="connsiteY4" fmla="*/ 145813 h 162010"/>
                    <a:gd name="connsiteX5" fmla="*/ 636599 w 654041"/>
                    <a:gd name="connsiteY5" fmla="*/ 118657 h 162010"/>
                    <a:gd name="connsiteX6" fmla="*/ 636599 w 654041"/>
                    <a:gd name="connsiteY6" fmla="*/ 44596 h 162010"/>
                    <a:gd name="connsiteX7" fmla="*/ 609247 w 654041"/>
                    <a:gd name="connsiteY7" fmla="*/ 16205 h 162010"/>
                    <a:gd name="connsiteX8" fmla="*/ 44764 w 654041"/>
                    <a:gd name="connsiteY8" fmla="*/ 0 h 162010"/>
                    <a:gd name="connsiteX9" fmla="*/ 609278 w 654041"/>
                    <a:gd name="connsiteY9" fmla="*/ 0 h 162010"/>
                    <a:gd name="connsiteX10" fmla="*/ 654041 w 654041"/>
                    <a:gd name="connsiteY10" fmla="*/ 44522 h 162010"/>
                    <a:gd name="connsiteX11" fmla="*/ 654041 w 654041"/>
                    <a:gd name="connsiteY11" fmla="*/ 118725 h 162010"/>
                    <a:gd name="connsiteX12" fmla="*/ 609278 w 654041"/>
                    <a:gd name="connsiteY12" fmla="*/ 162010 h 162010"/>
                    <a:gd name="connsiteX13" fmla="*/ 44764 w 654041"/>
                    <a:gd name="connsiteY13" fmla="*/ 162010 h 162010"/>
                    <a:gd name="connsiteX14" fmla="*/ 0 w 654041"/>
                    <a:gd name="connsiteY14" fmla="*/ 118725 h 162010"/>
                    <a:gd name="connsiteX15" fmla="*/ 0 w 654041"/>
                    <a:gd name="connsiteY15" fmla="*/ 44522 h 162010"/>
                    <a:gd name="connsiteX16" fmla="*/ 44764 w 654041"/>
                    <a:gd name="connsiteY16" fmla="*/ 0 h 162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54041" h="162010">
                      <a:moveTo>
                        <a:pt x="44791" y="16205"/>
                      </a:moveTo>
                      <a:cubicBezTo>
                        <a:pt x="28628" y="16205"/>
                        <a:pt x="16195" y="28549"/>
                        <a:pt x="16195" y="44596"/>
                      </a:cubicBezTo>
                      <a:lnTo>
                        <a:pt x="16195" y="118657"/>
                      </a:lnTo>
                      <a:cubicBezTo>
                        <a:pt x="16195" y="133470"/>
                        <a:pt x="28628" y="145813"/>
                        <a:pt x="44791" y="145813"/>
                      </a:cubicBezTo>
                      <a:lnTo>
                        <a:pt x="609247" y="145813"/>
                      </a:lnTo>
                      <a:cubicBezTo>
                        <a:pt x="625410" y="145813"/>
                        <a:pt x="636599" y="133470"/>
                        <a:pt x="636599" y="118657"/>
                      </a:cubicBezTo>
                      <a:lnTo>
                        <a:pt x="636599" y="44596"/>
                      </a:lnTo>
                      <a:cubicBezTo>
                        <a:pt x="636599" y="28549"/>
                        <a:pt x="625410" y="16205"/>
                        <a:pt x="609247" y="16205"/>
                      </a:cubicBezTo>
                      <a:close/>
                      <a:moveTo>
                        <a:pt x="44764" y="0"/>
                      </a:moveTo>
                      <a:lnTo>
                        <a:pt x="609278" y="0"/>
                      </a:lnTo>
                      <a:cubicBezTo>
                        <a:pt x="634146" y="0"/>
                        <a:pt x="654041" y="19788"/>
                        <a:pt x="654041" y="44522"/>
                      </a:cubicBezTo>
                      <a:lnTo>
                        <a:pt x="654041" y="118725"/>
                      </a:lnTo>
                      <a:cubicBezTo>
                        <a:pt x="654041" y="143459"/>
                        <a:pt x="634146" y="162010"/>
                        <a:pt x="609278" y="162010"/>
                      </a:cubicBezTo>
                      <a:lnTo>
                        <a:pt x="44764" y="162010"/>
                      </a:lnTo>
                      <a:cubicBezTo>
                        <a:pt x="19895" y="162010"/>
                        <a:pt x="0" y="143459"/>
                        <a:pt x="0" y="118725"/>
                      </a:cubicBezTo>
                      <a:lnTo>
                        <a:pt x="0" y="44522"/>
                      </a:lnTo>
                      <a:cubicBezTo>
                        <a:pt x="0" y="19788"/>
                        <a:pt x="19895" y="0"/>
                        <a:pt x="447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E4B27A5C-9513-1649-B5A6-971B8444ECA9}"/>
                    </a:ext>
                  </a:extLst>
                </p:cNvPr>
                <p:cNvSpPr/>
                <p:nvPr/>
              </p:nvSpPr>
              <p:spPr>
                <a:xfrm>
                  <a:off x="6069502" y="7564612"/>
                  <a:ext cx="65404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6" h="13">
                      <a:moveTo>
                        <a:pt x="519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519" y="0"/>
                      </a:lnTo>
                      <a:cubicBezTo>
                        <a:pt x="523" y="0"/>
                        <a:pt x="526" y="3"/>
                        <a:pt x="526" y="7"/>
                      </a:cubicBezTo>
                      <a:cubicBezTo>
                        <a:pt x="526" y="10"/>
                        <a:pt x="523" y="13"/>
                        <a:pt x="51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BC63F906-A1EC-2747-BA20-FA2B5EA50C25}"/>
                    </a:ext>
                  </a:extLst>
                </p:cNvPr>
                <p:cNvSpPr/>
                <p:nvPr/>
              </p:nvSpPr>
              <p:spPr>
                <a:xfrm>
                  <a:off x="6453206" y="7709175"/>
                  <a:ext cx="270337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" h="14">
                      <a:moveTo>
                        <a:pt x="211" y="14"/>
                      </a:moveTo>
                      <a:lnTo>
                        <a:pt x="6" y="14"/>
                      </a:lnTo>
                      <a:cubicBezTo>
                        <a:pt x="2" y="14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211" y="0"/>
                      </a:lnTo>
                      <a:cubicBezTo>
                        <a:pt x="215" y="0"/>
                        <a:pt x="218" y="3"/>
                        <a:pt x="218" y="7"/>
                      </a:cubicBezTo>
                      <a:cubicBezTo>
                        <a:pt x="218" y="10"/>
                        <a:pt x="215" y="14"/>
                        <a:pt x="211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0AEF6C94-FF85-CB45-83D2-E2F5586FC377}"/>
                    </a:ext>
                  </a:extLst>
                </p:cNvPr>
                <p:cNvSpPr/>
                <p:nvPr/>
              </p:nvSpPr>
              <p:spPr>
                <a:xfrm>
                  <a:off x="6069502" y="7709175"/>
                  <a:ext cx="26161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1" h="14">
                      <a:moveTo>
                        <a:pt x="205" y="14"/>
                      </a:moveTo>
                      <a:lnTo>
                        <a:pt x="6" y="14"/>
                      </a:lnTo>
                      <a:cubicBezTo>
                        <a:pt x="3" y="14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205" y="0"/>
                      </a:lnTo>
                      <a:cubicBezTo>
                        <a:pt x="208" y="0"/>
                        <a:pt x="211" y="3"/>
                        <a:pt x="211" y="7"/>
                      </a:cubicBezTo>
                      <a:cubicBezTo>
                        <a:pt x="211" y="10"/>
                        <a:pt x="208" y="14"/>
                        <a:pt x="205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0690F784-E366-034B-A98E-42BEF5C2D554}"/>
                    </a:ext>
                  </a:extLst>
                </p:cNvPr>
                <p:cNvSpPr/>
                <p:nvPr/>
              </p:nvSpPr>
              <p:spPr>
                <a:xfrm>
                  <a:off x="6069502" y="7853737"/>
                  <a:ext cx="65404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6" h="13">
                      <a:moveTo>
                        <a:pt x="519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519" y="0"/>
                      </a:lnTo>
                      <a:cubicBezTo>
                        <a:pt x="523" y="0"/>
                        <a:pt x="526" y="3"/>
                        <a:pt x="526" y="7"/>
                      </a:cubicBezTo>
                      <a:cubicBezTo>
                        <a:pt x="526" y="10"/>
                        <a:pt x="523" y="13"/>
                        <a:pt x="51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99EB7C8D-F376-8B47-A134-58505F3F77A8}"/>
                    </a:ext>
                  </a:extLst>
                </p:cNvPr>
                <p:cNvSpPr/>
                <p:nvPr/>
              </p:nvSpPr>
              <p:spPr>
                <a:xfrm>
                  <a:off x="6054552" y="6886663"/>
                  <a:ext cx="156970" cy="3227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" h="260">
                      <a:moveTo>
                        <a:pt x="64" y="260"/>
                      </a:moveTo>
                      <a:cubicBezTo>
                        <a:pt x="29" y="260"/>
                        <a:pt x="0" y="232"/>
                        <a:pt x="0" y="196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6"/>
                      </a:cubicBezTo>
                      <a:lnTo>
                        <a:pt x="14" y="196"/>
                      </a:lnTo>
                      <a:cubicBezTo>
                        <a:pt x="14" y="224"/>
                        <a:pt x="36" y="246"/>
                        <a:pt x="64" y="246"/>
                      </a:cubicBezTo>
                      <a:cubicBezTo>
                        <a:pt x="91" y="246"/>
                        <a:pt x="114" y="224"/>
                        <a:pt x="114" y="196"/>
                      </a:cubicBezTo>
                      <a:lnTo>
                        <a:pt x="114" y="46"/>
                      </a:lnTo>
                      <a:cubicBezTo>
                        <a:pt x="114" y="28"/>
                        <a:pt x="99" y="13"/>
                        <a:pt x="81" y="13"/>
                      </a:cubicBezTo>
                      <a:cubicBezTo>
                        <a:pt x="64" y="13"/>
                        <a:pt x="49" y="28"/>
                        <a:pt x="49" y="46"/>
                      </a:cubicBezTo>
                      <a:lnTo>
                        <a:pt x="49" y="175"/>
                      </a:lnTo>
                      <a:cubicBezTo>
                        <a:pt x="49" y="182"/>
                        <a:pt x="54" y="187"/>
                        <a:pt x="61" y="187"/>
                      </a:cubicBezTo>
                      <a:cubicBezTo>
                        <a:pt x="68" y="187"/>
                        <a:pt x="73" y="182"/>
                        <a:pt x="73" y="175"/>
                      </a:cubicBezTo>
                      <a:lnTo>
                        <a:pt x="73" y="79"/>
                      </a:lnTo>
                      <a:cubicBezTo>
                        <a:pt x="73" y="76"/>
                        <a:pt x="76" y="72"/>
                        <a:pt x="80" y="72"/>
                      </a:cubicBezTo>
                      <a:cubicBezTo>
                        <a:pt x="83" y="72"/>
                        <a:pt x="86" y="76"/>
                        <a:pt x="86" y="79"/>
                      </a:cubicBezTo>
                      <a:lnTo>
                        <a:pt x="86" y="175"/>
                      </a:lnTo>
                      <a:cubicBezTo>
                        <a:pt x="86" y="189"/>
                        <a:pt x="75" y="200"/>
                        <a:pt x="61" y="200"/>
                      </a:cubicBezTo>
                      <a:cubicBezTo>
                        <a:pt x="47" y="200"/>
                        <a:pt x="35" y="189"/>
                        <a:pt x="35" y="175"/>
                      </a:cubicBezTo>
                      <a:lnTo>
                        <a:pt x="35" y="46"/>
                      </a:lnTo>
                      <a:cubicBezTo>
                        <a:pt x="35" y="20"/>
                        <a:pt x="56" y="0"/>
                        <a:pt x="81" y="0"/>
                      </a:cubicBezTo>
                      <a:cubicBezTo>
                        <a:pt x="107" y="0"/>
                        <a:pt x="127" y="20"/>
                        <a:pt x="127" y="46"/>
                      </a:cubicBezTo>
                      <a:lnTo>
                        <a:pt x="127" y="196"/>
                      </a:lnTo>
                      <a:cubicBezTo>
                        <a:pt x="127" y="232"/>
                        <a:pt x="98" y="260"/>
                        <a:pt x="64" y="2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E2A71B6E-1DAF-4541-8E67-223E0133276D}"/>
                  </a:ext>
                </a:extLst>
              </p:cNvPr>
              <p:cNvGrpSpPr/>
              <p:nvPr/>
            </p:nvGrpSpPr>
            <p:grpSpPr>
              <a:xfrm>
                <a:off x="5719431" y="8632631"/>
                <a:ext cx="5299595" cy="234291"/>
                <a:chOff x="5719431" y="8632631"/>
                <a:chExt cx="5299595" cy="234291"/>
              </a:xfrm>
            </p:grpSpPr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FC6A1EB-5B90-0D45-AD81-E59389AD7E10}"/>
                    </a:ext>
                  </a:extLst>
                </p:cNvPr>
                <p:cNvSpPr/>
                <p:nvPr/>
              </p:nvSpPr>
              <p:spPr>
                <a:xfrm>
                  <a:off x="5728155" y="8640108"/>
                  <a:ext cx="5282157" cy="2180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41" h="176">
                      <a:moveTo>
                        <a:pt x="4154" y="176"/>
                      </a:moveTo>
                      <a:lnTo>
                        <a:pt x="87" y="176"/>
                      </a:lnTo>
                      <a:cubicBezTo>
                        <a:pt x="39" y="176"/>
                        <a:pt x="0" y="137"/>
                        <a:pt x="0" y="88"/>
                      </a:cubicBezTo>
                      <a:cubicBezTo>
                        <a:pt x="0" y="40"/>
                        <a:pt x="39" y="0"/>
                        <a:pt x="87" y="0"/>
                      </a:cubicBezTo>
                      <a:lnTo>
                        <a:pt x="4154" y="0"/>
                      </a:lnTo>
                      <a:cubicBezTo>
                        <a:pt x="4202" y="0"/>
                        <a:pt x="4241" y="40"/>
                        <a:pt x="4241" y="88"/>
                      </a:cubicBezTo>
                      <a:cubicBezTo>
                        <a:pt x="4241" y="137"/>
                        <a:pt x="4202" y="176"/>
                        <a:pt x="4154" y="17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52C7A50A-CCDD-AD41-8F10-8068AFABDA3E}"/>
                    </a:ext>
                  </a:extLst>
                </p:cNvPr>
                <p:cNvSpPr/>
                <p:nvPr/>
              </p:nvSpPr>
              <p:spPr>
                <a:xfrm>
                  <a:off x="5719431" y="8632631"/>
                  <a:ext cx="5299595" cy="234291"/>
                </a:xfrm>
                <a:custGeom>
                  <a:avLst/>
                  <a:gdLst>
                    <a:gd name="connsiteX0" fmla="*/ 117085 w 5299595"/>
                    <a:gd name="connsiteY0" fmla="*/ 16201 h 234291"/>
                    <a:gd name="connsiteX1" fmla="*/ 17445 w 5299595"/>
                    <a:gd name="connsiteY1" fmla="*/ 116523 h 234291"/>
                    <a:gd name="connsiteX2" fmla="*/ 117085 w 5299595"/>
                    <a:gd name="connsiteY2" fmla="*/ 216844 h 234291"/>
                    <a:gd name="connsiteX3" fmla="*/ 5182518 w 5299595"/>
                    <a:gd name="connsiteY3" fmla="*/ 216844 h 234291"/>
                    <a:gd name="connsiteX4" fmla="*/ 5283403 w 5299595"/>
                    <a:gd name="connsiteY4" fmla="*/ 116523 h 234291"/>
                    <a:gd name="connsiteX5" fmla="*/ 5182518 w 5299595"/>
                    <a:gd name="connsiteY5" fmla="*/ 16201 h 234291"/>
                    <a:gd name="connsiteX6" fmla="*/ 117077 w 5299595"/>
                    <a:gd name="connsiteY6" fmla="*/ 0 h 234291"/>
                    <a:gd name="connsiteX7" fmla="*/ 5182518 w 5299595"/>
                    <a:gd name="connsiteY7" fmla="*/ 0 h 234291"/>
                    <a:gd name="connsiteX8" fmla="*/ 5299595 w 5299595"/>
                    <a:gd name="connsiteY8" fmla="*/ 116526 h 234291"/>
                    <a:gd name="connsiteX9" fmla="*/ 5182518 w 5299595"/>
                    <a:gd name="connsiteY9" fmla="*/ 234291 h 234291"/>
                    <a:gd name="connsiteX10" fmla="*/ 117077 w 5299595"/>
                    <a:gd name="connsiteY10" fmla="*/ 234291 h 234291"/>
                    <a:gd name="connsiteX11" fmla="*/ 0 w 5299595"/>
                    <a:gd name="connsiteY11" fmla="*/ 116526 h 234291"/>
                    <a:gd name="connsiteX12" fmla="*/ 117077 w 5299595"/>
                    <a:gd name="connsiteY12" fmla="*/ 0 h 234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99595" h="234291">
                      <a:moveTo>
                        <a:pt x="117085" y="16201"/>
                      </a:moveTo>
                      <a:cubicBezTo>
                        <a:pt x="62283" y="16201"/>
                        <a:pt x="17445" y="60788"/>
                        <a:pt x="17445" y="116523"/>
                      </a:cubicBezTo>
                      <a:cubicBezTo>
                        <a:pt x="17445" y="172257"/>
                        <a:pt x="62283" y="216844"/>
                        <a:pt x="117085" y="216844"/>
                      </a:cubicBezTo>
                      <a:lnTo>
                        <a:pt x="5182518" y="216844"/>
                      </a:lnTo>
                      <a:cubicBezTo>
                        <a:pt x="5238565" y="216844"/>
                        <a:pt x="5283403" y="172257"/>
                        <a:pt x="5283403" y="116523"/>
                      </a:cubicBezTo>
                      <a:cubicBezTo>
                        <a:pt x="5283403" y="60788"/>
                        <a:pt x="5238565" y="16201"/>
                        <a:pt x="5182518" y="16201"/>
                      </a:cubicBezTo>
                      <a:close/>
                      <a:moveTo>
                        <a:pt x="117077" y="0"/>
                      </a:moveTo>
                      <a:lnTo>
                        <a:pt x="5182518" y="0"/>
                      </a:lnTo>
                      <a:cubicBezTo>
                        <a:pt x="5247284" y="0"/>
                        <a:pt x="5299595" y="52065"/>
                        <a:pt x="5299595" y="116526"/>
                      </a:cubicBezTo>
                      <a:cubicBezTo>
                        <a:pt x="5299595" y="182226"/>
                        <a:pt x="5247284" y="234291"/>
                        <a:pt x="5182518" y="234291"/>
                      </a:cubicBezTo>
                      <a:lnTo>
                        <a:pt x="117077" y="234291"/>
                      </a:lnTo>
                      <a:cubicBezTo>
                        <a:pt x="52311" y="234291"/>
                        <a:pt x="0" y="182226"/>
                        <a:pt x="0" y="116526"/>
                      </a:cubicBezTo>
                      <a:cubicBezTo>
                        <a:pt x="0" y="52065"/>
                        <a:pt x="52311" y="0"/>
                        <a:pt x="11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8409DDCC-A1B6-C04A-B912-A042C577CBD8}"/>
                    </a:ext>
                  </a:extLst>
                </p:cNvPr>
                <p:cNvSpPr/>
                <p:nvPr/>
              </p:nvSpPr>
              <p:spPr>
                <a:xfrm>
                  <a:off x="5728155" y="8640108"/>
                  <a:ext cx="987913" cy="2180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4" h="176">
                      <a:moveTo>
                        <a:pt x="794" y="0"/>
                      </a:moveTo>
                      <a:lnTo>
                        <a:pt x="87" y="0"/>
                      </a:lnTo>
                      <a:cubicBezTo>
                        <a:pt x="39" y="0"/>
                        <a:pt x="0" y="40"/>
                        <a:pt x="0" y="88"/>
                      </a:cubicBezTo>
                      <a:cubicBezTo>
                        <a:pt x="0" y="137"/>
                        <a:pt x="39" y="176"/>
                        <a:pt x="87" y="176"/>
                      </a:cubicBezTo>
                      <a:lnTo>
                        <a:pt x="794" y="17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1277C800-87BF-5B4F-8EAD-895B13E76F13}"/>
                    </a:ext>
                  </a:extLst>
                </p:cNvPr>
                <p:cNvSpPr/>
                <p:nvPr/>
              </p:nvSpPr>
              <p:spPr>
                <a:xfrm>
                  <a:off x="5719431" y="8632631"/>
                  <a:ext cx="1005354" cy="234291"/>
                </a:xfrm>
                <a:custGeom>
                  <a:avLst/>
                  <a:gdLst>
                    <a:gd name="connsiteX0" fmla="*/ 116981 w 1005354"/>
                    <a:gd name="connsiteY0" fmla="*/ 16201 h 234291"/>
                    <a:gd name="connsiteX1" fmla="*/ 17445 w 1005354"/>
                    <a:gd name="connsiteY1" fmla="*/ 116523 h 234291"/>
                    <a:gd name="connsiteX2" fmla="*/ 116981 w 1005354"/>
                    <a:gd name="connsiteY2" fmla="*/ 216844 h 234291"/>
                    <a:gd name="connsiteX3" fmla="*/ 989163 w 1005354"/>
                    <a:gd name="connsiteY3" fmla="*/ 216844 h 234291"/>
                    <a:gd name="connsiteX4" fmla="*/ 989163 w 1005354"/>
                    <a:gd name="connsiteY4" fmla="*/ 16201 h 234291"/>
                    <a:gd name="connsiteX5" fmla="*/ 116960 w 1005354"/>
                    <a:gd name="connsiteY5" fmla="*/ 0 h 234291"/>
                    <a:gd name="connsiteX6" fmla="*/ 996644 w 1005354"/>
                    <a:gd name="connsiteY6" fmla="*/ 0 h 234291"/>
                    <a:gd name="connsiteX7" fmla="*/ 1005354 w 1005354"/>
                    <a:gd name="connsiteY7" fmla="*/ 7438 h 234291"/>
                    <a:gd name="connsiteX8" fmla="*/ 1005354 w 1005354"/>
                    <a:gd name="connsiteY8" fmla="*/ 225614 h 234291"/>
                    <a:gd name="connsiteX9" fmla="*/ 996644 w 1005354"/>
                    <a:gd name="connsiteY9" fmla="*/ 234291 h 234291"/>
                    <a:gd name="connsiteX10" fmla="*/ 116960 w 1005354"/>
                    <a:gd name="connsiteY10" fmla="*/ 234291 h 234291"/>
                    <a:gd name="connsiteX11" fmla="*/ 0 w 1005354"/>
                    <a:gd name="connsiteY11" fmla="*/ 116526 h 234291"/>
                    <a:gd name="connsiteX12" fmla="*/ 116960 w 1005354"/>
                    <a:gd name="connsiteY12" fmla="*/ 0 h 234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5354" h="234291">
                      <a:moveTo>
                        <a:pt x="116981" y="16201"/>
                      </a:moveTo>
                      <a:cubicBezTo>
                        <a:pt x="62236" y="16201"/>
                        <a:pt x="17445" y="60788"/>
                        <a:pt x="17445" y="116523"/>
                      </a:cubicBezTo>
                      <a:cubicBezTo>
                        <a:pt x="17445" y="172257"/>
                        <a:pt x="62236" y="216844"/>
                        <a:pt x="116981" y="216844"/>
                      </a:cubicBezTo>
                      <a:lnTo>
                        <a:pt x="989163" y="216844"/>
                      </a:lnTo>
                      <a:lnTo>
                        <a:pt x="989163" y="16201"/>
                      </a:lnTo>
                      <a:close/>
                      <a:moveTo>
                        <a:pt x="116960" y="0"/>
                      </a:moveTo>
                      <a:lnTo>
                        <a:pt x="996644" y="0"/>
                      </a:lnTo>
                      <a:cubicBezTo>
                        <a:pt x="1001621" y="0"/>
                        <a:pt x="1005354" y="3719"/>
                        <a:pt x="1005354" y="7438"/>
                      </a:cubicBezTo>
                      <a:lnTo>
                        <a:pt x="1005354" y="225614"/>
                      </a:lnTo>
                      <a:cubicBezTo>
                        <a:pt x="1005354" y="230572"/>
                        <a:pt x="1001621" y="234291"/>
                        <a:pt x="996644" y="234291"/>
                      </a:cubicBezTo>
                      <a:lnTo>
                        <a:pt x="116960" y="234291"/>
                      </a:lnTo>
                      <a:cubicBezTo>
                        <a:pt x="52259" y="234291"/>
                        <a:pt x="0" y="182226"/>
                        <a:pt x="0" y="116526"/>
                      </a:cubicBezTo>
                      <a:cubicBezTo>
                        <a:pt x="0" y="52065"/>
                        <a:pt x="52259" y="0"/>
                        <a:pt x="1169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C7EFCAC6-C65B-4E4C-A246-FD95CEB29A48}"/>
                    </a:ext>
                  </a:extLst>
                </p:cNvPr>
                <p:cNvSpPr/>
                <p:nvPr/>
              </p:nvSpPr>
              <p:spPr>
                <a:xfrm>
                  <a:off x="5897583" y="8737314"/>
                  <a:ext cx="600472" cy="236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20">
                      <a:moveTo>
                        <a:pt x="473" y="20"/>
                      </a:moveTo>
                      <a:lnTo>
                        <a:pt x="10" y="20"/>
                      </a:lnTo>
                      <a:cubicBezTo>
                        <a:pt x="4" y="20"/>
                        <a:pt x="0" y="15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lnTo>
                        <a:pt x="473" y="0"/>
                      </a:lnTo>
                      <a:cubicBezTo>
                        <a:pt x="478" y="0"/>
                        <a:pt x="483" y="5"/>
                        <a:pt x="483" y="10"/>
                      </a:cubicBezTo>
                      <a:cubicBezTo>
                        <a:pt x="483" y="15"/>
                        <a:pt x="478" y="20"/>
                        <a:pt x="473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16606AB-55B6-DF45-A16C-A6982A6DD7AC}"/>
                  </a:ext>
                </a:extLst>
              </p:cNvPr>
              <p:cNvGrpSpPr/>
              <p:nvPr/>
            </p:nvGrpSpPr>
            <p:grpSpPr>
              <a:xfrm>
                <a:off x="7191960" y="7142137"/>
                <a:ext cx="355051" cy="355175"/>
                <a:chOff x="7191960" y="7142137"/>
                <a:chExt cx="355051" cy="355175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FDC3A45-162B-EF4A-B1C9-EA2FFE786552}"/>
                    </a:ext>
                  </a:extLst>
                </p:cNvPr>
                <p:cNvSpPr/>
                <p:nvPr/>
              </p:nvSpPr>
              <p:spPr>
                <a:xfrm>
                  <a:off x="7199435" y="7149618"/>
                  <a:ext cx="340101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274">
                      <a:moveTo>
                        <a:pt x="274" y="137"/>
                      </a:moveTo>
                      <a:cubicBezTo>
                        <a:pt x="274" y="212"/>
                        <a:pt x="212" y="274"/>
                        <a:pt x="137" y="274"/>
                      </a:cubicBezTo>
                      <a:cubicBezTo>
                        <a:pt x="62" y="274"/>
                        <a:pt x="0" y="212"/>
                        <a:pt x="0" y="137"/>
                      </a:cubicBezTo>
                      <a:cubicBezTo>
                        <a:pt x="0" y="62"/>
                        <a:pt x="62" y="0"/>
                        <a:pt x="137" y="0"/>
                      </a:cubicBezTo>
                      <a:cubicBezTo>
                        <a:pt x="212" y="0"/>
                        <a:pt x="274" y="62"/>
                        <a:pt x="274" y="1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759789C4-4730-5645-836A-CF585558BFFB}"/>
                    </a:ext>
                  </a:extLst>
                </p:cNvPr>
                <p:cNvSpPr/>
                <p:nvPr/>
              </p:nvSpPr>
              <p:spPr>
                <a:xfrm>
                  <a:off x="7191960" y="7142137"/>
                  <a:ext cx="355051" cy="355175"/>
                </a:xfrm>
                <a:custGeom>
                  <a:avLst/>
                  <a:gdLst>
                    <a:gd name="connsiteX0" fmla="*/ 177529 w 355051"/>
                    <a:gd name="connsiteY0" fmla="*/ 16201 h 355175"/>
                    <a:gd name="connsiteX1" fmla="*/ 16196 w 355051"/>
                    <a:gd name="connsiteY1" fmla="*/ 177588 h 355175"/>
                    <a:gd name="connsiteX2" fmla="*/ 177529 w 355051"/>
                    <a:gd name="connsiteY2" fmla="*/ 338974 h 355175"/>
                    <a:gd name="connsiteX3" fmla="*/ 340102 w 355051"/>
                    <a:gd name="connsiteY3" fmla="*/ 177588 h 355175"/>
                    <a:gd name="connsiteX4" fmla="*/ 177529 w 355051"/>
                    <a:gd name="connsiteY4" fmla="*/ 16201 h 355175"/>
                    <a:gd name="connsiteX5" fmla="*/ 177526 w 355051"/>
                    <a:gd name="connsiteY5" fmla="*/ 0 h 355175"/>
                    <a:gd name="connsiteX6" fmla="*/ 355051 w 355051"/>
                    <a:gd name="connsiteY6" fmla="*/ 177588 h 355175"/>
                    <a:gd name="connsiteX7" fmla="*/ 177526 w 355051"/>
                    <a:gd name="connsiteY7" fmla="*/ 355175 h 355175"/>
                    <a:gd name="connsiteX8" fmla="*/ 0 w 355051"/>
                    <a:gd name="connsiteY8" fmla="*/ 177588 h 355175"/>
                    <a:gd name="connsiteX9" fmla="*/ 177526 w 355051"/>
                    <a:gd name="connsiteY9" fmla="*/ 0 h 355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051" h="355175">
                      <a:moveTo>
                        <a:pt x="177529" y="16201"/>
                      </a:moveTo>
                      <a:cubicBezTo>
                        <a:pt x="88175" y="16201"/>
                        <a:pt x="16196" y="88204"/>
                        <a:pt x="16196" y="177588"/>
                      </a:cubicBezTo>
                      <a:cubicBezTo>
                        <a:pt x="16196" y="266971"/>
                        <a:pt x="88175" y="338974"/>
                        <a:pt x="177529" y="338974"/>
                      </a:cubicBezTo>
                      <a:cubicBezTo>
                        <a:pt x="266882" y="338974"/>
                        <a:pt x="340102" y="266971"/>
                        <a:pt x="340102" y="177588"/>
                      </a:cubicBezTo>
                      <a:cubicBezTo>
                        <a:pt x="340102" y="88204"/>
                        <a:pt x="266882" y="16201"/>
                        <a:pt x="177529" y="16201"/>
                      </a:cubicBezTo>
                      <a:close/>
                      <a:moveTo>
                        <a:pt x="177526" y="0"/>
                      </a:moveTo>
                      <a:cubicBezTo>
                        <a:pt x="275599" y="0"/>
                        <a:pt x="355051" y="79480"/>
                        <a:pt x="355051" y="177588"/>
                      </a:cubicBezTo>
                      <a:cubicBezTo>
                        <a:pt x="355051" y="275696"/>
                        <a:pt x="275599" y="355175"/>
                        <a:pt x="177526" y="355175"/>
                      </a:cubicBezTo>
                      <a:cubicBezTo>
                        <a:pt x="79452" y="355175"/>
                        <a:pt x="0" y="275696"/>
                        <a:pt x="0" y="177588"/>
                      </a:cubicBezTo>
                      <a:cubicBezTo>
                        <a:pt x="0" y="79480"/>
                        <a:pt x="79452" y="0"/>
                        <a:pt x="1775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A44F06B1-AD6F-D24C-80C8-9642C0748FD5}"/>
                    </a:ext>
                  </a:extLst>
                </p:cNvPr>
                <p:cNvSpPr/>
                <p:nvPr/>
              </p:nvSpPr>
              <p:spPr>
                <a:xfrm>
                  <a:off x="7282903" y="7260532"/>
                  <a:ext cx="173165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" h="96">
                      <a:moveTo>
                        <a:pt x="36" y="96"/>
                      </a:moveTo>
                      <a:lnTo>
                        <a:pt x="35" y="96"/>
                      </a:lnTo>
                      <a:cubicBezTo>
                        <a:pt x="33" y="96"/>
                        <a:pt x="31" y="95"/>
                        <a:pt x="30" y="93"/>
                      </a:cubicBezTo>
                      <a:lnTo>
                        <a:pt x="0" y="45"/>
                      </a:lnTo>
                      <a:cubicBezTo>
                        <a:pt x="-1" y="42"/>
                        <a:pt x="0" y="38"/>
                        <a:pt x="3" y="36"/>
                      </a:cubicBezTo>
                      <a:cubicBezTo>
                        <a:pt x="6" y="33"/>
                        <a:pt x="10" y="35"/>
                        <a:pt x="12" y="38"/>
                      </a:cubicBezTo>
                      <a:lnTo>
                        <a:pt x="38" y="79"/>
                      </a:lnTo>
                      <a:lnTo>
                        <a:pt x="128" y="2"/>
                      </a:lnTo>
                      <a:cubicBezTo>
                        <a:pt x="131" y="-1"/>
                        <a:pt x="135" y="0"/>
                        <a:pt x="137" y="3"/>
                      </a:cubicBezTo>
                      <a:cubicBezTo>
                        <a:pt x="140" y="5"/>
                        <a:pt x="140" y="9"/>
                        <a:pt x="137" y="12"/>
                      </a:cubicBezTo>
                      <a:lnTo>
                        <a:pt x="41" y="95"/>
                      </a:lnTo>
                      <a:cubicBezTo>
                        <a:pt x="39" y="96"/>
                        <a:pt x="38" y="96"/>
                        <a:pt x="36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33B7BE2B-10CA-A543-ACDB-9C13CB3AC692}"/>
                  </a:ext>
                </a:extLst>
              </p:cNvPr>
              <p:cNvGrpSpPr/>
              <p:nvPr/>
            </p:nvGrpSpPr>
            <p:grpSpPr>
              <a:xfrm>
                <a:off x="7833543" y="7142137"/>
                <a:ext cx="356296" cy="355175"/>
                <a:chOff x="7833543" y="7142137"/>
                <a:chExt cx="356296" cy="355175"/>
              </a:xfrm>
            </p:grpSpPr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id="{1081CCD8-6B96-BE4F-9706-F369D4ADDDC2}"/>
                    </a:ext>
                  </a:extLst>
                </p:cNvPr>
                <p:cNvSpPr/>
                <p:nvPr/>
              </p:nvSpPr>
              <p:spPr>
                <a:xfrm>
                  <a:off x="7841018" y="7149618"/>
                  <a:ext cx="340101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274">
                      <a:moveTo>
                        <a:pt x="274" y="137"/>
                      </a:moveTo>
                      <a:cubicBezTo>
                        <a:pt x="274" y="212"/>
                        <a:pt x="213" y="274"/>
                        <a:pt x="137" y="274"/>
                      </a:cubicBezTo>
                      <a:cubicBezTo>
                        <a:pt x="62" y="274"/>
                        <a:pt x="0" y="212"/>
                        <a:pt x="0" y="137"/>
                      </a:cubicBezTo>
                      <a:cubicBezTo>
                        <a:pt x="0" y="62"/>
                        <a:pt x="62" y="0"/>
                        <a:pt x="137" y="0"/>
                      </a:cubicBezTo>
                      <a:cubicBezTo>
                        <a:pt x="213" y="0"/>
                        <a:pt x="274" y="62"/>
                        <a:pt x="274" y="1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6976B237-734F-654C-AAFF-5E7D5D6428BC}"/>
                    </a:ext>
                  </a:extLst>
                </p:cNvPr>
                <p:cNvSpPr/>
                <p:nvPr/>
              </p:nvSpPr>
              <p:spPr>
                <a:xfrm>
                  <a:off x="7841018" y="7149618"/>
                  <a:ext cx="340101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274">
                      <a:moveTo>
                        <a:pt x="274" y="137"/>
                      </a:moveTo>
                      <a:cubicBezTo>
                        <a:pt x="274" y="212"/>
                        <a:pt x="213" y="274"/>
                        <a:pt x="137" y="274"/>
                      </a:cubicBezTo>
                      <a:cubicBezTo>
                        <a:pt x="62" y="274"/>
                        <a:pt x="0" y="212"/>
                        <a:pt x="0" y="137"/>
                      </a:cubicBezTo>
                      <a:cubicBezTo>
                        <a:pt x="0" y="62"/>
                        <a:pt x="62" y="0"/>
                        <a:pt x="137" y="0"/>
                      </a:cubicBezTo>
                      <a:cubicBezTo>
                        <a:pt x="213" y="0"/>
                        <a:pt x="274" y="62"/>
                        <a:pt x="274" y="137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9BE91D32-A8DF-2240-A9B9-C0324643D554}"/>
                    </a:ext>
                  </a:extLst>
                </p:cNvPr>
                <p:cNvSpPr/>
                <p:nvPr/>
              </p:nvSpPr>
              <p:spPr>
                <a:xfrm>
                  <a:off x="7833543" y="7142137"/>
                  <a:ext cx="356296" cy="355175"/>
                </a:xfrm>
                <a:custGeom>
                  <a:avLst/>
                  <a:gdLst>
                    <a:gd name="connsiteX0" fmla="*/ 177525 w 356296"/>
                    <a:gd name="connsiteY0" fmla="*/ 16201 h 355175"/>
                    <a:gd name="connsiteX1" fmla="*/ 16195 w 356296"/>
                    <a:gd name="connsiteY1" fmla="*/ 177588 h 355175"/>
                    <a:gd name="connsiteX2" fmla="*/ 177525 w 356296"/>
                    <a:gd name="connsiteY2" fmla="*/ 338974 h 355175"/>
                    <a:gd name="connsiteX3" fmla="*/ 338855 w 356296"/>
                    <a:gd name="connsiteY3" fmla="*/ 177588 h 355175"/>
                    <a:gd name="connsiteX4" fmla="*/ 177525 w 356296"/>
                    <a:gd name="connsiteY4" fmla="*/ 16201 h 355175"/>
                    <a:gd name="connsiteX5" fmla="*/ 177528 w 356296"/>
                    <a:gd name="connsiteY5" fmla="*/ 0 h 355175"/>
                    <a:gd name="connsiteX6" fmla="*/ 356296 w 356296"/>
                    <a:gd name="connsiteY6" fmla="*/ 177588 h 355175"/>
                    <a:gd name="connsiteX7" fmla="*/ 177528 w 356296"/>
                    <a:gd name="connsiteY7" fmla="*/ 355175 h 355175"/>
                    <a:gd name="connsiteX8" fmla="*/ 0 w 356296"/>
                    <a:gd name="connsiteY8" fmla="*/ 177588 h 355175"/>
                    <a:gd name="connsiteX9" fmla="*/ 177528 w 356296"/>
                    <a:gd name="connsiteY9" fmla="*/ 0 h 355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6296" h="355175">
                      <a:moveTo>
                        <a:pt x="177525" y="16201"/>
                      </a:moveTo>
                      <a:cubicBezTo>
                        <a:pt x="89414" y="16201"/>
                        <a:pt x="16195" y="88204"/>
                        <a:pt x="16195" y="177588"/>
                      </a:cubicBezTo>
                      <a:cubicBezTo>
                        <a:pt x="16195" y="266971"/>
                        <a:pt x="89414" y="338974"/>
                        <a:pt x="177525" y="338974"/>
                      </a:cubicBezTo>
                      <a:cubicBezTo>
                        <a:pt x="266877" y="338974"/>
                        <a:pt x="338855" y="266971"/>
                        <a:pt x="338855" y="177588"/>
                      </a:cubicBezTo>
                      <a:cubicBezTo>
                        <a:pt x="338855" y="88204"/>
                        <a:pt x="266877" y="16201"/>
                        <a:pt x="177525" y="16201"/>
                      </a:cubicBezTo>
                      <a:close/>
                      <a:moveTo>
                        <a:pt x="177528" y="0"/>
                      </a:moveTo>
                      <a:cubicBezTo>
                        <a:pt x="276843" y="0"/>
                        <a:pt x="356296" y="79480"/>
                        <a:pt x="356296" y="177588"/>
                      </a:cubicBezTo>
                      <a:cubicBezTo>
                        <a:pt x="356296" y="275696"/>
                        <a:pt x="276843" y="355175"/>
                        <a:pt x="177528" y="355175"/>
                      </a:cubicBezTo>
                      <a:cubicBezTo>
                        <a:pt x="79453" y="355175"/>
                        <a:pt x="0" y="275696"/>
                        <a:pt x="0" y="177588"/>
                      </a:cubicBezTo>
                      <a:cubicBezTo>
                        <a:pt x="0" y="79480"/>
                        <a:pt x="79453" y="0"/>
                        <a:pt x="1775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4B04A3D5-F8CE-6844-86C1-0A072042CF46}"/>
                    </a:ext>
                  </a:extLst>
                </p:cNvPr>
                <p:cNvSpPr/>
                <p:nvPr/>
              </p:nvSpPr>
              <p:spPr>
                <a:xfrm>
                  <a:off x="7925732" y="7260532"/>
                  <a:ext cx="171919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" h="96">
                      <a:moveTo>
                        <a:pt x="36" y="96"/>
                      </a:moveTo>
                      <a:lnTo>
                        <a:pt x="35" y="96"/>
                      </a:lnTo>
                      <a:cubicBezTo>
                        <a:pt x="33" y="96"/>
                        <a:pt x="31" y="95"/>
                        <a:pt x="31" y="93"/>
                      </a:cubicBezTo>
                      <a:lnTo>
                        <a:pt x="1" y="45"/>
                      </a:lnTo>
                      <a:cubicBezTo>
                        <a:pt x="-1" y="42"/>
                        <a:pt x="0" y="38"/>
                        <a:pt x="3" y="36"/>
                      </a:cubicBezTo>
                      <a:cubicBezTo>
                        <a:pt x="6" y="33"/>
                        <a:pt x="10" y="35"/>
                        <a:pt x="12" y="38"/>
                      </a:cubicBezTo>
                      <a:lnTo>
                        <a:pt x="38" y="79"/>
                      </a:lnTo>
                      <a:lnTo>
                        <a:pt x="128" y="2"/>
                      </a:lnTo>
                      <a:cubicBezTo>
                        <a:pt x="131" y="-1"/>
                        <a:pt x="135" y="0"/>
                        <a:pt x="138" y="3"/>
                      </a:cubicBezTo>
                      <a:cubicBezTo>
                        <a:pt x="140" y="5"/>
                        <a:pt x="140" y="9"/>
                        <a:pt x="137" y="12"/>
                      </a:cubicBezTo>
                      <a:lnTo>
                        <a:pt x="41" y="95"/>
                      </a:lnTo>
                      <a:cubicBezTo>
                        <a:pt x="39" y="96"/>
                        <a:pt x="38" y="96"/>
                        <a:pt x="36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5D5E2D59-9760-EE48-8BC7-8B46B7FD89F7}"/>
                  </a:ext>
                </a:extLst>
              </p:cNvPr>
              <p:cNvGrpSpPr/>
              <p:nvPr/>
            </p:nvGrpSpPr>
            <p:grpSpPr>
              <a:xfrm>
                <a:off x="8475126" y="7142137"/>
                <a:ext cx="356296" cy="355175"/>
                <a:chOff x="8475126" y="7142137"/>
                <a:chExt cx="356296" cy="355175"/>
              </a:xfrm>
            </p:grpSpPr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B32861B5-3417-4C44-BC65-EB6A4E8FABD6}"/>
                    </a:ext>
                  </a:extLst>
                </p:cNvPr>
                <p:cNvSpPr/>
                <p:nvPr/>
              </p:nvSpPr>
              <p:spPr>
                <a:xfrm>
                  <a:off x="8483846" y="7149618"/>
                  <a:ext cx="338855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3" h="274">
                      <a:moveTo>
                        <a:pt x="273" y="137"/>
                      </a:moveTo>
                      <a:cubicBezTo>
                        <a:pt x="273" y="212"/>
                        <a:pt x="212" y="274"/>
                        <a:pt x="137" y="274"/>
                      </a:cubicBezTo>
                      <a:cubicBezTo>
                        <a:pt x="61" y="274"/>
                        <a:pt x="0" y="212"/>
                        <a:pt x="0" y="137"/>
                      </a:cubicBezTo>
                      <a:cubicBezTo>
                        <a:pt x="0" y="62"/>
                        <a:pt x="61" y="0"/>
                        <a:pt x="137" y="0"/>
                      </a:cubicBezTo>
                      <a:cubicBezTo>
                        <a:pt x="212" y="0"/>
                        <a:pt x="273" y="62"/>
                        <a:pt x="273" y="1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3D35861C-E3C8-F143-A361-4AD214E29CCE}"/>
                    </a:ext>
                  </a:extLst>
                </p:cNvPr>
                <p:cNvSpPr/>
                <p:nvPr/>
              </p:nvSpPr>
              <p:spPr>
                <a:xfrm>
                  <a:off x="8475126" y="7142137"/>
                  <a:ext cx="356296" cy="355175"/>
                </a:xfrm>
                <a:custGeom>
                  <a:avLst/>
                  <a:gdLst>
                    <a:gd name="connsiteX0" fmla="*/ 178771 w 356296"/>
                    <a:gd name="connsiteY0" fmla="*/ 16201 h 355175"/>
                    <a:gd name="connsiteX1" fmla="*/ 17441 w 356296"/>
                    <a:gd name="connsiteY1" fmla="*/ 177588 h 355175"/>
                    <a:gd name="connsiteX2" fmla="*/ 178771 w 356296"/>
                    <a:gd name="connsiteY2" fmla="*/ 338974 h 355175"/>
                    <a:gd name="connsiteX3" fmla="*/ 340101 w 356296"/>
                    <a:gd name="connsiteY3" fmla="*/ 177588 h 355175"/>
                    <a:gd name="connsiteX4" fmla="*/ 178771 w 356296"/>
                    <a:gd name="connsiteY4" fmla="*/ 16201 h 355175"/>
                    <a:gd name="connsiteX5" fmla="*/ 178769 w 356296"/>
                    <a:gd name="connsiteY5" fmla="*/ 0 h 355175"/>
                    <a:gd name="connsiteX6" fmla="*/ 356296 w 356296"/>
                    <a:gd name="connsiteY6" fmla="*/ 177588 h 355175"/>
                    <a:gd name="connsiteX7" fmla="*/ 178769 w 356296"/>
                    <a:gd name="connsiteY7" fmla="*/ 355175 h 355175"/>
                    <a:gd name="connsiteX8" fmla="*/ 0 w 356296"/>
                    <a:gd name="connsiteY8" fmla="*/ 177588 h 355175"/>
                    <a:gd name="connsiteX9" fmla="*/ 178769 w 356296"/>
                    <a:gd name="connsiteY9" fmla="*/ 0 h 355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6296" h="355175">
                      <a:moveTo>
                        <a:pt x="178771" y="16201"/>
                      </a:moveTo>
                      <a:cubicBezTo>
                        <a:pt x="89419" y="16201"/>
                        <a:pt x="17441" y="88204"/>
                        <a:pt x="17441" y="177588"/>
                      </a:cubicBezTo>
                      <a:cubicBezTo>
                        <a:pt x="17441" y="266971"/>
                        <a:pt x="89419" y="338974"/>
                        <a:pt x="178771" y="338974"/>
                      </a:cubicBezTo>
                      <a:cubicBezTo>
                        <a:pt x="266882" y="338974"/>
                        <a:pt x="340101" y="266971"/>
                        <a:pt x="340101" y="177588"/>
                      </a:cubicBezTo>
                      <a:cubicBezTo>
                        <a:pt x="340101" y="88204"/>
                        <a:pt x="266882" y="16201"/>
                        <a:pt x="178771" y="16201"/>
                      </a:cubicBezTo>
                      <a:close/>
                      <a:moveTo>
                        <a:pt x="178769" y="0"/>
                      </a:moveTo>
                      <a:cubicBezTo>
                        <a:pt x="276843" y="0"/>
                        <a:pt x="356296" y="79480"/>
                        <a:pt x="356296" y="177588"/>
                      </a:cubicBezTo>
                      <a:cubicBezTo>
                        <a:pt x="356296" y="275696"/>
                        <a:pt x="276843" y="355175"/>
                        <a:pt x="178769" y="355175"/>
                      </a:cubicBezTo>
                      <a:cubicBezTo>
                        <a:pt x="79453" y="355175"/>
                        <a:pt x="0" y="275696"/>
                        <a:pt x="0" y="177588"/>
                      </a:cubicBezTo>
                      <a:cubicBezTo>
                        <a:pt x="0" y="79480"/>
                        <a:pt x="79453" y="0"/>
                        <a:pt x="1787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7F655BA6-5EF7-5545-BAEF-770B6250123B}"/>
                    </a:ext>
                  </a:extLst>
                </p:cNvPr>
                <p:cNvSpPr/>
                <p:nvPr/>
              </p:nvSpPr>
              <p:spPr>
                <a:xfrm>
                  <a:off x="8567314" y="7260532"/>
                  <a:ext cx="171919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" h="96">
                      <a:moveTo>
                        <a:pt x="36" y="96"/>
                      </a:moveTo>
                      <a:cubicBezTo>
                        <a:pt x="34" y="96"/>
                        <a:pt x="32" y="95"/>
                        <a:pt x="31" y="93"/>
                      </a:cubicBezTo>
                      <a:lnTo>
                        <a:pt x="1" y="45"/>
                      </a:lnTo>
                      <a:cubicBezTo>
                        <a:pt x="-1" y="42"/>
                        <a:pt x="0" y="38"/>
                        <a:pt x="3" y="36"/>
                      </a:cubicBezTo>
                      <a:cubicBezTo>
                        <a:pt x="6" y="33"/>
                        <a:pt x="10" y="35"/>
                        <a:pt x="12" y="38"/>
                      </a:cubicBezTo>
                      <a:lnTo>
                        <a:pt x="38" y="79"/>
                      </a:lnTo>
                      <a:lnTo>
                        <a:pt x="129" y="2"/>
                      </a:lnTo>
                      <a:cubicBezTo>
                        <a:pt x="131" y="-1"/>
                        <a:pt x="135" y="0"/>
                        <a:pt x="138" y="3"/>
                      </a:cubicBezTo>
                      <a:cubicBezTo>
                        <a:pt x="140" y="5"/>
                        <a:pt x="140" y="9"/>
                        <a:pt x="137" y="12"/>
                      </a:cubicBezTo>
                      <a:lnTo>
                        <a:pt x="41" y="95"/>
                      </a:lnTo>
                      <a:cubicBezTo>
                        <a:pt x="40" y="96"/>
                        <a:pt x="38" y="96"/>
                        <a:pt x="36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8B7E4DE1-A47E-8C44-A2CD-5964FDEF7C4F}"/>
                  </a:ext>
                </a:extLst>
              </p:cNvPr>
              <p:cNvGrpSpPr/>
              <p:nvPr/>
            </p:nvGrpSpPr>
            <p:grpSpPr>
              <a:xfrm>
                <a:off x="9159066" y="7142137"/>
                <a:ext cx="1458822" cy="468582"/>
                <a:chOff x="9159066" y="7142137"/>
                <a:chExt cx="1458822" cy="468582"/>
              </a:xfrm>
            </p:grpSpPr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7D9E955D-6EB6-3446-8D87-11E9055A3029}"/>
                    </a:ext>
                  </a:extLst>
                </p:cNvPr>
                <p:cNvSpPr/>
                <p:nvPr/>
              </p:nvSpPr>
              <p:spPr>
                <a:xfrm>
                  <a:off x="9166540" y="7149618"/>
                  <a:ext cx="1442627" cy="4523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9" h="364">
                      <a:moveTo>
                        <a:pt x="0" y="73"/>
                      </a:moveTo>
                      <a:lnTo>
                        <a:pt x="0" y="291"/>
                      </a:lnTo>
                      <a:cubicBezTo>
                        <a:pt x="0" y="331"/>
                        <a:pt x="33" y="364"/>
                        <a:pt x="74" y="364"/>
                      </a:cubicBezTo>
                      <a:lnTo>
                        <a:pt x="1086" y="364"/>
                      </a:lnTo>
                      <a:cubicBezTo>
                        <a:pt x="1126" y="364"/>
                        <a:pt x="1159" y="331"/>
                        <a:pt x="1159" y="291"/>
                      </a:cubicBezTo>
                      <a:lnTo>
                        <a:pt x="1159" y="73"/>
                      </a:lnTo>
                      <a:cubicBezTo>
                        <a:pt x="1159" y="33"/>
                        <a:pt x="1126" y="0"/>
                        <a:pt x="1086" y="0"/>
                      </a:cubicBezTo>
                      <a:lnTo>
                        <a:pt x="74" y="0"/>
                      </a:lnTo>
                      <a:cubicBezTo>
                        <a:pt x="33" y="0"/>
                        <a:pt x="0" y="33"/>
                        <a:pt x="0" y="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52ACE929-5A07-2D4B-83C4-0D174F35A339}"/>
                    </a:ext>
                  </a:extLst>
                </p:cNvPr>
                <p:cNvSpPr/>
                <p:nvPr/>
              </p:nvSpPr>
              <p:spPr>
                <a:xfrm>
                  <a:off x="9159066" y="7142137"/>
                  <a:ext cx="1458822" cy="468582"/>
                </a:xfrm>
                <a:custGeom>
                  <a:avLst/>
                  <a:gdLst>
                    <a:gd name="connsiteX0" fmla="*/ 99590 w 1458822"/>
                    <a:gd name="connsiteY0" fmla="*/ 16201 h 468582"/>
                    <a:gd name="connsiteX1" fmla="*/ 16195 w 1458822"/>
                    <a:gd name="connsiteY1" fmla="*/ 98217 h 468582"/>
                    <a:gd name="connsiteX2" fmla="*/ 16195 w 1458822"/>
                    <a:gd name="connsiteY2" fmla="*/ 369119 h 468582"/>
                    <a:gd name="connsiteX3" fmla="*/ 99590 w 1458822"/>
                    <a:gd name="connsiteY3" fmla="*/ 451135 h 468582"/>
                    <a:gd name="connsiteX4" fmla="*/ 1359232 w 1458822"/>
                    <a:gd name="connsiteY4" fmla="*/ 451135 h 468582"/>
                    <a:gd name="connsiteX5" fmla="*/ 1442627 w 1458822"/>
                    <a:gd name="connsiteY5" fmla="*/ 369119 h 468582"/>
                    <a:gd name="connsiteX6" fmla="*/ 1442627 w 1458822"/>
                    <a:gd name="connsiteY6" fmla="*/ 98217 h 468582"/>
                    <a:gd name="connsiteX7" fmla="*/ 1359232 w 1458822"/>
                    <a:gd name="connsiteY7" fmla="*/ 16201 h 468582"/>
                    <a:gd name="connsiteX8" fmla="*/ 99578 w 1458822"/>
                    <a:gd name="connsiteY8" fmla="*/ 0 h 468582"/>
                    <a:gd name="connsiteX9" fmla="*/ 1359244 w 1458822"/>
                    <a:gd name="connsiteY9" fmla="*/ 0 h 468582"/>
                    <a:gd name="connsiteX10" fmla="*/ 1458822 w 1458822"/>
                    <a:gd name="connsiteY10" fmla="*/ 98191 h 468582"/>
                    <a:gd name="connsiteX11" fmla="*/ 1458822 w 1458822"/>
                    <a:gd name="connsiteY11" fmla="*/ 369148 h 468582"/>
                    <a:gd name="connsiteX12" fmla="*/ 1359244 w 1458822"/>
                    <a:gd name="connsiteY12" fmla="*/ 468582 h 468582"/>
                    <a:gd name="connsiteX13" fmla="*/ 99578 w 1458822"/>
                    <a:gd name="connsiteY13" fmla="*/ 468582 h 468582"/>
                    <a:gd name="connsiteX14" fmla="*/ 0 w 1458822"/>
                    <a:gd name="connsiteY14" fmla="*/ 369148 h 468582"/>
                    <a:gd name="connsiteX15" fmla="*/ 0 w 1458822"/>
                    <a:gd name="connsiteY15" fmla="*/ 98191 h 468582"/>
                    <a:gd name="connsiteX16" fmla="*/ 99578 w 1458822"/>
                    <a:gd name="connsiteY16" fmla="*/ 0 h 46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8822" h="468582">
                      <a:moveTo>
                        <a:pt x="99590" y="16201"/>
                      </a:moveTo>
                      <a:cubicBezTo>
                        <a:pt x="53536" y="16201"/>
                        <a:pt x="16195" y="52239"/>
                        <a:pt x="16195" y="98217"/>
                      </a:cubicBezTo>
                      <a:lnTo>
                        <a:pt x="16195" y="369119"/>
                      </a:lnTo>
                      <a:cubicBezTo>
                        <a:pt x="16195" y="413855"/>
                        <a:pt x="53536" y="451135"/>
                        <a:pt x="99590" y="451135"/>
                      </a:cubicBezTo>
                      <a:lnTo>
                        <a:pt x="1359232" y="451135"/>
                      </a:lnTo>
                      <a:cubicBezTo>
                        <a:pt x="1405286" y="451135"/>
                        <a:pt x="1442627" y="413855"/>
                        <a:pt x="1442627" y="369119"/>
                      </a:cubicBezTo>
                      <a:lnTo>
                        <a:pt x="1442627" y="98217"/>
                      </a:lnTo>
                      <a:cubicBezTo>
                        <a:pt x="1442627" y="52239"/>
                        <a:pt x="1405286" y="16201"/>
                        <a:pt x="1359232" y="16201"/>
                      </a:cubicBezTo>
                      <a:close/>
                      <a:moveTo>
                        <a:pt x="99578" y="0"/>
                      </a:moveTo>
                      <a:lnTo>
                        <a:pt x="1359244" y="0"/>
                      </a:lnTo>
                      <a:cubicBezTo>
                        <a:pt x="1414012" y="0"/>
                        <a:pt x="1458822" y="43503"/>
                        <a:pt x="1458822" y="98191"/>
                      </a:cubicBezTo>
                      <a:lnTo>
                        <a:pt x="1458822" y="369148"/>
                      </a:lnTo>
                      <a:cubicBezTo>
                        <a:pt x="1458822" y="423837"/>
                        <a:pt x="1414012" y="468582"/>
                        <a:pt x="1359244" y="468582"/>
                      </a:cubicBezTo>
                      <a:lnTo>
                        <a:pt x="99578" y="468582"/>
                      </a:lnTo>
                      <a:cubicBezTo>
                        <a:pt x="44810" y="468582"/>
                        <a:pt x="0" y="423837"/>
                        <a:pt x="0" y="369148"/>
                      </a:cubicBezTo>
                      <a:lnTo>
                        <a:pt x="0" y="98191"/>
                      </a:lnTo>
                      <a:cubicBezTo>
                        <a:pt x="0" y="43503"/>
                        <a:pt x="44810" y="0"/>
                        <a:pt x="99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E9AA1C17-B16A-3B4E-A5DC-E66333016CF4}"/>
                    </a:ext>
                  </a:extLst>
                </p:cNvPr>
                <p:cNvSpPr/>
                <p:nvPr/>
              </p:nvSpPr>
              <p:spPr>
                <a:xfrm>
                  <a:off x="10001221" y="7294180"/>
                  <a:ext cx="455960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7" h="13">
                      <a:moveTo>
                        <a:pt x="360" y="13"/>
                      </a:moveTo>
                      <a:lnTo>
                        <a:pt x="7" y="13"/>
                      </a:ln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60" y="0"/>
                      </a:lnTo>
                      <a:cubicBezTo>
                        <a:pt x="364" y="0"/>
                        <a:pt x="367" y="3"/>
                        <a:pt x="367" y="7"/>
                      </a:cubicBezTo>
                      <a:cubicBezTo>
                        <a:pt x="367" y="11"/>
                        <a:pt x="364" y="13"/>
                        <a:pt x="36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F5965E4A-AF13-2243-AB63-F3EE9696B105}"/>
                    </a:ext>
                  </a:extLst>
                </p:cNvPr>
                <p:cNvSpPr/>
                <p:nvPr/>
              </p:nvSpPr>
              <p:spPr>
                <a:xfrm>
                  <a:off x="9319773" y="7294180"/>
                  <a:ext cx="549394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2" h="13">
                      <a:moveTo>
                        <a:pt x="435" y="13"/>
                      </a:moveTo>
                      <a:lnTo>
                        <a:pt x="7" y="13"/>
                      </a:ln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35" y="0"/>
                      </a:lnTo>
                      <a:cubicBezTo>
                        <a:pt x="439" y="0"/>
                        <a:pt x="442" y="3"/>
                        <a:pt x="442" y="7"/>
                      </a:cubicBezTo>
                      <a:cubicBezTo>
                        <a:pt x="442" y="11"/>
                        <a:pt x="439" y="13"/>
                        <a:pt x="435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6C0D8BF7-5709-6F41-B90B-24D48E7294C2}"/>
                    </a:ext>
                  </a:extLst>
                </p:cNvPr>
                <p:cNvSpPr/>
                <p:nvPr/>
              </p:nvSpPr>
              <p:spPr>
                <a:xfrm>
                  <a:off x="9319773" y="7430019"/>
                  <a:ext cx="1137408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4" h="14">
                      <a:moveTo>
                        <a:pt x="907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907" y="0"/>
                      </a:lnTo>
                      <a:cubicBezTo>
                        <a:pt x="911" y="0"/>
                        <a:pt x="914" y="3"/>
                        <a:pt x="914" y="7"/>
                      </a:cubicBezTo>
                      <a:cubicBezTo>
                        <a:pt x="914" y="11"/>
                        <a:pt x="911" y="14"/>
                        <a:pt x="90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7BBE0AC-E68B-8E4B-8264-E5BB4D628B88}"/>
                </a:ext>
              </a:extLst>
            </p:cNvPr>
            <p:cNvGrpSpPr/>
            <p:nvPr/>
          </p:nvGrpSpPr>
          <p:grpSpPr>
            <a:xfrm>
              <a:off x="11524019" y="7412572"/>
              <a:ext cx="6577340" cy="5170599"/>
              <a:chOff x="11524019" y="7412572"/>
              <a:chExt cx="6577340" cy="5170599"/>
            </a:xfrm>
          </p:grpSpPr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1FD6FBA0-55BD-B647-99DC-7BA4D957FF22}"/>
                  </a:ext>
                </a:extLst>
              </p:cNvPr>
              <p:cNvSpPr/>
              <p:nvPr/>
            </p:nvSpPr>
            <p:spPr>
              <a:xfrm>
                <a:off x="11536033" y="7593275"/>
                <a:ext cx="758687" cy="1091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0" h="877">
                    <a:moveTo>
                      <a:pt x="564" y="806"/>
                    </a:moveTo>
                    <a:lnTo>
                      <a:pt x="196" y="876"/>
                    </a:lnTo>
                    <a:cubicBezTo>
                      <a:pt x="166" y="881"/>
                      <a:pt x="138" y="862"/>
                      <a:pt x="132" y="832"/>
                    </a:cubicBezTo>
                    <a:lnTo>
                      <a:pt x="1" y="135"/>
                    </a:lnTo>
                    <a:cubicBezTo>
                      <a:pt x="-5" y="105"/>
                      <a:pt x="15" y="77"/>
                      <a:pt x="44" y="70"/>
                    </a:cubicBezTo>
                    <a:lnTo>
                      <a:pt x="412" y="1"/>
                    </a:lnTo>
                    <a:cubicBezTo>
                      <a:pt x="442" y="-5"/>
                      <a:pt x="471" y="15"/>
                      <a:pt x="477" y="45"/>
                    </a:cubicBezTo>
                    <a:lnTo>
                      <a:pt x="609" y="742"/>
                    </a:lnTo>
                    <a:cubicBezTo>
                      <a:pt x="614" y="772"/>
                      <a:pt x="594" y="801"/>
                      <a:pt x="564" y="8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33E8A81-ECDA-A944-9CCD-D5275DD639E5}"/>
                  </a:ext>
                </a:extLst>
              </p:cNvPr>
              <p:cNvSpPr/>
              <p:nvPr/>
            </p:nvSpPr>
            <p:spPr>
              <a:xfrm>
                <a:off x="11524019" y="7582535"/>
                <a:ext cx="783059" cy="1116145"/>
              </a:xfrm>
              <a:custGeom>
                <a:avLst/>
                <a:gdLst>
                  <a:gd name="connsiteX0" fmla="*/ 558021 w 783059"/>
                  <a:gd name="connsiteY0" fmla="*/ 15725 h 1116145"/>
                  <a:gd name="connsiteX1" fmla="*/ 550559 w 783059"/>
                  <a:gd name="connsiteY1" fmla="*/ 16970 h 1116145"/>
                  <a:gd name="connsiteX2" fmla="*/ 46849 w 783059"/>
                  <a:gd name="connsiteY2" fmla="*/ 111574 h 1116145"/>
                  <a:gd name="connsiteX3" fmla="*/ 23219 w 783059"/>
                  <a:gd name="connsiteY3" fmla="*/ 126512 h 1116145"/>
                  <a:gd name="connsiteX4" fmla="*/ 18244 w 783059"/>
                  <a:gd name="connsiteY4" fmla="*/ 153898 h 1116145"/>
                  <a:gd name="connsiteX5" fmla="*/ 189878 w 783059"/>
                  <a:gd name="connsiteY5" fmla="*/ 1067577 h 1116145"/>
                  <a:gd name="connsiteX6" fmla="*/ 206046 w 783059"/>
                  <a:gd name="connsiteY6" fmla="*/ 1091228 h 1116145"/>
                  <a:gd name="connsiteX7" fmla="*/ 233408 w 783059"/>
                  <a:gd name="connsiteY7" fmla="*/ 1097452 h 1116145"/>
                  <a:gd name="connsiteX8" fmla="*/ 737118 w 783059"/>
                  <a:gd name="connsiteY8" fmla="*/ 1002848 h 1116145"/>
                  <a:gd name="connsiteX9" fmla="*/ 759505 w 783059"/>
                  <a:gd name="connsiteY9" fmla="*/ 986665 h 1116145"/>
                  <a:gd name="connsiteX10" fmla="*/ 765723 w 783059"/>
                  <a:gd name="connsiteY10" fmla="*/ 959280 h 1116145"/>
                  <a:gd name="connsiteX11" fmla="*/ 594089 w 783059"/>
                  <a:gd name="connsiteY11" fmla="*/ 45600 h 1116145"/>
                  <a:gd name="connsiteX12" fmla="*/ 577921 w 783059"/>
                  <a:gd name="connsiteY12" fmla="*/ 21949 h 1116145"/>
                  <a:gd name="connsiteX13" fmla="*/ 558021 w 783059"/>
                  <a:gd name="connsiteY13" fmla="*/ 15725 h 1116145"/>
                  <a:gd name="connsiteX14" fmla="*/ 546837 w 783059"/>
                  <a:gd name="connsiteY14" fmla="*/ 769 h 1116145"/>
                  <a:gd name="connsiteX15" fmla="*/ 587883 w 783059"/>
                  <a:gd name="connsiteY15" fmla="*/ 9483 h 1116145"/>
                  <a:gd name="connsiteX16" fmla="*/ 609028 w 783059"/>
                  <a:gd name="connsiteY16" fmla="*/ 43094 h 1116145"/>
                  <a:gd name="connsiteX17" fmla="*/ 781918 w 783059"/>
                  <a:gd name="connsiteY17" fmla="*/ 956806 h 1116145"/>
                  <a:gd name="connsiteX18" fmla="*/ 739629 w 783059"/>
                  <a:gd name="connsiteY18" fmla="*/ 1019047 h 1116145"/>
                  <a:gd name="connsiteX19" fmla="*/ 235884 w 783059"/>
                  <a:gd name="connsiteY19" fmla="*/ 1114900 h 1116145"/>
                  <a:gd name="connsiteX20" fmla="*/ 225933 w 783059"/>
                  <a:gd name="connsiteY20" fmla="*/ 1116145 h 1116145"/>
                  <a:gd name="connsiteX21" fmla="*/ 196082 w 783059"/>
                  <a:gd name="connsiteY21" fmla="*/ 1106186 h 1116145"/>
                  <a:gd name="connsiteX22" fmla="*/ 173693 w 783059"/>
                  <a:gd name="connsiteY22" fmla="*/ 1071331 h 1116145"/>
                  <a:gd name="connsiteX23" fmla="*/ 803 w 783059"/>
                  <a:gd name="connsiteY23" fmla="*/ 158864 h 1116145"/>
                  <a:gd name="connsiteX24" fmla="*/ 43093 w 783059"/>
                  <a:gd name="connsiteY24" fmla="*/ 96622 h 111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3059" h="1116145">
                    <a:moveTo>
                      <a:pt x="558021" y="15725"/>
                    </a:moveTo>
                    <a:cubicBezTo>
                      <a:pt x="554290" y="15725"/>
                      <a:pt x="551802" y="15725"/>
                      <a:pt x="550559" y="16970"/>
                    </a:cubicBezTo>
                    <a:lnTo>
                      <a:pt x="46849" y="111574"/>
                    </a:lnTo>
                    <a:cubicBezTo>
                      <a:pt x="38143" y="112819"/>
                      <a:pt x="29437" y="117798"/>
                      <a:pt x="23219" y="126512"/>
                    </a:cubicBezTo>
                    <a:cubicBezTo>
                      <a:pt x="18244" y="135226"/>
                      <a:pt x="15756" y="145184"/>
                      <a:pt x="18244" y="153898"/>
                    </a:cubicBezTo>
                    <a:lnTo>
                      <a:pt x="189878" y="1067577"/>
                    </a:lnTo>
                    <a:cubicBezTo>
                      <a:pt x="192365" y="1077535"/>
                      <a:pt x="197340" y="1086249"/>
                      <a:pt x="206046" y="1091228"/>
                    </a:cubicBezTo>
                    <a:cubicBezTo>
                      <a:pt x="213509" y="1097452"/>
                      <a:pt x="223459" y="1098697"/>
                      <a:pt x="233408" y="1097452"/>
                    </a:cubicBezTo>
                    <a:lnTo>
                      <a:pt x="737118" y="1002848"/>
                    </a:lnTo>
                    <a:cubicBezTo>
                      <a:pt x="745824" y="1000358"/>
                      <a:pt x="754530" y="994134"/>
                      <a:pt x="759505" y="986665"/>
                    </a:cubicBezTo>
                    <a:cubicBezTo>
                      <a:pt x="765723" y="977952"/>
                      <a:pt x="768211" y="969238"/>
                      <a:pt x="765723" y="959280"/>
                    </a:cubicBezTo>
                    <a:lnTo>
                      <a:pt x="594089" y="45600"/>
                    </a:lnTo>
                    <a:cubicBezTo>
                      <a:pt x="591602" y="35642"/>
                      <a:pt x="586627" y="26928"/>
                      <a:pt x="577921" y="21949"/>
                    </a:cubicBezTo>
                    <a:cubicBezTo>
                      <a:pt x="572946" y="18215"/>
                      <a:pt x="564240" y="15725"/>
                      <a:pt x="558021" y="15725"/>
                    </a:cubicBezTo>
                    <a:close/>
                    <a:moveTo>
                      <a:pt x="546837" y="769"/>
                    </a:moveTo>
                    <a:cubicBezTo>
                      <a:pt x="561763" y="-1721"/>
                      <a:pt x="575445" y="2014"/>
                      <a:pt x="587883" y="9483"/>
                    </a:cubicBezTo>
                    <a:cubicBezTo>
                      <a:pt x="599077" y="18197"/>
                      <a:pt x="607784" y="29400"/>
                      <a:pt x="609028" y="43094"/>
                    </a:cubicBezTo>
                    <a:lnTo>
                      <a:pt x="781918" y="956806"/>
                    </a:lnTo>
                    <a:cubicBezTo>
                      <a:pt x="788137" y="985437"/>
                      <a:pt x="768236" y="1014068"/>
                      <a:pt x="739629" y="1019047"/>
                    </a:cubicBezTo>
                    <a:lnTo>
                      <a:pt x="235884" y="1114900"/>
                    </a:lnTo>
                    <a:cubicBezTo>
                      <a:pt x="233396" y="1114900"/>
                      <a:pt x="229665" y="1116145"/>
                      <a:pt x="225933" y="1116145"/>
                    </a:cubicBezTo>
                    <a:cubicBezTo>
                      <a:pt x="215983" y="1116145"/>
                      <a:pt x="204788" y="1112411"/>
                      <a:pt x="196082" y="1106186"/>
                    </a:cubicBezTo>
                    <a:cubicBezTo>
                      <a:pt x="184887" y="1098717"/>
                      <a:pt x="176181" y="1086269"/>
                      <a:pt x="173693" y="1071331"/>
                    </a:cubicBezTo>
                    <a:lnTo>
                      <a:pt x="803" y="158864"/>
                    </a:lnTo>
                    <a:cubicBezTo>
                      <a:pt x="-4172" y="128988"/>
                      <a:pt x="14485" y="101601"/>
                      <a:pt x="43093" y="96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827DCA8C-2031-8945-980C-534BE3FAF069}"/>
                  </a:ext>
                </a:extLst>
              </p:cNvPr>
              <p:cNvSpPr/>
              <p:nvPr/>
            </p:nvSpPr>
            <p:spPr>
              <a:xfrm>
                <a:off x="11603309" y="7670542"/>
                <a:ext cx="601717" cy="829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667">
                    <a:moveTo>
                      <a:pt x="440" y="613"/>
                    </a:moveTo>
                    <a:lnTo>
                      <a:pt x="161" y="666"/>
                    </a:lnTo>
                    <a:cubicBezTo>
                      <a:pt x="131" y="672"/>
                      <a:pt x="102" y="652"/>
                      <a:pt x="97" y="622"/>
                    </a:cubicBezTo>
                    <a:lnTo>
                      <a:pt x="1" y="118"/>
                    </a:lnTo>
                    <a:cubicBezTo>
                      <a:pt x="-5" y="88"/>
                      <a:pt x="15" y="59"/>
                      <a:pt x="45" y="54"/>
                    </a:cubicBezTo>
                    <a:lnTo>
                      <a:pt x="324" y="1"/>
                    </a:lnTo>
                    <a:cubicBezTo>
                      <a:pt x="354" y="-5"/>
                      <a:pt x="383" y="15"/>
                      <a:pt x="388" y="45"/>
                    </a:cubicBezTo>
                    <a:lnTo>
                      <a:pt x="483" y="549"/>
                    </a:lnTo>
                    <a:cubicBezTo>
                      <a:pt x="489" y="579"/>
                      <a:pt x="470" y="608"/>
                      <a:pt x="440" y="6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29260DC-E3E6-344D-B0C7-67E9BF95AAD4}"/>
                  </a:ext>
                </a:extLst>
              </p:cNvPr>
              <p:cNvSpPr/>
              <p:nvPr/>
            </p:nvSpPr>
            <p:spPr>
              <a:xfrm>
                <a:off x="11603309" y="7670542"/>
                <a:ext cx="601717" cy="829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667">
                    <a:moveTo>
                      <a:pt x="440" y="613"/>
                    </a:moveTo>
                    <a:lnTo>
                      <a:pt x="161" y="666"/>
                    </a:lnTo>
                    <a:cubicBezTo>
                      <a:pt x="131" y="672"/>
                      <a:pt x="102" y="652"/>
                      <a:pt x="97" y="622"/>
                    </a:cubicBezTo>
                    <a:lnTo>
                      <a:pt x="1" y="118"/>
                    </a:lnTo>
                    <a:cubicBezTo>
                      <a:pt x="-5" y="88"/>
                      <a:pt x="15" y="59"/>
                      <a:pt x="45" y="54"/>
                    </a:cubicBezTo>
                    <a:lnTo>
                      <a:pt x="324" y="1"/>
                    </a:lnTo>
                    <a:cubicBezTo>
                      <a:pt x="354" y="-5"/>
                      <a:pt x="383" y="15"/>
                      <a:pt x="388" y="45"/>
                    </a:cubicBezTo>
                    <a:lnTo>
                      <a:pt x="483" y="549"/>
                    </a:lnTo>
                    <a:cubicBezTo>
                      <a:pt x="489" y="579"/>
                      <a:pt x="470" y="608"/>
                      <a:pt x="440" y="613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70D9FEC0-08FA-2F42-B319-69F154D58B9E}"/>
                  </a:ext>
                </a:extLst>
              </p:cNvPr>
              <p:cNvSpPr/>
              <p:nvPr/>
            </p:nvSpPr>
            <p:spPr>
              <a:xfrm>
                <a:off x="11592197" y="7657883"/>
                <a:ext cx="626752" cy="855109"/>
              </a:xfrm>
              <a:custGeom>
                <a:avLst/>
                <a:gdLst>
                  <a:gd name="connsiteX0" fmla="*/ 440020 w 626752"/>
                  <a:gd name="connsiteY0" fmla="*/ 17643 h 855109"/>
                  <a:gd name="connsiteX1" fmla="*/ 45930 w 626752"/>
                  <a:gd name="connsiteY1" fmla="*/ 92304 h 855109"/>
                  <a:gd name="connsiteX2" fmla="*/ 17337 w 626752"/>
                  <a:gd name="connsiteY2" fmla="*/ 134611 h 855109"/>
                  <a:gd name="connsiteX3" fmla="*/ 144142 w 626752"/>
                  <a:gd name="connsiteY3" fmla="*/ 809042 h 855109"/>
                  <a:gd name="connsiteX4" fmla="*/ 187654 w 626752"/>
                  <a:gd name="connsiteY4" fmla="*/ 837662 h 855109"/>
                  <a:gd name="connsiteX5" fmla="*/ 580501 w 626752"/>
                  <a:gd name="connsiteY5" fmla="*/ 764246 h 855109"/>
                  <a:gd name="connsiteX6" fmla="*/ 604121 w 626752"/>
                  <a:gd name="connsiteY6" fmla="*/ 748070 h 855109"/>
                  <a:gd name="connsiteX7" fmla="*/ 610337 w 626752"/>
                  <a:gd name="connsiteY7" fmla="*/ 720694 h 855109"/>
                  <a:gd name="connsiteX8" fmla="*/ 482289 w 626752"/>
                  <a:gd name="connsiteY8" fmla="*/ 47507 h 855109"/>
                  <a:gd name="connsiteX9" fmla="*/ 467371 w 626752"/>
                  <a:gd name="connsiteY9" fmla="*/ 22621 h 855109"/>
                  <a:gd name="connsiteX10" fmla="*/ 446236 w 626752"/>
                  <a:gd name="connsiteY10" fmla="*/ 17643 h 855109"/>
                  <a:gd name="connsiteX11" fmla="*/ 440020 w 626752"/>
                  <a:gd name="connsiteY11" fmla="*/ 17643 h 855109"/>
                  <a:gd name="connsiteX12" fmla="*/ 457130 w 626752"/>
                  <a:gd name="connsiteY12" fmla="*/ 1130 h 855109"/>
                  <a:gd name="connsiteX13" fmla="*/ 476090 w 626752"/>
                  <a:gd name="connsiteY13" fmla="*/ 10152 h 855109"/>
                  <a:gd name="connsiteX14" fmla="*/ 498470 w 626752"/>
                  <a:gd name="connsiteY14" fmla="*/ 43751 h 855109"/>
                  <a:gd name="connsiteX15" fmla="*/ 625289 w 626752"/>
                  <a:gd name="connsiteY15" fmla="*/ 716979 h 855109"/>
                  <a:gd name="connsiteX16" fmla="*/ 617829 w 626752"/>
                  <a:gd name="connsiteY16" fmla="*/ 758045 h 855109"/>
                  <a:gd name="connsiteX17" fmla="*/ 583016 w 626752"/>
                  <a:gd name="connsiteY17" fmla="*/ 779200 h 855109"/>
                  <a:gd name="connsiteX18" fmla="*/ 190127 w 626752"/>
                  <a:gd name="connsiteY18" fmla="*/ 853865 h 855109"/>
                  <a:gd name="connsiteX19" fmla="*/ 181424 w 626752"/>
                  <a:gd name="connsiteY19" fmla="*/ 855109 h 855109"/>
                  <a:gd name="connsiteX20" fmla="*/ 127961 w 626752"/>
                  <a:gd name="connsiteY20" fmla="*/ 811555 h 855109"/>
                  <a:gd name="connsiteX21" fmla="*/ 1142 w 626752"/>
                  <a:gd name="connsiteY21" fmla="*/ 138326 h 855109"/>
                  <a:gd name="connsiteX22" fmla="*/ 43415 w 626752"/>
                  <a:gd name="connsiteY22" fmla="*/ 76106 h 855109"/>
                  <a:gd name="connsiteX23" fmla="*/ 436304 w 626752"/>
                  <a:gd name="connsiteY23" fmla="*/ 1441 h 855109"/>
                  <a:gd name="connsiteX24" fmla="*/ 457130 w 626752"/>
                  <a:gd name="connsiteY24" fmla="*/ 1130 h 85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26752" h="855109">
                    <a:moveTo>
                      <a:pt x="440020" y="17643"/>
                    </a:moveTo>
                    <a:lnTo>
                      <a:pt x="45930" y="92304"/>
                    </a:lnTo>
                    <a:cubicBezTo>
                      <a:pt x="26039" y="96037"/>
                      <a:pt x="13608" y="114702"/>
                      <a:pt x="17337" y="134611"/>
                    </a:cubicBezTo>
                    <a:lnTo>
                      <a:pt x="144142" y="809042"/>
                    </a:lnTo>
                    <a:cubicBezTo>
                      <a:pt x="147872" y="828952"/>
                      <a:pt x="167763" y="841395"/>
                      <a:pt x="187654" y="837662"/>
                    </a:cubicBezTo>
                    <a:lnTo>
                      <a:pt x="580501" y="764246"/>
                    </a:lnTo>
                    <a:cubicBezTo>
                      <a:pt x="590446" y="761757"/>
                      <a:pt x="597905" y="756780"/>
                      <a:pt x="604121" y="748070"/>
                    </a:cubicBezTo>
                    <a:cubicBezTo>
                      <a:pt x="610337" y="740604"/>
                      <a:pt x="611580" y="730649"/>
                      <a:pt x="610337" y="720694"/>
                    </a:cubicBezTo>
                    <a:lnTo>
                      <a:pt x="482289" y="47507"/>
                    </a:lnTo>
                    <a:cubicBezTo>
                      <a:pt x="481046" y="36308"/>
                      <a:pt x="474830" y="28842"/>
                      <a:pt x="467371" y="22621"/>
                    </a:cubicBezTo>
                    <a:cubicBezTo>
                      <a:pt x="461155" y="18888"/>
                      <a:pt x="453696" y="17643"/>
                      <a:pt x="446236" y="17643"/>
                    </a:cubicBezTo>
                    <a:cubicBezTo>
                      <a:pt x="443750" y="17643"/>
                      <a:pt x="441264" y="17643"/>
                      <a:pt x="440020" y="17643"/>
                    </a:cubicBezTo>
                    <a:close/>
                    <a:moveTo>
                      <a:pt x="457130" y="1130"/>
                    </a:moveTo>
                    <a:cubicBezTo>
                      <a:pt x="463968" y="2685"/>
                      <a:pt x="470495" y="5796"/>
                      <a:pt x="476090" y="10152"/>
                    </a:cubicBezTo>
                    <a:cubicBezTo>
                      <a:pt x="488524" y="17618"/>
                      <a:pt x="495983" y="28818"/>
                      <a:pt x="498470" y="43751"/>
                    </a:cubicBezTo>
                    <a:lnTo>
                      <a:pt x="625289" y="716979"/>
                    </a:lnTo>
                    <a:cubicBezTo>
                      <a:pt x="629019" y="731912"/>
                      <a:pt x="625289" y="745601"/>
                      <a:pt x="617829" y="758045"/>
                    </a:cubicBezTo>
                    <a:cubicBezTo>
                      <a:pt x="610369" y="769244"/>
                      <a:pt x="597936" y="777955"/>
                      <a:pt x="583016" y="779200"/>
                    </a:cubicBezTo>
                    <a:lnTo>
                      <a:pt x="190127" y="853865"/>
                    </a:lnTo>
                    <a:cubicBezTo>
                      <a:pt x="186397" y="855109"/>
                      <a:pt x="183910" y="855109"/>
                      <a:pt x="181424" y="855109"/>
                    </a:cubicBezTo>
                    <a:cubicBezTo>
                      <a:pt x="155314" y="855109"/>
                      <a:pt x="132934" y="836443"/>
                      <a:pt x="127961" y="811555"/>
                    </a:cubicBezTo>
                    <a:lnTo>
                      <a:pt x="1142" y="138326"/>
                    </a:lnTo>
                    <a:cubicBezTo>
                      <a:pt x="-5074" y="109705"/>
                      <a:pt x="14819" y="81083"/>
                      <a:pt x="43415" y="76106"/>
                    </a:cubicBezTo>
                    <a:lnTo>
                      <a:pt x="436304" y="1441"/>
                    </a:lnTo>
                    <a:cubicBezTo>
                      <a:pt x="443143" y="-426"/>
                      <a:pt x="450292" y="-426"/>
                      <a:pt x="457130" y="1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A3E75435-8626-C749-8ACD-1A7C6B0D7FCB}"/>
                  </a:ext>
                </a:extLst>
              </p:cNvPr>
              <p:cNvSpPr/>
              <p:nvPr/>
            </p:nvSpPr>
            <p:spPr>
              <a:xfrm>
                <a:off x="11945047" y="8505907"/>
                <a:ext cx="96741" cy="96814"/>
              </a:xfrm>
              <a:custGeom>
                <a:avLst/>
                <a:gdLst>
                  <a:gd name="connsiteX0" fmla="*/ 42685 w 96741"/>
                  <a:gd name="connsiteY0" fmla="*/ 15809 h 96814"/>
                  <a:gd name="connsiteX1" fmla="*/ 17027 w 96741"/>
                  <a:gd name="connsiteY1" fmla="*/ 53699 h 96814"/>
                  <a:gd name="connsiteX2" fmla="*/ 53682 w 96741"/>
                  <a:gd name="connsiteY2" fmla="*/ 79367 h 96814"/>
                  <a:gd name="connsiteX3" fmla="*/ 74453 w 96741"/>
                  <a:gd name="connsiteY3" fmla="*/ 65922 h 96814"/>
                  <a:gd name="connsiteX4" fmla="*/ 79340 w 96741"/>
                  <a:gd name="connsiteY4" fmla="*/ 41477 h 96814"/>
                  <a:gd name="connsiteX5" fmla="*/ 65900 w 96741"/>
                  <a:gd name="connsiteY5" fmla="*/ 20698 h 96814"/>
                  <a:gd name="connsiteX6" fmla="*/ 47572 w 96741"/>
                  <a:gd name="connsiteY6" fmla="*/ 15809 h 96814"/>
                  <a:gd name="connsiteX7" fmla="*/ 42685 w 96741"/>
                  <a:gd name="connsiteY7" fmla="*/ 15809 h 96814"/>
                  <a:gd name="connsiteX8" fmla="*/ 38971 w 96741"/>
                  <a:gd name="connsiteY8" fmla="*/ 838 h 96814"/>
                  <a:gd name="connsiteX9" fmla="*/ 95552 w 96741"/>
                  <a:gd name="connsiteY9" fmla="*/ 40213 h 96814"/>
                  <a:gd name="connsiteX10" fmla="*/ 57421 w 96741"/>
                  <a:gd name="connsiteY10" fmla="*/ 96814 h 96814"/>
                  <a:gd name="connsiteX11" fmla="*/ 47581 w 96741"/>
                  <a:gd name="connsiteY11" fmla="*/ 96814 h 96814"/>
                  <a:gd name="connsiteX12" fmla="*/ 840 w 96741"/>
                  <a:gd name="connsiteY12" fmla="*/ 58670 h 96814"/>
                  <a:gd name="connsiteX13" fmla="*/ 38971 w 96741"/>
                  <a:gd name="connsiteY13" fmla="*/ 838 h 9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741" h="96814">
                    <a:moveTo>
                      <a:pt x="42685" y="15809"/>
                    </a:moveTo>
                    <a:cubicBezTo>
                      <a:pt x="24358" y="19476"/>
                      <a:pt x="13361" y="36588"/>
                      <a:pt x="17027" y="53699"/>
                    </a:cubicBezTo>
                    <a:cubicBezTo>
                      <a:pt x="20692" y="70811"/>
                      <a:pt x="36576" y="81812"/>
                      <a:pt x="53682" y="79367"/>
                    </a:cubicBezTo>
                    <a:cubicBezTo>
                      <a:pt x="62234" y="76922"/>
                      <a:pt x="69565" y="73256"/>
                      <a:pt x="74453" y="65922"/>
                    </a:cubicBezTo>
                    <a:cubicBezTo>
                      <a:pt x="79340" y="58588"/>
                      <a:pt x="80562" y="50033"/>
                      <a:pt x="79340" y="41477"/>
                    </a:cubicBezTo>
                    <a:cubicBezTo>
                      <a:pt x="78118" y="32921"/>
                      <a:pt x="73231" y="26809"/>
                      <a:pt x="65900" y="20698"/>
                    </a:cubicBezTo>
                    <a:cubicBezTo>
                      <a:pt x="61013" y="17031"/>
                      <a:pt x="54903" y="15809"/>
                      <a:pt x="47572" y="15809"/>
                    </a:cubicBezTo>
                    <a:cubicBezTo>
                      <a:pt x="46351" y="15809"/>
                      <a:pt x="43907" y="15809"/>
                      <a:pt x="42685" y="15809"/>
                    </a:cubicBezTo>
                    <a:close/>
                    <a:moveTo>
                      <a:pt x="38971" y="838"/>
                    </a:moveTo>
                    <a:cubicBezTo>
                      <a:pt x="64801" y="-4083"/>
                      <a:pt x="90632" y="13143"/>
                      <a:pt x="95552" y="40213"/>
                    </a:cubicBezTo>
                    <a:cubicBezTo>
                      <a:pt x="101702" y="67283"/>
                      <a:pt x="83252" y="91892"/>
                      <a:pt x="57421" y="96814"/>
                    </a:cubicBezTo>
                    <a:cubicBezTo>
                      <a:pt x="53731" y="96814"/>
                      <a:pt x="51271" y="96814"/>
                      <a:pt x="47581" y="96814"/>
                    </a:cubicBezTo>
                    <a:cubicBezTo>
                      <a:pt x="25441" y="96814"/>
                      <a:pt x="4530" y="82049"/>
                      <a:pt x="840" y="58670"/>
                    </a:cubicBezTo>
                    <a:cubicBezTo>
                      <a:pt x="-4080" y="31600"/>
                      <a:pt x="13140" y="5760"/>
                      <a:pt x="38971" y="8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6D1B2FB0-9877-B14D-99DE-C94B4F92FE42}"/>
                  </a:ext>
                </a:extLst>
              </p:cNvPr>
              <p:cNvSpPr/>
              <p:nvPr/>
            </p:nvSpPr>
            <p:spPr>
              <a:xfrm>
                <a:off x="11991993" y="7882401"/>
                <a:ext cx="494579" cy="1102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8" h="886">
                    <a:moveTo>
                      <a:pt x="43" y="604"/>
                    </a:moveTo>
                    <a:cubicBezTo>
                      <a:pt x="43" y="604"/>
                      <a:pt x="54" y="725"/>
                      <a:pt x="110" y="767"/>
                    </a:cubicBezTo>
                    <a:lnTo>
                      <a:pt x="120" y="886"/>
                    </a:lnTo>
                    <a:cubicBezTo>
                      <a:pt x="120" y="886"/>
                      <a:pt x="318" y="882"/>
                      <a:pt x="398" y="843"/>
                    </a:cubicBezTo>
                    <a:cubicBezTo>
                      <a:pt x="398" y="843"/>
                      <a:pt x="376" y="687"/>
                      <a:pt x="370" y="641"/>
                    </a:cubicBezTo>
                    <a:cubicBezTo>
                      <a:pt x="361" y="589"/>
                      <a:pt x="368" y="554"/>
                      <a:pt x="371" y="499"/>
                    </a:cubicBezTo>
                    <a:cubicBezTo>
                      <a:pt x="379" y="396"/>
                      <a:pt x="344" y="384"/>
                      <a:pt x="321" y="331"/>
                    </a:cubicBezTo>
                    <a:cubicBezTo>
                      <a:pt x="321" y="331"/>
                      <a:pt x="224" y="-56"/>
                      <a:pt x="172" y="7"/>
                    </a:cubicBezTo>
                    <a:cubicBezTo>
                      <a:pt x="141" y="45"/>
                      <a:pt x="219" y="383"/>
                      <a:pt x="219" y="383"/>
                    </a:cubicBezTo>
                    <a:cubicBezTo>
                      <a:pt x="219" y="383"/>
                      <a:pt x="17" y="327"/>
                      <a:pt x="1" y="374"/>
                    </a:cubicBezTo>
                    <a:cubicBezTo>
                      <a:pt x="-14" y="421"/>
                      <a:pt x="171" y="516"/>
                      <a:pt x="171" y="516"/>
                    </a:cubicBezTo>
                    <a:cubicBezTo>
                      <a:pt x="176" y="549"/>
                      <a:pt x="154" y="580"/>
                      <a:pt x="121" y="5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90D6F263-F89D-CB47-B33A-E02C8FAA5B21}"/>
                  </a:ext>
                </a:extLst>
              </p:cNvPr>
              <p:cNvSpPr/>
              <p:nvPr/>
            </p:nvSpPr>
            <p:spPr>
              <a:xfrm>
                <a:off x="11983018" y="7874647"/>
                <a:ext cx="511029" cy="1119390"/>
              </a:xfrm>
              <a:custGeom>
                <a:avLst/>
                <a:gdLst>
                  <a:gd name="connsiteX0" fmla="*/ 240111 w 511029"/>
                  <a:gd name="connsiteY0" fmla="*/ 16477 h 1119390"/>
                  <a:gd name="connsiteX1" fmla="*/ 228928 w 511029"/>
                  <a:gd name="connsiteY1" fmla="*/ 22701 h 1119390"/>
                  <a:gd name="connsiteX2" fmla="*/ 289813 w 511029"/>
                  <a:gd name="connsiteY2" fmla="*/ 482033 h 1119390"/>
                  <a:gd name="connsiteX3" fmla="*/ 287328 w 511029"/>
                  <a:gd name="connsiteY3" fmla="*/ 490746 h 1119390"/>
                  <a:gd name="connsiteX4" fmla="*/ 278630 w 511029"/>
                  <a:gd name="connsiteY4" fmla="*/ 491991 h 1119390"/>
                  <a:gd name="connsiteX5" fmla="*/ 18938 w 511029"/>
                  <a:gd name="connsiteY5" fmla="*/ 475809 h 1119390"/>
                  <a:gd name="connsiteX6" fmla="*/ 225200 w 511029"/>
                  <a:gd name="connsiteY6" fmla="*/ 642612 h 1119390"/>
                  <a:gd name="connsiteX7" fmla="*/ 228928 w 511029"/>
                  <a:gd name="connsiteY7" fmla="*/ 648836 h 1119390"/>
                  <a:gd name="connsiteX8" fmla="*/ 160588 w 511029"/>
                  <a:gd name="connsiteY8" fmla="*/ 745930 h 1119390"/>
                  <a:gd name="connsiteX9" fmla="*/ 71125 w 511029"/>
                  <a:gd name="connsiteY9" fmla="*/ 765847 h 1119390"/>
                  <a:gd name="connsiteX10" fmla="*/ 150648 w 511029"/>
                  <a:gd name="connsiteY10" fmla="*/ 955057 h 1119390"/>
                  <a:gd name="connsiteX11" fmla="*/ 154375 w 511029"/>
                  <a:gd name="connsiteY11" fmla="*/ 961281 h 1119390"/>
                  <a:gd name="connsiteX12" fmla="*/ 165558 w 511029"/>
                  <a:gd name="connsiteY12" fmla="*/ 1101943 h 1119390"/>
                  <a:gd name="connsiteX13" fmla="*/ 494833 w 511029"/>
                  <a:gd name="connsiteY13" fmla="*/ 1050906 h 1119390"/>
                  <a:gd name="connsiteX14" fmla="*/ 460042 w 511029"/>
                  <a:gd name="connsiteY14" fmla="*/ 808170 h 1119390"/>
                  <a:gd name="connsiteX15" fmla="*/ 458799 w 511029"/>
                  <a:gd name="connsiteY15" fmla="*/ 665018 h 1119390"/>
                  <a:gd name="connsiteX16" fmla="*/ 462527 w 511029"/>
                  <a:gd name="connsiteY16" fmla="*/ 627674 h 1119390"/>
                  <a:gd name="connsiteX17" fmla="*/ 426493 w 511029"/>
                  <a:gd name="connsiteY17" fmla="*/ 470829 h 1119390"/>
                  <a:gd name="connsiteX18" fmla="*/ 399157 w 511029"/>
                  <a:gd name="connsiteY18" fmla="*/ 422282 h 1119390"/>
                  <a:gd name="connsiteX19" fmla="*/ 399157 w 511029"/>
                  <a:gd name="connsiteY19" fmla="*/ 421037 h 1119390"/>
                  <a:gd name="connsiteX20" fmla="*/ 240111 w 511029"/>
                  <a:gd name="connsiteY20" fmla="*/ 16477 h 1119390"/>
                  <a:gd name="connsiteX21" fmla="*/ 232495 w 511029"/>
                  <a:gd name="connsiteY21" fmla="*/ 588 h 1119390"/>
                  <a:gd name="connsiteX22" fmla="*/ 246321 w 511029"/>
                  <a:gd name="connsiteY22" fmla="*/ 1521 h 1119390"/>
                  <a:gd name="connsiteX23" fmla="*/ 414094 w 511029"/>
                  <a:gd name="connsiteY23" fmla="*/ 416054 h 1119390"/>
                  <a:gd name="connsiteX24" fmla="*/ 440192 w 511029"/>
                  <a:gd name="connsiteY24" fmla="*/ 462113 h 1119390"/>
                  <a:gd name="connsiteX25" fmla="*/ 477474 w 511029"/>
                  <a:gd name="connsiteY25" fmla="*/ 630167 h 1119390"/>
                  <a:gd name="connsiteX26" fmla="*/ 474989 w 511029"/>
                  <a:gd name="connsiteY26" fmla="*/ 666267 h 1119390"/>
                  <a:gd name="connsiteX27" fmla="*/ 474989 w 511029"/>
                  <a:gd name="connsiteY27" fmla="*/ 805689 h 1119390"/>
                  <a:gd name="connsiteX28" fmla="*/ 511029 w 511029"/>
                  <a:gd name="connsiteY28" fmla="*/ 1055903 h 1119390"/>
                  <a:gd name="connsiteX29" fmla="*/ 506058 w 511029"/>
                  <a:gd name="connsiteY29" fmla="*/ 1064617 h 1119390"/>
                  <a:gd name="connsiteX30" fmla="*/ 156842 w 511029"/>
                  <a:gd name="connsiteY30" fmla="*/ 1119390 h 1119390"/>
                  <a:gd name="connsiteX31" fmla="*/ 148143 w 511029"/>
                  <a:gd name="connsiteY31" fmla="*/ 1111921 h 1119390"/>
                  <a:gd name="connsiteX32" fmla="*/ 136958 w 511029"/>
                  <a:gd name="connsiteY32" fmla="*/ 966274 h 1119390"/>
                  <a:gd name="connsiteX33" fmla="*/ 52450 w 511029"/>
                  <a:gd name="connsiteY33" fmla="*/ 759630 h 1119390"/>
                  <a:gd name="connsiteX34" fmla="*/ 59907 w 511029"/>
                  <a:gd name="connsiteY34" fmla="*/ 750916 h 1119390"/>
                  <a:gd name="connsiteX35" fmla="*/ 156842 w 511029"/>
                  <a:gd name="connsiteY35" fmla="*/ 729754 h 1119390"/>
                  <a:gd name="connsiteX36" fmla="*/ 212766 w 511029"/>
                  <a:gd name="connsiteY36" fmla="*/ 655063 h 1119390"/>
                  <a:gd name="connsiteX37" fmla="*/ 1497 w 511029"/>
                  <a:gd name="connsiteY37" fmla="*/ 470827 h 1119390"/>
                  <a:gd name="connsiteX38" fmla="*/ 269933 w 511029"/>
                  <a:gd name="connsiteY38" fmla="*/ 472072 h 1119390"/>
                  <a:gd name="connsiteX39" fmla="*/ 227679 w 511029"/>
                  <a:gd name="connsiteY39" fmla="*/ 269162 h 1119390"/>
                  <a:gd name="connsiteX40" fmla="*/ 214009 w 511029"/>
                  <a:gd name="connsiteY40" fmla="*/ 12725 h 1119390"/>
                  <a:gd name="connsiteX41" fmla="*/ 232495 w 511029"/>
                  <a:gd name="connsiteY41" fmla="*/ 588 h 11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11029" h="1119390">
                    <a:moveTo>
                      <a:pt x="240111" y="16477"/>
                    </a:moveTo>
                    <a:cubicBezTo>
                      <a:pt x="237626" y="16477"/>
                      <a:pt x="233898" y="16477"/>
                      <a:pt x="228928" y="22701"/>
                    </a:cubicBezTo>
                    <a:cubicBezTo>
                      <a:pt x="202834" y="53821"/>
                      <a:pt x="252536" y="321453"/>
                      <a:pt x="289813" y="482033"/>
                    </a:cubicBezTo>
                    <a:cubicBezTo>
                      <a:pt x="289813" y="484522"/>
                      <a:pt x="289813" y="488257"/>
                      <a:pt x="287328" y="490746"/>
                    </a:cubicBezTo>
                    <a:cubicBezTo>
                      <a:pt x="284843" y="491991"/>
                      <a:pt x="282358" y="491991"/>
                      <a:pt x="278630" y="491991"/>
                    </a:cubicBezTo>
                    <a:cubicBezTo>
                      <a:pt x="177984" y="464605"/>
                      <a:pt x="30120" y="440954"/>
                      <a:pt x="18938" y="475809"/>
                    </a:cubicBezTo>
                    <a:cubicBezTo>
                      <a:pt x="6512" y="513153"/>
                      <a:pt x="139465" y="597799"/>
                      <a:pt x="225200" y="642612"/>
                    </a:cubicBezTo>
                    <a:cubicBezTo>
                      <a:pt x="227685" y="643856"/>
                      <a:pt x="228928" y="646346"/>
                      <a:pt x="228928" y="648836"/>
                    </a:cubicBezTo>
                    <a:cubicBezTo>
                      <a:pt x="235141" y="694893"/>
                      <a:pt x="206562" y="737216"/>
                      <a:pt x="160588" y="745930"/>
                    </a:cubicBezTo>
                    <a:lnTo>
                      <a:pt x="71125" y="765847"/>
                    </a:lnTo>
                    <a:cubicBezTo>
                      <a:pt x="74852" y="796967"/>
                      <a:pt x="93490" y="912733"/>
                      <a:pt x="150648" y="955057"/>
                    </a:cubicBezTo>
                    <a:cubicBezTo>
                      <a:pt x="153133" y="956301"/>
                      <a:pt x="154375" y="958791"/>
                      <a:pt x="154375" y="961281"/>
                    </a:cubicBezTo>
                    <a:lnTo>
                      <a:pt x="165558" y="1101943"/>
                    </a:lnTo>
                    <a:cubicBezTo>
                      <a:pt x="207805" y="1100698"/>
                      <a:pt x="405370" y="1091985"/>
                      <a:pt x="494833" y="1050906"/>
                    </a:cubicBezTo>
                    <a:cubicBezTo>
                      <a:pt x="489863" y="1018541"/>
                      <a:pt x="467497" y="856717"/>
                      <a:pt x="460042" y="808170"/>
                    </a:cubicBezTo>
                    <a:cubicBezTo>
                      <a:pt x="452586" y="753399"/>
                      <a:pt x="455072" y="713565"/>
                      <a:pt x="458799" y="665018"/>
                    </a:cubicBezTo>
                    <a:cubicBezTo>
                      <a:pt x="460042" y="653815"/>
                      <a:pt x="461284" y="641367"/>
                      <a:pt x="462527" y="627674"/>
                    </a:cubicBezTo>
                    <a:cubicBezTo>
                      <a:pt x="468740" y="538048"/>
                      <a:pt x="448859" y="506929"/>
                      <a:pt x="426493" y="470829"/>
                    </a:cubicBezTo>
                    <a:cubicBezTo>
                      <a:pt x="416553" y="455892"/>
                      <a:pt x="407855" y="440954"/>
                      <a:pt x="399157" y="422282"/>
                    </a:cubicBezTo>
                    <a:lnTo>
                      <a:pt x="399157" y="421037"/>
                    </a:lnTo>
                    <a:cubicBezTo>
                      <a:pt x="361880" y="270417"/>
                      <a:pt x="286085" y="27680"/>
                      <a:pt x="240111" y="16477"/>
                    </a:cubicBezTo>
                    <a:close/>
                    <a:moveTo>
                      <a:pt x="232495" y="588"/>
                    </a:moveTo>
                    <a:cubicBezTo>
                      <a:pt x="238243" y="-658"/>
                      <a:pt x="243214" y="276"/>
                      <a:pt x="246321" y="1521"/>
                    </a:cubicBezTo>
                    <a:cubicBezTo>
                      <a:pt x="315915" y="26418"/>
                      <a:pt x="405394" y="377464"/>
                      <a:pt x="414094" y="416054"/>
                    </a:cubicBezTo>
                    <a:cubicBezTo>
                      <a:pt x="421550" y="433482"/>
                      <a:pt x="430250" y="447175"/>
                      <a:pt x="440192" y="462113"/>
                    </a:cubicBezTo>
                    <a:cubicBezTo>
                      <a:pt x="462561" y="498213"/>
                      <a:pt x="484931" y="534314"/>
                      <a:pt x="477474" y="630167"/>
                    </a:cubicBezTo>
                    <a:cubicBezTo>
                      <a:pt x="476232" y="642615"/>
                      <a:pt x="476232" y="655063"/>
                      <a:pt x="474989" y="666267"/>
                    </a:cubicBezTo>
                    <a:cubicBezTo>
                      <a:pt x="470018" y="714816"/>
                      <a:pt x="467532" y="753406"/>
                      <a:pt x="474989" y="805689"/>
                    </a:cubicBezTo>
                    <a:cubicBezTo>
                      <a:pt x="483688" y="860463"/>
                      <a:pt x="509786" y="1053413"/>
                      <a:pt x="511029" y="1055903"/>
                    </a:cubicBezTo>
                    <a:cubicBezTo>
                      <a:pt x="511029" y="1059637"/>
                      <a:pt x="509786" y="1063372"/>
                      <a:pt x="506058" y="1064617"/>
                    </a:cubicBezTo>
                    <a:cubicBezTo>
                      <a:pt x="406637" y="1113166"/>
                      <a:pt x="166784" y="1119390"/>
                      <a:pt x="156842" y="1119390"/>
                    </a:cubicBezTo>
                    <a:cubicBezTo>
                      <a:pt x="151871" y="1119390"/>
                      <a:pt x="148143" y="1115655"/>
                      <a:pt x="148143" y="1111921"/>
                    </a:cubicBezTo>
                    <a:lnTo>
                      <a:pt x="136958" y="966274"/>
                    </a:lnTo>
                    <a:cubicBezTo>
                      <a:pt x="67363" y="911501"/>
                      <a:pt x="53693" y="765855"/>
                      <a:pt x="52450" y="759630"/>
                    </a:cubicBezTo>
                    <a:cubicBezTo>
                      <a:pt x="52450" y="755896"/>
                      <a:pt x="56178" y="750916"/>
                      <a:pt x="59907" y="750916"/>
                    </a:cubicBezTo>
                    <a:lnTo>
                      <a:pt x="156842" y="729754"/>
                    </a:lnTo>
                    <a:cubicBezTo>
                      <a:pt x="191639" y="722285"/>
                      <a:pt x="215252" y="691164"/>
                      <a:pt x="212766" y="655063"/>
                    </a:cubicBezTo>
                    <a:cubicBezTo>
                      <a:pt x="165541" y="630167"/>
                      <a:pt x="-18387" y="530579"/>
                      <a:pt x="1497" y="470827"/>
                    </a:cubicBezTo>
                    <a:cubicBezTo>
                      <a:pt x="20138" y="412319"/>
                      <a:pt x="206552" y="455889"/>
                      <a:pt x="269933" y="472072"/>
                    </a:cubicBezTo>
                    <a:cubicBezTo>
                      <a:pt x="261234" y="439706"/>
                      <a:pt x="243835" y="356301"/>
                      <a:pt x="227679" y="269162"/>
                    </a:cubicBezTo>
                    <a:cubicBezTo>
                      <a:pt x="187911" y="43846"/>
                      <a:pt x="207795" y="20194"/>
                      <a:pt x="214009" y="12725"/>
                    </a:cubicBezTo>
                    <a:cubicBezTo>
                      <a:pt x="220223" y="5256"/>
                      <a:pt x="226748" y="1832"/>
                      <a:pt x="232495" y="5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B6FCDCF-68B5-0540-8D1D-C89EF774B6C4}"/>
                  </a:ext>
                </a:extLst>
              </p:cNvPr>
              <p:cNvSpPr/>
              <p:nvPr/>
            </p:nvSpPr>
            <p:spPr>
              <a:xfrm>
                <a:off x="12020649" y="8903062"/>
                <a:ext cx="1275691" cy="21310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5" h="1711">
                    <a:moveTo>
                      <a:pt x="70" y="47"/>
                    </a:moveTo>
                    <a:cubicBezTo>
                      <a:pt x="41" y="48"/>
                      <a:pt x="16" y="68"/>
                      <a:pt x="8" y="96"/>
                    </a:cubicBezTo>
                    <a:cubicBezTo>
                      <a:pt x="3" y="114"/>
                      <a:pt x="0" y="139"/>
                      <a:pt x="0" y="171"/>
                    </a:cubicBezTo>
                    <a:cubicBezTo>
                      <a:pt x="0" y="236"/>
                      <a:pt x="36" y="317"/>
                      <a:pt x="36" y="317"/>
                    </a:cubicBezTo>
                    <a:cubicBezTo>
                      <a:pt x="36" y="317"/>
                      <a:pt x="68" y="1699"/>
                      <a:pt x="351" y="1711"/>
                    </a:cubicBezTo>
                    <a:cubicBezTo>
                      <a:pt x="728" y="1725"/>
                      <a:pt x="1025" y="1225"/>
                      <a:pt x="1025" y="1225"/>
                    </a:cubicBezTo>
                    <a:cubicBezTo>
                      <a:pt x="937" y="1131"/>
                      <a:pt x="783" y="1074"/>
                      <a:pt x="691" y="921"/>
                    </a:cubicBezTo>
                    <a:cubicBezTo>
                      <a:pt x="554" y="695"/>
                      <a:pt x="535" y="418"/>
                      <a:pt x="493" y="257"/>
                    </a:cubicBezTo>
                    <a:cubicBezTo>
                      <a:pt x="496" y="246"/>
                      <a:pt x="499" y="235"/>
                      <a:pt x="501" y="224"/>
                    </a:cubicBezTo>
                    <a:cubicBezTo>
                      <a:pt x="514" y="153"/>
                      <a:pt x="501" y="80"/>
                      <a:pt x="463" y="19"/>
                    </a:cubicBezTo>
                    <a:cubicBezTo>
                      <a:pt x="463" y="18"/>
                      <a:pt x="463" y="18"/>
                      <a:pt x="463" y="18"/>
                    </a:cubicBezTo>
                    <a:cubicBezTo>
                      <a:pt x="454" y="4"/>
                      <a:pt x="438" y="-3"/>
                      <a:pt x="422" y="1"/>
                    </a:cubicBezTo>
                    <a:cubicBezTo>
                      <a:pt x="369" y="15"/>
                      <a:pt x="236" y="43"/>
                      <a:pt x="70" y="4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017DDC31-EFFF-DF4B-B864-43558DDCC68B}"/>
                  </a:ext>
                </a:extLst>
              </p:cNvPr>
              <p:cNvSpPr/>
              <p:nvPr/>
            </p:nvSpPr>
            <p:spPr>
              <a:xfrm>
                <a:off x="12011690" y="8894987"/>
                <a:ext cx="1292612" cy="2146604"/>
              </a:xfrm>
              <a:custGeom>
                <a:avLst/>
                <a:gdLst>
                  <a:gd name="connsiteX0" fmla="*/ 535413 w 1292612"/>
                  <a:gd name="connsiteY0" fmla="*/ 18039 h 2146604"/>
                  <a:gd name="connsiteX1" fmla="*/ 94841 w 1292612"/>
                  <a:gd name="connsiteY1" fmla="*/ 75332 h 2146604"/>
                  <a:gd name="connsiteX2" fmla="*/ 26390 w 1292612"/>
                  <a:gd name="connsiteY2" fmla="*/ 128889 h 2146604"/>
                  <a:gd name="connsiteX3" fmla="*/ 16434 w 1292612"/>
                  <a:gd name="connsiteY3" fmla="*/ 221055 h 2146604"/>
                  <a:gd name="connsiteX4" fmla="*/ 59993 w 1292612"/>
                  <a:gd name="connsiteY4" fmla="*/ 400406 h 2146604"/>
                  <a:gd name="connsiteX5" fmla="*/ 61238 w 1292612"/>
                  <a:gd name="connsiteY5" fmla="*/ 402897 h 2146604"/>
                  <a:gd name="connsiteX6" fmla="*/ 124710 w 1292612"/>
                  <a:gd name="connsiteY6" fmla="*/ 1264780 h 2146604"/>
                  <a:gd name="connsiteX7" fmla="*/ 445805 w 1292612"/>
                  <a:gd name="connsiteY7" fmla="*/ 2130399 h 2146604"/>
                  <a:gd name="connsiteX8" fmla="*/ 464474 w 1292612"/>
                  <a:gd name="connsiteY8" fmla="*/ 2130399 h 2146604"/>
                  <a:gd name="connsiteX9" fmla="*/ 1273434 w 1292612"/>
                  <a:gd name="connsiteY9" fmla="*/ 1535052 h 2146604"/>
                  <a:gd name="connsiteX10" fmla="*/ 1129066 w 1292612"/>
                  <a:gd name="connsiteY10" fmla="*/ 1419221 h 2146604"/>
                  <a:gd name="connsiteX11" fmla="*/ 860242 w 1292612"/>
                  <a:gd name="connsiteY11" fmla="*/ 1160158 h 2146604"/>
                  <a:gd name="connsiteX12" fmla="*/ 649912 w 1292612"/>
                  <a:gd name="connsiteY12" fmla="*/ 510010 h 2146604"/>
                  <a:gd name="connsiteX13" fmla="*/ 613820 w 1292612"/>
                  <a:gd name="connsiteY13" fmla="*/ 330659 h 2146604"/>
                  <a:gd name="connsiteX14" fmla="*/ 613820 w 1292612"/>
                  <a:gd name="connsiteY14" fmla="*/ 325677 h 2146604"/>
                  <a:gd name="connsiteX15" fmla="*/ 622532 w 1292612"/>
                  <a:gd name="connsiteY15" fmla="*/ 285821 h 2146604"/>
                  <a:gd name="connsiteX16" fmla="*/ 577728 w 1292612"/>
                  <a:gd name="connsiteY16" fmla="*/ 36722 h 2146604"/>
                  <a:gd name="connsiteX17" fmla="*/ 576484 w 1292612"/>
                  <a:gd name="connsiteY17" fmla="*/ 35476 h 2146604"/>
                  <a:gd name="connsiteX18" fmla="*/ 535413 w 1292612"/>
                  <a:gd name="connsiteY18" fmla="*/ 18039 h 2146604"/>
                  <a:gd name="connsiteX19" fmla="*/ 530432 w 1292612"/>
                  <a:gd name="connsiteY19" fmla="*/ 1843 h 2146604"/>
                  <a:gd name="connsiteX20" fmla="*/ 590172 w 1292612"/>
                  <a:gd name="connsiteY20" fmla="*/ 25507 h 2146604"/>
                  <a:gd name="connsiteX21" fmla="*/ 591417 w 1292612"/>
                  <a:gd name="connsiteY21" fmla="*/ 26753 h 2146604"/>
                  <a:gd name="connsiteX22" fmla="*/ 638711 w 1292612"/>
                  <a:gd name="connsiteY22" fmla="*/ 288309 h 2146604"/>
                  <a:gd name="connsiteX23" fmla="*/ 629999 w 1292612"/>
                  <a:gd name="connsiteY23" fmla="*/ 328165 h 2146604"/>
                  <a:gd name="connsiteX24" fmla="*/ 667337 w 1292612"/>
                  <a:gd name="connsiteY24" fmla="*/ 507518 h 2146604"/>
                  <a:gd name="connsiteX25" fmla="*/ 873939 w 1292612"/>
                  <a:gd name="connsiteY25" fmla="*/ 1150199 h 2146604"/>
                  <a:gd name="connsiteX26" fmla="*/ 1139038 w 1292612"/>
                  <a:gd name="connsiteY26" fmla="*/ 1405528 h 2146604"/>
                  <a:gd name="connsiteX27" fmla="*/ 1289633 w 1292612"/>
                  <a:gd name="connsiteY27" fmla="*/ 1528833 h 2146604"/>
                  <a:gd name="connsiteX28" fmla="*/ 1290878 w 1292612"/>
                  <a:gd name="connsiteY28" fmla="*/ 1538797 h 2146604"/>
                  <a:gd name="connsiteX29" fmla="*/ 1046938 w 1292612"/>
                  <a:gd name="connsiteY29" fmla="*/ 1848928 h 2146604"/>
                  <a:gd name="connsiteX30" fmla="*/ 464468 w 1292612"/>
                  <a:gd name="connsiteY30" fmla="*/ 2146604 h 2146604"/>
                  <a:gd name="connsiteX31" fmla="*/ 444555 w 1292612"/>
                  <a:gd name="connsiteY31" fmla="*/ 2146604 h 2146604"/>
                  <a:gd name="connsiteX32" fmla="*/ 43796 w 1292612"/>
                  <a:gd name="connsiteY32" fmla="*/ 405386 h 2146604"/>
                  <a:gd name="connsiteX33" fmla="*/ 235 w 1292612"/>
                  <a:gd name="connsiteY33" fmla="*/ 221052 h 2146604"/>
                  <a:gd name="connsiteX34" fmla="*/ 10192 w 1292612"/>
                  <a:gd name="connsiteY34" fmla="*/ 125148 h 2146604"/>
                  <a:gd name="connsiteX35" fmla="*/ 94824 w 1292612"/>
                  <a:gd name="connsiteY35" fmla="*/ 59136 h 2146604"/>
                  <a:gd name="connsiteX36" fmla="*/ 530432 w 1292612"/>
                  <a:gd name="connsiteY36" fmla="*/ 1843 h 214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92612" h="2146604">
                    <a:moveTo>
                      <a:pt x="535413" y="18039"/>
                    </a:moveTo>
                    <a:cubicBezTo>
                      <a:pt x="471941" y="32985"/>
                      <a:pt x="305171" y="70350"/>
                      <a:pt x="94841" y="75332"/>
                    </a:cubicBezTo>
                    <a:cubicBezTo>
                      <a:pt x="62483" y="76578"/>
                      <a:pt x="33858" y="98997"/>
                      <a:pt x="26390" y="128889"/>
                    </a:cubicBezTo>
                    <a:cubicBezTo>
                      <a:pt x="18923" y="155044"/>
                      <a:pt x="15189" y="186181"/>
                      <a:pt x="16434" y="221055"/>
                    </a:cubicBezTo>
                    <a:cubicBezTo>
                      <a:pt x="16434" y="299521"/>
                      <a:pt x="58749" y="399161"/>
                      <a:pt x="59993" y="400406"/>
                    </a:cubicBezTo>
                    <a:lnTo>
                      <a:pt x="61238" y="402897"/>
                    </a:lnTo>
                    <a:cubicBezTo>
                      <a:pt x="61238" y="407879"/>
                      <a:pt x="69950" y="837575"/>
                      <a:pt x="124710" y="1264780"/>
                    </a:cubicBezTo>
                    <a:cubicBezTo>
                      <a:pt x="194405" y="1825253"/>
                      <a:pt x="305171" y="2124172"/>
                      <a:pt x="445805" y="2130399"/>
                    </a:cubicBezTo>
                    <a:cubicBezTo>
                      <a:pt x="452028" y="2130399"/>
                      <a:pt x="458251" y="2130399"/>
                      <a:pt x="464474" y="2130399"/>
                    </a:cubicBezTo>
                    <a:cubicBezTo>
                      <a:pt x="891356" y="2130399"/>
                      <a:pt x="1236097" y="1594836"/>
                      <a:pt x="1273434" y="1535052"/>
                    </a:cubicBezTo>
                    <a:cubicBezTo>
                      <a:pt x="1233608" y="1492706"/>
                      <a:pt x="1183826" y="1457832"/>
                      <a:pt x="1129066" y="1419221"/>
                    </a:cubicBezTo>
                    <a:cubicBezTo>
                      <a:pt x="1036969" y="1353210"/>
                      <a:pt x="933671" y="1279726"/>
                      <a:pt x="860242" y="1160158"/>
                    </a:cubicBezTo>
                    <a:cubicBezTo>
                      <a:pt x="733297" y="949670"/>
                      <a:pt x="687249" y="706798"/>
                      <a:pt x="649912" y="510010"/>
                    </a:cubicBezTo>
                    <a:cubicBezTo>
                      <a:pt x="638711" y="443999"/>
                      <a:pt x="626266" y="381724"/>
                      <a:pt x="613820" y="330659"/>
                    </a:cubicBezTo>
                    <a:cubicBezTo>
                      <a:pt x="613820" y="329413"/>
                      <a:pt x="613820" y="328168"/>
                      <a:pt x="613820" y="325677"/>
                    </a:cubicBezTo>
                    <a:cubicBezTo>
                      <a:pt x="617554" y="313222"/>
                      <a:pt x="621287" y="299521"/>
                      <a:pt x="622532" y="285821"/>
                    </a:cubicBezTo>
                    <a:cubicBezTo>
                      <a:pt x="638711" y="198636"/>
                      <a:pt x="622532" y="110206"/>
                      <a:pt x="577728" y="36722"/>
                    </a:cubicBezTo>
                    <a:lnTo>
                      <a:pt x="576484" y="35476"/>
                    </a:lnTo>
                    <a:cubicBezTo>
                      <a:pt x="567772" y="20530"/>
                      <a:pt x="550348" y="14303"/>
                      <a:pt x="535413" y="18039"/>
                    </a:cubicBezTo>
                    <a:close/>
                    <a:moveTo>
                      <a:pt x="530432" y="1843"/>
                    </a:moveTo>
                    <a:cubicBezTo>
                      <a:pt x="554079" y="-4385"/>
                      <a:pt x="577726" y="5579"/>
                      <a:pt x="590172" y="25507"/>
                    </a:cubicBezTo>
                    <a:lnTo>
                      <a:pt x="591417" y="26753"/>
                    </a:lnTo>
                    <a:cubicBezTo>
                      <a:pt x="639956" y="105220"/>
                      <a:pt x="656135" y="198632"/>
                      <a:pt x="638711" y="288309"/>
                    </a:cubicBezTo>
                    <a:cubicBezTo>
                      <a:pt x="636222" y="302009"/>
                      <a:pt x="633733" y="315710"/>
                      <a:pt x="629999" y="328165"/>
                    </a:cubicBezTo>
                    <a:cubicBezTo>
                      <a:pt x="642445" y="380476"/>
                      <a:pt x="654891" y="442752"/>
                      <a:pt x="667337" y="507518"/>
                    </a:cubicBezTo>
                    <a:cubicBezTo>
                      <a:pt x="703430" y="701817"/>
                      <a:pt x="748235" y="943445"/>
                      <a:pt x="873939" y="1150199"/>
                    </a:cubicBezTo>
                    <a:cubicBezTo>
                      <a:pt x="946126" y="1268522"/>
                      <a:pt x="1048182" y="1342007"/>
                      <a:pt x="1139038" y="1405528"/>
                    </a:cubicBezTo>
                    <a:cubicBezTo>
                      <a:pt x="1195044" y="1446630"/>
                      <a:pt x="1248562" y="1482749"/>
                      <a:pt x="1289633" y="1528833"/>
                    </a:cubicBezTo>
                    <a:cubicBezTo>
                      <a:pt x="1293367" y="1530078"/>
                      <a:pt x="1293367" y="1535060"/>
                      <a:pt x="1290878" y="1538797"/>
                    </a:cubicBezTo>
                    <a:cubicBezTo>
                      <a:pt x="1290878" y="1540042"/>
                      <a:pt x="1196289" y="1696976"/>
                      <a:pt x="1046938" y="1848928"/>
                    </a:cubicBezTo>
                    <a:cubicBezTo>
                      <a:pt x="805487" y="2093047"/>
                      <a:pt x="600129" y="2146604"/>
                      <a:pt x="464468" y="2146604"/>
                    </a:cubicBezTo>
                    <a:cubicBezTo>
                      <a:pt x="458245" y="2146604"/>
                      <a:pt x="450778" y="2146604"/>
                      <a:pt x="444555" y="2146604"/>
                    </a:cubicBezTo>
                    <a:cubicBezTo>
                      <a:pt x="89846" y="2132904"/>
                      <a:pt x="46285" y="496308"/>
                      <a:pt x="43796" y="405386"/>
                    </a:cubicBezTo>
                    <a:cubicBezTo>
                      <a:pt x="37573" y="391686"/>
                      <a:pt x="235" y="299518"/>
                      <a:pt x="235" y="221052"/>
                    </a:cubicBezTo>
                    <a:cubicBezTo>
                      <a:pt x="-1010" y="184932"/>
                      <a:pt x="2724" y="152549"/>
                      <a:pt x="10192" y="125148"/>
                    </a:cubicBezTo>
                    <a:cubicBezTo>
                      <a:pt x="20148" y="86537"/>
                      <a:pt x="54997" y="59136"/>
                      <a:pt x="94824" y="59136"/>
                    </a:cubicBezTo>
                    <a:cubicBezTo>
                      <a:pt x="302671" y="52908"/>
                      <a:pt x="468202" y="16789"/>
                      <a:pt x="530432" y="18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4EC450B-1026-3D43-8B04-4930955A3CC1}"/>
                  </a:ext>
                </a:extLst>
              </p:cNvPr>
              <p:cNvSpPr/>
              <p:nvPr/>
            </p:nvSpPr>
            <p:spPr>
              <a:xfrm>
                <a:off x="12020649" y="8903062"/>
                <a:ext cx="629125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6" h="327">
                    <a:moveTo>
                      <a:pt x="493" y="257"/>
                    </a:moveTo>
                    <a:cubicBezTo>
                      <a:pt x="496" y="246"/>
                      <a:pt x="499" y="235"/>
                      <a:pt x="501" y="224"/>
                    </a:cubicBezTo>
                    <a:cubicBezTo>
                      <a:pt x="514" y="153"/>
                      <a:pt x="501" y="80"/>
                      <a:pt x="463" y="19"/>
                    </a:cubicBezTo>
                    <a:cubicBezTo>
                      <a:pt x="463" y="18"/>
                      <a:pt x="463" y="18"/>
                      <a:pt x="463" y="18"/>
                    </a:cubicBezTo>
                    <a:cubicBezTo>
                      <a:pt x="454" y="4"/>
                      <a:pt x="438" y="-3"/>
                      <a:pt x="422" y="1"/>
                    </a:cubicBezTo>
                    <a:cubicBezTo>
                      <a:pt x="369" y="15"/>
                      <a:pt x="237" y="43"/>
                      <a:pt x="70" y="47"/>
                    </a:cubicBezTo>
                    <a:cubicBezTo>
                      <a:pt x="41" y="48"/>
                      <a:pt x="16" y="68"/>
                      <a:pt x="8" y="96"/>
                    </a:cubicBezTo>
                    <a:cubicBezTo>
                      <a:pt x="3" y="114"/>
                      <a:pt x="0" y="139"/>
                      <a:pt x="0" y="171"/>
                    </a:cubicBezTo>
                    <a:cubicBezTo>
                      <a:pt x="0" y="236"/>
                      <a:pt x="36" y="317"/>
                      <a:pt x="36" y="317"/>
                    </a:cubicBezTo>
                    <a:cubicBezTo>
                      <a:pt x="36" y="317"/>
                      <a:pt x="265" y="362"/>
                      <a:pt x="493" y="25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21D0A364-E7D7-AA48-8F52-361FA7796303}"/>
                  </a:ext>
                </a:extLst>
              </p:cNvPr>
              <p:cNvSpPr/>
              <p:nvPr/>
            </p:nvSpPr>
            <p:spPr>
              <a:xfrm>
                <a:off x="12055528" y="9215866"/>
                <a:ext cx="585522" cy="103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84">
                    <a:moveTo>
                      <a:pt x="132" y="84"/>
                    </a:moveTo>
                    <a:cubicBezTo>
                      <a:pt x="55" y="84"/>
                      <a:pt x="6" y="73"/>
                      <a:pt x="5" y="73"/>
                    </a:cubicBezTo>
                    <a:cubicBezTo>
                      <a:pt x="1" y="72"/>
                      <a:pt x="-1" y="69"/>
                      <a:pt x="0" y="65"/>
                    </a:cubicBezTo>
                    <a:cubicBezTo>
                      <a:pt x="1" y="61"/>
                      <a:pt x="4" y="59"/>
                      <a:pt x="8" y="60"/>
                    </a:cubicBezTo>
                    <a:cubicBezTo>
                      <a:pt x="10" y="60"/>
                      <a:pt x="226" y="107"/>
                      <a:pt x="461" y="0"/>
                    </a:cubicBezTo>
                    <a:cubicBezTo>
                      <a:pt x="465" y="-1"/>
                      <a:pt x="469" y="0"/>
                      <a:pt x="470" y="4"/>
                    </a:cubicBezTo>
                    <a:cubicBezTo>
                      <a:pt x="472" y="7"/>
                      <a:pt x="470" y="11"/>
                      <a:pt x="467" y="12"/>
                    </a:cubicBezTo>
                    <a:cubicBezTo>
                      <a:pt x="339" y="71"/>
                      <a:pt x="218" y="84"/>
                      <a:pt x="132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F3AC6D09-FC9B-044C-B96A-7D7302CDF733}"/>
                  </a:ext>
                </a:extLst>
              </p:cNvPr>
              <p:cNvSpPr/>
              <p:nvPr/>
            </p:nvSpPr>
            <p:spPr>
              <a:xfrm>
                <a:off x="16967685" y="9816548"/>
                <a:ext cx="1024041" cy="585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471">
                    <a:moveTo>
                      <a:pt x="739" y="471"/>
                    </a:moveTo>
                    <a:lnTo>
                      <a:pt x="85" y="471"/>
                    </a:lnTo>
                    <a:cubicBezTo>
                      <a:pt x="38" y="471"/>
                      <a:pt x="0" y="433"/>
                      <a:pt x="0" y="387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5" y="0"/>
                    </a:cubicBezTo>
                    <a:lnTo>
                      <a:pt x="739" y="0"/>
                    </a:lnTo>
                    <a:cubicBezTo>
                      <a:pt x="786" y="0"/>
                      <a:pt x="823" y="38"/>
                      <a:pt x="823" y="84"/>
                    </a:cubicBezTo>
                    <a:lnTo>
                      <a:pt x="823" y="387"/>
                    </a:lnTo>
                    <a:cubicBezTo>
                      <a:pt x="823" y="433"/>
                      <a:pt x="786" y="471"/>
                      <a:pt x="739" y="4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878C213C-83C5-CD41-826C-23211F042153}"/>
                  </a:ext>
                </a:extLst>
              </p:cNvPr>
              <p:cNvSpPr/>
              <p:nvPr/>
            </p:nvSpPr>
            <p:spPr>
              <a:xfrm>
                <a:off x="16960214" y="9807825"/>
                <a:ext cx="1040236" cy="603175"/>
              </a:xfrm>
              <a:custGeom>
                <a:avLst/>
                <a:gdLst>
                  <a:gd name="connsiteX0" fmla="*/ 77160 w 1040236"/>
                  <a:gd name="connsiteY0" fmla="*/ 17447 h 603175"/>
                  <a:gd name="connsiteX1" fmla="*/ 16192 w 1040236"/>
                  <a:gd name="connsiteY1" fmla="*/ 78379 h 603175"/>
                  <a:gd name="connsiteX2" fmla="*/ 16192 w 1040236"/>
                  <a:gd name="connsiteY2" fmla="*/ 524796 h 603175"/>
                  <a:gd name="connsiteX3" fmla="*/ 77160 w 1040236"/>
                  <a:gd name="connsiteY3" fmla="*/ 585728 h 603175"/>
                  <a:gd name="connsiteX4" fmla="*/ 961824 w 1040236"/>
                  <a:gd name="connsiteY4" fmla="*/ 585728 h 603175"/>
                  <a:gd name="connsiteX5" fmla="*/ 1022792 w 1040236"/>
                  <a:gd name="connsiteY5" fmla="*/ 524796 h 603175"/>
                  <a:gd name="connsiteX6" fmla="*/ 1022792 w 1040236"/>
                  <a:gd name="connsiteY6" fmla="*/ 78379 h 603175"/>
                  <a:gd name="connsiteX7" fmla="*/ 961824 w 1040236"/>
                  <a:gd name="connsiteY7" fmla="*/ 17447 h 603175"/>
                  <a:gd name="connsiteX8" fmla="*/ 77146 w 1040236"/>
                  <a:gd name="connsiteY8" fmla="*/ 0 h 603175"/>
                  <a:gd name="connsiteX9" fmla="*/ 961846 w 1040236"/>
                  <a:gd name="connsiteY9" fmla="*/ 0 h 603175"/>
                  <a:gd name="connsiteX10" fmla="*/ 1040236 w 1040236"/>
                  <a:gd name="connsiteY10" fmla="*/ 78351 h 603175"/>
                  <a:gd name="connsiteX11" fmla="*/ 1040236 w 1040236"/>
                  <a:gd name="connsiteY11" fmla="*/ 524824 h 603175"/>
                  <a:gd name="connsiteX12" fmla="*/ 961846 w 1040236"/>
                  <a:gd name="connsiteY12" fmla="*/ 603175 h 603175"/>
                  <a:gd name="connsiteX13" fmla="*/ 77146 w 1040236"/>
                  <a:gd name="connsiteY13" fmla="*/ 603175 h 603175"/>
                  <a:gd name="connsiteX14" fmla="*/ 0 w 1040236"/>
                  <a:gd name="connsiteY14" fmla="*/ 524824 h 603175"/>
                  <a:gd name="connsiteX15" fmla="*/ 0 w 1040236"/>
                  <a:gd name="connsiteY15" fmla="*/ 78351 h 603175"/>
                  <a:gd name="connsiteX16" fmla="*/ 77146 w 1040236"/>
                  <a:gd name="connsiteY16" fmla="*/ 0 h 60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40236" h="603175">
                    <a:moveTo>
                      <a:pt x="77160" y="17447"/>
                    </a:moveTo>
                    <a:cubicBezTo>
                      <a:pt x="43566" y="17447"/>
                      <a:pt x="16192" y="44804"/>
                      <a:pt x="16192" y="78379"/>
                    </a:cubicBezTo>
                    <a:lnTo>
                      <a:pt x="16192" y="524796"/>
                    </a:lnTo>
                    <a:cubicBezTo>
                      <a:pt x="16192" y="558371"/>
                      <a:pt x="43566" y="585728"/>
                      <a:pt x="77160" y="585728"/>
                    </a:cubicBezTo>
                    <a:lnTo>
                      <a:pt x="961824" y="585728"/>
                    </a:lnTo>
                    <a:cubicBezTo>
                      <a:pt x="995418" y="585728"/>
                      <a:pt x="1022792" y="558371"/>
                      <a:pt x="1022792" y="524796"/>
                    </a:cubicBezTo>
                    <a:lnTo>
                      <a:pt x="1022792" y="78379"/>
                    </a:lnTo>
                    <a:cubicBezTo>
                      <a:pt x="1022792" y="44804"/>
                      <a:pt x="995418" y="17447"/>
                      <a:pt x="961824" y="17447"/>
                    </a:cubicBezTo>
                    <a:close/>
                    <a:moveTo>
                      <a:pt x="77146" y="0"/>
                    </a:moveTo>
                    <a:lnTo>
                      <a:pt x="961846" y="0"/>
                    </a:lnTo>
                    <a:cubicBezTo>
                      <a:pt x="1005396" y="0"/>
                      <a:pt x="1040236" y="34822"/>
                      <a:pt x="1040236" y="78351"/>
                    </a:cubicBezTo>
                    <a:lnTo>
                      <a:pt x="1040236" y="524824"/>
                    </a:lnTo>
                    <a:cubicBezTo>
                      <a:pt x="1040236" y="568353"/>
                      <a:pt x="1005396" y="603175"/>
                      <a:pt x="961846" y="603175"/>
                    </a:cubicBezTo>
                    <a:lnTo>
                      <a:pt x="77146" y="603175"/>
                    </a:lnTo>
                    <a:cubicBezTo>
                      <a:pt x="34840" y="603175"/>
                      <a:pt x="0" y="568353"/>
                      <a:pt x="0" y="524824"/>
                    </a:cubicBezTo>
                    <a:lnTo>
                      <a:pt x="0" y="78351"/>
                    </a:lnTo>
                    <a:cubicBezTo>
                      <a:pt x="0" y="34822"/>
                      <a:pt x="34840" y="0"/>
                      <a:pt x="77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26DD6A2C-890A-5C41-AD44-9C9B29918427}"/>
                  </a:ext>
                </a:extLst>
              </p:cNvPr>
              <p:cNvSpPr/>
              <p:nvPr/>
            </p:nvSpPr>
            <p:spPr>
              <a:xfrm>
                <a:off x="16981392" y="9826518"/>
                <a:ext cx="987913" cy="350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4" h="282">
                    <a:moveTo>
                      <a:pt x="399" y="282"/>
                    </a:moveTo>
                    <a:cubicBezTo>
                      <a:pt x="377" y="282"/>
                      <a:pt x="354" y="275"/>
                      <a:pt x="334" y="260"/>
                    </a:cubicBezTo>
                    <a:lnTo>
                      <a:pt x="2" y="20"/>
                    </a:lnTo>
                    <a:cubicBezTo>
                      <a:pt x="-1" y="17"/>
                      <a:pt x="-1" y="13"/>
                      <a:pt x="1" y="11"/>
                    </a:cubicBezTo>
                    <a:cubicBezTo>
                      <a:pt x="3" y="7"/>
                      <a:pt x="7" y="7"/>
                      <a:pt x="10" y="9"/>
                    </a:cubicBezTo>
                    <a:lnTo>
                      <a:pt x="342" y="250"/>
                    </a:lnTo>
                    <a:cubicBezTo>
                      <a:pt x="377" y="275"/>
                      <a:pt x="424" y="275"/>
                      <a:pt x="459" y="248"/>
                    </a:cubicBezTo>
                    <a:lnTo>
                      <a:pt x="783" y="1"/>
                    </a:lnTo>
                    <a:cubicBezTo>
                      <a:pt x="786" y="-1"/>
                      <a:pt x="791" y="0"/>
                      <a:pt x="793" y="2"/>
                    </a:cubicBezTo>
                    <a:cubicBezTo>
                      <a:pt x="795" y="6"/>
                      <a:pt x="794" y="10"/>
                      <a:pt x="792" y="12"/>
                    </a:cubicBezTo>
                    <a:lnTo>
                      <a:pt x="467" y="259"/>
                    </a:lnTo>
                    <a:cubicBezTo>
                      <a:pt x="447" y="274"/>
                      <a:pt x="423" y="282"/>
                      <a:pt x="399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97E37248-164C-874B-8CC2-06D2D75F152D}"/>
                  </a:ext>
                </a:extLst>
              </p:cNvPr>
              <p:cNvSpPr/>
              <p:nvPr/>
            </p:nvSpPr>
            <p:spPr>
              <a:xfrm>
                <a:off x="16981392" y="10052086"/>
                <a:ext cx="313940" cy="331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267">
                    <a:moveTo>
                      <a:pt x="7" y="267"/>
                    </a:moveTo>
                    <a:cubicBezTo>
                      <a:pt x="5" y="267"/>
                      <a:pt x="3" y="266"/>
                      <a:pt x="2" y="265"/>
                    </a:cubicBezTo>
                    <a:cubicBezTo>
                      <a:pt x="-1" y="262"/>
                      <a:pt x="-1" y="258"/>
                      <a:pt x="2" y="256"/>
                    </a:cubicBezTo>
                    <a:lnTo>
                      <a:pt x="241" y="2"/>
                    </a:lnTo>
                    <a:cubicBezTo>
                      <a:pt x="243" y="-1"/>
                      <a:pt x="247" y="-1"/>
                      <a:pt x="250" y="2"/>
                    </a:cubicBezTo>
                    <a:cubicBezTo>
                      <a:pt x="253" y="4"/>
                      <a:pt x="253" y="9"/>
                      <a:pt x="251" y="11"/>
                    </a:cubicBezTo>
                    <a:lnTo>
                      <a:pt x="11" y="265"/>
                    </a:lnTo>
                    <a:cubicBezTo>
                      <a:pt x="10" y="266"/>
                      <a:pt x="8" y="267"/>
                      <a:pt x="7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CEF75723-5AC0-D744-B83A-8A638F1FB1DD}"/>
                  </a:ext>
                </a:extLst>
              </p:cNvPr>
              <p:cNvSpPr/>
              <p:nvPr/>
            </p:nvSpPr>
            <p:spPr>
              <a:xfrm>
                <a:off x="17656611" y="10052086"/>
                <a:ext cx="312694" cy="331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2" h="267">
                    <a:moveTo>
                      <a:pt x="245" y="267"/>
                    </a:moveTo>
                    <a:cubicBezTo>
                      <a:pt x="244" y="267"/>
                      <a:pt x="242" y="266"/>
                      <a:pt x="241" y="265"/>
                    </a:cubicBezTo>
                    <a:lnTo>
                      <a:pt x="2" y="11"/>
                    </a:lnTo>
                    <a:cubicBezTo>
                      <a:pt x="-1" y="9"/>
                      <a:pt x="-1" y="4"/>
                      <a:pt x="2" y="2"/>
                    </a:cubicBezTo>
                    <a:cubicBezTo>
                      <a:pt x="4" y="-1"/>
                      <a:pt x="9" y="-1"/>
                      <a:pt x="11" y="2"/>
                    </a:cubicBezTo>
                    <a:lnTo>
                      <a:pt x="250" y="256"/>
                    </a:lnTo>
                    <a:cubicBezTo>
                      <a:pt x="253" y="258"/>
                      <a:pt x="253" y="262"/>
                      <a:pt x="250" y="265"/>
                    </a:cubicBezTo>
                    <a:cubicBezTo>
                      <a:pt x="249" y="266"/>
                      <a:pt x="247" y="267"/>
                      <a:pt x="245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FFA2C65A-2DF5-0644-9744-95114969F640}"/>
                  </a:ext>
                </a:extLst>
              </p:cNvPr>
              <p:cNvSpPr/>
              <p:nvPr/>
            </p:nvSpPr>
            <p:spPr>
              <a:xfrm>
                <a:off x="16560315" y="9918736"/>
                <a:ext cx="716330" cy="854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6" h="687">
                    <a:moveTo>
                      <a:pt x="327" y="0"/>
                    </a:moveTo>
                    <a:lnTo>
                      <a:pt x="228" y="89"/>
                    </a:lnTo>
                    <a:cubicBezTo>
                      <a:pt x="202" y="108"/>
                      <a:pt x="184" y="137"/>
                      <a:pt x="179" y="168"/>
                    </a:cubicBezTo>
                    <a:lnTo>
                      <a:pt x="148" y="315"/>
                    </a:lnTo>
                    <a:lnTo>
                      <a:pt x="0" y="511"/>
                    </a:lnTo>
                    <a:lnTo>
                      <a:pt x="258" y="687"/>
                    </a:lnTo>
                    <a:lnTo>
                      <a:pt x="348" y="544"/>
                    </a:lnTo>
                    <a:cubicBezTo>
                      <a:pt x="348" y="544"/>
                      <a:pt x="435" y="536"/>
                      <a:pt x="487" y="389"/>
                    </a:cubicBezTo>
                    <a:lnTo>
                      <a:pt x="399" y="389"/>
                    </a:lnTo>
                    <a:cubicBezTo>
                      <a:pt x="389" y="389"/>
                      <a:pt x="382" y="379"/>
                      <a:pt x="385" y="370"/>
                    </a:cubicBezTo>
                    <a:lnTo>
                      <a:pt x="385" y="369"/>
                    </a:lnTo>
                    <a:cubicBezTo>
                      <a:pt x="400" y="327"/>
                      <a:pt x="432" y="294"/>
                      <a:pt x="472" y="275"/>
                    </a:cubicBezTo>
                    <a:cubicBezTo>
                      <a:pt x="526" y="252"/>
                      <a:pt x="586" y="219"/>
                      <a:pt x="574" y="179"/>
                    </a:cubicBezTo>
                    <a:cubicBezTo>
                      <a:pt x="556" y="117"/>
                      <a:pt x="413" y="157"/>
                      <a:pt x="327" y="1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380E3CB-310A-6849-8224-B568057AC2FF}"/>
                  </a:ext>
                </a:extLst>
              </p:cNvPr>
              <p:cNvSpPr/>
              <p:nvPr/>
            </p:nvSpPr>
            <p:spPr>
              <a:xfrm>
                <a:off x="16552321" y="9909528"/>
                <a:ext cx="732724" cy="872849"/>
              </a:xfrm>
              <a:custGeom>
                <a:avLst/>
                <a:gdLst>
                  <a:gd name="connsiteX0" fmla="*/ 407199 w 732724"/>
                  <a:gd name="connsiteY0" fmla="*/ 27905 h 872849"/>
                  <a:gd name="connsiteX1" fmla="*/ 297765 w 732724"/>
                  <a:gd name="connsiteY1" fmla="*/ 126209 h 872849"/>
                  <a:gd name="connsiteX2" fmla="*/ 296523 w 732724"/>
                  <a:gd name="connsiteY2" fmla="*/ 127453 h 872849"/>
                  <a:gd name="connsiteX3" fmla="*/ 239319 w 732724"/>
                  <a:gd name="connsiteY3" fmla="*/ 219535 h 872849"/>
                  <a:gd name="connsiteX4" fmla="*/ 199524 w 732724"/>
                  <a:gd name="connsiteY4" fmla="*/ 403699 h 872849"/>
                  <a:gd name="connsiteX5" fmla="*/ 198281 w 732724"/>
                  <a:gd name="connsiteY5" fmla="*/ 406187 h 872849"/>
                  <a:gd name="connsiteX6" fmla="*/ 20451 w 732724"/>
                  <a:gd name="connsiteY6" fmla="*/ 643858 h 872849"/>
                  <a:gd name="connsiteX7" fmla="*/ 327611 w 732724"/>
                  <a:gd name="connsiteY7" fmla="*/ 852909 h 872849"/>
                  <a:gd name="connsiteX8" fmla="*/ 433315 w 732724"/>
                  <a:gd name="connsiteY8" fmla="*/ 682433 h 872849"/>
                  <a:gd name="connsiteX9" fmla="*/ 440775 w 732724"/>
                  <a:gd name="connsiteY9" fmla="*/ 678700 h 872849"/>
                  <a:gd name="connsiteX10" fmla="*/ 601195 w 732724"/>
                  <a:gd name="connsiteY10" fmla="*/ 502002 h 872849"/>
                  <a:gd name="connsiteX11" fmla="*/ 504197 w 732724"/>
                  <a:gd name="connsiteY11" fmla="*/ 502002 h 872849"/>
                  <a:gd name="connsiteX12" fmla="*/ 483057 w 732724"/>
                  <a:gd name="connsiteY12" fmla="*/ 490803 h 872849"/>
                  <a:gd name="connsiteX13" fmla="*/ 479325 w 732724"/>
                  <a:gd name="connsiteY13" fmla="*/ 467161 h 872849"/>
                  <a:gd name="connsiteX14" fmla="*/ 479325 w 732724"/>
                  <a:gd name="connsiteY14" fmla="*/ 465916 h 872849"/>
                  <a:gd name="connsiteX15" fmla="*/ 592491 w 732724"/>
                  <a:gd name="connsiteY15" fmla="*/ 343970 h 872849"/>
                  <a:gd name="connsiteX16" fmla="*/ 714359 w 732724"/>
                  <a:gd name="connsiteY16" fmla="*/ 234467 h 872849"/>
                  <a:gd name="connsiteX17" fmla="*/ 499223 w 732724"/>
                  <a:gd name="connsiteY17" fmla="*/ 209580 h 872849"/>
                  <a:gd name="connsiteX18" fmla="*/ 415905 w 732724"/>
                  <a:gd name="connsiteY18" fmla="*/ 219535 h 872849"/>
                  <a:gd name="connsiteX19" fmla="*/ 409687 w 732724"/>
                  <a:gd name="connsiteY19" fmla="*/ 217046 h 872849"/>
                  <a:gd name="connsiteX20" fmla="*/ 407199 w 732724"/>
                  <a:gd name="connsiteY20" fmla="*/ 210824 h 872849"/>
                  <a:gd name="connsiteX21" fmla="*/ 419635 w 732724"/>
                  <a:gd name="connsiteY21" fmla="*/ 488 h 872849"/>
                  <a:gd name="connsiteX22" fmla="*/ 423365 w 732724"/>
                  <a:gd name="connsiteY22" fmla="*/ 9199 h 872849"/>
                  <a:gd name="connsiteX23" fmla="*/ 423365 w 732724"/>
                  <a:gd name="connsiteY23" fmla="*/ 202089 h 872849"/>
                  <a:gd name="connsiteX24" fmla="*/ 497985 w 732724"/>
                  <a:gd name="connsiteY24" fmla="*/ 192134 h 872849"/>
                  <a:gd name="connsiteX25" fmla="*/ 730553 w 732724"/>
                  <a:gd name="connsiteY25" fmla="*/ 230712 h 872849"/>
                  <a:gd name="connsiteX26" fmla="*/ 598723 w 732724"/>
                  <a:gd name="connsiteY26" fmla="*/ 358890 h 872849"/>
                  <a:gd name="connsiteX27" fmla="*/ 495499 w 732724"/>
                  <a:gd name="connsiteY27" fmla="*/ 470891 h 872849"/>
                  <a:gd name="connsiteX28" fmla="*/ 495499 w 732724"/>
                  <a:gd name="connsiteY28" fmla="*/ 472135 h 872849"/>
                  <a:gd name="connsiteX29" fmla="*/ 496743 w 732724"/>
                  <a:gd name="connsiteY29" fmla="*/ 480847 h 872849"/>
                  <a:gd name="connsiteX30" fmla="*/ 504205 w 732724"/>
                  <a:gd name="connsiteY30" fmla="*/ 484580 h 872849"/>
                  <a:gd name="connsiteX31" fmla="*/ 613647 w 732724"/>
                  <a:gd name="connsiteY31" fmla="*/ 484580 h 872849"/>
                  <a:gd name="connsiteX32" fmla="*/ 621111 w 732724"/>
                  <a:gd name="connsiteY32" fmla="*/ 488313 h 872849"/>
                  <a:gd name="connsiteX33" fmla="*/ 621111 w 732724"/>
                  <a:gd name="connsiteY33" fmla="*/ 495780 h 872849"/>
                  <a:gd name="connsiteX34" fmla="*/ 445751 w 732724"/>
                  <a:gd name="connsiteY34" fmla="*/ 694892 h 872849"/>
                  <a:gd name="connsiteX35" fmla="*/ 336307 w 732724"/>
                  <a:gd name="connsiteY35" fmla="*/ 867871 h 872849"/>
                  <a:gd name="connsiteX36" fmla="*/ 331333 w 732724"/>
                  <a:gd name="connsiteY36" fmla="*/ 872849 h 872849"/>
                  <a:gd name="connsiteX37" fmla="*/ 328845 w 732724"/>
                  <a:gd name="connsiteY37" fmla="*/ 872849 h 872849"/>
                  <a:gd name="connsiteX38" fmla="*/ 325115 w 732724"/>
                  <a:gd name="connsiteY38" fmla="*/ 870360 h 872849"/>
                  <a:gd name="connsiteX39" fmla="*/ 4246 w 732724"/>
                  <a:gd name="connsiteY39" fmla="*/ 652581 h 872849"/>
                  <a:gd name="connsiteX40" fmla="*/ 515 w 732724"/>
                  <a:gd name="connsiteY40" fmla="*/ 646359 h 872849"/>
                  <a:gd name="connsiteX41" fmla="*/ 1759 w 732724"/>
                  <a:gd name="connsiteY41" fmla="*/ 640136 h 872849"/>
                  <a:gd name="connsiteX42" fmla="*/ 184579 w 732724"/>
                  <a:gd name="connsiteY42" fmla="*/ 397468 h 872849"/>
                  <a:gd name="connsiteX43" fmla="*/ 221890 w 732724"/>
                  <a:gd name="connsiteY43" fmla="*/ 217023 h 872849"/>
                  <a:gd name="connsiteX44" fmla="*/ 286561 w 732724"/>
                  <a:gd name="connsiteY44" fmla="*/ 114978 h 872849"/>
                  <a:gd name="connsiteX45" fmla="*/ 409685 w 732724"/>
                  <a:gd name="connsiteY45" fmla="*/ 2977 h 872849"/>
                  <a:gd name="connsiteX46" fmla="*/ 419635 w 732724"/>
                  <a:gd name="connsiteY46" fmla="*/ 488 h 87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32724" h="872849">
                    <a:moveTo>
                      <a:pt x="407199" y="27905"/>
                    </a:moveTo>
                    <a:lnTo>
                      <a:pt x="297765" y="126209"/>
                    </a:lnTo>
                    <a:cubicBezTo>
                      <a:pt x="297765" y="127453"/>
                      <a:pt x="297765" y="127453"/>
                      <a:pt x="296523" y="127453"/>
                    </a:cubicBezTo>
                    <a:cubicBezTo>
                      <a:pt x="265433" y="149851"/>
                      <a:pt x="244293" y="182204"/>
                      <a:pt x="239319" y="219535"/>
                    </a:cubicBezTo>
                    <a:lnTo>
                      <a:pt x="199524" y="403699"/>
                    </a:lnTo>
                    <a:cubicBezTo>
                      <a:pt x="199524" y="403699"/>
                      <a:pt x="199524" y="406187"/>
                      <a:pt x="198281" y="406187"/>
                    </a:cubicBezTo>
                    <a:lnTo>
                      <a:pt x="20451" y="643858"/>
                    </a:lnTo>
                    <a:lnTo>
                      <a:pt x="327611" y="852909"/>
                    </a:lnTo>
                    <a:lnTo>
                      <a:pt x="433315" y="682433"/>
                    </a:lnTo>
                    <a:cubicBezTo>
                      <a:pt x="434557" y="679944"/>
                      <a:pt x="437045" y="678700"/>
                      <a:pt x="440775" y="678700"/>
                    </a:cubicBezTo>
                    <a:cubicBezTo>
                      <a:pt x="440775" y="677456"/>
                      <a:pt x="539017" y="667501"/>
                      <a:pt x="601195" y="502002"/>
                    </a:cubicBezTo>
                    <a:lnTo>
                      <a:pt x="504197" y="502002"/>
                    </a:lnTo>
                    <a:cubicBezTo>
                      <a:pt x="495493" y="502002"/>
                      <a:pt x="486787" y="498269"/>
                      <a:pt x="483057" y="490803"/>
                    </a:cubicBezTo>
                    <a:cubicBezTo>
                      <a:pt x="478083" y="484581"/>
                      <a:pt x="476839" y="474627"/>
                      <a:pt x="479325" y="467161"/>
                    </a:cubicBezTo>
                    <a:lnTo>
                      <a:pt x="479325" y="465916"/>
                    </a:lnTo>
                    <a:cubicBezTo>
                      <a:pt x="497979" y="411165"/>
                      <a:pt x="539017" y="367613"/>
                      <a:pt x="592491" y="343970"/>
                    </a:cubicBezTo>
                    <a:cubicBezTo>
                      <a:pt x="650937" y="317839"/>
                      <a:pt x="728039" y="279264"/>
                      <a:pt x="714359" y="234467"/>
                    </a:cubicBezTo>
                    <a:cubicBezTo>
                      <a:pt x="699437" y="182204"/>
                      <a:pt x="593733" y="195892"/>
                      <a:pt x="499223" y="209580"/>
                    </a:cubicBezTo>
                    <a:cubicBezTo>
                      <a:pt x="470621" y="214557"/>
                      <a:pt x="440775" y="218291"/>
                      <a:pt x="415905" y="219535"/>
                    </a:cubicBezTo>
                    <a:cubicBezTo>
                      <a:pt x="413417" y="219535"/>
                      <a:pt x="412173" y="218291"/>
                      <a:pt x="409687" y="217046"/>
                    </a:cubicBezTo>
                    <a:cubicBezTo>
                      <a:pt x="408443" y="215802"/>
                      <a:pt x="407199" y="213313"/>
                      <a:pt x="407199" y="210824"/>
                    </a:cubicBezTo>
                    <a:close/>
                    <a:moveTo>
                      <a:pt x="419635" y="488"/>
                    </a:moveTo>
                    <a:cubicBezTo>
                      <a:pt x="422121" y="2977"/>
                      <a:pt x="423365" y="5466"/>
                      <a:pt x="423365" y="9199"/>
                    </a:cubicBezTo>
                    <a:lnTo>
                      <a:pt x="423365" y="202089"/>
                    </a:lnTo>
                    <a:cubicBezTo>
                      <a:pt x="446995" y="200845"/>
                      <a:pt x="471869" y="195867"/>
                      <a:pt x="497985" y="192134"/>
                    </a:cubicBezTo>
                    <a:cubicBezTo>
                      <a:pt x="597481" y="179689"/>
                      <a:pt x="710655" y="163511"/>
                      <a:pt x="730553" y="230712"/>
                    </a:cubicBezTo>
                    <a:cubicBezTo>
                      <a:pt x="746721" y="285468"/>
                      <a:pt x="669613" y="327779"/>
                      <a:pt x="598723" y="358890"/>
                    </a:cubicBezTo>
                    <a:cubicBezTo>
                      <a:pt x="550221" y="381290"/>
                      <a:pt x="512911" y="422357"/>
                      <a:pt x="495499" y="470891"/>
                    </a:cubicBezTo>
                    <a:lnTo>
                      <a:pt x="495499" y="472135"/>
                    </a:lnTo>
                    <a:cubicBezTo>
                      <a:pt x="494255" y="474624"/>
                      <a:pt x="494255" y="478358"/>
                      <a:pt x="496743" y="480847"/>
                    </a:cubicBezTo>
                    <a:cubicBezTo>
                      <a:pt x="497985" y="483335"/>
                      <a:pt x="500473" y="484580"/>
                      <a:pt x="504205" y="484580"/>
                    </a:cubicBezTo>
                    <a:lnTo>
                      <a:pt x="613647" y="484580"/>
                    </a:lnTo>
                    <a:cubicBezTo>
                      <a:pt x="616135" y="484580"/>
                      <a:pt x="618623" y="487069"/>
                      <a:pt x="621111" y="488313"/>
                    </a:cubicBezTo>
                    <a:cubicBezTo>
                      <a:pt x="622353" y="490802"/>
                      <a:pt x="622353" y="493291"/>
                      <a:pt x="621111" y="495780"/>
                    </a:cubicBezTo>
                    <a:cubicBezTo>
                      <a:pt x="562657" y="663781"/>
                      <a:pt x="468137" y="689914"/>
                      <a:pt x="445751" y="694892"/>
                    </a:cubicBezTo>
                    <a:lnTo>
                      <a:pt x="336307" y="867871"/>
                    </a:lnTo>
                    <a:cubicBezTo>
                      <a:pt x="335065" y="870360"/>
                      <a:pt x="333821" y="871605"/>
                      <a:pt x="331333" y="872849"/>
                    </a:cubicBezTo>
                    <a:cubicBezTo>
                      <a:pt x="330089" y="872849"/>
                      <a:pt x="330089" y="872849"/>
                      <a:pt x="328845" y="872849"/>
                    </a:cubicBezTo>
                    <a:cubicBezTo>
                      <a:pt x="327603" y="872849"/>
                      <a:pt x="325115" y="871605"/>
                      <a:pt x="325115" y="870360"/>
                    </a:cubicBezTo>
                    <a:lnTo>
                      <a:pt x="4246" y="652581"/>
                    </a:lnTo>
                    <a:cubicBezTo>
                      <a:pt x="1759" y="651336"/>
                      <a:pt x="515" y="648848"/>
                      <a:pt x="515" y="646359"/>
                    </a:cubicBezTo>
                    <a:cubicBezTo>
                      <a:pt x="-729" y="643870"/>
                      <a:pt x="515" y="641381"/>
                      <a:pt x="1759" y="640136"/>
                    </a:cubicBezTo>
                    <a:lnTo>
                      <a:pt x="184579" y="397468"/>
                    </a:lnTo>
                    <a:lnTo>
                      <a:pt x="221890" y="217023"/>
                    </a:lnTo>
                    <a:cubicBezTo>
                      <a:pt x="229351" y="174711"/>
                      <a:pt x="252981" y="138622"/>
                      <a:pt x="286561" y="114978"/>
                    </a:cubicBezTo>
                    <a:lnTo>
                      <a:pt x="409685" y="2977"/>
                    </a:lnTo>
                    <a:cubicBezTo>
                      <a:pt x="412173" y="488"/>
                      <a:pt x="415903" y="-756"/>
                      <a:pt x="419635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77A75C4C-315F-F348-B6C6-E73B2F4B9849}"/>
                  </a:ext>
                </a:extLst>
              </p:cNvPr>
              <p:cNvSpPr/>
              <p:nvPr/>
            </p:nvSpPr>
            <p:spPr>
              <a:xfrm>
                <a:off x="14828664" y="10403522"/>
                <a:ext cx="2206297" cy="18543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2" h="1489">
                    <a:moveTo>
                      <a:pt x="0" y="761"/>
                    </a:moveTo>
                    <a:lnTo>
                      <a:pt x="866" y="698"/>
                    </a:lnTo>
                    <a:lnTo>
                      <a:pt x="1286" y="220"/>
                    </a:lnTo>
                    <a:cubicBezTo>
                      <a:pt x="1286" y="220"/>
                      <a:pt x="1307" y="86"/>
                      <a:pt x="1408" y="10"/>
                    </a:cubicBezTo>
                    <a:cubicBezTo>
                      <a:pt x="1427" y="-3"/>
                      <a:pt x="1452" y="-3"/>
                      <a:pt x="1470" y="10"/>
                    </a:cubicBezTo>
                    <a:cubicBezTo>
                      <a:pt x="1533" y="58"/>
                      <a:pt x="1661" y="142"/>
                      <a:pt x="1734" y="184"/>
                    </a:cubicBezTo>
                    <a:cubicBezTo>
                      <a:pt x="1763" y="199"/>
                      <a:pt x="1778" y="234"/>
                      <a:pt x="1770" y="267"/>
                    </a:cubicBezTo>
                    <a:cubicBezTo>
                      <a:pt x="1758" y="321"/>
                      <a:pt x="1726" y="398"/>
                      <a:pt x="1641" y="461"/>
                    </a:cubicBezTo>
                    <a:cubicBezTo>
                      <a:pt x="1641" y="461"/>
                      <a:pt x="1311" y="1120"/>
                      <a:pt x="1057" y="1215"/>
                    </a:cubicBezTo>
                    <a:cubicBezTo>
                      <a:pt x="666" y="1362"/>
                      <a:pt x="41" y="1489"/>
                      <a:pt x="41" y="14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1E049F64-1031-474F-A144-34FB8A5F0D99}"/>
                  </a:ext>
                </a:extLst>
              </p:cNvPr>
              <p:cNvSpPr/>
              <p:nvPr/>
            </p:nvSpPr>
            <p:spPr>
              <a:xfrm>
                <a:off x="14819703" y="10395407"/>
                <a:ext cx="2223243" cy="1869982"/>
              </a:xfrm>
              <a:custGeom>
                <a:avLst/>
                <a:gdLst>
                  <a:gd name="connsiteX0" fmla="*/ 1800642 w 2223243"/>
                  <a:gd name="connsiteY0" fmla="*/ 15593 h 1869982"/>
                  <a:gd name="connsiteX1" fmla="*/ 1767024 w 2223243"/>
                  <a:gd name="connsiteY1" fmla="*/ 26801 h 1869982"/>
                  <a:gd name="connsiteX2" fmla="*/ 1617614 w 2223243"/>
                  <a:gd name="connsiteY2" fmla="*/ 283351 h 1869982"/>
                  <a:gd name="connsiteX3" fmla="*/ 1616369 w 2223243"/>
                  <a:gd name="connsiteY3" fmla="*/ 288332 h 1869982"/>
                  <a:gd name="connsiteX4" fmla="*/ 1093434 w 2223243"/>
                  <a:gd name="connsiteY4" fmla="*/ 882380 h 1869982"/>
                  <a:gd name="connsiteX5" fmla="*/ 1087209 w 2223243"/>
                  <a:gd name="connsiteY5" fmla="*/ 884871 h 1869982"/>
                  <a:gd name="connsiteX6" fmla="*/ 16437 w 2223243"/>
                  <a:gd name="connsiteY6" fmla="*/ 963330 h 1869982"/>
                  <a:gd name="connsiteX7" fmla="*/ 67485 w 2223243"/>
                  <a:gd name="connsiteY7" fmla="*/ 1851289 h 1869982"/>
                  <a:gd name="connsiteX8" fmla="*/ 1322530 w 2223243"/>
                  <a:gd name="connsiteY8" fmla="*/ 1513790 h 1869982"/>
                  <a:gd name="connsiteX9" fmla="*/ 2044678 w 2223243"/>
                  <a:gd name="connsiteY9" fmla="*/ 577261 h 1869982"/>
                  <a:gd name="connsiteX10" fmla="*/ 2047168 w 2223243"/>
                  <a:gd name="connsiteY10" fmla="*/ 574770 h 1869982"/>
                  <a:gd name="connsiteX11" fmla="*/ 2204048 w 2223243"/>
                  <a:gd name="connsiteY11" fmla="*/ 339393 h 1869982"/>
                  <a:gd name="connsiteX12" fmla="*/ 2164206 w 2223243"/>
                  <a:gd name="connsiteY12" fmla="*/ 243498 h 1869982"/>
                  <a:gd name="connsiteX13" fmla="*/ 1834259 w 2223243"/>
                  <a:gd name="connsiteY13" fmla="*/ 26801 h 1869982"/>
                  <a:gd name="connsiteX14" fmla="*/ 1800642 w 2223243"/>
                  <a:gd name="connsiteY14" fmla="*/ 15593 h 1869982"/>
                  <a:gd name="connsiteX15" fmla="*/ 1800647 w 2223243"/>
                  <a:gd name="connsiteY15" fmla="*/ 15 h 1869982"/>
                  <a:gd name="connsiteX16" fmla="*/ 1844225 w 2223243"/>
                  <a:gd name="connsiteY16" fmla="*/ 15582 h 1869982"/>
                  <a:gd name="connsiteX17" fmla="*/ 2172930 w 2223243"/>
                  <a:gd name="connsiteY17" fmla="*/ 228545 h 1869982"/>
                  <a:gd name="connsiteX18" fmla="*/ 2220244 w 2223243"/>
                  <a:gd name="connsiteY18" fmla="*/ 343122 h 1869982"/>
                  <a:gd name="connsiteX19" fmla="*/ 2058382 w 2223243"/>
                  <a:gd name="connsiteY19" fmla="*/ 587221 h 1869982"/>
                  <a:gd name="connsiteX20" fmla="*/ 1814343 w 2223243"/>
                  <a:gd name="connsiteY20" fmla="*/ 1011902 h 1869982"/>
                  <a:gd name="connsiteX21" fmla="*/ 1327511 w 2223243"/>
                  <a:gd name="connsiteY21" fmla="*/ 1528743 h 1869982"/>
                  <a:gd name="connsiteX22" fmla="*/ 61251 w 2223243"/>
                  <a:gd name="connsiteY22" fmla="*/ 1869982 h 1869982"/>
                  <a:gd name="connsiteX23" fmla="*/ 60006 w 2223243"/>
                  <a:gd name="connsiteY23" fmla="*/ 1869982 h 1869982"/>
                  <a:gd name="connsiteX24" fmla="*/ 55025 w 2223243"/>
                  <a:gd name="connsiteY24" fmla="*/ 1868737 h 1869982"/>
                  <a:gd name="connsiteX25" fmla="*/ 51290 w 2223243"/>
                  <a:gd name="connsiteY25" fmla="*/ 1862510 h 1869982"/>
                  <a:gd name="connsiteX26" fmla="*/ 241 w 2223243"/>
                  <a:gd name="connsiteY26" fmla="*/ 955859 h 1869982"/>
                  <a:gd name="connsiteX27" fmla="*/ 7712 w 2223243"/>
                  <a:gd name="connsiteY27" fmla="*/ 948386 h 1869982"/>
                  <a:gd name="connsiteX28" fmla="*/ 1082228 w 2223243"/>
                  <a:gd name="connsiteY28" fmla="*/ 868681 h 1869982"/>
                  <a:gd name="connsiteX29" fmla="*/ 1601432 w 2223243"/>
                  <a:gd name="connsiteY29" fmla="*/ 278361 h 1869982"/>
                  <a:gd name="connsiteX30" fmla="*/ 1757069 w 2223243"/>
                  <a:gd name="connsiteY30" fmla="*/ 14337 h 1869982"/>
                  <a:gd name="connsiteX31" fmla="*/ 1800647 w 2223243"/>
                  <a:gd name="connsiteY31" fmla="*/ 15 h 186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23243" h="1869982">
                    <a:moveTo>
                      <a:pt x="1800642" y="15593"/>
                    </a:moveTo>
                    <a:cubicBezTo>
                      <a:pt x="1788814" y="15593"/>
                      <a:pt x="1776985" y="19329"/>
                      <a:pt x="1767024" y="26801"/>
                    </a:cubicBezTo>
                    <a:cubicBezTo>
                      <a:pt x="1645006" y="118960"/>
                      <a:pt x="1617614" y="282105"/>
                      <a:pt x="1617614" y="283351"/>
                    </a:cubicBezTo>
                    <a:cubicBezTo>
                      <a:pt x="1617614" y="285841"/>
                      <a:pt x="1616369" y="287087"/>
                      <a:pt x="1616369" y="288332"/>
                    </a:cubicBezTo>
                    <a:lnTo>
                      <a:pt x="1093434" y="882380"/>
                    </a:lnTo>
                    <a:cubicBezTo>
                      <a:pt x="1090944" y="883626"/>
                      <a:pt x="1089699" y="884871"/>
                      <a:pt x="1087209" y="884871"/>
                    </a:cubicBezTo>
                    <a:lnTo>
                      <a:pt x="16437" y="963330"/>
                    </a:lnTo>
                    <a:lnTo>
                      <a:pt x="67485" y="1851289"/>
                    </a:lnTo>
                    <a:cubicBezTo>
                      <a:pt x="158377" y="1833854"/>
                      <a:pt x="870564" y="1684407"/>
                      <a:pt x="1322530" y="1513790"/>
                    </a:cubicBezTo>
                    <a:cubicBezTo>
                      <a:pt x="1631310" y="1397969"/>
                      <a:pt x="2039698" y="584733"/>
                      <a:pt x="2044678" y="577261"/>
                    </a:cubicBezTo>
                    <a:cubicBezTo>
                      <a:pt x="2044678" y="576016"/>
                      <a:pt x="2045924" y="576016"/>
                      <a:pt x="2047168" y="574770"/>
                    </a:cubicBezTo>
                    <a:cubicBezTo>
                      <a:pt x="2151756" y="498802"/>
                      <a:pt x="2190354" y="405398"/>
                      <a:pt x="2204048" y="339393"/>
                    </a:cubicBezTo>
                    <a:cubicBezTo>
                      <a:pt x="2212764" y="302031"/>
                      <a:pt x="2196578" y="262179"/>
                      <a:pt x="2164206" y="243498"/>
                    </a:cubicBezTo>
                    <a:cubicBezTo>
                      <a:pt x="2074560" y="193683"/>
                      <a:pt x="1913944" y="87825"/>
                      <a:pt x="1834259" y="26801"/>
                    </a:cubicBezTo>
                    <a:cubicBezTo>
                      <a:pt x="1824298" y="19329"/>
                      <a:pt x="1812470" y="15593"/>
                      <a:pt x="1800642" y="15593"/>
                    </a:cubicBezTo>
                    <a:close/>
                    <a:moveTo>
                      <a:pt x="1800647" y="15"/>
                    </a:moveTo>
                    <a:cubicBezTo>
                      <a:pt x="1815899" y="326"/>
                      <a:pt x="1831152" y="5619"/>
                      <a:pt x="1844225" y="15582"/>
                    </a:cubicBezTo>
                    <a:cubicBezTo>
                      <a:pt x="1923911" y="75361"/>
                      <a:pt x="2083284" y="178730"/>
                      <a:pt x="2172930" y="228545"/>
                    </a:cubicBezTo>
                    <a:cubicBezTo>
                      <a:pt x="2210282" y="250963"/>
                      <a:pt x="2231450" y="297042"/>
                      <a:pt x="2220244" y="343122"/>
                    </a:cubicBezTo>
                    <a:cubicBezTo>
                      <a:pt x="2206548" y="411619"/>
                      <a:pt x="2165460" y="508760"/>
                      <a:pt x="2058382" y="587221"/>
                    </a:cubicBezTo>
                    <a:cubicBezTo>
                      <a:pt x="2047176" y="607147"/>
                      <a:pt x="1947568" y="803920"/>
                      <a:pt x="1814343" y="1011902"/>
                    </a:cubicBezTo>
                    <a:cubicBezTo>
                      <a:pt x="1623844" y="1305816"/>
                      <a:pt x="1460736" y="1478927"/>
                      <a:pt x="1327511" y="1528743"/>
                    </a:cubicBezTo>
                    <a:cubicBezTo>
                      <a:pt x="845660" y="1710571"/>
                      <a:pt x="69966" y="1868737"/>
                      <a:pt x="61251" y="1869982"/>
                    </a:cubicBezTo>
                    <a:lnTo>
                      <a:pt x="60006" y="1869982"/>
                    </a:lnTo>
                    <a:cubicBezTo>
                      <a:pt x="57515" y="1869982"/>
                      <a:pt x="56270" y="1869982"/>
                      <a:pt x="55025" y="1868737"/>
                    </a:cubicBezTo>
                    <a:cubicBezTo>
                      <a:pt x="52535" y="1867491"/>
                      <a:pt x="51290" y="1865000"/>
                      <a:pt x="51290" y="1862510"/>
                    </a:cubicBezTo>
                    <a:lnTo>
                      <a:pt x="241" y="955859"/>
                    </a:lnTo>
                    <a:cubicBezTo>
                      <a:pt x="-1004" y="952123"/>
                      <a:pt x="2731" y="948386"/>
                      <a:pt x="7712" y="948386"/>
                    </a:cubicBezTo>
                    <a:lnTo>
                      <a:pt x="1082228" y="868681"/>
                    </a:lnTo>
                    <a:lnTo>
                      <a:pt x="1601432" y="278361"/>
                    </a:lnTo>
                    <a:cubicBezTo>
                      <a:pt x="1605167" y="255944"/>
                      <a:pt x="1636295" y="106496"/>
                      <a:pt x="1757069" y="14337"/>
                    </a:cubicBezTo>
                    <a:cubicBezTo>
                      <a:pt x="1770142" y="4374"/>
                      <a:pt x="1785395" y="-297"/>
                      <a:pt x="180064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0AD24727-3BD2-674F-B002-B13DD8E125A4}"/>
                  </a:ext>
                </a:extLst>
              </p:cNvPr>
              <p:cNvSpPr/>
              <p:nvPr/>
            </p:nvSpPr>
            <p:spPr>
              <a:xfrm>
                <a:off x="16430752" y="10403522"/>
                <a:ext cx="604209" cy="573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6" h="461">
                    <a:moveTo>
                      <a:pt x="448" y="184"/>
                    </a:moveTo>
                    <a:cubicBezTo>
                      <a:pt x="375" y="142"/>
                      <a:pt x="247" y="58"/>
                      <a:pt x="184" y="10"/>
                    </a:cubicBezTo>
                    <a:cubicBezTo>
                      <a:pt x="166" y="-3"/>
                      <a:pt x="141" y="-3"/>
                      <a:pt x="122" y="10"/>
                    </a:cubicBezTo>
                    <a:cubicBezTo>
                      <a:pt x="21" y="86"/>
                      <a:pt x="0" y="220"/>
                      <a:pt x="0" y="220"/>
                    </a:cubicBezTo>
                    <a:cubicBezTo>
                      <a:pt x="0" y="220"/>
                      <a:pt x="107" y="375"/>
                      <a:pt x="355" y="461"/>
                    </a:cubicBezTo>
                    <a:cubicBezTo>
                      <a:pt x="440" y="398"/>
                      <a:pt x="472" y="321"/>
                      <a:pt x="484" y="268"/>
                    </a:cubicBezTo>
                    <a:cubicBezTo>
                      <a:pt x="492" y="234"/>
                      <a:pt x="477" y="199"/>
                      <a:pt x="448" y="18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D23C5E5D-C837-8049-B3B6-9027E407CA63}"/>
                  </a:ext>
                </a:extLst>
              </p:cNvPr>
              <p:cNvSpPr/>
              <p:nvPr/>
            </p:nvSpPr>
            <p:spPr>
              <a:xfrm>
                <a:off x="16422032" y="10670216"/>
                <a:ext cx="457206" cy="314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8" h="253">
                    <a:moveTo>
                      <a:pt x="362" y="253"/>
                    </a:moveTo>
                    <a:cubicBezTo>
                      <a:pt x="361" y="253"/>
                      <a:pt x="360" y="253"/>
                      <a:pt x="360" y="253"/>
                    </a:cubicBezTo>
                    <a:cubicBezTo>
                      <a:pt x="137" y="184"/>
                      <a:pt x="2" y="12"/>
                      <a:pt x="1" y="11"/>
                    </a:cubicBezTo>
                    <a:cubicBezTo>
                      <a:pt x="-1" y="7"/>
                      <a:pt x="0" y="3"/>
                      <a:pt x="2" y="1"/>
                    </a:cubicBezTo>
                    <a:cubicBezTo>
                      <a:pt x="6" y="-1"/>
                      <a:pt x="10" y="0"/>
                      <a:pt x="12" y="2"/>
                    </a:cubicBezTo>
                    <a:cubicBezTo>
                      <a:pt x="13" y="4"/>
                      <a:pt x="145" y="173"/>
                      <a:pt x="364" y="240"/>
                    </a:cubicBezTo>
                    <a:cubicBezTo>
                      <a:pt x="367" y="241"/>
                      <a:pt x="369" y="245"/>
                      <a:pt x="368" y="248"/>
                    </a:cubicBezTo>
                    <a:cubicBezTo>
                      <a:pt x="367" y="251"/>
                      <a:pt x="364" y="253"/>
                      <a:pt x="362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34D8B54-EBD4-824A-9DEC-B042748295D9}"/>
                  </a:ext>
                </a:extLst>
              </p:cNvPr>
              <p:cNvSpPr/>
              <p:nvPr/>
            </p:nvSpPr>
            <p:spPr>
              <a:xfrm>
                <a:off x="17831022" y="9701895"/>
                <a:ext cx="261616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" h="213">
                    <a:moveTo>
                      <a:pt x="211" y="106"/>
                    </a:moveTo>
                    <a:cubicBezTo>
                      <a:pt x="211" y="165"/>
                      <a:pt x="164" y="213"/>
                      <a:pt x="105" y="213"/>
                    </a:cubicBezTo>
                    <a:cubicBezTo>
                      <a:pt x="47" y="213"/>
                      <a:pt x="0" y="165"/>
                      <a:pt x="0" y="106"/>
                    </a:cubicBezTo>
                    <a:cubicBezTo>
                      <a:pt x="0" y="48"/>
                      <a:pt x="47" y="0"/>
                      <a:pt x="105" y="0"/>
                    </a:cubicBezTo>
                    <a:cubicBezTo>
                      <a:pt x="164" y="0"/>
                      <a:pt x="211" y="48"/>
                      <a:pt x="211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2F6DA8DD-5C63-7448-992C-767F84F8F72E}"/>
                  </a:ext>
                </a:extLst>
              </p:cNvPr>
              <p:cNvSpPr/>
              <p:nvPr/>
            </p:nvSpPr>
            <p:spPr>
              <a:xfrm>
                <a:off x="17831022" y="9701895"/>
                <a:ext cx="261616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" h="213">
                    <a:moveTo>
                      <a:pt x="211" y="106"/>
                    </a:moveTo>
                    <a:cubicBezTo>
                      <a:pt x="211" y="165"/>
                      <a:pt x="164" y="213"/>
                      <a:pt x="105" y="213"/>
                    </a:cubicBezTo>
                    <a:cubicBezTo>
                      <a:pt x="47" y="213"/>
                      <a:pt x="0" y="165"/>
                      <a:pt x="0" y="106"/>
                    </a:cubicBezTo>
                    <a:cubicBezTo>
                      <a:pt x="0" y="48"/>
                      <a:pt x="47" y="0"/>
                      <a:pt x="105" y="0"/>
                    </a:cubicBezTo>
                    <a:cubicBezTo>
                      <a:pt x="164" y="0"/>
                      <a:pt x="211" y="48"/>
                      <a:pt x="211" y="1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24A2DEA7-E215-0A43-8A07-60115BC2316B}"/>
                  </a:ext>
                </a:extLst>
              </p:cNvPr>
              <p:cNvSpPr/>
              <p:nvPr/>
            </p:nvSpPr>
            <p:spPr>
              <a:xfrm>
                <a:off x="17831022" y="9701895"/>
                <a:ext cx="261616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" h="213">
                    <a:moveTo>
                      <a:pt x="211" y="106"/>
                    </a:moveTo>
                    <a:cubicBezTo>
                      <a:pt x="211" y="165"/>
                      <a:pt x="164" y="213"/>
                      <a:pt x="105" y="213"/>
                    </a:cubicBezTo>
                    <a:cubicBezTo>
                      <a:pt x="47" y="213"/>
                      <a:pt x="0" y="165"/>
                      <a:pt x="0" y="106"/>
                    </a:cubicBezTo>
                    <a:cubicBezTo>
                      <a:pt x="0" y="48"/>
                      <a:pt x="47" y="0"/>
                      <a:pt x="105" y="0"/>
                    </a:cubicBezTo>
                    <a:cubicBezTo>
                      <a:pt x="164" y="0"/>
                      <a:pt x="211" y="48"/>
                      <a:pt x="211" y="106"/>
                    </a:cubicBezTo>
                    <a:close/>
                  </a:path>
                </a:pathLst>
              </a:custGeom>
              <a:solidFill>
                <a:srgbClr val="075E8A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77320F2-9528-F94A-9FFE-D9445E3C967B}"/>
                  </a:ext>
                </a:extLst>
              </p:cNvPr>
              <p:cNvSpPr/>
              <p:nvPr/>
            </p:nvSpPr>
            <p:spPr>
              <a:xfrm>
                <a:off x="17822301" y="9694414"/>
                <a:ext cx="279058" cy="279155"/>
              </a:xfrm>
              <a:custGeom>
                <a:avLst/>
                <a:gdLst>
                  <a:gd name="connsiteX0" fmla="*/ 138912 w 279058"/>
                  <a:gd name="connsiteY0" fmla="*/ 16205 h 279155"/>
                  <a:gd name="connsiteX1" fmla="*/ 17442 w 279058"/>
                  <a:gd name="connsiteY1" fmla="*/ 138962 h 279155"/>
                  <a:gd name="connsiteX2" fmla="*/ 138912 w 279058"/>
                  <a:gd name="connsiteY2" fmla="*/ 262958 h 279155"/>
                  <a:gd name="connsiteX3" fmla="*/ 262862 w 279058"/>
                  <a:gd name="connsiteY3" fmla="*/ 138962 h 279155"/>
                  <a:gd name="connsiteX4" fmla="*/ 138912 w 279058"/>
                  <a:gd name="connsiteY4" fmla="*/ 16205 h 279155"/>
                  <a:gd name="connsiteX5" fmla="*/ 138908 w 279058"/>
                  <a:gd name="connsiteY5" fmla="*/ 0 h 279155"/>
                  <a:gd name="connsiteX6" fmla="*/ 279058 w 279058"/>
                  <a:gd name="connsiteY6" fmla="*/ 138957 h 279155"/>
                  <a:gd name="connsiteX7" fmla="*/ 138908 w 279058"/>
                  <a:gd name="connsiteY7" fmla="*/ 279155 h 279155"/>
                  <a:gd name="connsiteX8" fmla="*/ 0 w 279058"/>
                  <a:gd name="connsiteY8" fmla="*/ 138957 h 279155"/>
                  <a:gd name="connsiteX9" fmla="*/ 138908 w 279058"/>
                  <a:gd name="connsiteY9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058" h="279155">
                    <a:moveTo>
                      <a:pt x="138912" y="16205"/>
                    </a:moveTo>
                    <a:cubicBezTo>
                      <a:pt x="71978" y="16205"/>
                      <a:pt x="17442" y="72003"/>
                      <a:pt x="17442" y="138962"/>
                    </a:cubicBezTo>
                    <a:cubicBezTo>
                      <a:pt x="17442" y="207160"/>
                      <a:pt x="71978" y="262958"/>
                      <a:pt x="138912" y="262958"/>
                    </a:cubicBezTo>
                    <a:cubicBezTo>
                      <a:pt x="207084" y="262958"/>
                      <a:pt x="262862" y="207160"/>
                      <a:pt x="262862" y="138962"/>
                    </a:cubicBezTo>
                    <a:cubicBezTo>
                      <a:pt x="262862" y="72003"/>
                      <a:pt x="207084" y="16205"/>
                      <a:pt x="138912" y="16205"/>
                    </a:cubicBezTo>
                    <a:close/>
                    <a:moveTo>
                      <a:pt x="138908" y="0"/>
                    </a:moveTo>
                    <a:cubicBezTo>
                      <a:pt x="217044" y="0"/>
                      <a:pt x="279058" y="62034"/>
                      <a:pt x="279058" y="138957"/>
                    </a:cubicBezTo>
                    <a:cubicBezTo>
                      <a:pt x="279058" y="217121"/>
                      <a:pt x="217044" y="279155"/>
                      <a:pt x="138908" y="279155"/>
                    </a:cubicBezTo>
                    <a:cubicBezTo>
                      <a:pt x="62012" y="279155"/>
                      <a:pt x="0" y="217121"/>
                      <a:pt x="0" y="138957"/>
                    </a:cubicBezTo>
                    <a:cubicBezTo>
                      <a:pt x="0" y="62034"/>
                      <a:pt x="62012" y="0"/>
                      <a:pt x="138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BB6040F-CD98-F04F-9486-06F5BB3B9C5D}"/>
                  </a:ext>
                </a:extLst>
              </p:cNvPr>
              <p:cNvSpPr/>
              <p:nvPr/>
            </p:nvSpPr>
            <p:spPr>
              <a:xfrm>
                <a:off x="17923211" y="9772930"/>
                <a:ext cx="80976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91">
                    <a:moveTo>
                      <a:pt x="66" y="86"/>
                    </a:moveTo>
                    <a:cubicBezTo>
                      <a:pt x="66" y="89"/>
                      <a:pt x="63" y="91"/>
                      <a:pt x="60" y="91"/>
                    </a:cubicBezTo>
                    <a:lnTo>
                      <a:pt x="0" y="91"/>
                    </a:lnTo>
                    <a:lnTo>
                      <a:pt x="0" y="86"/>
                    </a:lnTo>
                    <a:cubicBezTo>
                      <a:pt x="0" y="84"/>
                      <a:pt x="2" y="82"/>
                      <a:pt x="3" y="80"/>
                    </a:cubicBezTo>
                    <a:lnTo>
                      <a:pt x="37" y="47"/>
                    </a:lnTo>
                    <a:cubicBezTo>
                      <a:pt x="42" y="43"/>
                      <a:pt x="45" y="39"/>
                      <a:pt x="46" y="36"/>
                    </a:cubicBezTo>
                    <a:cubicBezTo>
                      <a:pt x="48" y="33"/>
                      <a:pt x="49" y="30"/>
                      <a:pt x="49" y="26"/>
                    </a:cubicBezTo>
                    <a:cubicBezTo>
                      <a:pt x="49" y="22"/>
                      <a:pt x="47" y="18"/>
                      <a:pt x="44" y="15"/>
                    </a:cubicBezTo>
                    <a:cubicBezTo>
                      <a:pt x="41" y="13"/>
                      <a:pt x="36" y="11"/>
                      <a:pt x="30" y="11"/>
                    </a:cubicBezTo>
                    <a:cubicBezTo>
                      <a:pt x="21" y="11"/>
                      <a:pt x="15" y="14"/>
                      <a:pt x="9" y="18"/>
                    </a:cubicBezTo>
                    <a:cubicBezTo>
                      <a:pt x="8" y="20"/>
                      <a:pt x="5" y="20"/>
                      <a:pt x="2" y="18"/>
                    </a:cubicBezTo>
                    <a:cubicBezTo>
                      <a:pt x="0" y="15"/>
                      <a:pt x="-1" y="11"/>
                      <a:pt x="2" y="9"/>
                    </a:cubicBezTo>
                    <a:cubicBezTo>
                      <a:pt x="5" y="7"/>
                      <a:pt x="8" y="5"/>
                      <a:pt x="12" y="3"/>
                    </a:cubicBezTo>
                    <a:cubicBezTo>
                      <a:pt x="17" y="1"/>
                      <a:pt x="24" y="0"/>
                      <a:pt x="30" y="0"/>
                    </a:cubicBezTo>
                    <a:cubicBezTo>
                      <a:pt x="40" y="0"/>
                      <a:pt x="47" y="2"/>
                      <a:pt x="54" y="7"/>
                    </a:cubicBezTo>
                    <a:cubicBezTo>
                      <a:pt x="59" y="11"/>
                      <a:pt x="62" y="17"/>
                      <a:pt x="62" y="25"/>
                    </a:cubicBezTo>
                    <a:cubicBezTo>
                      <a:pt x="62" y="30"/>
                      <a:pt x="61" y="35"/>
                      <a:pt x="59" y="39"/>
                    </a:cubicBezTo>
                    <a:cubicBezTo>
                      <a:pt x="57" y="43"/>
                      <a:pt x="52" y="48"/>
                      <a:pt x="47" y="54"/>
                    </a:cubicBezTo>
                    <a:lnTo>
                      <a:pt x="19" y="80"/>
                    </a:lnTo>
                    <a:lnTo>
                      <a:pt x="60" y="80"/>
                    </a:lnTo>
                    <a:cubicBezTo>
                      <a:pt x="63" y="80"/>
                      <a:pt x="66" y="83"/>
                      <a:pt x="66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6B526673-9E24-FD42-BC21-B9CF63E164A7}"/>
                  </a:ext>
                </a:extLst>
              </p:cNvPr>
              <p:cNvSpPr/>
              <p:nvPr/>
            </p:nvSpPr>
            <p:spPr>
              <a:xfrm>
                <a:off x="15871388" y="7421296"/>
                <a:ext cx="1105017" cy="11066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8" h="889">
                    <a:moveTo>
                      <a:pt x="888" y="445"/>
                    </a:moveTo>
                    <a:cubicBezTo>
                      <a:pt x="888" y="690"/>
                      <a:pt x="690" y="889"/>
                      <a:pt x="444" y="889"/>
                    </a:cubicBezTo>
                    <a:cubicBezTo>
                      <a:pt x="199" y="889"/>
                      <a:pt x="0" y="690"/>
                      <a:pt x="0" y="445"/>
                    </a:cubicBezTo>
                    <a:cubicBezTo>
                      <a:pt x="0" y="199"/>
                      <a:pt x="199" y="0"/>
                      <a:pt x="444" y="0"/>
                    </a:cubicBezTo>
                    <a:cubicBezTo>
                      <a:pt x="690" y="0"/>
                      <a:pt x="888" y="199"/>
                      <a:pt x="888" y="445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12DC115C-D489-E54A-8CE5-3F96314337CB}"/>
                  </a:ext>
                </a:extLst>
              </p:cNvPr>
              <p:cNvSpPr/>
              <p:nvPr/>
            </p:nvSpPr>
            <p:spPr>
              <a:xfrm>
                <a:off x="15862668" y="7412572"/>
                <a:ext cx="1122458" cy="1124099"/>
              </a:xfrm>
              <a:custGeom>
                <a:avLst/>
                <a:gdLst>
                  <a:gd name="connsiteX0" fmla="*/ 561230 w 1122458"/>
                  <a:gd name="connsiteY0" fmla="*/ 17447 h 1124099"/>
                  <a:gd name="connsiteX1" fmla="*/ 17441 w 1122458"/>
                  <a:gd name="connsiteY1" fmla="*/ 562673 h 1124099"/>
                  <a:gd name="connsiteX2" fmla="*/ 561230 w 1122458"/>
                  <a:gd name="connsiteY2" fmla="*/ 1107898 h 1124099"/>
                  <a:gd name="connsiteX3" fmla="*/ 1106264 w 1122458"/>
                  <a:gd name="connsiteY3" fmla="*/ 562673 h 1124099"/>
                  <a:gd name="connsiteX4" fmla="*/ 561230 w 1122458"/>
                  <a:gd name="connsiteY4" fmla="*/ 17447 h 1124099"/>
                  <a:gd name="connsiteX5" fmla="*/ 561229 w 1122458"/>
                  <a:gd name="connsiteY5" fmla="*/ 0 h 1124099"/>
                  <a:gd name="connsiteX6" fmla="*/ 1122458 w 1122458"/>
                  <a:gd name="connsiteY6" fmla="*/ 562672 h 1124099"/>
                  <a:gd name="connsiteX7" fmla="*/ 561229 w 1122458"/>
                  <a:gd name="connsiteY7" fmla="*/ 1124099 h 1124099"/>
                  <a:gd name="connsiteX8" fmla="*/ 0 w 1122458"/>
                  <a:gd name="connsiteY8" fmla="*/ 562672 h 1124099"/>
                  <a:gd name="connsiteX9" fmla="*/ 561229 w 1122458"/>
                  <a:gd name="connsiteY9" fmla="*/ 0 h 11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2458" h="1124099">
                    <a:moveTo>
                      <a:pt x="561230" y="17447"/>
                    </a:moveTo>
                    <a:cubicBezTo>
                      <a:pt x="261337" y="17447"/>
                      <a:pt x="17441" y="262674"/>
                      <a:pt x="17441" y="562673"/>
                    </a:cubicBezTo>
                    <a:cubicBezTo>
                      <a:pt x="17441" y="862671"/>
                      <a:pt x="261337" y="1107898"/>
                      <a:pt x="561230" y="1107898"/>
                    </a:cubicBezTo>
                    <a:cubicBezTo>
                      <a:pt x="861122" y="1107898"/>
                      <a:pt x="1106264" y="862671"/>
                      <a:pt x="1106264" y="562673"/>
                    </a:cubicBezTo>
                    <a:cubicBezTo>
                      <a:pt x="1106264" y="262674"/>
                      <a:pt x="861122" y="17447"/>
                      <a:pt x="561230" y="17447"/>
                    </a:cubicBezTo>
                    <a:close/>
                    <a:moveTo>
                      <a:pt x="561229" y="0"/>
                    </a:moveTo>
                    <a:cubicBezTo>
                      <a:pt x="871087" y="0"/>
                      <a:pt x="1122458" y="252705"/>
                      <a:pt x="1122458" y="562672"/>
                    </a:cubicBezTo>
                    <a:cubicBezTo>
                      <a:pt x="1122458" y="872640"/>
                      <a:pt x="871087" y="1124099"/>
                      <a:pt x="561229" y="1124099"/>
                    </a:cubicBezTo>
                    <a:cubicBezTo>
                      <a:pt x="252615" y="1124099"/>
                      <a:pt x="0" y="872640"/>
                      <a:pt x="0" y="562672"/>
                    </a:cubicBezTo>
                    <a:cubicBezTo>
                      <a:pt x="0" y="252705"/>
                      <a:pt x="252615" y="0"/>
                      <a:pt x="5612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BAA528A4-E7E7-E349-B5D0-4DD29A127BE0}"/>
                  </a:ext>
                </a:extLst>
              </p:cNvPr>
              <p:cNvSpPr/>
              <p:nvPr/>
            </p:nvSpPr>
            <p:spPr>
              <a:xfrm>
                <a:off x="15969809" y="7520994"/>
                <a:ext cx="909428" cy="9097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1" h="731">
                    <a:moveTo>
                      <a:pt x="730" y="347"/>
                    </a:moveTo>
                    <a:cubicBezTo>
                      <a:pt x="740" y="548"/>
                      <a:pt x="584" y="720"/>
                      <a:pt x="383" y="730"/>
                    </a:cubicBezTo>
                    <a:cubicBezTo>
                      <a:pt x="181" y="740"/>
                      <a:pt x="10" y="584"/>
                      <a:pt x="0" y="383"/>
                    </a:cubicBezTo>
                    <a:cubicBezTo>
                      <a:pt x="-10" y="181"/>
                      <a:pt x="146" y="10"/>
                      <a:pt x="347" y="0"/>
                    </a:cubicBezTo>
                    <a:cubicBezTo>
                      <a:pt x="549" y="-10"/>
                      <a:pt x="720" y="145"/>
                      <a:pt x="730" y="34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2D03C5F6-185F-5D49-97BE-D7CAD8F95564}"/>
                  </a:ext>
                </a:extLst>
              </p:cNvPr>
              <p:cNvSpPr/>
              <p:nvPr/>
            </p:nvSpPr>
            <p:spPr>
              <a:xfrm>
                <a:off x="15962904" y="7511711"/>
                <a:ext cx="925608" cy="926507"/>
              </a:xfrm>
              <a:custGeom>
                <a:avLst/>
                <a:gdLst>
                  <a:gd name="connsiteX0" fmla="*/ 439849 w 925608"/>
                  <a:gd name="connsiteY0" fmla="*/ 16760 h 926507"/>
                  <a:gd name="connsiteX1" fmla="*/ 15626 w 925608"/>
                  <a:gd name="connsiteY1" fmla="*/ 484689 h 926507"/>
                  <a:gd name="connsiteX2" fmla="*/ 161180 w 925608"/>
                  <a:gd name="connsiteY2" fmla="*/ 794567 h 926507"/>
                  <a:gd name="connsiteX3" fmla="*/ 482146 w 925608"/>
                  <a:gd name="connsiteY3" fmla="*/ 909060 h 926507"/>
                  <a:gd name="connsiteX4" fmla="*/ 906368 w 925608"/>
                  <a:gd name="connsiteY4" fmla="*/ 441132 h 926507"/>
                  <a:gd name="connsiteX5" fmla="*/ 760815 w 925608"/>
                  <a:gd name="connsiteY5" fmla="*/ 132498 h 926507"/>
                  <a:gd name="connsiteX6" fmla="*/ 460997 w 925608"/>
                  <a:gd name="connsiteY6" fmla="*/ 16760 h 926507"/>
                  <a:gd name="connsiteX7" fmla="*/ 439849 w 925608"/>
                  <a:gd name="connsiteY7" fmla="*/ 16760 h 926507"/>
                  <a:gd name="connsiteX8" fmla="*/ 439847 w 925608"/>
                  <a:gd name="connsiteY8" fmla="*/ 559 h 926507"/>
                  <a:gd name="connsiteX9" fmla="*/ 925052 w 925608"/>
                  <a:gd name="connsiteY9" fmla="*/ 439887 h 926507"/>
                  <a:gd name="connsiteX10" fmla="*/ 484636 w 925608"/>
                  <a:gd name="connsiteY10" fmla="*/ 925262 h 926507"/>
                  <a:gd name="connsiteX11" fmla="*/ 462242 w 925608"/>
                  <a:gd name="connsiteY11" fmla="*/ 926507 h 926507"/>
                  <a:gd name="connsiteX12" fmla="*/ 674 w 925608"/>
                  <a:gd name="connsiteY12" fmla="*/ 485935 h 926507"/>
                  <a:gd name="connsiteX13" fmla="*/ 439847 w 925608"/>
                  <a:gd name="connsiteY13" fmla="*/ 559 h 92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5608" h="926507">
                    <a:moveTo>
                      <a:pt x="439849" y="16760"/>
                    </a:moveTo>
                    <a:cubicBezTo>
                      <a:pt x="193526" y="29205"/>
                      <a:pt x="3185" y="239524"/>
                      <a:pt x="15626" y="484689"/>
                    </a:cubicBezTo>
                    <a:cubicBezTo>
                      <a:pt x="20602" y="604160"/>
                      <a:pt x="72853" y="713675"/>
                      <a:pt x="161180" y="794567"/>
                    </a:cubicBezTo>
                    <a:cubicBezTo>
                      <a:pt x="250752" y="874214"/>
                      <a:pt x="363961" y="915282"/>
                      <a:pt x="482146" y="909060"/>
                    </a:cubicBezTo>
                    <a:cubicBezTo>
                      <a:pt x="728469" y="896615"/>
                      <a:pt x="918810" y="687541"/>
                      <a:pt x="906368" y="441132"/>
                    </a:cubicBezTo>
                    <a:cubicBezTo>
                      <a:pt x="900148" y="322905"/>
                      <a:pt x="849142" y="212145"/>
                      <a:pt x="760815" y="132498"/>
                    </a:cubicBezTo>
                    <a:cubicBezTo>
                      <a:pt x="677463" y="57828"/>
                      <a:pt x="572962" y="16760"/>
                      <a:pt x="460997" y="16760"/>
                    </a:cubicBezTo>
                    <a:cubicBezTo>
                      <a:pt x="453533" y="16760"/>
                      <a:pt x="446069" y="16760"/>
                      <a:pt x="439849" y="16760"/>
                    </a:cubicBezTo>
                    <a:close/>
                    <a:moveTo>
                      <a:pt x="439847" y="559"/>
                    </a:moveTo>
                    <a:cubicBezTo>
                      <a:pt x="693647" y="-11887"/>
                      <a:pt x="912612" y="184753"/>
                      <a:pt x="925052" y="439887"/>
                    </a:cubicBezTo>
                    <a:cubicBezTo>
                      <a:pt x="937494" y="695020"/>
                      <a:pt x="739680" y="912817"/>
                      <a:pt x="484636" y="925262"/>
                    </a:cubicBezTo>
                    <a:cubicBezTo>
                      <a:pt x="477171" y="925262"/>
                      <a:pt x="469706" y="926507"/>
                      <a:pt x="462242" y="926507"/>
                    </a:cubicBezTo>
                    <a:cubicBezTo>
                      <a:pt x="217150" y="926507"/>
                      <a:pt x="11871" y="733601"/>
                      <a:pt x="674" y="485935"/>
                    </a:cubicBezTo>
                    <a:cubicBezTo>
                      <a:pt x="-13011" y="230802"/>
                      <a:pt x="183559" y="13005"/>
                      <a:pt x="439847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3542D6C-A01E-D146-AFCA-FE3E59D12631}"/>
                  </a:ext>
                </a:extLst>
              </p:cNvPr>
              <p:cNvSpPr/>
              <p:nvPr/>
            </p:nvSpPr>
            <p:spPr>
              <a:xfrm>
                <a:off x="16387149" y="7938481"/>
                <a:ext cx="72256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9">
                    <a:moveTo>
                      <a:pt x="59" y="30"/>
                    </a:moveTo>
                    <a:cubicBezTo>
                      <a:pt x="59" y="46"/>
                      <a:pt x="46" y="59"/>
                      <a:pt x="30" y="59"/>
                    </a:cubicBezTo>
                    <a:cubicBezTo>
                      <a:pt x="14" y="59"/>
                      <a:pt x="0" y="46"/>
                      <a:pt x="0" y="30"/>
                    </a:cubicBezTo>
                    <a:cubicBezTo>
                      <a:pt x="0" y="14"/>
                      <a:pt x="14" y="0"/>
                      <a:pt x="30" y="0"/>
                    </a:cubicBezTo>
                    <a:cubicBezTo>
                      <a:pt x="46" y="0"/>
                      <a:pt x="59" y="14"/>
                      <a:pt x="59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61B54695-1472-FB4F-8E2F-B64E7D4317FB}"/>
                  </a:ext>
                </a:extLst>
              </p:cNvPr>
              <p:cNvSpPr/>
              <p:nvPr/>
            </p:nvSpPr>
            <p:spPr>
              <a:xfrm>
                <a:off x="16379675" y="7929757"/>
                <a:ext cx="88451" cy="89729"/>
              </a:xfrm>
              <a:custGeom>
                <a:avLst/>
                <a:gdLst>
                  <a:gd name="connsiteX0" fmla="*/ 44225 w 88451"/>
                  <a:gd name="connsiteY0" fmla="*/ 17447 h 89729"/>
                  <a:gd name="connsiteX1" fmla="*/ 16195 w 88451"/>
                  <a:gd name="connsiteY1" fmla="*/ 45474 h 89729"/>
                  <a:gd name="connsiteX2" fmla="*/ 44225 w 88451"/>
                  <a:gd name="connsiteY2" fmla="*/ 72281 h 89729"/>
                  <a:gd name="connsiteX3" fmla="*/ 72256 w 88451"/>
                  <a:gd name="connsiteY3" fmla="*/ 45474 h 89729"/>
                  <a:gd name="connsiteX4" fmla="*/ 44225 w 88451"/>
                  <a:gd name="connsiteY4" fmla="*/ 17447 h 89729"/>
                  <a:gd name="connsiteX5" fmla="*/ 44225 w 88451"/>
                  <a:gd name="connsiteY5" fmla="*/ 0 h 89729"/>
                  <a:gd name="connsiteX6" fmla="*/ 88451 w 88451"/>
                  <a:gd name="connsiteY6" fmla="*/ 45479 h 89729"/>
                  <a:gd name="connsiteX7" fmla="*/ 44225 w 88451"/>
                  <a:gd name="connsiteY7" fmla="*/ 89729 h 89729"/>
                  <a:gd name="connsiteX8" fmla="*/ 0 w 88451"/>
                  <a:gd name="connsiteY8" fmla="*/ 45479 h 89729"/>
                  <a:gd name="connsiteX9" fmla="*/ 44225 w 88451"/>
                  <a:gd name="connsiteY9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1" h="89729">
                    <a:moveTo>
                      <a:pt x="44225" y="17447"/>
                    </a:moveTo>
                    <a:cubicBezTo>
                      <a:pt x="29601" y="17447"/>
                      <a:pt x="16195" y="29633"/>
                      <a:pt x="16195" y="45474"/>
                    </a:cubicBezTo>
                    <a:cubicBezTo>
                      <a:pt x="16195" y="61314"/>
                      <a:pt x="29601" y="72281"/>
                      <a:pt x="44225" y="72281"/>
                    </a:cubicBezTo>
                    <a:cubicBezTo>
                      <a:pt x="60069" y="72281"/>
                      <a:pt x="72256" y="61314"/>
                      <a:pt x="72256" y="45474"/>
                    </a:cubicBezTo>
                    <a:cubicBezTo>
                      <a:pt x="72256" y="29633"/>
                      <a:pt x="60069" y="17447"/>
                      <a:pt x="44225" y="17447"/>
                    </a:cubicBezTo>
                    <a:close/>
                    <a:moveTo>
                      <a:pt x="44225" y="0"/>
                    </a:moveTo>
                    <a:cubicBezTo>
                      <a:pt x="68795" y="0"/>
                      <a:pt x="88451" y="20896"/>
                      <a:pt x="88451" y="45479"/>
                    </a:cubicBezTo>
                    <a:cubicBezTo>
                      <a:pt x="88451" y="70063"/>
                      <a:pt x="68795" y="89729"/>
                      <a:pt x="44225" y="89729"/>
                    </a:cubicBezTo>
                    <a:cubicBezTo>
                      <a:pt x="19656" y="89729"/>
                      <a:pt x="0" y="70063"/>
                      <a:pt x="0" y="45479"/>
                    </a:cubicBezTo>
                    <a:cubicBezTo>
                      <a:pt x="0" y="20896"/>
                      <a:pt x="19656" y="0"/>
                      <a:pt x="44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7B1E3659-BAAE-1F4B-83B8-6ACF95BAA18F}"/>
                  </a:ext>
                </a:extLst>
              </p:cNvPr>
              <p:cNvSpPr/>
              <p:nvPr/>
            </p:nvSpPr>
            <p:spPr>
              <a:xfrm>
                <a:off x="16415803" y="7717898"/>
                <a:ext cx="194344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7" h="248">
                    <a:moveTo>
                      <a:pt x="150" y="248"/>
                    </a:moveTo>
                    <a:lnTo>
                      <a:pt x="149" y="248"/>
                    </a:lnTo>
                    <a:lnTo>
                      <a:pt x="6" y="213"/>
                    </a:lnTo>
                    <a:cubicBezTo>
                      <a:pt x="2" y="213"/>
                      <a:pt x="0" y="210"/>
                      <a:pt x="0" y="20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202"/>
                    </a:lnTo>
                    <a:lnTo>
                      <a:pt x="152" y="235"/>
                    </a:lnTo>
                    <a:cubicBezTo>
                      <a:pt x="155" y="236"/>
                      <a:pt x="158" y="240"/>
                      <a:pt x="157" y="243"/>
                    </a:cubicBezTo>
                    <a:cubicBezTo>
                      <a:pt x="156" y="246"/>
                      <a:pt x="153" y="248"/>
                      <a:pt x="150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A8C87640-F543-1F44-B9C4-B9E4AED5235D}"/>
                  </a:ext>
                </a:extLst>
              </p:cNvPr>
              <p:cNvSpPr/>
              <p:nvPr/>
            </p:nvSpPr>
            <p:spPr>
              <a:xfrm>
                <a:off x="15825297" y="8129154"/>
                <a:ext cx="502054" cy="792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4" h="637">
                    <a:moveTo>
                      <a:pt x="55" y="0"/>
                    </a:moveTo>
                    <a:lnTo>
                      <a:pt x="12" y="132"/>
                    </a:lnTo>
                    <a:cubicBezTo>
                      <a:pt x="-2" y="160"/>
                      <a:pt x="-3" y="194"/>
                      <a:pt x="7" y="224"/>
                    </a:cubicBezTo>
                    <a:lnTo>
                      <a:pt x="52" y="368"/>
                    </a:lnTo>
                    <a:lnTo>
                      <a:pt x="20" y="610"/>
                    </a:lnTo>
                    <a:lnTo>
                      <a:pt x="330" y="637"/>
                    </a:lnTo>
                    <a:lnTo>
                      <a:pt x="339" y="469"/>
                    </a:lnTo>
                    <a:cubicBezTo>
                      <a:pt x="339" y="469"/>
                      <a:pt x="408" y="423"/>
                      <a:pt x="404" y="315"/>
                    </a:cubicBezTo>
                    <a:cubicBezTo>
                      <a:pt x="404" y="315"/>
                      <a:pt x="226" y="293"/>
                      <a:pt x="315" y="174"/>
                    </a:cubicBezTo>
                    <a:cubicBezTo>
                      <a:pt x="351" y="127"/>
                      <a:pt x="388" y="69"/>
                      <a:pt x="358" y="40"/>
                    </a:cubicBezTo>
                    <a:cubicBezTo>
                      <a:pt x="311" y="-5"/>
                      <a:pt x="205" y="99"/>
                      <a:pt x="135" y="146"/>
                    </a:cubicBezTo>
                    <a:cubicBezTo>
                      <a:pt x="121" y="132"/>
                      <a:pt x="105" y="113"/>
                      <a:pt x="91" y="89"/>
                    </a:cubicBezTo>
                    <a:cubicBezTo>
                      <a:pt x="70" y="55"/>
                      <a:pt x="61" y="23"/>
                      <a:pt x="5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8957196F-69AB-EF40-B0AF-098F07F8456E}"/>
                  </a:ext>
                </a:extLst>
              </p:cNvPr>
              <p:cNvSpPr/>
              <p:nvPr/>
            </p:nvSpPr>
            <p:spPr>
              <a:xfrm>
                <a:off x="15816831" y="8120430"/>
                <a:ext cx="519494" cy="810049"/>
              </a:xfrm>
              <a:custGeom>
                <a:avLst/>
                <a:gdLst>
                  <a:gd name="connsiteX0" fmla="*/ 74343 w 519494"/>
                  <a:gd name="connsiteY0" fmla="*/ 37387 h 810049"/>
                  <a:gd name="connsiteX1" fmla="*/ 29610 w 519494"/>
                  <a:gd name="connsiteY1" fmla="*/ 174247 h 810049"/>
                  <a:gd name="connsiteX2" fmla="*/ 29610 w 519494"/>
                  <a:gd name="connsiteY2" fmla="*/ 175491 h 810049"/>
                  <a:gd name="connsiteX3" fmla="*/ 23397 w 519494"/>
                  <a:gd name="connsiteY3" fmla="*/ 284978 h 810049"/>
                  <a:gd name="connsiteX4" fmla="*/ 80556 w 519494"/>
                  <a:gd name="connsiteY4" fmla="*/ 464139 h 810049"/>
                  <a:gd name="connsiteX5" fmla="*/ 80556 w 519494"/>
                  <a:gd name="connsiteY5" fmla="*/ 467872 h 810049"/>
                  <a:gd name="connsiteX6" fmla="*/ 40793 w 519494"/>
                  <a:gd name="connsiteY6" fmla="*/ 760253 h 810049"/>
                  <a:gd name="connsiteX7" fmla="*/ 409844 w 519494"/>
                  <a:gd name="connsiteY7" fmla="*/ 792602 h 810049"/>
                  <a:gd name="connsiteX8" fmla="*/ 419785 w 519494"/>
                  <a:gd name="connsiteY8" fmla="*/ 592290 h 810049"/>
                  <a:gd name="connsiteX9" fmla="*/ 423513 w 519494"/>
                  <a:gd name="connsiteY9" fmla="*/ 586069 h 810049"/>
                  <a:gd name="connsiteX10" fmla="*/ 464519 w 519494"/>
                  <a:gd name="connsiteY10" fmla="*/ 541278 h 810049"/>
                  <a:gd name="connsiteX11" fmla="*/ 500554 w 519494"/>
                  <a:gd name="connsiteY11" fmla="*/ 406907 h 810049"/>
                  <a:gd name="connsiteX12" fmla="*/ 365111 w 519494"/>
                  <a:gd name="connsiteY12" fmla="*/ 329768 h 810049"/>
                  <a:gd name="connsiteX13" fmla="*/ 392448 w 519494"/>
                  <a:gd name="connsiteY13" fmla="*/ 221525 h 810049"/>
                  <a:gd name="connsiteX14" fmla="*/ 445880 w 519494"/>
                  <a:gd name="connsiteY14" fmla="*/ 64759 h 810049"/>
                  <a:gd name="connsiteX15" fmla="*/ 247064 w 519494"/>
                  <a:gd name="connsiteY15" fmla="*/ 148119 h 810049"/>
                  <a:gd name="connsiteX16" fmla="*/ 178721 w 519494"/>
                  <a:gd name="connsiteY16" fmla="*/ 197886 h 810049"/>
                  <a:gd name="connsiteX17" fmla="*/ 168780 w 519494"/>
                  <a:gd name="connsiteY17" fmla="*/ 195398 h 810049"/>
                  <a:gd name="connsiteX18" fmla="*/ 112864 w 519494"/>
                  <a:gd name="connsiteY18" fmla="*/ 124480 h 810049"/>
                  <a:gd name="connsiteX19" fmla="*/ 74343 w 519494"/>
                  <a:gd name="connsiteY19" fmla="*/ 37387 h 810049"/>
                  <a:gd name="connsiteX20" fmla="*/ 76800 w 519494"/>
                  <a:gd name="connsiteY20" fmla="*/ 0 h 810049"/>
                  <a:gd name="connsiteX21" fmla="*/ 85500 w 519494"/>
                  <a:gd name="connsiteY21" fmla="*/ 6222 h 810049"/>
                  <a:gd name="connsiteX22" fmla="*/ 128998 w 519494"/>
                  <a:gd name="connsiteY22" fmla="*/ 115722 h 810049"/>
                  <a:gd name="connsiteX23" fmla="*/ 176225 w 519494"/>
                  <a:gd name="connsiteY23" fmla="*/ 179182 h 810049"/>
                  <a:gd name="connsiteX24" fmla="*/ 238366 w 519494"/>
                  <a:gd name="connsiteY24" fmla="*/ 134386 h 810049"/>
                  <a:gd name="connsiteX25" fmla="*/ 458343 w 519494"/>
                  <a:gd name="connsiteY25" fmla="*/ 53506 h 810049"/>
                  <a:gd name="connsiteX26" fmla="*/ 407388 w 519494"/>
                  <a:gd name="connsiteY26" fmla="*/ 231443 h 810049"/>
                  <a:gd name="connsiteX27" fmla="*/ 382532 w 519494"/>
                  <a:gd name="connsiteY27" fmla="*/ 323522 h 810049"/>
                  <a:gd name="connsiteX28" fmla="*/ 511784 w 519494"/>
                  <a:gd name="connsiteY28" fmla="*/ 391959 h 810049"/>
                  <a:gd name="connsiteX29" fmla="*/ 519241 w 519494"/>
                  <a:gd name="connsiteY29" fmla="*/ 399425 h 810049"/>
                  <a:gd name="connsiteX30" fmla="*/ 437215 w 519494"/>
                  <a:gd name="connsiteY30" fmla="*/ 597271 h 810049"/>
                  <a:gd name="connsiteX31" fmla="*/ 427273 w 519494"/>
                  <a:gd name="connsiteY31" fmla="*/ 802583 h 810049"/>
                  <a:gd name="connsiteX32" fmla="*/ 424787 w 519494"/>
                  <a:gd name="connsiteY32" fmla="*/ 808805 h 810049"/>
                  <a:gd name="connsiteX33" fmla="*/ 418573 w 519494"/>
                  <a:gd name="connsiteY33" fmla="*/ 810049 h 810049"/>
                  <a:gd name="connsiteX34" fmla="*/ 32059 w 519494"/>
                  <a:gd name="connsiteY34" fmla="*/ 776452 h 810049"/>
                  <a:gd name="connsiteX35" fmla="*/ 25845 w 519494"/>
                  <a:gd name="connsiteY35" fmla="*/ 773964 h 810049"/>
                  <a:gd name="connsiteX36" fmla="*/ 24602 w 519494"/>
                  <a:gd name="connsiteY36" fmla="*/ 767742 h 810049"/>
                  <a:gd name="connsiteX37" fmla="*/ 64372 w 519494"/>
                  <a:gd name="connsiteY37" fmla="*/ 466618 h 810049"/>
                  <a:gd name="connsiteX38" fmla="*/ 9688 w 519494"/>
                  <a:gd name="connsiteY38" fmla="*/ 289925 h 810049"/>
                  <a:gd name="connsiteX39" fmla="*/ 15903 w 519494"/>
                  <a:gd name="connsiteY39" fmla="*/ 167983 h 810049"/>
                  <a:gd name="connsiteX40" fmla="*/ 69343 w 519494"/>
                  <a:gd name="connsiteY40" fmla="*/ 6222 h 810049"/>
                  <a:gd name="connsiteX41" fmla="*/ 76800 w 519494"/>
                  <a:gd name="connsiteY41" fmla="*/ 0 h 81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19494" h="810049">
                    <a:moveTo>
                      <a:pt x="74343" y="37387"/>
                    </a:moveTo>
                    <a:lnTo>
                      <a:pt x="29610" y="174247"/>
                    </a:lnTo>
                    <a:lnTo>
                      <a:pt x="29610" y="175491"/>
                    </a:lnTo>
                    <a:cubicBezTo>
                      <a:pt x="13456" y="210328"/>
                      <a:pt x="12213" y="248897"/>
                      <a:pt x="23397" y="284978"/>
                    </a:cubicBezTo>
                    <a:lnTo>
                      <a:pt x="80556" y="464139"/>
                    </a:lnTo>
                    <a:cubicBezTo>
                      <a:pt x="80556" y="465384"/>
                      <a:pt x="80556" y="466628"/>
                      <a:pt x="80556" y="467872"/>
                    </a:cubicBezTo>
                    <a:lnTo>
                      <a:pt x="40793" y="760253"/>
                    </a:lnTo>
                    <a:lnTo>
                      <a:pt x="409844" y="792602"/>
                    </a:lnTo>
                    <a:lnTo>
                      <a:pt x="419785" y="592290"/>
                    </a:lnTo>
                    <a:cubicBezTo>
                      <a:pt x="419785" y="589801"/>
                      <a:pt x="421028" y="587313"/>
                      <a:pt x="423513" y="586069"/>
                    </a:cubicBezTo>
                    <a:cubicBezTo>
                      <a:pt x="423513" y="586069"/>
                      <a:pt x="444637" y="571139"/>
                      <a:pt x="464519" y="541278"/>
                    </a:cubicBezTo>
                    <a:cubicBezTo>
                      <a:pt x="481915" y="515151"/>
                      <a:pt x="503039" y="470360"/>
                      <a:pt x="500554" y="406907"/>
                    </a:cubicBezTo>
                    <a:cubicBezTo>
                      <a:pt x="475702" y="403175"/>
                      <a:pt x="388720" y="384512"/>
                      <a:pt x="365111" y="329768"/>
                    </a:cubicBezTo>
                    <a:cubicBezTo>
                      <a:pt x="352685" y="297420"/>
                      <a:pt x="361383" y="261339"/>
                      <a:pt x="392448" y="221525"/>
                    </a:cubicBezTo>
                    <a:cubicBezTo>
                      <a:pt x="430969" y="169270"/>
                      <a:pt x="479430" y="95864"/>
                      <a:pt x="445880" y="64759"/>
                    </a:cubicBezTo>
                    <a:cubicBezTo>
                      <a:pt x="406117" y="26190"/>
                      <a:pt x="321620" y="90887"/>
                      <a:pt x="247064" y="148119"/>
                    </a:cubicBezTo>
                    <a:cubicBezTo>
                      <a:pt x="222212" y="166782"/>
                      <a:pt x="199845" y="184200"/>
                      <a:pt x="178721" y="197886"/>
                    </a:cubicBezTo>
                    <a:cubicBezTo>
                      <a:pt x="174993" y="200374"/>
                      <a:pt x="170023" y="199130"/>
                      <a:pt x="168780" y="195398"/>
                    </a:cubicBezTo>
                    <a:cubicBezTo>
                      <a:pt x="147656" y="174247"/>
                      <a:pt x="129017" y="150607"/>
                      <a:pt x="112864" y="124480"/>
                    </a:cubicBezTo>
                    <a:cubicBezTo>
                      <a:pt x="96710" y="97108"/>
                      <a:pt x="84284" y="68492"/>
                      <a:pt x="74343" y="37387"/>
                    </a:cubicBezTo>
                    <a:close/>
                    <a:moveTo>
                      <a:pt x="76800" y="0"/>
                    </a:moveTo>
                    <a:cubicBezTo>
                      <a:pt x="80529" y="0"/>
                      <a:pt x="84257" y="3733"/>
                      <a:pt x="85500" y="6222"/>
                    </a:cubicBezTo>
                    <a:cubicBezTo>
                      <a:pt x="92957" y="44796"/>
                      <a:pt x="107871" y="82125"/>
                      <a:pt x="128998" y="115722"/>
                    </a:cubicBezTo>
                    <a:cubicBezTo>
                      <a:pt x="142669" y="138119"/>
                      <a:pt x="157583" y="160517"/>
                      <a:pt x="176225" y="179182"/>
                    </a:cubicBezTo>
                    <a:cubicBezTo>
                      <a:pt x="194867" y="166738"/>
                      <a:pt x="215995" y="151807"/>
                      <a:pt x="238366" y="134386"/>
                    </a:cubicBezTo>
                    <a:cubicBezTo>
                      <a:pt x="319148" y="73415"/>
                      <a:pt x="409874" y="3733"/>
                      <a:pt x="458343" y="53506"/>
                    </a:cubicBezTo>
                    <a:cubicBezTo>
                      <a:pt x="500599" y="93324"/>
                      <a:pt x="453372" y="169227"/>
                      <a:pt x="407388" y="231443"/>
                    </a:cubicBezTo>
                    <a:cubicBezTo>
                      <a:pt x="380046" y="266284"/>
                      <a:pt x="371347" y="297391"/>
                      <a:pt x="382532" y="323522"/>
                    </a:cubicBezTo>
                    <a:cubicBezTo>
                      <a:pt x="404902" y="378272"/>
                      <a:pt x="510541" y="391959"/>
                      <a:pt x="511784" y="391959"/>
                    </a:cubicBezTo>
                    <a:cubicBezTo>
                      <a:pt x="515513" y="391959"/>
                      <a:pt x="517998" y="395692"/>
                      <a:pt x="519241" y="399425"/>
                    </a:cubicBezTo>
                    <a:cubicBezTo>
                      <a:pt x="524212" y="523857"/>
                      <a:pt x="454615" y="583584"/>
                      <a:pt x="437215" y="597271"/>
                    </a:cubicBezTo>
                    <a:lnTo>
                      <a:pt x="427273" y="802583"/>
                    </a:lnTo>
                    <a:cubicBezTo>
                      <a:pt x="427273" y="805072"/>
                      <a:pt x="426030" y="807560"/>
                      <a:pt x="424787" y="808805"/>
                    </a:cubicBezTo>
                    <a:cubicBezTo>
                      <a:pt x="423545" y="810049"/>
                      <a:pt x="421059" y="810049"/>
                      <a:pt x="418573" y="810049"/>
                    </a:cubicBezTo>
                    <a:lnTo>
                      <a:pt x="32059" y="776452"/>
                    </a:lnTo>
                    <a:cubicBezTo>
                      <a:pt x="29573" y="776452"/>
                      <a:pt x="27088" y="775208"/>
                      <a:pt x="25845" y="773964"/>
                    </a:cubicBezTo>
                    <a:cubicBezTo>
                      <a:pt x="24602" y="772720"/>
                      <a:pt x="23359" y="770231"/>
                      <a:pt x="24602" y="767742"/>
                    </a:cubicBezTo>
                    <a:lnTo>
                      <a:pt x="64372" y="466618"/>
                    </a:lnTo>
                    <a:lnTo>
                      <a:pt x="9688" y="289925"/>
                    </a:lnTo>
                    <a:cubicBezTo>
                      <a:pt x="-5225" y="251352"/>
                      <a:pt x="-2740" y="207801"/>
                      <a:pt x="15903" y="167983"/>
                    </a:cubicBezTo>
                    <a:lnTo>
                      <a:pt x="69343" y="6222"/>
                    </a:lnTo>
                    <a:cubicBezTo>
                      <a:pt x="70586" y="2489"/>
                      <a:pt x="73072" y="0"/>
                      <a:pt x="76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3191CFD-2AB2-C340-BFAC-354CBD6BA735}"/>
                  </a:ext>
                </a:extLst>
              </p:cNvPr>
              <p:cNvSpPr/>
              <p:nvPr/>
            </p:nvSpPr>
            <p:spPr>
              <a:xfrm>
                <a:off x="14619371" y="8769716"/>
                <a:ext cx="1699260" cy="23429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5" h="1881">
                    <a:moveTo>
                      <a:pt x="0" y="1300"/>
                    </a:moveTo>
                    <a:lnTo>
                      <a:pt x="643" y="906"/>
                    </a:lnTo>
                    <a:cubicBezTo>
                      <a:pt x="705" y="868"/>
                      <a:pt x="751" y="808"/>
                      <a:pt x="771" y="737"/>
                    </a:cubicBezTo>
                    <a:lnTo>
                      <a:pt x="906" y="258"/>
                    </a:lnTo>
                    <a:cubicBezTo>
                      <a:pt x="906" y="258"/>
                      <a:pt x="867" y="139"/>
                      <a:pt x="925" y="29"/>
                    </a:cubicBezTo>
                    <a:cubicBezTo>
                      <a:pt x="935" y="8"/>
                      <a:pt x="957" y="-3"/>
                      <a:pt x="980" y="0"/>
                    </a:cubicBezTo>
                    <a:cubicBezTo>
                      <a:pt x="1056" y="10"/>
                      <a:pt x="1206" y="20"/>
                      <a:pt x="1288" y="21"/>
                    </a:cubicBezTo>
                    <a:cubicBezTo>
                      <a:pt x="1320" y="21"/>
                      <a:pt x="1349" y="42"/>
                      <a:pt x="1356" y="73"/>
                    </a:cubicBezTo>
                    <a:cubicBezTo>
                      <a:pt x="1369" y="123"/>
                      <a:pt x="1374" y="201"/>
                      <a:pt x="1325" y="292"/>
                    </a:cubicBezTo>
                    <a:cubicBezTo>
                      <a:pt x="1325" y="292"/>
                      <a:pt x="1317" y="989"/>
                      <a:pt x="1133" y="1184"/>
                    </a:cubicBezTo>
                    <a:cubicBezTo>
                      <a:pt x="849" y="1486"/>
                      <a:pt x="350" y="1881"/>
                      <a:pt x="350" y="18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E52E287F-2AA0-4B46-9B06-515B67DB7D49}"/>
                  </a:ext>
                </a:extLst>
              </p:cNvPr>
              <p:cNvSpPr/>
              <p:nvPr/>
            </p:nvSpPr>
            <p:spPr>
              <a:xfrm>
                <a:off x="14610599" y="8760460"/>
                <a:ext cx="1715658" cy="2359644"/>
              </a:xfrm>
              <a:custGeom>
                <a:avLst/>
                <a:gdLst>
                  <a:gd name="connsiteX0" fmla="*/ 1226257 w 1715658"/>
                  <a:gd name="connsiteY0" fmla="*/ 19225 h 2359644"/>
                  <a:gd name="connsiteX1" fmla="*/ 1167748 w 1715658"/>
                  <a:gd name="connsiteY1" fmla="*/ 50364 h 2359644"/>
                  <a:gd name="connsiteX2" fmla="*/ 1145340 w 1715658"/>
                  <a:gd name="connsiteY2" fmla="*/ 330615 h 2359644"/>
                  <a:gd name="connsiteX3" fmla="*/ 1145340 w 1715658"/>
                  <a:gd name="connsiteY3" fmla="*/ 334351 h 2359644"/>
                  <a:gd name="connsiteX4" fmla="*/ 976038 w 1715658"/>
                  <a:gd name="connsiteY4" fmla="*/ 929729 h 2359644"/>
                  <a:gd name="connsiteX5" fmla="*/ 812960 w 1715658"/>
                  <a:gd name="connsiteY5" fmla="*/ 1145211 h 2359644"/>
                  <a:gd name="connsiteX6" fmla="*/ 18734 w 1715658"/>
                  <a:gd name="connsiteY6" fmla="*/ 1630980 h 2359644"/>
                  <a:gd name="connsiteX7" fmla="*/ 446969 w 1715658"/>
                  <a:gd name="connsiteY7" fmla="*/ 2339704 h 2359644"/>
                  <a:gd name="connsiteX8" fmla="*/ 1412987 w 1715658"/>
                  <a:gd name="connsiteY8" fmla="*/ 1479022 h 2359644"/>
                  <a:gd name="connsiteX9" fmla="*/ 1649512 w 1715658"/>
                  <a:gd name="connsiteY9" fmla="*/ 374209 h 2359644"/>
                  <a:gd name="connsiteX10" fmla="*/ 1650757 w 1715658"/>
                  <a:gd name="connsiteY10" fmla="*/ 370473 h 2359644"/>
                  <a:gd name="connsiteX11" fmla="*/ 1689348 w 1715658"/>
                  <a:gd name="connsiteY11" fmla="*/ 103923 h 2359644"/>
                  <a:gd name="connsiteX12" fmla="*/ 1612166 w 1715658"/>
                  <a:gd name="connsiteY12" fmla="*/ 44136 h 2359644"/>
                  <a:gd name="connsiteX13" fmla="*/ 1226257 w 1715658"/>
                  <a:gd name="connsiteY13" fmla="*/ 19225 h 2359644"/>
                  <a:gd name="connsiteX14" fmla="*/ 1228754 w 1715658"/>
                  <a:gd name="connsiteY14" fmla="*/ 532 h 2359644"/>
                  <a:gd name="connsiteX15" fmla="*/ 1612179 w 1715658"/>
                  <a:gd name="connsiteY15" fmla="*/ 26689 h 2359644"/>
                  <a:gd name="connsiteX16" fmla="*/ 1705546 w 1715658"/>
                  <a:gd name="connsiteY16" fmla="*/ 98932 h 2359644"/>
                  <a:gd name="connsiteX17" fmla="*/ 1666954 w 1715658"/>
                  <a:gd name="connsiteY17" fmla="*/ 375449 h 2359644"/>
                  <a:gd name="connsiteX18" fmla="*/ 1632098 w 1715658"/>
                  <a:gd name="connsiteY18" fmla="*/ 838802 h 2359644"/>
                  <a:gd name="connsiteX19" fmla="*/ 1425446 w 1715658"/>
                  <a:gd name="connsiteY19" fmla="*/ 1490235 h 2359644"/>
                  <a:gd name="connsiteX20" fmla="*/ 448210 w 1715658"/>
                  <a:gd name="connsiteY20" fmla="*/ 2358398 h 2359644"/>
                  <a:gd name="connsiteX21" fmla="*/ 444475 w 1715658"/>
                  <a:gd name="connsiteY21" fmla="*/ 2359644 h 2359644"/>
                  <a:gd name="connsiteX22" fmla="*/ 443230 w 1715658"/>
                  <a:gd name="connsiteY22" fmla="*/ 2359644 h 2359644"/>
                  <a:gd name="connsiteX23" fmla="*/ 437006 w 1715658"/>
                  <a:gd name="connsiteY23" fmla="*/ 2355907 h 2359644"/>
                  <a:gd name="connsiteX24" fmla="*/ 1295 w 1715658"/>
                  <a:gd name="connsiteY24" fmla="*/ 1633476 h 2359644"/>
                  <a:gd name="connsiteX25" fmla="*/ 3785 w 1715658"/>
                  <a:gd name="connsiteY25" fmla="*/ 1622266 h 2359644"/>
                  <a:gd name="connsiteX26" fmla="*/ 804247 w 1715658"/>
                  <a:gd name="connsiteY26" fmla="*/ 1131511 h 2359644"/>
                  <a:gd name="connsiteX27" fmla="*/ 959858 w 1715658"/>
                  <a:gd name="connsiteY27" fmla="*/ 924746 h 2359644"/>
                  <a:gd name="connsiteX28" fmla="*/ 1129163 w 1715658"/>
                  <a:gd name="connsiteY28" fmla="*/ 331854 h 2359644"/>
                  <a:gd name="connsiteX29" fmla="*/ 1152816 w 1715658"/>
                  <a:gd name="connsiteY29" fmla="*/ 40390 h 2359644"/>
                  <a:gd name="connsiteX30" fmla="*/ 1228754 w 1715658"/>
                  <a:gd name="connsiteY30" fmla="*/ 532 h 2359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15658" h="2359644">
                    <a:moveTo>
                      <a:pt x="1226257" y="19225"/>
                    </a:moveTo>
                    <a:cubicBezTo>
                      <a:pt x="1202604" y="15488"/>
                      <a:pt x="1177707" y="27943"/>
                      <a:pt x="1167748" y="50364"/>
                    </a:cubicBezTo>
                    <a:cubicBezTo>
                      <a:pt x="1098035" y="182393"/>
                      <a:pt x="1145340" y="329369"/>
                      <a:pt x="1145340" y="330615"/>
                    </a:cubicBezTo>
                    <a:cubicBezTo>
                      <a:pt x="1145340" y="331860"/>
                      <a:pt x="1145340" y="333106"/>
                      <a:pt x="1145340" y="334351"/>
                    </a:cubicBezTo>
                    <a:lnTo>
                      <a:pt x="976038" y="929729"/>
                    </a:lnTo>
                    <a:cubicBezTo>
                      <a:pt x="951141" y="1019410"/>
                      <a:pt x="892632" y="1095389"/>
                      <a:pt x="812960" y="1145211"/>
                    </a:cubicBezTo>
                    <a:lnTo>
                      <a:pt x="18734" y="1630980"/>
                    </a:lnTo>
                    <a:lnTo>
                      <a:pt x="446969" y="2339704"/>
                    </a:lnTo>
                    <a:cubicBezTo>
                      <a:pt x="517926" y="2282408"/>
                      <a:pt x="1084342" y="1827779"/>
                      <a:pt x="1412987" y="1479022"/>
                    </a:cubicBezTo>
                    <a:cubicBezTo>
                      <a:pt x="1637064" y="1239874"/>
                      <a:pt x="1649512" y="382928"/>
                      <a:pt x="1649512" y="374209"/>
                    </a:cubicBezTo>
                    <a:cubicBezTo>
                      <a:pt x="1649512" y="372964"/>
                      <a:pt x="1650757" y="371718"/>
                      <a:pt x="1650757" y="370473"/>
                    </a:cubicBezTo>
                    <a:cubicBezTo>
                      <a:pt x="1710511" y="259618"/>
                      <a:pt x="1704286" y="164955"/>
                      <a:pt x="1689348" y="103923"/>
                    </a:cubicBezTo>
                    <a:cubicBezTo>
                      <a:pt x="1679389" y="69047"/>
                      <a:pt x="1648267" y="44136"/>
                      <a:pt x="1612166" y="44136"/>
                    </a:cubicBezTo>
                    <a:cubicBezTo>
                      <a:pt x="1511332" y="44136"/>
                      <a:pt x="1324602" y="31680"/>
                      <a:pt x="1226257" y="19225"/>
                    </a:cubicBezTo>
                    <a:close/>
                    <a:moveTo>
                      <a:pt x="1228754" y="532"/>
                    </a:moveTo>
                    <a:cubicBezTo>
                      <a:pt x="1325855" y="12988"/>
                      <a:pt x="1512588" y="25443"/>
                      <a:pt x="1612179" y="26689"/>
                    </a:cubicBezTo>
                    <a:cubicBezTo>
                      <a:pt x="1655750" y="26689"/>
                      <a:pt x="1694342" y="56583"/>
                      <a:pt x="1705546" y="98932"/>
                    </a:cubicBezTo>
                    <a:cubicBezTo>
                      <a:pt x="1720484" y="161211"/>
                      <a:pt x="1726709" y="260856"/>
                      <a:pt x="1666954" y="375449"/>
                    </a:cubicBezTo>
                    <a:cubicBezTo>
                      <a:pt x="1665710" y="397869"/>
                      <a:pt x="1661975" y="605880"/>
                      <a:pt x="1632098" y="838802"/>
                    </a:cubicBezTo>
                    <a:cubicBezTo>
                      <a:pt x="1591016" y="1168878"/>
                      <a:pt x="1520058" y="1388098"/>
                      <a:pt x="1425446" y="1490235"/>
                    </a:cubicBezTo>
                    <a:cubicBezTo>
                      <a:pt x="1075633" y="1862661"/>
                      <a:pt x="455679" y="2353416"/>
                      <a:pt x="448210" y="2358398"/>
                    </a:cubicBezTo>
                    <a:cubicBezTo>
                      <a:pt x="446965" y="2359644"/>
                      <a:pt x="445720" y="2359644"/>
                      <a:pt x="444475" y="2359644"/>
                    </a:cubicBezTo>
                    <a:cubicBezTo>
                      <a:pt x="443230" y="2359644"/>
                      <a:pt x="443230" y="2359644"/>
                      <a:pt x="443230" y="2359644"/>
                    </a:cubicBezTo>
                    <a:cubicBezTo>
                      <a:pt x="439495" y="2359644"/>
                      <a:pt x="438250" y="2358398"/>
                      <a:pt x="437006" y="2355907"/>
                    </a:cubicBezTo>
                    <a:lnTo>
                      <a:pt x="1295" y="1633476"/>
                    </a:lnTo>
                    <a:cubicBezTo>
                      <a:pt x="-1195" y="1628494"/>
                      <a:pt x="50" y="1623511"/>
                      <a:pt x="3785" y="1622266"/>
                    </a:cubicBezTo>
                    <a:lnTo>
                      <a:pt x="804247" y="1131511"/>
                    </a:lnTo>
                    <a:cubicBezTo>
                      <a:pt x="880186" y="1084179"/>
                      <a:pt x="936205" y="1010690"/>
                      <a:pt x="959858" y="924746"/>
                    </a:cubicBezTo>
                    <a:lnTo>
                      <a:pt x="1129163" y="331854"/>
                    </a:lnTo>
                    <a:cubicBezTo>
                      <a:pt x="1122938" y="310679"/>
                      <a:pt x="1084347" y="171175"/>
                      <a:pt x="1152816" y="40390"/>
                    </a:cubicBezTo>
                    <a:cubicBezTo>
                      <a:pt x="1166510" y="12988"/>
                      <a:pt x="1197632" y="-3205"/>
                      <a:pt x="1228754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D8D1CE2-5147-104C-864D-F7580F624758}"/>
                  </a:ext>
                </a:extLst>
              </p:cNvPr>
              <p:cNvSpPr/>
              <p:nvPr/>
            </p:nvSpPr>
            <p:spPr>
              <a:xfrm>
                <a:off x="15733109" y="8769716"/>
                <a:ext cx="586768" cy="380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2" h="306">
                    <a:moveTo>
                      <a:pt x="395" y="21"/>
                    </a:moveTo>
                    <a:cubicBezTo>
                      <a:pt x="313" y="20"/>
                      <a:pt x="163" y="10"/>
                      <a:pt x="87" y="0"/>
                    </a:cubicBezTo>
                    <a:cubicBezTo>
                      <a:pt x="64" y="-3"/>
                      <a:pt x="42" y="8"/>
                      <a:pt x="32" y="29"/>
                    </a:cubicBezTo>
                    <a:cubicBezTo>
                      <a:pt x="-26" y="139"/>
                      <a:pt x="13" y="258"/>
                      <a:pt x="13" y="258"/>
                    </a:cubicBezTo>
                    <a:cubicBezTo>
                      <a:pt x="13" y="258"/>
                      <a:pt x="175" y="336"/>
                      <a:pt x="432" y="292"/>
                    </a:cubicBezTo>
                    <a:cubicBezTo>
                      <a:pt x="481" y="201"/>
                      <a:pt x="476" y="123"/>
                      <a:pt x="463" y="73"/>
                    </a:cubicBezTo>
                    <a:cubicBezTo>
                      <a:pt x="456" y="42"/>
                      <a:pt x="427" y="21"/>
                      <a:pt x="395" y="2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04EBDD9A-B946-2946-8BEC-3CD77F0F43CF}"/>
                  </a:ext>
                </a:extLst>
              </p:cNvPr>
              <p:cNvSpPr/>
              <p:nvPr/>
            </p:nvSpPr>
            <p:spPr>
              <a:xfrm>
                <a:off x="15740584" y="9083766"/>
                <a:ext cx="536936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" h="62">
                    <a:moveTo>
                      <a:pt x="279" y="62"/>
                    </a:moveTo>
                    <a:cubicBezTo>
                      <a:pt x="121" y="62"/>
                      <a:pt x="6" y="14"/>
                      <a:pt x="4" y="13"/>
                    </a:cubicBezTo>
                    <a:cubicBezTo>
                      <a:pt x="1" y="11"/>
                      <a:pt x="-1" y="8"/>
                      <a:pt x="0" y="4"/>
                    </a:cubicBezTo>
                    <a:cubicBezTo>
                      <a:pt x="2" y="1"/>
                      <a:pt x="6" y="-1"/>
                      <a:pt x="9" y="0"/>
                    </a:cubicBezTo>
                    <a:cubicBezTo>
                      <a:pt x="11" y="2"/>
                      <a:pt x="201" y="79"/>
                      <a:pt x="423" y="33"/>
                    </a:cubicBezTo>
                    <a:cubicBezTo>
                      <a:pt x="427" y="33"/>
                      <a:pt x="431" y="35"/>
                      <a:pt x="432" y="39"/>
                    </a:cubicBezTo>
                    <a:cubicBezTo>
                      <a:pt x="432" y="43"/>
                      <a:pt x="429" y="46"/>
                      <a:pt x="426" y="47"/>
                    </a:cubicBezTo>
                    <a:cubicBezTo>
                      <a:pt x="375" y="57"/>
                      <a:pt x="325" y="62"/>
                      <a:pt x="279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66EB26F4-2B13-9244-982B-4E5A358BDD2C}"/>
                  </a:ext>
                </a:extLst>
              </p:cNvPr>
              <p:cNvSpPr/>
              <p:nvPr/>
            </p:nvSpPr>
            <p:spPr>
              <a:xfrm>
                <a:off x="12978663" y="8473113"/>
                <a:ext cx="1835051" cy="20874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4" h="1676">
                    <a:moveTo>
                      <a:pt x="1203" y="795"/>
                    </a:moveTo>
                    <a:cubicBezTo>
                      <a:pt x="1102" y="684"/>
                      <a:pt x="1043" y="549"/>
                      <a:pt x="987" y="419"/>
                    </a:cubicBezTo>
                    <a:cubicBezTo>
                      <a:pt x="877" y="167"/>
                      <a:pt x="783" y="-51"/>
                      <a:pt x="419" y="10"/>
                    </a:cubicBezTo>
                    <a:cubicBezTo>
                      <a:pt x="296" y="32"/>
                      <a:pt x="199" y="90"/>
                      <a:pt x="134" y="184"/>
                    </a:cubicBezTo>
                    <a:cubicBezTo>
                      <a:pt x="-41" y="433"/>
                      <a:pt x="39" y="866"/>
                      <a:pt x="74" y="1051"/>
                    </a:cubicBezTo>
                    <a:lnTo>
                      <a:pt x="77" y="1067"/>
                    </a:lnTo>
                    <a:cubicBezTo>
                      <a:pt x="117" y="1288"/>
                      <a:pt x="2" y="1663"/>
                      <a:pt x="0" y="1667"/>
                    </a:cubicBezTo>
                    <a:cubicBezTo>
                      <a:pt x="0" y="1670"/>
                      <a:pt x="0" y="1672"/>
                      <a:pt x="2" y="1674"/>
                    </a:cubicBezTo>
                    <a:cubicBezTo>
                      <a:pt x="3" y="1675"/>
                      <a:pt x="4" y="1676"/>
                      <a:pt x="6" y="1676"/>
                    </a:cubicBezTo>
                    <a:cubicBezTo>
                      <a:pt x="7" y="1676"/>
                      <a:pt x="8" y="1676"/>
                      <a:pt x="8" y="1676"/>
                    </a:cubicBezTo>
                    <a:lnTo>
                      <a:pt x="1465" y="1383"/>
                    </a:lnTo>
                    <a:cubicBezTo>
                      <a:pt x="1467" y="1383"/>
                      <a:pt x="1469" y="1381"/>
                      <a:pt x="1470" y="1378"/>
                    </a:cubicBezTo>
                    <a:cubicBezTo>
                      <a:pt x="1472" y="1369"/>
                      <a:pt x="1523" y="1147"/>
                      <a:pt x="1203" y="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968DE340-7BB9-E44B-8408-B5300C554AE4}"/>
                  </a:ext>
                </a:extLst>
              </p:cNvPr>
              <p:cNvSpPr/>
              <p:nvPr/>
            </p:nvSpPr>
            <p:spPr>
              <a:xfrm>
                <a:off x="13199168" y="10015945"/>
                <a:ext cx="1336735" cy="2557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4" h="2053">
                    <a:moveTo>
                      <a:pt x="193" y="118"/>
                    </a:moveTo>
                    <a:cubicBezTo>
                      <a:pt x="193" y="118"/>
                      <a:pt x="84" y="157"/>
                      <a:pt x="0" y="216"/>
                    </a:cubicBezTo>
                    <a:lnTo>
                      <a:pt x="0" y="2053"/>
                    </a:lnTo>
                    <a:lnTo>
                      <a:pt x="1074" y="2053"/>
                    </a:lnTo>
                    <a:lnTo>
                      <a:pt x="1034" y="11"/>
                    </a:lnTo>
                    <a:lnTo>
                      <a:pt x="730" y="0"/>
                    </a:lnTo>
                    <a:lnTo>
                      <a:pt x="302" y="86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A9B3D607-DD2D-C94D-9647-AD5058E91A9A}"/>
                  </a:ext>
                </a:extLst>
              </p:cNvPr>
              <p:cNvSpPr/>
              <p:nvPr/>
            </p:nvSpPr>
            <p:spPr>
              <a:xfrm>
                <a:off x="13190448" y="10007222"/>
                <a:ext cx="1354176" cy="2574706"/>
              </a:xfrm>
              <a:custGeom>
                <a:avLst/>
                <a:gdLst>
                  <a:gd name="connsiteX0" fmla="*/ 917299 w 1354176"/>
                  <a:gd name="connsiteY0" fmla="*/ 17447 h 2574706"/>
                  <a:gd name="connsiteX1" fmla="*/ 385848 w 1354176"/>
                  <a:gd name="connsiteY1" fmla="*/ 124570 h 2574706"/>
                  <a:gd name="connsiteX2" fmla="*/ 251429 w 1354176"/>
                  <a:gd name="connsiteY2" fmla="*/ 164430 h 2574706"/>
                  <a:gd name="connsiteX3" fmla="*/ 17441 w 1354176"/>
                  <a:gd name="connsiteY3" fmla="*/ 281518 h 2574706"/>
                  <a:gd name="connsiteX4" fmla="*/ 17441 w 1354176"/>
                  <a:gd name="connsiteY4" fmla="*/ 2558505 h 2574706"/>
                  <a:gd name="connsiteX5" fmla="*/ 1337980 w 1354176"/>
                  <a:gd name="connsiteY5" fmla="*/ 2558505 h 2574706"/>
                  <a:gd name="connsiteX6" fmla="*/ 1286951 w 1354176"/>
                  <a:gd name="connsiteY6" fmla="*/ 29903 h 2574706"/>
                  <a:gd name="connsiteX7" fmla="*/ 914816 w 1354176"/>
                  <a:gd name="connsiteY7" fmla="*/ 0 h 2574706"/>
                  <a:gd name="connsiteX8" fmla="*/ 917305 w 1354176"/>
                  <a:gd name="connsiteY8" fmla="*/ 0 h 2574706"/>
                  <a:gd name="connsiteX9" fmla="*/ 1295678 w 1354176"/>
                  <a:gd name="connsiteY9" fmla="*/ 13702 h 2574706"/>
                  <a:gd name="connsiteX10" fmla="*/ 1304390 w 1354176"/>
                  <a:gd name="connsiteY10" fmla="*/ 22421 h 2574706"/>
                  <a:gd name="connsiteX11" fmla="*/ 1354176 w 1354176"/>
                  <a:gd name="connsiteY11" fmla="*/ 2565987 h 2574706"/>
                  <a:gd name="connsiteX12" fmla="*/ 1351687 w 1354176"/>
                  <a:gd name="connsiteY12" fmla="*/ 2572215 h 2574706"/>
                  <a:gd name="connsiteX13" fmla="*/ 1345464 w 1354176"/>
                  <a:gd name="connsiteY13" fmla="*/ 2574706 h 2574706"/>
                  <a:gd name="connsiteX14" fmla="*/ 8713 w 1354176"/>
                  <a:gd name="connsiteY14" fmla="*/ 2574706 h 2574706"/>
                  <a:gd name="connsiteX15" fmla="*/ 0 w 1354176"/>
                  <a:gd name="connsiteY15" fmla="*/ 2565987 h 2574706"/>
                  <a:gd name="connsiteX16" fmla="*/ 0 w 1354176"/>
                  <a:gd name="connsiteY16" fmla="*/ 277774 h 2574706"/>
                  <a:gd name="connsiteX17" fmla="*/ 3734 w 1354176"/>
                  <a:gd name="connsiteY17" fmla="*/ 270301 h 2574706"/>
                  <a:gd name="connsiteX18" fmla="*/ 246440 w 1354176"/>
                  <a:gd name="connsiteY18" fmla="*/ 148229 h 2574706"/>
                  <a:gd name="connsiteX19" fmla="*/ 247685 w 1354176"/>
                  <a:gd name="connsiteY19" fmla="*/ 148229 h 2574706"/>
                  <a:gd name="connsiteX20" fmla="*/ 382107 w 1354176"/>
                  <a:gd name="connsiteY20" fmla="*/ 107124 h 2574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54176" h="2574706">
                    <a:moveTo>
                      <a:pt x="917299" y="17447"/>
                    </a:moveTo>
                    <a:lnTo>
                      <a:pt x="385848" y="124570"/>
                    </a:lnTo>
                    <a:lnTo>
                      <a:pt x="251429" y="164430"/>
                    </a:lnTo>
                    <a:cubicBezTo>
                      <a:pt x="246451" y="165675"/>
                      <a:pt x="117010" y="213009"/>
                      <a:pt x="17441" y="281518"/>
                    </a:cubicBezTo>
                    <a:lnTo>
                      <a:pt x="17441" y="2558505"/>
                    </a:lnTo>
                    <a:lnTo>
                      <a:pt x="1337980" y="2558505"/>
                    </a:lnTo>
                    <a:lnTo>
                      <a:pt x="1286951" y="29903"/>
                    </a:lnTo>
                    <a:close/>
                    <a:moveTo>
                      <a:pt x="914816" y="0"/>
                    </a:moveTo>
                    <a:cubicBezTo>
                      <a:pt x="916060" y="0"/>
                      <a:pt x="917305" y="0"/>
                      <a:pt x="917305" y="0"/>
                    </a:cubicBezTo>
                    <a:lnTo>
                      <a:pt x="1295678" y="13702"/>
                    </a:lnTo>
                    <a:cubicBezTo>
                      <a:pt x="1300656" y="13702"/>
                      <a:pt x="1304390" y="18684"/>
                      <a:pt x="1304390" y="22421"/>
                    </a:cubicBezTo>
                    <a:lnTo>
                      <a:pt x="1354176" y="2565987"/>
                    </a:lnTo>
                    <a:cubicBezTo>
                      <a:pt x="1354176" y="2568478"/>
                      <a:pt x="1354176" y="2570969"/>
                      <a:pt x="1351687" y="2572215"/>
                    </a:cubicBezTo>
                    <a:cubicBezTo>
                      <a:pt x="1350442" y="2574706"/>
                      <a:pt x="1349197" y="2574706"/>
                      <a:pt x="1345464" y="2574706"/>
                    </a:cubicBezTo>
                    <a:lnTo>
                      <a:pt x="8713" y="2574706"/>
                    </a:lnTo>
                    <a:cubicBezTo>
                      <a:pt x="3734" y="2574706"/>
                      <a:pt x="0" y="2570969"/>
                      <a:pt x="0" y="2565987"/>
                    </a:cubicBezTo>
                    <a:lnTo>
                      <a:pt x="0" y="277774"/>
                    </a:lnTo>
                    <a:cubicBezTo>
                      <a:pt x="0" y="274037"/>
                      <a:pt x="1245" y="271546"/>
                      <a:pt x="3734" y="270301"/>
                    </a:cubicBezTo>
                    <a:cubicBezTo>
                      <a:pt x="108284" y="198054"/>
                      <a:pt x="245195" y="149475"/>
                      <a:pt x="246440" y="148229"/>
                    </a:cubicBezTo>
                    <a:lnTo>
                      <a:pt x="247685" y="148229"/>
                    </a:lnTo>
                    <a:lnTo>
                      <a:pt x="382107" y="10712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B4ACAA2-4B52-144F-8B76-D3A0DE64AA9F}"/>
                  </a:ext>
                </a:extLst>
              </p:cNvPr>
              <p:cNvSpPr/>
              <p:nvPr/>
            </p:nvSpPr>
            <p:spPr>
              <a:xfrm>
                <a:off x="12294723" y="9578519"/>
                <a:ext cx="427307" cy="9558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768">
                    <a:moveTo>
                      <a:pt x="6" y="661"/>
                    </a:moveTo>
                    <a:lnTo>
                      <a:pt x="66" y="498"/>
                    </a:lnTo>
                    <a:cubicBezTo>
                      <a:pt x="66" y="498"/>
                      <a:pt x="2" y="477"/>
                      <a:pt x="36" y="405"/>
                    </a:cubicBezTo>
                    <a:cubicBezTo>
                      <a:pt x="36" y="405"/>
                      <a:pt x="-14" y="371"/>
                      <a:pt x="20" y="313"/>
                    </a:cubicBezTo>
                    <a:cubicBezTo>
                      <a:pt x="20" y="313"/>
                      <a:pt x="-28" y="266"/>
                      <a:pt x="23" y="227"/>
                    </a:cubicBezTo>
                    <a:cubicBezTo>
                      <a:pt x="23" y="227"/>
                      <a:pt x="-36" y="176"/>
                      <a:pt x="34" y="140"/>
                    </a:cubicBezTo>
                    <a:cubicBezTo>
                      <a:pt x="81" y="115"/>
                      <a:pt x="125" y="98"/>
                      <a:pt x="148" y="90"/>
                    </a:cubicBezTo>
                    <a:cubicBezTo>
                      <a:pt x="158" y="85"/>
                      <a:pt x="167" y="77"/>
                      <a:pt x="171" y="67"/>
                    </a:cubicBezTo>
                    <a:cubicBezTo>
                      <a:pt x="180" y="44"/>
                      <a:pt x="200" y="3"/>
                      <a:pt x="237" y="0"/>
                    </a:cubicBezTo>
                    <a:cubicBezTo>
                      <a:pt x="254" y="-2"/>
                      <a:pt x="266" y="5"/>
                      <a:pt x="275" y="12"/>
                    </a:cubicBezTo>
                    <a:cubicBezTo>
                      <a:pt x="286" y="22"/>
                      <a:pt x="299" y="41"/>
                      <a:pt x="300" y="56"/>
                    </a:cubicBezTo>
                    <a:lnTo>
                      <a:pt x="344" y="567"/>
                    </a:lnTo>
                    <a:cubicBezTo>
                      <a:pt x="344" y="567"/>
                      <a:pt x="277" y="688"/>
                      <a:pt x="250" y="768"/>
                    </a:cubicBezTo>
                    <a:cubicBezTo>
                      <a:pt x="250" y="768"/>
                      <a:pt x="64" y="729"/>
                      <a:pt x="6" y="6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11ABF2D5-141E-494E-90F2-6587B024D2F6}"/>
                  </a:ext>
                </a:extLst>
              </p:cNvPr>
              <p:cNvSpPr/>
              <p:nvPr/>
            </p:nvSpPr>
            <p:spPr>
              <a:xfrm>
                <a:off x="12285763" y="9569639"/>
                <a:ext cx="444988" cy="972215"/>
              </a:xfrm>
              <a:custGeom>
                <a:avLst/>
                <a:gdLst>
                  <a:gd name="connsiteX0" fmla="*/ 303343 w 444988"/>
                  <a:gd name="connsiteY0" fmla="*/ 17603 h 972215"/>
                  <a:gd name="connsiteX1" fmla="*/ 230064 w 444988"/>
                  <a:gd name="connsiteY1" fmla="*/ 94767 h 972215"/>
                  <a:gd name="connsiteX2" fmla="*/ 196529 w 444988"/>
                  <a:gd name="connsiteY2" fmla="*/ 128370 h 972215"/>
                  <a:gd name="connsiteX3" fmla="*/ 54938 w 444988"/>
                  <a:gd name="connsiteY3" fmla="*/ 190599 h 972215"/>
                  <a:gd name="connsiteX4" fmla="*/ 17677 w 444988"/>
                  <a:gd name="connsiteY4" fmla="*/ 232914 h 972215"/>
                  <a:gd name="connsiteX5" fmla="*/ 42518 w 444988"/>
                  <a:gd name="connsiteY5" fmla="*/ 285186 h 972215"/>
                  <a:gd name="connsiteX6" fmla="*/ 46244 w 444988"/>
                  <a:gd name="connsiteY6" fmla="*/ 291409 h 972215"/>
                  <a:gd name="connsiteX7" fmla="*/ 42518 w 444988"/>
                  <a:gd name="connsiteY7" fmla="*/ 297632 h 972215"/>
                  <a:gd name="connsiteX8" fmla="*/ 16435 w 444988"/>
                  <a:gd name="connsiteY8" fmla="*/ 339948 h 972215"/>
                  <a:gd name="connsiteX9" fmla="*/ 40034 w 444988"/>
                  <a:gd name="connsiteY9" fmla="*/ 393464 h 972215"/>
                  <a:gd name="connsiteX10" fmla="*/ 40034 w 444988"/>
                  <a:gd name="connsiteY10" fmla="*/ 403421 h 972215"/>
                  <a:gd name="connsiteX11" fmla="*/ 58664 w 444988"/>
                  <a:gd name="connsiteY11" fmla="*/ 505476 h 972215"/>
                  <a:gd name="connsiteX12" fmla="*/ 61148 w 444988"/>
                  <a:gd name="connsiteY12" fmla="*/ 515432 h 972215"/>
                  <a:gd name="connsiteX13" fmla="*/ 54938 w 444988"/>
                  <a:gd name="connsiteY13" fmla="*/ 585129 h 972215"/>
                  <a:gd name="connsiteX14" fmla="*/ 94683 w 444988"/>
                  <a:gd name="connsiteY14" fmla="*/ 619977 h 972215"/>
                  <a:gd name="connsiteX15" fmla="*/ 98409 w 444988"/>
                  <a:gd name="connsiteY15" fmla="*/ 623710 h 972215"/>
                  <a:gd name="connsiteX16" fmla="*/ 99651 w 444988"/>
                  <a:gd name="connsiteY16" fmla="*/ 629933 h 972215"/>
                  <a:gd name="connsiteX17" fmla="*/ 26371 w 444988"/>
                  <a:gd name="connsiteY17" fmla="*/ 830310 h 972215"/>
                  <a:gd name="connsiteX18" fmla="*/ 313279 w 444988"/>
                  <a:gd name="connsiteY18" fmla="*/ 954767 h 972215"/>
                  <a:gd name="connsiteX19" fmla="*/ 427546 w 444988"/>
                  <a:gd name="connsiteY19" fmla="*/ 713320 h 972215"/>
                  <a:gd name="connsiteX20" fmla="*/ 372897 w 444988"/>
                  <a:gd name="connsiteY20" fmla="*/ 78587 h 972215"/>
                  <a:gd name="connsiteX21" fmla="*/ 345572 w 444988"/>
                  <a:gd name="connsiteY21" fmla="*/ 30049 h 972215"/>
                  <a:gd name="connsiteX22" fmla="*/ 303343 w 444988"/>
                  <a:gd name="connsiteY22" fmla="*/ 17603 h 972215"/>
                  <a:gd name="connsiteX23" fmla="*/ 302122 w 444988"/>
                  <a:gd name="connsiteY23" fmla="*/ 156 h 972215"/>
                  <a:gd name="connsiteX24" fmla="*/ 355541 w 444988"/>
                  <a:gd name="connsiteY24" fmla="*/ 17581 h 972215"/>
                  <a:gd name="connsiteX25" fmla="*/ 389084 w 444988"/>
                  <a:gd name="connsiteY25" fmla="*/ 78568 h 972215"/>
                  <a:gd name="connsiteX26" fmla="*/ 444988 w 444988"/>
                  <a:gd name="connsiteY26" fmla="*/ 714576 h 972215"/>
                  <a:gd name="connsiteX27" fmla="*/ 443746 w 444988"/>
                  <a:gd name="connsiteY27" fmla="*/ 718310 h 972215"/>
                  <a:gd name="connsiteX28" fmla="*/ 326968 w 444988"/>
                  <a:gd name="connsiteY28" fmla="*/ 967236 h 972215"/>
                  <a:gd name="connsiteX29" fmla="*/ 319514 w 444988"/>
                  <a:gd name="connsiteY29" fmla="*/ 972215 h 972215"/>
                  <a:gd name="connsiteX30" fmla="*/ 317030 w 444988"/>
                  <a:gd name="connsiteY30" fmla="*/ 972215 h 972215"/>
                  <a:gd name="connsiteX31" fmla="*/ 10179 w 444988"/>
                  <a:gd name="connsiteY31" fmla="*/ 837795 h 972215"/>
                  <a:gd name="connsiteX32" fmla="*/ 8936 w 444988"/>
                  <a:gd name="connsiteY32" fmla="*/ 829082 h 972215"/>
                  <a:gd name="connsiteX33" fmla="*/ 80990 w 444988"/>
                  <a:gd name="connsiteY33" fmla="*/ 632430 h 972215"/>
                  <a:gd name="connsiteX34" fmla="*/ 39994 w 444988"/>
                  <a:gd name="connsiteY34" fmla="*/ 591357 h 972215"/>
                  <a:gd name="connsiteX35" fmla="*/ 43721 w 444988"/>
                  <a:gd name="connsiteY35" fmla="*/ 514190 h 972215"/>
                  <a:gd name="connsiteX36" fmla="*/ 23844 w 444988"/>
                  <a:gd name="connsiteY36" fmla="*/ 400928 h 972215"/>
                  <a:gd name="connsiteX37" fmla="*/ 240 w 444988"/>
                  <a:gd name="connsiteY37" fmla="*/ 338696 h 972215"/>
                  <a:gd name="connsiteX38" fmla="*/ 25086 w 444988"/>
                  <a:gd name="connsiteY38" fmla="*/ 291400 h 972215"/>
                  <a:gd name="connsiteX39" fmla="*/ 240 w 444988"/>
                  <a:gd name="connsiteY39" fmla="*/ 230413 h 972215"/>
                  <a:gd name="connsiteX40" fmla="*/ 47448 w 444988"/>
                  <a:gd name="connsiteY40" fmla="*/ 175649 h 972215"/>
                  <a:gd name="connsiteX41" fmla="*/ 190314 w 444988"/>
                  <a:gd name="connsiteY41" fmla="*/ 112173 h 972215"/>
                  <a:gd name="connsiteX42" fmla="*/ 213918 w 444988"/>
                  <a:gd name="connsiteY42" fmla="*/ 89770 h 972215"/>
                  <a:gd name="connsiteX43" fmla="*/ 302122 w 444988"/>
                  <a:gd name="connsiteY43" fmla="*/ 156 h 97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44988" h="972215">
                    <a:moveTo>
                      <a:pt x="303343" y="17603"/>
                    </a:moveTo>
                    <a:cubicBezTo>
                      <a:pt x="262356" y="20092"/>
                      <a:pt x="238758" y="67386"/>
                      <a:pt x="230064" y="94767"/>
                    </a:cubicBezTo>
                    <a:cubicBezTo>
                      <a:pt x="223854" y="110946"/>
                      <a:pt x="211433" y="122147"/>
                      <a:pt x="196529" y="128370"/>
                    </a:cubicBezTo>
                    <a:cubicBezTo>
                      <a:pt x="167962" y="138327"/>
                      <a:pt x="113313" y="159484"/>
                      <a:pt x="54938" y="190599"/>
                    </a:cubicBezTo>
                    <a:cubicBezTo>
                      <a:pt x="31339" y="203044"/>
                      <a:pt x="18919" y="216735"/>
                      <a:pt x="17677" y="232914"/>
                    </a:cubicBezTo>
                    <a:cubicBezTo>
                      <a:pt x="13951" y="259050"/>
                      <a:pt x="42518" y="285186"/>
                      <a:pt x="42518" y="285186"/>
                    </a:cubicBezTo>
                    <a:cubicBezTo>
                      <a:pt x="45002" y="286431"/>
                      <a:pt x="46244" y="288920"/>
                      <a:pt x="46244" y="291409"/>
                    </a:cubicBezTo>
                    <a:cubicBezTo>
                      <a:pt x="46244" y="293898"/>
                      <a:pt x="45002" y="296387"/>
                      <a:pt x="42518" y="297632"/>
                    </a:cubicBezTo>
                    <a:cubicBezTo>
                      <a:pt x="26371" y="310078"/>
                      <a:pt x="17677" y="323768"/>
                      <a:pt x="16435" y="339948"/>
                    </a:cubicBezTo>
                    <a:cubicBezTo>
                      <a:pt x="15193" y="368573"/>
                      <a:pt x="38791" y="393464"/>
                      <a:pt x="40034" y="393464"/>
                    </a:cubicBezTo>
                    <a:cubicBezTo>
                      <a:pt x="41276" y="395953"/>
                      <a:pt x="42518" y="400932"/>
                      <a:pt x="40034" y="403421"/>
                    </a:cubicBezTo>
                    <a:cubicBezTo>
                      <a:pt x="2773" y="466894"/>
                      <a:pt x="56180" y="504231"/>
                      <a:pt x="58664" y="505476"/>
                    </a:cubicBezTo>
                    <a:cubicBezTo>
                      <a:pt x="62390" y="507965"/>
                      <a:pt x="62390" y="512943"/>
                      <a:pt x="61148" y="515432"/>
                    </a:cubicBezTo>
                    <a:cubicBezTo>
                      <a:pt x="48728" y="542813"/>
                      <a:pt x="46244" y="565215"/>
                      <a:pt x="54938" y="585129"/>
                    </a:cubicBezTo>
                    <a:cubicBezTo>
                      <a:pt x="66116" y="610020"/>
                      <a:pt x="93441" y="619977"/>
                      <a:pt x="94683" y="619977"/>
                    </a:cubicBezTo>
                    <a:cubicBezTo>
                      <a:pt x="95925" y="619977"/>
                      <a:pt x="98409" y="622466"/>
                      <a:pt x="98409" y="623710"/>
                    </a:cubicBezTo>
                    <a:cubicBezTo>
                      <a:pt x="99651" y="626200"/>
                      <a:pt x="100893" y="628689"/>
                      <a:pt x="99651" y="629933"/>
                    </a:cubicBezTo>
                    <a:lnTo>
                      <a:pt x="26371" y="830310"/>
                    </a:lnTo>
                    <a:cubicBezTo>
                      <a:pt x="90957" y="901250"/>
                      <a:pt x="274777" y="944810"/>
                      <a:pt x="313279" y="954767"/>
                    </a:cubicBezTo>
                    <a:cubicBezTo>
                      <a:pt x="345572" y="862669"/>
                      <a:pt x="417610" y="731988"/>
                      <a:pt x="427546" y="713320"/>
                    </a:cubicBezTo>
                    <a:lnTo>
                      <a:pt x="372897" y="78587"/>
                    </a:lnTo>
                    <a:cubicBezTo>
                      <a:pt x="372897" y="63652"/>
                      <a:pt x="357992" y="40005"/>
                      <a:pt x="345572" y="30049"/>
                    </a:cubicBezTo>
                    <a:cubicBezTo>
                      <a:pt x="333152" y="20092"/>
                      <a:pt x="319490" y="16358"/>
                      <a:pt x="303343" y="17603"/>
                    </a:cubicBezTo>
                    <a:close/>
                    <a:moveTo>
                      <a:pt x="302122" y="156"/>
                    </a:moveTo>
                    <a:cubicBezTo>
                      <a:pt x="323241" y="-1089"/>
                      <a:pt x="340634" y="5135"/>
                      <a:pt x="355541" y="17581"/>
                    </a:cubicBezTo>
                    <a:cubicBezTo>
                      <a:pt x="371692" y="30027"/>
                      <a:pt x="387842" y="57409"/>
                      <a:pt x="389084" y="78568"/>
                    </a:cubicBezTo>
                    <a:lnTo>
                      <a:pt x="444988" y="714576"/>
                    </a:lnTo>
                    <a:cubicBezTo>
                      <a:pt x="444988" y="715820"/>
                      <a:pt x="444988" y="717065"/>
                      <a:pt x="443746" y="718310"/>
                    </a:cubicBezTo>
                    <a:cubicBezTo>
                      <a:pt x="442503" y="720799"/>
                      <a:pt x="359268" y="870155"/>
                      <a:pt x="326968" y="967236"/>
                    </a:cubicBezTo>
                    <a:cubicBezTo>
                      <a:pt x="325726" y="970970"/>
                      <a:pt x="323241" y="972215"/>
                      <a:pt x="319514" y="972215"/>
                    </a:cubicBezTo>
                    <a:cubicBezTo>
                      <a:pt x="319514" y="972215"/>
                      <a:pt x="318272" y="972215"/>
                      <a:pt x="317030" y="972215"/>
                    </a:cubicBezTo>
                    <a:cubicBezTo>
                      <a:pt x="308334" y="970970"/>
                      <a:pt x="82233" y="922430"/>
                      <a:pt x="10179" y="837795"/>
                    </a:cubicBezTo>
                    <a:cubicBezTo>
                      <a:pt x="8936" y="835305"/>
                      <a:pt x="7694" y="831571"/>
                      <a:pt x="8936" y="829082"/>
                    </a:cubicBezTo>
                    <a:lnTo>
                      <a:pt x="80990" y="632430"/>
                    </a:lnTo>
                    <a:cubicBezTo>
                      <a:pt x="69810" y="627451"/>
                      <a:pt x="48690" y="613760"/>
                      <a:pt x="39994" y="591357"/>
                    </a:cubicBezTo>
                    <a:cubicBezTo>
                      <a:pt x="30056" y="570198"/>
                      <a:pt x="31298" y="544061"/>
                      <a:pt x="43721" y="514190"/>
                    </a:cubicBezTo>
                    <a:cubicBezTo>
                      <a:pt x="28813" y="501743"/>
                      <a:pt x="-9699" y="461915"/>
                      <a:pt x="23844" y="400928"/>
                    </a:cubicBezTo>
                    <a:cubicBezTo>
                      <a:pt x="15148" y="390971"/>
                      <a:pt x="-2245" y="367323"/>
                      <a:pt x="240" y="338696"/>
                    </a:cubicBezTo>
                    <a:cubicBezTo>
                      <a:pt x="1482" y="321272"/>
                      <a:pt x="10179" y="305091"/>
                      <a:pt x="25086" y="291400"/>
                    </a:cubicBezTo>
                    <a:cubicBezTo>
                      <a:pt x="15148" y="278954"/>
                      <a:pt x="-2245" y="256551"/>
                      <a:pt x="240" y="230413"/>
                    </a:cubicBezTo>
                    <a:cubicBezTo>
                      <a:pt x="2725" y="208010"/>
                      <a:pt x="18875" y="190585"/>
                      <a:pt x="47448" y="175649"/>
                    </a:cubicBezTo>
                    <a:cubicBezTo>
                      <a:pt x="107079" y="144534"/>
                      <a:pt x="162983" y="122130"/>
                      <a:pt x="190314" y="112173"/>
                    </a:cubicBezTo>
                    <a:cubicBezTo>
                      <a:pt x="201495" y="108439"/>
                      <a:pt x="210191" y="99727"/>
                      <a:pt x="213918" y="89770"/>
                    </a:cubicBezTo>
                    <a:cubicBezTo>
                      <a:pt x="225099" y="57409"/>
                      <a:pt x="252430" y="5135"/>
                      <a:pt x="302122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98CECAB7-E8CE-644A-916E-87CB278466EC}"/>
                  </a:ext>
                </a:extLst>
              </p:cNvPr>
              <p:cNvSpPr/>
              <p:nvPr/>
            </p:nvSpPr>
            <p:spPr>
              <a:xfrm>
                <a:off x="13083310" y="8608952"/>
                <a:ext cx="1096297" cy="18332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1" h="1472">
                    <a:moveTo>
                      <a:pt x="824" y="1129"/>
                    </a:moveTo>
                    <a:lnTo>
                      <a:pt x="788" y="856"/>
                    </a:lnTo>
                    <a:cubicBezTo>
                      <a:pt x="867" y="764"/>
                      <a:pt x="864" y="621"/>
                      <a:pt x="840" y="471"/>
                    </a:cubicBezTo>
                    <a:cubicBezTo>
                      <a:pt x="770" y="46"/>
                      <a:pt x="515" y="-22"/>
                      <a:pt x="345" y="5"/>
                    </a:cubicBezTo>
                    <a:cubicBezTo>
                      <a:pt x="174" y="33"/>
                      <a:pt x="-49" y="87"/>
                      <a:pt x="10" y="452"/>
                    </a:cubicBezTo>
                    <a:cubicBezTo>
                      <a:pt x="46" y="673"/>
                      <a:pt x="82" y="1065"/>
                      <a:pt x="353" y="1019"/>
                    </a:cubicBezTo>
                    <a:cubicBezTo>
                      <a:pt x="356" y="1019"/>
                      <a:pt x="360" y="1018"/>
                      <a:pt x="364" y="1017"/>
                    </a:cubicBezTo>
                    <a:lnTo>
                      <a:pt x="396" y="1215"/>
                    </a:lnTo>
                    <a:lnTo>
                      <a:pt x="347" y="1227"/>
                    </a:lnTo>
                    <a:cubicBezTo>
                      <a:pt x="347" y="1227"/>
                      <a:pt x="336" y="1491"/>
                      <a:pt x="584" y="1471"/>
                    </a:cubicBezTo>
                    <a:cubicBezTo>
                      <a:pt x="912" y="1444"/>
                      <a:pt x="881" y="1130"/>
                      <a:pt x="881" y="11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CAF8A2D6-8BCA-AA40-A885-A041B7128794}"/>
                  </a:ext>
                </a:extLst>
              </p:cNvPr>
              <p:cNvSpPr/>
              <p:nvPr/>
            </p:nvSpPr>
            <p:spPr>
              <a:xfrm>
                <a:off x="13075015" y="8602075"/>
                <a:ext cx="1114543" cy="1847558"/>
              </a:xfrm>
              <a:custGeom>
                <a:avLst/>
                <a:gdLst>
                  <a:gd name="connsiteX0" fmla="*/ 492363 w 1114543"/>
                  <a:gd name="connsiteY0" fmla="*/ 16153 h 1847558"/>
                  <a:gd name="connsiteX1" fmla="*/ 436362 w 1114543"/>
                  <a:gd name="connsiteY1" fmla="*/ 21828 h 1847558"/>
                  <a:gd name="connsiteX2" fmla="*/ 28214 w 1114543"/>
                  <a:gd name="connsiteY2" fmla="*/ 567302 h 1847558"/>
                  <a:gd name="connsiteX3" fmla="*/ 38168 w 1114543"/>
                  <a:gd name="connsiteY3" fmla="*/ 635797 h 1847558"/>
                  <a:gd name="connsiteX4" fmla="*/ 259664 w 1114543"/>
                  <a:gd name="connsiteY4" fmla="*/ 1229841 h 1847558"/>
                  <a:gd name="connsiteX5" fmla="*/ 443828 w 1114543"/>
                  <a:gd name="connsiteY5" fmla="*/ 1267202 h 1847558"/>
                  <a:gd name="connsiteX6" fmla="*/ 453783 w 1114543"/>
                  <a:gd name="connsiteY6" fmla="*/ 1265957 h 1847558"/>
                  <a:gd name="connsiteX7" fmla="*/ 458761 w 1114543"/>
                  <a:gd name="connsiteY7" fmla="*/ 1265957 h 1847558"/>
                  <a:gd name="connsiteX8" fmla="*/ 464982 w 1114543"/>
                  <a:gd name="connsiteY8" fmla="*/ 1265957 h 1847558"/>
                  <a:gd name="connsiteX9" fmla="*/ 467471 w 1114543"/>
                  <a:gd name="connsiteY9" fmla="*/ 1272184 h 1847558"/>
                  <a:gd name="connsiteX10" fmla="*/ 507291 w 1114543"/>
                  <a:gd name="connsiteY10" fmla="*/ 1518768 h 1847558"/>
                  <a:gd name="connsiteX11" fmla="*/ 501069 w 1114543"/>
                  <a:gd name="connsiteY11" fmla="*/ 1527486 h 1847558"/>
                  <a:gd name="connsiteX12" fmla="*/ 447562 w 1114543"/>
                  <a:gd name="connsiteY12" fmla="*/ 1541185 h 1847558"/>
                  <a:gd name="connsiteX13" fmla="*/ 530933 w 1114543"/>
                  <a:gd name="connsiteY13" fmla="*/ 1770334 h 1847558"/>
                  <a:gd name="connsiteX14" fmla="*/ 732519 w 1114543"/>
                  <a:gd name="connsiteY14" fmla="*/ 1830112 h 1847558"/>
                  <a:gd name="connsiteX15" fmla="*/ 1008766 w 1114543"/>
                  <a:gd name="connsiteY15" fmla="*/ 1703083 h 1847558"/>
                  <a:gd name="connsiteX16" fmla="*/ 1095871 w 1114543"/>
                  <a:gd name="connsiteY16" fmla="*/ 1422874 h 1847558"/>
                  <a:gd name="connsiteX17" fmla="*/ 1032409 w 1114543"/>
                  <a:gd name="connsiteY17" fmla="*/ 1421629 h 1847558"/>
                  <a:gd name="connsiteX18" fmla="*/ 1023698 w 1114543"/>
                  <a:gd name="connsiteY18" fmla="*/ 1412911 h 1847558"/>
                  <a:gd name="connsiteX19" fmla="*/ 978902 w 1114543"/>
                  <a:gd name="connsiteY19" fmla="*/ 1074169 h 1847558"/>
                  <a:gd name="connsiteX20" fmla="*/ 981390 w 1114543"/>
                  <a:gd name="connsiteY20" fmla="*/ 1067943 h 1847558"/>
                  <a:gd name="connsiteX21" fmla="*/ 1043608 w 1114543"/>
                  <a:gd name="connsiteY21" fmla="*/ 594700 h 1847558"/>
                  <a:gd name="connsiteX22" fmla="*/ 492363 w 1114543"/>
                  <a:gd name="connsiteY22" fmla="*/ 16153 h 1847558"/>
                  <a:gd name="connsiteX23" fmla="*/ 505347 w 1114543"/>
                  <a:gd name="connsiteY23" fmla="*/ 236 h 1847558"/>
                  <a:gd name="connsiteX24" fmla="*/ 797237 w 1114543"/>
                  <a:gd name="connsiteY24" fmla="*/ 86577 h 1847558"/>
                  <a:gd name="connsiteX25" fmla="*/ 1061050 w 1114543"/>
                  <a:gd name="connsiteY25" fmla="*/ 592205 h 1847558"/>
                  <a:gd name="connsiteX26" fmla="*/ 997585 w 1114543"/>
                  <a:gd name="connsiteY26" fmla="*/ 1075417 h 1847558"/>
                  <a:gd name="connsiteX27" fmla="*/ 1041139 w 1114543"/>
                  <a:gd name="connsiteY27" fmla="*/ 1404199 h 1847558"/>
                  <a:gd name="connsiteX28" fmla="*/ 1104604 w 1114543"/>
                  <a:gd name="connsiteY28" fmla="*/ 1405445 h 1847558"/>
                  <a:gd name="connsiteX29" fmla="*/ 1113315 w 1114543"/>
                  <a:gd name="connsiteY29" fmla="*/ 1412917 h 1847558"/>
                  <a:gd name="connsiteX30" fmla="*/ 1022473 w 1114543"/>
                  <a:gd name="connsiteY30" fmla="*/ 1714301 h 1847558"/>
                  <a:gd name="connsiteX31" fmla="*/ 736261 w 1114543"/>
                  <a:gd name="connsiteY31" fmla="*/ 1846313 h 1847558"/>
                  <a:gd name="connsiteX32" fmla="*/ 702662 w 1114543"/>
                  <a:gd name="connsiteY32" fmla="*/ 1847558 h 1847558"/>
                  <a:gd name="connsiteX33" fmla="*/ 520979 w 1114543"/>
                  <a:gd name="connsiteY33" fmla="*/ 1782798 h 1847558"/>
                  <a:gd name="connsiteX34" fmla="*/ 431382 w 1114543"/>
                  <a:gd name="connsiteY34" fmla="*/ 1534965 h 1847558"/>
                  <a:gd name="connsiteX35" fmla="*/ 437604 w 1114543"/>
                  <a:gd name="connsiteY35" fmla="*/ 1526247 h 1847558"/>
                  <a:gd name="connsiteX36" fmla="*/ 491114 w 1114543"/>
                  <a:gd name="connsiteY36" fmla="*/ 1513794 h 1847558"/>
                  <a:gd name="connsiteX37" fmla="*/ 453782 w 1114543"/>
                  <a:gd name="connsiteY37" fmla="*/ 1283397 h 1847558"/>
                  <a:gd name="connsiteX38" fmla="*/ 448804 w 1114543"/>
                  <a:gd name="connsiteY38" fmla="*/ 1284642 h 1847558"/>
                  <a:gd name="connsiteX39" fmla="*/ 250944 w 1114543"/>
                  <a:gd name="connsiteY39" fmla="*/ 1243544 h 1847558"/>
                  <a:gd name="connsiteX40" fmla="*/ 23219 w 1114543"/>
                  <a:gd name="connsiteY40" fmla="*/ 638285 h 1847558"/>
                  <a:gd name="connsiteX41" fmla="*/ 12019 w 1114543"/>
                  <a:gd name="connsiteY41" fmla="*/ 571034 h 1847558"/>
                  <a:gd name="connsiteX42" fmla="*/ 116549 w 1114543"/>
                  <a:gd name="connsiteY42" fmla="*/ 128921 h 1847558"/>
                  <a:gd name="connsiteX43" fmla="*/ 436360 w 1114543"/>
                  <a:gd name="connsiteY43" fmla="*/ 6872 h 1847558"/>
                  <a:gd name="connsiteX44" fmla="*/ 505347 w 1114543"/>
                  <a:gd name="connsiteY44" fmla="*/ 236 h 1847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114543" h="1847558">
                    <a:moveTo>
                      <a:pt x="492363" y="16153"/>
                    </a:moveTo>
                    <a:cubicBezTo>
                      <a:pt x="470174" y="17197"/>
                      <a:pt x="451139" y="19493"/>
                      <a:pt x="436362" y="21828"/>
                    </a:cubicBezTo>
                    <a:cubicBezTo>
                      <a:pt x="202423" y="60434"/>
                      <a:pt x="-42715" y="136402"/>
                      <a:pt x="28214" y="567302"/>
                    </a:cubicBezTo>
                    <a:cubicBezTo>
                      <a:pt x="30702" y="589719"/>
                      <a:pt x="34435" y="612135"/>
                      <a:pt x="38168" y="635797"/>
                    </a:cubicBezTo>
                    <a:cubicBezTo>
                      <a:pt x="69277" y="841284"/>
                      <a:pt x="112830" y="1123984"/>
                      <a:pt x="259664" y="1229841"/>
                    </a:cubicBezTo>
                    <a:cubicBezTo>
                      <a:pt x="310682" y="1267202"/>
                      <a:pt x="374145" y="1279656"/>
                      <a:pt x="443828" y="1267202"/>
                    </a:cubicBezTo>
                    <a:cubicBezTo>
                      <a:pt x="447562" y="1267202"/>
                      <a:pt x="450050" y="1267202"/>
                      <a:pt x="453783" y="1265957"/>
                    </a:cubicBezTo>
                    <a:lnTo>
                      <a:pt x="458761" y="1265957"/>
                    </a:lnTo>
                    <a:cubicBezTo>
                      <a:pt x="460005" y="1264712"/>
                      <a:pt x="462494" y="1265957"/>
                      <a:pt x="464982" y="1265957"/>
                    </a:cubicBezTo>
                    <a:cubicBezTo>
                      <a:pt x="466227" y="1267202"/>
                      <a:pt x="467471" y="1269693"/>
                      <a:pt x="467471" y="1272184"/>
                    </a:cubicBezTo>
                    <a:lnTo>
                      <a:pt x="507291" y="1518768"/>
                    </a:lnTo>
                    <a:cubicBezTo>
                      <a:pt x="508535" y="1522504"/>
                      <a:pt x="504802" y="1526240"/>
                      <a:pt x="501069" y="1527486"/>
                    </a:cubicBezTo>
                    <a:lnTo>
                      <a:pt x="447562" y="1541185"/>
                    </a:lnTo>
                    <a:cubicBezTo>
                      <a:pt x="447562" y="1569828"/>
                      <a:pt x="452539" y="1694366"/>
                      <a:pt x="530933" y="1770334"/>
                    </a:cubicBezTo>
                    <a:cubicBezTo>
                      <a:pt x="579463" y="1817658"/>
                      <a:pt x="647903" y="1837584"/>
                      <a:pt x="732519" y="1830112"/>
                    </a:cubicBezTo>
                    <a:cubicBezTo>
                      <a:pt x="853222" y="1821394"/>
                      <a:pt x="946548" y="1777806"/>
                      <a:pt x="1008766" y="1703083"/>
                    </a:cubicBezTo>
                    <a:cubicBezTo>
                      <a:pt x="1097115" y="1597227"/>
                      <a:pt x="1097115" y="1456499"/>
                      <a:pt x="1095871" y="1422874"/>
                    </a:cubicBezTo>
                    <a:lnTo>
                      <a:pt x="1032409" y="1421629"/>
                    </a:lnTo>
                    <a:cubicBezTo>
                      <a:pt x="1028676" y="1421629"/>
                      <a:pt x="1023698" y="1417893"/>
                      <a:pt x="1023698" y="1412911"/>
                    </a:cubicBezTo>
                    <a:lnTo>
                      <a:pt x="978902" y="1074169"/>
                    </a:lnTo>
                    <a:cubicBezTo>
                      <a:pt x="978902" y="1071679"/>
                      <a:pt x="978902" y="1070433"/>
                      <a:pt x="981390" y="1067943"/>
                    </a:cubicBezTo>
                    <a:cubicBezTo>
                      <a:pt x="1084672" y="945896"/>
                      <a:pt x="1068495" y="750372"/>
                      <a:pt x="1043608" y="594700"/>
                    </a:cubicBezTo>
                    <a:cubicBezTo>
                      <a:pt x="957592" y="62925"/>
                      <a:pt x="647689" y="8848"/>
                      <a:pt x="492363" y="16153"/>
                    </a:cubicBezTo>
                    <a:close/>
                    <a:moveTo>
                      <a:pt x="505347" y="236"/>
                    </a:moveTo>
                    <a:cubicBezTo>
                      <a:pt x="585144" y="-2157"/>
                      <a:pt x="693640" y="12788"/>
                      <a:pt x="797237" y="86577"/>
                    </a:cubicBezTo>
                    <a:cubicBezTo>
                      <a:pt x="932876" y="183718"/>
                      <a:pt x="1022473" y="353091"/>
                      <a:pt x="1061050" y="592205"/>
                    </a:cubicBezTo>
                    <a:cubicBezTo>
                      <a:pt x="1087182" y="750370"/>
                      <a:pt x="1102115" y="948387"/>
                      <a:pt x="997585" y="1075417"/>
                    </a:cubicBezTo>
                    <a:lnTo>
                      <a:pt x="1041139" y="1404199"/>
                    </a:lnTo>
                    <a:lnTo>
                      <a:pt x="1104604" y="1405445"/>
                    </a:lnTo>
                    <a:cubicBezTo>
                      <a:pt x="1109581" y="1405445"/>
                      <a:pt x="1112070" y="1409181"/>
                      <a:pt x="1113315" y="1412917"/>
                    </a:cubicBezTo>
                    <a:cubicBezTo>
                      <a:pt x="1114559" y="1420389"/>
                      <a:pt x="1128247" y="1587272"/>
                      <a:pt x="1022473" y="1714301"/>
                    </a:cubicBezTo>
                    <a:cubicBezTo>
                      <a:pt x="957764" y="1791515"/>
                      <a:pt x="860701" y="1837595"/>
                      <a:pt x="736261" y="1846313"/>
                    </a:cubicBezTo>
                    <a:cubicBezTo>
                      <a:pt x="723817" y="1847558"/>
                      <a:pt x="712617" y="1847558"/>
                      <a:pt x="702662" y="1847558"/>
                    </a:cubicBezTo>
                    <a:cubicBezTo>
                      <a:pt x="627998" y="1847558"/>
                      <a:pt x="567022" y="1826386"/>
                      <a:pt x="520979" y="1782798"/>
                    </a:cubicBezTo>
                    <a:cubicBezTo>
                      <a:pt x="426405" y="1690639"/>
                      <a:pt x="431382" y="1541192"/>
                      <a:pt x="431382" y="1534965"/>
                    </a:cubicBezTo>
                    <a:cubicBezTo>
                      <a:pt x="431382" y="1531229"/>
                      <a:pt x="435116" y="1527493"/>
                      <a:pt x="437604" y="1526247"/>
                    </a:cubicBezTo>
                    <a:lnTo>
                      <a:pt x="491114" y="1513794"/>
                    </a:lnTo>
                    <a:lnTo>
                      <a:pt x="453782" y="1283397"/>
                    </a:lnTo>
                    <a:cubicBezTo>
                      <a:pt x="452537" y="1283397"/>
                      <a:pt x="450048" y="1283397"/>
                      <a:pt x="448804" y="1284642"/>
                    </a:cubicBezTo>
                    <a:cubicBezTo>
                      <a:pt x="372896" y="1297096"/>
                      <a:pt x="306942" y="1283397"/>
                      <a:pt x="250944" y="1243544"/>
                    </a:cubicBezTo>
                    <a:cubicBezTo>
                      <a:pt x="99127" y="1133950"/>
                      <a:pt x="54329" y="847510"/>
                      <a:pt x="23219" y="638285"/>
                    </a:cubicBezTo>
                    <a:cubicBezTo>
                      <a:pt x="18241" y="614622"/>
                      <a:pt x="15752" y="592205"/>
                      <a:pt x="12019" y="571034"/>
                    </a:cubicBezTo>
                    <a:cubicBezTo>
                      <a:pt x="-20335" y="365545"/>
                      <a:pt x="12019" y="222325"/>
                      <a:pt x="116549" y="128921"/>
                    </a:cubicBezTo>
                    <a:cubicBezTo>
                      <a:pt x="204901" y="50461"/>
                      <a:pt x="328097" y="24308"/>
                      <a:pt x="436360" y="6872"/>
                    </a:cubicBezTo>
                    <a:cubicBezTo>
                      <a:pt x="455337" y="3759"/>
                      <a:pt x="478748" y="1034"/>
                      <a:pt x="505347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981159C5-17E7-484F-9D16-E7094DBE7367}"/>
                  </a:ext>
                </a:extLst>
              </p:cNvPr>
              <p:cNvSpPr/>
              <p:nvPr/>
            </p:nvSpPr>
            <p:spPr>
              <a:xfrm>
                <a:off x="13074589" y="8601475"/>
                <a:ext cx="1100034" cy="14219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4" h="1142">
                    <a:moveTo>
                      <a:pt x="852" y="476"/>
                    </a:moveTo>
                    <a:cubicBezTo>
                      <a:pt x="821" y="284"/>
                      <a:pt x="749" y="148"/>
                      <a:pt x="640" y="70"/>
                    </a:cubicBezTo>
                    <a:cubicBezTo>
                      <a:pt x="529" y="-9"/>
                      <a:pt x="411" y="-4"/>
                      <a:pt x="350" y="6"/>
                    </a:cubicBezTo>
                    <a:cubicBezTo>
                      <a:pt x="266" y="19"/>
                      <a:pt x="172" y="39"/>
                      <a:pt x="101" y="97"/>
                    </a:cubicBezTo>
                    <a:cubicBezTo>
                      <a:pt x="19" y="165"/>
                      <a:pt x="-13" y="269"/>
                      <a:pt x="4" y="419"/>
                    </a:cubicBezTo>
                    <a:cubicBezTo>
                      <a:pt x="4" y="421"/>
                      <a:pt x="5" y="423"/>
                      <a:pt x="7" y="424"/>
                    </a:cubicBezTo>
                    <a:cubicBezTo>
                      <a:pt x="9" y="425"/>
                      <a:pt x="11" y="425"/>
                      <a:pt x="13" y="424"/>
                    </a:cubicBezTo>
                    <a:cubicBezTo>
                      <a:pt x="18" y="422"/>
                      <a:pt x="116" y="380"/>
                      <a:pt x="157" y="213"/>
                    </a:cubicBezTo>
                    <a:cubicBezTo>
                      <a:pt x="190" y="273"/>
                      <a:pt x="317" y="476"/>
                      <a:pt x="594" y="505"/>
                    </a:cubicBezTo>
                    <a:cubicBezTo>
                      <a:pt x="597" y="505"/>
                      <a:pt x="601" y="504"/>
                      <a:pt x="602" y="500"/>
                    </a:cubicBezTo>
                    <a:cubicBezTo>
                      <a:pt x="602" y="499"/>
                      <a:pt x="613" y="438"/>
                      <a:pt x="658" y="425"/>
                    </a:cubicBezTo>
                    <a:cubicBezTo>
                      <a:pt x="677" y="420"/>
                      <a:pt x="695" y="423"/>
                      <a:pt x="708" y="433"/>
                    </a:cubicBezTo>
                    <a:cubicBezTo>
                      <a:pt x="730" y="447"/>
                      <a:pt x="743" y="477"/>
                      <a:pt x="748" y="519"/>
                    </a:cubicBezTo>
                    <a:cubicBezTo>
                      <a:pt x="756" y="601"/>
                      <a:pt x="677" y="661"/>
                      <a:pt x="676" y="661"/>
                    </a:cubicBezTo>
                    <a:cubicBezTo>
                      <a:pt x="674" y="663"/>
                      <a:pt x="673" y="666"/>
                      <a:pt x="674" y="668"/>
                    </a:cubicBezTo>
                    <a:cubicBezTo>
                      <a:pt x="676" y="685"/>
                      <a:pt x="737" y="1083"/>
                      <a:pt x="826" y="1140"/>
                    </a:cubicBezTo>
                    <a:cubicBezTo>
                      <a:pt x="827" y="1141"/>
                      <a:pt x="828" y="1142"/>
                      <a:pt x="830" y="1142"/>
                    </a:cubicBezTo>
                    <a:cubicBezTo>
                      <a:pt x="832" y="1142"/>
                      <a:pt x="834" y="1141"/>
                      <a:pt x="835" y="1139"/>
                    </a:cubicBezTo>
                    <a:cubicBezTo>
                      <a:pt x="921" y="1037"/>
                      <a:pt x="869" y="583"/>
                      <a:pt x="852" y="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1E6C2F7-BEAD-7B4A-A7E9-785CA0777A9F}"/>
                  </a:ext>
                </a:extLst>
              </p:cNvPr>
              <p:cNvSpPr/>
              <p:nvPr/>
            </p:nvSpPr>
            <p:spPr>
              <a:xfrm>
                <a:off x="11925969" y="10135583"/>
                <a:ext cx="1660640" cy="2437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4" h="1957">
                    <a:moveTo>
                      <a:pt x="1334" y="1957"/>
                    </a:moveTo>
                    <a:cubicBezTo>
                      <a:pt x="1307" y="1679"/>
                      <a:pt x="1325" y="1384"/>
                      <a:pt x="1315" y="1073"/>
                    </a:cubicBezTo>
                    <a:cubicBezTo>
                      <a:pt x="1303" y="688"/>
                      <a:pt x="1285" y="0"/>
                      <a:pt x="1285" y="0"/>
                    </a:cubicBezTo>
                    <a:cubicBezTo>
                      <a:pt x="1285" y="0"/>
                      <a:pt x="1265" y="4"/>
                      <a:pt x="1234" y="14"/>
                    </a:cubicBezTo>
                    <a:cubicBezTo>
                      <a:pt x="1092" y="57"/>
                      <a:pt x="967" y="144"/>
                      <a:pt x="873" y="259"/>
                    </a:cubicBezTo>
                    <a:lnTo>
                      <a:pt x="528" y="678"/>
                    </a:lnTo>
                    <a:lnTo>
                      <a:pt x="563" y="552"/>
                    </a:lnTo>
                    <a:lnTo>
                      <a:pt x="564" y="551"/>
                    </a:lnTo>
                    <a:cubicBezTo>
                      <a:pt x="631" y="493"/>
                      <a:pt x="640" y="425"/>
                      <a:pt x="636" y="379"/>
                    </a:cubicBezTo>
                    <a:cubicBezTo>
                      <a:pt x="633" y="350"/>
                      <a:pt x="615" y="325"/>
                      <a:pt x="588" y="312"/>
                    </a:cubicBezTo>
                    <a:lnTo>
                      <a:pt x="349" y="204"/>
                    </a:lnTo>
                    <a:cubicBezTo>
                      <a:pt x="301" y="183"/>
                      <a:pt x="245" y="201"/>
                      <a:pt x="219" y="246"/>
                    </a:cubicBezTo>
                    <a:cubicBezTo>
                      <a:pt x="201" y="280"/>
                      <a:pt x="185" y="329"/>
                      <a:pt x="185" y="399"/>
                    </a:cubicBezTo>
                    <a:cubicBezTo>
                      <a:pt x="67" y="680"/>
                      <a:pt x="-110" y="1204"/>
                      <a:pt x="93" y="1385"/>
                    </a:cubicBezTo>
                    <a:cubicBezTo>
                      <a:pt x="297" y="1586"/>
                      <a:pt x="684" y="1209"/>
                      <a:pt x="901" y="1017"/>
                    </a:cubicBezTo>
                    <a:cubicBezTo>
                      <a:pt x="887" y="1116"/>
                      <a:pt x="891" y="1201"/>
                      <a:pt x="951" y="1272"/>
                    </a:cubicBezTo>
                    <a:lnTo>
                      <a:pt x="906" y="195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DA47CDE1-F8A7-7C44-A848-5DF023C0A699}"/>
                  </a:ext>
                </a:extLst>
              </p:cNvPr>
              <p:cNvSpPr/>
              <p:nvPr/>
            </p:nvSpPr>
            <p:spPr>
              <a:xfrm>
                <a:off x="11916953" y="10126860"/>
                <a:ext cx="1677132" cy="2455072"/>
              </a:xfrm>
              <a:custGeom>
                <a:avLst/>
                <a:gdLst>
                  <a:gd name="connsiteX0" fmla="*/ 1599938 w 1677132"/>
                  <a:gd name="connsiteY0" fmla="*/ 18693 h 2455072"/>
                  <a:gd name="connsiteX1" fmla="*/ 1546410 w 1677132"/>
                  <a:gd name="connsiteY1" fmla="*/ 33640 h 2455072"/>
                  <a:gd name="connsiteX2" fmla="*/ 1100754 w 1677132"/>
                  <a:gd name="connsiteY2" fmla="*/ 336317 h 2455072"/>
                  <a:gd name="connsiteX3" fmla="*/ 671282 w 1677132"/>
                  <a:gd name="connsiteY3" fmla="*/ 858218 h 2455072"/>
                  <a:gd name="connsiteX4" fmla="*/ 661323 w 1677132"/>
                  <a:gd name="connsiteY4" fmla="*/ 860709 h 2455072"/>
                  <a:gd name="connsiteX5" fmla="*/ 656344 w 1677132"/>
                  <a:gd name="connsiteY5" fmla="*/ 850744 h 2455072"/>
                  <a:gd name="connsiteX6" fmla="*/ 699913 w 1677132"/>
                  <a:gd name="connsiteY6" fmla="*/ 693801 h 2455072"/>
                  <a:gd name="connsiteX7" fmla="*/ 702403 w 1677132"/>
                  <a:gd name="connsiteY7" fmla="*/ 691309 h 2455072"/>
                  <a:gd name="connsiteX8" fmla="*/ 703648 w 1677132"/>
                  <a:gd name="connsiteY8" fmla="*/ 688818 h 2455072"/>
                  <a:gd name="connsiteX9" fmla="*/ 790787 w 1677132"/>
                  <a:gd name="connsiteY9" fmla="*/ 480805 h 2455072"/>
                  <a:gd name="connsiteX10" fmla="*/ 736014 w 1677132"/>
                  <a:gd name="connsiteY10" fmla="*/ 404825 h 2455072"/>
                  <a:gd name="connsiteX11" fmla="*/ 437251 w 1677132"/>
                  <a:gd name="connsiteY11" fmla="*/ 270301 h 2455072"/>
                  <a:gd name="connsiteX12" fmla="*/ 287869 w 1677132"/>
                  <a:gd name="connsiteY12" fmla="*/ 318879 h 2455072"/>
                  <a:gd name="connsiteX13" fmla="*/ 246789 w 1677132"/>
                  <a:gd name="connsiteY13" fmla="*/ 505717 h 2455072"/>
                  <a:gd name="connsiteX14" fmla="*/ 245544 w 1677132"/>
                  <a:gd name="connsiteY14" fmla="*/ 509454 h 2455072"/>
                  <a:gd name="connsiteX15" fmla="*/ 128528 w 1677132"/>
                  <a:gd name="connsiteY15" fmla="*/ 1727637 h 2455072"/>
                  <a:gd name="connsiteX16" fmla="*/ 1058430 w 1677132"/>
                  <a:gd name="connsiteY16" fmla="*/ 1327804 h 2455072"/>
                  <a:gd name="connsiteX17" fmla="*/ 1124407 w 1677132"/>
                  <a:gd name="connsiteY17" fmla="*/ 1269261 h 2455072"/>
                  <a:gd name="connsiteX18" fmla="*/ 1133121 w 1677132"/>
                  <a:gd name="connsiteY18" fmla="*/ 1268016 h 2455072"/>
                  <a:gd name="connsiteX19" fmla="*/ 1138100 w 1677132"/>
                  <a:gd name="connsiteY19" fmla="*/ 1276735 h 2455072"/>
                  <a:gd name="connsiteX20" fmla="*/ 1197853 w 1677132"/>
                  <a:gd name="connsiteY20" fmla="*/ 1588131 h 2455072"/>
                  <a:gd name="connsiteX21" fmla="*/ 1200342 w 1677132"/>
                  <a:gd name="connsiteY21" fmla="*/ 1594359 h 2455072"/>
                  <a:gd name="connsiteX22" fmla="*/ 1144324 w 1677132"/>
                  <a:gd name="connsiteY22" fmla="*/ 2437621 h 2455072"/>
                  <a:gd name="connsiteX23" fmla="*/ 1659691 w 1677132"/>
                  <a:gd name="connsiteY23" fmla="*/ 2437621 h 2455072"/>
                  <a:gd name="connsiteX24" fmla="*/ 1641018 w 1677132"/>
                  <a:gd name="connsiteY24" fmla="*/ 1779952 h 2455072"/>
                  <a:gd name="connsiteX25" fmla="*/ 1636039 w 1677132"/>
                  <a:gd name="connsiteY25" fmla="*/ 1345242 h 2455072"/>
                  <a:gd name="connsiteX26" fmla="*/ 1599938 w 1677132"/>
                  <a:gd name="connsiteY26" fmla="*/ 18693 h 2455072"/>
                  <a:gd name="connsiteX27" fmla="*/ 1606175 w 1677132"/>
                  <a:gd name="connsiteY27" fmla="*/ 0 h 2455072"/>
                  <a:gd name="connsiteX28" fmla="*/ 1613644 w 1677132"/>
                  <a:gd name="connsiteY28" fmla="*/ 1246 h 2455072"/>
                  <a:gd name="connsiteX29" fmla="*/ 1616133 w 1677132"/>
                  <a:gd name="connsiteY29" fmla="*/ 8719 h 2455072"/>
                  <a:gd name="connsiteX30" fmla="*/ 1652235 w 1677132"/>
                  <a:gd name="connsiteY30" fmla="*/ 1345245 h 2455072"/>
                  <a:gd name="connsiteX31" fmla="*/ 1657214 w 1677132"/>
                  <a:gd name="connsiteY31" fmla="*/ 1779958 h 2455072"/>
                  <a:gd name="connsiteX32" fmla="*/ 1677132 w 1677132"/>
                  <a:gd name="connsiteY32" fmla="*/ 2445107 h 2455072"/>
                  <a:gd name="connsiteX33" fmla="*/ 1674642 w 1677132"/>
                  <a:gd name="connsiteY33" fmla="*/ 2452581 h 2455072"/>
                  <a:gd name="connsiteX34" fmla="*/ 1668418 w 1677132"/>
                  <a:gd name="connsiteY34" fmla="*/ 2455072 h 2455072"/>
                  <a:gd name="connsiteX35" fmla="*/ 1135615 w 1677132"/>
                  <a:gd name="connsiteY35" fmla="*/ 2455072 h 2455072"/>
                  <a:gd name="connsiteX36" fmla="*/ 1129391 w 1677132"/>
                  <a:gd name="connsiteY36" fmla="*/ 2452581 h 2455072"/>
                  <a:gd name="connsiteX37" fmla="*/ 1128146 w 1677132"/>
                  <a:gd name="connsiteY37" fmla="*/ 2446353 h 2455072"/>
                  <a:gd name="connsiteX38" fmla="*/ 1182920 w 1677132"/>
                  <a:gd name="connsiteY38" fmla="*/ 1595610 h 2455072"/>
                  <a:gd name="connsiteX39" fmla="*/ 1118187 w 1677132"/>
                  <a:gd name="connsiteY39" fmla="*/ 1296667 h 2455072"/>
                  <a:gd name="connsiteX40" fmla="*/ 1069637 w 1677132"/>
                  <a:gd name="connsiteY40" fmla="*/ 1340262 h 2455072"/>
                  <a:gd name="connsiteX41" fmla="*/ 300309 w 1677132"/>
                  <a:gd name="connsiteY41" fmla="*/ 1813590 h 2455072"/>
                  <a:gd name="connsiteX42" fmla="*/ 117314 w 1677132"/>
                  <a:gd name="connsiteY42" fmla="*/ 1740099 h 2455072"/>
                  <a:gd name="connsiteX43" fmla="*/ 22704 w 1677132"/>
                  <a:gd name="connsiteY43" fmla="*/ 1165879 h 2455072"/>
                  <a:gd name="connsiteX44" fmla="*/ 229352 w 1677132"/>
                  <a:gd name="connsiteY44" fmla="*/ 504467 h 2455072"/>
                  <a:gd name="connsiteX45" fmla="*/ 272922 w 1677132"/>
                  <a:gd name="connsiteY45" fmla="*/ 311399 h 2455072"/>
                  <a:gd name="connsiteX46" fmla="*/ 444714 w 1677132"/>
                  <a:gd name="connsiteY46" fmla="*/ 255347 h 2455072"/>
                  <a:gd name="connsiteX47" fmla="*/ 743482 w 1677132"/>
                  <a:gd name="connsiteY47" fmla="*/ 389872 h 2455072"/>
                  <a:gd name="connsiteX48" fmla="*/ 808215 w 1677132"/>
                  <a:gd name="connsiteY48" fmla="*/ 480800 h 2455072"/>
                  <a:gd name="connsiteX49" fmla="*/ 716095 w 1677132"/>
                  <a:gd name="connsiteY49" fmla="*/ 701271 h 2455072"/>
                  <a:gd name="connsiteX50" fmla="*/ 682483 w 1677132"/>
                  <a:gd name="connsiteY50" fmla="*/ 817112 h 2455072"/>
                  <a:gd name="connsiteX51" fmla="*/ 1087065 w 1677132"/>
                  <a:gd name="connsiteY51" fmla="*/ 326346 h 2455072"/>
                  <a:gd name="connsiteX52" fmla="*/ 1541441 w 1677132"/>
                  <a:gd name="connsiteY52" fmla="*/ 17438 h 2455072"/>
                  <a:gd name="connsiteX53" fmla="*/ 1606175 w 1677132"/>
                  <a:gd name="connsiteY53" fmla="*/ 0 h 2455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677132" h="2455072">
                    <a:moveTo>
                      <a:pt x="1599938" y="18693"/>
                    </a:moveTo>
                    <a:cubicBezTo>
                      <a:pt x="1588735" y="21184"/>
                      <a:pt x="1570062" y="27412"/>
                      <a:pt x="1546410" y="33640"/>
                    </a:cubicBezTo>
                    <a:cubicBezTo>
                      <a:pt x="1374621" y="87200"/>
                      <a:pt x="1220260" y="191829"/>
                      <a:pt x="1100754" y="336317"/>
                    </a:cubicBezTo>
                    <a:lnTo>
                      <a:pt x="671282" y="858218"/>
                    </a:lnTo>
                    <a:cubicBezTo>
                      <a:pt x="668792" y="861955"/>
                      <a:pt x="663813" y="861955"/>
                      <a:pt x="661323" y="860709"/>
                    </a:cubicBezTo>
                    <a:cubicBezTo>
                      <a:pt x="657589" y="859464"/>
                      <a:pt x="655099" y="854481"/>
                      <a:pt x="656344" y="850744"/>
                    </a:cubicBezTo>
                    <a:lnTo>
                      <a:pt x="699913" y="693801"/>
                    </a:lnTo>
                    <a:cubicBezTo>
                      <a:pt x="699913" y="693801"/>
                      <a:pt x="701158" y="691309"/>
                      <a:pt x="702403" y="691309"/>
                    </a:cubicBezTo>
                    <a:lnTo>
                      <a:pt x="703648" y="688818"/>
                    </a:lnTo>
                    <a:cubicBezTo>
                      <a:pt x="784563" y="619065"/>
                      <a:pt x="795767" y="538102"/>
                      <a:pt x="790787" y="480805"/>
                    </a:cubicBezTo>
                    <a:cubicBezTo>
                      <a:pt x="788298" y="448420"/>
                      <a:pt x="767135" y="418526"/>
                      <a:pt x="736014" y="404825"/>
                    </a:cubicBezTo>
                    <a:lnTo>
                      <a:pt x="437251" y="270301"/>
                    </a:lnTo>
                    <a:cubicBezTo>
                      <a:pt x="382477" y="245390"/>
                      <a:pt x="317745" y="266565"/>
                      <a:pt x="287869" y="318879"/>
                    </a:cubicBezTo>
                    <a:cubicBezTo>
                      <a:pt x="260482" y="369948"/>
                      <a:pt x="246789" y="432228"/>
                      <a:pt x="246789" y="505717"/>
                    </a:cubicBezTo>
                    <a:cubicBezTo>
                      <a:pt x="246789" y="506963"/>
                      <a:pt x="246789" y="508208"/>
                      <a:pt x="245544" y="509454"/>
                    </a:cubicBezTo>
                    <a:cubicBezTo>
                      <a:pt x="124794" y="798430"/>
                      <a:pt x="-129155" y="1495958"/>
                      <a:pt x="128528" y="1727637"/>
                    </a:cubicBezTo>
                    <a:cubicBezTo>
                      <a:pt x="357580" y="1954334"/>
                      <a:pt x="779584" y="1576921"/>
                      <a:pt x="1058430" y="1327804"/>
                    </a:cubicBezTo>
                    <a:cubicBezTo>
                      <a:pt x="1082082" y="1307874"/>
                      <a:pt x="1103244" y="1287945"/>
                      <a:pt x="1124407" y="1269261"/>
                    </a:cubicBezTo>
                    <a:cubicBezTo>
                      <a:pt x="1126896" y="1266770"/>
                      <a:pt x="1130631" y="1266770"/>
                      <a:pt x="1133121" y="1268016"/>
                    </a:cubicBezTo>
                    <a:cubicBezTo>
                      <a:pt x="1136855" y="1269261"/>
                      <a:pt x="1139345" y="1274244"/>
                      <a:pt x="1138100" y="1276735"/>
                    </a:cubicBezTo>
                    <a:cubicBezTo>
                      <a:pt x="1111958" y="1456099"/>
                      <a:pt x="1153038" y="1534571"/>
                      <a:pt x="1197853" y="1588131"/>
                    </a:cubicBezTo>
                    <a:cubicBezTo>
                      <a:pt x="1200342" y="1589377"/>
                      <a:pt x="1200342" y="1591868"/>
                      <a:pt x="1200342" y="1594359"/>
                    </a:cubicBezTo>
                    <a:lnTo>
                      <a:pt x="1144324" y="2437621"/>
                    </a:lnTo>
                    <a:lnTo>
                      <a:pt x="1659691" y="2437621"/>
                    </a:lnTo>
                    <a:cubicBezTo>
                      <a:pt x="1638529" y="2227117"/>
                      <a:pt x="1639773" y="2009139"/>
                      <a:pt x="1641018" y="1779952"/>
                    </a:cubicBezTo>
                    <a:cubicBezTo>
                      <a:pt x="1641018" y="1639200"/>
                      <a:pt x="1641018" y="1493467"/>
                      <a:pt x="1636039" y="1345242"/>
                    </a:cubicBezTo>
                    <a:cubicBezTo>
                      <a:pt x="1622346" y="899322"/>
                      <a:pt x="1601183" y="117094"/>
                      <a:pt x="1599938" y="18693"/>
                    </a:cubicBezTo>
                    <a:close/>
                    <a:moveTo>
                      <a:pt x="1606175" y="0"/>
                    </a:moveTo>
                    <a:cubicBezTo>
                      <a:pt x="1608664" y="0"/>
                      <a:pt x="1611154" y="0"/>
                      <a:pt x="1613644" y="1246"/>
                    </a:cubicBezTo>
                    <a:cubicBezTo>
                      <a:pt x="1614889" y="2491"/>
                      <a:pt x="1616133" y="4982"/>
                      <a:pt x="1616133" y="8719"/>
                    </a:cubicBezTo>
                    <a:cubicBezTo>
                      <a:pt x="1616133" y="16193"/>
                      <a:pt x="1637296" y="870672"/>
                      <a:pt x="1652235" y="1345245"/>
                    </a:cubicBezTo>
                    <a:cubicBezTo>
                      <a:pt x="1657214" y="1492225"/>
                      <a:pt x="1657214" y="1639206"/>
                      <a:pt x="1657214" y="1779958"/>
                    </a:cubicBezTo>
                    <a:cubicBezTo>
                      <a:pt x="1657214" y="2012885"/>
                      <a:pt x="1655969" y="2232110"/>
                      <a:pt x="1677132" y="2445107"/>
                    </a:cubicBezTo>
                    <a:cubicBezTo>
                      <a:pt x="1677132" y="2447598"/>
                      <a:pt x="1675887" y="2450090"/>
                      <a:pt x="1674642" y="2452581"/>
                    </a:cubicBezTo>
                    <a:cubicBezTo>
                      <a:pt x="1673397" y="2453826"/>
                      <a:pt x="1670908" y="2455072"/>
                      <a:pt x="1668418" y="2455072"/>
                    </a:cubicBezTo>
                    <a:lnTo>
                      <a:pt x="1135615" y="2455072"/>
                    </a:lnTo>
                    <a:cubicBezTo>
                      <a:pt x="1133125" y="2455072"/>
                      <a:pt x="1130635" y="2453826"/>
                      <a:pt x="1129391" y="2452581"/>
                    </a:cubicBezTo>
                    <a:cubicBezTo>
                      <a:pt x="1128146" y="2450090"/>
                      <a:pt x="1126901" y="2448844"/>
                      <a:pt x="1128146" y="2446353"/>
                    </a:cubicBezTo>
                    <a:lnTo>
                      <a:pt x="1182920" y="1595610"/>
                    </a:lnTo>
                    <a:cubicBezTo>
                      <a:pt x="1108228" y="1504681"/>
                      <a:pt x="1106983" y="1395069"/>
                      <a:pt x="1118187" y="1296667"/>
                    </a:cubicBezTo>
                    <a:cubicBezTo>
                      <a:pt x="1103248" y="1310368"/>
                      <a:pt x="1087065" y="1325315"/>
                      <a:pt x="1069637" y="1340262"/>
                    </a:cubicBezTo>
                    <a:cubicBezTo>
                      <a:pt x="849295" y="1538312"/>
                      <a:pt x="539323" y="1813590"/>
                      <a:pt x="300309" y="1813590"/>
                    </a:cubicBezTo>
                    <a:cubicBezTo>
                      <a:pt x="231841" y="1814835"/>
                      <a:pt x="170843" y="1791169"/>
                      <a:pt x="117314" y="1740099"/>
                    </a:cubicBezTo>
                    <a:cubicBezTo>
                      <a:pt x="5275" y="1639206"/>
                      <a:pt x="-27091" y="1446138"/>
                      <a:pt x="22704" y="1165879"/>
                    </a:cubicBezTo>
                    <a:cubicBezTo>
                      <a:pt x="66274" y="924233"/>
                      <a:pt x="158394" y="673868"/>
                      <a:pt x="229352" y="504467"/>
                    </a:cubicBezTo>
                    <a:cubicBezTo>
                      <a:pt x="229352" y="428485"/>
                      <a:pt x="244290" y="363714"/>
                      <a:pt x="272922" y="311399"/>
                    </a:cubicBezTo>
                    <a:cubicBezTo>
                      <a:pt x="307778" y="250365"/>
                      <a:pt x="381225" y="226699"/>
                      <a:pt x="444714" y="255347"/>
                    </a:cubicBezTo>
                    <a:lnTo>
                      <a:pt x="743482" y="389872"/>
                    </a:lnTo>
                    <a:cubicBezTo>
                      <a:pt x="779583" y="406065"/>
                      <a:pt x="804480" y="440941"/>
                      <a:pt x="808215" y="480800"/>
                    </a:cubicBezTo>
                    <a:cubicBezTo>
                      <a:pt x="813194" y="540589"/>
                      <a:pt x="800746" y="626535"/>
                      <a:pt x="716095" y="701271"/>
                    </a:cubicBezTo>
                    <a:lnTo>
                      <a:pt x="682483" y="817112"/>
                    </a:lnTo>
                    <a:lnTo>
                      <a:pt x="1087065" y="326346"/>
                    </a:lnTo>
                    <a:cubicBezTo>
                      <a:pt x="1209062" y="178120"/>
                      <a:pt x="1365915" y="72245"/>
                      <a:pt x="1541441" y="17438"/>
                    </a:cubicBezTo>
                    <a:cubicBezTo>
                      <a:pt x="1580032" y="6228"/>
                      <a:pt x="1604930" y="1246"/>
                      <a:pt x="1606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98C22555-59D9-6C43-9BF8-7B747E163B58}"/>
                  </a:ext>
                </a:extLst>
              </p:cNvPr>
              <p:cNvSpPr/>
              <p:nvPr/>
            </p:nvSpPr>
            <p:spPr>
              <a:xfrm>
                <a:off x="13047182" y="11077733"/>
                <a:ext cx="48586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261">
                    <a:moveTo>
                      <a:pt x="0" y="261"/>
                    </a:moveTo>
                    <a:cubicBezTo>
                      <a:pt x="0" y="261"/>
                      <a:pt x="30" y="101"/>
                      <a:pt x="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251070E0-63E6-7645-BB19-B46F0B7DA7D9}"/>
                  </a:ext>
                </a:extLst>
              </p:cNvPr>
              <p:cNvSpPr/>
              <p:nvPr/>
            </p:nvSpPr>
            <p:spPr>
              <a:xfrm>
                <a:off x="13039707" y="11069009"/>
                <a:ext cx="63535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275">
                    <a:moveTo>
                      <a:pt x="6" y="275"/>
                    </a:moveTo>
                    <a:lnTo>
                      <a:pt x="5" y="274"/>
                    </a:lnTo>
                    <a:cubicBezTo>
                      <a:pt x="1" y="274"/>
                      <a:pt x="-1" y="271"/>
                      <a:pt x="0" y="267"/>
                    </a:cubicBezTo>
                    <a:cubicBezTo>
                      <a:pt x="0" y="265"/>
                      <a:pt x="30" y="106"/>
                      <a:pt x="39" y="6"/>
                    </a:cubicBezTo>
                    <a:cubicBezTo>
                      <a:pt x="39" y="2"/>
                      <a:pt x="42" y="-1"/>
                      <a:pt x="46" y="0"/>
                    </a:cubicBezTo>
                    <a:cubicBezTo>
                      <a:pt x="50" y="0"/>
                      <a:pt x="53" y="4"/>
                      <a:pt x="52" y="7"/>
                    </a:cubicBezTo>
                    <a:cubicBezTo>
                      <a:pt x="42" y="107"/>
                      <a:pt x="13" y="268"/>
                      <a:pt x="13" y="270"/>
                    </a:cubicBezTo>
                    <a:cubicBezTo>
                      <a:pt x="12" y="273"/>
                      <a:pt x="9" y="275"/>
                      <a:pt x="6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145CFB83-A0EB-8943-8AC3-9E73E6C3B785}"/>
                  </a:ext>
                </a:extLst>
              </p:cNvPr>
              <p:cNvSpPr/>
              <p:nvPr/>
            </p:nvSpPr>
            <p:spPr>
              <a:xfrm>
                <a:off x="12510242" y="10973046"/>
                <a:ext cx="79731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187">
                    <a:moveTo>
                      <a:pt x="7" y="187"/>
                    </a:moveTo>
                    <a:cubicBezTo>
                      <a:pt x="6" y="187"/>
                      <a:pt x="6" y="187"/>
                      <a:pt x="5" y="186"/>
                    </a:cubicBezTo>
                    <a:cubicBezTo>
                      <a:pt x="2" y="186"/>
                      <a:pt x="-1" y="182"/>
                      <a:pt x="1" y="178"/>
                    </a:cubicBezTo>
                    <a:lnTo>
                      <a:pt x="52" y="4"/>
                    </a:lnTo>
                    <a:cubicBezTo>
                      <a:pt x="53" y="0"/>
                      <a:pt x="57" y="-1"/>
                      <a:pt x="60" y="0"/>
                    </a:cubicBezTo>
                    <a:cubicBezTo>
                      <a:pt x="64" y="1"/>
                      <a:pt x="66" y="5"/>
                      <a:pt x="65" y="8"/>
                    </a:cubicBezTo>
                    <a:lnTo>
                      <a:pt x="13" y="182"/>
                    </a:lnTo>
                    <a:cubicBezTo>
                      <a:pt x="13" y="185"/>
                      <a:pt x="10" y="187"/>
                      <a:pt x="7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3C9A9D4-10EF-F64A-AEEA-7F16E75C296A}"/>
                  </a:ext>
                </a:extLst>
              </p:cNvPr>
              <p:cNvSpPr/>
              <p:nvPr/>
            </p:nvSpPr>
            <p:spPr>
              <a:xfrm>
                <a:off x="12156441" y="10379844"/>
                <a:ext cx="561852" cy="443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357">
                    <a:moveTo>
                      <a:pt x="379" y="356"/>
                    </a:moveTo>
                    <a:cubicBezTo>
                      <a:pt x="446" y="298"/>
                      <a:pt x="455" y="230"/>
                      <a:pt x="451" y="184"/>
                    </a:cubicBezTo>
                    <a:cubicBezTo>
                      <a:pt x="448" y="155"/>
                      <a:pt x="430" y="130"/>
                      <a:pt x="403" y="117"/>
                    </a:cubicBezTo>
                    <a:lnTo>
                      <a:pt x="164" y="9"/>
                    </a:lnTo>
                    <a:cubicBezTo>
                      <a:pt x="116" y="-12"/>
                      <a:pt x="60" y="6"/>
                      <a:pt x="34" y="51"/>
                    </a:cubicBezTo>
                    <a:cubicBezTo>
                      <a:pt x="16" y="85"/>
                      <a:pt x="0" y="134"/>
                      <a:pt x="0" y="204"/>
                    </a:cubicBezTo>
                    <a:cubicBezTo>
                      <a:pt x="0" y="204"/>
                      <a:pt x="118" y="347"/>
                      <a:pt x="378" y="35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86B5A9F7-1596-1F4B-B653-6E21B4B1C1CD}"/>
                  </a:ext>
                </a:extLst>
              </p:cNvPr>
              <p:cNvSpPr/>
              <p:nvPr/>
            </p:nvSpPr>
            <p:spPr>
              <a:xfrm>
                <a:off x="12491555" y="9816548"/>
                <a:ext cx="66027" cy="11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10">
                    <a:moveTo>
                      <a:pt x="54" y="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7047FA30-E999-5549-A5CF-D96E9658A75C}"/>
                  </a:ext>
                </a:extLst>
              </p:cNvPr>
              <p:cNvSpPr/>
              <p:nvPr/>
            </p:nvSpPr>
            <p:spPr>
              <a:xfrm>
                <a:off x="12484084" y="9807825"/>
                <a:ext cx="82222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24">
                    <a:moveTo>
                      <a:pt x="6" y="24"/>
                    </a:moveTo>
                    <a:cubicBezTo>
                      <a:pt x="4" y="24"/>
                      <a:pt x="0" y="21"/>
                      <a:pt x="0" y="18"/>
                    </a:cubicBezTo>
                    <a:cubicBezTo>
                      <a:pt x="-1" y="15"/>
                      <a:pt x="2" y="11"/>
                      <a:pt x="5" y="10"/>
                    </a:cubicBezTo>
                    <a:lnTo>
                      <a:pt x="58" y="0"/>
                    </a:lnTo>
                    <a:cubicBezTo>
                      <a:pt x="62" y="0"/>
                      <a:pt x="65" y="2"/>
                      <a:pt x="67" y="6"/>
                    </a:cubicBezTo>
                    <a:cubicBezTo>
                      <a:pt x="67" y="10"/>
                      <a:pt x="65" y="13"/>
                      <a:pt x="61" y="13"/>
                    </a:cubicBezTo>
                    <a:lnTo>
                      <a:pt x="8" y="24"/>
                    </a:lnTo>
                    <a:cubicBezTo>
                      <a:pt x="7" y="24"/>
                      <a:pt x="7" y="24"/>
                      <a:pt x="6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7FE3C4A6-7401-3B4F-95B8-A2FE112D4946}"/>
                  </a:ext>
                </a:extLst>
              </p:cNvPr>
              <p:cNvSpPr/>
              <p:nvPr/>
            </p:nvSpPr>
            <p:spPr>
              <a:xfrm>
                <a:off x="12509000" y="9934940"/>
                <a:ext cx="59798" cy="11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10">
                    <a:moveTo>
                      <a:pt x="49" y="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F56285A9-1A8D-A742-8AA8-4982A53DE6CA}"/>
                  </a:ext>
                </a:extLst>
              </p:cNvPr>
              <p:cNvSpPr/>
              <p:nvPr/>
            </p:nvSpPr>
            <p:spPr>
              <a:xfrm>
                <a:off x="12500279" y="9927463"/>
                <a:ext cx="77239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22">
                    <a:moveTo>
                      <a:pt x="7" y="22"/>
                    </a:moveTo>
                    <a:cubicBezTo>
                      <a:pt x="4" y="22"/>
                      <a:pt x="1" y="21"/>
                      <a:pt x="0" y="17"/>
                    </a:cubicBezTo>
                    <a:cubicBezTo>
                      <a:pt x="0" y="14"/>
                      <a:pt x="2" y="10"/>
                      <a:pt x="6" y="10"/>
                    </a:cubicBezTo>
                    <a:lnTo>
                      <a:pt x="55" y="0"/>
                    </a:lnTo>
                    <a:cubicBezTo>
                      <a:pt x="59" y="-1"/>
                      <a:pt x="63" y="2"/>
                      <a:pt x="63" y="5"/>
                    </a:cubicBezTo>
                    <a:cubicBezTo>
                      <a:pt x="64" y="9"/>
                      <a:pt x="61" y="12"/>
                      <a:pt x="58" y="13"/>
                    </a:cubicBezTo>
                    <a:lnTo>
                      <a:pt x="8" y="2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6FCF750-6B3D-D242-9A99-9673ADC72092}"/>
                  </a:ext>
                </a:extLst>
              </p:cNvPr>
              <p:cNvSpPr/>
              <p:nvPr/>
            </p:nvSpPr>
            <p:spPr>
              <a:xfrm>
                <a:off x="12516471" y="10053332"/>
                <a:ext cx="57306" cy="99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9">
                    <a:moveTo>
                      <a:pt x="47" y="0"/>
                    </a:move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F83555B0-1F21-5D4D-9D06-570484F8A829}"/>
                  </a:ext>
                </a:extLst>
              </p:cNvPr>
              <p:cNvSpPr/>
              <p:nvPr/>
            </p:nvSpPr>
            <p:spPr>
              <a:xfrm>
                <a:off x="12507750" y="10045851"/>
                <a:ext cx="73502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22">
                    <a:moveTo>
                      <a:pt x="7" y="22"/>
                    </a:moveTo>
                    <a:cubicBezTo>
                      <a:pt x="4" y="22"/>
                      <a:pt x="1" y="19"/>
                      <a:pt x="0" y="16"/>
                    </a:cubicBezTo>
                    <a:cubicBezTo>
                      <a:pt x="0" y="13"/>
                      <a:pt x="2" y="9"/>
                      <a:pt x="6" y="8"/>
                    </a:cubicBezTo>
                    <a:lnTo>
                      <a:pt x="52" y="0"/>
                    </a:lnTo>
                    <a:cubicBezTo>
                      <a:pt x="56" y="-1"/>
                      <a:pt x="60" y="1"/>
                      <a:pt x="60" y="4"/>
                    </a:cubicBezTo>
                    <a:cubicBezTo>
                      <a:pt x="61" y="8"/>
                      <a:pt x="59" y="12"/>
                      <a:pt x="55" y="13"/>
                    </a:cubicBezTo>
                    <a:lnTo>
                      <a:pt x="8" y="2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7E7DA73D-23D4-5B4C-8E3F-38ADA3E13D92}"/>
                  </a:ext>
                </a:extLst>
              </p:cNvPr>
              <p:cNvSpPr/>
              <p:nvPr/>
            </p:nvSpPr>
            <p:spPr>
              <a:xfrm>
                <a:off x="12558831" y="9704388"/>
                <a:ext cx="574310" cy="614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2" h="494">
                    <a:moveTo>
                      <a:pt x="0" y="0"/>
                    </a:moveTo>
                    <a:lnTo>
                      <a:pt x="40" y="455"/>
                    </a:lnTo>
                    <a:cubicBezTo>
                      <a:pt x="40" y="477"/>
                      <a:pt x="125" y="494"/>
                      <a:pt x="231" y="494"/>
                    </a:cubicBezTo>
                    <a:cubicBezTo>
                      <a:pt x="336" y="494"/>
                      <a:pt x="422" y="477"/>
                      <a:pt x="422" y="455"/>
                    </a:cubicBezTo>
                    <a:lnTo>
                      <a:pt x="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77B3DB46-C99F-9B44-9AAB-51648ED00D6A}"/>
                  </a:ext>
                </a:extLst>
              </p:cNvPr>
              <p:cNvSpPr/>
              <p:nvPr/>
            </p:nvSpPr>
            <p:spPr>
              <a:xfrm>
                <a:off x="12550111" y="9696907"/>
                <a:ext cx="591019" cy="630592"/>
              </a:xfrm>
              <a:custGeom>
                <a:avLst/>
                <a:gdLst>
                  <a:gd name="connsiteX0" fmla="*/ 17441 w 591019"/>
                  <a:gd name="connsiteY0" fmla="*/ 16204 h 630592"/>
                  <a:gd name="connsiteX1" fmla="*/ 67161 w 591019"/>
                  <a:gd name="connsiteY1" fmla="*/ 573354 h 630592"/>
                  <a:gd name="connsiteX2" fmla="*/ 295875 w 591019"/>
                  <a:gd name="connsiteY2" fmla="*/ 614394 h 630592"/>
                  <a:gd name="connsiteX3" fmla="*/ 524590 w 591019"/>
                  <a:gd name="connsiteY3" fmla="*/ 573354 h 630592"/>
                  <a:gd name="connsiteX4" fmla="*/ 574310 w 591019"/>
                  <a:gd name="connsiteY4" fmla="*/ 16204 h 630592"/>
                  <a:gd name="connsiteX5" fmla="*/ 8702 w 591019"/>
                  <a:gd name="connsiteY5" fmla="*/ 0 h 630592"/>
                  <a:gd name="connsiteX6" fmla="*/ 583046 w 591019"/>
                  <a:gd name="connsiteY6" fmla="*/ 0 h 630592"/>
                  <a:gd name="connsiteX7" fmla="*/ 589262 w 591019"/>
                  <a:gd name="connsiteY7" fmla="*/ 2488 h 630592"/>
                  <a:gd name="connsiteX8" fmla="*/ 590505 w 591019"/>
                  <a:gd name="connsiteY8" fmla="*/ 8706 h 630592"/>
                  <a:gd name="connsiteX9" fmla="*/ 540778 w 591019"/>
                  <a:gd name="connsiteY9" fmla="*/ 574622 h 630592"/>
                  <a:gd name="connsiteX10" fmla="*/ 295874 w 591019"/>
                  <a:gd name="connsiteY10" fmla="*/ 630592 h 630592"/>
                  <a:gd name="connsiteX11" fmla="*/ 49727 w 591019"/>
                  <a:gd name="connsiteY11" fmla="*/ 573379 h 630592"/>
                  <a:gd name="connsiteX12" fmla="*/ 0 w 591019"/>
                  <a:gd name="connsiteY12" fmla="*/ 8706 h 630592"/>
                  <a:gd name="connsiteX13" fmla="*/ 2486 w 591019"/>
                  <a:gd name="connsiteY13" fmla="*/ 2488 h 630592"/>
                  <a:gd name="connsiteX14" fmla="*/ 8702 w 591019"/>
                  <a:gd name="connsiteY14" fmla="*/ 0 h 63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1019" h="630592">
                    <a:moveTo>
                      <a:pt x="17441" y="16204"/>
                    </a:moveTo>
                    <a:lnTo>
                      <a:pt x="67161" y="573354"/>
                    </a:lnTo>
                    <a:cubicBezTo>
                      <a:pt x="67161" y="587034"/>
                      <a:pt x="147957" y="614394"/>
                      <a:pt x="295875" y="614394"/>
                    </a:cubicBezTo>
                    <a:cubicBezTo>
                      <a:pt x="443794" y="614394"/>
                      <a:pt x="524590" y="587034"/>
                      <a:pt x="524590" y="573354"/>
                    </a:cubicBezTo>
                    <a:lnTo>
                      <a:pt x="574310" y="16204"/>
                    </a:lnTo>
                    <a:close/>
                    <a:moveTo>
                      <a:pt x="8702" y="0"/>
                    </a:moveTo>
                    <a:lnTo>
                      <a:pt x="583046" y="0"/>
                    </a:lnTo>
                    <a:cubicBezTo>
                      <a:pt x="585532" y="0"/>
                      <a:pt x="588019" y="1244"/>
                      <a:pt x="589262" y="2488"/>
                    </a:cubicBezTo>
                    <a:cubicBezTo>
                      <a:pt x="590505" y="3731"/>
                      <a:pt x="591748" y="6219"/>
                      <a:pt x="590505" y="8706"/>
                    </a:cubicBezTo>
                    <a:lnTo>
                      <a:pt x="540778" y="574622"/>
                    </a:lnTo>
                    <a:cubicBezTo>
                      <a:pt x="540778" y="618154"/>
                      <a:pt x="380410" y="630592"/>
                      <a:pt x="295874" y="630592"/>
                    </a:cubicBezTo>
                    <a:cubicBezTo>
                      <a:pt x="210095" y="630592"/>
                      <a:pt x="49727" y="618154"/>
                      <a:pt x="49727" y="573379"/>
                    </a:cubicBezTo>
                    <a:lnTo>
                      <a:pt x="0" y="8706"/>
                    </a:lnTo>
                    <a:cubicBezTo>
                      <a:pt x="0" y="6219"/>
                      <a:pt x="1243" y="3731"/>
                      <a:pt x="2486" y="2488"/>
                    </a:cubicBezTo>
                    <a:cubicBezTo>
                      <a:pt x="3730" y="1244"/>
                      <a:pt x="6216" y="0"/>
                      <a:pt x="8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5AE7607D-D8AE-B445-9AEF-DD34A1960355}"/>
                  </a:ext>
                </a:extLst>
              </p:cNvPr>
              <p:cNvSpPr/>
              <p:nvPr/>
            </p:nvSpPr>
            <p:spPr>
              <a:xfrm>
                <a:off x="12558831" y="9657031"/>
                <a:ext cx="574310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2" h="77">
                    <a:moveTo>
                      <a:pt x="462" y="38"/>
                    </a:moveTo>
                    <a:cubicBezTo>
                      <a:pt x="462" y="60"/>
                      <a:pt x="358" y="77"/>
                      <a:pt x="231" y="77"/>
                    </a:cubicBezTo>
                    <a:cubicBezTo>
                      <a:pt x="103" y="77"/>
                      <a:pt x="0" y="60"/>
                      <a:pt x="0" y="38"/>
                    </a:cubicBezTo>
                    <a:cubicBezTo>
                      <a:pt x="0" y="17"/>
                      <a:pt x="103" y="0"/>
                      <a:pt x="231" y="0"/>
                    </a:cubicBezTo>
                    <a:cubicBezTo>
                      <a:pt x="358" y="0"/>
                      <a:pt x="462" y="17"/>
                      <a:pt x="462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CB13F64F-32D0-C547-985B-38C23533BED5}"/>
                  </a:ext>
                </a:extLst>
              </p:cNvPr>
              <p:cNvSpPr/>
              <p:nvPr/>
            </p:nvSpPr>
            <p:spPr>
              <a:xfrm>
                <a:off x="12550111" y="9648307"/>
                <a:ext cx="591751" cy="112161"/>
              </a:xfrm>
              <a:custGeom>
                <a:avLst/>
                <a:gdLst>
                  <a:gd name="connsiteX0" fmla="*/ 295875 w 591751"/>
                  <a:gd name="connsiteY0" fmla="*/ 16198 h 112161"/>
                  <a:gd name="connsiteX1" fmla="*/ 17441 w 591751"/>
                  <a:gd name="connsiteY1" fmla="*/ 55464 h 112161"/>
                  <a:gd name="connsiteX2" fmla="*/ 295875 w 591751"/>
                  <a:gd name="connsiteY2" fmla="*/ 95957 h 112161"/>
                  <a:gd name="connsiteX3" fmla="*/ 574310 w 591751"/>
                  <a:gd name="connsiteY3" fmla="*/ 55464 h 112161"/>
                  <a:gd name="connsiteX4" fmla="*/ 295875 w 591751"/>
                  <a:gd name="connsiteY4" fmla="*/ 16198 h 112161"/>
                  <a:gd name="connsiteX5" fmla="*/ 295875 w 591751"/>
                  <a:gd name="connsiteY5" fmla="*/ 0 h 112161"/>
                  <a:gd name="connsiteX6" fmla="*/ 591751 w 591751"/>
                  <a:gd name="connsiteY6" fmla="*/ 55464 h 112161"/>
                  <a:gd name="connsiteX7" fmla="*/ 295875 w 591751"/>
                  <a:gd name="connsiteY7" fmla="*/ 112161 h 112161"/>
                  <a:gd name="connsiteX8" fmla="*/ 0 w 591751"/>
                  <a:gd name="connsiteY8" fmla="*/ 55464 h 112161"/>
                  <a:gd name="connsiteX9" fmla="*/ 295875 w 591751"/>
                  <a:gd name="connsiteY9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751" h="112161">
                    <a:moveTo>
                      <a:pt x="295875" y="16198"/>
                    </a:moveTo>
                    <a:cubicBezTo>
                      <a:pt x="116882" y="16198"/>
                      <a:pt x="17441" y="43193"/>
                      <a:pt x="17441" y="55464"/>
                    </a:cubicBezTo>
                    <a:cubicBezTo>
                      <a:pt x="17441" y="68962"/>
                      <a:pt x="116882" y="95957"/>
                      <a:pt x="295875" y="95957"/>
                    </a:cubicBezTo>
                    <a:cubicBezTo>
                      <a:pt x="474869" y="95957"/>
                      <a:pt x="574310" y="68962"/>
                      <a:pt x="574310" y="55464"/>
                    </a:cubicBezTo>
                    <a:cubicBezTo>
                      <a:pt x="574310" y="43193"/>
                      <a:pt x="474869" y="16198"/>
                      <a:pt x="295875" y="16198"/>
                    </a:cubicBezTo>
                    <a:close/>
                    <a:moveTo>
                      <a:pt x="295875" y="0"/>
                    </a:moveTo>
                    <a:cubicBezTo>
                      <a:pt x="397816" y="0"/>
                      <a:pt x="591751" y="11093"/>
                      <a:pt x="591751" y="55464"/>
                    </a:cubicBezTo>
                    <a:cubicBezTo>
                      <a:pt x="591751" y="101068"/>
                      <a:pt x="397816" y="112161"/>
                      <a:pt x="295875" y="112161"/>
                    </a:cubicBezTo>
                    <a:cubicBezTo>
                      <a:pt x="192692" y="112161"/>
                      <a:pt x="0" y="101068"/>
                      <a:pt x="0" y="55464"/>
                    </a:cubicBezTo>
                    <a:cubicBezTo>
                      <a:pt x="0" y="11093"/>
                      <a:pt x="192692" y="0"/>
                      <a:pt x="2958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5AA976C5-2806-3748-9DA5-588256A0D6A0}"/>
                  </a:ext>
                </a:extLst>
              </p:cNvPr>
              <p:cNvSpPr/>
              <p:nvPr/>
            </p:nvSpPr>
            <p:spPr>
              <a:xfrm>
                <a:off x="12596205" y="9704388"/>
                <a:ext cx="498317" cy="47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1" h="39">
                    <a:moveTo>
                      <a:pt x="0" y="20"/>
                    </a:moveTo>
                    <a:cubicBezTo>
                      <a:pt x="41" y="31"/>
                      <a:pt x="115" y="39"/>
                      <a:pt x="201" y="39"/>
                    </a:cubicBezTo>
                    <a:cubicBezTo>
                      <a:pt x="287" y="39"/>
                      <a:pt x="361" y="31"/>
                      <a:pt x="401" y="20"/>
                    </a:cubicBezTo>
                    <a:cubicBezTo>
                      <a:pt x="361" y="8"/>
                      <a:pt x="287" y="0"/>
                      <a:pt x="201" y="0"/>
                    </a:cubicBezTo>
                    <a:cubicBezTo>
                      <a:pt x="115" y="0"/>
                      <a:pt x="41" y="8"/>
                      <a:pt x="0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FAB75D78-C506-5C4B-8B9D-AD28E8C07EF6}"/>
                  </a:ext>
                </a:extLst>
              </p:cNvPr>
              <p:cNvSpPr/>
              <p:nvPr/>
            </p:nvSpPr>
            <p:spPr>
              <a:xfrm>
                <a:off x="12588730" y="9696907"/>
                <a:ext cx="514512" cy="63558"/>
              </a:xfrm>
              <a:custGeom>
                <a:avLst/>
                <a:gdLst>
                  <a:gd name="connsiteX0" fmla="*/ 257255 w 514512"/>
                  <a:gd name="connsiteY0" fmla="*/ 16204 h 63558"/>
                  <a:gd name="connsiteX1" fmla="*/ 44849 w 514512"/>
                  <a:gd name="connsiteY1" fmla="*/ 31782 h 63558"/>
                  <a:gd name="connsiteX2" fmla="*/ 257255 w 514512"/>
                  <a:gd name="connsiteY2" fmla="*/ 47360 h 63558"/>
                  <a:gd name="connsiteX3" fmla="*/ 468418 w 514512"/>
                  <a:gd name="connsiteY3" fmla="*/ 31782 h 63558"/>
                  <a:gd name="connsiteX4" fmla="*/ 257255 w 514512"/>
                  <a:gd name="connsiteY4" fmla="*/ 16204 h 63558"/>
                  <a:gd name="connsiteX5" fmla="*/ 257256 w 514512"/>
                  <a:gd name="connsiteY5" fmla="*/ 0 h 63558"/>
                  <a:gd name="connsiteX6" fmla="*/ 508298 w 514512"/>
                  <a:gd name="connsiteY6" fmla="*/ 24445 h 63558"/>
                  <a:gd name="connsiteX7" fmla="*/ 514512 w 514512"/>
                  <a:gd name="connsiteY7" fmla="*/ 31779 h 63558"/>
                  <a:gd name="connsiteX8" fmla="*/ 508298 w 514512"/>
                  <a:gd name="connsiteY8" fmla="*/ 40335 h 63558"/>
                  <a:gd name="connsiteX9" fmla="*/ 257256 w 514512"/>
                  <a:gd name="connsiteY9" fmla="*/ 63558 h 63558"/>
                  <a:gd name="connsiteX10" fmla="*/ 6214 w 514512"/>
                  <a:gd name="connsiteY10" fmla="*/ 40335 h 63558"/>
                  <a:gd name="connsiteX11" fmla="*/ 0 w 514512"/>
                  <a:gd name="connsiteY11" fmla="*/ 31779 h 63558"/>
                  <a:gd name="connsiteX12" fmla="*/ 6214 w 514512"/>
                  <a:gd name="connsiteY12" fmla="*/ 24445 h 63558"/>
                  <a:gd name="connsiteX13" fmla="*/ 257256 w 514512"/>
                  <a:gd name="connsiteY13" fmla="*/ 0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4512" h="63558">
                    <a:moveTo>
                      <a:pt x="257255" y="16204"/>
                    </a:moveTo>
                    <a:cubicBezTo>
                      <a:pt x="175273" y="16204"/>
                      <a:pt x="98261" y="22196"/>
                      <a:pt x="44849" y="31782"/>
                    </a:cubicBezTo>
                    <a:cubicBezTo>
                      <a:pt x="98261" y="41368"/>
                      <a:pt x="175273" y="47360"/>
                      <a:pt x="257255" y="47360"/>
                    </a:cubicBezTo>
                    <a:cubicBezTo>
                      <a:pt x="337994" y="47360"/>
                      <a:pt x="415006" y="41368"/>
                      <a:pt x="468418" y="31782"/>
                    </a:cubicBezTo>
                    <a:cubicBezTo>
                      <a:pt x="415006" y="22196"/>
                      <a:pt x="337994" y="16204"/>
                      <a:pt x="257255" y="16204"/>
                    </a:cubicBezTo>
                    <a:close/>
                    <a:moveTo>
                      <a:pt x="257256" y="0"/>
                    </a:moveTo>
                    <a:cubicBezTo>
                      <a:pt x="359164" y="0"/>
                      <a:pt x="456101" y="8556"/>
                      <a:pt x="508298" y="24445"/>
                    </a:cubicBezTo>
                    <a:cubicBezTo>
                      <a:pt x="512026" y="24445"/>
                      <a:pt x="514512" y="28112"/>
                      <a:pt x="514512" y="31779"/>
                    </a:cubicBezTo>
                    <a:cubicBezTo>
                      <a:pt x="514512" y="35446"/>
                      <a:pt x="512026" y="37890"/>
                      <a:pt x="508298" y="40335"/>
                    </a:cubicBezTo>
                    <a:cubicBezTo>
                      <a:pt x="456101" y="55002"/>
                      <a:pt x="359164" y="63558"/>
                      <a:pt x="257256" y="63558"/>
                    </a:cubicBezTo>
                    <a:cubicBezTo>
                      <a:pt x="154105" y="63558"/>
                      <a:pt x="58411" y="55002"/>
                      <a:pt x="6214" y="40335"/>
                    </a:cubicBezTo>
                    <a:cubicBezTo>
                      <a:pt x="2486" y="37890"/>
                      <a:pt x="0" y="35446"/>
                      <a:pt x="0" y="31779"/>
                    </a:cubicBezTo>
                    <a:cubicBezTo>
                      <a:pt x="0" y="28112"/>
                      <a:pt x="2486" y="24445"/>
                      <a:pt x="6214" y="24445"/>
                    </a:cubicBezTo>
                    <a:cubicBezTo>
                      <a:pt x="58411" y="8556"/>
                      <a:pt x="154105" y="0"/>
                      <a:pt x="2572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42FA6992-C2E8-7B40-8838-F6A5359AE149}"/>
                  </a:ext>
                </a:extLst>
              </p:cNvPr>
              <p:cNvSpPr/>
              <p:nvPr/>
            </p:nvSpPr>
            <p:spPr>
              <a:xfrm>
                <a:off x="12545128" y="10624102"/>
                <a:ext cx="71010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8">
                    <a:moveTo>
                      <a:pt x="58" y="29"/>
                    </a:moveTo>
                    <a:cubicBezTo>
                      <a:pt x="58" y="45"/>
                      <a:pt x="46" y="58"/>
                      <a:pt x="30" y="58"/>
                    </a:cubicBezTo>
                    <a:cubicBezTo>
                      <a:pt x="14" y="58"/>
                      <a:pt x="0" y="45"/>
                      <a:pt x="0" y="29"/>
                    </a:cubicBezTo>
                    <a:cubicBezTo>
                      <a:pt x="0" y="13"/>
                      <a:pt x="14" y="0"/>
                      <a:pt x="30" y="0"/>
                    </a:cubicBezTo>
                    <a:cubicBezTo>
                      <a:pt x="46" y="0"/>
                      <a:pt x="58" y="13"/>
                      <a:pt x="5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C254BD3D-3200-8B43-8950-1679F32440E0}"/>
                  </a:ext>
                </a:extLst>
              </p:cNvPr>
              <p:cNvSpPr/>
              <p:nvPr/>
            </p:nvSpPr>
            <p:spPr>
              <a:xfrm>
                <a:off x="12147720" y="10625348"/>
                <a:ext cx="484613" cy="2056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" h="166">
                    <a:moveTo>
                      <a:pt x="384" y="166"/>
                    </a:moveTo>
                    <a:cubicBezTo>
                      <a:pt x="114" y="154"/>
                      <a:pt x="6" y="16"/>
                      <a:pt x="1" y="10"/>
                    </a:cubicBezTo>
                    <a:cubicBezTo>
                      <a:pt x="-1" y="7"/>
                      <a:pt x="-1" y="3"/>
                      <a:pt x="2" y="1"/>
                    </a:cubicBezTo>
                    <a:cubicBezTo>
                      <a:pt x="5" y="-1"/>
                      <a:pt x="9" y="-1"/>
                      <a:pt x="12" y="2"/>
                    </a:cubicBezTo>
                    <a:cubicBezTo>
                      <a:pt x="12" y="4"/>
                      <a:pt x="121" y="141"/>
                      <a:pt x="384" y="152"/>
                    </a:cubicBezTo>
                    <a:cubicBezTo>
                      <a:pt x="388" y="153"/>
                      <a:pt x="390" y="156"/>
                      <a:pt x="390" y="159"/>
                    </a:cubicBezTo>
                    <a:cubicBezTo>
                      <a:pt x="390" y="163"/>
                      <a:pt x="387" y="166"/>
                      <a:pt x="384" y="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EA18DDBD-EF06-974F-9478-B8588ADC0249}"/>
                  </a:ext>
                </a:extLst>
              </p:cNvPr>
              <p:cNvSpPr/>
              <p:nvPr/>
            </p:nvSpPr>
            <p:spPr>
              <a:xfrm>
                <a:off x="12472872" y="12078455"/>
                <a:ext cx="1067644" cy="449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8" h="362">
                    <a:moveTo>
                      <a:pt x="158" y="310"/>
                    </a:moveTo>
                    <a:cubicBezTo>
                      <a:pt x="240" y="282"/>
                      <a:pt x="302" y="228"/>
                      <a:pt x="302" y="228"/>
                    </a:cubicBezTo>
                    <a:cubicBezTo>
                      <a:pt x="302" y="228"/>
                      <a:pt x="354" y="286"/>
                      <a:pt x="429" y="320"/>
                    </a:cubicBezTo>
                    <a:cubicBezTo>
                      <a:pt x="532" y="368"/>
                      <a:pt x="660" y="317"/>
                      <a:pt x="660" y="317"/>
                    </a:cubicBezTo>
                    <a:lnTo>
                      <a:pt x="858" y="362"/>
                    </a:lnTo>
                    <a:lnTo>
                      <a:pt x="836" y="41"/>
                    </a:lnTo>
                    <a:lnTo>
                      <a:pt x="654" y="80"/>
                    </a:lnTo>
                    <a:cubicBezTo>
                      <a:pt x="630" y="81"/>
                      <a:pt x="606" y="78"/>
                      <a:pt x="583" y="71"/>
                    </a:cubicBezTo>
                    <a:cubicBezTo>
                      <a:pt x="510" y="49"/>
                      <a:pt x="347" y="-1"/>
                      <a:pt x="318" y="0"/>
                    </a:cubicBezTo>
                    <a:cubicBezTo>
                      <a:pt x="261" y="2"/>
                      <a:pt x="185" y="11"/>
                      <a:pt x="42" y="127"/>
                    </a:cubicBezTo>
                    <a:cubicBezTo>
                      <a:pt x="-6" y="166"/>
                      <a:pt x="-16" y="201"/>
                      <a:pt x="27" y="203"/>
                    </a:cubicBezTo>
                    <a:cubicBezTo>
                      <a:pt x="27" y="203"/>
                      <a:pt x="-8" y="237"/>
                      <a:pt x="6" y="274"/>
                    </a:cubicBezTo>
                    <a:cubicBezTo>
                      <a:pt x="14" y="296"/>
                      <a:pt x="60" y="286"/>
                      <a:pt x="60" y="286"/>
                    </a:cubicBezTo>
                    <a:cubicBezTo>
                      <a:pt x="60" y="286"/>
                      <a:pt x="52" y="345"/>
                      <a:pt x="158" y="3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47B65E4B-2A32-C046-A2D4-5561951C6C39}"/>
                  </a:ext>
                </a:extLst>
              </p:cNvPr>
              <p:cNvSpPr/>
              <p:nvPr/>
            </p:nvSpPr>
            <p:spPr>
              <a:xfrm>
                <a:off x="12465472" y="12069731"/>
                <a:ext cx="1083764" cy="466090"/>
              </a:xfrm>
              <a:custGeom>
                <a:avLst/>
                <a:gdLst>
                  <a:gd name="connsiteX0" fmla="*/ 403102 w 1083764"/>
                  <a:gd name="connsiteY0" fmla="*/ 17447 h 466090"/>
                  <a:gd name="connsiteX1" fmla="*/ 65893 w 1083764"/>
                  <a:gd name="connsiteY1" fmla="*/ 172775 h 466090"/>
                  <a:gd name="connsiteX2" fmla="*/ 16120 w 1083764"/>
                  <a:gd name="connsiteY2" fmla="*/ 242363 h 466090"/>
                  <a:gd name="connsiteX3" fmla="*/ 41006 w 1083764"/>
                  <a:gd name="connsiteY3" fmla="*/ 253546 h 466090"/>
                  <a:gd name="connsiteX4" fmla="*/ 48472 w 1083764"/>
                  <a:gd name="connsiteY4" fmla="*/ 258517 h 466090"/>
                  <a:gd name="connsiteX5" fmla="*/ 45984 w 1083764"/>
                  <a:gd name="connsiteY5" fmla="*/ 267215 h 466090"/>
                  <a:gd name="connsiteX6" fmla="*/ 22342 w 1083764"/>
                  <a:gd name="connsiteY6" fmla="*/ 345501 h 466090"/>
                  <a:gd name="connsiteX7" fmla="*/ 80824 w 1083764"/>
                  <a:gd name="connsiteY7" fmla="*/ 355442 h 466090"/>
                  <a:gd name="connsiteX8" fmla="*/ 87046 w 1083764"/>
                  <a:gd name="connsiteY8" fmla="*/ 357927 h 466090"/>
                  <a:gd name="connsiteX9" fmla="*/ 90779 w 1083764"/>
                  <a:gd name="connsiteY9" fmla="*/ 364140 h 466090"/>
                  <a:gd name="connsiteX10" fmla="*/ 100733 w 1083764"/>
                  <a:gd name="connsiteY10" fmla="*/ 390235 h 466090"/>
                  <a:gd name="connsiteX11" fmla="*/ 201523 w 1083764"/>
                  <a:gd name="connsiteY11" fmla="*/ 385265 h 466090"/>
                  <a:gd name="connsiteX12" fmla="*/ 378215 w 1083764"/>
                  <a:gd name="connsiteY12" fmla="*/ 285854 h 466090"/>
                  <a:gd name="connsiteX13" fmla="*/ 389414 w 1083764"/>
                  <a:gd name="connsiteY13" fmla="*/ 287097 h 466090"/>
                  <a:gd name="connsiteX14" fmla="*/ 543709 w 1083764"/>
                  <a:gd name="connsiteY14" fmla="*/ 398934 h 466090"/>
                  <a:gd name="connsiteX15" fmla="*/ 826169 w 1083764"/>
                  <a:gd name="connsiteY15" fmla="*/ 395206 h 466090"/>
                  <a:gd name="connsiteX16" fmla="*/ 828657 w 1083764"/>
                  <a:gd name="connsiteY16" fmla="*/ 393963 h 466090"/>
                  <a:gd name="connsiteX17" fmla="*/ 829902 w 1083764"/>
                  <a:gd name="connsiteY17" fmla="*/ 395206 h 466090"/>
                  <a:gd name="connsiteX18" fmla="*/ 1065077 w 1083764"/>
                  <a:gd name="connsiteY18" fmla="*/ 447396 h 466090"/>
                  <a:gd name="connsiteX19" fmla="*/ 1040191 w 1083764"/>
                  <a:gd name="connsiteY19" fmla="*/ 69637 h 466090"/>
                  <a:gd name="connsiteX20" fmla="*/ 822436 w 1083764"/>
                  <a:gd name="connsiteY20" fmla="*/ 116857 h 466090"/>
                  <a:gd name="connsiteX21" fmla="*/ 730356 w 1083764"/>
                  <a:gd name="connsiteY21" fmla="*/ 104431 h 466090"/>
                  <a:gd name="connsiteX22" fmla="*/ 403102 w 1083764"/>
                  <a:gd name="connsiteY22" fmla="*/ 17447 h 466090"/>
                  <a:gd name="connsiteX23" fmla="*/ 404343 w 1083764"/>
                  <a:gd name="connsiteY23" fmla="*/ 0 h 466090"/>
                  <a:gd name="connsiteX24" fmla="*/ 405587 w 1083764"/>
                  <a:gd name="connsiteY24" fmla="*/ 0 h 466090"/>
                  <a:gd name="connsiteX25" fmla="*/ 736587 w 1083764"/>
                  <a:gd name="connsiteY25" fmla="*/ 89489 h 466090"/>
                  <a:gd name="connsiteX26" fmla="*/ 821204 w 1083764"/>
                  <a:gd name="connsiteY26" fmla="*/ 99433 h 466090"/>
                  <a:gd name="connsiteX27" fmla="*/ 1047678 w 1083764"/>
                  <a:gd name="connsiteY27" fmla="*/ 50959 h 466090"/>
                  <a:gd name="connsiteX28" fmla="*/ 1053899 w 1083764"/>
                  <a:gd name="connsiteY28" fmla="*/ 52202 h 466090"/>
                  <a:gd name="connsiteX29" fmla="*/ 1057632 w 1083764"/>
                  <a:gd name="connsiteY29" fmla="*/ 58417 h 466090"/>
                  <a:gd name="connsiteX30" fmla="*/ 1083764 w 1083764"/>
                  <a:gd name="connsiteY30" fmla="*/ 457390 h 466090"/>
                  <a:gd name="connsiteX31" fmla="*/ 1081275 w 1083764"/>
                  <a:gd name="connsiteY31" fmla="*/ 463604 h 466090"/>
                  <a:gd name="connsiteX32" fmla="*/ 1076298 w 1083764"/>
                  <a:gd name="connsiteY32" fmla="*/ 466090 h 466090"/>
                  <a:gd name="connsiteX33" fmla="*/ 1073809 w 1083764"/>
                  <a:gd name="connsiteY33" fmla="*/ 466090 h 466090"/>
                  <a:gd name="connsiteX34" fmla="*/ 831159 w 1083764"/>
                  <a:gd name="connsiteY34" fmla="*/ 411402 h 466090"/>
                  <a:gd name="connsiteX35" fmla="*/ 538734 w 1083764"/>
                  <a:gd name="connsiteY35" fmla="*/ 413888 h 466090"/>
                  <a:gd name="connsiteX36" fmla="*/ 384433 w 1083764"/>
                  <a:gd name="connsiteY36" fmla="*/ 304512 h 466090"/>
                  <a:gd name="connsiteX37" fmla="*/ 207733 w 1083764"/>
                  <a:gd name="connsiteY37" fmla="*/ 401459 h 466090"/>
                  <a:gd name="connsiteX38" fmla="*/ 90763 w 1083764"/>
                  <a:gd name="connsiteY38" fmla="*/ 402702 h 466090"/>
                  <a:gd name="connsiteX39" fmla="*/ 74587 w 1083764"/>
                  <a:gd name="connsiteY39" fmla="*/ 374115 h 466090"/>
                  <a:gd name="connsiteX40" fmla="*/ 8636 w 1083764"/>
                  <a:gd name="connsiteY40" fmla="*/ 351743 h 466090"/>
                  <a:gd name="connsiteX41" fmla="*/ 26057 w 1083764"/>
                  <a:gd name="connsiteY41" fmla="*/ 267225 h 466090"/>
                  <a:gd name="connsiteX42" fmla="*/ 1169 w 1083764"/>
                  <a:gd name="connsiteY42" fmla="*/ 247338 h 466090"/>
                  <a:gd name="connsiteX43" fmla="*/ 55921 w 1083764"/>
                  <a:gd name="connsiteY43" fmla="*/ 159092 h 466090"/>
                  <a:gd name="connsiteX44" fmla="*/ 404343 w 1083764"/>
                  <a:gd name="connsiteY44" fmla="*/ 0 h 46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83764" h="466090">
                    <a:moveTo>
                      <a:pt x="403102" y="17447"/>
                    </a:moveTo>
                    <a:cubicBezTo>
                      <a:pt x="330932" y="18690"/>
                      <a:pt x="238852" y="32359"/>
                      <a:pt x="65893" y="172775"/>
                    </a:cubicBezTo>
                    <a:cubicBezTo>
                      <a:pt x="26075" y="203841"/>
                      <a:pt x="12387" y="231179"/>
                      <a:pt x="16120" y="242363"/>
                    </a:cubicBezTo>
                    <a:cubicBezTo>
                      <a:pt x="18609" y="251061"/>
                      <a:pt x="32296" y="253546"/>
                      <a:pt x="41006" y="253546"/>
                    </a:cubicBezTo>
                    <a:cubicBezTo>
                      <a:pt x="44739" y="253546"/>
                      <a:pt x="47228" y="254789"/>
                      <a:pt x="48472" y="258517"/>
                    </a:cubicBezTo>
                    <a:cubicBezTo>
                      <a:pt x="49716" y="261002"/>
                      <a:pt x="48472" y="264730"/>
                      <a:pt x="45984" y="267215"/>
                    </a:cubicBezTo>
                    <a:cubicBezTo>
                      <a:pt x="45984" y="268458"/>
                      <a:pt x="7410" y="305737"/>
                      <a:pt x="22342" y="345501"/>
                    </a:cubicBezTo>
                    <a:cubicBezTo>
                      <a:pt x="28563" y="362897"/>
                      <a:pt x="67137" y="359169"/>
                      <a:pt x="80824" y="355442"/>
                    </a:cubicBezTo>
                    <a:cubicBezTo>
                      <a:pt x="83313" y="355442"/>
                      <a:pt x="85802" y="355442"/>
                      <a:pt x="87046" y="357927"/>
                    </a:cubicBezTo>
                    <a:cubicBezTo>
                      <a:pt x="89535" y="359169"/>
                      <a:pt x="90779" y="362897"/>
                      <a:pt x="90779" y="364140"/>
                    </a:cubicBezTo>
                    <a:cubicBezTo>
                      <a:pt x="90779" y="365383"/>
                      <a:pt x="89535" y="380294"/>
                      <a:pt x="100733" y="390235"/>
                    </a:cubicBezTo>
                    <a:cubicBezTo>
                      <a:pt x="111932" y="398934"/>
                      <a:pt x="139307" y="406389"/>
                      <a:pt x="201523" y="385265"/>
                    </a:cubicBezTo>
                    <a:cubicBezTo>
                      <a:pt x="301068" y="352956"/>
                      <a:pt x="376971" y="287097"/>
                      <a:pt x="378215" y="285854"/>
                    </a:cubicBezTo>
                    <a:cubicBezTo>
                      <a:pt x="381948" y="283369"/>
                      <a:pt x="386926" y="283369"/>
                      <a:pt x="389414" y="287097"/>
                    </a:cubicBezTo>
                    <a:cubicBezTo>
                      <a:pt x="390659" y="288340"/>
                      <a:pt x="455363" y="357927"/>
                      <a:pt x="543709" y="398934"/>
                    </a:cubicBezTo>
                    <a:cubicBezTo>
                      <a:pt x="668141" y="456094"/>
                      <a:pt x="823680" y="396448"/>
                      <a:pt x="826169" y="395206"/>
                    </a:cubicBezTo>
                    <a:cubicBezTo>
                      <a:pt x="826169" y="395206"/>
                      <a:pt x="827413" y="393963"/>
                      <a:pt x="828657" y="393963"/>
                    </a:cubicBezTo>
                    <a:cubicBezTo>
                      <a:pt x="829902" y="393963"/>
                      <a:pt x="829902" y="395206"/>
                      <a:pt x="829902" y="395206"/>
                    </a:cubicBezTo>
                    <a:lnTo>
                      <a:pt x="1065077" y="447396"/>
                    </a:lnTo>
                    <a:lnTo>
                      <a:pt x="1040191" y="69637"/>
                    </a:lnTo>
                    <a:lnTo>
                      <a:pt x="822436" y="116857"/>
                    </a:lnTo>
                    <a:cubicBezTo>
                      <a:pt x="790084" y="118100"/>
                      <a:pt x="760220" y="114372"/>
                      <a:pt x="730356" y="104431"/>
                    </a:cubicBezTo>
                    <a:cubicBezTo>
                      <a:pt x="549931" y="48513"/>
                      <a:pt x="427988" y="16204"/>
                      <a:pt x="403102" y="17447"/>
                    </a:cubicBezTo>
                    <a:close/>
                    <a:moveTo>
                      <a:pt x="404343" y="0"/>
                    </a:moveTo>
                    <a:lnTo>
                      <a:pt x="405587" y="0"/>
                    </a:lnTo>
                    <a:cubicBezTo>
                      <a:pt x="445406" y="0"/>
                      <a:pt x="629572" y="55931"/>
                      <a:pt x="736587" y="89489"/>
                    </a:cubicBezTo>
                    <a:cubicBezTo>
                      <a:pt x="763963" y="96947"/>
                      <a:pt x="792583" y="100675"/>
                      <a:pt x="821204" y="99433"/>
                    </a:cubicBezTo>
                    <a:lnTo>
                      <a:pt x="1047678" y="50959"/>
                    </a:lnTo>
                    <a:cubicBezTo>
                      <a:pt x="1050166" y="50959"/>
                      <a:pt x="1052655" y="50959"/>
                      <a:pt x="1053899" y="52202"/>
                    </a:cubicBezTo>
                    <a:cubicBezTo>
                      <a:pt x="1056388" y="53445"/>
                      <a:pt x="1057632" y="55931"/>
                      <a:pt x="1057632" y="58417"/>
                    </a:cubicBezTo>
                    <a:lnTo>
                      <a:pt x="1083764" y="457390"/>
                    </a:lnTo>
                    <a:cubicBezTo>
                      <a:pt x="1083764" y="459875"/>
                      <a:pt x="1083764" y="462361"/>
                      <a:pt x="1081275" y="463604"/>
                    </a:cubicBezTo>
                    <a:cubicBezTo>
                      <a:pt x="1080031" y="466090"/>
                      <a:pt x="1077542" y="466090"/>
                      <a:pt x="1076298" y="466090"/>
                    </a:cubicBezTo>
                    <a:cubicBezTo>
                      <a:pt x="1075054" y="466090"/>
                      <a:pt x="1075054" y="466090"/>
                      <a:pt x="1073809" y="466090"/>
                    </a:cubicBezTo>
                    <a:lnTo>
                      <a:pt x="831159" y="411402"/>
                    </a:lnTo>
                    <a:cubicBezTo>
                      <a:pt x="808760" y="418860"/>
                      <a:pt x="661925" y="471062"/>
                      <a:pt x="538734" y="413888"/>
                    </a:cubicBezTo>
                    <a:cubicBezTo>
                      <a:pt x="460339" y="377844"/>
                      <a:pt x="401854" y="321913"/>
                      <a:pt x="384433" y="304512"/>
                    </a:cubicBezTo>
                    <a:cubicBezTo>
                      <a:pt x="363279" y="320670"/>
                      <a:pt x="294839" y="371629"/>
                      <a:pt x="207733" y="401459"/>
                    </a:cubicBezTo>
                    <a:cubicBezTo>
                      <a:pt x="151737" y="420102"/>
                      <a:pt x="111918" y="420102"/>
                      <a:pt x="90763" y="402702"/>
                    </a:cubicBezTo>
                    <a:cubicBezTo>
                      <a:pt x="80809" y="394001"/>
                      <a:pt x="77075" y="382815"/>
                      <a:pt x="74587" y="374115"/>
                    </a:cubicBezTo>
                    <a:cubicBezTo>
                      <a:pt x="55921" y="376601"/>
                      <a:pt x="17346" y="377844"/>
                      <a:pt x="8636" y="351743"/>
                    </a:cubicBezTo>
                    <a:cubicBezTo>
                      <a:pt x="-5052" y="316941"/>
                      <a:pt x="13613" y="284626"/>
                      <a:pt x="26057" y="267225"/>
                    </a:cubicBezTo>
                    <a:cubicBezTo>
                      <a:pt x="9880" y="263496"/>
                      <a:pt x="3658" y="254796"/>
                      <a:pt x="1169" y="247338"/>
                    </a:cubicBezTo>
                    <a:cubicBezTo>
                      <a:pt x="-5052" y="226209"/>
                      <a:pt x="13613" y="193893"/>
                      <a:pt x="55921" y="159092"/>
                    </a:cubicBezTo>
                    <a:cubicBezTo>
                      <a:pt x="232621" y="16158"/>
                      <a:pt x="328436" y="2486"/>
                      <a:pt x="404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0ACCA6F0-5CE1-FD4C-BF68-D1D1028E4949}"/>
                  </a:ext>
                </a:extLst>
              </p:cNvPr>
              <p:cNvSpPr/>
              <p:nvPr/>
            </p:nvSpPr>
            <p:spPr>
              <a:xfrm>
                <a:off x="12669707" y="12464782"/>
                <a:ext cx="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9E952F1-350C-0C44-AD87-256B9D7067BB}"/>
                  </a:ext>
                </a:extLst>
              </p:cNvPr>
              <p:cNvSpPr/>
              <p:nvPr/>
            </p:nvSpPr>
            <p:spPr>
              <a:xfrm>
                <a:off x="13410953" y="10015945"/>
                <a:ext cx="2018183" cy="2557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1" h="2053">
                    <a:moveTo>
                      <a:pt x="1489" y="494"/>
                    </a:moveTo>
                    <a:cubicBezTo>
                      <a:pt x="1412" y="11"/>
                      <a:pt x="825" y="-5"/>
                      <a:pt x="617" y="1"/>
                    </a:cubicBezTo>
                    <a:cubicBezTo>
                      <a:pt x="617" y="1"/>
                      <a:pt x="599" y="838"/>
                      <a:pt x="564" y="1587"/>
                    </a:cubicBezTo>
                    <a:cubicBezTo>
                      <a:pt x="519" y="1597"/>
                      <a:pt x="302" y="1641"/>
                      <a:pt x="302" y="1641"/>
                    </a:cubicBezTo>
                    <a:cubicBezTo>
                      <a:pt x="302" y="1641"/>
                      <a:pt x="199" y="1596"/>
                      <a:pt x="75" y="1631"/>
                    </a:cubicBezTo>
                    <a:cubicBezTo>
                      <a:pt x="39" y="1642"/>
                      <a:pt x="14" y="1673"/>
                      <a:pt x="12" y="1709"/>
                    </a:cubicBezTo>
                    <a:lnTo>
                      <a:pt x="0" y="1956"/>
                    </a:lnTo>
                    <a:cubicBezTo>
                      <a:pt x="-2" y="1995"/>
                      <a:pt x="23" y="2030"/>
                      <a:pt x="61" y="2041"/>
                    </a:cubicBezTo>
                    <a:cubicBezTo>
                      <a:pt x="84" y="2047"/>
                      <a:pt x="111" y="2052"/>
                      <a:pt x="141" y="2053"/>
                    </a:cubicBezTo>
                    <a:cubicBezTo>
                      <a:pt x="213" y="2056"/>
                      <a:pt x="1005" y="2044"/>
                      <a:pt x="1364" y="2053"/>
                    </a:cubicBezTo>
                    <a:cubicBezTo>
                      <a:pt x="1367" y="2053"/>
                      <a:pt x="1369" y="2053"/>
                      <a:pt x="1372" y="2052"/>
                    </a:cubicBezTo>
                    <a:cubicBezTo>
                      <a:pt x="1797" y="1958"/>
                      <a:pt x="1566" y="976"/>
                      <a:pt x="1489" y="4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1640F21-6E7B-AE47-86DA-F114C608F789}"/>
                  </a:ext>
                </a:extLst>
              </p:cNvPr>
              <p:cNvSpPr/>
              <p:nvPr/>
            </p:nvSpPr>
            <p:spPr>
              <a:xfrm>
                <a:off x="13402103" y="10008844"/>
                <a:ext cx="2035194" cy="2574327"/>
              </a:xfrm>
              <a:custGeom>
                <a:avLst/>
                <a:gdLst>
                  <a:gd name="connsiteX0" fmla="*/ 785746 w 2035194"/>
                  <a:gd name="connsiteY0" fmla="*/ 18318 h 2574327"/>
                  <a:gd name="connsiteX1" fmla="*/ 719760 w 2035194"/>
                  <a:gd name="connsiteY1" fmla="*/ 1985146 h 2574327"/>
                  <a:gd name="connsiteX2" fmla="*/ 712290 w 2035194"/>
                  <a:gd name="connsiteY2" fmla="*/ 1993865 h 2574327"/>
                  <a:gd name="connsiteX3" fmla="*/ 387340 w 2035194"/>
                  <a:gd name="connsiteY3" fmla="*/ 2061129 h 2574327"/>
                  <a:gd name="connsiteX4" fmla="*/ 381115 w 2035194"/>
                  <a:gd name="connsiteY4" fmla="*/ 2059883 h 2574327"/>
                  <a:gd name="connsiteX5" fmla="*/ 224243 w 2035194"/>
                  <a:gd name="connsiteY5" fmla="*/ 2032479 h 2574327"/>
                  <a:gd name="connsiteX6" fmla="*/ 103476 w 2035194"/>
                  <a:gd name="connsiteY6" fmla="*/ 2048673 h 2574327"/>
                  <a:gd name="connsiteX7" fmla="*/ 32510 w 2035194"/>
                  <a:gd name="connsiteY7" fmla="*/ 2138357 h 2574327"/>
                  <a:gd name="connsiteX8" fmla="*/ 16325 w 2035194"/>
                  <a:gd name="connsiteY8" fmla="*/ 2444779 h 2574327"/>
                  <a:gd name="connsiteX9" fmla="*/ 87291 w 2035194"/>
                  <a:gd name="connsiteY9" fmla="*/ 2541937 h 2574327"/>
                  <a:gd name="connsiteX10" fmla="*/ 184402 w 2035194"/>
                  <a:gd name="connsiteY10" fmla="*/ 2556884 h 2574327"/>
                  <a:gd name="connsiteX11" fmla="*/ 545457 w 2035194"/>
                  <a:gd name="connsiteY11" fmla="*/ 2555639 h 2574327"/>
                  <a:gd name="connsiteX12" fmla="*/ 1707059 w 2035194"/>
                  <a:gd name="connsiteY12" fmla="*/ 2556884 h 2574327"/>
                  <a:gd name="connsiteX13" fmla="*/ 1715774 w 2035194"/>
                  <a:gd name="connsiteY13" fmla="*/ 2555639 h 2574327"/>
                  <a:gd name="connsiteX14" fmla="*/ 1893811 w 2035194"/>
                  <a:gd name="connsiteY14" fmla="*/ 856617 h 2574327"/>
                  <a:gd name="connsiteX15" fmla="*/ 1853971 w 2035194"/>
                  <a:gd name="connsiteY15" fmla="*/ 624933 h 2574327"/>
                  <a:gd name="connsiteX16" fmla="*/ 1378374 w 2035194"/>
                  <a:gd name="connsiteY16" fmla="*/ 96791 h 2574327"/>
                  <a:gd name="connsiteX17" fmla="*/ 785746 w 2035194"/>
                  <a:gd name="connsiteY17" fmla="*/ 18318 h 2574327"/>
                  <a:gd name="connsiteX18" fmla="*/ 777028 w 2035194"/>
                  <a:gd name="connsiteY18" fmla="*/ 867 h 2574327"/>
                  <a:gd name="connsiteX19" fmla="*/ 1383357 w 2035194"/>
                  <a:gd name="connsiteY19" fmla="*/ 80587 h 2574327"/>
                  <a:gd name="connsiteX20" fmla="*/ 1870164 w 2035194"/>
                  <a:gd name="connsiteY20" fmla="*/ 622433 h 2574327"/>
                  <a:gd name="connsiteX21" fmla="*/ 1910005 w 2035194"/>
                  <a:gd name="connsiteY21" fmla="*/ 854119 h 2574327"/>
                  <a:gd name="connsiteX22" fmla="*/ 1719515 w 2035194"/>
                  <a:gd name="connsiteY22" fmla="*/ 2573081 h 2574327"/>
                  <a:gd name="connsiteX23" fmla="*/ 1707065 w 2035194"/>
                  <a:gd name="connsiteY23" fmla="*/ 2574327 h 2574327"/>
                  <a:gd name="connsiteX24" fmla="*/ 545452 w 2035194"/>
                  <a:gd name="connsiteY24" fmla="*/ 2573081 h 2574327"/>
                  <a:gd name="connsiteX25" fmla="*/ 245400 w 2035194"/>
                  <a:gd name="connsiteY25" fmla="*/ 2574327 h 2574327"/>
                  <a:gd name="connsiteX26" fmla="*/ 184393 w 2035194"/>
                  <a:gd name="connsiteY26" fmla="*/ 2574327 h 2574327"/>
                  <a:gd name="connsiteX27" fmla="*/ 82301 w 2035194"/>
                  <a:gd name="connsiteY27" fmla="*/ 2558134 h 2574327"/>
                  <a:gd name="connsiteX28" fmla="*/ 129 w 2035194"/>
                  <a:gd name="connsiteY28" fmla="*/ 2444782 h 2574327"/>
                  <a:gd name="connsiteX29" fmla="*/ 16314 w 2035194"/>
                  <a:gd name="connsiteY29" fmla="*/ 2137113 h 2574327"/>
                  <a:gd name="connsiteX30" fmla="*/ 99731 w 2035194"/>
                  <a:gd name="connsiteY30" fmla="*/ 2032480 h 2574327"/>
                  <a:gd name="connsiteX31" fmla="*/ 386088 w 2035194"/>
                  <a:gd name="connsiteY31" fmla="*/ 2043691 h 2574327"/>
                  <a:gd name="connsiteX32" fmla="*/ 702326 w 2035194"/>
                  <a:gd name="connsiteY32" fmla="*/ 1977673 h 2574327"/>
                  <a:gd name="connsiteX33" fmla="*/ 768313 w 2035194"/>
                  <a:gd name="connsiteY33" fmla="*/ 9586 h 2574327"/>
                  <a:gd name="connsiteX34" fmla="*/ 777028 w 2035194"/>
                  <a:gd name="connsiteY34" fmla="*/ 867 h 257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35194" h="2574327">
                    <a:moveTo>
                      <a:pt x="785746" y="18318"/>
                    </a:moveTo>
                    <a:cubicBezTo>
                      <a:pt x="783256" y="122949"/>
                      <a:pt x="760845" y="1097021"/>
                      <a:pt x="719760" y="1985146"/>
                    </a:cubicBezTo>
                    <a:cubicBezTo>
                      <a:pt x="719760" y="1988883"/>
                      <a:pt x="716025" y="1992620"/>
                      <a:pt x="712290" y="1993865"/>
                    </a:cubicBezTo>
                    <a:cubicBezTo>
                      <a:pt x="656264" y="2006321"/>
                      <a:pt x="388585" y="2059883"/>
                      <a:pt x="387340" y="2061129"/>
                    </a:cubicBezTo>
                    <a:cubicBezTo>
                      <a:pt x="383605" y="2061129"/>
                      <a:pt x="382360" y="2061129"/>
                      <a:pt x="381115" y="2059883"/>
                    </a:cubicBezTo>
                    <a:cubicBezTo>
                      <a:pt x="381115" y="2059883"/>
                      <a:pt x="316374" y="2032479"/>
                      <a:pt x="224243" y="2032479"/>
                    </a:cubicBezTo>
                    <a:cubicBezTo>
                      <a:pt x="186892" y="2032479"/>
                      <a:pt x="147052" y="2036216"/>
                      <a:pt x="103476" y="2048673"/>
                    </a:cubicBezTo>
                    <a:cubicBezTo>
                      <a:pt x="63636" y="2059883"/>
                      <a:pt x="35000" y="2096006"/>
                      <a:pt x="32510" y="2138357"/>
                    </a:cubicBezTo>
                    <a:lnTo>
                      <a:pt x="16325" y="2444779"/>
                    </a:lnTo>
                    <a:cubicBezTo>
                      <a:pt x="13835" y="2489621"/>
                      <a:pt x="43715" y="2530726"/>
                      <a:pt x="87291" y="2541937"/>
                    </a:cubicBezTo>
                    <a:cubicBezTo>
                      <a:pt x="118416" y="2550656"/>
                      <a:pt x="152032" y="2555639"/>
                      <a:pt x="184402" y="2556884"/>
                    </a:cubicBezTo>
                    <a:cubicBezTo>
                      <a:pt x="216773" y="2558129"/>
                      <a:pt x="354970" y="2558129"/>
                      <a:pt x="545457" y="2555639"/>
                    </a:cubicBezTo>
                    <a:cubicBezTo>
                      <a:pt x="892817" y="2553147"/>
                      <a:pt x="1416970" y="2549410"/>
                      <a:pt x="1707059" y="2556884"/>
                    </a:cubicBezTo>
                    <a:cubicBezTo>
                      <a:pt x="1709549" y="2556884"/>
                      <a:pt x="1713284" y="2556884"/>
                      <a:pt x="1715774" y="2555639"/>
                    </a:cubicBezTo>
                    <a:cubicBezTo>
                      <a:pt x="2175185" y="2455989"/>
                      <a:pt x="2005863" y="1493127"/>
                      <a:pt x="1893811" y="856617"/>
                    </a:cubicBezTo>
                    <a:cubicBezTo>
                      <a:pt x="1878871" y="773161"/>
                      <a:pt x="1865176" y="694687"/>
                      <a:pt x="1853971" y="624933"/>
                    </a:cubicBezTo>
                    <a:cubicBezTo>
                      <a:pt x="1812885" y="369581"/>
                      <a:pt x="1653523" y="192704"/>
                      <a:pt x="1378374" y="96791"/>
                    </a:cubicBezTo>
                    <a:cubicBezTo>
                      <a:pt x="1214032" y="39493"/>
                      <a:pt x="1009849" y="12090"/>
                      <a:pt x="785746" y="18318"/>
                    </a:cubicBezTo>
                    <a:close/>
                    <a:moveTo>
                      <a:pt x="777028" y="867"/>
                    </a:moveTo>
                    <a:cubicBezTo>
                      <a:pt x="1006113" y="-5361"/>
                      <a:pt x="1216523" y="22042"/>
                      <a:pt x="1383357" y="80587"/>
                    </a:cubicBezTo>
                    <a:cubicBezTo>
                      <a:pt x="1664734" y="178991"/>
                      <a:pt x="1829078" y="360852"/>
                      <a:pt x="1870164" y="622433"/>
                    </a:cubicBezTo>
                    <a:cubicBezTo>
                      <a:pt x="1882614" y="692188"/>
                      <a:pt x="1896310" y="770663"/>
                      <a:pt x="1910005" y="854119"/>
                    </a:cubicBezTo>
                    <a:cubicBezTo>
                      <a:pt x="2023303" y="1496862"/>
                      <a:pt x="2193872" y="2467203"/>
                      <a:pt x="1719515" y="2573081"/>
                    </a:cubicBezTo>
                    <a:cubicBezTo>
                      <a:pt x="1715780" y="2574327"/>
                      <a:pt x="1712045" y="2574327"/>
                      <a:pt x="1707065" y="2574327"/>
                    </a:cubicBezTo>
                    <a:cubicBezTo>
                      <a:pt x="1416973" y="2565608"/>
                      <a:pt x="892815" y="2569345"/>
                      <a:pt x="545452" y="2573081"/>
                    </a:cubicBezTo>
                    <a:cubicBezTo>
                      <a:pt x="415969" y="2574327"/>
                      <a:pt x="310141" y="2574327"/>
                      <a:pt x="245400" y="2574327"/>
                    </a:cubicBezTo>
                    <a:cubicBezTo>
                      <a:pt x="215519" y="2574327"/>
                      <a:pt x="194354" y="2574327"/>
                      <a:pt x="184393" y="2574327"/>
                    </a:cubicBezTo>
                    <a:cubicBezTo>
                      <a:pt x="149533" y="2571836"/>
                      <a:pt x="115917" y="2568099"/>
                      <a:pt x="82301" y="2558134"/>
                    </a:cubicBezTo>
                    <a:cubicBezTo>
                      <a:pt x="31255" y="2544432"/>
                      <a:pt x="-2361" y="2497098"/>
                      <a:pt x="129" y="2444782"/>
                    </a:cubicBezTo>
                    <a:lnTo>
                      <a:pt x="16314" y="2137113"/>
                    </a:lnTo>
                    <a:cubicBezTo>
                      <a:pt x="18804" y="2087288"/>
                      <a:pt x="52420" y="2046182"/>
                      <a:pt x="99731" y="2032480"/>
                    </a:cubicBezTo>
                    <a:cubicBezTo>
                      <a:pt x="245400" y="1991375"/>
                      <a:pt x="366168" y="2036217"/>
                      <a:pt x="386088" y="2043691"/>
                    </a:cubicBezTo>
                    <a:cubicBezTo>
                      <a:pt x="412234" y="2038708"/>
                      <a:pt x="638829" y="1992620"/>
                      <a:pt x="702326" y="1977673"/>
                    </a:cubicBezTo>
                    <a:cubicBezTo>
                      <a:pt x="745902" y="1059647"/>
                      <a:pt x="768313" y="51937"/>
                      <a:pt x="768313" y="9586"/>
                    </a:cubicBezTo>
                    <a:cubicBezTo>
                      <a:pt x="768313" y="4603"/>
                      <a:pt x="773293" y="867"/>
                      <a:pt x="777028" y="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F35C8A5B-0DCE-F949-8ED8-124FEB5F772C}"/>
                  </a:ext>
                </a:extLst>
              </p:cNvPr>
              <p:cNvSpPr/>
              <p:nvPr/>
            </p:nvSpPr>
            <p:spPr>
              <a:xfrm>
                <a:off x="14104859" y="11835436"/>
                <a:ext cx="632862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9" h="134">
                    <a:moveTo>
                      <a:pt x="7" y="134"/>
                    </a:moveTo>
                    <a:cubicBezTo>
                      <a:pt x="4" y="134"/>
                      <a:pt x="1" y="132"/>
                      <a:pt x="0" y="129"/>
                    </a:cubicBezTo>
                    <a:cubicBezTo>
                      <a:pt x="0" y="125"/>
                      <a:pt x="2" y="121"/>
                      <a:pt x="5" y="121"/>
                    </a:cubicBezTo>
                    <a:lnTo>
                      <a:pt x="501" y="0"/>
                    </a:lnTo>
                    <a:cubicBezTo>
                      <a:pt x="505" y="0"/>
                      <a:pt x="508" y="2"/>
                      <a:pt x="509" y="6"/>
                    </a:cubicBezTo>
                    <a:cubicBezTo>
                      <a:pt x="510" y="9"/>
                      <a:pt x="508" y="13"/>
                      <a:pt x="504" y="14"/>
                    </a:cubicBezTo>
                    <a:lnTo>
                      <a:pt x="9" y="134"/>
                    </a:lnTo>
                    <a:cubicBezTo>
                      <a:pt x="8" y="134"/>
                      <a:pt x="7" y="134"/>
                      <a:pt x="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A5CF912-B8A1-5B4C-BE62-5334683274B2}"/>
                  </a:ext>
                </a:extLst>
              </p:cNvPr>
              <p:cNvSpPr/>
              <p:nvPr/>
            </p:nvSpPr>
            <p:spPr>
              <a:xfrm>
                <a:off x="14619371" y="11283360"/>
                <a:ext cx="47340" cy="585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71">
                    <a:moveTo>
                      <a:pt x="32" y="471"/>
                    </a:moveTo>
                    <a:cubicBezTo>
                      <a:pt x="28" y="471"/>
                      <a:pt x="26" y="468"/>
                      <a:pt x="25" y="464"/>
                    </a:cubicBezTo>
                    <a:lnTo>
                      <a:pt x="0" y="7"/>
                    </a:lnTo>
                    <a:cubicBezTo>
                      <a:pt x="-1" y="3"/>
                      <a:pt x="2" y="0"/>
                      <a:pt x="6" y="0"/>
                    </a:cubicBezTo>
                    <a:cubicBezTo>
                      <a:pt x="9" y="-1"/>
                      <a:pt x="12" y="2"/>
                      <a:pt x="13" y="6"/>
                    </a:cubicBezTo>
                    <a:lnTo>
                      <a:pt x="39" y="463"/>
                    </a:lnTo>
                    <a:cubicBezTo>
                      <a:pt x="39" y="467"/>
                      <a:pt x="36" y="471"/>
                      <a:pt x="32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ED4EE3A-F868-FA43-A94C-3D6808373CDA}"/>
                  </a:ext>
                </a:extLst>
              </p:cNvPr>
              <p:cNvSpPr/>
              <p:nvPr/>
            </p:nvSpPr>
            <p:spPr>
              <a:xfrm>
                <a:off x="13410953" y="12032344"/>
                <a:ext cx="402391" cy="540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4" h="435">
                    <a:moveTo>
                      <a:pt x="275" y="435"/>
                    </a:moveTo>
                    <a:cubicBezTo>
                      <a:pt x="366" y="293"/>
                      <a:pt x="302" y="23"/>
                      <a:pt x="302" y="23"/>
                    </a:cubicBezTo>
                    <a:cubicBezTo>
                      <a:pt x="302" y="23"/>
                      <a:pt x="203" y="-20"/>
                      <a:pt x="81" y="12"/>
                    </a:cubicBezTo>
                    <a:cubicBezTo>
                      <a:pt x="43" y="22"/>
                      <a:pt x="15" y="52"/>
                      <a:pt x="12" y="91"/>
                    </a:cubicBezTo>
                    <a:lnTo>
                      <a:pt x="0" y="338"/>
                    </a:lnTo>
                    <a:cubicBezTo>
                      <a:pt x="-2" y="377"/>
                      <a:pt x="23" y="412"/>
                      <a:pt x="61" y="423"/>
                    </a:cubicBezTo>
                    <a:cubicBezTo>
                      <a:pt x="84" y="429"/>
                      <a:pt x="111" y="434"/>
                      <a:pt x="141" y="435"/>
                    </a:cubicBezTo>
                    <a:cubicBezTo>
                      <a:pt x="157" y="435"/>
                      <a:pt x="205" y="435"/>
                      <a:pt x="275" y="43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8EEBF876-2DC0-0F42-BC47-3F1AB3D9FCE9}"/>
                  </a:ext>
                </a:extLst>
              </p:cNvPr>
              <p:cNvSpPr/>
              <p:nvPr/>
            </p:nvSpPr>
            <p:spPr>
              <a:xfrm>
                <a:off x="13746071" y="12052284"/>
                <a:ext cx="77239" cy="5296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426">
                    <a:moveTo>
                      <a:pt x="6" y="426"/>
                    </a:moveTo>
                    <a:cubicBezTo>
                      <a:pt x="5" y="426"/>
                      <a:pt x="4" y="426"/>
                      <a:pt x="3" y="425"/>
                    </a:cubicBezTo>
                    <a:cubicBezTo>
                      <a:pt x="0" y="423"/>
                      <a:pt x="-1" y="419"/>
                      <a:pt x="1" y="416"/>
                    </a:cubicBezTo>
                    <a:cubicBezTo>
                      <a:pt x="91" y="258"/>
                      <a:pt x="27" y="12"/>
                      <a:pt x="26" y="9"/>
                    </a:cubicBezTo>
                    <a:cubicBezTo>
                      <a:pt x="25" y="5"/>
                      <a:pt x="28" y="2"/>
                      <a:pt x="31" y="0"/>
                    </a:cubicBezTo>
                    <a:cubicBezTo>
                      <a:pt x="35" y="0"/>
                      <a:pt x="39" y="2"/>
                      <a:pt x="39" y="5"/>
                    </a:cubicBezTo>
                    <a:cubicBezTo>
                      <a:pt x="39" y="6"/>
                      <a:pt x="56" y="70"/>
                      <a:pt x="61" y="152"/>
                    </a:cubicBezTo>
                    <a:cubicBezTo>
                      <a:pt x="66" y="229"/>
                      <a:pt x="61" y="337"/>
                      <a:pt x="12" y="422"/>
                    </a:cubicBezTo>
                    <a:cubicBezTo>
                      <a:pt x="11" y="424"/>
                      <a:pt x="9" y="426"/>
                      <a:pt x="6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1BBB8F67-04AD-B442-89B6-C921D7E56705}"/>
                  </a:ext>
                </a:extLst>
              </p:cNvPr>
              <p:cNvSpPr/>
              <p:nvPr/>
            </p:nvSpPr>
            <p:spPr>
              <a:xfrm>
                <a:off x="13564185" y="12402474"/>
                <a:ext cx="71010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57">
                    <a:moveTo>
                      <a:pt x="58" y="28"/>
                    </a:moveTo>
                    <a:cubicBezTo>
                      <a:pt x="58" y="44"/>
                      <a:pt x="45" y="57"/>
                      <a:pt x="29" y="57"/>
                    </a:cubicBezTo>
                    <a:cubicBezTo>
                      <a:pt x="13" y="57"/>
                      <a:pt x="0" y="44"/>
                      <a:pt x="0" y="28"/>
                    </a:cubicBezTo>
                    <a:cubicBezTo>
                      <a:pt x="0" y="12"/>
                      <a:pt x="13" y="0"/>
                      <a:pt x="29" y="0"/>
                    </a:cubicBezTo>
                    <a:cubicBezTo>
                      <a:pt x="45" y="0"/>
                      <a:pt x="58" y="12"/>
                      <a:pt x="58" y="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D2F90C5B-0DDC-7442-BAE5-1DBD2504DB71}"/>
                  </a:ext>
                </a:extLst>
              </p:cNvPr>
              <p:cNvSpPr/>
              <p:nvPr/>
            </p:nvSpPr>
            <p:spPr>
              <a:xfrm>
                <a:off x="14302940" y="10018438"/>
                <a:ext cx="213030" cy="19341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553">
                    <a:moveTo>
                      <a:pt x="6" y="1553"/>
                    </a:moveTo>
                    <a:cubicBezTo>
                      <a:pt x="6" y="1553"/>
                      <a:pt x="5" y="1553"/>
                      <a:pt x="4" y="1553"/>
                    </a:cubicBezTo>
                    <a:cubicBezTo>
                      <a:pt x="1" y="1552"/>
                      <a:pt x="-1" y="1548"/>
                      <a:pt x="0" y="1544"/>
                    </a:cubicBezTo>
                    <a:lnTo>
                      <a:pt x="80" y="1296"/>
                    </a:lnTo>
                    <a:cubicBezTo>
                      <a:pt x="94" y="1254"/>
                      <a:pt x="94" y="1208"/>
                      <a:pt x="82" y="1165"/>
                    </a:cubicBezTo>
                    <a:lnTo>
                      <a:pt x="53" y="1075"/>
                    </a:lnTo>
                    <a:cubicBezTo>
                      <a:pt x="42" y="1040"/>
                      <a:pt x="44" y="1002"/>
                      <a:pt x="59" y="969"/>
                    </a:cubicBezTo>
                    <a:lnTo>
                      <a:pt x="134" y="794"/>
                    </a:lnTo>
                    <a:cubicBezTo>
                      <a:pt x="156" y="744"/>
                      <a:pt x="163" y="690"/>
                      <a:pt x="156" y="636"/>
                    </a:cubicBezTo>
                    <a:lnTo>
                      <a:pt x="67" y="7"/>
                    </a:lnTo>
                    <a:cubicBezTo>
                      <a:pt x="66" y="4"/>
                      <a:pt x="69" y="0"/>
                      <a:pt x="73" y="0"/>
                    </a:cubicBezTo>
                    <a:cubicBezTo>
                      <a:pt x="77" y="-1"/>
                      <a:pt x="80" y="2"/>
                      <a:pt x="80" y="6"/>
                    </a:cubicBezTo>
                    <a:lnTo>
                      <a:pt x="169" y="634"/>
                    </a:lnTo>
                    <a:cubicBezTo>
                      <a:pt x="177" y="691"/>
                      <a:pt x="169" y="748"/>
                      <a:pt x="147" y="799"/>
                    </a:cubicBezTo>
                    <a:lnTo>
                      <a:pt x="71" y="974"/>
                    </a:lnTo>
                    <a:cubicBezTo>
                      <a:pt x="58" y="1005"/>
                      <a:pt x="56" y="1039"/>
                      <a:pt x="66" y="1071"/>
                    </a:cubicBezTo>
                    <a:lnTo>
                      <a:pt x="94" y="1162"/>
                    </a:lnTo>
                    <a:cubicBezTo>
                      <a:pt x="108" y="1207"/>
                      <a:pt x="108" y="1255"/>
                      <a:pt x="93" y="1300"/>
                    </a:cubicBezTo>
                    <a:lnTo>
                      <a:pt x="13" y="1549"/>
                    </a:lnTo>
                    <a:cubicBezTo>
                      <a:pt x="12" y="1551"/>
                      <a:pt x="9" y="1553"/>
                      <a:pt x="6" y="1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3BA4316-E5E4-D343-BFED-6EF2A7106EB8}"/>
                  </a:ext>
                </a:extLst>
              </p:cNvPr>
              <p:cNvSpPr/>
              <p:nvPr/>
            </p:nvSpPr>
            <p:spPr>
              <a:xfrm>
                <a:off x="13222838" y="10190417"/>
                <a:ext cx="219259" cy="19279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548">
                    <a:moveTo>
                      <a:pt x="170" y="1548"/>
                    </a:moveTo>
                    <a:cubicBezTo>
                      <a:pt x="168" y="1548"/>
                      <a:pt x="165" y="1547"/>
                      <a:pt x="164" y="1544"/>
                    </a:cubicBezTo>
                    <a:lnTo>
                      <a:pt x="79" y="1307"/>
                    </a:lnTo>
                    <a:cubicBezTo>
                      <a:pt x="64" y="1261"/>
                      <a:pt x="63" y="1213"/>
                      <a:pt x="78" y="1167"/>
                    </a:cubicBezTo>
                    <a:lnTo>
                      <a:pt x="106" y="1077"/>
                    </a:lnTo>
                    <a:cubicBezTo>
                      <a:pt x="116" y="1045"/>
                      <a:pt x="114" y="1011"/>
                      <a:pt x="101" y="980"/>
                    </a:cubicBezTo>
                    <a:lnTo>
                      <a:pt x="26" y="805"/>
                    </a:lnTo>
                    <a:cubicBezTo>
                      <a:pt x="3" y="753"/>
                      <a:pt x="-4" y="696"/>
                      <a:pt x="3" y="641"/>
                    </a:cubicBezTo>
                    <a:lnTo>
                      <a:pt x="91" y="6"/>
                    </a:lnTo>
                    <a:cubicBezTo>
                      <a:pt x="91" y="2"/>
                      <a:pt x="95" y="0"/>
                      <a:pt x="98" y="0"/>
                    </a:cubicBezTo>
                    <a:cubicBezTo>
                      <a:pt x="102" y="0"/>
                      <a:pt x="105" y="4"/>
                      <a:pt x="104" y="8"/>
                    </a:cubicBezTo>
                    <a:lnTo>
                      <a:pt x="16" y="643"/>
                    </a:lnTo>
                    <a:cubicBezTo>
                      <a:pt x="9" y="696"/>
                      <a:pt x="16" y="750"/>
                      <a:pt x="38" y="800"/>
                    </a:cubicBezTo>
                    <a:lnTo>
                      <a:pt x="113" y="975"/>
                    </a:lnTo>
                    <a:cubicBezTo>
                      <a:pt x="128" y="1008"/>
                      <a:pt x="129" y="1046"/>
                      <a:pt x="119" y="1080"/>
                    </a:cubicBezTo>
                    <a:lnTo>
                      <a:pt x="91" y="1172"/>
                    </a:lnTo>
                    <a:cubicBezTo>
                      <a:pt x="78" y="1214"/>
                      <a:pt x="78" y="1260"/>
                      <a:pt x="91" y="1302"/>
                    </a:cubicBezTo>
                    <a:lnTo>
                      <a:pt x="177" y="1540"/>
                    </a:lnTo>
                    <a:cubicBezTo>
                      <a:pt x="178" y="1543"/>
                      <a:pt x="176" y="1547"/>
                      <a:pt x="173" y="1548"/>
                    </a:cubicBezTo>
                    <a:cubicBezTo>
                      <a:pt x="172" y="1548"/>
                      <a:pt x="172" y="1548"/>
                      <a:pt x="170" y="1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63F34BF4-5CDC-6847-9BF3-CEEC2E1FB646}"/>
                  </a:ext>
                </a:extLst>
              </p:cNvPr>
              <p:cNvSpPr/>
              <p:nvPr/>
            </p:nvSpPr>
            <p:spPr>
              <a:xfrm>
                <a:off x="13528057" y="9830257"/>
                <a:ext cx="94680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" h="43">
                    <a:moveTo>
                      <a:pt x="7" y="43"/>
                    </a:moveTo>
                    <a:cubicBezTo>
                      <a:pt x="4" y="43"/>
                      <a:pt x="1" y="42"/>
                      <a:pt x="1" y="39"/>
                    </a:cubicBezTo>
                    <a:cubicBezTo>
                      <a:pt x="-1" y="35"/>
                      <a:pt x="2" y="31"/>
                      <a:pt x="6" y="31"/>
                    </a:cubicBezTo>
                    <a:cubicBezTo>
                      <a:pt x="6" y="31"/>
                      <a:pt x="41" y="22"/>
                      <a:pt x="66" y="1"/>
                    </a:cubicBezTo>
                    <a:cubicBezTo>
                      <a:pt x="69" y="-1"/>
                      <a:pt x="74" y="-1"/>
                      <a:pt x="76" y="2"/>
                    </a:cubicBezTo>
                    <a:cubicBezTo>
                      <a:pt x="78" y="5"/>
                      <a:pt x="78" y="9"/>
                      <a:pt x="75" y="12"/>
                    </a:cubicBezTo>
                    <a:cubicBezTo>
                      <a:pt x="46" y="35"/>
                      <a:pt x="10" y="43"/>
                      <a:pt x="9" y="43"/>
                    </a:cubicBezTo>
                    <a:cubicBezTo>
                      <a:pt x="8" y="43"/>
                      <a:pt x="7" y="43"/>
                      <a:pt x="7" y="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B9C805B-8400-554C-9C07-2D43B0D3CBA5}"/>
                </a:ext>
              </a:extLst>
            </p:cNvPr>
            <p:cNvGrpSpPr/>
            <p:nvPr/>
          </p:nvGrpSpPr>
          <p:grpSpPr>
            <a:xfrm>
              <a:off x="12445464" y="6137679"/>
              <a:ext cx="5835288" cy="2989705"/>
              <a:chOff x="12445464" y="6137679"/>
              <a:chExt cx="5835288" cy="2989705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3C95463F-80DF-BB46-A915-2946375728E7}"/>
                  </a:ext>
                </a:extLst>
              </p:cNvPr>
              <p:cNvGrpSpPr/>
              <p:nvPr/>
            </p:nvGrpSpPr>
            <p:grpSpPr>
              <a:xfrm>
                <a:off x="12445464" y="6722161"/>
                <a:ext cx="612930" cy="613145"/>
                <a:chOff x="12445464" y="6722161"/>
                <a:chExt cx="612930" cy="613145"/>
              </a:xfrm>
            </p:grpSpPr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20312882-3343-9B48-AF37-27428D11E4E7}"/>
                    </a:ext>
                  </a:extLst>
                </p:cNvPr>
                <p:cNvSpPr/>
                <p:nvPr/>
              </p:nvSpPr>
              <p:spPr>
                <a:xfrm>
                  <a:off x="12452939" y="6730885"/>
                  <a:ext cx="596734" cy="5969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0" h="480">
                      <a:moveTo>
                        <a:pt x="480" y="240"/>
                      </a:moveTo>
                      <a:cubicBezTo>
                        <a:pt x="480" y="373"/>
                        <a:pt x="373" y="480"/>
                        <a:pt x="240" y="480"/>
                      </a:cubicBezTo>
                      <a:cubicBezTo>
                        <a:pt x="107" y="480"/>
                        <a:pt x="0" y="373"/>
                        <a:pt x="0" y="240"/>
                      </a:cubicBezTo>
                      <a:cubicBezTo>
                        <a:pt x="0" y="107"/>
                        <a:pt x="107" y="0"/>
                        <a:pt x="240" y="0"/>
                      </a:cubicBezTo>
                      <a:cubicBezTo>
                        <a:pt x="373" y="0"/>
                        <a:pt x="480" y="107"/>
                        <a:pt x="480" y="2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A4EDA937-0FC3-8D4D-AC5A-AA6ED72B5337}"/>
                    </a:ext>
                  </a:extLst>
                </p:cNvPr>
                <p:cNvSpPr/>
                <p:nvPr/>
              </p:nvSpPr>
              <p:spPr>
                <a:xfrm>
                  <a:off x="12445464" y="6722161"/>
                  <a:ext cx="612930" cy="613145"/>
                </a:xfrm>
                <a:custGeom>
                  <a:avLst/>
                  <a:gdLst>
                    <a:gd name="connsiteX0" fmla="*/ 305842 w 612930"/>
                    <a:gd name="connsiteY0" fmla="*/ 16201 h 613145"/>
                    <a:gd name="connsiteX1" fmla="*/ 16196 w 612930"/>
                    <a:gd name="connsiteY1" fmla="*/ 307195 h 613145"/>
                    <a:gd name="connsiteX2" fmla="*/ 305842 w 612930"/>
                    <a:gd name="connsiteY2" fmla="*/ 596944 h 613145"/>
                    <a:gd name="connsiteX3" fmla="*/ 595489 w 612930"/>
                    <a:gd name="connsiteY3" fmla="*/ 307195 h 613145"/>
                    <a:gd name="connsiteX4" fmla="*/ 305842 w 612930"/>
                    <a:gd name="connsiteY4" fmla="*/ 16201 h 613145"/>
                    <a:gd name="connsiteX5" fmla="*/ 305843 w 612930"/>
                    <a:gd name="connsiteY5" fmla="*/ 0 h 613145"/>
                    <a:gd name="connsiteX6" fmla="*/ 612930 w 612930"/>
                    <a:gd name="connsiteY6" fmla="*/ 307195 h 613145"/>
                    <a:gd name="connsiteX7" fmla="*/ 305843 w 612930"/>
                    <a:gd name="connsiteY7" fmla="*/ 613145 h 613145"/>
                    <a:gd name="connsiteX8" fmla="*/ 0 w 612930"/>
                    <a:gd name="connsiteY8" fmla="*/ 307195 h 613145"/>
                    <a:gd name="connsiteX9" fmla="*/ 305843 w 612930"/>
                    <a:gd name="connsiteY9" fmla="*/ 0 h 613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2930" h="613145">
                      <a:moveTo>
                        <a:pt x="305842" y="16201"/>
                      </a:moveTo>
                      <a:cubicBezTo>
                        <a:pt x="145480" y="16201"/>
                        <a:pt x="16196" y="148019"/>
                        <a:pt x="16196" y="307195"/>
                      </a:cubicBezTo>
                      <a:cubicBezTo>
                        <a:pt x="16196" y="467614"/>
                        <a:pt x="145480" y="596944"/>
                        <a:pt x="305842" y="596944"/>
                      </a:cubicBezTo>
                      <a:cubicBezTo>
                        <a:pt x="464962" y="596944"/>
                        <a:pt x="595489" y="467614"/>
                        <a:pt x="595489" y="307195"/>
                      </a:cubicBezTo>
                      <a:cubicBezTo>
                        <a:pt x="595489" y="148019"/>
                        <a:pt x="464962" y="16201"/>
                        <a:pt x="305842" y="16201"/>
                      </a:cubicBezTo>
                      <a:close/>
                      <a:moveTo>
                        <a:pt x="305843" y="0"/>
                      </a:moveTo>
                      <a:cubicBezTo>
                        <a:pt x="474928" y="0"/>
                        <a:pt x="612930" y="138051"/>
                        <a:pt x="612930" y="307195"/>
                      </a:cubicBezTo>
                      <a:cubicBezTo>
                        <a:pt x="612930" y="476338"/>
                        <a:pt x="474928" y="613145"/>
                        <a:pt x="305843" y="613145"/>
                      </a:cubicBezTo>
                      <a:cubicBezTo>
                        <a:pt x="136759" y="613145"/>
                        <a:pt x="0" y="476338"/>
                        <a:pt x="0" y="307195"/>
                      </a:cubicBezTo>
                      <a:cubicBezTo>
                        <a:pt x="0" y="138051"/>
                        <a:pt x="136759" y="0"/>
                        <a:pt x="305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6FB1F322-AD0B-A042-8728-9CC87D116E75}"/>
                    </a:ext>
                  </a:extLst>
                </p:cNvPr>
                <p:cNvSpPr/>
                <p:nvPr/>
              </p:nvSpPr>
              <p:spPr>
                <a:xfrm>
                  <a:off x="12724522" y="6824352"/>
                  <a:ext cx="53569" cy="797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" h="65">
                      <a:moveTo>
                        <a:pt x="20" y="0"/>
                      </a:moveTo>
                      <a:cubicBezTo>
                        <a:pt x="8" y="1"/>
                        <a:pt x="0" y="12"/>
                        <a:pt x="0" y="23"/>
                      </a:cubicBezTo>
                      <a:lnTo>
                        <a:pt x="0" y="65"/>
                      </a:lnTo>
                      <a:lnTo>
                        <a:pt x="1" y="65"/>
                      </a:lnTo>
                      <a:lnTo>
                        <a:pt x="43" y="65"/>
                      </a:lnTo>
                      <a:cubicBezTo>
                        <a:pt x="44" y="65"/>
                        <a:pt x="44" y="65"/>
                        <a:pt x="44" y="65"/>
                      </a:cubicBezTo>
                      <a:lnTo>
                        <a:pt x="44" y="22"/>
                      </a:lnTo>
                      <a:cubicBezTo>
                        <a:pt x="44" y="9"/>
                        <a:pt x="33" y="-1"/>
                        <a:pt x="2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D0CC91D3-A519-2B47-B85F-E2F648601A09}"/>
                    </a:ext>
                  </a:extLst>
                </p:cNvPr>
                <p:cNvSpPr/>
                <p:nvPr/>
              </p:nvSpPr>
              <p:spPr>
                <a:xfrm>
                  <a:off x="12715798" y="6816874"/>
                  <a:ext cx="71010" cy="97206"/>
                </a:xfrm>
                <a:custGeom>
                  <a:avLst/>
                  <a:gdLst>
                    <a:gd name="connsiteX0" fmla="*/ 34304 w 71010"/>
                    <a:gd name="connsiteY0" fmla="*/ 17448 h 97206"/>
                    <a:gd name="connsiteX1" fmla="*/ 17444 w 71010"/>
                    <a:gd name="connsiteY1" fmla="*/ 37005 h 97206"/>
                    <a:gd name="connsiteX2" fmla="*/ 17444 w 71010"/>
                    <a:gd name="connsiteY2" fmla="*/ 81006 h 97206"/>
                    <a:gd name="connsiteX3" fmla="*/ 53572 w 71010"/>
                    <a:gd name="connsiteY3" fmla="*/ 81006 h 97206"/>
                    <a:gd name="connsiteX4" fmla="*/ 53572 w 71010"/>
                    <a:gd name="connsiteY4" fmla="*/ 35782 h 97206"/>
                    <a:gd name="connsiteX5" fmla="*/ 47551 w 71010"/>
                    <a:gd name="connsiteY5" fmla="*/ 22337 h 97206"/>
                    <a:gd name="connsiteX6" fmla="*/ 34304 w 71010"/>
                    <a:gd name="connsiteY6" fmla="*/ 17448 h 97206"/>
                    <a:gd name="connsiteX7" fmla="*/ 31832 w 71010"/>
                    <a:gd name="connsiteY7" fmla="*/ 0 h 97206"/>
                    <a:gd name="connsiteX8" fmla="*/ 59991 w 71010"/>
                    <a:gd name="connsiteY8" fmla="*/ 9844 h 97206"/>
                    <a:gd name="connsiteX9" fmla="*/ 71010 w 71010"/>
                    <a:gd name="connsiteY9" fmla="*/ 35683 h 97206"/>
                    <a:gd name="connsiteX10" fmla="*/ 71010 w 71010"/>
                    <a:gd name="connsiteY10" fmla="*/ 88593 h 97206"/>
                    <a:gd name="connsiteX11" fmla="*/ 61216 w 71010"/>
                    <a:gd name="connsiteY11" fmla="*/ 97206 h 97206"/>
                    <a:gd name="connsiteX12" fmla="*/ 9794 w 71010"/>
                    <a:gd name="connsiteY12" fmla="*/ 97206 h 97206"/>
                    <a:gd name="connsiteX13" fmla="*/ 0 w 71010"/>
                    <a:gd name="connsiteY13" fmla="*/ 88593 h 97206"/>
                    <a:gd name="connsiteX14" fmla="*/ 0 w 71010"/>
                    <a:gd name="connsiteY14" fmla="*/ 36914 h 97206"/>
                    <a:gd name="connsiteX15" fmla="*/ 31832 w 71010"/>
                    <a:gd name="connsiteY15" fmla="*/ 0 h 97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1010" h="97206">
                      <a:moveTo>
                        <a:pt x="34304" y="17448"/>
                      </a:moveTo>
                      <a:cubicBezTo>
                        <a:pt x="24670" y="17448"/>
                        <a:pt x="17444" y="27226"/>
                        <a:pt x="17444" y="37005"/>
                      </a:cubicBezTo>
                      <a:lnTo>
                        <a:pt x="17444" y="81006"/>
                      </a:lnTo>
                      <a:lnTo>
                        <a:pt x="53572" y="81006"/>
                      </a:lnTo>
                      <a:lnTo>
                        <a:pt x="53572" y="35782"/>
                      </a:lnTo>
                      <a:cubicBezTo>
                        <a:pt x="53572" y="30893"/>
                        <a:pt x="51163" y="26004"/>
                        <a:pt x="47551" y="22337"/>
                      </a:cubicBezTo>
                      <a:cubicBezTo>
                        <a:pt x="43938" y="18671"/>
                        <a:pt x="39121" y="17448"/>
                        <a:pt x="34304" y="17448"/>
                      </a:cubicBezTo>
                      <a:close/>
                      <a:moveTo>
                        <a:pt x="31832" y="0"/>
                      </a:moveTo>
                      <a:cubicBezTo>
                        <a:pt x="42851" y="0"/>
                        <a:pt x="51421" y="3692"/>
                        <a:pt x="59991" y="9844"/>
                      </a:cubicBezTo>
                      <a:cubicBezTo>
                        <a:pt x="66113" y="15996"/>
                        <a:pt x="71010" y="25840"/>
                        <a:pt x="71010" y="35683"/>
                      </a:cubicBezTo>
                      <a:lnTo>
                        <a:pt x="71010" y="88593"/>
                      </a:lnTo>
                      <a:cubicBezTo>
                        <a:pt x="71010" y="93515"/>
                        <a:pt x="67337" y="97206"/>
                        <a:pt x="61216" y="97206"/>
                      </a:cubicBezTo>
                      <a:lnTo>
                        <a:pt x="9794" y="97206"/>
                      </a:lnTo>
                      <a:cubicBezTo>
                        <a:pt x="3673" y="97206"/>
                        <a:pt x="0" y="93515"/>
                        <a:pt x="0" y="88593"/>
                      </a:cubicBezTo>
                      <a:lnTo>
                        <a:pt x="0" y="36914"/>
                      </a:lnTo>
                      <a:cubicBezTo>
                        <a:pt x="0" y="18457"/>
                        <a:pt x="14692" y="2461"/>
                        <a:pt x="318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EC83916F-7437-9248-87AC-B97A5D53AC7E}"/>
                    </a:ext>
                  </a:extLst>
                </p:cNvPr>
                <p:cNvSpPr/>
                <p:nvPr/>
              </p:nvSpPr>
              <p:spPr>
                <a:xfrm>
                  <a:off x="12599942" y="6894141"/>
                  <a:ext cx="305219" cy="2567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6" h="207">
                      <a:moveTo>
                        <a:pt x="200" y="67"/>
                      </a:moveTo>
                      <a:cubicBezTo>
                        <a:pt x="195" y="0"/>
                        <a:pt x="123" y="0"/>
                        <a:pt x="123" y="0"/>
                      </a:cubicBezTo>
                      <a:cubicBezTo>
                        <a:pt x="123" y="0"/>
                        <a:pt x="51" y="0"/>
                        <a:pt x="47" y="67"/>
                      </a:cubicBezTo>
                      <a:cubicBezTo>
                        <a:pt x="41" y="139"/>
                        <a:pt x="16" y="179"/>
                        <a:pt x="2" y="197"/>
                      </a:cubicBezTo>
                      <a:cubicBezTo>
                        <a:pt x="-2" y="201"/>
                        <a:pt x="1" y="207"/>
                        <a:pt x="7" y="207"/>
                      </a:cubicBezTo>
                      <a:lnTo>
                        <a:pt x="123" y="207"/>
                      </a:lnTo>
                      <a:lnTo>
                        <a:pt x="239" y="207"/>
                      </a:lnTo>
                      <a:cubicBezTo>
                        <a:pt x="245" y="207"/>
                        <a:pt x="248" y="201"/>
                        <a:pt x="244" y="197"/>
                      </a:cubicBezTo>
                      <a:cubicBezTo>
                        <a:pt x="230" y="179"/>
                        <a:pt x="205" y="139"/>
                        <a:pt x="200" y="6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51CB2D6D-BD33-B34C-A057-3B55F87442B1}"/>
                    </a:ext>
                  </a:extLst>
                </p:cNvPr>
                <p:cNvSpPr/>
                <p:nvPr/>
              </p:nvSpPr>
              <p:spPr>
                <a:xfrm>
                  <a:off x="12591770" y="6885417"/>
                  <a:ext cx="321351" cy="274170"/>
                </a:xfrm>
                <a:custGeom>
                  <a:avLst/>
                  <a:gdLst>
                    <a:gd name="connsiteX0" fmla="*/ 159534 w 321351"/>
                    <a:gd name="connsiteY0" fmla="*/ 17447 h 274170"/>
                    <a:gd name="connsiteX1" fmla="*/ 72704 w 321351"/>
                    <a:gd name="connsiteY1" fmla="*/ 93075 h 274170"/>
                    <a:gd name="connsiteX2" fmla="*/ 15645 w 321351"/>
                    <a:gd name="connsiteY2" fmla="*/ 257969 h 274170"/>
                    <a:gd name="connsiteX3" fmla="*/ 303423 w 321351"/>
                    <a:gd name="connsiteY3" fmla="*/ 256729 h 274170"/>
                    <a:gd name="connsiteX4" fmla="*/ 246364 w 321351"/>
                    <a:gd name="connsiteY4" fmla="*/ 93075 h 274170"/>
                    <a:gd name="connsiteX5" fmla="*/ 159534 w 321351"/>
                    <a:gd name="connsiteY5" fmla="*/ 17447 h 274170"/>
                    <a:gd name="connsiteX6" fmla="*/ 160776 w 321351"/>
                    <a:gd name="connsiteY6" fmla="*/ 0 h 274170"/>
                    <a:gd name="connsiteX7" fmla="*/ 263778 w 321351"/>
                    <a:gd name="connsiteY7" fmla="*/ 90563 h 274170"/>
                    <a:gd name="connsiteX8" fmla="*/ 318381 w 321351"/>
                    <a:gd name="connsiteY8" fmla="*/ 246877 h 274170"/>
                    <a:gd name="connsiteX9" fmla="*/ 319622 w 321351"/>
                    <a:gd name="connsiteY9" fmla="*/ 264246 h 274170"/>
                    <a:gd name="connsiteX10" fmla="*/ 304730 w 321351"/>
                    <a:gd name="connsiteY10" fmla="*/ 274170 h 274170"/>
                    <a:gd name="connsiteX11" fmla="*/ 16823 w 321351"/>
                    <a:gd name="connsiteY11" fmla="*/ 274170 h 274170"/>
                    <a:gd name="connsiteX12" fmla="*/ 690 w 321351"/>
                    <a:gd name="connsiteY12" fmla="*/ 264246 h 274170"/>
                    <a:gd name="connsiteX13" fmla="*/ 4413 w 321351"/>
                    <a:gd name="connsiteY13" fmla="*/ 246877 h 274170"/>
                    <a:gd name="connsiteX14" fmla="*/ 57775 w 321351"/>
                    <a:gd name="connsiteY14" fmla="*/ 90563 h 274170"/>
                    <a:gd name="connsiteX15" fmla="*/ 160776 w 321351"/>
                    <a:gd name="connsiteY15" fmla="*/ 0 h 27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1351" h="274170">
                      <a:moveTo>
                        <a:pt x="159534" y="17447"/>
                      </a:moveTo>
                      <a:cubicBezTo>
                        <a:pt x="155813" y="17447"/>
                        <a:pt x="77666" y="18687"/>
                        <a:pt x="72704" y="93075"/>
                      </a:cubicBezTo>
                      <a:cubicBezTo>
                        <a:pt x="66502" y="184821"/>
                        <a:pt x="34251" y="235653"/>
                        <a:pt x="15645" y="257969"/>
                      </a:cubicBezTo>
                      <a:lnTo>
                        <a:pt x="303423" y="256729"/>
                      </a:lnTo>
                      <a:cubicBezTo>
                        <a:pt x="284817" y="235653"/>
                        <a:pt x="252566" y="184821"/>
                        <a:pt x="246364" y="93075"/>
                      </a:cubicBezTo>
                      <a:cubicBezTo>
                        <a:pt x="240161" y="18687"/>
                        <a:pt x="163255" y="17447"/>
                        <a:pt x="159534" y="17447"/>
                      </a:cubicBezTo>
                      <a:close/>
                      <a:moveTo>
                        <a:pt x="160776" y="0"/>
                      </a:moveTo>
                      <a:cubicBezTo>
                        <a:pt x="162017" y="0"/>
                        <a:pt x="257573" y="1241"/>
                        <a:pt x="263778" y="90563"/>
                      </a:cubicBezTo>
                      <a:cubicBezTo>
                        <a:pt x="269983" y="178645"/>
                        <a:pt x="299766" y="225787"/>
                        <a:pt x="318381" y="246877"/>
                      </a:cubicBezTo>
                      <a:cubicBezTo>
                        <a:pt x="322104" y="251840"/>
                        <a:pt x="322104" y="259283"/>
                        <a:pt x="319622" y="264246"/>
                      </a:cubicBezTo>
                      <a:cubicBezTo>
                        <a:pt x="317140" y="270448"/>
                        <a:pt x="312176" y="274170"/>
                        <a:pt x="304730" y="274170"/>
                      </a:cubicBezTo>
                      <a:lnTo>
                        <a:pt x="16823" y="274170"/>
                      </a:lnTo>
                      <a:cubicBezTo>
                        <a:pt x="9377" y="274170"/>
                        <a:pt x="4413" y="270448"/>
                        <a:pt x="690" y="264246"/>
                      </a:cubicBezTo>
                      <a:cubicBezTo>
                        <a:pt x="-551" y="259283"/>
                        <a:pt x="-551" y="251840"/>
                        <a:pt x="4413" y="246877"/>
                      </a:cubicBezTo>
                      <a:cubicBezTo>
                        <a:pt x="20546" y="225787"/>
                        <a:pt x="51570" y="178645"/>
                        <a:pt x="57775" y="90563"/>
                      </a:cubicBezTo>
                      <a:cubicBezTo>
                        <a:pt x="63980" y="1241"/>
                        <a:pt x="159536" y="0"/>
                        <a:pt x="1607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4DDEFCB2-CBAA-4B40-8634-4BDA928B6FD5}"/>
                    </a:ext>
                  </a:extLst>
                </p:cNvPr>
                <p:cNvSpPr/>
                <p:nvPr/>
              </p:nvSpPr>
              <p:spPr>
                <a:xfrm>
                  <a:off x="12694619" y="7152110"/>
                  <a:ext cx="113367" cy="573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" h="47">
                      <a:moveTo>
                        <a:pt x="0" y="0"/>
                      </a:moveTo>
                      <a:lnTo>
                        <a:pt x="0" y="1"/>
                      </a:lnTo>
                      <a:cubicBezTo>
                        <a:pt x="0" y="26"/>
                        <a:pt x="20" y="47"/>
                        <a:pt x="46" y="47"/>
                      </a:cubicBezTo>
                      <a:cubicBezTo>
                        <a:pt x="72" y="47"/>
                        <a:pt x="92" y="26"/>
                        <a:pt x="92" y="1"/>
                      </a:cubicBez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28C210D7-994A-7549-B634-E5070008CAA5}"/>
                    </a:ext>
                  </a:extLst>
                </p:cNvPr>
                <p:cNvSpPr/>
                <p:nvPr/>
              </p:nvSpPr>
              <p:spPr>
                <a:xfrm>
                  <a:off x="12685899" y="7143387"/>
                  <a:ext cx="130808" cy="73528"/>
                </a:xfrm>
                <a:custGeom>
                  <a:avLst/>
                  <a:gdLst>
                    <a:gd name="connsiteX0" fmla="*/ 17441 w 130808"/>
                    <a:gd name="connsiteY0" fmla="*/ 17447 h 73528"/>
                    <a:gd name="connsiteX1" fmla="*/ 65404 w 130808"/>
                    <a:gd name="connsiteY1" fmla="*/ 57326 h 73528"/>
                    <a:gd name="connsiteX2" fmla="*/ 113367 w 130808"/>
                    <a:gd name="connsiteY2" fmla="*/ 17447 h 73528"/>
                    <a:gd name="connsiteX3" fmla="*/ 8638 w 130808"/>
                    <a:gd name="connsiteY3" fmla="*/ 0 h 73528"/>
                    <a:gd name="connsiteX4" fmla="*/ 122170 w 130808"/>
                    <a:gd name="connsiteY4" fmla="*/ 0 h 73528"/>
                    <a:gd name="connsiteX5" fmla="*/ 130808 w 130808"/>
                    <a:gd name="connsiteY5" fmla="*/ 8579 h 73528"/>
                    <a:gd name="connsiteX6" fmla="*/ 65404 w 130808"/>
                    <a:gd name="connsiteY6" fmla="*/ 73528 h 73528"/>
                    <a:gd name="connsiteX7" fmla="*/ 0 w 130808"/>
                    <a:gd name="connsiteY7" fmla="*/ 9804 h 73528"/>
                    <a:gd name="connsiteX8" fmla="*/ 8638 w 130808"/>
                    <a:gd name="connsiteY8" fmla="*/ 0 h 7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808" h="73528">
                      <a:moveTo>
                        <a:pt x="17441" y="17447"/>
                      </a:moveTo>
                      <a:cubicBezTo>
                        <a:pt x="21130" y="40408"/>
                        <a:pt x="40808" y="57326"/>
                        <a:pt x="65404" y="57326"/>
                      </a:cubicBezTo>
                      <a:cubicBezTo>
                        <a:pt x="90000" y="57326"/>
                        <a:pt x="109678" y="40408"/>
                        <a:pt x="113367" y="17447"/>
                      </a:cubicBezTo>
                      <a:close/>
                      <a:moveTo>
                        <a:pt x="8638" y="0"/>
                      </a:moveTo>
                      <a:lnTo>
                        <a:pt x="122170" y="0"/>
                      </a:lnTo>
                      <a:cubicBezTo>
                        <a:pt x="125872" y="0"/>
                        <a:pt x="130808" y="3677"/>
                        <a:pt x="130808" y="8579"/>
                      </a:cubicBezTo>
                      <a:cubicBezTo>
                        <a:pt x="130808" y="45343"/>
                        <a:pt x="102425" y="73528"/>
                        <a:pt x="65404" y="73528"/>
                      </a:cubicBezTo>
                      <a:cubicBezTo>
                        <a:pt x="29617" y="73528"/>
                        <a:pt x="0" y="45343"/>
                        <a:pt x="0" y="9804"/>
                      </a:cubicBezTo>
                      <a:cubicBezTo>
                        <a:pt x="0" y="4902"/>
                        <a:pt x="3702" y="0"/>
                        <a:pt x="86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C104F507-7AB1-2E46-B032-C14F83A43286}"/>
                  </a:ext>
                </a:extLst>
              </p:cNvPr>
              <p:cNvGrpSpPr/>
              <p:nvPr/>
            </p:nvGrpSpPr>
            <p:grpSpPr>
              <a:xfrm>
                <a:off x="14570785" y="6137679"/>
                <a:ext cx="605455" cy="605667"/>
                <a:chOff x="14570785" y="6137679"/>
                <a:chExt cx="605455" cy="605667"/>
              </a:xfrm>
            </p:grpSpPr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E15A097D-CAC2-2A47-9094-91ABB9A99770}"/>
                    </a:ext>
                  </a:extLst>
                </p:cNvPr>
                <p:cNvSpPr/>
                <p:nvPr/>
              </p:nvSpPr>
              <p:spPr>
                <a:xfrm>
                  <a:off x="14579506" y="6146403"/>
                  <a:ext cx="589260" cy="5882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4" h="473">
                      <a:moveTo>
                        <a:pt x="474" y="236"/>
                      </a:moveTo>
                      <a:cubicBezTo>
                        <a:pt x="474" y="367"/>
                        <a:pt x="368" y="473"/>
                        <a:pt x="237" y="473"/>
                      </a:cubicBezTo>
                      <a:cubicBezTo>
                        <a:pt x="107" y="473"/>
                        <a:pt x="0" y="367"/>
                        <a:pt x="0" y="236"/>
                      </a:cubicBezTo>
                      <a:cubicBezTo>
                        <a:pt x="0" y="106"/>
                        <a:pt x="107" y="0"/>
                        <a:pt x="237" y="0"/>
                      </a:cubicBezTo>
                      <a:cubicBezTo>
                        <a:pt x="368" y="0"/>
                        <a:pt x="474" y="106"/>
                        <a:pt x="474" y="2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2A389B34-819E-ED43-AAA0-86C5A0C93255}"/>
                    </a:ext>
                  </a:extLst>
                </p:cNvPr>
                <p:cNvSpPr/>
                <p:nvPr/>
              </p:nvSpPr>
              <p:spPr>
                <a:xfrm>
                  <a:off x="14570785" y="6137679"/>
                  <a:ext cx="605455" cy="605667"/>
                </a:xfrm>
                <a:custGeom>
                  <a:avLst/>
                  <a:gdLst>
                    <a:gd name="connsiteX0" fmla="*/ 303347 w 605455"/>
                    <a:gd name="connsiteY0" fmla="*/ 16201 h 605667"/>
                    <a:gd name="connsiteX1" fmla="*/ 17438 w 605455"/>
                    <a:gd name="connsiteY1" fmla="*/ 302211 h 605667"/>
                    <a:gd name="connsiteX2" fmla="*/ 303347 w 605455"/>
                    <a:gd name="connsiteY2" fmla="*/ 588220 h 605667"/>
                    <a:gd name="connsiteX3" fmla="*/ 589256 w 605455"/>
                    <a:gd name="connsiteY3" fmla="*/ 302211 h 605667"/>
                    <a:gd name="connsiteX4" fmla="*/ 303347 w 605455"/>
                    <a:gd name="connsiteY4" fmla="*/ 16201 h 605667"/>
                    <a:gd name="connsiteX5" fmla="*/ 303349 w 605455"/>
                    <a:gd name="connsiteY5" fmla="*/ 0 h 605667"/>
                    <a:gd name="connsiteX6" fmla="*/ 605455 w 605455"/>
                    <a:gd name="connsiteY6" fmla="*/ 302212 h 605667"/>
                    <a:gd name="connsiteX7" fmla="*/ 303349 w 605455"/>
                    <a:gd name="connsiteY7" fmla="*/ 605667 h 605667"/>
                    <a:gd name="connsiteX8" fmla="*/ 0 w 605455"/>
                    <a:gd name="connsiteY8" fmla="*/ 302212 h 605667"/>
                    <a:gd name="connsiteX9" fmla="*/ 303349 w 605455"/>
                    <a:gd name="connsiteY9" fmla="*/ 0 h 60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5455" h="605667">
                      <a:moveTo>
                        <a:pt x="303347" y="16201"/>
                      </a:moveTo>
                      <a:cubicBezTo>
                        <a:pt x="145476" y="16201"/>
                        <a:pt x="17438" y="145527"/>
                        <a:pt x="17438" y="302211"/>
                      </a:cubicBezTo>
                      <a:cubicBezTo>
                        <a:pt x="17438" y="460138"/>
                        <a:pt x="145476" y="588220"/>
                        <a:pt x="303347" y="588220"/>
                      </a:cubicBezTo>
                      <a:cubicBezTo>
                        <a:pt x="459975" y="588220"/>
                        <a:pt x="589256" y="460138"/>
                        <a:pt x="589256" y="302211"/>
                      </a:cubicBezTo>
                      <a:cubicBezTo>
                        <a:pt x="589256" y="145527"/>
                        <a:pt x="459975" y="16201"/>
                        <a:pt x="303347" y="16201"/>
                      </a:cubicBezTo>
                      <a:close/>
                      <a:moveTo>
                        <a:pt x="303349" y="0"/>
                      </a:moveTo>
                      <a:cubicBezTo>
                        <a:pt x="469943" y="0"/>
                        <a:pt x="605455" y="135560"/>
                        <a:pt x="605455" y="302212"/>
                      </a:cubicBezTo>
                      <a:cubicBezTo>
                        <a:pt x="605455" y="470107"/>
                        <a:pt x="469943" y="605667"/>
                        <a:pt x="303349" y="605667"/>
                      </a:cubicBezTo>
                      <a:cubicBezTo>
                        <a:pt x="136756" y="605667"/>
                        <a:pt x="0" y="470107"/>
                        <a:pt x="0" y="302212"/>
                      </a:cubicBezTo>
                      <a:cubicBezTo>
                        <a:pt x="0" y="135560"/>
                        <a:pt x="136756" y="0"/>
                        <a:pt x="3033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C833B15D-9EA7-5E40-A3D7-B3B4F9583C7D}"/>
                    </a:ext>
                  </a:extLst>
                </p:cNvPr>
                <p:cNvSpPr/>
                <p:nvPr/>
              </p:nvSpPr>
              <p:spPr>
                <a:xfrm>
                  <a:off x="14680415" y="6294704"/>
                  <a:ext cx="236700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1" h="233">
                      <a:moveTo>
                        <a:pt x="76" y="61"/>
                      </a:moveTo>
                      <a:lnTo>
                        <a:pt x="59" y="61"/>
                      </a:lnTo>
                      <a:cubicBezTo>
                        <a:pt x="27" y="61"/>
                        <a:pt x="1" y="84"/>
                        <a:pt x="0" y="116"/>
                      </a:cubicBezTo>
                      <a:cubicBezTo>
                        <a:pt x="0" y="147"/>
                        <a:pt x="26" y="173"/>
                        <a:pt x="57" y="173"/>
                      </a:cubicBezTo>
                      <a:lnTo>
                        <a:pt x="76" y="173"/>
                      </a:lnTo>
                      <a:lnTo>
                        <a:pt x="168" y="231"/>
                      </a:lnTo>
                      <a:cubicBezTo>
                        <a:pt x="177" y="237"/>
                        <a:pt x="191" y="230"/>
                        <a:pt x="191" y="218"/>
                      </a:cubicBezTo>
                      <a:lnTo>
                        <a:pt x="191" y="15"/>
                      </a:lnTo>
                      <a:cubicBezTo>
                        <a:pt x="191" y="3"/>
                        <a:pt x="177" y="-4"/>
                        <a:pt x="168" y="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D29D850C-7541-7343-94DB-D7339B36B9D9}"/>
                    </a:ext>
                  </a:extLst>
                </p:cNvPr>
                <p:cNvSpPr/>
                <p:nvPr/>
              </p:nvSpPr>
              <p:spPr>
                <a:xfrm>
                  <a:off x="14672940" y="6287227"/>
                  <a:ext cx="252896" cy="306572"/>
                </a:xfrm>
                <a:custGeom>
                  <a:avLst/>
                  <a:gdLst>
                    <a:gd name="connsiteX0" fmla="*/ 230499 w 252896"/>
                    <a:gd name="connsiteY0" fmla="*/ 17442 h 306572"/>
                    <a:gd name="connsiteX1" fmla="*/ 219350 w 252896"/>
                    <a:gd name="connsiteY1" fmla="*/ 18682 h 306572"/>
                    <a:gd name="connsiteX2" fmla="*/ 105385 w 252896"/>
                    <a:gd name="connsiteY2" fmla="*/ 90635 h 306572"/>
                    <a:gd name="connsiteX3" fmla="*/ 101669 w 252896"/>
                    <a:gd name="connsiteY3" fmla="*/ 91876 h 306572"/>
                    <a:gd name="connsiteX4" fmla="*/ 80610 w 252896"/>
                    <a:gd name="connsiteY4" fmla="*/ 91876 h 306572"/>
                    <a:gd name="connsiteX5" fmla="*/ 16195 w 252896"/>
                    <a:gd name="connsiteY5" fmla="*/ 152663 h 306572"/>
                    <a:gd name="connsiteX6" fmla="*/ 33538 w 252896"/>
                    <a:gd name="connsiteY6" fmla="*/ 196083 h 306572"/>
                    <a:gd name="connsiteX7" fmla="*/ 78133 w 252896"/>
                    <a:gd name="connsiteY7" fmla="*/ 214691 h 306572"/>
                    <a:gd name="connsiteX8" fmla="*/ 101669 w 252896"/>
                    <a:gd name="connsiteY8" fmla="*/ 214691 h 306572"/>
                    <a:gd name="connsiteX9" fmla="*/ 105385 w 252896"/>
                    <a:gd name="connsiteY9" fmla="*/ 215932 h 306572"/>
                    <a:gd name="connsiteX10" fmla="*/ 219350 w 252896"/>
                    <a:gd name="connsiteY10" fmla="*/ 287885 h 306572"/>
                    <a:gd name="connsiteX11" fmla="*/ 230499 w 252896"/>
                    <a:gd name="connsiteY11" fmla="*/ 287885 h 306572"/>
                    <a:gd name="connsiteX12" fmla="*/ 235454 w 252896"/>
                    <a:gd name="connsiteY12" fmla="*/ 279201 h 306572"/>
                    <a:gd name="connsiteX13" fmla="*/ 235454 w 252896"/>
                    <a:gd name="connsiteY13" fmla="*/ 27366 h 306572"/>
                    <a:gd name="connsiteX14" fmla="*/ 230499 w 252896"/>
                    <a:gd name="connsiteY14" fmla="*/ 17442 h 306572"/>
                    <a:gd name="connsiteX15" fmla="*/ 210747 w 252896"/>
                    <a:gd name="connsiteY15" fmla="*/ 3724 h 306572"/>
                    <a:gd name="connsiteX16" fmla="*/ 238020 w 252896"/>
                    <a:gd name="connsiteY16" fmla="*/ 3724 h 306572"/>
                    <a:gd name="connsiteX17" fmla="*/ 252896 w 252896"/>
                    <a:gd name="connsiteY17" fmla="*/ 27306 h 306572"/>
                    <a:gd name="connsiteX18" fmla="*/ 252896 w 252896"/>
                    <a:gd name="connsiteY18" fmla="*/ 279266 h 306572"/>
                    <a:gd name="connsiteX19" fmla="*/ 239259 w 252896"/>
                    <a:gd name="connsiteY19" fmla="*/ 302849 h 306572"/>
                    <a:gd name="connsiteX20" fmla="*/ 225623 w 252896"/>
                    <a:gd name="connsiteY20" fmla="*/ 306572 h 306572"/>
                    <a:gd name="connsiteX21" fmla="*/ 210747 w 252896"/>
                    <a:gd name="connsiteY21" fmla="*/ 301608 h 306572"/>
                    <a:gd name="connsiteX22" fmla="*/ 97935 w 252896"/>
                    <a:gd name="connsiteY22" fmla="*/ 230860 h 306572"/>
                    <a:gd name="connsiteX23" fmla="*/ 78100 w 252896"/>
                    <a:gd name="connsiteY23" fmla="*/ 230860 h 306572"/>
                    <a:gd name="connsiteX24" fmla="*/ 21075 w 252896"/>
                    <a:gd name="connsiteY24" fmla="*/ 207278 h 306572"/>
                    <a:gd name="connsiteX25" fmla="*/ 0 w 252896"/>
                    <a:gd name="connsiteY25" fmla="*/ 151424 h 306572"/>
                    <a:gd name="connsiteX26" fmla="*/ 80580 w 252896"/>
                    <a:gd name="connsiteY26" fmla="*/ 75712 h 306572"/>
                    <a:gd name="connsiteX27" fmla="*/ 97935 w 252896"/>
                    <a:gd name="connsiteY27" fmla="*/ 75712 h 306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52896" h="306572">
                      <a:moveTo>
                        <a:pt x="230499" y="17442"/>
                      </a:moveTo>
                      <a:cubicBezTo>
                        <a:pt x="226783" y="16201"/>
                        <a:pt x="223066" y="16201"/>
                        <a:pt x="219350" y="18682"/>
                      </a:cubicBezTo>
                      <a:lnTo>
                        <a:pt x="105385" y="90635"/>
                      </a:lnTo>
                      <a:cubicBezTo>
                        <a:pt x="104146" y="91876"/>
                        <a:pt x="102908" y="91876"/>
                        <a:pt x="101669" y="91876"/>
                      </a:cubicBezTo>
                      <a:lnTo>
                        <a:pt x="80610" y="91876"/>
                      </a:lnTo>
                      <a:cubicBezTo>
                        <a:pt x="45925" y="91876"/>
                        <a:pt x="17434" y="119168"/>
                        <a:pt x="16195" y="152663"/>
                      </a:cubicBezTo>
                      <a:cubicBezTo>
                        <a:pt x="16195" y="168791"/>
                        <a:pt x="22389" y="183677"/>
                        <a:pt x="33538" y="196083"/>
                      </a:cubicBezTo>
                      <a:cubicBezTo>
                        <a:pt x="45925" y="208489"/>
                        <a:pt x="60790" y="214691"/>
                        <a:pt x="78133" y="214691"/>
                      </a:cubicBezTo>
                      <a:lnTo>
                        <a:pt x="101669" y="214691"/>
                      </a:lnTo>
                      <a:cubicBezTo>
                        <a:pt x="102908" y="214691"/>
                        <a:pt x="104146" y="215932"/>
                        <a:pt x="105385" y="215932"/>
                      </a:cubicBezTo>
                      <a:lnTo>
                        <a:pt x="219350" y="287885"/>
                      </a:lnTo>
                      <a:cubicBezTo>
                        <a:pt x="223066" y="289125"/>
                        <a:pt x="226783" y="290366"/>
                        <a:pt x="230499" y="287885"/>
                      </a:cubicBezTo>
                      <a:cubicBezTo>
                        <a:pt x="234215" y="286644"/>
                        <a:pt x="235454" y="282922"/>
                        <a:pt x="235454" y="279201"/>
                      </a:cubicBezTo>
                      <a:lnTo>
                        <a:pt x="235454" y="27366"/>
                      </a:lnTo>
                      <a:cubicBezTo>
                        <a:pt x="235454" y="23645"/>
                        <a:pt x="234215" y="19923"/>
                        <a:pt x="230499" y="17442"/>
                      </a:cubicBezTo>
                      <a:close/>
                      <a:moveTo>
                        <a:pt x="210747" y="3724"/>
                      </a:moveTo>
                      <a:cubicBezTo>
                        <a:pt x="219424" y="-1241"/>
                        <a:pt x="229342" y="-1241"/>
                        <a:pt x="238020" y="3724"/>
                      </a:cubicBezTo>
                      <a:cubicBezTo>
                        <a:pt x="246698" y="8689"/>
                        <a:pt x="252896" y="17377"/>
                        <a:pt x="252896" y="27306"/>
                      </a:cubicBezTo>
                      <a:lnTo>
                        <a:pt x="252896" y="279266"/>
                      </a:lnTo>
                      <a:cubicBezTo>
                        <a:pt x="252896" y="289196"/>
                        <a:pt x="246698" y="297884"/>
                        <a:pt x="239259" y="302849"/>
                      </a:cubicBezTo>
                      <a:cubicBezTo>
                        <a:pt x="234301" y="304090"/>
                        <a:pt x="229342" y="306572"/>
                        <a:pt x="225623" y="306572"/>
                      </a:cubicBezTo>
                      <a:cubicBezTo>
                        <a:pt x="219424" y="306572"/>
                        <a:pt x="215705" y="304090"/>
                        <a:pt x="210747" y="301608"/>
                      </a:cubicBezTo>
                      <a:lnTo>
                        <a:pt x="97935" y="230860"/>
                      </a:lnTo>
                      <a:lnTo>
                        <a:pt x="78100" y="230860"/>
                      </a:lnTo>
                      <a:cubicBezTo>
                        <a:pt x="57026" y="230860"/>
                        <a:pt x="37191" y="223413"/>
                        <a:pt x="21075" y="207278"/>
                      </a:cubicBezTo>
                      <a:cubicBezTo>
                        <a:pt x="7438" y="193625"/>
                        <a:pt x="0" y="172525"/>
                        <a:pt x="0" y="151424"/>
                      </a:cubicBezTo>
                      <a:cubicBezTo>
                        <a:pt x="0" y="109224"/>
                        <a:pt x="37191" y="75712"/>
                        <a:pt x="80580" y="75712"/>
                      </a:cubicBezTo>
                      <a:lnTo>
                        <a:pt x="97935" y="7571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5A4B9CE0-DEDB-574A-9B0D-4C238D5494AF}"/>
                    </a:ext>
                  </a:extLst>
                </p:cNvPr>
                <p:cNvSpPr/>
                <p:nvPr/>
              </p:nvSpPr>
              <p:spPr>
                <a:xfrm>
                  <a:off x="14766374" y="6363247"/>
                  <a:ext cx="16195" cy="1545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125">
                      <a:moveTo>
                        <a:pt x="7" y="125"/>
                      </a:moveTo>
                      <a:cubicBezTo>
                        <a:pt x="3" y="125"/>
                        <a:pt x="0" y="122"/>
                        <a:pt x="0" y="119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4" y="3"/>
                        <a:pt x="14" y="7"/>
                      </a:cubicBezTo>
                      <a:lnTo>
                        <a:pt x="14" y="119"/>
                      </a:lnTo>
                      <a:cubicBezTo>
                        <a:pt x="14" y="122"/>
                        <a:pt x="10" y="125"/>
                        <a:pt x="7" y="1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58CC3ED9-E927-7348-A482-388AC8568D0A}"/>
                    </a:ext>
                  </a:extLst>
                </p:cNvPr>
                <p:cNvSpPr/>
                <p:nvPr/>
              </p:nvSpPr>
              <p:spPr>
                <a:xfrm>
                  <a:off x="14956981" y="6371971"/>
                  <a:ext cx="36128" cy="1395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113">
                      <a:moveTo>
                        <a:pt x="6" y="113"/>
                      </a:moveTo>
                      <a:cubicBezTo>
                        <a:pt x="5" y="113"/>
                        <a:pt x="4" y="113"/>
                        <a:pt x="3" y="112"/>
                      </a:cubicBezTo>
                      <a:cubicBezTo>
                        <a:pt x="-1" y="111"/>
                        <a:pt x="-1" y="106"/>
                        <a:pt x="1" y="103"/>
                      </a:cubicBezTo>
                      <a:cubicBezTo>
                        <a:pt x="34" y="51"/>
                        <a:pt x="2" y="12"/>
                        <a:pt x="1" y="10"/>
                      </a:cubicBezTo>
                      <a:cubicBezTo>
                        <a:pt x="-1" y="7"/>
                        <a:pt x="-1" y="3"/>
                        <a:pt x="2" y="1"/>
                      </a:cubicBezTo>
                      <a:cubicBezTo>
                        <a:pt x="5" y="-1"/>
                        <a:pt x="9" y="-1"/>
                        <a:pt x="12" y="2"/>
                      </a:cubicBezTo>
                      <a:cubicBezTo>
                        <a:pt x="12" y="2"/>
                        <a:pt x="51" y="49"/>
                        <a:pt x="12" y="111"/>
                      </a:cubicBezTo>
                      <a:cubicBezTo>
                        <a:pt x="11" y="112"/>
                        <a:pt x="8" y="113"/>
                        <a:pt x="6" y="1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389620CF-ACFB-A148-BE04-DE2335843C65}"/>
                    </a:ext>
                  </a:extLst>
                </p:cNvPr>
                <p:cNvSpPr/>
                <p:nvPr/>
              </p:nvSpPr>
              <p:spPr>
                <a:xfrm>
                  <a:off x="14993108" y="6322121"/>
                  <a:ext cx="52323" cy="240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194">
                      <a:moveTo>
                        <a:pt x="7" y="194"/>
                      </a:moveTo>
                      <a:cubicBezTo>
                        <a:pt x="6" y="194"/>
                        <a:pt x="4" y="194"/>
                        <a:pt x="3" y="193"/>
                      </a:cubicBezTo>
                      <a:cubicBezTo>
                        <a:pt x="0" y="191"/>
                        <a:pt x="0" y="187"/>
                        <a:pt x="1" y="184"/>
                      </a:cubicBezTo>
                      <a:cubicBezTo>
                        <a:pt x="64" y="87"/>
                        <a:pt x="4" y="15"/>
                        <a:pt x="2" y="11"/>
                      </a:cubicBezTo>
                      <a:cubicBezTo>
                        <a:pt x="0" y="9"/>
                        <a:pt x="0" y="4"/>
                        <a:pt x="2" y="2"/>
                      </a:cubicBezTo>
                      <a:cubicBezTo>
                        <a:pt x="6" y="-1"/>
                        <a:pt x="10" y="0"/>
                        <a:pt x="12" y="3"/>
                      </a:cubicBezTo>
                      <a:cubicBezTo>
                        <a:pt x="13" y="4"/>
                        <a:pt x="30" y="24"/>
                        <a:pt x="39" y="57"/>
                      </a:cubicBezTo>
                      <a:cubicBezTo>
                        <a:pt x="47" y="88"/>
                        <a:pt x="48" y="136"/>
                        <a:pt x="13" y="191"/>
                      </a:cubicBezTo>
                      <a:cubicBezTo>
                        <a:pt x="11" y="193"/>
                        <a:pt x="9" y="194"/>
                        <a:pt x="7" y="1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645CC30B-87BC-6F42-B39C-9D20047531A5}"/>
                  </a:ext>
                </a:extLst>
              </p:cNvPr>
              <p:cNvGrpSpPr/>
              <p:nvPr/>
            </p:nvGrpSpPr>
            <p:grpSpPr>
              <a:xfrm>
                <a:off x="14586980" y="7488592"/>
                <a:ext cx="616667" cy="616884"/>
                <a:chOff x="14586980" y="7488592"/>
                <a:chExt cx="616667" cy="616884"/>
              </a:xfrm>
            </p:grpSpPr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5915B828-EB58-BB4A-AD14-7B3EEB96BCD8}"/>
                    </a:ext>
                  </a:extLst>
                </p:cNvPr>
                <p:cNvSpPr/>
                <p:nvPr/>
              </p:nvSpPr>
              <p:spPr>
                <a:xfrm>
                  <a:off x="14595701" y="7497316"/>
                  <a:ext cx="600472" cy="599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482">
                      <a:moveTo>
                        <a:pt x="483" y="241"/>
                      </a:moveTo>
                      <a:cubicBezTo>
                        <a:pt x="483" y="374"/>
                        <a:pt x="375" y="482"/>
                        <a:pt x="242" y="482"/>
                      </a:cubicBezTo>
                      <a:cubicBezTo>
                        <a:pt x="108" y="482"/>
                        <a:pt x="0" y="374"/>
                        <a:pt x="0" y="241"/>
                      </a:cubicBezTo>
                      <a:cubicBezTo>
                        <a:pt x="0" y="107"/>
                        <a:pt x="108" y="0"/>
                        <a:pt x="242" y="0"/>
                      </a:cubicBezTo>
                      <a:cubicBezTo>
                        <a:pt x="375" y="0"/>
                        <a:pt x="483" y="107"/>
                        <a:pt x="483" y="24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8CFD6BB3-C472-4342-9FD3-189A4480CA8B}"/>
                    </a:ext>
                  </a:extLst>
                </p:cNvPr>
                <p:cNvSpPr/>
                <p:nvPr/>
              </p:nvSpPr>
              <p:spPr>
                <a:xfrm>
                  <a:off x="14586980" y="7488592"/>
                  <a:ext cx="616667" cy="616884"/>
                </a:xfrm>
                <a:custGeom>
                  <a:avLst/>
                  <a:gdLst>
                    <a:gd name="connsiteX0" fmla="*/ 309575 w 616667"/>
                    <a:gd name="connsiteY0" fmla="*/ 16201 h 616884"/>
                    <a:gd name="connsiteX1" fmla="*/ 17438 w 616667"/>
                    <a:gd name="connsiteY1" fmla="*/ 308441 h 616884"/>
                    <a:gd name="connsiteX2" fmla="*/ 309575 w 616667"/>
                    <a:gd name="connsiteY2" fmla="*/ 599436 h 616884"/>
                    <a:gd name="connsiteX3" fmla="*/ 600469 w 616667"/>
                    <a:gd name="connsiteY3" fmla="*/ 308441 h 616884"/>
                    <a:gd name="connsiteX4" fmla="*/ 309575 w 616667"/>
                    <a:gd name="connsiteY4" fmla="*/ 16201 h 616884"/>
                    <a:gd name="connsiteX5" fmla="*/ 309577 w 616667"/>
                    <a:gd name="connsiteY5" fmla="*/ 0 h 616884"/>
                    <a:gd name="connsiteX6" fmla="*/ 616667 w 616667"/>
                    <a:gd name="connsiteY6" fmla="*/ 308442 h 616884"/>
                    <a:gd name="connsiteX7" fmla="*/ 309577 w 616667"/>
                    <a:gd name="connsiteY7" fmla="*/ 616884 h 616884"/>
                    <a:gd name="connsiteX8" fmla="*/ 0 w 616667"/>
                    <a:gd name="connsiteY8" fmla="*/ 308442 h 616884"/>
                    <a:gd name="connsiteX9" fmla="*/ 309577 w 616667"/>
                    <a:gd name="connsiteY9" fmla="*/ 0 h 616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667" h="616884">
                      <a:moveTo>
                        <a:pt x="309575" y="16201"/>
                      </a:moveTo>
                      <a:cubicBezTo>
                        <a:pt x="147967" y="16201"/>
                        <a:pt x="17438" y="146776"/>
                        <a:pt x="17438" y="308441"/>
                      </a:cubicBezTo>
                      <a:cubicBezTo>
                        <a:pt x="17438" y="468861"/>
                        <a:pt x="147967" y="599436"/>
                        <a:pt x="309575" y="599436"/>
                      </a:cubicBezTo>
                      <a:cubicBezTo>
                        <a:pt x="469940" y="599436"/>
                        <a:pt x="600469" y="468861"/>
                        <a:pt x="600469" y="308441"/>
                      </a:cubicBezTo>
                      <a:cubicBezTo>
                        <a:pt x="600469" y="146776"/>
                        <a:pt x="469940" y="16201"/>
                        <a:pt x="309575" y="16201"/>
                      </a:cubicBezTo>
                      <a:close/>
                      <a:moveTo>
                        <a:pt x="309577" y="0"/>
                      </a:moveTo>
                      <a:cubicBezTo>
                        <a:pt x="478663" y="0"/>
                        <a:pt x="616667" y="138053"/>
                        <a:pt x="616667" y="308442"/>
                      </a:cubicBezTo>
                      <a:cubicBezTo>
                        <a:pt x="616667" y="477588"/>
                        <a:pt x="478663" y="616884"/>
                        <a:pt x="309577" y="616884"/>
                      </a:cubicBezTo>
                      <a:cubicBezTo>
                        <a:pt x="139247" y="616884"/>
                        <a:pt x="0" y="477588"/>
                        <a:pt x="0" y="308442"/>
                      </a:cubicBezTo>
                      <a:cubicBezTo>
                        <a:pt x="0" y="138053"/>
                        <a:pt x="139247" y="0"/>
                        <a:pt x="3095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E73A871B-2129-D44B-9E18-BCCB1450774A}"/>
                    </a:ext>
                  </a:extLst>
                </p:cNvPr>
                <p:cNvSpPr/>
                <p:nvPr/>
              </p:nvSpPr>
              <p:spPr>
                <a:xfrm>
                  <a:off x="14804994" y="7605738"/>
                  <a:ext cx="181886" cy="135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7" h="110">
                      <a:moveTo>
                        <a:pt x="140" y="110"/>
                      </a:moveTo>
                      <a:cubicBezTo>
                        <a:pt x="137" y="110"/>
                        <a:pt x="134" y="107"/>
                        <a:pt x="134" y="103"/>
                      </a:cubicBezTo>
                      <a:lnTo>
                        <a:pt x="134" y="74"/>
                      </a:lnTo>
                      <a:cubicBezTo>
                        <a:pt x="134" y="40"/>
                        <a:pt x="107" y="13"/>
                        <a:pt x="74" y="13"/>
                      </a:cubicBezTo>
                      <a:cubicBezTo>
                        <a:pt x="40" y="13"/>
                        <a:pt x="13" y="40"/>
                        <a:pt x="13" y="74"/>
                      </a:cubicBezTo>
                      <a:lnTo>
                        <a:pt x="13" y="103"/>
                      </a:lnTo>
                      <a:cubicBezTo>
                        <a:pt x="13" y="107"/>
                        <a:pt x="10" y="110"/>
                        <a:pt x="6" y="110"/>
                      </a:cubicBezTo>
                      <a:cubicBezTo>
                        <a:pt x="3" y="110"/>
                        <a:pt x="0" y="107"/>
                        <a:pt x="0" y="103"/>
                      </a:cubicBezTo>
                      <a:lnTo>
                        <a:pt x="0" y="74"/>
                      </a:ln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4" y="0"/>
                        <a:pt x="147" y="33"/>
                        <a:pt x="147" y="74"/>
                      </a:cubicBezTo>
                      <a:lnTo>
                        <a:pt x="147" y="103"/>
                      </a:lnTo>
                      <a:cubicBezTo>
                        <a:pt x="147" y="107"/>
                        <a:pt x="144" y="110"/>
                        <a:pt x="140" y="1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6C687C30-BAA5-CF4A-A0C7-A9440597BCE8}"/>
                    </a:ext>
                  </a:extLst>
                </p:cNvPr>
                <p:cNvSpPr/>
                <p:nvPr/>
              </p:nvSpPr>
              <p:spPr>
                <a:xfrm>
                  <a:off x="14756408" y="7734099"/>
                  <a:ext cx="279057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5" h="198">
                      <a:moveTo>
                        <a:pt x="176" y="0"/>
                      </a:moveTo>
                      <a:lnTo>
                        <a:pt x="49" y="0"/>
                      </a:lnTo>
                      <a:cubicBezTo>
                        <a:pt x="22" y="0"/>
                        <a:pt x="0" y="22"/>
                        <a:pt x="0" y="49"/>
                      </a:cubicBezTo>
                      <a:lnTo>
                        <a:pt x="0" y="110"/>
                      </a:lnTo>
                      <a:cubicBezTo>
                        <a:pt x="0" y="158"/>
                        <a:pt x="40" y="198"/>
                        <a:pt x="88" y="198"/>
                      </a:cubicBezTo>
                      <a:lnTo>
                        <a:pt x="137" y="198"/>
                      </a:lnTo>
                      <a:cubicBezTo>
                        <a:pt x="185" y="198"/>
                        <a:pt x="225" y="158"/>
                        <a:pt x="225" y="110"/>
                      </a:cubicBezTo>
                      <a:lnTo>
                        <a:pt x="225" y="49"/>
                      </a:lnTo>
                      <a:cubicBezTo>
                        <a:pt x="225" y="22"/>
                        <a:pt x="202" y="0"/>
                        <a:pt x="17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5CBF469C-F84B-244C-98B7-5259593E376F}"/>
                    </a:ext>
                  </a:extLst>
                </p:cNvPr>
                <p:cNvSpPr/>
                <p:nvPr/>
              </p:nvSpPr>
              <p:spPr>
                <a:xfrm>
                  <a:off x="14747687" y="7726622"/>
                  <a:ext cx="295253" cy="261708"/>
                </a:xfrm>
                <a:custGeom>
                  <a:avLst/>
                  <a:gdLst>
                    <a:gd name="connsiteX0" fmla="*/ 69517 w 295253"/>
                    <a:gd name="connsiteY0" fmla="*/ 16201 h 261708"/>
                    <a:gd name="connsiteX1" fmla="*/ 17442 w 295253"/>
                    <a:gd name="connsiteY1" fmla="*/ 68258 h 261708"/>
                    <a:gd name="connsiteX2" fmla="*/ 17442 w 295253"/>
                    <a:gd name="connsiteY2" fmla="*/ 143865 h 261708"/>
                    <a:gd name="connsiteX3" fmla="*/ 117873 w 295253"/>
                    <a:gd name="connsiteY3" fmla="*/ 244261 h 261708"/>
                    <a:gd name="connsiteX4" fmla="*/ 178627 w 295253"/>
                    <a:gd name="connsiteY4" fmla="*/ 244261 h 261708"/>
                    <a:gd name="connsiteX5" fmla="*/ 279058 w 295253"/>
                    <a:gd name="connsiteY5" fmla="*/ 143865 h 261708"/>
                    <a:gd name="connsiteX6" fmla="*/ 279058 w 295253"/>
                    <a:gd name="connsiteY6" fmla="*/ 68258 h 261708"/>
                    <a:gd name="connsiteX7" fmla="*/ 226983 w 295253"/>
                    <a:gd name="connsiteY7" fmla="*/ 16201 h 261708"/>
                    <a:gd name="connsiteX8" fmla="*/ 69471 w 295253"/>
                    <a:gd name="connsiteY8" fmla="*/ 0 h 261708"/>
                    <a:gd name="connsiteX9" fmla="*/ 227022 w 295253"/>
                    <a:gd name="connsiteY9" fmla="*/ 0 h 261708"/>
                    <a:gd name="connsiteX10" fmla="*/ 295253 w 295253"/>
                    <a:gd name="connsiteY10" fmla="*/ 68218 h 261708"/>
                    <a:gd name="connsiteX11" fmla="*/ 295253 w 295253"/>
                    <a:gd name="connsiteY11" fmla="*/ 143878 h 261708"/>
                    <a:gd name="connsiteX12" fmla="*/ 178640 w 295253"/>
                    <a:gd name="connsiteY12" fmla="*/ 261708 h 261708"/>
                    <a:gd name="connsiteX13" fmla="*/ 117853 w 295253"/>
                    <a:gd name="connsiteY13" fmla="*/ 261708 h 261708"/>
                    <a:gd name="connsiteX14" fmla="*/ 0 w 295253"/>
                    <a:gd name="connsiteY14" fmla="*/ 143878 h 261708"/>
                    <a:gd name="connsiteX15" fmla="*/ 0 w 295253"/>
                    <a:gd name="connsiteY15" fmla="*/ 68218 h 261708"/>
                    <a:gd name="connsiteX16" fmla="*/ 69471 w 295253"/>
                    <a:gd name="connsiteY16" fmla="*/ 0 h 261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5253" h="261708">
                      <a:moveTo>
                        <a:pt x="69517" y="16201"/>
                      </a:moveTo>
                      <a:cubicBezTo>
                        <a:pt x="41000" y="16201"/>
                        <a:pt x="17442" y="39751"/>
                        <a:pt x="17442" y="68258"/>
                      </a:cubicBezTo>
                      <a:lnTo>
                        <a:pt x="17442" y="143865"/>
                      </a:lnTo>
                      <a:cubicBezTo>
                        <a:pt x="17442" y="199641"/>
                        <a:pt x="63318" y="244261"/>
                        <a:pt x="117873" y="244261"/>
                      </a:cubicBezTo>
                      <a:lnTo>
                        <a:pt x="178627" y="244261"/>
                      </a:lnTo>
                      <a:cubicBezTo>
                        <a:pt x="233182" y="244261"/>
                        <a:pt x="279058" y="199641"/>
                        <a:pt x="279058" y="143865"/>
                      </a:cubicBezTo>
                      <a:lnTo>
                        <a:pt x="279058" y="68258"/>
                      </a:lnTo>
                      <a:cubicBezTo>
                        <a:pt x="279058" y="39751"/>
                        <a:pt x="255500" y="16201"/>
                        <a:pt x="226983" y="16201"/>
                      </a:cubicBezTo>
                      <a:close/>
                      <a:moveTo>
                        <a:pt x="69471" y="0"/>
                      </a:moveTo>
                      <a:lnTo>
                        <a:pt x="227022" y="0"/>
                      </a:lnTo>
                      <a:cubicBezTo>
                        <a:pt x="264239" y="0"/>
                        <a:pt x="295253" y="31008"/>
                        <a:pt x="295253" y="68218"/>
                      </a:cubicBezTo>
                      <a:lnTo>
                        <a:pt x="295253" y="143878"/>
                      </a:lnTo>
                      <a:cubicBezTo>
                        <a:pt x="295253" y="208374"/>
                        <a:pt x="243150" y="261708"/>
                        <a:pt x="178640" y="261708"/>
                      </a:cubicBezTo>
                      <a:lnTo>
                        <a:pt x="117853" y="261708"/>
                      </a:lnTo>
                      <a:cubicBezTo>
                        <a:pt x="53344" y="261708"/>
                        <a:pt x="0" y="208374"/>
                        <a:pt x="0" y="143878"/>
                      </a:cubicBezTo>
                      <a:lnTo>
                        <a:pt x="0" y="68218"/>
                      </a:lnTo>
                      <a:cubicBezTo>
                        <a:pt x="0" y="31008"/>
                        <a:pt x="31014" y="0"/>
                        <a:pt x="69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21739B1E-CAA8-A34A-83B3-CBEF9F0B3274}"/>
                    </a:ext>
                  </a:extLst>
                </p:cNvPr>
                <p:cNvSpPr/>
                <p:nvPr/>
              </p:nvSpPr>
              <p:spPr>
                <a:xfrm>
                  <a:off x="14866038" y="7797653"/>
                  <a:ext cx="59798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" h="98">
                      <a:moveTo>
                        <a:pt x="49" y="24"/>
                      </a:moveTo>
                      <a:cubicBezTo>
                        <a:pt x="49" y="9"/>
                        <a:pt x="35" y="-3"/>
                        <a:pt x="19" y="1"/>
                      </a:cubicBezTo>
                      <a:cubicBezTo>
                        <a:pt x="10" y="2"/>
                        <a:pt x="3" y="10"/>
                        <a:pt x="0" y="19"/>
                      </a:cubicBezTo>
                      <a:cubicBezTo>
                        <a:pt x="-2" y="29"/>
                        <a:pt x="3" y="39"/>
                        <a:pt x="11" y="44"/>
                      </a:cubicBezTo>
                      <a:lnTo>
                        <a:pt x="1" y="93"/>
                      </a:lnTo>
                      <a:cubicBezTo>
                        <a:pt x="0" y="96"/>
                        <a:pt x="3" y="98"/>
                        <a:pt x="5" y="98"/>
                      </a:cubicBezTo>
                      <a:lnTo>
                        <a:pt x="44" y="98"/>
                      </a:lnTo>
                      <a:cubicBezTo>
                        <a:pt x="46" y="98"/>
                        <a:pt x="49" y="96"/>
                        <a:pt x="48" y="93"/>
                      </a:cubicBezTo>
                      <a:lnTo>
                        <a:pt x="39" y="44"/>
                      </a:lnTo>
                      <a:cubicBezTo>
                        <a:pt x="45" y="40"/>
                        <a:pt x="49" y="33"/>
                        <a:pt x="49" y="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FF7082B6-3391-CD49-9C7E-D18F9F71503F}"/>
                  </a:ext>
                </a:extLst>
              </p:cNvPr>
              <p:cNvGrpSpPr/>
              <p:nvPr/>
            </p:nvGrpSpPr>
            <p:grpSpPr>
              <a:xfrm>
                <a:off x="17681528" y="8526701"/>
                <a:ext cx="599224" cy="600683"/>
                <a:chOff x="17681528" y="8526701"/>
                <a:chExt cx="599224" cy="600683"/>
              </a:xfrm>
            </p:grpSpPr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52A4E8D2-DD89-0945-B355-C6F1274D6D89}"/>
                    </a:ext>
                  </a:extLst>
                </p:cNvPr>
                <p:cNvSpPr/>
                <p:nvPr/>
              </p:nvSpPr>
              <p:spPr>
                <a:xfrm>
                  <a:off x="17690248" y="8535425"/>
                  <a:ext cx="583031" cy="5832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9" h="469">
                      <a:moveTo>
                        <a:pt x="469" y="235"/>
                      </a:moveTo>
                      <a:cubicBezTo>
                        <a:pt x="469" y="364"/>
                        <a:pt x="364" y="469"/>
                        <a:pt x="234" y="469"/>
                      </a:cubicBezTo>
                      <a:cubicBezTo>
                        <a:pt x="105" y="469"/>
                        <a:pt x="0" y="364"/>
                        <a:pt x="0" y="235"/>
                      </a:cubicBezTo>
                      <a:cubicBezTo>
                        <a:pt x="0" y="105"/>
                        <a:pt x="105" y="0"/>
                        <a:pt x="234" y="0"/>
                      </a:cubicBezTo>
                      <a:cubicBezTo>
                        <a:pt x="364" y="0"/>
                        <a:pt x="469" y="105"/>
                        <a:pt x="469" y="2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FC3B57E0-41C9-E746-8915-ACFFCF663919}"/>
                    </a:ext>
                  </a:extLst>
                </p:cNvPr>
                <p:cNvSpPr/>
                <p:nvPr/>
              </p:nvSpPr>
              <p:spPr>
                <a:xfrm>
                  <a:off x="17681528" y="8526701"/>
                  <a:ext cx="599224" cy="600683"/>
                </a:xfrm>
                <a:custGeom>
                  <a:avLst/>
                  <a:gdLst>
                    <a:gd name="connsiteX0" fmla="*/ 299612 w 599224"/>
                    <a:gd name="connsiteY0" fmla="*/ 17447 h 600683"/>
                    <a:gd name="connsiteX1" fmla="*/ 16194 w 599224"/>
                    <a:gd name="connsiteY1" fmla="*/ 300963 h 600683"/>
                    <a:gd name="connsiteX2" fmla="*/ 299612 w 599224"/>
                    <a:gd name="connsiteY2" fmla="*/ 583235 h 600683"/>
                    <a:gd name="connsiteX3" fmla="*/ 583028 w 599224"/>
                    <a:gd name="connsiteY3" fmla="*/ 300963 h 600683"/>
                    <a:gd name="connsiteX4" fmla="*/ 299612 w 599224"/>
                    <a:gd name="connsiteY4" fmla="*/ 17447 h 600683"/>
                    <a:gd name="connsiteX5" fmla="*/ 299612 w 599224"/>
                    <a:gd name="connsiteY5" fmla="*/ 0 h 600683"/>
                    <a:gd name="connsiteX6" fmla="*/ 599224 w 599224"/>
                    <a:gd name="connsiteY6" fmla="*/ 300963 h 600683"/>
                    <a:gd name="connsiteX7" fmla="*/ 299612 w 599224"/>
                    <a:gd name="connsiteY7" fmla="*/ 600683 h 600683"/>
                    <a:gd name="connsiteX8" fmla="*/ 0 w 599224"/>
                    <a:gd name="connsiteY8" fmla="*/ 300963 h 600683"/>
                    <a:gd name="connsiteX9" fmla="*/ 299612 w 599224"/>
                    <a:gd name="connsiteY9" fmla="*/ 0 h 600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9224" h="600683">
                      <a:moveTo>
                        <a:pt x="299612" y="17447"/>
                      </a:moveTo>
                      <a:cubicBezTo>
                        <a:pt x="142986" y="17447"/>
                        <a:pt x="16194" y="144283"/>
                        <a:pt x="16194" y="300963"/>
                      </a:cubicBezTo>
                      <a:cubicBezTo>
                        <a:pt x="16194" y="456399"/>
                        <a:pt x="142986" y="583235"/>
                        <a:pt x="299612" y="583235"/>
                      </a:cubicBezTo>
                      <a:cubicBezTo>
                        <a:pt x="456236" y="583235"/>
                        <a:pt x="583028" y="456399"/>
                        <a:pt x="583028" y="300963"/>
                      </a:cubicBezTo>
                      <a:cubicBezTo>
                        <a:pt x="583028" y="144283"/>
                        <a:pt x="456236" y="17447"/>
                        <a:pt x="299612" y="17447"/>
                      </a:cubicBezTo>
                      <a:close/>
                      <a:moveTo>
                        <a:pt x="299612" y="0"/>
                      </a:moveTo>
                      <a:cubicBezTo>
                        <a:pt x="464958" y="0"/>
                        <a:pt x="599224" y="135558"/>
                        <a:pt x="599224" y="300963"/>
                      </a:cubicBezTo>
                      <a:cubicBezTo>
                        <a:pt x="599224" y="466369"/>
                        <a:pt x="464958" y="600683"/>
                        <a:pt x="299612" y="600683"/>
                      </a:cubicBezTo>
                      <a:cubicBezTo>
                        <a:pt x="134266" y="600683"/>
                        <a:pt x="0" y="466369"/>
                        <a:pt x="0" y="300963"/>
                      </a:cubicBezTo>
                      <a:cubicBezTo>
                        <a:pt x="0" y="135558"/>
                        <a:pt x="134266" y="0"/>
                        <a:pt x="2996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9902ED62-A4FF-214A-ADDC-6D1F85878DEE}"/>
                    </a:ext>
                  </a:extLst>
                </p:cNvPr>
                <p:cNvSpPr/>
                <p:nvPr/>
              </p:nvSpPr>
              <p:spPr>
                <a:xfrm>
                  <a:off x="17782436" y="8708651"/>
                  <a:ext cx="350067" cy="2367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2" h="191">
                      <a:moveTo>
                        <a:pt x="282" y="191"/>
                      </a:moveTo>
                      <a:lnTo>
                        <a:pt x="254" y="53"/>
                      </a:lnTo>
                      <a:cubicBezTo>
                        <a:pt x="252" y="42"/>
                        <a:pt x="241" y="34"/>
                        <a:pt x="230" y="34"/>
                      </a:cubicBezTo>
                      <a:lnTo>
                        <a:pt x="104" y="34"/>
                      </a:lnTo>
                      <a:lnTo>
                        <a:pt x="99" y="8"/>
                      </a:lnTo>
                      <a:cubicBezTo>
                        <a:pt x="97" y="4"/>
                        <a:pt x="93" y="0"/>
                        <a:pt x="88" y="0"/>
                      </a:cubicBezTo>
                      <a:lnTo>
                        <a:pt x="11" y="0"/>
                      </a:lnTo>
                      <a:cubicBezTo>
                        <a:pt x="4" y="0"/>
                        <a:pt x="-1" y="6"/>
                        <a:pt x="0" y="13"/>
                      </a:cubicBezTo>
                      <a:lnTo>
                        <a:pt x="37" y="1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3008CB3B-0BBA-344B-887E-BBEACA767DCF}"/>
                    </a:ext>
                  </a:extLst>
                </p:cNvPr>
                <p:cNvSpPr/>
                <p:nvPr/>
              </p:nvSpPr>
              <p:spPr>
                <a:xfrm>
                  <a:off x="17774497" y="8699923"/>
                  <a:ext cx="367247" cy="254231"/>
                </a:xfrm>
                <a:custGeom>
                  <a:avLst/>
                  <a:gdLst>
                    <a:gd name="connsiteX0" fmla="*/ 21625 w 367247"/>
                    <a:gd name="connsiteY0" fmla="*/ 17451 h 254231"/>
                    <a:gd name="connsiteX1" fmla="*/ 16659 w 367247"/>
                    <a:gd name="connsiteY1" fmla="*/ 18690 h 254231"/>
                    <a:gd name="connsiteX2" fmla="*/ 16659 w 367247"/>
                    <a:gd name="connsiteY2" fmla="*/ 22408 h 254231"/>
                    <a:gd name="connsiteX3" fmla="*/ 60099 w 367247"/>
                    <a:gd name="connsiteY3" fmla="*/ 238034 h 254231"/>
                    <a:gd name="connsiteX4" fmla="*/ 348041 w 367247"/>
                    <a:gd name="connsiteY4" fmla="*/ 238034 h 254231"/>
                    <a:gd name="connsiteX5" fmla="*/ 314531 w 367247"/>
                    <a:gd name="connsiteY5" fmla="*/ 76934 h 254231"/>
                    <a:gd name="connsiteX6" fmla="*/ 293431 w 367247"/>
                    <a:gd name="connsiteY6" fmla="*/ 58346 h 254231"/>
                    <a:gd name="connsiteX7" fmla="*/ 137049 w 367247"/>
                    <a:gd name="connsiteY7" fmla="*/ 58346 h 254231"/>
                    <a:gd name="connsiteX8" fmla="*/ 128361 w 367247"/>
                    <a:gd name="connsiteY8" fmla="*/ 52149 h 254231"/>
                    <a:gd name="connsiteX9" fmla="*/ 122155 w 367247"/>
                    <a:gd name="connsiteY9" fmla="*/ 21169 h 254231"/>
                    <a:gd name="connsiteX10" fmla="*/ 117191 w 367247"/>
                    <a:gd name="connsiteY10" fmla="*/ 17451 h 254231"/>
                    <a:gd name="connsiteX11" fmla="*/ 21571 w 367247"/>
                    <a:gd name="connsiteY11" fmla="*/ 0 h 254231"/>
                    <a:gd name="connsiteX12" fmla="*/ 117173 w 367247"/>
                    <a:gd name="connsiteY12" fmla="*/ 0 h 254231"/>
                    <a:gd name="connsiteX13" fmla="*/ 138281 w 367247"/>
                    <a:gd name="connsiteY13" fmla="*/ 17362 h 254231"/>
                    <a:gd name="connsiteX14" fmla="*/ 144489 w 367247"/>
                    <a:gd name="connsiteY14" fmla="*/ 42165 h 254231"/>
                    <a:gd name="connsiteX15" fmla="*/ 293479 w 367247"/>
                    <a:gd name="connsiteY15" fmla="*/ 42165 h 254231"/>
                    <a:gd name="connsiteX16" fmla="*/ 330727 w 367247"/>
                    <a:gd name="connsiteY16" fmla="*/ 73169 h 254231"/>
                    <a:gd name="connsiteX17" fmla="*/ 366733 w 367247"/>
                    <a:gd name="connsiteY17" fmla="*/ 244310 h 254231"/>
                    <a:gd name="connsiteX18" fmla="*/ 365491 w 367247"/>
                    <a:gd name="connsiteY18" fmla="*/ 251751 h 254231"/>
                    <a:gd name="connsiteX19" fmla="*/ 358041 w 367247"/>
                    <a:gd name="connsiteY19" fmla="*/ 254231 h 254231"/>
                    <a:gd name="connsiteX20" fmla="*/ 53853 w 367247"/>
                    <a:gd name="connsiteY20" fmla="*/ 254231 h 254231"/>
                    <a:gd name="connsiteX21" fmla="*/ 45163 w 367247"/>
                    <a:gd name="connsiteY21" fmla="*/ 246790 h 254231"/>
                    <a:gd name="connsiteX22" fmla="*/ 465 w 367247"/>
                    <a:gd name="connsiteY22" fmla="*/ 26043 h 254231"/>
                    <a:gd name="connsiteX23" fmla="*/ 4189 w 367247"/>
                    <a:gd name="connsiteY23" fmla="*/ 7441 h 254231"/>
                    <a:gd name="connsiteX24" fmla="*/ 21571 w 367247"/>
                    <a:gd name="connsiteY24" fmla="*/ 0 h 25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7247" h="254231">
                      <a:moveTo>
                        <a:pt x="21625" y="17451"/>
                      </a:moveTo>
                      <a:cubicBezTo>
                        <a:pt x="19143" y="17451"/>
                        <a:pt x="17901" y="17451"/>
                        <a:pt x="16659" y="18690"/>
                      </a:cubicBezTo>
                      <a:cubicBezTo>
                        <a:pt x="16659" y="18690"/>
                        <a:pt x="15419" y="21169"/>
                        <a:pt x="16659" y="22408"/>
                      </a:cubicBezTo>
                      <a:lnTo>
                        <a:pt x="60099" y="238034"/>
                      </a:lnTo>
                      <a:lnTo>
                        <a:pt x="348041" y="238034"/>
                      </a:lnTo>
                      <a:lnTo>
                        <a:pt x="314531" y="76934"/>
                      </a:lnTo>
                      <a:cubicBezTo>
                        <a:pt x="313289" y="65781"/>
                        <a:pt x="303361" y="58346"/>
                        <a:pt x="293431" y="58346"/>
                      </a:cubicBezTo>
                      <a:lnTo>
                        <a:pt x="137049" y="58346"/>
                      </a:lnTo>
                      <a:cubicBezTo>
                        <a:pt x="133325" y="58346"/>
                        <a:pt x="129603" y="55867"/>
                        <a:pt x="128361" y="52149"/>
                      </a:cubicBezTo>
                      <a:lnTo>
                        <a:pt x="122155" y="21169"/>
                      </a:lnTo>
                      <a:cubicBezTo>
                        <a:pt x="122155" y="18690"/>
                        <a:pt x="119673" y="17451"/>
                        <a:pt x="117191" y="17451"/>
                      </a:cubicBezTo>
                      <a:close/>
                      <a:moveTo>
                        <a:pt x="21571" y="0"/>
                      </a:moveTo>
                      <a:lnTo>
                        <a:pt x="117173" y="0"/>
                      </a:lnTo>
                      <a:cubicBezTo>
                        <a:pt x="128349" y="0"/>
                        <a:pt x="137039" y="7441"/>
                        <a:pt x="138281" y="17362"/>
                      </a:cubicBezTo>
                      <a:lnTo>
                        <a:pt x="144489" y="42165"/>
                      </a:lnTo>
                      <a:lnTo>
                        <a:pt x="293479" y="42165"/>
                      </a:lnTo>
                      <a:cubicBezTo>
                        <a:pt x="310861" y="42165"/>
                        <a:pt x="328243" y="55807"/>
                        <a:pt x="330727" y="73169"/>
                      </a:cubicBezTo>
                      <a:lnTo>
                        <a:pt x="366733" y="244310"/>
                      </a:lnTo>
                      <a:cubicBezTo>
                        <a:pt x="367975" y="246790"/>
                        <a:pt x="366733" y="250511"/>
                        <a:pt x="365491" y="251751"/>
                      </a:cubicBezTo>
                      <a:cubicBezTo>
                        <a:pt x="363007" y="252991"/>
                        <a:pt x="360525" y="254231"/>
                        <a:pt x="358041" y="254231"/>
                      </a:cubicBezTo>
                      <a:lnTo>
                        <a:pt x="53853" y="254231"/>
                      </a:lnTo>
                      <a:cubicBezTo>
                        <a:pt x="50129" y="254231"/>
                        <a:pt x="46403" y="251751"/>
                        <a:pt x="45163" y="246790"/>
                      </a:cubicBezTo>
                      <a:lnTo>
                        <a:pt x="465" y="26043"/>
                      </a:lnTo>
                      <a:cubicBezTo>
                        <a:pt x="-777" y="18602"/>
                        <a:pt x="465" y="13642"/>
                        <a:pt x="4189" y="7441"/>
                      </a:cubicBezTo>
                      <a:cubicBezTo>
                        <a:pt x="7915" y="3720"/>
                        <a:pt x="14123" y="0"/>
                        <a:pt x="215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81E7C13-F26C-1D4E-8F5E-0A29D4247F27}"/>
                    </a:ext>
                  </a:extLst>
                </p:cNvPr>
                <p:cNvSpPr/>
                <p:nvPr/>
              </p:nvSpPr>
              <p:spPr>
                <a:xfrm>
                  <a:off x="17828531" y="8819565"/>
                  <a:ext cx="387441" cy="12586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2" h="102">
                      <a:moveTo>
                        <a:pt x="245" y="102"/>
                      </a:moveTo>
                      <a:lnTo>
                        <a:pt x="309" y="20"/>
                      </a:lnTo>
                      <a:cubicBezTo>
                        <a:pt x="315" y="12"/>
                        <a:pt x="310" y="0"/>
                        <a:pt x="300" y="0"/>
                      </a:cubicBezTo>
                      <a:lnTo>
                        <a:pt x="98" y="0"/>
                      </a:lnTo>
                      <a:cubicBezTo>
                        <a:pt x="86" y="0"/>
                        <a:pt x="75" y="6"/>
                        <a:pt x="68" y="15"/>
                      </a:cubicBez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09BFF466-E0E5-4B47-9113-800C1AD8B413}"/>
                    </a:ext>
                  </a:extLst>
                </p:cNvPr>
                <p:cNvSpPr/>
                <p:nvPr/>
              </p:nvSpPr>
              <p:spPr>
                <a:xfrm>
                  <a:off x="17819700" y="8810841"/>
                  <a:ext cx="404675" cy="143316"/>
                </a:xfrm>
                <a:custGeom>
                  <a:avLst/>
                  <a:gdLst>
                    <a:gd name="connsiteX0" fmla="*/ 130561 w 404675"/>
                    <a:gd name="connsiteY0" fmla="*/ 17448 h 143316"/>
                    <a:gd name="connsiteX1" fmla="*/ 99523 w 404675"/>
                    <a:gd name="connsiteY1" fmla="*/ 32235 h 143316"/>
                    <a:gd name="connsiteX2" fmla="*/ 26273 w 404675"/>
                    <a:gd name="connsiteY2" fmla="*/ 127116 h 143316"/>
                    <a:gd name="connsiteX3" fmla="*/ 309337 w 404675"/>
                    <a:gd name="connsiteY3" fmla="*/ 127116 h 143316"/>
                    <a:gd name="connsiteX4" fmla="*/ 386311 w 404675"/>
                    <a:gd name="connsiteY4" fmla="*/ 27306 h 143316"/>
                    <a:gd name="connsiteX5" fmla="*/ 387553 w 404675"/>
                    <a:gd name="connsiteY5" fmla="*/ 21145 h 143316"/>
                    <a:gd name="connsiteX6" fmla="*/ 381345 w 404675"/>
                    <a:gd name="connsiteY6" fmla="*/ 17448 h 143316"/>
                    <a:gd name="connsiteX7" fmla="*/ 130517 w 404675"/>
                    <a:gd name="connsiteY7" fmla="*/ 0 h 143316"/>
                    <a:gd name="connsiteX8" fmla="*/ 381395 w 404675"/>
                    <a:gd name="connsiteY8" fmla="*/ 0 h 143316"/>
                    <a:gd name="connsiteX9" fmla="*/ 402509 w 404675"/>
                    <a:gd name="connsiteY9" fmla="*/ 13590 h 143316"/>
                    <a:gd name="connsiteX10" fmla="*/ 400025 w 404675"/>
                    <a:gd name="connsiteY10" fmla="*/ 38300 h 143316"/>
                    <a:gd name="connsiteX11" fmla="*/ 320539 w 404675"/>
                    <a:gd name="connsiteY11" fmla="*/ 140845 h 143316"/>
                    <a:gd name="connsiteX12" fmla="*/ 313087 w 404675"/>
                    <a:gd name="connsiteY12" fmla="*/ 143316 h 143316"/>
                    <a:gd name="connsiteX13" fmla="*/ 8805 w 404675"/>
                    <a:gd name="connsiteY13" fmla="*/ 143316 h 143316"/>
                    <a:gd name="connsiteX14" fmla="*/ 1353 w 404675"/>
                    <a:gd name="connsiteY14" fmla="*/ 139610 h 143316"/>
                    <a:gd name="connsiteX15" fmla="*/ 2595 w 404675"/>
                    <a:gd name="connsiteY15" fmla="*/ 130961 h 143316"/>
                    <a:gd name="connsiteX16" fmla="*/ 85807 w 404675"/>
                    <a:gd name="connsiteY16" fmla="*/ 21003 h 143316"/>
                    <a:gd name="connsiteX17" fmla="*/ 130517 w 404675"/>
                    <a:gd name="connsiteY17" fmla="*/ 0 h 14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4675" h="143316">
                      <a:moveTo>
                        <a:pt x="130561" y="17448"/>
                      </a:moveTo>
                      <a:cubicBezTo>
                        <a:pt x="118145" y="17448"/>
                        <a:pt x="106971" y="22377"/>
                        <a:pt x="99523" y="32235"/>
                      </a:cubicBezTo>
                      <a:lnTo>
                        <a:pt x="26273" y="127116"/>
                      </a:lnTo>
                      <a:lnTo>
                        <a:pt x="309337" y="127116"/>
                      </a:lnTo>
                      <a:lnTo>
                        <a:pt x="386311" y="27306"/>
                      </a:lnTo>
                      <a:cubicBezTo>
                        <a:pt x="388795" y="24841"/>
                        <a:pt x="387553" y="21145"/>
                        <a:pt x="387553" y="21145"/>
                      </a:cubicBezTo>
                      <a:cubicBezTo>
                        <a:pt x="386311" y="19912"/>
                        <a:pt x="385069" y="17448"/>
                        <a:pt x="381345" y="17448"/>
                      </a:cubicBezTo>
                      <a:close/>
                      <a:moveTo>
                        <a:pt x="130517" y="0"/>
                      </a:moveTo>
                      <a:lnTo>
                        <a:pt x="381395" y="0"/>
                      </a:lnTo>
                      <a:cubicBezTo>
                        <a:pt x="390089" y="0"/>
                        <a:pt x="398783" y="6177"/>
                        <a:pt x="402509" y="13590"/>
                      </a:cubicBezTo>
                      <a:cubicBezTo>
                        <a:pt x="406235" y="21003"/>
                        <a:pt x="404993" y="30887"/>
                        <a:pt x="400025" y="38300"/>
                      </a:cubicBezTo>
                      <a:lnTo>
                        <a:pt x="320539" y="140845"/>
                      </a:lnTo>
                      <a:cubicBezTo>
                        <a:pt x="318055" y="142081"/>
                        <a:pt x="316813" y="143316"/>
                        <a:pt x="313087" y="143316"/>
                      </a:cubicBezTo>
                      <a:lnTo>
                        <a:pt x="8805" y="143316"/>
                      </a:lnTo>
                      <a:cubicBezTo>
                        <a:pt x="5079" y="143316"/>
                        <a:pt x="2595" y="142081"/>
                        <a:pt x="1353" y="139610"/>
                      </a:cubicBezTo>
                      <a:cubicBezTo>
                        <a:pt x="-1131" y="135903"/>
                        <a:pt x="111" y="133432"/>
                        <a:pt x="2595" y="130961"/>
                      </a:cubicBezTo>
                      <a:lnTo>
                        <a:pt x="85807" y="21003"/>
                      </a:lnTo>
                      <a:cubicBezTo>
                        <a:pt x="96985" y="8648"/>
                        <a:pt x="113131" y="0"/>
                        <a:pt x="1305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AE971E3E-2B2D-674D-8CAD-C69F3707035B}"/>
                  </a:ext>
                </a:extLst>
              </p:cNvPr>
              <p:cNvGrpSpPr/>
              <p:nvPr/>
            </p:nvGrpSpPr>
            <p:grpSpPr>
              <a:xfrm>
                <a:off x="17215599" y="6522764"/>
                <a:ext cx="559362" cy="560803"/>
                <a:chOff x="17215599" y="6522764"/>
                <a:chExt cx="559362" cy="560803"/>
              </a:xfrm>
            </p:grpSpPr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3A97FB57-49F5-D149-BAB9-70357215B0C7}"/>
                    </a:ext>
                  </a:extLst>
                </p:cNvPr>
                <p:cNvSpPr/>
                <p:nvPr/>
              </p:nvSpPr>
              <p:spPr>
                <a:xfrm>
                  <a:off x="17224322" y="6531484"/>
                  <a:ext cx="541919" cy="543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6" h="437">
                      <a:moveTo>
                        <a:pt x="436" y="219"/>
                      </a:moveTo>
                      <a:cubicBezTo>
                        <a:pt x="436" y="339"/>
                        <a:pt x="338" y="437"/>
                        <a:pt x="218" y="437"/>
                      </a:cubicBezTo>
                      <a:cubicBezTo>
                        <a:pt x="97" y="437"/>
                        <a:pt x="0" y="339"/>
                        <a:pt x="0" y="219"/>
                      </a:cubicBezTo>
                      <a:cubicBezTo>
                        <a:pt x="0" y="98"/>
                        <a:pt x="97" y="0"/>
                        <a:pt x="218" y="0"/>
                      </a:cubicBezTo>
                      <a:cubicBezTo>
                        <a:pt x="338" y="0"/>
                        <a:pt x="436" y="98"/>
                        <a:pt x="436" y="2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DC073902-5081-7A4E-B123-58905775A89F}"/>
                    </a:ext>
                  </a:extLst>
                </p:cNvPr>
                <p:cNvSpPr/>
                <p:nvPr/>
              </p:nvSpPr>
              <p:spPr>
                <a:xfrm>
                  <a:off x="17215599" y="6522764"/>
                  <a:ext cx="559362" cy="560803"/>
                </a:xfrm>
                <a:custGeom>
                  <a:avLst/>
                  <a:gdLst>
                    <a:gd name="connsiteX0" fmla="*/ 279680 w 559362"/>
                    <a:gd name="connsiteY0" fmla="*/ 17448 h 560803"/>
                    <a:gd name="connsiteX1" fmla="*/ 17442 w 559362"/>
                    <a:gd name="connsiteY1" fmla="*/ 281024 h 560803"/>
                    <a:gd name="connsiteX2" fmla="*/ 279680 w 559362"/>
                    <a:gd name="connsiteY2" fmla="*/ 543357 h 560803"/>
                    <a:gd name="connsiteX3" fmla="*/ 541920 w 559362"/>
                    <a:gd name="connsiteY3" fmla="*/ 281024 h 560803"/>
                    <a:gd name="connsiteX4" fmla="*/ 279680 w 559362"/>
                    <a:gd name="connsiteY4" fmla="*/ 17448 h 560803"/>
                    <a:gd name="connsiteX5" fmla="*/ 279682 w 559362"/>
                    <a:gd name="connsiteY5" fmla="*/ 0 h 560803"/>
                    <a:gd name="connsiteX6" fmla="*/ 559362 w 559362"/>
                    <a:gd name="connsiteY6" fmla="*/ 281023 h 560803"/>
                    <a:gd name="connsiteX7" fmla="*/ 279682 w 559362"/>
                    <a:gd name="connsiteY7" fmla="*/ 560803 h 560803"/>
                    <a:gd name="connsiteX8" fmla="*/ 0 w 559362"/>
                    <a:gd name="connsiteY8" fmla="*/ 281023 h 560803"/>
                    <a:gd name="connsiteX9" fmla="*/ 279682 w 559362"/>
                    <a:gd name="connsiteY9" fmla="*/ 0 h 560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9362" h="560803">
                      <a:moveTo>
                        <a:pt x="279680" y="17448"/>
                      </a:moveTo>
                      <a:cubicBezTo>
                        <a:pt x="135512" y="17448"/>
                        <a:pt x="17442" y="134317"/>
                        <a:pt x="17442" y="281024"/>
                      </a:cubicBezTo>
                      <a:cubicBezTo>
                        <a:pt x="17442" y="425245"/>
                        <a:pt x="135512" y="543357"/>
                        <a:pt x="279680" y="543357"/>
                      </a:cubicBezTo>
                      <a:cubicBezTo>
                        <a:pt x="423850" y="543357"/>
                        <a:pt x="541920" y="425245"/>
                        <a:pt x="541920" y="281024"/>
                      </a:cubicBezTo>
                      <a:cubicBezTo>
                        <a:pt x="541920" y="134317"/>
                        <a:pt x="423850" y="17448"/>
                        <a:pt x="279680" y="17448"/>
                      </a:cubicBezTo>
                      <a:close/>
                      <a:moveTo>
                        <a:pt x="279682" y="0"/>
                      </a:moveTo>
                      <a:cubicBezTo>
                        <a:pt x="433816" y="0"/>
                        <a:pt x="559362" y="125590"/>
                        <a:pt x="559362" y="281023"/>
                      </a:cubicBezTo>
                      <a:cubicBezTo>
                        <a:pt x="559362" y="433970"/>
                        <a:pt x="433816" y="560803"/>
                        <a:pt x="279682" y="560803"/>
                      </a:cubicBezTo>
                      <a:cubicBezTo>
                        <a:pt x="125546" y="560803"/>
                        <a:pt x="0" y="433970"/>
                        <a:pt x="0" y="281023"/>
                      </a:cubicBezTo>
                      <a:cubicBezTo>
                        <a:pt x="0" y="125590"/>
                        <a:pt x="125546" y="0"/>
                        <a:pt x="2796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1DE7BE0D-70A0-1542-B621-C63C03793EC4}"/>
                    </a:ext>
                  </a:extLst>
                </p:cNvPr>
                <p:cNvSpPr/>
                <p:nvPr/>
              </p:nvSpPr>
              <p:spPr>
                <a:xfrm>
                  <a:off x="17342672" y="6649880"/>
                  <a:ext cx="303973" cy="305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246">
                      <a:moveTo>
                        <a:pt x="245" y="124"/>
                      </a:moveTo>
                      <a:cubicBezTo>
                        <a:pt x="245" y="191"/>
                        <a:pt x="191" y="246"/>
                        <a:pt x="123" y="246"/>
                      </a:cubicBezTo>
                      <a:cubicBezTo>
                        <a:pt x="55" y="246"/>
                        <a:pt x="0" y="191"/>
                        <a:pt x="0" y="124"/>
                      </a:cubicBezTo>
                      <a:cubicBezTo>
                        <a:pt x="0" y="56"/>
                        <a:pt x="55" y="0"/>
                        <a:pt x="123" y="0"/>
                      </a:cubicBezTo>
                      <a:cubicBezTo>
                        <a:pt x="191" y="0"/>
                        <a:pt x="245" y="56"/>
                        <a:pt x="245" y="1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0D5185E9-9A9A-6647-A2B9-3F07310CFB81}"/>
                    </a:ext>
                  </a:extLst>
                </p:cNvPr>
                <p:cNvSpPr/>
                <p:nvPr/>
              </p:nvSpPr>
              <p:spPr>
                <a:xfrm>
                  <a:off x="17342672" y="6649880"/>
                  <a:ext cx="303973" cy="305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246">
                      <a:moveTo>
                        <a:pt x="245" y="124"/>
                      </a:moveTo>
                      <a:cubicBezTo>
                        <a:pt x="245" y="191"/>
                        <a:pt x="191" y="246"/>
                        <a:pt x="123" y="246"/>
                      </a:cubicBezTo>
                      <a:cubicBezTo>
                        <a:pt x="55" y="246"/>
                        <a:pt x="0" y="191"/>
                        <a:pt x="0" y="124"/>
                      </a:cubicBezTo>
                      <a:cubicBezTo>
                        <a:pt x="0" y="56"/>
                        <a:pt x="55" y="0"/>
                        <a:pt x="123" y="0"/>
                      </a:cubicBezTo>
                      <a:cubicBezTo>
                        <a:pt x="191" y="0"/>
                        <a:pt x="245" y="56"/>
                        <a:pt x="245" y="124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4B6FA395-DD55-5E4C-8A95-C4485ACB89AB}"/>
                    </a:ext>
                  </a:extLst>
                </p:cNvPr>
                <p:cNvSpPr/>
                <p:nvPr/>
              </p:nvSpPr>
              <p:spPr>
                <a:xfrm>
                  <a:off x="17333952" y="6642402"/>
                  <a:ext cx="321412" cy="321527"/>
                </a:xfrm>
                <a:custGeom>
                  <a:avLst/>
                  <a:gdLst>
                    <a:gd name="connsiteX0" fmla="*/ 161328 w 321412"/>
                    <a:gd name="connsiteY0" fmla="*/ 16201 h 321527"/>
                    <a:gd name="connsiteX1" fmla="*/ 17440 w 321412"/>
                    <a:gd name="connsiteY1" fmla="*/ 161384 h 321527"/>
                    <a:gd name="connsiteX2" fmla="*/ 161328 w 321412"/>
                    <a:gd name="connsiteY2" fmla="*/ 305326 h 321527"/>
                    <a:gd name="connsiteX3" fmla="*/ 305218 w 321412"/>
                    <a:gd name="connsiteY3" fmla="*/ 161384 h 321527"/>
                    <a:gd name="connsiteX4" fmla="*/ 161328 w 321412"/>
                    <a:gd name="connsiteY4" fmla="*/ 16201 h 321527"/>
                    <a:gd name="connsiteX5" fmla="*/ 161326 w 321412"/>
                    <a:gd name="connsiteY5" fmla="*/ 0 h 321527"/>
                    <a:gd name="connsiteX6" fmla="*/ 321412 w 321412"/>
                    <a:gd name="connsiteY6" fmla="*/ 161384 h 321527"/>
                    <a:gd name="connsiteX7" fmla="*/ 161326 w 321412"/>
                    <a:gd name="connsiteY7" fmla="*/ 321527 h 321527"/>
                    <a:gd name="connsiteX8" fmla="*/ 0 w 321412"/>
                    <a:gd name="connsiteY8" fmla="*/ 161384 h 321527"/>
                    <a:gd name="connsiteX9" fmla="*/ 161326 w 321412"/>
                    <a:gd name="connsiteY9" fmla="*/ 0 h 321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412" h="321527">
                      <a:moveTo>
                        <a:pt x="161328" y="16201"/>
                      </a:moveTo>
                      <a:cubicBezTo>
                        <a:pt x="81942" y="16201"/>
                        <a:pt x="17440" y="80727"/>
                        <a:pt x="17440" y="161384"/>
                      </a:cubicBezTo>
                      <a:cubicBezTo>
                        <a:pt x="17440" y="240800"/>
                        <a:pt x="81942" y="305326"/>
                        <a:pt x="161328" y="305326"/>
                      </a:cubicBezTo>
                      <a:cubicBezTo>
                        <a:pt x="240716" y="305326"/>
                        <a:pt x="305218" y="240800"/>
                        <a:pt x="305218" y="161384"/>
                      </a:cubicBezTo>
                      <a:cubicBezTo>
                        <a:pt x="305218" y="80727"/>
                        <a:pt x="240716" y="16201"/>
                        <a:pt x="161328" y="16201"/>
                      </a:cubicBezTo>
                      <a:close/>
                      <a:moveTo>
                        <a:pt x="161326" y="0"/>
                      </a:moveTo>
                      <a:cubicBezTo>
                        <a:pt x="249436" y="0"/>
                        <a:pt x="321412" y="72002"/>
                        <a:pt x="321412" y="161384"/>
                      </a:cubicBezTo>
                      <a:cubicBezTo>
                        <a:pt x="321412" y="249525"/>
                        <a:pt x="249436" y="321527"/>
                        <a:pt x="161326" y="321527"/>
                      </a:cubicBezTo>
                      <a:cubicBezTo>
                        <a:pt x="71976" y="321527"/>
                        <a:pt x="0" y="249525"/>
                        <a:pt x="0" y="161384"/>
                      </a:cubicBezTo>
                      <a:cubicBezTo>
                        <a:pt x="0" y="72002"/>
                        <a:pt x="71976" y="0"/>
                        <a:pt x="1613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67756D82-B978-6E48-95BF-2D938833B5CD}"/>
                    </a:ext>
                  </a:extLst>
                </p:cNvPr>
                <p:cNvSpPr/>
                <p:nvPr/>
              </p:nvSpPr>
              <p:spPr>
                <a:xfrm>
                  <a:off x="17417419" y="6747086"/>
                  <a:ext cx="156970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" h="87">
                      <a:moveTo>
                        <a:pt x="33" y="87"/>
                      </a:moveTo>
                      <a:lnTo>
                        <a:pt x="32" y="87"/>
                      </a:lnTo>
                      <a:cubicBezTo>
                        <a:pt x="30" y="87"/>
                        <a:pt x="28" y="86"/>
                        <a:pt x="27" y="84"/>
                      </a:cubicBezTo>
                      <a:lnTo>
                        <a:pt x="0" y="41"/>
                      </a:lnTo>
                      <a:cubicBezTo>
                        <a:pt x="-1" y="38"/>
                        <a:pt x="0" y="34"/>
                        <a:pt x="3" y="32"/>
                      </a:cubicBezTo>
                      <a:cubicBezTo>
                        <a:pt x="6" y="30"/>
                        <a:pt x="10" y="31"/>
                        <a:pt x="12" y="34"/>
                      </a:cubicBezTo>
                      <a:lnTo>
                        <a:pt x="35" y="71"/>
                      </a:lnTo>
                      <a:lnTo>
                        <a:pt x="115" y="1"/>
                      </a:lnTo>
                      <a:cubicBezTo>
                        <a:pt x="118" y="-1"/>
                        <a:pt x="122" y="-1"/>
                        <a:pt x="125" y="2"/>
                      </a:cubicBezTo>
                      <a:cubicBezTo>
                        <a:pt x="127" y="5"/>
                        <a:pt x="127" y="9"/>
                        <a:pt x="124" y="11"/>
                      </a:cubicBezTo>
                      <a:lnTo>
                        <a:pt x="38" y="86"/>
                      </a:lnTo>
                      <a:cubicBezTo>
                        <a:pt x="36" y="87"/>
                        <a:pt x="35" y="87"/>
                        <a:pt x="33" y="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152630B8-8A80-6641-943B-1E334F40A55C}"/>
                </a:ext>
              </a:extLst>
            </p:cNvPr>
            <p:cNvGrpSpPr/>
            <p:nvPr/>
          </p:nvGrpSpPr>
          <p:grpSpPr>
            <a:xfrm>
              <a:off x="5062900" y="9421494"/>
              <a:ext cx="14251857" cy="3550507"/>
              <a:chOff x="5062900" y="9421494"/>
              <a:chExt cx="14251857" cy="3550507"/>
            </a:xfrm>
          </p:grpSpPr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1D95FEEF-000F-EE4D-BE8C-40611C5CAB8E}"/>
                  </a:ext>
                </a:extLst>
              </p:cNvPr>
              <p:cNvSpPr/>
              <p:nvPr/>
            </p:nvSpPr>
            <p:spPr>
              <a:xfrm>
                <a:off x="5071623" y="12605606"/>
                <a:ext cx="14234417" cy="3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27" h="288">
                    <a:moveTo>
                      <a:pt x="11283" y="0"/>
                    </a:moveTo>
                    <a:lnTo>
                      <a:pt x="5714" y="0"/>
                    </a:lnTo>
                    <a:lnTo>
                      <a:pt x="144" y="0"/>
                    </a:lnTo>
                    <a:cubicBezTo>
                      <a:pt x="104" y="0"/>
                      <a:pt x="69" y="16"/>
                      <a:pt x="42" y="43"/>
                    </a:cubicBezTo>
                    <a:cubicBezTo>
                      <a:pt x="17" y="68"/>
                      <a:pt x="0" y="104"/>
                      <a:pt x="0" y="144"/>
                    </a:cubicBezTo>
                    <a:cubicBezTo>
                      <a:pt x="0" y="184"/>
                      <a:pt x="17" y="220"/>
                      <a:pt x="42" y="246"/>
                    </a:cubicBezTo>
                    <a:cubicBezTo>
                      <a:pt x="69" y="272"/>
                      <a:pt x="104" y="288"/>
                      <a:pt x="144" y="288"/>
                    </a:cubicBezTo>
                    <a:lnTo>
                      <a:pt x="5714" y="288"/>
                    </a:lnTo>
                    <a:lnTo>
                      <a:pt x="11283" y="288"/>
                    </a:lnTo>
                    <a:cubicBezTo>
                      <a:pt x="11323" y="288"/>
                      <a:pt x="11358" y="272"/>
                      <a:pt x="11385" y="246"/>
                    </a:cubicBezTo>
                    <a:cubicBezTo>
                      <a:pt x="11410" y="220"/>
                      <a:pt x="11427" y="184"/>
                      <a:pt x="11427" y="144"/>
                    </a:cubicBezTo>
                    <a:cubicBezTo>
                      <a:pt x="11427" y="104"/>
                      <a:pt x="11410" y="68"/>
                      <a:pt x="11385" y="43"/>
                    </a:cubicBezTo>
                    <a:cubicBezTo>
                      <a:pt x="11358" y="16"/>
                      <a:pt x="11323" y="0"/>
                      <a:pt x="112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3F9152EB-17BF-9A46-A5DC-C81EF3B2B1B7}"/>
                  </a:ext>
                </a:extLst>
              </p:cNvPr>
              <p:cNvSpPr/>
              <p:nvPr/>
            </p:nvSpPr>
            <p:spPr>
              <a:xfrm>
                <a:off x="5062900" y="12598132"/>
                <a:ext cx="14251857" cy="373869"/>
              </a:xfrm>
              <a:custGeom>
                <a:avLst/>
                <a:gdLst>
                  <a:gd name="connsiteX0" fmla="*/ 188103 w 14251857"/>
                  <a:gd name="connsiteY0" fmla="*/ 16198 h 373869"/>
                  <a:gd name="connsiteX1" fmla="*/ 67272 w 14251857"/>
                  <a:gd name="connsiteY1" fmla="*/ 65865 h 373869"/>
                  <a:gd name="connsiteX2" fmla="*/ 17444 w 14251857"/>
                  <a:gd name="connsiteY2" fmla="*/ 186308 h 373869"/>
                  <a:gd name="connsiteX3" fmla="*/ 67272 w 14251857"/>
                  <a:gd name="connsiteY3" fmla="*/ 306752 h 373869"/>
                  <a:gd name="connsiteX4" fmla="*/ 188103 w 14251857"/>
                  <a:gd name="connsiteY4" fmla="*/ 356419 h 373869"/>
                  <a:gd name="connsiteX5" fmla="*/ 14063761 w 14251857"/>
                  <a:gd name="connsiteY5" fmla="*/ 356419 h 373869"/>
                  <a:gd name="connsiteX6" fmla="*/ 14184593 w 14251857"/>
                  <a:gd name="connsiteY6" fmla="*/ 306752 h 373869"/>
                  <a:gd name="connsiteX7" fmla="*/ 14234421 w 14251857"/>
                  <a:gd name="connsiteY7" fmla="*/ 186308 h 373869"/>
                  <a:gd name="connsiteX8" fmla="*/ 14184593 w 14251857"/>
                  <a:gd name="connsiteY8" fmla="*/ 65865 h 373869"/>
                  <a:gd name="connsiteX9" fmla="*/ 14063761 w 14251857"/>
                  <a:gd name="connsiteY9" fmla="*/ 16198 h 373869"/>
                  <a:gd name="connsiteX10" fmla="*/ 188098 w 14251857"/>
                  <a:gd name="connsiteY10" fmla="*/ 0 h 373869"/>
                  <a:gd name="connsiteX11" fmla="*/ 14063761 w 14251857"/>
                  <a:gd name="connsiteY11" fmla="*/ 0 h 373869"/>
                  <a:gd name="connsiteX12" fmla="*/ 14197049 w 14251857"/>
                  <a:gd name="connsiteY12" fmla="*/ 54652 h 373869"/>
                  <a:gd name="connsiteX13" fmla="*/ 14251857 w 14251857"/>
                  <a:gd name="connsiteY13" fmla="*/ 186313 h 373869"/>
                  <a:gd name="connsiteX14" fmla="*/ 14197049 w 14251857"/>
                  <a:gd name="connsiteY14" fmla="*/ 319217 h 373869"/>
                  <a:gd name="connsiteX15" fmla="*/ 14063761 w 14251857"/>
                  <a:gd name="connsiteY15" fmla="*/ 373869 h 373869"/>
                  <a:gd name="connsiteX16" fmla="*/ 188098 w 14251857"/>
                  <a:gd name="connsiteY16" fmla="*/ 373869 h 373869"/>
                  <a:gd name="connsiteX17" fmla="*/ 54811 w 14251857"/>
                  <a:gd name="connsiteY17" fmla="*/ 319217 h 373869"/>
                  <a:gd name="connsiteX18" fmla="*/ 0 w 14251857"/>
                  <a:gd name="connsiteY18" fmla="*/ 186313 h 373869"/>
                  <a:gd name="connsiteX19" fmla="*/ 54811 w 14251857"/>
                  <a:gd name="connsiteY19" fmla="*/ 54652 h 373869"/>
                  <a:gd name="connsiteX20" fmla="*/ 188098 w 14251857"/>
                  <a:gd name="connsiteY20" fmla="*/ 0 h 3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251857" h="373869">
                    <a:moveTo>
                      <a:pt x="188103" y="16198"/>
                    </a:moveTo>
                    <a:cubicBezTo>
                      <a:pt x="143259" y="16198"/>
                      <a:pt x="99660" y="33582"/>
                      <a:pt x="67272" y="65865"/>
                    </a:cubicBezTo>
                    <a:cubicBezTo>
                      <a:pt x="36130" y="98149"/>
                      <a:pt x="17444" y="141608"/>
                      <a:pt x="17444" y="186308"/>
                    </a:cubicBezTo>
                    <a:cubicBezTo>
                      <a:pt x="17444" y="232251"/>
                      <a:pt x="36130" y="274468"/>
                      <a:pt x="67272" y="306752"/>
                    </a:cubicBezTo>
                    <a:cubicBezTo>
                      <a:pt x="99660" y="339035"/>
                      <a:pt x="143259" y="356419"/>
                      <a:pt x="188103" y="356419"/>
                    </a:cubicBezTo>
                    <a:lnTo>
                      <a:pt x="14063761" y="356419"/>
                    </a:lnTo>
                    <a:cubicBezTo>
                      <a:pt x="14108605" y="356419"/>
                      <a:pt x="14152205" y="339035"/>
                      <a:pt x="14184593" y="306752"/>
                    </a:cubicBezTo>
                    <a:cubicBezTo>
                      <a:pt x="14216981" y="274468"/>
                      <a:pt x="14234421" y="232251"/>
                      <a:pt x="14234421" y="186308"/>
                    </a:cubicBezTo>
                    <a:cubicBezTo>
                      <a:pt x="14234421" y="141608"/>
                      <a:pt x="14216981" y="98149"/>
                      <a:pt x="14184593" y="65865"/>
                    </a:cubicBezTo>
                    <a:cubicBezTo>
                      <a:pt x="14152205" y="33582"/>
                      <a:pt x="14108605" y="16198"/>
                      <a:pt x="14063761" y="16198"/>
                    </a:cubicBezTo>
                    <a:close/>
                    <a:moveTo>
                      <a:pt x="188098" y="0"/>
                    </a:moveTo>
                    <a:lnTo>
                      <a:pt x="14063761" y="0"/>
                    </a:lnTo>
                    <a:cubicBezTo>
                      <a:pt x="14113587" y="0"/>
                      <a:pt x="14160923" y="19873"/>
                      <a:pt x="14197049" y="54652"/>
                    </a:cubicBezTo>
                    <a:cubicBezTo>
                      <a:pt x="14231927" y="90673"/>
                      <a:pt x="14251857" y="136630"/>
                      <a:pt x="14251857" y="186313"/>
                    </a:cubicBezTo>
                    <a:cubicBezTo>
                      <a:pt x="14251857" y="235997"/>
                      <a:pt x="14231927" y="284439"/>
                      <a:pt x="14197049" y="319217"/>
                    </a:cubicBezTo>
                    <a:cubicBezTo>
                      <a:pt x="14160923" y="353996"/>
                      <a:pt x="14113587" y="373869"/>
                      <a:pt x="14063761" y="373869"/>
                    </a:cubicBezTo>
                    <a:lnTo>
                      <a:pt x="188098" y="373869"/>
                    </a:lnTo>
                    <a:cubicBezTo>
                      <a:pt x="138271" y="373869"/>
                      <a:pt x="90935" y="353996"/>
                      <a:pt x="54811" y="319217"/>
                    </a:cubicBezTo>
                    <a:cubicBezTo>
                      <a:pt x="19931" y="284439"/>
                      <a:pt x="0" y="235997"/>
                      <a:pt x="0" y="186313"/>
                    </a:cubicBezTo>
                    <a:cubicBezTo>
                      <a:pt x="0" y="136630"/>
                      <a:pt x="19931" y="90673"/>
                      <a:pt x="54811" y="54652"/>
                    </a:cubicBezTo>
                    <a:cubicBezTo>
                      <a:pt x="90935" y="19873"/>
                      <a:pt x="138271" y="0"/>
                      <a:pt x="1880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89CDE4AB-8F4A-BE41-9E0F-64E0D04926B1}"/>
                  </a:ext>
                </a:extLst>
              </p:cNvPr>
              <p:cNvSpPr/>
              <p:nvPr/>
            </p:nvSpPr>
            <p:spPr>
              <a:xfrm>
                <a:off x="6018425" y="9428971"/>
                <a:ext cx="4922120" cy="25148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52" h="2019">
                    <a:moveTo>
                      <a:pt x="3826" y="2019"/>
                    </a:moveTo>
                    <a:lnTo>
                      <a:pt x="2275" y="2019"/>
                    </a:lnTo>
                    <a:lnTo>
                      <a:pt x="725" y="2019"/>
                    </a:lnTo>
                    <a:cubicBezTo>
                      <a:pt x="678" y="2019"/>
                      <a:pt x="630" y="2000"/>
                      <a:pt x="591" y="1970"/>
                    </a:cubicBezTo>
                    <a:cubicBezTo>
                      <a:pt x="552" y="1939"/>
                      <a:pt x="520" y="1897"/>
                      <a:pt x="506" y="1850"/>
                    </a:cubicBezTo>
                    <a:lnTo>
                      <a:pt x="257" y="1009"/>
                    </a:lnTo>
                    <a:lnTo>
                      <a:pt x="8" y="169"/>
                    </a:lnTo>
                    <a:cubicBezTo>
                      <a:pt x="-6" y="123"/>
                      <a:pt x="0" y="81"/>
                      <a:pt x="22" y="50"/>
                    </a:cubicBezTo>
                    <a:cubicBezTo>
                      <a:pt x="43" y="19"/>
                      <a:pt x="80" y="0"/>
                      <a:pt x="127" y="0"/>
                    </a:cubicBezTo>
                    <a:lnTo>
                      <a:pt x="1676" y="0"/>
                    </a:lnTo>
                    <a:lnTo>
                      <a:pt x="3227" y="0"/>
                    </a:lnTo>
                    <a:cubicBezTo>
                      <a:pt x="3274" y="0"/>
                      <a:pt x="3322" y="19"/>
                      <a:pt x="3361" y="50"/>
                    </a:cubicBezTo>
                    <a:cubicBezTo>
                      <a:pt x="3401" y="81"/>
                      <a:pt x="3432" y="123"/>
                      <a:pt x="3446" y="169"/>
                    </a:cubicBezTo>
                    <a:lnTo>
                      <a:pt x="3695" y="1009"/>
                    </a:lnTo>
                    <a:lnTo>
                      <a:pt x="3944" y="1850"/>
                    </a:lnTo>
                    <a:cubicBezTo>
                      <a:pt x="3959" y="1897"/>
                      <a:pt x="3952" y="1939"/>
                      <a:pt x="3931" y="1970"/>
                    </a:cubicBezTo>
                    <a:cubicBezTo>
                      <a:pt x="3909" y="2000"/>
                      <a:pt x="3873" y="2019"/>
                      <a:pt x="3826" y="20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FD184872-98B3-FB4C-9BE3-94360EA1EEAC}"/>
                  </a:ext>
                </a:extLst>
              </p:cNvPr>
              <p:cNvSpPr/>
              <p:nvPr/>
            </p:nvSpPr>
            <p:spPr>
              <a:xfrm>
                <a:off x="6010900" y="9421494"/>
                <a:ext cx="4939287" cy="2531088"/>
              </a:xfrm>
              <a:custGeom>
                <a:avLst/>
                <a:gdLst>
                  <a:gd name="connsiteX0" fmla="*/ 164458 w 4939287"/>
                  <a:gd name="connsiteY0" fmla="*/ 16201 h 2531088"/>
                  <a:gd name="connsiteX1" fmla="*/ 41156 w 4939287"/>
                  <a:gd name="connsiteY1" fmla="*/ 74745 h 2531088"/>
                  <a:gd name="connsiteX2" fmla="*/ 24965 w 4939287"/>
                  <a:gd name="connsiteY2" fmla="*/ 215498 h 2531088"/>
                  <a:gd name="connsiteX3" fmla="*/ 646457 w 4939287"/>
                  <a:gd name="connsiteY3" fmla="*/ 2309366 h 2531088"/>
                  <a:gd name="connsiteX4" fmla="*/ 749831 w 4939287"/>
                  <a:gd name="connsiteY4" fmla="*/ 2453856 h 2531088"/>
                  <a:gd name="connsiteX5" fmla="*/ 911743 w 4939287"/>
                  <a:gd name="connsiteY5" fmla="*/ 2514891 h 2531088"/>
                  <a:gd name="connsiteX6" fmla="*/ 4773963 w 4939287"/>
                  <a:gd name="connsiteY6" fmla="*/ 2514891 h 2531088"/>
                  <a:gd name="connsiteX7" fmla="*/ 4897265 w 4939287"/>
                  <a:gd name="connsiteY7" fmla="*/ 2456348 h 2531088"/>
                  <a:gd name="connsiteX8" fmla="*/ 4913455 w 4939287"/>
                  <a:gd name="connsiteY8" fmla="*/ 2314348 h 2531088"/>
                  <a:gd name="connsiteX9" fmla="*/ 4291963 w 4939287"/>
                  <a:gd name="connsiteY9" fmla="*/ 220481 h 2531088"/>
                  <a:gd name="connsiteX10" fmla="*/ 4189835 w 4939287"/>
                  <a:gd name="connsiteY10" fmla="*/ 75990 h 2531088"/>
                  <a:gd name="connsiteX11" fmla="*/ 4027923 w 4939287"/>
                  <a:gd name="connsiteY11" fmla="*/ 16201 h 2531088"/>
                  <a:gd name="connsiteX12" fmla="*/ 165700 w 4939287"/>
                  <a:gd name="connsiteY12" fmla="*/ 0 h 2531088"/>
                  <a:gd name="connsiteX13" fmla="*/ 4027925 w 4939287"/>
                  <a:gd name="connsiteY13" fmla="*/ 0 h 2531088"/>
                  <a:gd name="connsiteX14" fmla="*/ 4199801 w 4939287"/>
                  <a:gd name="connsiteY14" fmla="*/ 62281 h 2531088"/>
                  <a:gd name="connsiteX15" fmla="*/ 4308158 w 4939287"/>
                  <a:gd name="connsiteY15" fmla="*/ 215491 h 2531088"/>
                  <a:gd name="connsiteX16" fmla="*/ 4929651 w 4939287"/>
                  <a:gd name="connsiteY16" fmla="*/ 2309369 h 2531088"/>
                  <a:gd name="connsiteX17" fmla="*/ 4910969 w 4939287"/>
                  <a:gd name="connsiteY17" fmla="*/ 2465070 h 2531088"/>
                  <a:gd name="connsiteX18" fmla="*/ 4773967 w 4939287"/>
                  <a:gd name="connsiteY18" fmla="*/ 2531088 h 2531088"/>
                  <a:gd name="connsiteX19" fmla="*/ 911741 w 4939287"/>
                  <a:gd name="connsiteY19" fmla="*/ 2531088 h 2531088"/>
                  <a:gd name="connsiteX20" fmla="*/ 738619 w 4939287"/>
                  <a:gd name="connsiteY20" fmla="*/ 2467562 h 2531088"/>
                  <a:gd name="connsiteX21" fmla="*/ 630263 w 4939287"/>
                  <a:gd name="connsiteY21" fmla="*/ 2314351 h 2531088"/>
                  <a:gd name="connsiteX22" fmla="*/ 8770 w 4939287"/>
                  <a:gd name="connsiteY22" fmla="*/ 220474 h 2531088"/>
                  <a:gd name="connsiteX23" fmla="*/ 27452 w 4939287"/>
                  <a:gd name="connsiteY23" fmla="*/ 64772 h 2531088"/>
                  <a:gd name="connsiteX24" fmla="*/ 165700 w 4939287"/>
                  <a:gd name="connsiteY24" fmla="*/ 0 h 253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939287" h="2531088">
                    <a:moveTo>
                      <a:pt x="164458" y="16201"/>
                    </a:moveTo>
                    <a:cubicBezTo>
                      <a:pt x="112148" y="16201"/>
                      <a:pt x="68556" y="37376"/>
                      <a:pt x="41156" y="74745"/>
                    </a:cubicBezTo>
                    <a:cubicBezTo>
                      <a:pt x="15001" y="112113"/>
                      <a:pt x="8773" y="161937"/>
                      <a:pt x="24965" y="215498"/>
                    </a:cubicBezTo>
                    <a:lnTo>
                      <a:pt x="646457" y="2309366"/>
                    </a:lnTo>
                    <a:cubicBezTo>
                      <a:pt x="662648" y="2364172"/>
                      <a:pt x="698767" y="2416488"/>
                      <a:pt x="749831" y="2453856"/>
                    </a:cubicBezTo>
                    <a:cubicBezTo>
                      <a:pt x="799650" y="2492470"/>
                      <a:pt x="856942" y="2514891"/>
                      <a:pt x="911743" y="2514891"/>
                    </a:cubicBezTo>
                    <a:lnTo>
                      <a:pt x="4773963" y="2514891"/>
                    </a:lnTo>
                    <a:cubicBezTo>
                      <a:pt x="4827518" y="2514891"/>
                      <a:pt x="4871109" y="2493716"/>
                      <a:pt x="4897265" y="2456348"/>
                    </a:cubicBezTo>
                    <a:cubicBezTo>
                      <a:pt x="4924665" y="2417734"/>
                      <a:pt x="4929647" y="2367909"/>
                      <a:pt x="4913455" y="2314348"/>
                    </a:cubicBezTo>
                    <a:lnTo>
                      <a:pt x="4291963" y="220481"/>
                    </a:lnTo>
                    <a:cubicBezTo>
                      <a:pt x="4277017" y="166920"/>
                      <a:pt x="4239653" y="114604"/>
                      <a:pt x="4189835" y="75990"/>
                    </a:cubicBezTo>
                    <a:cubicBezTo>
                      <a:pt x="4140015" y="37376"/>
                      <a:pt x="4082723" y="16201"/>
                      <a:pt x="4027923" y="16201"/>
                    </a:cubicBezTo>
                    <a:close/>
                    <a:moveTo>
                      <a:pt x="165700" y="0"/>
                    </a:moveTo>
                    <a:lnTo>
                      <a:pt x="4027925" y="0"/>
                    </a:lnTo>
                    <a:cubicBezTo>
                      <a:pt x="4085217" y="0"/>
                      <a:pt x="4147491" y="21175"/>
                      <a:pt x="4199801" y="62281"/>
                    </a:cubicBezTo>
                    <a:cubicBezTo>
                      <a:pt x="4253357" y="104632"/>
                      <a:pt x="4291967" y="158193"/>
                      <a:pt x="4308158" y="215491"/>
                    </a:cubicBezTo>
                    <a:lnTo>
                      <a:pt x="4929651" y="2309369"/>
                    </a:lnTo>
                    <a:cubicBezTo>
                      <a:pt x="4947088" y="2369158"/>
                      <a:pt x="4940861" y="2423965"/>
                      <a:pt x="4910969" y="2465070"/>
                    </a:cubicBezTo>
                    <a:cubicBezTo>
                      <a:pt x="4881077" y="2508667"/>
                      <a:pt x="4832504" y="2531088"/>
                      <a:pt x="4773967" y="2531088"/>
                    </a:cubicBezTo>
                    <a:lnTo>
                      <a:pt x="911741" y="2531088"/>
                    </a:lnTo>
                    <a:cubicBezTo>
                      <a:pt x="853203" y="2531088"/>
                      <a:pt x="792175" y="2508667"/>
                      <a:pt x="738619" y="2467562"/>
                    </a:cubicBezTo>
                    <a:cubicBezTo>
                      <a:pt x="686309" y="2426456"/>
                      <a:pt x="646454" y="2372895"/>
                      <a:pt x="630263" y="2314351"/>
                    </a:cubicBezTo>
                    <a:lnTo>
                      <a:pt x="8770" y="220474"/>
                    </a:lnTo>
                    <a:cubicBezTo>
                      <a:pt x="-7422" y="161930"/>
                      <a:pt x="-1195" y="105877"/>
                      <a:pt x="27452" y="64772"/>
                    </a:cubicBezTo>
                    <a:cubicBezTo>
                      <a:pt x="57343" y="22421"/>
                      <a:pt x="105917" y="0"/>
                      <a:pt x="1657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9C5F6992-6459-5F43-999E-1AAF2C656E57}"/>
                  </a:ext>
                </a:extLst>
              </p:cNvPr>
              <p:cNvSpPr/>
              <p:nvPr/>
            </p:nvSpPr>
            <p:spPr>
              <a:xfrm>
                <a:off x="7808627" y="10858396"/>
                <a:ext cx="1341718" cy="17459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8" h="1402">
                    <a:moveTo>
                      <a:pt x="2" y="1278"/>
                    </a:moveTo>
                    <a:lnTo>
                      <a:pt x="125" y="667"/>
                    </a:lnTo>
                    <a:lnTo>
                      <a:pt x="248" y="57"/>
                    </a:lnTo>
                    <a:cubicBezTo>
                      <a:pt x="251" y="40"/>
                      <a:pt x="260" y="27"/>
                      <a:pt x="272" y="17"/>
                    </a:cubicBezTo>
                    <a:cubicBezTo>
                      <a:pt x="285" y="6"/>
                      <a:pt x="301" y="0"/>
                      <a:pt x="317" y="0"/>
                    </a:cubicBezTo>
                    <a:lnTo>
                      <a:pt x="520" y="0"/>
                    </a:lnTo>
                    <a:lnTo>
                      <a:pt x="723" y="0"/>
                    </a:lnTo>
                    <a:cubicBezTo>
                      <a:pt x="745" y="0"/>
                      <a:pt x="765" y="11"/>
                      <a:pt x="778" y="27"/>
                    </a:cubicBezTo>
                    <a:cubicBezTo>
                      <a:pt x="790" y="42"/>
                      <a:pt x="797" y="63"/>
                      <a:pt x="792" y="85"/>
                    </a:cubicBezTo>
                    <a:lnTo>
                      <a:pt x="678" y="654"/>
                    </a:lnTo>
                    <a:lnTo>
                      <a:pt x="563" y="1223"/>
                    </a:lnTo>
                    <a:cubicBezTo>
                      <a:pt x="560" y="1238"/>
                      <a:pt x="564" y="1253"/>
                      <a:pt x="573" y="1263"/>
                    </a:cubicBezTo>
                    <a:cubicBezTo>
                      <a:pt x="582" y="1274"/>
                      <a:pt x="595" y="1281"/>
                      <a:pt x="611" y="1281"/>
                    </a:cubicBezTo>
                    <a:lnTo>
                      <a:pt x="813" y="1281"/>
                    </a:lnTo>
                    <a:lnTo>
                      <a:pt x="1017" y="1281"/>
                    </a:lnTo>
                    <a:cubicBezTo>
                      <a:pt x="1034" y="1281"/>
                      <a:pt x="1049" y="1288"/>
                      <a:pt x="1060" y="1299"/>
                    </a:cubicBezTo>
                    <a:cubicBezTo>
                      <a:pt x="1071" y="1309"/>
                      <a:pt x="1078" y="1325"/>
                      <a:pt x="1078" y="1342"/>
                    </a:cubicBezTo>
                    <a:cubicBezTo>
                      <a:pt x="1078" y="1358"/>
                      <a:pt x="1071" y="1374"/>
                      <a:pt x="1060" y="1385"/>
                    </a:cubicBezTo>
                    <a:cubicBezTo>
                      <a:pt x="1049" y="1396"/>
                      <a:pt x="1034" y="1402"/>
                      <a:pt x="1017" y="1402"/>
                    </a:cubicBezTo>
                    <a:lnTo>
                      <a:pt x="560" y="1402"/>
                    </a:lnTo>
                    <a:lnTo>
                      <a:pt x="104" y="1402"/>
                    </a:lnTo>
                    <a:cubicBezTo>
                      <a:pt x="71" y="1402"/>
                      <a:pt x="42" y="1387"/>
                      <a:pt x="23" y="1365"/>
                    </a:cubicBezTo>
                    <a:cubicBezTo>
                      <a:pt x="4" y="1341"/>
                      <a:pt x="-5" y="1310"/>
                      <a:pt x="2" y="12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41B29B0F-656D-7448-9FBB-1DA51A8CDA8B}"/>
                  </a:ext>
                </a:extLst>
              </p:cNvPr>
              <p:cNvSpPr/>
              <p:nvPr/>
            </p:nvSpPr>
            <p:spPr>
              <a:xfrm>
                <a:off x="7801229" y="10850919"/>
                <a:ext cx="1357837" cy="1762168"/>
              </a:xfrm>
              <a:custGeom>
                <a:avLst/>
                <a:gdLst>
                  <a:gd name="connsiteX0" fmla="*/ 403197 w 1357837"/>
                  <a:gd name="connsiteY0" fmla="*/ 16201 h 1762168"/>
                  <a:gd name="connsiteX1" fmla="*/ 353412 w 1357837"/>
                  <a:gd name="connsiteY1" fmla="*/ 34881 h 1762168"/>
                  <a:gd name="connsiteX2" fmla="*/ 324785 w 1357837"/>
                  <a:gd name="connsiteY2" fmla="*/ 80958 h 1762168"/>
                  <a:gd name="connsiteX3" fmla="*/ 18608 w 1357837"/>
                  <a:gd name="connsiteY3" fmla="*/ 1601509 h 1762168"/>
                  <a:gd name="connsiteX4" fmla="*/ 43501 w 1357837"/>
                  <a:gd name="connsiteY4" fmla="*/ 1701135 h 1762168"/>
                  <a:gd name="connsiteX5" fmla="*/ 138092 w 1357837"/>
                  <a:gd name="connsiteY5" fmla="*/ 1745967 h 1762168"/>
                  <a:gd name="connsiteX6" fmla="*/ 1274431 w 1357837"/>
                  <a:gd name="connsiteY6" fmla="*/ 1745967 h 1762168"/>
                  <a:gd name="connsiteX7" fmla="*/ 1321727 w 1357837"/>
                  <a:gd name="connsiteY7" fmla="*/ 1726042 h 1762168"/>
                  <a:gd name="connsiteX8" fmla="*/ 1341641 w 1357837"/>
                  <a:gd name="connsiteY8" fmla="*/ 1678719 h 1762168"/>
                  <a:gd name="connsiteX9" fmla="*/ 1321727 w 1357837"/>
                  <a:gd name="connsiteY9" fmla="*/ 1630151 h 1762168"/>
                  <a:gd name="connsiteX10" fmla="*/ 1274431 w 1357837"/>
                  <a:gd name="connsiteY10" fmla="*/ 1610226 h 1762168"/>
                  <a:gd name="connsiteX11" fmla="*/ 769115 w 1357837"/>
                  <a:gd name="connsiteY11" fmla="*/ 1610226 h 1762168"/>
                  <a:gd name="connsiteX12" fmla="*/ 715596 w 1357837"/>
                  <a:gd name="connsiteY12" fmla="*/ 1585319 h 1762168"/>
                  <a:gd name="connsiteX13" fmla="*/ 701905 w 1357837"/>
                  <a:gd name="connsiteY13" fmla="*/ 1529279 h 1762168"/>
                  <a:gd name="connsiteX14" fmla="*/ 986924 w 1357837"/>
                  <a:gd name="connsiteY14" fmla="*/ 112092 h 1762168"/>
                  <a:gd name="connsiteX15" fmla="*/ 970744 w 1357837"/>
                  <a:gd name="connsiteY15" fmla="*/ 46089 h 1762168"/>
                  <a:gd name="connsiteX16" fmla="*/ 908513 w 1357837"/>
                  <a:gd name="connsiteY16" fmla="*/ 16201 h 1762168"/>
                  <a:gd name="connsiteX17" fmla="*/ 403191 w 1357837"/>
                  <a:gd name="connsiteY17" fmla="*/ 0 h 1762168"/>
                  <a:gd name="connsiteX18" fmla="*/ 908518 w 1357837"/>
                  <a:gd name="connsiteY18" fmla="*/ 0 h 1762168"/>
                  <a:gd name="connsiteX19" fmla="*/ 983197 w 1357837"/>
                  <a:gd name="connsiteY19" fmla="*/ 34870 h 1762168"/>
                  <a:gd name="connsiteX20" fmla="*/ 1003112 w 1357837"/>
                  <a:gd name="connsiteY20" fmla="*/ 114572 h 1762168"/>
                  <a:gd name="connsiteX21" fmla="*/ 718087 w 1357837"/>
                  <a:gd name="connsiteY21" fmla="*/ 1531779 h 1762168"/>
                  <a:gd name="connsiteX22" fmla="*/ 728044 w 1357837"/>
                  <a:gd name="connsiteY22" fmla="*/ 1575366 h 1762168"/>
                  <a:gd name="connsiteX23" fmla="*/ 769118 w 1357837"/>
                  <a:gd name="connsiteY23" fmla="*/ 1594046 h 1762168"/>
                  <a:gd name="connsiteX24" fmla="*/ 1274445 w 1357837"/>
                  <a:gd name="connsiteY24" fmla="*/ 1594046 h 1762168"/>
                  <a:gd name="connsiteX25" fmla="*/ 1334189 w 1357837"/>
                  <a:gd name="connsiteY25" fmla="*/ 1618953 h 1762168"/>
                  <a:gd name="connsiteX26" fmla="*/ 1357837 w 1357837"/>
                  <a:gd name="connsiteY26" fmla="*/ 1678730 h 1762168"/>
                  <a:gd name="connsiteX27" fmla="*/ 1334189 w 1357837"/>
                  <a:gd name="connsiteY27" fmla="*/ 1738506 h 1762168"/>
                  <a:gd name="connsiteX28" fmla="*/ 1274445 w 1357837"/>
                  <a:gd name="connsiteY28" fmla="*/ 1762168 h 1762168"/>
                  <a:gd name="connsiteX29" fmla="*/ 138080 w 1357837"/>
                  <a:gd name="connsiteY29" fmla="*/ 1762168 h 1762168"/>
                  <a:gd name="connsiteX30" fmla="*/ 31040 w 1357837"/>
                  <a:gd name="connsiteY30" fmla="*/ 1712354 h 1762168"/>
                  <a:gd name="connsiteX31" fmla="*/ 2414 w 1357837"/>
                  <a:gd name="connsiteY31" fmla="*/ 1596537 h 1762168"/>
                  <a:gd name="connsiteX32" fmla="*/ 308597 w 1357837"/>
                  <a:gd name="connsiteY32" fmla="*/ 77212 h 1762168"/>
                  <a:gd name="connsiteX33" fmla="*/ 342203 w 1357837"/>
                  <a:gd name="connsiteY33" fmla="*/ 21171 h 1762168"/>
                  <a:gd name="connsiteX34" fmla="*/ 403191 w 1357837"/>
                  <a:gd name="connsiteY34" fmla="*/ 0 h 176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57837" h="1762168">
                    <a:moveTo>
                      <a:pt x="403197" y="16201"/>
                    </a:moveTo>
                    <a:cubicBezTo>
                      <a:pt x="384527" y="16201"/>
                      <a:pt x="367103" y="22428"/>
                      <a:pt x="353412" y="34881"/>
                    </a:cubicBezTo>
                    <a:cubicBezTo>
                      <a:pt x="338476" y="46089"/>
                      <a:pt x="328519" y="62278"/>
                      <a:pt x="324785" y="80958"/>
                    </a:cubicBezTo>
                    <a:lnTo>
                      <a:pt x="18608" y="1601509"/>
                    </a:lnTo>
                    <a:cubicBezTo>
                      <a:pt x="12385" y="1636378"/>
                      <a:pt x="21098" y="1673738"/>
                      <a:pt x="43501" y="1701135"/>
                    </a:cubicBezTo>
                    <a:cubicBezTo>
                      <a:pt x="67149" y="1729778"/>
                      <a:pt x="100754" y="1745967"/>
                      <a:pt x="138092" y="1745967"/>
                    </a:cubicBezTo>
                    <a:lnTo>
                      <a:pt x="1274431" y="1745967"/>
                    </a:lnTo>
                    <a:cubicBezTo>
                      <a:pt x="1291856" y="1745967"/>
                      <a:pt x="1309281" y="1738495"/>
                      <a:pt x="1321727" y="1726042"/>
                    </a:cubicBezTo>
                    <a:cubicBezTo>
                      <a:pt x="1334173" y="1712343"/>
                      <a:pt x="1341641" y="1696154"/>
                      <a:pt x="1341641" y="1678719"/>
                    </a:cubicBezTo>
                    <a:cubicBezTo>
                      <a:pt x="1341641" y="1660039"/>
                      <a:pt x="1334173" y="1643850"/>
                      <a:pt x="1321727" y="1630151"/>
                    </a:cubicBezTo>
                    <a:cubicBezTo>
                      <a:pt x="1309281" y="1617698"/>
                      <a:pt x="1291856" y="1610226"/>
                      <a:pt x="1274431" y="1610226"/>
                    </a:cubicBezTo>
                    <a:lnTo>
                      <a:pt x="769115" y="1610226"/>
                    </a:lnTo>
                    <a:cubicBezTo>
                      <a:pt x="747957" y="1610226"/>
                      <a:pt x="728043" y="1601509"/>
                      <a:pt x="715596" y="1585319"/>
                    </a:cubicBezTo>
                    <a:cubicBezTo>
                      <a:pt x="701905" y="1569130"/>
                      <a:pt x="696927" y="1549205"/>
                      <a:pt x="701905" y="1529279"/>
                    </a:cubicBezTo>
                    <a:lnTo>
                      <a:pt x="986924" y="112092"/>
                    </a:lnTo>
                    <a:cubicBezTo>
                      <a:pt x="991902" y="88430"/>
                      <a:pt x="985679" y="63524"/>
                      <a:pt x="970744" y="46089"/>
                    </a:cubicBezTo>
                    <a:cubicBezTo>
                      <a:pt x="954564" y="27409"/>
                      <a:pt x="932161" y="16201"/>
                      <a:pt x="908513" y="16201"/>
                    </a:cubicBezTo>
                    <a:close/>
                    <a:moveTo>
                      <a:pt x="403191" y="0"/>
                    </a:moveTo>
                    <a:lnTo>
                      <a:pt x="908518" y="0"/>
                    </a:lnTo>
                    <a:cubicBezTo>
                      <a:pt x="937145" y="0"/>
                      <a:pt x="964528" y="12453"/>
                      <a:pt x="983197" y="34870"/>
                    </a:cubicBezTo>
                    <a:cubicBezTo>
                      <a:pt x="1001867" y="57286"/>
                      <a:pt x="1009335" y="87174"/>
                      <a:pt x="1003112" y="114572"/>
                    </a:cubicBezTo>
                    <a:lnTo>
                      <a:pt x="718087" y="1531779"/>
                    </a:lnTo>
                    <a:cubicBezTo>
                      <a:pt x="714353" y="1547968"/>
                      <a:pt x="718087" y="1564158"/>
                      <a:pt x="728044" y="1575366"/>
                    </a:cubicBezTo>
                    <a:cubicBezTo>
                      <a:pt x="738001" y="1587819"/>
                      <a:pt x="752937" y="1594046"/>
                      <a:pt x="769118" y="1594046"/>
                    </a:cubicBezTo>
                    <a:lnTo>
                      <a:pt x="1274445" y="1594046"/>
                    </a:lnTo>
                    <a:cubicBezTo>
                      <a:pt x="1296849" y="1594046"/>
                      <a:pt x="1318008" y="1602763"/>
                      <a:pt x="1334189" y="1618953"/>
                    </a:cubicBezTo>
                    <a:cubicBezTo>
                      <a:pt x="1350369" y="1635143"/>
                      <a:pt x="1357837" y="1656313"/>
                      <a:pt x="1357837" y="1678730"/>
                    </a:cubicBezTo>
                    <a:cubicBezTo>
                      <a:pt x="1357837" y="1701146"/>
                      <a:pt x="1350369" y="1722317"/>
                      <a:pt x="1334189" y="1738506"/>
                    </a:cubicBezTo>
                    <a:cubicBezTo>
                      <a:pt x="1318008" y="1753451"/>
                      <a:pt x="1296849" y="1762168"/>
                      <a:pt x="1274445" y="1762168"/>
                    </a:cubicBezTo>
                    <a:lnTo>
                      <a:pt x="138080" y="1762168"/>
                    </a:lnTo>
                    <a:cubicBezTo>
                      <a:pt x="95762" y="1762168"/>
                      <a:pt x="57178" y="1744733"/>
                      <a:pt x="31040" y="1712354"/>
                    </a:cubicBezTo>
                    <a:cubicBezTo>
                      <a:pt x="4903" y="1679975"/>
                      <a:pt x="-5055" y="1637633"/>
                      <a:pt x="2414" y="1596537"/>
                    </a:cubicBezTo>
                    <a:lnTo>
                      <a:pt x="308597" y="77212"/>
                    </a:lnTo>
                    <a:cubicBezTo>
                      <a:pt x="313576" y="56041"/>
                      <a:pt x="324778" y="36115"/>
                      <a:pt x="342203" y="21171"/>
                    </a:cubicBezTo>
                    <a:cubicBezTo>
                      <a:pt x="359628" y="7472"/>
                      <a:pt x="380787" y="0"/>
                      <a:pt x="403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3FC8F1BF-3D51-F34E-B507-A701E840658C}"/>
                  </a:ext>
                </a:extLst>
              </p:cNvPr>
              <p:cNvSpPr/>
              <p:nvPr/>
            </p:nvSpPr>
            <p:spPr>
              <a:xfrm>
                <a:off x="8599705" y="10938155"/>
                <a:ext cx="581785" cy="1005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8" h="808">
                    <a:moveTo>
                      <a:pt x="162" y="0"/>
                    </a:moveTo>
                    <a:lnTo>
                      <a:pt x="315" y="404"/>
                    </a:lnTo>
                    <a:lnTo>
                      <a:pt x="468" y="808"/>
                    </a:lnTo>
                    <a:lnTo>
                      <a:pt x="234" y="808"/>
                    </a:lnTo>
                    <a:lnTo>
                      <a:pt x="0" y="808"/>
                    </a:lnTo>
                    <a:lnTo>
                      <a:pt x="81" y="40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C569DAD5-5714-A546-8225-BB8D6C99C0D5}"/>
                  </a:ext>
                </a:extLst>
              </p:cNvPr>
              <p:cNvSpPr/>
              <p:nvPr/>
            </p:nvSpPr>
            <p:spPr>
              <a:xfrm>
                <a:off x="6369734" y="9691925"/>
                <a:ext cx="359036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3" h="13">
                    <a:moveTo>
                      <a:pt x="2876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876" y="0"/>
                    </a:lnTo>
                    <a:cubicBezTo>
                      <a:pt x="2880" y="0"/>
                      <a:pt x="2883" y="3"/>
                      <a:pt x="2883" y="6"/>
                    </a:cubicBezTo>
                    <a:cubicBezTo>
                      <a:pt x="2883" y="10"/>
                      <a:pt x="2880" y="13"/>
                      <a:pt x="287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ECD6F04F-4DA0-4D4E-88A1-893FCB2E4E73}"/>
                  </a:ext>
                </a:extLst>
              </p:cNvPr>
              <p:cNvSpPr/>
              <p:nvPr/>
            </p:nvSpPr>
            <p:spPr>
              <a:xfrm>
                <a:off x="11418932" y="12515881"/>
                <a:ext cx="1742863" cy="88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0" h="72">
                    <a:moveTo>
                      <a:pt x="1364" y="0"/>
                    </a:moveTo>
                    <a:lnTo>
                      <a:pt x="36" y="0"/>
                    </a:lnTo>
                    <a:cubicBezTo>
                      <a:pt x="16" y="0"/>
                      <a:pt x="0" y="16"/>
                      <a:pt x="0" y="36"/>
                    </a:cubicBezTo>
                    <a:cubicBezTo>
                      <a:pt x="0" y="56"/>
                      <a:pt x="16" y="72"/>
                      <a:pt x="36" y="72"/>
                    </a:cubicBezTo>
                    <a:lnTo>
                      <a:pt x="1364" y="72"/>
                    </a:lnTo>
                    <a:cubicBezTo>
                      <a:pt x="1384" y="72"/>
                      <a:pt x="1400" y="56"/>
                      <a:pt x="1400" y="36"/>
                    </a:cubicBezTo>
                    <a:cubicBezTo>
                      <a:pt x="1400" y="16"/>
                      <a:pt x="1384" y="0"/>
                      <a:pt x="1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49D6AF20-15B0-FF42-830E-F40BBEA279B5}"/>
                  </a:ext>
                </a:extLst>
              </p:cNvPr>
              <p:cNvSpPr/>
              <p:nvPr/>
            </p:nvSpPr>
            <p:spPr>
              <a:xfrm>
                <a:off x="11410211" y="12507158"/>
                <a:ext cx="1760300" cy="105929"/>
              </a:xfrm>
              <a:custGeom>
                <a:avLst/>
                <a:gdLst>
                  <a:gd name="connsiteX0" fmla="*/ 53543 w 1760300"/>
                  <a:gd name="connsiteY0" fmla="*/ 17447 h 105929"/>
                  <a:gd name="connsiteX1" fmla="*/ 16196 w 1760300"/>
                  <a:gd name="connsiteY1" fmla="*/ 52975 h 105929"/>
                  <a:gd name="connsiteX2" fmla="*/ 53543 w 1760300"/>
                  <a:gd name="connsiteY2" fmla="*/ 89728 h 105929"/>
                  <a:gd name="connsiteX3" fmla="*/ 1706761 w 1760300"/>
                  <a:gd name="connsiteY3" fmla="*/ 89728 h 105929"/>
                  <a:gd name="connsiteX4" fmla="*/ 1742863 w 1760300"/>
                  <a:gd name="connsiteY4" fmla="*/ 52975 h 105929"/>
                  <a:gd name="connsiteX5" fmla="*/ 1706761 w 1760300"/>
                  <a:gd name="connsiteY5" fmla="*/ 17447 h 105929"/>
                  <a:gd name="connsiteX6" fmla="*/ 53531 w 1760300"/>
                  <a:gd name="connsiteY6" fmla="*/ 0 h 105929"/>
                  <a:gd name="connsiteX7" fmla="*/ 1706769 w 1760300"/>
                  <a:gd name="connsiteY7" fmla="*/ 0 h 105929"/>
                  <a:gd name="connsiteX8" fmla="*/ 1760300 w 1760300"/>
                  <a:gd name="connsiteY8" fmla="*/ 52964 h 105929"/>
                  <a:gd name="connsiteX9" fmla="*/ 1706769 w 1760300"/>
                  <a:gd name="connsiteY9" fmla="*/ 105929 h 105929"/>
                  <a:gd name="connsiteX10" fmla="*/ 53531 w 1760300"/>
                  <a:gd name="connsiteY10" fmla="*/ 105929 h 105929"/>
                  <a:gd name="connsiteX11" fmla="*/ 0 w 1760300"/>
                  <a:gd name="connsiteY11" fmla="*/ 52964 h 105929"/>
                  <a:gd name="connsiteX12" fmla="*/ 53531 w 1760300"/>
                  <a:gd name="connsiteY12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60300" h="105929">
                    <a:moveTo>
                      <a:pt x="53543" y="17447"/>
                    </a:moveTo>
                    <a:cubicBezTo>
                      <a:pt x="32380" y="17447"/>
                      <a:pt x="16196" y="33373"/>
                      <a:pt x="16196" y="52975"/>
                    </a:cubicBezTo>
                    <a:cubicBezTo>
                      <a:pt x="16196" y="72577"/>
                      <a:pt x="32380" y="89728"/>
                      <a:pt x="53543" y="89728"/>
                    </a:cubicBezTo>
                    <a:lnTo>
                      <a:pt x="1706761" y="89728"/>
                    </a:lnTo>
                    <a:cubicBezTo>
                      <a:pt x="1726679" y="89728"/>
                      <a:pt x="1742863" y="72577"/>
                      <a:pt x="1742863" y="52975"/>
                    </a:cubicBezTo>
                    <a:cubicBezTo>
                      <a:pt x="1742863" y="33373"/>
                      <a:pt x="1726679" y="17447"/>
                      <a:pt x="1706761" y="17447"/>
                    </a:cubicBezTo>
                    <a:close/>
                    <a:moveTo>
                      <a:pt x="53531" y="0"/>
                    </a:moveTo>
                    <a:lnTo>
                      <a:pt x="1706769" y="0"/>
                    </a:lnTo>
                    <a:cubicBezTo>
                      <a:pt x="1735402" y="0"/>
                      <a:pt x="1760300" y="24635"/>
                      <a:pt x="1760300" y="52964"/>
                    </a:cubicBezTo>
                    <a:cubicBezTo>
                      <a:pt x="1760300" y="82526"/>
                      <a:pt x="1735402" y="105929"/>
                      <a:pt x="1706769" y="105929"/>
                    </a:cubicBezTo>
                    <a:lnTo>
                      <a:pt x="53531" y="105929"/>
                    </a:lnTo>
                    <a:cubicBezTo>
                      <a:pt x="23653" y="105929"/>
                      <a:pt x="0" y="82526"/>
                      <a:pt x="0" y="52964"/>
                    </a:cubicBezTo>
                    <a:cubicBezTo>
                      <a:pt x="0" y="24635"/>
                      <a:pt x="23653" y="0"/>
                      <a:pt x="53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B2D6C7FC-9FC9-534B-8AB7-40B637868A95}"/>
                  </a:ext>
                </a:extLst>
              </p:cNvPr>
              <p:cNvSpPr/>
              <p:nvPr/>
            </p:nvSpPr>
            <p:spPr>
              <a:xfrm>
                <a:off x="16560315" y="12375057"/>
                <a:ext cx="2308452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4" h="185">
                    <a:moveTo>
                      <a:pt x="92" y="0"/>
                    </a:moveTo>
                    <a:cubicBezTo>
                      <a:pt x="41" y="0"/>
                      <a:pt x="0" y="41"/>
                      <a:pt x="0" y="92"/>
                    </a:cubicBezTo>
                    <a:cubicBezTo>
                      <a:pt x="0" y="143"/>
                      <a:pt x="41" y="185"/>
                      <a:pt x="92" y="185"/>
                    </a:cubicBezTo>
                    <a:lnTo>
                      <a:pt x="1854" y="185"/>
                    </a:lnTo>
                    <a:lnTo>
                      <a:pt x="1854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8221793-611C-924E-81B5-050508861B8A}"/>
                  </a:ext>
                </a:extLst>
              </p:cNvPr>
              <p:cNvSpPr/>
              <p:nvPr/>
            </p:nvSpPr>
            <p:spPr>
              <a:xfrm>
                <a:off x="16551593" y="12367580"/>
                <a:ext cx="2325894" cy="244261"/>
              </a:xfrm>
              <a:custGeom>
                <a:avLst/>
                <a:gdLst>
                  <a:gd name="connsiteX0" fmla="*/ 123275 w 2325894"/>
                  <a:gd name="connsiteY0" fmla="*/ 16201 h 244261"/>
                  <a:gd name="connsiteX1" fmla="*/ 16195 w 2325894"/>
                  <a:gd name="connsiteY1" fmla="*/ 121511 h 244261"/>
                  <a:gd name="connsiteX2" fmla="*/ 123275 w 2325894"/>
                  <a:gd name="connsiteY2" fmla="*/ 228060 h 244261"/>
                  <a:gd name="connsiteX3" fmla="*/ 2308452 w 2325894"/>
                  <a:gd name="connsiteY3" fmla="*/ 228060 h 244261"/>
                  <a:gd name="connsiteX4" fmla="*/ 2308452 w 2325894"/>
                  <a:gd name="connsiteY4" fmla="*/ 16201 h 244261"/>
                  <a:gd name="connsiteX5" fmla="*/ 123267 w 2325894"/>
                  <a:gd name="connsiteY5" fmla="*/ 0 h 244261"/>
                  <a:gd name="connsiteX6" fmla="*/ 2317178 w 2325894"/>
                  <a:gd name="connsiteY6" fmla="*/ 0 h 244261"/>
                  <a:gd name="connsiteX7" fmla="*/ 2325894 w 2325894"/>
                  <a:gd name="connsiteY7" fmla="*/ 7439 h 244261"/>
                  <a:gd name="connsiteX8" fmla="*/ 2325894 w 2325894"/>
                  <a:gd name="connsiteY8" fmla="*/ 236822 h 244261"/>
                  <a:gd name="connsiteX9" fmla="*/ 2317178 w 2325894"/>
                  <a:gd name="connsiteY9" fmla="*/ 244261 h 244261"/>
                  <a:gd name="connsiteX10" fmla="*/ 123267 w 2325894"/>
                  <a:gd name="connsiteY10" fmla="*/ 244261 h 244261"/>
                  <a:gd name="connsiteX11" fmla="*/ 0 w 2325894"/>
                  <a:gd name="connsiteY11" fmla="*/ 121511 h 244261"/>
                  <a:gd name="connsiteX12" fmla="*/ 123267 w 2325894"/>
                  <a:gd name="connsiteY12" fmla="*/ 0 h 24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25894" h="244261">
                    <a:moveTo>
                      <a:pt x="123275" y="16201"/>
                    </a:moveTo>
                    <a:cubicBezTo>
                      <a:pt x="64754" y="16201"/>
                      <a:pt x="16195" y="63281"/>
                      <a:pt x="16195" y="121511"/>
                    </a:cubicBezTo>
                    <a:cubicBezTo>
                      <a:pt x="16195" y="179741"/>
                      <a:pt x="64754" y="228060"/>
                      <a:pt x="123275" y="228060"/>
                    </a:cubicBezTo>
                    <a:lnTo>
                      <a:pt x="2308452" y="228060"/>
                    </a:lnTo>
                    <a:lnTo>
                      <a:pt x="2308452" y="16201"/>
                    </a:lnTo>
                    <a:close/>
                    <a:moveTo>
                      <a:pt x="123267" y="0"/>
                    </a:moveTo>
                    <a:lnTo>
                      <a:pt x="2317178" y="0"/>
                    </a:lnTo>
                    <a:cubicBezTo>
                      <a:pt x="2322158" y="0"/>
                      <a:pt x="2325894" y="2480"/>
                      <a:pt x="2325894" y="7439"/>
                    </a:cubicBezTo>
                    <a:lnTo>
                      <a:pt x="2325894" y="236822"/>
                    </a:lnTo>
                    <a:cubicBezTo>
                      <a:pt x="2325894" y="241781"/>
                      <a:pt x="2322158" y="244261"/>
                      <a:pt x="2317178" y="244261"/>
                    </a:cubicBezTo>
                    <a:lnTo>
                      <a:pt x="123267" y="244261"/>
                    </a:lnTo>
                    <a:cubicBezTo>
                      <a:pt x="56031" y="244261"/>
                      <a:pt x="0" y="189705"/>
                      <a:pt x="0" y="121511"/>
                    </a:cubicBezTo>
                    <a:cubicBezTo>
                      <a:pt x="0" y="53316"/>
                      <a:pt x="56031" y="0"/>
                      <a:pt x="123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D791CE67-808A-7345-9664-2087B74616C1}"/>
                  </a:ext>
                </a:extLst>
              </p:cNvPr>
              <p:cNvSpPr/>
              <p:nvPr/>
            </p:nvSpPr>
            <p:spPr>
              <a:xfrm>
                <a:off x="17596812" y="12367580"/>
                <a:ext cx="1280676" cy="244261"/>
              </a:xfrm>
              <a:custGeom>
                <a:avLst/>
                <a:gdLst>
                  <a:gd name="connsiteX0" fmla="*/ 123228 w 1280676"/>
                  <a:gd name="connsiteY0" fmla="*/ 16201 h 244261"/>
                  <a:gd name="connsiteX1" fmla="*/ 16196 w 1280676"/>
                  <a:gd name="connsiteY1" fmla="*/ 121511 h 244261"/>
                  <a:gd name="connsiteX2" fmla="*/ 123228 w 1280676"/>
                  <a:gd name="connsiteY2" fmla="*/ 228060 h 244261"/>
                  <a:gd name="connsiteX3" fmla="*/ 1263232 w 1280676"/>
                  <a:gd name="connsiteY3" fmla="*/ 228060 h 244261"/>
                  <a:gd name="connsiteX4" fmla="*/ 1263232 w 1280676"/>
                  <a:gd name="connsiteY4" fmla="*/ 16201 h 244261"/>
                  <a:gd name="connsiteX5" fmla="*/ 123214 w 1280676"/>
                  <a:gd name="connsiteY5" fmla="*/ 0 h 244261"/>
                  <a:gd name="connsiteX6" fmla="*/ 1271962 w 1280676"/>
                  <a:gd name="connsiteY6" fmla="*/ 0 h 244261"/>
                  <a:gd name="connsiteX7" fmla="*/ 1280676 w 1280676"/>
                  <a:gd name="connsiteY7" fmla="*/ 7439 h 244261"/>
                  <a:gd name="connsiteX8" fmla="*/ 1280676 w 1280676"/>
                  <a:gd name="connsiteY8" fmla="*/ 236822 h 244261"/>
                  <a:gd name="connsiteX9" fmla="*/ 1271962 w 1280676"/>
                  <a:gd name="connsiteY9" fmla="*/ 244261 h 244261"/>
                  <a:gd name="connsiteX10" fmla="*/ 123214 w 1280676"/>
                  <a:gd name="connsiteY10" fmla="*/ 244261 h 244261"/>
                  <a:gd name="connsiteX11" fmla="*/ 0 w 1280676"/>
                  <a:gd name="connsiteY11" fmla="*/ 121511 h 244261"/>
                  <a:gd name="connsiteX12" fmla="*/ 123214 w 1280676"/>
                  <a:gd name="connsiteY12" fmla="*/ 0 h 24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0676" h="244261">
                    <a:moveTo>
                      <a:pt x="123228" y="16201"/>
                    </a:moveTo>
                    <a:cubicBezTo>
                      <a:pt x="64734" y="16201"/>
                      <a:pt x="16196" y="63281"/>
                      <a:pt x="16196" y="121511"/>
                    </a:cubicBezTo>
                    <a:cubicBezTo>
                      <a:pt x="16196" y="179741"/>
                      <a:pt x="64734" y="228060"/>
                      <a:pt x="123228" y="228060"/>
                    </a:cubicBezTo>
                    <a:lnTo>
                      <a:pt x="1263232" y="228060"/>
                    </a:lnTo>
                    <a:lnTo>
                      <a:pt x="1263232" y="16201"/>
                    </a:lnTo>
                    <a:close/>
                    <a:moveTo>
                      <a:pt x="123214" y="0"/>
                    </a:moveTo>
                    <a:lnTo>
                      <a:pt x="1271962" y="0"/>
                    </a:lnTo>
                    <a:cubicBezTo>
                      <a:pt x="1276942" y="0"/>
                      <a:pt x="1280676" y="2480"/>
                      <a:pt x="1280676" y="7439"/>
                    </a:cubicBezTo>
                    <a:lnTo>
                      <a:pt x="1280676" y="236822"/>
                    </a:lnTo>
                    <a:cubicBezTo>
                      <a:pt x="1280676" y="241781"/>
                      <a:pt x="1276942" y="244261"/>
                      <a:pt x="1271962" y="244261"/>
                    </a:cubicBezTo>
                    <a:lnTo>
                      <a:pt x="123214" y="244261"/>
                    </a:lnTo>
                    <a:cubicBezTo>
                      <a:pt x="56008" y="244261"/>
                      <a:pt x="0" y="189705"/>
                      <a:pt x="0" y="121511"/>
                    </a:cubicBezTo>
                    <a:cubicBezTo>
                      <a:pt x="0" y="53316"/>
                      <a:pt x="56008" y="0"/>
                      <a:pt x="123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F80EE823-679F-2745-A88B-6E2E8D6EB2D0}"/>
                  </a:ext>
                </a:extLst>
              </p:cNvPr>
              <p:cNvSpPr/>
              <p:nvPr/>
            </p:nvSpPr>
            <p:spPr>
              <a:xfrm>
                <a:off x="17669069" y="12439858"/>
                <a:ext cx="1199697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4" h="81">
                    <a:moveTo>
                      <a:pt x="41" y="81"/>
                    </a:moveTo>
                    <a:cubicBezTo>
                      <a:pt x="18" y="81"/>
                      <a:pt x="0" y="63"/>
                      <a:pt x="0" y="40"/>
                    </a:cubicBezTo>
                    <a:cubicBezTo>
                      <a:pt x="0" y="18"/>
                      <a:pt x="18" y="0"/>
                      <a:pt x="41" y="0"/>
                    </a:cubicBezTo>
                    <a:lnTo>
                      <a:pt x="964" y="0"/>
                    </a:lnTo>
                    <a:lnTo>
                      <a:pt x="964" y="8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764A4F24-8945-154B-A1A0-D7186A14FE05}"/>
                  </a:ext>
                </a:extLst>
              </p:cNvPr>
              <p:cNvSpPr/>
              <p:nvPr/>
            </p:nvSpPr>
            <p:spPr>
              <a:xfrm>
                <a:off x="17660347" y="12431134"/>
                <a:ext cx="1217140" cy="115899"/>
              </a:xfrm>
              <a:custGeom>
                <a:avLst/>
                <a:gdLst>
                  <a:gd name="connsiteX0" fmla="*/ 59754 w 1217140"/>
                  <a:gd name="connsiteY0" fmla="*/ 16201 h 115899"/>
                  <a:gd name="connsiteX1" fmla="*/ 17442 w 1217140"/>
                  <a:gd name="connsiteY1" fmla="*/ 57950 h 115899"/>
                  <a:gd name="connsiteX2" fmla="*/ 59754 w 1217140"/>
                  <a:gd name="connsiteY2" fmla="*/ 99698 h 115899"/>
                  <a:gd name="connsiteX3" fmla="*/ 1199698 w 1217140"/>
                  <a:gd name="connsiteY3" fmla="*/ 99698 h 115899"/>
                  <a:gd name="connsiteX4" fmla="*/ 1199698 w 1217140"/>
                  <a:gd name="connsiteY4" fmla="*/ 16201 h 115899"/>
                  <a:gd name="connsiteX5" fmla="*/ 59738 w 1217140"/>
                  <a:gd name="connsiteY5" fmla="*/ 0 h 115899"/>
                  <a:gd name="connsiteX6" fmla="*/ 1217140 w 1217140"/>
                  <a:gd name="connsiteY6" fmla="*/ 0 h 115899"/>
                  <a:gd name="connsiteX7" fmla="*/ 1217140 w 1217140"/>
                  <a:gd name="connsiteY7" fmla="*/ 115899 h 115899"/>
                  <a:gd name="connsiteX8" fmla="*/ 59738 w 1217140"/>
                  <a:gd name="connsiteY8" fmla="*/ 115899 h 115899"/>
                  <a:gd name="connsiteX9" fmla="*/ 0 w 1217140"/>
                  <a:gd name="connsiteY9" fmla="*/ 57950 h 115899"/>
                  <a:gd name="connsiteX10" fmla="*/ 59738 w 1217140"/>
                  <a:gd name="connsiteY10" fmla="*/ 0 h 11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7140" h="115899">
                    <a:moveTo>
                      <a:pt x="59754" y="16201"/>
                    </a:moveTo>
                    <a:cubicBezTo>
                      <a:pt x="36110" y="16201"/>
                      <a:pt x="17442" y="35847"/>
                      <a:pt x="17442" y="57950"/>
                    </a:cubicBezTo>
                    <a:cubicBezTo>
                      <a:pt x="17442" y="81280"/>
                      <a:pt x="36110" y="99698"/>
                      <a:pt x="59754" y="99698"/>
                    </a:cubicBezTo>
                    <a:lnTo>
                      <a:pt x="1199698" y="99698"/>
                    </a:lnTo>
                    <a:lnTo>
                      <a:pt x="1199698" y="16201"/>
                    </a:lnTo>
                    <a:close/>
                    <a:moveTo>
                      <a:pt x="59738" y="0"/>
                    </a:moveTo>
                    <a:lnTo>
                      <a:pt x="1217140" y="0"/>
                    </a:lnTo>
                    <a:lnTo>
                      <a:pt x="1217140" y="115899"/>
                    </a:lnTo>
                    <a:lnTo>
                      <a:pt x="59738" y="115899"/>
                    </a:lnTo>
                    <a:cubicBezTo>
                      <a:pt x="27380" y="115899"/>
                      <a:pt x="0" y="91240"/>
                      <a:pt x="0" y="57950"/>
                    </a:cubicBezTo>
                    <a:cubicBezTo>
                      <a:pt x="0" y="25892"/>
                      <a:pt x="27380" y="0"/>
                      <a:pt x="597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FCB4B0CB-2BE0-234A-8D19-05D8BB3EB920}"/>
                  </a:ext>
                </a:extLst>
              </p:cNvPr>
              <p:cNvSpPr/>
              <p:nvPr/>
            </p:nvSpPr>
            <p:spPr>
              <a:xfrm>
                <a:off x="16672436" y="12442354"/>
                <a:ext cx="93434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" h="76">
                    <a:moveTo>
                      <a:pt x="76" y="38"/>
                    </a:moveTo>
                    <a:cubicBezTo>
                      <a:pt x="76" y="59"/>
                      <a:pt x="59" y="76"/>
                      <a:pt x="38" y="76"/>
                    </a:cubicBezTo>
                    <a:cubicBezTo>
                      <a:pt x="17" y="76"/>
                      <a:pt x="0" y="59"/>
                      <a:pt x="0" y="38"/>
                    </a:cubicBezTo>
                    <a:cubicBezTo>
                      <a:pt x="0" y="17"/>
                      <a:pt x="17" y="0"/>
                      <a:pt x="38" y="0"/>
                    </a:cubicBezTo>
                    <a:cubicBezTo>
                      <a:pt x="59" y="0"/>
                      <a:pt x="76" y="17"/>
                      <a:pt x="76" y="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DB59F7A6-EFB3-564D-B8AB-47968B74D437}"/>
                  </a:ext>
                </a:extLst>
              </p:cNvPr>
              <p:cNvSpPr/>
              <p:nvPr/>
            </p:nvSpPr>
            <p:spPr>
              <a:xfrm>
                <a:off x="16664961" y="12434873"/>
                <a:ext cx="109630" cy="109668"/>
              </a:xfrm>
              <a:custGeom>
                <a:avLst/>
                <a:gdLst>
                  <a:gd name="connsiteX0" fmla="*/ 54191 w 109630"/>
                  <a:gd name="connsiteY0" fmla="*/ 16201 h 109668"/>
                  <a:gd name="connsiteX1" fmla="*/ 16195 w 109630"/>
                  <a:gd name="connsiteY1" fmla="*/ 54221 h 109668"/>
                  <a:gd name="connsiteX2" fmla="*/ 54191 w 109630"/>
                  <a:gd name="connsiteY2" fmla="*/ 93467 h 109668"/>
                  <a:gd name="connsiteX3" fmla="*/ 92188 w 109630"/>
                  <a:gd name="connsiteY3" fmla="*/ 54221 h 109668"/>
                  <a:gd name="connsiteX4" fmla="*/ 54191 w 109630"/>
                  <a:gd name="connsiteY4" fmla="*/ 16201 h 109668"/>
                  <a:gd name="connsiteX5" fmla="*/ 54199 w 109630"/>
                  <a:gd name="connsiteY5" fmla="*/ 0 h 109668"/>
                  <a:gd name="connsiteX6" fmla="*/ 109630 w 109630"/>
                  <a:gd name="connsiteY6" fmla="*/ 54218 h 109668"/>
                  <a:gd name="connsiteX7" fmla="*/ 54199 w 109630"/>
                  <a:gd name="connsiteY7" fmla="*/ 109668 h 109668"/>
                  <a:gd name="connsiteX8" fmla="*/ 0 w 109630"/>
                  <a:gd name="connsiteY8" fmla="*/ 54218 h 109668"/>
                  <a:gd name="connsiteX9" fmla="*/ 54199 w 109630"/>
                  <a:gd name="connsiteY9" fmla="*/ 0 h 10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630" h="109668">
                    <a:moveTo>
                      <a:pt x="54191" y="16201"/>
                    </a:moveTo>
                    <a:cubicBezTo>
                      <a:pt x="33355" y="16201"/>
                      <a:pt x="16195" y="33371"/>
                      <a:pt x="16195" y="54221"/>
                    </a:cubicBezTo>
                    <a:cubicBezTo>
                      <a:pt x="16195" y="76297"/>
                      <a:pt x="33355" y="93467"/>
                      <a:pt x="54191" y="93467"/>
                    </a:cubicBezTo>
                    <a:cubicBezTo>
                      <a:pt x="75028" y="93467"/>
                      <a:pt x="92188" y="76297"/>
                      <a:pt x="92188" y="54221"/>
                    </a:cubicBezTo>
                    <a:cubicBezTo>
                      <a:pt x="92188" y="33371"/>
                      <a:pt x="75028" y="16201"/>
                      <a:pt x="54191" y="16201"/>
                    </a:cubicBezTo>
                    <a:close/>
                    <a:moveTo>
                      <a:pt x="54199" y="0"/>
                    </a:moveTo>
                    <a:cubicBezTo>
                      <a:pt x="84994" y="0"/>
                      <a:pt x="109630" y="23412"/>
                      <a:pt x="109630" y="54218"/>
                    </a:cubicBezTo>
                    <a:cubicBezTo>
                      <a:pt x="109630" y="85024"/>
                      <a:pt x="84994" y="109668"/>
                      <a:pt x="54199" y="109668"/>
                    </a:cubicBezTo>
                    <a:cubicBezTo>
                      <a:pt x="24636" y="109668"/>
                      <a:pt x="0" y="85024"/>
                      <a:pt x="0" y="54218"/>
                    </a:cubicBezTo>
                    <a:cubicBezTo>
                      <a:pt x="0" y="23412"/>
                      <a:pt x="24636" y="0"/>
                      <a:pt x="54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C5F72C91-3A6D-7D48-AA48-99535743B101}"/>
                  </a:ext>
                </a:extLst>
              </p:cNvPr>
              <p:cNvSpPr/>
              <p:nvPr/>
            </p:nvSpPr>
            <p:spPr>
              <a:xfrm>
                <a:off x="16854321" y="12482230"/>
                <a:ext cx="62663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13">
                    <a:moveTo>
                      <a:pt x="497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97" y="0"/>
                    </a:lnTo>
                    <a:cubicBezTo>
                      <a:pt x="501" y="0"/>
                      <a:pt x="504" y="3"/>
                      <a:pt x="504" y="6"/>
                    </a:cubicBezTo>
                    <a:cubicBezTo>
                      <a:pt x="504" y="10"/>
                      <a:pt x="501" y="13"/>
                      <a:pt x="49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5A405ED-D1A0-B043-8C6B-19D5073542BD}"/>
                  </a:ext>
                </a:extLst>
              </p:cNvPr>
              <p:cNvSpPr/>
              <p:nvPr/>
            </p:nvSpPr>
            <p:spPr>
              <a:xfrm>
                <a:off x="16734725" y="12161952"/>
                <a:ext cx="2134041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4" h="171">
                    <a:moveTo>
                      <a:pt x="1712" y="0"/>
                    </a:moveTo>
                    <a:lnTo>
                      <a:pt x="85" y="0"/>
                    </a:lnTo>
                    <a:cubicBezTo>
                      <a:pt x="38" y="0"/>
                      <a:pt x="0" y="38"/>
                      <a:pt x="0" y="85"/>
                    </a:cubicBezTo>
                    <a:cubicBezTo>
                      <a:pt x="0" y="132"/>
                      <a:pt x="38" y="171"/>
                      <a:pt x="85" y="171"/>
                    </a:cubicBezTo>
                    <a:lnTo>
                      <a:pt x="1712" y="171"/>
                    </a:lnTo>
                    <a:cubicBezTo>
                      <a:pt x="1713" y="171"/>
                      <a:pt x="1714" y="170"/>
                      <a:pt x="1714" y="168"/>
                    </a:cubicBezTo>
                    <a:lnTo>
                      <a:pt x="1714" y="3"/>
                    </a:lnTo>
                    <a:cubicBezTo>
                      <a:pt x="1714" y="2"/>
                      <a:pt x="1713" y="0"/>
                      <a:pt x="171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D5E60D28-C171-7742-90DA-6F201A304DC5}"/>
                  </a:ext>
                </a:extLst>
              </p:cNvPr>
              <p:cNvSpPr/>
              <p:nvPr/>
            </p:nvSpPr>
            <p:spPr>
              <a:xfrm>
                <a:off x="16726005" y="12154475"/>
                <a:ext cx="2151483" cy="228060"/>
              </a:xfrm>
              <a:custGeom>
                <a:avLst/>
                <a:gdLst>
                  <a:gd name="connsiteX0" fmla="*/ 114555 w 2151483"/>
                  <a:gd name="connsiteY0" fmla="*/ 16201 h 228060"/>
                  <a:gd name="connsiteX1" fmla="*/ 17441 w 2151483"/>
                  <a:gd name="connsiteY1" fmla="*/ 112792 h 228060"/>
                  <a:gd name="connsiteX2" fmla="*/ 114555 w 2151483"/>
                  <a:gd name="connsiteY2" fmla="*/ 211859 h 228060"/>
                  <a:gd name="connsiteX3" fmla="*/ 2134041 w 2151483"/>
                  <a:gd name="connsiteY3" fmla="*/ 211859 h 228060"/>
                  <a:gd name="connsiteX4" fmla="*/ 2134041 w 2151483"/>
                  <a:gd name="connsiteY4" fmla="*/ 16201 h 228060"/>
                  <a:gd name="connsiteX5" fmla="*/ 114547 w 2151483"/>
                  <a:gd name="connsiteY5" fmla="*/ 0 h 228060"/>
                  <a:gd name="connsiteX6" fmla="*/ 2140277 w 2151483"/>
                  <a:gd name="connsiteY6" fmla="*/ 0 h 228060"/>
                  <a:gd name="connsiteX7" fmla="*/ 2151483 w 2151483"/>
                  <a:gd name="connsiteY7" fmla="*/ 11155 h 228060"/>
                  <a:gd name="connsiteX8" fmla="*/ 2151483 w 2151483"/>
                  <a:gd name="connsiteY8" fmla="*/ 215665 h 228060"/>
                  <a:gd name="connsiteX9" fmla="*/ 2140277 w 2151483"/>
                  <a:gd name="connsiteY9" fmla="*/ 228060 h 228060"/>
                  <a:gd name="connsiteX10" fmla="*/ 114547 w 2151483"/>
                  <a:gd name="connsiteY10" fmla="*/ 228060 h 228060"/>
                  <a:gd name="connsiteX11" fmla="*/ 0 w 2151483"/>
                  <a:gd name="connsiteY11" fmla="*/ 112791 h 228060"/>
                  <a:gd name="connsiteX12" fmla="*/ 114547 w 2151483"/>
                  <a:gd name="connsiteY12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483" h="228060">
                    <a:moveTo>
                      <a:pt x="114555" y="16201"/>
                    </a:moveTo>
                    <a:cubicBezTo>
                      <a:pt x="59773" y="16201"/>
                      <a:pt x="17441" y="59543"/>
                      <a:pt x="17441" y="112792"/>
                    </a:cubicBezTo>
                    <a:cubicBezTo>
                      <a:pt x="17441" y="167279"/>
                      <a:pt x="59773" y="211859"/>
                      <a:pt x="114555" y="211859"/>
                    </a:cubicBezTo>
                    <a:lnTo>
                      <a:pt x="2134041" y="211859"/>
                    </a:lnTo>
                    <a:lnTo>
                      <a:pt x="2134041" y="16201"/>
                    </a:lnTo>
                    <a:close/>
                    <a:moveTo>
                      <a:pt x="114547" y="0"/>
                    </a:moveTo>
                    <a:lnTo>
                      <a:pt x="2140277" y="0"/>
                    </a:lnTo>
                    <a:cubicBezTo>
                      <a:pt x="2145257" y="0"/>
                      <a:pt x="2151483" y="4958"/>
                      <a:pt x="2151483" y="11155"/>
                    </a:cubicBezTo>
                    <a:lnTo>
                      <a:pt x="2151483" y="215665"/>
                    </a:lnTo>
                    <a:cubicBezTo>
                      <a:pt x="2151483" y="221863"/>
                      <a:pt x="2145257" y="228060"/>
                      <a:pt x="2140277" y="228060"/>
                    </a:cubicBezTo>
                    <a:lnTo>
                      <a:pt x="114547" y="228060"/>
                    </a:lnTo>
                    <a:cubicBezTo>
                      <a:pt x="51048" y="228060"/>
                      <a:pt x="0" y="176003"/>
                      <a:pt x="0" y="112791"/>
                    </a:cubicBezTo>
                    <a:cubicBezTo>
                      <a:pt x="0" y="50818"/>
                      <a:pt x="51048" y="0"/>
                      <a:pt x="114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00151E3F-CC5E-394D-B0CD-A306AE1C7941}"/>
                  </a:ext>
                </a:extLst>
              </p:cNvPr>
              <p:cNvSpPr/>
              <p:nvPr/>
            </p:nvSpPr>
            <p:spPr>
              <a:xfrm>
                <a:off x="17691492" y="12154475"/>
                <a:ext cx="1185996" cy="228060"/>
              </a:xfrm>
              <a:custGeom>
                <a:avLst/>
                <a:gdLst>
                  <a:gd name="connsiteX0" fmla="*/ 115754 w 1185996"/>
                  <a:gd name="connsiteY0" fmla="*/ 16201 h 228060"/>
                  <a:gd name="connsiteX1" fmla="*/ 17444 w 1185996"/>
                  <a:gd name="connsiteY1" fmla="*/ 112792 h 228060"/>
                  <a:gd name="connsiteX2" fmla="*/ 115754 w 1185996"/>
                  <a:gd name="connsiteY2" fmla="*/ 211859 h 228060"/>
                  <a:gd name="connsiteX3" fmla="*/ 1168556 w 1185996"/>
                  <a:gd name="connsiteY3" fmla="*/ 211859 h 228060"/>
                  <a:gd name="connsiteX4" fmla="*/ 1168556 w 1185996"/>
                  <a:gd name="connsiteY4" fmla="*/ 16201 h 228060"/>
                  <a:gd name="connsiteX5" fmla="*/ 115738 w 1185996"/>
                  <a:gd name="connsiteY5" fmla="*/ 0 h 228060"/>
                  <a:gd name="connsiteX6" fmla="*/ 1177284 w 1185996"/>
                  <a:gd name="connsiteY6" fmla="*/ 0 h 228060"/>
                  <a:gd name="connsiteX7" fmla="*/ 1185996 w 1185996"/>
                  <a:gd name="connsiteY7" fmla="*/ 7437 h 228060"/>
                  <a:gd name="connsiteX8" fmla="*/ 1185996 w 1185996"/>
                  <a:gd name="connsiteY8" fmla="*/ 219384 h 228060"/>
                  <a:gd name="connsiteX9" fmla="*/ 1177284 w 1185996"/>
                  <a:gd name="connsiteY9" fmla="*/ 228060 h 228060"/>
                  <a:gd name="connsiteX10" fmla="*/ 115738 w 1185996"/>
                  <a:gd name="connsiteY10" fmla="*/ 228060 h 228060"/>
                  <a:gd name="connsiteX11" fmla="*/ 0 w 1185996"/>
                  <a:gd name="connsiteY11" fmla="*/ 112791 h 228060"/>
                  <a:gd name="connsiteX12" fmla="*/ 115738 w 1185996"/>
                  <a:gd name="connsiteY12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5996" h="228060">
                    <a:moveTo>
                      <a:pt x="115754" y="16201"/>
                    </a:moveTo>
                    <a:cubicBezTo>
                      <a:pt x="60998" y="16201"/>
                      <a:pt x="17444" y="59543"/>
                      <a:pt x="17444" y="112792"/>
                    </a:cubicBezTo>
                    <a:cubicBezTo>
                      <a:pt x="17444" y="167279"/>
                      <a:pt x="60998" y="211859"/>
                      <a:pt x="115754" y="211859"/>
                    </a:cubicBezTo>
                    <a:lnTo>
                      <a:pt x="1168556" y="211859"/>
                    </a:lnTo>
                    <a:lnTo>
                      <a:pt x="1168556" y="16201"/>
                    </a:lnTo>
                    <a:close/>
                    <a:moveTo>
                      <a:pt x="115738" y="0"/>
                    </a:moveTo>
                    <a:lnTo>
                      <a:pt x="1177284" y="0"/>
                    </a:lnTo>
                    <a:cubicBezTo>
                      <a:pt x="1182262" y="0"/>
                      <a:pt x="1185996" y="3718"/>
                      <a:pt x="1185996" y="7437"/>
                    </a:cubicBezTo>
                    <a:lnTo>
                      <a:pt x="1185996" y="219384"/>
                    </a:lnTo>
                    <a:cubicBezTo>
                      <a:pt x="1185996" y="224342"/>
                      <a:pt x="1182262" y="228060"/>
                      <a:pt x="1177284" y="228060"/>
                    </a:cubicBezTo>
                    <a:lnTo>
                      <a:pt x="115738" y="228060"/>
                    </a:lnTo>
                    <a:cubicBezTo>
                      <a:pt x="52270" y="228060"/>
                      <a:pt x="0" y="176003"/>
                      <a:pt x="0" y="112791"/>
                    </a:cubicBezTo>
                    <a:cubicBezTo>
                      <a:pt x="0" y="50818"/>
                      <a:pt x="52270" y="0"/>
                      <a:pt x="1157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B64E6911-4F71-024E-A912-D0963A171526}"/>
                  </a:ext>
                </a:extLst>
              </p:cNvPr>
              <p:cNvSpPr/>
              <p:nvPr/>
            </p:nvSpPr>
            <p:spPr>
              <a:xfrm>
                <a:off x="17751292" y="12213047"/>
                <a:ext cx="1126196" cy="109668"/>
              </a:xfrm>
              <a:custGeom>
                <a:avLst/>
                <a:gdLst>
                  <a:gd name="connsiteX0" fmla="*/ 56016 w 1126196"/>
                  <a:gd name="connsiteY0" fmla="*/ 16198 h 109668"/>
                  <a:gd name="connsiteX1" fmla="*/ 17440 w 1126196"/>
                  <a:gd name="connsiteY1" fmla="*/ 54218 h 109668"/>
                  <a:gd name="connsiteX2" fmla="*/ 56016 w 1126196"/>
                  <a:gd name="connsiteY2" fmla="*/ 93464 h 109668"/>
                  <a:gd name="connsiteX3" fmla="*/ 1108756 w 1126196"/>
                  <a:gd name="connsiteY3" fmla="*/ 93464 h 109668"/>
                  <a:gd name="connsiteX4" fmla="*/ 1108756 w 1126196"/>
                  <a:gd name="connsiteY4" fmla="*/ 16198 h 109668"/>
                  <a:gd name="connsiteX5" fmla="*/ 55998 w 1126196"/>
                  <a:gd name="connsiteY5" fmla="*/ 0 h 109668"/>
                  <a:gd name="connsiteX6" fmla="*/ 1126196 w 1126196"/>
                  <a:gd name="connsiteY6" fmla="*/ 0 h 109668"/>
                  <a:gd name="connsiteX7" fmla="*/ 1126196 w 1126196"/>
                  <a:gd name="connsiteY7" fmla="*/ 109668 h 109668"/>
                  <a:gd name="connsiteX8" fmla="*/ 55998 w 1126196"/>
                  <a:gd name="connsiteY8" fmla="*/ 109668 h 109668"/>
                  <a:gd name="connsiteX9" fmla="*/ 0 w 1126196"/>
                  <a:gd name="connsiteY9" fmla="*/ 54218 h 109668"/>
                  <a:gd name="connsiteX10" fmla="*/ 55998 w 1126196"/>
                  <a:gd name="connsiteY10" fmla="*/ 0 h 10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6196" h="109668">
                    <a:moveTo>
                      <a:pt x="56016" y="16198"/>
                    </a:moveTo>
                    <a:cubicBezTo>
                      <a:pt x="34862" y="16198"/>
                      <a:pt x="17440" y="33368"/>
                      <a:pt x="17440" y="54218"/>
                    </a:cubicBezTo>
                    <a:cubicBezTo>
                      <a:pt x="17440" y="76294"/>
                      <a:pt x="34862" y="93464"/>
                      <a:pt x="56016" y="93464"/>
                    </a:cubicBezTo>
                    <a:lnTo>
                      <a:pt x="1108756" y="93464"/>
                    </a:lnTo>
                    <a:lnTo>
                      <a:pt x="1108756" y="16198"/>
                    </a:lnTo>
                    <a:close/>
                    <a:moveTo>
                      <a:pt x="55998" y="0"/>
                    </a:moveTo>
                    <a:lnTo>
                      <a:pt x="1126196" y="0"/>
                    </a:lnTo>
                    <a:lnTo>
                      <a:pt x="1126196" y="109668"/>
                    </a:lnTo>
                    <a:lnTo>
                      <a:pt x="55998" y="109668"/>
                    </a:lnTo>
                    <a:cubicBezTo>
                      <a:pt x="24888" y="109668"/>
                      <a:pt x="0" y="85024"/>
                      <a:pt x="0" y="54218"/>
                    </a:cubicBezTo>
                    <a:cubicBezTo>
                      <a:pt x="0" y="24644"/>
                      <a:pt x="24888" y="0"/>
                      <a:pt x="55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AA6F2914-725E-C64D-8A81-6C595E37386D}"/>
                  </a:ext>
                </a:extLst>
              </p:cNvPr>
              <p:cNvSpPr/>
              <p:nvPr/>
            </p:nvSpPr>
            <p:spPr>
              <a:xfrm>
                <a:off x="16838126" y="12225510"/>
                <a:ext cx="85960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70">
                    <a:moveTo>
                      <a:pt x="70" y="34"/>
                    </a:moveTo>
                    <a:cubicBezTo>
                      <a:pt x="70" y="54"/>
                      <a:pt x="54" y="70"/>
                      <a:pt x="35" y="70"/>
                    </a:cubicBezTo>
                    <a:cubicBezTo>
                      <a:pt x="16" y="70"/>
                      <a:pt x="0" y="54"/>
                      <a:pt x="0" y="34"/>
                    </a:cubicBezTo>
                    <a:cubicBezTo>
                      <a:pt x="0" y="15"/>
                      <a:pt x="16" y="0"/>
                      <a:pt x="35" y="0"/>
                    </a:cubicBezTo>
                    <a:cubicBezTo>
                      <a:pt x="54" y="0"/>
                      <a:pt x="70" y="15"/>
                      <a:pt x="7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75191B1F-A6F1-604B-BB07-6C7C064EBE4F}"/>
                  </a:ext>
                </a:extLst>
              </p:cNvPr>
              <p:cNvSpPr/>
              <p:nvPr/>
            </p:nvSpPr>
            <p:spPr>
              <a:xfrm>
                <a:off x="16829405" y="12216786"/>
                <a:ext cx="103402" cy="103437"/>
              </a:xfrm>
              <a:custGeom>
                <a:avLst/>
                <a:gdLst>
                  <a:gd name="connsiteX0" fmla="*/ 51700 w 103402"/>
                  <a:gd name="connsiteY0" fmla="*/ 16198 h 103437"/>
                  <a:gd name="connsiteX1" fmla="*/ 17442 w 103402"/>
                  <a:gd name="connsiteY1" fmla="*/ 50480 h 103437"/>
                  <a:gd name="connsiteX2" fmla="*/ 51700 w 103402"/>
                  <a:gd name="connsiteY2" fmla="*/ 85987 h 103437"/>
                  <a:gd name="connsiteX3" fmla="*/ 85960 w 103402"/>
                  <a:gd name="connsiteY3" fmla="*/ 50480 h 103437"/>
                  <a:gd name="connsiteX4" fmla="*/ 51700 w 103402"/>
                  <a:gd name="connsiteY4" fmla="*/ 16198 h 103437"/>
                  <a:gd name="connsiteX5" fmla="*/ 51700 w 103402"/>
                  <a:gd name="connsiteY5" fmla="*/ 0 h 103437"/>
                  <a:gd name="connsiteX6" fmla="*/ 103402 w 103402"/>
                  <a:gd name="connsiteY6" fmla="*/ 50487 h 103437"/>
                  <a:gd name="connsiteX7" fmla="*/ 51700 w 103402"/>
                  <a:gd name="connsiteY7" fmla="*/ 103437 h 103437"/>
                  <a:gd name="connsiteX8" fmla="*/ 0 w 103402"/>
                  <a:gd name="connsiteY8" fmla="*/ 50487 h 103437"/>
                  <a:gd name="connsiteX9" fmla="*/ 51700 w 103402"/>
                  <a:gd name="connsiteY9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402" h="103437">
                    <a:moveTo>
                      <a:pt x="51700" y="16198"/>
                    </a:moveTo>
                    <a:cubicBezTo>
                      <a:pt x="32124" y="16198"/>
                      <a:pt x="17442" y="32115"/>
                      <a:pt x="17442" y="50480"/>
                    </a:cubicBezTo>
                    <a:cubicBezTo>
                      <a:pt x="17442" y="71295"/>
                      <a:pt x="32124" y="85987"/>
                      <a:pt x="51700" y="85987"/>
                    </a:cubicBezTo>
                    <a:cubicBezTo>
                      <a:pt x="71278" y="85987"/>
                      <a:pt x="85960" y="71295"/>
                      <a:pt x="85960" y="50480"/>
                    </a:cubicBezTo>
                    <a:cubicBezTo>
                      <a:pt x="85960" y="32115"/>
                      <a:pt x="71278" y="16198"/>
                      <a:pt x="51700" y="16198"/>
                    </a:cubicBezTo>
                    <a:close/>
                    <a:moveTo>
                      <a:pt x="51700" y="0"/>
                    </a:moveTo>
                    <a:cubicBezTo>
                      <a:pt x="80012" y="0"/>
                      <a:pt x="103402" y="22165"/>
                      <a:pt x="103402" y="50487"/>
                    </a:cubicBezTo>
                    <a:cubicBezTo>
                      <a:pt x="103402" y="80041"/>
                      <a:pt x="80012" y="103437"/>
                      <a:pt x="51700" y="103437"/>
                    </a:cubicBezTo>
                    <a:cubicBezTo>
                      <a:pt x="23388" y="103437"/>
                      <a:pt x="0" y="80041"/>
                      <a:pt x="0" y="50487"/>
                    </a:cubicBezTo>
                    <a:cubicBezTo>
                      <a:pt x="0" y="22165"/>
                      <a:pt x="23388" y="0"/>
                      <a:pt x="517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21EA567A-AFEF-5C40-A2C9-0ADD0250BD2C}"/>
                  </a:ext>
                </a:extLst>
              </p:cNvPr>
              <p:cNvSpPr/>
              <p:nvPr/>
            </p:nvSpPr>
            <p:spPr>
              <a:xfrm>
                <a:off x="17005062" y="12260404"/>
                <a:ext cx="58053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7" h="13">
                    <a:moveTo>
                      <a:pt x="460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460" y="0"/>
                    </a:lnTo>
                    <a:cubicBezTo>
                      <a:pt x="464" y="0"/>
                      <a:pt x="467" y="3"/>
                      <a:pt x="467" y="6"/>
                    </a:cubicBezTo>
                    <a:cubicBezTo>
                      <a:pt x="467" y="10"/>
                      <a:pt x="464" y="13"/>
                      <a:pt x="46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307" name="Freeform 306">
            <a:extLst>
              <a:ext uri="{FF2B5EF4-FFF2-40B4-BE49-F238E27FC236}">
                <a16:creationId xmlns:a16="http://schemas.microsoft.com/office/drawing/2014/main" id="{715B9C71-05B4-0A4C-9EB9-BC0141DB8507}"/>
              </a:ext>
            </a:extLst>
          </p:cNvPr>
          <p:cNvSpPr/>
          <p:nvPr/>
        </p:nvSpPr>
        <p:spPr>
          <a:xfrm>
            <a:off x="2816740" y="3293784"/>
            <a:ext cx="2233705" cy="223324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4" h="1793">
                <a:moveTo>
                  <a:pt x="1794" y="897"/>
                </a:moveTo>
                <a:cubicBezTo>
                  <a:pt x="1794" y="1392"/>
                  <a:pt x="1392" y="1793"/>
                  <a:pt x="897" y="1793"/>
                </a:cubicBezTo>
                <a:cubicBezTo>
                  <a:pt x="402" y="1793"/>
                  <a:pt x="0" y="1392"/>
                  <a:pt x="0" y="897"/>
                </a:cubicBezTo>
                <a:cubicBezTo>
                  <a:pt x="0" y="401"/>
                  <a:pt x="402" y="0"/>
                  <a:pt x="897" y="0"/>
                </a:cubicBezTo>
                <a:cubicBezTo>
                  <a:pt x="1392" y="0"/>
                  <a:pt x="1794" y="401"/>
                  <a:pt x="1794" y="89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AE82EBA5-153D-0049-AC3F-8E59364CD6ED}"/>
              </a:ext>
            </a:extLst>
          </p:cNvPr>
          <p:cNvSpPr/>
          <p:nvPr/>
        </p:nvSpPr>
        <p:spPr>
          <a:xfrm>
            <a:off x="3011083" y="3488196"/>
            <a:ext cx="1845018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2" h="1482">
                <a:moveTo>
                  <a:pt x="1482" y="741"/>
                </a:moveTo>
                <a:cubicBezTo>
                  <a:pt x="1482" y="1150"/>
                  <a:pt x="1150" y="1482"/>
                  <a:pt x="741" y="1482"/>
                </a:cubicBezTo>
                <a:cubicBezTo>
                  <a:pt x="331" y="1482"/>
                  <a:pt x="0" y="1150"/>
                  <a:pt x="0" y="741"/>
                </a:cubicBezTo>
                <a:cubicBezTo>
                  <a:pt x="0" y="331"/>
                  <a:pt x="331" y="0"/>
                  <a:pt x="741" y="0"/>
                </a:cubicBezTo>
                <a:cubicBezTo>
                  <a:pt x="1150" y="0"/>
                  <a:pt x="1482" y="331"/>
                  <a:pt x="1482" y="741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9" name="Freeform 548">
            <a:extLst>
              <a:ext uri="{FF2B5EF4-FFF2-40B4-BE49-F238E27FC236}">
                <a16:creationId xmlns:a16="http://schemas.microsoft.com/office/drawing/2014/main" id="{9391E974-BF27-A547-B6AC-EFADEFB625F8}"/>
              </a:ext>
            </a:extLst>
          </p:cNvPr>
          <p:cNvSpPr/>
          <p:nvPr/>
        </p:nvSpPr>
        <p:spPr>
          <a:xfrm>
            <a:off x="3448356" y="3984195"/>
            <a:ext cx="970472" cy="853667"/>
          </a:xfrm>
          <a:custGeom>
            <a:avLst/>
            <a:gdLst>
              <a:gd name="connsiteX0" fmla="*/ 296340 w 970472"/>
              <a:gd name="connsiteY0" fmla="*/ 640562 h 853667"/>
              <a:gd name="connsiteX1" fmla="*/ 272828 w 970472"/>
              <a:gd name="connsiteY1" fmla="*/ 681414 h 853667"/>
              <a:gd name="connsiteX2" fmla="*/ 286440 w 970472"/>
              <a:gd name="connsiteY2" fmla="*/ 826250 h 853667"/>
              <a:gd name="connsiteX3" fmla="*/ 448551 w 970472"/>
              <a:gd name="connsiteY3" fmla="*/ 826250 h 853667"/>
              <a:gd name="connsiteX4" fmla="*/ 458451 w 970472"/>
              <a:gd name="connsiteY4" fmla="*/ 816347 h 853667"/>
              <a:gd name="connsiteX5" fmla="*/ 458451 w 970472"/>
              <a:gd name="connsiteY5" fmla="*/ 750737 h 853667"/>
              <a:gd name="connsiteX6" fmla="*/ 348315 w 970472"/>
              <a:gd name="connsiteY6" fmla="*/ 640562 h 853667"/>
              <a:gd name="connsiteX7" fmla="*/ 137544 w 970472"/>
              <a:gd name="connsiteY7" fmla="*/ 640562 h 853667"/>
              <a:gd name="connsiteX8" fmla="*/ 27408 w 970472"/>
              <a:gd name="connsiteY8" fmla="*/ 750737 h 853667"/>
              <a:gd name="connsiteX9" fmla="*/ 27408 w 970472"/>
              <a:gd name="connsiteY9" fmla="*/ 816347 h 853667"/>
              <a:gd name="connsiteX10" fmla="*/ 36071 w 970472"/>
              <a:gd name="connsiteY10" fmla="*/ 826250 h 853667"/>
              <a:gd name="connsiteX11" fmla="*/ 199419 w 970472"/>
              <a:gd name="connsiteY11" fmla="*/ 826250 h 853667"/>
              <a:gd name="connsiteX12" fmla="*/ 213031 w 970472"/>
              <a:gd name="connsiteY12" fmla="*/ 681414 h 853667"/>
              <a:gd name="connsiteX13" fmla="*/ 188281 w 970472"/>
              <a:gd name="connsiteY13" fmla="*/ 640562 h 853667"/>
              <a:gd name="connsiteX14" fmla="*/ 137929 w 970472"/>
              <a:gd name="connsiteY14" fmla="*/ 614391 h 853667"/>
              <a:gd name="connsiteX15" fmla="*/ 173965 w 970472"/>
              <a:gd name="connsiteY15" fmla="*/ 614391 h 853667"/>
              <a:gd name="connsiteX16" fmla="*/ 311894 w 970472"/>
              <a:gd name="connsiteY16" fmla="*/ 614391 h 853667"/>
              <a:gd name="connsiteX17" fmla="*/ 347930 w 970472"/>
              <a:gd name="connsiteY17" fmla="*/ 614391 h 853667"/>
              <a:gd name="connsiteX18" fmla="*/ 485859 w 970472"/>
              <a:gd name="connsiteY18" fmla="*/ 750766 h 853667"/>
              <a:gd name="connsiteX19" fmla="*/ 485859 w 970472"/>
              <a:gd name="connsiteY19" fmla="*/ 816474 h 853667"/>
              <a:gd name="connsiteX20" fmla="*/ 448581 w 970472"/>
              <a:gd name="connsiteY20" fmla="*/ 853667 h 853667"/>
              <a:gd name="connsiteX21" fmla="*/ 36036 w 970472"/>
              <a:gd name="connsiteY21" fmla="*/ 853667 h 853667"/>
              <a:gd name="connsiteX22" fmla="*/ 0 w 970472"/>
              <a:gd name="connsiteY22" fmla="*/ 816474 h 853667"/>
              <a:gd name="connsiteX23" fmla="*/ 0 w 970472"/>
              <a:gd name="connsiteY23" fmla="*/ 750766 h 853667"/>
              <a:gd name="connsiteX24" fmla="*/ 137929 w 970472"/>
              <a:gd name="connsiteY24" fmla="*/ 614391 h 853667"/>
              <a:gd name="connsiteX25" fmla="*/ 243552 w 970472"/>
              <a:gd name="connsiteY25" fmla="*/ 395055 h 853667"/>
              <a:gd name="connsiteX26" fmla="*/ 165690 w 970472"/>
              <a:gd name="connsiteY26" fmla="*/ 472945 h 853667"/>
              <a:gd name="connsiteX27" fmla="*/ 243552 w 970472"/>
              <a:gd name="connsiteY27" fmla="*/ 550834 h 853667"/>
              <a:gd name="connsiteX28" fmla="*/ 321414 w 970472"/>
              <a:gd name="connsiteY28" fmla="*/ 472945 h 853667"/>
              <a:gd name="connsiteX29" fmla="*/ 243552 w 970472"/>
              <a:gd name="connsiteY29" fmla="*/ 395055 h 853667"/>
              <a:gd name="connsiteX30" fmla="*/ 673853 w 970472"/>
              <a:gd name="connsiteY30" fmla="*/ 368884 h 853667"/>
              <a:gd name="connsiteX31" fmla="*/ 786217 w 970472"/>
              <a:gd name="connsiteY31" fmla="*/ 368884 h 853667"/>
              <a:gd name="connsiteX32" fmla="*/ 799799 w 970472"/>
              <a:gd name="connsiteY32" fmla="*/ 380753 h 853667"/>
              <a:gd name="connsiteX33" fmla="*/ 786217 w 970472"/>
              <a:gd name="connsiteY33" fmla="*/ 393809 h 853667"/>
              <a:gd name="connsiteX34" fmla="*/ 673853 w 970472"/>
              <a:gd name="connsiteY34" fmla="*/ 393809 h 853667"/>
              <a:gd name="connsiteX35" fmla="*/ 660270 w 970472"/>
              <a:gd name="connsiteY35" fmla="*/ 380753 h 853667"/>
              <a:gd name="connsiteX36" fmla="*/ 673853 w 970472"/>
              <a:gd name="connsiteY36" fmla="*/ 368884 h 853667"/>
              <a:gd name="connsiteX37" fmla="*/ 616581 w 970472"/>
              <a:gd name="connsiteY37" fmla="*/ 311557 h 853667"/>
              <a:gd name="connsiteX38" fmla="*/ 786181 w 970472"/>
              <a:gd name="connsiteY38" fmla="*/ 311557 h 853667"/>
              <a:gd name="connsiteX39" fmla="*/ 799798 w 970472"/>
              <a:gd name="connsiteY39" fmla="*/ 323426 h 853667"/>
              <a:gd name="connsiteX40" fmla="*/ 786181 w 970472"/>
              <a:gd name="connsiteY40" fmla="*/ 336482 h 853667"/>
              <a:gd name="connsiteX41" fmla="*/ 616581 w 970472"/>
              <a:gd name="connsiteY41" fmla="*/ 336482 h 853667"/>
              <a:gd name="connsiteX42" fmla="*/ 602963 w 970472"/>
              <a:gd name="connsiteY42" fmla="*/ 323426 h 853667"/>
              <a:gd name="connsiteX43" fmla="*/ 616581 w 970472"/>
              <a:gd name="connsiteY43" fmla="*/ 311557 h 853667"/>
              <a:gd name="connsiteX44" fmla="*/ 616581 w 970472"/>
              <a:gd name="connsiteY44" fmla="*/ 254231 h 853667"/>
              <a:gd name="connsiteX45" fmla="*/ 786181 w 970472"/>
              <a:gd name="connsiteY45" fmla="*/ 254231 h 853667"/>
              <a:gd name="connsiteX46" fmla="*/ 799798 w 970472"/>
              <a:gd name="connsiteY46" fmla="*/ 266100 h 853667"/>
              <a:gd name="connsiteX47" fmla="*/ 786181 w 970472"/>
              <a:gd name="connsiteY47" fmla="*/ 279156 h 853667"/>
              <a:gd name="connsiteX48" fmla="*/ 616581 w 970472"/>
              <a:gd name="connsiteY48" fmla="*/ 279156 h 853667"/>
              <a:gd name="connsiteX49" fmla="*/ 602963 w 970472"/>
              <a:gd name="connsiteY49" fmla="*/ 266100 h 853667"/>
              <a:gd name="connsiteX50" fmla="*/ 616581 w 970472"/>
              <a:gd name="connsiteY50" fmla="*/ 254231 h 853667"/>
              <a:gd name="connsiteX51" fmla="*/ 499710 w 970472"/>
              <a:gd name="connsiteY51" fmla="*/ 233045 h 853667"/>
              <a:gd name="connsiteX52" fmla="*/ 444159 w 970472"/>
              <a:gd name="connsiteY52" fmla="*/ 289855 h 853667"/>
              <a:gd name="connsiteX53" fmla="*/ 439221 w 970472"/>
              <a:gd name="connsiteY53" fmla="*/ 293560 h 853667"/>
              <a:gd name="connsiteX54" fmla="*/ 379967 w 970472"/>
              <a:gd name="connsiteY54" fmla="*/ 352840 h 853667"/>
              <a:gd name="connsiteX55" fmla="*/ 430580 w 970472"/>
              <a:gd name="connsiteY55" fmla="*/ 370130 h 853667"/>
              <a:gd name="connsiteX56" fmla="*/ 515758 w 970472"/>
              <a:gd name="connsiteY56" fmla="*/ 283680 h 853667"/>
              <a:gd name="connsiteX57" fmla="*/ 499710 w 970472"/>
              <a:gd name="connsiteY57" fmla="*/ 233045 h 853667"/>
              <a:gd name="connsiteX58" fmla="*/ 444744 w 970472"/>
              <a:gd name="connsiteY58" fmla="*/ 198151 h 853667"/>
              <a:gd name="connsiteX59" fmla="*/ 444744 w 970472"/>
              <a:gd name="connsiteY59" fmla="*/ 250493 h 853667"/>
              <a:gd name="connsiteX60" fmla="*/ 479626 w 970472"/>
              <a:gd name="connsiteY60" fmla="*/ 213976 h 853667"/>
              <a:gd name="connsiteX61" fmla="*/ 444744 w 970472"/>
              <a:gd name="connsiteY61" fmla="*/ 198151 h 853667"/>
              <a:gd name="connsiteX62" fmla="*/ 416095 w 970472"/>
              <a:gd name="connsiteY62" fmla="*/ 198151 h 853667"/>
              <a:gd name="connsiteX63" fmla="*/ 343839 w 970472"/>
              <a:gd name="connsiteY63" fmla="*/ 283359 h 853667"/>
              <a:gd name="connsiteX64" fmla="*/ 359760 w 970472"/>
              <a:gd name="connsiteY64" fmla="*/ 333990 h 853667"/>
              <a:gd name="connsiteX65" fmla="*/ 416095 w 970472"/>
              <a:gd name="connsiteY65" fmla="*/ 278420 h 853667"/>
              <a:gd name="connsiteX66" fmla="*/ 587939 w 970472"/>
              <a:gd name="connsiteY66" fmla="*/ 196904 h 853667"/>
              <a:gd name="connsiteX67" fmla="*/ 786170 w 970472"/>
              <a:gd name="connsiteY67" fmla="*/ 196904 h 853667"/>
              <a:gd name="connsiteX68" fmla="*/ 799798 w 970472"/>
              <a:gd name="connsiteY68" fmla="*/ 208773 h 853667"/>
              <a:gd name="connsiteX69" fmla="*/ 786170 w 970472"/>
              <a:gd name="connsiteY69" fmla="*/ 221829 h 853667"/>
              <a:gd name="connsiteX70" fmla="*/ 587939 w 970472"/>
              <a:gd name="connsiteY70" fmla="*/ 221829 h 853667"/>
              <a:gd name="connsiteX71" fmla="*/ 574310 w 970472"/>
              <a:gd name="connsiteY71" fmla="*/ 208773 h 853667"/>
              <a:gd name="connsiteX72" fmla="*/ 587939 w 970472"/>
              <a:gd name="connsiteY72" fmla="*/ 196904 h 853667"/>
              <a:gd name="connsiteX73" fmla="*/ 430418 w 970472"/>
              <a:gd name="connsiteY73" fmla="*/ 170734 h 853667"/>
              <a:gd name="connsiteX74" fmla="*/ 509713 w 970472"/>
              <a:gd name="connsiteY74" fmla="*/ 202958 h 853667"/>
              <a:gd name="connsiteX75" fmla="*/ 509713 w 970472"/>
              <a:gd name="connsiteY75" fmla="*/ 204198 h 853667"/>
              <a:gd name="connsiteX76" fmla="*/ 543165 w 970472"/>
              <a:gd name="connsiteY76" fmla="*/ 283518 h 853667"/>
              <a:gd name="connsiteX77" fmla="*/ 430418 w 970472"/>
              <a:gd name="connsiteY77" fmla="*/ 396302 h 853667"/>
              <a:gd name="connsiteX78" fmla="*/ 316431 w 970472"/>
              <a:gd name="connsiteY78" fmla="*/ 283518 h 853667"/>
              <a:gd name="connsiteX79" fmla="*/ 430418 w 970472"/>
              <a:gd name="connsiteY79" fmla="*/ 170734 h 853667"/>
              <a:gd name="connsiteX80" fmla="*/ 256630 w 970472"/>
              <a:gd name="connsiteY80" fmla="*/ 112161 h 853667"/>
              <a:gd name="connsiteX81" fmla="*/ 256630 w 970472"/>
              <a:gd name="connsiteY81" fmla="*/ 368090 h 853667"/>
              <a:gd name="connsiteX82" fmla="*/ 348637 w 970472"/>
              <a:gd name="connsiteY82" fmla="*/ 472449 h 853667"/>
              <a:gd name="connsiteX83" fmla="*/ 339934 w 970472"/>
              <a:gd name="connsiteY83" fmla="*/ 513447 h 853667"/>
              <a:gd name="connsiteX84" fmla="*/ 852188 w 970472"/>
              <a:gd name="connsiteY84" fmla="*/ 513447 h 853667"/>
              <a:gd name="connsiteX85" fmla="*/ 887001 w 970472"/>
              <a:gd name="connsiteY85" fmla="*/ 477418 h 853667"/>
              <a:gd name="connsiteX86" fmla="*/ 887001 w 970472"/>
              <a:gd name="connsiteY86" fmla="*/ 112161 h 853667"/>
              <a:gd name="connsiteX87" fmla="*/ 230420 w 970472"/>
              <a:gd name="connsiteY87" fmla="*/ 26171 h 853667"/>
              <a:gd name="connsiteX88" fmla="*/ 201815 w 970472"/>
              <a:gd name="connsiteY88" fmla="*/ 55444 h 853667"/>
              <a:gd name="connsiteX89" fmla="*/ 230420 w 970472"/>
              <a:gd name="connsiteY89" fmla="*/ 83498 h 853667"/>
              <a:gd name="connsiteX90" fmla="*/ 914456 w 970472"/>
              <a:gd name="connsiteY90" fmla="*/ 83498 h 853667"/>
              <a:gd name="connsiteX91" fmla="*/ 943061 w 970472"/>
              <a:gd name="connsiteY91" fmla="*/ 55444 h 853667"/>
              <a:gd name="connsiteX92" fmla="*/ 914456 w 970472"/>
              <a:gd name="connsiteY92" fmla="*/ 26171 h 853667"/>
              <a:gd name="connsiteX93" fmla="*/ 230334 w 970472"/>
              <a:gd name="connsiteY93" fmla="*/ 0 h 853667"/>
              <a:gd name="connsiteX94" fmla="*/ 914495 w 970472"/>
              <a:gd name="connsiteY94" fmla="*/ 0 h 853667"/>
              <a:gd name="connsiteX95" fmla="*/ 970472 w 970472"/>
              <a:gd name="connsiteY95" fmla="*/ 55974 h 853667"/>
              <a:gd name="connsiteX96" fmla="*/ 914495 w 970472"/>
              <a:gd name="connsiteY96" fmla="*/ 111947 h 853667"/>
              <a:gd name="connsiteX97" fmla="*/ 914495 w 970472"/>
              <a:gd name="connsiteY97" fmla="*/ 477641 h 853667"/>
              <a:gd name="connsiteX98" fmla="*/ 852299 w 970472"/>
              <a:gd name="connsiteY98" fmla="*/ 539833 h 853667"/>
              <a:gd name="connsiteX99" fmla="*/ 586098 w 970472"/>
              <a:gd name="connsiteY99" fmla="*/ 539833 h 853667"/>
              <a:gd name="connsiteX100" fmla="*/ 586098 w 970472"/>
              <a:gd name="connsiteY100" fmla="*/ 602026 h 853667"/>
              <a:gd name="connsiteX101" fmla="*/ 599781 w 970472"/>
              <a:gd name="connsiteY101" fmla="*/ 626903 h 853667"/>
              <a:gd name="connsiteX102" fmla="*/ 573659 w 970472"/>
              <a:gd name="connsiteY102" fmla="*/ 653024 h 853667"/>
              <a:gd name="connsiteX103" fmla="*/ 545048 w 970472"/>
              <a:gd name="connsiteY103" fmla="*/ 626903 h 853667"/>
              <a:gd name="connsiteX104" fmla="*/ 558731 w 970472"/>
              <a:gd name="connsiteY104" fmla="*/ 602026 h 853667"/>
              <a:gd name="connsiteX105" fmla="*/ 558731 w 970472"/>
              <a:gd name="connsiteY105" fmla="*/ 539833 h 853667"/>
              <a:gd name="connsiteX106" fmla="*/ 323629 w 970472"/>
              <a:gd name="connsiteY106" fmla="*/ 539833 h 853667"/>
              <a:gd name="connsiteX107" fmla="*/ 244017 w 970472"/>
              <a:gd name="connsiteY107" fmla="*/ 578393 h 853667"/>
              <a:gd name="connsiteX108" fmla="*/ 138283 w 970472"/>
              <a:gd name="connsiteY108" fmla="*/ 472665 h 853667"/>
              <a:gd name="connsiteX109" fmla="*/ 230334 w 970472"/>
              <a:gd name="connsiteY109" fmla="*/ 368181 h 853667"/>
              <a:gd name="connsiteX110" fmla="*/ 230334 w 970472"/>
              <a:gd name="connsiteY110" fmla="*/ 111947 h 853667"/>
              <a:gd name="connsiteX111" fmla="*/ 174357 w 970472"/>
              <a:gd name="connsiteY111" fmla="*/ 55974 h 853667"/>
              <a:gd name="connsiteX112" fmla="*/ 230334 w 970472"/>
              <a:gd name="connsiteY112" fmla="*/ 0 h 85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970472" h="853667">
                <a:moveTo>
                  <a:pt x="296340" y="640562"/>
                </a:moveTo>
                <a:lnTo>
                  <a:pt x="272828" y="681414"/>
                </a:lnTo>
                <a:lnTo>
                  <a:pt x="286440" y="826250"/>
                </a:lnTo>
                <a:lnTo>
                  <a:pt x="448551" y="826250"/>
                </a:lnTo>
                <a:cubicBezTo>
                  <a:pt x="454739" y="826250"/>
                  <a:pt x="458451" y="822536"/>
                  <a:pt x="458451" y="816347"/>
                </a:cubicBezTo>
                <a:lnTo>
                  <a:pt x="458451" y="750737"/>
                </a:lnTo>
                <a:cubicBezTo>
                  <a:pt x="458451" y="690079"/>
                  <a:pt x="410189" y="640562"/>
                  <a:pt x="348315" y="640562"/>
                </a:cubicBezTo>
                <a:close/>
                <a:moveTo>
                  <a:pt x="137544" y="640562"/>
                </a:moveTo>
                <a:cubicBezTo>
                  <a:pt x="76908" y="640562"/>
                  <a:pt x="27408" y="690079"/>
                  <a:pt x="27408" y="750737"/>
                </a:cubicBezTo>
                <a:lnTo>
                  <a:pt x="27408" y="816347"/>
                </a:lnTo>
                <a:cubicBezTo>
                  <a:pt x="27408" y="822536"/>
                  <a:pt x="31121" y="826250"/>
                  <a:pt x="36071" y="826250"/>
                </a:cubicBezTo>
                <a:lnTo>
                  <a:pt x="199419" y="826250"/>
                </a:lnTo>
                <a:lnTo>
                  <a:pt x="213031" y="681414"/>
                </a:lnTo>
                <a:lnTo>
                  <a:pt x="188281" y="640562"/>
                </a:lnTo>
                <a:close/>
                <a:moveTo>
                  <a:pt x="137929" y="614391"/>
                </a:moveTo>
                <a:lnTo>
                  <a:pt x="173965" y="614391"/>
                </a:lnTo>
                <a:lnTo>
                  <a:pt x="311894" y="614391"/>
                </a:lnTo>
                <a:lnTo>
                  <a:pt x="347930" y="614391"/>
                </a:lnTo>
                <a:cubicBezTo>
                  <a:pt x="423729" y="614391"/>
                  <a:pt x="485859" y="675140"/>
                  <a:pt x="485859" y="750766"/>
                </a:cubicBezTo>
                <a:lnTo>
                  <a:pt x="485859" y="816474"/>
                </a:lnTo>
                <a:cubicBezTo>
                  <a:pt x="485859" y="837550"/>
                  <a:pt x="468463" y="853667"/>
                  <a:pt x="448581" y="853667"/>
                </a:cubicBezTo>
                <a:lnTo>
                  <a:pt x="36036" y="853667"/>
                </a:lnTo>
                <a:cubicBezTo>
                  <a:pt x="16154" y="853667"/>
                  <a:pt x="0" y="837550"/>
                  <a:pt x="0" y="816474"/>
                </a:cubicBezTo>
                <a:lnTo>
                  <a:pt x="0" y="750766"/>
                </a:lnTo>
                <a:cubicBezTo>
                  <a:pt x="0" y="675140"/>
                  <a:pt x="60888" y="614391"/>
                  <a:pt x="137929" y="614391"/>
                </a:cubicBezTo>
                <a:close/>
                <a:moveTo>
                  <a:pt x="243552" y="395055"/>
                </a:moveTo>
                <a:cubicBezTo>
                  <a:pt x="200295" y="395055"/>
                  <a:pt x="165690" y="429673"/>
                  <a:pt x="165690" y="472945"/>
                </a:cubicBezTo>
                <a:cubicBezTo>
                  <a:pt x="165690" y="516217"/>
                  <a:pt x="200295" y="550834"/>
                  <a:pt x="243552" y="550834"/>
                </a:cubicBezTo>
                <a:cubicBezTo>
                  <a:pt x="285573" y="550834"/>
                  <a:pt x="321414" y="516217"/>
                  <a:pt x="321414" y="472945"/>
                </a:cubicBezTo>
                <a:cubicBezTo>
                  <a:pt x="321414" y="429673"/>
                  <a:pt x="285573" y="395055"/>
                  <a:pt x="243552" y="395055"/>
                </a:cubicBezTo>
                <a:close/>
                <a:moveTo>
                  <a:pt x="673853" y="368884"/>
                </a:moveTo>
                <a:lnTo>
                  <a:pt x="786217" y="368884"/>
                </a:lnTo>
                <a:cubicBezTo>
                  <a:pt x="794860" y="368884"/>
                  <a:pt x="799799" y="373632"/>
                  <a:pt x="799799" y="380753"/>
                </a:cubicBezTo>
                <a:cubicBezTo>
                  <a:pt x="799799" y="387875"/>
                  <a:pt x="794860" y="393809"/>
                  <a:pt x="786217" y="393809"/>
                </a:cubicBezTo>
                <a:lnTo>
                  <a:pt x="673853" y="393809"/>
                </a:lnTo>
                <a:cubicBezTo>
                  <a:pt x="666444" y="393809"/>
                  <a:pt x="660270" y="387875"/>
                  <a:pt x="660270" y="380753"/>
                </a:cubicBezTo>
                <a:cubicBezTo>
                  <a:pt x="660270" y="373632"/>
                  <a:pt x="666444" y="368884"/>
                  <a:pt x="673853" y="368884"/>
                </a:cubicBezTo>
                <a:close/>
                <a:moveTo>
                  <a:pt x="616581" y="311557"/>
                </a:moveTo>
                <a:lnTo>
                  <a:pt x="786181" y="311557"/>
                </a:lnTo>
                <a:cubicBezTo>
                  <a:pt x="794846" y="311557"/>
                  <a:pt x="799798" y="317492"/>
                  <a:pt x="799798" y="323426"/>
                </a:cubicBezTo>
                <a:cubicBezTo>
                  <a:pt x="799798" y="330548"/>
                  <a:pt x="794846" y="336482"/>
                  <a:pt x="786181" y="336482"/>
                </a:cubicBezTo>
                <a:lnTo>
                  <a:pt x="616581" y="336482"/>
                </a:lnTo>
                <a:cubicBezTo>
                  <a:pt x="609153" y="336482"/>
                  <a:pt x="602963" y="330548"/>
                  <a:pt x="602963" y="323426"/>
                </a:cubicBezTo>
                <a:cubicBezTo>
                  <a:pt x="602963" y="317492"/>
                  <a:pt x="609153" y="311557"/>
                  <a:pt x="616581" y="311557"/>
                </a:cubicBezTo>
                <a:close/>
                <a:moveTo>
                  <a:pt x="616581" y="254231"/>
                </a:moveTo>
                <a:lnTo>
                  <a:pt x="786181" y="254231"/>
                </a:lnTo>
                <a:cubicBezTo>
                  <a:pt x="794846" y="254231"/>
                  <a:pt x="799798" y="260166"/>
                  <a:pt x="799798" y="266100"/>
                </a:cubicBezTo>
                <a:cubicBezTo>
                  <a:pt x="799798" y="273222"/>
                  <a:pt x="794846" y="279156"/>
                  <a:pt x="786181" y="279156"/>
                </a:cubicBezTo>
                <a:lnTo>
                  <a:pt x="616581" y="279156"/>
                </a:lnTo>
                <a:cubicBezTo>
                  <a:pt x="609153" y="279156"/>
                  <a:pt x="602963" y="273222"/>
                  <a:pt x="602963" y="266100"/>
                </a:cubicBezTo>
                <a:cubicBezTo>
                  <a:pt x="602963" y="260166"/>
                  <a:pt x="609153" y="254231"/>
                  <a:pt x="616581" y="254231"/>
                </a:cubicBezTo>
                <a:close/>
                <a:moveTo>
                  <a:pt x="499710" y="233045"/>
                </a:moveTo>
                <a:lnTo>
                  <a:pt x="444159" y="289855"/>
                </a:lnTo>
                <a:lnTo>
                  <a:pt x="439221" y="293560"/>
                </a:lnTo>
                <a:lnTo>
                  <a:pt x="379967" y="352840"/>
                </a:lnTo>
                <a:cubicBezTo>
                  <a:pt x="393546" y="363955"/>
                  <a:pt x="410829" y="370130"/>
                  <a:pt x="430580" y="370130"/>
                </a:cubicBezTo>
                <a:cubicBezTo>
                  <a:pt x="477490" y="370130"/>
                  <a:pt x="515758" y="330610"/>
                  <a:pt x="515758" y="283680"/>
                </a:cubicBezTo>
                <a:cubicBezTo>
                  <a:pt x="515758" y="265155"/>
                  <a:pt x="509586" y="246630"/>
                  <a:pt x="499710" y="233045"/>
                </a:cubicBezTo>
                <a:close/>
                <a:moveTo>
                  <a:pt x="444744" y="198151"/>
                </a:moveTo>
                <a:lnTo>
                  <a:pt x="444744" y="250493"/>
                </a:lnTo>
                <a:lnTo>
                  <a:pt x="479626" y="213976"/>
                </a:lnTo>
                <a:cubicBezTo>
                  <a:pt x="470004" y="205455"/>
                  <a:pt x="457975" y="200586"/>
                  <a:pt x="444744" y="198151"/>
                </a:cubicBezTo>
                <a:close/>
                <a:moveTo>
                  <a:pt x="416095" y="198151"/>
                </a:moveTo>
                <a:cubicBezTo>
                  <a:pt x="374456" y="205561"/>
                  <a:pt x="343839" y="241373"/>
                  <a:pt x="343839" y="283359"/>
                </a:cubicBezTo>
                <a:cubicBezTo>
                  <a:pt x="343839" y="303118"/>
                  <a:pt x="349963" y="320406"/>
                  <a:pt x="359760" y="333990"/>
                </a:cubicBezTo>
                <a:lnTo>
                  <a:pt x="416095" y="278420"/>
                </a:lnTo>
                <a:close/>
                <a:moveTo>
                  <a:pt x="587939" y="196904"/>
                </a:moveTo>
                <a:lnTo>
                  <a:pt x="786170" y="196904"/>
                </a:lnTo>
                <a:cubicBezTo>
                  <a:pt x="794842" y="196904"/>
                  <a:pt x="799798" y="202839"/>
                  <a:pt x="799798" y="208773"/>
                </a:cubicBezTo>
                <a:cubicBezTo>
                  <a:pt x="799798" y="215895"/>
                  <a:pt x="794842" y="221829"/>
                  <a:pt x="786170" y="221829"/>
                </a:cubicBezTo>
                <a:lnTo>
                  <a:pt x="587939" y="221829"/>
                </a:lnTo>
                <a:cubicBezTo>
                  <a:pt x="580505" y="221829"/>
                  <a:pt x="574310" y="215895"/>
                  <a:pt x="574310" y="208773"/>
                </a:cubicBezTo>
                <a:cubicBezTo>
                  <a:pt x="574310" y="202839"/>
                  <a:pt x="580505" y="196904"/>
                  <a:pt x="587939" y="196904"/>
                </a:cubicBezTo>
                <a:close/>
                <a:moveTo>
                  <a:pt x="430418" y="170734"/>
                </a:moveTo>
                <a:cubicBezTo>
                  <a:pt x="460153" y="170734"/>
                  <a:pt x="488650" y="183128"/>
                  <a:pt x="509713" y="202958"/>
                </a:cubicBezTo>
                <a:cubicBezTo>
                  <a:pt x="509713" y="202958"/>
                  <a:pt x="509713" y="202958"/>
                  <a:pt x="509713" y="204198"/>
                </a:cubicBezTo>
                <a:cubicBezTo>
                  <a:pt x="529536" y="224028"/>
                  <a:pt x="543165" y="252534"/>
                  <a:pt x="543165" y="283518"/>
                </a:cubicBezTo>
                <a:cubicBezTo>
                  <a:pt x="543165" y="345487"/>
                  <a:pt x="492367" y="396302"/>
                  <a:pt x="430418" y="396302"/>
                </a:cubicBezTo>
                <a:cubicBezTo>
                  <a:pt x="367229" y="396302"/>
                  <a:pt x="316431" y="345487"/>
                  <a:pt x="316431" y="283518"/>
                </a:cubicBezTo>
                <a:cubicBezTo>
                  <a:pt x="316431" y="221549"/>
                  <a:pt x="367229" y="170734"/>
                  <a:pt x="430418" y="170734"/>
                </a:cubicBezTo>
                <a:close/>
                <a:moveTo>
                  <a:pt x="256630" y="112161"/>
                </a:moveTo>
                <a:lnTo>
                  <a:pt x="256630" y="368090"/>
                </a:lnTo>
                <a:cubicBezTo>
                  <a:pt x="308850" y="375544"/>
                  <a:pt x="348637" y="419027"/>
                  <a:pt x="348637" y="472449"/>
                </a:cubicBezTo>
                <a:cubicBezTo>
                  <a:pt x="348637" y="487357"/>
                  <a:pt x="346150" y="499781"/>
                  <a:pt x="339934" y="513447"/>
                </a:cubicBezTo>
                <a:lnTo>
                  <a:pt x="852188" y="513447"/>
                </a:lnTo>
                <a:cubicBezTo>
                  <a:pt x="872081" y="513447"/>
                  <a:pt x="887001" y="497296"/>
                  <a:pt x="887001" y="477418"/>
                </a:cubicBezTo>
                <a:lnTo>
                  <a:pt x="887001" y="112161"/>
                </a:lnTo>
                <a:close/>
                <a:moveTo>
                  <a:pt x="230420" y="26171"/>
                </a:moveTo>
                <a:cubicBezTo>
                  <a:pt x="214252" y="26171"/>
                  <a:pt x="201815" y="38368"/>
                  <a:pt x="201815" y="55444"/>
                </a:cubicBezTo>
                <a:cubicBezTo>
                  <a:pt x="201815" y="71301"/>
                  <a:pt x="214252" y="83498"/>
                  <a:pt x="230420" y="83498"/>
                </a:cubicBezTo>
                <a:lnTo>
                  <a:pt x="914456" y="83498"/>
                </a:lnTo>
                <a:cubicBezTo>
                  <a:pt x="929381" y="83498"/>
                  <a:pt x="943061" y="71301"/>
                  <a:pt x="943061" y="55444"/>
                </a:cubicBezTo>
                <a:cubicBezTo>
                  <a:pt x="943061" y="38368"/>
                  <a:pt x="929381" y="26171"/>
                  <a:pt x="914456" y="26171"/>
                </a:cubicBezTo>
                <a:close/>
                <a:moveTo>
                  <a:pt x="230334" y="0"/>
                </a:moveTo>
                <a:lnTo>
                  <a:pt x="914495" y="0"/>
                </a:lnTo>
                <a:cubicBezTo>
                  <a:pt x="945594" y="0"/>
                  <a:pt x="970472" y="24877"/>
                  <a:pt x="970472" y="55974"/>
                </a:cubicBezTo>
                <a:cubicBezTo>
                  <a:pt x="970472" y="85826"/>
                  <a:pt x="945594" y="111947"/>
                  <a:pt x="914495" y="111947"/>
                </a:cubicBezTo>
                <a:lnTo>
                  <a:pt x="914495" y="477641"/>
                </a:lnTo>
                <a:cubicBezTo>
                  <a:pt x="914495" y="512469"/>
                  <a:pt x="887129" y="539833"/>
                  <a:pt x="852299" y="539833"/>
                </a:cubicBezTo>
                <a:lnTo>
                  <a:pt x="586098" y="539833"/>
                </a:lnTo>
                <a:lnTo>
                  <a:pt x="586098" y="602026"/>
                </a:lnTo>
                <a:cubicBezTo>
                  <a:pt x="594805" y="607002"/>
                  <a:pt x="599781" y="615709"/>
                  <a:pt x="599781" y="626903"/>
                </a:cubicBezTo>
                <a:cubicBezTo>
                  <a:pt x="599781" y="640586"/>
                  <a:pt x="587342" y="653024"/>
                  <a:pt x="573659" y="653024"/>
                </a:cubicBezTo>
                <a:cubicBezTo>
                  <a:pt x="557487" y="653024"/>
                  <a:pt x="545048" y="640586"/>
                  <a:pt x="545048" y="626903"/>
                </a:cubicBezTo>
                <a:cubicBezTo>
                  <a:pt x="545048" y="615709"/>
                  <a:pt x="551268" y="607002"/>
                  <a:pt x="558731" y="602026"/>
                </a:cubicBezTo>
                <a:lnTo>
                  <a:pt x="558731" y="539833"/>
                </a:lnTo>
                <a:lnTo>
                  <a:pt x="323629" y="539833"/>
                </a:lnTo>
                <a:cubicBezTo>
                  <a:pt x="304970" y="563467"/>
                  <a:pt x="276359" y="578393"/>
                  <a:pt x="244017" y="578393"/>
                </a:cubicBezTo>
                <a:cubicBezTo>
                  <a:pt x="185552" y="578393"/>
                  <a:pt x="138283" y="529883"/>
                  <a:pt x="138283" y="472665"/>
                </a:cubicBezTo>
                <a:cubicBezTo>
                  <a:pt x="138283" y="419179"/>
                  <a:pt x="178089" y="375645"/>
                  <a:pt x="230334" y="368181"/>
                </a:cubicBezTo>
                <a:lnTo>
                  <a:pt x="230334" y="111947"/>
                </a:lnTo>
                <a:cubicBezTo>
                  <a:pt x="199236" y="111947"/>
                  <a:pt x="174357" y="85826"/>
                  <a:pt x="174357" y="55974"/>
                </a:cubicBezTo>
                <a:cubicBezTo>
                  <a:pt x="174357" y="24877"/>
                  <a:pt x="199236" y="0"/>
                  <a:pt x="230334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109E392C-FEAC-DF48-AFB1-78A5BB576895}"/>
              </a:ext>
            </a:extLst>
          </p:cNvPr>
          <p:cNvSpPr/>
          <p:nvPr/>
        </p:nvSpPr>
        <p:spPr>
          <a:xfrm>
            <a:off x="13533041" y="3293784"/>
            <a:ext cx="2232459" cy="223324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793" h="1793">
                <a:moveTo>
                  <a:pt x="1793" y="897"/>
                </a:moveTo>
                <a:cubicBezTo>
                  <a:pt x="1793" y="1392"/>
                  <a:pt x="1392" y="1793"/>
                  <a:pt x="896" y="1793"/>
                </a:cubicBezTo>
                <a:cubicBezTo>
                  <a:pt x="401" y="1793"/>
                  <a:pt x="0" y="1392"/>
                  <a:pt x="0" y="897"/>
                </a:cubicBezTo>
                <a:cubicBezTo>
                  <a:pt x="0" y="401"/>
                  <a:pt x="401" y="0"/>
                  <a:pt x="896" y="0"/>
                </a:cubicBezTo>
                <a:cubicBezTo>
                  <a:pt x="1392" y="0"/>
                  <a:pt x="1793" y="401"/>
                  <a:pt x="1793" y="89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B5A1B8B1-F212-0F4E-9269-B7D1B6A2CB91}"/>
              </a:ext>
            </a:extLst>
          </p:cNvPr>
          <p:cNvSpPr/>
          <p:nvPr/>
        </p:nvSpPr>
        <p:spPr>
          <a:xfrm>
            <a:off x="13726138" y="3488196"/>
            <a:ext cx="1846263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83" h="1482">
                <a:moveTo>
                  <a:pt x="1483" y="741"/>
                </a:moveTo>
                <a:cubicBezTo>
                  <a:pt x="1483" y="1150"/>
                  <a:pt x="1150" y="1482"/>
                  <a:pt x="741" y="1482"/>
                </a:cubicBezTo>
                <a:cubicBezTo>
                  <a:pt x="332" y="1482"/>
                  <a:pt x="0" y="1150"/>
                  <a:pt x="0" y="741"/>
                </a:cubicBezTo>
                <a:cubicBezTo>
                  <a:pt x="0" y="331"/>
                  <a:pt x="332" y="0"/>
                  <a:pt x="741" y="0"/>
                </a:cubicBezTo>
                <a:cubicBezTo>
                  <a:pt x="1150" y="0"/>
                  <a:pt x="1483" y="331"/>
                  <a:pt x="1483" y="741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3" name="Freeform 552">
            <a:extLst>
              <a:ext uri="{FF2B5EF4-FFF2-40B4-BE49-F238E27FC236}">
                <a16:creationId xmlns:a16="http://schemas.microsoft.com/office/drawing/2014/main" id="{F7835299-46AE-0446-99DB-05EA2DE6C244}"/>
              </a:ext>
            </a:extLst>
          </p:cNvPr>
          <p:cNvSpPr/>
          <p:nvPr/>
        </p:nvSpPr>
        <p:spPr>
          <a:xfrm>
            <a:off x="14136004" y="4019090"/>
            <a:ext cx="1026532" cy="783878"/>
          </a:xfrm>
          <a:custGeom>
            <a:avLst/>
            <a:gdLst>
              <a:gd name="connsiteX0" fmla="*/ 818341 w 1026532"/>
              <a:gd name="connsiteY0" fmla="*/ 454873 h 783878"/>
              <a:gd name="connsiteX1" fmla="*/ 798552 w 1026532"/>
              <a:gd name="connsiteY1" fmla="*/ 461076 h 783878"/>
              <a:gd name="connsiteX2" fmla="*/ 798552 w 1026532"/>
              <a:gd name="connsiteY2" fmla="*/ 726551 h 783878"/>
              <a:gd name="connsiteX3" fmla="*/ 970471 w 1026532"/>
              <a:gd name="connsiteY3" fmla="*/ 726551 h 783878"/>
              <a:gd name="connsiteX4" fmla="*/ 970471 w 1026532"/>
              <a:gd name="connsiteY4" fmla="*/ 461076 h 783878"/>
              <a:gd name="connsiteX5" fmla="*/ 951919 w 1026532"/>
              <a:gd name="connsiteY5" fmla="*/ 454873 h 783878"/>
              <a:gd name="connsiteX6" fmla="*/ 303829 w 1026532"/>
              <a:gd name="connsiteY6" fmla="*/ 426210 h 783878"/>
              <a:gd name="connsiteX7" fmla="*/ 284040 w 1026532"/>
              <a:gd name="connsiteY7" fmla="*/ 449791 h 783878"/>
              <a:gd name="connsiteX8" fmla="*/ 284040 w 1026532"/>
              <a:gd name="connsiteY8" fmla="*/ 726551 h 783878"/>
              <a:gd name="connsiteX9" fmla="*/ 455959 w 1026532"/>
              <a:gd name="connsiteY9" fmla="*/ 726551 h 783878"/>
              <a:gd name="connsiteX10" fmla="*/ 455959 w 1026532"/>
              <a:gd name="connsiteY10" fmla="*/ 449791 h 783878"/>
              <a:gd name="connsiteX11" fmla="*/ 437407 w 1026532"/>
              <a:gd name="connsiteY11" fmla="*/ 426210 h 783878"/>
              <a:gd name="connsiteX12" fmla="*/ 883916 w 1026532"/>
              <a:gd name="connsiteY12" fmla="*/ 304080 h 783878"/>
              <a:gd name="connsiteX13" fmla="*/ 857104 w 1026532"/>
              <a:gd name="connsiteY13" fmla="*/ 333354 h 783878"/>
              <a:gd name="connsiteX14" fmla="*/ 883916 w 1026532"/>
              <a:gd name="connsiteY14" fmla="*/ 361407 h 783878"/>
              <a:gd name="connsiteX15" fmla="*/ 913165 w 1026532"/>
              <a:gd name="connsiteY15" fmla="*/ 333354 h 783878"/>
              <a:gd name="connsiteX16" fmla="*/ 883916 w 1026532"/>
              <a:gd name="connsiteY16" fmla="*/ 304080 h 783878"/>
              <a:gd name="connsiteX17" fmla="*/ 560470 w 1026532"/>
              <a:gd name="connsiteY17" fmla="*/ 282894 h 783878"/>
              <a:gd name="connsiteX18" fmla="*/ 541919 w 1026532"/>
              <a:gd name="connsiteY18" fmla="*/ 300293 h 783878"/>
              <a:gd name="connsiteX19" fmla="*/ 541919 w 1026532"/>
              <a:gd name="connsiteY19" fmla="*/ 726552 h 783878"/>
              <a:gd name="connsiteX20" fmla="*/ 712592 w 1026532"/>
              <a:gd name="connsiteY20" fmla="*/ 726552 h 783878"/>
              <a:gd name="connsiteX21" fmla="*/ 712592 w 1026532"/>
              <a:gd name="connsiteY21" fmla="*/ 300293 h 783878"/>
              <a:gd name="connsiteX22" fmla="*/ 694041 w 1026532"/>
              <a:gd name="connsiteY22" fmla="*/ 282894 h 783878"/>
              <a:gd name="connsiteX23" fmla="*/ 369378 w 1026532"/>
              <a:gd name="connsiteY23" fmla="*/ 255477 h 783878"/>
              <a:gd name="connsiteX24" fmla="*/ 341347 w 1026532"/>
              <a:gd name="connsiteY24" fmla="*/ 282285 h 783878"/>
              <a:gd name="connsiteX25" fmla="*/ 369378 w 1026532"/>
              <a:gd name="connsiteY25" fmla="*/ 310311 h 783878"/>
              <a:gd name="connsiteX26" fmla="*/ 397408 w 1026532"/>
              <a:gd name="connsiteY26" fmla="*/ 282285 h 783878"/>
              <a:gd name="connsiteX27" fmla="*/ 369378 w 1026532"/>
              <a:gd name="connsiteY27" fmla="*/ 255477 h 783878"/>
              <a:gd name="connsiteX28" fmla="*/ 72130 w 1026532"/>
              <a:gd name="connsiteY28" fmla="*/ 224321 h 783878"/>
              <a:gd name="connsiteX29" fmla="*/ 56060 w 1026532"/>
              <a:gd name="connsiteY29" fmla="*/ 244212 h 783878"/>
              <a:gd name="connsiteX30" fmla="*/ 56060 w 1026532"/>
              <a:gd name="connsiteY30" fmla="*/ 726551 h 783878"/>
              <a:gd name="connsiteX31" fmla="*/ 215521 w 1026532"/>
              <a:gd name="connsiteY31" fmla="*/ 726551 h 783878"/>
              <a:gd name="connsiteX32" fmla="*/ 215521 w 1026532"/>
              <a:gd name="connsiteY32" fmla="*/ 244212 h 783878"/>
              <a:gd name="connsiteX33" fmla="*/ 198215 w 1026532"/>
              <a:gd name="connsiteY33" fmla="*/ 224321 h 783878"/>
              <a:gd name="connsiteX34" fmla="*/ 72168 w 1026532"/>
              <a:gd name="connsiteY34" fmla="*/ 196904 h 783878"/>
              <a:gd name="connsiteX35" fmla="*/ 199085 w 1026532"/>
              <a:gd name="connsiteY35" fmla="*/ 196904 h 783878"/>
              <a:gd name="connsiteX36" fmla="*/ 242635 w 1026532"/>
              <a:gd name="connsiteY36" fmla="*/ 244161 h 783878"/>
              <a:gd name="connsiteX37" fmla="*/ 242635 w 1026532"/>
              <a:gd name="connsiteY37" fmla="*/ 726673 h 783878"/>
              <a:gd name="connsiteX38" fmla="*/ 256322 w 1026532"/>
              <a:gd name="connsiteY38" fmla="*/ 726673 h 783878"/>
              <a:gd name="connsiteX39" fmla="*/ 256322 w 1026532"/>
              <a:gd name="connsiteY39" fmla="*/ 449353 h 783878"/>
              <a:gd name="connsiteX40" fmla="*/ 303605 w 1026532"/>
              <a:gd name="connsiteY40" fmla="*/ 399609 h 783878"/>
              <a:gd name="connsiteX41" fmla="*/ 437987 w 1026532"/>
              <a:gd name="connsiteY41" fmla="*/ 399609 h 783878"/>
              <a:gd name="connsiteX42" fmla="*/ 484025 w 1026532"/>
              <a:gd name="connsiteY42" fmla="*/ 449353 h 783878"/>
              <a:gd name="connsiteX43" fmla="*/ 484025 w 1026532"/>
              <a:gd name="connsiteY43" fmla="*/ 726673 h 783878"/>
              <a:gd name="connsiteX44" fmla="*/ 513888 w 1026532"/>
              <a:gd name="connsiteY44" fmla="*/ 726673 h 783878"/>
              <a:gd name="connsiteX45" fmla="*/ 513888 w 1026532"/>
              <a:gd name="connsiteY45" fmla="*/ 300122 h 783878"/>
              <a:gd name="connsiteX46" fmla="*/ 559927 w 1026532"/>
              <a:gd name="connsiteY46" fmla="*/ 256597 h 783878"/>
              <a:gd name="connsiteX47" fmla="*/ 694309 w 1026532"/>
              <a:gd name="connsiteY47" fmla="*/ 256597 h 783878"/>
              <a:gd name="connsiteX48" fmla="*/ 740347 w 1026532"/>
              <a:gd name="connsiteY48" fmla="*/ 300122 h 783878"/>
              <a:gd name="connsiteX49" fmla="*/ 740347 w 1026532"/>
              <a:gd name="connsiteY49" fmla="*/ 726673 h 783878"/>
              <a:gd name="connsiteX50" fmla="*/ 770210 w 1026532"/>
              <a:gd name="connsiteY50" fmla="*/ 726673 h 783878"/>
              <a:gd name="connsiteX51" fmla="*/ 770210 w 1026532"/>
              <a:gd name="connsiteY51" fmla="*/ 460545 h 783878"/>
              <a:gd name="connsiteX52" fmla="*/ 817493 w 1026532"/>
              <a:gd name="connsiteY52" fmla="*/ 426968 h 783878"/>
              <a:gd name="connsiteX53" fmla="*/ 951875 w 1026532"/>
              <a:gd name="connsiteY53" fmla="*/ 426968 h 783878"/>
              <a:gd name="connsiteX54" fmla="*/ 997914 w 1026532"/>
              <a:gd name="connsiteY54" fmla="*/ 460545 h 783878"/>
              <a:gd name="connsiteX55" fmla="*/ 997914 w 1026532"/>
              <a:gd name="connsiteY55" fmla="*/ 726673 h 783878"/>
              <a:gd name="connsiteX56" fmla="*/ 1000402 w 1026532"/>
              <a:gd name="connsiteY56" fmla="*/ 726673 h 783878"/>
              <a:gd name="connsiteX57" fmla="*/ 1026532 w 1026532"/>
              <a:gd name="connsiteY57" fmla="*/ 752788 h 783878"/>
              <a:gd name="connsiteX58" fmla="*/ 1026532 w 1026532"/>
              <a:gd name="connsiteY58" fmla="*/ 756519 h 783878"/>
              <a:gd name="connsiteX59" fmla="*/ 1000402 w 1026532"/>
              <a:gd name="connsiteY59" fmla="*/ 783878 h 783878"/>
              <a:gd name="connsiteX60" fmla="*/ 26130 w 1026532"/>
              <a:gd name="connsiteY60" fmla="*/ 783878 h 783878"/>
              <a:gd name="connsiteX61" fmla="*/ 0 w 1026532"/>
              <a:gd name="connsiteY61" fmla="*/ 756519 h 783878"/>
              <a:gd name="connsiteX62" fmla="*/ 0 w 1026532"/>
              <a:gd name="connsiteY62" fmla="*/ 752788 h 783878"/>
              <a:gd name="connsiteX63" fmla="*/ 26130 w 1026532"/>
              <a:gd name="connsiteY63" fmla="*/ 726673 h 783878"/>
              <a:gd name="connsiteX64" fmla="*/ 28618 w 1026532"/>
              <a:gd name="connsiteY64" fmla="*/ 726673 h 783878"/>
              <a:gd name="connsiteX65" fmla="*/ 28618 w 1026532"/>
              <a:gd name="connsiteY65" fmla="*/ 244161 h 783878"/>
              <a:gd name="connsiteX66" fmla="*/ 72168 w 1026532"/>
              <a:gd name="connsiteY66" fmla="*/ 196904 h 783878"/>
              <a:gd name="connsiteX67" fmla="*/ 627256 w 1026532"/>
              <a:gd name="connsiteY67" fmla="*/ 54834 h 783878"/>
              <a:gd name="connsiteX68" fmla="*/ 599226 w 1026532"/>
              <a:gd name="connsiteY68" fmla="*/ 84107 h 783878"/>
              <a:gd name="connsiteX69" fmla="*/ 627256 w 1026532"/>
              <a:gd name="connsiteY69" fmla="*/ 112161 h 783878"/>
              <a:gd name="connsiteX70" fmla="*/ 655287 w 1026532"/>
              <a:gd name="connsiteY70" fmla="*/ 84107 h 783878"/>
              <a:gd name="connsiteX71" fmla="*/ 627256 w 1026532"/>
              <a:gd name="connsiteY71" fmla="*/ 54834 h 783878"/>
              <a:gd name="connsiteX72" fmla="*/ 135168 w 1026532"/>
              <a:gd name="connsiteY72" fmla="*/ 27413 h 783878"/>
              <a:gd name="connsiteX73" fmla="*/ 107138 w 1026532"/>
              <a:gd name="connsiteY73" fmla="*/ 54234 h 783878"/>
              <a:gd name="connsiteX74" fmla="*/ 135168 w 1026532"/>
              <a:gd name="connsiteY74" fmla="*/ 83493 h 783878"/>
              <a:gd name="connsiteX75" fmla="*/ 163199 w 1026532"/>
              <a:gd name="connsiteY75" fmla="*/ 54234 h 783878"/>
              <a:gd name="connsiteX76" fmla="*/ 135168 w 1026532"/>
              <a:gd name="connsiteY76" fmla="*/ 27413 h 783878"/>
              <a:gd name="connsiteX77" fmla="*/ 135709 w 1026532"/>
              <a:gd name="connsiteY77" fmla="*/ 0 h 783878"/>
              <a:gd name="connsiteX78" fmla="*/ 191689 w 1026532"/>
              <a:gd name="connsiteY78" fmla="*/ 54658 h 783878"/>
              <a:gd name="connsiteX79" fmla="*/ 184225 w 1026532"/>
              <a:gd name="connsiteY79" fmla="*/ 83230 h 783878"/>
              <a:gd name="connsiteX80" fmla="*/ 340968 w 1026532"/>
              <a:gd name="connsiteY80" fmla="*/ 236025 h 783878"/>
              <a:gd name="connsiteX81" fmla="*/ 369579 w 1026532"/>
              <a:gd name="connsiteY81" fmla="*/ 227329 h 783878"/>
              <a:gd name="connsiteX82" fmla="*/ 404411 w 1026532"/>
              <a:gd name="connsiteY82" fmla="*/ 239751 h 783878"/>
              <a:gd name="connsiteX83" fmla="*/ 576081 w 1026532"/>
              <a:gd name="connsiteY83" fmla="*/ 105590 h 783878"/>
              <a:gd name="connsiteX84" fmla="*/ 571105 w 1026532"/>
              <a:gd name="connsiteY84" fmla="*/ 84472 h 783878"/>
              <a:gd name="connsiteX85" fmla="*/ 627085 w 1026532"/>
              <a:gd name="connsiteY85" fmla="*/ 28572 h 783878"/>
              <a:gd name="connsiteX86" fmla="*/ 683064 w 1026532"/>
              <a:gd name="connsiteY86" fmla="*/ 84472 h 783878"/>
              <a:gd name="connsiteX87" fmla="*/ 678088 w 1026532"/>
              <a:gd name="connsiteY87" fmla="*/ 108074 h 783878"/>
              <a:gd name="connsiteX88" fmla="*/ 851003 w 1026532"/>
              <a:gd name="connsiteY88" fmla="*/ 288199 h 783878"/>
              <a:gd name="connsiteX89" fmla="*/ 883346 w 1026532"/>
              <a:gd name="connsiteY89" fmla="*/ 277018 h 783878"/>
              <a:gd name="connsiteX90" fmla="*/ 939326 w 1026532"/>
              <a:gd name="connsiteY90" fmla="*/ 332919 h 783878"/>
              <a:gd name="connsiteX91" fmla="*/ 883346 w 1026532"/>
              <a:gd name="connsiteY91" fmla="*/ 387577 h 783878"/>
              <a:gd name="connsiteX92" fmla="*/ 828611 w 1026532"/>
              <a:gd name="connsiteY92" fmla="*/ 332919 h 783878"/>
              <a:gd name="connsiteX93" fmla="*/ 833587 w 1026532"/>
              <a:gd name="connsiteY93" fmla="*/ 309316 h 783878"/>
              <a:gd name="connsiteX94" fmla="*/ 660673 w 1026532"/>
              <a:gd name="connsiteY94" fmla="*/ 127950 h 783878"/>
              <a:gd name="connsiteX95" fmla="*/ 627085 w 1026532"/>
              <a:gd name="connsiteY95" fmla="*/ 139130 h 783878"/>
              <a:gd name="connsiteX96" fmla="*/ 593497 w 1026532"/>
              <a:gd name="connsiteY96" fmla="*/ 127950 h 783878"/>
              <a:gd name="connsiteX97" fmla="*/ 420583 w 1026532"/>
              <a:gd name="connsiteY97" fmla="*/ 260869 h 783878"/>
              <a:gd name="connsiteX98" fmla="*/ 425559 w 1026532"/>
              <a:gd name="connsiteY98" fmla="*/ 281987 h 783878"/>
              <a:gd name="connsiteX99" fmla="*/ 369579 w 1026532"/>
              <a:gd name="connsiteY99" fmla="*/ 337888 h 783878"/>
              <a:gd name="connsiteX100" fmla="*/ 313600 w 1026532"/>
              <a:gd name="connsiteY100" fmla="*/ 281987 h 783878"/>
              <a:gd name="connsiteX101" fmla="*/ 321064 w 1026532"/>
              <a:gd name="connsiteY101" fmla="*/ 254658 h 783878"/>
              <a:gd name="connsiteX102" fmla="*/ 165565 w 1026532"/>
              <a:gd name="connsiteY102" fmla="*/ 101863 h 783878"/>
              <a:gd name="connsiteX103" fmla="*/ 135709 w 1026532"/>
              <a:gd name="connsiteY103" fmla="*/ 110559 h 783878"/>
              <a:gd name="connsiteX104" fmla="*/ 79730 w 1026532"/>
              <a:gd name="connsiteY104" fmla="*/ 54658 h 783878"/>
              <a:gd name="connsiteX105" fmla="*/ 135709 w 1026532"/>
              <a:gd name="connsiteY105" fmla="*/ 0 h 783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026532" h="783878">
                <a:moveTo>
                  <a:pt x="818341" y="454873"/>
                </a:moveTo>
                <a:cubicBezTo>
                  <a:pt x="805973" y="454873"/>
                  <a:pt x="798552" y="459835"/>
                  <a:pt x="798552" y="461076"/>
                </a:cubicBezTo>
                <a:lnTo>
                  <a:pt x="798552" y="726551"/>
                </a:lnTo>
                <a:lnTo>
                  <a:pt x="970471" y="726551"/>
                </a:lnTo>
                <a:lnTo>
                  <a:pt x="970471" y="461076"/>
                </a:lnTo>
                <a:cubicBezTo>
                  <a:pt x="969234" y="459835"/>
                  <a:pt x="963050" y="454873"/>
                  <a:pt x="951919" y="454873"/>
                </a:cubicBezTo>
                <a:close/>
                <a:moveTo>
                  <a:pt x="303829" y="426210"/>
                </a:moveTo>
                <a:cubicBezTo>
                  <a:pt x="292698" y="426210"/>
                  <a:pt x="284040" y="436139"/>
                  <a:pt x="284040" y="449791"/>
                </a:cubicBezTo>
                <a:lnTo>
                  <a:pt x="284040" y="726551"/>
                </a:lnTo>
                <a:lnTo>
                  <a:pt x="455959" y="726551"/>
                </a:lnTo>
                <a:lnTo>
                  <a:pt x="455959" y="449791"/>
                </a:lnTo>
                <a:cubicBezTo>
                  <a:pt x="455959" y="436139"/>
                  <a:pt x="447301" y="426210"/>
                  <a:pt x="437407" y="426210"/>
                </a:cubicBezTo>
                <a:close/>
                <a:moveTo>
                  <a:pt x="883916" y="304080"/>
                </a:moveTo>
                <a:cubicBezTo>
                  <a:pt x="869291" y="304080"/>
                  <a:pt x="857104" y="317497"/>
                  <a:pt x="857104" y="333354"/>
                </a:cubicBezTo>
                <a:cubicBezTo>
                  <a:pt x="857104" y="349210"/>
                  <a:pt x="869291" y="361407"/>
                  <a:pt x="883916" y="361407"/>
                </a:cubicBezTo>
                <a:cubicBezTo>
                  <a:pt x="899759" y="361407"/>
                  <a:pt x="913165" y="349210"/>
                  <a:pt x="913165" y="333354"/>
                </a:cubicBezTo>
                <a:cubicBezTo>
                  <a:pt x="913165" y="317497"/>
                  <a:pt x="899759" y="304080"/>
                  <a:pt x="883916" y="304080"/>
                </a:cubicBezTo>
                <a:close/>
                <a:moveTo>
                  <a:pt x="560470" y="282894"/>
                </a:moveTo>
                <a:cubicBezTo>
                  <a:pt x="549340" y="282894"/>
                  <a:pt x="541919" y="290351"/>
                  <a:pt x="541919" y="300293"/>
                </a:cubicBezTo>
                <a:lnTo>
                  <a:pt x="541919" y="726552"/>
                </a:lnTo>
                <a:lnTo>
                  <a:pt x="712592" y="726552"/>
                </a:lnTo>
                <a:lnTo>
                  <a:pt x="712592" y="300293"/>
                </a:lnTo>
                <a:cubicBezTo>
                  <a:pt x="712592" y="290351"/>
                  <a:pt x="705171" y="282894"/>
                  <a:pt x="694041" y="282894"/>
                </a:cubicBezTo>
                <a:close/>
                <a:moveTo>
                  <a:pt x="369378" y="255477"/>
                </a:moveTo>
                <a:cubicBezTo>
                  <a:pt x="354753" y="255477"/>
                  <a:pt x="341347" y="267663"/>
                  <a:pt x="341347" y="282285"/>
                </a:cubicBezTo>
                <a:cubicBezTo>
                  <a:pt x="341347" y="298126"/>
                  <a:pt x="354753" y="310311"/>
                  <a:pt x="369378" y="310311"/>
                </a:cubicBezTo>
                <a:cubicBezTo>
                  <a:pt x="385221" y="310311"/>
                  <a:pt x="397408" y="298126"/>
                  <a:pt x="397408" y="282285"/>
                </a:cubicBezTo>
                <a:cubicBezTo>
                  <a:pt x="397408" y="267663"/>
                  <a:pt x="385221" y="255477"/>
                  <a:pt x="369378" y="255477"/>
                </a:cubicBezTo>
                <a:close/>
                <a:moveTo>
                  <a:pt x="72130" y="224321"/>
                </a:moveTo>
                <a:cubicBezTo>
                  <a:pt x="63477" y="224321"/>
                  <a:pt x="56060" y="233023"/>
                  <a:pt x="56060" y="244212"/>
                </a:cubicBezTo>
                <a:lnTo>
                  <a:pt x="56060" y="726551"/>
                </a:lnTo>
                <a:lnTo>
                  <a:pt x="215521" y="726551"/>
                </a:lnTo>
                <a:lnTo>
                  <a:pt x="215521" y="244212"/>
                </a:lnTo>
                <a:cubicBezTo>
                  <a:pt x="215521" y="233023"/>
                  <a:pt x="206868" y="224321"/>
                  <a:pt x="198215" y="224321"/>
                </a:cubicBezTo>
                <a:close/>
                <a:moveTo>
                  <a:pt x="72168" y="196904"/>
                </a:moveTo>
                <a:lnTo>
                  <a:pt x="199085" y="196904"/>
                </a:lnTo>
                <a:cubicBezTo>
                  <a:pt x="222726" y="196904"/>
                  <a:pt x="242635" y="218045"/>
                  <a:pt x="242635" y="244161"/>
                </a:cubicBezTo>
                <a:lnTo>
                  <a:pt x="242635" y="726673"/>
                </a:lnTo>
                <a:lnTo>
                  <a:pt x="256322" y="726673"/>
                </a:lnTo>
                <a:lnTo>
                  <a:pt x="256322" y="449353"/>
                </a:lnTo>
                <a:cubicBezTo>
                  <a:pt x="256322" y="421994"/>
                  <a:pt x="277475" y="399609"/>
                  <a:pt x="303605" y="399609"/>
                </a:cubicBezTo>
                <a:lnTo>
                  <a:pt x="437987" y="399609"/>
                </a:lnTo>
                <a:cubicBezTo>
                  <a:pt x="462873" y="399609"/>
                  <a:pt x="484025" y="421994"/>
                  <a:pt x="484025" y="449353"/>
                </a:cubicBezTo>
                <a:lnTo>
                  <a:pt x="484025" y="726673"/>
                </a:lnTo>
                <a:lnTo>
                  <a:pt x="513888" y="726673"/>
                </a:lnTo>
                <a:lnTo>
                  <a:pt x="513888" y="300122"/>
                </a:lnTo>
                <a:cubicBezTo>
                  <a:pt x="513888" y="276494"/>
                  <a:pt x="535041" y="256597"/>
                  <a:pt x="559927" y="256597"/>
                </a:cubicBezTo>
                <a:lnTo>
                  <a:pt x="694309" y="256597"/>
                </a:lnTo>
                <a:cubicBezTo>
                  <a:pt x="720439" y="256597"/>
                  <a:pt x="740347" y="276494"/>
                  <a:pt x="740347" y="300122"/>
                </a:cubicBezTo>
                <a:lnTo>
                  <a:pt x="740347" y="726673"/>
                </a:lnTo>
                <a:lnTo>
                  <a:pt x="770210" y="726673"/>
                </a:lnTo>
                <a:lnTo>
                  <a:pt x="770210" y="460545"/>
                </a:lnTo>
                <a:cubicBezTo>
                  <a:pt x="770210" y="441891"/>
                  <a:pt x="791363" y="426968"/>
                  <a:pt x="817493" y="426968"/>
                </a:cubicBezTo>
                <a:lnTo>
                  <a:pt x="951875" y="426968"/>
                </a:lnTo>
                <a:cubicBezTo>
                  <a:pt x="978005" y="426968"/>
                  <a:pt x="997914" y="441891"/>
                  <a:pt x="997914" y="460545"/>
                </a:cubicBezTo>
                <a:lnTo>
                  <a:pt x="997914" y="726673"/>
                </a:lnTo>
                <a:lnTo>
                  <a:pt x="1000402" y="726673"/>
                </a:lnTo>
                <a:cubicBezTo>
                  <a:pt x="1014089" y="726673"/>
                  <a:pt x="1026532" y="737865"/>
                  <a:pt x="1026532" y="752788"/>
                </a:cubicBezTo>
                <a:lnTo>
                  <a:pt x="1026532" y="756519"/>
                </a:lnTo>
                <a:cubicBezTo>
                  <a:pt x="1026532" y="771442"/>
                  <a:pt x="1014089" y="783878"/>
                  <a:pt x="1000402" y="783878"/>
                </a:cubicBezTo>
                <a:lnTo>
                  <a:pt x="26130" y="783878"/>
                </a:lnTo>
                <a:cubicBezTo>
                  <a:pt x="11199" y="783878"/>
                  <a:pt x="0" y="771442"/>
                  <a:pt x="0" y="756519"/>
                </a:cubicBezTo>
                <a:lnTo>
                  <a:pt x="0" y="752788"/>
                </a:lnTo>
                <a:cubicBezTo>
                  <a:pt x="0" y="737865"/>
                  <a:pt x="11199" y="726673"/>
                  <a:pt x="26130" y="726673"/>
                </a:cubicBezTo>
                <a:lnTo>
                  <a:pt x="28618" y="726673"/>
                </a:lnTo>
                <a:lnTo>
                  <a:pt x="28618" y="244161"/>
                </a:lnTo>
                <a:cubicBezTo>
                  <a:pt x="28618" y="218045"/>
                  <a:pt x="48527" y="196904"/>
                  <a:pt x="72168" y="196904"/>
                </a:cubicBezTo>
                <a:close/>
                <a:moveTo>
                  <a:pt x="627256" y="54834"/>
                </a:moveTo>
                <a:cubicBezTo>
                  <a:pt x="611413" y="54834"/>
                  <a:pt x="599226" y="68251"/>
                  <a:pt x="599226" y="84107"/>
                </a:cubicBezTo>
                <a:cubicBezTo>
                  <a:pt x="599226" y="99964"/>
                  <a:pt x="611413" y="112161"/>
                  <a:pt x="627256" y="112161"/>
                </a:cubicBezTo>
                <a:cubicBezTo>
                  <a:pt x="643100" y="112161"/>
                  <a:pt x="655287" y="99964"/>
                  <a:pt x="655287" y="84107"/>
                </a:cubicBezTo>
                <a:cubicBezTo>
                  <a:pt x="655287" y="68251"/>
                  <a:pt x="643100" y="54834"/>
                  <a:pt x="627256" y="54834"/>
                </a:cubicBezTo>
                <a:close/>
                <a:moveTo>
                  <a:pt x="135168" y="27413"/>
                </a:moveTo>
                <a:cubicBezTo>
                  <a:pt x="119325" y="27413"/>
                  <a:pt x="107138" y="39604"/>
                  <a:pt x="107138" y="54234"/>
                </a:cubicBezTo>
                <a:cubicBezTo>
                  <a:pt x="107138" y="70083"/>
                  <a:pt x="119325" y="83493"/>
                  <a:pt x="135168" y="83493"/>
                </a:cubicBezTo>
                <a:cubicBezTo>
                  <a:pt x="151012" y="83493"/>
                  <a:pt x="163199" y="70083"/>
                  <a:pt x="163199" y="54234"/>
                </a:cubicBezTo>
                <a:cubicBezTo>
                  <a:pt x="163199" y="39604"/>
                  <a:pt x="151012" y="27413"/>
                  <a:pt x="135168" y="27413"/>
                </a:cubicBezTo>
                <a:close/>
                <a:moveTo>
                  <a:pt x="135709" y="0"/>
                </a:moveTo>
                <a:cubicBezTo>
                  <a:pt x="166809" y="0"/>
                  <a:pt x="191689" y="24845"/>
                  <a:pt x="191689" y="54658"/>
                </a:cubicBezTo>
                <a:cubicBezTo>
                  <a:pt x="191689" y="65839"/>
                  <a:pt x="187957" y="74534"/>
                  <a:pt x="184225" y="83230"/>
                </a:cubicBezTo>
                <a:lnTo>
                  <a:pt x="340968" y="236025"/>
                </a:lnTo>
                <a:cubicBezTo>
                  <a:pt x="348432" y="231056"/>
                  <a:pt x="358383" y="227329"/>
                  <a:pt x="369579" y="227329"/>
                </a:cubicBezTo>
                <a:cubicBezTo>
                  <a:pt x="383263" y="227329"/>
                  <a:pt x="395703" y="232298"/>
                  <a:pt x="404411" y="239751"/>
                </a:cubicBezTo>
                <a:lnTo>
                  <a:pt x="576081" y="105590"/>
                </a:lnTo>
                <a:cubicBezTo>
                  <a:pt x="573593" y="99379"/>
                  <a:pt x="571105" y="91925"/>
                  <a:pt x="571105" y="84472"/>
                </a:cubicBezTo>
                <a:cubicBezTo>
                  <a:pt x="571105" y="53416"/>
                  <a:pt x="597229" y="28572"/>
                  <a:pt x="627085" y="28572"/>
                </a:cubicBezTo>
                <a:cubicBezTo>
                  <a:pt x="658185" y="28572"/>
                  <a:pt x="683064" y="53416"/>
                  <a:pt x="683064" y="84472"/>
                </a:cubicBezTo>
                <a:cubicBezTo>
                  <a:pt x="683064" y="93168"/>
                  <a:pt x="680576" y="100621"/>
                  <a:pt x="678088" y="108074"/>
                </a:cubicBezTo>
                <a:lnTo>
                  <a:pt x="851003" y="288199"/>
                </a:lnTo>
                <a:cubicBezTo>
                  <a:pt x="859711" y="280745"/>
                  <a:pt x="870907" y="277018"/>
                  <a:pt x="883346" y="277018"/>
                </a:cubicBezTo>
                <a:cubicBezTo>
                  <a:pt x="914446" y="277018"/>
                  <a:pt x="939326" y="301863"/>
                  <a:pt x="939326" y="332919"/>
                </a:cubicBezTo>
                <a:cubicBezTo>
                  <a:pt x="939326" y="362733"/>
                  <a:pt x="914446" y="387577"/>
                  <a:pt x="883346" y="387577"/>
                </a:cubicBezTo>
                <a:cubicBezTo>
                  <a:pt x="853491" y="387577"/>
                  <a:pt x="828611" y="362733"/>
                  <a:pt x="828611" y="332919"/>
                </a:cubicBezTo>
                <a:cubicBezTo>
                  <a:pt x="828611" y="324223"/>
                  <a:pt x="829855" y="315528"/>
                  <a:pt x="833587" y="309316"/>
                </a:cubicBezTo>
                <a:lnTo>
                  <a:pt x="660673" y="127950"/>
                </a:lnTo>
                <a:cubicBezTo>
                  <a:pt x="650721" y="135404"/>
                  <a:pt x="639525" y="139130"/>
                  <a:pt x="627085" y="139130"/>
                </a:cubicBezTo>
                <a:cubicBezTo>
                  <a:pt x="614645" y="139130"/>
                  <a:pt x="602205" y="135404"/>
                  <a:pt x="593497" y="127950"/>
                </a:cubicBezTo>
                <a:lnTo>
                  <a:pt x="420583" y="260869"/>
                </a:lnTo>
                <a:cubicBezTo>
                  <a:pt x="423071" y="268323"/>
                  <a:pt x="425559" y="274534"/>
                  <a:pt x="425559" y="281987"/>
                </a:cubicBezTo>
                <a:cubicBezTo>
                  <a:pt x="425559" y="313043"/>
                  <a:pt x="400679" y="337888"/>
                  <a:pt x="369579" y="337888"/>
                </a:cubicBezTo>
                <a:cubicBezTo>
                  <a:pt x="339724" y="337888"/>
                  <a:pt x="313600" y="313043"/>
                  <a:pt x="313600" y="281987"/>
                </a:cubicBezTo>
                <a:cubicBezTo>
                  <a:pt x="313600" y="272049"/>
                  <a:pt x="317332" y="263354"/>
                  <a:pt x="321064" y="254658"/>
                </a:cubicBezTo>
                <a:lnTo>
                  <a:pt x="165565" y="101863"/>
                </a:lnTo>
                <a:cubicBezTo>
                  <a:pt x="156857" y="108074"/>
                  <a:pt x="146905" y="110559"/>
                  <a:pt x="135709" y="110559"/>
                </a:cubicBezTo>
                <a:cubicBezTo>
                  <a:pt x="105854" y="110559"/>
                  <a:pt x="79730" y="86957"/>
                  <a:pt x="79730" y="54658"/>
                </a:cubicBezTo>
                <a:cubicBezTo>
                  <a:pt x="79730" y="24845"/>
                  <a:pt x="105854" y="0"/>
                  <a:pt x="135709" y="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C9F6AB10-DA1B-2A45-A86D-52DA1560FA01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5C96E417-93E5-0342-8DA6-C98EB6CF441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CC44949B-28A1-5B47-8B99-21649AC0254D}"/>
              </a:ext>
            </a:extLst>
          </p:cNvPr>
          <p:cNvSpPr txBox="1"/>
          <p:nvPr/>
        </p:nvSpPr>
        <p:spPr>
          <a:xfrm>
            <a:off x="5186711" y="3565456"/>
            <a:ext cx="60951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AB0110E-2660-9C46-B95F-DED2EE6F95F0}"/>
              </a:ext>
            </a:extLst>
          </p:cNvPr>
          <p:cNvSpPr txBox="1"/>
          <p:nvPr/>
        </p:nvSpPr>
        <p:spPr>
          <a:xfrm>
            <a:off x="5186711" y="4246798"/>
            <a:ext cx="609519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2AF9DB86-2619-C949-96D0-5E260280BA84}"/>
              </a:ext>
            </a:extLst>
          </p:cNvPr>
          <p:cNvSpPr txBox="1"/>
          <p:nvPr/>
        </p:nvSpPr>
        <p:spPr>
          <a:xfrm>
            <a:off x="15902410" y="3575312"/>
            <a:ext cx="60951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310AE996-69DB-2342-9ABD-4C35DA612FBC}"/>
              </a:ext>
            </a:extLst>
          </p:cNvPr>
          <p:cNvSpPr txBox="1"/>
          <p:nvPr/>
        </p:nvSpPr>
        <p:spPr>
          <a:xfrm>
            <a:off x="15902410" y="4257684"/>
            <a:ext cx="609519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5130609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id="{FAB9CAE2-3464-7E42-822B-C8BC42BBE912}"/>
              </a:ext>
            </a:extLst>
          </p:cNvPr>
          <p:cNvGrpSpPr/>
          <p:nvPr/>
        </p:nvGrpSpPr>
        <p:grpSpPr>
          <a:xfrm>
            <a:off x="4914652" y="6264795"/>
            <a:ext cx="14548356" cy="6707206"/>
            <a:chOff x="4914652" y="6264795"/>
            <a:chExt cx="14548356" cy="670720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987B9CA-8855-D947-9AE8-C8426970FE63}"/>
                </a:ext>
              </a:extLst>
            </p:cNvPr>
            <p:cNvGrpSpPr/>
            <p:nvPr/>
          </p:nvGrpSpPr>
          <p:grpSpPr>
            <a:xfrm>
              <a:off x="4914652" y="11071601"/>
              <a:ext cx="14548356" cy="1629965"/>
              <a:chOff x="4914652" y="11071601"/>
              <a:chExt cx="14548356" cy="1629965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CB9672B9-22EA-9D4C-9D32-B0FE30DBA36D}"/>
                  </a:ext>
                </a:extLst>
              </p:cNvPr>
              <p:cNvGrpSpPr/>
              <p:nvPr/>
            </p:nvGrpSpPr>
            <p:grpSpPr>
              <a:xfrm>
                <a:off x="4914652" y="12522112"/>
                <a:ext cx="14548356" cy="14955"/>
                <a:chOff x="4914652" y="12522112"/>
                <a:chExt cx="14548356" cy="14955"/>
              </a:xfrm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1D603443-CE3D-A947-85A4-E46755F2B4F4}"/>
                    </a:ext>
                  </a:extLst>
                </p:cNvPr>
                <p:cNvSpPr/>
                <p:nvPr/>
              </p:nvSpPr>
              <p:spPr>
                <a:xfrm>
                  <a:off x="4922127" y="12530832"/>
                  <a:ext cx="14533406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67">
                      <a:moveTo>
                        <a:pt x="0" y="0"/>
                      </a:moveTo>
                      <a:lnTo>
                        <a:pt x="1166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EAEC897D-AB51-D54E-BBFA-BCBE5C74B3D4}"/>
                    </a:ext>
                  </a:extLst>
                </p:cNvPr>
                <p:cNvSpPr/>
                <p:nvPr/>
              </p:nvSpPr>
              <p:spPr>
                <a:xfrm>
                  <a:off x="4914652" y="12522112"/>
                  <a:ext cx="1454835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79" h="13">
                      <a:moveTo>
                        <a:pt x="11673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1673" y="0"/>
                      </a:lnTo>
                      <a:cubicBezTo>
                        <a:pt x="11676" y="0"/>
                        <a:pt x="11679" y="3"/>
                        <a:pt x="11679" y="7"/>
                      </a:cubicBezTo>
                      <a:cubicBezTo>
                        <a:pt x="11679" y="10"/>
                        <a:pt x="11676" y="13"/>
                        <a:pt x="1167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DDA8CBE6-AF8D-D54B-8161-6EF40FAD5F23}"/>
                  </a:ext>
                </a:extLst>
              </p:cNvPr>
              <p:cNvGrpSpPr/>
              <p:nvPr/>
            </p:nvGrpSpPr>
            <p:grpSpPr>
              <a:xfrm>
                <a:off x="16784412" y="11071601"/>
                <a:ext cx="1523700" cy="1629965"/>
                <a:chOff x="16784412" y="11071601"/>
                <a:chExt cx="1523700" cy="1629965"/>
              </a:xfrm>
            </p:grpSpPr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E3BEF9B9-06D9-2342-A8E4-F299E3E679A5}"/>
                    </a:ext>
                  </a:extLst>
                </p:cNvPr>
                <p:cNvSpPr/>
                <p:nvPr/>
              </p:nvSpPr>
              <p:spPr>
                <a:xfrm>
                  <a:off x="17505869" y="11080225"/>
                  <a:ext cx="416094" cy="786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632">
                      <a:moveTo>
                        <a:pt x="10" y="632"/>
                      </a:moveTo>
                      <a:cubicBezTo>
                        <a:pt x="10" y="632"/>
                        <a:pt x="-28" y="429"/>
                        <a:pt x="43" y="227"/>
                      </a:cubicBezTo>
                      <a:cubicBezTo>
                        <a:pt x="147" y="-70"/>
                        <a:pt x="455" y="-82"/>
                        <a:pt x="285" y="231"/>
                      </a:cubicBezTo>
                      <a:cubicBezTo>
                        <a:pt x="114" y="544"/>
                        <a:pt x="10" y="632"/>
                        <a:pt x="10" y="6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0C7B71A0-7865-DB46-B9E9-43BFA5A86A03}"/>
                    </a:ext>
                  </a:extLst>
                </p:cNvPr>
                <p:cNvSpPr/>
                <p:nvPr/>
              </p:nvSpPr>
              <p:spPr>
                <a:xfrm>
                  <a:off x="17498678" y="11071601"/>
                  <a:ext cx="432875" cy="803718"/>
                </a:xfrm>
                <a:custGeom>
                  <a:avLst/>
                  <a:gdLst>
                    <a:gd name="connsiteX0" fmla="*/ 341294 w 432875"/>
                    <a:gd name="connsiteY0" fmla="*/ 16101 h 803718"/>
                    <a:gd name="connsiteX1" fmla="*/ 326392 w 432875"/>
                    <a:gd name="connsiteY1" fmla="*/ 17345 h 803718"/>
                    <a:gd name="connsiteX2" fmla="*/ 69314 w 432875"/>
                    <a:gd name="connsiteY2" fmla="*/ 293558 h 803718"/>
                    <a:gd name="connsiteX3" fmla="*/ 25846 w 432875"/>
                    <a:gd name="connsiteY3" fmla="*/ 780040 h 803718"/>
                    <a:gd name="connsiteX4" fmla="*/ 354956 w 432875"/>
                    <a:gd name="connsiteY4" fmla="*/ 292313 h 803718"/>
                    <a:gd name="connsiteX5" fmla="*/ 400906 w 432875"/>
                    <a:gd name="connsiteY5" fmla="*/ 44718 h 803718"/>
                    <a:gd name="connsiteX6" fmla="*/ 341294 w 432875"/>
                    <a:gd name="connsiteY6" fmla="*/ 16101 h 803718"/>
                    <a:gd name="connsiteX7" fmla="*/ 323934 w 432875"/>
                    <a:gd name="connsiteY7" fmla="*/ 1144 h 803718"/>
                    <a:gd name="connsiteX8" fmla="*/ 414616 w 432875"/>
                    <a:gd name="connsiteY8" fmla="*/ 35985 h 803718"/>
                    <a:gd name="connsiteX9" fmla="*/ 369896 w 432875"/>
                    <a:gd name="connsiteY9" fmla="*/ 299776 h 803718"/>
                    <a:gd name="connsiteX10" fmla="*/ 25802 w 432875"/>
                    <a:gd name="connsiteY10" fmla="*/ 802474 h 803718"/>
                    <a:gd name="connsiteX11" fmla="*/ 20834 w 432875"/>
                    <a:gd name="connsiteY11" fmla="*/ 803718 h 803718"/>
                    <a:gd name="connsiteX12" fmla="*/ 18350 w 432875"/>
                    <a:gd name="connsiteY12" fmla="*/ 802474 h 803718"/>
                    <a:gd name="connsiteX13" fmla="*/ 12138 w 432875"/>
                    <a:gd name="connsiteY13" fmla="*/ 797497 h 803718"/>
                    <a:gd name="connsiteX14" fmla="*/ 53132 w 432875"/>
                    <a:gd name="connsiteY14" fmla="*/ 288578 h 803718"/>
                    <a:gd name="connsiteX15" fmla="*/ 323934 w 432875"/>
                    <a:gd name="connsiteY15" fmla="*/ 1144 h 80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875" h="803718">
                      <a:moveTo>
                        <a:pt x="341294" y="16101"/>
                      </a:moveTo>
                      <a:cubicBezTo>
                        <a:pt x="336326" y="16101"/>
                        <a:pt x="331360" y="16101"/>
                        <a:pt x="326392" y="17345"/>
                      </a:cubicBezTo>
                      <a:cubicBezTo>
                        <a:pt x="244424" y="27299"/>
                        <a:pt x="130168" y="119370"/>
                        <a:pt x="69314" y="293558"/>
                      </a:cubicBezTo>
                      <a:cubicBezTo>
                        <a:pt x="-5202" y="506316"/>
                        <a:pt x="18394" y="721563"/>
                        <a:pt x="25846" y="780040"/>
                      </a:cubicBezTo>
                      <a:cubicBezTo>
                        <a:pt x="61862" y="743958"/>
                        <a:pt x="181086" y="613317"/>
                        <a:pt x="354956" y="292313"/>
                      </a:cubicBezTo>
                      <a:cubicBezTo>
                        <a:pt x="415810" y="180335"/>
                        <a:pt x="433196" y="90753"/>
                        <a:pt x="400906" y="44718"/>
                      </a:cubicBezTo>
                      <a:cubicBezTo>
                        <a:pt x="388488" y="26055"/>
                        <a:pt x="368616" y="16101"/>
                        <a:pt x="341294" y="16101"/>
                      </a:cubicBezTo>
                      <a:close/>
                      <a:moveTo>
                        <a:pt x="323934" y="1144"/>
                      </a:moveTo>
                      <a:cubicBezTo>
                        <a:pt x="363684" y="-3833"/>
                        <a:pt x="395982" y="7366"/>
                        <a:pt x="414616" y="35985"/>
                      </a:cubicBezTo>
                      <a:cubicBezTo>
                        <a:pt x="449396" y="85757"/>
                        <a:pt x="434490" y="180324"/>
                        <a:pt x="369896" y="299776"/>
                      </a:cubicBezTo>
                      <a:cubicBezTo>
                        <a:pt x="158720" y="686754"/>
                        <a:pt x="32014" y="797497"/>
                        <a:pt x="25802" y="802474"/>
                      </a:cubicBezTo>
                      <a:cubicBezTo>
                        <a:pt x="24560" y="802474"/>
                        <a:pt x="22076" y="803718"/>
                        <a:pt x="20834" y="803718"/>
                      </a:cubicBezTo>
                      <a:cubicBezTo>
                        <a:pt x="19592" y="803718"/>
                        <a:pt x="18350" y="803718"/>
                        <a:pt x="18350" y="802474"/>
                      </a:cubicBezTo>
                      <a:cubicBezTo>
                        <a:pt x="15864" y="802474"/>
                        <a:pt x="13380" y="799985"/>
                        <a:pt x="12138" y="797497"/>
                      </a:cubicBezTo>
                      <a:cubicBezTo>
                        <a:pt x="12138" y="795008"/>
                        <a:pt x="-33824" y="538682"/>
                        <a:pt x="53132" y="288578"/>
                      </a:cubicBezTo>
                      <a:cubicBezTo>
                        <a:pt x="116484" y="108154"/>
                        <a:pt x="238220" y="12343"/>
                        <a:pt x="323934" y="1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FE1D8554-121E-D244-B15B-90DA2A7C4A69}"/>
                    </a:ext>
                  </a:extLst>
                </p:cNvPr>
                <p:cNvSpPr/>
                <p:nvPr/>
              </p:nvSpPr>
              <p:spPr>
                <a:xfrm>
                  <a:off x="17537014" y="11422938"/>
                  <a:ext cx="711347" cy="443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2" h="357">
                      <a:moveTo>
                        <a:pt x="0" y="357"/>
                      </a:moveTo>
                      <a:cubicBezTo>
                        <a:pt x="0" y="357"/>
                        <a:pt x="121" y="131"/>
                        <a:pt x="342" y="25"/>
                      </a:cubicBezTo>
                      <a:cubicBezTo>
                        <a:pt x="564" y="-80"/>
                        <a:pt x="846" y="172"/>
                        <a:pt x="0" y="3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3002EE90-DB94-274E-99F2-ECBEA53FFFA1}"/>
                    </a:ext>
                  </a:extLst>
                </p:cNvPr>
                <p:cNvSpPr/>
                <p:nvPr/>
              </p:nvSpPr>
              <p:spPr>
                <a:xfrm>
                  <a:off x="17531095" y="11415602"/>
                  <a:ext cx="725758" cy="459718"/>
                </a:xfrm>
                <a:custGeom>
                  <a:avLst/>
                  <a:gdLst>
                    <a:gd name="connsiteX0" fmla="*/ 565539 w 725758"/>
                    <a:gd name="connsiteY0" fmla="*/ 16060 h 459718"/>
                    <a:gd name="connsiteX1" fmla="*/ 434967 w 725758"/>
                    <a:gd name="connsiteY1" fmla="*/ 45882 h 459718"/>
                    <a:gd name="connsiteX2" fmla="*/ 22113 w 725758"/>
                    <a:gd name="connsiteY2" fmla="*/ 439778 h 459718"/>
                    <a:gd name="connsiteX3" fmla="*/ 707301 w 725758"/>
                    <a:gd name="connsiteY3" fmla="*/ 117951 h 459718"/>
                    <a:gd name="connsiteX4" fmla="*/ 681187 w 725758"/>
                    <a:gd name="connsiteY4" fmla="*/ 48367 h 459718"/>
                    <a:gd name="connsiteX5" fmla="*/ 565539 w 725758"/>
                    <a:gd name="connsiteY5" fmla="*/ 16060 h 459718"/>
                    <a:gd name="connsiteX6" fmla="*/ 564777 w 725758"/>
                    <a:gd name="connsiteY6" fmla="*/ 15 h 459718"/>
                    <a:gd name="connsiteX7" fmla="*/ 692409 w 725758"/>
                    <a:gd name="connsiteY7" fmla="*/ 37145 h 459718"/>
                    <a:gd name="connsiteX8" fmla="*/ 723499 w 725758"/>
                    <a:gd name="connsiteY8" fmla="*/ 121659 h 459718"/>
                    <a:gd name="connsiteX9" fmla="*/ 9639 w 725758"/>
                    <a:gd name="connsiteY9" fmla="*/ 459718 h 459718"/>
                    <a:gd name="connsiteX10" fmla="*/ 7151 w 725758"/>
                    <a:gd name="connsiteY10" fmla="*/ 459718 h 459718"/>
                    <a:gd name="connsiteX11" fmla="*/ 933 w 725758"/>
                    <a:gd name="connsiteY11" fmla="*/ 457232 h 459718"/>
                    <a:gd name="connsiteX12" fmla="*/ 933 w 725758"/>
                    <a:gd name="connsiteY12" fmla="*/ 447289 h 459718"/>
                    <a:gd name="connsiteX13" fmla="*/ 428753 w 725758"/>
                    <a:gd name="connsiteY13" fmla="*/ 30931 h 459718"/>
                    <a:gd name="connsiteX14" fmla="*/ 564777 w 725758"/>
                    <a:gd name="connsiteY14" fmla="*/ 15 h 45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5758" h="459718">
                      <a:moveTo>
                        <a:pt x="565539" y="16060"/>
                      </a:moveTo>
                      <a:cubicBezTo>
                        <a:pt x="524501" y="16060"/>
                        <a:pt x="479735" y="24758"/>
                        <a:pt x="434967" y="45882"/>
                      </a:cubicBezTo>
                      <a:cubicBezTo>
                        <a:pt x="201183" y="157714"/>
                        <a:pt x="58177" y="378892"/>
                        <a:pt x="22113" y="439778"/>
                      </a:cubicBezTo>
                      <a:cubicBezTo>
                        <a:pt x="425019" y="350313"/>
                        <a:pt x="681187" y="229783"/>
                        <a:pt x="707301" y="117951"/>
                      </a:cubicBezTo>
                      <a:cubicBezTo>
                        <a:pt x="714763" y="84402"/>
                        <a:pt x="697353" y="62035"/>
                        <a:pt x="681187" y="48367"/>
                      </a:cubicBezTo>
                      <a:cubicBezTo>
                        <a:pt x="656317" y="28486"/>
                        <a:pt x="615279" y="16060"/>
                        <a:pt x="565539" y="16060"/>
                      </a:cubicBezTo>
                      <a:close/>
                      <a:moveTo>
                        <a:pt x="564777" y="15"/>
                      </a:moveTo>
                      <a:cubicBezTo>
                        <a:pt x="612503" y="-451"/>
                        <a:pt x="658831" y="10424"/>
                        <a:pt x="692409" y="37145"/>
                      </a:cubicBezTo>
                      <a:cubicBezTo>
                        <a:pt x="719769" y="58274"/>
                        <a:pt x="730961" y="89345"/>
                        <a:pt x="723499" y="121659"/>
                      </a:cubicBezTo>
                      <a:cubicBezTo>
                        <a:pt x="709819" y="178831"/>
                        <a:pt x="614057" y="326732"/>
                        <a:pt x="9639" y="459718"/>
                      </a:cubicBezTo>
                      <a:cubicBezTo>
                        <a:pt x="9639" y="459718"/>
                        <a:pt x="8395" y="459718"/>
                        <a:pt x="7151" y="459718"/>
                      </a:cubicBezTo>
                      <a:cubicBezTo>
                        <a:pt x="4665" y="459718"/>
                        <a:pt x="3421" y="458475"/>
                        <a:pt x="933" y="457232"/>
                      </a:cubicBezTo>
                      <a:cubicBezTo>
                        <a:pt x="-311" y="453504"/>
                        <a:pt x="-311" y="451018"/>
                        <a:pt x="933" y="447289"/>
                      </a:cubicBezTo>
                      <a:cubicBezTo>
                        <a:pt x="2177" y="444804"/>
                        <a:pt x="153903" y="162674"/>
                        <a:pt x="428753" y="30931"/>
                      </a:cubicBezTo>
                      <a:cubicBezTo>
                        <a:pt x="467929" y="12288"/>
                        <a:pt x="517053" y="481"/>
                        <a:pt x="564777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21BC94B5-6F28-804C-94A5-B4AEAFC66031}"/>
                    </a:ext>
                  </a:extLst>
                </p:cNvPr>
                <p:cNvSpPr/>
                <p:nvPr/>
              </p:nvSpPr>
              <p:spPr>
                <a:xfrm>
                  <a:off x="16793276" y="11325732"/>
                  <a:ext cx="707610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9" h="436">
                      <a:moveTo>
                        <a:pt x="569" y="436"/>
                      </a:moveTo>
                      <a:cubicBezTo>
                        <a:pt x="569" y="436"/>
                        <a:pt x="425" y="330"/>
                        <a:pt x="262" y="258"/>
                      </a:cubicBezTo>
                      <a:cubicBezTo>
                        <a:pt x="127" y="199"/>
                        <a:pt x="-61" y="135"/>
                        <a:pt x="19" y="31"/>
                      </a:cubicBezTo>
                      <a:cubicBezTo>
                        <a:pt x="101" y="-75"/>
                        <a:pt x="583" y="102"/>
                        <a:pt x="569" y="4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457B6674-D343-1541-85E6-97CCABB47BC8}"/>
                    </a:ext>
                  </a:extLst>
                </p:cNvPr>
                <p:cNvSpPr/>
                <p:nvPr/>
              </p:nvSpPr>
              <p:spPr>
                <a:xfrm>
                  <a:off x="16784412" y="11316643"/>
                  <a:ext cx="724375" cy="557427"/>
                </a:xfrm>
                <a:custGeom>
                  <a:avLst/>
                  <a:gdLst>
                    <a:gd name="connsiteX0" fmla="*/ 140694 w 724375"/>
                    <a:gd name="connsiteY0" fmla="*/ 15320 h 557427"/>
                    <a:gd name="connsiteX1" fmla="*/ 38722 w 724375"/>
                    <a:gd name="connsiteY1" fmla="*/ 51374 h 557427"/>
                    <a:gd name="connsiteX2" fmla="*/ 18826 w 724375"/>
                    <a:gd name="connsiteY2" fmla="*/ 123483 h 557427"/>
                    <a:gd name="connsiteX3" fmla="*/ 283704 w 724375"/>
                    <a:gd name="connsiteY3" fmla="*/ 297537 h 557427"/>
                    <a:gd name="connsiteX4" fmla="*/ 338420 w 724375"/>
                    <a:gd name="connsiteY4" fmla="*/ 321159 h 557427"/>
                    <a:gd name="connsiteX5" fmla="*/ 709000 w 724375"/>
                    <a:gd name="connsiteY5" fmla="*/ 534998 h 557427"/>
                    <a:gd name="connsiteX6" fmla="*/ 307330 w 724375"/>
                    <a:gd name="connsiteY6" fmla="*/ 50131 h 557427"/>
                    <a:gd name="connsiteX7" fmla="*/ 140694 w 724375"/>
                    <a:gd name="connsiteY7" fmla="*/ 15320 h 557427"/>
                    <a:gd name="connsiteX8" fmla="*/ 134146 w 724375"/>
                    <a:gd name="connsiteY8" fmla="*/ 51 h 557427"/>
                    <a:gd name="connsiteX9" fmla="*/ 312300 w 724375"/>
                    <a:gd name="connsiteY9" fmla="*/ 35179 h 557427"/>
                    <a:gd name="connsiteX10" fmla="*/ 723948 w 724375"/>
                    <a:gd name="connsiteY10" fmla="*/ 549966 h 557427"/>
                    <a:gd name="connsiteX11" fmla="*/ 720218 w 724375"/>
                    <a:gd name="connsiteY11" fmla="*/ 557427 h 557427"/>
                    <a:gd name="connsiteX12" fmla="*/ 716486 w 724375"/>
                    <a:gd name="connsiteY12" fmla="*/ 557427 h 557427"/>
                    <a:gd name="connsiteX13" fmla="*/ 711512 w 724375"/>
                    <a:gd name="connsiteY13" fmla="*/ 556184 h 557427"/>
                    <a:gd name="connsiteX14" fmla="*/ 332198 w 724375"/>
                    <a:gd name="connsiteY14" fmla="*/ 336093 h 557427"/>
                    <a:gd name="connsiteX15" fmla="*/ 276234 w 724375"/>
                    <a:gd name="connsiteY15" fmla="*/ 312468 h 557427"/>
                    <a:gd name="connsiteX16" fmla="*/ 2630 w 724375"/>
                    <a:gd name="connsiteY16" fmla="*/ 127194 h 557427"/>
                    <a:gd name="connsiteX17" fmla="*/ 25016 w 724375"/>
                    <a:gd name="connsiteY17" fmla="*/ 41396 h 557427"/>
                    <a:gd name="connsiteX18" fmla="*/ 134146 w 724375"/>
                    <a:gd name="connsiteY18" fmla="*/ 51 h 5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24375" h="557427">
                      <a:moveTo>
                        <a:pt x="140694" y="15320"/>
                      </a:moveTo>
                      <a:cubicBezTo>
                        <a:pt x="93440" y="15320"/>
                        <a:pt x="56132" y="27752"/>
                        <a:pt x="38722" y="51374"/>
                      </a:cubicBezTo>
                      <a:cubicBezTo>
                        <a:pt x="18826" y="77482"/>
                        <a:pt x="12608" y="99861"/>
                        <a:pt x="18826" y="123483"/>
                      </a:cubicBezTo>
                      <a:cubicBezTo>
                        <a:pt x="37480" y="193105"/>
                        <a:pt x="168052" y="249051"/>
                        <a:pt x="283704" y="297537"/>
                      </a:cubicBezTo>
                      <a:cubicBezTo>
                        <a:pt x="302356" y="306240"/>
                        <a:pt x="319766" y="313700"/>
                        <a:pt x="338420" y="321159"/>
                      </a:cubicBezTo>
                      <a:cubicBezTo>
                        <a:pt x="508786" y="396997"/>
                        <a:pt x="662988" y="503917"/>
                        <a:pt x="709000" y="534998"/>
                      </a:cubicBezTo>
                      <a:cubicBezTo>
                        <a:pt x="709000" y="301267"/>
                        <a:pt x="508786" y="123483"/>
                        <a:pt x="307330" y="50131"/>
                      </a:cubicBezTo>
                      <a:cubicBezTo>
                        <a:pt x="245154" y="27752"/>
                        <a:pt x="187950" y="15320"/>
                        <a:pt x="140694" y="15320"/>
                      </a:cubicBezTo>
                      <a:close/>
                      <a:moveTo>
                        <a:pt x="134146" y="51"/>
                      </a:moveTo>
                      <a:cubicBezTo>
                        <a:pt x="184204" y="-881"/>
                        <a:pt x="245764" y="10932"/>
                        <a:pt x="312300" y="35179"/>
                      </a:cubicBezTo>
                      <a:cubicBezTo>
                        <a:pt x="524964" y="112272"/>
                        <a:pt x="735140" y="301277"/>
                        <a:pt x="723948" y="549966"/>
                      </a:cubicBezTo>
                      <a:cubicBezTo>
                        <a:pt x="723948" y="553697"/>
                        <a:pt x="722704" y="556184"/>
                        <a:pt x="720218" y="557427"/>
                      </a:cubicBezTo>
                      <a:cubicBezTo>
                        <a:pt x="717730" y="557427"/>
                        <a:pt x="716486" y="557427"/>
                        <a:pt x="716486" y="557427"/>
                      </a:cubicBezTo>
                      <a:cubicBezTo>
                        <a:pt x="713998" y="557427"/>
                        <a:pt x="711512" y="557427"/>
                        <a:pt x="711512" y="556184"/>
                      </a:cubicBezTo>
                      <a:cubicBezTo>
                        <a:pt x="709024" y="554940"/>
                        <a:pt x="531182" y="424378"/>
                        <a:pt x="332198" y="336093"/>
                      </a:cubicBezTo>
                      <a:cubicBezTo>
                        <a:pt x="314786" y="328632"/>
                        <a:pt x="294888" y="321172"/>
                        <a:pt x="276234" y="312468"/>
                      </a:cubicBezTo>
                      <a:cubicBezTo>
                        <a:pt x="151868" y="260243"/>
                        <a:pt x="23772" y="205531"/>
                        <a:pt x="2630" y="127194"/>
                      </a:cubicBezTo>
                      <a:cubicBezTo>
                        <a:pt x="-4832" y="99838"/>
                        <a:pt x="3874" y="71239"/>
                        <a:pt x="25016" y="41396"/>
                      </a:cubicBezTo>
                      <a:cubicBezTo>
                        <a:pt x="45536" y="14662"/>
                        <a:pt x="84090" y="984"/>
                        <a:pt x="134146" y="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A4BABA9B-8D8E-D848-9CA8-AE7AACE047FB}"/>
                    </a:ext>
                  </a:extLst>
                </p:cNvPr>
                <p:cNvSpPr/>
                <p:nvPr/>
              </p:nvSpPr>
              <p:spPr>
                <a:xfrm>
                  <a:off x="16980141" y="11867838"/>
                  <a:ext cx="1081347" cy="825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9" h="663">
                      <a:moveTo>
                        <a:pt x="868" y="53"/>
                      </a:moveTo>
                      <a:cubicBezTo>
                        <a:pt x="867" y="24"/>
                        <a:pt x="845" y="0"/>
                        <a:pt x="818" y="0"/>
                      </a:cubicBezTo>
                      <a:lnTo>
                        <a:pt x="435" y="0"/>
                      </a:lnTo>
                      <a:lnTo>
                        <a:pt x="51" y="0"/>
                      </a:lnTo>
                      <a:cubicBezTo>
                        <a:pt x="24" y="0"/>
                        <a:pt x="1" y="24"/>
                        <a:pt x="0" y="53"/>
                      </a:cubicBezTo>
                      <a:cubicBezTo>
                        <a:pt x="-3" y="163"/>
                        <a:pt x="8" y="427"/>
                        <a:pt x="156" y="633"/>
                      </a:cubicBezTo>
                      <a:cubicBezTo>
                        <a:pt x="170" y="652"/>
                        <a:pt x="190" y="663"/>
                        <a:pt x="213" y="663"/>
                      </a:cubicBezTo>
                      <a:lnTo>
                        <a:pt x="435" y="663"/>
                      </a:lnTo>
                      <a:lnTo>
                        <a:pt x="656" y="663"/>
                      </a:lnTo>
                      <a:cubicBezTo>
                        <a:pt x="678" y="663"/>
                        <a:pt x="699" y="652"/>
                        <a:pt x="713" y="633"/>
                      </a:cubicBezTo>
                      <a:cubicBezTo>
                        <a:pt x="861" y="427"/>
                        <a:pt x="872" y="163"/>
                        <a:pt x="868" y="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6417ADE8-2019-7940-8B4E-F09D73A917ED}"/>
                    </a:ext>
                  </a:extLst>
                </p:cNvPr>
                <p:cNvSpPr/>
                <p:nvPr/>
              </p:nvSpPr>
              <p:spPr>
                <a:xfrm>
                  <a:off x="16972141" y="11860361"/>
                  <a:ext cx="1097356" cy="841205"/>
                </a:xfrm>
                <a:custGeom>
                  <a:avLst/>
                  <a:gdLst>
                    <a:gd name="connsiteX0" fmla="*/ 71471 w 1097356"/>
                    <a:gd name="connsiteY0" fmla="*/ 16205 h 841205"/>
                    <a:gd name="connsiteX1" fmla="*/ 16721 w 1097356"/>
                    <a:gd name="connsiteY1" fmla="*/ 73443 h 841205"/>
                    <a:gd name="connsiteX2" fmla="*/ 208349 w 1097356"/>
                    <a:gd name="connsiteY2" fmla="*/ 790167 h 841205"/>
                    <a:gd name="connsiteX3" fmla="*/ 273055 w 1097356"/>
                    <a:gd name="connsiteY3" fmla="*/ 825008 h 841205"/>
                    <a:gd name="connsiteX4" fmla="*/ 824295 w 1097356"/>
                    <a:gd name="connsiteY4" fmla="*/ 825008 h 841205"/>
                    <a:gd name="connsiteX5" fmla="*/ 887757 w 1097356"/>
                    <a:gd name="connsiteY5" fmla="*/ 790167 h 841205"/>
                    <a:gd name="connsiteX6" fmla="*/ 1080629 w 1097356"/>
                    <a:gd name="connsiteY6" fmla="*/ 73443 h 841205"/>
                    <a:gd name="connsiteX7" fmla="*/ 1025877 w 1097356"/>
                    <a:gd name="connsiteY7" fmla="*/ 16205 h 841205"/>
                    <a:gd name="connsiteX8" fmla="*/ 71459 w 1097356"/>
                    <a:gd name="connsiteY8" fmla="*/ 0 h 841205"/>
                    <a:gd name="connsiteX9" fmla="*/ 1025899 w 1097356"/>
                    <a:gd name="connsiteY9" fmla="*/ 0 h 841205"/>
                    <a:gd name="connsiteX10" fmla="*/ 1096827 w 1097356"/>
                    <a:gd name="connsiteY10" fmla="*/ 73419 h 841205"/>
                    <a:gd name="connsiteX11" fmla="*/ 901459 w 1097356"/>
                    <a:gd name="connsiteY11" fmla="*/ 800140 h 841205"/>
                    <a:gd name="connsiteX12" fmla="*/ 824309 w 1097356"/>
                    <a:gd name="connsiteY12" fmla="*/ 841205 h 841205"/>
                    <a:gd name="connsiteX13" fmla="*/ 273049 w 1097356"/>
                    <a:gd name="connsiteY13" fmla="*/ 841205 h 841205"/>
                    <a:gd name="connsiteX14" fmla="*/ 195897 w 1097356"/>
                    <a:gd name="connsiteY14" fmla="*/ 800140 h 841205"/>
                    <a:gd name="connsiteX15" fmla="*/ 529 w 1097356"/>
                    <a:gd name="connsiteY15" fmla="*/ 73419 h 841205"/>
                    <a:gd name="connsiteX16" fmla="*/ 71459 w 1097356"/>
                    <a:gd name="connsiteY16" fmla="*/ 0 h 84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7356" h="841205">
                      <a:moveTo>
                        <a:pt x="71471" y="16205"/>
                      </a:moveTo>
                      <a:cubicBezTo>
                        <a:pt x="41607" y="16205"/>
                        <a:pt x="17965" y="41091"/>
                        <a:pt x="16721" y="73443"/>
                      </a:cubicBezTo>
                      <a:cubicBezTo>
                        <a:pt x="12987" y="204096"/>
                        <a:pt x="24187" y="533839"/>
                        <a:pt x="208349" y="790167"/>
                      </a:cubicBezTo>
                      <a:cubicBezTo>
                        <a:pt x="223281" y="811321"/>
                        <a:pt x="248167" y="825008"/>
                        <a:pt x="273055" y="825008"/>
                      </a:cubicBezTo>
                      <a:lnTo>
                        <a:pt x="824295" y="825008"/>
                      </a:lnTo>
                      <a:cubicBezTo>
                        <a:pt x="849183" y="825008"/>
                        <a:pt x="872825" y="811321"/>
                        <a:pt x="887757" y="790167"/>
                      </a:cubicBezTo>
                      <a:cubicBezTo>
                        <a:pt x="1073163" y="533839"/>
                        <a:pt x="1084361" y="204096"/>
                        <a:pt x="1080629" y="73443"/>
                      </a:cubicBezTo>
                      <a:cubicBezTo>
                        <a:pt x="1079385" y="41091"/>
                        <a:pt x="1055741" y="16205"/>
                        <a:pt x="1025877" y="16205"/>
                      </a:cubicBezTo>
                      <a:close/>
                      <a:moveTo>
                        <a:pt x="71459" y="0"/>
                      </a:moveTo>
                      <a:lnTo>
                        <a:pt x="1025899" y="0"/>
                      </a:lnTo>
                      <a:cubicBezTo>
                        <a:pt x="1064473" y="0"/>
                        <a:pt x="1095583" y="32354"/>
                        <a:pt x="1096827" y="73419"/>
                      </a:cubicBezTo>
                      <a:cubicBezTo>
                        <a:pt x="1100561" y="205324"/>
                        <a:pt x="1089361" y="538819"/>
                        <a:pt x="901459" y="800140"/>
                      </a:cubicBezTo>
                      <a:cubicBezTo>
                        <a:pt x="884039" y="825028"/>
                        <a:pt x="854173" y="841205"/>
                        <a:pt x="824309" y="841205"/>
                      </a:cubicBezTo>
                      <a:lnTo>
                        <a:pt x="273049" y="841205"/>
                      </a:lnTo>
                      <a:cubicBezTo>
                        <a:pt x="243183" y="841205"/>
                        <a:pt x="214563" y="825028"/>
                        <a:pt x="195897" y="800140"/>
                      </a:cubicBezTo>
                      <a:cubicBezTo>
                        <a:pt x="7995" y="538819"/>
                        <a:pt x="-3205" y="205324"/>
                        <a:pt x="529" y="73419"/>
                      </a:cubicBezTo>
                      <a:cubicBezTo>
                        <a:pt x="1773" y="32354"/>
                        <a:pt x="32883" y="0"/>
                        <a:pt x="714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E6866359-2645-6041-BE02-2D6E4448A3AE}"/>
                    </a:ext>
                  </a:extLst>
                </p:cNvPr>
                <p:cNvSpPr/>
                <p:nvPr/>
              </p:nvSpPr>
              <p:spPr>
                <a:xfrm>
                  <a:off x="16835633" y="11750696"/>
                  <a:ext cx="644074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8" h="288">
                      <a:moveTo>
                        <a:pt x="518" y="86"/>
                      </a:moveTo>
                      <a:cubicBezTo>
                        <a:pt x="518" y="86"/>
                        <a:pt x="341" y="-53"/>
                        <a:pt x="179" y="22"/>
                      </a:cubicBezTo>
                      <a:cubicBezTo>
                        <a:pt x="37" y="88"/>
                        <a:pt x="-34" y="225"/>
                        <a:pt x="15" y="277"/>
                      </a:cubicBezTo>
                      <a:cubicBezTo>
                        <a:pt x="63" y="329"/>
                        <a:pt x="434" y="175"/>
                        <a:pt x="518" y="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081F95AC-2CBA-3C40-B5C8-A3FE119CB1DC}"/>
                    </a:ext>
                  </a:extLst>
                </p:cNvPr>
                <p:cNvSpPr/>
                <p:nvPr/>
              </p:nvSpPr>
              <p:spPr>
                <a:xfrm>
                  <a:off x="16826539" y="11742254"/>
                  <a:ext cx="661888" cy="373588"/>
                </a:xfrm>
                <a:custGeom>
                  <a:avLst/>
                  <a:gdLst>
                    <a:gd name="connsiteX0" fmla="*/ 359722 w 661888"/>
                    <a:gd name="connsiteY0" fmla="*/ 15916 h 373588"/>
                    <a:gd name="connsiteX1" fmla="*/ 234148 w 661888"/>
                    <a:gd name="connsiteY1" fmla="*/ 44475 h 373588"/>
                    <a:gd name="connsiteX2" fmla="*/ 19054 w 661888"/>
                    <a:gd name="connsiteY2" fmla="*/ 274186 h 373588"/>
                    <a:gd name="connsiteX3" fmla="*/ 33974 w 661888"/>
                    <a:gd name="connsiteY3" fmla="*/ 346204 h 373588"/>
                    <a:gd name="connsiteX4" fmla="*/ 73760 w 661888"/>
                    <a:gd name="connsiteY4" fmla="*/ 356137 h 373588"/>
                    <a:gd name="connsiteX5" fmla="*/ 640710 w 661888"/>
                    <a:gd name="connsiteY5" fmla="*/ 116492 h 373588"/>
                    <a:gd name="connsiteX6" fmla="*/ 359722 w 661888"/>
                    <a:gd name="connsiteY6" fmla="*/ 15916 h 373588"/>
                    <a:gd name="connsiteX7" fmla="*/ 365636 w 661888"/>
                    <a:gd name="connsiteY7" fmla="*/ 29 h 373588"/>
                    <a:gd name="connsiteX8" fmla="*/ 521378 w 661888"/>
                    <a:gd name="connsiteY8" fmla="*/ 33255 h 373588"/>
                    <a:gd name="connsiteX9" fmla="*/ 658156 w 661888"/>
                    <a:gd name="connsiteY9" fmla="*/ 109023 h 373588"/>
                    <a:gd name="connsiteX10" fmla="*/ 661888 w 661888"/>
                    <a:gd name="connsiteY10" fmla="*/ 113991 h 373588"/>
                    <a:gd name="connsiteX11" fmla="*/ 659400 w 661888"/>
                    <a:gd name="connsiteY11" fmla="*/ 120202 h 373588"/>
                    <a:gd name="connsiteX12" fmla="*/ 73736 w 661888"/>
                    <a:gd name="connsiteY12" fmla="*/ 373588 h 373588"/>
                    <a:gd name="connsiteX13" fmla="*/ 21510 w 661888"/>
                    <a:gd name="connsiteY13" fmla="*/ 357441 h 373588"/>
                    <a:gd name="connsiteX14" fmla="*/ 2858 w 661888"/>
                    <a:gd name="connsiteY14" fmla="*/ 271737 h 373588"/>
                    <a:gd name="connsiteX15" fmla="*/ 226680 w 661888"/>
                    <a:gd name="connsiteY15" fmla="*/ 28287 h 373588"/>
                    <a:gd name="connsiteX16" fmla="*/ 365636 w 661888"/>
                    <a:gd name="connsiteY16" fmla="*/ 29 h 3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1888" h="373588">
                      <a:moveTo>
                        <a:pt x="359722" y="15916"/>
                      </a:moveTo>
                      <a:cubicBezTo>
                        <a:pt x="318692" y="15916"/>
                        <a:pt x="276420" y="24608"/>
                        <a:pt x="234148" y="44475"/>
                      </a:cubicBezTo>
                      <a:cubicBezTo>
                        <a:pt x="106086" y="102834"/>
                        <a:pt x="31488" y="205893"/>
                        <a:pt x="19054" y="274186"/>
                      </a:cubicBezTo>
                      <a:cubicBezTo>
                        <a:pt x="12838" y="305228"/>
                        <a:pt x="17812" y="330062"/>
                        <a:pt x="33974" y="346204"/>
                      </a:cubicBezTo>
                      <a:cubicBezTo>
                        <a:pt x="40190" y="353654"/>
                        <a:pt x="53868" y="356137"/>
                        <a:pt x="73760" y="356137"/>
                      </a:cubicBezTo>
                      <a:cubicBezTo>
                        <a:pt x="200578" y="356137"/>
                        <a:pt x="541246" y="210860"/>
                        <a:pt x="640710" y="116492"/>
                      </a:cubicBezTo>
                      <a:cubicBezTo>
                        <a:pt x="610870" y="94142"/>
                        <a:pt x="491512" y="15916"/>
                        <a:pt x="359722" y="15916"/>
                      </a:cubicBezTo>
                      <a:close/>
                      <a:moveTo>
                        <a:pt x="365636" y="29"/>
                      </a:moveTo>
                      <a:cubicBezTo>
                        <a:pt x="415062" y="650"/>
                        <a:pt x="467288" y="11519"/>
                        <a:pt x="521378" y="33255"/>
                      </a:cubicBezTo>
                      <a:cubicBezTo>
                        <a:pt x="602202" y="64308"/>
                        <a:pt x="655670" y="106539"/>
                        <a:pt x="658156" y="109023"/>
                      </a:cubicBezTo>
                      <a:cubicBezTo>
                        <a:pt x="660644" y="110265"/>
                        <a:pt x="661888" y="111507"/>
                        <a:pt x="661888" y="113991"/>
                      </a:cubicBezTo>
                      <a:cubicBezTo>
                        <a:pt x="661888" y="116475"/>
                        <a:pt x="660644" y="118960"/>
                        <a:pt x="659400" y="120202"/>
                      </a:cubicBezTo>
                      <a:cubicBezTo>
                        <a:pt x="566142" y="219569"/>
                        <a:pt x="210514" y="373588"/>
                        <a:pt x="73736" y="373588"/>
                      </a:cubicBezTo>
                      <a:cubicBezTo>
                        <a:pt x="47624" y="373588"/>
                        <a:pt x="31458" y="367378"/>
                        <a:pt x="21510" y="357441"/>
                      </a:cubicBezTo>
                      <a:cubicBezTo>
                        <a:pt x="2858" y="337567"/>
                        <a:pt x="-4602" y="307757"/>
                        <a:pt x="2858" y="271737"/>
                      </a:cubicBezTo>
                      <a:cubicBezTo>
                        <a:pt x="16536" y="197211"/>
                        <a:pt x="93630" y="90392"/>
                        <a:pt x="226680" y="28287"/>
                      </a:cubicBezTo>
                      <a:cubicBezTo>
                        <a:pt x="269580" y="9035"/>
                        <a:pt x="316208" y="-592"/>
                        <a:pt x="365636" y="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21A79BAD-1F34-074B-A5AC-DE8451C6E2DA}"/>
                    </a:ext>
                  </a:extLst>
                </p:cNvPr>
                <p:cNvSpPr/>
                <p:nvPr/>
              </p:nvSpPr>
              <p:spPr>
                <a:xfrm>
                  <a:off x="17049909" y="11467802"/>
                  <a:ext cx="458451" cy="4062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9" h="327">
                      <a:moveTo>
                        <a:pt x="363" y="327"/>
                      </a:moveTo>
                      <a:cubicBezTo>
                        <a:pt x="360" y="327"/>
                        <a:pt x="358" y="326"/>
                        <a:pt x="357" y="323"/>
                      </a:cubicBezTo>
                      <a:cubicBezTo>
                        <a:pt x="356" y="321"/>
                        <a:pt x="275" y="126"/>
                        <a:pt x="4" y="12"/>
                      </a:cubicBezTo>
                      <a:cubicBezTo>
                        <a:pt x="1" y="10"/>
                        <a:pt x="-1" y="6"/>
                        <a:pt x="1" y="4"/>
                      </a:cubicBezTo>
                      <a:cubicBezTo>
                        <a:pt x="2" y="0"/>
                        <a:pt x="5" y="-1"/>
                        <a:pt x="9" y="0"/>
                      </a:cubicBezTo>
                      <a:cubicBezTo>
                        <a:pt x="153" y="60"/>
                        <a:pt x="243" y="143"/>
                        <a:pt x="294" y="203"/>
                      </a:cubicBezTo>
                      <a:cubicBezTo>
                        <a:pt x="348" y="267"/>
                        <a:pt x="368" y="316"/>
                        <a:pt x="369" y="319"/>
                      </a:cubicBezTo>
                      <a:cubicBezTo>
                        <a:pt x="370" y="322"/>
                        <a:pt x="368" y="326"/>
                        <a:pt x="365" y="327"/>
                      </a:cubicBezTo>
                      <a:cubicBezTo>
                        <a:pt x="364" y="327"/>
                        <a:pt x="363" y="327"/>
                        <a:pt x="363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BD317B28-21ED-9045-9406-9B7EDC96EE63}"/>
                    </a:ext>
                  </a:extLst>
                </p:cNvPr>
                <p:cNvSpPr/>
                <p:nvPr/>
              </p:nvSpPr>
              <p:spPr>
                <a:xfrm>
                  <a:off x="17509606" y="11299561"/>
                  <a:ext cx="240438" cy="572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460">
                      <a:moveTo>
                        <a:pt x="7" y="460"/>
                      </a:moveTo>
                      <a:cubicBezTo>
                        <a:pt x="3" y="460"/>
                        <a:pt x="0" y="456"/>
                        <a:pt x="0" y="453"/>
                      </a:cubicBezTo>
                      <a:cubicBezTo>
                        <a:pt x="0" y="450"/>
                        <a:pt x="-1" y="208"/>
                        <a:pt x="183" y="2"/>
                      </a:cubicBezTo>
                      <a:cubicBezTo>
                        <a:pt x="185" y="0"/>
                        <a:pt x="189" y="-1"/>
                        <a:pt x="192" y="1"/>
                      </a:cubicBezTo>
                      <a:cubicBezTo>
                        <a:pt x="195" y="4"/>
                        <a:pt x="195" y="8"/>
                        <a:pt x="192" y="11"/>
                      </a:cubicBezTo>
                      <a:cubicBezTo>
                        <a:pt x="12" y="213"/>
                        <a:pt x="13" y="450"/>
                        <a:pt x="13" y="453"/>
                      </a:cubicBezTo>
                      <a:cubicBezTo>
                        <a:pt x="14" y="456"/>
                        <a:pt x="11" y="460"/>
                        <a:pt x="7" y="4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2135B7F7-2BAA-8C4A-9DDD-B91912573F07}"/>
                    </a:ext>
                  </a:extLst>
                </p:cNvPr>
                <p:cNvSpPr/>
                <p:nvPr/>
              </p:nvSpPr>
              <p:spPr>
                <a:xfrm>
                  <a:off x="17529539" y="11553792"/>
                  <a:ext cx="490842" cy="321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5" h="259">
                      <a:moveTo>
                        <a:pt x="6" y="259"/>
                      </a:moveTo>
                      <a:cubicBezTo>
                        <a:pt x="4" y="259"/>
                        <a:pt x="3" y="258"/>
                        <a:pt x="1" y="257"/>
                      </a:cubicBezTo>
                      <a:cubicBezTo>
                        <a:pt x="-1" y="254"/>
                        <a:pt x="-1" y="251"/>
                        <a:pt x="2" y="248"/>
                      </a:cubicBezTo>
                      <a:cubicBezTo>
                        <a:pt x="4" y="246"/>
                        <a:pt x="196" y="66"/>
                        <a:pt x="386" y="0"/>
                      </a:cubicBezTo>
                      <a:cubicBezTo>
                        <a:pt x="389" y="-1"/>
                        <a:pt x="393" y="1"/>
                        <a:pt x="394" y="5"/>
                      </a:cubicBezTo>
                      <a:cubicBezTo>
                        <a:pt x="395" y="8"/>
                        <a:pt x="393" y="11"/>
                        <a:pt x="391" y="13"/>
                      </a:cubicBezTo>
                      <a:cubicBezTo>
                        <a:pt x="203" y="78"/>
                        <a:pt x="13" y="256"/>
                        <a:pt x="11" y="257"/>
                      </a:cubicBezTo>
                      <a:cubicBezTo>
                        <a:pt x="9" y="258"/>
                        <a:pt x="8" y="259"/>
                        <a:pt x="6" y="2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C9AAF06-C43A-894D-A5C6-1261EB1F9156}"/>
                    </a:ext>
                  </a:extLst>
                </p:cNvPr>
                <p:cNvSpPr/>
                <p:nvPr/>
              </p:nvSpPr>
              <p:spPr>
                <a:xfrm>
                  <a:off x="16978899" y="11821731"/>
                  <a:ext cx="509529" cy="1433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0" h="116">
                      <a:moveTo>
                        <a:pt x="6" y="116"/>
                      </a:moveTo>
                      <a:cubicBezTo>
                        <a:pt x="4" y="116"/>
                        <a:pt x="3" y="116"/>
                        <a:pt x="2" y="114"/>
                      </a:cubicBezTo>
                      <a:cubicBezTo>
                        <a:pt x="-1" y="111"/>
                        <a:pt x="-1" y="107"/>
                        <a:pt x="2" y="105"/>
                      </a:cubicBezTo>
                      <a:cubicBezTo>
                        <a:pt x="185" y="-64"/>
                        <a:pt x="404" y="21"/>
                        <a:pt x="405" y="23"/>
                      </a:cubicBezTo>
                      <a:cubicBezTo>
                        <a:pt x="409" y="24"/>
                        <a:pt x="410" y="28"/>
                        <a:pt x="409" y="31"/>
                      </a:cubicBezTo>
                      <a:cubicBezTo>
                        <a:pt x="408" y="34"/>
                        <a:pt x="404" y="36"/>
                        <a:pt x="401" y="35"/>
                      </a:cubicBezTo>
                      <a:cubicBezTo>
                        <a:pt x="399" y="34"/>
                        <a:pt x="188" y="-49"/>
                        <a:pt x="11" y="115"/>
                      </a:cubicBezTo>
                      <a:cubicBezTo>
                        <a:pt x="10" y="116"/>
                        <a:pt x="8" y="116"/>
                        <a:pt x="6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7F55CD5C-E118-2942-BACA-54C9FAB86091}"/>
                    </a:ext>
                  </a:extLst>
                </p:cNvPr>
                <p:cNvSpPr/>
                <p:nvPr/>
              </p:nvSpPr>
              <p:spPr>
                <a:xfrm>
                  <a:off x="17548226" y="11817993"/>
                  <a:ext cx="751212" cy="295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4" h="238">
                      <a:moveTo>
                        <a:pt x="0" y="40"/>
                      </a:moveTo>
                      <a:cubicBezTo>
                        <a:pt x="0" y="40"/>
                        <a:pt x="232" y="125"/>
                        <a:pt x="373" y="199"/>
                      </a:cubicBezTo>
                      <a:cubicBezTo>
                        <a:pt x="562" y="298"/>
                        <a:pt x="693" y="193"/>
                        <a:pt x="531" y="61"/>
                      </a:cubicBezTo>
                      <a:cubicBezTo>
                        <a:pt x="380" y="-62"/>
                        <a:pt x="0" y="40"/>
                        <a:pt x="0" y="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21BEA0F0-B52D-ED4D-923B-D14B78120A98}"/>
                    </a:ext>
                  </a:extLst>
                </p:cNvPr>
                <p:cNvSpPr/>
                <p:nvPr/>
              </p:nvSpPr>
              <p:spPr>
                <a:xfrm>
                  <a:off x="17540753" y="11810091"/>
                  <a:ext cx="767359" cy="311980"/>
                </a:xfrm>
                <a:custGeom>
                  <a:avLst/>
                  <a:gdLst>
                    <a:gd name="connsiteX0" fmla="*/ 421352 w 767359"/>
                    <a:gd name="connsiteY0" fmla="*/ 18030 h 311980"/>
                    <a:gd name="connsiteX1" fmla="*/ 34880 w 767359"/>
                    <a:gd name="connsiteY1" fmla="*/ 60047 h 311980"/>
                    <a:gd name="connsiteX2" fmla="*/ 475126 w 767359"/>
                    <a:gd name="connsiteY2" fmla="*/ 247388 h 311980"/>
                    <a:gd name="connsiteX3" fmla="*/ 741262 w 767359"/>
                    <a:gd name="connsiteY3" fmla="*/ 256072 h 311980"/>
                    <a:gd name="connsiteX4" fmla="*/ 662914 w 767359"/>
                    <a:gd name="connsiteY4" fmla="*/ 89823 h 311980"/>
                    <a:gd name="connsiteX5" fmla="*/ 421352 w 767359"/>
                    <a:gd name="connsiteY5" fmla="*/ 18030 h 311980"/>
                    <a:gd name="connsiteX6" fmla="*/ 399872 w 767359"/>
                    <a:gd name="connsiteY6" fmla="*/ 229 h 311980"/>
                    <a:gd name="connsiteX7" fmla="*/ 674124 w 767359"/>
                    <a:gd name="connsiteY7" fmla="*/ 77381 h 311980"/>
                    <a:gd name="connsiteX8" fmla="*/ 754970 w 767359"/>
                    <a:gd name="connsiteY8" fmla="*/ 264812 h 311980"/>
                    <a:gd name="connsiteX9" fmla="*/ 643030 w 767359"/>
                    <a:gd name="connsiteY9" fmla="*/ 311980 h 311980"/>
                    <a:gd name="connsiteX10" fmla="*/ 467658 w 767359"/>
                    <a:gd name="connsiteY10" fmla="*/ 262329 h 311980"/>
                    <a:gd name="connsiteX11" fmla="*/ 4974 w 767359"/>
                    <a:gd name="connsiteY11" fmla="*/ 64969 h 311980"/>
                    <a:gd name="connsiteX12" fmla="*/ 0 w 767359"/>
                    <a:gd name="connsiteY12" fmla="*/ 57521 h 311980"/>
                    <a:gd name="connsiteX13" fmla="*/ 6218 w 767359"/>
                    <a:gd name="connsiteY13" fmla="*/ 50074 h 311980"/>
                    <a:gd name="connsiteX14" fmla="*/ 267410 w 767359"/>
                    <a:gd name="connsiteY14" fmla="*/ 5388 h 311980"/>
                    <a:gd name="connsiteX15" fmla="*/ 399872 w 767359"/>
                    <a:gd name="connsiteY15" fmla="*/ 229 h 31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67359" h="311980">
                      <a:moveTo>
                        <a:pt x="421352" y="18030"/>
                      </a:moveTo>
                      <a:cubicBezTo>
                        <a:pt x="265728" y="10712"/>
                        <a:pt x="97838" y="45315"/>
                        <a:pt x="34880" y="60047"/>
                      </a:cubicBezTo>
                      <a:cubicBezTo>
                        <a:pt x="109498" y="87342"/>
                        <a:pt x="330864" y="172948"/>
                        <a:pt x="475126" y="247388"/>
                      </a:cubicBezTo>
                      <a:cubicBezTo>
                        <a:pt x="606950" y="315624"/>
                        <a:pt x="710172" y="303218"/>
                        <a:pt x="741262" y="256072"/>
                      </a:cubicBezTo>
                      <a:cubicBezTo>
                        <a:pt x="768622" y="215130"/>
                        <a:pt x="738774" y="151856"/>
                        <a:pt x="662914" y="89823"/>
                      </a:cubicBezTo>
                      <a:cubicBezTo>
                        <a:pt x="603686" y="41903"/>
                        <a:pt x="514728" y="22420"/>
                        <a:pt x="421352" y="18030"/>
                      </a:cubicBezTo>
                      <a:close/>
                      <a:moveTo>
                        <a:pt x="399872" y="229"/>
                      </a:moveTo>
                      <a:cubicBezTo>
                        <a:pt x="522072" y="2905"/>
                        <a:pt x="613490" y="28972"/>
                        <a:pt x="674124" y="77381"/>
                      </a:cubicBezTo>
                      <a:cubicBezTo>
                        <a:pt x="797258" y="177924"/>
                        <a:pt x="767408" y="247434"/>
                        <a:pt x="754970" y="264812"/>
                      </a:cubicBezTo>
                      <a:cubicBezTo>
                        <a:pt x="736312" y="294602"/>
                        <a:pt x="696512" y="311980"/>
                        <a:pt x="643030" y="311980"/>
                      </a:cubicBezTo>
                      <a:cubicBezTo>
                        <a:pt x="594522" y="311980"/>
                        <a:pt x="534822" y="297085"/>
                        <a:pt x="467658" y="262329"/>
                      </a:cubicBezTo>
                      <a:cubicBezTo>
                        <a:pt x="293530" y="171717"/>
                        <a:pt x="7462" y="67451"/>
                        <a:pt x="4974" y="64969"/>
                      </a:cubicBezTo>
                      <a:cubicBezTo>
                        <a:pt x="2486" y="64969"/>
                        <a:pt x="0" y="62486"/>
                        <a:pt x="0" y="57521"/>
                      </a:cubicBezTo>
                      <a:cubicBezTo>
                        <a:pt x="0" y="53797"/>
                        <a:pt x="2486" y="51315"/>
                        <a:pt x="6218" y="50074"/>
                      </a:cubicBezTo>
                      <a:cubicBezTo>
                        <a:pt x="7462" y="50074"/>
                        <a:pt x="126864" y="19042"/>
                        <a:pt x="267410" y="5388"/>
                      </a:cubicBezTo>
                      <a:cubicBezTo>
                        <a:pt x="314984" y="1044"/>
                        <a:pt x="359138" y="-663"/>
                        <a:pt x="399872" y="2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83BD2836-914C-8F47-8453-7FAEC8E00C4A}"/>
                    </a:ext>
                  </a:extLst>
                </p:cNvPr>
                <p:cNvSpPr/>
                <p:nvPr/>
              </p:nvSpPr>
              <p:spPr>
                <a:xfrm>
                  <a:off x="17540751" y="11860361"/>
                  <a:ext cx="575556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92">
                      <a:moveTo>
                        <a:pt x="457" y="92"/>
                      </a:moveTo>
                      <a:cubicBezTo>
                        <a:pt x="456" y="92"/>
                        <a:pt x="455" y="91"/>
                        <a:pt x="454" y="91"/>
                      </a:cubicBezTo>
                      <a:cubicBezTo>
                        <a:pt x="267" y="3"/>
                        <a:pt x="9" y="13"/>
                        <a:pt x="6" y="13"/>
                      </a:cubicBezTo>
                      <a:cubicBezTo>
                        <a:pt x="4" y="14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9" y="0"/>
                        <a:pt x="269" y="-10"/>
                        <a:pt x="460" y="79"/>
                      </a:cubicBezTo>
                      <a:cubicBezTo>
                        <a:pt x="463" y="81"/>
                        <a:pt x="464" y="85"/>
                        <a:pt x="463" y="88"/>
                      </a:cubicBezTo>
                      <a:cubicBezTo>
                        <a:pt x="462" y="90"/>
                        <a:pt x="460" y="92"/>
                        <a:pt x="457" y="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2DCED360-B0B9-E94A-9FCC-03D6C3148915}"/>
                  </a:ext>
                </a:extLst>
              </p:cNvPr>
              <p:cNvGrpSpPr/>
              <p:nvPr/>
            </p:nvGrpSpPr>
            <p:grpSpPr>
              <a:xfrm>
                <a:off x="6069548" y="11071601"/>
                <a:ext cx="1522620" cy="1629965"/>
                <a:chOff x="6069548" y="11071601"/>
                <a:chExt cx="1522620" cy="1629965"/>
              </a:xfrm>
            </p:grpSpPr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8E3E9B89-2C9C-1E4E-91A7-F95DC1925C2D}"/>
                    </a:ext>
                  </a:extLst>
                </p:cNvPr>
                <p:cNvSpPr/>
                <p:nvPr/>
              </p:nvSpPr>
              <p:spPr>
                <a:xfrm>
                  <a:off x="6876774" y="11325732"/>
                  <a:ext cx="707610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9" h="436">
                      <a:moveTo>
                        <a:pt x="0" y="436"/>
                      </a:moveTo>
                      <a:cubicBezTo>
                        <a:pt x="0" y="436"/>
                        <a:pt x="143" y="330"/>
                        <a:pt x="306" y="258"/>
                      </a:cubicBezTo>
                      <a:cubicBezTo>
                        <a:pt x="442" y="199"/>
                        <a:pt x="630" y="135"/>
                        <a:pt x="549" y="31"/>
                      </a:cubicBezTo>
                      <a:cubicBezTo>
                        <a:pt x="467" y="-75"/>
                        <a:pt x="-14" y="102"/>
                        <a:pt x="0" y="4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2E0DEB78-E0A7-9743-8E26-510270064798}"/>
                    </a:ext>
                  </a:extLst>
                </p:cNvPr>
                <p:cNvSpPr/>
                <p:nvPr/>
              </p:nvSpPr>
              <p:spPr>
                <a:xfrm>
                  <a:off x="6867622" y="11316643"/>
                  <a:ext cx="724546" cy="557427"/>
                </a:xfrm>
                <a:custGeom>
                  <a:avLst/>
                  <a:gdLst>
                    <a:gd name="connsiteX0" fmla="*/ 584931 w 724546"/>
                    <a:gd name="connsiteY0" fmla="*/ 15320 h 557427"/>
                    <a:gd name="connsiteX1" fmla="*/ 419539 w 724546"/>
                    <a:gd name="connsiteY1" fmla="*/ 50131 h 557427"/>
                    <a:gd name="connsiteX2" fmla="*/ 17872 w 724546"/>
                    <a:gd name="connsiteY2" fmla="*/ 534998 h 557427"/>
                    <a:gd name="connsiteX3" fmla="*/ 387207 w 724546"/>
                    <a:gd name="connsiteY3" fmla="*/ 321159 h 557427"/>
                    <a:gd name="connsiteX4" fmla="*/ 443166 w 724546"/>
                    <a:gd name="connsiteY4" fmla="*/ 297537 h 557427"/>
                    <a:gd name="connsiteX5" fmla="*/ 708043 w 724546"/>
                    <a:gd name="connsiteY5" fmla="*/ 123483 h 557427"/>
                    <a:gd name="connsiteX6" fmla="*/ 688146 w 724546"/>
                    <a:gd name="connsiteY6" fmla="*/ 51374 h 557427"/>
                    <a:gd name="connsiteX7" fmla="*/ 584931 w 724546"/>
                    <a:gd name="connsiteY7" fmla="*/ 15320 h 557427"/>
                    <a:gd name="connsiteX8" fmla="*/ 590387 w 724546"/>
                    <a:gd name="connsiteY8" fmla="*/ 51 h 557427"/>
                    <a:gd name="connsiteX9" fmla="*/ 699362 w 724546"/>
                    <a:gd name="connsiteY9" fmla="*/ 41396 h 557427"/>
                    <a:gd name="connsiteX10" fmla="*/ 721748 w 724546"/>
                    <a:gd name="connsiteY10" fmla="*/ 127194 h 557427"/>
                    <a:gd name="connsiteX11" fmla="*/ 448144 w 724546"/>
                    <a:gd name="connsiteY11" fmla="*/ 312468 h 557427"/>
                    <a:gd name="connsiteX12" fmla="*/ 393423 w 724546"/>
                    <a:gd name="connsiteY12" fmla="*/ 336093 h 557427"/>
                    <a:gd name="connsiteX13" fmla="*/ 12865 w 724546"/>
                    <a:gd name="connsiteY13" fmla="*/ 556184 h 557427"/>
                    <a:gd name="connsiteX14" fmla="*/ 9134 w 724546"/>
                    <a:gd name="connsiteY14" fmla="*/ 557427 h 557427"/>
                    <a:gd name="connsiteX15" fmla="*/ 5403 w 724546"/>
                    <a:gd name="connsiteY15" fmla="*/ 557427 h 557427"/>
                    <a:gd name="connsiteX16" fmla="*/ 428 w 724546"/>
                    <a:gd name="connsiteY16" fmla="*/ 549966 h 557427"/>
                    <a:gd name="connsiteX17" fmla="*/ 413322 w 724546"/>
                    <a:gd name="connsiteY17" fmla="*/ 35179 h 557427"/>
                    <a:gd name="connsiteX18" fmla="*/ 590387 w 724546"/>
                    <a:gd name="connsiteY18" fmla="*/ 51 h 5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24546" h="557427">
                      <a:moveTo>
                        <a:pt x="584931" y="15320"/>
                      </a:moveTo>
                      <a:cubicBezTo>
                        <a:pt x="537676" y="15320"/>
                        <a:pt x="480473" y="27752"/>
                        <a:pt x="419539" y="50131"/>
                      </a:cubicBezTo>
                      <a:cubicBezTo>
                        <a:pt x="216840" y="123483"/>
                        <a:pt x="16629" y="301267"/>
                        <a:pt x="17872" y="534998"/>
                      </a:cubicBezTo>
                      <a:cubicBezTo>
                        <a:pt x="62640" y="503917"/>
                        <a:pt x="216840" y="396997"/>
                        <a:pt x="387207" y="321159"/>
                      </a:cubicBezTo>
                      <a:cubicBezTo>
                        <a:pt x="405860" y="313700"/>
                        <a:pt x="423270" y="306240"/>
                        <a:pt x="443166" y="297537"/>
                      </a:cubicBezTo>
                      <a:cubicBezTo>
                        <a:pt x="558817" y="249051"/>
                        <a:pt x="689389" y="193105"/>
                        <a:pt x="708043" y="123483"/>
                      </a:cubicBezTo>
                      <a:cubicBezTo>
                        <a:pt x="713017" y="99861"/>
                        <a:pt x="706799" y="77482"/>
                        <a:pt x="688146" y="51374"/>
                      </a:cubicBezTo>
                      <a:cubicBezTo>
                        <a:pt x="669493" y="27752"/>
                        <a:pt x="632186" y="15320"/>
                        <a:pt x="584931" y="15320"/>
                      </a:cubicBezTo>
                      <a:close/>
                      <a:moveTo>
                        <a:pt x="590387" y="51"/>
                      </a:moveTo>
                      <a:cubicBezTo>
                        <a:pt x="640289" y="984"/>
                        <a:pt x="678842" y="14662"/>
                        <a:pt x="699362" y="41396"/>
                      </a:cubicBezTo>
                      <a:cubicBezTo>
                        <a:pt x="721748" y="71239"/>
                        <a:pt x="729210" y="99838"/>
                        <a:pt x="721748" y="127194"/>
                      </a:cubicBezTo>
                      <a:cubicBezTo>
                        <a:pt x="701850" y="205531"/>
                        <a:pt x="572510" y="260243"/>
                        <a:pt x="448144" y="312468"/>
                      </a:cubicBezTo>
                      <a:cubicBezTo>
                        <a:pt x="429489" y="321172"/>
                        <a:pt x="409591" y="328632"/>
                        <a:pt x="393423" y="336093"/>
                      </a:cubicBezTo>
                      <a:cubicBezTo>
                        <a:pt x="193195" y="424378"/>
                        <a:pt x="15352" y="554940"/>
                        <a:pt x="12865" y="556184"/>
                      </a:cubicBezTo>
                      <a:cubicBezTo>
                        <a:pt x="12865" y="557427"/>
                        <a:pt x="10377" y="557427"/>
                        <a:pt x="9134" y="557427"/>
                      </a:cubicBezTo>
                      <a:cubicBezTo>
                        <a:pt x="7890" y="557427"/>
                        <a:pt x="6647" y="557427"/>
                        <a:pt x="5403" y="557427"/>
                      </a:cubicBezTo>
                      <a:cubicBezTo>
                        <a:pt x="2916" y="556184"/>
                        <a:pt x="428" y="553697"/>
                        <a:pt x="428" y="549966"/>
                      </a:cubicBezTo>
                      <a:cubicBezTo>
                        <a:pt x="-10765" y="301277"/>
                        <a:pt x="199413" y="112272"/>
                        <a:pt x="413322" y="35179"/>
                      </a:cubicBezTo>
                      <a:cubicBezTo>
                        <a:pt x="479235" y="10932"/>
                        <a:pt x="540485" y="-881"/>
                        <a:pt x="590387" y="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E6332A7F-9B38-4B4E-9C30-124903EE9A3B}"/>
                    </a:ext>
                  </a:extLst>
                </p:cNvPr>
                <p:cNvSpPr/>
                <p:nvPr/>
              </p:nvSpPr>
              <p:spPr>
                <a:xfrm>
                  <a:off x="6455696" y="11080225"/>
                  <a:ext cx="416094" cy="786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632">
                      <a:moveTo>
                        <a:pt x="325" y="632"/>
                      </a:moveTo>
                      <a:cubicBezTo>
                        <a:pt x="325" y="632"/>
                        <a:pt x="363" y="429"/>
                        <a:pt x="293" y="227"/>
                      </a:cubicBezTo>
                      <a:cubicBezTo>
                        <a:pt x="188" y="-70"/>
                        <a:pt x="-120" y="-82"/>
                        <a:pt x="51" y="231"/>
                      </a:cubicBezTo>
                      <a:cubicBezTo>
                        <a:pt x="221" y="544"/>
                        <a:pt x="325" y="632"/>
                        <a:pt x="325" y="6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675FC5C8-748B-244B-ABFB-23FD2391BFFC}"/>
                    </a:ext>
                  </a:extLst>
                </p:cNvPr>
                <p:cNvSpPr/>
                <p:nvPr/>
              </p:nvSpPr>
              <p:spPr>
                <a:xfrm>
                  <a:off x="6446452" y="11071601"/>
                  <a:ext cx="432529" cy="803718"/>
                </a:xfrm>
                <a:custGeom>
                  <a:avLst/>
                  <a:gdLst>
                    <a:gd name="connsiteX0" fmla="*/ 91235 w 432529"/>
                    <a:gd name="connsiteY0" fmla="*/ 16101 h 803718"/>
                    <a:gd name="connsiteX1" fmla="*/ 31622 w 432529"/>
                    <a:gd name="connsiteY1" fmla="*/ 44718 h 803718"/>
                    <a:gd name="connsiteX2" fmla="*/ 77573 w 432529"/>
                    <a:gd name="connsiteY2" fmla="*/ 292313 h 803718"/>
                    <a:gd name="connsiteX3" fmla="*/ 406683 w 432529"/>
                    <a:gd name="connsiteY3" fmla="*/ 780040 h 803718"/>
                    <a:gd name="connsiteX4" fmla="*/ 363216 w 432529"/>
                    <a:gd name="connsiteY4" fmla="*/ 293558 h 803718"/>
                    <a:gd name="connsiteX5" fmla="*/ 106138 w 432529"/>
                    <a:gd name="connsiteY5" fmla="*/ 17345 h 803718"/>
                    <a:gd name="connsiteX6" fmla="*/ 91235 w 432529"/>
                    <a:gd name="connsiteY6" fmla="*/ 16101 h 803718"/>
                    <a:gd name="connsiteX7" fmla="*/ 108597 w 432529"/>
                    <a:gd name="connsiteY7" fmla="*/ 1144 h 803718"/>
                    <a:gd name="connsiteX8" fmla="*/ 379399 w 432529"/>
                    <a:gd name="connsiteY8" fmla="*/ 288578 h 803718"/>
                    <a:gd name="connsiteX9" fmla="*/ 420392 w 432529"/>
                    <a:gd name="connsiteY9" fmla="*/ 797497 h 803718"/>
                    <a:gd name="connsiteX10" fmla="*/ 415423 w 432529"/>
                    <a:gd name="connsiteY10" fmla="*/ 802474 h 803718"/>
                    <a:gd name="connsiteX11" fmla="*/ 411697 w 432529"/>
                    <a:gd name="connsiteY11" fmla="*/ 803718 h 803718"/>
                    <a:gd name="connsiteX12" fmla="*/ 406728 w 432529"/>
                    <a:gd name="connsiteY12" fmla="*/ 802474 h 803718"/>
                    <a:gd name="connsiteX13" fmla="*/ 63877 w 432529"/>
                    <a:gd name="connsiteY13" fmla="*/ 299776 h 803718"/>
                    <a:gd name="connsiteX14" fmla="*/ 17915 w 432529"/>
                    <a:gd name="connsiteY14" fmla="*/ 35985 h 803718"/>
                    <a:gd name="connsiteX15" fmla="*/ 108597 w 432529"/>
                    <a:gd name="connsiteY15" fmla="*/ 1144 h 80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529" h="803718">
                      <a:moveTo>
                        <a:pt x="91235" y="16101"/>
                      </a:moveTo>
                      <a:cubicBezTo>
                        <a:pt x="65154" y="16101"/>
                        <a:pt x="44042" y="26055"/>
                        <a:pt x="31622" y="44718"/>
                      </a:cubicBezTo>
                      <a:cubicBezTo>
                        <a:pt x="574" y="90753"/>
                        <a:pt x="16719" y="180335"/>
                        <a:pt x="77573" y="292313"/>
                      </a:cubicBezTo>
                      <a:cubicBezTo>
                        <a:pt x="251443" y="613317"/>
                        <a:pt x="370667" y="743958"/>
                        <a:pt x="406683" y="780040"/>
                      </a:cubicBezTo>
                      <a:cubicBezTo>
                        <a:pt x="415376" y="721563"/>
                        <a:pt x="437731" y="506316"/>
                        <a:pt x="363216" y="293558"/>
                      </a:cubicBezTo>
                      <a:cubicBezTo>
                        <a:pt x="302361" y="119370"/>
                        <a:pt x="188105" y="27299"/>
                        <a:pt x="106138" y="17345"/>
                      </a:cubicBezTo>
                      <a:cubicBezTo>
                        <a:pt x="101170" y="16101"/>
                        <a:pt x="96202" y="16101"/>
                        <a:pt x="91235" y="16101"/>
                      </a:cubicBezTo>
                      <a:close/>
                      <a:moveTo>
                        <a:pt x="108597" y="1144"/>
                      </a:moveTo>
                      <a:cubicBezTo>
                        <a:pt x="194309" y="12343"/>
                        <a:pt x="316046" y="108154"/>
                        <a:pt x="379399" y="288578"/>
                      </a:cubicBezTo>
                      <a:cubicBezTo>
                        <a:pt x="466354" y="538682"/>
                        <a:pt x="420392" y="795008"/>
                        <a:pt x="420392" y="797497"/>
                      </a:cubicBezTo>
                      <a:cubicBezTo>
                        <a:pt x="419150" y="799985"/>
                        <a:pt x="416665" y="802474"/>
                        <a:pt x="415423" y="802474"/>
                      </a:cubicBezTo>
                      <a:cubicBezTo>
                        <a:pt x="414181" y="803718"/>
                        <a:pt x="412939" y="803718"/>
                        <a:pt x="411697" y="803718"/>
                      </a:cubicBezTo>
                      <a:cubicBezTo>
                        <a:pt x="410454" y="803718"/>
                        <a:pt x="407970" y="802474"/>
                        <a:pt x="406728" y="802474"/>
                      </a:cubicBezTo>
                      <a:cubicBezTo>
                        <a:pt x="400517" y="797497"/>
                        <a:pt x="273811" y="686754"/>
                        <a:pt x="63877" y="299776"/>
                      </a:cubicBezTo>
                      <a:cubicBezTo>
                        <a:pt x="-718" y="180324"/>
                        <a:pt x="-16867" y="85757"/>
                        <a:pt x="17915" y="35985"/>
                      </a:cubicBezTo>
                      <a:cubicBezTo>
                        <a:pt x="36548" y="7366"/>
                        <a:pt x="68846" y="-3833"/>
                        <a:pt x="108597" y="11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5CBA6223-CA6D-0D48-8965-1D54D26DC7E0}"/>
                    </a:ext>
                  </a:extLst>
                </p:cNvPr>
                <p:cNvSpPr/>
                <p:nvPr/>
              </p:nvSpPr>
              <p:spPr>
                <a:xfrm>
                  <a:off x="6129299" y="11422938"/>
                  <a:ext cx="710101" cy="443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1" h="357">
                      <a:moveTo>
                        <a:pt x="571" y="357"/>
                      </a:moveTo>
                      <a:cubicBezTo>
                        <a:pt x="571" y="357"/>
                        <a:pt x="450" y="131"/>
                        <a:pt x="229" y="25"/>
                      </a:cubicBezTo>
                      <a:cubicBezTo>
                        <a:pt x="8" y="-80"/>
                        <a:pt x="-275" y="172"/>
                        <a:pt x="571" y="35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D3693EA1-4203-DF41-A242-07BDD33406AB}"/>
                    </a:ext>
                  </a:extLst>
                </p:cNvPr>
                <p:cNvSpPr/>
                <p:nvPr/>
              </p:nvSpPr>
              <p:spPr>
                <a:xfrm>
                  <a:off x="6122052" y="11415602"/>
                  <a:ext cx="725758" cy="459718"/>
                </a:xfrm>
                <a:custGeom>
                  <a:avLst/>
                  <a:gdLst>
                    <a:gd name="connsiteX0" fmla="*/ 157730 w 725758"/>
                    <a:gd name="connsiteY0" fmla="*/ 16060 h 459718"/>
                    <a:gd name="connsiteX1" fmla="*/ 43325 w 725758"/>
                    <a:gd name="connsiteY1" fmla="*/ 48367 h 459718"/>
                    <a:gd name="connsiteX2" fmla="*/ 17211 w 725758"/>
                    <a:gd name="connsiteY2" fmla="*/ 117951 h 459718"/>
                    <a:gd name="connsiteX3" fmla="*/ 701152 w 725758"/>
                    <a:gd name="connsiteY3" fmla="*/ 439778 h 459718"/>
                    <a:gd name="connsiteX4" fmla="*/ 289544 w 725758"/>
                    <a:gd name="connsiteY4" fmla="*/ 45882 h 459718"/>
                    <a:gd name="connsiteX5" fmla="*/ 157730 w 725758"/>
                    <a:gd name="connsiteY5" fmla="*/ 16060 h 459718"/>
                    <a:gd name="connsiteX6" fmla="*/ 160982 w 725758"/>
                    <a:gd name="connsiteY6" fmla="*/ 15 h 459718"/>
                    <a:gd name="connsiteX7" fmla="*/ 297007 w 725758"/>
                    <a:gd name="connsiteY7" fmla="*/ 30931 h 459718"/>
                    <a:gd name="connsiteX8" fmla="*/ 724826 w 725758"/>
                    <a:gd name="connsiteY8" fmla="*/ 447289 h 459718"/>
                    <a:gd name="connsiteX9" fmla="*/ 724826 w 725758"/>
                    <a:gd name="connsiteY9" fmla="*/ 457232 h 459718"/>
                    <a:gd name="connsiteX10" fmla="*/ 718607 w 725758"/>
                    <a:gd name="connsiteY10" fmla="*/ 459718 h 459718"/>
                    <a:gd name="connsiteX11" fmla="*/ 717364 w 725758"/>
                    <a:gd name="connsiteY11" fmla="*/ 459718 h 459718"/>
                    <a:gd name="connsiteX12" fmla="*/ 2260 w 725758"/>
                    <a:gd name="connsiteY12" fmla="*/ 121659 h 459718"/>
                    <a:gd name="connsiteX13" fmla="*/ 33351 w 725758"/>
                    <a:gd name="connsiteY13" fmla="*/ 37145 h 459718"/>
                    <a:gd name="connsiteX14" fmla="*/ 160982 w 725758"/>
                    <a:gd name="connsiteY14" fmla="*/ 15 h 45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25758" h="459718">
                      <a:moveTo>
                        <a:pt x="157730" y="16060"/>
                      </a:moveTo>
                      <a:cubicBezTo>
                        <a:pt x="109232" y="16060"/>
                        <a:pt x="68196" y="28486"/>
                        <a:pt x="43325" y="48367"/>
                      </a:cubicBezTo>
                      <a:cubicBezTo>
                        <a:pt x="27159" y="62035"/>
                        <a:pt x="9750" y="84402"/>
                        <a:pt x="17211" y="117951"/>
                      </a:cubicBezTo>
                      <a:cubicBezTo>
                        <a:pt x="43325" y="229783"/>
                        <a:pt x="298249" y="350313"/>
                        <a:pt x="701152" y="439778"/>
                      </a:cubicBezTo>
                      <a:cubicBezTo>
                        <a:pt x="665090" y="378892"/>
                        <a:pt x="520840" y="157714"/>
                        <a:pt x="289544" y="45882"/>
                      </a:cubicBezTo>
                      <a:cubicBezTo>
                        <a:pt x="244777" y="24758"/>
                        <a:pt x="198766" y="16060"/>
                        <a:pt x="157730" y="16060"/>
                      </a:cubicBezTo>
                      <a:close/>
                      <a:moveTo>
                        <a:pt x="160982" y="15"/>
                      </a:moveTo>
                      <a:cubicBezTo>
                        <a:pt x="208707" y="481"/>
                        <a:pt x="257832" y="12288"/>
                        <a:pt x="297007" y="30931"/>
                      </a:cubicBezTo>
                      <a:cubicBezTo>
                        <a:pt x="571855" y="162674"/>
                        <a:pt x="723582" y="444804"/>
                        <a:pt x="724826" y="447289"/>
                      </a:cubicBezTo>
                      <a:cubicBezTo>
                        <a:pt x="726069" y="451018"/>
                        <a:pt x="726069" y="453504"/>
                        <a:pt x="724826" y="457232"/>
                      </a:cubicBezTo>
                      <a:cubicBezTo>
                        <a:pt x="723582" y="458475"/>
                        <a:pt x="721095" y="459718"/>
                        <a:pt x="718607" y="459718"/>
                      </a:cubicBezTo>
                      <a:cubicBezTo>
                        <a:pt x="717364" y="459718"/>
                        <a:pt x="717364" y="459718"/>
                        <a:pt x="717364" y="459718"/>
                      </a:cubicBezTo>
                      <a:cubicBezTo>
                        <a:pt x="111702" y="326732"/>
                        <a:pt x="15940" y="178831"/>
                        <a:pt x="2260" y="121659"/>
                      </a:cubicBezTo>
                      <a:cubicBezTo>
                        <a:pt x="-5203" y="89345"/>
                        <a:pt x="5991" y="58274"/>
                        <a:pt x="33351" y="37145"/>
                      </a:cubicBezTo>
                      <a:cubicBezTo>
                        <a:pt x="66930" y="10424"/>
                        <a:pt x="113256" y="-451"/>
                        <a:pt x="16098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1A1152C0-667B-6249-BA32-2803269BDB36}"/>
                    </a:ext>
                  </a:extLst>
                </p:cNvPr>
                <p:cNvSpPr/>
                <p:nvPr/>
              </p:nvSpPr>
              <p:spPr>
                <a:xfrm>
                  <a:off x="6316168" y="11867838"/>
                  <a:ext cx="1081347" cy="825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9" h="663">
                      <a:moveTo>
                        <a:pt x="1" y="53"/>
                      </a:moveTo>
                      <a:cubicBezTo>
                        <a:pt x="2" y="24"/>
                        <a:pt x="24" y="0"/>
                        <a:pt x="51" y="0"/>
                      </a:cubicBezTo>
                      <a:lnTo>
                        <a:pt x="435" y="0"/>
                      </a:lnTo>
                      <a:lnTo>
                        <a:pt x="818" y="0"/>
                      </a:lnTo>
                      <a:cubicBezTo>
                        <a:pt x="846" y="0"/>
                        <a:pt x="868" y="24"/>
                        <a:pt x="869" y="53"/>
                      </a:cubicBezTo>
                      <a:cubicBezTo>
                        <a:pt x="872" y="163"/>
                        <a:pt x="862" y="427"/>
                        <a:pt x="713" y="633"/>
                      </a:cubicBezTo>
                      <a:cubicBezTo>
                        <a:pt x="700" y="652"/>
                        <a:pt x="679" y="663"/>
                        <a:pt x="656" y="663"/>
                      </a:cubicBezTo>
                      <a:lnTo>
                        <a:pt x="435" y="663"/>
                      </a:lnTo>
                      <a:lnTo>
                        <a:pt x="213" y="663"/>
                      </a:lnTo>
                      <a:cubicBezTo>
                        <a:pt x="191" y="663"/>
                        <a:pt x="170" y="652"/>
                        <a:pt x="157" y="633"/>
                      </a:cubicBezTo>
                      <a:cubicBezTo>
                        <a:pt x="8" y="427"/>
                        <a:pt x="-3" y="163"/>
                        <a:pt x="1" y="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8E5A53BD-A701-B647-BFA1-7E0FDEA80690}"/>
                    </a:ext>
                  </a:extLst>
                </p:cNvPr>
                <p:cNvSpPr/>
                <p:nvPr/>
              </p:nvSpPr>
              <p:spPr>
                <a:xfrm>
                  <a:off x="6309122" y="11860361"/>
                  <a:ext cx="1096422" cy="841205"/>
                </a:xfrm>
                <a:custGeom>
                  <a:avLst/>
                  <a:gdLst>
                    <a:gd name="connsiteX0" fmla="*/ 69270 w 1096422"/>
                    <a:gd name="connsiteY0" fmla="*/ 16205 h 841205"/>
                    <a:gd name="connsiteX1" fmla="*/ 14519 w 1096422"/>
                    <a:gd name="connsiteY1" fmla="*/ 73443 h 841205"/>
                    <a:gd name="connsiteX2" fmla="*/ 207391 w 1096422"/>
                    <a:gd name="connsiteY2" fmla="*/ 790167 h 841205"/>
                    <a:gd name="connsiteX3" fmla="*/ 270853 w 1096422"/>
                    <a:gd name="connsiteY3" fmla="*/ 825008 h 841205"/>
                    <a:gd name="connsiteX4" fmla="*/ 822094 w 1096422"/>
                    <a:gd name="connsiteY4" fmla="*/ 825008 h 841205"/>
                    <a:gd name="connsiteX5" fmla="*/ 886799 w 1096422"/>
                    <a:gd name="connsiteY5" fmla="*/ 790167 h 841205"/>
                    <a:gd name="connsiteX6" fmla="*/ 1078427 w 1096422"/>
                    <a:gd name="connsiteY6" fmla="*/ 73443 h 841205"/>
                    <a:gd name="connsiteX7" fmla="*/ 1023676 w 1096422"/>
                    <a:gd name="connsiteY7" fmla="*/ 16205 h 841205"/>
                    <a:gd name="connsiteX8" fmla="*/ 70500 w 1096422"/>
                    <a:gd name="connsiteY8" fmla="*/ 0 h 841205"/>
                    <a:gd name="connsiteX9" fmla="*/ 1024938 w 1096422"/>
                    <a:gd name="connsiteY9" fmla="*/ 0 h 841205"/>
                    <a:gd name="connsiteX10" fmla="*/ 1095867 w 1096422"/>
                    <a:gd name="connsiteY10" fmla="*/ 73419 h 841205"/>
                    <a:gd name="connsiteX11" fmla="*/ 901744 w 1096422"/>
                    <a:gd name="connsiteY11" fmla="*/ 800140 h 841205"/>
                    <a:gd name="connsiteX12" fmla="*/ 823348 w 1096422"/>
                    <a:gd name="connsiteY12" fmla="*/ 841205 h 841205"/>
                    <a:gd name="connsiteX13" fmla="*/ 272089 w 1096422"/>
                    <a:gd name="connsiteY13" fmla="*/ 841205 h 841205"/>
                    <a:gd name="connsiteX14" fmla="*/ 194938 w 1096422"/>
                    <a:gd name="connsiteY14" fmla="*/ 800140 h 841205"/>
                    <a:gd name="connsiteX15" fmla="*/ 815 w 1096422"/>
                    <a:gd name="connsiteY15" fmla="*/ 73419 h 841205"/>
                    <a:gd name="connsiteX16" fmla="*/ 70500 w 1096422"/>
                    <a:gd name="connsiteY16" fmla="*/ 0 h 84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6422" h="841205">
                      <a:moveTo>
                        <a:pt x="69270" y="16205"/>
                      </a:moveTo>
                      <a:cubicBezTo>
                        <a:pt x="39406" y="16205"/>
                        <a:pt x="15764" y="41091"/>
                        <a:pt x="14519" y="73443"/>
                      </a:cubicBezTo>
                      <a:cubicBezTo>
                        <a:pt x="10786" y="204096"/>
                        <a:pt x="21985" y="533839"/>
                        <a:pt x="207391" y="790167"/>
                      </a:cubicBezTo>
                      <a:cubicBezTo>
                        <a:pt x="222323" y="811321"/>
                        <a:pt x="245966" y="825008"/>
                        <a:pt x="270853" y="825008"/>
                      </a:cubicBezTo>
                      <a:lnTo>
                        <a:pt x="822094" y="825008"/>
                      </a:lnTo>
                      <a:cubicBezTo>
                        <a:pt x="846980" y="825008"/>
                        <a:pt x="871867" y="811321"/>
                        <a:pt x="886799" y="790167"/>
                      </a:cubicBezTo>
                      <a:cubicBezTo>
                        <a:pt x="1070961" y="533839"/>
                        <a:pt x="1082160" y="204096"/>
                        <a:pt x="1078427" y="73443"/>
                      </a:cubicBezTo>
                      <a:cubicBezTo>
                        <a:pt x="1078427" y="41091"/>
                        <a:pt x="1053540" y="16205"/>
                        <a:pt x="1023676" y="16205"/>
                      </a:cubicBezTo>
                      <a:close/>
                      <a:moveTo>
                        <a:pt x="70500" y="0"/>
                      </a:moveTo>
                      <a:lnTo>
                        <a:pt x="1024938" y="0"/>
                      </a:lnTo>
                      <a:cubicBezTo>
                        <a:pt x="1063513" y="0"/>
                        <a:pt x="1094623" y="32354"/>
                        <a:pt x="1095867" y="73419"/>
                      </a:cubicBezTo>
                      <a:cubicBezTo>
                        <a:pt x="1099600" y="205324"/>
                        <a:pt x="1089645" y="538819"/>
                        <a:pt x="901744" y="800140"/>
                      </a:cubicBezTo>
                      <a:cubicBezTo>
                        <a:pt x="883079" y="825028"/>
                        <a:pt x="853214" y="841205"/>
                        <a:pt x="823348" y="841205"/>
                      </a:cubicBezTo>
                      <a:lnTo>
                        <a:pt x="272089" y="841205"/>
                      </a:lnTo>
                      <a:cubicBezTo>
                        <a:pt x="243468" y="841205"/>
                        <a:pt x="213603" y="825028"/>
                        <a:pt x="194938" y="800140"/>
                      </a:cubicBezTo>
                      <a:cubicBezTo>
                        <a:pt x="8281" y="538819"/>
                        <a:pt x="-4163" y="205324"/>
                        <a:pt x="815" y="73419"/>
                      </a:cubicBezTo>
                      <a:cubicBezTo>
                        <a:pt x="815" y="32354"/>
                        <a:pt x="31924" y="0"/>
                        <a:pt x="70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FE8EA14D-064F-724A-B09B-9916179C8B58}"/>
                    </a:ext>
                  </a:extLst>
                </p:cNvPr>
                <p:cNvSpPr/>
                <p:nvPr/>
              </p:nvSpPr>
              <p:spPr>
                <a:xfrm>
                  <a:off x="6897952" y="11750696"/>
                  <a:ext cx="645320" cy="357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9" h="288">
                      <a:moveTo>
                        <a:pt x="0" y="86"/>
                      </a:moveTo>
                      <a:cubicBezTo>
                        <a:pt x="0" y="86"/>
                        <a:pt x="177" y="-53"/>
                        <a:pt x="340" y="22"/>
                      </a:cubicBezTo>
                      <a:cubicBezTo>
                        <a:pt x="481" y="88"/>
                        <a:pt x="552" y="225"/>
                        <a:pt x="504" y="277"/>
                      </a:cubicBezTo>
                      <a:cubicBezTo>
                        <a:pt x="455" y="329"/>
                        <a:pt x="84" y="175"/>
                        <a:pt x="0" y="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531915BA-CE86-4E43-9CBE-07346903A655}"/>
                    </a:ext>
                  </a:extLst>
                </p:cNvPr>
                <p:cNvSpPr/>
                <p:nvPr/>
              </p:nvSpPr>
              <p:spPr>
                <a:xfrm>
                  <a:off x="6889231" y="11742254"/>
                  <a:ext cx="662080" cy="373588"/>
                </a:xfrm>
                <a:custGeom>
                  <a:avLst/>
                  <a:gdLst>
                    <a:gd name="connsiteX0" fmla="*/ 295853 w 662080"/>
                    <a:gd name="connsiteY0" fmla="*/ 17143 h 373588"/>
                    <a:gd name="connsiteX1" fmla="*/ 21178 w 662080"/>
                    <a:gd name="connsiteY1" fmla="*/ 116495 h 373588"/>
                    <a:gd name="connsiteX2" fmla="*/ 588128 w 662080"/>
                    <a:gd name="connsiteY2" fmla="*/ 356136 h 373588"/>
                    <a:gd name="connsiteX3" fmla="*/ 589371 w 662080"/>
                    <a:gd name="connsiteY3" fmla="*/ 356136 h 373588"/>
                    <a:gd name="connsiteX4" fmla="*/ 629157 w 662080"/>
                    <a:gd name="connsiteY4" fmla="*/ 346203 h 373588"/>
                    <a:gd name="connsiteX5" fmla="*/ 642834 w 662080"/>
                    <a:gd name="connsiteY5" fmla="*/ 274186 h 373588"/>
                    <a:gd name="connsiteX6" fmla="*/ 427741 w 662080"/>
                    <a:gd name="connsiteY6" fmla="*/ 44479 h 373588"/>
                    <a:gd name="connsiteX7" fmla="*/ 295853 w 662080"/>
                    <a:gd name="connsiteY7" fmla="*/ 17143 h 373588"/>
                    <a:gd name="connsiteX8" fmla="*/ 296407 w 662080"/>
                    <a:gd name="connsiteY8" fmla="*/ 29 h 373588"/>
                    <a:gd name="connsiteX9" fmla="*/ 435207 w 662080"/>
                    <a:gd name="connsiteY9" fmla="*/ 28287 h 373588"/>
                    <a:gd name="connsiteX10" fmla="*/ 659028 w 662080"/>
                    <a:gd name="connsiteY10" fmla="*/ 271737 h 373588"/>
                    <a:gd name="connsiteX11" fmla="*/ 640377 w 662080"/>
                    <a:gd name="connsiteY11" fmla="*/ 357441 h 373588"/>
                    <a:gd name="connsiteX12" fmla="*/ 589395 w 662080"/>
                    <a:gd name="connsiteY12" fmla="*/ 373588 h 373588"/>
                    <a:gd name="connsiteX13" fmla="*/ 588152 w 662080"/>
                    <a:gd name="connsiteY13" fmla="*/ 373588 h 373588"/>
                    <a:gd name="connsiteX14" fmla="*/ 2487 w 662080"/>
                    <a:gd name="connsiteY14" fmla="*/ 120202 h 373588"/>
                    <a:gd name="connsiteX15" fmla="*/ 0 w 662080"/>
                    <a:gd name="connsiteY15" fmla="*/ 113991 h 373588"/>
                    <a:gd name="connsiteX16" fmla="*/ 3731 w 662080"/>
                    <a:gd name="connsiteY16" fmla="*/ 109023 h 373588"/>
                    <a:gd name="connsiteX17" fmla="*/ 141753 w 662080"/>
                    <a:gd name="connsiteY17" fmla="*/ 33255 h 373588"/>
                    <a:gd name="connsiteX18" fmla="*/ 296407 w 662080"/>
                    <a:gd name="connsiteY18" fmla="*/ 29 h 37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62080" h="373588">
                      <a:moveTo>
                        <a:pt x="295853" y="17143"/>
                      </a:moveTo>
                      <a:cubicBezTo>
                        <a:pt x="166180" y="19180"/>
                        <a:pt x="51018" y="95077"/>
                        <a:pt x="21178" y="116495"/>
                      </a:cubicBezTo>
                      <a:cubicBezTo>
                        <a:pt x="120643" y="210861"/>
                        <a:pt x="461310" y="356136"/>
                        <a:pt x="588128" y="356136"/>
                      </a:cubicBezTo>
                      <a:lnTo>
                        <a:pt x="589371" y="356136"/>
                      </a:lnTo>
                      <a:cubicBezTo>
                        <a:pt x="609264" y="356136"/>
                        <a:pt x="622941" y="353653"/>
                        <a:pt x="629157" y="346203"/>
                      </a:cubicBezTo>
                      <a:cubicBezTo>
                        <a:pt x="644077" y="330061"/>
                        <a:pt x="649050" y="305228"/>
                        <a:pt x="642834" y="274186"/>
                      </a:cubicBezTo>
                      <a:cubicBezTo>
                        <a:pt x="630400" y="205895"/>
                        <a:pt x="557045" y="102837"/>
                        <a:pt x="427741" y="44479"/>
                      </a:cubicBezTo>
                      <a:cubicBezTo>
                        <a:pt x="383914" y="23992"/>
                        <a:pt x="339077" y="16464"/>
                        <a:pt x="295853" y="17143"/>
                      </a:cubicBezTo>
                      <a:close/>
                      <a:moveTo>
                        <a:pt x="296407" y="29"/>
                      </a:moveTo>
                      <a:cubicBezTo>
                        <a:pt x="345679" y="-592"/>
                        <a:pt x="392308" y="9035"/>
                        <a:pt x="435207" y="28287"/>
                      </a:cubicBezTo>
                      <a:cubicBezTo>
                        <a:pt x="568257" y="90392"/>
                        <a:pt x="645350" y="197211"/>
                        <a:pt x="659028" y="271737"/>
                      </a:cubicBezTo>
                      <a:cubicBezTo>
                        <a:pt x="666489" y="307757"/>
                        <a:pt x="660272" y="337567"/>
                        <a:pt x="640377" y="357441"/>
                      </a:cubicBezTo>
                      <a:cubicBezTo>
                        <a:pt x="630429" y="367378"/>
                        <a:pt x="614264" y="373588"/>
                        <a:pt x="589395" y="373588"/>
                      </a:cubicBezTo>
                      <a:lnTo>
                        <a:pt x="588152" y="373588"/>
                      </a:lnTo>
                      <a:cubicBezTo>
                        <a:pt x="452616" y="373588"/>
                        <a:pt x="95746" y="219569"/>
                        <a:pt x="2487" y="120202"/>
                      </a:cubicBezTo>
                      <a:cubicBezTo>
                        <a:pt x="1244" y="118960"/>
                        <a:pt x="0" y="116475"/>
                        <a:pt x="0" y="113991"/>
                      </a:cubicBezTo>
                      <a:cubicBezTo>
                        <a:pt x="0" y="111507"/>
                        <a:pt x="2487" y="110265"/>
                        <a:pt x="3731" y="109023"/>
                      </a:cubicBezTo>
                      <a:cubicBezTo>
                        <a:pt x="6217" y="106539"/>
                        <a:pt x="60929" y="64308"/>
                        <a:pt x="141753" y="33255"/>
                      </a:cubicBezTo>
                      <a:cubicBezTo>
                        <a:pt x="195222" y="11519"/>
                        <a:pt x="247136" y="650"/>
                        <a:pt x="296407" y="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FFA9E983-55D3-E94D-B6A6-F3D84897A9DE}"/>
                    </a:ext>
                  </a:extLst>
                </p:cNvPr>
                <p:cNvSpPr/>
                <p:nvPr/>
              </p:nvSpPr>
              <p:spPr>
                <a:xfrm>
                  <a:off x="6868050" y="11467802"/>
                  <a:ext cx="459697" cy="4062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0" h="327">
                      <a:moveTo>
                        <a:pt x="7" y="327"/>
                      </a:moveTo>
                      <a:cubicBezTo>
                        <a:pt x="6" y="327"/>
                        <a:pt x="5" y="327"/>
                        <a:pt x="4" y="327"/>
                      </a:cubicBezTo>
                      <a:cubicBezTo>
                        <a:pt x="1" y="326"/>
                        <a:pt x="-1" y="322"/>
                        <a:pt x="0" y="319"/>
                      </a:cubicBezTo>
                      <a:cubicBezTo>
                        <a:pt x="1" y="316"/>
                        <a:pt x="84" y="116"/>
                        <a:pt x="360" y="0"/>
                      </a:cubicBezTo>
                      <a:cubicBezTo>
                        <a:pt x="364" y="-1"/>
                        <a:pt x="367" y="0"/>
                        <a:pt x="369" y="4"/>
                      </a:cubicBezTo>
                      <a:cubicBezTo>
                        <a:pt x="370" y="6"/>
                        <a:pt x="369" y="10"/>
                        <a:pt x="365" y="12"/>
                      </a:cubicBezTo>
                      <a:cubicBezTo>
                        <a:pt x="94" y="126"/>
                        <a:pt x="13" y="321"/>
                        <a:pt x="13" y="323"/>
                      </a:cubicBezTo>
                      <a:cubicBezTo>
                        <a:pt x="12" y="326"/>
                        <a:pt x="9" y="327"/>
                        <a:pt x="7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1C2B4F24-0744-FA42-A722-7EBCFFAE1E21}"/>
                    </a:ext>
                  </a:extLst>
                </p:cNvPr>
                <p:cNvSpPr/>
                <p:nvPr/>
              </p:nvSpPr>
              <p:spPr>
                <a:xfrm>
                  <a:off x="6627615" y="11299561"/>
                  <a:ext cx="240438" cy="572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4" h="460">
                      <a:moveTo>
                        <a:pt x="187" y="460"/>
                      </a:moveTo>
                      <a:cubicBezTo>
                        <a:pt x="183" y="460"/>
                        <a:pt x="181" y="456"/>
                        <a:pt x="181" y="453"/>
                      </a:cubicBezTo>
                      <a:cubicBezTo>
                        <a:pt x="181" y="450"/>
                        <a:pt x="182" y="213"/>
                        <a:pt x="2" y="11"/>
                      </a:cubicBezTo>
                      <a:cubicBezTo>
                        <a:pt x="-1" y="8"/>
                        <a:pt x="-1" y="4"/>
                        <a:pt x="3" y="1"/>
                      </a:cubicBezTo>
                      <a:cubicBezTo>
                        <a:pt x="5" y="-1"/>
                        <a:pt x="9" y="0"/>
                        <a:pt x="12" y="2"/>
                      </a:cubicBezTo>
                      <a:cubicBezTo>
                        <a:pt x="196" y="208"/>
                        <a:pt x="194" y="450"/>
                        <a:pt x="194" y="453"/>
                      </a:cubicBezTo>
                      <a:cubicBezTo>
                        <a:pt x="194" y="456"/>
                        <a:pt x="191" y="460"/>
                        <a:pt x="187" y="4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ACF73B2D-E248-6940-BD49-D01638096EC5}"/>
                    </a:ext>
                  </a:extLst>
                </p:cNvPr>
                <p:cNvSpPr/>
                <p:nvPr/>
              </p:nvSpPr>
              <p:spPr>
                <a:xfrm>
                  <a:off x="6357275" y="11553792"/>
                  <a:ext cx="490842" cy="321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5" h="259">
                      <a:moveTo>
                        <a:pt x="388" y="259"/>
                      </a:moveTo>
                      <a:cubicBezTo>
                        <a:pt x="386" y="259"/>
                        <a:pt x="385" y="258"/>
                        <a:pt x="384" y="257"/>
                      </a:cubicBezTo>
                      <a:cubicBezTo>
                        <a:pt x="381" y="256"/>
                        <a:pt x="192" y="78"/>
                        <a:pt x="4" y="13"/>
                      </a:cubicBezTo>
                      <a:cubicBezTo>
                        <a:pt x="1" y="11"/>
                        <a:pt x="-1" y="8"/>
                        <a:pt x="0" y="5"/>
                      </a:cubicBezTo>
                      <a:cubicBezTo>
                        <a:pt x="1" y="1"/>
                        <a:pt x="5" y="-1"/>
                        <a:pt x="8" y="0"/>
                      </a:cubicBezTo>
                      <a:cubicBezTo>
                        <a:pt x="198" y="66"/>
                        <a:pt x="390" y="246"/>
                        <a:pt x="392" y="248"/>
                      </a:cubicBezTo>
                      <a:cubicBezTo>
                        <a:pt x="395" y="251"/>
                        <a:pt x="395" y="254"/>
                        <a:pt x="393" y="257"/>
                      </a:cubicBezTo>
                      <a:cubicBezTo>
                        <a:pt x="392" y="258"/>
                        <a:pt x="390" y="259"/>
                        <a:pt x="388" y="2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5FA409DF-ADEE-5E4E-BAB8-00054FE29D3D}"/>
                    </a:ext>
                  </a:extLst>
                </p:cNvPr>
                <p:cNvSpPr/>
                <p:nvPr/>
              </p:nvSpPr>
              <p:spPr>
                <a:xfrm>
                  <a:off x="6889232" y="11821731"/>
                  <a:ext cx="509529" cy="1433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0" h="116">
                      <a:moveTo>
                        <a:pt x="403" y="116"/>
                      </a:moveTo>
                      <a:cubicBezTo>
                        <a:pt x="401" y="116"/>
                        <a:pt x="399" y="116"/>
                        <a:pt x="398" y="115"/>
                      </a:cubicBezTo>
                      <a:cubicBezTo>
                        <a:pt x="221" y="-49"/>
                        <a:pt x="11" y="34"/>
                        <a:pt x="9" y="35"/>
                      </a:cubicBezTo>
                      <a:cubicBezTo>
                        <a:pt x="5" y="36"/>
                        <a:pt x="1" y="34"/>
                        <a:pt x="0" y="31"/>
                      </a:cubicBezTo>
                      <a:cubicBezTo>
                        <a:pt x="-1" y="28"/>
                        <a:pt x="0" y="24"/>
                        <a:pt x="4" y="23"/>
                      </a:cubicBezTo>
                      <a:cubicBezTo>
                        <a:pt x="6" y="21"/>
                        <a:pt x="224" y="-64"/>
                        <a:pt x="407" y="105"/>
                      </a:cubicBezTo>
                      <a:cubicBezTo>
                        <a:pt x="410" y="107"/>
                        <a:pt x="410" y="111"/>
                        <a:pt x="407" y="114"/>
                      </a:cubicBezTo>
                      <a:cubicBezTo>
                        <a:pt x="406" y="116"/>
                        <a:pt x="404" y="116"/>
                        <a:pt x="403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267F6C35-7CDB-B449-8310-E7DA32E17B1C}"/>
                    </a:ext>
                  </a:extLst>
                </p:cNvPr>
                <p:cNvSpPr/>
                <p:nvPr/>
              </p:nvSpPr>
              <p:spPr>
                <a:xfrm>
                  <a:off x="6078221" y="11817993"/>
                  <a:ext cx="751212" cy="295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4" h="238">
                      <a:moveTo>
                        <a:pt x="604" y="40"/>
                      </a:moveTo>
                      <a:cubicBezTo>
                        <a:pt x="604" y="40"/>
                        <a:pt x="372" y="125"/>
                        <a:pt x="231" y="199"/>
                      </a:cubicBezTo>
                      <a:cubicBezTo>
                        <a:pt x="42" y="298"/>
                        <a:pt x="-89" y="193"/>
                        <a:pt x="73" y="61"/>
                      </a:cubicBezTo>
                      <a:cubicBezTo>
                        <a:pt x="224" y="-62"/>
                        <a:pt x="604" y="40"/>
                        <a:pt x="604" y="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A715C584-EDC1-8A45-9163-E8A17C57412E}"/>
                    </a:ext>
                  </a:extLst>
                </p:cNvPr>
                <p:cNvSpPr/>
                <p:nvPr/>
              </p:nvSpPr>
              <p:spPr>
                <a:xfrm>
                  <a:off x="6069548" y="11810091"/>
                  <a:ext cx="768606" cy="311980"/>
                </a:xfrm>
                <a:custGeom>
                  <a:avLst/>
                  <a:gdLst>
                    <a:gd name="connsiteX0" fmla="*/ 390480 w 768606"/>
                    <a:gd name="connsiteY0" fmla="*/ 16624 h 311980"/>
                    <a:gd name="connsiteX1" fmla="*/ 104446 w 768606"/>
                    <a:gd name="connsiteY1" fmla="*/ 89823 h 311980"/>
                    <a:gd name="connsiteX2" fmla="*/ 26097 w 768606"/>
                    <a:gd name="connsiteY2" fmla="*/ 256072 h 311980"/>
                    <a:gd name="connsiteX3" fmla="*/ 292234 w 768606"/>
                    <a:gd name="connsiteY3" fmla="*/ 247388 h 311980"/>
                    <a:gd name="connsiteX4" fmla="*/ 732478 w 768606"/>
                    <a:gd name="connsiteY4" fmla="*/ 60047 h 311980"/>
                    <a:gd name="connsiteX5" fmla="*/ 390480 w 768606"/>
                    <a:gd name="connsiteY5" fmla="*/ 16624 h 311980"/>
                    <a:gd name="connsiteX6" fmla="*/ 367489 w 768606"/>
                    <a:gd name="connsiteY6" fmla="*/ 229 h 311980"/>
                    <a:gd name="connsiteX7" fmla="*/ 499951 w 768606"/>
                    <a:gd name="connsiteY7" fmla="*/ 5388 h 311980"/>
                    <a:gd name="connsiteX8" fmla="*/ 762387 w 768606"/>
                    <a:gd name="connsiteY8" fmla="*/ 50074 h 311980"/>
                    <a:gd name="connsiteX9" fmla="*/ 768606 w 768606"/>
                    <a:gd name="connsiteY9" fmla="*/ 57521 h 311980"/>
                    <a:gd name="connsiteX10" fmla="*/ 762387 w 768606"/>
                    <a:gd name="connsiteY10" fmla="*/ 64969 h 311980"/>
                    <a:gd name="connsiteX11" fmla="*/ 299703 w 768606"/>
                    <a:gd name="connsiteY11" fmla="*/ 262329 h 311980"/>
                    <a:gd name="connsiteX12" fmla="*/ 124331 w 768606"/>
                    <a:gd name="connsiteY12" fmla="*/ 311980 h 311980"/>
                    <a:gd name="connsiteX13" fmla="*/ 12391 w 768606"/>
                    <a:gd name="connsiteY13" fmla="*/ 264812 h 311980"/>
                    <a:gd name="connsiteX14" fmla="*/ 93236 w 768606"/>
                    <a:gd name="connsiteY14" fmla="*/ 77381 h 311980"/>
                    <a:gd name="connsiteX15" fmla="*/ 367489 w 768606"/>
                    <a:gd name="connsiteY15" fmla="*/ 229 h 311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68606" h="311980">
                      <a:moveTo>
                        <a:pt x="390480" y="16624"/>
                      </a:moveTo>
                      <a:cubicBezTo>
                        <a:pt x="281041" y="16624"/>
                        <a:pt x="172845" y="35234"/>
                        <a:pt x="104446" y="89823"/>
                      </a:cubicBezTo>
                      <a:cubicBezTo>
                        <a:pt x="28585" y="151856"/>
                        <a:pt x="-1263" y="215130"/>
                        <a:pt x="26097" y="256072"/>
                      </a:cubicBezTo>
                      <a:cubicBezTo>
                        <a:pt x="57188" y="303218"/>
                        <a:pt x="161653" y="315624"/>
                        <a:pt x="292234" y="247388"/>
                      </a:cubicBezTo>
                      <a:cubicBezTo>
                        <a:pt x="436495" y="172948"/>
                        <a:pt x="657861" y="87342"/>
                        <a:pt x="732478" y="60047"/>
                      </a:cubicBezTo>
                      <a:cubicBezTo>
                        <a:pt x="675271" y="46400"/>
                        <a:pt x="532254" y="16624"/>
                        <a:pt x="390480" y="16624"/>
                      </a:cubicBezTo>
                      <a:close/>
                      <a:moveTo>
                        <a:pt x="367489" y="229"/>
                      </a:moveTo>
                      <a:cubicBezTo>
                        <a:pt x="408222" y="-663"/>
                        <a:pt x="452376" y="1044"/>
                        <a:pt x="499951" y="5388"/>
                      </a:cubicBezTo>
                      <a:cubicBezTo>
                        <a:pt x="640497" y="19042"/>
                        <a:pt x="759900" y="50074"/>
                        <a:pt x="762387" y="50074"/>
                      </a:cubicBezTo>
                      <a:cubicBezTo>
                        <a:pt x="764875" y="51315"/>
                        <a:pt x="768606" y="53797"/>
                        <a:pt x="768606" y="57521"/>
                      </a:cubicBezTo>
                      <a:cubicBezTo>
                        <a:pt x="768606" y="62486"/>
                        <a:pt x="766119" y="64969"/>
                        <a:pt x="762387" y="64969"/>
                      </a:cubicBezTo>
                      <a:cubicBezTo>
                        <a:pt x="759900" y="67451"/>
                        <a:pt x="473832" y="171717"/>
                        <a:pt x="299703" y="262329"/>
                      </a:cubicBezTo>
                      <a:cubicBezTo>
                        <a:pt x="233783" y="297085"/>
                        <a:pt x="172838" y="311980"/>
                        <a:pt x="124331" y="311980"/>
                      </a:cubicBezTo>
                      <a:cubicBezTo>
                        <a:pt x="70848" y="311980"/>
                        <a:pt x="32291" y="294602"/>
                        <a:pt x="12391" y="264812"/>
                      </a:cubicBezTo>
                      <a:cubicBezTo>
                        <a:pt x="-47" y="247434"/>
                        <a:pt x="-29898" y="177924"/>
                        <a:pt x="93236" y="77381"/>
                      </a:cubicBezTo>
                      <a:cubicBezTo>
                        <a:pt x="153870" y="28972"/>
                        <a:pt x="245288" y="2905"/>
                        <a:pt x="367489" y="22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C4663CDE-90A7-4F42-9D34-86D13572149B}"/>
                    </a:ext>
                  </a:extLst>
                </p:cNvPr>
                <p:cNvSpPr/>
                <p:nvPr/>
              </p:nvSpPr>
              <p:spPr>
                <a:xfrm>
                  <a:off x="6260107" y="11860361"/>
                  <a:ext cx="576802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" h="92">
                      <a:moveTo>
                        <a:pt x="6" y="92"/>
                      </a:moveTo>
                      <a:cubicBezTo>
                        <a:pt x="4" y="92"/>
                        <a:pt x="1" y="90"/>
                        <a:pt x="0" y="88"/>
                      </a:cubicBezTo>
                      <a:cubicBezTo>
                        <a:pt x="-1" y="85"/>
                        <a:pt x="0" y="81"/>
                        <a:pt x="4" y="79"/>
                      </a:cubicBezTo>
                      <a:cubicBezTo>
                        <a:pt x="194" y="-10"/>
                        <a:pt x="454" y="0"/>
                        <a:pt x="457" y="0"/>
                      </a:cubicBezTo>
                      <a:cubicBezTo>
                        <a:pt x="461" y="0"/>
                        <a:pt x="464" y="3"/>
                        <a:pt x="464" y="7"/>
                      </a:cubicBezTo>
                      <a:cubicBezTo>
                        <a:pt x="464" y="11"/>
                        <a:pt x="460" y="13"/>
                        <a:pt x="457" y="13"/>
                      </a:cubicBezTo>
                      <a:cubicBezTo>
                        <a:pt x="454" y="13"/>
                        <a:pt x="197" y="3"/>
                        <a:pt x="9" y="91"/>
                      </a:cubicBezTo>
                      <a:cubicBezTo>
                        <a:pt x="8" y="91"/>
                        <a:pt x="7" y="92"/>
                        <a:pt x="6" y="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9728F265-9AC6-554E-A89A-E5E49EF42A8C}"/>
                </a:ext>
              </a:extLst>
            </p:cNvPr>
            <p:cNvGrpSpPr/>
            <p:nvPr/>
          </p:nvGrpSpPr>
          <p:grpSpPr>
            <a:xfrm>
              <a:off x="6012191" y="7128432"/>
              <a:ext cx="2714583" cy="2199595"/>
              <a:chOff x="6012191" y="7128432"/>
              <a:chExt cx="2714583" cy="2199595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AB575585-4C15-4F4C-AE0A-A7E0BBFCCB83}"/>
                  </a:ext>
                </a:extLst>
              </p:cNvPr>
              <p:cNvGrpSpPr/>
              <p:nvPr/>
            </p:nvGrpSpPr>
            <p:grpSpPr>
              <a:xfrm>
                <a:off x="6012191" y="7128432"/>
                <a:ext cx="2714583" cy="1654993"/>
                <a:chOff x="6012191" y="7128432"/>
                <a:chExt cx="2714583" cy="1654993"/>
              </a:xfrm>
            </p:grpSpPr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52E0B9C0-5B65-7A4C-80B8-5D9F9F04D59C}"/>
                    </a:ext>
                  </a:extLst>
                </p:cNvPr>
                <p:cNvSpPr/>
                <p:nvPr/>
              </p:nvSpPr>
              <p:spPr>
                <a:xfrm>
                  <a:off x="6020915" y="7135909"/>
                  <a:ext cx="2698385" cy="16387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7" h="1316">
                      <a:moveTo>
                        <a:pt x="0" y="96"/>
                      </a:moveTo>
                      <a:lnTo>
                        <a:pt x="0" y="1220"/>
                      </a:lnTo>
                      <a:cubicBezTo>
                        <a:pt x="0" y="1274"/>
                        <a:pt x="43" y="1316"/>
                        <a:pt x="96" y="1316"/>
                      </a:cubicBezTo>
                      <a:lnTo>
                        <a:pt x="2070" y="1316"/>
                      </a:lnTo>
                      <a:cubicBezTo>
                        <a:pt x="2123" y="1316"/>
                        <a:pt x="2167" y="1274"/>
                        <a:pt x="2167" y="1220"/>
                      </a:cubicBezTo>
                      <a:lnTo>
                        <a:pt x="2167" y="96"/>
                      </a:lnTo>
                      <a:cubicBezTo>
                        <a:pt x="2167" y="44"/>
                        <a:pt x="2123" y="0"/>
                        <a:pt x="2070" y="0"/>
                      </a:cubicBezTo>
                      <a:lnTo>
                        <a:pt x="96" y="0"/>
                      </a:lnTo>
                      <a:cubicBezTo>
                        <a:pt x="43" y="0"/>
                        <a:pt x="0" y="44"/>
                        <a:pt x="0" y="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994BF1A5-F29D-9641-9028-6778933502C3}"/>
                    </a:ext>
                  </a:extLst>
                </p:cNvPr>
                <p:cNvSpPr/>
                <p:nvPr/>
              </p:nvSpPr>
              <p:spPr>
                <a:xfrm>
                  <a:off x="6012191" y="7128432"/>
                  <a:ext cx="2714577" cy="1654993"/>
                </a:xfrm>
                <a:custGeom>
                  <a:avLst/>
                  <a:gdLst>
                    <a:gd name="connsiteX0" fmla="*/ 128268 w 2714577"/>
                    <a:gd name="connsiteY0" fmla="*/ 16201 h 1654993"/>
                    <a:gd name="connsiteX1" fmla="*/ 16199 w 2714577"/>
                    <a:gd name="connsiteY1" fmla="*/ 127031 h 1654993"/>
                    <a:gd name="connsiteX2" fmla="*/ 16199 w 2714577"/>
                    <a:gd name="connsiteY2" fmla="*/ 1526717 h 1654993"/>
                    <a:gd name="connsiteX3" fmla="*/ 128268 w 2714577"/>
                    <a:gd name="connsiteY3" fmla="*/ 1638792 h 1654993"/>
                    <a:gd name="connsiteX4" fmla="*/ 2586320 w 2714577"/>
                    <a:gd name="connsiteY4" fmla="*/ 1638792 h 1654993"/>
                    <a:gd name="connsiteX5" fmla="*/ 2698389 w 2714577"/>
                    <a:gd name="connsiteY5" fmla="*/ 1526717 h 1654993"/>
                    <a:gd name="connsiteX6" fmla="*/ 2698389 w 2714577"/>
                    <a:gd name="connsiteY6" fmla="*/ 127031 h 1654993"/>
                    <a:gd name="connsiteX7" fmla="*/ 2586320 w 2714577"/>
                    <a:gd name="connsiteY7" fmla="*/ 16201 h 1654993"/>
                    <a:gd name="connsiteX8" fmla="*/ 128258 w 2714577"/>
                    <a:gd name="connsiteY8" fmla="*/ 0 h 1654993"/>
                    <a:gd name="connsiteX9" fmla="*/ 2586319 w 2714577"/>
                    <a:gd name="connsiteY9" fmla="*/ 0 h 1654993"/>
                    <a:gd name="connsiteX10" fmla="*/ 2714577 w 2714577"/>
                    <a:gd name="connsiteY10" fmla="*/ 127020 h 1654993"/>
                    <a:gd name="connsiteX11" fmla="*/ 2714577 w 2714577"/>
                    <a:gd name="connsiteY11" fmla="*/ 1526728 h 1654993"/>
                    <a:gd name="connsiteX12" fmla="*/ 2586319 w 2714577"/>
                    <a:gd name="connsiteY12" fmla="*/ 1654993 h 1654993"/>
                    <a:gd name="connsiteX13" fmla="*/ 128258 w 2714577"/>
                    <a:gd name="connsiteY13" fmla="*/ 1654993 h 1654993"/>
                    <a:gd name="connsiteX14" fmla="*/ 0 w 2714577"/>
                    <a:gd name="connsiteY14" fmla="*/ 1526728 h 1654993"/>
                    <a:gd name="connsiteX15" fmla="*/ 0 w 2714577"/>
                    <a:gd name="connsiteY15" fmla="*/ 127020 h 1654993"/>
                    <a:gd name="connsiteX16" fmla="*/ 128258 w 2714577"/>
                    <a:gd name="connsiteY16" fmla="*/ 0 h 1654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14577" h="1654993">
                      <a:moveTo>
                        <a:pt x="128268" y="16201"/>
                      </a:moveTo>
                      <a:cubicBezTo>
                        <a:pt x="67253" y="16201"/>
                        <a:pt x="16199" y="66012"/>
                        <a:pt x="16199" y="127031"/>
                      </a:cubicBezTo>
                      <a:lnTo>
                        <a:pt x="16199" y="1526717"/>
                      </a:lnTo>
                      <a:cubicBezTo>
                        <a:pt x="16199" y="1588981"/>
                        <a:pt x="67253" y="1638792"/>
                        <a:pt x="128268" y="1638792"/>
                      </a:cubicBezTo>
                      <a:lnTo>
                        <a:pt x="2586320" y="1638792"/>
                      </a:lnTo>
                      <a:cubicBezTo>
                        <a:pt x="2648581" y="1638792"/>
                        <a:pt x="2698389" y="1588981"/>
                        <a:pt x="2698389" y="1526717"/>
                      </a:cubicBezTo>
                      <a:lnTo>
                        <a:pt x="2698389" y="127031"/>
                      </a:lnTo>
                      <a:cubicBezTo>
                        <a:pt x="2698389" y="66012"/>
                        <a:pt x="2648581" y="16201"/>
                        <a:pt x="2586320" y="16201"/>
                      </a:cubicBezTo>
                      <a:close/>
                      <a:moveTo>
                        <a:pt x="128258" y="0"/>
                      </a:moveTo>
                      <a:lnTo>
                        <a:pt x="2586319" y="0"/>
                      </a:lnTo>
                      <a:cubicBezTo>
                        <a:pt x="2657297" y="0"/>
                        <a:pt x="2714577" y="57284"/>
                        <a:pt x="2714577" y="127020"/>
                      </a:cubicBezTo>
                      <a:lnTo>
                        <a:pt x="2714577" y="1526728"/>
                      </a:lnTo>
                      <a:cubicBezTo>
                        <a:pt x="2714577" y="1597710"/>
                        <a:pt x="2657297" y="1654993"/>
                        <a:pt x="2586319" y="1654993"/>
                      </a:cubicBezTo>
                      <a:lnTo>
                        <a:pt x="128258" y="1654993"/>
                      </a:lnTo>
                      <a:cubicBezTo>
                        <a:pt x="57280" y="1654993"/>
                        <a:pt x="0" y="1597710"/>
                        <a:pt x="0" y="1526728"/>
                      </a:cubicBezTo>
                      <a:lnTo>
                        <a:pt x="0" y="127020"/>
                      </a:lnTo>
                      <a:cubicBezTo>
                        <a:pt x="0" y="57284"/>
                        <a:pt x="57280" y="0"/>
                        <a:pt x="1282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B69A380B-D226-E84D-A0AF-82D3ACB9E478}"/>
                    </a:ext>
                  </a:extLst>
                </p:cNvPr>
                <p:cNvSpPr/>
                <p:nvPr/>
              </p:nvSpPr>
              <p:spPr>
                <a:xfrm>
                  <a:off x="6020915" y="7135909"/>
                  <a:ext cx="2698385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67" h="152">
                      <a:moveTo>
                        <a:pt x="2070" y="0"/>
                      </a:moveTo>
                      <a:lnTo>
                        <a:pt x="96" y="0"/>
                      </a:lnTo>
                      <a:cubicBezTo>
                        <a:pt x="43" y="0"/>
                        <a:pt x="0" y="44"/>
                        <a:pt x="0" y="96"/>
                      </a:cubicBezTo>
                      <a:lnTo>
                        <a:pt x="0" y="152"/>
                      </a:lnTo>
                      <a:lnTo>
                        <a:pt x="2167" y="152"/>
                      </a:lnTo>
                      <a:lnTo>
                        <a:pt x="2167" y="96"/>
                      </a:lnTo>
                      <a:cubicBezTo>
                        <a:pt x="2167" y="44"/>
                        <a:pt x="2123" y="0"/>
                        <a:pt x="207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907F2696-985F-8F4B-B9D3-58A4C1F6B2EC}"/>
                    </a:ext>
                  </a:extLst>
                </p:cNvPr>
                <p:cNvSpPr/>
                <p:nvPr/>
              </p:nvSpPr>
              <p:spPr>
                <a:xfrm>
                  <a:off x="6012191" y="7128432"/>
                  <a:ext cx="2714577" cy="204382"/>
                </a:xfrm>
                <a:custGeom>
                  <a:avLst/>
                  <a:gdLst>
                    <a:gd name="connsiteX0" fmla="*/ 128268 w 2714577"/>
                    <a:gd name="connsiteY0" fmla="*/ 16201 h 204382"/>
                    <a:gd name="connsiteX1" fmla="*/ 16199 w 2714577"/>
                    <a:gd name="connsiteY1" fmla="*/ 126312 h 204382"/>
                    <a:gd name="connsiteX2" fmla="*/ 16199 w 2714577"/>
                    <a:gd name="connsiteY2" fmla="*/ 186934 h 204382"/>
                    <a:gd name="connsiteX3" fmla="*/ 2698389 w 2714577"/>
                    <a:gd name="connsiteY3" fmla="*/ 186934 h 204382"/>
                    <a:gd name="connsiteX4" fmla="*/ 2698389 w 2714577"/>
                    <a:gd name="connsiteY4" fmla="*/ 126312 h 204382"/>
                    <a:gd name="connsiteX5" fmla="*/ 2586320 w 2714577"/>
                    <a:gd name="connsiteY5" fmla="*/ 16201 h 204382"/>
                    <a:gd name="connsiteX6" fmla="*/ 128258 w 2714577"/>
                    <a:gd name="connsiteY6" fmla="*/ 0 h 204382"/>
                    <a:gd name="connsiteX7" fmla="*/ 2586319 w 2714577"/>
                    <a:gd name="connsiteY7" fmla="*/ 0 h 204382"/>
                    <a:gd name="connsiteX8" fmla="*/ 2714577 w 2714577"/>
                    <a:gd name="connsiteY8" fmla="*/ 126345 h 204382"/>
                    <a:gd name="connsiteX9" fmla="*/ 2714577 w 2714577"/>
                    <a:gd name="connsiteY9" fmla="*/ 195711 h 204382"/>
                    <a:gd name="connsiteX10" fmla="*/ 2707106 w 2714577"/>
                    <a:gd name="connsiteY10" fmla="*/ 204382 h 204382"/>
                    <a:gd name="connsiteX11" fmla="*/ 8717 w 2714577"/>
                    <a:gd name="connsiteY11" fmla="*/ 204382 h 204382"/>
                    <a:gd name="connsiteX12" fmla="*/ 0 w 2714577"/>
                    <a:gd name="connsiteY12" fmla="*/ 195711 h 204382"/>
                    <a:gd name="connsiteX13" fmla="*/ 0 w 2714577"/>
                    <a:gd name="connsiteY13" fmla="*/ 126345 h 204382"/>
                    <a:gd name="connsiteX14" fmla="*/ 128258 w 2714577"/>
                    <a:gd name="connsiteY14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4577" h="204382">
                      <a:moveTo>
                        <a:pt x="128268" y="16201"/>
                      </a:moveTo>
                      <a:cubicBezTo>
                        <a:pt x="67253" y="16201"/>
                        <a:pt x="16199" y="65689"/>
                        <a:pt x="16199" y="126312"/>
                      </a:cubicBezTo>
                      <a:lnTo>
                        <a:pt x="16199" y="186934"/>
                      </a:lnTo>
                      <a:lnTo>
                        <a:pt x="2698389" y="186934"/>
                      </a:lnTo>
                      <a:lnTo>
                        <a:pt x="2698389" y="126312"/>
                      </a:lnTo>
                      <a:cubicBezTo>
                        <a:pt x="2698389" y="65689"/>
                        <a:pt x="2648581" y="16201"/>
                        <a:pt x="2586320" y="16201"/>
                      </a:cubicBezTo>
                      <a:close/>
                      <a:moveTo>
                        <a:pt x="128258" y="0"/>
                      </a:moveTo>
                      <a:lnTo>
                        <a:pt x="2586319" y="0"/>
                      </a:lnTo>
                      <a:cubicBezTo>
                        <a:pt x="2657297" y="0"/>
                        <a:pt x="2714577" y="56979"/>
                        <a:pt x="2714577" y="126345"/>
                      </a:cubicBezTo>
                      <a:lnTo>
                        <a:pt x="2714577" y="195711"/>
                      </a:lnTo>
                      <a:cubicBezTo>
                        <a:pt x="2714577" y="199428"/>
                        <a:pt x="2710841" y="204382"/>
                        <a:pt x="2707106" y="204382"/>
                      </a:cubicBezTo>
                      <a:lnTo>
                        <a:pt x="8717" y="204382"/>
                      </a:lnTo>
                      <a:cubicBezTo>
                        <a:pt x="4981" y="204382"/>
                        <a:pt x="0" y="199428"/>
                        <a:pt x="0" y="195711"/>
                      </a:cubicBezTo>
                      <a:lnTo>
                        <a:pt x="0" y="126345"/>
                      </a:lnTo>
                      <a:cubicBezTo>
                        <a:pt x="0" y="56979"/>
                        <a:pt x="57280" y="0"/>
                        <a:pt x="1282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5CB30F0-96BD-B346-831D-EA433EC81049}"/>
                    </a:ext>
                  </a:extLst>
                </p:cNvPr>
                <p:cNvSpPr/>
                <p:nvPr/>
              </p:nvSpPr>
              <p:spPr>
                <a:xfrm>
                  <a:off x="8498795" y="7135909"/>
                  <a:ext cx="220505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52">
                      <a:moveTo>
                        <a:pt x="81" y="0"/>
                      </a:moveTo>
                      <a:lnTo>
                        <a:pt x="0" y="0"/>
                      </a:lnTo>
                      <a:lnTo>
                        <a:pt x="0" y="152"/>
                      </a:lnTo>
                      <a:lnTo>
                        <a:pt x="178" y="152"/>
                      </a:lnTo>
                      <a:lnTo>
                        <a:pt x="178" y="96"/>
                      </a:lnTo>
                      <a:cubicBezTo>
                        <a:pt x="178" y="44"/>
                        <a:pt x="134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36BB0D84-765A-844B-B007-E339A92BF973}"/>
                    </a:ext>
                  </a:extLst>
                </p:cNvPr>
                <p:cNvSpPr/>
                <p:nvPr/>
              </p:nvSpPr>
              <p:spPr>
                <a:xfrm>
                  <a:off x="8490074" y="7128432"/>
                  <a:ext cx="236700" cy="204382"/>
                </a:xfrm>
                <a:custGeom>
                  <a:avLst/>
                  <a:gdLst>
                    <a:gd name="connsiteX0" fmla="*/ 16195 w 236700"/>
                    <a:gd name="connsiteY0" fmla="*/ 16201 h 204382"/>
                    <a:gd name="connsiteX1" fmla="*/ 16195 w 236700"/>
                    <a:gd name="connsiteY1" fmla="*/ 186934 h 204382"/>
                    <a:gd name="connsiteX2" fmla="*/ 220505 w 236700"/>
                    <a:gd name="connsiteY2" fmla="*/ 186934 h 204382"/>
                    <a:gd name="connsiteX3" fmla="*/ 220505 w 236700"/>
                    <a:gd name="connsiteY3" fmla="*/ 126312 h 204382"/>
                    <a:gd name="connsiteX4" fmla="*/ 109063 w 236700"/>
                    <a:gd name="connsiteY4" fmla="*/ 16201 h 204382"/>
                    <a:gd name="connsiteX5" fmla="*/ 8675 w 236700"/>
                    <a:gd name="connsiteY5" fmla="*/ 0 h 204382"/>
                    <a:gd name="connsiteX6" fmla="*/ 109056 w 236700"/>
                    <a:gd name="connsiteY6" fmla="*/ 0 h 204382"/>
                    <a:gd name="connsiteX7" fmla="*/ 236700 w 236700"/>
                    <a:gd name="connsiteY7" fmla="*/ 126345 h 204382"/>
                    <a:gd name="connsiteX8" fmla="*/ 236700 w 236700"/>
                    <a:gd name="connsiteY8" fmla="*/ 195711 h 204382"/>
                    <a:gd name="connsiteX9" fmla="*/ 229264 w 236700"/>
                    <a:gd name="connsiteY9" fmla="*/ 204382 h 204382"/>
                    <a:gd name="connsiteX10" fmla="*/ 8675 w 236700"/>
                    <a:gd name="connsiteY10" fmla="*/ 204382 h 204382"/>
                    <a:gd name="connsiteX11" fmla="*/ 0 w 236700"/>
                    <a:gd name="connsiteY11" fmla="*/ 195711 h 204382"/>
                    <a:gd name="connsiteX12" fmla="*/ 0 w 236700"/>
                    <a:gd name="connsiteY12" fmla="*/ 7432 h 204382"/>
                    <a:gd name="connsiteX13" fmla="*/ 8675 w 236700"/>
                    <a:gd name="connsiteY13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700" h="204382">
                      <a:moveTo>
                        <a:pt x="16195" y="16201"/>
                      </a:moveTo>
                      <a:lnTo>
                        <a:pt x="16195" y="186934"/>
                      </a:lnTo>
                      <a:lnTo>
                        <a:pt x="220505" y="186934"/>
                      </a:lnTo>
                      <a:lnTo>
                        <a:pt x="220505" y="126312"/>
                      </a:lnTo>
                      <a:cubicBezTo>
                        <a:pt x="220505" y="65689"/>
                        <a:pt x="170975" y="16201"/>
                        <a:pt x="109063" y="16201"/>
                      </a:cubicBezTo>
                      <a:close/>
                      <a:moveTo>
                        <a:pt x="8675" y="0"/>
                      </a:moveTo>
                      <a:lnTo>
                        <a:pt x="109056" y="0"/>
                      </a:lnTo>
                      <a:cubicBezTo>
                        <a:pt x="179694" y="0"/>
                        <a:pt x="236700" y="56979"/>
                        <a:pt x="236700" y="126345"/>
                      </a:cubicBezTo>
                      <a:lnTo>
                        <a:pt x="236700" y="195711"/>
                      </a:lnTo>
                      <a:cubicBezTo>
                        <a:pt x="236700" y="199428"/>
                        <a:pt x="232982" y="204382"/>
                        <a:pt x="229264" y="204382"/>
                      </a:cubicBezTo>
                      <a:lnTo>
                        <a:pt x="8675" y="204382"/>
                      </a:lnTo>
                      <a:cubicBezTo>
                        <a:pt x="3718" y="204382"/>
                        <a:pt x="0" y="199428"/>
                        <a:pt x="0" y="195711"/>
                      </a:cubicBezTo>
                      <a:lnTo>
                        <a:pt x="0" y="7432"/>
                      </a:lnTo>
                      <a:cubicBezTo>
                        <a:pt x="0" y="3716"/>
                        <a:pt x="3718" y="0"/>
                        <a:pt x="86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F68279A7-C6B0-8A44-A779-C752DE41FECE}"/>
                    </a:ext>
                  </a:extLst>
                </p:cNvPr>
                <p:cNvSpPr/>
                <p:nvPr/>
              </p:nvSpPr>
              <p:spPr>
                <a:xfrm>
                  <a:off x="6174147" y="7459929"/>
                  <a:ext cx="1020303" cy="11415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20" h="917">
                      <a:moveTo>
                        <a:pt x="0" y="61"/>
                      </a:moveTo>
                      <a:lnTo>
                        <a:pt x="0" y="855"/>
                      </a:lnTo>
                      <a:cubicBezTo>
                        <a:pt x="0" y="889"/>
                        <a:pt x="27" y="917"/>
                        <a:pt x="61" y="917"/>
                      </a:cubicBezTo>
                      <a:lnTo>
                        <a:pt x="759" y="917"/>
                      </a:lnTo>
                      <a:cubicBezTo>
                        <a:pt x="792" y="917"/>
                        <a:pt x="820" y="889"/>
                        <a:pt x="820" y="855"/>
                      </a:cubicBezTo>
                      <a:lnTo>
                        <a:pt x="820" y="61"/>
                      </a:lnTo>
                      <a:cubicBezTo>
                        <a:pt x="820" y="28"/>
                        <a:pt x="792" y="0"/>
                        <a:pt x="759" y="0"/>
                      </a:cubicBezTo>
                      <a:lnTo>
                        <a:pt x="61" y="0"/>
                      </a:lnTo>
                      <a:cubicBezTo>
                        <a:pt x="27" y="0"/>
                        <a:pt x="0" y="28"/>
                        <a:pt x="0" y="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9FC3F961-08D0-0C43-BD4D-9EA406402088}"/>
                    </a:ext>
                  </a:extLst>
                </p:cNvPr>
                <p:cNvSpPr/>
                <p:nvPr/>
              </p:nvSpPr>
              <p:spPr>
                <a:xfrm>
                  <a:off x="6166672" y="7451205"/>
                  <a:ext cx="1036499" cy="1157747"/>
                </a:xfrm>
                <a:custGeom>
                  <a:avLst/>
                  <a:gdLst>
                    <a:gd name="connsiteX0" fmla="*/ 83384 w 1036499"/>
                    <a:gd name="connsiteY0" fmla="*/ 17447 h 1157747"/>
                    <a:gd name="connsiteX1" fmla="*/ 14950 w 1036499"/>
                    <a:gd name="connsiteY1" fmla="*/ 84669 h 1157747"/>
                    <a:gd name="connsiteX2" fmla="*/ 14950 w 1036499"/>
                    <a:gd name="connsiteY2" fmla="*/ 1073079 h 1157747"/>
                    <a:gd name="connsiteX3" fmla="*/ 83384 w 1036499"/>
                    <a:gd name="connsiteY3" fmla="*/ 1141546 h 1157747"/>
                    <a:gd name="connsiteX4" fmla="*/ 951869 w 1036499"/>
                    <a:gd name="connsiteY4" fmla="*/ 1141546 h 1157747"/>
                    <a:gd name="connsiteX5" fmla="*/ 1019058 w 1036499"/>
                    <a:gd name="connsiteY5" fmla="*/ 1073079 h 1157747"/>
                    <a:gd name="connsiteX6" fmla="*/ 1019058 w 1036499"/>
                    <a:gd name="connsiteY6" fmla="*/ 84669 h 1157747"/>
                    <a:gd name="connsiteX7" fmla="*/ 951869 w 1036499"/>
                    <a:gd name="connsiteY7" fmla="*/ 17447 h 1157747"/>
                    <a:gd name="connsiteX8" fmla="*/ 83368 w 1036499"/>
                    <a:gd name="connsiteY8" fmla="*/ 0 h 1157747"/>
                    <a:gd name="connsiteX9" fmla="*/ 951887 w 1036499"/>
                    <a:gd name="connsiteY9" fmla="*/ 0 h 1157747"/>
                    <a:gd name="connsiteX10" fmla="*/ 1036499 w 1036499"/>
                    <a:gd name="connsiteY10" fmla="*/ 84653 h 1157747"/>
                    <a:gd name="connsiteX11" fmla="*/ 1036499 w 1036499"/>
                    <a:gd name="connsiteY11" fmla="*/ 1073095 h 1157747"/>
                    <a:gd name="connsiteX12" fmla="*/ 951887 w 1036499"/>
                    <a:gd name="connsiteY12" fmla="*/ 1157747 h 1157747"/>
                    <a:gd name="connsiteX13" fmla="*/ 83368 w 1036499"/>
                    <a:gd name="connsiteY13" fmla="*/ 1157747 h 1157747"/>
                    <a:gd name="connsiteX14" fmla="*/ 0 w 1036499"/>
                    <a:gd name="connsiteY14" fmla="*/ 1073095 h 1157747"/>
                    <a:gd name="connsiteX15" fmla="*/ 0 w 1036499"/>
                    <a:gd name="connsiteY15" fmla="*/ 84653 h 1157747"/>
                    <a:gd name="connsiteX16" fmla="*/ 83368 w 1036499"/>
                    <a:gd name="connsiteY16" fmla="*/ 0 h 115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36499" h="1157747">
                      <a:moveTo>
                        <a:pt x="83384" y="17447"/>
                      </a:moveTo>
                      <a:cubicBezTo>
                        <a:pt x="46056" y="17447"/>
                        <a:pt x="14950" y="47324"/>
                        <a:pt x="14950" y="84669"/>
                      </a:cubicBezTo>
                      <a:lnTo>
                        <a:pt x="14950" y="1073079"/>
                      </a:lnTo>
                      <a:cubicBezTo>
                        <a:pt x="14950" y="1111670"/>
                        <a:pt x="46056" y="1141546"/>
                        <a:pt x="83384" y="1141546"/>
                      </a:cubicBezTo>
                      <a:lnTo>
                        <a:pt x="951869" y="1141546"/>
                      </a:lnTo>
                      <a:cubicBezTo>
                        <a:pt x="987952" y="1141546"/>
                        <a:pt x="1019058" y="1111670"/>
                        <a:pt x="1019058" y="1073079"/>
                      </a:cubicBezTo>
                      <a:lnTo>
                        <a:pt x="1019058" y="84669"/>
                      </a:lnTo>
                      <a:cubicBezTo>
                        <a:pt x="1019058" y="47324"/>
                        <a:pt x="987952" y="17447"/>
                        <a:pt x="951869" y="17447"/>
                      </a:cubicBezTo>
                      <a:close/>
                      <a:moveTo>
                        <a:pt x="83368" y="0"/>
                      </a:moveTo>
                      <a:lnTo>
                        <a:pt x="951887" y="0"/>
                      </a:lnTo>
                      <a:cubicBezTo>
                        <a:pt x="997926" y="0"/>
                        <a:pt x="1036499" y="38592"/>
                        <a:pt x="1036499" y="84653"/>
                      </a:cubicBezTo>
                      <a:lnTo>
                        <a:pt x="1036499" y="1073095"/>
                      </a:lnTo>
                      <a:cubicBezTo>
                        <a:pt x="1036499" y="1120400"/>
                        <a:pt x="997926" y="1157747"/>
                        <a:pt x="951887" y="1157747"/>
                      </a:cubicBezTo>
                      <a:lnTo>
                        <a:pt x="83368" y="1157747"/>
                      </a:lnTo>
                      <a:cubicBezTo>
                        <a:pt x="36085" y="1157747"/>
                        <a:pt x="0" y="1120400"/>
                        <a:pt x="0" y="1073095"/>
                      </a:cubicBezTo>
                      <a:lnTo>
                        <a:pt x="0" y="84653"/>
                      </a:lnTo>
                      <a:cubicBezTo>
                        <a:pt x="0" y="38592"/>
                        <a:pt x="36085" y="0"/>
                        <a:pt x="833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FFB23D9B-2DE0-5541-9505-2E79199059B7}"/>
                    </a:ext>
                  </a:extLst>
                </p:cNvPr>
                <p:cNvSpPr/>
                <p:nvPr/>
              </p:nvSpPr>
              <p:spPr>
                <a:xfrm>
                  <a:off x="6270073" y="7589537"/>
                  <a:ext cx="200572" cy="9109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2" h="732">
                      <a:moveTo>
                        <a:pt x="127" y="732"/>
                      </a:moveTo>
                      <a:lnTo>
                        <a:pt x="35" y="732"/>
                      </a:lnTo>
                      <a:cubicBezTo>
                        <a:pt x="16" y="732"/>
                        <a:pt x="0" y="716"/>
                        <a:pt x="0" y="697"/>
                      </a:cubicBezTo>
                      <a:lnTo>
                        <a:pt x="0" y="35"/>
                      </a:lnTo>
                      <a:cubicBezTo>
                        <a:pt x="0" y="16"/>
                        <a:pt x="16" y="0"/>
                        <a:pt x="35" y="0"/>
                      </a:cubicBezTo>
                      <a:lnTo>
                        <a:pt x="127" y="0"/>
                      </a:lnTo>
                      <a:cubicBezTo>
                        <a:pt x="147" y="0"/>
                        <a:pt x="162" y="16"/>
                        <a:pt x="162" y="35"/>
                      </a:cubicBezTo>
                      <a:lnTo>
                        <a:pt x="162" y="697"/>
                      </a:lnTo>
                      <a:cubicBezTo>
                        <a:pt x="162" y="716"/>
                        <a:pt x="147" y="732"/>
                        <a:pt x="127" y="7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E7EBB3AF-536C-0A4F-AFD4-8355C04FDF5E}"/>
                    </a:ext>
                  </a:extLst>
                </p:cNvPr>
                <p:cNvSpPr/>
                <p:nvPr/>
              </p:nvSpPr>
              <p:spPr>
                <a:xfrm>
                  <a:off x="6261349" y="7580813"/>
                  <a:ext cx="218014" cy="927195"/>
                </a:xfrm>
                <a:custGeom>
                  <a:avLst/>
                  <a:gdLst>
                    <a:gd name="connsiteX0" fmla="*/ 35998 w 218014"/>
                    <a:gd name="connsiteY0" fmla="*/ 17447 h 927195"/>
                    <a:gd name="connsiteX1" fmla="*/ 16199 w 218014"/>
                    <a:gd name="connsiteY1" fmla="*/ 37359 h 927195"/>
                    <a:gd name="connsiteX2" fmla="*/ 16199 w 218014"/>
                    <a:gd name="connsiteY2" fmla="*/ 891081 h 927195"/>
                    <a:gd name="connsiteX3" fmla="*/ 35998 w 218014"/>
                    <a:gd name="connsiteY3" fmla="*/ 910993 h 927195"/>
                    <a:gd name="connsiteX4" fmla="*/ 182015 w 218014"/>
                    <a:gd name="connsiteY4" fmla="*/ 910993 h 927195"/>
                    <a:gd name="connsiteX5" fmla="*/ 200576 w 218014"/>
                    <a:gd name="connsiteY5" fmla="*/ 891081 h 927195"/>
                    <a:gd name="connsiteX6" fmla="*/ 200576 w 218014"/>
                    <a:gd name="connsiteY6" fmla="*/ 37359 h 927195"/>
                    <a:gd name="connsiteX7" fmla="*/ 182015 w 218014"/>
                    <a:gd name="connsiteY7" fmla="*/ 17447 h 927195"/>
                    <a:gd name="connsiteX8" fmla="*/ 35923 w 218014"/>
                    <a:gd name="connsiteY8" fmla="*/ 0 h 927195"/>
                    <a:gd name="connsiteX9" fmla="*/ 182091 w 218014"/>
                    <a:gd name="connsiteY9" fmla="*/ 0 h 927195"/>
                    <a:gd name="connsiteX10" fmla="*/ 218014 w 218014"/>
                    <a:gd name="connsiteY10" fmla="*/ 37337 h 927195"/>
                    <a:gd name="connsiteX11" fmla="*/ 218014 w 218014"/>
                    <a:gd name="connsiteY11" fmla="*/ 891103 h 927195"/>
                    <a:gd name="connsiteX12" fmla="*/ 182091 w 218014"/>
                    <a:gd name="connsiteY12" fmla="*/ 927195 h 927195"/>
                    <a:gd name="connsiteX13" fmla="*/ 35923 w 218014"/>
                    <a:gd name="connsiteY13" fmla="*/ 927195 h 927195"/>
                    <a:gd name="connsiteX14" fmla="*/ 0 w 218014"/>
                    <a:gd name="connsiteY14" fmla="*/ 891103 h 927195"/>
                    <a:gd name="connsiteX15" fmla="*/ 0 w 218014"/>
                    <a:gd name="connsiteY15" fmla="*/ 37337 h 927195"/>
                    <a:gd name="connsiteX16" fmla="*/ 35923 w 218014"/>
                    <a:gd name="connsiteY16" fmla="*/ 0 h 927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8014" h="927195">
                      <a:moveTo>
                        <a:pt x="35998" y="17447"/>
                      </a:moveTo>
                      <a:cubicBezTo>
                        <a:pt x="26099" y="17447"/>
                        <a:pt x="16199" y="26159"/>
                        <a:pt x="16199" y="37359"/>
                      </a:cubicBezTo>
                      <a:lnTo>
                        <a:pt x="16199" y="891081"/>
                      </a:lnTo>
                      <a:cubicBezTo>
                        <a:pt x="16199" y="902282"/>
                        <a:pt x="26099" y="910993"/>
                        <a:pt x="35998" y="910993"/>
                      </a:cubicBezTo>
                      <a:lnTo>
                        <a:pt x="182015" y="910993"/>
                      </a:lnTo>
                      <a:cubicBezTo>
                        <a:pt x="193152" y="910993"/>
                        <a:pt x="200576" y="902282"/>
                        <a:pt x="200576" y="891081"/>
                      </a:cubicBezTo>
                      <a:lnTo>
                        <a:pt x="200576" y="37359"/>
                      </a:lnTo>
                      <a:cubicBezTo>
                        <a:pt x="200576" y="26159"/>
                        <a:pt x="193152" y="17447"/>
                        <a:pt x="182015" y="17447"/>
                      </a:cubicBezTo>
                      <a:close/>
                      <a:moveTo>
                        <a:pt x="35923" y="0"/>
                      </a:moveTo>
                      <a:lnTo>
                        <a:pt x="182091" y="0"/>
                      </a:lnTo>
                      <a:cubicBezTo>
                        <a:pt x="200672" y="0"/>
                        <a:pt x="218014" y="17424"/>
                        <a:pt x="218014" y="37337"/>
                      </a:cubicBezTo>
                      <a:lnTo>
                        <a:pt x="218014" y="891103"/>
                      </a:lnTo>
                      <a:cubicBezTo>
                        <a:pt x="218014" y="912260"/>
                        <a:pt x="200672" y="927195"/>
                        <a:pt x="182091" y="927195"/>
                      </a:cubicBezTo>
                      <a:lnTo>
                        <a:pt x="35923" y="927195"/>
                      </a:lnTo>
                      <a:cubicBezTo>
                        <a:pt x="16104" y="927195"/>
                        <a:pt x="0" y="912260"/>
                        <a:pt x="0" y="891103"/>
                      </a:cubicBezTo>
                      <a:lnTo>
                        <a:pt x="0" y="37337"/>
                      </a:lnTo>
                      <a:cubicBezTo>
                        <a:pt x="0" y="17424"/>
                        <a:pt x="16104" y="0"/>
                        <a:pt x="359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8D951CBB-9B69-8248-B9A6-C854CF21A982}"/>
                    </a:ext>
                  </a:extLst>
                </p:cNvPr>
                <p:cNvSpPr/>
                <p:nvPr/>
              </p:nvSpPr>
              <p:spPr>
                <a:xfrm>
                  <a:off x="6551622" y="7638140"/>
                  <a:ext cx="284041" cy="2853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9" h="230">
                      <a:moveTo>
                        <a:pt x="196" y="230"/>
                      </a:moveTo>
                      <a:lnTo>
                        <a:pt x="33" y="230"/>
                      </a:lnTo>
                      <a:cubicBezTo>
                        <a:pt x="15" y="230"/>
                        <a:pt x="0" y="215"/>
                        <a:pt x="0" y="197"/>
                      </a:cubicBezTo>
                      <a:lnTo>
                        <a:pt x="0" y="33"/>
                      </a:lnTo>
                      <a:cubicBezTo>
                        <a:pt x="0" y="15"/>
                        <a:pt x="15" y="0"/>
                        <a:pt x="33" y="0"/>
                      </a:cubicBezTo>
                      <a:lnTo>
                        <a:pt x="196" y="0"/>
                      </a:lnTo>
                      <a:cubicBezTo>
                        <a:pt x="215" y="0"/>
                        <a:pt x="229" y="15"/>
                        <a:pt x="229" y="33"/>
                      </a:cubicBezTo>
                      <a:lnTo>
                        <a:pt x="229" y="197"/>
                      </a:lnTo>
                      <a:cubicBezTo>
                        <a:pt x="229" y="215"/>
                        <a:pt x="215" y="230"/>
                        <a:pt x="196" y="2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B2C51D97-DC3E-6C48-833B-A7FFA2087F76}"/>
                    </a:ext>
                  </a:extLst>
                </p:cNvPr>
                <p:cNvSpPr/>
                <p:nvPr/>
              </p:nvSpPr>
              <p:spPr>
                <a:xfrm>
                  <a:off x="6542902" y="7629416"/>
                  <a:ext cx="301482" cy="301587"/>
                </a:xfrm>
                <a:custGeom>
                  <a:avLst/>
                  <a:gdLst>
                    <a:gd name="connsiteX0" fmla="*/ 34801 w 301482"/>
                    <a:gd name="connsiteY0" fmla="*/ 16201 h 301587"/>
                    <a:gd name="connsiteX1" fmla="*/ 17441 w 301482"/>
                    <a:gd name="connsiteY1" fmla="*/ 34809 h 301587"/>
                    <a:gd name="connsiteX2" fmla="*/ 17441 w 301482"/>
                    <a:gd name="connsiteY2" fmla="*/ 266780 h 301587"/>
                    <a:gd name="connsiteX3" fmla="*/ 34801 w 301482"/>
                    <a:gd name="connsiteY3" fmla="*/ 285387 h 301587"/>
                    <a:gd name="connsiteX4" fmla="*/ 266680 w 301482"/>
                    <a:gd name="connsiteY4" fmla="*/ 285387 h 301587"/>
                    <a:gd name="connsiteX5" fmla="*/ 284040 w 301482"/>
                    <a:gd name="connsiteY5" fmla="*/ 266780 h 301587"/>
                    <a:gd name="connsiteX6" fmla="*/ 284040 w 301482"/>
                    <a:gd name="connsiteY6" fmla="*/ 34809 h 301587"/>
                    <a:gd name="connsiteX7" fmla="*/ 266680 w 301482"/>
                    <a:gd name="connsiteY7" fmla="*/ 16201 h 301587"/>
                    <a:gd name="connsiteX8" fmla="*/ 34739 w 301482"/>
                    <a:gd name="connsiteY8" fmla="*/ 0 h 301587"/>
                    <a:gd name="connsiteX9" fmla="*/ 266744 w 301482"/>
                    <a:gd name="connsiteY9" fmla="*/ 0 h 301587"/>
                    <a:gd name="connsiteX10" fmla="*/ 301482 w 301482"/>
                    <a:gd name="connsiteY10" fmla="*/ 34751 h 301587"/>
                    <a:gd name="connsiteX11" fmla="*/ 301482 w 301482"/>
                    <a:gd name="connsiteY11" fmla="*/ 266836 h 301587"/>
                    <a:gd name="connsiteX12" fmla="*/ 266744 w 301482"/>
                    <a:gd name="connsiteY12" fmla="*/ 301587 h 301587"/>
                    <a:gd name="connsiteX13" fmla="*/ 34739 w 301482"/>
                    <a:gd name="connsiteY13" fmla="*/ 301587 h 301587"/>
                    <a:gd name="connsiteX14" fmla="*/ 0 w 301482"/>
                    <a:gd name="connsiteY14" fmla="*/ 266836 h 301587"/>
                    <a:gd name="connsiteX15" fmla="*/ 0 w 301482"/>
                    <a:gd name="connsiteY15" fmla="*/ 34751 h 301587"/>
                    <a:gd name="connsiteX16" fmla="*/ 34739 w 301482"/>
                    <a:gd name="connsiteY16" fmla="*/ 0 h 301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1482" h="301587">
                      <a:moveTo>
                        <a:pt x="34801" y="16201"/>
                      </a:moveTo>
                      <a:cubicBezTo>
                        <a:pt x="24881" y="16201"/>
                        <a:pt x="17441" y="24885"/>
                        <a:pt x="17441" y="34809"/>
                      </a:cubicBezTo>
                      <a:lnTo>
                        <a:pt x="17441" y="266780"/>
                      </a:lnTo>
                      <a:cubicBezTo>
                        <a:pt x="17441" y="276704"/>
                        <a:pt x="24881" y="285387"/>
                        <a:pt x="34801" y="285387"/>
                      </a:cubicBezTo>
                      <a:lnTo>
                        <a:pt x="266680" y="285387"/>
                      </a:lnTo>
                      <a:cubicBezTo>
                        <a:pt x="276600" y="285387"/>
                        <a:pt x="284040" y="276704"/>
                        <a:pt x="284040" y="266780"/>
                      </a:cubicBezTo>
                      <a:lnTo>
                        <a:pt x="284040" y="34809"/>
                      </a:lnTo>
                      <a:cubicBezTo>
                        <a:pt x="284040" y="24885"/>
                        <a:pt x="276600" y="16201"/>
                        <a:pt x="266680" y="16201"/>
                      </a:cubicBezTo>
                      <a:close/>
                      <a:moveTo>
                        <a:pt x="34739" y="0"/>
                      </a:moveTo>
                      <a:lnTo>
                        <a:pt x="266744" y="0"/>
                      </a:lnTo>
                      <a:cubicBezTo>
                        <a:pt x="285354" y="0"/>
                        <a:pt x="301482" y="16135"/>
                        <a:pt x="301482" y="34751"/>
                      </a:cubicBezTo>
                      <a:lnTo>
                        <a:pt x="301482" y="266836"/>
                      </a:lnTo>
                      <a:cubicBezTo>
                        <a:pt x="301482" y="285453"/>
                        <a:pt x="285354" y="301587"/>
                        <a:pt x="266744" y="301587"/>
                      </a:cubicBezTo>
                      <a:lnTo>
                        <a:pt x="34739" y="301587"/>
                      </a:lnTo>
                      <a:cubicBezTo>
                        <a:pt x="16129" y="301587"/>
                        <a:pt x="0" y="285453"/>
                        <a:pt x="0" y="266836"/>
                      </a:cubicBezTo>
                      <a:lnTo>
                        <a:pt x="0" y="34751"/>
                      </a:lnTo>
                      <a:cubicBezTo>
                        <a:pt x="0" y="16135"/>
                        <a:pt x="16129" y="0"/>
                        <a:pt x="3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8E99D686-6C6D-FC47-B1E5-9B70D97F6323}"/>
                    </a:ext>
                  </a:extLst>
                </p:cNvPr>
                <p:cNvSpPr/>
                <p:nvPr/>
              </p:nvSpPr>
              <p:spPr>
                <a:xfrm>
                  <a:off x="6551622" y="8045657"/>
                  <a:ext cx="524478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>
                      <a:moveTo>
                        <a:pt x="0" y="0"/>
                      </a:move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E899CB65-66B8-E64A-96A0-24E13155C421}"/>
                    </a:ext>
                  </a:extLst>
                </p:cNvPr>
                <p:cNvSpPr/>
                <p:nvPr/>
              </p:nvSpPr>
              <p:spPr>
                <a:xfrm>
                  <a:off x="6542902" y="8036933"/>
                  <a:ext cx="540674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5" h="14">
                      <a:moveTo>
                        <a:pt x="429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29" y="0"/>
                      </a:lnTo>
                      <a:cubicBezTo>
                        <a:pt x="433" y="0"/>
                        <a:pt x="435" y="3"/>
                        <a:pt x="435" y="7"/>
                      </a:cubicBezTo>
                      <a:cubicBezTo>
                        <a:pt x="435" y="11"/>
                        <a:pt x="433" y="14"/>
                        <a:pt x="42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B61573A9-91BC-784C-A981-EE064EE598EF}"/>
                    </a:ext>
                  </a:extLst>
                </p:cNvPr>
                <p:cNvSpPr/>
                <p:nvPr/>
              </p:nvSpPr>
              <p:spPr>
                <a:xfrm>
                  <a:off x="6551622" y="8146601"/>
                  <a:ext cx="524478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>
                      <a:moveTo>
                        <a:pt x="0" y="0"/>
                      </a:move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62D01CF5-3A08-0043-BACF-411815849B43}"/>
                    </a:ext>
                  </a:extLst>
                </p:cNvPr>
                <p:cNvSpPr/>
                <p:nvPr/>
              </p:nvSpPr>
              <p:spPr>
                <a:xfrm>
                  <a:off x="6542902" y="8139124"/>
                  <a:ext cx="540674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5" h="13">
                      <a:moveTo>
                        <a:pt x="429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29" y="0"/>
                      </a:lnTo>
                      <a:cubicBezTo>
                        <a:pt x="433" y="0"/>
                        <a:pt x="435" y="3"/>
                        <a:pt x="435" y="6"/>
                      </a:cubicBezTo>
                      <a:cubicBezTo>
                        <a:pt x="435" y="10"/>
                        <a:pt x="433" y="13"/>
                        <a:pt x="42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773D8FFF-44EF-884F-AD19-2A004D9E829C}"/>
                    </a:ext>
                  </a:extLst>
                </p:cNvPr>
                <p:cNvSpPr/>
                <p:nvPr/>
              </p:nvSpPr>
              <p:spPr>
                <a:xfrm>
                  <a:off x="6551622" y="8248792"/>
                  <a:ext cx="524478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>
                      <a:moveTo>
                        <a:pt x="0" y="0"/>
                      </a:move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71A38EDC-EAD7-9348-815F-275BCD630A72}"/>
                    </a:ext>
                  </a:extLst>
                </p:cNvPr>
                <p:cNvSpPr/>
                <p:nvPr/>
              </p:nvSpPr>
              <p:spPr>
                <a:xfrm>
                  <a:off x="6542902" y="8240068"/>
                  <a:ext cx="540674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5" h="14">
                      <a:moveTo>
                        <a:pt x="429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29" y="0"/>
                      </a:lnTo>
                      <a:cubicBezTo>
                        <a:pt x="433" y="0"/>
                        <a:pt x="435" y="3"/>
                        <a:pt x="435" y="7"/>
                      </a:cubicBezTo>
                      <a:cubicBezTo>
                        <a:pt x="435" y="11"/>
                        <a:pt x="433" y="14"/>
                        <a:pt x="429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788E2C17-593E-664C-AEFF-B9889745FC4E}"/>
                    </a:ext>
                  </a:extLst>
                </p:cNvPr>
                <p:cNvSpPr/>
                <p:nvPr/>
              </p:nvSpPr>
              <p:spPr>
                <a:xfrm>
                  <a:off x="6551622" y="8350983"/>
                  <a:ext cx="524478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>
                      <a:moveTo>
                        <a:pt x="0" y="0"/>
                      </a:move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1710BCE9-1D18-EA40-9DD2-52D7559FFD2D}"/>
                    </a:ext>
                  </a:extLst>
                </p:cNvPr>
                <p:cNvSpPr/>
                <p:nvPr/>
              </p:nvSpPr>
              <p:spPr>
                <a:xfrm>
                  <a:off x="6542902" y="8342259"/>
                  <a:ext cx="540674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5" h="13">
                      <a:moveTo>
                        <a:pt x="429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29" y="0"/>
                      </a:lnTo>
                      <a:cubicBezTo>
                        <a:pt x="433" y="0"/>
                        <a:pt x="435" y="3"/>
                        <a:pt x="435" y="7"/>
                      </a:cubicBezTo>
                      <a:cubicBezTo>
                        <a:pt x="435" y="10"/>
                        <a:pt x="433" y="13"/>
                        <a:pt x="42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BE85F4DC-1C6F-604F-9594-A778C4238606}"/>
                    </a:ext>
                  </a:extLst>
                </p:cNvPr>
                <p:cNvSpPr/>
                <p:nvPr/>
              </p:nvSpPr>
              <p:spPr>
                <a:xfrm>
                  <a:off x="6931589" y="7699205"/>
                  <a:ext cx="14451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>
                      <a:moveTo>
                        <a:pt x="0" y="0"/>
                      </a:moveTo>
                      <a:lnTo>
                        <a:pt x="11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6E6B873E-D169-EF47-B0D8-F102E5F9BF45}"/>
                    </a:ext>
                  </a:extLst>
                </p:cNvPr>
                <p:cNvSpPr/>
                <p:nvPr/>
              </p:nvSpPr>
              <p:spPr>
                <a:xfrm>
                  <a:off x="6922868" y="7691727"/>
                  <a:ext cx="160707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" h="12">
                      <a:moveTo>
                        <a:pt x="124" y="12"/>
                      </a:moveTo>
                      <a:lnTo>
                        <a:pt x="7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124" y="0"/>
                      </a:lnTo>
                      <a:cubicBezTo>
                        <a:pt x="128" y="0"/>
                        <a:pt x="130" y="2"/>
                        <a:pt x="130" y="6"/>
                      </a:cubicBezTo>
                      <a:cubicBezTo>
                        <a:pt x="130" y="9"/>
                        <a:pt x="128" y="12"/>
                        <a:pt x="124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E15E9159-C82E-1541-ABD2-C57B0DF0993A}"/>
                    </a:ext>
                  </a:extLst>
                </p:cNvPr>
                <p:cNvSpPr/>
                <p:nvPr/>
              </p:nvSpPr>
              <p:spPr>
                <a:xfrm>
                  <a:off x="6931589" y="7805131"/>
                  <a:ext cx="14451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>
                      <a:moveTo>
                        <a:pt x="0" y="0"/>
                      </a:moveTo>
                      <a:lnTo>
                        <a:pt x="11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22C6B9EC-C038-8A41-B19B-F773F9B89777}"/>
                    </a:ext>
                  </a:extLst>
                </p:cNvPr>
                <p:cNvSpPr/>
                <p:nvPr/>
              </p:nvSpPr>
              <p:spPr>
                <a:xfrm>
                  <a:off x="6922868" y="7796411"/>
                  <a:ext cx="16070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" h="13">
                      <a:moveTo>
                        <a:pt x="124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24" y="0"/>
                      </a:lnTo>
                      <a:cubicBezTo>
                        <a:pt x="128" y="0"/>
                        <a:pt x="130" y="3"/>
                        <a:pt x="130" y="7"/>
                      </a:cubicBezTo>
                      <a:cubicBezTo>
                        <a:pt x="130" y="10"/>
                        <a:pt x="128" y="13"/>
                        <a:pt x="124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DAAE1D09-B474-804D-9B2C-D83D6C9CBFE8}"/>
                    </a:ext>
                  </a:extLst>
                </p:cNvPr>
                <p:cNvSpPr/>
                <p:nvPr/>
              </p:nvSpPr>
              <p:spPr>
                <a:xfrm>
                  <a:off x="7362633" y="8228852"/>
                  <a:ext cx="1235825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3" h="13">
                      <a:moveTo>
                        <a:pt x="987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987" y="0"/>
                      </a:lnTo>
                      <a:cubicBezTo>
                        <a:pt x="991" y="0"/>
                        <a:pt x="993" y="3"/>
                        <a:pt x="993" y="6"/>
                      </a:cubicBezTo>
                      <a:cubicBezTo>
                        <a:pt x="993" y="10"/>
                        <a:pt x="991" y="13"/>
                        <a:pt x="9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03785E48-9E1B-1A48-A866-BC40B7BF6AD7}"/>
                    </a:ext>
                  </a:extLst>
                </p:cNvPr>
                <p:cNvSpPr/>
                <p:nvPr/>
              </p:nvSpPr>
              <p:spPr>
                <a:xfrm>
                  <a:off x="7362633" y="8342259"/>
                  <a:ext cx="409865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0" h="13">
                      <a:moveTo>
                        <a:pt x="324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324" y="0"/>
                      </a:lnTo>
                      <a:cubicBezTo>
                        <a:pt x="328" y="0"/>
                        <a:pt x="330" y="3"/>
                        <a:pt x="330" y="7"/>
                      </a:cubicBezTo>
                      <a:cubicBezTo>
                        <a:pt x="330" y="10"/>
                        <a:pt x="328" y="13"/>
                        <a:pt x="324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93DFC5E8-6F99-A94C-B5E8-9937B83C9B1E}"/>
                    </a:ext>
                  </a:extLst>
                </p:cNvPr>
                <p:cNvSpPr/>
                <p:nvPr/>
              </p:nvSpPr>
              <p:spPr>
                <a:xfrm>
                  <a:off x="7946909" y="8342259"/>
                  <a:ext cx="651549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4" h="13">
                      <a:moveTo>
                        <a:pt x="518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18" y="0"/>
                      </a:lnTo>
                      <a:cubicBezTo>
                        <a:pt x="522" y="0"/>
                        <a:pt x="524" y="3"/>
                        <a:pt x="524" y="7"/>
                      </a:cubicBezTo>
                      <a:cubicBezTo>
                        <a:pt x="524" y="10"/>
                        <a:pt x="522" y="13"/>
                        <a:pt x="51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3360C3C8-A9D8-3D4B-BA23-CB918C654437}"/>
                    </a:ext>
                  </a:extLst>
                </p:cNvPr>
                <p:cNvSpPr/>
                <p:nvPr/>
              </p:nvSpPr>
              <p:spPr>
                <a:xfrm>
                  <a:off x="7362633" y="8456912"/>
                  <a:ext cx="1235825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3" h="12">
                      <a:moveTo>
                        <a:pt x="987" y="12"/>
                      </a:moveTo>
                      <a:lnTo>
                        <a:pt x="6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987" y="0"/>
                      </a:lnTo>
                      <a:cubicBezTo>
                        <a:pt x="991" y="0"/>
                        <a:pt x="993" y="2"/>
                        <a:pt x="993" y="6"/>
                      </a:cubicBezTo>
                      <a:cubicBezTo>
                        <a:pt x="993" y="9"/>
                        <a:pt x="991" y="12"/>
                        <a:pt x="987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89E58666-F84C-AA4B-A71B-C29BD3A37C89}"/>
                    </a:ext>
                  </a:extLst>
                </p:cNvPr>
                <p:cNvSpPr/>
                <p:nvPr/>
              </p:nvSpPr>
              <p:spPr>
                <a:xfrm>
                  <a:off x="7973070" y="7488592"/>
                  <a:ext cx="625387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3" h="14">
                      <a:moveTo>
                        <a:pt x="497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97" y="0"/>
                      </a:lnTo>
                      <a:cubicBezTo>
                        <a:pt x="501" y="0"/>
                        <a:pt x="503" y="3"/>
                        <a:pt x="503" y="7"/>
                      </a:cubicBezTo>
                      <a:cubicBezTo>
                        <a:pt x="503" y="11"/>
                        <a:pt x="501" y="14"/>
                        <a:pt x="49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ED9EFE6A-159A-7441-8758-A51FCEC0E3C4}"/>
                    </a:ext>
                  </a:extLst>
                </p:cNvPr>
                <p:cNvSpPr/>
                <p:nvPr/>
              </p:nvSpPr>
              <p:spPr>
                <a:xfrm>
                  <a:off x="7370107" y="7626923"/>
                  <a:ext cx="1220876" cy="432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1" h="348">
                      <a:moveTo>
                        <a:pt x="0" y="66"/>
                      </a:moveTo>
                      <a:lnTo>
                        <a:pt x="0" y="282"/>
                      </a:lnTo>
                      <a:cubicBezTo>
                        <a:pt x="0" y="319"/>
                        <a:pt x="30" y="348"/>
                        <a:pt x="66" y="348"/>
                      </a:cubicBezTo>
                      <a:lnTo>
                        <a:pt x="914" y="348"/>
                      </a:lnTo>
                      <a:cubicBezTo>
                        <a:pt x="951" y="348"/>
                        <a:pt x="981" y="319"/>
                        <a:pt x="981" y="282"/>
                      </a:cubicBezTo>
                      <a:lnTo>
                        <a:pt x="981" y="66"/>
                      </a:lnTo>
                      <a:cubicBezTo>
                        <a:pt x="981" y="29"/>
                        <a:pt x="951" y="0"/>
                        <a:pt x="914" y="0"/>
                      </a:cubicBezTo>
                      <a:lnTo>
                        <a:pt x="66" y="0"/>
                      </a:lnTo>
                      <a:cubicBezTo>
                        <a:pt x="30" y="0"/>
                        <a:pt x="0" y="29"/>
                        <a:pt x="0" y="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447B9A19-11D5-B84F-B030-0B2D16FA6ABF}"/>
                    </a:ext>
                  </a:extLst>
                </p:cNvPr>
                <p:cNvSpPr/>
                <p:nvPr/>
              </p:nvSpPr>
              <p:spPr>
                <a:xfrm>
                  <a:off x="7362633" y="7618200"/>
                  <a:ext cx="1235825" cy="449889"/>
                </a:xfrm>
                <a:custGeom>
                  <a:avLst/>
                  <a:gdLst>
                    <a:gd name="connsiteX0" fmla="*/ 89620 w 1235825"/>
                    <a:gd name="connsiteY0" fmla="*/ 16201 h 449889"/>
                    <a:gd name="connsiteX1" fmla="*/ 14949 w 1235825"/>
                    <a:gd name="connsiteY1" fmla="*/ 90752 h 449889"/>
                    <a:gd name="connsiteX2" fmla="*/ 14949 w 1235825"/>
                    <a:gd name="connsiteY2" fmla="*/ 359137 h 449889"/>
                    <a:gd name="connsiteX3" fmla="*/ 89620 w 1235825"/>
                    <a:gd name="connsiteY3" fmla="*/ 433688 h 449889"/>
                    <a:gd name="connsiteX4" fmla="*/ 1144960 w 1235825"/>
                    <a:gd name="connsiteY4" fmla="*/ 433688 h 449889"/>
                    <a:gd name="connsiteX5" fmla="*/ 1220875 w 1235825"/>
                    <a:gd name="connsiteY5" fmla="*/ 359137 h 449889"/>
                    <a:gd name="connsiteX6" fmla="*/ 1220875 w 1235825"/>
                    <a:gd name="connsiteY6" fmla="*/ 90752 h 449889"/>
                    <a:gd name="connsiteX7" fmla="*/ 1144960 w 1235825"/>
                    <a:gd name="connsiteY7" fmla="*/ 16201 h 449889"/>
                    <a:gd name="connsiteX8" fmla="*/ 89607 w 1235825"/>
                    <a:gd name="connsiteY8" fmla="*/ 0 h 449889"/>
                    <a:gd name="connsiteX9" fmla="*/ 1144974 w 1235825"/>
                    <a:gd name="connsiteY9" fmla="*/ 0 h 449889"/>
                    <a:gd name="connsiteX10" fmla="*/ 1235825 w 1235825"/>
                    <a:gd name="connsiteY10" fmla="*/ 90724 h 449889"/>
                    <a:gd name="connsiteX11" fmla="*/ 1235825 w 1235825"/>
                    <a:gd name="connsiteY11" fmla="*/ 359166 h 449889"/>
                    <a:gd name="connsiteX12" fmla="*/ 1144974 w 1235825"/>
                    <a:gd name="connsiteY12" fmla="*/ 449889 h 449889"/>
                    <a:gd name="connsiteX13" fmla="*/ 89607 w 1235825"/>
                    <a:gd name="connsiteY13" fmla="*/ 449889 h 449889"/>
                    <a:gd name="connsiteX14" fmla="*/ 0 w 1235825"/>
                    <a:gd name="connsiteY14" fmla="*/ 359166 h 449889"/>
                    <a:gd name="connsiteX15" fmla="*/ 0 w 1235825"/>
                    <a:gd name="connsiteY15" fmla="*/ 90724 h 449889"/>
                    <a:gd name="connsiteX16" fmla="*/ 89607 w 1235825"/>
                    <a:gd name="connsiteY16" fmla="*/ 0 h 449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35825" h="449889">
                      <a:moveTo>
                        <a:pt x="89620" y="16201"/>
                      </a:moveTo>
                      <a:cubicBezTo>
                        <a:pt x="48551" y="16201"/>
                        <a:pt x="14949" y="49749"/>
                        <a:pt x="14949" y="90752"/>
                      </a:cubicBezTo>
                      <a:lnTo>
                        <a:pt x="14949" y="359137"/>
                      </a:lnTo>
                      <a:cubicBezTo>
                        <a:pt x="14949" y="400140"/>
                        <a:pt x="48551" y="433688"/>
                        <a:pt x="89620" y="433688"/>
                      </a:cubicBezTo>
                      <a:lnTo>
                        <a:pt x="1144960" y="433688"/>
                      </a:lnTo>
                      <a:cubicBezTo>
                        <a:pt x="1187273" y="433688"/>
                        <a:pt x="1220875" y="400140"/>
                        <a:pt x="1220875" y="359137"/>
                      </a:cubicBezTo>
                      <a:lnTo>
                        <a:pt x="1220875" y="90752"/>
                      </a:lnTo>
                      <a:cubicBezTo>
                        <a:pt x="1220875" y="49749"/>
                        <a:pt x="1187273" y="16201"/>
                        <a:pt x="1144960" y="16201"/>
                      </a:cubicBezTo>
                      <a:close/>
                      <a:moveTo>
                        <a:pt x="89607" y="0"/>
                      </a:moveTo>
                      <a:lnTo>
                        <a:pt x="1144974" y="0"/>
                      </a:lnTo>
                      <a:cubicBezTo>
                        <a:pt x="1196000" y="0"/>
                        <a:pt x="1235825" y="41012"/>
                        <a:pt x="1235825" y="90724"/>
                      </a:cubicBezTo>
                      <a:lnTo>
                        <a:pt x="1235825" y="359166"/>
                      </a:lnTo>
                      <a:cubicBezTo>
                        <a:pt x="1235825" y="408877"/>
                        <a:pt x="1196000" y="449889"/>
                        <a:pt x="1144974" y="449889"/>
                      </a:cubicBezTo>
                      <a:lnTo>
                        <a:pt x="89607" y="449889"/>
                      </a:lnTo>
                      <a:cubicBezTo>
                        <a:pt x="41070" y="449889"/>
                        <a:pt x="0" y="408877"/>
                        <a:pt x="0" y="359166"/>
                      </a:cubicBezTo>
                      <a:lnTo>
                        <a:pt x="0" y="90724"/>
                      </a:lnTo>
                      <a:cubicBezTo>
                        <a:pt x="0" y="41012"/>
                        <a:pt x="41070" y="0"/>
                        <a:pt x="896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902D4F33-3955-1E41-B956-94AD6B389BF2}"/>
                    </a:ext>
                  </a:extLst>
                </p:cNvPr>
                <p:cNvSpPr/>
                <p:nvPr/>
              </p:nvSpPr>
              <p:spPr>
                <a:xfrm>
                  <a:off x="7923239" y="7776471"/>
                  <a:ext cx="114613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" h="114">
                      <a:moveTo>
                        <a:pt x="0" y="0"/>
                      </a:moveTo>
                      <a:lnTo>
                        <a:pt x="0" y="114"/>
                      </a:lnTo>
                      <a:lnTo>
                        <a:pt x="93" y="5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C8C0AC0A-D5CC-294A-9726-940FC25C9AB5}"/>
                    </a:ext>
                  </a:extLst>
                </p:cNvPr>
                <p:cNvSpPr/>
                <p:nvPr/>
              </p:nvSpPr>
              <p:spPr>
                <a:xfrm>
                  <a:off x="7914515" y="7769303"/>
                  <a:ext cx="130808" cy="156716"/>
                </a:xfrm>
                <a:custGeom>
                  <a:avLst/>
                  <a:gdLst>
                    <a:gd name="connsiteX0" fmla="*/ 17444 w 130808"/>
                    <a:gd name="connsiteY0" fmla="*/ 22123 h 156716"/>
                    <a:gd name="connsiteX1" fmla="*/ 17444 w 130808"/>
                    <a:gd name="connsiteY1" fmla="*/ 134284 h 156716"/>
                    <a:gd name="connsiteX2" fmla="*/ 107141 w 130808"/>
                    <a:gd name="connsiteY2" fmla="*/ 78820 h 156716"/>
                    <a:gd name="connsiteX3" fmla="*/ 4936 w 130808"/>
                    <a:gd name="connsiteY3" fmla="*/ 928 h 156716"/>
                    <a:gd name="connsiteX4" fmla="*/ 13575 w 130808"/>
                    <a:gd name="connsiteY4" fmla="*/ 928 h 156716"/>
                    <a:gd name="connsiteX5" fmla="*/ 127106 w 130808"/>
                    <a:gd name="connsiteY5" fmla="*/ 70167 h 156716"/>
                    <a:gd name="connsiteX6" fmla="*/ 130808 w 130808"/>
                    <a:gd name="connsiteY6" fmla="*/ 78822 h 156716"/>
                    <a:gd name="connsiteX7" fmla="*/ 127106 w 130808"/>
                    <a:gd name="connsiteY7" fmla="*/ 85004 h 156716"/>
                    <a:gd name="connsiteX8" fmla="*/ 13575 w 130808"/>
                    <a:gd name="connsiteY8" fmla="*/ 155480 h 156716"/>
                    <a:gd name="connsiteX9" fmla="*/ 8639 w 130808"/>
                    <a:gd name="connsiteY9" fmla="*/ 156716 h 156716"/>
                    <a:gd name="connsiteX10" fmla="*/ 4936 w 130808"/>
                    <a:gd name="connsiteY10" fmla="*/ 155480 h 156716"/>
                    <a:gd name="connsiteX11" fmla="*/ 0 w 130808"/>
                    <a:gd name="connsiteY11" fmla="*/ 148061 h 156716"/>
                    <a:gd name="connsiteX12" fmla="*/ 0 w 130808"/>
                    <a:gd name="connsiteY12" fmla="*/ 7110 h 156716"/>
                    <a:gd name="connsiteX13" fmla="*/ 4936 w 130808"/>
                    <a:gd name="connsiteY13" fmla="*/ 928 h 156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808" h="156716">
                      <a:moveTo>
                        <a:pt x="17444" y="22123"/>
                      </a:moveTo>
                      <a:lnTo>
                        <a:pt x="17444" y="134284"/>
                      </a:lnTo>
                      <a:lnTo>
                        <a:pt x="107141" y="78820"/>
                      </a:lnTo>
                      <a:close/>
                      <a:moveTo>
                        <a:pt x="4936" y="928"/>
                      </a:moveTo>
                      <a:cubicBezTo>
                        <a:pt x="7404" y="-309"/>
                        <a:pt x="11107" y="-309"/>
                        <a:pt x="13575" y="928"/>
                      </a:cubicBezTo>
                      <a:lnTo>
                        <a:pt x="127106" y="70167"/>
                      </a:lnTo>
                      <a:cubicBezTo>
                        <a:pt x="129574" y="72640"/>
                        <a:pt x="130808" y="75113"/>
                        <a:pt x="130808" y="78822"/>
                      </a:cubicBezTo>
                      <a:cubicBezTo>
                        <a:pt x="130808" y="80058"/>
                        <a:pt x="129574" y="83768"/>
                        <a:pt x="127106" y="85004"/>
                      </a:cubicBezTo>
                      <a:lnTo>
                        <a:pt x="13575" y="155480"/>
                      </a:lnTo>
                      <a:cubicBezTo>
                        <a:pt x="12341" y="156716"/>
                        <a:pt x="11107" y="156716"/>
                        <a:pt x="8639" y="156716"/>
                      </a:cubicBezTo>
                      <a:cubicBezTo>
                        <a:pt x="7404" y="156716"/>
                        <a:pt x="6170" y="156716"/>
                        <a:pt x="4936" y="155480"/>
                      </a:cubicBezTo>
                      <a:cubicBezTo>
                        <a:pt x="2468" y="154243"/>
                        <a:pt x="0" y="151771"/>
                        <a:pt x="0" y="148061"/>
                      </a:cubicBezTo>
                      <a:lnTo>
                        <a:pt x="0" y="7110"/>
                      </a:lnTo>
                      <a:cubicBezTo>
                        <a:pt x="0" y="3401"/>
                        <a:pt x="2468" y="2164"/>
                        <a:pt x="4936" y="9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0AF5EB2-0B9D-BF4E-BC2C-D6B626EA73AA}"/>
                  </a:ext>
                </a:extLst>
              </p:cNvPr>
              <p:cNvGrpSpPr/>
              <p:nvPr/>
            </p:nvGrpSpPr>
            <p:grpSpPr>
              <a:xfrm>
                <a:off x="6033373" y="9023943"/>
                <a:ext cx="279057" cy="279155"/>
                <a:chOff x="6033373" y="9023943"/>
                <a:chExt cx="279057" cy="279155"/>
              </a:xfrm>
            </p:grpSpPr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88B43517-915C-2743-9AAE-93D89C6D9B88}"/>
                    </a:ext>
                  </a:extLst>
                </p:cNvPr>
                <p:cNvSpPr/>
                <p:nvPr/>
              </p:nvSpPr>
              <p:spPr>
                <a:xfrm>
                  <a:off x="6042093" y="9031420"/>
                  <a:ext cx="262862" cy="2629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2" h="212">
                      <a:moveTo>
                        <a:pt x="212" y="107"/>
                      </a:moveTo>
                      <a:cubicBezTo>
                        <a:pt x="212" y="165"/>
                        <a:pt x="164" y="212"/>
                        <a:pt x="106" y="212"/>
                      </a:cubicBezTo>
                      <a:cubicBezTo>
                        <a:pt x="47" y="212"/>
                        <a:pt x="0" y="165"/>
                        <a:pt x="0" y="107"/>
                      </a:cubicBezTo>
                      <a:cubicBezTo>
                        <a:pt x="0" y="48"/>
                        <a:pt x="47" y="0"/>
                        <a:pt x="106" y="0"/>
                      </a:cubicBezTo>
                      <a:cubicBezTo>
                        <a:pt x="164" y="0"/>
                        <a:pt x="212" y="48"/>
                        <a:pt x="212" y="1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0101AB49-3FDB-404B-8F1F-55A0E91FD687}"/>
                    </a:ext>
                  </a:extLst>
                </p:cNvPr>
                <p:cNvSpPr/>
                <p:nvPr/>
              </p:nvSpPr>
              <p:spPr>
                <a:xfrm>
                  <a:off x="6033373" y="9023943"/>
                  <a:ext cx="279057" cy="279155"/>
                </a:xfrm>
                <a:custGeom>
                  <a:avLst/>
                  <a:gdLst>
                    <a:gd name="connsiteX0" fmla="*/ 140146 w 279057"/>
                    <a:gd name="connsiteY0" fmla="*/ 16201 h 279155"/>
                    <a:gd name="connsiteX1" fmla="*/ 16192 w 279057"/>
                    <a:gd name="connsiteY1" fmla="*/ 140197 h 279155"/>
                    <a:gd name="connsiteX2" fmla="*/ 140146 w 279057"/>
                    <a:gd name="connsiteY2" fmla="*/ 262954 h 279155"/>
                    <a:gd name="connsiteX3" fmla="*/ 262859 w 279057"/>
                    <a:gd name="connsiteY3" fmla="*/ 140197 h 279155"/>
                    <a:gd name="connsiteX4" fmla="*/ 140146 w 279057"/>
                    <a:gd name="connsiteY4" fmla="*/ 16201 h 279155"/>
                    <a:gd name="connsiteX5" fmla="*/ 140149 w 279057"/>
                    <a:gd name="connsiteY5" fmla="*/ 0 h 279155"/>
                    <a:gd name="connsiteX6" fmla="*/ 279057 w 279057"/>
                    <a:gd name="connsiteY6" fmla="*/ 140198 h 279155"/>
                    <a:gd name="connsiteX7" fmla="*/ 140149 w 279057"/>
                    <a:gd name="connsiteY7" fmla="*/ 279155 h 279155"/>
                    <a:gd name="connsiteX8" fmla="*/ 0 w 279057"/>
                    <a:gd name="connsiteY8" fmla="*/ 140198 h 279155"/>
                    <a:gd name="connsiteX9" fmla="*/ 140149 w 279057"/>
                    <a:gd name="connsiteY9" fmla="*/ 0 h 27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057" h="279155">
                      <a:moveTo>
                        <a:pt x="140146" y="16201"/>
                      </a:moveTo>
                      <a:cubicBezTo>
                        <a:pt x="71971" y="16201"/>
                        <a:pt x="16192" y="71999"/>
                        <a:pt x="16192" y="140197"/>
                      </a:cubicBezTo>
                      <a:cubicBezTo>
                        <a:pt x="16192" y="207156"/>
                        <a:pt x="71971" y="262954"/>
                        <a:pt x="140146" y="262954"/>
                      </a:cubicBezTo>
                      <a:cubicBezTo>
                        <a:pt x="207080" y="262954"/>
                        <a:pt x="262859" y="207156"/>
                        <a:pt x="262859" y="140197"/>
                      </a:cubicBezTo>
                      <a:cubicBezTo>
                        <a:pt x="262859" y="71999"/>
                        <a:pt x="207080" y="16201"/>
                        <a:pt x="140146" y="16201"/>
                      </a:cubicBezTo>
                      <a:close/>
                      <a:moveTo>
                        <a:pt x="140149" y="0"/>
                      </a:moveTo>
                      <a:cubicBezTo>
                        <a:pt x="217045" y="0"/>
                        <a:pt x="279057" y="62034"/>
                        <a:pt x="279057" y="140198"/>
                      </a:cubicBezTo>
                      <a:cubicBezTo>
                        <a:pt x="279057" y="215880"/>
                        <a:pt x="217045" y="279155"/>
                        <a:pt x="140149" y="279155"/>
                      </a:cubicBezTo>
                      <a:cubicBezTo>
                        <a:pt x="63253" y="279155"/>
                        <a:pt x="0" y="215880"/>
                        <a:pt x="0" y="140198"/>
                      </a:cubicBezTo>
                      <a:cubicBezTo>
                        <a:pt x="0" y="62034"/>
                        <a:pt x="63253" y="0"/>
                        <a:pt x="1401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BB8682F9-FF9F-484E-A612-ABD927FF21D9}"/>
                    </a:ext>
                  </a:extLst>
                </p:cNvPr>
                <p:cNvSpPr/>
                <p:nvPr/>
              </p:nvSpPr>
              <p:spPr>
                <a:xfrm>
                  <a:off x="6104383" y="9114921"/>
                  <a:ext cx="137037" cy="94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" h="77">
                      <a:moveTo>
                        <a:pt x="30" y="77"/>
                      </a:moveTo>
                      <a:lnTo>
                        <a:pt x="29" y="77"/>
                      </a:lnTo>
                      <a:cubicBezTo>
                        <a:pt x="28" y="77"/>
                        <a:pt x="26" y="76"/>
                        <a:pt x="24" y="74"/>
                      </a:cubicBezTo>
                      <a:lnTo>
                        <a:pt x="1" y="37"/>
                      </a:lnTo>
                      <a:cubicBezTo>
                        <a:pt x="-1" y="33"/>
                        <a:pt x="0" y="30"/>
                        <a:pt x="4" y="28"/>
                      </a:cubicBezTo>
                      <a:cubicBezTo>
                        <a:pt x="7" y="26"/>
                        <a:pt x="10" y="27"/>
                        <a:pt x="12" y="30"/>
                      </a:cubicBezTo>
                      <a:lnTo>
                        <a:pt x="32" y="61"/>
                      </a:lnTo>
                      <a:lnTo>
                        <a:pt x="100" y="2"/>
                      </a:lnTo>
                      <a:cubicBezTo>
                        <a:pt x="103" y="-1"/>
                        <a:pt x="107" y="0"/>
                        <a:pt x="109" y="2"/>
                      </a:cubicBezTo>
                      <a:cubicBezTo>
                        <a:pt x="112" y="5"/>
                        <a:pt x="112" y="10"/>
                        <a:pt x="109" y="12"/>
                      </a:cubicBezTo>
                      <a:lnTo>
                        <a:pt x="34" y="76"/>
                      </a:lnTo>
                      <a:cubicBezTo>
                        <a:pt x="33" y="77"/>
                        <a:pt x="32" y="77"/>
                        <a:pt x="30" y="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E2FE1B99-686D-5E48-AC07-9E3EFD695A7E}"/>
                  </a:ext>
                </a:extLst>
              </p:cNvPr>
              <p:cNvGrpSpPr/>
              <p:nvPr/>
            </p:nvGrpSpPr>
            <p:grpSpPr>
              <a:xfrm>
                <a:off x="6505528" y="9023943"/>
                <a:ext cx="279057" cy="279155"/>
                <a:chOff x="6505528" y="9023943"/>
                <a:chExt cx="279057" cy="279155"/>
              </a:xfrm>
            </p:grpSpPr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2C39F190-EFEB-164A-B48B-411A145300BC}"/>
                    </a:ext>
                  </a:extLst>
                </p:cNvPr>
                <p:cNvSpPr/>
                <p:nvPr/>
              </p:nvSpPr>
              <p:spPr>
                <a:xfrm>
                  <a:off x="6513003" y="9031420"/>
                  <a:ext cx="262862" cy="2629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2" h="212">
                      <a:moveTo>
                        <a:pt x="212" y="107"/>
                      </a:moveTo>
                      <a:cubicBezTo>
                        <a:pt x="212" y="165"/>
                        <a:pt x="165" y="212"/>
                        <a:pt x="106" y="212"/>
                      </a:cubicBezTo>
                      <a:cubicBezTo>
                        <a:pt x="47" y="212"/>
                        <a:pt x="0" y="165"/>
                        <a:pt x="0" y="107"/>
                      </a:cubicBezTo>
                      <a:cubicBezTo>
                        <a:pt x="0" y="48"/>
                        <a:pt x="47" y="0"/>
                        <a:pt x="106" y="0"/>
                      </a:cubicBezTo>
                      <a:cubicBezTo>
                        <a:pt x="165" y="0"/>
                        <a:pt x="212" y="48"/>
                        <a:pt x="212" y="1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71A0F359-D153-964E-A00B-9A1B0B3D118B}"/>
                    </a:ext>
                  </a:extLst>
                </p:cNvPr>
                <p:cNvSpPr/>
                <p:nvPr/>
              </p:nvSpPr>
              <p:spPr>
                <a:xfrm>
                  <a:off x="6505528" y="9023943"/>
                  <a:ext cx="279057" cy="279155"/>
                </a:xfrm>
                <a:custGeom>
                  <a:avLst/>
                  <a:gdLst>
                    <a:gd name="connsiteX0" fmla="*/ 138909 w 279057"/>
                    <a:gd name="connsiteY0" fmla="*/ 16201 h 279155"/>
                    <a:gd name="connsiteX1" fmla="*/ 16195 w 279057"/>
                    <a:gd name="connsiteY1" fmla="*/ 140197 h 279155"/>
                    <a:gd name="connsiteX2" fmla="*/ 138909 w 279057"/>
                    <a:gd name="connsiteY2" fmla="*/ 262954 h 279155"/>
                    <a:gd name="connsiteX3" fmla="*/ 262862 w 279057"/>
                    <a:gd name="connsiteY3" fmla="*/ 140197 h 279155"/>
                    <a:gd name="connsiteX4" fmla="*/ 138909 w 279057"/>
                    <a:gd name="connsiteY4" fmla="*/ 16201 h 279155"/>
                    <a:gd name="connsiteX5" fmla="*/ 138909 w 279057"/>
                    <a:gd name="connsiteY5" fmla="*/ 0 h 279155"/>
                    <a:gd name="connsiteX6" fmla="*/ 279057 w 279057"/>
                    <a:gd name="connsiteY6" fmla="*/ 140198 h 279155"/>
                    <a:gd name="connsiteX7" fmla="*/ 138909 w 279057"/>
                    <a:gd name="connsiteY7" fmla="*/ 279155 h 279155"/>
                    <a:gd name="connsiteX8" fmla="*/ 0 w 279057"/>
                    <a:gd name="connsiteY8" fmla="*/ 140198 h 279155"/>
                    <a:gd name="connsiteX9" fmla="*/ 138909 w 279057"/>
                    <a:gd name="connsiteY9" fmla="*/ 0 h 27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9057" h="279155">
                      <a:moveTo>
                        <a:pt x="138909" y="16201"/>
                      </a:moveTo>
                      <a:cubicBezTo>
                        <a:pt x="70735" y="16201"/>
                        <a:pt x="16195" y="71999"/>
                        <a:pt x="16195" y="140197"/>
                      </a:cubicBezTo>
                      <a:cubicBezTo>
                        <a:pt x="16195" y="207156"/>
                        <a:pt x="70735" y="262954"/>
                        <a:pt x="138909" y="262954"/>
                      </a:cubicBezTo>
                      <a:cubicBezTo>
                        <a:pt x="207083" y="262954"/>
                        <a:pt x="262862" y="207156"/>
                        <a:pt x="262862" y="140197"/>
                      </a:cubicBezTo>
                      <a:cubicBezTo>
                        <a:pt x="262862" y="71999"/>
                        <a:pt x="207083" y="16201"/>
                        <a:pt x="138909" y="16201"/>
                      </a:cubicBezTo>
                      <a:close/>
                      <a:moveTo>
                        <a:pt x="138909" y="0"/>
                      </a:moveTo>
                      <a:cubicBezTo>
                        <a:pt x="215804" y="0"/>
                        <a:pt x="279057" y="62034"/>
                        <a:pt x="279057" y="140198"/>
                      </a:cubicBezTo>
                      <a:cubicBezTo>
                        <a:pt x="279057" y="215880"/>
                        <a:pt x="215804" y="279155"/>
                        <a:pt x="138909" y="279155"/>
                      </a:cubicBezTo>
                      <a:cubicBezTo>
                        <a:pt x="62013" y="279155"/>
                        <a:pt x="0" y="215880"/>
                        <a:pt x="0" y="140198"/>
                      </a:cubicBezTo>
                      <a:cubicBezTo>
                        <a:pt x="0" y="62034"/>
                        <a:pt x="62013" y="0"/>
                        <a:pt x="1389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3B58887B-F8B2-704A-BFFC-DC59C7ACD435}"/>
                    </a:ext>
                  </a:extLst>
                </p:cNvPr>
                <p:cNvSpPr/>
                <p:nvPr/>
              </p:nvSpPr>
              <p:spPr>
                <a:xfrm>
                  <a:off x="6576538" y="9114921"/>
                  <a:ext cx="135791" cy="947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77">
                      <a:moveTo>
                        <a:pt x="29" y="77"/>
                      </a:moveTo>
                      <a:cubicBezTo>
                        <a:pt x="26" y="77"/>
                        <a:pt x="25" y="76"/>
                        <a:pt x="24" y="74"/>
                      </a:cubicBezTo>
                      <a:lnTo>
                        <a:pt x="1" y="37"/>
                      </a:lnTo>
                      <a:cubicBezTo>
                        <a:pt x="-1" y="33"/>
                        <a:pt x="0" y="30"/>
                        <a:pt x="3" y="28"/>
                      </a:cubicBezTo>
                      <a:cubicBezTo>
                        <a:pt x="6" y="26"/>
                        <a:pt x="10" y="27"/>
                        <a:pt x="12" y="30"/>
                      </a:cubicBezTo>
                      <a:lnTo>
                        <a:pt x="31" y="61"/>
                      </a:lnTo>
                      <a:lnTo>
                        <a:pt x="100" y="2"/>
                      </a:lnTo>
                      <a:cubicBezTo>
                        <a:pt x="103" y="-1"/>
                        <a:pt x="107" y="0"/>
                        <a:pt x="109" y="2"/>
                      </a:cubicBezTo>
                      <a:cubicBezTo>
                        <a:pt x="111" y="5"/>
                        <a:pt x="111" y="10"/>
                        <a:pt x="108" y="12"/>
                      </a:cubicBezTo>
                      <a:lnTo>
                        <a:pt x="34" y="76"/>
                      </a:lnTo>
                      <a:cubicBezTo>
                        <a:pt x="33" y="77"/>
                        <a:pt x="31" y="77"/>
                        <a:pt x="29" y="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467295D6-6EDC-FC47-A57E-E991E21A264C}"/>
                  </a:ext>
                </a:extLst>
              </p:cNvPr>
              <p:cNvGrpSpPr/>
              <p:nvPr/>
            </p:nvGrpSpPr>
            <p:grpSpPr>
              <a:xfrm>
                <a:off x="6950275" y="9089997"/>
                <a:ext cx="1149866" cy="238030"/>
                <a:chOff x="6950275" y="9089997"/>
                <a:chExt cx="1149866" cy="238030"/>
              </a:xfrm>
            </p:grpSpPr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6BCE359E-5836-A640-82D0-CA93A164AE29}"/>
                    </a:ext>
                  </a:extLst>
                </p:cNvPr>
                <p:cNvSpPr/>
                <p:nvPr/>
              </p:nvSpPr>
              <p:spPr>
                <a:xfrm>
                  <a:off x="6958996" y="9097474"/>
                  <a:ext cx="48586" cy="49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1">
                      <a:moveTo>
                        <a:pt x="40" y="21"/>
                      </a:moveTo>
                      <a:cubicBezTo>
                        <a:pt x="40" y="32"/>
                        <a:pt x="31" y="41"/>
                        <a:pt x="20" y="41"/>
                      </a:cubicBezTo>
                      <a:cubicBezTo>
                        <a:pt x="9" y="41"/>
                        <a:pt x="0" y="32"/>
                        <a:pt x="0" y="21"/>
                      </a:cubicBezTo>
                      <a:cubicBezTo>
                        <a:pt x="0" y="10"/>
                        <a:pt x="9" y="0"/>
                        <a:pt x="20" y="0"/>
                      </a:cubicBezTo>
                      <a:cubicBezTo>
                        <a:pt x="31" y="0"/>
                        <a:pt x="40" y="10"/>
                        <a:pt x="40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65D1B665-D18C-EF41-9F87-13EEEAB0A3DD}"/>
                    </a:ext>
                  </a:extLst>
                </p:cNvPr>
                <p:cNvSpPr/>
                <p:nvPr/>
              </p:nvSpPr>
              <p:spPr>
                <a:xfrm>
                  <a:off x="6950275" y="9089997"/>
                  <a:ext cx="66027" cy="64804"/>
                </a:xfrm>
                <a:custGeom>
                  <a:avLst/>
                  <a:gdLst>
                    <a:gd name="connsiteX0" fmla="*/ 33014 w 66027"/>
                    <a:gd name="connsiteY0" fmla="*/ 16201 h 64804"/>
                    <a:gd name="connsiteX1" fmla="*/ 16196 w 66027"/>
                    <a:gd name="connsiteY1" fmla="*/ 33002 h 64804"/>
                    <a:gd name="connsiteX2" fmla="*/ 33014 w 66027"/>
                    <a:gd name="connsiteY2" fmla="*/ 48603 h 64804"/>
                    <a:gd name="connsiteX3" fmla="*/ 49832 w 66027"/>
                    <a:gd name="connsiteY3" fmla="*/ 33002 h 64804"/>
                    <a:gd name="connsiteX4" fmla="*/ 33014 w 66027"/>
                    <a:gd name="connsiteY4" fmla="*/ 16201 h 64804"/>
                    <a:gd name="connsiteX5" fmla="*/ 33014 w 66027"/>
                    <a:gd name="connsiteY5" fmla="*/ 0 h 64804"/>
                    <a:gd name="connsiteX6" fmla="*/ 66027 w 66027"/>
                    <a:gd name="connsiteY6" fmla="*/ 33013 h 64804"/>
                    <a:gd name="connsiteX7" fmla="*/ 33014 w 66027"/>
                    <a:gd name="connsiteY7" fmla="*/ 64804 h 64804"/>
                    <a:gd name="connsiteX8" fmla="*/ 0 w 66027"/>
                    <a:gd name="connsiteY8" fmla="*/ 33013 h 64804"/>
                    <a:gd name="connsiteX9" fmla="*/ 33014 w 66027"/>
                    <a:gd name="connsiteY9" fmla="*/ 0 h 6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027" h="64804">
                      <a:moveTo>
                        <a:pt x="33014" y="16201"/>
                      </a:moveTo>
                      <a:cubicBezTo>
                        <a:pt x="23404" y="16201"/>
                        <a:pt x="16196" y="23401"/>
                        <a:pt x="16196" y="33002"/>
                      </a:cubicBezTo>
                      <a:cubicBezTo>
                        <a:pt x="16196" y="41403"/>
                        <a:pt x="23404" y="48603"/>
                        <a:pt x="33014" y="48603"/>
                      </a:cubicBezTo>
                      <a:cubicBezTo>
                        <a:pt x="41423" y="48603"/>
                        <a:pt x="49832" y="41403"/>
                        <a:pt x="49832" y="33002"/>
                      </a:cubicBezTo>
                      <a:cubicBezTo>
                        <a:pt x="49832" y="23401"/>
                        <a:pt x="41423" y="16201"/>
                        <a:pt x="33014" y="16201"/>
                      </a:cubicBezTo>
                      <a:close/>
                      <a:moveTo>
                        <a:pt x="33014" y="0"/>
                      </a:moveTo>
                      <a:cubicBezTo>
                        <a:pt x="50132" y="0"/>
                        <a:pt x="66027" y="14673"/>
                        <a:pt x="66027" y="33013"/>
                      </a:cubicBezTo>
                      <a:cubicBezTo>
                        <a:pt x="66027" y="50131"/>
                        <a:pt x="50132" y="64804"/>
                        <a:pt x="33014" y="64804"/>
                      </a:cubicBezTo>
                      <a:cubicBezTo>
                        <a:pt x="14673" y="64804"/>
                        <a:pt x="0" y="50131"/>
                        <a:pt x="0" y="33013"/>
                      </a:cubicBezTo>
                      <a:cubicBezTo>
                        <a:pt x="0" y="14673"/>
                        <a:pt x="14673" y="0"/>
                        <a:pt x="33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1AB356CA-12E9-DA4F-AF50-DFC1217B569A}"/>
                    </a:ext>
                  </a:extLst>
                </p:cNvPr>
                <p:cNvSpPr/>
                <p:nvPr/>
              </p:nvSpPr>
              <p:spPr>
                <a:xfrm>
                  <a:off x="6958996" y="9270700"/>
                  <a:ext cx="48586" cy="49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1">
                      <a:moveTo>
                        <a:pt x="40" y="20"/>
                      </a:moveTo>
                      <a:cubicBezTo>
                        <a:pt x="40" y="32"/>
                        <a:pt x="31" y="41"/>
                        <a:pt x="20" y="41"/>
                      </a:cubicBezTo>
                      <a:cubicBezTo>
                        <a:pt x="9" y="41"/>
                        <a:pt x="0" y="32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31" y="0"/>
                        <a:pt x="40" y="9"/>
                        <a:pt x="40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A3047D10-1C63-E340-8D80-685C2508AB14}"/>
                    </a:ext>
                  </a:extLst>
                </p:cNvPr>
                <p:cNvSpPr/>
                <p:nvPr/>
              </p:nvSpPr>
              <p:spPr>
                <a:xfrm>
                  <a:off x="6950275" y="9263223"/>
                  <a:ext cx="66027" cy="64804"/>
                </a:xfrm>
                <a:custGeom>
                  <a:avLst/>
                  <a:gdLst>
                    <a:gd name="connsiteX0" fmla="*/ 33014 w 66027"/>
                    <a:gd name="connsiteY0" fmla="*/ 16201 h 64804"/>
                    <a:gd name="connsiteX1" fmla="*/ 16196 w 66027"/>
                    <a:gd name="connsiteY1" fmla="*/ 31802 h 64804"/>
                    <a:gd name="connsiteX2" fmla="*/ 33014 w 66027"/>
                    <a:gd name="connsiteY2" fmla="*/ 48603 h 64804"/>
                    <a:gd name="connsiteX3" fmla="*/ 49832 w 66027"/>
                    <a:gd name="connsiteY3" fmla="*/ 31802 h 64804"/>
                    <a:gd name="connsiteX4" fmla="*/ 33014 w 66027"/>
                    <a:gd name="connsiteY4" fmla="*/ 16201 h 64804"/>
                    <a:gd name="connsiteX5" fmla="*/ 33014 w 66027"/>
                    <a:gd name="connsiteY5" fmla="*/ 0 h 64804"/>
                    <a:gd name="connsiteX6" fmla="*/ 66027 w 66027"/>
                    <a:gd name="connsiteY6" fmla="*/ 31791 h 64804"/>
                    <a:gd name="connsiteX7" fmla="*/ 33014 w 66027"/>
                    <a:gd name="connsiteY7" fmla="*/ 64804 h 64804"/>
                    <a:gd name="connsiteX8" fmla="*/ 0 w 66027"/>
                    <a:gd name="connsiteY8" fmla="*/ 31791 h 64804"/>
                    <a:gd name="connsiteX9" fmla="*/ 33014 w 66027"/>
                    <a:gd name="connsiteY9" fmla="*/ 0 h 6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027" h="64804">
                      <a:moveTo>
                        <a:pt x="33014" y="16201"/>
                      </a:moveTo>
                      <a:cubicBezTo>
                        <a:pt x="23404" y="16201"/>
                        <a:pt x="16196" y="23401"/>
                        <a:pt x="16196" y="31802"/>
                      </a:cubicBezTo>
                      <a:cubicBezTo>
                        <a:pt x="16196" y="41403"/>
                        <a:pt x="23404" y="48603"/>
                        <a:pt x="33014" y="48603"/>
                      </a:cubicBezTo>
                      <a:cubicBezTo>
                        <a:pt x="41423" y="48603"/>
                        <a:pt x="49832" y="41403"/>
                        <a:pt x="49832" y="31802"/>
                      </a:cubicBezTo>
                      <a:cubicBezTo>
                        <a:pt x="49832" y="23401"/>
                        <a:pt x="41423" y="16201"/>
                        <a:pt x="33014" y="16201"/>
                      </a:cubicBezTo>
                      <a:close/>
                      <a:moveTo>
                        <a:pt x="33014" y="0"/>
                      </a:moveTo>
                      <a:cubicBezTo>
                        <a:pt x="50132" y="0"/>
                        <a:pt x="66027" y="14673"/>
                        <a:pt x="66027" y="31791"/>
                      </a:cubicBezTo>
                      <a:cubicBezTo>
                        <a:pt x="66027" y="50131"/>
                        <a:pt x="50132" y="64804"/>
                        <a:pt x="33014" y="64804"/>
                      </a:cubicBezTo>
                      <a:cubicBezTo>
                        <a:pt x="14673" y="64804"/>
                        <a:pt x="0" y="50131"/>
                        <a:pt x="0" y="31791"/>
                      </a:cubicBezTo>
                      <a:cubicBezTo>
                        <a:pt x="0" y="14673"/>
                        <a:pt x="14673" y="0"/>
                        <a:pt x="330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D5250D0-1286-0240-8C60-C49898F687FD}"/>
                    </a:ext>
                  </a:extLst>
                </p:cNvPr>
                <p:cNvSpPr/>
                <p:nvPr/>
              </p:nvSpPr>
              <p:spPr>
                <a:xfrm>
                  <a:off x="7113474" y="9116168"/>
                  <a:ext cx="986667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12">
                      <a:moveTo>
                        <a:pt x="787" y="12"/>
                      </a:moveTo>
                      <a:lnTo>
                        <a:pt x="7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787" y="0"/>
                      </a:lnTo>
                      <a:cubicBezTo>
                        <a:pt x="790" y="0"/>
                        <a:pt x="793" y="2"/>
                        <a:pt x="793" y="6"/>
                      </a:cubicBezTo>
                      <a:cubicBezTo>
                        <a:pt x="793" y="9"/>
                        <a:pt x="790" y="12"/>
                        <a:pt x="787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577999B0-CC6F-0B4F-BF1B-933DEE114D28}"/>
                    </a:ext>
                  </a:extLst>
                </p:cNvPr>
                <p:cNvSpPr/>
                <p:nvPr/>
              </p:nvSpPr>
              <p:spPr>
                <a:xfrm>
                  <a:off x="7113474" y="9288147"/>
                  <a:ext cx="98666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13">
                      <a:moveTo>
                        <a:pt x="787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787" y="0"/>
                      </a:lnTo>
                      <a:cubicBezTo>
                        <a:pt x="790" y="0"/>
                        <a:pt x="793" y="3"/>
                        <a:pt x="793" y="6"/>
                      </a:cubicBezTo>
                      <a:cubicBezTo>
                        <a:pt x="793" y="10"/>
                        <a:pt x="790" y="13"/>
                        <a:pt x="7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B91CA71-1768-434D-8377-40A7B3DAE805}"/>
                </a:ext>
              </a:extLst>
            </p:cNvPr>
            <p:cNvGrpSpPr/>
            <p:nvPr/>
          </p:nvGrpSpPr>
          <p:grpSpPr>
            <a:xfrm>
              <a:off x="15738087" y="7163326"/>
              <a:ext cx="2627377" cy="2129806"/>
              <a:chOff x="15738087" y="7163326"/>
              <a:chExt cx="2627377" cy="2129806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3DDF116-D743-0341-8244-0D8CE382B4D4}"/>
                  </a:ext>
                </a:extLst>
              </p:cNvPr>
              <p:cNvGrpSpPr/>
              <p:nvPr/>
            </p:nvGrpSpPr>
            <p:grpSpPr>
              <a:xfrm>
                <a:off x="15738087" y="9082519"/>
                <a:ext cx="2627375" cy="210613"/>
                <a:chOff x="15738087" y="9082519"/>
                <a:chExt cx="2627375" cy="210613"/>
              </a:xfrm>
            </p:grpSpPr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F4DE5333-754F-F94F-A537-78A1DB00F9FA}"/>
                    </a:ext>
                  </a:extLst>
                </p:cNvPr>
                <p:cNvSpPr/>
                <p:nvPr/>
              </p:nvSpPr>
              <p:spPr>
                <a:xfrm>
                  <a:off x="15745565" y="9089997"/>
                  <a:ext cx="2611176" cy="195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97" h="158">
                      <a:moveTo>
                        <a:pt x="2020" y="158"/>
                      </a:moveTo>
                      <a:lnTo>
                        <a:pt x="77" y="158"/>
                      </a:lnTo>
                      <a:cubicBezTo>
                        <a:pt x="35" y="158"/>
                        <a:pt x="0" y="123"/>
                        <a:pt x="0" y="81"/>
                      </a:cubicBezTo>
                      <a:lnTo>
                        <a:pt x="0" y="77"/>
                      </a:lnTo>
                      <a:cubicBezTo>
                        <a:pt x="0" y="34"/>
                        <a:pt x="35" y="0"/>
                        <a:pt x="77" y="0"/>
                      </a:cubicBezTo>
                      <a:lnTo>
                        <a:pt x="2020" y="0"/>
                      </a:lnTo>
                      <a:cubicBezTo>
                        <a:pt x="2063" y="0"/>
                        <a:pt x="2097" y="34"/>
                        <a:pt x="2097" y="77"/>
                      </a:cubicBezTo>
                      <a:lnTo>
                        <a:pt x="2097" y="81"/>
                      </a:lnTo>
                      <a:cubicBezTo>
                        <a:pt x="2097" y="123"/>
                        <a:pt x="2063" y="158"/>
                        <a:pt x="2020" y="15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88FF886C-19EB-4545-B1CA-55F00EC0219D}"/>
                    </a:ext>
                  </a:extLst>
                </p:cNvPr>
                <p:cNvSpPr/>
                <p:nvPr/>
              </p:nvSpPr>
              <p:spPr>
                <a:xfrm>
                  <a:off x="15738087" y="9082519"/>
                  <a:ext cx="2627375" cy="210613"/>
                </a:xfrm>
                <a:custGeom>
                  <a:avLst/>
                  <a:gdLst>
                    <a:gd name="connsiteX0" fmla="*/ 105849 w 2627375"/>
                    <a:gd name="connsiteY0" fmla="*/ 14955 h 210613"/>
                    <a:gd name="connsiteX1" fmla="*/ 16195 w 2627375"/>
                    <a:gd name="connsiteY1" fmla="*/ 105302 h 210613"/>
                    <a:gd name="connsiteX2" fmla="*/ 105849 w 2627375"/>
                    <a:gd name="connsiteY2" fmla="*/ 194412 h 210613"/>
                    <a:gd name="connsiteX3" fmla="*/ 2521525 w 2627375"/>
                    <a:gd name="connsiteY3" fmla="*/ 194412 h 210613"/>
                    <a:gd name="connsiteX4" fmla="*/ 2611179 w 2627375"/>
                    <a:gd name="connsiteY4" fmla="*/ 105302 h 210613"/>
                    <a:gd name="connsiteX5" fmla="*/ 2521525 w 2627375"/>
                    <a:gd name="connsiteY5" fmla="*/ 14955 h 210613"/>
                    <a:gd name="connsiteX6" fmla="*/ 105842 w 2627375"/>
                    <a:gd name="connsiteY6" fmla="*/ 0 h 210613"/>
                    <a:gd name="connsiteX7" fmla="*/ 2521533 w 2627375"/>
                    <a:gd name="connsiteY7" fmla="*/ 0 h 210613"/>
                    <a:gd name="connsiteX8" fmla="*/ 2627375 w 2627375"/>
                    <a:gd name="connsiteY8" fmla="*/ 105307 h 210613"/>
                    <a:gd name="connsiteX9" fmla="*/ 2521533 w 2627375"/>
                    <a:gd name="connsiteY9" fmla="*/ 210613 h 210613"/>
                    <a:gd name="connsiteX10" fmla="*/ 105842 w 2627375"/>
                    <a:gd name="connsiteY10" fmla="*/ 210613 h 210613"/>
                    <a:gd name="connsiteX11" fmla="*/ 0 w 2627375"/>
                    <a:gd name="connsiteY11" fmla="*/ 105307 h 210613"/>
                    <a:gd name="connsiteX12" fmla="*/ 105842 w 2627375"/>
                    <a:gd name="connsiteY12" fmla="*/ 0 h 21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27375" h="210613">
                      <a:moveTo>
                        <a:pt x="105849" y="14955"/>
                      </a:moveTo>
                      <a:cubicBezTo>
                        <a:pt x="56041" y="14955"/>
                        <a:pt x="16195" y="55797"/>
                        <a:pt x="16195" y="105302"/>
                      </a:cubicBezTo>
                      <a:cubicBezTo>
                        <a:pt x="16195" y="153570"/>
                        <a:pt x="56041" y="194412"/>
                        <a:pt x="105849" y="194412"/>
                      </a:cubicBezTo>
                      <a:lnTo>
                        <a:pt x="2521525" y="194412"/>
                      </a:lnTo>
                      <a:cubicBezTo>
                        <a:pt x="2571333" y="194412"/>
                        <a:pt x="2611179" y="153570"/>
                        <a:pt x="2611179" y="105302"/>
                      </a:cubicBezTo>
                      <a:cubicBezTo>
                        <a:pt x="2611179" y="55797"/>
                        <a:pt x="2571333" y="14955"/>
                        <a:pt x="2521525" y="14955"/>
                      </a:cubicBezTo>
                      <a:close/>
                      <a:moveTo>
                        <a:pt x="105842" y="0"/>
                      </a:moveTo>
                      <a:lnTo>
                        <a:pt x="2521533" y="0"/>
                      </a:lnTo>
                      <a:cubicBezTo>
                        <a:pt x="2580057" y="0"/>
                        <a:pt x="2627375" y="47078"/>
                        <a:pt x="2627375" y="105307"/>
                      </a:cubicBezTo>
                      <a:cubicBezTo>
                        <a:pt x="2627375" y="163535"/>
                        <a:pt x="2580057" y="210613"/>
                        <a:pt x="2521533" y="210613"/>
                      </a:cubicBezTo>
                      <a:lnTo>
                        <a:pt x="105842" y="210613"/>
                      </a:lnTo>
                      <a:cubicBezTo>
                        <a:pt x="47318" y="210613"/>
                        <a:pt x="0" y="163535"/>
                        <a:pt x="0" y="105307"/>
                      </a:cubicBezTo>
                      <a:cubicBezTo>
                        <a:pt x="0" y="47078"/>
                        <a:pt x="47318" y="0"/>
                        <a:pt x="1058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6F0A7FF4-A234-FA43-84A7-897BE93CA8DF}"/>
                    </a:ext>
                  </a:extLst>
                </p:cNvPr>
                <p:cNvSpPr/>
                <p:nvPr/>
              </p:nvSpPr>
              <p:spPr>
                <a:xfrm>
                  <a:off x="15745565" y="9089997"/>
                  <a:ext cx="744983" cy="195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9" h="158">
                      <a:moveTo>
                        <a:pt x="599" y="0"/>
                      </a:moveTo>
                      <a:lnTo>
                        <a:pt x="79" y="0"/>
                      </a:lnTo>
                      <a:cubicBezTo>
                        <a:pt x="35" y="0"/>
                        <a:pt x="0" y="35"/>
                        <a:pt x="0" y="79"/>
                      </a:cubicBezTo>
                      <a:cubicBezTo>
                        <a:pt x="0" y="122"/>
                        <a:pt x="35" y="158"/>
                        <a:pt x="79" y="158"/>
                      </a:cubicBezTo>
                      <a:lnTo>
                        <a:pt x="599" y="15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95E2530D-A0BB-7143-B187-C0D548FBE416}"/>
                    </a:ext>
                  </a:extLst>
                </p:cNvPr>
                <p:cNvSpPr/>
                <p:nvPr/>
              </p:nvSpPr>
              <p:spPr>
                <a:xfrm>
                  <a:off x="15738087" y="9082519"/>
                  <a:ext cx="759933" cy="210613"/>
                </a:xfrm>
                <a:custGeom>
                  <a:avLst/>
                  <a:gdLst>
                    <a:gd name="connsiteX0" fmla="*/ 105739 w 759933"/>
                    <a:gd name="connsiteY0" fmla="*/ 14955 h 210613"/>
                    <a:gd name="connsiteX1" fmla="*/ 16195 w 759933"/>
                    <a:gd name="connsiteY1" fmla="*/ 105302 h 210613"/>
                    <a:gd name="connsiteX2" fmla="*/ 105739 w 759933"/>
                    <a:gd name="connsiteY2" fmla="*/ 194412 h 210613"/>
                    <a:gd name="connsiteX3" fmla="*/ 743737 w 759933"/>
                    <a:gd name="connsiteY3" fmla="*/ 194412 h 210613"/>
                    <a:gd name="connsiteX4" fmla="*/ 743737 w 759933"/>
                    <a:gd name="connsiteY4" fmla="*/ 14955 h 210613"/>
                    <a:gd name="connsiteX5" fmla="*/ 105719 w 759933"/>
                    <a:gd name="connsiteY5" fmla="*/ 0 h 210613"/>
                    <a:gd name="connsiteX6" fmla="*/ 752471 w 759933"/>
                    <a:gd name="connsiteY6" fmla="*/ 0 h 210613"/>
                    <a:gd name="connsiteX7" fmla="*/ 759933 w 759933"/>
                    <a:gd name="connsiteY7" fmla="*/ 7433 h 210613"/>
                    <a:gd name="connsiteX8" fmla="*/ 759933 w 759933"/>
                    <a:gd name="connsiteY8" fmla="*/ 203180 h 210613"/>
                    <a:gd name="connsiteX9" fmla="*/ 752471 w 759933"/>
                    <a:gd name="connsiteY9" fmla="*/ 210613 h 210613"/>
                    <a:gd name="connsiteX10" fmla="*/ 105719 w 759933"/>
                    <a:gd name="connsiteY10" fmla="*/ 210613 h 210613"/>
                    <a:gd name="connsiteX11" fmla="*/ 0 w 759933"/>
                    <a:gd name="connsiteY11" fmla="*/ 105307 h 210613"/>
                    <a:gd name="connsiteX12" fmla="*/ 105719 w 759933"/>
                    <a:gd name="connsiteY12" fmla="*/ 0 h 21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9933" h="210613">
                      <a:moveTo>
                        <a:pt x="105739" y="14955"/>
                      </a:moveTo>
                      <a:cubicBezTo>
                        <a:pt x="55992" y="14955"/>
                        <a:pt x="16195" y="55797"/>
                        <a:pt x="16195" y="105302"/>
                      </a:cubicBezTo>
                      <a:cubicBezTo>
                        <a:pt x="16195" y="153570"/>
                        <a:pt x="55992" y="194412"/>
                        <a:pt x="105739" y="194412"/>
                      </a:cubicBezTo>
                      <a:lnTo>
                        <a:pt x="743737" y="194412"/>
                      </a:lnTo>
                      <a:lnTo>
                        <a:pt x="743737" y="14955"/>
                      </a:lnTo>
                      <a:close/>
                      <a:moveTo>
                        <a:pt x="105719" y="0"/>
                      </a:moveTo>
                      <a:lnTo>
                        <a:pt x="752471" y="0"/>
                      </a:lnTo>
                      <a:cubicBezTo>
                        <a:pt x="756202" y="0"/>
                        <a:pt x="759933" y="3717"/>
                        <a:pt x="759933" y="7433"/>
                      </a:cubicBezTo>
                      <a:lnTo>
                        <a:pt x="759933" y="203180"/>
                      </a:lnTo>
                      <a:cubicBezTo>
                        <a:pt x="759933" y="206896"/>
                        <a:pt x="756202" y="210613"/>
                        <a:pt x="752471" y="210613"/>
                      </a:cubicBezTo>
                      <a:lnTo>
                        <a:pt x="105719" y="210613"/>
                      </a:lnTo>
                      <a:cubicBezTo>
                        <a:pt x="47263" y="210613"/>
                        <a:pt x="0" y="163535"/>
                        <a:pt x="0" y="105307"/>
                      </a:cubicBezTo>
                      <a:cubicBezTo>
                        <a:pt x="0" y="47078"/>
                        <a:pt x="47263" y="0"/>
                        <a:pt x="1057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3735BA07-6337-CA48-98E7-53F58A1AA4D1}"/>
                    </a:ext>
                  </a:extLst>
                </p:cNvPr>
                <p:cNvSpPr/>
                <p:nvPr/>
              </p:nvSpPr>
              <p:spPr>
                <a:xfrm>
                  <a:off x="16032183" y="9107893"/>
                  <a:ext cx="177365" cy="145033"/>
                </a:xfrm>
                <a:custGeom>
                  <a:avLst/>
                  <a:gdLst>
                    <a:gd name="connsiteX0" fmla="*/ 58578 w 177365"/>
                    <a:gd name="connsiteY0" fmla="*/ 24150 h 145033"/>
                    <a:gd name="connsiteX1" fmla="*/ 32193 w 177365"/>
                    <a:gd name="connsiteY1" fmla="*/ 41643 h 145033"/>
                    <a:gd name="connsiteX2" fmla="*/ 43238 w 177365"/>
                    <a:gd name="connsiteY2" fmla="*/ 99342 h 145033"/>
                    <a:gd name="connsiteX3" fmla="*/ 99689 w 177365"/>
                    <a:gd name="connsiteY3" fmla="*/ 88293 h 145033"/>
                    <a:gd name="connsiteX4" fmla="*/ 88644 w 177365"/>
                    <a:gd name="connsiteY4" fmla="*/ 30595 h 145033"/>
                    <a:gd name="connsiteX5" fmla="*/ 58578 w 177365"/>
                    <a:gd name="connsiteY5" fmla="*/ 24150 h 145033"/>
                    <a:gd name="connsiteX6" fmla="*/ 53572 w 177365"/>
                    <a:gd name="connsiteY6" fmla="*/ 1095 h 145033"/>
                    <a:gd name="connsiteX7" fmla="*/ 102591 w 177365"/>
                    <a:gd name="connsiteY7" fmla="*/ 11907 h 145033"/>
                    <a:gd name="connsiteX8" fmla="*/ 126096 w 177365"/>
                    <a:gd name="connsiteY8" fmla="*/ 92220 h 145033"/>
                    <a:gd name="connsiteX9" fmla="*/ 171868 w 177365"/>
                    <a:gd name="connsiteY9" fmla="*/ 123109 h 145033"/>
                    <a:gd name="connsiteX10" fmla="*/ 175579 w 177365"/>
                    <a:gd name="connsiteY10" fmla="*/ 140407 h 145033"/>
                    <a:gd name="connsiteX11" fmla="*/ 158260 w 177365"/>
                    <a:gd name="connsiteY11" fmla="*/ 142878 h 145033"/>
                    <a:gd name="connsiteX12" fmla="*/ 112488 w 177365"/>
                    <a:gd name="connsiteY12" fmla="*/ 111989 h 145033"/>
                    <a:gd name="connsiteX13" fmla="*/ 28367 w 177365"/>
                    <a:gd name="connsiteY13" fmla="*/ 121874 h 145033"/>
                    <a:gd name="connsiteX14" fmla="*/ 11048 w 177365"/>
                    <a:gd name="connsiteY14" fmla="*/ 29205 h 145033"/>
                    <a:gd name="connsiteX15" fmla="*/ 53572 w 177365"/>
                    <a:gd name="connsiteY15" fmla="*/ 1095 h 14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365" h="145033">
                      <a:moveTo>
                        <a:pt x="58578" y="24150"/>
                      </a:moveTo>
                      <a:cubicBezTo>
                        <a:pt x="48147" y="26298"/>
                        <a:pt x="38329" y="32436"/>
                        <a:pt x="32193" y="41643"/>
                      </a:cubicBezTo>
                      <a:cubicBezTo>
                        <a:pt x="19921" y="61285"/>
                        <a:pt x="24830" y="87066"/>
                        <a:pt x="43238" y="99342"/>
                      </a:cubicBezTo>
                      <a:cubicBezTo>
                        <a:pt x="62873" y="111618"/>
                        <a:pt x="87417" y="106708"/>
                        <a:pt x="99689" y="88293"/>
                      </a:cubicBezTo>
                      <a:cubicBezTo>
                        <a:pt x="111961" y="69879"/>
                        <a:pt x="107052" y="42871"/>
                        <a:pt x="88644" y="30595"/>
                      </a:cubicBezTo>
                      <a:cubicBezTo>
                        <a:pt x="80054" y="23843"/>
                        <a:pt x="69009" y="22002"/>
                        <a:pt x="58578" y="24150"/>
                      </a:cubicBezTo>
                      <a:close/>
                      <a:moveTo>
                        <a:pt x="53572" y="1095"/>
                      </a:moveTo>
                      <a:cubicBezTo>
                        <a:pt x="70118" y="-1993"/>
                        <a:pt x="87747" y="1405"/>
                        <a:pt x="102591" y="11907"/>
                      </a:cubicBezTo>
                      <a:cubicBezTo>
                        <a:pt x="128570" y="30441"/>
                        <a:pt x="138467" y="63801"/>
                        <a:pt x="126096" y="92220"/>
                      </a:cubicBezTo>
                      <a:lnTo>
                        <a:pt x="171868" y="123109"/>
                      </a:lnTo>
                      <a:cubicBezTo>
                        <a:pt x="176816" y="126816"/>
                        <a:pt x="179290" y="134229"/>
                        <a:pt x="175579" y="140407"/>
                      </a:cubicBezTo>
                      <a:cubicBezTo>
                        <a:pt x="171868" y="145350"/>
                        <a:pt x="164445" y="146585"/>
                        <a:pt x="158260" y="142878"/>
                      </a:cubicBezTo>
                      <a:lnTo>
                        <a:pt x="112488" y="111989"/>
                      </a:lnTo>
                      <a:cubicBezTo>
                        <a:pt x="90221" y="135465"/>
                        <a:pt x="55582" y="139172"/>
                        <a:pt x="28367" y="121874"/>
                      </a:cubicBezTo>
                      <a:cubicBezTo>
                        <a:pt x="-1323" y="100869"/>
                        <a:pt x="-8746" y="60094"/>
                        <a:pt x="11048" y="29205"/>
                      </a:cubicBezTo>
                      <a:cubicBezTo>
                        <a:pt x="21563" y="13760"/>
                        <a:pt x="37027" y="4184"/>
                        <a:pt x="53572" y="109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15A280D-368A-F944-A70B-C7B5411F5441}"/>
                  </a:ext>
                </a:extLst>
              </p:cNvPr>
              <p:cNvGrpSpPr/>
              <p:nvPr/>
            </p:nvGrpSpPr>
            <p:grpSpPr>
              <a:xfrm>
                <a:off x="15738087" y="7163326"/>
                <a:ext cx="2627377" cy="1687395"/>
                <a:chOff x="15738087" y="7163326"/>
                <a:chExt cx="2627377" cy="1687395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3ACEA72D-09DB-E648-9574-3E2FCBF58464}"/>
                    </a:ext>
                  </a:extLst>
                </p:cNvPr>
                <p:cNvSpPr/>
                <p:nvPr/>
              </p:nvSpPr>
              <p:spPr>
                <a:xfrm>
                  <a:off x="15745565" y="7170800"/>
                  <a:ext cx="2611176" cy="16711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97" h="1342">
                      <a:moveTo>
                        <a:pt x="0" y="93"/>
                      </a:moveTo>
                      <a:lnTo>
                        <a:pt x="0" y="1249"/>
                      </a:lnTo>
                      <a:cubicBezTo>
                        <a:pt x="0" y="1301"/>
                        <a:pt x="42" y="1342"/>
                        <a:pt x="94" y="1342"/>
                      </a:cubicBezTo>
                      <a:lnTo>
                        <a:pt x="2004" y="1342"/>
                      </a:lnTo>
                      <a:cubicBezTo>
                        <a:pt x="2055" y="1342"/>
                        <a:pt x="2097" y="1301"/>
                        <a:pt x="2097" y="1249"/>
                      </a:cubicBezTo>
                      <a:lnTo>
                        <a:pt x="2097" y="93"/>
                      </a:lnTo>
                      <a:cubicBezTo>
                        <a:pt x="2097" y="42"/>
                        <a:pt x="2055" y="0"/>
                        <a:pt x="2004" y="0"/>
                      </a:cubicBezTo>
                      <a:lnTo>
                        <a:pt x="94" y="0"/>
                      </a:lnTo>
                      <a:cubicBezTo>
                        <a:pt x="42" y="0"/>
                        <a:pt x="0" y="42"/>
                        <a:pt x="0" y="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E56554A7-3EDB-BB42-82C9-6B5369E18320}"/>
                    </a:ext>
                  </a:extLst>
                </p:cNvPr>
                <p:cNvSpPr/>
                <p:nvPr/>
              </p:nvSpPr>
              <p:spPr>
                <a:xfrm>
                  <a:off x="15738087" y="7163326"/>
                  <a:ext cx="2627375" cy="1687395"/>
                </a:xfrm>
                <a:custGeom>
                  <a:avLst/>
                  <a:gdLst>
                    <a:gd name="connsiteX0" fmla="*/ 124527 w 2627375"/>
                    <a:gd name="connsiteY0" fmla="*/ 16198 h 1687395"/>
                    <a:gd name="connsiteX1" fmla="*/ 16195 w 2627375"/>
                    <a:gd name="connsiteY1" fmla="*/ 123293 h 1687395"/>
                    <a:gd name="connsiteX2" fmla="*/ 16195 w 2627375"/>
                    <a:gd name="connsiteY2" fmla="*/ 1562849 h 1687395"/>
                    <a:gd name="connsiteX3" fmla="*/ 124527 w 2627375"/>
                    <a:gd name="connsiteY3" fmla="*/ 1669944 h 1687395"/>
                    <a:gd name="connsiteX4" fmla="*/ 2502847 w 2627375"/>
                    <a:gd name="connsiteY4" fmla="*/ 1669944 h 1687395"/>
                    <a:gd name="connsiteX5" fmla="*/ 2611179 w 2627375"/>
                    <a:gd name="connsiteY5" fmla="*/ 1562849 h 1687395"/>
                    <a:gd name="connsiteX6" fmla="*/ 2611179 w 2627375"/>
                    <a:gd name="connsiteY6" fmla="*/ 123293 h 1687395"/>
                    <a:gd name="connsiteX7" fmla="*/ 2502847 w 2627375"/>
                    <a:gd name="connsiteY7" fmla="*/ 16198 h 1687395"/>
                    <a:gd name="connsiteX8" fmla="*/ 124520 w 2627375"/>
                    <a:gd name="connsiteY8" fmla="*/ 0 h 1687395"/>
                    <a:gd name="connsiteX9" fmla="*/ 2502855 w 2627375"/>
                    <a:gd name="connsiteY9" fmla="*/ 0 h 1687395"/>
                    <a:gd name="connsiteX10" fmla="*/ 2627375 w 2627375"/>
                    <a:gd name="connsiteY10" fmla="*/ 123286 h 1687395"/>
                    <a:gd name="connsiteX11" fmla="*/ 2627375 w 2627375"/>
                    <a:gd name="connsiteY11" fmla="*/ 1562864 h 1687395"/>
                    <a:gd name="connsiteX12" fmla="*/ 2502855 w 2627375"/>
                    <a:gd name="connsiteY12" fmla="*/ 1687395 h 1687395"/>
                    <a:gd name="connsiteX13" fmla="*/ 124520 w 2627375"/>
                    <a:gd name="connsiteY13" fmla="*/ 1687395 h 1687395"/>
                    <a:gd name="connsiteX14" fmla="*/ 0 w 2627375"/>
                    <a:gd name="connsiteY14" fmla="*/ 1562864 h 1687395"/>
                    <a:gd name="connsiteX15" fmla="*/ 0 w 2627375"/>
                    <a:gd name="connsiteY15" fmla="*/ 123286 h 1687395"/>
                    <a:gd name="connsiteX16" fmla="*/ 124520 w 2627375"/>
                    <a:gd name="connsiteY16" fmla="*/ 0 h 1687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27375" h="1687395">
                      <a:moveTo>
                        <a:pt x="124527" y="16198"/>
                      </a:moveTo>
                      <a:cubicBezTo>
                        <a:pt x="64758" y="16198"/>
                        <a:pt x="16195" y="64765"/>
                        <a:pt x="16195" y="123293"/>
                      </a:cubicBezTo>
                      <a:lnTo>
                        <a:pt x="16195" y="1562849"/>
                      </a:lnTo>
                      <a:cubicBezTo>
                        <a:pt x="16195" y="1622623"/>
                        <a:pt x="64758" y="1669944"/>
                        <a:pt x="124527" y="1669944"/>
                      </a:cubicBezTo>
                      <a:lnTo>
                        <a:pt x="2502847" y="1669944"/>
                      </a:lnTo>
                      <a:cubicBezTo>
                        <a:pt x="2562617" y="1669944"/>
                        <a:pt x="2611179" y="1622623"/>
                        <a:pt x="2611179" y="1562849"/>
                      </a:cubicBezTo>
                      <a:lnTo>
                        <a:pt x="2611179" y="123293"/>
                      </a:lnTo>
                      <a:cubicBezTo>
                        <a:pt x="2611179" y="64765"/>
                        <a:pt x="2562617" y="16198"/>
                        <a:pt x="2502847" y="16198"/>
                      </a:cubicBezTo>
                      <a:close/>
                      <a:moveTo>
                        <a:pt x="124520" y="0"/>
                      </a:moveTo>
                      <a:lnTo>
                        <a:pt x="2502855" y="0"/>
                      </a:lnTo>
                      <a:cubicBezTo>
                        <a:pt x="2571341" y="0"/>
                        <a:pt x="2627375" y="56039"/>
                        <a:pt x="2627375" y="123286"/>
                      </a:cubicBezTo>
                      <a:lnTo>
                        <a:pt x="2627375" y="1562864"/>
                      </a:lnTo>
                      <a:cubicBezTo>
                        <a:pt x="2627375" y="1631356"/>
                        <a:pt x="2571341" y="1687395"/>
                        <a:pt x="2502855" y="1687395"/>
                      </a:cubicBezTo>
                      <a:lnTo>
                        <a:pt x="124520" y="1687395"/>
                      </a:lnTo>
                      <a:cubicBezTo>
                        <a:pt x="54789" y="1687395"/>
                        <a:pt x="0" y="1631356"/>
                        <a:pt x="0" y="1562864"/>
                      </a:cubicBezTo>
                      <a:lnTo>
                        <a:pt x="0" y="123286"/>
                      </a:lnTo>
                      <a:cubicBezTo>
                        <a:pt x="0" y="56039"/>
                        <a:pt x="54789" y="0"/>
                        <a:pt x="1245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DBF658AE-2207-7949-A323-C7C8F1B284E2}"/>
                    </a:ext>
                  </a:extLst>
                </p:cNvPr>
                <p:cNvSpPr/>
                <p:nvPr/>
              </p:nvSpPr>
              <p:spPr>
                <a:xfrm>
                  <a:off x="15745565" y="7170800"/>
                  <a:ext cx="2611176" cy="1620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97" h="131">
                      <a:moveTo>
                        <a:pt x="2004" y="0"/>
                      </a:moveTo>
                      <a:lnTo>
                        <a:pt x="94" y="0"/>
                      </a:lnTo>
                      <a:cubicBezTo>
                        <a:pt x="42" y="0"/>
                        <a:pt x="0" y="42"/>
                        <a:pt x="0" y="93"/>
                      </a:cubicBezTo>
                      <a:lnTo>
                        <a:pt x="0" y="131"/>
                      </a:lnTo>
                      <a:lnTo>
                        <a:pt x="2097" y="131"/>
                      </a:lnTo>
                      <a:lnTo>
                        <a:pt x="2097" y="93"/>
                      </a:lnTo>
                      <a:cubicBezTo>
                        <a:pt x="2097" y="42"/>
                        <a:pt x="2055" y="0"/>
                        <a:pt x="200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0ABD50D6-CBD1-484E-8F06-A9D686967918}"/>
                    </a:ext>
                  </a:extLst>
                </p:cNvPr>
                <p:cNvSpPr/>
                <p:nvPr/>
              </p:nvSpPr>
              <p:spPr>
                <a:xfrm>
                  <a:off x="15738087" y="7163326"/>
                  <a:ext cx="2627375" cy="178211"/>
                </a:xfrm>
                <a:custGeom>
                  <a:avLst/>
                  <a:gdLst>
                    <a:gd name="connsiteX0" fmla="*/ 124527 w 2627375"/>
                    <a:gd name="connsiteY0" fmla="*/ 16198 h 178211"/>
                    <a:gd name="connsiteX1" fmla="*/ 16195 w 2627375"/>
                    <a:gd name="connsiteY1" fmla="*/ 122466 h 178211"/>
                    <a:gd name="connsiteX2" fmla="*/ 16195 w 2627375"/>
                    <a:gd name="connsiteY2" fmla="*/ 162007 h 178211"/>
                    <a:gd name="connsiteX3" fmla="*/ 2611179 w 2627375"/>
                    <a:gd name="connsiteY3" fmla="*/ 162007 h 178211"/>
                    <a:gd name="connsiteX4" fmla="*/ 2611179 w 2627375"/>
                    <a:gd name="connsiteY4" fmla="*/ 122466 h 178211"/>
                    <a:gd name="connsiteX5" fmla="*/ 2502847 w 2627375"/>
                    <a:gd name="connsiteY5" fmla="*/ 16198 h 178211"/>
                    <a:gd name="connsiteX6" fmla="*/ 124520 w 2627375"/>
                    <a:gd name="connsiteY6" fmla="*/ 0 h 178211"/>
                    <a:gd name="connsiteX7" fmla="*/ 2502855 w 2627375"/>
                    <a:gd name="connsiteY7" fmla="*/ 0 h 178211"/>
                    <a:gd name="connsiteX8" fmla="*/ 2627375 w 2627375"/>
                    <a:gd name="connsiteY8" fmla="*/ 122520 h 178211"/>
                    <a:gd name="connsiteX9" fmla="*/ 2627375 w 2627375"/>
                    <a:gd name="connsiteY9" fmla="*/ 169548 h 178211"/>
                    <a:gd name="connsiteX10" fmla="*/ 2618659 w 2627375"/>
                    <a:gd name="connsiteY10" fmla="*/ 178211 h 178211"/>
                    <a:gd name="connsiteX11" fmla="*/ 7471 w 2627375"/>
                    <a:gd name="connsiteY11" fmla="*/ 178211 h 178211"/>
                    <a:gd name="connsiteX12" fmla="*/ 0 w 2627375"/>
                    <a:gd name="connsiteY12" fmla="*/ 169548 h 178211"/>
                    <a:gd name="connsiteX13" fmla="*/ 0 w 2627375"/>
                    <a:gd name="connsiteY13" fmla="*/ 122520 h 178211"/>
                    <a:gd name="connsiteX14" fmla="*/ 124520 w 2627375"/>
                    <a:gd name="connsiteY14" fmla="*/ 0 h 178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27375" h="178211">
                      <a:moveTo>
                        <a:pt x="124527" y="16198"/>
                      </a:moveTo>
                      <a:cubicBezTo>
                        <a:pt x="64758" y="16198"/>
                        <a:pt x="16195" y="64389"/>
                        <a:pt x="16195" y="122466"/>
                      </a:cubicBezTo>
                      <a:lnTo>
                        <a:pt x="16195" y="162007"/>
                      </a:lnTo>
                      <a:lnTo>
                        <a:pt x="2611179" y="162007"/>
                      </a:lnTo>
                      <a:lnTo>
                        <a:pt x="2611179" y="122466"/>
                      </a:lnTo>
                      <a:cubicBezTo>
                        <a:pt x="2611179" y="64389"/>
                        <a:pt x="2562617" y="16198"/>
                        <a:pt x="2502847" y="16198"/>
                      </a:cubicBezTo>
                      <a:close/>
                      <a:moveTo>
                        <a:pt x="124520" y="0"/>
                      </a:moveTo>
                      <a:lnTo>
                        <a:pt x="2502855" y="0"/>
                      </a:lnTo>
                      <a:cubicBezTo>
                        <a:pt x="2571341" y="0"/>
                        <a:pt x="2627375" y="55691"/>
                        <a:pt x="2627375" y="122520"/>
                      </a:cubicBezTo>
                      <a:lnTo>
                        <a:pt x="2627375" y="169548"/>
                      </a:lnTo>
                      <a:cubicBezTo>
                        <a:pt x="2627375" y="174499"/>
                        <a:pt x="2623639" y="178211"/>
                        <a:pt x="2618659" y="178211"/>
                      </a:cubicBezTo>
                      <a:lnTo>
                        <a:pt x="7471" y="178211"/>
                      </a:lnTo>
                      <a:cubicBezTo>
                        <a:pt x="3736" y="178211"/>
                        <a:pt x="0" y="174499"/>
                        <a:pt x="0" y="169548"/>
                      </a:cubicBezTo>
                      <a:lnTo>
                        <a:pt x="0" y="122520"/>
                      </a:lnTo>
                      <a:cubicBezTo>
                        <a:pt x="0" y="55691"/>
                        <a:pt x="54789" y="0"/>
                        <a:pt x="1245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5E0A568B-0BFB-654C-A3EE-471F4C2272BA}"/>
                    </a:ext>
                  </a:extLst>
                </p:cNvPr>
                <p:cNvSpPr/>
                <p:nvPr/>
              </p:nvSpPr>
              <p:spPr>
                <a:xfrm>
                  <a:off x="18164893" y="7170800"/>
                  <a:ext cx="191852" cy="1620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31">
                      <a:moveTo>
                        <a:pt x="62" y="0"/>
                      </a:moveTo>
                      <a:lnTo>
                        <a:pt x="0" y="0"/>
                      </a:lnTo>
                      <a:lnTo>
                        <a:pt x="0" y="131"/>
                      </a:lnTo>
                      <a:lnTo>
                        <a:pt x="155" y="131"/>
                      </a:lnTo>
                      <a:lnTo>
                        <a:pt x="155" y="93"/>
                      </a:lnTo>
                      <a:cubicBezTo>
                        <a:pt x="155" y="42"/>
                        <a:pt x="113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FC61821C-A663-7E4E-A144-8F4BB3E3CF17}"/>
                    </a:ext>
                  </a:extLst>
                </p:cNvPr>
                <p:cNvSpPr/>
                <p:nvPr/>
              </p:nvSpPr>
              <p:spPr>
                <a:xfrm>
                  <a:off x="18156172" y="7163326"/>
                  <a:ext cx="209292" cy="178211"/>
                </a:xfrm>
                <a:custGeom>
                  <a:avLst/>
                  <a:gdLst>
                    <a:gd name="connsiteX0" fmla="*/ 16196 w 209292"/>
                    <a:gd name="connsiteY0" fmla="*/ 16198 h 178211"/>
                    <a:gd name="connsiteX1" fmla="*/ 16196 w 209292"/>
                    <a:gd name="connsiteY1" fmla="*/ 162007 h 178211"/>
                    <a:gd name="connsiteX2" fmla="*/ 193096 w 209292"/>
                    <a:gd name="connsiteY2" fmla="*/ 162007 h 178211"/>
                    <a:gd name="connsiteX3" fmla="*/ 193096 w 209292"/>
                    <a:gd name="connsiteY3" fmla="*/ 122466 h 178211"/>
                    <a:gd name="connsiteX4" fmla="*/ 85472 w 209292"/>
                    <a:gd name="connsiteY4" fmla="*/ 16198 h 178211"/>
                    <a:gd name="connsiteX5" fmla="*/ 8668 w 209292"/>
                    <a:gd name="connsiteY5" fmla="*/ 0 h 178211"/>
                    <a:gd name="connsiteX6" fmla="*/ 85450 w 209292"/>
                    <a:gd name="connsiteY6" fmla="*/ 0 h 178211"/>
                    <a:gd name="connsiteX7" fmla="*/ 209292 w 209292"/>
                    <a:gd name="connsiteY7" fmla="*/ 122520 h 178211"/>
                    <a:gd name="connsiteX8" fmla="*/ 209292 w 209292"/>
                    <a:gd name="connsiteY8" fmla="*/ 169548 h 178211"/>
                    <a:gd name="connsiteX9" fmla="*/ 200624 w 209292"/>
                    <a:gd name="connsiteY9" fmla="*/ 178211 h 178211"/>
                    <a:gd name="connsiteX10" fmla="*/ 8668 w 209292"/>
                    <a:gd name="connsiteY10" fmla="*/ 178211 h 178211"/>
                    <a:gd name="connsiteX11" fmla="*/ 0 w 209292"/>
                    <a:gd name="connsiteY11" fmla="*/ 169548 h 178211"/>
                    <a:gd name="connsiteX12" fmla="*/ 0 w 209292"/>
                    <a:gd name="connsiteY12" fmla="*/ 7426 h 178211"/>
                    <a:gd name="connsiteX13" fmla="*/ 8668 w 209292"/>
                    <a:gd name="connsiteY13" fmla="*/ 0 h 178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9292" h="178211">
                      <a:moveTo>
                        <a:pt x="16196" y="16198"/>
                      </a:moveTo>
                      <a:lnTo>
                        <a:pt x="16196" y="162007"/>
                      </a:lnTo>
                      <a:lnTo>
                        <a:pt x="193096" y="162007"/>
                      </a:lnTo>
                      <a:lnTo>
                        <a:pt x="193096" y="122466"/>
                      </a:lnTo>
                      <a:cubicBezTo>
                        <a:pt x="193096" y="64389"/>
                        <a:pt x="144852" y="16198"/>
                        <a:pt x="85472" y="16198"/>
                      </a:cubicBezTo>
                      <a:close/>
                      <a:moveTo>
                        <a:pt x="8668" y="0"/>
                      </a:moveTo>
                      <a:lnTo>
                        <a:pt x="85450" y="0"/>
                      </a:lnTo>
                      <a:cubicBezTo>
                        <a:pt x="153564" y="0"/>
                        <a:pt x="209292" y="55691"/>
                        <a:pt x="209292" y="122520"/>
                      </a:cubicBezTo>
                      <a:lnTo>
                        <a:pt x="209292" y="169548"/>
                      </a:lnTo>
                      <a:cubicBezTo>
                        <a:pt x="209292" y="174499"/>
                        <a:pt x="205578" y="178211"/>
                        <a:pt x="200624" y="178211"/>
                      </a:cubicBezTo>
                      <a:lnTo>
                        <a:pt x="8668" y="178211"/>
                      </a:lnTo>
                      <a:cubicBezTo>
                        <a:pt x="3716" y="178211"/>
                        <a:pt x="0" y="174499"/>
                        <a:pt x="0" y="169548"/>
                      </a:cubicBezTo>
                      <a:lnTo>
                        <a:pt x="0" y="7426"/>
                      </a:lnTo>
                      <a:cubicBezTo>
                        <a:pt x="0" y="3713"/>
                        <a:pt x="3716" y="0"/>
                        <a:pt x="86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F0E15C94-A71E-5843-9C24-29AFAFBC7458}"/>
                    </a:ext>
                  </a:extLst>
                </p:cNvPr>
                <p:cNvSpPr/>
                <p:nvPr/>
              </p:nvSpPr>
              <p:spPr>
                <a:xfrm>
                  <a:off x="15939909" y="7648109"/>
                  <a:ext cx="103401" cy="8436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" h="678">
                      <a:moveTo>
                        <a:pt x="84" y="678"/>
                      </a:moveTo>
                      <a:lnTo>
                        <a:pt x="0" y="678"/>
                      </a:lnTo>
                      <a:lnTo>
                        <a:pt x="0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30B30E40-B09F-C447-9ADF-9E5F4E0E517D}"/>
                    </a:ext>
                  </a:extLst>
                </p:cNvPr>
                <p:cNvSpPr/>
                <p:nvPr/>
              </p:nvSpPr>
              <p:spPr>
                <a:xfrm>
                  <a:off x="15931188" y="7639386"/>
                  <a:ext cx="119596" cy="861144"/>
                </a:xfrm>
                <a:custGeom>
                  <a:avLst/>
                  <a:gdLst>
                    <a:gd name="connsiteX0" fmla="*/ 17441 w 119596"/>
                    <a:gd name="connsiteY0" fmla="*/ 16201 h 861144"/>
                    <a:gd name="connsiteX1" fmla="*/ 17441 w 119596"/>
                    <a:gd name="connsiteY1" fmla="*/ 844944 h 861144"/>
                    <a:gd name="connsiteX2" fmla="*/ 104646 w 119596"/>
                    <a:gd name="connsiteY2" fmla="*/ 844944 h 861144"/>
                    <a:gd name="connsiteX3" fmla="*/ 104646 w 119596"/>
                    <a:gd name="connsiteY3" fmla="*/ 16201 h 861144"/>
                    <a:gd name="connsiteX4" fmla="*/ 8631 w 119596"/>
                    <a:gd name="connsiteY4" fmla="*/ 0 h 861144"/>
                    <a:gd name="connsiteX5" fmla="*/ 112198 w 119596"/>
                    <a:gd name="connsiteY5" fmla="*/ 0 h 861144"/>
                    <a:gd name="connsiteX6" fmla="*/ 119596 w 119596"/>
                    <a:gd name="connsiteY6" fmla="*/ 8711 h 861144"/>
                    <a:gd name="connsiteX7" fmla="*/ 119596 w 119596"/>
                    <a:gd name="connsiteY7" fmla="*/ 852433 h 861144"/>
                    <a:gd name="connsiteX8" fmla="*/ 112198 w 119596"/>
                    <a:gd name="connsiteY8" fmla="*/ 861144 h 861144"/>
                    <a:gd name="connsiteX9" fmla="*/ 8631 w 119596"/>
                    <a:gd name="connsiteY9" fmla="*/ 861144 h 861144"/>
                    <a:gd name="connsiteX10" fmla="*/ 0 w 119596"/>
                    <a:gd name="connsiteY10" fmla="*/ 852433 h 861144"/>
                    <a:gd name="connsiteX11" fmla="*/ 0 w 119596"/>
                    <a:gd name="connsiteY11" fmla="*/ 8711 h 861144"/>
                    <a:gd name="connsiteX12" fmla="*/ 8631 w 119596"/>
                    <a:gd name="connsiteY12" fmla="*/ 0 h 86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9596" h="861144">
                      <a:moveTo>
                        <a:pt x="17441" y="16201"/>
                      </a:moveTo>
                      <a:lnTo>
                        <a:pt x="17441" y="844944"/>
                      </a:lnTo>
                      <a:lnTo>
                        <a:pt x="104646" y="844944"/>
                      </a:lnTo>
                      <a:lnTo>
                        <a:pt x="104646" y="16201"/>
                      </a:lnTo>
                      <a:close/>
                      <a:moveTo>
                        <a:pt x="8631" y="0"/>
                      </a:moveTo>
                      <a:lnTo>
                        <a:pt x="112198" y="0"/>
                      </a:lnTo>
                      <a:cubicBezTo>
                        <a:pt x="115897" y="0"/>
                        <a:pt x="119596" y="3734"/>
                        <a:pt x="119596" y="8711"/>
                      </a:cubicBezTo>
                      <a:lnTo>
                        <a:pt x="119596" y="852433"/>
                      </a:lnTo>
                      <a:cubicBezTo>
                        <a:pt x="119596" y="856166"/>
                        <a:pt x="115897" y="861144"/>
                        <a:pt x="112198" y="861144"/>
                      </a:cubicBezTo>
                      <a:lnTo>
                        <a:pt x="8631" y="861144"/>
                      </a:lnTo>
                      <a:cubicBezTo>
                        <a:pt x="3699" y="861144"/>
                        <a:pt x="0" y="856166"/>
                        <a:pt x="0" y="852433"/>
                      </a:cubicBezTo>
                      <a:lnTo>
                        <a:pt x="0" y="8711"/>
                      </a:lnTo>
                      <a:cubicBezTo>
                        <a:pt x="0" y="3734"/>
                        <a:pt x="3699" y="0"/>
                        <a:pt x="86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E1F1E6C2-813C-3B4D-AB08-DC695C2B2E01}"/>
                    </a:ext>
                  </a:extLst>
                </p:cNvPr>
                <p:cNvSpPr/>
                <p:nvPr/>
              </p:nvSpPr>
              <p:spPr>
                <a:xfrm>
                  <a:off x="16217720" y="7896109"/>
                  <a:ext cx="103401" cy="595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" h="479">
                      <a:moveTo>
                        <a:pt x="84" y="479"/>
                      </a:moveTo>
                      <a:lnTo>
                        <a:pt x="0" y="479"/>
                      </a:lnTo>
                      <a:lnTo>
                        <a:pt x="0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C7FD7744-9279-0347-A3EC-D65C1434E8B0}"/>
                    </a:ext>
                  </a:extLst>
                </p:cNvPr>
                <p:cNvSpPr/>
                <p:nvPr/>
              </p:nvSpPr>
              <p:spPr>
                <a:xfrm>
                  <a:off x="16209000" y="7887385"/>
                  <a:ext cx="120842" cy="613145"/>
                </a:xfrm>
                <a:custGeom>
                  <a:avLst/>
                  <a:gdLst>
                    <a:gd name="connsiteX0" fmla="*/ 16195 w 120842"/>
                    <a:gd name="connsiteY0" fmla="*/ 17448 h 613145"/>
                    <a:gd name="connsiteX1" fmla="*/ 16195 w 120842"/>
                    <a:gd name="connsiteY1" fmla="*/ 596945 h 613145"/>
                    <a:gd name="connsiteX2" fmla="*/ 103400 w 120842"/>
                    <a:gd name="connsiteY2" fmla="*/ 596945 h 613145"/>
                    <a:gd name="connsiteX3" fmla="*/ 103400 w 120842"/>
                    <a:gd name="connsiteY3" fmla="*/ 17448 h 613145"/>
                    <a:gd name="connsiteX4" fmla="*/ 8632 w 120842"/>
                    <a:gd name="connsiteY4" fmla="*/ 0 h 613145"/>
                    <a:gd name="connsiteX5" fmla="*/ 112210 w 120842"/>
                    <a:gd name="connsiteY5" fmla="*/ 0 h 613145"/>
                    <a:gd name="connsiteX6" fmla="*/ 120842 w 120842"/>
                    <a:gd name="connsiteY6" fmla="*/ 8706 h 613145"/>
                    <a:gd name="connsiteX7" fmla="*/ 120842 w 120842"/>
                    <a:gd name="connsiteY7" fmla="*/ 604439 h 613145"/>
                    <a:gd name="connsiteX8" fmla="*/ 112210 w 120842"/>
                    <a:gd name="connsiteY8" fmla="*/ 613145 h 613145"/>
                    <a:gd name="connsiteX9" fmla="*/ 8632 w 120842"/>
                    <a:gd name="connsiteY9" fmla="*/ 613145 h 613145"/>
                    <a:gd name="connsiteX10" fmla="*/ 0 w 120842"/>
                    <a:gd name="connsiteY10" fmla="*/ 604439 h 613145"/>
                    <a:gd name="connsiteX11" fmla="*/ 0 w 120842"/>
                    <a:gd name="connsiteY11" fmla="*/ 8706 h 613145"/>
                    <a:gd name="connsiteX12" fmla="*/ 8632 w 120842"/>
                    <a:gd name="connsiteY12" fmla="*/ 0 h 613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0842" h="613145">
                      <a:moveTo>
                        <a:pt x="16195" y="17448"/>
                      </a:moveTo>
                      <a:lnTo>
                        <a:pt x="16195" y="596945"/>
                      </a:lnTo>
                      <a:lnTo>
                        <a:pt x="103400" y="596945"/>
                      </a:lnTo>
                      <a:lnTo>
                        <a:pt x="103400" y="17448"/>
                      </a:lnTo>
                      <a:close/>
                      <a:moveTo>
                        <a:pt x="8632" y="0"/>
                      </a:moveTo>
                      <a:lnTo>
                        <a:pt x="112210" y="0"/>
                      </a:lnTo>
                      <a:cubicBezTo>
                        <a:pt x="117143" y="0"/>
                        <a:pt x="120842" y="3731"/>
                        <a:pt x="120842" y="8706"/>
                      </a:cubicBezTo>
                      <a:lnTo>
                        <a:pt x="120842" y="604439"/>
                      </a:lnTo>
                      <a:cubicBezTo>
                        <a:pt x="120842" y="608170"/>
                        <a:pt x="117143" y="613145"/>
                        <a:pt x="112210" y="613145"/>
                      </a:cubicBezTo>
                      <a:lnTo>
                        <a:pt x="8632" y="613145"/>
                      </a:lnTo>
                      <a:cubicBezTo>
                        <a:pt x="4932" y="613145"/>
                        <a:pt x="0" y="608170"/>
                        <a:pt x="0" y="604439"/>
                      </a:cubicBezTo>
                      <a:lnTo>
                        <a:pt x="0" y="8706"/>
                      </a:lnTo>
                      <a:cubicBezTo>
                        <a:pt x="0" y="3731"/>
                        <a:pt x="4932" y="0"/>
                        <a:pt x="86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0A62DB1E-061F-6E4A-B698-2C91CE556C20}"/>
                    </a:ext>
                  </a:extLst>
                </p:cNvPr>
                <p:cNvSpPr/>
                <p:nvPr/>
              </p:nvSpPr>
              <p:spPr>
                <a:xfrm>
                  <a:off x="16495532" y="8093013"/>
                  <a:ext cx="103401" cy="3987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" h="321">
                      <a:moveTo>
                        <a:pt x="84" y="321"/>
                      </a:moveTo>
                      <a:lnTo>
                        <a:pt x="0" y="321"/>
                      </a:lnTo>
                      <a:lnTo>
                        <a:pt x="0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05984D65-BF1D-0E46-BE23-3AAA5055CD01}"/>
                    </a:ext>
                  </a:extLst>
                </p:cNvPr>
                <p:cNvSpPr/>
                <p:nvPr/>
              </p:nvSpPr>
              <p:spPr>
                <a:xfrm>
                  <a:off x="16488057" y="8085536"/>
                  <a:ext cx="119596" cy="414994"/>
                </a:xfrm>
                <a:custGeom>
                  <a:avLst/>
                  <a:gdLst>
                    <a:gd name="connsiteX0" fmla="*/ 14946 w 119596"/>
                    <a:gd name="connsiteY0" fmla="*/ 16201 h 414994"/>
                    <a:gd name="connsiteX1" fmla="*/ 14946 w 119596"/>
                    <a:gd name="connsiteY1" fmla="*/ 398793 h 414994"/>
                    <a:gd name="connsiteX2" fmla="*/ 102151 w 119596"/>
                    <a:gd name="connsiteY2" fmla="*/ 398793 h 414994"/>
                    <a:gd name="connsiteX3" fmla="*/ 102151 w 119596"/>
                    <a:gd name="connsiteY3" fmla="*/ 16201 h 414994"/>
                    <a:gd name="connsiteX4" fmla="*/ 7398 w 119596"/>
                    <a:gd name="connsiteY4" fmla="*/ 0 h 414994"/>
                    <a:gd name="connsiteX5" fmla="*/ 110965 w 119596"/>
                    <a:gd name="connsiteY5" fmla="*/ 0 h 414994"/>
                    <a:gd name="connsiteX6" fmla="*/ 119596 w 119596"/>
                    <a:gd name="connsiteY6" fmla="*/ 7455 h 414994"/>
                    <a:gd name="connsiteX7" fmla="*/ 119596 w 119596"/>
                    <a:gd name="connsiteY7" fmla="*/ 406297 h 414994"/>
                    <a:gd name="connsiteX8" fmla="*/ 110965 w 119596"/>
                    <a:gd name="connsiteY8" fmla="*/ 414994 h 414994"/>
                    <a:gd name="connsiteX9" fmla="*/ 7398 w 119596"/>
                    <a:gd name="connsiteY9" fmla="*/ 414994 h 414994"/>
                    <a:gd name="connsiteX10" fmla="*/ 0 w 119596"/>
                    <a:gd name="connsiteY10" fmla="*/ 406297 h 414994"/>
                    <a:gd name="connsiteX11" fmla="*/ 0 w 119596"/>
                    <a:gd name="connsiteY11" fmla="*/ 7455 h 414994"/>
                    <a:gd name="connsiteX12" fmla="*/ 7398 w 119596"/>
                    <a:gd name="connsiteY12" fmla="*/ 0 h 414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9596" h="414994">
                      <a:moveTo>
                        <a:pt x="14946" y="16201"/>
                      </a:moveTo>
                      <a:lnTo>
                        <a:pt x="14946" y="398793"/>
                      </a:lnTo>
                      <a:lnTo>
                        <a:pt x="102151" y="398793"/>
                      </a:lnTo>
                      <a:lnTo>
                        <a:pt x="102151" y="16201"/>
                      </a:lnTo>
                      <a:close/>
                      <a:moveTo>
                        <a:pt x="7398" y="0"/>
                      </a:moveTo>
                      <a:lnTo>
                        <a:pt x="110965" y="0"/>
                      </a:lnTo>
                      <a:cubicBezTo>
                        <a:pt x="115897" y="0"/>
                        <a:pt x="119596" y="3728"/>
                        <a:pt x="119596" y="7455"/>
                      </a:cubicBezTo>
                      <a:lnTo>
                        <a:pt x="119596" y="406297"/>
                      </a:lnTo>
                      <a:cubicBezTo>
                        <a:pt x="119596" y="410024"/>
                        <a:pt x="115897" y="414994"/>
                        <a:pt x="110965" y="414994"/>
                      </a:cubicBezTo>
                      <a:lnTo>
                        <a:pt x="7398" y="414994"/>
                      </a:lnTo>
                      <a:cubicBezTo>
                        <a:pt x="2466" y="414994"/>
                        <a:pt x="0" y="410024"/>
                        <a:pt x="0" y="406297"/>
                      </a:cubicBezTo>
                      <a:lnTo>
                        <a:pt x="0" y="7455"/>
                      </a:lnTo>
                      <a:cubicBezTo>
                        <a:pt x="0" y="3728"/>
                        <a:pt x="2466" y="0"/>
                        <a:pt x="73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A261A79D-410F-224F-AF99-63B0568709C1}"/>
                    </a:ext>
                  </a:extLst>
                </p:cNvPr>
                <p:cNvSpPr/>
                <p:nvPr/>
              </p:nvSpPr>
              <p:spPr>
                <a:xfrm>
                  <a:off x="16773343" y="8262500"/>
                  <a:ext cx="103401" cy="2293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" h="185">
                      <a:moveTo>
                        <a:pt x="84" y="185"/>
                      </a:moveTo>
                      <a:lnTo>
                        <a:pt x="0" y="185"/>
                      </a:lnTo>
                      <a:lnTo>
                        <a:pt x="0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F8ADD99E-EDA1-F342-B84B-BB5F54C156F9}"/>
                    </a:ext>
                  </a:extLst>
                </p:cNvPr>
                <p:cNvSpPr/>
                <p:nvPr/>
              </p:nvSpPr>
              <p:spPr>
                <a:xfrm>
                  <a:off x="16764624" y="8253777"/>
                  <a:ext cx="120841" cy="246753"/>
                </a:xfrm>
                <a:custGeom>
                  <a:avLst/>
                  <a:gdLst>
                    <a:gd name="connsiteX0" fmla="*/ 17441 w 120841"/>
                    <a:gd name="connsiteY0" fmla="*/ 16201 h 246753"/>
                    <a:gd name="connsiteX1" fmla="*/ 17441 w 120841"/>
                    <a:gd name="connsiteY1" fmla="*/ 230552 h 246753"/>
                    <a:gd name="connsiteX2" fmla="*/ 104645 w 120841"/>
                    <a:gd name="connsiteY2" fmla="*/ 230552 h 246753"/>
                    <a:gd name="connsiteX3" fmla="*/ 104645 w 120841"/>
                    <a:gd name="connsiteY3" fmla="*/ 16201 h 246753"/>
                    <a:gd name="connsiteX4" fmla="*/ 8632 w 120841"/>
                    <a:gd name="connsiteY4" fmla="*/ 0 h 246753"/>
                    <a:gd name="connsiteX5" fmla="*/ 112211 w 120841"/>
                    <a:gd name="connsiteY5" fmla="*/ 0 h 246753"/>
                    <a:gd name="connsiteX6" fmla="*/ 120841 w 120841"/>
                    <a:gd name="connsiteY6" fmla="*/ 8680 h 246753"/>
                    <a:gd name="connsiteX7" fmla="*/ 120841 w 120841"/>
                    <a:gd name="connsiteY7" fmla="*/ 238073 h 246753"/>
                    <a:gd name="connsiteX8" fmla="*/ 112211 w 120841"/>
                    <a:gd name="connsiteY8" fmla="*/ 246753 h 246753"/>
                    <a:gd name="connsiteX9" fmla="*/ 8632 w 120841"/>
                    <a:gd name="connsiteY9" fmla="*/ 246753 h 246753"/>
                    <a:gd name="connsiteX10" fmla="*/ 0 w 120841"/>
                    <a:gd name="connsiteY10" fmla="*/ 238073 h 246753"/>
                    <a:gd name="connsiteX11" fmla="*/ 0 w 120841"/>
                    <a:gd name="connsiteY11" fmla="*/ 8680 h 246753"/>
                    <a:gd name="connsiteX12" fmla="*/ 8632 w 120841"/>
                    <a:gd name="connsiteY12" fmla="*/ 0 h 24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0841" h="246753">
                      <a:moveTo>
                        <a:pt x="17441" y="16201"/>
                      </a:moveTo>
                      <a:lnTo>
                        <a:pt x="17441" y="230552"/>
                      </a:lnTo>
                      <a:lnTo>
                        <a:pt x="104645" y="230552"/>
                      </a:lnTo>
                      <a:lnTo>
                        <a:pt x="104645" y="16201"/>
                      </a:lnTo>
                      <a:close/>
                      <a:moveTo>
                        <a:pt x="8632" y="0"/>
                      </a:moveTo>
                      <a:lnTo>
                        <a:pt x="112211" y="0"/>
                      </a:lnTo>
                      <a:cubicBezTo>
                        <a:pt x="115909" y="0"/>
                        <a:pt x="120841" y="3720"/>
                        <a:pt x="120841" y="8680"/>
                      </a:cubicBezTo>
                      <a:lnTo>
                        <a:pt x="120841" y="238073"/>
                      </a:lnTo>
                      <a:cubicBezTo>
                        <a:pt x="120841" y="241793"/>
                        <a:pt x="115909" y="246753"/>
                        <a:pt x="112211" y="246753"/>
                      </a:cubicBezTo>
                      <a:lnTo>
                        <a:pt x="8632" y="246753"/>
                      </a:lnTo>
                      <a:cubicBezTo>
                        <a:pt x="3699" y="246753"/>
                        <a:pt x="0" y="241793"/>
                        <a:pt x="0" y="238073"/>
                      </a:cubicBezTo>
                      <a:lnTo>
                        <a:pt x="0" y="8680"/>
                      </a:lnTo>
                      <a:cubicBezTo>
                        <a:pt x="0" y="3720"/>
                        <a:pt x="3699" y="0"/>
                        <a:pt x="86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6E7E7E31-4E8C-6246-BD27-48845D15B2E9}"/>
                    </a:ext>
                  </a:extLst>
                </p:cNvPr>
                <p:cNvSpPr/>
                <p:nvPr/>
              </p:nvSpPr>
              <p:spPr>
                <a:xfrm>
                  <a:off x="17171997" y="7575828"/>
                  <a:ext cx="986667" cy="77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63">
                      <a:moveTo>
                        <a:pt x="762" y="63"/>
                      </a:moveTo>
                      <a:lnTo>
                        <a:pt x="31" y="63"/>
                      </a:lnTo>
                      <a:cubicBezTo>
                        <a:pt x="14" y="63"/>
                        <a:pt x="0" y="48"/>
                        <a:pt x="0" y="32"/>
                      </a:cubicBezTo>
                      <a:lnTo>
                        <a:pt x="0" y="30"/>
                      </a:lnTo>
                      <a:cubicBezTo>
                        <a:pt x="0" y="13"/>
                        <a:pt x="14" y="0"/>
                        <a:pt x="31" y="0"/>
                      </a:cubicBezTo>
                      <a:lnTo>
                        <a:pt x="762" y="0"/>
                      </a:lnTo>
                      <a:cubicBezTo>
                        <a:pt x="778" y="0"/>
                        <a:pt x="793" y="13"/>
                        <a:pt x="793" y="30"/>
                      </a:cubicBezTo>
                      <a:lnTo>
                        <a:pt x="793" y="32"/>
                      </a:lnTo>
                      <a:cubicBezTo>
                        <a:pt x="793" y="48"/>
                        <a:pt x="778" y="63"/>
                        <a:pt x="762" y="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9BD31CA8-FB06-4C4B-BD4F-3BB8BD3D7ECA}"/>
                    </a:ext>
                  </a:extLst>
                </p:cNvPr>
                <p:cNvSpPr/>
                <p:nvPr/>
              </p:nvSpPr>
              <p:spPr>
                <a:xfrm>
                  <a:off x="17164521" y="7567104"/>
                  <a:ext cx="1001618" cy="93467"/>
                </a:xfrm>
                <a:custGeom>
                  <a:avLst/>
                  <a:gdLst>
                    <a:gd name="connsiteX0" fmla="*/ 47300 w 1001618"/>
                    <a:gd name="connsiteY0" fmla="*/ 16201 h 93467"/>
                    <a:gd name="connsiteX1" fmla="*/ 16194 w 1001618"/>
                    <a:gd name="connsiteY1" fmla="*/ 46734 h 93467"/>
                    <a:gd name="connsiteX2" fmla="*/ 47300 w 1001618"/>
                    <a:gd name="connsiteY2" fmla="*/ 77266 h 93467"/>
                    <a:gd name="connsiteX3" fmla="*/ 953072 w 1001618"/>
                    <a:gd name="connsiteY3" fmla="*/ 77266 h 93467"/>
                    <a:gd name="connsiteX4" fmla="*/ 985422 w 1001618"/>
                    <a:gd name="connsiteY4" fmla="*/ 46734 h 93467"/>
                    <a:gd name="connsiteX5" fmla="*/ 953072 w 1001618"/>
                    <a:gd name="connsiteY5" fmla="*/ 16201 h 93467"/>
                    <a:gd name="connsiteX6" fmla="*/ 47282 w 1001618"/>
                    <a:gd name="connsiteY6" fmla="*/ 0 h 93467"/>
                    <a:gd name="connsiteX7" fmla="*/ 953092 w 1001618"/>
                    <a:gd name="connsiteY7" fmla="*/ 0 h 93467"/>
                    <a:gd name="connsiteX8" fmla="*/ 1001618 w 1001618"/>
                    <a:gd name="connsiteY8" fmla="*/ 46734 h 93467"/>
                    <a:gd name="connsiteX9" fmla="*/ 953092 w 1001618"/>
                    <a:gd name="connsiteY9" fmla="*/ 93467 h 93467"/>
                    <a:gd name="connsiteX10" fmla="*/ 47282 w 1001618"/>
                    <a:gd name="connsiteY10" fmla="*/ 93467 h 93467"/>
                    <a:gd name="connsiteX11" fmla="*/ 0 w 1001618"/>
                    <a:gd name="connsiteY11" fmla="*/ 46734 h 93467"/>
                    <a:gd name="connsiteX12" fmla="*/ 47282 w 1001618"/>
                    <a:gd name="connsiteY12" fmla="*/ 0 h 93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1618" h="93467">
                      <a:moveTo>
                        <a:pt x="47300" y="16201"/>
                      </a:moveTo>
                      <a:cubicBezTo>
                        <a:pt x="29882" y="16201"/>
                        <a:pt x="16194" y="29636"/>
                        <a:pt x="16194" y="46734"/>
                      </a:cubicBezTo>
                      <a:cubicBezTo>
                        <a:pt x="16194" y="63832"/>
                        <a:pt x="29882" y="77266"/>
                        <a:pt x="47300" y="77266"/>
                      </a:cubicBezTo>
                      <a:lnTo>
                        <a:pt x="953072" y="77266"/>
                      </a:lnTo>
                      <a:cubicBezTo>
                        <a:pt x="971734" y="77266"/>
                        <a:pt x="985422" y="63832"/>
                        <a:pt x="985422" y="46734"/>
                      </a:cubicBezTo>
                      <a:cubicBezTo>
                        <a:pt x="985422" y="29636"/>
                        <a:pt x="971734" y="16201"/>
                        <a:pt x="953072" y="16201"/>
                      </a:cubicBezTo>
                      <a:close/>
                      <a:moveTo>
                        <a:pt x="47282" y="0"/>
                      </a:moveTo>
                      <a:lnTo>
                        <a:pt x="953092" y="0"/>
                      </a:lnTo>
                      <a:cubicBezTo>
                        <a:pt x="979220" y="0"/>
                        <a:pt x="1001618" y="20907"/>
                        <a:pt x="1001618" y="46734"/>
                      </a:cubicBezTo>
                      <a:cubicBezTo>
                        <a:pt x="1001618" y="72560"/>
                        <a:pt x="979220" y="93467"/>
                        <a:pt x="953092" y="93467"/>
                      </a:cubicBezTo>
                      <a:lnTo>
                        <a:pt x="47282" y="93467"/>
                      </a:lnTo>
                      <a:cubicBezTo>
                        <a:pt x="21152" y="93467"/>
                        <a:pt x="0" y="72560"/>
                        <a:pt x="0" y="46734"/>
                      </a:cubicBezTo>
                      <a:cubicBezTo>
                        <a:pt x="0" y="20907"/>
                        <a:pt x="21152" y="0"/>
                        <a:pt x="472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38912BF6-A585-3245-8F5D-7FFE2B5C4FE4}"/>
                    </a:ext>
                  </a:extLst>
                </p:cNvPr>
                <p:cNvSpPr/>
                <p:nvPr/>
              </p:nvSpPr>
              <p:spPr>
                <a:xfrm>
                  <a:off x="17171997" y="7759024"/>
                  <a:ext cx="986667" cy="8038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3" h="646">
                      <a:moveTo>
                        <a:pt x="0" y="46"/>
                      </a:moveTo>
                      <a:lnTo>
                        <a:pt x="0" y="599"/>
                      </a:lnTo>
                      <a:cubicBezTo>
                        <a:pt x="0" y="625"/>
                        <a:pt x="22" y="646"/>
                        <a:pt x="47" y="646"/>
                      </a:cubicBezTo>
                      <a:lnTo>
                        <a:pt x="745" y="646"/>
                      </a:lnTo>
                      <a:cubicBezTo>
                        <a:pt x="771" y="646"/>
                        <a:pt x="793" y="625"/>
                        <a:pt x="793" y="599"/>
                      </a:cubicBezTo>
                      <a:lnTo>
                        <a:pt x="793" y="46"/>
                      </a:lnTo>
                      <a:cubicBezTo>
                        <a:pt x="793" y="21"/>
                        <a:pt x="771" y="0"/>
                        <a:pt x="745" y="0"/>
                      </a:cubicBezTo>
                      <a:lnTo>
                        <a:pt x="47" y="0"/>
                      </a:lnTo>
                      <a:cubicBezTo>
                        <a:pt x="22" y="0"/>
                        <a:pt x="0" y="21"/>
                        <a:pt x="0" y="4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86B5E1B6-9E1C-CD41-BB9F-65465BA29B66}"/>
                    </a:ext>
                  </a:extLst>
                </p:cNvPr>
                <p:cNvSpPr/>
                <p:nvPr/>
              </p:nvSpPr>
              <p:spPr>
                <a:xfrm>
                  <a:off x="17164521" y="7750300"/>
                  <a:ext cx="1001618" cy="821265"/>
                </a:xfrm>
                <a:custGeom>
                  <a:avLst/>
                  <a:gdLst>
                    <a:gd name="connsiteX0" fmla="*/ 65962 w 1001618"/>
                    <a:gd name="connsiteY0" fmla="*/ 16201 h 821265"/>
                    <a:gd name="connsiteX1" fmla="*/ 16194 w 1001618"/>
                    <a:gd name="connsiteY1" fmla="*/ 65972 h 821265"/>
                    <a:gd name="connsiteX2" fmla="*/ 16194 w 1001618"/>
                    <a:gd name="connsiteY2" fmla="*/ 754048 h 821265"/>
                    <a:gd name="connsiteX3" fmla="*/ 65962 w 1001618"/>
                    <a:gd name="connsiteY3" fmla="*/ 803818 h 821265"/>
                    <a:gd name="connsiteX4" fmla="*/ 934410 w 1001618"/>
                    <a:gd name="connsiteY4" fmla="*/ 803818 h 821265"/>
                    <a:gd name="connsiteX5" fmla="*/ 985422 w 1001618"/>
                    <a:gd name="connsiteY5" fmla="*/ 754048 h 821265"/>
                    <a:gd name="connsiteX6" fmla="*/ 985422 w 1001618"/>
                    <a:gd name="connsiteY6" fmla="*/ 65972 h 821265"/>
                    <a:gd name="connsiteX7" fmla="*/ 934410 w 1001618"/>
                    <a:gd name="connsiteY7" fmla="*/ 16201 h 821265"/>
                    <a:gd name="connsiteX8" fmla="*/ 65944 w 1001618"/>
                    <a:gd name="connsiteY8" fmla="*/ 0 h 821265"/>
                    <a:gd name="connsiteX9" fmla="*/ 934428 w 1001618"/>
                    <a:gd name="connsiteY9" fmla="*/ 0 h 821265"/>
                    <a:gd name="connsiteX10" fmla="*/ 1001618 w 1001618"/>
                    <a:gd name="connsiteY10" fmla="*/ 65950 h 821265"/>
                    <a:gd name="connsiteX11" fmla="*/ 1001618 w 1001618"/>
                    <a:gd name="connsiteY11" fmla="*/ 754071 h 821265"/>
                    <a:gd name="connsiteX12" fmla="*/ 934428 w 1001618"/>
                    <a:gd name="connsiteY12" fmla="*/ 821265 h 821265"/>
                    <a:gd name="connsiteX13" fmla="*/ 65944 w 1001618"/>
                    <a:gd name="connsiteY13" fmla="*/ 821265 h 821265"/>
                    <a:gd name="connsiteX14" fmla="*/ 0 w 1001618"/>
                    <a:gd name="connsiteY14" fmla="*/ 754071 h 821265"/>
                    <a:gd name="connsiteX15" fmla="*/ 0 w 1001618"/>
                    <a:gd name="connsiteY15" fmla="*/ 65950 h 821265"/>
                    <a:gd name="connsiteX16" fmla="*/ 65944 w 1001618"/>
                    <a:gd name="connsiteY16" fmla="*/ 0 h 821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01618" h="821265">
                      <a:moveTo>
                        <a:pt x="65962" y="16201"/>
                      </a:moveTo>
                      <a:cubicBezTo>
                        <a:pt x="38590" y="16201"/>
                        <a:pt x="16194" y="38598"/>
                        <a:pt x="16194" y="65972"/>
                      </a:cubicBezTo>
                      <a:lnTo>
                        <a:pt x="16194" y="754048"/>
                      </a:lnTo>
                      <a:cubicBezTo>
                        <a:pt x="16194" y="781421"/>
                        <a:pt x="38590" y="803818"/>
                        <a:pt x="65962" y="803818"/>
                      </a:cubicBezTo>
                      <a:lnTo>
                        <a:pt x="934410" y="803818"/>
                      </a:lnTo>
                      <a:cubicBezTo>
                        <a:pt x="961782" y="803818"/>
                        <a:pt x="985422" y="781421"/>
                        <a:pt x="985422" y="754048"/>
                      </a:cubicBezTo>
                      <a:lnTo>
                        <a:pt x="985422" y="65972"/>
                      </a:lnTo>
                      <a:cubicBezTo>
                        <a:pt x="985422" y="38598"/>
                        <a:pt x="961782" y="16201"/>
                        <a:pt x="934410" y="16201"/>
                      </a:cubicBezTo>
                      <a:close/>
                      <a:moveTo>
                        <a:pt x="65944" y="0"/>
                      </a:moveTo>
                      <a:lnTo>
                        <a:pt x="934428" y="0"/>
                      </a:lnTo>
                      <a:cubicBezTo>
                        <a:pt x="971756" y="0"/>
                        <a:pt x="1001618" y="29864"/>
                        <a:pt x="1001618" y="65950"/>
                      </a:cubicBezTo>
                      <a:lnTo>
                        <a:pt x="1001618" y="754071"/>
                      </a:lnTo>
                      <a:cubicBezTo>
                        <a:pt x="1001618" y="790156"/>
                        <a:pt x="971756" y="821265"/>
                        <a:pt x="934428" y="821265"/>
                      </a:cubicBezTo>
                      <a:lnTo>
                        <a:pt x="65944" y="821265"/>
                      </a:lnTo>
                      <a:cubicBezTo>
                        <a:pt x="29862" y="821265"/>
                        <a:pt x="0" y="790156"/>
                        <a:pt x="0" y="754071"/>
                      </a:cubicBezTo>
                      <a:lnTo>
                        <a:pt x="0" y="65950"/>
                      </a:lnTo>
                      <a:cubicBezTo>
                        <a:pt x="0" y="29864"/>
                        <a:pt x="29862" y="0"/>
                        <a:pt x="6594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40EF5CF9-1480-7240-BE4B-9CC545BEE24B}"/>
                    </a:ext>
                  </a:extLst>
                </p:cNvPr>
                <p:cNvSpPr/>
                <p:nvPr/>
              </p:nvSpPr>
              <p:spPr>
                <a:xfrm>
                  <a:off x="17252973" y="7857476"/>
                  <a:ext cx="296498" cy="2953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9" h="238">
                      <a:moveTo>
                        <a:pt x="239" y="119"/>
                      </a:moveTo>
                      <a:cubicBezTo>
                        <a:pt x="239" y="185"/>
                        <a:pt x="185" y="238"/>
                        <a:pt x="120" y="238"/>
                      </a:cubicBezTo>
                      <a:cubicBezTo>
                        <a:pt x="53" y="238"/>
                        <a:pt x="0" y="185"/>
                        <a:pt x="0" y="119"/>
                      </a:cubicBezTo>
                      <a:cubicBezTo>
                        <a:pt x="0" y="53"/>
                        <a:pt x="53" y="0"/>
                        <a:pt x="120" y="0"/>
                      </a:cubicBezTo>
                      <a:lnTo>
                        <a:pt x="120" y="11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E4C96318-6ABE-954D-901E-931FA59490F9}"/>
                    </a:ext>
                  </a:extLst>
                </p:cNvPr>
                <p:cNvSpPr/>
                <p:nvPr/>
              </p:nvSpPr>
              <p:spPr>
                <a:xfrm>
                  <a:off x="17245498" y="7848752"/>
                  <a:ext cx="312694" cy="312804"/>
                </a:xfrm>
                <a:custGeom>
                  <a:avLst/>
                  <a:gdLst>
                    <a:gd name="connsiteX0" fmla="*/ 147660 w 312694"/>
                    <a:gd name="connsiteY0" fmla="*/ 16198 h 312804"/>
                    <a:gd name="connsiteX1" fmla="*/ 14950 w 312694"/>
                    <a:gd name="connsiteY1" fmla="*/ 156396 h 312804"/>
                    <a:gd name="connsiteX2" fmla="*/ 156342 w 312694"/>
                    <a:gd name="connsiteY2" fmla="*/ 295353 h 312804"/>
                    <a:gd name="connsiteX3" fmla="*/ 295254 w 312694"/>
                    <a:gd name="connsiteY3" fmla="*/ 163840 h 312804"/>
                    <a:gd name="connsiteX4" fmla="*/ 156342 w 312694"/>
                    <a:gd name="connsiteY4" fmla="*/ 163840 h 312804"/>
                    <a:gd name="connsiteX5" fmla="*/ 147660 w 312694"/>
                    <a:gd name="connsiteY5" fmla="*/ 156396 h 312804"/>
                    <a:gd name="connsiteX6" fmla="*/ 156346 w 312694"/>
                    <a:gd name="connsiteY6" fmla="*/ 0 h 312804"/>
                    <a:gd name="connsiteX7" fmla="*/ 163792 w 312694"/>
                    <a:gd name="connsiteY7" fmla="*/ 8689 h 312804"/>
                    <a:gd name="connsiteX8" fmla="*/ 163792 w 312694"/>
                    <a:gd name="connsiteY8" fmla="*/ 147713 h 312804"/>
                    <a:gd name="connsiteX9" fmla="*/ 304008 w 312694"/>
                    <a:gd name="connsiteY9" fmla="*/ 147713 h 312804"/>
                    <a:gd name="connsiteX10" fmla="*/ 312694 w 312694"/>
                    <a:gd name="connsiteY10" fmla="*/ 156402 h 312804"/>
                    <a:gd name="connsiteX11" fmla="*/ 156346 w 312694"/>
                    <a:gd name="connsiteY11" fmla="*/ 312804 h 312804"/>
                    <a:gd name="connsiteX12" fmla="*/ 0 w 312694"/>
                    <a:gd name="connsiteY12" fmla="*/ 156402 h 312804"/>
                    <a:gd name="connsiteX13" fmla="*/ 156346 w 312694"/>
                    <a:gd name="connsiteY13" fmla="*/ 0 h 31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2694" h="312804">
                      <a:moveTo>
                        <a:pt x="147660" y="16198"/>
                      </a:moveTo>
                      <a:cubicBezTo>
                        <a:pt x="73244" y="21161"/>
                        <a:pt x="14950" y="81955"/>
                        <a:pt x="14950" y="156396"/>
                      </a:cubicBezTo>
                      <a:cubicBezTo>
                        <a:pt x="14950" y="233319"/>
                        <a:pt x="78204" y="295353"/>
                        <a:pt x="156342" y="295353"/>
                      </a:cubicBezTo>
                      <a:cubicBezTo>
                        <a:pt x="229518" y="295353"/>
                        <a:pt x="291532" y="237041"/>
                        <a:pt x="295254" y="163840"/>
                      </a:cubicBezTo>
                      <a:lnTo>
                        <a:pt x="156342" y="163840"/>
                      </a:lnTo>
                      <a:cubicBezTo>
                        <a:pt x="151380" y="163840"/>
                        <a:pt x="147660" y="161359"/>
                        <a:pt x="147660" y="156396"/>
                      </a:cubicBezTo>
                      <a:close/>
                      <a:moveTo>
                        <a:pt x="156346" y="0"/>
                      </a:moveTo>
                      <a:cubicBezTo>
                        <a:pt x="160070" y="0"/>
                        <a:pt x="163792" y="3724"/>
                        <a:pt x="163792" y="8689"/>
                      </a:cubicBezTo>
                      <a:lnTo>
                        <a:pt x="163792" y="147713"/>
                      </a:lnTo>
                      <a:lnTo>
                        <a:pt x="304008" y="147713"/>
                      </a:lnTo>
                      <a:cubicBezTo>
                        <a:pt x="307730" y="147713"/>
                        <a:pt x="312694" y="151437"/>
                        <a:pt x="312694" y="156402"/>
                      </a:cubicBezTo>
                      <a:cubicBezTo>
                        <a:pt x="312694" y="242051"/>
                        <a:pt x="241966" y="312804"/>
                        <a:pt x="156346" y="312804"/>
                      </a:cubicBezTo>
                      <a:cubicBezTo>
                        <a:pt x="69488" y="312804"/>
                        <a:pt x="0" y="242051"/>
                        <a:pt x="0" y="156402"/>
                      </a:cubicBezTo>
                      <a:cubicBezTo>
                        <a:pt x="0" y="69512"/>
                        <a:pt x="69488" y="0"/>
                        <a:pt x="15634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407F0BE9-577D-5744-B566-4FA3776FBB36}"/>
                    </a:ext>
                  </a:extLst>
                </p:cNvPr>
                <p:cNvSpPr/>
                <p:nvPr/>
              </p:nvSpPr>
              <p:spPr>
                <a:xfrm>
                  <a:off x="17402468" y="7857476"/>
                  <a:ext cx="147003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119">
                      <a:moveTo>
                        <a:pt x="119" y="119"/>
                      </a:moveTo>
                      <a:cubicBezTo>
                        <a:pt x="119" y="53"/>
                        <a:pt x="65" y="0"/>
                        <a:pt x="0" y="0"/>
                      </a:cubicBez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BF9934E8-3909-E345-9BEB-112A93830D88}"/>
                    </a:ext>
                  </a:extLst>
                </p:cNvPr>
                <p:cNvSpPr/>
                <p:nvPr/>
              </p:nvSpPr>
              <p:spPr>
                <a:xfrm>
                  <a:off x="17393748" y="7848752"/>
                  <a:ext cx="164444" cy="163256"/>
                </a:xfrm>
                <a:custGeom>
                  <a:avLst/>
                  <a:gdLst>
                    <a:gd name="connsiteX0" fmla="*/ 16196 w 164444"/>
                    <a:gd name="connsiteY0" fmla="*/ 16198 h 163256"/>
                    <a:gd name="connsiteX1" fmla="*/ 16196 w 164444"/>
                    <a:gd name="connsiteY1" fmla="*/ 147052 h 163256"/>
                    <a:gd name="connsiteX2" fmla="*/ 147004 w 164444"/>
                    <a:gd name="connsiteY2" fmla="*/ 147052 h 163256"/>
                    <a:gd name="connsiteX3" fmla="*/ 16196 w 164444"/>
                    <a:gd name="connsiteY3" fmla="*/ 16198 h 163256"/>
                    <a:gd name="connsiteX4" fmla="*/ 8656 w 164444"/>
                    <a:gd name="connsiteY4" fmla="*/ 0 h 163256"/>
                    <a:gd name="connsiteX5" fmla="*/ 164444 w 164444"/>
                    <a:gd name="connsiteY5" fmla="*/ 155836 h 163256"/>
                    <a:gd name="connsiteX6" fmla="*/ 155790 w 164444"/>
                    <a:gd name="connsiteY6" fmla="*/ 163256 h 163256"/>
                    <a:gd name="connsiteX7" fmla="*/ 8656 w 164444"/>
                    <a:gd name="connsiteY7" fmla="*/ 163256 h 163256"/>
                    <a:gd name="connsiteX8" fmla="*/ 0 w 164444"/>
                    <a:gd name="connsiteY8" fmla="*/ 155836 h 163256"/>
                    <a:gd name="connsiteX9" fmla="*/ 0 w 164444"/>
                    <a:gd name="connsiteY9" fmla="*/ 8658 h 163256"/>
                    <a:gd name="connsiteX10" fmla="*/ 8656 w 164444"/>
                    <a:gd name="connsiteY10" fmla="*/ 0 h 163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444" h="163256">
                      <a:moveTo>
                        <a:pt x="16196" y="16198"/>
                      </a:moveTo>
                      <a:lnTo>
                        <a:pt x="16196" y="147052"/>
                      </a:lnTo>
                      <a:lnTo>
                        <a:pt x="147004" y="147052"/>
                      </a:lnTo>
                      <a:cubicBezTo>
                        <a:pt x="143300" y="77922"/>
                        <a:pt x="86536" y="21136"/>
                        <a:pt x="16196" y="16198"/>
                      </a:cubicBezTo>
                      <a:close/>
                      <a:moveTo>
                        <a:pt x="8656" y="0"/>
                      </a:moveTo>
                      <a:cubicBezTo>
                        <a:pt x="93968" y="0"/>
                        <a:pt x="164444" y="69260"/>
                        <a:pt x="164444" y="155836"/>
                      </a:cubicBezTo>
                      <a:cubicBezTo>
                        <a:pt x="164444" y="160783"/>
                        <a:pt x="159500" y="163256"/>
                        <a:pt x="155790" y="163256"/>
                      </a:cubicBezTo>
                      <a:lnTo>
                        <a:pt x="8656" y="163256"/>
                      </a:lnTo>
                      <a:cubicBezTo>
                        <a:pt x="3710" y="163256"/>
                        <a:pt x="0" y="160783"/>
                        <a:pt x="0" y="155836"/>
                      </a:cubicBezTo>
                      <a:lnTo>
                        <a:pt x="0" y="8658"/>
                      </a:lnTo>
                      <a:cubicBezTo>
                        <a:pt x="0" y="3711"/>
                        <a:pt x="3710" y="0"/>
                        <a:pt x="86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899DA83-8241-D240-B12E-36C4659D767A}"/>
                    </a:ext>
                  </a:extLst>
                </p:cNvPr>
                <p:cNvSpPr/>
                <p:nvPr/>
              </p:nvSpPr>
              <p:spPr>
                <a:xfrm>
                  <a:off x="17715158" y="7979606"/>
                  <a:ext cx="34882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>
                      <a:moveTo>
                        <a:pt x="0" y="0"/>
                      </a:move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5A1DDA23-7101-3E48-86D1-39513CEA9C93}"/>
                    </a:ext>
                  </a:extLst>
                </p:cNvPr>
                <p:cNvSpPr/>
                <p:nvPr/>
              </p:nvSpPr>
              <p:spPr>
                <a:xfrm>
                  <a:off x="17707687" y="7972129"/>
                  <a:ext cx="36377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3" h="13">
                      <a:moveTo>
                        <a:pt x="287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287" y="0"/>
                      </a:lnTo>
                      <a:cubicBezTo>
                        <a:pt x="290" y="0"/>
                        <a:pt x="293" y="3"/>
                        <a:pt x="293" y="6"/>
                      </a:cubicBezTo>
                      <a:cubicBezTo>
                        <a:pt x="293" y="10"/>
                        <a:pt x="290" y="13"/>
                        <a:pt x="2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C8E8683C-FF97-4C4A-A44C-746011287919}"/>
                    </a:ext>
                  </a:extLst>
                </p:cNvPr>
                <p:cNvSpPr/>
                <p:nvPr/>
              </p:nvSpPr>
              <p:spPr>
                <a:xfrm>
                  <a:off x="17715158" y="8055626"/>
                  <a:ext cx="34882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1">
                      <a:moveTo>
                        <a:pt x="0" y="0"/>
                      </a:move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B60FF3D3-522B-5043-976F-D6372D1D4D33}"/>
                    </a:ext>
                  </a:extLst>
                </p:cNvPr>
                <p:cNvSpPr/>
                <p:nvPr/>
              </p:nvSpPr>
              <p:spPr>
                <a:xfrm>
                  <a:off x="17707687" y="8046903"/>
                  <a:ext cx="36377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3" h="13">
                      <a:moveTo>
                        <a:pt x="287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287" y="0"/>
                      </a:lnTo>
                      <a:cubicBezTo>
                        <a:pt x="290" y="0"/>
                        <a:pt x="293" y="3"/>
                        <a:pt x="293" y="7"/>
                      </a:cubicBezTo>
                      <a:cubicBezTo>
                        <a:pt x="293" y="10"/>
                        <a:pt x="290" y="13"/>
                        <a:pt x="2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497F618F-24E7-5044-946B-05EC03BE8C01}"/>
                    </a:ext>
                  </a:extLst>
                </p:cNvPr>
                <p:cNvSpPr/>
                <p:nvPr/>
              </p:nvSpPr>
              <p:spPr>
                <a:xfrm>
                  <a:off x="17301559" y="8236330"/>
                  <a:ext cx="71383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4">
                      <a:moveTo>
                        <a:pt x="0" y="0"/>
                      </a:moveTo>
                      <a:lnTo>
                        <a:pt x="5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7DB614F2-DD6D-B648-A46B-377E198E1DB3}"/>
                    </a:ext>
                  </a:extLst>
                </p:cNvPr>
                <p:cNvSpPr/>
                <p:nvPr/>
              </p:nvSpPr>
              <p:spPr>
                <a:xfrm>
                  <a:off x="17294084" y="8227606"/>
                  <a:ext cx="72878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6" h="13">
                      <a:moveTo>
                        <a:pt x="580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80" y="0"/>
                      </a:lnTo>
                      <a:cubicBezTo>
                        <a:pt x="583" y="0"/>
                        <a:pt x="586" y="3"/>
                        <a:pt x="586" y="7"/>
                      </a:cubicBezTo>
                      <a:cubicBezTo>
                        <a:pt x="586" y="10"/>
                        <a:pt x="583" y="13"/>
                        <a:pt x="58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00700877-C347-3444-8DB6-65EC0532531D}"/>
                    </a:ext>
                  </a:extLst>
                </p:cNvPr>
                <p:cNvSpPr/>
                <p:nvPr/>
              </p:nvSpPr>
              <p:spPr>
                <a:xfrm>
                  <a:off x="17301559" y="8316088"/>
                  <a:ext cx="71383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4">
                      <a:moveTo>
                        <a:pt x="0" y="0"/>
                      </a:moveTo>
                      <a:lnTo>
                        <a:pt x="5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F647DD53-1457-EA4A-A4A0-7975CDD71C2C}"/>
                    </a:ext>
                  </a:extLst>
                </p:cNvPr>
                <p:cNvSpPr/>
                <p:nvPr/>
              </p:nvSpPr>
              <p:spPr>
                <a:xfrm>
                  <a:off x="17294084" y="8308607"/>
                  <a:ext cx="72878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6" h="13">
                      <a:moveTo>
                        <a:pt x="580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80" y="0"/>
                      </a:lnTo>
                      <a:cubicBezTo>
                        <a:pt x="583" y="0"/>
                        <a:pt x="586" y="3"/>
                        <a:pt x="586" y="6"/>
                      </a:cubicBezTo>
                      <a:cubicBezTo>
                        <a:pt x="586" y="10"/>
                        <a:pt x="583" y="13"/>
                        <a:pt x="58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A95AC7AF-55B7-E54E-9CCA-3EC2C7EF5EDE}"/>
                    </a:ext>
                  </a:extLst>
                </p:cNvPr>
                <p:cNvSpPr/>
                <p:nvPr/>
              </p:nvSpPr>
              <p:spPr>
                <a:xfrm>
                  <a:off x="17301559" y="8398339"/>
                  <a:ext cx="71383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4">
                      <a:moveTo>
                        <a:pt x="0" y="0"/>
                      </a:moveTo>
                      <a:lnTo>
                        <a:pt x="5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3323A54-1661-9741-82ED-67C9BA5B40BE}"/>
                    </a:ext>
                  </a:extLst>
                </p:cNvPr>
                <p:cNvSpPr/>
                <p:nvPr/>
              </p:nvSpPr>
              <p:spPr>
                <a:xfrm>
                  <a:off x="17294084" y="8389616"/>
                  <a:ext cx="72878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86" h="13">
                      <a:moveTo>
                        <a:pt x="580" y="13"/>
                      </a:moveTo>
                      <a:lnTo>
                        <a:pt x="6" y="13"/>
                      </a:lnTo>
                      <a:cubicBezTo>
                        <a:pt x="2" y="13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80" y="0"/>
                      </a:lnTo>
                      <a:cubicBezTo>
                        <a:pt x="583" y="0"/>
                        <a:pt x="586" y="3"/>
                        <a:pt x="586" y="7"/>
                      </a:cubicBezTo>
                      <a:cubicBezTo>
                        <a:pt x="586" y="11"/>
                        <a:pt x="583" y="13"/>
                        <a:pt x="58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89C428F-0E94-9E4F-9AE8-D8CE6907F6BE}"/>
                </a:ext>
              </a:extLst>
            </p:cNvPr>
            <p:cNvGrpSpPr/>
            <p:nvPr/>
          </p:nvGrpSpPr>
          <p:grpSpPr>
            <a:xfrm>
              <a:off x="8330613" y="8097998"/>
              <a:ext cx="7858454" cy="4874003"/>
              <a:chOff x="8330613" y="8097998"/>
              <a:chExt cx="7858454" cy="4874003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1D74C665-5F15-FF46-927B-EA589FFC5F6B}"/>
                  </a:ext>
                </a:extLst>
              </p:cNvPr>
              <p:cNvGrpSpPr/>
              <p:nvPr/>
            </p:nvGrpSpPr>
            <p:grpSpPr>
              <a:xfrm>
                <a:off x="9208552" y="8216978"/>
                <a:ext cx="2840892" cy="4733833"/>
                <a:chOff x="9208552" y="8216978"/>
                <a:chExt cx="2840892" cy="4733833"/>
              </a:xfrm>
            </p:grpSpPr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FE914011-F6B7-5445-AC30-F44282B301CA}"/>
                    </a:ext>
                  </a:extLst>
                </p:cNvPr>
                <p:cNvSpPr/>
                <p:nvPr/>
              </p:nvSpPr>
              <p:spPr>
                <a:xfrm>
                  <a:off x="11788931" y="11232261"/>
                  <a:ext cx="14950" cy="17185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380">
                      <a:moveTo>
                        <a:pt x="7" y="1380"/>
                      </a:moveTo>
                      <a:cubicBezTo>
                        <a:pt x="3" y="1380"/>
                        <a:pt x="0" y="1377"/>
                        <a:pt x="0" y="1374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1374"/>
                      </a:lnTo>
                      <a:cubicBezTo>
                        <a:pt x="13" y="1377"/>
                        <a:pt x="10" y="1380"/>
                        <a:pt x="7" y="13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0039307A-AFEC-BF43-8A17-99284D9F4263}"/>
                    </a:ext>
                  </a:extLst>
                </p:cNvPr>
                <p:cNvSpPr/>
                <p:nvPr/>
              </p:nvSpPr>
              <p:spPr>
                <a:xfrm>
                  <a:off x="10544385" y="11232261"/>
                  <a:ext cx="14950" cy="17185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380">
                      <a:moveTo>
                        <a:pt x="6" y="1380"/>
                      </a:moveTo>
                      <a:cubicBezTo>
                        <a:pt x="2" y="1380"/>
                        <a:pt x="0" y="1377"/>
                        <a:pt x="0" y="1374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1374"/>
                      </a:lnTo>
                      <a:cubicBezTo>
                        <a:pt x="13" y="1377"/>
                        <a:pt x="10" y="1380"/>
                        <a:pt x="6" y="13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5FCA06F4-18EB-CA42-ABFB-6C79F5D55CCF}"/>
                    </a:ext>
                  </a:extLst>
                </p:cNvPr>
                <p:cNvSpPr/>
                <p:nvPr/>
              </p:nvSpPr>
              <p:spPr>
                <a:xfrm>
                  <a:off x="10276539" y="11159980"/>
                  <a:ext cx="1719193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1" h="69">
                      <a:moveTo>
                        <a:pt x="1348" y="69"/>
                      </a:moveTo>
                      <a:lnTo>
                        <a:pt x="33" y="69"/>
                      </a:lnTo>
                      <a:cubicBezTo>
                        <a:pt x="15" y="69"/>
                        <a:pt x="0" y="55"/>
                        <a:pt x="0" y="36"/>
                      </a:cubicBezTo>
                      <a:lnTo>
                        <a:pt x="0" y="34"/>
                      </a:lnTo>
                      <a:cubicBezTo>
                        <a:pt x="0" y="16"/>
                        <a:pt x="15" y="0"/>
                        <a:pt x="33" y="0"/>
                      </a:cubicBezTo>
                      <a:lnTo>
                        <a:pt x="1348" y="0"/>
                      </a:lnTo>
                      <a:cubicBezTo>
                        <a:pt x="1366" y="0"/>
                        <a:pt x="1381" y="16"/>
                        <a:pt x="1381" y="34"/>
                      </a:cubicBezTo>
                      <a:lnTo>
                        <a:pt x="1381" y="36"/>
                      </a:lnTo>
                      <a:cubicBezTo>
                        <a:pt x="1381" y="55"/>
                        <a:pt x="1366" y="69"/>
                        <a:pt x="1348" y="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4FCC6A8E-822A-BF4B-84EE-77182683D37E}"/>
                    </a:ext>
                  </a:extLst>
                </p:cNvPr>
                <p:cNvSpPr/>
                <p:nvPr/>
              </p:nvSpPr>
              <p:spPr>
                <a:xfrm>
                  <a:off x="10267815" y="11152506"/>
                  <a:ext cx="1736634" cy="100945"/>
                </a:xfrm>
                <a:custGeom>
                  <a:avLst/>
                  <a:gdLst>
                    <a:gd name="connsiteX0" fmla="*/ 49812 w 1736634"/>
                    <a:gd name="connsiteY0" fmla="*/ 16198 h 100945"/>
                    <a:gd name="connsiteX1" fmla="*/ 17445 w 1736634"/>
                    <a:gd name="connsiteY1" fmla="*/ 49246 h 100945"/>
                    <a:gd name="connsiteX2" fmla="*/ 17445 w 1736634"/>
                    <a:gd name="connsiteY2" fmla="*/ 51693 h 100945"/>
                    <a:gd name="connsiteX3" fmla="*/ 49812 w 1736634"/>
                    <a:gd name="connsiteY3" fmla="*/ 84741 h 100945"/>
                    <a:gd name="connsiteX4" fmla="*/ 1686830 w 1736634"/>
                    <a:gd name="connsiteY4" fmla="*/ 84741 h 100945"/>
                    <a:gd name="connsiteX5" fmla="*/ 1720442 w 1736634"/>
                    <a:gd name="connsiteY5" fmla="*/ 51693 h 100945"/>
                    <a:gd name="connsiteX6" fmla="*/ 1720442 w 1736634"/>
                    <a:gd name="connsiteY6" fmla="*/ 49246 h 100945"/>
                    <a:gd name="connsiteX7" fmla="*/ 1686830 w 1736634"/>
                    <a:gd name="connsiteY7" fmla="*/ 16198 h 100945"/>
                    <a:gd name="connsiteX8" fmla="*/ 49796 w 1736634"/>
                    <a:gd name="connsiteY8" fmla="*/ 0 h 100945"/>
                    <a:gd name="connsiteX9" fmla="*/ 1686838 w 1736634"/>
                    <a:gd name="connsiteY9" fmla="*/ 0 h 100945"/>
                    <a:gd name="connsiteX10" fmla="*/ 1736634 w 1736634"/>
                    <a:gd name="connsiteY10" fmla="*/ 49241 h 100945"/>
                    <a:gd name="connsiteX11" fmla="*/ 1736634 w 1736634"/>
                    <a:gd name="connsiteY11" fmla="*/ 51704 h 100945"/>
                    <a:gd name="connsiteX12" fmla="*/ 1686838 w 1736634"/>
                    <a:gd name="connsiteY12" fmla="*/ 100945 h 100945"/>
                    <a:gd name="connsiteX13" fmla="*/ 49796 w 1736634"/>
                    <a:gd name="connsiteY13" fmla="*/ 100945 h 100945"/>
                    <a:gd name="connsiteX14" fmla="*/ 0 w 1736634"/>
                    <a:gd name="connsiteY14" fmla="*/ 51704 h 100945"/>
                    <a:gd name="connsiteX15" fmla="*/ 0 w 1736634"/>
                    <a:gd name="connsiteY15" fmla="*/ 49241 h 100945"/>
                    <a:gd name="connsiteX16" fmla="*/ 49796 w 1736634"/>
                    <a:gd name="connsiteY16" fmla="*/ 0 h 100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6634" h="100945">
                      <a:moveTo>
                        <a:pt x="49812" y="16198"/>
                      </a:moveTo>
                      <a:cubicBezTo>
                        <a:pt x="32384" y="16198"/>
                        <a:pt x="17445" y="30886"/>
                        <a:pt x="17445" y="49246"/>
                      </a:cubicBezTo>
                      <a:lnTo>
                        <a:pt x="17445" y="51693"/>
                      </a:lnTo>
                      <a:cubicBezTo>
                        <a:pt x="17445" y="70053"/>
                        <a:pt x="32384" y="84741"/>
                        <a:pt x="49812" y="84741"/>
                      </a:cubicBezTo>
                      <a:lnTo>
                        <a:pt x="1686830" y="84741"/>
                      </a:lnTo>
                      <a:cubicBezTo>
                        <a:pt x="1705503" y="84741"/>
                        <a:pt x="1720442" y="70053"/>
                        <a:pt x="1720442" y="51693"/>
                      </a:cubicBezTo>
                      <a:lnTo>
                        <a:pt x="1720442" y="49246"/>
                      </a:lnTo>
                      <a:cubicBezTo>
                        <a:pt x="1720442" y="30886"/>
                        <a:pt x="1705503" y="16198"/>
                        <a:pt x="1686830" y="16198"/>
                      </a:cubicBezTo>
                      <a:close/>
                      <a:moveTo>
                        <a:pt x="49796" y="0"/>
                      </a:moveTo>
                      <a:lnTo>
                        <a:pt x="1686838" y="0"/>
                      </a:lnTo>
                      <a:cubicBezTo>
                        <a:pt x="1714226" y="0"/>
                        <a:pt x="1736634" y="22159"/>
                        <a:pt x="1736634" y="49241"/>
                      </a:cubicBezTo>
                      <a:lnTo>
                        <a:pt x="1736634" y="51704"/>
                      </a:lnTo>
                      <a:cubicBezTo>
                        <a:pt x="1736634" y="78786"/>
                        <a:pt x="1714226" y="100945"/>
                        <a:pt x="1686838" y="100945"/>
                      </a:cubicBezTo>
                      <a:lnTo>
                        <a:pt x="49796" y="100945"/>
                      </a:lnTo>
                      <a:cubicBezTo>
                        <a:pt x="22408" y="100945"/>
                        <a:pt x="0" y="78786"/>
                        <a:pt x="0" y="51704"/>
                      </a:cubicBezTo>
                      <a:lnTo>
                        <a:pt x="0" y="49241"/>
                      </a:lnTo>
                      <a:cubicBezTo>
                        <a:pt x="0" y="22159"/>
                        <a:pt x="22408" y="0"/>
                        <a:pt x="49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FF57D330-02D5-3742-BC3B-A52537A6E57F}"/>
                    </a:ext>
                  </a:extLst>
                </p:cNvPr>
                <p:cNvSpPr/>
                <p:nvPr/>
              </p:nvSpPr>
              <p:spPr>
                <a:xfrm>
                  <a:off x="10276539" y="11159980"/>
                  <a:ext cx="1719193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1" h="69">
                      <a:moveTo>
                        <a:pt x="1348" y="69"/>
                      </a:moveTo>
                      <a:lnTo>
                        <a:pt x="690" y="69"/>
                      </a:lnTo>
                      <a:lnTo>
                        <a:pt x="33" y="69"/>
                      </a:lnTo>
                      <a:cubicBezTo>
                        <a:pt x="24" y="69"/>
                        <a:pt x="16" y="66"/>
                        <a:pt x="10" y="60"/>
                      </a:cubicBezTo>
                      <a:cubicBezTo>
                        <a:pt x="4" y="54"/>
                        <a:pt x="0" y="45"/>
                        <a:pt x="0" y="36"/>
                      </a:cubicBezTo>
                      <a:lnTo>
                        <a:pt x="0" y="35"/>
                      </a:lnTo>
                      <a:lnTo>
                        <a:pt x="0" y="34"/>
                      </a:lnTo>
                      <a:cubicBezTo>
                        <a:pt x="0" y="25"/>
                        <a:pt x="4" y="16"/>
                        <a:pt x="10" y="10"/>
                      </a:cubicBezTo>
                      <a:cubicBezTo>
                        <a:pt x="16" y="4"/>
                        <a:pt x="24" y="0"/>
                        <a:pt x="33" y="0"/>
                      </a:cubicBezTo>
                      <a:lnTo>
                        <a:pt x="690" y="0"/>
                      </a:lnTo>
                      <a:lnTo>
                        <a:pt x="1348" y="0"/>
                      </a:lnTo>
                      <a:cubicBezTo>
                        <a:pt x="1357" y="0"/>
                        <a:pt x="1365" y="4"/>
                        <a:pt x="1371" y="10"/>
                      </a:cubicBezTo>
                      <a:cubicBezTo>
                        <a:pt x="1378" y="16"/>
                        <a:pt x="1381" y="25"/>
                        <a:pt x="1381" y="34"/>
                      </a:cubicBezTo>
                      <a:lnTo>
                        <a:pt x="1381" y="35"/>
                      </a:lnTo>
                      <a:lnTo>
                        <a:pt x="1381" y="36"/>
                      </a:lnTo>
                      <a:cubicBezTo>
                        <a:pt x="1381" y="45"/>
                        <a:pt x="1378" y="54"/>
                        <a:pt x="1371" y="60"/>
                      </a:cubicBezTo>
                      <a:cubicBezTo>
                        <a:pt x="1365" y="66"/>
                        <a:pt x="1357" y="69"/>
                        <a:pt x="1348" y="6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E12792CC-506C-EB4C-AA8A-9EBB0F87AF7B}"/>
                    </a:ext>
                  </a:extLst>
                </p:cNvPr>
                <p:cNvSpPr/>
                <p:nvPr/>
              </p:nvSpPr>
              <p:spPr>
                <a:xfrm>
                  <a:off x="10884482" y="9057595"/>
                  <a:ext cx="492088" cy="14618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6" h="1174">
                      <a:moveTo>
                        <a:pt x="348" y="1174"/>
                      </a:moveTo>
                      <a:cubicBezTo>
                        <a:pt x="420" y="1174"/>
                        <a:pt x="390" y="0"/>
                        <a:pt x="390" y="0"/>
                      </a:cubicBezTo>
                      <a:lnTo>
                        <a:pt x="47" y="40"/>
                      </a:lnTo>
                      <a:lnTo>
                        <a:pt x="0" y="117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5245B684-D06C-A943-9180-2676148EF9EC}"/>
                    </a:ext>
                  </a:extLst>
                </p:cNvPr>
                <p:cNvSpPr/>
                <p:nvPr/>
              </p:nvSpPr>
              <p:spPr>
                <a:xfrm>
                  <a:off x="10875761" y="9048868"/>
                  <a:ext cx="508778" cy="1478028"/>
                </a:xfrm>
                <a:custGeom>
                  <a:avLst/>
                  <a:gdLst>
                    <a:gd name="connsiteX0" fmla="*/ 484633 w 508778"/>
                    <a:gd name="connsiteY0" fmla="*/ 17450 h 1478028"/>
                    <a:gd name="connsiteX1" fmla="*/ 74597 w 508778"/>
                    <a:gd name="connsiteY1" fmla="*/ 67256 h 1478028"/>
                    <a:gd name="connsiteX2" fmla="*/ 17441 w 508778"/>
                    <a:gd name="connsiteY2" fmla="*/ 1461830 h 1478028"/>
                    <a:gd name="connsiteX3" fmla="*/ 441144 w 508778"/>
                    <a:gd name="connsiteY3" fmla="*/ 1461830 h 1478028"/>
                    <a:gd name="connsiteX4" fmla="*/ 442387 w 508778"/>
                    <a:gd name="connsiteY4" fmla="*/ 1460585 h 1478028"/>
                    <a:gd name="connsiteX5" fmla="*/ 484633 w 508778"/>
                    <a:gd name="connsiteY5" fmla="*/ 17450 h 1478028"/>
                    <a:gd name="connsiteX6" fmla="*/ 492127 w 508778"/>
                    <a:gd name="connsiteY6" fmla="*/ 0 h 1478028"/>
                    <a:gd name="connsiteX7" fmla="*/ 498341 w 508778"/>
                    <a:gd name="connsiteY7" fmla="*/ 2490 h 1478028"/>
                    <a:gd name="connsiteX8" fmla="*/ 500827 w 508778"/>
                    <a:gd name="connsiteY8" fmla="*/ 8716 h 1478028"/>
                    <a:gd name="connsiteX9" fmla="*/ 454845 w 508778"/>
                    <a:gd name="connsiteY9" fmla="*/ 1471802 h 1478028"/>
                    <a:gd name="connsiteX10" fmla="*/ 441175 w 508778"/>
                    <a:gd name="connsiteY10" fmla="*/ 1478028 h 1478028"/>
                    <a:gd name="connsiteX11" fmla="*/ 8699 w 508778"/>
                    <a:gd name="connsiteY11" fmla="*/ 1478028 h 1478028"/>
                    <a:gd name="connsiteX12" fmla="*/ 2485 w 508778"/>
                    <a:gd name="connsiteY12" fmla="*/ 1475538 h 1478028"/>
                    <a:gd name="connsiteX13" fmla="*/ 0 w 508778"/>
                    <a:gd name="connsiteY13" fmla="*/ 1469312 h 1478028"/>
                    <a:gd name="connsiteX14" fmla="*/ 58409 w 508778"/>
                    <a:gd name="connsiteY14" fmla="*/ 58523 h 1478028"/>
                    <a:gd name="connsiteX15" fmla="*/ 65866 w 508778"/>
                    <a:gd name="connsiteY15" fmla="*/ 51052 h 1478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8778" h="1478028">
                      <a:moveTo>
                        <a:pt x="484633" y="17450"/>
                      </a:moveTo>
                      <a:lnTo>
                        <a:pt x="74597" y="67256"/>
                      </a:lnTo>
                      <a:lnTo>
                        <a:pt x="17441" y="1461830"/>
                      </a:lnTo>
                      <a:lnTo>
                        <a:pt x="441144" y="1461830"/>
                      </a:lnTo>
                      <a:lnTo>
                        <a:pt x="442387" y="1460585"/>
                      </a:lnTo>
                      <a:cubicBezTo>
                        <a:pt x="505756" y="1395837"/>
                        <a:pt x="494573" y="405938"/>
                        <a:pt x="484633" y="17450"/>
                      </a:cubicBezTo>
                      <a:close/>
                      <a:moveTo>
                        <a:pt x="492127" y="0"/>
                      </a:moveTo>
                      <a:cubicBezTo>
                        <a:pt x="494613" y="0"/>
                        <a:pt x="497098" y="1245"/>
                        <a:pt x="498341" y="2490"/>
                      </a:cubicBezTo>
                      <a:cubicBezTo>
                        <a:pt x="499584" y="3736"/>
                        <a:pt x="500827" y="6226"/>
                        <a:pt x="500827" y="8716"/>
                      </a:cubicBezTo>
                      <a:cubicBezTo>
                        <a:pt x="502069" y="64749"/>
                        <a:pt x="535623" y="1387130"/>
                        <a:pt x="454845" y="1471802"/>
                      </a:cubicBezTo>
                      <a:cubicBezTo>
                        <a:pt x="449874" y="1476783"/>
                        <a:pt x="443660" y="1478028"/>
                        <a:pt x="441175" y="1478028"/>
                      </a:cubicBezTo>
                      <a:lnTo>
                        <a:pt x="8699" y="1478028"/>
                      </a:lnTo>
                      <a:cubicBezTo>
                        <a:pt x="6214" y="1478028"/>
                        <a:pt x="3728" y="1476783"/>
                        <a:pt x="2485" y="1475538"/>
                      </a:cubicBezTo>
                      <a:cubicBezTo>
                        <a:pt x="1243" y="1474292"/>
                        <a:pt x="0" y="1471802"/>
                        <a:pt x="0" y="1469312"/>
                      </a:cubicBezTo>
                      <a:lnTo>
                        <a:pt x="58409" y="58523"/>
                      </a:lnTo>
                      <a:cubicBezTo>
                        <a:pt x="59652" y="54788"/>
                        <a:pt x="62137" y="51052"/>
                        <a:pt x="65866" y="5105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633E3D95-1C39-1747-9697-73603BB4AF5F}"/>
                    </a:ext>
                  </a:extLst>
                </p:cNvPr>
                <p:cNvSpPr/>
                <p:nvPr/>
              </p:nvSpPr>
              <p:spPr>
                <a:xfrm>
                  <a:off x="10722529" y="8338520"/>
                  <a:ext cx="592997" cy="9521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7" h="765">
                      <a:moveTo>
                        <a:pt x="424" y="380"/>
                      </a:moveTo>
                      <a:cubicBezTo>
                        <a:pt x="424" y="380"/>
                        <a:pt x="457" y="10"/>
                        <a:pt x="204" y="0"/>
                      </a:cubicBezTo>
                      <a:cubicBezTo>
                        <a:pt x="104" y="-3"/>
                        <a:pt x="52" y="37"/>
                        <a:pt x="24" y="79"/>
                      </a:cubicBezTo>
                      <a:cubicBezTo>
                        <a:pt x="1" y="115"/>
                        <a:pt x="-6" y="159"/>
                        <a:pt x="4" y="201"/>
                      </a:cubicBezTo>
                      <a:cubicBezTo>
                        <a:pt x="23" y="291"/>
                        <a:pt x="71" y="492"/>
                        <a:pt x="147" y="517"/>
                      </a:cubicBezTo>
                      <a:cubicBezTo>
                        <a:pt x="167" y="523"/>
                        <a:pt x="189" y="518"/>
                        <a:pt x="207" y="514"/>
                      </a:cubicBezTo>
                      <a:lnTo>
                        <a:pt x="219" y="614"/>
                      </a:lnTo>
                      <a:cubicBezTo>
                        <a:pt x="219" y="614"/>
                        <a:pt x="272" y="767"/>
                        <a:pt x="314" y="765"/>
                      </a:cubicBezTo>
                      <a:cubicBezTo>
                        <a:pt x="372" y="761"/>
                        <a:pt x="477" y="579"/>
                        <a:pt x="477" y="5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1ED8D8E7-D7B3-EB40-A17A-8CD182B8B2D9}"/>
                    </a:ext>
                  </a:extLst>
                </p:cNvPr>
                <p:cNvSpPr/>
                <p:nvPr/>
              </p:nvSpPr>
              <p:spPr>
                <a:xfrm>
                  <a:off x="10713548" y="8330740"/>
                  <a:ext cx="610699" cy="967377"/>
                </a:xfrm>
                <a:custGeom>
                  <a:avLst/>
                  <a:gdLst>
                    <a:gd name="connsiteX0" fmla="*/ 262597 w 610699"/>
                    <a:gd name="connsiteY0" fmla="*/ 16504 h 967377"/>
                    <a:gd name="connsiteX1" fmla="*/ 47540 w 610699"/>
                    <a:gd name="connsiteY1" fmla="*/ 109847 h 967377"/>
                    <a:gd name="connsiteX2" fmla="*/ 22677 w 610699"/>
                    <a:gd name="connsiteY2" fmla="*/ 256706 h 967377"/>
                    <a:gd name="connsiteX3" fmla="*/ 195469 w 610699"/>
                    <a:gd name="connsiteY3" fmla="*/ 642523 h 967377"/>
                    <a:gd name="connsiteX4" fmla="*/ 256382 w 610699"/>
                    <a:gd name="connsiteY4" fmla="*/ 641278 h 967377"/>
                    <a:gd name="connsiteX5" fmla="*/ 265083 w 610699"/>
                    <a:gd name="connsiteY5" fmla="*/ 640034 h 967377"/>
                    <a:gd name="connsiteX6" fmla="*/ 273785 w 610699"/>
                    <a:gd name="connsiteY6" fmla="*/ 638789 h 967377"/>
                    <a:gd name="connsiteX7" fmla="*/ 289946 w 610699"/>
                    <a:gd name="connsiteY7" fmla="*/ 770713 h 967377"/>
                    <a:gd name="connsiteX8" fmla="*/ 399339 w 610699"/>
                    <a:gd name="connsiteY8" fmla="*/ 951176 h 967377"/>
                    <a:gd name="connsiteX9" fmla="*/ 594507 w 610699"/>
                    <a:gd name="connsiteY9" fmla="*/ 727153 h 967377"/>
                    <a:gd name="connsiteX10" fmla="*/ 528622 w 610699"/>
                    <a:gd name="connsiteY10" fmla="*/ 481973 h 967377"/>
                    <a:gd name="connsiteX11" fmla="*/ 529865 w 610699"/>
                    <a:gd name="connsiteY11" fmla="*/ 479484 h 967377"/>
                    <a:gd name="connsiteX12" fmla="*/ 435389 w 610699"/>
                    <a:gd name="connsiteY12" fmla="*/ 94912 h 967377"/>
                    <a:gd name="connsiteX13" fmla="*/ 262597 w 610699"/>
                    <a:gd name="connsiteY13" fmla="*/ 16504 h 967377"/>
                    <a:gd name="connsiteX14" fmla="*/ 262588 w 610699"/>
                    <a:gd name="connsiteY14" fmla="*/ 303 h 967377"/>
                    <a:gd name="connsiteX15" fmla="*/ 445346 w 610699"/>
                    <a:gd name="connsiteY15" fmla="*/ 84938 h 967377"/>
                    <a:gd name="connsiteX16" fmla="*/ 543563 w 610699"/>
                    <a:gd name="connsiteY16" fmla="*/ 479484 h 967377"/>
                    <a:gd name="connsiteX17" fmla="*/ 610699 w 610699"/>
                    <a:gd name="connsiteY17" fmla="*/ 729654 h 967377"/>
                    <a:gd name="connsiteX18" fmla="*/ 608212 w 610699"/>
                    <a:gd name="connsiteY18" fmla="*/ 733387 h 967377"/>
                    <a:gd name="connsiteX19" fmla="*/ 533617 w 610699"/>
                    <a:gd name="connsiteY19" fmla="*/ 846648 h 967377"/>
                    <a:gd name="connsiteX20" fmla="*/ 399346 w 610699"/>
                    <a:gd name="connsiteY20" fmla="*/ 967377 h 967377"/>
                    <a:gd name="connsiteX21" fmla="*/ 396859 w 610699"/>
                    <a:gd name="connsiteY21" fmla="*/ 967377 h 967377"/>
                    <a:gd name="connsiteX22" fmla="*/ 272534 w 610699"/>
                    <a:gd name="connsiteY22" fmla="*/ 775705 h 967377"/>
                    <a:gd name="connsiteX23" fmla="*/ 272534 w 610699"/>
                    <a:gd name="connsiteY23" fmla="*/ 773215 h 967377"/>
                    <a:gd name="connsiteX24" fmla="*/ 258858 w 610699"/>
                    <a:gd name="connsiteY24" fmla="*/ 657465 h 967377"/>
                    <a:gd name="connsiteX25" fmla="*/ 189236 w 610699"/>
                    <a:gd name="connsiteY25" fmla="*/ 658710 h 967377"/>
                    <a:gd name="connsiteX26" fmla="*/ 5234 w 610699"/>
                    <a:gd name="connsiteY26" fmla="*/ 259185 h 967377"/>
                    <a:gd name="connsiteX27" fmla="*/ 32586 w 610699"/>
                    <a:gd name="connsiteY27" fmla="*/ 101118 h 967377"/>
                    <a:gd name="connsiteX28" fmla="*/ 262588 w 610699"/>
                    <a:gd name="connsiteY28" fmla="*/ 303 h 96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10699" h="967377">
                      <a:moveTo>
                        <a:pt x="262597" y="16504"/>
                      </a:moveTo>
                      <a:cubicBezTo>
                        <a:pt x="163149" y="12771"/>
                        <a:pt x="91048" y="43885"/>
                        <a:pt x="47540" y="109847"/>
                      </a:cubicBezTo>
                      <a:cubicBezTo>
                        <a:pt x="20191" y="150918"/>
                        <a:pt x="11489" y="204434"/>
                        <a:pt x="22677" y="256706"/>
                      </a:cubicBezTo>
                      <a:cubicBezTo>
                        <a:pt x="86076" y="550424"/>
                        <a:pt x="151961" y="628832"/>
                        <a:pt x="195469" y="642523"/>
                      </a:cubicBezTo>
                      <a:cubicBezTo>
                        <a:pt x="216602" y="649990"/>
                        <a:pt x="236492" y="645012"/>
                        <a:pt x="256382" y="641278"/>
                      </a:cubicBezTo>
                      <a:cubicBezTo>
                        <a:pt x="260111" y="641278"/>
                        <a:pt x="262597" y="640034"/>
                        <a:pt x="265083" y="640034"/>
                      </a:cubicBezTo>
                      <a:lnTo>
                        <a:pt x="273785" y="638789"/>
                      </a:lnTo>
                      <a:lnTo>
                        <a:pt x="289946" y="770713"/>
                      </a:lnTo>
                      <a:cubicBezTo>
                        <a:pt x="314808" y="841654"/>
                        <a:pt x="367018" y="952421"/>
                        <a:pt x="399339" y="951176"/>
                      </a:cubicBezTo>
                      <a:cubicBezTo>
                        <a:pt x="454036" y="947442"/>
                        <a:pt x="557214" y="791871"/>
                        <a:pt x="594507" y="727153"/>
                      </a:cubicBezTo>
                      <a:lnTo>
                        <a:pt x="528622" y="481973"/>
                      </a:lnTo>
                      <a:lnTo>
                        <a:pt x="529865" y="479484"/>
                      </a:lnTo>
                      <a:cubicBezTo>
                        <a:pt x="529865" y="478239"/>
                        <a:pt x="550998" y="226836"/>
                        <a:pt x="435389" y="94912"/>
                      </a:cubicBezTo>
                      <a:cubicBezTo>
                        <a:pt x="391880" y="45129"/>
                        <a:pt x="333454" y="20238"/>
                        <a:pt x="262597" y="16504"/>
                      </a:cubicBezTo>
                      <a:close/>
                      <a:moveTo>
                        <a:pt x="262588" y="303"/>
                      </a:moveTo>
                      <a:cubicBezTo>
                        <a:pt x="338426" y="2793"/>
                        <a:pt x="399346" y="31419"/>
                        <a:pt x="445346" y="84938"/>
                      </a:cubicBezTo>
                      <a:cubicBezTo>
                        <a:pt x="562212" y="216868"/>
                        <a:pt x="546050" y="457081"/>
                        <a:pt x="543563" y="479484"/>
                      </a:cubicBezTo>
                      <a:lnTo>
                        <a:pt x="610699" y="729654"/>
                      </a:lnTo>
                      <a:lnTo>
                        <a:pt x="608212" y="733387"/>
                      </a:lnTo>
                      <a:cubicBezTo>
                        <a:pt x="608212" y="733387"/>
                        <a:pt x="575888" y="789396"/>
                        <a:pt x="533617" y="846648"/>
                      </a:cubicBezTo>
                      <a:cubicBezTo>
                        <a:pt x="477671" y="925060"/>
                        <a:pt x="431670" y="966132"/>
                        <a:pt x="399346" y="967377"/>
                      </a:cubicBezTo>
                      <a:cubicBezTo>
                        <a:pt x="399346" y="967377"/>
                        <a:pt x="398102" y="967377"/>
                        <a:pt x="396859" y="967377"/>
                      </a:cubicBezTo>
                      <a:cubicBezTo>
                        <a:pt x="343399" y="967377"/>
                        <a:pt x="283723" y="806820"/>
                        <a:pt x="272534" y="775705"/>
                      </a:cubicBezTo>
                      <a:lnTo>
                        <a:pt x="272534" y="773215"/>
                      </a:lnTo>
                      <a:lnTo>
                        <a:pt x="258858" y="657465"/>
                      </a:lnTo>
                      <a:cubicBezTo>
                        <a:pt x="236479" y="662444"/>
                        <a:pt x="212858" y="666178"/>
                        <a:pt x="189236" y="658710"/>
                      </a:cubicBezTo>
                      <a:cubicBezTo>
                        <a:pt x="118370" y="636307"/>
                        <a:pt x="57451" y="501887"/>
                        <a:pt x="5234" y="259185"/>
                      </a:cubicBezTo>
                      <a:cubicBezTo>
                        <a:pt x="-7199" y="204422"/>
                        <a:pt x="2748" y="147169"/>
                        <a:pt x="32586" y="101118"/>
                      </a:cubicBezTo>
                      <a:cubicBezTo>
                        <a:pt x="64910" y="52578"/>
                        <a:pt x="130803" y="-4676"/>
                        <a:pt x="262588" y="3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3F2647A9-1BB2-C848-BA93-1B46DF11EB4E}"/>
                    </a:ext>
                  </a:extLst>
                </p:cNvPr>
                <p:cNvSpPr/>
                <p:nvPr/>
              </p:nvSpPr>
              <p:spPr>
                <a:xfrm>
                  <a:off x="10981658" y="8965374"/>
                  <a:ext cx="67273" cy="66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" h="54">
                      <a:moveTo>
                        <a:pt x="0" y="11"/>
                      </a:moveTo>
                      <a:lnTo>
                        <a:pt x="50" y="0"/>
                      </a:lnTo>
                      <a:cubicBezTo>
                        <a:pt x="53" y="-1"/>
                        <a:pt x="56" y="2"/>
                        <a:pt x="55" y="6"/>
                      </a:cubicBezTo>
                      <a:cubicBezTo>
                        <a:pt x="50" y="18"/>
                        <a:pt x="37" y="45"/>
                        <a:pt x="5" y="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99F4A493-9317-AD48-A67C-C3BA31CFBEE4}"/>
                    </a:ext>
                  </a:extLst>
                </p:cNvPr>
                <p:cNvSpPr/>
                <p:nvPr/>
              </p:nvSpPr>
              <p:spPr>
                <a:xfrm>
                  <a:off x="10972937" y="8957896"/>
                  <a:ext cx="84714" cy="81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" h="66">
                      <a:moveTo>
                        <a:pt x="12" y="66"/>
                      </a:moveTo>
                      <a:cubicBezTo>
                        <a:pt x="10" y="66"/>
                        <a:pt x="9" y="66"/>
                        <a:pt x="8" y="65"/>
                      </a:cubicBezTo>
                      <a:cubicBezTo>
                        <a:pt x="7" y="64"/>
                        <a:pt x="5" y="62"/>
                        <a:pt x="5" y="60"/>
                      </a:cubicBezTo>
                      <a:lnTo>
                        <a:pt x="0" y="18"/>
                      </a:lnTo>
                      <a:cubicBezTo>
                        <a:pt x="0" y="14"/>
                        <a:pt x="2" y="12"/>
                        <a:pt x="5" y="11"/>
                      </a:cubicBezTo>
                      <a:lnTo>
                        <a:pt x="56" y="0"/>
                      </a:lnTo>
                      <a:cubicBezTo>
                        <a:pt x="60" y="-1"/>
                        <a:pt x="64" y="1"/>
                        <a:pt x="66" y="3"/>
                      </a:cubicBezTo>
                      <a:cubicBezTo>
                        <a:pt x="68" y="6"/>
                        <a:pt x="70" y="10"/>
                        <a:pt x="68" y="14"/>
                      </a:cubicBezTo>
                      <a:cubicBezTo>
                        <a:pt x="64" y="26"/>
                        <a:pt x="49" y="57"/>
                        <a:pt x="13" y="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158BAF81-4754-2340-B4AD-2831D6B7095D}"/>
                    </a:ext>
                  </a:extLst>
                </p:cNvPr>
                <p:cNvSpPr/>
                <p:nvPr/>
              </p:nvSpPr>
              <p:spPr>
                <a:xfrm>
                  <a:off x="10990378" y="8974097"/>
                  <a:ext cx="48586" cy="46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38">
                      <a:moveTo>
                        <a:pt x="0" y="10"/>
                      </a:moveTo>
                      <a:lnTo>
                        <a:pt x="3" y="38"/>
                      </a:lnTo>
                      <a:cubicBezTo>
                        <a:pt x="24" y="30"/>
                        <a:pt x="35" y="13"/>
                        <a:pt x="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AD52E4CF-D8E6-FE4B-830F-4BCBB9C4D70C}"/>
                    </a:ext>
                  </a:extLst>
                </p:cNvPr>
                <p:cNvSpPr/>
                <p:nvPr/>
              </p:nvSpPr>
              <p:spPr>
                <a:xfrm>
                  <a:off x="10883237" y="9101213"/>
                  <a:ext cx="230471" cy="304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6" h="245">
                      <a:moveTo>
                        <a:pt x="186" y="153"/>
                      </a:moveTo>
                      <a:lnTo>
                        <a:pt x="103" y="245"/>
                      </a:lnTo>
                      <a:cubicBezTo>
                        <a:pt x="103" y="245"/>
                        <a:pt x="-10" y="109"/>
                        <a:pt x="1" y="13"/>
                      </a:cubicBezTo>
                      <a:cubicBezTo>
                        <a:pt x="1" y="13"/>
                        <a:pt x="54" y="3"/>
                        <a:pt x="90" y="0"/>
                      </a:cubicBezTo>
                      <a:cubicBezTo>
                        <a:pt x="90" y="0"/>
                        <a:pt x="143" y="150"/>
                        <a:pt x="186" y="15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B9BC8259-B9F5-884E-9036-105E78888D9F}"/>
                    </a:ext>
                  </a:extLst>
                </p:cNvPr>
                <p:cNvSpPr/>
                <p:nvPr/>
              </p:nvSpPr>
              <p:spPr>
                <a:xfrm>
                  <a:off x="10875868" y="9092489"/>
                  <a:ext cx="245315" cy="321527"/>
                </a:xfrm>
                <a:custGeom>
                  <a:avLst/>
                  <a:gdLst>
                    <a:gd name="connsiteX0" fmla="*/ 112676 w 245315"/>
                    <a:gd name="connsiteY0" fmla="*/ 17447 h 321527"/>
                    <a:gd name="connsiteX1" fmla="*/ 16089 w 245315"/>
                    <a:gd name="connsiteY1" fmla="*/ 32336 h 321527"/>
                    <a:gd name="connsiteX2" fmla="*/ 133726 w 245315"/>
                    <a:gd name="connsiteY2" fmla="*/ 300341 h 321527"/>
                    <a:gd name="connsiteX3" fmla="*/ 221645 w 245315"/>
                    <a:gd name="connsiteY3" fmla="*/ 202321 h 321527"/>
                    <a:gd name="connsiteX4" fmla="*/ 112676 w 245315"/>
                    <a:gd name="connsiteY4" fmla="*/ 17447 h 321527"/>
                    <a:gd name="connsiteX5" fmla="*/ 118886 w 245315"/>
                    <a:gd name="connsiteY5" fmla="*/ 0 h 321527"/>
                    <a:gd name="connsiteX6" fmla="*/ 126323 w 245315"/>
                    <a:gd name="connsiteY6" fmla="*/ 4966 h 321527"/>
                    <a:gd name="connsiteX7" fmla="*/ 237878 w 245315"/>
                    <a:gd name="connsiteY7" fmla="*/ 189937 h 321527"/>
                    <a:gd name="connsiteX8" fmla="*/ 245315 w 245315"/>
                    <a:gd name="connsiteY8" fmla="*/ 194902 h 321527"/>
                    <a:gd name="connsiteX9" fmla="*/ 242836 w 245315"/>
                    <a:gd name="connsiteY9" fmla="*/ 203592 h 321527"/>
                    <a:gd name="connsiteX10" fmla="*/ 141197 w 245315"/>
                    <a:gd name="connsiteY10" fmla="*/ 317803 h 321527"/>
                    <a:gd name="connsiteX11" fmla="*/ 135000 w 245315"/>
                    <a:gd name="connsiteY11" fmla="*/ 321527 h 321527"/>
                    <a:gd name="connsiteX12" fmla="*/ 128802 w 245315"/>
                    <a:gd name="connsiteY12" fmla="*/ 317803 h 321527"/>
                    <a:gd name="connsiteX13" fmla="*/ 1134 w 245315"/>
                    <a:gd name="connsiteY13" fmla="*/ 24828 h 321527"/>
                    <a:gd name="connsiteX14" fmla="*/ 7331 w 245315"/>
                    <a:gd name="connsiteY14" fmla="*/ 17380 h 321527"/>
                    <a:gd name="connsiteX15" fmla="*/ 118886 w 245315"/>
                    <a:gd name="connsiteY15" fmla="*/ 0 h 321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5315" h="321527">
                      <a:moveTo>
                        <a:pt x="112676" y="17447"/>
                      </a:moveTo>
                      <a:cubicBezTo>
                        <a:pt x="76765" y="21169"/>
                        <a:pt x="32187" y="28614"/>
                        <a:pt x="16089" y="32336"/>
                      </a:cubicBezTo>
                      <a:cubicBezTo>
                        <a:pt x="7421" y="131597"/>
                        <a:pt x="107722" y="266840"/>
                        <a:pt x="133726" y="300341"/>
                      </a:cubicBezTo>
                      <a:lnTo>
                        <a:pt x="221645" y="202321"/>
                      </a:lnTo>
                      <a:cubicBezTo>
                        <a:pt x="173352" y="177505"/>
                        <a:pt x="125058" y="50948"/>
                        <a:pt x="112676" y="17447"/>
                      </a:cubicBezTo>
                      <a:close/>
                      <a:moveTo>
                        <a:pt x="118886" y="0"/>
                      </a:moveTo>
                      <a:cubicBezTo>
                        <a:pt x="122604" y="0"/>
                        <a:pt x="125084" y="2483"/>
                        <a:pt x="126323" y="4966"/>
                      </a:cubicBezTo>
                      <a:cubicBezTo>
                        <a:pt x="151113" y="75726"/>
                        <a:pt x="204412" y="188695"/>
                        <a:pt x="237878" y="189937"/>
                      </a:cubicBezTo>
                      <a:cubicBezTo>
                        <a:pt x="240357" y="189937"/>
                        <a:pt x="242836" y="192420"/>
                        <a:pt x="245315" y="194902"/>
                      </a:cubicBezTo>
                      <a:cubicBezTo>
                        <a:pt x="245315" y="197385"/>
                        <a:pt x="245315" y="201110"/>
                        <a:pt x="242836" y="203592"/>
                      </a:cubicBezTo>
                      <a:lnTo>
                        <a:pt x="141197" y="317803"/>
                      </a:lnTo>
                      <a:cubicBezTo>
                        <a:pt x="139958" y="319044"/>
                        <a:pt x="137478" y="321527"/>
                        <a:pt x="135000" y="321527"/>
                      </a:cubicBezTo>
                      <a:cubicBezTo>
                        <a:pt x="132520" y="320286"/>
                        <a:pt x="130042" y="319044"/>
                        <a:pt x="128802" y="317803"/>
                      </a:cubicBezTo>
                      <a:cubicBezTo>
                        <a:pt x="122604" y="310354"/>
                        <a:pt x="-13740" y="144004"/>
                        <a:pt x="1134" y="24828"/>
                      </a:cubicBezTo>
                      <a:cubicBezTo>
                        <a:pt x="1134" y="21104"/>
                        <a:pt x="4852" y="18621"/>
                        <a:pt x="7331" y="17380"/>
                      </a:cubicBezTo>
                      <a:cubicBezTo>
                        <a:pt x="8570" y="17380"/>
                        <a:pt x="73024" y="4966"/>
                        <a:pt x="1188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83AA5FF-82A5-F74D-A0BA-05EEF3D71BC0}"/>
                    </a:ext>
                  </a:extLst>
                </p:cNvPr>
                <p:cNvSpPr/>
                <p:nvPr/>
              </p:nvSpPr>
              <p:spPr>
                <a:xfrm>
                  <a:off x="11114957" y="9056345"/>
                  <a:ext cx="310202" cy="3489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0" h="281">
                      <a:moveTo>
                        <a:pt x="0" y="189"/>
                      </a:moveTo>
                      <a:lnTo>
                        <a:pt x="84" y="281"/>
                      </a:lnTo>
                      <a:cubicBezTo>
                        <a:pt x="84" y="281"/>
                        <a:pt x="202" y="183"/>
                        <a:pt x="250" y="0"/>
                      </a:cubicBezTo>
                      <a:lnTo>
                        <a:pt x="163" y="0"/>
                      </a:lnTo>
                      <a:cubicBezTo>
                        <a:pt x="163" y="0"/>
                        <a:pt x="69" y="172"/>
                        <a:pt x="0" y="18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09F0C4FA-1D89-344A-B2F4-902A5836310F}"/>
                    </a:ext>
                  </a:extLst>
                </p:cNvPr>
                <p:cNvSpPr/>
                <p:nvPr/>
              </p:nvSpPr>
              <p:spPr>
                <a:xfrm>
                  <a:off x="11104505" y="9048868"/>
                  <a:ext cx="327402" cy="365145"/>
                </a:xfrm>
                <a:custGeom>
                  <a:avLst/>
                  <a:gdLst>
                    <a:gd name="connsiteX0" fmla="*/ 217654 w 327402"/>
                    <a:gd name="connsiteY0" fmla="*/ 16201 h 365145"/>
                    <a:gd name="connsiteX1" fmla="*/ 24152 w 327402"/>
                    <a:gd name="connsiteY1" fmla="*/ 245884 h 365145"/>
                    <a:gd name="connsiteX2" fmla="*/ 114701 w 327402"/>
                    <a:gd name="connsiteY2" fmla="*/ 345206 h 365145"/>
                    <a:gd name="connsiteX3" fmla="*/ 310684 w 327402"/>
                    <a:gd name="connsiteY3" fmla="*/ 16201 h 365145"/>
                    <a:gd name="connsiteX4" fmla="*/ 211468 w 327402"/>
                    <a:gd name="connsiteY4" fmla="*/ 0 h 365145"/>
                    <a:gd name="connsiteX5" fmla="*/ 319441 w 327402"/>
                    <a:gd name="connsiteY5" fmla="*/ 0 h 365145"/>
                    <a:gd name="connsiteX6" fmla="*/ 325647 w 327402"/>
                    <a:gd name="connsiteY6" fmla="*/ 2484 h 365145"/>
                    <a:gd name="connsiteX7" fmla="*/ 326888 w 327402"/>
                    <a:gd name="connsiteY7" fmla="*/ 9936 h 365145"/>
                    <a:gd name="connsiteX8" fmla="*/ 118388 w 327402"/>
                    <a:gd name="connsiteY8" fmla="*/ 362661 h 365145"/>
                    <a:gd name="connsiteX9" fmla="*/ 113424 w 327402"/>
                    <a:gd name="connsiteY9" fmla="*/ 365145 h 365145"/>
                    <a:gd name="connsiteX10" fmla="*/ 107218 w 327402"/>
                    <a:gd name="connsiteY10" fmla="*/ 361419 h 365145"/>
                    <a:gd name="connsiteX11" fmla="*/ 2968 w 327402"/>
                    <a:gd name="connsiteY11" fmla="*/ 247156 h 365145"/>
                    <a:gd name="connsiteX12" fmla="*/ 486 w 327402"/>
                    <a:gd name="connsiteY12" fmla="*/ 238462 h 365145"/>
                    <a:gd name="connsiteX13" fmla="*/ 6691 w 327402"/>
                    <a:gd name="connsiteY13" fmla="*/ 233494 h 365145"/>
                    <a:gd name="connsiteX14" fmla="*/ 204022 w 327402"/>
                    <a:gd name="connsiteY14" fmla="*/ 3726 h 365145"/>
                    <a:gd name="connsiteX15" fmla="*/ 211468 w 327402"/>
                    <a:gd name="connsiteY15" fmla="*/ 0 h 36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402" h="365145">
                      <a:moveTo>
                        <a:pt x="217654" y="16201"/>
                      </a:moveTo>
                      <a:cubicBezTo>
                        <a:pt x="200289" y="44756"/>
                        <a:pt x="106018" y="212362"/>
                        <a:pt x="24152" y="245884"/>
                      </a:cubicBezTo>
                      <a:lnTo>
                        <a:pt x="114701" y="345206"/>
                      </a:lnTo>
                      <a:cubicBezTo>
                        <a:pt x="143230" y="320375"/>
                        <a:pt x="257347" y="206155"/>
                        <a:pt x="310684" y="16201"/>
                      </a:cubicBezTo>
                      <a:close/>
                      <a:moveTo>
                        <a:pt x="211468" y="0"/>
                      </a:moveTo>
                      <a:lnTo>
                        <a:pt x="319441" y="0"/>
                      </a:lnTo>
                      <a:cubicBezTo>
                        <a:pt x="321924" y="0"/>
                        <a:pt x="324406" y="0"/>
                        <a:pt x="325647" y="2484"/>
                      </a:cubicBezTo>
                      <a:cubicBezTo>
                        <a:pt x="326888" y="4968"/>
                        <a:pt x="328129" y="7452"/>
                        <a:pt x="326888" y="9936"/>
                      </a:cubicBezTo>
                      <a:cubicBezTo>
                        <a:pt x="268558" y="237220"/>
                        <a:pt x="119629" y="361419"/>
                        <a:pt x="118388" y="362661"/>
                      </a:cubicBezTo>
                      <a:cubicBezTo>
                        <a:pt x="117147" y="363903"/>
                        <a:pt x="115906" y="365145"/>
                        <a:pt x="113424" y="365145"/>
                      </a:cubicBezTo>
                      <a:cubicBezTo>
                        <a:pt x="110941" y="365145"/>
                        <a:pt x="108459" y="362661"/>
                        <a:pt x="107218" y="361419"/>
                      </a:cubicBezTo>
                      <a:lnTo>
                        <a:pt x="2968" y="247156"/>
                      </a:lnTo>
                      <a:cubicBezTo>
                        <a:pt x="486" y="244672"/>
                        <a:pt x="-755" y="242188"/>
                        <a:pt x="486" y="238462"/>
                      </a:cubicBezTo>
                      <a:cubicBezTo>
                        <a:pt x="1727" y="237220"/>
                        <a:pt x="4209" y="234736"/>
                        <a:pt x="6691" y="233494"/>
                      </a:cubicBezTo>
                      <a:cubicBezTo>
                        <a:pt x="88602" y="214864"/>
                        <a:pt x="202781" y="4968"/>
                        <a:pt x="204022" y="3726"/>
                      </a:cubicBezTo>
                      <a:cubicBezTo>
                        <a:pt x="205263" y="1242"/>
                        <a:pt x="207745" y="0"/>
                        <a:pt x="21146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0CDEE47A-758B-6A49-A3EA-2D0E8822C5B3}"/>
                    </a:ext>
                  </a:extLst>
                </p:cNvPr>
                <p:cNvSpPr/>
                <p:nvPr/>
              </p:nvSpPr>
              <p:spPr>
                <a:xfrm>
                  <a:off x="11032735" y="9435202"/>
                  <a:ext cx="168182" cy="9782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" h="786">
                      <a:moveTo>
                        <a:pt x="57" y="5"/>
                      </a:moveTo>
                      <a:lnTo>
                        <a:pt x="4" y="126"/>
                      </a:lnTo>
                      <a:cubicBezTo>
                        <a:pt x="0" y="133"/>
                        <a:pt x="-1" y="141"/>
                        <a:pt x="0" y="149"/>
                      </a:cubicBezTo>
                      <a:lnTo>
                        <a:pt x="28" y="700"/>
                      </a:lnTo>
                      <a:lnTo>
                        <a:pt x="65" y="786"/>
                      </a:lnTo>
                      <a:lnTo>
                        <a:pt x="106" y="701"/>
                      </a:lnTo>
                      <a:lnTo>
                        <a:pt x="136" y="151"/>
                      </a:lnTo>
                      <a:cubicBezTo>
                        <a:pt x="136" y="142"/>
                        <a:pt x="134" y="134"/>
                        <a:pt x="131" y="126"/>
                      </a:cubicBezTo>
                      <a:lnTo>
                        <a:pt x="72" y="5"/>
                      </a:lnTo>
                      <a:cubicBezTo>
                        <a:pt x="69" y="-2"/>
                        <a:pt x="60" y="-2"/>
                        <a:pt x="57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A00B18A8-D6BE-7F4D-8B81-48202DD2B98B}"/>
                    </a:ext>
                  </a:extLst>
                </p:cNvPr>
                <p:cNvSpPr/>
                <p:nvPr/>
              </p:nvSpPr>
              <p:spPr>
                <a:xfrm>
                  <a:off x="11023699" y="9426479"/>
                  <a:ext cx="185016" cy="994491"/>
                </a:xfrm>
                <a:custGeom>
                  <a:avLst/>
                  <a:gdLst>
                    <a:gd name="connsiteX0" fmla="*/ 90661 w 185016"/>
                    <a:gd name="connsiteY0" fmla="*/ 16201 h 994491"/>
                    <a:gd name="connsiteX1" fmla="*/ 88190 w 185016"/>
                    <a:gd name="connsiteY1" fmla="*/ 18690 h 994491"/>
                    <a:gd name="connsiteX2" fmla="*/ 22700 w 185016"/>
                    <a:gd name="connsiteY2" fmla="*/ 169287 h 994491"/>
                    <a:gd name="connsiteX3" fmla="*/ 17757 w 185016"/>
                    <a:gd name="connsiteY3" fmla="*/ 194179 h 994491"/>
                    <a:gd name="connsiteX4" fmla="*/ 52356 w 185016"/>
                    <a:gd name="connsiteY4" fmla="*/ 878707 h 994491"/>
                    <a:gd name="connsiteX5" fmla="*/ 90661 w 185016"/>
                    <a:gd name="connsiteY5" fmla="*/ 967074 h 994491"/>
                    <a:gd name="connsiteX6" fmla="*/ 133910 w 185016"/>
                    <a:gd name="connsiteY6" fmla="*/ 878707 h 994491"/>
                    <a:gd name="connsiteX7" fmla="*/ 169744 w 185016"/>
                    <a:gd name="connsiteY7" fmla="*/ 195423 h 994491"/>
                    <a:gd name="connsiteX8" fmla="*/ 164801 w 185016"/>
                    <a:gd name="connsiteY8" fmla="*/ 168042 h 994491"/>
                    <a:gd name="connsiteX9" fmla="*/ 91897 w 185016"/>
                    <a:gd name="connsiteY9" fmla="*/ 18690 h 994491"/>
                    <a:gd name="connsiteX10" fmla="*/ 90661 w 185016"/>
                    <a:gd name="connsiteY10" fmla="*/ 16201 h 994491"/>
                    <a:gd name="connsiteX11" fmla="*/ 89414 w 185016"/>
                    <a:gd name="connsiteY11" fmla="*/ 0 h 994491"/>
                    <a:gd name="connsiteX12" fmla="*/ 105501 w 185016"/>
                    <a:gd name="connsiteY12" fmla="*/ 11202 h 994491"/>
                    <a:gd name="connsiteX13" fmla="*/ 178513 w 185016"/>
                    <a:gd name="connsiteY13" fmla="*/ 161807 h 994491"/>
                    <a:gd name="connsiteX14" fmla="*/ 184701 w 185016"/>
                    <a:gd name="connsiteY14" fmla="*/ 196658 h 994491"/>
                    <a:gd name="connsiteX15" fmla="*/ 147576 w 185016"/>
                    <a:gd name="connsiteY15" fmla="*/ 881226 h 994491"/>
                    <a:gd name="connsiteX16" fmla="*/ 147576 w 185016"/>
                    <a:gd name="connsiteY16" fmla="*/ 884960 h 994491"/>
                    <a:gd name="connsiteX17" fmla="*/ 95601 w 185016"/>
                    <a:gd name="connsiteY17" fmla="*/ 990757 h 994491"/>
                    <a:gd name="connsiteX18" fmla="*/ 89414 w 185016"/>
                    <a:gd name="connsiteY18" fmla="*/ 994491 h 994491"/>
                    <a:gd name="connsiteX19" fmla="*/ 88177 w 185016"/>
                    <a:gd name="connsiteY19" fmla="*/ 994491 h 994491"/>
                    <a:gd name="connsiteX20" fmla="*/ 80752 w 185016"/>
                    <a:gd name="connsiteY20" fmla="*/ 989512 h 994491"/>
                    <a:gd name="connsiteX21" fmla="*/ 36202 w 185016"/>
                    <a:gd name="connsiteY21" fmla="*/ 882471 h 994491"/>
                    <a:gd name="connsiteX22" fmla="*/ 36202 w 185016"/>
                    <a:gd name="connsiteY22" fmla="*/ 879981 h 994491"/>
                    <a:gd name="connsiteX23" fmla="*/ 315 w 185016"/>
                    <a:gd name="connsiteY23" fmla="*/ 194168 h 994491"/>
                    <a:gd name="connsiteX24" fmla="*/ 6502 w 185016"/>
                    <a:gd name="connsiteY24" fmla="*/ 161807 h 994491"/>
                    <a:gd name="connsiteX25" fmla="*/ 72089 w 185016"/>
                    <a:gd name="connsiteY25" fmla="*/ 11202 h 994491"/>
                    <a:gd name="connsiteX26" fmla="*/ 89414 w 185016"/>
                    <a:gd name="connsiteY26" fmla="*/ 0 h 994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85016" h="994491">
                      <a:moveTo>
                        <a:pt x="90661" y="16201"/>
                      </a:moveTo>
                      <a:cubicBezTo>
                        <a:pt x="89426" y="16201"/>
                        <a:pt x="88190" y="17446"/>
                        <a:pt x="88190" y="18690"/>
                      </a:cubicBezTo>
                      <a:lnTo>
                        <a:pt x="22700" y="169287"/>
                      </a:lnTo>
                      <a:cubicBezTo>
                        <a:pt x="18993" y="176754"/>
                        <a:pt x="17757" y="185466"/>
                        <a:pt x="17757" y="194179"/>
                      </a:cubicBezTo>
                      <a:lnTo>
                        <a:pt x="52356" y="878707"/>
                      </a:lnTo>
                      <a:lnTo>
                        <a:pt x="90661" y="967074"/>
                      </a:lnTo>
                      <a:lnTo>
                        <a:pt x="133910" y="878707"/>
                      </a:lnTo>
                      <a:lnTo>
                        <a:pt x="169744" y="195423"/>
                      </a:lnTo>
                      <a:cubicBezTo>
                        <a:pt x="169744" y="186711"/>
                        <a:pt x="168508" y="177999"/>
                        <a:pt x="164801" y="168042"/>
                      </a:cubicBezTo>
                      <a:lnTo>
                        <a:pt x="91897" y="18690"/>
                      </a:lnTo>
                      <a:cubicBezTo>
                        <a:pt x="91897" y="16201"/>
                        <a:pt x="90661" y="16201"/>
                        <a:pt x="90661" y="16201"/>
                      </a:cubicBezTo>
                      <a:close/>
                      <a:moveTo>
                        <a:pt x="89414" y="0"/>
                      </a:moveTo>
                      <a:cubicBezTo>
                        <a:pt x="95601" y="0"/>
                        <a:pt x="103026" y="4979"/>
                        <a:pt x="105501" y="11202"/>
                      </a:cubicBezTo>
                      <a:lnTo>
                        <a:pt x="178513" y="161807"/>
                      </a:lnTo>
                      <a:cubicBezTo>
                        <a:pt x="183463" y="173009"/>
                        <a:pt x="185938" y="185456"/>
                        <a:pt x="184701" y="196658"/>
                      </a:cubicBezTo>
                      <a:lnTo>
                        <a:pt x="147576" y="881226"/>
                      </a:lnTo>
                      <a:cubicBezTo>
                        <a:pt x="147576" y="882471"/>
                        <a:pt x="147576" y="883715"/>
                        <a:pt x="147576" y="884960"/>
                      </a:cubicBezTo>
                      <a:lnTo>
                        <a:pt x="95601" y="990757"/>
                      </a:lnTo>
                      <a:cubicBezTo>
                        <a:pt x="94364" y="993246"/>
                        <a:pt x="91889" y="994491"/>
                        <a:pt x="89414" y="994491"/>
                      </a:cubicBezTo>
                      <a:lnTo>
                        <a:pt x="88177" y="994491"/>
                      </a:lnTo>
                      <a:cubicBezTo>
                        <a:pt x="85702" y="994491"/>
                        <a:pt x="83227" y="993246"/>
                        <a:pt x="80752" y="989512"/>
                      </a:cubicBezTo>
                      <a:lnTo>
                        <a:pt x="36202" y="882471"/>
                      </a:lnTo>
                      <a:cubicBezTo>
                        <a:pt x="36202" y="882471"/>
                        <a:pt x="36202" y="881226"/>
                        <a:pt x="36202" y="879981"/>
                      </a:cubicBezTo>
                      <a:lnTo>
                        <a:pt x="315" y="194168"/>
                      </a:lnTo>
                      <a:cubicBezTo>
                        <a:pt x="-922" y="182966"/>
                        <a:pt x="1552" y="171764"/>
                        <a:pt x="6502" y="161807"/>
                      </a:cubicBezTo>
                      <a:lnTo>
                        <a:pt x="72089" y="11202"/>
                      </a:lnTo>
                      <a:cubicBezTo>
                        <a:pt x="75802" y="4979"/>
                        <a:pt x="80752" y="0"/>
                        <a:pt x="894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5264C730-A737-F84B-9A18-6B7A899BF39D}"/>
                    </a:ext>
                  </a:extLst>
                </p:cNvPr>
                <p:cNvSpPr/>
                <p:nvPr/>
              </p:nvSpPr>
              <p:spPr>
                <a:xfrm>
                  <a:off x="11037718" y="9291886"/>
                  <a:ext cx="159461" cy="1931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" h="156">
                      <a:moveTo>
                        <a:pt x="0" y="68"/>
                      </a:moveTo>
                      <a:lnTo>
                        <a:pt x="47" y="147"/>
                      </a:lnTo>
                      <a:cubicBezTo>
                        <a:pt x="54" y="158"/>
                        <a:pt x="70" y="159"/>
                        <a:pt x="77" y="148"/>
                      </a:cubicBezTo>
                      <a:lnTo>
                        <a:pt x="129" y="73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4050DA2C-F57D-CB49-890E-65764E3ACF80}"/>
                    </a:ext>
                  </a:extLst>
                </p:cNvPr>
                <p:cNvSpPr/>
                <p:nvPr/>
              </p:nvSpPr>
              <p:spPr>
                <a:xfrm>
                  <a:off x="11029422" y="9283162"/>
                  <a:ext cx="175851" cy="209367"/>
                </a:xfrm>
                <a:custGeom>
                  <a:avLst/>
                  <a:gdLst>
                    <a:gd name="connsiteX0" fmla="*/ 84934 w 175851"/>
                    <a:gd name="connsiteY0" fmla="*/ 21186 h 209367"/>
                    <a:gd name="connsiteX1" fmla="*/ 18262 w 175851"/>
                    <a:gd name="connsiteY1" fmla="*/ 94185 h 209367"/>
                    <a:gd name="connsiteX2" fmla="*/ 72587 w 175851"/>
                    <a:gd name="connsiteY2" fmla="*/ 185742 h 209367"/>
                    <a:gd name="connsiteX3" fmla="*/ 84934 w 175851"/>
                    <a:gd name="connsiteY3" fmla="*/ 193166 h 209367"/>
                    <a:gd name="connsiteX4" fmla="*/ 97281 w 175851"/>
                    <a:gd name="connsiteY4" fmla="*/ 186980 h 209367"/>
                    <a:gd name="connsiteX5" fmla="*/ 156545 w 175851"/>
                    <a:gd name="connsiteY5" fmla="*/ 100371 h 209367"/>
                    <a:gd name="connsiteX6" fmla="*/ 84930 w 175851"/>
                    <a:gd name="connsiteY6" fmla="*/ 0 h 209367"/>
                    <a:gd name="connsiteX7" fmla="*/ 89879 w 175851"/>
                    <a:gd name="connsiteY7" fmla="*/ 2478 h 209367"/>
                    <a:gd name="connsiteX8" fmla="*/ 173996 w 175851"/>
                    <a:gd name="connsiteY8" fmla="*/ 94153 h 209367"/>
                    <a:gd name="connsiteX9" fmla="*/ 173996 w 175851"/>
                    <a:gd name="connsiteY9" fmla="*/ 104064 h 209367"/>
                    <a:gd name="connsiteX10" fmla="*/ 109671 w 175851"/>
                    <a:gd name="connsiteY10" fmla="*/ 196978 h 209367"/>
                    <a:gd name="connsiteX11" fmla="*/ 86167 w 175851"/>
                    <a:gd name="connsiteY11" fmla="*/ 209367 h 209367"/>
                    <a:gd name="connsiteX12" fmla="*/ 84930 w 175851"/>
                    <a:gd name="connsiteY12" fmla="*/ 209367 h 209367"/>
                    <a:gd name="connsiteX13" fmla="*/ 58953 w 175851"/>
                    <a:gd name="connsiteY13" fmla="*/ 194501 h 209367"/>
                    <a:gd name="connsiteX14" fmla="*/ 813 w 175851"/>
                    <a:gd name="connsiteY14" fmla="*/ 97870 h 209367"/>
                    <a:gd name="connsiteX15" fmla="*/ 2050 w 175851"/>
                    <a:gd name="connsiteY15" fmla="*/ 87959 h 209367"/>
                    <a:gd name="connsiteX16" fmla="*/ 78745 w 175851"/>
                    <a:gd name="connsiteY16" fmla="*/ 3717 h 209367"/>
                    <a:gd name="connsiteX17" fmla="*/ 84930 w 175851"/>
                    <a:gd name="connsiteY17" fmla="*/ 0 h 209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5851" h="209367">
                      <a:moveTo>
                        <a:pt x="84934" y="21186"/>
                      </a:moveTo>
                      <a:lnTo>
                        <a:pt x="18262" y="94185"/>
                      </a:lnTo>
                      <a:lnTo>
                        <a:pt x="72587" y="185742"/>
                      </a:lnTo>
                      <a:cubicBezTo>
                        <a:pt x="76291" y="190691"/>
                        <a:pt x="79995" y="193166"/>
                        <a:pt x="84934" y="193166"/>
                      </a:cubicBezTo>
                      <a:cubicBezTo>
                        <a:pt x="89873" y="193166"/>
                        <a:pt x="94812" y="190691"/>
                        <a:pt x="97281" y="186980"/>
                      </a:cubicBezTo>
                      <a:lnTo>
                        <a:pt x="156545" y="100371"/>
                      </a:lnTo>
                      <a:close/>
                      <a:moveTo>
                        <a:pt x="84930" y="0"/>
                      </a:moveTo>
                      <a:cubicBezTo>
                        <a:pt x="86167" y="0"/>
                        <a:pt x="88642" y="1239"/>
                        <a:pt x="89879" y="2478"/>
                      </a:cubicBezTo>
                      <a:lnTo>
                        <a:pt x="173996" y="94153"/>
                      </a:lnTo>
                      <a:cubicBezTo>
                        <a:pt x="176470" y="96631"/>
                        <a:pt x="176470" y="100348"/>
                        <a:pt x="173996" y="104064"/>
                      </a:cubicBezTo>
                      <a:lnTo>
                        <a:pt x="109671" y="196978"/>
                      </a:lnTo>
                      <a:cubicBezTo>
                        <a:pt x="104723" y="204412"/>
                        <a:pt x="96064" y="209367"/>
                        <a:pt x="86167" y="209367"/>
                      </a:cubicBezTo>
                      <a:cubicBezTo>
                        <a:pt x="84930" y="209367"/>
                        <a:pt x="84930" y="209367"/>
                        <a:pt x="84930" y="209367"/>
                      </a:cubicBezTo>
                      <a:cubicBezTo>
                        <a:pt x="75034" y="209367"/>
                        <a:pt x="65138" y="204412"/>
                        <a:pt x="58953" y="194501"/>
                      </a:cubicBezTo>
                      <a:lnTo>
                        <a:pt x="813" y="97870"/>
                      </a:lnTo>
                      <a:cubicBezTo>
                        <a:pt x="-424" y="94153"/>
                        <a:pt x="-424" y="90437"/>
                        <a:pt x="2050" y="87959"/>
                      </a:cubicBezTo>
                      <a:lnTo>
                        <a:pt x="78745" y="3717"/>
                      </a:lnTo>
                      <a:cubicBezTo>
                        <a:pt x="79982" y="1239"/>
                        <a:pt x="82456" y="0"/>
                        <a:pt x="849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1BD56AB0-4C07-7F4C-8AB6-9223EF845934}"/>
                    </a:ext>
                  </a:extLst>
                </p:cNvPr>
                <p:cNvSpPr/>
                <p:nvPr/>
              </p:nvSpPr>
              <p:spPr>
                <a:xfrm>
                  <a:off x="9652394" y="10186679"/>
                  <a:ext cx="580539" cy="2704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7" h="218">
                      <a:moveTo>
                        <a:pt x="467" y="88"/>
                      </a:moveTo>
                      <a:lnTo>
                        <a:pt x="431" y="200"/>
                      </a:lnTo>
                      <a:cubicBezTo>
                        <a:pt x="431" y="200"/>
                        <a:pt x="343" y="236"/>
                        <a:pt x="276" y="206"/>
                      </a:cubicBezTo>
                      <a:cubicBezTo>
                        <a:pt x="228" y="184"/>
                        <a:pt x="195" y="147"/>
                        <a:pt x="195" y="147"/>
                      </a:cubicBezTo>
                      <a:cubicBezTo>
                        <a:pt x="195" y="147"/>
                        <a:pt x="155" y="181"/>
                        <a:pt x="102" y="199"/>
                      </a:cubicBezTo>
                      <a:cubicBezTo>
                        <a:pt x="34" y="222"/>
                        <a:pt x="39" y="184"/>
                        <a:pt x="39" y="184"/>
                      </a:cubicBezTo>
                      <a:cubicBezTo>
                        <a:pt x="39" y="184"/>
                        <a:pt x="9" y="190"/>
                        <a:pt x="4" y="176"/>
                      </a:cubicBezTo>
                      <a:cubicBezTo>
                        <a:pt x="-5" y="152"/>
                        <a:pt x="17" y="131"/>
                        <a:pt x="17" y="131"/>
                      </a:cubicBezTo>
                      <a:cubicBezTo>
                        <a:pt x="-10" y="129"/>
                        <a:pt x="-4" y="107"/>
                        <a:pt x="27" y="81"/>
                      </a:cubicBezTo>
                      <a:cubicBezTo>
                        <a:pt x="119" y="6"/>
                        <a:pt x="168" y="0"/>
                        <a:pt x="205" y="0"/>
                      </a:cubicBezTo>
                      <a:cubicBezTo>
                        <a:pt x="223" y="-1"/>
                        <a:pt x="467" y="88"/>
                        <a:pt x="467" y="8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0974068D-E82E-A447-8214-E34047FA663D}"/>
                    </a:ext>
                  </a:extLst>
                </p:cNvPr>
                <p:cNvSpPr/>
                <p:nvPr/>
              </p:nvSpPr>
              <p:spPr>
                <a:xfrm>
                  <a:off x="9644682" y="10177955"/>
                  <a:ext cx="596972" cy="287879"/>
                </a:xfrm>
                <a:custGeom>
                  <a:avLst/>
                  <a:gdLst>
                    <a:gd name="connsiteX0" fmla="*/ 262557 w 596972"/>
                    <a:gd name="connsiteY0" fmla="*/ 16201 h 287879"/>
                    <a:gd name="connsiteX1" fmla="*/ 47512 w 596972"/>
                    <a:gd name="connsiteY1" fmla="*/ 115413 h 287879"/>
                    <a:gd name="connsiteX2" fmla="*/ 16436 w 596972"/>
                    <a:gd name="connsiteY2" fmla="*/ 157578 h 287879"/>
                    <a:gd name="connsiteX3" fmla="*/ 30109 w 596972"/>
                    <a:gd name="connsiteY3" fmla="*/ 162539 h 287879"/>
                    <a:gd name="connsiteX4" fmla="*/ 36325 w 596972"/>
                    <a:gd name="connsiteY4" fmla="*/ 167499 h 287879"/>
                    <a:gd name="connsiteX5" fmla="*/ 35082 w 596972"/>
                    <a:gd name="connsiteY5" fmla="*/ 177421 h 287879"/>
                    <a:gd name="connsiteX6" fmla="*/ 20165 w 596972"/>
                    <a:gd name="connsiteY6" fmla="*/ 223306 h 287879"/>
                    <a:gd name="connsiteX7" fmla="*/ 54970 w 596972"/>
                    <a:gd name="connsiteY7" fmla="*/ 228267 h 287879"/>
                    <a:gd name="connsiteX8" fmla="*/ 62428 w 596972"/>
                    <a:gd name="connsiteY8" fmla="*/ 230747 h 287879"/>
                    <a:gd name="connsiteX9" fmla="*/ 63671 w 596972"/>
                    <a:gd name="connsiteY9" fmla="*/ 236948 h 287879"/>
                    <a:gd name="connsiteX10" fmla="*/ 69887 w 596972"/>
                    <a:gd name="connsiteY10" fmla="*/ 250590 h 287879"/>
                    <a:gd name="connsiteX11" fmla="*/ 132038 w 596972"/>
                    <a:gd name="connsiteY11" fmla="*/ 248109 h 287879"/>
                    <a:gd name="connsiteX12" fmla="*/ 243911 w 596972"/>
                    <a:gd name="connsiteY12" fmla="*/ 184862 h 287879"/>
                    <a:gd name="connsiteX13" fmla="*/ 250127 w 596972"/>
                    <a:gd name="connsiteY13" fmla="*/ 183621 h 287879"/>
                    <a:gd name="connsiteX14" fmla="*/ 256342 w 596972"/>
                    <a:gd name="connsiteY14" fmla="*/ 184862 h 287879"/>
                    <a:gd name="connsiteX15" fmla="*/ 354542 w 596972"/>
                    <a:gd name="connsiteY15" fmla="*/ 256790 h 287879"/>
                    <a:gd name="connsiteX16" fmla="*/ 538511 w 596972"/>
                    <a:gd name="connsiteY16" fmla="*/ 250590 h 287879"/>
                    <a:gd name="connsiteX17" fmla="*/ 578288 w 596972"/>
                    <a:gd name="connsiteY17" fmla="*/ 122854 h 287879"/>
                    <a:gd name="connsiteX18" fmla="*/ 262557 w 596972"/>
                    <a:gd name="connsiteY18" fmla="*/ 16201 h 287879"/>
                    <a:gd name="connsiteX19" fmla="*/ 262552 w 596972"/>
                    <a:gd name="connsiteY19" fmla="*/ 0 h 287879"/>
                    <a:gd name="connsiteX20" fmla="*/ 590756 w 596972"/>
                    <a:gd name="connsiteY20" fmla="*/ 110436 h 287879"/>
                    <a:gd name="connsiteX21" fmla="*/ 596972 w 596972"/>
                    <a:gd name="connsiteY21" fmla="*/ 120363 h 287879"/>
                    <a:gd name="connsiteX22" fmla="*/ 550974 w 596972"/>
                    <a:gd name="connsiteY22" fmla="*/ 258098 h 287879"/>
                    <a:gd name="connsiteX23" fmla="*/ 547244 w 596972"/>
                    <a:gd name="connsiteY23" fmla="*/ 264303 h 287879"/>
                    <a:gd name="connsiteX24" fmla="*/ 427897 w 596972"/>
                    <a:gd name="connsiteY24" fmla="*/ 287879 h 287879"/>
                    <a:gd name="connsiteX25" fmla="*/ 348333 w 596972"/>
                    <a:gd name="connsiteY25" fmla="*/ 271748 h 287879"/>
                    <a:gd name="connsiteX26" fmla="*/ 248877 w 596972"/>
                    <a:gd name="connsiteY26" fmla="*/ 202260 h 287879"/>
                    <a:gd name="connsiteX27" fmla="*/ 136990 w 596972"/>
                    <a:gd name="connsiteY27" fmla="*/ 263062 h 287879"/>
                    <a:gd name="connsiteX28" fmla="*/ 59911 w 596972"/>
                    <a:gd name="connsiteY28" fmla="*/ 263062 h 287879"/>
                    <a:gd name="connsiteX29" fmla="*/ 48723 w 596972"/>
                    <a:gd name="connsiteY29" fmla="*/ 245690 h 287879"/>
                    <a:gd name="connsiteX30" fmla="*/ 5211 w 596972"/>
                    <a:gd name="connsiteY30" fmla="*/ 229559 h 287879"/>
                    <a:gd name="connsiteX31" fmla="*/ 15156 w 596972"/>
                    <a:gd name="connsiteY31" fmla="*/ 176202 h 287879"/>
                    <a:gd name="connsiteX32" fmla="*/ 1481 w 596972"/>
                    <a:gd name="connsiteY32" fmla="*/ 162552 h 287879"/>
                    <a:gd name="connsiteX33" fmla="*/ 36291 w 596972"/>
                    <a:gd name="connsiteY33" fmla="*/ 102991 h 287879"/>
                    <a:gd name="connsiteX34" fmla="*/ 262552 w 596972"/>
                    <a:gd name="connsiteY34" fmla="*/ 0 h 287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96972" h="287879">
                      <a:moveTo>
                        <a:pt x="262557" y="16201"/>
                      </a:moveTo>
                      <a:cubicBezTo>
                        <a:pt x="216565" y="17441"/>
                        <a:pt x="156899" y="26122"/>
                        <a:pt x="47512" y="115413"/>
                      </a:cubicBezTo>
                      <a:cubicBezTo>
                        <a:pt x="21408" y="136496"/>
                        <a:pt x="15193" y="151377"/>
                        <a:pt x="16436" y="157578"/>
                      </a:cubicBezTo>
                      <a:cubicBezTo>
                        <a:pt x="17679" y="160059"/>
                        <a:pt x="22651" y="162539"/>
                        <a:pt x="30109" y="162539"/>
                      </a:cubicBezTo>
                      <a:cubicBezTo>
                        <a:pt x="32595" y="162539"/>
                        <a:pt x="36325" y="165019"/>
                        <a:pt x="36325" y="167499"/>
                      </a:cubicBezTo>
                      <a:cubicBezTo>
                        <a:pt x="38811" y="171220"/>
                        <a:pt x="37568" y="174940"/>
                        <a:pt x="35082" y="177421"/>
                      </a:cubicBezTo>
                      <a:cubicBezTo>
                        <a:pt x="35082" y="177421"/>
                        <a:pt x="11464" y="199743"/>
                        <a:pt x="20165" y="223306"/>
                      </a:cubicBezTo>
                      <a:cubicBezTo>
                        <a:pt x="22651" y="231987"/>
                        <a:pt x="43783" y="230747"/>
                        <a:pt x="54970" y="228267"/>
                      </a:cubicBezTo>
                      <a:cubicBezTo>
                        <a:pt x="57456" y="227027"/>
                        <a:pt x="59942" y="228267"/>
                        <a:pt x="62428" y="230747"/>
                      </a:cubicBezTo>
                      <a:cubicBezTo>
                        <a:pt x="63671" y="231987"/>
                        <a:pt x="63671" y="235708"/>
                        <a:pt x="63671" y="236948"/>
                      </a:cubicBezTo>
                      <a:cubicBezTo>
                        <a:pt x="63671" y="236948"/>
                        <a:pt x="63671" y="245629"/>
                        <a:pt x="69887" y="250590"/>
                      </a:cubicBezTo>
                      <a:cubicBezTo>
                        <a:pt x="76102" y="255550"/>
                        <a:pt x="91018" y="261751"/>
                        <a:pt x="132038" y="248109"/>
                      </a:cubicBezTo>
                      <a:cubicBezTo>
                        <a:pt x="195433" y="227027"/>
                        <a:pt x="243911" y="184862"/>
                        <a:pt x="243911" y="184862"/>
                      </a:cubicBezTo>
                      <a:cubicBezTo>
                        <a:pt x="246398" y="183621"/>
                        <a:pt x="247641" y="183621"/>
                        <a:pt x="250127" y="183621"/>
                      </a:cubicBezTo>
                      <a:cubicBezTo>
                        <a:pt x="252613" y="183621"/>
                        <a:pt x="253856" y="183621"/>
                        <a:pt x="256342" y="184862"/>
                      </a:cubicBezTo>
                      <a:cubicBezTo>
                        <a:pt x="256342" y="186102"/>
                        <a:pt x="297362" y="230747"/>
                        <a:pt x="354542" y="256790"/>
                      </a:cubicBezTo>
                      <a:cubicBezTo>
                        <a:pt x="424152" y="289034"/>
                        <a:pt x="518622" y="256790"/>
                        <a:pt x="538511" y="250590"/>
                      </a:cubicBezTo>
                      <a:lnTo>
                        <a:pt x="578288" y="122854"/>
                      </a:lnTo>
                      <a:cubicBezTo>
                        <a:pt x="461443" y="80689"/>
                        <a:pt x="278716" y="16201"/>
                        <a:pt x="262557" y="16201"/>
                      </a:cubicBezTo>
                      <a:close/>
                      <a:moveTo>
                        <a:pt x="262552" y="0"/>
                      </a:moveTo>
                      <a:cubicBezTo>
                        <a:pt x="288659" y="0"/>
                        <a:pt x="541028" y="91823"/>
                        <a:pt x="590756" y="110436"/>
                      </a:cubicBezTo>
                      <a:cubicBezTo>
                        <a:pt x="594486" y="111677"/>
                        <a:pt x="596972" y="115400"/>
                        <a:pt x="596972" y="120363"/>
                      </a:cubicBezTo>
                      <a:lnTo>
                        <a:pt x="550974" y="258098"/>
                      </a:lnTo>
                      <a:cubicBezTo>
                        <a:pt x="550974" y="261821"/>
                        <a:pt x="549731" y="263062"/>
                        <a:pt x="547244" y="264303"/>
                      </a:cubicBezTo>
                      <a:cubicBezTo>
                        <a:pt x="543515" y="265544"/>
                        <a:pt x="488814" y="287879"/>
                        <a:pt x="427897" y="287879"/>
                      </a:cubicBezTo>
                      <a:cubicBezTo>
                        <a:pt x="400547" y="287879"/>
                        <a:pt x="373197" y="282916"/>
                        <a:pt x="348333" y="271748"/>
                      </a:cubicBezTo>
                      <a:cubicBezTo>
                        <a:pt x="298605" y="249412"/>
                        <a:pt x="262552" y="214668"/>
                        <a:pt x="248877" y="202260"/>
                      </a:cubicBezTo>
                      <a:cubicBezTo>
                        <a:pt x="233959" y="213428"/>
                        <a:pt x="191690" y="245690"/>
                        <a:pt x="136990" y="263062"/>
                      </a:cubicBezTo>
                      <a:cubicBezTo>
                        <a:pt x="99694" y="275470"/>
                        <a:pt x="73587" y="275470"/>
                        <a:pt x="59911" y="263062"/>
                      </a:cubicBezTo>
                      <a:cubicBezTo>
                        <a:pt x="52452" y="258098"/>
                        <a:pt x="49966" y="251894"/>
                        <a:pt x="48723" y="245690"/>
                      </a:cubicBezTo>
                      <a:cubicBezTo>
                        <a:pt x="35047" y="246931"/>
                        <a:pt x="11427" y="246931"/>
                        <a:pt x="5211" y="229559"/>
                      </a:cubicBezTo>
                      <a:cubicBezTo>
                        <a:pt x="-2248" y="207223"/>
                        <a:pt x="6454" y="188610"/>
                        <a:pt x="15156" y="176202"/>
                      </a:cubicBezTo>
                      <a:cubicBezTo>
                        <a:pt x="6454" y="172479"/>
                        <a:pt x="2724" y="167516"/>
                        <a:pt x="1481" y="162552"/>
                      </a:cubicBezTo>
                      <a:cubicBezTo>
                        <a:pt x="-4735" y="147662"/>
                        <a:pt x="8940" y="126567"/>
                        <a:pt x="36291" y="102991"/>
                      </a:cubicBezTo>
                      <a:cubicBezTo>
                        <a:pt x="150665" y="9927"/>
                        <a:pt x="212824" y="1241"/>
                        <a:pt x="2625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108FABD8-0DF1-A84C-8AA0-6894E60C384D}"/>
                    </a:ext>
                  </a:extLst>
                </p:cNvPr>
                <p:cNvSpPr/>
                <p:nvPr/>
              </p:nvSpPr>
              <p:spPr>
                <a:xfrm>
                  <a:off x="10164418" y="9107444"/>
                  <a:ext cx="777374" cy="14119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5" h="1134">
                      <a:moveTo>
                        <a:pt x="625" y="0"/>
                      </a:moveTo>
                      <a:cubicBezTo>
                        <a:pt x="412" y="14"/>
                        <a:pt x="353" y="193"/>
                        <a:pt x="333" y="376"/>
                      </a:cubicBezTo>
                      <a:cubicBezTo>
                        <a:pt x="312" y="558"/>
                        <a:pt x="254" y="889"/>
                        <a:pt x="254" y="889"/>
                      </a:cubicBezTo>
                      <a:lnTo>
                        <a:pt x="9" y="884"/>
                      </a:lnTo>
                      <a:cubicBezTo>
                        <a:pt x="9" y="884"/>
                        <a:pt x="-9" y="952"/>
                        <a:pt x="6" y="1134"/>
                      </a:cubicBezTo>
                      <a:lnTo>
                        <a:pt x="95" y="1134"/>
                      </a:lnTo>
                      <a:lnTo>
                        <a:pt x="384" y="1134"/>
                      </a:lnTo>
                      <a:lnTo>
                        <a:pt x="578" y="1134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173EB35-10AF-3640-BA0C-B1EFEBC21130}"/>
                    </a:ext>
                  </a:extLst>
                </p:cNvPr>
                <p:cNvSpPr/>
                <p:nvPr/>
              </p:nvSpPr>
              <p:spPr>
                <a:xfrm>
                  <a:off x="10156283" y="9099967"/>
                  <a:ext cx="792984" cy="1426933"/>
                </a:xfrm>
                <a:custGeom>
                  <a:avLst/>
                  <a:gdLst>
                    <a:gd name="connsiteX0" fmla="*/ 776789 w 792984"/>
                    <a:gd name="connsiteY0" fmla="*/ 17447 h 1426933"/>
                    <a:gd name="connsiteX1" fmla="*/ 429782 w 792984"/>
                    <a:gd name="connsiteY1" fmla="*/ 475649 h 1426933"/>
                    <a:gd name="connsiteX2" fmla="*/ 331525 w 792984"/>
                    <a:gd name="connsiteY2" fmla="*/ 1115639 h 1426933"/>
                    <a:gd name="connsiteX3" fmla="*/ 324063 w 792984"/>
                    <a:gd name="connsiteY3" fmla="*/ 1123109 h 1426933"/>
                    <a:gd name="connsiteX4" fmla="*/ 25562 w 792984"/>
                    <a:gd name="connsiteY4" fmla="*/ 1116884 h 1426933"/>
                    <a:gd name="connsiteX5" fmla="*/ 23075 w 792984"/>
                    <a:gd name="connsiteY5" fmla="*/ 1410731 h 1426933"/>
                    <a:gd name="connsiteX6" fmla="*/ 719576 w 792984"/>
                    <a:gd name="connsiteY6" fmla="*/ 1410731 h 1426933"/>
                    <a:gd name="connsiteX7" fmla="*/ 783033 w 792984"/>
                    <a:gd name="connsiteY7" fmla="*/ 0 h 1426933"/>
                    <a:gd name="connsiteX8" fmla="*/ 790496 w 792984"/>
                    <a:gd name="connsiteY8" fmla="*/ 2490 h 1426933"/>
                    <a:gd name="connsiteX9" fmla="*/ 792984 w 792984"/>
                    <a:gd name="connsiteY9" fmla="*/ 7471 h 1426933"/>
                    <a:gd name="connsiteX10" fmla="*/ 734524 w 792984"/>
                    <a:gd name="connsiteY10" fmla="*/ 1419462 h 1426933"/>
                    <a:gd name="connsiteX11" fmla="*/ 725817 w 792984"/>
                    <a:gd name="connsiteY11" fmla="*/ 1426933 h 1426933"/>
                    <a:gd name="connsiteX12" fmla="*/ 15585 w 792984"/>
                    <a:gd name="connsiteY12" fmla="*/ 1426933 h 1426933"/>
                    <a:gd name="connsiteX13" fmla="*/ 6878 w 792984"/>
                    <a:gd name="connsiteY13" fmla="*/ 1419462 h 1426933"/>
                    <a:gd name="connsiteX14" fmla="*/ 10610 w 792984"/>
                    <a:gd name="connsiteY14" fmla="*/ 1105686 h 1426933"/>
                    <a:gd name="connsiteX15" fmla="*/ 19316 w 792984"/>
                    <a:gd name="connsiteY15" fmla="*/ 1099461 h 1426933"/>
                    <a:gd name="connsiteX16" fmla="*/ 317838 w 792984"/>
                    <a:gd name="connsiteY16" fmla="*/ 1105686 h 1426933"/>
                    <a:gd name="connsiteX17" fmla="*/ 413613 w 792984"/>
                    <a:gd name="connsiteY17" fmla="*/ 474399 h 1426933"/>
                    <a:gd name="connsiteX18" fmla="*/ 506901 w 792984"/>
                    <a:gd name="connsiteY18" fmla="*/ 159378 h 1426933"/>
                    <a:gd name="connsiteX19" fmla="*/ 783033 w 792984"/>
                    <a:gd name="connsiteY19" fmla="*/ 0 h 142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92984" h="1426933">
                      <a:moveTo>
                        <a:pt x="776789" y="17447"/>
                      </a:moveTo>
                      <a:cubicBezTo>
                        <a:pt x="513113" y="38614"/>
                        <a:pt x="453413" y="273941"/>
                        <a:pt x="429782" y="475649"/>
                      </a:cubicBezTo>
                      <a:cubicBezTo>
                        <a:pt x="403663" y="701015"/>
                        <a:pt x="332769" y="1111903"/>
                        <a:pt x="331525" y="1115639"/>
                      </a:cubicBezTo>
                      <a:cubicBezTo>
                        <a:pt x="331525" y="1119374"/>
                        <a:pt x="327794" y="1123109"/>
                        <a:pt x="324063" y="1123109"/>
                      </a:cubicBezTo>
                      <a:lnTo>
                        <a:pt x="25562" y="1116884"/>
                      </a:lnTo>
                      <a:cubicBezTo>
                        <a:pt x="21831" y="1139296"/>
                        <a:pt x="9393" y="1227699"/>
                        <a:pt x="23075" y="1410731"/>
                      </a:cubicBezTo>
                      <a:lnTo>
                        <a:pt x="719576" y="1410731"/>
                      </a:lnTo>
                      <a:close/>
                      <a:moveTo>
                        <a:pt x="783033" y="0"/>
                      </a:moveTo>
                      <a:cubicBezTo>
                        <a:pt x="785521" y="0"/>
                        <a:pt x="788009" y="0"/>
                        <a:pt x="790496" y="2490"/>
                      </a:cubicBezTo>
                      <a:cubicBezTo>
                        <a:pt x="791740" y="3735"/>
                        <a:pt x="792984" y="4981"/>
                        <a:pt x="792984" y="7471"/>
                      </a:cubicBezTo>
                      <a:lnTo>
                        <a:pt x="734524" y="1419462"/>
                      </a:lnTo>
                      <a:cubicBezTo>
                        <a:pt x="733280" y="1423198"/>
                        <a:pt x="730792" y="1426933"/>
                        <a:pt x="725817" y="1426933"/>
                      </a:cubicBezTo>
                      <a:lnTo>
                        <a:pt x="15585" y="1426933"/>
                      </a:lnTo>
                      <a:cubicBezTo>
                        <a:pt x="10610" y="1426933"/>
                        <a:pt x="8122" y="1423198"/>
                        <a:pt x="6878" y="1419462"/>
                      </a:cubicBezTo>
                      <a:cubicBezTo>
                        <a:pt x="-10536" y="1195337"/>
                        <a:pt x="10610" y="1109422"/>
                        <a:pt x="10610" y="1105686"/>
                      </a:cubicBezTo>
                      <a:cubicBezTo>
                        <a:pt x="13097" y="1103196"/>
                        <a:pt x="15585" y="1100706"/>
                        <a:pt x="19316" y="1099461"/>
                      </a:cubicBezTo>
                      <a:lnTo>
                        <a:pt x="317838" y="1105686"/>
                      </a:lnTo>
                      <a:cubicBezTo>
                        <a:pt x="326545" y="1050900"/>
                        <a:pt x="389980" y="682338"/>
                        <a:pt x="413613" y="474399"/>
                      </a:cubicBezTo>
                      <a:cubicBezTo>
                        <a:pt x="429783" y="334943"/>
                        <a:pt x="459635" y="234087"/>
                        <a:pt x="506901" y="159378"/>
                      </a:cubicBezTo>
                      <a:cubicBezTo>
                        <a:pt x="569093" y="61012"/>
                        <a:pt x="662381" y="7471"/>
                        <a:pt x="783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BEEFB5AF-3E56-FD46-B703-86F736A2E70B}"/>
                    </a:ext>
                  </a:extLst>
                </p:cNvPr>
                <p:cNvSpPr/>
                <p:nvPr/>
              </p:nvSpPr>
              <p:spPr>
                <a:xfrm>
                  <a:off x="9710950" y="12654213"/>
                  <a:ext cx="597980" cy="2779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1" h="224">
                      <a:moveTo>
                        <a:pt x="202" y="0"/>
                      </a:moveTo>
                      <a:cubicBezTo>
                        <a:pt x="202" y="0"/>
                        <a:pt x="39" y="75"/>
                        <a:pt x="18" y="100"/>
                      </a:cubicBezTo>
                      <a:cubicBezTo>
                        <a:pt x="-27" y="153"/>
                        <a:pt x="25" y="224"/>
                        <a:pt x="58" y="224"/>
                      </a:cubicBezTo>
                      <a:lnTo>
                        <a:pt x="400" y="224"/>
                      </a:lnTo>
                      <a:cubicBezTo>
                        <a:pt x="434" y="224"/>
                        <a:pt x="481" y="195"/>
                        <a:pt x="481" y="158"/>
                      </a:cubicBezTo>
                      <a:lnTo>
                        <a:pt x="479" y="1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80643C3F-C1FB-F14C-9B4C-A0340FFF8967}"/>
                    </a:ext>
                  </a:extLst>
                </p:cNvPr>
                <p:cNvSpPr/>
                <p:nvPr/>
              </p:nvSpPr>
              <p:spPr>
                <a:xfrm>
                  <a:off x="9703461" y="12646735"/>
                  <a:ext cx="612941" cy="294110"/>
                </a:xfrm>
                <a:custGeom>
                  <a:avLst/>
                  <a:gdLst>
                    <a:gd name="connsiteX0" fmla="*/ 259861 w 612941"/>
                    <a:gd name="connsiteY0" fmla="*/ 16201 h 294110"/>
                    <a:gd name="connsiteX1" fmla="*/ 36099 w 612941"/>
                    <a:gd name="connsiteY1" fmla="*/ 136512 h 294110"/>
                    <a:gd name="connsiteX2" fmla="*/ 24911 w 612941"/>
                    <a:gd name="connsiteY2" fmla="*/ 229536 h 294110"/>
                    <a:gd name="connsiteX3" fmla="*/ 79608 w 612941"/>
                    <a:gd name="connsiteY3" fmla="*/ 277909 h 294110"/>
                    <a:gd name="connsiteX4" fmla="*/ 504757 w 612941"/>
                    <a:gd name="connsiteY4" fmla="*/ 277909 h 294110"/>
                    <a:gd name="connsiteX5" fmla="*/ 596748 w 612941"/>
                    <a:gd name="connsiteY5" fmla="*/ 203490 h 294110"/>
                    <a:gd name="connsiteX6" fmla="*/ 594262 w 612941"/>
                    <a:gd name="connsiteY6" fmla="*/ 32325 h 294110"/>
                    <a:gd name="connsiteX7" fmla="*/ 254880 w 612941"/>
                    <a:gd name="connsiteY7" fmla="*/ 0 h 294110"/>
                    <a:gd name="connsiteX8" fmla="*/ 259854 w 612941"/>
                    <a:gd name="connsiteY8" fmla="*/ 0 h 294110"/>
                    <a:gd name="connsiteX9" fmla="*/ 604238 w 612941"/>
                    <a:gd name="connsiteY9" fmla="*/ 16133 h 294110"/>
                    <a:gd name="connsiteX10" fmla="*/ 611698 w 612941"/>
                    <a:gd name="connsiteY10" fmla="*/ 24819 h 294110"/>
                    <a:gd name="connsiteX11" fmla="*/ 612941 w 612941"/>
                    <a:gd name="connsiteY11" fmla="*/ 203519 h 294110"/>
                    <a:gd name="connsiteX12" fmla="*/ 504777 w 612941"/>
                    <a:gd name="connsiteY12" fmla="*/ 294110 h 294110"/>
                    <a:gd name="connsiteX13" fmla="*/ 79580 w 612941"/>
                    <a:gd name="connsiteY13" fmla="*/ 294110 h 294110"/>
                    <a:gd name="connsiteX14" fmla="*/ 11200 w 612941"/>
                    <a:gd name="connsiteY14" fmla="*/ 237025 h 294110"/>
                    <a:gd name="connsiteX15" fmla="*/ 23633 w 612941"/>
                    <a:gd name="connsiteY15" fmla="*/ 126579 h 294110"/>
                    <a:gd name="connsiteX16" fmla="*/ 254880 w 612941"/>
                    <a:gd name="connsiteY16" fmla="*/ 0 h 294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12941" h="294110">
                      <a:moveTo>
                        <a:pt x="259861" y="16201"/>
                      </a:moveTo>
                      <a:cubicBezTo>
                        <a:pt x="202678" y="42248"/>
                        <a:pt x="57232" y="111706"/>
                        <a:pt x="36099" y="136512"/>
                      </a:cubicBezTo>
                      <a:cubicBezTo>
                        <a:pt x="5021" y="173722"/>
                        <a:pt x="18695" y="213412"/>
                        <a:pt x="24911" y="229536"/>
                      </a:cubicBezTo>
                      <a:cubicBezTo>
                        <a:pt x="38585" y="256824"/>
                        <a:pt x="62205" y="277909"/>
                        <a:pt x="79608" y="277909"/>
                      </a:cubicBezTo>
                      <a:lnTo>
                        <a:pt x="504757" y="277909"/>
                      </a:lnTo>
                      <a:cubicBezTo>
                        <a:pt x="545780" y="277909"/>
                        <a:pt x="596748" y="243180"/>
                        <a:pt x="596748" y="203490"/>
                      </a:cubicBezTo>
                      <a:lnTo>
                        <a:pt x="594262" y="32325"/>
                      </a:lnTo>
                      <a:close/>
                      <a:moveTo>
                        <a:pt x="254880" y="0"/>
                      </a:moveTo>
                      <a:cubicBezTo>
                        <a:pt x="256124" y="0"/>
                        <a:pt x="257367" y="0"/>
                        <a:pt x="259854" y="0"/>
                      </a:cubicBezTo>
                      <a:lnTo>
                        <a:pt x="604238" y="16133"/>
                      </a:lnTo>
                      <a:cubicBezTo>
                        <a:pt x="606725" y="16133"/>
                        <a:pt x="611698" y="19856"/>
                        <a:pt x="611698" y="24819"/>
                      </a:cubicBezTo>
                      <a:lnTo>
                        <a:pt x="612941" y="203519"/>
                      </a:lnTo>
                      <a:cubicBezTo>
                        <a:pt x="612941" y="251917"/>
                        <a:pt x="553264" y="294110"/>
                        <a:pt x="504777" y="294110"/>
                      </a:cubicBezTo>
                      <a:lnTo>
                        <a:pt x="79580" y="294110"/>
                      </a:lnTo>
                      <a:cubicBezTo>
                        <a:pt x="55958" y="294110"/>
                        <a:pt x="26120" y="270532"/>
                        <a:pt x="11200" y="237025"/>
                      </a:cubicBezTo>
                      <a:cubicBezTo>
                        <a:pt x="-7449" y="198555"/>
                        <a:pt x="-2476" y="157603"/>
                        <a:pt x="23633" y="126579"/>
                      </a:cubicBezTo>
                      <a:cubicBezTo>
                        <a:pt x="50985" y="94314"/>
                        <a:pt x="233745" y="9928"/>
                        <a:pt x="2548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9C6062C6-699A-EE47-9B63-744E6D13785B}"/>
                    </a:ext>
                  </a:extLst>
                </p:cNvPr>
                <p:cNvSpPr/>
                <p:nvPr/>
              </p:nvSpPr>
              <p:spPr>
                <a:xfrm>
                  <a:off x="10652768" y="12559496"/>
                  <a:ext cx="592997" cy="3801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7" h="306">
                      <a:moveTo>
                        <a:pt x="235" y="306"/>
                      </a:moveTo>
                      <a:cubicBezTo>
                        <a:pt x="282" y="306"/>
                        <a:pt x="409" y="229"/>
                        <a:pt x="447" y="210"/>
                      </a:cubicBezTo>
                      <a:cubicBezTo>
                        <a:pt x="487" y="191"/>
                        <a:pt x="479" y="149"/>
                        <a:pt x="467" y="114"/>
                      </a:cubicBezTo>
                      <a:lnTo>
                        <a:pt x="421" y="0"/>
                      </a:lnTo>
                      <a:lnTo>
                        <a:pt x="134" y="60"/>
                      </a:lnTo>
                      <a:cubicBezTo>
                        <a:pt x="134" y="60"/>
                        <a:pt x="145" y="119"/>
                        <a:pt x="67" y="143"/>
                      </a:cubicBezTo>
                      <a:cubicBezTo>
                        <a:pt x="-28" y="174"/>
                        <a:pt x="6" y="306"/>
                        <a:pt x="6" y="3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5BB418A4-4381-A44C-B181-5104F7A2BB54}"/>
                    </a:ext>
                  </a:extLst>
                </p:cNvPr>
                <p:cNvSpPr/>
                <p:nvPr/>
              </p:nvSpPr>
              <p:spPr>
                <a:xfrm>
                  <a:off x="10643620" y="12550776"/>
                  <a:ext cx="608408" cy="396301"/>
                </a:xfrm>
                <a:custGeom>
                  <a:avLst/>
                  <a:gdLst>
                    <a:gd name="connsiteX0" fmla="*/ 527540 w 608408"/>
                    <a:gd name="connsiteY0" fmla="*/ 17447 h 396301"/>
                    <a:gd name="connsiteX1" fmla="*/ 184443 w 608408"/>
                    <a:gd name="connsiteY1" fmla="*/ 90723 h 396301"/>
                    <a:gd name="connsiteX2" fmla="*/ 93696 w 608408"/>
                    <a:gd name="connsiteY2" fmla="*/ 193806 h 396301"/>
                    <a:gd name="connsiteX3" fmla="*/ 17866 w 608408"/>
                    <a:gd name="connsiteY3" fmla="*/ 301856 h 396301"/>
                    <a:gd name="connsiteX4" fmla="*/ 22839 w 608408"/>
                    <a:gd name="connsiteY4" fmla="*/ 380100 h 396301"/>
                    <a:gd name="connsiteX5" fmla="*/ 301295 w 608408"/>
                    <a:gd name="connsiteY5" fmla="*/ 380100 h 396301"/>
                    <a:gd name="connsiteX6" fmla="*/ 516352 w 608408"/>
                    <a:gd name="connsiteY6" fmla="*/ 286953 h 396301"/>
                    <a:gd name="connsiteX7" fmla="*/ 561104 w 608408"/>
                    <a:gd name="connsiteY7" fmla="*/ 262114 h 396301"/>
                    <a:gd name="connsiteX8" fmla="*/ 582237 w 608408"/>
                    <a:gd name="connsiteY8" fmla="*/ 152821 h 396301"/>
                    <a:gd name="connsiteX9" fmla="*/ 528806 w 608408"/>
                    <a:gd name="connsiteY9" fmla="*/ 0 h 396301"/>
                    <a:gd name="connsiteX10" fmla="*/ 538752 w 608408"/>
                    <a:gd name="connsiteY10" fmla="*/ 6212 h 396301"/>
                    <a:gd name="connsiteX11" fmla="*/ 595942 w 608408"/>
                    <a:gd name="connsiteY11" fmla="*/ 146594 h 396301"/>
                    <a:gd name="connsiteX12" fmla="*/ 566104 w 608408"/>
                    <a:gd name="connsiteY12" fmla="*/ 278280 h 396301"/>
                    <a:gd name="connsiteX13" fmla="*/ 522590 w 608408"/>
                    <a:gd name="connsiteY13" fmla="*/ 301884 h 396301"/>
                    <a:gd name="connsiteX14" fmla="*/ 300050 w 608408"/>
                    <a:gd name="connsiteY14" fmla="*/ 396301 h 396301"/>
                    <a:gd name="connsiteX15" fmla="*/ 15347 w 608408"/>
                    <a:gd name="connsiteY15" fmla="*/ 396301 h 396301"/>
                    <a:gd name="connsiteX16" fmla="*/ 6644 w 608408"/>
                    <a:gd name="connsiteY16" fmla="*/ 390089 h 396301"/>
                    <a:gd name="connsiteX17" fmla="*/ 87455 w 608408"/>
                    <a:gd name="connsiteY17" fmla="*/ 177652 h 396301"/>
                    <a:gd name="connsiteX18" fmla="*/ 167023 w 608408"/>
                    <a:gd name="connsiteY18" fmla="*/ 84478 h 396301"/>
                    <a:gd name="connsiteX19" fmla="*/ 173239 w 608408"/>
                    <a:gd name="connsiteY19" fmla="*/ 75782 h 39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08408" h="396301">
                      <a:moveTo>
                        <a:pt x="527540" y="17447"/>
                      </a:moveTo>
                      <a:lnTo>
                        <a:pt x="184443" y="90723"/>
                      </a:lnTo>
                      <a:cubicBezTo>
                        <a:pt x="184443" y="110594"/>
                        <a:pt x="178227" y="168966"/>
                        <a:pt x="93696" y="193806"/>
                      </a:cubicBezTo>
                      <a:cubicBezTo>
                        <a:pt x="48944" y="208709"/>
                        <a:pt x="24082" y="244726"/>
                        <a:pt x="17866" y="301856"/>
                      </a:cubicBezTo>
                      <a:cubicBezTo>
                        <a:pt x="15380" y="335389"/>
                        <a:pt x="20352" y="367680"/>
                        <a:pt x="22839" y="380100"/>
                      </a:cubicBezTo>
                      <a:lnTo>
                        <a:pt x="301295" y="380100"/>
                      </a:lnTo>
                      <a:cubicBezTo>
                        <a:pt x="344803" y="380100"/>
                        <a:pt x="451711" y="321728"/>
                        <a:pt x="516352" y="286953"/>
                      </a:cubicBezTo>
                      <a:cubicBezTo>
                        <a:pt x="534999" y="277017"/>
                        <a:pt x="549916" y="268323"/>
                        <a:pt x="561104" y="262114"/>
                      </a:cubicBezTo>
                      <a:cubicBezTo>
                        <a:pt x="595911" y="245968"/>
                        <a:pt x="603370" y="209951"/>
                        <a:pt x="582237" y="152821"/>
                      </a:cubicBezTo>
                      <a:close/>
                      <a:moveTo>
                        <a:pt x="528806" y="0"/>
                      </a:moveTo>
                      <a:cubicBezTo>
                        <a:pt x="533779" y="0"/>
                        <a:pt x="537509" y="2485"/>
                        <a:pt x="538752" y="6212"/>
                      </a:cubicBezTo>
                      <a:lnTo>
                        <a:pt x="595942" y="146594"/>
                      </a:lnTo>
                      <a:cubicBezTo>
                        <a:pt x="619563" y="212437"/>
                        <a:pt x="609617" y="255919"/>
                        <a:pt x="566104" y="278280"/>
                      </a:cubicBezTo>
                      <a:cubicBezTo>
                        <a:pt x="557401" y="282007"/>
                        <a:pt x="541239" y="290704"/>
                        <a:pt x="522590" y="301884"/>
                      </a:cubicBezTo>
                      <a:cubicBezTo>
                        <a:pt x="452969" y="339154"/>
                        <a:pt x="347293" y="396301"/>
                        <a:pt x="300050" y="396301"/>
                      </a:cubicBezTo>
                      <a:lnTo>
                        <a:pt x="15347" y="396301"/>
                      </a:lnTo>
                      <a:cubicBezTo>
                        <a:pt x="11617" y="396301"/>
                        <a:pt x="7887" y="393816"/>
                        <a:pt x="6644" y="390089"/>
                      </a:cubicBezTo>
                      <a:cubicBezTo>
                        <a:pt x="6644" y="388847"/>
                        <a:pt x="-34383" y="218649"/>
                        <a:pt x="87455" y="177652"/>
                      </a:cubicBezTo>
                      <a:cubicBezTo>
                        <a:pt x="176969" y="151563"/>
                        <a:pt x="167023" y="86963"/>
                        <a:pt x="167023" y="84478"/>
                      </a:cubicBezTo>
                      <a:cubicBezTo>
                        <a:pt x="165779" y="80751"/>
                        <a:pt x="169509" y="75782"/>
                        <a:pt x="173239" y="757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3733DE0-EABA-5248-8E20-482D6848A25A}"/>
                    </a:ext>
                  </a:extLst>
                </p:cNvPr>
                <p:cNvSpPr/>
                <p:nvPr/>
              </p:nvSpPr>
              <p:spPr>
                <a:xfrm>
                  <a:off x="10650277" y="10219081"/>
                  <a:ext cx="630371" cy="2691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7" h="217">
                      <a:moveTo>
                        <a:pt x="507" y="217"/>
                      </a:moveTo>
                      <a:cubicBezTo>
                        <a:pt x="422" y="193"/>
                        <a:pt x="395" y="184"/>
                        <a:pt x="395" y="184"/>
                      </a:cubicBezTo>
                      <a:cubicBezTo>
                        <a:pt x="395" y="184"/>
                        <a:pt x="313" y="217"/>
                        <a:pt x="252" y="189"/>
                      </a:cubicBezTo>
                      <a:cubicBezTo>
                        <a:pt x="209" y="169"/>
                        <a:pt x="178" y="134"/>
                        <a:pt x="178" y="134"/>
                      </a:cubicBezTo>
                      <a:cubicBezTo>
                        <a:pt x="178" y="134"/>
                        <a:pt x="142" y="166"/>
                        <a:pt x="94" y="182"/>
                      </a:cubicBezTo>
                      <a:cubicBezTo>
                        <a:pt x="32" y="203"/>
                        <a:pt x="36" y="169"/>
                        <a:pt x="36" y="169"/>
                      </a:cubicBezTo>
                      <a:cubicBezTo>
                        <a:pt x="36" y="169"/>
                        <a:pt x="9" y="174"/>
                        <a:pt x="4" y="162"/>
                      </a:cubicBezTo>
                      <a:cubicBezTo>
                        <a:pt x="-4" y="140"/>
                        <a:pt x="17" y="120"/>
                        <a:pt x="17" y="120"/>
                      </a:cubicBezTo>
                      <a:cubicBezTo>
                        <a:pt x="-9" y="119"/>
                        <a:pt x="-3" y="98"/>
                        <a:pt x="26" y="75"/>
                      </a:cubicBezTo>
                      <a:cubicBezTo>
                        <a:pt x="110" y="6"/>
                        <a:pt x="153" y="1"/>
                        <a:pt x="187" y="0"/>
                      </a:cubicBezTo>
                      <a:cubicBezTo>
                        <a:pt x="205" y="0"/>
                        <a:pt x="301" y="28"/>
                        <a:pt x="344" y="42"/>
                      </a:cubicBezTo>
                      <a:cubicBezTo>
                        <a:pt x="362" y="48"/>
                        <a:pt x="425" y="60"/>
                        <a:pt x="503" y="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D26AF32B-B318-E34C-B6D4-04BB8DFAA63C}"/>
                    </a:ext>
                  </a:extLst>
                </p:cNvPr>
                <p:cNvSpPr/>
                <p:nvPr/>
              </p:nvSpPr>
              <p:spPr>
                <a:xfrm>
                  <a:off x="10642961" y="10211603"/>
                  <a:ext cx="646404" cy="284140"/>
                </a:xfrm>
                <a:custGeom>
                  <a:avLst/>
                  <a:gdLst>
                    <a:gd name="connsiteX0" fmla="*/ 239823 w 646404"/>
                    <a:gd name="connsiteY0" fmla="*/ 16201 h 284140"/>
                    <a:gd name="connsiteX1" fmla="*/ 43386 w 646404"/>
                    <a:gd name="connsiteY1" fmla="*/ 106723 h 284140"/>
                    <a:gd name="connsiteX2" fmla="*/ 14791 w 646404"/>
                    <a:gd name="connsiteY2" fmla="*/ 143924 h 284140"/>
                    <a:gd name="connsiteX3" fmla="*/ 27224 w 646404"/>
                    <a:gd name="connsiteY3" fmla="*/ 147644 h 284140"/>
                    <a:gd name="connsiteX4" fmla="*/ 34683 w 646404"/>
                    <a:gd name="connsiteY4" fmla="*/ 152604 h 284140"/>
                    <a:gd name="connsiteX5" fmla="*/ 32197 w 646404"/>
                    <a:gd name="connsiteY5" fmla="*/ 162525 h 284140"/>
                    <a:gd name="connsiteX6" fmla="*/ 19764 w 646404"/>
                    <a:gd name="connsiteY6" fmla="*/ 204686 h 284140"/>
                    <a:gd name="connsiteX7" fmla="*/ 49603 w 646404"/>
                    <a:gd name="connsiteY7" fmla="*/ 208406 h 284140"/>
                    <a:gd name="connsiteX8" fmla="*/ 57062 w 646404"/>
                    <a:gd name="connsiteY8" fmla="*/ 210886 h 284140"/>
                    <a:gd name="connsiteX9" fmla="*/ 59549 w 646404"/>
                    <a:gd name="connsiteY9" fmla="*/ 217086 h 284140"/>
                    <a:gd name="connsiteX10" fmla="*/ 64522 w 646404"/>
                    <a:gd name="connsiteY10" fmla="*/ 229486 h 284140"/>
                    <a:gd name="connsiteX11" fmla="*/ 120469 w 646404"/>
                    <a:gd name="connsiteY11" fmla="*/ 225766 h 284140"/>
                    <a:gd name="connsiteX12" fmla="*/ 223660 w 646404"/>
                    <a:gd name="connsiteY12" fmla="*/ 168725 h 284140"/>
                    <a:gd name="connsiteX13" fmla="*/ 234850 w 646404"/>
                    <a:gd name="connsiteY13" fmla="*/ 168725 h 284140"/>
                    <a:gd name="connsiteX14" fmla="*/ 324365 w 646404"/>
                    <a:gd name="connsiteY14" fmla="*/ 234446 h 284140"/>
                    <a:gd name="connsiteX15" fmla="*/ 494693 w 646404"/>
                    <a:gd name="connsiteY15" fmla="*/ 228246 h 284140"/>
                    <a:gd name="connsiteX16" fmla="*/ 498423 w 646404"/>
                    <a:gd name="connsiteY16" fmla="*/ 227006 h 284140"/>
                    <a:gd name="connsiteX17" fmla="*/ 500909 w 646404"/>
                    <a:gd name="connsiteY17" fmla="*/ 228246 h 284140"/>
                    <a:gd name="connsiteX18" fmla="*/ 628966 w 646404"/>
                    <a:gd name="connsiteY18" fmla="*/ 265447 h 284140"/>
                    <a:gd name="connsiteX19" fmla="*/ 623993 w 646404"/>
                    <a:gd name="connsiteY19" fmla="*/ 90603 h 284140"/>
                    <a:gd name="connsiteX20" fmla="*/ 431286 w 646404"/>
                    <a:gd name="connsiteY20" fmla="*/ 67042 h 284140"/>
                    <a:gd name="connsiteX21" fmla="*/ 239823 w 646404"/>
                    <a:gd name="connsiteY21" fmla="*/ 16201 h 284140"/>
                    <a:gd name="connsiteX22" fmla="*/ 241057 w 646404"/>
                    <a:gd name="connsiteY22" fmla="*/ 0 h 284140"/>
                    <a:gd name="connsiteX23" fmla="*/ 242300 w 646404"/>
                    <a:gd name="connsiteY23" fmla="*/ 0 h 284140"/>
                    <a:gd name="connsiteX24" fmla="*/ 437513 w 646404"/>
                    <a:gd name="connsiteY24" fmla="*/ 50872 h 284140"/>
                    <a:gd name="connsiteX25" fmla="*/ 633970 w 646404"/>
                    <a:gd name="connsiteY25" fmla="*/ 74447 h 284140"/>
                    <a:gd name="connsiteX26" fmla="*/ 642674 w 646404"/>
                    <a:gd name="connsiteY26" fmla="*/ 81892 h 284140"/>
                    <a:gd name="connsiteX27" fmla="*/ 646404 w 646404"/>
                    <a:gd name="connsiteY27" fmla="*/ 276695 h 284140"/>
                    <a:gd name="connsiteX28" fmla="*/ 643917 w 646404"/>
                    <a:gd name="connsiteY28" fmla="*/ 282899 h 284140"/>
                    <a:gd name="connsiteX29" fmla="*/ 638944 w 646404"/>
                    <a:gd name="connsiteY29" fmla="*/ 284140 h 284140"/>
                    <a:gd name="connsiteX30" fmla="*/ 636457 w 646404"/>
                    <a:gd name="connsiteY30" fmla="*/ 284140 h 284140"/>
                    <a:gd name="connsiteX31" fmla="*/ 499683 w 646404"/>
                    <a:gd name="connsiteY31" fmla="*/ 243194 h 284140"/>
                    <a:gd name="connsiteX32" fmla="*/ 319391 w 646404"/>
                    <a:gd name="connsiteY32" fmla="*/ 249398 h 284140"/>
                    <a:gd name="connsiteX33" fmla="*/ 229866 w 646404"/>
                    <a:gd name="connsiteY33" fmla="*/ 186118 h 284140"/>
                    <a:gd name="connsiteX34" fmla="*/ 126664 w 646404"/>
                    <a:gd name="connsiteY34" fmla="*/ 241953 h 284140"/>
                    <a:gd name="connsiteX35" fmla="*/ 54547 w 646404"/>
                    <a:gd name="connsiteY35" fmla="*/ 241953 h 284140"/>
                    <a:gd name="connsiteX36" fmla="*/ 44600 w 646404"/>
                    <a:gd name="connsiteY36" fmla="*/ 225823 h 284140"/>
                    <a:gd name="connsiteX37" fmla="*/ 4812 w 646404"/>
                    <a:gd name="connsiteY37" fmla="*/ 209693 h 284140"/>
                    <a:gd name="connsiteX38" fmla="*/ 13515 w 646404"/>
                    <a:gd name="connsiteY38" fmla="*/ 161302 h 284140"/>
                    <a:gd name="connsiteX39" fmla="*/ 1081 w 646404"/>
                    <a:gd name="connsiteY39" fmla="*/ 150135 h 284140"/>
                    <a:gd name="connsiteX40" fmla="*/ 33410 w 646404"/>
                    <a:gd name="connsiteY40" fmla="*/ 94300 h 284140"/>
                    <a:gd name="connsiteX41" fmla="*/ 241057 w 646404"/>
                    <a:gd name="connsiteY41" fmla="*/ 0 h 284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46404" h="284140">
                      <a:moveTo>
                        <a:pt x="239823" y="16201"/>
                      </a:moveTo>
                      <a:cubicBezTo>
                        <a:pt x="197552" y="16201"/>
                        <a:pt x="144091" y="23641"/>
                        <a:pt x="43386" y="106723"/>
                      </a:cubicBezTo>
                      <a:cubicBezTo>
                        <a:pt x="19764" y="125324"/>
                        <a:pt x="13548" y="138964"/>
                        <a:pt x="14791" y="143924"/>
                      </a:cubicBezTo>
                      <a:cubicBezTo>
                        <a:pt x="16034" y="146404"/>
                        <a:pt x="21007" y="147644"/>
                        <a:pt x="27224" y="147644"/>
                      </a:cubicBezTo>
                      <a:cubicBezTo>
                        <a:pt x="30953" y="148884"/>
                        <a:pt x="33440" y="150124"/>
                        <a:pt x="34683" y="152604"/>
                      </a:cubicBezTo>
                      <a:cubicBezTo>
                        <a:pt x="35927" y="156324"/>
                        <a:pt x="35927" y="160044"/>
                        <a:pt x="32197" y="162525"/>
                      </a:cubicBezTo>
                      <a:cubicBezTo>
                        <a:pt x="32197" y="162525"/>
                        <a:pt x="11061" y="183605"/>
                        <a:pt x="19764" y="204686"/>
                      </a:cubicBezTo>
                      <a:cubicBezTo>
                        <a:pt x="21007" y="210886"/>
                        <a:pt x="38413" y="210886"/>
                        <a:pt x="49603" y="208406"/>
                      </a:cubicBezTo>
                      <a:cubicBezTo>
                        <a:pt x="52089" y="208406"/>
                        <a:pt x="54576" y="208406"/>
                        <a:pt x="57062" y="210886"/>
                      </a:cubicBezTo>
                      <a:cubicBezTo>
                        <a:pt x="58305" y="212126"/>
                        <a:pt x="59549" y="215846"/>
                        <a:pt x="59549" y="217086"/>
                      </a:cubicBezTo>
                      <a:cubicBezTo>
                        <a:pt x="59549" y="217086"/>
                        <a:pt x="58305" y="224526"/>
                        <a:pt x="64522" y="229486"/>
                      </a:cubicBezTo>
                      <a:cubicBezTo>
                        <a:pt x="69495" y="233206"/>
                        <a:pt x="83171" y="238166"/>
                        <a:pt x="120469" y="225766"/>
                      </a:cubicBezTo>
                      <a:cubicBezTo>
                        <a:pt x="177659" y="207166"/>
                        <a:pt x="222417" y="168725"/>
                        <a:pt x="223660" y="168725"/>
                      </a:cubicBezTo>
                      <a:cubicBezTo>
                        <a:pt x="227390" y="165005"/>
                        <a:pt x="232363" y="166245"/>
                        <a:pt x="234850" y="168725"/>
                      </a:cubicBezTo>
                      <a:cubicBezTo>
                        <a:pt x="234850" y="169965"/>
                        <a:pt x="272148" y="210886"/>
                        <a:pt x="324365" y="234446"/>
                      </a:cubicBezTo>
                      <a:cubicBezTo>
                        <a:pt x="396475" y="266687"/>
                        <a:pt x="494693" y="228246"/>
                        <a:pt x="494693" y="228246"/>
                      </a:cubicBezTo>
                      <a:cubicBezTo>
                        <a:pt x="495936" y="227006"/>
                        <a:pt x="495936" y="227006"/>
                        <a:pt x="498423" y="227006"/>
                      </a:cubicBezTo>
                      <a:cubicBezTo>
                        <a:pt x="499666" y="227006"/>
                        <a:pt x="499666" y="227006"/>
                        <a:pt x="500909" y="228246"/>
                      </a:cubicBezTo>
                      <a:cubicBezTo>
                        <a:pt x="500909" y="228246"/>
                        <a:pt x="533234" y="239406"/>
                        <a:pt x="628966" y="265447"/>
                      </a:cubicBezTo>
                      <a:lnTo>
                        <a:pt x="623993" y="90603"/>
                      </a:lnTo>
                      <a:cubicBezTo>
                        <a:pt x="531991" y="89363"/>
                        <a:pt x="454908" y="74482"/>
                        <a:pt x="431286" y="67042"/>
                      </a:cubicBezTo>
                      <a:cubicBezTo>
                        <a:pt x="365393" y="45962"/>
                        <a:pt x="258472" y="14961"/>
                        <a:pt x="239823" y="16201"/>
                      </a:cubicBezTo>
                      <a:close/>
                      <a:moveTo>
                        <a:pt x="241057" y="0"/>
                      </a:moveTo>
                      <a:lnTo>
                        <a:pt x="242300" y="0"/>
                      </a:lnTo>
                      <a:cubicBezTo>
                        <a:pt x="273385" y="0"/>
                        <a:pt x="436270" y="50872"/>
                        <a:pt x="437513" y="50872"/>
                      </a:cubicBezTo>
                      <a:cubicBezTo>
                        <a:pt x="461138" y="59558"/>
                        <a:pt x="539472" y="74447"/>
                        <a:pt x="633970" y="74447"/>
                      </a:cubicBezTo>
                      <a:cubicBezTo>
                        <a:pt x="638944" y="74447"/>
                        <a:pt x="641430" y="78170"/>
                        <a:pt x="642674" y="81892"/>
                      </a:cubicBezTo>
                      <a:lnTo>
                        <a:pt x="646404" y="276695"/>
                      </a:lnTo>
                      <a:cubicBezTo>
                        <a:pt x="646404" y="277936"/>
                        <a:pt x="645161" y="280418"/>
                        <a:pt x="643917" y="282899"/>
                      </a:cubicBezTo>
                      <a:cubicBezTo>
                        <a:pt x="642674" y="284140"/>
                        <a:pt x="640187" y="284140"/>
                        <a:pt x="638944" y="284140"/>
                      </a:cubicBezTo>
                      <a:cubicBezTo>
                        <a:pt x="637700" y="284140"/>
                        <a:pt x="637700" y="284140"/>
                        <a:pt x="636457" y="284140"/>
                      </a:cubicBezTo>
                      <a:cubicBezTo>
                        <a:pt x="546932" y="260565"/>
                        <a:pt x="509630" y="246916"/>
                        <a:pt x="499683" y="243194"/>
                      </a:cubicBezTo>
                      <a:cubicBezTo>
                        <a:pt x="482276" y="250639"/>
                        <a:pt x="390264" y="281658"/>
                        <a:pt x="319391" y="249398"/>
                      </a:cubicBezTo>
                      <a:cubicBezTo>
                        <a:pt x="274629" y="229545"/>
                        <a:pt x="241057" y="198526"/>
                        <a:pt x="229866" y="186118"/>
                      </a:cubicBezTo>
                      <a:cubicBezTo>
                        <a:pt x="214946" y="197285"/>
                        <a:pt x="175157" y="224582"/>
                        <a:pt x="126664" y="241953"/>
                      </a:cubicBezTo>
                      <a:cubicBezTo>
                        <a:pt x="93093" y="253120"/>
                        <a:pt x="68225" y="253120"/>
                        <a:pt x="54547" y="241953"/>
                      </a:cubicBezTo>
                      <a:cubicBezTo>
                        <a:pt x="49574" y="236990"/>
                        <a:pt x="45844" y="230786"/>
                        <a:pt x="44600" y="225823"/>
                      </a:cubicBezTo>
                      <a:cubicBezTo>
                        <a:pt x="32166" y="227064"/>
                        <a:pt x="11029" y="227064"/>
                        <a:pt x="4812" y="209693"/>
                      </a:cubicBezTo>
                      <a:cubicBezTo>
                        <a:pt x="-2649" y="191081"/>
                        <a:pt x="6055" y="172469"/>
                        <a:pt x="13515" y="161302"/>
                      </a:cubicBezTo>
                      <a:cubicBezTo>
                        <a:pt x="6055" y="158821"/>
                        <a:pt x="2325" y="152617"/>
                        <a:pt x="1081" y="150135"/>
                      </a:cubicBezTo>
                      <a:cubicBezTo>
                        <a:pt x="-3892" y="135246"/>
                        <a:pt x="8542" y="115393"/>
                        <a:pt x="33410" y="94300"/>
                      </a:cubicBezTo>
                      <a:cubicBezTo>
                        <a:pt x="139098" y="8686"/>
                        <a:pt x="196295" y="1241"/>
                        <a:pt x="2410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BB7D226E-B7D6-2648-9E10-E6857D1ABA9F}"/>
                    </a:ext>
                  </a:extLst>
                </p:cNvPr>
                <p:cNvSpPr/>
                <p:nvPr/>
              </p:nvSpPr>
              <p:spPr>
                <a:xfrm>
                  <a:off x="11207146" y="9057595"/>
                  <a:ext cx="833435" cy="14618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0" h="1174">
                      <a:moveTo>
                        <a:pt x="660" y="761"/>
                      </a:moveTo>
                      <a:cubicBezTo>
                        <a:pt x="639" y="562"/>
                        <a:pt x="631" y="266"/>
                        <a:pt x="536" y="104"/>
                      </a:cubicBezTo>
                      <a:cubicBezTo>
                        <a:pt x="468" y="-13"/>
                        <a:pt x="130" y="1"/>
                        <a:pt x="130" y="1"/>
                      </a:cubicBezTo>
                      <a:cubicBezTo>
                        <a:pt x="130" y="-2"/>
                        <a:pt x="90" y="958"/>
                        <a:pt x="90" y="958"/>
                      </a:cubicBezTo>
                      <a:lnTo>
                        <a:pt x="3" y="969"/>
                      </a:lnTo>
                      <a:cubicBezTo>
                        <a:pt x="3" y="969"/>
                        <a:pt x="-4" y="1081"/>
                        <a:pt x="2" y="1171"/>
                      </a:cubicBezTo>
                      <a:lnTo>
                        <a:pt x="512" y="1174"/>
                      </a:lnTo>
                      <a:cubicBezTo>
                        <a:pt x="611" y="1174"/>
                        <a:pt x="698" y="1106"/>
                        <a:pt x="660" y="7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C9C04250-694B-CA40-9186-4CEB35AA6C51}"/>
                    </a:ext>
                  </a:extLst>
                </p:cNvPr>
                <p:cNvSpPr/>
                <p:nvPr/>
              </p:nvSpPr>
              <p:spPr>
                <a:xfrm>
                  <a:off x="11199831" y="9048525"/>
                  <a:ext cx="849613" cy="1478371"/>
                </a:xfrm>
                <a:custGeom>
                  <a:avLst/>
                  <a:gdLst>
                    <a:gd name="connsiteX0" fmla="*/ 176497 w 849613"/>
                    <a:gd name="connsiteY0" fmla="*/ 16544 h 1478371"/>
                    <a:gd name="connsiteX1" fmla="*/ 126742 w 849613"/>
                    <a:gd name="connsiteY1" fmla="*/ 1203178 h 1478371"/>
                    <a:gd name="connsiteX2" fmla="*/ 120522 w 849613"/>
                    <a:gd name="connsiteY2" fmla="*/ 1210649 h 1478371"/>
                    <a:gd name="connsiteX3" fmla="*/ 18523 w 849613"/>
                    <a:gd name="connsiteY3" fmla="*/ 1223100 h 1478371"/>
                    <a:gd name="connsiteX4" fmla="*/ 17279 w 849613"/>
                    <a:gd name="connsiteY4" fmla="*/ 1459680 h 1478371"/>
                    <a:gd name="connsiteX5" fmla="*/ 644202 w 849613"/>
                    <a:gd name="connsiteY5" fmla="*/ 1462170 h 1478371"/>
                    <a:gd name="connsiteX6" fmla="*/ 764860 w 849613"/>
                    <a:gd name="connsiteY6" fmla="*/ 1413609 h 1478371"/>
                    <a:gd name="connsiteX7" fmla="*/ 820835 w 849613"/>
                    <a:gd name="connsiteY7" fmla="*/ 957882 h 1478371"/>
                    <a:gd name="connsiteX8" fmla="*/ 807152 w 849613"/>
                    <a:gd name="connsiteY8" fmla="*/ 810953 h 1478371"/>
                    <a:gd name="connsiteX9" fmla="*/ 666592 w 849613"/>
                    <a:gd name="connsiteY9" fmla="*/ 141060 h 1478371"/>
                    <a:gd name="connsiteX10" fmla="*/ 176497 w 849613"/>
                    <a:gd name="connsiteY10" fmla="*/ 16544 h 1478371"/>
                    <a:gd name="connsiteX11" fmla="*/ 193767 w 849613"/>
                    <a:gd name="connsiteY11" fmla="*/ 39 h 1478371"/>
                    <a:gd name="connsiteX12" fmla="*/ 682779 w 849613"/>
                    <a:gd name="connsiteY12" fmla="*/ 132332 h 1478371"/>
                    <a:gd name="connsiteX13" fmla="*/ 824592 w 849613"/>
                    <a:gd name="connsiteY13" fmla="*/ 809710 h 1478371"/>
                    <a:gd name="connsiteX14" fmla="*/ 838275 w 849613"/>
                    <a:gd name="connsiteY14" fmla="*/ 956641 h 1478371"/>
                    <a:gd name="connsiteX15" fmla="*/ 778565 w 849613"/>
                    <a:gd name="connsiteY15" fmla="*/ 1424828 h 1478371"/>
                    <a:gd name="connsiteX16" fmla="*/ 645460 w 849613"/>
                    <a:gd name="connsiteY16" fmla="*/ 1478371 h 1478371"/>
                    <a:gd name="connsiteX17" fmla="*/ 11037 w 849613"/>
                    <a:gd name="connsiteY17" fmla="*/ 1475881 h 1478371"/>
                    <a:gd name="connsiteX18" fmla="*/ 3573 w 849613"/>
                    <a:gd name="connsiteY18" fmla="*/ 1468410 h 1478371"/>
                    <a:gd name="connsiteX19" fmla="*/ 4817 w 849613"/>
                    <a:gd name="connsiteY19" fmla="*/ 1214393 h 1478371"/>
                    <a:gd name="connsiteX20" fmla="*/ 12281 w 849613"/>
                    <a:gd name="connsiteY20" fmla="*/ 1206922 h 1478371"/>
                    <a:gd name="connsiteX21" fmla="*/ 111798 w 849613"/>
                    <a:gd name="connsiteY21" fmla="*/ 1195715 h 1478371"/>
                    <a:gd name="connsiteX22" fmla="*/ 161557 w 849613"/>
                    <a:gd name="connsiteY22" fmla="*/ 21511 h 1478371"/>
                    <a:gd name="connsiteX23" fmla="*/ 170265 w 849613"/>
                    <a:gd name="connsiteY23" fmla="*/ 343 h 1478371"/>
                    <a:gd name="connsiteX24" fmla="*/ 193767 w 849613"/>
                    <a:gd name="connsiteY24" fmla="*/ 39 h 147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49613" h="1478371">
                      <a:moveTo>
                        <a:pt x="176497" y="16544"/>
                      </a:moveTo>
                      <a:cubicBezTo>
                        <a:pt x="172766" y="117402"/>
                        <a:pt x="127985" y="1191971"/>
                        <a:pt x="126742" y="1203178"/>
                      </a:cubicBezTo>
                      <a:cubicBezTo>
                        <a:pt x="126742" y="1206913"/>
                        <a:pt x="124254" y="1209403"/>
                        <a:pt x="120522" y="1210649"/>
                      </a:cubicBezTo>
                      <a:lnTo>
                        <a:pt x="18523" y="1223100"/>
                      </a:lnTo>
                      <a:cubicBezTo>
                        <a:pt x="17279" y="1250493"/>
                        <a:pt x="11059" y="1363803"/>
                        <a:pt x="17279" y="1459680"/>
                      </a:cubicBezTo>
                      <a:lnTo>
                        <a:pt x="644202" y="1462170"/>
                      </a:lnTo>
                      <a:cubicBezTo>
                        <a:pt x="696445" y="1462170"/>
                        <a:pt x="736250" y="1445983"/>
                        <a:pt x="764860" y="1413609"/>
                      </a:cubicBezTo>
                      <a:cubicBezTo>
                        <a:pt x="827054" y="1343880"/>
                        <a:pt x="845713" y="1190726"/>
                        <a:pt x="820835" y="957882"/>
                      </a:cubicBezTo>
                      <a:cubicBezTo>
                        <a:pt x="815859" y="913056"/>
                        <a:pt x="812128" y="863250"/>
                        <a:pt x="807152" y="810953"/>
                      </a:cubicBezTo>
                      <a:cubicBezTo>
                        <a:pt x="787250" y="585580"/>
                        <a:pt x="762372" y="305420"/>
                        <a:pt x="666592" y="141060"/>
                      </a:cubicBezTo>
                      <a:cubicBezTo>
                        <a:pt x="591958" y="12809"/>
                        <a:pt x="232473" y="16544"/>
                        <a:pt x="176497" y="16544"/>
                      </a:cubicBezTo>
                      <a:close/>
                      <a:moveTo>
                        <a:pt x="193767" y="39"/>
                      </a:moveTo>
                      <a:cubicBezTo>
                        <a:pt x="284943" y="-591"/>
                        <a:pt x="607675" y="4857"/>
                        <a:pt x="682779" y="132332"/>
                      </a:cubicBezTo>
                      <a:cubicBezTo>
                        <a:pt x="779809" y="299186"/>
                        <a:pt x="803444" y="583087"/>
                        <a:pt x="824592" y="809710"/>
                      </a:cubicBezTo>
                      <a:cubicBezTo>
                        <a:pt x="829568" y="862007"/>
                        <a:pt x="833299" y="910569"/>
                        <a:pt x="838275" y="956641"/>
                      </a:cubicBezTo>
                      <a:cubicBezTo>
                        <a:pt x="864399" y="1196961"/>
                        <a:pt x="845739" y="1350117"/>
                        <a:pt x="778565" y="1424828"/>
                      </a:cubicBezTo>
                      <a:cubicBezTo>
                        <a:pt x="744978" y="1460939"/>
                        <a:pt x="702683" y="1478371"/>
                        <a:pt x="645460" y="1478371"/>
                      </a:cubicBezTo>
                      <a:lnTo>
                        <a:pt x="11037" y="1475881"/>
                      </a:lnTo>
                      <a:cubicBezTo>
                        <a:pt x="7305" y="1475881"/>
                        <a:pt x="3573" y="1472145"/>
                        <a:pt x="3573" y="1468410"/>
                      </a:cubicBezTo>
                      <a:cubicBezTo>
                        <a:pt x="-5135" y="1356343"/>
                        <a:pt x="4817" y="1215638"/>
                        <a:pt x="4817" y="1214393"/>
                      </a:cubicBezTo>
                      <a:cubicBezTo>
                        <a:pt x="4817" y="1210657"/>
                        <a:pt x="7305" y="1208167"/>
                        <a:pt x="12281" y="1206922"/>
                      </a:cubicBezTo>
                      <a:lnTo>
                        <a:pt x="111798" y="1195715"/>
                      </a:lnTo>
                      <a:lnTo>
                        <a:pt x="161557" y="21511"/>
                      </a:lnTo>
                      <a:cubicBezTo>
                        <a:pt x="161557" y="4079"/>
                        <a:pt x="161557" y="343"/>
                        <a:pt x="170265" y="343"/>
                      </a:cubicBezTo>
                      <a:cubicBezTo>
                        <a:pt x="172442" y="343"/>
                        <a:pt x="180741" y="129"/>
                        <a:pt x="193767" y="3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C4BC7EC9-615F-C14B-9C9E-598DE7FCCFA5}"/>
                    </a:ext>
                  </a:extLst>
                </p:cNvPr>
                <p:cNvSpPr/>
                <p:nvPr/>
              </p:nvSpPr>
              <p:spPr>
                <a:xfrm>
                  <a:off x="11311792" y="9847704"/>
                  <a:ext cx="345084" cy="4112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8" h="331">
                      <a:moveTo>
                        <a:pt x="7" y="331"/>
                      </a:moveTo>
                      <a:cubicBezTo>
                        <a:pt x="4" y="331"/>
                        <a:pt x="1" y="329"/>
                        <a:pt x="0" y="326"/>
                      </a:cubicBezTo>
                      <a:cubicBezTo>
                        <a:pt x="0" y="322"/>
                        <a:pt x="2" y="319"/>
                        <a:pt x="6" y="318"/>
                      </a:cubicBezTo>
                      <a:lnTo>
                        <a:pt x="264" y="274"/>
                      </a:lnTo>
                      <a:lnTo>
                        <a:pt x="252" y="7"/>
                      </a:lnTo>
                      <a:cubicBezTo>
                        <a:pt x="252" y="3"/>
                        <a:pt x="254" y="0"/>
                        <a:pt x="258" y="0"/>
                      </a:cubicBezTo>
                      <a:cubicBezTo>
                        <a:pt x="262" y="0"/>
                        <a:pt x="265" y="3"/>
                        <a:pt x="265" y="6"/>
                      </a:cubicBezTo>
                      <a:lnTo>
                        <a:pt x="278" y="279"/>
                      </a:lnTo>
                      <a:cubicBezTo>
                        <a:pt x="278" y="282"/>
                        <a:pt x="276" y="285"/>
                        <a:pt x="272" y="286"/>
                      </a:cubicBezTo>
                      <a:lnTo>
                        <a:pt x="8" y="3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82D5F72C-DA48-664F-9E73-D5D33D342967}"/>
                    </a:ext>
                  </a:extLst>
                </p:cNvPr>
                <p:cNvSpPr/>
                <p:nvPr/>
              </p:nvSpPr>
              <p:spPr>
                <a:xfrm>
                  <a:off x="10602937" y="10229050"/>
                  <a:ext cx="16195" cy="290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234">
                      <a:moveTo>
                        <a:pt x="0" y="234"/>
                      </a:move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A3C66080-6011-A24D-9306-60D6ACD21A41}"/>
                    </a:ext>
                  </a:extLst>
                </p:cNvPr>
                <p:cNvSpPr/>
                <p:nvPr/>
              </p:nvSpPr>
              <p:spPr>
                <a:xfrm>
                  <a:off x="10594216" y="10221573"/>
                  <a:ext cx="32391" cy="3053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" h="246">
                      <a:moveTo>
                        <a:pt x="6" y="246"/>
                      </a:moveTo>
                      <a:cubicBezTo>
                        <a:pt x="2" y="246"/>
                        <a:pt x="-1" y="243"/>
                        <a:pt x="0" y="239"/>
                      </a:cubicBezTo>
                      <a:lnTo>
                        <a:pt x="14" y="6"/>
                      </a:lnTo>
                      <a:cubicBezTo>
                        <a:pt x="14" y="3"/>
                        <a:pt x="17" y="0"/>
                        <a:pt x="21" y="0"/>
                      </a:cubicBezTo>
                      <a:cubicBezTo>
                        <a:pt x="24" y="0"/>
                        <a:pt x="27" y="4"/>
                        <a:pt x="27" y="7"/>
                      </a:cubicBezTo>
                      <a:lnTo>
                        <a:pt x="12" y="240"/>
                      </a:lnTo>
                      <a:cubicBezTo>
                        <a:pt x="12" y="243"/>
                        <a:pt x="9" y="246"/>
                        <a:pt x="6" y="2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A51CF786-4B6D-6F49-AA35-DB09D63EAA38}"/>
                    </a:ext>
                  </a:extLst>
                </p:cNvPr>
                <p:cNvSpPr/>
                <p:nvPr/>
              </p:nvSpPr>
              <p:spPr>
                <a:xfrm>
                  <a:off x="10701351" y="8225114"/>
                  <a:ext cx="599226" cy="5819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2" h="468">
                      <a:moveTo>
                        <a:pt x="16" y="256"/>
                      </a:moveTo>
                      <a:cubicBezTo>
                        <a:pt x="16" y="256"/>
                        <a:pt x="64" y="253"/>
                        <a:pt x="174" y="193"/>
                      </a:cubicBezTo>
                      <a:lnTo>
                        <a:pt x="213" y="286"/>
                      </a:lnTo>
                      <a:lnTo>
                        <a:pt x="260" y="263"/>
                      </a:lnTo>
                      <a:lnTo>
                        <a:pt x="292" y="338"/>
                      </a:lnTo>
                      <a:lnTo>
                        <a:pt x="321" y="325"/>
                      </a:lnTo>
                      <a:lnTo>
                        <a:pt x="309" y="286"/>
                      </a:lnTo>
                      <a:cubicBezTo>
                        <a:pt x="309" y="286"/>
                        <a:pt x="319" y="256"/>
                        <a:pt x="347" y="268"/>
                      </a:cubicBezTo>
                      <a:cubicBezTo>
                        <a:pt x="376" y="281"/>
                        <a:pt x="384" y="352"/>
                        <a:pt x="347" y="362"/>
                      </a:cubicBezTo>
                      <a:cubicBezTo>
                        <a:pt x="347" y="362"/>
                        <a:pt x="364" y="463"/>
                        <a:pt x="444" y="468"/>
                      </a:cubicBezTo>
                      <a:cubicBezTo>
                        <a:pt x="444" y="468"/>
                        <a:pt x="524" y="350"/>
                        <a:pt x="450" y="147"/>
                      </a:cubicBezTo>
                      <a:cubicBezTo>
                        <a:pt x="374" y="-60"/>
                        <a:pt x="142" y="-9"/>
                        <a:pt x="57" y="66"/>
                      </a:cubicBezTo>
                      <a:cubicBezTo>
                        <a:pt x="-41" y="152"/>
                        <a:pt x="16" y="256"/>
                        <a:pt x="16" y="2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33CD3D97-5E06-9C4F-A5A2-3E5E8806E16F}"/>
                    </a:ext>
                  </a:extLst>
                </p:cNvPr>
                <p:cNvSpPr/>
                <p:nvPr/>
              </p:nvSpPr>
              <p:spPr>
                <a:xfrm>
                  <a:off x="10693788" y="8216978"/>
                  <a:ext cx="615203" cy="597603"/>
                </a:xfrm>
                <a:custGeom>
                  <a:avLst/>
                  <a:gdLst>
                    <a:gd name="connsiteX0" fmla="*/ 300748 w 615203"/>
                    <a:gd name="connsiteY0" fmla="*/ 15459 h 597603"/>
                    <a:gd name="connsiteX1" fmla="*/ 85899 w 615203"/>
                    <a:gd name="connsiteY1" fmla="*/ 95197 h 597603"/>
                    <a:gd name="connsiteX2" fmla="*/ 34930 w 615203"/>
                    <a:gd name="connsiteY2" fmla="*/ 315294 h 597603"/>
                    <a:gd name="connsiteX3" fmla="*/ 220157 w 615203"/>
                    <a:gd name="connsiteY3" fmla="*/ 239441 h 597603"/>
                    <a:gd name="connsiteX4" fmla="*/ 227616 w 615203"/>
                    <a:gd name="connsiteY4" fmla="*/ 239441 h 597603"/>
                    <a:gd name="connsiteX5" fmla="*/ 231346 w 615203"/>
                    <a:gd name="connsiteY5" fmla="*/ 241928 h 597603"/>
                    <a:gd name="connsiteX6" fmla="*/ 278585 w 615203"/>
                    <a:gd name="connsiteY6" fmla="*/ 351355 h 597603"/>
                    <a:gd name="connsiteX7" fmla="*/ 328310 w 615203"/>
                    <a:gd name="connsiteY7" fmla="*/ 326485 h 597603"/>
                    <a:gd name="connsiteX8" fmla="*/ 334526 w 615203"/>
                    <a:gd name="connsiteY8" fmla="*/ 325242 h 597603"/>
                    <a:gd name="connsiteX9" fmla="*/ 339498 w 615203"/>
                    <a:gd name="connsiteY9" fmla="*/ 330216 h 597603"/>
                    <a:gd name="connsiteX10" fmla="*/ 374306 w 615203"/>
                    <a:gd name="connsiteY10" fmla="*/ 417260 h 597603"/>
                    <a:gd name="connsiteX11" fmla="*/ 397926 w 615203"/>
                    <a:gd name="connsiteY11" fmla="*/ 406068 h 597603"/>
                    <a:gd name="connsiteX12" fmla="*/ 385495 w 615203"/>
                    <a:gd name="connsiteY12" fmla="*/ 366277 h 597603"/>
                    <a:gd name="connsiteX13" fmla="*/ 385495 w 615203"/>
                    <a:gd name="connsiteY13" fmla="*/ 360059 h 597603"/>
                    <a:gd name="connsiteX14" fmla="*/ 409114 w 615203"/>
                    <a:gd name="connsiteY14" fmla="*/ 332703 h 597603"/>
                    <a:gd name="connsiteX15" fmla="*/ 443922 w 615203"/>
                    <a:gd name="connsiteY15" fmla="*/ 333946 h 597603"/>
                    <a:gd name="connsiteX16" fmla="*/ 478730 w 615203"/>
                    <a:gd name="connsiteY16" fmla="*/ 412286 h 597603"/>
                    <a:gd name="connsiteX17" fmla="*/ 450138 w 615203"/>
                    <a:gd name="connsiteY17" fmla="*/ 462025 h 597603"/>
                    <a:gd name="connsiteX18" fmla="*/ 557047 w 615203"/>
                    <a:gd name="connsiteY18" fmla="*/ 580156 h 597603"/>
                    <a:gd name="connsiteX19" fmla="*/ 560777 w 615203"/>
                    <a:gd name="connsiteY19" fmla="*/ 192189 h 597603"/>
                    <a:gd name="connsiteX20" fmla="*/ 385495 w 615203"/>
                    <a:gd name="connsiteY20" fmla="*/ 24319 h 597603"/>
                    <a:gd name="connsiteX21" fmla="*/ 300748 w 615203"/>
                    <a:gd name="connsiteY21" fmla="*/ 15459 h 597603"/>
                    <a:gd name="connsiteX22" fmla="*/ 299158 w 615203"/>
                    <a:gd name="connsiteY22" fmla="*/ 210 h 597603"/>
                    <a:gd name="connsiteX23" fmla="*/ 387994 w 615203"/>
                    <a:gd name="connsiteY23" fmla="*/ 9362 h 597603"/>
                    <a:gd name="connsiteX24" fmla="*/ 575728 w 615203"/>
                    <a:gd name="connsiteY24" fmla="*/ 188446 h 597603"/>
                    <a:gd name="connsiteX25" fmla="*/ 565782 w 615203"/>
                    <a:gd name="connsiteY25" fmla="*/ 592628 h 597603"/>
                    <a:gd name="connsiteX26" fmla="*/ 559566 w 615203"/>
                    <a:gd name="connsiteY26" fmla="*/ 597603 h 597603"/>
                    <a:gd name="connsiteX27" fmla="*/ 431508 w 615203"/>
                    <a:gd name="connsiteY27" fmla="*/ 458315 h 597603"/>
                    <a:gd name="connsiteX28" fmla="*/ 437725 w 615203"/>
                    <a:gd name="connsiteY28" fmla="*/ 449610 h 597603"/>
                    <a:gd name="connsiteX29" fmla="*/ 461347 w 615203"/>
                    <a:gd name="connsiteY29" fmla="*/ 411057 h 597603"/>
                    <a:gd name="connsiteX30" fmla="*/ 436481 w 615203"/>
                    <a:gd name="connsiteY30" fmla="*/ 350119 h 597603"/>
                    <a:gd name="connsiteX31" fmla="*/ 415346 w 615203"/>
                    <a:gd name="connsiteY31" fmla="*/ 347632 h 597603"/>
                    <a:gd name="connsiteX32" fmla="*/ 399183 w 615203"/>
                    <a:gd name="connsiteY32" fmla="*/ 365043 h 597603"/>
                    <a:gd name="connsiteX33" fmla="*/ 415346 w 615203"/>
                    <a:gd name="connsiteY33" fmla="*/ 408570 h 597603"/>
                    <a:gd name="connsiteX34" fmla="*/ 410373 w 615203"/>
                    <a:gd name="connsiteY34" fmla="*/ 418519 h 597603"/>
                    <a:gd name="connsiteX35" fmla="*/ 373074 w 615203"/>
                    <a:gd name="connsiteY35" fmla="*/ 434686 h 597603"/>
                    <a:gd name="connsiteX36" fmla="*/ 366858 w 615203"/>
                    <a:gd name="connsiteY36" fmla="*/ 434686 h 597603"/>
                    <a:gd name="connsiteX37" fmla="*/ 361885 w 615203"/>
                    <a:gd name="connsiteY37" fmla="*/ 430955 h 597603"/>
                    <a:gd name="connsiteX38" fmla="*/ 327073 w 615203"/>
                    <a:gd name="connsiteY38" fmla="*/ 345144 h 597603"/>
                    <a:gd name="connsiteX39" fmla="*/ 276099 w 615203"/>
                    <a:gd name="connsiteY39" fmla="*/ 371261 h 597603"/>
                    <a:gd name="connsiteX40" fmla="*/ 269883 w 615203"/>
                    <a:gd name="connsiteY40" fmla="*/ 371261 h 597603"/>
                    <a:gd name="connsiteX41" fmla="*/ 264910 w 615203"/>
                    <a:gd name="connsiteY41" fmla="*/ 367530 h 597603"/>
                    <a:gd name="connsiteX42" fmla="*/ 218908 w 615203"/>
                    <a:gd name="connsiteY42" fmla="*/ 259333 h 597603"/>
                    <a:gd name="connsiteX43" fmla="*/ 28687 w 615203"/>
                    <a:gd name="connsiteY43" fmla="*/ 333952 h 597603"/>
                    <a:gd name="connsiteX44" fmla="*/ 21228 w 615203"/>
                    <a:gd name="connsiteY44" fmla="*/ 330221 h 597603"/>
                    <a:gd name="connsiteX45" fmla="*/ 73445 w 615203"/>
                    <a:gd name="connsiteY45" fmla="*/ 83981 h 597603"/>
                    <a:gd name="connsiteX46" fmla="*/ 299158 w 615203"/>
                    <a:gd name="connsiteY46" fmla="*/ 210 h 59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615203" h="597603">
                      <a:moveTo>
                        <a:pt x="300748" y="15459"/>
                      </a:moveTo>
                      <a:cubicBezTo>
                        <a:pt x="215495" y="18256"/>
                        <a:pt x="132516" y="53230"/>
                        <a:pt x="85899" y="95197"/>
                      </a:cubicBezTo>
                      <a:cubicBezTo>
                        <a:pt x="-18525" y="185971"/>
                        <a:pt x="22499" y="291668"/>
                        <a:pt x="34930" y="315294"/>
                      </a:cubicBezTo>
                      <a:cubicBezTo>
                        <a:pt x="51091" y="312807"/>
                        <a:pt x="110761" y="300372"/>
                        <a:pt x="220157" y="239441"/>
                      </a:cubicBezTo>
                      <a:cubicBezTo>
                        <a:pt x="222644" y="238198"/>
                        <a:pt x="225130" y="238198"/>
                        <a:pt x="227616" y="239441"/>
                      </a:cubicBezTo>
                      <a:cubicBezTo>
                        <a:pt x="230102" y="239441"/>
                        <a:pt x="231346" y="240685"/>
                        <a:pt x="231346" y="241928"/>
                      </a:cubicBezTo>
                      <a:lnTo>
                        <a:pt x="278585" y="351355"/>
                      </a:lnTo>
                      <a:lnTo>
                        <a:pt x="328310" y="326485"/>
                      </a:lnTo>
                      <a:cubicBezTo>
                        <a:pt x="329553" y="325242"/>
                        <a:pt x="332040" y="325242"/>
                        <a:pt x="334526" y="325242"/>
                      </a:cubicBezTo>
                      <a:cubicBezTo>
                        <a:pt x="337012" y="326485"/>
                        <a:pt x="338255" y="328972"/>
                        <a:pt x="339498" y="330216"/>
                      </a:cubicBezTo>
                      <a:lnTo>
                        <a:pt x="374306" y="417260"/>
                      </a:lnTo>
                      <a:lnTo>
                        <a:pt x="397926" y="406068"/>
                      </a:lnTo>
                      <a:lnTo>
                        <a:pt x="385495" y="366277"/>
                      </a:lnTo>
                      <a:cubicBezTo>
                        <a:pt x="384251" y="363790"/>
                        <a:pt x="384251" y="362546"/>
                        <a:pt x="385495" y="360059"/>
                      </a:cubicBezTo>
                      <a:cubicBezTo>
                        <a:pt x="385495" y="360059"/>
                        <a:pt x="391710" y="340163"/>
                        <a:pt x="409114" y="332703"/>
                      </a:cubicBezTo>
                      <a:cubicBezTo>
                        <a:pt x="420302" y="327729"/>
                        <a:pt x="431491" y="327729"/>
                        <a:pt x="443922" y="333946"/>
                      </a:cubicBezTo>
                      <a:cubicBezTo>
                        <a:pt x="468785" y="343894"/>
                        <a:pt x="481216" y="382442"/>
                        <a:pt x="478730" y="412286"/>
                      </a:cubicBezTo>
                      <a:cubicBezTo>
                        <a:pt x="476244" y="435912"/>
                        <a:pt x="466298" y="454564"/>
                        <a:pt x="450138" y="462025"/>
                      </a:cubicBezTo>
                      <a:cubicBezTo>
                        <a:pt x="455110" y="486895"/>
                        <a:pt x="481216" y="571452"/>
                        <a:pt x="557047" y="580156"/>
                      </a:cubicBezTo>
                      <a:cubicBezTo>
                        <a:pt x="570722" y="555286"/>
                        <a:pt x="642824" y="414773"/>
                        <a:pt x="560777" y="192189"/>
                      </a:cubicBezTo>
                      <a:cubicBezTo>
                        <a:pt x="528455" y="103902"/>
                        <a:pt x="467542" y="45458"/>
                        <a:pt x="385495" y="24319"/>
                      </a:cubicBezTo>
                      <a:cubicBezTo>
                        <a:pt x="357835" y="17169"/>
                        <a:pt x="329165" y="14526"/>
                        <a:pt x="300748" y="15459"/>
                      </a:cubicBezTo>
                      <a:close/>
                      <a:moveTo>
                        <a:pt x="299158" y="210"/>
                      </a:moveTo>
                      <a:cubicBezTo>
                        <a:pt x="329016" y="-820"/>
                        <a:pt x="359088" y="1901"/>
                        <a:pt x="387994" y="9362"/>
                      </a:cubicBezTo>
                      <a:cubicBezTo>
                        <a:pt x="476266" y="31748"/>
                        <a:pt x="540916" y="92686"/>
                        <a:pt x="575728" y="188446"/>
                      </a:cubicBezTo>
                      <a:cubicBezTo>
                        <a:pt x="667731" y="439661"/>
                        <a:pt x="570755" y="587654"/>
                        <a:pt x="565782" y="592628"/>
                      </a:cubicBezTo>
                      <a:cubicBezTo>
                        <a:pt x="564539" y="595116"/>
                        <a:pt x="562052" y="597603"/>
                        <a:pt x="559566" y="597603"/>
                      </a:cubicBezTo>
                      <a:cubicBezTo>
                        <a:pt x="453887" y="590141"/>
                        <a:pt x="431508" y="460803"/>
                        <a:pt x="431508" y="458315"/>
                      </a:cubicBezTo>
                      <a:cubicBezTo>
                        <a:pt x="430265" y="454585"/>
                        <a:pt x="432752" y="449610"/>
                        <a:pt x="437725" y="449610"/>
                      </a:cubicBezTo>
                      <a:cubicBezTo>
                        <a:pt x="456374" y="444635"/>
                        <a:pt x="460104" y="421006"/>
                        <a:pt x="461347" y="411057"/>
                      </a:cubicBezTo>
                      <a:cubicBezTo>
                        <a:pt x="463833" y="383697"/>
                        <a:pt x="451401" y="356337"/>
                        <a:pt x="436481" y="350119"/>
                      </a:cubicBezTo>
                      <a:cubicBezTo>
                        <a:pt x="427778" y="345144"/>
                        <a:pt x="420319" y="345144"/>
                        <a:pt x="415346" y="347632"/>
                      </a:cubicBezTo>
                      <a:cubicBezTo>
                        <a:pt x="406643" y="351363"/>
                        <a:pt x="401670" y="360068"/>
                        <a:pt x="399183" y="365043"/>
                      </a:cubicBezTo>
                      <a:lnTo>
                        <a:pt x="415346" y="408570"/>
                      </a:lnTo>
                      <a:cubicBezTo>
                        <a:pt x="416589" y="412301"/>
                        <a:pt x="415346" y="417275"/>
                        <a:pt x="410373" y="418519"/>
                      </a:cubicBezTo>
                      <a:lnTo>
                        <a:pt x="373074" y="434686"/>
                      </a:lnTo>
                      <a:cubicBezTo>
                        <a:pt x="371831" y="435930"/>
                        <a:pt x="368101" y="435930"/>
                        <a:pt x="366858" y="434686"/>
                      </a:cubicBezTo>
                      <a:cubicBezTo>
                        <a:pt x="364372" y="434686"/>
                        <a:pt x="363128" y="433443"/>
                        <a:pt x="361885" y="430955"/>
                      </a:cubicBezTo>
                      <a:lnTo>
                        <a:pt x="327073" y="345144"/>
                      </a:lnTo>
                      <a:lnTo>
                        <a:pt x="276099" y="371261"/>
                      </a:lnTo>
                      <a:cubicBezTo>
                        <a:pt x="273612" y="372504"/>
                        <a:pt x="272369" y="372504"/>
                        <a:pt x="269883" y="371261"/>
                      </a:cubicBezTo>
                      <a:cubicBezTo>
                        <a:pt x="267396" y="371261"/>
                        <a:pt x="266153" y="370017"/>
                        <a:pt x="264910" y="367530"/>
                      </a:cubicBezTo>
                      <a:lnTo>
                        <a:pt x="218908" y="259333"/>
                      </a:lnTo>
                      <a:cubicBezTo>
                        <a:pt x="89608" y="330221"/>
                        <a:pt x="31174" y="333952"/>
                        <a:pt x="28687" y="333952"/>
                      </a:cubicBezTo>
                      <a:cubicBezTo>
                        <a:pt x="24957" y="333952"/>
                        <a:pt x="22471" y="331464"/>
                        <a:pt x="21228" y="330221"/>
                      </a:cubicBezTo>
                      <a:cubicBezTo>
                        <a:pt x="19984" y="327733"/>
                        <a:pt x="-50882" y="193421"/>
                        <a:pt x="73445" y="83981"/>
                      </a:cubicBezTo>
                      <a:cubicBezTo>
                        <a:pt x="121933" y="40143"/>
                        <a:pt x="209584" y="3300"/>
                        <a:pt x="299158" y="2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F58AE4B1-2C75-9B49-A284-93DBDF437580}"/>
                    </a:ext>
                  </a:extLst>
                </p:cNvPr>
                <p:cNvSpPr/>
                <p:nvPr/>
              </p:nvSpPr>
              <p:spPr>
                <a:xfrm>
                  <a:off x="9871657" y="10645291"/>
                  <a:ext cx="1942189" cy="20537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60" h="1649">
                      <a:moveTo>
                        <a:pt x="242" y="0"/>
                      </a:moveTo>
                      <a:cubicBezTo>
                        <a:pt x="242" y="0"/>
                        <a:pt x="-21" y="-20"/>
                        <a:pt x="1" y="665"/>
                      </a:cubicBezTo>
                      <a:cubicBezTo>
                        <a:pt x="25" y="1349"/>
                        <a:pt x="72" y="1612"/>
                        <a:pt x="72" y="1612"/>
                      </a:cubicBezTo>
                      <a:cubicBezTo>
                        <a:pt x="72" y="1612"/>
                        <a:pt x="252" y="1685"/>
                        <a:pt x="349" y="1626"/>
                      </a:cubicBezTo>
                      <a:lnTo>
                        <a:pt x="452" y="811"/>
                      </a:lnTo>
                      <a:lnTo>
                        <a:pt x="760" y="1600"/>
                      </a:lnTo>
                      <a:cubicBezTo>
                        <a:pt x="760" y="1600"/>
                        <a:pt x="935" y="1655"/>
                        <a:pt x="1047" y="1536"/>
                      </a:cubicBezTo>
                      <a:cubicBezTo>
                        <a:pt x="1047" y="1536"/>
                        <a:pt x="953" y="1000"/>
                        <a:pt x="934" y="883"/>
                      </a:cubicBezTo>
                      <a:cubicBezTo>
                        <a:pt x="915" y="766"/>
                        <a:pt x="841" y="413"/>
                        <a:pt x="841" y="413"/>
                      </a:cubicBezTo>
                      <a:lnTo>
                        <a:pt x="1379" y="413"/>
                      </a:lnTo>
                      <a:cubicBezTo>
                        <a:pt x="1379" y="413"/>
                        <a:pt x="1592" y="339"/>
                        <a:pt x="155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id="{DB562A9B-24CA-AE42-873C-0D39279D64F1}"/>
                    </a:ext>
                  </a:extLst>
                </p:cNvPr>
                <p:cNvSpPr/>
                <p:nvPr/>
              </p:nvSpPr>
              <p:spPr>
                <a:xfrm>
                  <a:off x="9863815" y="10637802"/>
                  <a:ext cx="1957380" cy="2068753"/>
                </a:xfrm>
                <a:custGeom>
                  <a:avLst/>
                  <a:gdLst>
                    <a:gd name="connsiteX0" fmla="*/ 309134 w 1957380"/>
                    <a:gd name="connsiteY0" fmla="*/ 16213 h 2068753"/>
                    <a:gd name="connsiteX1" fmla="*/ 184635 w 1957380"/>
                    <a:gd name="connsiteY1" fmla="*/ 74750 h 2068753"/>
                    <a:gd name="connsiteX2" fmla="*/ 17807 w 1957380"/>
                    <a:gd name="connsiteY2" fmla="*/ 835730 h 2068753"/>
                    <a:gd name="connsiteX3" fmla="*/ 104956 w 1957380"/>
                    <a:gd name="connsiteY3" fmla="*/ 2010206 h 2068753"/>
                    <a:gd name="connsiteX4" fmla="*/ 434877 w 1957380"/>
                    <a:gd name="connsiteY4" fmla="*/ 2027643 h 2068753"/>
                    <a:gd name="connsiteX5" fmla="*/ 563111 w 1957380"/>
                    <a:gd name="connsiteY5" fmla="*/ 1017569 h 2068753"/>
                    <a:gd name="connsiteX6" fmla="*/ 569336 w 1957380"/>
                    <a:gd name="connsiteY6" fmla="*/ 1010096 h 2068753"/>
                    <a:gd name="connsiteX7" fmla="*/ 578051 w 1957380"/>
                    <a:gd name="connsiteY7" fmla="*/ 1015078 h 2068753"/>
                    <a:gd name="connsiteX8" fmla="*/ 960261 w 1957380"/>
                    <a:gd name="connsiteY8" fmla="*/ 1994015 h 2068753"/>
                    <a:gd name="connsiteX9" fmla="*/ 1302632 w 1957380"/>
                    <a:gd name="connsiteY9" fmla="*/ 1918042 h 2068753"/>
                    <a:gd name="connsiteX10" fmla="*/ 1161949 w 1957380"/>
                    <a:gd name="connsiteY10" fmla="*/ 1108488 h 2068753"/>
                    <a:gd name="connsiteX11" fmla="*/ 1046165 w 1957380"/>
                    <a:gd name="connsiteY11" fmla="*/ 524364 h 2068753"/>
                    <a:gd name="connsiteX12" fmla="*/ 1048655 w 1957380"/>
                    <a:gd name="connsiteY12" fmla="*/ 518136 h 2068753"/>
                    <a:gd name="connsiteX13" fmla="*/ 1054880 w 1957380"/>
                    <a:gd name="connsiteY13" fmla="*/ 514400 h 2068753"/>
                    <a:gd name="connsiteX14" fmla="*/ 1723438 w 1957380"/>
                    <a:gd name="connsiteY14" fmla="*/ 514400 h 2068753"/>
                    <a:gd name="connsiteX15" fmla="*/ 1846691 w 1957380"/>
                    <a:gd name="connsiteY15" fmla="*/ 417253 h 2068753"/>
                    <a:gd name="connsiteX16" fmla="*/ 1936330 w 1957380"/>
                    <a:gd name="connsiteY16" fmla="*/ 16213 h 2068753"/>
                    <a:gd name="connsiteX17" fmla="*/ 309126 w 1957380"/>
                    <a:gd name="connsiteY17" fmla="*/ 12 h 2068753"/>
                    <a:gd name="connsiteX18" fmla="*/ 1943810 w 1957380"/>
                    <a:gd name="connsiteY18" fmla="*/ 12 h 2068753"/>
                    <a:gd name="connsiteX19" fmla="*/ 1952525 w 1957380"/>
                    <a:gd name="connsiteY19" fmla="*/ 7485 h 2068753"/>
                    <a:gd name="connsiteX20" fmla="*/ 1857905 w 1957380"/>
                    <a:gd name="connsiteY20" fmla="*/ 428457 h 2068753"/>
                    <a:gd name="connsiteX21" fmla="*/ 1727180 w 1957380"/>
                    <a:gd name="connsiteY21" fmla="*/ 529341 h 2068753"/>
                    <a:gd name="connsiteX22" fmla="*/ 1724690 w 1957380"/>
                    <a:gd name="connsiteY22" fmla="*/ 530586 h 2068753"/>
                    <a:gd name="connsiteX23" fmla="*/ 1064840 w 1957380"/>
                    <a:gd name="connsiteY23" fmla="*/ 530586 h 2068753"/>
                    <a:gd name="connsiteX24" fmla="*/ 1179380 w 1957380"/>
                    <a:gd name="connsiteY24" fmla="*/ 1105998 h 2068753"/>
                    <a:gd name="connsiteX25" fmla="*/ 1318820 w 1957380"/>
                    <a:gd name="connsiteY25" fmla="*/ 1919296 h 2068753"/>
                    <a:gd name="connsiteX26" fmla="*/ 1317575 w 1957380"/>
                    <a:gd name="connsiteY26" fmla="*/ 1925523 h 2068753"/>
                    <a:gd name="connsiteX27" fmla="*/ 951546 w 1957380"/>
                    <a:gd name="connsiteY27" fmla="*/ 2007724 h 2068753"/>
                    <a:gd name="connsiteX28" fmla="*/ 946566 w 1957380"/>
                    <a:gd name="connsiteY28" fmla="*/ 2003988 h 2068753"/>
                    <a:gd name="connsiteX29" fmla="*/ 574311 w 1957380"/>
                    <a:gd name="connsiteY29" fmla="*/ 1051196 h 2068753"/>
                    <a:gd name="connsiteX30" fmla="*/ 451056 w 1957380"/>
                    <a:gd name="connsiteY30" fmla="*/ 2033880 h 2068753"/>
                    <a:gd name="connsiteX31" fmla="*/ 446076 w 1957380"/>
                    <a:gd name="connsiteY31" fmla="*/ 2038862 h 2068753"/>
                    <a:gd name="connsiteX32" fmla="*/ 320331 w 1957380"/>
                    <a:gd name="connsiteY32" fmla="*/ 2068753 h 2068753"/>
                    <a:gd name="connsiteX33" fmla="*/ 93741 w 1957380"/>
                    <a:gd name="connsiteY33" fmla="*/ 2022670 h 2068753"/>
                    <a:gd name="connsiteX34" fmla="*/ 90006 w 1957380"/>
                    <a:gd name="connsiteY34" fmla="*/ 2016443 h 2068753"/>
                    <a:gd name="connsiteX35" fmla="*/ 1611 w 1957380"/>
                    <a:gd name="connsiteY35" fmla="*/ 835729 h 2068753"/>
                    <a:gd name="connsiteX36" fmla="*/ 174666 w 1957380"/>
                    <a:gd name="connsiteY36" fmla="*/ 62286 h 2068753"/>
                    <a:gd name="connsiteX37" fmla="*/ 309126 w 1957380"/>
                    <a:gd name="connsiteY37" fmla="*/ 12 h 206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957380" h="2068753">
                      <a:moveTo>
                        <a:pt x="309134" y="16213"/>
                      </a:moveTo>
                      <a:cubicBezTo>
                        <a:pt x="307889" y="16213"/>
                        <a:pt x="249374" y="12477"/>
                        <a:pt x="184635" y="74750"/>
                      </a:cubicBezTo>
                      <a:cubicBezTo>
                        <a:pt x="99976" y="156951"/>
                        <a:pt x="1622" y="354980"/>
                        <a:pt x="17807" y="835730"/>
                      </a:cubicBezTo>
                      <a:cubicBezTo>
                        <a:pt x="45197" y="1625357"/>
                        <a:pt x="98731" y="1966615"/>
                        <a:pt x="104956" y="2010206"/>
                      </a:cubicBezTo>
                      <a:cubicBezTo>
                        <a:pt x="136081" y="2021415"/>
                        <a:pt x="327808" y="2088670"/>
                        <a:pt x="434877" y="2027643"/>
                      </a:cubicBezTo>
                      <a:lnTo>
                        <a:pt x="563111" y="1017569"/>
                      </a:lnTo>
                      <a:cubicBezTo>
                        <a:pt x="563111" y="1013832"/>
                        <a:pt x="565601" y="1010096"/>
                        <a:pt x="569336" y="1010096"/>
                      </a:cubicBezTo>
                      <a:cubicBezTo>
                        <a:pt x="573071" y="1010096"/>
                        <a:pt x="576806" y="1012587"/>
                        <a:pt x="578051" y="1015078"/>
                      </a:cubicBezTo>
                      <a:lnTo>
                        <a:pt x="960261" y="1994015"/>
                      </a:lnTo>
                      <a:cubicBezTo>
                        <a:pt x="988896" y="2001488"/>
                        <a:pt x="1178134" y="2045079"/>
                        <a:pt x="1302632" y="1918042"/>
                      </a:cubicBezTo>
                      <a:cubicBezTo>
                        <a:pt x="1292672" y="1860750"/>
                        <a:pt x="1185604" y="1247980"/>
                        <a:pt x="1161949" y="1108488"/>
                      </a:cubicBezTo>
                      <a:cubicBezTo>
                        <a:pt x="1139539" y="965259"/>
                        <a:pt x="1048655" y="528100"/>
                        <a:pt x="1046165" y="524364"/>
                      </a:cubicBezTo>
                      <a:cubicBezTo>
                        <a:pt x="1046165" y="521873"/>
                        <a:pt x="1046165" y="519382"/>
                        <a:pt x="1048655" y="518136"/>
                      </a:cubicBezTo>
                      <a:cubicBezTo>
                        <a:pt x="1051145" y="515645"/>
                        <a:pt x="1052390" y="514400"/>
                        <a:pt x="1054880" y="514400"/>
                      </a:cubicBezTo>
                      <a:lnTo>
                        <a:pt x="1723438" y="514400"/>
                      </a:lnTo>
                      <a:cubicBezTo>
                        <a:pt x="1732152" y="510664"/>
                        <a:pt x="1791912" y="485754"/>
                        <a:pt x="1846691" y="417253"/>
                      </a:cubicBezTo>
                      <a:cubicBezTo>
                        <a:pt x="1941310" y="296443"/>
                        <a:pt x="1948780" y="133287"/>
                        <a:pt x="1936330" y="16213"/>
                      </a:cubicBezTo>
                      <a:close/>
                      <a:moveTo>
                        <a:pt x="309126" y="12"/>
                      </a:moveTo>
                      <a:lnTo>
                        <a:pt x="1943810" y="12"/>
                      </a:lnTo>
                      <a:cubicBezTo>
                        <a:pt x="1947545" y="12"/>
                        <a:pt x="1951280" y="3748"/>
                        <a:pt x="1952525" y="7485"/>
                      </a:cubicBezTo>
                      <a:cubicBezTo>
                        <a:pt x="1964975" y="129542"/>
                        <a:pt x="1959995" y="300172"/>
                        <a:pt x="1857905" y="428457"/>
                      </a:cubicBezTo>
                      <a:cubicBezTo>
                        <a:pt x="1796900" y="505677"/>
                        <a:pt x="1730915" y="529341"/>
                        <a:pt x="1727180" y="529341"/>
                      </a:cubicBezTo>
                      <a:cubicBezTo>
                        <a:pt x="1727180" y="530586"/>
                        <a:pt x="1725935" y="530586"/>
                        <a:pt x="1724690" y="530586"/>
                      </a:cubicBezTo>
                      <a:lnTo>
                        <a:pt x="1064840" y="530586"/>
                      </a:lnTo>
                      <a:cubicBezTo>
                        <a:pt x="1078536" y="596597"/>
                        <a:pt x="1156970" y="973977"/>
                        <a:pt x="1179380" y="1105998"/>
                      </a:cubicBezTo>
                      <a:cubicBezTo>
                        <a:pt x="1201790" y="1250473"/>
                        <a:pt x="1317575" y="1911823"/>
                        <a:pt x="1318820" y="1919296"/>
                      </a:cubicBezTo>
                      <a:cubicBezTo>
                        <a:pt x="1320065" y="1921786"/>
                        <a:pt x="1318820" y="1924277"/>
                        <a:pt x="1317575" y="1925523"/>
                      </a:cubicBezTo>
                      <a:cubicBezTo>
                        <a:pt x="1175645" y="2074980"/>
                        <a:pt x="952790" y="2008970"/>
                        <a:pt x="951546" y="2007724"/>
                      </a:cubicBezTo>
                      <a:cubicBezTo>
                        <a:pt x="949056" y="2007724"/>
                        <a:pt x="946566" y="2006479"/>
                        <a:pt x="946566" y="2003988"/>
                      </a:cubicBezTo>
                      <a:lnTo>
                        <a:pt x="574311" y="1051196"/>
                      </a:lnTo>
                      <a:lnTo>
                        <a:pt x="451056" y="2033880"/>
                      </a:lnTo>
                      <a:cubicBezTo>
                        <a:pt x="449811" y="2036370"/>
                        <a:pt x="448566" y="2037616"/>
                        <a:pt x="446076" y="2038862"/>
                      </a:cubicBezTo>
                      <a:cubicBezTo>
                        <a:pt x="409971" y="2061280"/>
                        <a:pt x="365151" y="2068753"/>
                        <a:pt x="320331" y="2068753"/>
                      </a:cubicBezTo>
                      <a:cubicBezTo>
                        <a:pt x="212016" y="2068753"/>
                        <a:pt x="101211" y="2025161"/>
                        <a:pt x="93741" y="2022670"/>
                      </a:cubicBezTo>
                      <a:cubicBezTo>
                        <a:pt x="92496" y="2022670"/>
                        <a:pt x="90006" y="2020179"/>
                        <a:pt x="90006" y="2016443"/>
                      </a:cubicBezTo>
                      <a:cubicBezTo>
                        <a:pt x="88761" y="2013952"/>
                        <a:pt x="30246" y="1678918"/>
                        <a:pt x="1611" y="835729"/>
                      </a:cubicBezTo>
                      <a:cubicBezTo>
                        <a:pt x="-7104" y="566705"/>
                        <a:pt x="15306" y="214234"/>
                        <a:pt x="174666" y="62286"/>
                      </a:cubicBezTo>
                      <a:cubicBezTo>
                        <a:pt x="241896" y="-2479"/>
                        <a:pt x="304146" y="12"/>
                        <a:pt x="309126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E7CB4FBE-AA67-1445-B544-89AF6FB2C4D9}"/>
                    </a:ext>
                  </a:extLst>
                </p:cNvPr>
                <p:cNvSpPr/>
                <p:nvPr/>
              </p:nvSpPr>
              <p:spPr>
                <a:xfrm>
                  <a:off x="10323876" y="10769914"/>
                  <a:ext cx="242929" cy="8848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6" h="711">
                      <a:moveTo>
                        <a:pt x="89" y="711"/>
                      </a:moveTo>
                      <a:cubicBezTo>
                        <a:pt x="89" y="711"/>
                        <a:pt x="-36" y="387"/>
                        <a:pt x="10" y="219"/>
                      </a:cubicBezTo>
                      <a:cubicBezTo>
                        <a:pt x="56" y="51"/>
                        <a:pt x="196" y="0"/>
                        <a:pt x="1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76B87149-33F8-424C-9FC2-96F1A1D338EA}"/>
                    </a:ext>
                  </a:extLst>
                </p:cNvPr>
                <p:cNvSpPr/>
                <p:nvPr/>
              </p:nvSpPr>
              <p:spPr>
                <a:xfrm>
                  <a:off x="10316405" y="10762436"/>
                  <a:ext cx="260370" cy="9010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0" h="724">
                      <a:moveTo>
                        <a:pt x="96" y="724"/>
                      </a:moveTo>
                      <a:cubicBezTo>
                        <a:pt x="93" y="724"/>
                        <a:pt x="91" y="722"/>
                        <a:pt x="90" y="720"/>
                      </a:cubicBezTo>
                      <a:cubicBezTo>
                        <a:pt x="85" y="707"/>
                        <a:pt x="-36" y="391"/>
                        <a:pt x="11" y="223"/>
                      </a:cubicBezTo>
                      <a:cubicBezTo>
                        <a:pt x="58" y="54"/>
                        <a:pt x="200" y="1"/>
                        <a:pt x="201" y="0"/>
                      </a:cubicBezTo>
                      <a:cubicBezTo>
                        <a:pt x="205" y="-1"/>
                        <a:pt x="208" y="1"/>
                        <a:pt x="209" y="4"/>
                      </a:cubicBezTo>
                      <a:cubicBezTo>
                        <a:pt x="211" y="7"/>
                        <a:pt x="209" y="11"/>
                        <a:pt x="206" y="12"/>
                      </a:cubicBezTo>
                      <a:cubicBezTo>
                        <a:pt x="204" y="13"/>
                        <a:pt x="68" y="64"/>
                        <a:pt x="23" y="226"/>
                      </a:cubicBezTo>
                      <a:cubicBezTo>
                        <a:pt x="-22" y="390"/>
                        <a:pt x="101" y="712"/>
                        <a:pt x="102" y="715"/>
                      </a:cubicBezTo>
                      <a:cubicBezTo>
                        <a:pt x="104" y="719"/>
                        <a:pt x="102" y="722"/>
                        <a:pt x="98" y="724"/>
                      </a:cubicBezTo>
                      <a:cubicBezTo>
                        <a:pt x="98" y="724"/>
                        <a:pt x="97" y="724"/>
                        <a:pt x="96" y="7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1BC37FD0-ABAB-4243-BD83-4D69D4A94C3C}"/>
                    </a:ext>
                  </a:extLst>
                </p:cNvPr>
                <p:cNvSpPr/>
                <p:nvPr/>
              </p:nvSpPr>
              <p:spPr>
                <a:xfrm>
                  <a:off x="9217616" y="9827764"/>
                  <a:ext cx="1729159" cy="6617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9" h="532">
                      <a:moveTo>
                        <a:pt x="34" y="0"/>
                      </a:moveTo>
                      <a:lnTo>
                        <a:pt x="745" y="0"/>
                      </a:lnTo>
                      <a:cubicBezTo>
                        <a:pt x="771" y="0"/>
                        <a:pt x="794" y="15"/>
                        <a:pt x="806" y="38"/>
                      </a:cubicBezTo>
                      <a:lnTo>
                        <a:pt x="1023" y="479"/>
                      </a:lnTo>
                      <a:lnTo>
                        <a:pt x="1361" y="479"/>
                      </a:lnTo>
                      <a:cubicBezTo>
                        <a:pt x="1375" y="479"/>
                        <a:pt x="1388" y="489"/>
                        <a:pt x="1389" y="504"/>
                      </a:cubicBezTo>
                      <a:cubicBezTo>
                        <a:pt x="1390" y="519"/>
                        <a:pt x="1377" y="532"/>
                        <a:pt x="1362" y="532"/>
                      </a:cubicBezTo>
                      <a:lnTo>
                        <a:pt x="286" y="532"/>
                      </a:lnTo>
                      <a:cubicBezTo>
                        <a:pt x="258" y="532"/>
                        <a:pt x="232" y="516"/>
                        <a:pt x="220" y="491"/>
                      </a:cubicBezTo>
                      <a:lnTo>
                        <a:pt x="3" y="50"/>
                      </a:lnTo>
                      <a:cubicBezTo>
                        <a:pt x="-8" y="27"/>
                        <a:pt x="9" y="0"/>
                        <a:pt x="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3" name="Freeform 612">
                  <a:extLst>
                    <a:ext uri="{FF2B5EF4-FFF2-40B4-BE49-F238E27FC236}">
                      <a16:creationId xmlns:a16="http://schemas.microsoft.com/office/drawing/2014/main" id="{EE0C1A1A-1448-4247-84DC-F28B5E512341}"/>
                    </a:ext>
                  </a:extLst>
                </p:cNvPr>
                <p:cNvSpPr/>
                <p:nvPr/>
              </p:nvSpPr>
              <p:spPr>
                <a:xfrm>
                  <a:off x="9208552" y="9820287"/>
                  <a:ext cx="1746941" cy="677949"/>
                </a:xfrm>
                <a:custGeom>
                  <a:avLst/>
                  <a:gdLst>
                    <a:gd name="connsiteX0" fmla="*/ 51396 w 1746941"/>
                    <a:gd name="connsiteY0" fmla="*/ 16201 h 677949"/>
                    <a:gd name="connsiteX1" fmla="*/ 21519 w 1746941"/>
                    <a:gd name="connsiteY1" fmla="*/ 32371 h 677949"/>
                    <a:gd name="connsiteX2" fmla="*/ 20274 w 1746941"/>
                    <a:gd name="connsiteY2" fmla="*/ 65954 h 677949"/>
                    <a:gd name="connsiteX3" fmla="*/ 290414 w 1746941"/>
                    <a:gd name="connsiteY3" fmla="*/ 614481 h 677949"/>
                    <a:gd name="connsiteX4" fmla="*/ 365107 w 1746941"/>
                    <a:gd name="connsiteY4" fmla="*/ 660502 h 677949"/>
                    <a:gd name="connsiteX5" fmla="*/ 1704605 w 1746941"/>
                    <a:gd name="connsiteY5" fmla="*/ 660502 h 677949"/>
                    <a:gd name="connsiteX6" fmla="*/ 1722034 w 1746941"/>
                    <a:gd name="connsiteY6" fmla="*/ 653039 h 677949"/>
                    <a:gd name="connsiteX7" fmla="*/ 1729503 w 1746941"/>
                    <a:gd name="connsiteY7" fmla="*/ 634382 h 677949"/>
                    <a:gd name="connsiteX8" fmla="*/ 1703360 w 1746941"/>
                    <a:gd name="connsiteY8" fmla="*/ 610749 h 677949"/>
                    <a:gd name="connsiteX9" fmla="*/ 1282589 w 1746941"/>
                    <a:gd name="connsiteY9" fmla="*/ 610749 h 677949"/>
                    <a:gd name="connsiteX10" fmla="*/ 1273874 w 1746941"/>
                    <a:gd name="connsiteY10" fmla="*/ 607018 h 677949"/>
                    <a:gd name="connsiteX11" fmla="*/ 1004979 w 1746941"/>
                    <a:gd name="connsiteY11" fmla="*/ 58491 h 677949"/>
                    <a:gd name="connsiteX12" fmla="*/ 936510 w 1746941"/>
                    <a:gd name="connsiteY12" fmla="*/ 16201 h 677949"/>
                    <a:gd name="connsiteX13" fmla="*/ 51385 w 1746941"/>
                    <a:gd name="connsiteY13" fmla="*/ 0 h 677949"/>
                    <a:gd name="connsiteX14" fmla="*/ 936510 w 1746941"/>
                    <a:gd name="connsiteY14" fmla="*/ 0 h 677949"/>
                    <a:gd name="connsiteX15" fmla="*/ 1019918 w 1746941"/>
                    <a:gd name="connsiteY15" fmla="*/ 51002 h 677949"/>
                    <a:gd name="connsiteX16" fmla="*/ 1286327 w 1746941"/>
                    <a:gd name="connsiteY16" fmla="*/ 594605 h 677949"/>
                    <a:gd name="connsiteX17" fmla="*/ 1703370 w 1746941"/>
                    <a:gd name="connsiteY17" fmla="*/ 594605 h 677949"/>
                    <a:gd name="connsiteX18" fmla="*/ 1746941 w 1746941"/>
                    <a:gd name="connsiteY18" fmla="*/ 633167 h 677949"/>
                    <a:gd name="connsiteX19" fmla="*/ 1734492 w 1746941"/>
                    <a:gd name="connsiteY19" fmla="*/ 664266 h 677949"/>
                    <a:gd name="connsiteX20" fmla="*/ 1704614 w 1746941"/>
                    <a:gd name="connsiteY20" fmla="*/ 677949 h 677949"/>
                    <a:gd name="connsiteX21" fmla="*/ 365100 w 1746941"/>
                    <a:gd name="connsiteY21" fmla="*/ 677949 h 677949"/>
                    <a:gd name="connsiteX22" fmla="*/ 275467 w 1746941"/>
                    <a:gd name="connsiteY22" fmla="*/ 621972 h 677949"/>
                    <a:gd name="connsiteX23" fmla="*/ 5324 w 1746941"/>
                    <a:gd name="connsiteY23" fmla="*/ 72149 h 677949"/>
                    <a:gd name="connsiteX24" fmla="*/ 7813 w 1746941"/>
                    <a:gd name="connsiteY24" fmla="*/ 23635 h 677949"/>
                    <a:gd name="connsiteX25" fmla="*/ 51385 w 1746941"/>
                    <a:gd name="connsiteY25" fmla="*/ 0 h 67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746941" h="677949">
                      <a:moveTo>
                        <a:pt x="51396" y="16201"/>
                      </a:moveTo>
                      <a:cubicBezTo>
                        <a:pt x="38947" y="16201"/>
                        <a:pt x="27743" y="22420"/>
                        <a:pt x="21519" y="32371"/>
                      </a:cubicBezTo>
                      <a:cubicBezTo>
                        <a:pt x="15294" y="42321"/>
                        <a:pt x="14049" y="54760"/>
                        <a:pt x="20274" y="65954"/>
                      </a:cubicBezTo>
                      <a:lnTo>
                        <a:pt x="290414" y="614481"/>
                      </a:lnTo>
                      <a:cubicBezTo>
                        <a:pt x="304108" y="643088"/>
                        <a:pt x="333985" y="660502"/>
                        <a:pt x="365107" y="660502"/>
                      </a:cubicBezTo>
                      <a:lnTo>
                        <a:pt x="1704605" y="660502"/>
                      </a:lnTo>
                      <a:cubicBezTo>
                        <a:pt x="1712075" y="660502"/>
                        <a:pt x="1718299" y="658014"/>
                        <a:pt x="1722034" y="653039"/>
                      </a:cubicBezTo>
                      <a:cubicBezTo>
                        <a:pt x="1728258" y="648064"/>
                        <a:pt x="1730748" y="640601"/>
                        <a:pt x="1729503" y="634382"/>
                      </a:cubicBezTo>
                      <a:cubicBezTo>
                        <a:pt x="1728258" y="620700"/>
                        <a:pt x="1717054" y="610749"/>
                        <a:pt x="1703360" y="610749"/>
                      </a:cubicBezTo>
                      <a:lnTo>
                        <a:pt x="1282589" y="610749"/>
                      </a:lnTo>
                      <a:cubicBezTo>
                        <a:pt x="1278854" y="610749"/>
                        <a:pt x="1276364" y="608261"/>
                        <a:pt x="1273874" y="607018"/>
                      </a:cubicBezTo>
                      <a:lnTo>
                        <a:pt x="1004979" y="58491"/>
                      </a:lnTo>
                      <a:cubicBezTo>
                        <a:pt x="992530" y="32371"/>
                        <a:pt x="965143" y="16201"/>
                        <a:pt x="936510" y="16201"/>
                      </a:cubicBezTo>
                      <a:close/>
                      <a:moveTo>
                        <a:pt x="51385" y="0"/>
                      </a:moveTo>
                      <a:lnTo>
                        <a:pt x="936510" y="0"/>
                      </a:lnTo>
                      <a:cubicBezTo>
                        <a:pt x="971367" y="0"/>
                        <a:pt x="1003735" y="19903"/>
                        <a:pt x="1019918" y="51002"/>
                      </a:cubicBezTo>
                      <a:lnTo>
                        <a:pt x="1286327" y="594605"/>
                      </a:lnTo>
                      <a:lnTo>
                        <a:pt x="1703370" y="594605"/>
                      </a:lnTo>
                      <a:cubicBezTo>
                        <a:pt x="1725778" y="594605"/>
                        <a:pt x="1744451" y="610776"/>
                        <a:pt x="1746941" y="633167"/>
                      </a:cubicBezTo>
                      <a:cubicBezTo>
                        <a:pt x="1746941" y="644363"/>
                        <a:pt x="1741961" y="655558"/>
                        <a:pt x="1734492" y="664266"/>
                      </a:cubicBezTo>
                      <a:cubicBezTo>
                        <a:pt x="1727023" y="671729"/>
                        <a:pt x="1715818" y="677949"/>
                        <a:pt x="1704614" y="677949"/>
                      </a:cubicBezTo>
                      <a:lnTo>
                        <a:pt x="365100" y="677949"/>
                      </a:lnTo>
                      <a:cubicBezTo>
                        <a:pt x="327753" y="677949"/>
                        <a:pt x="292896" y="655558"/>
                        <a:pt x="275467" y="621972"/>
                      </a:cubicBezTo>
                      <a:lnTo>
                        <a:pt x="5324" y="72149"/>
                      </a:lnTo>
                      <a:cubicBezTo>
                        <a:pt x="-2146" y="57221"/>
                        <a:pt x="-2146" y="38562"/>
                        <a:pt x="7813" y="23635"/>
                      </a:cubicBezTo>
                      <a:cubicBezTo>
                        <a:pt x="17773" y="8708"/>
                        <a:pt x="33956" y="0"/>
                        <a:pt x="513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24DDE180-D4A8-B84B-98BD-2C988DE995F0}"/>
                    </a:ext>
                  </a:extLst>
                </p:cNvPr>
                <p:cNvSpPr/>
                <p:nvPr/>
              </p:nvSpPr>
              <p:spPr>
                <a:xfrm>
                  <a:off x="9788189" y="10105674"/>
                  <a:ext cx="104647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86">
                      <a:moveTo>
                        <a:pt x="0" y="43"/>
                      </a:moveTo>
                      <a:cubicBezTo>
                        <a:pt x="0" y="67"/>
                        <a:pt x="19" y="86"/>
                        <a:pt x="42" y="86"/>
                      </a:cubicBezTo>
                      <a:cubicBezTo>
                        <a:pt x="66" y="86"/>
                        <a:pt x="85" y="67"/>
                        <a:pt x="85" y="43"/>
                      </a:cubicBezTo>
                      <a:cubicBezTo>
                        <a:pt x="85" y="19"/>
                        <a:pt x="66" y="0"/>
                        <a:pt x="42" y="0"/>
                      </a:cubicBezTo>
                      <a:cubicBezTo>
                        <a:pt x="19" y="0"/>
                        <a:pt x="0" y="19"/>
                        <a:pt x="0" y="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91EE4276-0762-F34A-9D53-0510029F2A61}"/>
                  </a:ext>
                </a:extLst>
              </p:cNvPr>
              <p:cNvGrpSpPr/>
              <p:nvPr/>
            </p:nvGrpSpPr>
            <p:grpSpPr>
              <a:xfrm>
                <a:off x="12185165" y="8097998"/>
                <a:ext cx="2732941" cy="4874003"/>
                <a:chOff x="12185165" y="8097998"/>
                <a:chExt cx="2732941" cy="4874003"/>
              </a:xfrm>
            </p:grpSpPr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0B9DAC1E-9525-8F45-853E-37B1702A6E5E}"/>
                    </a:ext>
                  </a:extLst>
                </p:cNvPr>
                <p:cNvSpPr/>
                <p:nvPr/>
              </p:nvSpPr>
              <p:spPr>
                <a:xfrm>
                  <a:off x="14559571" y="11232261"/>
                  <a:ext cx="16195" cy="17185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1380">
                      <a:moveTo>
                        <a:pt x="7" y="1380"/>
                      </a:moveTo>
                      <a:cubicBezTo>
                        <a:pt x="3" y="1380"/>
                        <a:pt x="0" y="1377"/>
                        <a:pt x="0" y="1374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6"/>
                      </a:cubicBezTo>
                      <a:lnTo>
                        <a:pt x="14" y="1374"/>
                      </a:lnTo>
                      <a:cubicBezTo>
                        <a:pt x="14" y="1377"/>
                        <a:pt x="11" y="1380"/>
                        <a:pt x="7" y="13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420AF63D-EC79-C24A-92F7-E3C3DC5E8645}"/>
                    </a:ext>
                  </a:extLst>
                </p:cNvPr>
                <p:cNvSpPr/>
                <p:nvPr/>
              </p:nvSpPr>
              <p:spPr>
                <a:xfrm>
                  <a:off x="13315025" y="11232261"/>
                  <a:ext cx="36128" cy="17397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1397">
                      <a:moveTo>
                        <a:pt x="23" y="1397"/>
                      </a:moveTo>
                      <a:cubicBezTo>
                        <a:pt x="20" y="1397"/>
                        <a:pt x="16" y="1394"/>
                        <a:pt x="16" y="1390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4" y="3"/>
                        <a:pt x="14" y="6"/>
                      </a:cubicBezTo>
                      <a:lnTo>
                        <a:pt x="30" y="1390"/>
                      </a:lnTo>
                      <a:cubicBezTo>
                        <a:pt x="30" y="1394"/>
                        <a:pt x="27" y="1397"/>
                        <a:pt x="23" y="13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6A24B6FE-BD31-A645-893A-9E15C2C394A0}"/>
                    </a:ext>
                  </a:extLst>
                </p:cNvPr>
                <p:cNvSpPr/>
                <p:nvPr/>
              </p:nvSpPr>
              <p:spPr>
                <a:xfrm>
                  <a:off x="13047180" y="11159980"/>
                  <a:ext cx="1720438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2" h="69">
                      <a:moveTo>
                        <a:pt x="1348" y="69"/>
                      </a:moveTo>
                      <a:lnTo>
                        <a:pt x="34" y="69"/>
                      </a:lnTo>
                      <a:cubicBezTo>
                        <a:pt x="15" y="69"/>
                        <a:pt x="0" y="55"/>
                        <a:pt x="0" y="36"/>
                      </a:cubicBezTo>
                      <a:lnTo>
                        <a:pt x="0" y="34"/>
                      </a:lnTo>
                      <a:cubicBezTo>
                        <a:pt x="0" y="16"/>
                        <a:pt x="15" y="0"/>
                        <a:pt x="34" y="0"/>
                      </a:cubicBezTo>
                      <a:lnTo>
                        <a:pt x="1348" y="0"/>
                      </a:lnTo>
                      <a:cubicBezTo>
                        <a:pt x="1367" y="0"/>
                        <a:pt x="1382" y="16"/>
                        <a:pt x="1382" y="34"/>
                      </a:cubicBezTo>
                      <a:lnTo>
                        <a:pt x="1382" y="36"/>
                      </a:lnTo>
                      <a:cubicBezTo>
                        <a:pt x="1382" y="55"/>
                        <a:pt x="1367" y="69"/>
                        <a:pt x="1348" y="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4" name="Freeform 613">
                  <a:extLst>
                    <a:ext uri="{FF2B5EF4-FFF2-40B4-BE49-F238E27FC236}">
                      <a16:creationId xmlns:a16="http://schemas.microsoft.com/office/drawing/2014/main" id="{0CC94898-67ED-D346-B43F-4FE3FA40560F}"/>
                    </a:ext>
                  </a:extLst>
                </p:cNvPr>
                <p:cNvSpPr/>
                <p:nvPr/>
              </p:nvSpPr>
              <p:spPr>
                <a:xfrm>
                  <a:off x="13039705" y="11152506"/>
                  <a:ext cx="1735388" cy="100945"/>
                </a:xfrm>
                <a:custGeom>
                  <a:avLst/>
                  <a:gdLst>
                    <a:gd name="connsiteX0" fmla="*/ 49807 w 1735388"/>
                    <a:gd name="connsiteY0" fmla="*/ 16198 h 100945"/>
                    <a:gd name="connsiteX1" fmla="*/ 14950 w 1735388"/>
                    <a:gd name="connsiteY1" fmla="*/ 49246 h 100945"/>
                    <a:gd name="connsiteX2" fmla="*/ 14950 w 1735388"/>
                    <a:gd name="connsiteY2" fmla="*/ 51693 h 100945"/>
                    <a:gd name="connsiteX3" fmla="*/ 49807 w 1735388"/>
                    <a:gd name="connsiteY3" fmla="*/ 84741 h 100945"/>
                    <a:gd name="connsiteX4" fmla="*/ 1685581 w 1735388"/>
                    <a:gd name="connsiteY4" fmla="*/ 84741 h 100945"/>
                    <a:gd name="connsiteX5" fmla="*/ 1719193 w 1735388"/>
                    <a:gd name="connsiteY5" fmla="*/ 51693 h 100945"/>
                    <a:gd name="connsiteX6" fmla="*/ 1719193 w 1735388"/>
                    <a:gd name="connsiteY6" fmla="*/ 49246 h 100945"/>
                    <a:gd name="connsiteX7" fmla="*/ 1685581 w 1735388"/>
                    <a:gd name="connsiteY7" fmla="*/ 16198 h 100945"/>
                    <a:gd name="connsiteX8" fmla="*/ 49796 w 1735388"/>
                    <a:gd name="connsiteY8" fmla="*/ 0 h 100945"/>
                    <a:gd name="connsiteX9" fmla="*/ 1685592 w 1735388"/>
                    <a:gd name="connsiteY9" fmla="*/ 0 h 100945"/>
                    <a:gd name="connsiteX10" fmla="*/ 1735388 w 1735388"/>
                    <a:gd name="connsiteY10" fmla="*/ 49241 h 100945"/>
                    <a:gd name="connsiteX11" fmla="*/ 1735388 w 1735388"/>
                    <a:gd name="connsiteY11" fmla="*/ 51704 h 100945"/>
                    <a:gd name="connsiteX12" fmla="*/ 1685592 w 1735388"/>
                    <a:gd name="connsiteY12" fmla="*/ 100945 h 100945"/>
                    <a:gd name="connsiteX13" fmla="*/ 49796 w 1735388"/>
                    <a:gd name="connsiteY13" fmla="*/ 100945 h 100945"/>
                    <a:gd name="connsiteX14" fmla="*/ 0 w 1735388"/>
                    <a:gd name="connsiteY14" fmla="*/ 51704 h 100945"/>
                    <a:gd name="connsiteX15" fmla="*/ 0 w 1735388"/>
                    <a:gd name="connsiteY15" fmla="*/ 49241 h 100945"/>
                    <a:gd name="connsiteX16" fmla="*/ 49796 w 1735388"/>
                    <a:gd name="connsiteY16" fmla="*/ 0 h 100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5388" h="100945">
                      <a:moveTo>
                        <a:pt x="49807" y="16198"/>
                      </a:moveTo>
                      <a:cubicBezTo>
                        <a:pt x="31133" y="16198"/>
                        <a:pt x="14950" y="30886"/>
                        <a:pt x="14950" y="49246"/>
                      </a:cubicBezTo>
                      <a:lnTo>
                        <a:pt x="14950" y="51693"/>
                      </a:lnTo>
                      <a:cubicBezTo>
                        <a:pt x="14950" y="70053"/>
                        <a:pt x="31133" y="84741"/>
                        <a:pt x="49807" y="84741"/>
                      </a:cubicBezTo>
                      <a:lnTo>
                        <a:pt x="1685581" y="84741"/>
                      </a:lnTo>
                      <a:cubicBezTo>
                        <a:pt x="1704254" y="84741"/>
                        <a:pt x="1719193" y="70053"/>
                        <a:pt x="1719193" y="51693"/>
                      </a:cubicBezTo>
                      <a:lnTo>
                        <a:pt x="1719193" y="49246"/>
                      </a:lnTo>
                      <a:cubicBezTo>
                        <a:pt x="1719193" y="30886"/>
                        <a:pt x="1704254" y="16198"/>
                        <a:pt x="1685581" y="16198"/>
                      </a:cubicBezTo>
                      <a:close/>
                      <a:moveTo>
                        <a:pt x="49796" y="0"/>
                      </a:moveTo>
                      <a:lnTo>
                        <a:pt x="1685592" y="0"/>
                      </a:lnTo>
                      <a:cubicBezTo>
                        <a:pt x="1712980" y="0"/>
                        <a:pt x="1735388" y="22159"/>
                        <a:pt x="1735388" y="49241"/>
                      </a:cubicBezTo>
                      <a:lnTo>
                        <a:pt x="1735388" y="51704"/>
                      </a:lnTo>
                      <a:cubicBezTo>
                        <a:pt x="1735388" y="78786"/>
                        <a:pt x="1712980" y="100945"/>
                        <a:pt x="1685592" y="100945"/>
                      </a:cubicBezTo>
                      <a:lnTo>
                        <a:pt x="49796" y="100945"/>
                      </a:lnTo>
                      <a:cubicBezTo>
                        <a:pt x="21163" y="100945"/>
                        <a:pt x="0" y="78786"/>
                        <a:pt x="0" y="51704"/>
                      </a:cubicBezTo>
                      <a:lnTo>
                        <a:pt x="0" y="49241"/>
                      </a:lnTo>
                      <a:cubicBezTo>
                        <a:pt x="0" y="22159"/>
                        <a:pt x="21163" y="0"/>
                        <a:pt x="49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59ED8814-773D-3142-8D1C-E23BE3484ADE}"/>
                    </a:ext>
                  </a:extLst>
                </p:cNvPr>
                <p:cNvSpPr/>
                <p:nvPr/>
              </p:nvSpPr>
              <p:spPr>
                <a:xfrm>
                  <a:off x="13047180" y="11159980"/>
                  <a:ext cx="1720438" cy="847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2" h="69">
                      <a:moveTo>
                        <a:pt x="1348" y="69"/>
                      </a:moveTo>
                      <a:lnTo>
                        <a:pt x="34" y="69"/>
                      </a:lnTo>
                      <a:cubicBezTo>
                        <a:pt x="15" y="69"/>
                        <a:pt x="0" y="55"/>
                        <a:pt x="0" y="36"/>
                      </a:cubicBezTo>
                      <a:lnTo>
                        <a:pt x="0" y="34"/>
                      </a:lnTo>
                      <a:cubicBezTo>
                        <a:pt x="0" y="16"/>
                        <a:pt x="15" y="0"/>
                        <a:pt x="34" y="0"/>
                      </a:cubicBezTo>
                      <a:lnTo>
                        <a:pt x="1348" y="0"/>
                      </a:lnTo>
                      <a:cubicBezTo>
                        <a:pt x="1367" y="0"/>
                        <a:pt x="1382" y="16"/>
                        <a:pt x="1382" y="34"/>
                      </a:cubicBezTo>
                      <a:lnTo>
                        <a:pt x="1382" y="36"/>
                      </a:lnTo>
                      <a:cubicBezTo>
                        <a:pt x="1382" y="55"/>
                        <a:pt x="1367" y="69"/>
                        <a:pt x="1348" y="6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B0777EBD-5E8F-AF4E-B4A9-B990835F543B}"/>
                    </a:ext>
                  </a:extLst>
                </p:cNvPr>
                <p:cNvSpPr/>
                <p:nvPr/>
              </p:nvSpPr>
              <p:spPr>
                <a:xfrm>
                  <a:off x="12224958" y="12661690"/>
                  <a:ext cx="605455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243">
                      <a:moveTo>
                        <a:pt x="212" y="0"/>
                      </a:moveTo>
                      <a:cubicBezTo>
                        <a:pt x="212" y="0"/>
                        <a:pt x="184" y="23"/>
                        <a:pt x="141" y="48"/>
                      </a:cubicBezTo>
                      <a:cubicBezTo>
                        <a:pt x="106" y="69"/>
                        <a:pt x="54" y="94"/>
                        <a:pt x="32" y="119"/>
                      </a:cubicBezTo>
                      <a:cubicBezTo>
                        <a:pt x="-3" y="157"/>
                        <a:pt x="-3" y="195"/>
                        <a:pt x="2" y="228"/>
                      </a:cubicBezTo>
                      <a:cubicBezTo>
                        <a:pt x="3" y="237"/>
                        <a:pt x="10" y="243"/>
                        <a:pt x="19" y="243"/>
                      </a:cubicBezTo>
                      <a:lnTo>
                        <a:pt x="429" y="243"/>
                      </a:lnTo>
                      <a:cubicBezTo>
                        <a:pt x="466" y="243"/>
                        <a:pt x="487" y="234"/>
                        <a:pt x="487" y="152"/>
                      </a:cubicBezTo>
                      <a:cubicBezTo>
                        <a:pt x="487" y="64"/>
                        <a:pt x="475" y="48"/>
                        <a:pt x="475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555EDEC5-DE65-B344-AE69-322E1D157AAE}"/>
                    </a:ext>
                  </a:extLst>
                </p:cNvPr>
                <p:cNvSpPr/>
                <p:nvPr/>
              </p:nvSpPr>
              <p:spPr>
                <a:xfrm>
                  <a:off x="12216021" y="12652966"/>
                  <a:ext cx="621866" cy="319035"/>
                </a:xfrm>
                <a:custGeom>
                  <a:avLst/>
                  <a:gdLst>
                    <a:gd name="connsiteX0" fmla="*/ 274990 w 621866"/>
                    <a:gd name="connsiteY0" fmla="*/ 17448 h 319035"/>
                    <a:gd name="connsiteX1" fmla="*/ 187968 w 621866"/>
                    <a:gd name="connsiteY1" fmla="*/ 75766 h 319035"/>
                    <a:gd name="connsiteX2" fmla="*/ 163105 w 621866"/>
                    <a:gd name="connsiteY2" fmla="*/ 89415 h 319035"/>
                    <a:gd name="connsiteX3" fmla="*/ 54949 w 621866"/>
                    <a:gd name="connsiteY3" fmla="*/ 161382 h 319035"/>
                    <a:gd name="connsiteX4" fmla="*/ 18897 w 621866"/>
                    <a:gd name="connsiteY4" fmla="*/ 289186 h 319035"/>
                    <a:gd name="connsiteX5" fmla="*/ 32572 w 621866"/>
                    <a:gd name="connsiteY5" fmla="*/ 302835 h 319035"/>
                    <a:gd name="connsiteX6" fmla="*/ 542271 w 621866"/>
                    <a:gd name="connsiteY6" fmla="*/ 302835 h 319035"/>
                    <a:gd name="connsiteX7" fmla="*/ 606916 w 621866"/>
                    <a:gd name="connsiteY7" fmla="*/ 197366 h 319035"/>
                    <a:gd name="connsiteX8" fmla="*/ 593241 w 621866"/>
                    <a:gd name="connsiteY8" fmla="*/ 75766 h 319035"/>
                    <a:gd name="connsiteX9" fmla="*/ 273742 w 621866"/>
                    <a:gd name="connsiteY9" fmla="*/ 0 h 319035"/>
                    <a:gd name="connsiteX10" fmla="*/ 600730 w 621866"/>
                    <a:gd name="connsiteY10" fmla="*/ 60828 h 319035"/>
                    <a:gd name="connsiteX11" fmla="*/ 605703 w 621866"/>
                    <a:gd name="connsiteY11" fmla="*/ 63310 h 319035"/>
                    <a:gd name="connsiteX12" fmla="*/ 621866 w 621866"/>
                    <a:gd name="connsiteY12" fmla="*/ 197380 h 319035"/>
                    <a:gd name="connsiteX13" fmla="*/ 542295 w 621866"/>
                    <a:gd name="connsiteY13" fmla="*/ 319035 h 319035"/>
                    <a:gd name="connsiteX14" fmla="*/ 32542 w 621866"/>
                    <a:gd name="connsiteY14" fmla="*/ 319035 h 319035"/>
                    <a:gd name="connsiteX15" fmla="*/ 2703 w 621866"/>
                    <a:gd name="connsiteY15" fmla="*/ 291725 h 319035"/>
                    <a:gd name="connsiteX16" fmla="*/ 42488 w 621866"/>
                    <a:gd name="connsiteY16" fmla="*/ 150207 h 319035"/>
                    <a:gd name="connsiteX17" fmla="*/ 155629 w 621866"/>
                    <a:gd name="connsiteY17" fmla="*/ 74483 h 319035"/>
                    <a:gd name="connsiteX18" fmla="*/ 180495 w 621866"/>
                    <a:gd name="connsiteY18" fmla="*/ 60828 h 319035"/>
                    <a:gd name="connsiteX19" fmla="*/ 267525 w 621866"/>
                    <a:gd name="connsiteY19" fmla="*/ 2483 h 319035"/>
                    <a:gd name="connsiteX20" fmla="*/ 273742 w 621866"/>
                    <a:gd name="connsiteY20" fmla="*/ 0 h 319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1866" h="319035">
                      <a:moveTo>
                        <a:pt x="274990" y="17448"/>
                      </a:moveTo>
                      <a:cubicBezTo>
                        <a:pt x="265045" y="24893"/>
                        <a:pt x="232722" y="49709"/>
                        <a:pt x="187968" y="75766"/>
                      </a:cubicBezTo>
                      <a:cubicBezTo>
                        <a:pt x="180509" y="80729"/>
                        <a:pt x="171807" y="84452"/>
                        <a:pt x="163105" y="89415"/>
                      </a:cubicBezTo>
                      <a:cubicBezTo>
                        <a:pt x="123323" y="111750"/>
                        <a:pt x="77326" y="136566"/>
                        <a:pt x="54949" y="161382"/>
                      </a:cubicBezTo>
                      <a:cubicBezTo>
                        <a:pt x="11438" y="208533"/>
                        <a:pt x="13925" y="251962"/>
                        <a:pt x="18897" y="289186"/>
                      </a:cubicBezTo>
                      <a:cubicBezTo>
                        <a:pt x="18897" y="296631"/>
                        <a:pt x="26356" y="302835"/>
                        <a:pt x="32572" y="302835"/>
                      </a:cubicBezTo>
                      <a:lnTo>
                        <a:pt x="542271" y="302835"/>
                      </a:lnTo>
                      <a:cubicBezTo>
                        <a:pt x="577080" y="302835"/>
                        <a:pt x="606916" y="302835"/>
                        <a:pt x="606916" y="197366"/>
                      </a:cubicBezTo>
                      <a:cubicBezTo>
                        <a:pt x="606916" y="114231"/>
                        <a:pt x="596971" y="84452"/>
                        <a:pt x="593241" y="75766"/>
                      </a:cubicBezTo>
                      <a:close/>
                      <a:moveTo>
                        <a:pt x="273742" y="0"/>
                      </a:moveTo>
                      <a:lnTo>
                        <a:pt x="600730" y="60828"/>
                      </a:lnTo>
                      <a:cubicBezTo>
                        <a:pt x="601973" y="60828"/>
                        <a:pt x="604460" y="62069"/>
                        <a:pt x="605703" y="63310"/>
                      </a:cubicBezTo>
                      <a:cubicBezTo>
                        <a:pt x="606946" y="65793"/>
                        <a:pt x="621866" y="89379"/>
                        <a:pt x="621866" y="197380"/>
                      </a:cubicBezTo>
                      <a:cubicBezTo>
                        <a:pt x="621866" y="300414"/>
                        <a:pt x="595757" y="319035"/>
                        <a:pt x="542295" y="319035"/>
                      </a:cubicBezTo>
                      <a:lnTo>
                        <a:pt x="32542" y="319035"/>
                      </a:lnTo>
                      <a:cubicBezTo>
                        <a:pt x="17622" y="319035"/>
                        <a:pt x="5189" y="307863"/>
                        <a:pt x="2703" y="291725"/>
                      </a:cubicBezTo>
                      <a:cubicBezTo>
                        <a:pt x="-3514" y="248276"/>
                        <a:pt x="-2271" y="199862"/>
                        <a:pt x="42488" y="150207"/>
                      </a:cubicBezTo>
                      <a:cubicBezTo>
                        <a:pt x="66111" y="124138"/>
                        <a:pt x="113356" y="98069"/>
                        <a:pt x="155629" y="74483"/>
                      </a:cubicBezTo>
                      <a:cubicBezTo>
                        <a:pt x="164332" y="70759"/>
                        <a:pt x="171791" y="65793"/>
                        <a:pt x="180495" y="60828"/>
                      </a:cubicBezTo>
                      <a:cubicBezTo>
                        <a:pt x="232713" y="31035"/>
                        <a:pt x="266282" y="2483"/>
                        <a:pt x="267525" y="2483"/>
                      </a:cubicBezTo>
                      <a:cubicBezTo>
                        <a:pt x="268769" y="0"/>
                        <a:pt x="272499" y="0"/>
                        <a:pt x="2737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8178EEAB-AF1B-1248-8D7A-B6597CF4BEF8}"/>
                    </a:ext>
                  </a:extLst>
                </p:cNvPr>
                <p:cNvSpPr/>
                <p:nvPr/>
              </p:nvSpPr>
              <p:spPr>
                <a:xfrm>
                  <a:off x="12224958" y="12661690"/>
                  <a:ext cx="605455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243">
                      <a:moveTo>
                        <a:pt x="212" y="0"/>
                      </a:moveTo>
                      <a:cubicBezTo>
                        <a:pt x="212" y="0"/>
                        <a:pt x="184" y="23"/>
                        <a:pt x="141" y="48"/>
                      </a:cubicBezTo>
                      <a:cubicBezTo>
                        <a:pt x="106" y="69"/>
                        <a:pt x="54" y="94"/>
                        <a:pt x="32" y="119"/>
                      </a:cubicBezTo>
                      <a:cubicBezTo>
                        <a:pt x="-3" y="157"/>
                        <a:pt x="-3" y="195"/>
                        <a:pt x="2" y="228"/>
                      </a:cubicBezTo>
                      <a:cubicBezTo>
                        <a:pt x="3" y="237"/>
                        <a:pt x="10" y="243"/>
                        <a:pt x="19" y="243"/>
                      </a:cubicBezTo>
                      <a:lnTo>
                        <a:pt x="429" y="243"/>
                      </a:lnTo>
                      <a:cubicBezTo>
                        <a:pt x="466" y="243"/>
                        <a:pt x="487" y="234"/>
                        <a:pt x="487" y="152"/>
                      </a:cubicBezTo>
                      <a:cubicBezTo>
                        <a:pt x="487" y="64"/>
                        <a:pt x="475" y="48"/>
                        <a:pt x="475" y="4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2D39E792-9607-754D-8B70-4BFF213722A2}"/>
                    </a:ext>
                  </a:extLst>
                </p:cNvPr>
                <p:cNvSpPr/>
                <p:nvPr/>
              </p:nvSpPr>
              <p:spPr>
                <a:xfrm>
                  <a:off x="12791793" y="12661690"/>
                  <a:ext cx="60670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8" h="243">
                      <a:moveTo>
                        <a:pt x="212" y="0"/>
                      </a:moveTo>
                      <a:cubicBezTo>
                        <a:pt x="212" y="0"/>
                        <a:pt x="184" y="23"/>
                        <a:pt x="142" y="48"/>
                      </a:cubicBezTo>
                      <a:cubicBezTo>
                        <a:pt x="106" y="69"/>
                        <a:pt x="55" y="94"/>
                        <a:pt x="33" y="119"/>
                      </a:cubicBezTo>
                      <a:cubicBezTo>
                        <a:pt x="-3" y="157"/>
                        <a:pt x="-2" y="195"/>
                        <a:pt x="2" y="228"/>
                      </a:cubicBezTo>
                      <a:cubicBezTo>
                        <a:pt x="3" y="237"/>
                        <a:pt x="11" y="243"/>
                        <a:pt x="21" y="243"/>
                      </a:cubicBezTo>
                      <a:lnTo>
                        <a:pt x="430" y="243"/>
                      </a:lnTo>
                      <a:cubicBezTo>
                        <a:pt x="466" y="243"/>
                        <a:pt x="488" y="234"/>
                        <a:pt x="488" y="152"/>
                      </a:cubicBezTo>
                      <a:cubicBezTo>
                        <a:pt x="488" y="64"/>
                        <a:pt x="475" y="48"/>
                        <a:pt x="475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1F1ED682-F296-224C-874B-F3560E3E50CB}"/>
                    </a:ext>
                  </a:extLst>
                </p:cNvPr>
                <p:cNvSpPr/>
                <p:nvPr/>
              </p:nvSpPr>
              <p:spPr>
                <a:xfrm>
                  <a:off x="12783566" y="12652966"/>
                  <a:ext cx="622402" cy="319035"/>
                </a:xfrm>
                <a:custGeom>
                  <a:avLst/>
                  <a:gdLst>
                    <a:gd name="connsiteX0" fmla="*/ 273037 w 622402"/>
                    <a:gd name="connsiteY0" fmla="*/ 17448 h 319035"/>
                    <a:gd name="connsiteX1" fmla="*/ 187258 w 622402"/>
                    <a:gd name="connsiteY1" fmla="*/ 75766 h 319035"/>
                    <a:gd name="connsiteX2" fmla="*/ 162395 w 622402"/>
                    <a:gd name="connsiteY2" fmla="*/ 89415 h 319035"/>
                    <a:gd name="connsiteX3" fmla="*/ 54240 w 622402"/>
                    <a:gd name="connsiteY3" fmla="*/ 161382 h 319035"/>
                    <a:gd name="connsiteX4" fmla="*/ 18188 w 622402"/>
                    <a:gd name="connsiteY4" fmla="*/ 289186 h 319035"/>
                    <a:gd name="connsiteX5" fmla="*/ 33106 w 622402"/>
                    <a:gd name="connsiteY5" fmla="*/ 302835 h 319035"/>
                    <a:gd name="connsiteX6" fmla="*/ 541560 w 622402"/>
                    <a:gd name="connsiteY6" fmla="*/ 302835 h 319035"/>
                    <a:gd name="connsiteX7" fmla="*/ 604961 w 622402"/>
                    <a:gd name="connsiteY7" fmla="*/ 197366 h 319035"/>
                    <a:gd name="connsiteX8" fmla="*/ 592529 w 622402"/>
                    <a:gd name="connsiteY8" fmla="*/ 75766 h 319035"/>
                    <a:gd name="connsiteX9" fmla="*/ 274276 w 622402"/>
                    <a:gd name="connsiteY9" fmla="*/ 0 h 319035"/>
                    <a:gd name="connsiteX10" fmla="*/ 601266 w 622402"/>
                    <a:gd name="connsiteY10" fmla="*/ 60828 h 319035"/>
                    <a:gd name="connsiteX11" fmla="*/ 604996 w 622402"/>
                    <a:gd name="connsiteY11" fmla="*/ 63310 h 319035"/>
                    <a:gd name="connsiteX12" fmla="*/ 622402 w 622402"/>
                    <a:gd name="connsiteY12" fmla="*/ 197380 h 319035"/>
                    <a:gd name="connsiteX13" fmla="*/ 542830 w 622402"/>
                    <a:gd name="connsiteY13" fmla="*/ 319035 h 319035"/>
                    <a:gd name="connsiteX14" fmla="*/ 34319 w 622402"/>
                    <a:gd name="connsiteY14" fmla="*/ 319035 h 319035"/>
                    <a:gd name="connsiteX15" fmla="*/ 1993 w 622402"/>
                    <a:gd name="connsiteY15" fmla="*/ 291725 h 319035"/>
                    <a:gd name="connsiteX16" fmla="*/ 43022 w 622402"/>
                    <a:gd name="connsiteY16" fmla="*/ 150207 h 319035"/>
                    <a:gd name="connsiteX17" fmla="*/ 154919 w 622402"/>
                    <a:gd name="connsiteY17" fmla="*/ 74483 h 319035"/>
                    <a:gd name="connsiteX18" fmla="*/ 179785 w 622402"/>
                    <a:gd name="connsiteY18" fmla="*/ 60828 h 319035"/>
                    <a:gd name="connsiteX19" fmla="*/ 266817 w 622402"/>
                    <a:gd name="connsiteY19" fmla="*/ 2483 h 319035"/>
                    <a:gd name="connsiteX20" fmla="*/ 274276 w 622402"/>
                    <a:gd name="connsiteY20" fmla="*/ 0 h 319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2402" h="319035">
                      <a:moveTo>
                        <a:pt x="273037" y="17448"/>
                      </a:moveTo>
                      <a:cubicBezTo>
                        <a:pt x="264334" y="24893"/>
                        <a:pt x="232012" y="49709"/>
                        <a:pt x="187258" y="75766"/>
                      </a:cubicBezTo>
                      <a:cubicBezTo>
                        <a:pt x="178556" y="80729"/>
                        <a:pt x="171097" y="84452"/>
                        <a:pt x="162395" y="89415"/>
                      </a:cubicBezTo>
                      <a:cubicBezTo>
                        <a:pt x="121371" y="111750"/>
                        <a:pt x="75374" y="136566"/>
                        <a:pt x="54240" y="161382"/>
                      </a:cubicBezTo>
                      <a:cubicBezTo>
                        <a:pt x="10729" y="208533"/>
                        <a:pt x="13216" y="251962"/>
                        <a:pt x="18188" y="289186"/>
                      </a:cubicBezTo>
                      <a:cubicBezTo>
                        <a:pt x="19431" y="296631"/>
                        <a:pt x="24404" y="302835"/>
                        <a:pt x="33106" y="302835"/>
                      </a:cubicBezTo>
                      <a:lnTo>
                        <a:pt x="541560" y="302835"/>
                      </a:lnTo>
                      <a:cubicBezTo>
                        <a:pt x="576368" y="302835"/>
                        <a:pt x="604961" y="302835"/>
                        <a:pt x="604961" y="197366"/>
                      </a:cubicBezTo>
                      <a:cubicBezTo>
                        <a:pt x="604961" y="114231"/>
                        <a:pt x="596259" y="84452"/>
                        <a:pt x="592529" y="75766"/>
                      </a:cubicBezTo>
                      <a:close/>
                      <a:moveTo>
                        <a:pt x="274276" y="0"/>
                      </a:moveTo>
                      <a:lnTo>
                        <a:pt x="601266" y="60828"/>
                      </a:lnTo>
                      <a:cubicBezTo>
                        <a:pt x="602509" y="60828"/>
                        <a:pt x="603752" y="62069"/>
                        <a:pt x="604996" y="63310"/>
                      </a:cubicBezTo>
                      <a:cubicBezTo>
                        <a:pt x="607482" y="65793"/>
                        <a:pt x="622402" y="89379"/>
                        <a:pt x="622402" y="197380"/>
                      </a:cubicBezTo>
                      <a:cubicBezTo>
                        <a:pt x="622402" y="300414"/>
                        <a:pt x="595049" y="319035"/>
                        <a:pt x="542830" y="319035"/>
                      </a:cubicBezTo>
                      <a:lnTo>
                        <a:pt x="34319" y="319035"/>
                      </a:lnTo>
                      <a:cubicBezTo>
                        <a:pt x="18156" y="319035"/>
                        <a:pt x="4479" y="307863"/>
                        <a:pt x="1993" y="291725"/>
                      </a:cubicBezTo>
                      <a:cubicBezTo>
                        <a:pt x="-2981" y="248276"/>
                        <a:pt x="-1737" y="199862"/>
                        <a:pt x="43022" y="150207"/>
                      </a:cubicBezTo>
                      <a:cubicBezTo>
                        <a:pt x="66644" y="124138"/>
                        <a:pt x="113890" y="98069"/>
                        <a:pt x="154919" y="74483"/>
                      </a:cubicBezTo>
                      <a:cubicBezTo>
                        <a:pt x="164866" y="70759"/>
                        <a:pt x="172325" y="65793"/>
                        <a:pt x="179785" y="60828"/>
                      </a:cubicBezTo>
                      <a:cubicBezTo>
                        <a:pt x="232004" y="31035"/>
                        <a:pt x="266817" y="2483"/>
                        <a:pt x="266817" y="2483"/>
                      </a:cubicBezTo>
                      <a:cubicBezTo>
                        <a:pt x="269303" y="0"/>
                        <a:pt x="271790" y="0"/>
                        <a:pt x="2742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8255B199-8A9B-584C-A299-736B253B6740}"/>
                    </a:ext>
                  </a:extLst>
                </p:cNvPr>
                <p:cNvSpPr/>
                <p:nvPr/>
              </p:nvSpPr>
              <p:spPr>
                <a:xfrm>
                  <a:off x="12791793" y="12661690"/>
                  <a:ext cx="60670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8" h="243">
                      <a:moveTo>
                        <a:pt x="212" y="0"/>
                      </a:moveTo>
                      <a:cubicBezTo>
                        <a:pt x="212" y="0"/>
                        <a:pt x="184" y="23"/>
                        <a:pt x="142" y="48"/>
                      </a:cubicBezTo>
                      <a:cubicBezTo>
                        <a:pt x="106" y="69"/>
                        <a:pt x="55" y="94"/>
                        <a:pt x="33" y="119"/>
                      </a:cubicBezTo>
                      <a:cubicBezTo>
                        <a:pt x="-3" y="157"/>
                        <a:pt x="-2" y="195"/>
                        <a:pt x="2" y="228"/>
                      </a:cubicBezTo>
                      <a:cubicBezTo>
                        <a:pt x="3" y="237"/>
                        <a:pt x="11" y="243"/>
                        <a:pt x="21" y="243"/>
                      </a:cubicBezTo>
                      <a:lnTo>
                        <a:pt x="430" y="243"/>
                      </a:lnTo>
                      <a:cubicBezTo>
                        <a:pt x="466" y="243"/>
                        <a:pt x="488" y="234"/>
                        <a:pt x="488" y="152"/>
                      </a:cubicBezTo>
                      <a:cubicBezTo>
                        <a:pt x="488" y="64"/>
                        <a:pt x="475" y="48"/>
                        <a:pt x="475" y="4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B231C711-BC3F-6344-94A2-AF18C7FF23B7}"/>
                    </a:ext>
                  </a:extLst>
                </p:cNvPr>
                <p:cNvSpPr/>
                <p:nvPr/>
              </p:nvSpPr>
              <p:spPr>
                <a:xfrm>
                  <a:off x="12489065" y="10645291"/>
                  <a:ext cx="2075489" cy="20998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7" h="1686">
                      <a:moveTo>
                        <a:pt x="315" y="0"/>
                      </a:moveTo>
                      <a:cubicBezTo>
                        <a:pt x="315" y="0"/>
                        <a:pt x="122" y="-20"/>
                        <a:pt x="82" y="479"/>
                      </a:cubicBezTo>
                      <a:cubicBezTo>
                        <a:pt x="43" y="978"/>
                        <a:pt x="0" y="1618"/>
                        <a:pt x="0" y="1618"/>
                      </a:cubicBezTo>
                      <a:cubicBezTo>
                        <a:pt x="0" y="1618"/>
                        <a:pt x="110" y="1730"/>
                        <a:pt x="263" y="1666"/>
                      </a:cubicBezTo>
                      <a:lnTo>
                        <a:pt x="472" y="815"/>
                      </a:lnTo>
                      <a:lnTo>
                        <a:pt x="454" y="1618"/>
                      </a:lnTo>
                      <a:cubicBezTo>
                        <a:pt x="454" y="1618"/>
                        <a:pt x="572" y="1721"/>
                        <a:pt x="720" y="1671"/>
                      </a:cubicBezTo>
                      <a:lnTo>
                        <a:pt x="1073" y="413"/>
                      </a:lnTo>
                      <a:lnTo>
                        <a:pt x="1584" y="413"/>
                      </a:lnTo>
                      <a:cubicBezTo>
                        <a:pt x="1584" y="413"/>
                        <a:pt x="1721" y="222"/>
                        <a:pt x="164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7" name="Freeform 616">
                  <a:extLst>
                    <a:ext uri="{FF2B5EF4-FFF2-40B4-BE49-F238E27FC236}">
                      <a16:creationId xmlns:a16="http://schemas.microsoft.com/office/drawing/2014/main" id="{F6524EEA-0AB2-B347-8807-74809EE2A94B}"/>
                    </a:ext>
                  </a:extLst>
                </p:cNvPr>
                <p:cNvSpPr/>
                <p:nvPr/>
              </p:nvSpPr>
              <p:spPr>
                <a:xfrm>
                  <a:off x="12480345" y="10637790"/>
                  <a:ext cx="2093520" cy="2114874"/>
                </a:xfrm>
                <a:custGeom>
                  <a:avLst/>
                  <a:gdLst>
                    <a:gd name="connsiteX0" fmla="*/ 400913 w 2093520"/>
                    <a:gd name="connsiteY0" fmla="*/ 16224 h 2114874"/>
                    <a:gd name="connsiteX1" fmla="*/ 303800 w 2093520"/>
                    <a:gd name="connsiteY1" fmla="*/ 56079 h 2114874"/>
                    <a:gd name="connsiteX2" fmla="*/ 119534 w 2093520"/>
                    <a:gd name="connsiteY2" fmla="*/ 604092 h 2114874"/>
                    <a:gd name="connsiteX3" fmla="*/ 17441 w 2093520"/>
                    <a:gd name="connsiteY3" fmla="*/ 2018962 h 2114874"/>
                    <a:gd name="connsiteX4" fmla="*/ 328701 w 2093520"/>
                    <a:gd name="connsiteY4" fmla="*/ 2077500 h 2114874"/>
                    <a:gd name="connsiteX5" fmla="*/ 587669 w 2093520"/>
                    <a:gd name="connsiteY5" fmla="*/ 1020084 h 2114874"/>
                    <a:gd name="connsiteX6" fmla="*/ 597629 w 2093520"/>
                    <a:gd name="connsiteY6" fmla="*/ 1013857 h 2114874"/>
                    <a:gd name="connsiteX7" fmla="*/ 603854 w 2093520"/>
                    <a:gd name="connsiteY7" fmla="*/ 1022575 h 2114874"/>
                    <a:gd name="connsiteX8" fmla="*/ 582689 w 2093520"/>
                    <a:gd name="connsiteY8" fmla="*/ 2017717 h 2114874"/>
                    <a:gd name="connsiteX9" fmla="*/ 897683 w 2093520"/>
                    <a:gd name="connsiteY9" fmla="*/ 2082482 h 2114874"/>
                    <a:gd name="connsiteX10" fmla="*/ 1337182 w 2093520"/>
                    <a:gd name="connsiteY10" fmla="*/ 519399 h 2114874"/>
                    <a:gd name="connsiteX11" fmla="*/ 1344652 w 2093520"/>
                    <a:gd name="connsiteY11" fmla="*/ 514418 h 2114874"/>
                    <a:gd name="connsiteX12" fmla="*/ 1977132 w 2093520"/>
                    <a:gd name="connsiteY12" fmla="*/ 514418 h 2114874"/>
                    <a:gd name="connsiteX13" fmla="*/ 2050589 w 2093520"/>
                    <a:gd name="connsiteY13" fmla="*/ 16224 h 2114874"/>
                    <a:gd name="connsiteX14" fmla="*/ 400906 w 2093520"/>
                    <a:gd name="connsiteY14" fmla="*/ 23 h 2114874"/>
                    <a:gd name="connsiteX15" fmla="*/ 2055579 w 2093520"/>
                    <a:gd name="connsiteY15" fmla="*/ 23 h 2114874"/>
                    <a:gd name="connsiteX16" fmla="*/ 2064294 w 2093520"/>
                    <a:gd name="connsiteY16" fmla="*/ 6250 h 2114874"/>
                    <a:gd name="connsiteX17" fmla="*/ 1988346 w 2093520"/>
                    <a:gd name="connsiteY17" fmla="*/ 528113 h 2114874"/>
                    <a:gd name="connsiteX18" fmla="*/ 1980875 w 2093520"/>
                    <a:gd name="connsiteY18" fmla="*/ 530604 h 2114874"/>
                    <a:gd name="connsiteX19" fmla="*/ 1350880 w 2093520"/>
                    <a:gd name="connsiteY19" fmla="*/ 530604 h 2114874"/>
                    <a:gd name="connsiteX20" fmla="*/ 912622 w 2093520"/>
                    <a:gd name="connsiteY20" fmla="*/ 2091210 h 2114874"/>
                    <a:gd name="connsiteX21" fmla="*/ 907642 w 2093520"/>
                    <a:gd name="connsiteY21" fmla="*/ 2096192 h 2114874"/>
                    <a:gd name="connsiteX22" fmla="*/ 568988 w 2093520"/>
                    <a:gd name="connsiteY22" fmla="*/ 2027689 h 2114874"/>
                    <a:gd name="connsiteX23" fmla="*/ 566498 w 2093520"/>
                    <a:gd name="connsiteY23" fmla="*/ 2022707 h 2114874"/>
                    <a:gd name="connsiteX24" fmla="*/ 586419 w 2093520"/>
                    <a:gd name="connsiteY24" fmla="*/ 1096059 h 2114874"/>
                    <a:gd name="connsiteX25" fmla="*/ 343634 w 2093520"/>
                    <a:gd name="connsiteY25" fmla="*/ 2084982 h 2114874"/>
                    <a:gd name="connsiteX26" fmla="*/ 338654 w 2093520"/>
                    <a:gd name="connsiteY26" fmla="*/ 2089964 h 2114874"/>
                    <a:gd name="connsiteX27" fmla="*/ 219129 w 2093520"/>
                    <a:gd name="connsiteY27" fmla="*/ 2114874 h 2114874"/>
                    <a:gd name="connsiteX28" fmla="*/ 2490 w 2093520"/>
                    <a:gd name="connsiteY28" fmla="*/ 2027689 h 2114874"/>
                    <a:gd name="connsiteX29" fmla="*/ 0 w 2093520"/>
                    <a:gd name="connsiteY29" fmla="*/ 2021462 h 2114874"/>
                    <a:gd name="connsiteX30" fmla="*/ 103339 w 2093520"/>
                    <a:gd name="connsiteY30" fmla="*/ 602843 h 2114874"/>
                    <a:gd name="connsiteX31" fmla="*/ 293832 w 2093520"/>
                    <a:gd name="connsiteY31" fmla="*/ 43615 h 2114874"/>
                    <a:gd name="connsiteX32" fmla="*/ 400906 w 2093520"/>
                    <a:gd name="connsiteY32" fmla="*/ 23 h 211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093520" h="2114874">
                      <a:moveTo>
                        <a:pt x="400913" y="16224"/>
                      </a:moveTo>
                      <a:cubicBezTo>
                        <a:pt x="398423" y="16224"/>
                        <a:pt x="356092" y="12488"/>
                        <a:pt x="303800" y="56079"/>
                      </a:cubicBezTo>
                      <a:cubicBezTo>
                        <a:pt x="235323" y="113372"/>
                        <a:pt x="146925" y="255357"/>
                        <a:pt x="119534" y="604092"/>
                      </a:cubicBezTo>
                      <a:cubicBezTo>
                        <a:pt x="72223" y="1198188"/>
                        <a:pt x="21176" y="1957933"/>
                        <a:pt x="17441" y="2018962"/>
                      </a:cubicBezTo>
                      <a:cubicBezTo>
                        <a:pt x="36117" y="2036399"/>
                        <a:pt x="161865" y="2143511"/>
                        <a:pt x="328701" y="2077500"/>
                      </a:cubicBezTo>
                      <a:lnTo>
                        <a:pt x="587669" y="1020084"/>
                      </a:lnTo>
                      <a:cubicBezTo>
                        <a:pt x="588914" y="1016348"/>
                        <a:pt x="592649" y="1013857"/>
                        <a:pt x="597629" y="1013857"/>
                      </a:cubicBezTo>
                      <a:cubicBezTo>
                        <a:pt x="601364" y="1015102"/>
                        <a:pt x="603854" y="1018839"/>
                        <a:pt x="603854" y="1022575"/>
                      </a:cubicBezTo>
                      <a:lnTo>
                        <a:pt x="582689" y="2017717"/>
                      </a:lnTo>
                      <a:cubicBezTo>
                        <a:pt x="603854" y="2035153"/>
                        <a:pt x="737073" y="2134792"/>
                        <a:pt x="897683" y="2082482"/>
                      </a:cubicBezTo>
                      <a:lnTo>
                        <a:pt x="1337182" y="519399"/>
                      </a:lnTo>
                      <a:cubicBezTo>
                        <a:pt x="1338427" y="516909"/>
                        <a:pt x="1340917" y="514418"/>
                        <a:pt x="1344652" y="514418"/>
                      </a:cubicBezTo>
                      <a:lnTo>
                        <a:pt x="1977132" y="514418"/>
                      </a:lnTo>
                      <a:cubicBezTo>
                        <a:pt x="1997053" y="484526"/>
                        <a:pt x="2132762" y="265321"/>
                        <a:pt x="2050589" y="16224"/>
                      </a:cubicBezTo>
                      <a:close/>
                      <a:moveTo>
                        <a:pt x="400906" y="23"/>
                      </a:moveTo>
                      <a:lnTo>
                        <a:pt x="2055579" y="23"/>
                      </a:lnTo>
                      <a:cubicBezTo>
                        <a:pt x="2059314" y="23"/>
                        <a:pt x="2061804" y="2514"/>
                        <a:pt x="2064294" y="6250"/>
                      </a:cubicBezTo>
                      <a:cubicBezTo>
                        <a:pt x="2160163" y="282750"/>
                        <a:pt x="1989591" y="524377"/>
                        <a:pt x="1988346" y="528113"/>
                      </a:cubicBezTo>
                      <a:cubicBezTo>
                        <a:pt x="1985856" y="529359"/>
                        <a:pt x="1983365" y="530604"/>
                        <a:pt x="1980875" y="530604"/>
                      </a:cubicBezTo>
                      <a:lnTo>
                        <a:pt x="1350880" y="530604"/>
                      </a:lnTo>
                      <a:lnTo>
                        <a:pt x="912622" y="2091210"/>
                      </a:lnTo>
                      <a:cubicBezTo>
                        <a:pt x="911377" y="2094946"/>
                        <a:pt x="910132" y="2096192"/>
                        <a:pt x="907642" y="2096192"/>
                      </a:cubicBezTo>
                      <a:cubicBezTo>
                        <a:pt x="722129" y="2159712"/>
                        <a:pt x="570233" y="2030180"/>
                        <a:pt x="568988" y="2027689"/>
                      </a:cubicBezTo>
                      <a:cubicBezTo>
                        <a:pt x="567743" y="2026444"/>
                        <a:pt x="566498" y="2023953"/>
                        <a:pt x="566498" y="2022707"/>
                      </a:cubicBezTo>
                      <a:lnTo>
                        <a:pt x="586419" y="1096059"/>
                      </a:lnTo>
                      <a:lnTo>
                        <a:pt x="343634" y="2084982"/>
                      </a:lnTo>
                      <a:cubicBezTo>
                        <a:pt x="343634" y="2086228"/>
                        <a:pt x="341144" y="2088719"/>
                        <a:pt x="338654" y="2089964"/>
                      </a:cubicBezTo>
                      <a:cubicBezTo>
                        <a:pt x="296322" y="2108647"/>
                        <a:pt x="255235" y="2114874"/>
                        <a:pt x="219129" y="2114874"/>
                      </a:cubicBezTo>
                      <a:cubicBezTo>
                        <a:pt x="89644" y="2114874"/>
                        <a:pt x="3735" y="2028935"/>
                        <a:pt x="2490" y="2027689"/>
                      </a:cubicBezTo>
                      <a:cubicBezTo>
                        <a:pt x="1245" y="2026444"/>
                        <a:pt x="0" y="2023953"/>
                        <a:pt x="0" y="2021462"/>
                      </a:cubicBezTo>
                      <a:cubicBezTo>
                        <a:pt x="1245" y="2013989"/>
                        <a:pt x="54782" y="1218117"/>
                        <a:pt x="103339" y="602843"/>
                      </a:cubicBezTo>
                      <a:cubicBezTo>
                        <a:pt x="131975" y="247877"/>
                        <a:pt x="222864" y="102154"/>
                        <a:pt x="293832" y="43615"/>
                      </a:cubicBezTo>
                      <a:cubicBezTo>
                        <a:pt x="348614" y="-2468"/>
                        <a:pt x="395926" y="23"/>
                        <a:pt x="400906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24A85022-C56A-2244-A52B-04C1B745101C}"/>
                    </a:ext>
                  </a:extLst>
                </p:cNvPr>
                <p:cNvSpPr/>
                <p:nvPr/>
              </p:nvSpPr>
              <p:spPr>
                <a:xfrm>
                  <a:off x="13384790" y="8097998"/>
                  <a:ext cx="949293" cy="9471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63" h="761">
                      <a:moveTo>
                        <a:pt x="763" y="392"/>
                      </a:moveTo>
                      <a:cubicBezTo>
                        <a:pt x="763" y="382"/>
                        <a:pt x="758" y="373"/>
                        <a:pt x="751" y="368"/>
                      </a:cubicBezTo>
                      <a:cubicBezTo>
                        <a:pt x="758" y="361"/>
                        <a:pt x="762" y="353"/>
                        <a:pt x="761" y="343"/>
                      </a:cubicBezTo>
                      <a:cubicBezTo>
                        <a:pt x="761" y="342"/>
                        <a:pt x="761" y="342"/>
                        <a:pt x="761" y="342"/>
                      </a:cubicBezTo>
                      <a:lnTo>
                        <a:pt x="761" y="341"/>
                      </a:lnTo>
                      <a:cubicBezTo>
                        <a:pt x="760" y="331"/>
                        <a:pt x="754" y="324"/>
                        <a:pt x="746" y="319"/>
                      </a:cubicBezTo>
                      <a:cubicBezTo>
                        <a:pt x="752" y="312"/>
                        <a:pt x="754" y="302"/>
                        <a:pt x="752" y="292"/>
                      </a:cubicBezTo>
                      <a:cubicBezTo>
                        <a:pt x="750" y="283"/>
                        <a:pt x="743" y="275"/>
                        <a:pt x="735" y="272"/>
                      </a:cubicBezTo>
                      <a:cubicBezTo>
                        <a:pt x="740" y="264"/>
                        <a:pt x="741" y="255"/>
                        <a:pt x="737" y="245"/>
                      </a:cubicBezTo>
                      <a:cubicBezTo>
                        <a:pt x="734" y="236"/>
                        <a:pt x="726" y="229"/>
                        <a:pt x="716" y="227"/>
                      </a:cubicBezTo>
                      <a:cubicBezTo>
                        <a:pt x="721" y="219"/>
                        <a:pt x="721" y="209"/>
                        <a:pt x="716" y="201"/>
                      </a:cubicBezTo>
                      <a:cubicBezTo>
                        <a:pt x="711" y="192"/>
                        <a:pt x="702" y="187"/>
                        <a:pt x="693" y="186"/>
                      </a:cubicBezTo>
                      <a:cubicBezTo>
                        <a:pt x="696" y="177"/>
                        <a:pt x="694" y="167"/>
                        <a:pt x="689" y="159"/>
                      </a:cubicBezTo>
                      <a:cubicBezTo>
                        <a:pt x="683" y="152"/>
                        <a:pt x="674" y="147"/>
                        <a:pt x="664" y="147"/>
                      </a:cubicBezTo>
                      <a:cubicBezTo>
                        <a:pt x="666" y="138"/>
                        <a:pt x="664" y="129"/>
                        <a:pt x="657" y="122"/>
                      </a:cubicBezTo>
                      <a:cubicBezTo>
                        <a:pt x="650" y="115"/>
                        <a:pt x="641" y="112"/>
                        <a:pt x="631" y="113"/>
                      </a:cubicBezTo>
                      <a:cubicBezTo>
                        <a:pt x="632" y="104"/>
                        <a:pt x="628" y="95"/>
                        <a:pt x="621" y="89"/>
                      </a:cubicBezTo>
                      <a:cubicBezTo>
                        <a:pt x="613" y="82"/>
                        <a:pt x="603" y="80"/>
                        <a:pt x="595" y="83"/>
                      </a:cubicBezTo>
                      <a:cubicBezTo>
                        <a:pt x="594" y="73"/>
                        <a:pt x="589" y="65"/>
                        <a:pt x="581" y="60"/>
                      </a:cubicBezTo>
                      <a:cubicBezTo>
                        <a:pt x="573" y="54"/>
                        <a:pt x="563" y="54"/>
                        <a:pt x="554" y="57"/>
                      </a:cubicBezTo>
                      <a:cubicBezTo>
                        <a:pt x="552" y="48"/>
                        <a:pt x="547" y="41"/>
                        <a:pt x="538" y="36"/>
                      </a:cubicBezTo>
                      <a:cubicBezTo>
                        <a:pt x="529" y="32"/>
                        <a:pt x="519" y="32"/>
                        <a:pt x="511" y="37"/>
                      </a:cubicBezTo>
                      <a:cubicBezTo>
                        <a:pt x="509" y="28"/>
                        <a:pt x="502" y="21"/>
                        <a:pt x="492" y="18"/>
                      </a:cubicBezTo>
                      <a:cubicBezTo>
                        <a:pt x="483" y="15"/>
                        <a:pt x="473" y="17"/>
                        <a:pt x="466" y="22"/>
                      </a:cubicBezTo>
                      <a:cubicBezTo>
                        <a:pt x="461" y="14"/>
                        <a:pt x="454" y="7"/>
                        <a:pt x="444" y="6"/>
                      </a:cubicBezTo>
                      <a:cubicBezTo>
                        <a:pt x="435" y="4"/>
                        <a:pt x="425" y="7"/>
                        <a:pt x="419" y="14"/>
                      </a:cubicBezTo>
                      <a:cubicBezTo>
                        <a:pt x="413" y="6"/>
                        <a:pt x="405" y="1"/>
                        <a:pt x="395" y="0"/>
                      </a:cubicBezTo>
                      <a:cubicBezTo>
                        <a:pt x="385" y="0"/>
                        <a:pt x="376" y="4"/>
                        <a:pt x="370" y="12"/>
                      </a:cubicBezTo>
                      <a:cubicBezTo>
                        <a:pt x="364" y="5"/>
                        <a:pt x="355" y="1"/>
                        <a:pt x="344" y="2"/>
                      </a:cubicBezTo>
                      <a:cubicBezTo>
                        <a:pt x="335" y="3"/>
                        <a:pt x="327" y="9"/>
                        <a:pt x="322" y="17"/>
                      </a:cubicBezTo>
                      <a:cubicBezTo>
                        <a:pt x="315" y="11"/>
                        <a:pt x="306" y="9"/>
                        <a:pt x="296" y="11"/>
                      </a:cubicBezTo>
                      <a:cubicBezTo>
                        <a:pt x="287" y="14"/>
                        <a:pt x="280" y="20"/>
                        <a:pt x="276" y="28"/>
                      </a:cubicBezTo>
                      <a:cubicBezTo>
                        <a:pt x="269" y="23"/>
                        <a:pt x="259" y="22"/>
                        <a:pt x="250" y="25"/>
                      </a:cubicBezTo>
                      <a:cubicBezTo>
                        <a:pt x="241" y="29"/>
                        <a:pt x="234" y="36"/>
                        <a:pt x="231" y="45"/>
                      </a:cubicBezTo>
                      <a:cubicBezTo>
                        <a:pt x="223" y="41"/>
                        <a:pt x="213" y="41"/>
                        <a:pt x="205" y="45"/>
                      </a:cubicBezTo>
                      <a:cubicBezTo>
                        <a:pt x="196" y="49"/>
                        <a:pt x="190" y="58"/>
                        <a:pt x="189" y="67"/>
                      </a:cubicBezTo>
                      <a:cubicBezTo>
                        <a:pt x="180" y="64"/>
                        <a:pt x="170" y="65"/>
                        <a:pt x="162" y="70"/>
                      </a:cubicBezTo>
                      <a:cubicBezTo>
                        <a:pt x="154" y="76"/>
                        <a:pt x="149" y="85"/>
                        <a:pt x="149" y="94"/>
                      </a:cubicBezTo>
                      <a:cubicBezTo>
                        <a:pt x="140" y="92"/>
                        <a:pt x="131" y="94"/>
                        <a:pt x="123" y="101"/>
                      </a:cubicBezTo>
                      <a:cubicBezTo>
                        <a:pt x="116" y="107"/>
                        <a:pt x="113" y="117"/>
                        <a:pt x="114" y="126"/>
                      </a:cubicBezTo>
                      <a:cubicBezTo>
                        <a:pt x="105" y="125"/>
                        <a:pt x="95" y="128"/>
                        <a:pt x="89" y="136"/>
                      </a:cubicBezTo>
                      <a:cubicBezTo>
                        <a:pt x="83" y="144"/>
                        <a:pt x="80" y="153"/>
                        <a:pt x="83" y="162"/>
                      </a:cubicBezTo>
                      <a:cubicBezTo>
                        <a:pt x="74" y="163"/>
                        <a:pt x="64" y="168"/>
                        <a:pt x="60" y="175"/>
                      </a:cubicBezTo>
                      <a:cubicBezTo>
                        <a:pt x="54" y="184"/>
                        <a:pt x="53" y="194"/>
                        <a:pt x="57" y="203"/>
                      </a:cubicBezTo>
                      <a:cubicBezTo>
                        <a:pt x="48" y="204"/>
                        <a:pt x="39" y="210"/>
                        <a:pt x="36" y="219"/>
                      </a:cubicBezTo>
                      <a:cubicBezTo>
                        <a:pt x="32" y="228"/>
                        <a:pt x="32" y="238"/>
                        <a:pt x="36" y="246"/>
                      </a:cubicBezTo>
                      <a:cubicBezTo>
                        <a:pt x="28" y="249"/>
                        <a:pt x="21" y="256"/>
                        <a:pt x="17" y="266"/>
                      </a:cubicBezTo>
                      <a:cubicBezTo>
                        <a:pt x="15" y="275"/>
                        <a:pt x="17" y="284"/>
                        <a:pt x="22" y="292"/>
                      </a:cubicBezTo>
                      <a:cubicBezTo>
                        <a:pt x="14" y="296"/>
                        <a:pt x="8" y="303"/>
                        <a:pt x="6" y="313"/>
                      </a:cubicBezTo>
                      <a:cubicBezTo>
                        <a:pt x="4" y="323"/>
                        <a:pt x="8" y="332"/>
                        <a:pt x="14" y="339"/>
                      </a:cubicBezTo>
                      <a:cubicBezTo>
                        <a:pt x="6" y="344"/>
                        <a:pt x="1" y="352"/>
                        <a:pt x="0" y="362"/>
                      </a:cubicBezTo>
                      <a:cubicBezTo>
                        <a:pt x="0" y="372"/>
                        <a:pt x="4" y="381"/>
                        <a:pt x="11" y="387"/>
                      </a:cubicBezTo>
                      <a:cubicBezTo>
                        <a:pt x="5" y="392"/>
                        <a:pt x="0" y="401"/>
                        <a:pt x="1" y="411"/>
                      </a:cubicBezTo>
                      <a:cubicBezTo>
                        <a:pt x="1" y="421"/>
                        <a:pt x="6" y="429"/>
                        <a:pt x="14" y="434"/>
                      </a:cubicBezTo>
                      <a:cubicBezTo>
                        <a:pt x="8" y="440"/>
                        <a:pt x="5" y="449"/>
                        <a:pt x="6" y="459"/>
                      </a:cubicBezTo>
                      <a:cubicBezTo>
                        <a:pt x="7" y="468"/>
                        <a:pt x="13" y="476"/>
                        <a:pt x="21" y="480"/>
                      </a:cubicBezTo>
                      <a:cubicBezTo>
                        <a:pt x="15" y="487"/>
                        <a:pt x="12" y="496"/>
                        <a:pt x="14" y="506"/>
                      </a:cubicBezTo>
                      <a:cubicBezTo>
                        <a:pt x="16" y="515"/>
                        <a:pt x="22" y="522"/>
                        <a:pt x="31" y="526"/>
                      </a:cubicBezTo>
                      <a:cubicBezTo>
                        <a:pt x="25" y="533"/>
                        <a:pt x="23" y="543"/>
                        <a:pt x="27" y="552"/>
                      </a:cubicBezTo>
                      <a:cubicBezTo>
                        <a:pt x="30" y="561"/>
                        <a:pt x="37" y="569"/>
                        <a:pt x="45" y="571"/>
                      </a:cubicBezTo>
                      <a:cubicBezTo>
                        <a:pt x="41" y="579"/>
                        <a:pt x="40" y="589"/>
                        <a:pt x="44" y="598"/>
                      </a:cubicBezTo>
                      <a:cubicBezTo>
                        <a:pt x="49" y="607"/>
                        <a:pt x="57" y="613"/>
                        <a:pt x="66" y="615"/>
                      </a:cubicBezTo>
                      <a:cubicBezTo>
                        <a:pt x="63" y="624"/>
                        <a:pt x="63" y="634"/>
                        <a:pt x="69" y="642"/>
                      </a:cubicBezTo>
                      <a:cubicBezTo>
                        <a:pt x="74" y="651"/>
                        <a:pt x="84" y="655"/>
                        <a:pt x="93" y="655"/>
                      </a:cubicBezTo>
                      <a:cubicBezTo>
                        <a:pt x="91" y="664"/>
                        <a:pt x="94" y="675"/>
                        <a:pt x="101" y="681"/>
                      </a:cubicBezTo>
                      <a:cubicBezTo>
                        <a:pt x="108" y="689"/>
                        <a:pt x="118" y="692"/>
                        <a:pt x="127" y="690"/>
                      </a:cubicBezTo>
                      <a:cubicBezTo>
                        <a:pt x="127" y="699"/>
                        <a:pt x="132" y="709"/>
                        <a:pt x="141" y="714"/>
                      </a:cubicBezTo>
                      <a:cubicBezTo>
                        <a:pt x="149" y="720"/>
                        <a:pt x="160" y="720"/>
                        <a:pt x="168" y="717"/>
                      </a:cubicBezTo>
                      <a:cubicBezTo>
                        <a:pt x="170" y="726"/>
                        <a:pt x="176" y="734"/>
                        <a:pt x="186" y="738"/>
                      </a:cubicBezTo>
                      <a:cubicBezTo>
                        <a:pt x="195" y="742"/>
                        <a:pt x="206" y="741"/>
                        <a:pt x="214" y="736"/>
                      </a:cubicBezTo>
                      <a:cubicBezTo>
                        <a:pt x="217" y="744"/>
                        <a:pt x="225" y="751"/>
                        <a:pt x="234" y="753"/>
                      </a:cubicBezTo>
                      <a:cubicBezTo>
                        <a:pt x="244" y="755"/>
                        <a:pt x="254" y="752"/>
                        <a:pt x="261" y="746"/>
                      </a:cubicBezTo>
                      <a:cubicBezTo>
                        <a:pt x="265" y="754"/>
                        <a:pt x="274" y="759"/>
                        <a:pt x="283" y="760"/>
                      </a:cubicBezTo>
                      <a:cubicBezTo>
                        <a:pt x="293" y="761"/>
                        <a:pt x="302" y="756"/>
                        <a:pt x="308" y="750"/>
                      </a:cubicBezTo>
                      <a:cubicBezTo>
                        <a:pt x="314" y="756"/>
                        <a:pt x="322" y="761"/>
                        <a:pt x="331" y="761"/>
                      </a:cubicBezTo>
                      <a:lnTo>
                        <a:pt x="332" y="761"/>
                      </a:lnTo>
                      <a:cubicBezTo>
                        <a:pt x="342" y="760"/>
                        <a:pt x="350" y="755"/>
                        <a:pt x="356" y="748"/>
                      </a:cubicBezTo>
                      <a:cubicBezTo>
                        <a:pt x="362" y="755"/>
                        <a:pt x="371" y="758"/>
                        <a:pt x="380" y="757"/>
                      </a:cubicBezTo>
                      <a:cubicBezTo>
                        <a:pt x="390" y="756"/>
                        <a:pt x="398" y="750"/>
                        <a:pt x="402" y="743"/>
                      </a:cubicBezTo>
                      <a:cubicBezTo>
                        <a:pt x="409" y="749"/>
                        <a:pt x="418" y="751"/>
                        <a:pt x="427" y="750"/>
                      </a:cubicBezTo>
                      <a:cubicBezTo>
                        <a:pt x="436" y="748"/>
                        <a:pt x="444" y="742"/>
                        <a:pt x="448" y="734"/>
                      </a:cubicBezTo>
                      <a:cubicBezTo>
                        <a:pt x="455" y="739"/>
                        <a:pt x="464" y="742"/>
                        <a:pt x="474" y="739"/>
                      </a:cubicBezTo>
                      <a:cubicBezTo>
                        <a:pt x="483" y="737"/>
                        <a:pt x="490" y="730"/>
                        <a:pt x="493" y="722"/>
                      </a:cubicBezTo>
                      <a:cubicBezTo>
                        <a:pt x="500" y="727"/>
                        <a:pt x="510" y="729"/>
                        <a:pt x="520" y="726"/>
                      </a:cubicBezTo>
                      <a:cubicBezTo>
                        <a:pt x="529" y="723"/>
                        <a:pt x="535" y="716"/>
                        <a:pt x="538" y="707"/>
                      </a:cubicBezTo>
                      <a:cubicBezTo>
                        <a:pt x="546" y="711"/>
                        <a:pt x="556" y="712"/>
                        <a:pt x="564" y="708"/>
                      </a:cubicBezTo>
                      <a:cubicBezTo>
                        <a:pt x="573" y="704"/>
                        <a:pt x="579" y="696"/>
                        <a:pt x="581" y="687"/>
                      </a:cubicBezTo>
                      <a:cubicBezTo>
                        <a:pt x="589" y="691"/>
                        <a:pt x="600" y="690"/>
                        <a:pt x="608" y="685"/>
                      </a:cubicBezTo>
                      <a:cubicBezTo>
                        <a:pt x="616" y="680"/>
                        <a:pt x="621" y="672"/>
                        <a:pt x="622" y="662"/>
                      </a:cubicBezTo>
                      <a:cubicBezTo>
                        <a:pt x="631" y="665"/>
                        <a:pt x="641" y="663"/>
                        <a:pt x="648" y="656"/>
                      </a:cubicBezTo>
                      <a:cubicBezTo>
                        <a:pt x="656" y="650"/>
                        <a:pt x="660" y="640"/>
                        <a:pt x="659" y="631"/>
                      </a:cubicBezTo>
                      <a:cubicBezTo>
                        <a:pt x="668" y="633"/>
                        <a:pt x="678" y="629"/>
                        <a:pt x="685" y="622"/>
                      </a:cubicBezTo>
                      <a:cubicBezTo>
                        <a:pt x="691" y="614"/>
                        <a:pt x="693" y="604"/>
                        <a:pt x="691" y="595"/>
                      </a:cubicBezTo>
                      <a:cubicBezTo>
                        <a:pt x="700" y="594"/>
                        <a:pt x="709" y="589"/>
                        <a:pt x="715" y="581"/>
                      </a:cubicBezTo>
                      <a:cubicBezTo>
                        <a:pt x="720" y="572"/>
                        <a:pt x="720" y="562"/>
                        <a:pt x="716" y="554"/>
                      </a:cubicBezTo>
                      <a:cubicBezTo>
                        <a:pt x="726" y="552"/>
                        <a:pt x="734" y="546"/>
                        <a:pt x="737" y="536"/>
                      </a:cubicBezTo>
                      <a:cubicBezTo>
                        <a:pt x="741" y="526"/>
                        <a:pt x="740" y="517"/>
                        <a:pt x="735" y="509"/>
                      </a:cubicBezTo>
                      <a:cubicBezTo>
                        <a:pt x="743" y="506"/>
                        <a:pt x="750" y="498"/>
                        <a:pt x="752" y="489"/>
                      </a:cubicBezTo>
                      <a:cubicBezTo>
                        <a:pt x="755" y="479"/>
                        <a:pt x="752" y="469"/>
                        <a:pt x="746" y="462"/>
                      </a:cubicBezTo>
                      <a:cubicBezTo>
                        <a:pt x="754" y="457"/>
                        <a:pt x="760" y="450"/>
                        <a:pt x="761" y="440"/>
                      </a:cubicBezTo>
                      <a:cubicBezTo>
                        <a:pt x="762" y="430"/>
                        <a:pt x="758" y="421"/>
                        <a:pt x="751" y="415"/>
                      </a:cubicBezTo>
                      <a:cubicBezTo>
                        <a:pt x="758" y="410"/>
                        <a:pt x="763" y="401"/>
                        <a:pt x="763" y="3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95EC4F49-C090-A940-BAB5-AD611E2C6E95}"/>
                    </a:ext>
                  </a:extLst>
                </p:cNvPr>
                <p:cNvSpPr/>
                <p:nvPr/>
              </p:nvSpPr>
              <p:spPr>
                <a:xfrm>
                  <a:off x="13660110" y="9052606"/>
                  <a:ext cx="519495" cy="14369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18" h="1154">
                      <a:moveTo>
                        <a:pt x="377" y="1154"/>
                      </a:moveTo>
                      <a:lnTo>
                        <a:pt x="418" y="0"/>
                      </a:lnTo>
                      <a:lnTo>
                        <a:pt x="387" y="1"/>
                      </a:lnTo>
                      <a:lnTo>
                        <a:pt x="108" y="31"/>
                      </a:lnTo>
                      <a:lnTo>
                        <a:pt x="78" y="35"/>
                      </a:lnTo>
                      <a:lnTo>
                        <a:pt x="0" y="115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8" name="Freeform 617">
                  <a:extLst>
                    <a:ext uri="{FF2B5EF4-FFF2-40B4-BE49-F238E27FC236}">
                      <a16:creationId xmlns:a16="http://schemas.microsoft.com/office/drawing/2014/main" id="{285B41A8-67B8-E24F-9592-47F93526A19A}"/>
                    </a:ext>
                  </a:extLst>
                </p:cNvPr>
                <p:cNvSpPr/>
                <p:nvPr/>
              </p:nvSpPr>
              <p:spPr>
                <a:xfrm>
                  <a:off x="13652121" y="9043883"/>
                  <a:ext cx="536204" cy="1453103"/>
                </a:xfrm>
                <a:custGeom>
                  <a:avLst/>
                  <a:gdLst>
                    <a:gd name="connsiteX0" fmla="*/ 520009 w 536204"/>
                    <a:gd name="connsiteY0" fmla="*/ 16201 h 1453103"/>
                    <a:gd name="connsiteX1" fmla="*/ 490184 w 536204"/>
                    <a:gd name="connsiteY1" fmla="*/ 18691 h 1453103"/>
                    <a:gd name="connsiteX2" fmla="*/ 142223 w 536204"/>
                    <a:gd name="connsiteY2" fmla="*/ 56045 h 1453103"/>
                    <a:gd name="connsiteX3" fmla="*/ 112398 w 536204"/>
                    <a:gd name="connsiteY3" fmla="*/ 59781 h 1453103"/>
                    <a:gd name="connsiteX4" fmla="*/ 16709 w 536204"/>
                    <a:gd name="connsiteY4" fmla="*/ 1436902 h 1453103"/>
                    <a:gd name="connsiteX5" fmla="*/ 469058 w 536204"/>
                    <a:gd name="connsiteY5" fmla="*/ 1436902 h 1453103"/>
                    <a:gd name="connsiteX6" fmla="*/ 527504 w 536204"/>
                    <a:gd name="connsiteY6" fmla="*/ 0 h 1453103"/>
                    <a:gd name="connsiteX7" fmla="*/ 533718 w 536204"/>
                    <a:gd name="connsiteY7" fmla="*/ 2490 h 1453103"/>
                    <a:gd name="connsiteX8" fmla="*/ 536204 w 536204"/>
                    <a:gd name="connsiteY8" fmla="*/ 8716 h 1453103"/>
                    <a:gd name="connsiteX9" fmla="*/ 484002 w 536204"/>
                    <a:gd name="connsiteY9" fmla="*/ 1445632 h 1453103"/>
                    <a:gd name="connsiteX10" fmla="*/ 476545 w 536204"/>
                    <a:gd name="connsiteY10" fmla="*/ 1453103 h 1453103"/>
                    <a:gd name="connsiteX11" fmla="*/ 7971 w 536204"/>
                    <a:gd name="connsiteY11" fmla="*/ 1453103 h 1453103"/>
                    <a:gd name="connsiteX12" fmla="*/ 1757 w 536204"/>
                    <a:gd name="connsiteY12" fmla="*/ 1450613 h 1453103"/>
                    <a:gd name="connsiteX13" fmla="*/ 514 w 536204"/>
                    <a:gd name="connsiteY13" fmla="*/ 1444387 h 1453103"/>
                    <a:gd name="connsiteX14" fmla="*/ 97460 w 536204"/>
                    <a:gd name="connsiteY14" fmla="*/ 52297 h 1453103"/>
                    <a:gd name="connsiteX15" fmla="*/ 104918 w 536204"/>
                    <a:gd name="connsiteY15" fmla="*/ 44826 h 1453103"/>
                    <a:gd name="connsiteX16" fmla="*/ 140962 w 536204"/>
                    <a:gd name="connsiteY16" fmla="*/ 39845 h 1453103"/>
                    <a:gd name="connsiteX17" fmla="*/ 488974 w 536204"/>
                    <a:gd name="connsiteY17" fmla="*/ 2490 h 1453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6204" h="1453103">
                      <a:moveTo>
                        <a:pt x="520009" y="16201"/>
                      </a:moveTo>
                      <a:lnTo>
                        <a:pt x="490184" y="18691"/>
                      </a:lnTo>
                      <a:lnTo>
                        <a:pt x="142223" y="56045"/>
                      </a:lnTo>
                      <a:lnTo>
                        <a:pt x="112398" y="59781"/>
                      </a:lnTo>
                      <a:lnTo>
                        <a:pt x="16709" y="1436902"/>
                      </a:lnTo>
                      <a:lnTo>
                        <a:pt x="469058" y="1436902"/>
                      </a:lnTo>
                      <a:close/>
                      <a:moveTo>
                        <a:pt x="527504" y="0"/>
                      </a:moveTo>
                      <a:cubicBezTo>
                        <a:pt x="529989" y="0"/>
                        <a:pt x="531232" y="1245"/>
                        <a:pt x="533718" y="2490"/>
                      </a:cubicBezTo>
                      <a:cubicBezTo>
                        <a:pt x="534961" y="3735"/>
                        <a:pt x="536204" y="6226"/>
                        <a:pt x="536204" y="8716"/>
                      </a:cubicBezTo>
                      <a:lnTo>
                        <a:pt x="484002" y="1445632"/>
                      </a:lnTo>
                      <a:cubicBezTo>
                        <a:pt x="484002" y="1449367"/>
                        <a:pt x="480273" y="1453103"/>
                        <a:pt x="476545" y="1453103"/>
                      </a:cubicBezTo>
                      <a:lnTo>
                        <a:pt x="7971" y="1453103"/>
                      </a:lnTo>
                      <a:cubicBezTo>
                        <a:pt x="5486" y="1453103"/>
                        <a:pt x="3000" y="1451858"/>
                        <a:pt x="1757" y="1450613"/>
                      </a:cubicBezTo>
                      <a:cubicBezTo>
                        <a:pt x="514" y="1449367"/>
                        <a:pt x="-729" y="1446877"/>
                        <a:pt x="514" y="1444387"/>
                      </a:cubicBezTo>
                      <a:lnTo>
                        <a:pt x="97460" y="52297"/>
                      </a:lnTo>
                      <a:cubicBezTo>
                        <a:pt x="97460" y="47316"/>
                        <a:pt x="101189" y="44826"/>
                        <a:pt x="104918" y="44826"/>
                      </a:cubicBezTo>
                      <a:lnTo>
                        <a:pt x="140962" y="39845"/>
                      </a:lnTo>
                      <a:lnTo>
                        <a:pt x="488974" y="249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A6FF1BE1-0841-864A-AB73-DB21DF427740}"/>
                    </a:ext>
                  </a:extLst>
                </p:cNvPr>
                <p:cNvSpPr/>
                <p:nvPr/>
              </p:nvSpPr>
              <p:spPr>
                <a:xfrm>
                  <a:off x="13585362" y="8342259"/>
                  <a:ext cx="546903" cy="9172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0" h="737">
                      <a:moveTo>
                        <a:pt x="406" y="573"/>
                      </a:moveTo>
                      <a:lnTo>
                        <a:pt x="383" y="371"/>
                      </a:lnTo>
                      <a:cubicBezTo>
                        <a:pt x="383" y="371"/>
                        <a:pt x="471" y="9"/>
                        <a:pt x="221" y="0"/>
                      </a:cubicBezTo>
                      <a:cubicBezTo>
                        <a:pt x="122" y="-4"/>
                        <a:pt x="12" y="76"/>
                        <a:pt x="4" y="117"/>
                      </a:cubicBezTo>
                      <a:cubicBezTo>
                        <a:pt x="-12" y="203"/>
                        <a:pt x="20" y="443"/>
                        <a:pt x="88" y="483"/>
                      </a:cubicBezTo>
                      <a:cubicBezTo>
                        <a:pt x="119" y="502"/>
                        <a:pt x="162" y="504"/>
                        <a:pt x="193" y="496"/>
                      </a:cubicBezTo>
                      <a:lnTo>
                        <a:pt x="210" y="597"/>
                      </a:lnTo>
                      <a:lnTo>
                        <a:pt x="177" y="600"/>
                      </a:lnTo>
                      <a:cubicBezTo>
                        <a:pt x="177" y="600"/>
                        <a:pt x="177" y="745"/>
                        <a:pt x="281" y="737"/>
                      </a:cubicBezTo>
                      <a:cubicBezTo>
                        <a:pt x="386" y="729"/>
                        <a:pt x="440" y="571"/>
                        <a:pt x="440" y="57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16AD3BDB-92C3-6A4F-81A8-73B51F499F9D}"/>
                    </a:ext>
                  </a:extLst>
                </p:cNvPr>
                <p:cNvSpPr/>
                <p:nvPr/>
              </p:nvSpPr>
              <p:spPr>
                <a:xfrm>
                  <a:off x="13577906" y="8333359"/>
                  <a:ext cx="562652" cy="934849"/>
                </a:xfrm>
                <a:custGeom>
                  <a:avLst/>
                  <a:gdLst>
                    <a:gd name="connsiteX0" fmla="*/ 280902 w 562652"/>
                    <a:gd name="connsiteY0" fmla="*/ 16378 h 934849"/>
                    <a:gd name="connsiteX1" fmla="*/ 19902 w 562652"/>
                    <a:gd name="connsiteY1" fmla="*/ 155763 h 934849"/>
                    <a:gd name="connsiteX2" fmla="*/ 120574 w 562652"/>
                    <a:gd name="connsiteY2" fmla="*/ 602542 h 934849"/>
                    <a:gd name="connsiteX3" fmla="*/ 246102 w 562652"/>
                    <a:gd name="connsiteY3" fmla="*/ 618721 h 934849"/>
                    <a:gd name="connsiteX4" fmla="*/ 252316 w 562652"/>
                    <a:gd name="connsiteY4" fmla="*/ 619965 h 934849"/>
                    <a:gd name="connsiteX5" fmla="*/ 256045 w 562652"/>
                    <a:gd name="connsiteY5" fmla="*/ 624944 h 934849"/>
                    <a:gd name="connsiteX6" fmla="*/ 275930 w 562652"/>
                    <a:gd name="connsiteY6" fmla="*/ 749395 h 934849"/>
                    <a:gd name="connsiteX7" fmla="*/ 274687 w 562652"/>
                    <a:gd name="connsiteY7" fmla="*/ 755617 h 934849"/>
                    <a:gd name="connsiteX8" fmla="*/ 269716 w 562652"/>
                    <a:gd name="connsiteY8" fmla="*/ 759351 h 934849"/>
                    <a:gd name="connsiteX9" fmla="*/ 236159 w 562652"/>
                    <a:gd name="connsiteY9" fmla="*/ 763084 h 934849"/>
                    <a:gd name="connsiteX10" fmla="*/ 284630 w 562652"/>
                    <a:gd name="connsiteY10" fmla="*/ 895002 h 934849"/>
                    <a:gd name="connsiteX11" fmla="*/ 356716 w 562652"/>
                    <a:gd name="connsiteY11" fmla="*/ 918648 h 934849"/>
                    <a:gd name="connsiteX12" fmla="*/ 541901 w 562652"/>
                    <a:gd name="connsiteY12" fmla="*/ 729482 h 934849"/>
                    <a:gd name="connsiteX13" fmla="*/ 512072 w 562652"/>
                    <a:gd name="connsiteY13" fmla="*/ 730727 h 934849"/>
                    <a:gd name="connsiteX14" fmla="*/ 504615 w 562652"/>
                    <a:gd name="connsiteY14" fmla="*/ 723260 h 934849"/>
                    <a:gd name="connsiteX15" fmla="*/ 474787 w 562652"/>
                    <a:gd name="connsiteY15" fmla="*/ 471869 h 934849"/>
                    <a:gd name="connsiteX16" fmla="*/ 476030 w 562652"/>
                    <a:gd name="connsiteY16" fmla="*/ 469380 h 934849"/>
                    <a:gd name="connsiteX17" fmla="*/ 438744 w 562652"/>
                    <a:gd name="connsiteY17" fmla="*/ 91049 h 934849"/>
                    <a:gd name="connsiteX18" fmla="*/ 280902 w 562652"/>
                    <a:gd name="connsiteY18" fmla="*/ 16378 h 934849"/>
                    <a:gd name="connsiteX19" fmla="*/ 282152 w 562652"/>
                    <a:gd name="connsiteY19" fmla="*/ 177 h 934849"/>
                    <a:gd name="connsiteX20" fmla="*/ 451205 w 562652"/>
                    <a:gd name="connsiteY20" fmla="*/ 82319 h 934849"/>
                    <a:gd name="connsiteX21" fmla="*/ 492226 w 562652"/>
                    <a:gd name="connsiteY21" fmla="*/ 471869 h 934849"/>
                    <a:gd name="connsiteX22" fmla="*/ 519573 w 562652"/>
                    <a:gd name="connsiteY22" fmla="*/ 713316 h 934849"/>
                    <a:gd name="connsiteX23" fmla="*/ 554378 w 562652"/>
                    <a:gd name="connsiteY23" fmla="*/ 712071 h 934849"/>
                    <a:gd name="connsiteX24" fmla="*/ 560593 w 562652"/>
                    <a:gd name="connsiteY24" fmla="*/ 715805 h 934849"/>
                    <a:gd name="connsiteX25" fmla="*/ 561836 w 562652"/>
                    <a:gd name="connsiteY25" fmla="*/ 723272 h 934849"/>
                    <a:gd name="connsiteX26" fmla="*/ 357977 w 562652"/>
                    <a:gd name="connsiteY26" fmla="*/ 933604 h 934849"/>
                    <a:gd name="connsiteX27" fmla="*/ 348033 w 562652"/>
                    <a:gd name="connsiteY27" fmla="*/ 934849 h 934849"/>
                    <a:gd name="connsiteX28" fmla="*/ 272207 w 562652"/>
                    <a:gd name="connsiteY28" fmla="*/ 906224 h 934849"/>
                    <a:gd name="connsiteX29" fmla="*/ 219999 w 562652"/>
                    <a:gd name="connsiteY29" fmla="*/ 755631 h 934849"/>
                    <a:gd name="connsiteX30" fmla="*/ 227458 w 562652"/>
                    <a:gd name="connsiteY30" fmla="*/ 748163 h 934849"/>
                    <a:gd name="connsiteX31" fmla="*/ 259777 w 562652"/>
                    <a:gd name="connsiteY31" fmla="*/ 744430 h 934849"/>
                    <a:gd name="connsiteX32" fmla="*/ 241131 w 562652"/>
                    <a:gd name="connsiteY32" fmla="*/ 636152 h 934849"/>
                    <a:gd name="connsiteX33" fmla="*/ 113098 w 562652"/>
                    <a:gd name="connsiteY33" fmla="*/ 617484 h 934849"/>
                    <a:gd name="connsiteX34" fmla="*/ 4953 w 562652"/>
                    <a:gd name="connsiteY34" fmla="*/ 153259 h 934849"/>
                    <a:gd name="connsiteX35" fmla="*/ 282152 w 562652"/>
                    <a:gd name="connsiteY35" fmla="*/ 177 h 93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562652" h="934849">
                      <a:moveTo>
                        <a:pt x="280902" y="16378"/>
                      </a:moveTo>
                      <a:cubicBezTo>
                        <a:pt x="161588" y="11400"/>
                        <a:pt x="29845" y="109716"/>
                        <a:pt x="19902" y="155763"/>
                      </a:cubicBezTo>
                      <a:cubicBezTo>
                        <a:pt x="17" y="264036"/>
                        <a:pt x="41031" y="555251"/>
                        <a:pt x="120574" y="602542"/>
                      </a:cubicBezTo>
                      <a:cubicBezTo>
                        <a:pt x="161588" y="626188"/>
                        <a:pt x="213788" y="626188"/>
                        <a:pt x="246102" y="618721"/>
                      </a:cubicBezTo>
                      <a:cubicBezTo>
                        <a:pt x="248588" y="617477"/>
                        <a:pt x="251073" y="618721"/>
                        <a:pt x="252316" y="619965"/>
                      </a:cubicBezTo>
                      <a:cubicBezTo>
                        <a:pt x="254802" y="619965"/>
                        <a:pt x="256045" y="622455"/>
                        <a:pt x="256045" y="624944"/>
                      </a:cubicBezTo>
                      <a:lnTo>
                        <a:pt x="275930" y="749395"/>
                      </a:lnTo>
                      <a:cubicBezTo>
                        <a:pt x="277173" y="751884"/>
                        <a:pt x="275930" y="754373"/>
                        <a:pt x="274687" y="755617"/>
                      </a:cubicBezTo>
                      <a:cubicBezTo>
                        <a:pt x="273445" y="758106"/>
                        <a:pt x="270959" y="759351"/>
                        <a:pt x="269716" y="759351"/>
                      </a:cubicBezTo>
                      <a:lnTo>
                        <a:pt x="236159" y="763084"/>
                      </a:lnTo>
                      <a:cubicBezTo>
                        <a:pt x="237402" y="785485"/>
                        <a:pt x="243616" y="857667"/>
                        <a:pt x="284630" y="895002"/>
                      </a:cubicBezTo>
                      <a:cubicBezTo>
                        <a:pt x="303273" y="912425"/>
                        <a:pt x="328130" y="919893"/>
                        <a:pt x="356716" y="918648"/>
                      </a:cubicBezTo>
                      <a:cubicBezTo>
                        <a:pt x="462358" y="911181"/>
                        <a:pt x="525744" y="770551"/>
                        <a:pt x="541901" y="729482"/>
                      </a:cubicBezTo>
                      <a:lnTo>
                        <a:pt x="512072" y="730727"/>
                      </a:lnTo>
                      <a:cubicBezTo>
                        <a:pt x="508344" y="730727"/>
                        <a:pt x="504615" y="726993"/>
                        <a:pt x="504615" y="723260"/>
                      </a:cubicBezTo>
                      <a:lnTo>
                        <a:pt x="474787" y="471869"/>
                      </a:lnTo>
                      <a:cubicBezTo>
                        <a:pt x="474787" y="470624"/>
                        <a:pt x="474787" y="469380"/>
                        <a:pt x="476030" y="469380"/>
                      </a:cubicBezTo>
                      <a:cubicBezTo>
                        <a:pt x="476030" y="465646"/>
                        <a:pt x="534444" y="219233"/>
                        <a:pt x="438744" y="91049"/>
                      </a:cubicBezTo>
                      <a:cubicBezTo>
                        <a:pt x="402701" y="45002"/>
                        <a:pt x="350502" y="18867"/>
                        <a:pt x="280902" y="16378"/>
                      </a:cubicBezTo>
                      <a:close/>
                      <a:moveTo>
                        <a:pt x="282152" y="177"/>
                      </a:moveTo>
                      <a:cubicBezTo>
                        <a:pt x="355491" y="3911"/>
                        <a:pt x="412671" y="31291"/>
                        <a:pt x="451205" y="82319"/>
                      </a:cubicBezTo>
                      <a:cubicBezTo>
                        <a:pt x="549406" y="211754"/>
                        <a:pt x="497198" y="448222"/>
                        <a:pt x="492226" y="471869"/>
                      </a:cubicBezTo>
                      <a:lnTo>
                        <a:pt x="519573" y="713316"/>
                      </a:lnTo>
                      <a:lnTo>
                        <a:pt x="554378" y="712071"/>
                      </a:lnTo>
                      <a:cubicBezTo>
                        <a:pt x="556864" y="712071"/>
                        <a:pt x="559350" y="713316"/>
                        <a:pt x="560593" y="715805"/>
                      </a:cubicBezTo>
                      <a:cubicBezTo>
                        <a:pt x="563079" y="718294"/>
                        <a:pt x="563079" y="720783"/>
                        <a:pt x="561836" y="723272"/>
                      </a:cubicBezTo>
                      <a:cubicBezTo>
                        <a:pt x="559350" y="731984"/>
                        <a:pt x="492226" y="924892"/>
                        <a:pt x="357977" y="933604"/>
                      </a:cubicBezTo>
                      <a:cubicBezTo>
                        <a:pt x="354248" y="934849"/>
                        <a:pt x="350519" y="934849"/>
                        <a:pt x="348033" y="934849"/>
                      </a:cubicBezTo>
                      <a:cubicBezTo>
                        <a:pt x="318200" y="934849"/>
                        <a:pt x="293339" y="924892"/>
                        <a:pt x="272207" y="906224"/>
                      </a:cubicBezTo>
                      <a:cubicBezTo>
                        <a:pt x="219999" y="857686"/>
                        <a:pt x="219999" y="759365"/>
                        <a:pt x="219999" y="755631"/>
                      </a:cubicBezTo>
                      <a:cubicBezTo>
                        <a:pt x="219999" y="751897"/>
                        <a:pt x="222486" y="748163"/>
                        <a:pt x="227458" y="748163"/>
                      </a:cubicBezTo>
                      <a:lnTo>
                        <a:pt x="259777" y="744430"/>
                      </a:lnTo>
                      <a:lnTo>
                        <a:pt x="241131" y="636152"/>
                      </a:lnTo>
                      <a:cubicBezTo>
                        <a:pt x="206326" y="642375"/>
                        <a:pt x="154118" y="641131"/>
                        <a:pt x="113098" y="617484"/>
                      </a:cubicBezTo>
                      <a:cubicBezTo>
                        <a:pt x="19870" y="562723"/>
                        <a:pt x="-13692" y="254069"/>
                        <a:pt x="4953" y="153259"/>
                      </a:cubicBezTo>
                      <a:cubicBezTo>
                        <a:pt x="16141" y="96009"/>
                        <a:pt x="159090" y="-4802"/>
                        <a:pt x="282152" y="1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ED9D4674-115A-474C-8369-BE6C33ABC3FB}"/>
                    </a:ext>
                  </a:extLst>
                </p:cNvPr>
                <p:cNvSpPr/>
                <p:nvPr/>
              </p:nvSpPr>
              <p:spPr>
                <a:xfrm>
                  <a:off x="12542635" y="10204126"/>
                  <a:ext cx="521987" cy="2305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0" h="186">
                      <a:moveTo>
                        <a:pt x="321" y="39"/>
                      </a:moveTo>
                      <a:cubicBezTo>
                        <a:pt x="281" y="26"/>
                        <a:pt x="191" y="-1"/>
                        <a:pt x="175" y="0"/>
                      </a:cubicBezTo>
                      <a:cubicBezTo>
                        <a:pt x="143" y="1"/>
                        <a:pt x="102" y="5"/>
                        <a:pt x="23" y="70"/>
                      </a:cubicBezTo>
                      <a:cubicBezTo>
                        <a:pt x="-3" y="92"/>
                        <a:pt x="-8" y="111"/>
                        <a:pt x="15" y="112"/>
                      </a:cubicBezTo>
                      <a:cubicBezTo>
                        <a:pt x="15" y="112"/>
                        <a:pt x="-4" y="130"/>
                        <a:pt x="3" y="150"/>
                      </a:cubicBezTo>
                      <a:cubicBezTo>
                        <a:pt x="8" y="162"/>
                        <a:pt x="33" y="157"/>
                        <a:pt x="33" y="157"/>
                      </a:cubicBezTo>
                      <a:cubicBezTo>
                        <a:pt x="33" y="157"/>
                        <a:pt x="29" y="190"/>
                        <a:pt x="87" y="170"/>
                      </a:cubicBezTo>
                      <a:cubicBezTo>
                        <a:pt x="132" y="155"/>
                        <a:pt x="166" y="125"/>
                        <a:pt x="166" y="125"/>
                      </a:cubicBezTo>
                      <a:cubicBezTo>
                        <a:pt x="166" y="125"/>
                        <a:pt x="195" y="157"/>
                        <a:pt x="236" y="176"/>
                      </a:cubicBezTo>
                      <a:cubicBezTo>
                        <a:pt x="292" y="202"/>
                        <a:pt x="388" y="169"/>
                        <a:pt x="388" y="169"/>
                      </a:cubicBezTo>
                      <a:lnTo>
                        <a:pt x="420" y="6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2209A75F-32AE-C141-87E3-95DB7901436E}"/>
                    </a:ext>
                  </a:extLst>
                </p:cNvPr>
                <p:cNvSpPr/>
                <p:nvPr/>
              </p:nvSpPr>
              <p:spPr>
                <a:xfrm>
                  <a:off x="12534452" y="10195378"/>
                  <a:ext cx="538890" cy="246776"/>
                </a:xfrm>
                <a:custGeom>
                  <a:avLst/>
                  <a:gdLst>
                    <a:gd name="connsiteX0" fmla="*/ 224431 w 538890"/>
                    <a:gd name="connsiteY0" fmla="*/ 17470 h 246776"/>
                    <a:gd name="connsiteX1" fmla="*/ 40508 w 538890"/>
                    <a:gd name="connsiteY1" fmla="*/ 101721 h 246776"/>
                    <a:gd name="connsiteX2" fmla="*/ 14411 w 538890"/>
                    <a:gd name="connsiteY2" fmla="*/ 136412 h 246776"/>
                    <a:gd name="connsiteX3" fmla="*/ 25596 w 538890"/>
                    <a:gd name="connsiteY3" fmla="*/ 138890 h 246776"/>
                    <a:gd name="connsiteX4" fmla="*/ 33052 w 538890"/>
                    <a:gd name="connsiteY4" fmla="*/ 143846 h 246776"/>
                    <a:gd name="connsiteX5" fmla="*/ 30566 w 538890"/>
                    <a:gd name="connsiteY5" fmla="*/ 153758 h 246776"/>
                    <a:gd name="connsiteX6" fmla="*/ 18139 w 538890"/>
                    <a:gd name="connsiteY6" fmla="*/ 192167 h 246776"/>
                    <a:gd name="connsiteX7" fmla="*/ 46722 w 538890"/>
                    <a:gd name="connsiteY7" fmla="*/ 195883 h 246776"/>
                    <a:gd name="connsiteX8" fmla="*/ 54178 w 538890"/>
                    <a:gd name="connsiteY8" fmla="*/ 197122 h 246776"/>
                    <a:gd name="connsiteX9" fmla="*/ 55421 w 538890"/>
                    <a:gd name="connsiteY9" fmla="*/ 203317 h 246776"/>
                    <a:gd name="connsiteX10" fmla="*/ 60392 w 538890"/>
                    <a:gd name="connsiteY10" fmla="*/ 214468 h 246776"/>
                    <a:gd name="connsiteX11" fmla="*/ 112586 w 538890"/>
                    <a:gd name="connsiteY11" fmla="*/ 211990 h 246776"/>
                    <a:gd name="connsiteX12" fmla="*/ 208276 w 538890"/>
                    <a:gd name="connsiteY12" fmla="*/ 157475 h 246776"/>
                    <a:gd name="connsiteX13" fmla="*/ 213247 w 538890"/>
                    <a:gd name="connsiteY13" fmla="*/ 156236 h 246776"/>
                    <a:gd name="connsiteX14" fmla="*/ 219460 w 538890"/>
                    <a:gd name="connsiteY14" fmla="*/ 158714 h 246776"/>
                    <a:gd name="connsiteX15" fmla="*/ 303966 w 538890"/>
                    <a:gd name="connsiteY15" fmla="*/ 219424 h 246776"/>
                    <a:gd name="connsiteX16" fmla="*/ 482918 w 538890"/>
                    <a:gd name="connsiteY16" fmla="*/ 210751 h 246776"/>
                    <a:gd name="connsiteX17" fmla="*/ 518957 w 538890"/>
                    <a:gd name="connsiteY17" fmla="*/ 99243 h 246776"/>
                    <a:gd name="connsiteX18" fmla="*/ 403384 w 538890"/>
                    <a:gd name="connsiteY18" fmla="*/ 64551 h 246776"/>
                    <a:gd name="connsiteX19" fmla="*/ 224431 w 538890"/>
                    <a:gd name="connsiteY19" fmla="*/ 17470 h 246776"/>
                    <a:gd name="connsiteX20" fmla="*/ 225674 w 538890"/>
                    <a:gd name="connsiteY20" fmla="*/ 23 h 246776"/>
                    <a:gd name="connsiteX21" fmla="*/ 409626 w 538890"/>
                    <a:gd name="connsiteY21" fmla="*/ 49622 h 246776"/>
                    <a:gd name="connsiteX22" fmla="*/ 532675 w 538890"/>
                    <a:gd name="connsiteY22" fmla="*/ 85581 h 246776"/>
                    <a:gd name="connsiteX23" fmla="*/ 537647 w 538890"/>
                    <a:gd name="connsiteY23" fmla="*/ 90540 h 246776"/>
                    <a:gd name="connsiteX24" fmla="*/ 538890 w 538890"/>
                    <a:gd name="connsiteY24" fmla="*/ 96740 h 246776"/>
                    <a:gd name="connsiteX25" fmla="*/ 499116 w 538890"/>
                    <a:gd name="connsiteY25" fmla="*/ 219497 h 246776"/>
                    <a:gd name="connsiteX26" fmla="*/ 492902 w 538890"/>
                    <a:gd name="connsiteY26" fmla="*/ 225697 h 246776"/>
                    <a:gd name="connsiteX27" fmla="*/ 368610 w 538890"/>
                    <a:gd name="connsiteY27" fmla="*/ 246776 h 246776"/>
                    <a:gd name="connsiteX28" fmla="*/ 297763 w 538890"/>
                    <a:gd name="connsiteY28" fmla="*/ 234376 h 246776"/>
                    <a:gd name="connsiteX29" fmla="*/ 214487 w 538890"/>
                    <a:gd name="connsiteY29" fmla="*/ 174858 h 246776"/>
                    <a:gd name="connsiteX30" fmla="*/ 118782 w 538890"/>
                    <a:gd name="connsiteY30" fmla="*/ 228177 h 246776"/>
                    <a:gd name="connsiteX31" fmla="*/ 50422 w 538890"/>
                    <a:gd name="connsiteY31" fmla="*/ 228177 h 246776"/>
                    <a:gd name="connsiteX32" fmla="*/ 41721 w 538890"/>
                    <a:gd name="connsiteY32" fmla="*/ 212057 h 246776"/>
                    <a:gd name="connsiteX33" fmla="*/ 4434 w 538890"/>
                    <a:gd name="connsiteY33" fmla="*/ 198417 h 246776"/>
                    <a:gd name="connsiteX34" fmla="*/ 11891 w 538890"/>
                    <a:gd name="connsiteY34" fmla="*/ 152539 h 246776"/>
                    <a:gd name="connsiteX35" fmla="*/ 705 w 538890"/>
                    <a:gd name="connsiteY35" fmla="*/ 140139 h 246776"/>
                    <a:gd name="connsiteX36" fmla="*/ 31778 w 538890"/>
                    <a:gd name="connsiteY36" fmla="*/ 89300 h 246776"/>
                    <a:gd name="connsiteX37" fmla="*/ 225674 w 538890"/>
                    <a:gd name="connsiteY37" fmla="*/ 23 h 246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538890" h="246776">
                      <a:moveTo>
                        <a:pt x="224431" y="17470"/>
                      </a:moveTo>
                      <a:cubicBezTo>
                        <a:pt x="184664" y="17470"/>
                        <a:pt x="134955" y="24904"/>
                        <a:pt x="40508" y="101721"/>
                      </a:cubicBezTo>
                      <a:cubicBezTo>
                        <a:pt x="19382" y="117828"/>
                        <a:pt x="14411" y="131456"/>
                        <a:pt x="14411" y="136412"/>
                      </a:cubicBezTo>
                      <a:cubicBezTo>
                        <a:pt x="15654" y="136412"/>
                        <a:pt x="18139" y="138890"/>
                        <a:pt x="25596" y="138890"/>
                      </a:cubicBezTo>
                      <a:cubicBezTo>
                        <a:pt x="29324" y="138890"/>
                        <a:pt x="31809" y="141368"/>
                        <a:pt x="33052" y="143846"/>
                      </a:cubicBezTo>
                      <a:cubicBezTo>
                        <a:pt x="34295" y="147563"/>
                        <a:pt x="33052" y="151280"/>
                        <a:pt x="30566" y="153758"/>
                      </a:cubicBezTo>
                      <a:cubicBezTo>
                        <a:pt x="30566" y="153758"/>
                        <a:pt x="10683" y="173582"/>
                        <a:pt x="18139" y="192167"/>
                      </a:cubicBezTo>
                      <a:cubicBezTo>
                        <a:pt x="20625" y="197122"/>
                        <a:pt x="35537" y="197122"/>
                        <a:pt x="46722" y="195883"/>
                      </a:cubicBezTo>
                      <a:cubicBezTo>
                        <a:pt x="49207" y="194645"/>
                        <a:pt x="51693" y="195883"/>
                        <a:pt x="54178" y="197122"/>
                      </a:cubicBezTo>
                      <a:cubicBezTo>
                        <a:pt x="55421" y="199600"/>
                        <a:pt x="56664" y="202078"/>
                        <a:pt x="55421" y="203317"/>
                      </a:cubicBezTo>
                      <a:cubicBezTo>
                        <a:pt x="55421" y="204556"/>
                        <a:pt x="55421" y="210751"/>
                        <a:pt x="60392" y="214468"/>
                      </a:cubicBezTo>
                      <a:cubicBezTo>
                        <a:pt x="65363" y="218185"/>
                        <a:pt x="77790" y="223141"/>
                        <a:pt x="112586" y="211990"/>
                      </a:cubicBezTo>
                      <a:cubicBezTo>
                        <a:pt x="166023" y="194645"/>
                        <a:pt x="208276" y="158714"/>
                        <a:pt x="208276" y="157475"/>
                      </a:cubicBezTo>
                      <a:cubicBezTo>
                        <a:pt x="210761" y="157475"/>
                        <a:pt x="212004" y="156236"/>
                        <a:pt x="213247" y="156236"/>
                      </a:cubicBezTo>
                      <a:cubicBezTo>
                        <a:pt x="215732" y="156236"/>
                        <a:pt x="218218" y="157475"/>
                        <a:pt x="219460" y="158714"/>
                      </a:cubicBezTo>
                      <a:cubicBezTo>
                        <a:pt x="219460" y="159953"/>
                        <a:pt x="255499" y="197122"/>
                        <a:pt x="303966" y="219424"/>
                      </a:cubicBezTo>
                      <a:cubicBezTo>
                        <a:pt x="363616" y="246682"/>
                        <a:pt x="463034" y="218185"/>
                        <a:pt x="482918" y="210751"/>
                      </a:cubicBezTo>
                      <a:lnTo>
                        <a:pt x="518957" y="99243"/>
                      </a:lnTo>
                      <a:lnTo>
                        <a:pt x="403384" y="64551"/>
                      </a:lnTo>
                      <a:cubicBezTo>
                        <a:pt x="341247" y="44728"/>
                        <a:pt x="241830" y="16231"/>
                        <a:pt x="224431" y="17470"/>
                      </a:cubicBezTo>
                      <a:close/>
                      <a:moveTo>
                        <a:pt x="225674" y="23"/>
                      </a:moveTo>
                      <a:cubicBezTo>
                        <a:pt x="251775" y="-1217"/>
                        <a:pt x="404654" y="47142"/>
                        <a:pt x="409626" y="49622"/>
                      </a:cubicBezTo>
                      <a:lnTo>
                        <a:pt x="532675" y="85581"/>
                      </a:lnTo>
                      <a:cubicBezTo>
                        <a:pt x="535161" y="86821"/>
                        <a:pt x="536404" y="88061"/>
                        <a:pt x="537647" y="90540"/>
                      </a:cubicBezTo>
                      <a:cubicBezTo>
                        <a:pt x="538890" y="91780"/>
                        <a:pt x="538890" y="94260"/>
                        <a:pt x="538890" y="96740"/>
                      </a:cubicBezTo>
                      <a:lnTo>
                        <a:pt x="499116" y="219497"/>
                      </a:lnTo>
                      <a:cubicBezTo>
                        <a:pt x="497874" y="221977"/>
                        <a:pt x="495388" y="224457"/>
                        <a:pt x="492902" y="225697"/>
                      </a:cubicBezTo>
                      <a:cubicBezTo>
                        <a:pt x="490416" y="226937"/>
                        <a:pt x="429513" y="246776"/>
                        <a:pt x="368610" y="246776"/>
                      </a:cubicBezTo>
                      <a:cubicBezTo>
                        <a:pt x="343751" y="246776"/>
                        <a:pt x="318893" y="244296"/>
                        <a:pt x="297763" y="234376"/>
                      </a:cubicBezTo>
                      <a:cubicBezTo>
                        <a:pt x="256747" y="215777"/>
                        <a:pt x="225674" y="187258"/>
                        <a:pt x="214487" y="174858"/>
                      </a:cubicBezTo>
                      <a:cubicBezTo>
                        <a:pt x="200815" y="186018"/>
                        <a:pt x="164771" y="212057"/>
                        <a:pt x="118782" y="228177"/>
                      </a:cubicBezTo>
                      <a:cubicBezTo>
                        <a:pt x="86467" y="238096"/>
                        <a:pt x="64094" y="238096"/>
                        <a:pt x="50422" y="228177"/>
                      </a:cubicBezTo>
                      <a:cubicBezTo>
                        <a:pt x="45450" y="223217"/>
                        <a:pt x="42964" y="218257"/>
                        <a:pt x="41721" y="212057"/>
                      </a:cubicBezTo>
                      <a:cubicBezTo>
                        <a:pt x="29292" y="214537"/>
                        <a:pt x="9405" y="213297"/>
                        <a:pt x="4434" y="198417"/>
                      </a:cubicBezTo>
                      <a:cubicBezTo>
                        <a:pt x="-1781" y="179818"/>
                        <a:pt x="5677" y="162458"/>
                        <a:pt x="11891" y="152539"/>
                      </a:cubicBezTo>
                      <a:cubicBezTo>
                        <a:pt x="5677" y="150059"/>
                        <a:pt x="1948" y="145099"/>
                        <a:pt x="705" y="140139"/>
                      </a:cubicBezTo>
                      <a:cubicBezTo>
                        <a:pt x="-3024" y="126499"/>
                        <a:pt x="8162" y="109140"/>
                        <a:pt x="31778" y="89300"/>
                      </a:cubicBezTo>
                      <a:cubicBezTo>
                        <a:pt x="129969" y="8703"/>
                        <a:pt x="183414" y="1263"/>
                        <a:pt x="225674" y="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0873E927-89CA-C548-B6D4-46B2D2E996F6}"/>
                    </a:ext>
                  </a:extLst>
                </p:cNvPr>
                <p:cNvSpPr/>
                <p:nvPr/>
              </p:nvSpPr>
              <p:spPr>
                <a:xfrm>
                  <a:off x="12992365" y="9096228"/>
                  <a:ext cx="764916" cy="13932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5" h="1119">
                      <a:moveTo>
                        <a:pt x="615" y="0"/>
                      </a:moveTo>
                      <a:cubicBezTo>
                        <a:pt x="405" y="14"/>
                        <a:pt x="321" y="207"/>
                        <a:pt x="300" y="388"/>
                      </a:cubicBezTo>
                      <a:cubicBezTo>
                        <a:pt x="280" y="568"/>
                        <a:pt x="261" y="861"/>
                        <a:pt x="261" y="861"/>
                      </a:cubicBezTo>
                      <a:lnTo>
                        <a:pt x="9" y="907"/>
                      </a:lnTo>
                      <a:cubicBezTo>
                        <a:pt x="9" y="907"/>
                        <a:pt x="-7" y="1043"/>
                        <a:pt x="4" y="1119"/>
                      </a:cubicBezTo>
                      <a:lnTo>
                        <a:pt x="92" y="1119"/>
                      </a:lnTo>
                      <a:lnTo>
                        <a:pt x="377" y="1119"/>
                      </a:lnTo>
                      <a:lnTo>
                        <a:pt x="537" y="111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 dirty="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3EF8706B-2730-3840-A80C-4F19C7783818}"/>
                    </a:ext>
                  </a:extLst>
                </p:cNvPr>
                <p:cNvSpPr/>
                <p:nvPr/>
              </p:nvSpPr>
              <p:spPr>
                <a:xfrm>
                  <a:off x="12985063" y="9088750"/>
                  <a:ext cx="780939" cy="1408239"/>
                </a:xfrm>
                <a:custGeom>
                  <a:avLst/>
                  <a:gdLst>
                    <a:gd name="connsiteX0" fmla="*/ 764744 w 780939"/>
                    <a:gd name="connsiteY0" fmla="*/ 16201 h 1408239"/>
                    <a:gd name="connsiteX1" fmla="*/ 387896 w 780939"/>
                    <a:gd name="connsiteY1" fmla="*/ 491830 h 1408239"/>
                    <a:gd name="connsiteX2" fmla="*/ 339391 w 780939"/>
                    <a:gd name="connsiteY2" fmla="*/ 1079518 h 1408239"/>
                    <a:gd name="connsiteX3" fmla="*/ 333172 w 780939"/>
                    <a:gd name="connsiteY3" fmla="*/ 1086988 h 1408239"/>
                    <a:gd name="connsiteX4" fmla="*/ 25973 w 780939"/>
                    <a:gd name="connsiteY4" fmla="*/ 1143018 h 1408239"/>
                    <a:gd name="connsiteX5" fmla="*/ 19754 w 780939"/>
                    <a:gd name="connsiteY5" fmla="*/ 1392038 h 1408239"/>
                    <a:gd name="connsiteX6" fmla="*/ 667734 w 780939"/>
                    <a:gd name="connsiteY6" fmla="*/ 1392038 h 1408239"/>
                    <a:gd name="connsiteX7" fmla="*/ 772232 w 780939"/>
                    <a:gd name="connsiteY7" fmla="*/ 0 h 1408239"/>
                    <a:gd name="connsiteX8" fmla="*/ 778451 w 780939"/>
                    <a:gd name="connsiteY8" fmla="*/ 1245 h 1408239"/>
                    <a:gd name="connsiteX9" fmla="*/ 780939 w 780939"/>
                    <a:gd name="connsiteY9" fmla="*/ 8716 h 1408239"/>
                    <a:gd name="connsiteX10" fmla="*/ 683922 w 780939"/>
                    <a:gd name="connsiteY10" fmla="*/ 1400768 h 1408239"/>
                    <a:gd name="connsiteX11" fmla="*/ 675215 w 780939"/>
                    <a:gd name="connsiteY11" fmla="*/ 1408239 h 1408239"/>
                    <a:gd name="connsiteX12" fmla="*/ 12266 w 780939"/>
                    <a:gd name="connsiteY12" fmla="*/ 1408239 h 1408239"/>
                    <a:gd name="connsiteX13" fmla="*/ 4803 w 780939"/>
                    <a:gd name="connsiteY13" fmla="*/ 1400768 h 1408239"/>
                    <a:gd name="connsiteX14" fmla="*/ 11022 w 780939"/>
                    <a:gd name="connsiteY14" fmla="*/ 1134311 h 1408239"/>
                    <a:gd name="connsiteX15" fmla="*/ 17241 w 780939"/>
                    <a:gd name="connsiteY15" fmla="*/ 1128085 h 1408239"/>
                    <a:gd name="connsiteX16" fmla="*/ 323218 w 780939"/>
                    <a:gd name="connsiteY16" fmla="*/ 1073300 h 1408239"/>
                    <a:gd name="connsiteX17" fmla="*/ 372970 w 780939"/>
                    <a:gd name="connsiteY17" fmla="*/ 489335 h 1408239"/>
                    <a:gd name="connsiteX18" fmla="*/ 772232 w 780939"/>
                    <a:gd name="connsiteY18" fmla="*/ 0 h 140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0939" h="1408239">
                      <a:moveTo>
                        <a:pt x="764744" y="16201"/>
                      </a:moveTo>
                      <a:cubicBezTo>
                        <a:pt x="471225" y="42348"/>
                        <a:pt x="404064" y="356114"/>
                        <a:pt x="387896" y="491830"/>
                      </a:cubicBezTo>
                      <a:cubicBezTo>
                        <a:pt x="363022" y="713458"/>
                        <a:pt x="339391" y="1077027"/>
                        <a:pt x="339391" y="1079518"/>
                      </a:cubicBezTo>
                      <a:cubicBezTo>
                        <a:pt x="339391" y="1083253"/>
                        <a:pt x="336903" y="1086988"/>
                        <a:pt x="333172" y="1086988"/>
                      </a:cubicBezTo>
                      <a:lnTo>
                        <a:pt x="25973" y="1143018"/>
                      </a:lnTo>
                      <a:cubicBezTo>
                        <a:pt x="23485" y="1172900"/>
                        <a:pt x="9804" y="1308616"/>
                        <a:pt x="19754" y="1392038"/>
                      </a:cubicBezTo>
                      <a:lnTo>
                        <a:pt x="667734" y="1392038"/>
                      </a:lnTo>
                      <a:close/>
                      <a:moveTo>
                        <a:pt x="772232" y="0"/>
                      </a:moveTo>
                      <a:cubicBezTo>
                        <a:pt x="774720" y="0"/>
                        <a:pt x="777208" y="0"/>
                        <a:pt x="778451" y="1245"/>
                      </a:cubicBezTo>
                      <a:cubicBezTo>
                        <a:pt x="779695" y="3735"/>
                        <a:pt x="780939" y="6226"/>
                        <a:pt x="780939" y="8716"/>
                      </a:cubicBezTo>
                      <a:lnTo>
                        <a:pt x="683922" y="1400768"/>
                      </a:lnTo>
                      <a:cubicBezTo>
                        <a:pt x="683922" y="1404504"/>
                        <a:pt x="680191" y="1408239"/>
                        <a:pt x="675215" y="1408239"/>
                      </a:cubicBezTo>
                      <a:lnTo>
                        <a:pt x="12266" y="1408239"/>
                      </a:lnTo>
                      <a:cubicBezTo>
                        <a:pt x="8535" y="1408239"/>
                        <a:pt x="4803" y="1404504"/>
                        <a:pt x="4803" y="1400768"/>
                      </a:cubicBezTo>
                      <a:cubicBezTo>
                        <a:pt x="-8879" y="1307384"/>
                        <a:pt x="11022" y="1143027"/>
                        <a:pt x="11022" y="1134311"/>
                      </a:cubicBezTo>
                      <a:cubicBezTo>
                        <a:pt x="11022" y="1131821"/>
                        <a:pt x="14754" y="1129330"/>
                        <a:pt x="17241" y="1128085"/>
                      </a:cubicBezTo>
                      <a:lnTo>
                        <a:pt x="323218" y="1073300"/>
                      </a:lnTo>
                      <a:cubicBezTo>
                        <a:pt x="326949" y="1022250"/>
                        <a:pt x="349338" y="694781"/>
                        <a:pt x="372970" y="489335"/>
                      </a:cubicBezTo>
                      <a:cubicBezTo>
                        <a:pt x="387896" y="348636"/>
                        <a:pt x="458793" y="19922"/>
                        <a:pt x="7722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1680E5E8-99A5-0847-8959-286AC968A517}"/>
                    </a:ext>
                  </a:extLst>
                </p:cNvPr>
                <p:cNvSpPr/>
                <p:nvPr/>
              </p:nvSpPr>
              <p:spPr>
                <a:xfrm>
                  <a:off x="13562938" y="9218358"/>
                  <a:ext cx="104647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623">
                      <a:moveTo>
                        <a:pt x="78" y="623"/>
                      </a:moveTo>
                      <a:cubicBezTo>
                        <a:pt x="75" y="623"/>
                        <a:pt x="73" y="621"/>
                        <a:pt x="72" y="618"/>
                      </a:cubicBezTo>
                      <a:lnTo>
                        <a:pt x="19" y="402"/>
                      </a:lnTo>
                      <a:cubicBezTo>
                        <a:pt x="17" y="391"/>
                        <a:pt x="17" y="380"/>
                        <a:pt x="19" y="369"/>
                      </a:cubicBezTo>
                      <a:cubicBezTo>
                        <a:pt x="22" y="358"/>
                        <a:pt x="27" y="348"/>
                        <a:pt x="33" y="339"/>
                      </a:cubicBezTo>
                      <a:cubicBezTo>
                        <a:pt x="41" y="330"/>
                        <a:pt x="46" y="319"/>
                        <a:pt x="46" y="308"/>
                      </a:cubicBezTo>
                      <a:cubicBezTo>
                        <a:pt x="47" y="296"/>
                        <a:pt x="45" y="284"/>
                        <a:pt x="40" y="274"/>
                      </a:cubicBezTo>
                      <a:lnTo>
                        <a:pt x="8" y="218"/>
                      </a:lnTo>
                      <a:cubicBezTo>
                        <a:pt x="5" y="212"/>
                        <a:pt x="3" y="206"/>
                        <a:pt x="1" y="198"/>
                      </a:cubicBezTo>
                      <a:cubicBezTo>
                        <a:pt x="0" y="191"/>
                        <a:pt x="-1" y="185"/>
                        <a:pt x="0" y="178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2" y="3"/>
                        <a:pt x="12" y="7"/>
                      </a:cubicBezTo>
                      <a:lnTo>
                        <a:pt x="13" y="179"/>
                      </a:lnTo>
                      <a:cubicBezTo>
                        <a:pt x="12" y="185"/>
                        <a:pt x="13" y="190"/>
                        <a:pt x="14" y="196"/>
                      </a:cubicBezTo>
                      <a:cubicBezTo>
                        <a:pt x="15" y="201"/>
                        <a:pt x="17" y="207"/>
                        <a:pt x="20" y="212"/>
                      </a:cubicBezTo>
                      <a:lnTo>
                        <a:pt x="51" y="268"/>
                      </a:lnTo>
                      <a:cubicBezTo>
                        <a:pt x="58" y="281"/>
                        <a:pt x="61" y="295"/>
                        <a:pt x="60" y="309"/>
                      </a:cubicBezTo>
                      <a:cubicBezTo>
                        <a:pt x="58" y="323"/>
                        <a:pt x="53" y="336"/>
                        <a:pt x="44" y="347"/>
                      </a:cubicBezTo>
                      <a:cubicBezTo>
                        <a:pt x="38" y="355"/>
                        <a:pt x="34" y="363"/>
                        <a:pt x="32" y="372"/>
                      </a:cubicBezTo>
                      <a:cubicBezTo>
                        <a:pt x="30" y="380"/>
                        <a:pt x="30" y="390"/>
                        <a:pt x="32" y="399"/>
                      </a:cubicBezTo>
                      <a:lnTo>
                        <a:pt x="85" y="615"/>
                      </a:lnTo>
                      <a:cubicBezTo>
                        <a:pt x="85" y="618"/>
                        <a:pt x="84" y="622"/>
                        <a:pt x="80" y="623"/>
                      </a:cubicBezTo>
                      <a:cubicBezTo>
                        <a:pt x="79" y="623"/>
                        <a:pt x="79" y="623"/>
                        <a:pt x="78" y="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4A435D2-C7FD-B24E-9658-139728B60A50}"/>
                    </a:ext>
                  </a:extLst>
                </p:cNvPr>
                <p:cNvSpPr/>
                <p:nvPr/>
              </p:nvSpPr>
              <p:spPr>
                <a:xfrm>
                  <a:off x="13469504" y="10192910"/>
                  <a:ext cx="621650" cy="265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0" h="214">
                      <a:moveTo>
                        <a:pt x="500" y="214"/>
                      </a:moveTo>
                      <a:cubicBezTo>
                        <a:pt x="417" y="191"/>
                        <a:pt x="390" y="181"/>
                        <a:pt x="390" y="181"/>
                      </a:cubicBezTo>
                      <a:cubicBezTo>
                        <a:pt x="390" y="181"/>
                        <a:pt x="310" y="214"/>
                        <a:pt x="250" y="187"/>
                      </a:cubicBezTo>
                      <a:cubicBezTo>
                        <a:pt x="206" y="166"/>
                        <a:pt x="176" y="133"/>
                        <a:pt x="176" y="133"/>
                      </a:cubicBezTo>
                      <a:cubicBezTo>
                        <a:pt x="176" y="133"/>
                        <a:pt x="140" y="164"/>
                        <a:pt x="92" y="180"/>
                      </a:cubicBezTo>
                      <a:cubicBezTo>
                        <a:pt x="31" y="201"/>
                        <a:pt x="35" y="166"/>
                        <a:pt x="35" y="166"/>
                      </a:cubicBezTo>
                      <a:cubicBezTo>
                        <a:pt x="35" y="166"/>
                        <a:pt x="8" y="172"/>
                        <a:pt x="4" y="159"/>
                      </a:cubicBezTo>
                      <a:cubicBezTo>
                        <a:pt x="-4" y="138"/>
                        <a:pt x="16" y="118"/>
                        <a:pt x="16" y="118"/>
                      </a:cubicBezTo>
                      <a:cubicBezTo>
                        <a:pt x="-9" y="118"/>
                        <a:pt x="-4" y="97"/>
                        <a:pt x="24" y="74"/>
                      </a:cubicBezTo>
                      <a:cubicBezTo>
                        <a:pt x="108" y="6"/>
                        <a:pt x="152" y="1"/>
                        <a:pt x="185" y="0"/>
                      </a:cubicBezTo>
                      <a:cubicBezTo>
                        <a:pt x="202" y="0"/>
                        <a:pt x="297" y="28"/>
                        <a:pt x="339" y="41"/>
                      </a:cubicBezTo>
                      <a:cubicBezTo>
                        <a:pt x="358" y="47"/>
                        <a:pt x="420" y="60"/>
                        <a:pt x="497" y="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282A5AB4-B475-CA4F-BED5-B5D644264229}"/>
                    </a:ext>
                  </a:extLst>
                </p:cNvPr>
                <p:cNvSpPr/>
                <p:nvPr/>
              </p:nvSpPr>
              <p:spPr>
                <a:xfrm>
                  <a:off x="13461695" y="10184186"/>
                  <a:ext cx="638179" cy="281648"/>
                </a:xfrm>
                <a:custGeom>
                  <a:avLst/>
                  <a:gdLst>
                    <a:gd name="connsiteX0" fmla="*/ 237825 w 638179"/>
                    <a:gd name="connsiteY0" fmla="*/ 17447 h 281648"/>
                    <a:gd name="connsiteX1" fmla="*/ 43880 w 638179"/>
                    <a:gd name="connsiteY1" fmla="*/ 106722 h 281648"/>
                    <a:gd name="connsiteX2" fmla="*/ 16529 w 638179"/>
                    <a:gd name="connsiteY2" fmla="*/ 142680 h 281648"/>
                    <a:gd name="connsiteX3" fmla="*/ 27718 w 638179"/>
                    <a:gd name="connsiteY3" fmla="*/ 147640 h 281648"/>
                    <a:gd name="connsiteX4" fmla="*/ 35178 w 638179"/>
                    <a:gd name="connsiteY4" fmla="*/ 152600 h 281648"/>
                    <a:gd name="connsiteX5" fmla="*/ 32691 w 638179"/>
                    <a:gd name="connsiteY5" fmla="*/ 161279 h 281648"/>
                    <a:gd name="connsiteX6" fmla="*/ 20259 w 638179"/>
                    <a:gd name="connsiteY6" fmla="*/ 203437 h 281648"/>
                    <a:gd name="connsiteX7" fmla="*/ 50096 w 638179"/>
                    <a:gd name="connsiteY7" fmla="*/ 207157 h 281648"/>
                    <a:gd name="connsiteX8" fmla="*/ 57556 w 638179"/>
                    <a:gd name="connsiteY8" fmla="*/ 209637 h 281648"/>
                    <a:gd name="connsiteX9" fmla="*/ 60042 w 638179"/>
                    <a:gd name="connsiteY9" fmla="*/ 215836 h 281648"/>
                    <a:gd name="connsiteX10" fmla="*/ 63772 w 638179"/>
                    <a:gd name="connsiteY10" fmla="*/ 228236 h 281648"/>
                    <a:gd name="connsiteX11" fmla="*/ 119717 w 638179"/>
                    <a:gd name="connsiteY11" fmla="*/ 224516 h 281648"/>
                    <a:gd name="connsiteX12" fmla="*/ 221663 w 638179"/>
                    <a:gd name="connsiteY12" fmla="*/ 167479 h 281648"/>
                    <a:gd name="connsiteX13" fmla="*/ 232852 w 638179"/>
                    <a:gd name="connsiteY13" fmla="*/ 168719 h 281648"/>
                    <a:gd name="connsiteX14" fmla="*/ 321121 w 638179"/>
                    <a:gd name="connsiteY14" fmla="*/ 233196 h 281648"/>
                    <a:gd name="connsiteX15" fmla="*/ 488958 w 638179"/>
                    <a:gd name="connsiteY15" fmla="*/ 225756 h 281648"/>
                    <a:gd name="connsiteX16" fmla="*/ 492688 w 638179"/>
                    <a:gd name="connsiteY16" fmla="*/ 225756 h 281648"/>
                    <a:gd name="connsiteX17" fmla="*/ 495174 w 638179"/>
                    <a:gd name="connsiteY17" fmla="*/ 225756 h 281648"/>
                    <a:gd name="connsiteX18" fmla="*/ 621984 w 638179"/>
                    <a:gd name="connsiteY18" fmla="*/ 262954 h 281648"/>
                    <a:gd name="connsiteX19" fmla="*/ 618254 w 638179"/>
                    <a:gd name="connsiteY19" fmla="*/ 90603 h 281648"/>
                    <a:gd name="connsiteX20" fmla="*/ 426796 w 638179"/>
                    <a:gd name="connsiteY20" fmla="*/ 68284 h 281648"/>
                    <a:gd name="connsiteX21" fmla="*/ 237825 w 638179"/>
                    <a:gd name="connsiteY21" fmla="*/ 17447 h 281648"/>
                    <a:gd name="connsiteX22" fmla="*/ 237816 w 638179"/>
                    <a:gd name="connsiteY22" fmla="*/ 0 h 281648"/>
                    <a:gd name="connsiteX23" fmla="*/ 431781 w 638179"/>
                    <a:gd name="connsiteY23" fmla="*/ 52111 h 281648"/>
                    <a:gd name="connsiteX24" fmla="*/ 625745 w 638179"/>
                    <a:gd name="connsiteY24" fmla="*/ 74444 h 281648"/>
                    <a:gd name="connsiteX25" fmla="*/ 634449 w 638179"/>
                    <a:gd name="connsiteY25" fmla="*/ 83130 h 281648"/>
                    <a:gd name="connsiteX26" fmla="*/ 638179 w 638179"/>
                    <a:gd name="connsiteY26" fmla="*/ 274204 h 281648"/>
                    <a:gd name="connsiteX27" fmla="*/ 635692 w 638179"/>
                    <a:gd name="connsiteY27" fmla="*/ 280407 h 281648"/>
                    <a:gd name="connsiteX28" fmla="*/ 629475 w 638179"/>
                    <a:gd name="connsiteY28" fmla="*/ 281648 h 281648"/>
                    <a:gd name="connsiteX29" fmla="*/ 628232 w 638179"/>
                    <a:gd name="connsiteY29" fmla="*/ 281648 h 281648"/>
                    <a:gd name="connsiteX30" fmla="*/ 492706 w 638179"/>
                    <a:gd name="connsiteY30" fmla="*/ 241944 h 281648"/>
                    <a:gd name="connsiteX31" fmla="*/ 314905 w 638179"/>
                    <a:gd name="connsiteY31" fmla="*/ 246907 h 281648"/>
                    <a:gd name="connsiteX32" fmla="*/ 226626 w 638179"/>
                    <a:gd name="connsiteY32" fmla="*/ 184870 h 281648"/>
                    <a:gd name="connsiteX33" fmla="*/ 124670 w 638179"/>
                    <a:gd name="connsiteY33" fmla="*/ 240704 h 281648"/>
                    <a:gd name="connsiteX34" fmla="*/ 53799 w 638179"/>
                    <a:gd name="connsiteY34" fmla="*/ 240704 h 281648"/>
                    <a:gd name="connsiteX35" fmla="*/ 43852 w 638179"/>
                    <a:gd name="connsiteY35" fmla="*/ 224574 h 281648"/>
                    <a:gd name="connsiteX36" fmla="*/ 5307 w 638179"/>
                    <a:gd name="connsiteY36" fmla="*/ 209685 h 281648"/>
                    <a:gd name="connsiteX37" fmla="*/ 14011 w 638179"/>
                    <a:gd name="connsiteY37" fmla="*/ 161296 h 281648"/>
                    <a:gd name="connsiteX38" fmla="*/ 1577 w 638179"/>
                    <a:gd name="connsiteY38" fmla="*/ 148889 h 281648"/>
                    <a:gd name="connsiteX39" fmla="*/ 33905 w 638179"/>
                    <a:gd name="connsiteY39" fmla="*/ 94296 h 281648"/>
                    <a:gd name="connsiteX40" fmla="*/ 237816 w 638179"/>
                    <a:gd name="connsiteY40" fmla="*/ 0 h 2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38179" h="281648">
                      <a:moveTo>
                        <a:pt x="237825" y="17447"/>
                      </a:moveTo>
                      <a:cubicBezTo>
                        <a:pt x="196798" y="18687"/>
                        <a:pt x="143339" y="26127"/>
                        <a:pt x="43880" y="106722"/>
                      </a:cubicBezTo>
                      <a:cubicBezTo>
                        <a:pt x="21502" y="125321"/>
                        <a:pt x="15286" y="138961"/>
                        <a:pt x="16529" y="142680"/>
                      </a:cubicBezTo>
                      <a:cubicBezTo>
                        <a:pt x="16529" y="145160"/>
                        <a:pt x="21502" y="147640"/>
                        <a:pt x="27718" y="147640"/>
                      </a:cubicBezTo>
                      <a:cubicBezTo>
                        <a:pt x="30205" y="147640"/>
                        <a:pt x="33934" y="150120"/>
                        <a:pt x="35178" y="152600"/>
                      </a:cubicBezTo>
                      <a:cubicBezTo>
                        <a:pt x="36421" y="156320"/>
                        <a:pt x="35178" y="158800"/>
                        <a:pt x="32691" y="161279"/>
                      </a:cubicBezTo>
                      <a:cubicBezTo>
                        <a:pt x="32691" y="161279"/>
                        <a:pt x="12799" y="182358"/>
                        <a:pt x="20259" y="203437"/>
                      </a:cubicBezTo>
                      <a:cubicBezTo>
                        <a:pt x="22745" y="209637"/>
                        <a:pt x="38907" y="209637"/>
                        <a:pt x="50096" y="207157"/>
                      </a:cubicBezTo>
                      <a:cubicBezTo>
                        <a:pt x="52583" y="207157"/>
                        <a:pt x="55069" y="207157"/>
                        <a:pt x="57556" y="209637"/>
                      </a:cubicBezTo>
                      <a:cubicBezTo>
                        <a:pt x="58799" y="210877"/>
                        <a:pt x="60042" y="213357"/>
                        <a:pt x="60042" y="215836"/>
                      </a:cubicBezTo>
                      <a:cubicBezTo>
                        <a:pt x="60042" y="215836"/>
                        <a:pt x="58799" y="223276"/>
                        <a:pt x="63772" y="228236"/>
                      </a:cubicBezTo>
                      <a:cubicBezTo>
                        <a:pt x="69988" y="231956"/>
                        <a:pt x="83664" y="236915"/>
                        <a:pt x="119717" y="224516"/>
                      </a:cubicBezTo>
                      <a:cubicBezTo>
                        <a:pt x="176906" y="205917"/>
                        <a:pt x="220419" y="168719"/>
                        <a:pt x="221663" y="167479"/>
                      </a:cubicBezTo>
                      <a:cubicBezTo>
                        <a:pt x="224149" y="164999"/>
                        <a:pt x="230365" y="164999"/>
                        <a:pt x="232852" y="168719"/>
                      </a:cubicBezTo>
                      <a:cubicBezTo>
                        <a:pt x="232852" y="168719"/>
                        <a:pt x="270149" y="209637"/>
                        <a:pt x="321121" y="233196"/>
                      </a:cubicBezTo>
                      <a:cubicBezTo>
                        <a:pt x="391986" y="265434"/>
                        <a:pt x="488958" y="225756"/>
                        <a:pt x="488958" y="225756"/>
                      </a:cubicBezTo>
                      <a:cubicBezTo>
                        <a:pt x="491444" y="225756"/>
                        <a:pt x="491444" y="225756"/>
                        <a:pt x="492688" y="225756"/>
                      </a:cubicBezTo>
                      <a:cubicBezTo>
                        <a:pt x="493931" y="225756"/>
                        <a:pt x="493931" y="225756"/>
                        <a:pt x="495174" y="225756"/>
                      </a:cubicBezTo>
                      <a:cubicBezTo>
                        <a:pt x="496417" y="225756"/>
                        <a:pt x="527498" y="236915"/>
                        <a:pt x="621984" y="262954"/>
                      </a:cubicBezTo>
                      <a:lnTo>
                        <a:pt x="618254" y="90603"/>
                      </a:lnTo>
                      <a:cubicBezTo>
                        <a:pt x="526255" y="90603"/>
                        <a:pt x="450418" y="74484"/>
                        <a:pt x="426796" y="68284"/>
                      </a:cubicBezTo>
                      <a:cubicBezTo>
                        <a:pt x="362148" y="47205"/>
                        <a:pt x="256473" y="16207"/>
                        <a:pt x="237825" y="17447"/>
                      </a:cubicBezTo>
                      <a:close/>
                      <a:moveTo>
                        <a:pt x="237816" y="0"/>
                      </a:moveTo>
                      <a:cubicBezTo>
                        <a:pt x="266414" y="0"/>
                        <a:pt x="430537" y="52111"/>
                        <a:pt x="431781" y="52111"/>
                      </a:cubicBezTo>
                      <a:cubicBezTo>
                        <a:pt x="455405" y="59556"/>
                        <a:pt x="531250" y="74444"/>
                        <a:pt x="625745" y="74444"/>
                      </a:cubicBezTo>
                      <a:cubicBezTo>
                        <a:pt x="629475" y="74444"/>
                        <a:pt x="634449" y="78167"/>
                        <a:pt x="634449" y="83130"/>
                      </a:cubicBezTo>
                      <a:lnTo>
                        <a:pt x="638179" y="274204"/>
                      </a:lnTo>
                      <a:cubicBezTo>
                        <a:pt x="638179" y="276685"/>
                        <a:pt x="636936" y="279167"/>
                        <a:pt x="635692" y="280407"/>
                      </a:cubicBezTo>
                      <a:cubicBezTo>
                        <a:pt x="634449" y="281648"/>
                        <a:pt x="631962" y="281648"/>
                        <a:pt x="629475" y="281648"/>
                      </a:cubicBezTo>
                      <a:lnTo>
                        <a:pt x="628232" y="281648"/>
                      </a:lnTo>
                      <a:cubicBezTo>
                        <a:pt x="539953" y="258074"/>
                        <a:pt x="502652" y="245667"/>
                        <a:pt x="492706" y="241944"/>
                      </a:cubicBezTo>
                      <a:cubicBezTo>
                        <a:pt x="475299" y="249389"/>
                        <a:pt x="385776" y="279167"/>
                        <a:pt x="314905" y="246907"/>
                      </a:cubicBezTo>
                      <a:cubicBezTo>
                        <a:pt x="271387" y="227055"/>
                        <a:pt x="237816" y="197278"/>
                        <a:pt x="226626" y="184870"/>
                      </a:cubicBezTo>
                      <a:cubicBezTo>
                        <a:pt x="211706" y="196037"/>
                        <a:pt x="173161" y="223333"/>
                        <a:pt x="124670" y="240704"/>
                      </a:cubicBezTo>
                      <a:cubicBezTo>
                        <a:pt x="91099" y="250630"/>
                        <a:pt x="67476" y="250630"/>
                        <a:pt x="53799" y="240704"/>
                      </a:cubicBezTo>
                      <a:cubicBezTo>
                        <a:pt x="48825" y="235741"/>
                        <a:pt x="45095" y="229537"/>
                        <a:pt x="43852" y="224574"/>
                      </a:cubicBezTo>
                      <a:cubicBezTo>
                        <a:pt x="31418" y="225815"/>
                        <a:pt x="10281" y="225815"/>
                        <a:pt x="5307" y="209685"/>
                      </a:cubicBezTo>
                      <a:cubicBezTo>
                        <a:pt x="-2153" y="189833"/>
                        <a:pt x="5307" y="172463"/>
                        <a:pt x="14011" y="161296"/>
                      </a:cubicBezTo>
                      <a:cubicBezTo>
                        <a:pt x="5307" y="157574"/>
                        <a:pt x="1577" y="152611"/>
                        <a:pt x="1577" y="148889"/>
                      </a:cubicBezTo>
                      <a:cubicBezTo>
                        <a:pt x="-4639" y="134000"/>
                        <a:pt x="7794" y="115389"/>
                        <a:pt x="33905" y="94296"/>
                      </a:cubicBezTo>
                      <a:cubicBezTo>
                        <a:pt x="137104" y="9926"/>
                        <a:pt x="193055" y="2481"/>
                        <a:pt x="2378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173079AC-5919-FE44-9AE8-75186B3FA177}"/>
                    </a:ext>
                  </a:extLst>
                </p:cNvPr>
                <p:cNvSpPr/>
                <p:nvPr/>
              </p:nvSpPr>
              <p:spPr>
                <a:xfrm>
                  <a:off x="14007686" y="9048868"/>
                  <a:ext cx="903199" cy="14406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6" h="1157">
                      <a:moveTo>
                        <a:pt x="722" y="907"/>
                      </a:moveTo>
                      <a:cubicBezTo>
                        <a:pt x="700" y="710"/>
                        <a:pt x="683" y="460"/>
                        <a:pt x="608" y="244"/>
                      </a:cubicBezTo>
                      <a:cubicBezTo>
                        <a:pt x="505" y="-48"/>
                        <a:pt x="139" y="3"/>
                        <a:pt x="139" y="3"/>
                      </a:cubicBezTo>
                      <a:cubicBezTo>
                        <a:pt x="139" y="0"/>
                        <a:pt x="98" y="945"/>
                        <a:pt x="98" y="945"/>
                      </a:cubicBezTo>
                      <a:lnTo>
                        <a:pt x="13" y="954"/>
                      </a:lnTo>
                      <a:cubicBezTo>
                        <a:pt x="13" y="954"/>
                        <a:pt x="6" y="1075"/>
                        <a:pt x="0" y="1154"/>
                      </a:cubicBezTo>
                      <a:lnTo>
                        <a:pt x="98" y="1154"/>
                      </a:lnTo>
                      <a:lnTo>
                        <a:pt x="629" y="1157"/>
                      </a:lnTo>
                      <a:cubicBezTo>
                        <a:pt x="700" y="1157"/>
                        <a:pt x="738" y="1042"/>
                        <a:pt x="722" y="9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3" name="Freeform 622">
                  <a:extLst>
                    <a:ext uri="{FF2B5EF4-FFF2-40B4-BE49-F238E27FC236}">
                      <a16:creationId xmlns:a16="http://schemas.microsoft.com/office/drawing/2014/main" id="{0A689AC7-62E1-0D4E-A3D7-76F6938D4E92}"/>
                    </a:ext>
                  </a:extLst>
                </p:cNvPr>
                <p:cNvSpPr/>
                <p:nvPr/>
              </p:nvSpPr>
              <p:spPr>
                <a:xfrm>
                  <a:off x="13998963" y="9039673"/>
                  <a:ext cx="919143" cy="1457313"/>
                </a:xfrm>
                <a:custGeom>
                  <a:avLst/>
                  <a:gdLst>
                    <a:gd name="connsiteX0" fmla="*/ 226069 w 919143"/>
                    <a:gd name="connsiteY0" fmla="*/ 16986 h 1457313"/>
                    <a:gd name="connsiteX1" fmla="*/ 190366 w 919143"/>
                    <a:gd name="connsiteY1" fmla="*/ 19162 h 1457313"/>
                    <a:gd name="connsiteX2" fmla="*/ 139360 w 919143"/>
                    <a:gd name="connsiteY2" fmla="*/ 1185858 h 1457313"/>
                    <a:gd name="connsiteX3" fmla="*/ 131896 w 919143"/>
                    <a:gd name="connsiteY3" fmla="*/ 1193329 h 1457313"/>
                    <a:gd name="connsiteX4" fmla="*/ 32373 w 919143"/>
                    <a:gd name="connsiteY4" fmla="*/ 1204535 h 1457313"/>
                    <a:gd name="connsiteX5" fmla="*/ 17444 w 919143"/>
                    <a:gd name="connsiteY5" fmla="*/ 1438622 h 1457313"/>
                    <a:gd name="connsiteX6" fmla="*/ 130652 w 919143"/>
                    <a:gd name="connsiteY6" fmla="*/ 1438622 h 1457313"/>
                    <a:gd name="connsiteX7" fmla="*/ 791238 w 919143"/>
                    <a:gd name="connsiteY7" fmla="*/ 1441112 h 1457313"/>
                    <a:gd name="connsiteX8" fmla="*/ 848464 w 919143"/>
                    <a:gd name="connsiteY8" fmla="*/ 1412474 h 1457313"/>
                    <a:gd name="connsiteX9" fmla="*/ 899470 w 919143"/>
                    <a:gd name="connsiteY9" fmla="*/ 1139788 h 1457313"/>
                    <a:gd name="connsiteX10" fmla="*/ 885785 w 919143"/>
                    <a:gd name="connsiteY10" fmla="*/ 1016519 h 1457313"/>
                    <a:gd name="connsiteX11" fmla="*/ 757649 w 919143"/>
                    <a:gd name="connsiteY11" fmla="*/ 316751 h 1457313"/>
                    <a:gd name="connsiteX12" fmla="*/ 226069 w 919143"/>
                    <a:gd name="connsiteY12" fmla="*/ 16986 h 1457313"/>
                    <a:gd name="connsiteX13" fmla="*/ 260796 w 919143"/>
                    <a:gd name="connsiteY13" fmla="*/ 4 h 1457313"/>
                    <a:gd name="connsiteX14" fmla="*/ 426728 w 919143"/>
                    <a:gd name="connsiteY14" fmla="*/ 19148 h 1457313"/>
                    <a:gd name="connsiteX15" fmla="*/ 772590 w 919143"/>
                    <a:gd name="connsiteY15" fmla="*/ 311762 h 1457313"/>
                    <a:gd name="connsiteX16" fmla="*/ 901976 w 919143"/>
                    <a:gd name="connsiteY16" fmla="*/ 1015280 h 1457313"/>
                    <a:gd name="connsiteX17" fmla="*/ 914418 w 919143"/>
                    <a:gd name="connsiteY17" fmla="*/ 1138551 h 1457313"/>
                    <a:gd name="connsiteX18" fmla="*/ 860921 w 919143"/>
                    <a:gd name="connsiteY18" fmla="*/ 1423694 h 1457313"/>
                    <a:gd name="connsiteX19" fmla="*/ 791251 w 919143"/>
                    <a:gd name="connsiteY19" fmla="*/ 1457313 h 1457313"/>
                    <a:gd name="connsiteX20" fmla="*/ 130631 w 919143"/>
                    <a:gd name="connsiteY20" fmla="*/ 1454823 h 1457313"/>
                    <a:gd name="connsiteX21" fmla="*/ 8709 w 919143"/>
                    <a:gd name="connsiteY21" fmla="*/ 1454823 h 1457313"/>
                    <a:gd name="connsiteX22" fmla="*/ 2488 w 919143"/>
                    <a:gd name="connsiteY22" fmla="*/ 1452332 h 1457313"/>
                    <a:gd name="connsiteX23" fmla="*/ 0 w 919143"/>
                    <a:gd name="connsiteY23" fmla="*/ 1446107 h 1457313"/>
                    <a:gd name="connsiteX24" fmla="*/ 17417 w 919143"/>
                    <a:gd name="connsiteY24" fmla="*/ 1197074 h 1457313"/>
                    <a:gd name="connsiteX25" fmla="*/ 23638 w 919143"/>
                    <a:gd name="connsiteY25" fmla="*/ 1188357 h 1457313"/>
                    <a:gd name="connsiteX26" fmla="*/ 123166 w 919143"/>
                    <a:gd name="connsiteY26" fmla="*/ 1178396 h 1457313"/>
                    <a:gd name="connsiteX27" fmla="*/ 172931 w 919143"/>
                    <a:gd name="connsiteY27" fmla="*/ 25374 h 1457313"/>
                    <a:gd name="connsiteX28" fmla="*/ 181639 w 919143"/>
                    <a:gd name="connsiteY28" fmla="*/ 4206 h 1457313"/>
                    <a:gd name="connsiteX29" fmla="*/ 260796 w 919143"/>
                    <a:gd name="connsiteY29" fmla="*/ 4 h 145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19143" h="1457313">
                      <a:moveTo>
                        <a:pt x="226069" y="16986"/>
                      </a:moveTo>
                      <a:cubicBezTo>
                        <a:pt x="209668" y="17567"/>
                        <a:pt x="197364" y="18540"/>
                        <a:pt x="190366" y="19162"/>
                      </a:cubicBezTo>
                      <a:cubicBezTo>
                        <a:pt x="185390" y="115038"/>
                        <a:pt x="139360" y="1173407"/>
                        <a:pt x="139360" y="1185858"/>
                      </a:cubicBezTo>
                      <a:cubicBezTo>
                        <a:pt x="139360" y="1188349"/>
                        <a:pt x="136872" y="1193329"/>
                        <a:pt x="131896" y="1193329"/>
                      </a:cubicBezTo>
                      <a:lnTo>
                        <a:pt x="32373" y="1204535"/>
                      </a:lnTo>
                      <a:cubicBezTo>
                        <a:pt x="31128" y="1234419"/>
                        <a:pt x="23664" y="1353952"/>
                        <a:pt x="17444" y="1438622"/>
                      </a:cubicBezTo>
                      <a:lnTo>
                        <a:pt x="130652" y="1438622"/>
                      </a:lnTo>
                      <a:lnTo>
                        <a:pt x="791238" y="1441112"/>
                      </a:lnTo>
                      <a:cubicBezTo>
                        <a:pt x="812387" y="1441112"/>
                        <a:pt x="832292" y="1431151"/>
                        <a:pt x="848464" y="1412474"/>
                      </a:cubicBezTo>
                      <a:cubicBezTo>
                        <a:pt x="893250" y="1363913"/>
                        <a:pt x="913154" y="1256831"/>
                        <a:pt x="899470" y="1139788"/>
                      </a:cubicBezTo>
                      <a:cubicBezTo>
                        <a:pt x="894494" y="1099944"/>
                        <a:pt x="890762" y="1060099"/>
                        <a:pt x="885785" y="1016519"/>
                      </a:cubicBezTo>
                      <a:cubicBezTo>
                        <a:pt x="862149" y="793639"/>
                        <a:pt x="836024" y="540876"/>
                        <a:pt x="757649" y="316751"/>
                      </a:cubicBezTo>
                      <a:cubicBezTo>
                        <a:pt x="656415" y="28034"/>
                        <a:pt x="340876" y="12917"/>
                        <a:pt x="226069" y="16986"/>
                      </a:cubicBezTo>
                      <a:close/>
                      <a:moveTo>
                        <a:pt x="260796" y="4"/>
                      </a:moveTo>
                      <a:cubicBezTo>
                        <a:pt x="305428" y="160"/>
                        <a:pt x="364523" y="4207"/>
                        <a:pt x="426728" y="19148"/>
                      </a:cubicBezTo>
                      <a:cubicBezTo>
                        <a:pt x="599659" y="57749"/>
                        <a:pt x="719093" y="158607"/>
                        <a:pt x="772590" y="311762"/>
                      </a:cubicBezTo>
                      <a:cubicBezTo>
                        <a:pt x="850968" y="537137"/>
                        <a:pt x="878338" y="791150"/>
                        <a:pt x="901976" y="1015280"/>
                      </a:cubicBezTo>
                      <a:cubicBezTo>
                        <a:pt x="906953" y="1057615"/>
                        <a:pt x="910685" y="1098706"/>
                        <a:pt x="914418" y="1138551"/>
                      </a:cubicBezTo>
                      <a:cubicBezTo>
                        <a:pt x="929347" y="1260577"/>
                        <a:pt x="908197" y="1370151"/>
                        <a:pt x="860921" y="1423694"/>
                      </a:cubicBezTo>
                      <a:cubicBezTo>
                        <a:pt x="841015" y="1446107"/>
                        <a:pt x="817377" y="1457313"/>
                        <a:pt x="791251" y="1457313"/>
                      </a:cubicBezTo>
                      <a:lnTo>
                        <a:pt x="130631" y="1454823"/>
                      </a:lnTo>
                      <a:lnTo>
                        <a:pt x="8709" y="1454823"/>
                      </a:lnTo>
                      <a:cubicBezTo>
                        <a:pt x="6221" y="1454823"/>
                        <a:pt x="3732" y="1453577"/>
                        <a:pt x="2488" y="1452332"/>
                      </a:cubicBezTo>
                      <a:cubicBezTo>
                        <a:pt x="1244" y="1449842"/>
                        <a:pt x="0" y="1448597"/>
                        <a:pt x="0" y="1446107"/>
                      </a:cubicBezTo>
                      <a:cubicBezTo>
                        <a:pt x="7465" y="1348984"/>
                        <a:pt x="16173" y="1198319"/>
                        <a:pt x="17417" y="1197074"/>
                      </a:cubicBezTo>
                      <a:cubicBezTo>
                        <a:pt x="17417" y="1193338"/>
                        <a:pt x="19906" y="1189603"/>
                        <a:pt x="23638" y="1188357"/>
                      </a:cubicBezTo>
                      <a:lnTo>
                        <a:pt x="123166" y="1178396"/>
                      </a:lnTo>
                      <a:lnTo>
                        <a:pt x="172931" y="25374"/>
                      </a:lnTo>
                      <a:cubicBezTo>
                        <a:pt x="174175" y="7942"/>
                        <a:pt x="174175" y="4206"/>
                        <a:pt x="181639" y="4206"/>
                      </a:cubicBezTo>
                      <a:cubicBezTo>
                        <a:pt x="185994" y="3584"/>
                        <a:pt x="216163" y="-152"/>
                        <a:pt x="260796" y="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B26C5264-3DDF-484C-B88A-7E2599BDBC0F}"/>
                    </a:ext>
                  </a:extLst>
                </p:cNvPr>
                <p:cNvSpPr/>
                <p:nvPr/>
              </p:nvSpPr>
              <p:spPr>
                <a:xfrm>
                  <a:off x="14122298" y="9871379"/>
                  <a:ext cx="407374" cy="361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8" h="291">
                      <a:moveTo>
                        <a:pt x="6" y="291"/>
                      </a:moveTo>
                      <a:cubicBezTo>
                        <a:pt x="3" y="291"/>
                        <a:pt x="0" y="288"/>
                        <a:pt x="0" y="285"/>
                      </a:cubicBezTo>
                      <a:cubicBezTo>
                        <a:pt x="0" y="281"/>
                        <a:pt x="2" y="279"/>
                        <a:pt x="6" y="278"/>
                      </a:cubicBezTo>
                      <a:lnTo>
                        <a:pt x="315" y="234"/>
                      </a:lnTo>
                      <a:lnTo>
                        <a:pt x="304" y="7"/>
                      </a:lnTo>
                      <a:cubicBezTo>
                        <a:pt x="304" y="3"/>
                        <a:pt x="307" y="0"/>
                        <a:pt x="310" y="0"/>
                      </a:cubicBezTo>
                      <a:cubicBezTo>
                        <a:pt x="315" y="0"/>
                        <a:pt x="317" y="3"/>
                        <a:pt x="318" y="6"/>
                      </a:cubicBezTo>
                      <a:lnTo>
                        <a:pt x="328" y="239"/>
                      </a:lnTo>
                      <a:cubicBezTo>
                        <a:pt x="329" y="243"/>
                        <a:pt x="326" y="245"/>
                        <a:pt x="323" y="246"/>
                      </a:cubicBezTo>
                      <a:lnTo>
                        <a:pt x="8" y="291"/>
                      </a:lnTo>
                      <a:cubicBezTo>
                        <a:pt x="7" y="291"/>
                        <a:pt x="7" y="291"/>
                        <a:pt x="6" y="2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DBF37FB0-267E-BB48-A98D-2CB182DFDE7E}"/>
                    </a:ext>
                  </a:extLst>
                </p:cNvPr>
                <p:cNvSpPr/>
                <p:nvPr/>
              </p:nvSpPr>
              <p:spPr>
                <a:xfrm>
                  <a:off x="13422163" y="10204126"/>
                  <a:ext cx="16195" cy="2853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230">
                      <a:moveTo>
                        <a:pt x="0" y="230"/>
                      </a:move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25381515-BF7C-E247-A6D0-11D160EFBA59}"/>
                    </a:ext>
                  </a:extLst>
                </p:cNvPr>
                <p:cNvSpPr/>
                <p:nvPr/>
              </p:nvSpPr>
              <p:spPr>
                <a:xfrm>
                  <a:off x="13413443" y="10195402"/>
                  <a:ext cx="3239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" h="243">
                      <a:moveTo>
                        <a:pt x="7" y="243"/>
                      </a:moveTo>
                      <a:cubicBezTo>
                        <a:pt x="3" y="243"/>
                        <a:pt x="0" y="240"/>
                        <a:pt x="0" y="236"/>
                      </a:cubicBezTo>
                      <a:lnTo>
                        <a:pt x="15" y="6"/>
                      </a:lnTo>
                      <a:cubicBezTo>
                        <a:pt x="15" y="3"/>
                        <a:pt x="18" y="0"/>
                        <a:pt x="21" y="0"/>
                      </a:cubicBezTo>
                      <a:cubicBezTo>
                        <a:pt x="25" y="1"/>
                        <a:pt x="28" y="4"/>
                        <a:pt x="27" y="8"/>
                      </a:cubicBezTo>
                      <a:lnTo>
                        <a:pt x="13" y="237"/>
                      </a:lnTo>
                      <a:cubicBezTo>
                        <a:pt x="13" y="240"/>
                        <a:pt x="10" y="243"/>
                        <a:pt x="7" y="2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E296249B-D24F-094A-9827-F68479917F4B}"/>
                    </a:ext>
                  </a:extLst>
                </p:cNvPr>
                <p:cNvSpPr/>
                <p:nvPr/>
              </p:nvSpPr>
              <p:spPr>
                <a:xfrm>
                  <a:off x="13883106" y="9354197"/>
                  <a:ext cx="73502" cy="1782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" h="144">
                      <a:moveTo>
                        <a:pt x="39" y="0"/>
                      </a:moveTo>
                      <a:cubicBezTo>
                        <a:pt x="39" y="0"/>
                        <a:pt x="-36" y="136"/>
                        <a:pt x="21" y="144"/>
                      </a:cubicBezTo>
                      <a:cubicBezTo>
                        <a:pt x="96" y="153"/>
                        <a:pt x="39" y="0"/>
                        <a:pt x="3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2B4B82EB-A394-5D45-9677-8B6C4AC338E3}"/>
                    </a:ext>
                  </a:extLst>
                </p:cNvPr>
                <p:cNvSpPr/>
                <p:nvPr/>
              </p:nvSpPr>
              <p:spPr>
                <a:xfrm>
                  <a:off x="13873949" y="9346720"/>
                  <a:ext cx="90082" cy="193166"/>
                </a:xfrm>
                <a:custGeom>
                  <a:avLst/>
                  <a:gdLst>
                    <a:gd name="connsiteX0" fmla="*/ 55675 w 90082"/>
                    <a:gd name="connsiteY0" fmla="*/ 28663 h 193166"/>
                    <a:gd name="connsiteX1" fmla="*/ 21535 w 90082"/>
                    <a:gd name="connsiteY1" fmla="*/ 167077 h 193166"/>
                    <a:gd name="connsiteX2" fmla="*/ 37385 w 90082"/>
                    <a:gd name="connsiteY2" fmla="*/ 176964 h 193166"/>
                    <a:gd name="connsiteX3" fmla="*/ 66648 w 90082"/>
                    <a:gd name="connsiteY3" fmla="*/ 168313 h 193166"/>
                    <a:gd name="connsiteX4" fmla="*/ 55675 w 90082"/>
                    <a:gd name="connsiteY4" fmla="*/ 28663 h 193166"/>
                    <a:gd name="connsiteX5" fmla="*/ 58182 w 90082"/>
                    <a:gd name="connsiteY5" fmla="*/ 0 h 193166"/>
                    <a:gd name="connsiteX6" fmla="*/ 64326 w 90082"/>
                    <a:gd name="connsiteY6" fmla="*/ 6191 h 193166"/>
                    <a:gd name="connsiteX7" fmla="*/ 76613 w 90082"/>
                    <a:gd name="connsiteY7" fmla="*/ 178307 h 193166"/>
                    <a:gd name="connsiteX8" fmla="*/ 42209 w 90082"/>
                    <a:gd name="connsiteY8" fmla="*/ 193166 h 193166"/>
                    <a:gd name="connsiteX9" fmla="*/ 33608 w 90082"/>
                    <a:gd name="connsiteY9" fmla="*/ 193166 h 193166"/>
                    <a:gd name="connsiteX10" fmla="*/ 5347 w 90082"/>
                    <a:gd name="connsiteY10" fmla="*/ 173354 h 193166"/>
                    <a:gd name="connsiteX11" fmla="*/ 49581 w 90082"/>
                    <a:gd name="connsiteY11" fmla="*/ 4953 h 193166"/>
                    <a:gd name="connsiteX12" fmla="*/ 58182 w 90082"/>
                    <a:gd name="connsiteY12" fmla="*/ 0 h 19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0082" h="193166">
                      <a:moveTo>
                        <a:pt x="55675" y="28663"/>
                      </a:moveTo>
                      <a:cubicBezTo>
                        <a:pt x="37385" y="69446"/>
                        <a:pt x="8123" y="138653"/>
                        <a:pt x="21535" y="167077"/>
                      </a:cubicBezTo>
                      <a:cubicBezTo>
                        <a:pt x="23973" y="173256"/>
                        <a:pt x="30070" y="175728"/>
                        <a:pt x="37385" y="176964"/>
                      </a:cubicBezTo>
                      <a:cubicBezTo>
                        <a:pt x="50797" y="178200"/>
                        <a:pt x="59332" y="175728"/>
                        <a:pt x="66648" y="168313"/>
                      </a:cubicBezTo>
                      <a:cubicBezTo>
                        <a:pt x="86156" y="142360"/>
                        <a:pt x="69087" y="70682"/>
                        <a:pt x="55675" y="28663"/>
                      </a:cubicBezTo>
                      <a:close/>
                      <a:moveTo>
                        <a:pt x="58182" y="0"/>
                      </a:moveTo>
                      <a:cubicBezTo>
                        <a:pt x="60640" y="0"/>
                        <a:pt x="63097" y="2476"/>
                        <a:pt x="64326" y="6191"/>
                      </a:cubicBezTo>
                      <a:cubicBezTo>
                        <a:pt x="69241" y="18574"/>
                        <a:pt x="111017" y="134969"/>
                        <a:pt x="76613" y="178307"/>
                      </a:cubicBezTo>
                      <a:cubicBezTo>
                        <a:pt x="68012" y="188213"/>
                        <a:pt x="58182" y="193166"/>
                        <a:pt x="42209" y="193166"/>
                      </a:cubicBezTo>
                      <a:cubicBezTo>
                        <a:pt x="39751" y="193166"/>
                        <a:pt x="37294" y="193166"/>
                        <a:pt x="33608" y="193166"/>
                      </a:cubicBezTo>
                      <a:cubicBezTo>
                        <a:pt x="20092" y="191928"/>
                        <a:pt x="10262" y="185737"/>
                        <a:pt x="5347" y="173354"/>
                      </a:cubicBezTo>
                      <a:cubicBezTo>
                        <a:pt x="-17999" y="128777"/>
                        <a:pt x="42209" y="17335"/>
                        <a:pt x="49581" y="4953"/>
                      </a:cubicBezTo>
                      <a:cubicBezTo>
                        <a:pt x="52038" y="1238"/>
                        <a:pt x="54496" y="0"/>
                        <a:pt x="581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2D214021-DFF1-5747-8844-56925972ECAE}"/>
                    </a:ext>
                  </a:extLst>
                </p:cNvPr>
                <p:cNvSpPr/>
                <p:nvPr/>
              </p:nvSpPr>
              <p:spPr>
                <a:xfrm>
                  <a:off x="13813342" y="9323038"/>
                  <a:ext cx="56061" cy="7602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" h="62">
                      <a:moveTo>
                        <a:pt x="7" y="62"/>
                      </a:moveTo>
                      <a:cubicBezTo>
                        <a:pt x="6" y="62"/>
                        <a:pt x="5" y="61"/>
                        <a:pt x="3" y="60"/>
                      </a:cubicBezTo>
                      <a:cubicBezTo>
                        <a:pt x="0" y="59"/>
                        <a:pt x="0" y="54"/>
                        <a:pt x="1" y="51"/>
                      </a:cubicBezTo>
                      <a:lnTo>
                        <a:pt x="34" y="3"/>
                      </a:lnTo>
                      <a:cubicBezTo>
                        <a:pt x="36" y="0"/>
                        <a:pt x="40" y="-1"/>
                        <a:pt x="43" y="1"/>
                      </a:cubicBezTo>
                      <a:cubicBezTo>
                        <a:pt x="46" y="3"/>
                        <a:pt x="47" y="7"/>
                        <a:pt x="45" y="10"/>
                      </a:cubicBezTo>
                      <a:lnTo>
                        <a:pt x="13" y="59"/>
                      </a:lnTo>
                      <a:cubicBezTo>
                        <a:pt x="11" y="60"/>
                        <a:pt x="9" y="62"/>
                        <a:pt x="7" y="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01AA9C8C-75E8-784F-AAF7-A2E6ECB03B01}"/>
                    </a:ext>
                  </a:extLst>
                </p:cNvPr>
                <p:cNvSpPr/>
                <p:nvPr/>
              </p:nvSpPr>
              <p:spPr>
                <a:xfrm>
                  <a:off x="14021389" y="9335504"/>
                  <a:ext cx="46094" cy="810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66">
                      <a:moveTo>
                        <a:pt x="31" y="66"/>
                      </a:moveTo>
                      <a:cubicBezTo>
                        <a:pt x="29" y="66"/>
                        <a:pt x="26" y="65"/>
                        <a:pt x="25" y="62"/>
                      </a:cubicBezTo>
                      <a:lnTo>
                        <a:pt x="0" y="9"/>
                      </a:lnTo>
                      <a:cubicBezTo>
                        <a:pt x="-1" y="6"/>
                        <a:pt x="0" y="2"/>
                        <a:pt x="3" y="1"/>
                      </a:cubicBezTo>
                      <a:cubicBezTo>
                        <a:pt x="7" y="-1"/>
                        <a:pt x="10" y="0"/>
                        <a:pt x="12" y="4"/>
                      </a:cubicBezTo>
                      <a:lnTo>
                        <a:pt x="37" y="56"/>
                      </a:lnTo>
                      <a:cubicBezTo>
                        <a:pt x="39" y="60"/>
                        <a:pt x="37" y="64"/>
                        <a:pt x="34" y="65"/>
                      </a:cubicBezTo>
                      <a:cubicBezTo>
                        <a:pt x="33" y="66"/>
                        <a:pt x="32" y="66"/>
                        <a:pt x="31" y="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65860658-E98B-6E43-A377-F0AA654B0D12}"/>
                    </a:ext>
                  </a:extLst>
                </p:cNvPr>
                <p:cNvSpPr/>
                <p:nvPr/>
              </p:nvSpPr>
              <p:spPr>
                <a:xfrm>
                  <a:off x="13077076" y="10830979"/>
                  <a:ext cx="178148" cy="8287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4" h="666">
                      <a:moveTo>
                        <a:pt x="0" y="666"/>
                      </a:moveTo>
                      <a:cubicBezTo>
                        <a:pt x="0" y="666"/>
                        <a:pt x="50" y="61"/>
                        <a:pt x="14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FD2A6399-9691-D641-9194-1AB4A4016AED}"/>
                    </a:ext>
                  </a:extLst>
                </p:cNvPr>
                <p:cNvSpPr/>
                <p:nvPr/>
              </p:nvSpPr>
              <p:spPr>
                <a:xfrm>
                  <a:off x="13068359" y="10823502"/>
                  <a:ext cx="195589" cy="8449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8" h="679">
                      <a:moveTo>
                        <a:pt x="7" y="679"/>
                      </a:moveTo>
                      <a:cubicBezTo>
                        <a:pt x="7" y="679"/>
                        <a:pt x="7" y="678"/>
                        <a:pt x="6" y="678"/>
                      </a:cubicBezTo>
                      <a:cubicBezTo>
                        <a:pt x="2" y="678"/>
                        <a:pt x="0" y="675"/>
                        <a:pt x="0" y="671"/>
                      </a:cubicBezTo>
                      <a:cubicBezTo>
                        <a:pt x="2" y="647"/>
                        <a:pt x="52" y="64"/>
                        <a:pt x="148" y="1"/>
                      </a:cubicBezTo>
                      <a:cubicBezTo>
                        <a:pt x="151" y="0"/>
                        <a:pt x="155" y="0"/>
                        <a:pt x="157" y="4"/>
                      </a:cubicBezTo>
                      <a:cubicBezTo>
                        <a:pt x="159" y="6"/>
                        <a:pt x="158" y="11"/>
                        <a:pt x="155" y="12"/>
                      </a:cubicBezTo>
                      <a:cubicBezTo>
                        <a:pt x="65" y="71"/>
                        <a:pt x="14" y="666"/>
                        <a:pt x="13" y="673"/>
                      </a:cubicBezTo>
                      <a:cubicBezTo>
                        <a:pt x="13" y="676"/>
                        <a:pt x="10" y="679"/>
                        <a:pt x="7" y="6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312FE1C9-7951-3C4D-A7F8-76F88AEFFE20}"/>
                    </a:ext>
                  </a:extLst>
                </p:cNvPr>
                <p:cNvSpPr/>
                <p:nvPr/>
              </p:nvSpPr>
              <p:spPr>
                <a:xfrm>
                  <a:off x="13483207" y="8203928"/>
                  <a:ext cx="700135" cy="6330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3" h="509">
                      <a:moveTo>
                        <a:pt x="562" y="344"/>
                      </a:moveTo>
                      <a:cubicBezTo>
                        <a:pt x="562" y="335"/>
                        <a:pt x="558" y="326"/>
                        <a:pt x="551" y="320"/>
                      </a:cubicBezTo>
                      <a:cubicBezTo>
                        <a:pt x="558" y="315"/>
                        <a:pt x="563" y="307"/>
                        <a:pt x="563" y="297"/>
                      </a:cubicBezTo>
                      <a:cubicBezTo>
                        <a:pt x="563" y="287"/>
                        <a:pt x="558" y="279"/>
                        <a:pt x="551" y="273"/>
                      </a:cubicBezTo>
                      <a:cubicBezTo>
                        <a:pt x="558" y="268"/>
                        <a:pt x="562" y="259"/>
                        <a:pt x="562" y="250"/>
                      </a:cubicBezTo>
                      <a:cubicBezTo>
                        <a:pt x="561" y="240"/>
                        <a:pt x="556" y="233"/>
                        <a:pt x="549" y="227"/>
                      </a:cubicBezTo>
                      <a:cubicBezTo>
                        <a:pt x="556" y="221"/>
                        <a:pt x="560" y="213"/>
                        <a:pt x="558" y="203"/>
                      </a:cubicBezTo>
                      <a:cubicBezTo>
                        <a:pt x="558" y="190"/>
                        <a:pt x="549" y="180"/>
                        <a:pt x="536" y="177"/>
                      </a:cubicBezTo>
                      <a:cubicBezTo>
                        <a:pt x="540" y="165"/>
                        <a:pt x="535" y="152"/>
                        <a:pt x="524" y="146"/>
                      </a:cubicBezTo>
                      <a:cubicBezTo>
                        <a:pt x="517" y="141"/>
                        <a:pt x="507" y="140"/>
                        <a:pt x="499" y="142"/>
                      </a:cubicBezTo>
                      <a:cubicBezTo>
                        <a:pt x="499" y="133"/>
                        <a:pt x="494" y="125"/>
                        <a:pt x="486" y="120"/>
                      </a:cubicBezTo>
                      <a:cubicBezTo>
                        <a:pt x="478" y="115"/>
                        <a:pt x="469" y="114"/>
                        <a:pt x="461" y="117"/>
                      </a:cubicBezTo>
                      <a:cubicBezTo>
                        <a:pt x="461" y="108"/>
                        <a:pt x="456" y="100"/>
                        <a:pt x="448" y="95"/>
                      </a:cubicBezTo>
                      <a:cubicBezTo>
                        <a:pt x="441" y="89"/>
                        <a:pt x="431" y="89"/>
                        <a:pt x="423" y="91"/>
                      </a:cubicBezTo>
                      <a:cubicBezTo>
                        <a:pt x="422" y="83"/>
                        <a:pt x="418" y="75"/>
                        <a:pt x="410" y="69"/>
                      </a:cubicBezTo>
                      <a:cubicBezTo>
                        <a:pt x="403" y="64"/>
                        <a:pt x="393" y="63"/>
                        <a:pt x="385" y="66"/>
                      </a:cubicBezTo>
                      <a:cubicBezTo>
                        <a:pt x="384" y="57"/>
                        <a:pt x="379" y="49"/>
                        <a:pt x="372" y="44"/>
                      </a:cubicBezTo>
                      <a:cubicBezTo>
                        <a:pt x="364" y="39"/>
                        <a:pt x="355" y="38"/>
                        <a:pt x="347" y="40"/>
                      </a:cubicBezTo>
                      <a:cubicBezTo>
                        <a:pt x="346" y="32"/>
                        <a:pt x="341" y="24"/>
                        <a:pt x="334" y="18"/>
                      </a:cubicBezTo>
                      <a:cubicBezTo>
                        <a:pt x="324" y="12"/>
                        <a:pt x="313" y="12"/>
                        <a:pt x="304" y="17"/>
                      </a:cubicBezTo>
                      <a:cubicBezTo>
                        <a:pt x="298" y="5"/>
                        <a:pt x="285" y="-2"/>
                        <a:pt x="272" y="0"/>
                      </a:cubicBezTo>
                      <a:cubicBezTo>
                        <a:pt x="262" y="2"/>
                        <a:pt x="254" y="8"/>
                        <a:pt x="250" y="16"/>
                      </a:cubicBezTo>
                      <a:cubicBezTo>
                        <a:pt x="243" y="10"/>
                        <a:pt x="235" y="8"/>
                        <a:pt x="225" y="10"/>
                      </a:cubicBezTo>
                      <a:cubicBezTo>
                        <a:pt x="215" y="12"/>
                        <a:pt x="209" y="18"/>
                        <a:pt x="205" y="26"/>
                      </a:cubicBezTo>
                      <a:cubicBezTo>
                        <a:pt x="198" y="21"/>
                        <a:pt x="188" y="20"/>
                        <a:pt x="179" y="22"/>
                      </a:cubicBezTo>
                      <a:cubicBezTo>
                        <a:pt x="170" y="25"/>
                        <a:pt x="163" y="32"/>
                        <a:pt x="160" y="40"/>
                      </a:cubicBezTo>
                      <a:cubicBezTo>
                        <a:pt x="152" y="35"/>
                        <a:pt x="143" y="34"/>
                        <a:pt x="133" y="37"/>
                      </a:cubicBezTo>
                      <a:cubicBezTo>
                        <a:pt x="124" y="40"/>
                        <a:pt x="118" y="48"/>
                        <a:pt x="115" y="57"/>
                      </a:cubicBezTo>
                      <a:cubicBezTo>
                        <a:pt x="107" y="53"/>
                        <a:pt x="97" y="52"/>
                        <a:pt x="88" y="56"/>
                      </a:cubicBezTo>
                      <a:cubicBezTo>
                        <a:pt x="79" y="61"/>
                        <a:pt x="74" y="70"/>
                        <a:pt x="72" y="79"/>
                      </a:cubicBezTo>
                      <a:cubicBezTo>
                        <a:pt x="63" y="76"/>
                        <a:pt x="53" y="78"/>
                        <a:pt x="44" y="84"/>
                      </a:cubicBezTo>
                      <a:cubicBezTo>
                        <a:pt x="36" y="90"/>
                        <a:pt x="32" y="102"/>
                        <a:pt x="34" y="112"/>
                      </a:cubicBezTo>
                      <a:cubicBezTo>
                        <a:pt x="23" y="111"/>
                        <a:pt x="12" y="118"/>
                        <a:pt x="6" y="129"/>
                      </a:cubicBezTo>
                      <a:cubicBezTo>
                        <a:pt x="1" y="140"/>
                        <a:pt x="3" y="153"/>
                        <a:pt x="12" y="162"/>
                      </a:cubicBezTo>
                      <a:cubicBezTo>
                        <a:pt x="2" y="169"/>
                        <a:pt x="-3" y="181"/>
                        <a:pt x="1" y="193"/>
                      </a:cubicBezTo>
                      <a:cubicBezTo>
                        <a:pt x="1" y="195"/>
                        <a:pt x="1" y="196"/>
                        <a:pt x="2" y="198"/>
                      </a:cubicBezTo>
                      <a:cubicBezTo>
                        <a:pt x="3" y="204"/>
                        <a:pt x="7" y="210"/>
                        <a:pt x="13" y="215"/>
                      </a:cubicBezTo>
                      <a:cubicBezTo>
                        <a:pt x="22" y="221"/>
                        <a:pt x="33" y="222"/>
                        <a:pt x="42" y="218"/>
                      </a:cubicBezTo>
                      <a:cubicBezTo>
                        <a:pt x="44" y="228"/>
                        <a:pt x="50" y="235"/>
                        <a:pt x="59" y="240"/>
                      </a:cubicBezTo>
                      <a:cubicBezTo>
                        <a:pt x="68" y="244"/>
                        <a:pt x="78" y="243"/>
                        <a:pt x="86" y="239"/>
                      </a:cubicBezTo>
                      <a:cubicBezTo>
                        <a:pt x="89" y="247"/>
                        <a:pt x="96" y="255"/>
                        <a:pt x="105" y="257"/>
                      </a:cubicBezTo>
                      <a:cubicBezTo>
                        <a:pt x="115" y="260"/>
                        <a:pt x="124" y="258"/>
                        <a:pt x="132" y="253"/>
                      </a:cubicBezTo>
                      <a:cubicBezTo>
                        <a:pt x="135" y="261"/>
                        <a:pt x="143" y="267"/>
                        <a:pt x="152" y="269"/>
                      </a:cubicBezTo>
                      <a:cubicBezTo>
                        <a:pt x="162" y="271"/>
                        <a:pt x="172" y="268"/>
                        <a:pt x="178" y="262"/>
                      </a:cubicBezTo>
                      <a:cubicBezTo>
                        <a:pt x="183" y="270"/>
                        <a:pt x="191" y="275"/>
                        <a:pt x="201" y="276"/>
                      </a:cubicBezTo>
                      <a:cubicBezTo>
                        <a:pt x="211" y="276"/>
                        <a:pt x="220" y="273"/>
                        <a:pt x="226" y="266"/>
                      </a:cubicBezTo>
                      <a:cubicBezTo>
                        <a:pt x="231" y="273"/>
                        <a:pt x="240" y="278"/>
                        <a:pt x="250" y="278"/>
                      </a:cubicBezTo>
                      <a:cubicBezTo>
                        <a:pt x="259" y="277"/>
                        <a:pt x="268" y="272"/>
                        <a:pt x="274" y="265"/>
                      </a:cubicBezTo>
                      <a:cubicBezTo>
                        <a:pt x="280" y="272"/>
                        <a:pt x="289" y="275"/>
                        <a:pt x="299" y="274"/>
                      </a:cubicBezTo>
                      <a:cubicBezTo>
                        <a:pt x="305" y="273"/>
                        <a:pt x="311" y="270"/>
                        <a:pt x="316" y="266"/>
                      </a:cubicBezTo>
                      <a:cubicBezTo>
                        <a:pt x="317" y="267"/>
                        <a:pt x="319" y="268"/>
                        <a:pt x="321" y="269"/>
                      </a:cubicBezTo>
                      <a:cubicBezTo>
                        <a:pt x="316" y="276"/>
                        <a:pt x="313" y="286"/>
                        <a:pt x="315" y="295"/>
                      </a:cubicBezTo>
                      <a:cubicBezTo>
                        <a:pt x="317" y="305"/>
                        <a:pt x="323" y="312"/>
                        <a:pt x="331" y="316"/>
                      </a:cubicBezTo>
                      <a:cubicBezTo>
                        <a:pt x="326" y="323"/>
                        <a:pt x="324" y="332"/>
                        <a:pt x="326" y="342"/>
                      </a:cubicBezTo>
                      <a:lnTo>
                        <a:pt x="326" y="341"/>
                      </a:lnTo>
                      <a:cubicBezTo>
                        <a:pt x="327" y="344"/>
                        <a:pt x="328" y="347"/>
                        <a:pt x="330" y="349"/>
                      </a:cubicBezTo>
                      <a:cubicBezTo>
                        <a:pt x="332" y="353"/>
                        <a:pt x="337" y="353"/>
                        <a:pt x="340" y="350"/>
                      </a:cubicBezTo>
                      <a:cubicBezTo>
                        <a:pt x="345" y="343"/>
                        <a:pt x="353" y="338"/>
                        <a:pt x="367" y="338"/>
                      </a:cubicBezTo>
                      <a:cubicBezTo>
                        <a:pt x="398" y="339"/>
                        <a:pt x="418" y="420"/>
                        <a:pt x="376" y="437"/>
                      </a:cubicBezTo>
                      <a:cubicBezTo>
                        <a:pt x="373" y="438"/>
                        <a:pt x="373" y="443"/>
                        <a:pt x="376" y="444"/>
                      </a:cubicBezTo>
                      <a:cubicBezTo>
                        <a:pt x="380" y="446"/>
                        <a:pt x="384" y="447"/>
                        <a:pt x="388" y="448"/>
                      </a:cubicBezTo>
                      <a:cubicBezTo>
                        <a:pt x="386" y="457"/>
                        <a:pt x="389" y="468"/>
                        <a:pt x="396" y="475"/>
                      </a:cubicBezTo>
                      <a:cubicBezTo>
                        <a:pt x="404" y="484"/>
                        <a:pt x="415" y="486"/>
                        <a:pt x="425" y="483"/>
                      </a:cubicBezTo>
                      <a:cubicBezTo>
                        <a:pt x="427" y="493"/>
                        <a:pt x="434" y="503"/>
                        <a:pt x="445" y="507"/>
                      </a:cubicBezTo>
                      <a:cubicBezTo>
                        <a:pt x="448" y="508"/>
                        <a:pt x="452" y="509"/>
                        <a:pt x="455" y="509"/>
                      </a:cubicBezTo>
                      <a:cubicBezTo>
                        <a:pt x="464" y="509"/>
                        <a:pt x="473" y="504"/>
                        <a:pt x="479" y="496"/>
                      </a:cubicBezTo>
                      <a:cubicBezTo>
                        <a:pt x="490" y="505"/>
                        <a:pt x="506" y="504"/>
                        <a:pt x="518" y="495"/>
                      </a:cubicBezTo>
                      <a:cubicBezTo>
                        <a:pt x="527" y="486"/>
                        <a:pt x="529" y="474"/>
                        <a:pt x="525" y="462"/>
                      </a:cubicBezTo>
                      <a:cubicBezTo>
                        <a:pt x="535" y="461"/>
                        <a:pt x="544" y="453"/>
                        <a:pt x="547" y="442"/>
                      </a:cubicBezTo>
                      <a:cubicBezTo>
                        <a:pt x="551" y="433"/>
                        <a:pt x="548" y="422"/>
                        <a:pt x="542" y="415"/>
                      </a:cubicBezTo>
                      <a:cubicBezTo>
                        <a:pt x="550" y="411"/>
                        <a:pt x="556" y="402"/>
                        <a:pt x="558" y="393"/>
                      </a:cubicBezTo>
                      <a:cubicBezTo>
                        <a:pt x="559" y="383"/>
                        <a:pt x="556" y="374"/>
                        <a:pt x="549" y="368"/>
                      </a:cubicBezTo>
                      <a:cubicBezTo>
                        <a:pt x="556" y="362"/>
                        <a:pt x="562" y="354"/>
                        <a:pt x="562" y="3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6FD9A9A8-8945-124E-8294-6F6B53B62CEB}"/>
                    </a:ext>
                  </a:extLst>
                </p:cNvPr>
                <p:cNvSpPr/>
                <p:nvPr/>
              </p:nvSpPr>
              <p:spPr>
                <a:xfrm>
                  <a:off x="14274285" y="9218358"/>
                  <a:ext cx="104647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623">
                      <a:moveTo>
                        <a:pt x="6" y="623"/>
                      </a:moveTo>
                      <a:cubicBezTo>
                        <a:pt x="5" y="623"/>
                        <a:pt x="5" y="623"/>
                        <a:pt x="5" y="623"/>
                      </a:cubicBezTo>
                      <a:cubicBezTo>
                        <a:pt x="1" y="622"/>
                        <a:pt x="-1" y="618"/>
                        <a:pt x="0" y="615"/>
                      </a:cubicBezTo>
                      <a:lnTo>
                        <a:pt x="52" y="399"/>
                      </a:lnTo>
                      <a:cubicBezTo>
                        <a:pt x="54" y="390"/>
                        <a:pt x="54" y="380"/>
                        <a:pt x="53" y="372"/>
                      </a:cubicBezTo>
                      <a:cubicBezTo>
                        <a:pt x="50" y="363"/>
                        <a:pt x="47" y="355"/>
                        <a:pt x="40" y="347"/>
                      </a:cubicBezTo>
                      <a:cubicBezTo>
                        <a:pt x="32" y="336"/>
                        <a:pt x="26" y="323"/>
                        <a:pt x="25" y="309"/>
                      </a:cubicBezTo>
                      <a:cubicBezTo>
                        <a:pt x="24" y="295"/>
                        <a:pt x="26" y="281"/>
                        <a:pt x="34" y="268"/>
                      </a:cubicBezTo>
                      <a:lnTo>
                        <a:pt x="64" y="212"/>
                      </a:lnTo>
                      <a:cubicBezTo>
                        <a:pt x="67" y="207"/>
                        <a:pt x="69" y="201"/>
                        <a:pt x="70" y="196"/>
                      </a:cubicBezTo>
                      <a:cubicBezTo>
                        <a:pt x="72" y="190"/>
                        <a:pt x="72" y="185"/>
                        <a:pt x="72" y="179"/>
                      </a:cubicBezTo>
                      <a:lnTo>
                        <a:pt x="72" y="7"/>
                      </a:lnTo>
                      <a:cubicBezTo>
                        <a:pt x="72" y="3"/>
                        <a:pt x="75" y="0"/>
                        <a:pt x="78" y="0"/>
                      </a:cubicBezTo>
                      <a:cubicBezTo>
                        <a:pt x="82" y="0"/>
                        <a:pt x="84" y="3"/>
                        <a:pt x="84" y="7"/>
                      </a:cubicBezTo>
                      <a:lnTo>
                        <a:pt x="84" y="179"/>
                      </a:lnTo>
                      <a:cubicBezTo>
                        <a:pt x="85" y="185"/>
                        <a:pt x="84" y="191"/>
                        <a:pt x="83" y="198"/>
                      </a:cubicBezTo>
                      <a:cubicBezTo>
                        <a:pt x="81" y="206"/>
                        <a:pt x="79" y="212"/>
                        <a:pt x="76" y="218"/>
                      </a:cubicBezTo>
                      <a:lnTo>
                        <a:pt x="44" y="274"/>
                      </a:lnTo>
                      <a:cubicBezTo>
                        <a:pt x="39" y="284"/>
                        <a:pt x="37" y="296"/>
                        <a:pt x="38" y="308"/>
                      </a:cubicBezTo>
                      <a:cubicBezTo>
                        <a:pt x="39" y="319"/>
                        <a:pt x="43" y="330"/>
                        <a:pt x="51" y="339"/>
                      </a:cubicBezTo>
                      <a:cubicBezTo>
                        <a:pt x="57" y="348"/>
                        <a:pt x="63" y="358"/>
                        <a:pt x="65" y="369"/>
                      </a:cubicBezTo>
                      <a:cubicBezTo>
                        <a:pt x="67" y="380"/>
                        <a:pt x="67" y="391"/>
                        <a:pt x="65" y="402"/>
                      </a:cubicBezTo>
                      <a:lnTo>
                        <a:pt x="12" y="618"/>
                      </a:lnTo>
                      <a:cubicBezTo>
                        <a:pt x="12" y="621"/>
                        <a:pt x="9" y="623"/>
                        <a:pt x="6" y="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B19D7A6A-47C6-644D-8F08-973619721F89}"/>
                    </a:ext>
                  </a:extLst>
                </p:cNvPr>
                <p:cNvSpPr/>
                <p:nvPr/>
              </p:nvSpPr>
              <p:spPr>
                <a:xfrm>
                  <a:off x="13818325" y="8924245"/>
                  <a:ext cx="77239" cy="423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35">
                      <a:moveTo>
                        <a:pt x="6" y="35"/>
                      </a:moveTo>
                      <a:cubicBezTo>
                        <a:pt x="3" y="35"/>
                        <a:pt x="1" y="33"/>
                        <a:pt x="0" y="30"/>
                      </a:cubicBezTo>
                      <a:cubicBezTo>
                        <a:pt x="0" y="26"/>
                        <a:pt x="2" y="23"/>
                        <a:pt x="6" y="23"/>
                      </a:cubicBezTo>
                      <a:cubicBezTo>
                        <a:pt x="6" y="23"/>
                        <a:pt x="33" y="18"/>
                        <a:pt x="52" y="2"/>
                      </a:cubicBezTo>
                      <a:cubicBezTo>
                        <a:pt x="55" y="-1"/>
                        <a:pt x="59" y="-1"/>
                        <a:pt x="61" y="2"/>
                      </a:cubicBezTo>
                      <a:cubicBezTo>
                        <a:pt x="64" y="5"/>
                        <a:pt x="64" y="9"/>
                        <a:pt x="61" y="12"/>
                      </a:cubicBezTo>
                      <a:cubicBezTo>
                        <a:pt x="38" y="31"/>
                        <a:pt x="9" y="35"/>
                        <a:pt x="8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0C7CD837-08D4-3E4C-A3F2-62C65AB93A39}"/>
                    </a:ext>
                  </a:extLst>
                </p:cNvPr>
                <p:cNvSpPr/>
                <p:nvPr/>
              </p:nvSpPr>
              <p:spPr>
                <a:xfrm>
                  <a:off x="12192564" y="9827764"/>
                  <a:ext cx="1729159" cy="6617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89" h="532">
                      <a:moveTo>
                        <a:pt x="35" y="0"/>
                      </a:moveTo>
                      <a:lnTo>
                        <a:pt x="744" y="0"/>
                      </a:lnTo>
                      <a:cubicBezTo>
                        <a:pt x="771" y="0"/>
                        <a:pt x="794" y="15"/>
                        <a:pt x="806" y="38"/>
                      </a:cubicBezTo>
                      <a:lnTo>
                        <a:pt x="1022" y="479"/>
                      </a:lnTo>
                      <a:lnTo>
                        <a:pt x="1362" y="479"/>
                      </a:lnTo>
                      <a:cubicBezTo>
                        <a:pt x="1376" y="479"/>
                        <a:pt x="1388" y="489"/>
                        <a:pt x="1388" y="504"/>
                      </a:cubicBezTo>
                      <a:cubicBezTo>
                        <a:pt x="1390" y="519"/>
                        <a:pt x="1377" y="532"/>
                        <a:pt x="1362" y="532"/>
                      </a:cubicBezTo>
                      <a:lnTo>
                        <a:pt x="287" y="532"/>
                      </a:lnTo>
                      <a:cubicBezTo>
                        <a:pt x="259" y="532"/>
                        <a:pt x="234" y="516"/>
                        <a:pt x="221" y="491"/>
                      </a:cubicBezTo>
                      <a:lnTo>
                        <a:pt x="4" y="50"/>
                      </a:lnTo>
                      <a:cubicBezTo>
                        <a:pt x="-7" y="27"/>
                        <a:pt x="9" y="0"/>
                        <a:pt x="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8FAA4A68-8F2A-0949-9876-F46721763535}"/>
                    </a:ext>
                  </a:extLst>
                </p:cNvPr>
                <p:cNvSpPr/>
                <p:nvPr/>
              </p:nvSpPr>
              <p:spPr>
                <a:xfrm>
                  <a:off x="12185165" y="9820287"/>
                  <a:ext cx="1745512" cy="677949"/>
                </a:xfrm>
                <a:custGeom>
                  <a:avLst/>
                  <a:gdLst>
                    <a:gd name="connsiteX0" fmla="*/ 49729 w 1745512"/>
                    <a:gd name="connsiteY0" fmla="*/ 16201 h 677949"/>
                    <a:gd name="connsiteX1" fmla="*/ 19852 w 1745512"/>
                    <a:gd name="connsiteY1" fmla="*/ 32371 h 677949"/>
                    <a:gd name="connsiteX2" fmla="*/ 18607 w 1745512"/>
                    <a:gd name="connsiteY2" fmla="*/ 65954 h 677949"/>
                    <a:gd name="connsiteX3" fmla="*/ 288747 w 1745512"/>
                    <a:gd name="connsiteY3" fmla="*/ 614481 h 677949"/>
                    <a:gd name="connsiteX4" fmla="*/ 363440 w 1745512"/>
                    <a:gd name="connsiteY4" fmla="*/ 660502 h 677949"/>
                    <a:gd name="connsiteX5" fmla="*/ 1702938 w 1745512"/>
                    <a:gd name="connsiteY5" fmla="*/ 660502 h 677949"/>
                    <a:gd name="connsiteX6" fmla="*/ 1721612 w 1745512"/>
                    <a:gd name="connsiteY6" fmla="*/ 653039 h 677949"/>
                    <a:gd name="connsiteX7" fmla="*/ 1727836 w 1745512"/>
                    <a:gd name="connsiteY7" fmla="*/ 634382 h 677949"/>
                    <a:gd name="connsiteX8" fmla="*/ 1702938 w 1745512"/>
                    <a:gd name="connsiteY8" fmla="*/ 610749 h 677949"/>
                    <a:gd name="connsiteX9" fmla="*/ 1279677 w 1745512"/>
                    <a:gd name="connsiteY9" fmla="*/ 610749 h 677949"/>
                    <a:gd name="connsiteX10" fmla="*/ 1273452 w 1745512"/>
                    <a:gd name="connsiteY10" fmla="*/ 607018 h 677949"/>
                    <a:gd name="connsiteX11" fmla="*/ 1003312 w 1745512"/>
                    <a:gd name="connsiteY11" fmla="*/ 58491 h 677949"/>
                    <a:gd name="connsiteX12" fmla="*/ 933598 w 1745512"/>
                    <a:gd name="connsiteY12" fmla="*/ 16201 h 677949"/>
                    <a:gd name="connsiteX13" fmla="*/ 50967 w 1745512"/>
                    <a:gd name="connsiteY13" fmla="*/ 0 h 677949"/>
                    <a:gd name="connsiteX14" fmla="*/ 934847 w 1745512"/>
                    <a:gd name="connsiteY14" fmla="*/ 0 h 677949"/>
                    <a:gd name="connsiteX15" fmla="*/ 1018255 w 1745512"/>
                    <a:gd name="connsiteY15" fmla="*/ 51002 h 677949"/>
                    <a:gd name="connsiteX16" fmla="*/ 1285909 w 1745512"/>
                    <a:gd name="connsiteY16" fmla="*/ 594605 h 677949"/>
                    <a:gd name="connsiteX17" fmla="*/ 1704195 w 1745512"/>
                    <a:gd name="connsiteY17" fmla="*/ 594605 h 677949"/>
                    <a:gd name="connsiteX18" fmla="*/ 1745277 w 1745512"/>
                    <a:gd name="connsiteY18" fmla="*/ 633167 h 677949"/>
                    <a:gd name="connsiteX19" fmla="*/ 1735318 w 1745512"/>
                    <a:gd name="connsiteY19" fmla="*/ 664266 h 677949"/>
                    <a:gd name="connsiteX20" fmla="*/ 1704195 w 1745512"/>
                    <a:gd name="connsiteY20" fmla="*/ 677949 h 677949"/>
                    <a:gd name="connsiteX21" fmla="*/ 364682 w 1745512"/>
                    <a:gd name="connsiteY21" fmla="*/ 677949 h 677949"/>
                    <a:gd name="connsiteX22" fmla="*/ 275049 w 1745512"/>
                    <a:gd name="connsiteY22" fmla="*/ 621972 h 677949"/>
                    <a:gd name="connsiteX23" fmla="*/ 4906 w 1745512"/>
                    <a:gd name="connsiteY23" fmla="*/ 72149 h 677949"/>
                    <a:gd name="connsiteX24" fmla="*/ 7395 w 1745512"/>
                    <a:gd name="connsiteY24" fmla="*/ 23635 h 677949"/>
                    <a:gd name="connsiteX25" fmla="*/ 50967 w 1745512"/>
                    <a:gd name="connsiteY25" fmla="*/ 0 h 67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745512" h="677949">
                      <a:moveTo>
                        <a:pt x="49729" y="16201"/>
                      </a:moveTo>
                      <a:cubicBezTo>
                        <a:pt x="37280" y="16201"/>
                        <a:pt x="26076" y="22420"/>
                        <a:pt x="19852" y="32371"/>
                      </a:cubicBezTo>
                      <a:cubicBezTo>
                        <a:pt x="13627" y="42321"/>
                        <a:pt x="12382" y="54760"/>
                        <a:pt x="18607" y="65954"/>
                      </a:cubicBezTo>
                      <a:lnTo>
                        <a:pt x="288747" y="614481"/>
                      </a:lnTo>
                      <a:cubicBezTo>
                        <a:pt x="303686" y="643088"/>
                        <a:pt x="331073" y="660502"/>
                        <a:pt x="363440" y="660502"/>
                      </a:cubicBezTo>
                      <a:lnTo>
                        <a:pt x="1702938" y="660502"/>
                      </a:lnTo>
                      <a:cubicBezTo>
                        <a:pt x="1710408" y="660502"/>
                        <a:pt x="1716632" y="658014"/>
                        <a:pt x="1721612" y="653039"/>
                      </a:cubicBezTo>
                      <a:cubicBezTo>
                        <a:pt x="1726591" y="648064"/>
                        <a:pt x="1727836" y="640601"/>
                        <a:pt x="1727836" y="634382"/>
                      </a:cubicBezTo>
                      <a:cubicBezTo>
                        <a:pt x="1727836" y="620700"/>
                        <a:pt x="1716632" y="610749"/>
                        <a:pt x="1702938" y="610749"/>
                      </a:cubicBezTo>
                      <a:lnTo>
                        <a:pt x="1279677" y="610749"/>
                      </a:lnTo>
                      <a:cubicBezTo>
                        <a:pt x="1277187" y="610749"/>
                        <a:pt x="1273452" y="608261"/>
                        <a:pt x="1273452" y="607018"/>
                      </a:cubicBezTo>
                      <a:lnTo>
                        <a:pt x="1003312" y="58491"/>
                      </a:lnTo>
                      <a:cubicBezTo>
                        <a:pt x="989618" y="32371"/>
                        <a:pt x="963476" y="16201"/>
                        <a:pt x="933598" y="16201"/>
                      </a:cubicBezTo>
                      <a:close/>
                      <a:moveTo>
                        <a:pt x="50967" y="0"/>
                      </a:moveTo>
                      <a:lnTo>
                        <a:pt x="934847" y="0"/>
                      </a:lnTo>
                      <a:cubicBezTo>
                        <a:pt x="970949" y="0"/>
                        <a:pt x="1003316" y="19903"/>
                        <a:pt x="1018255" y="51002"/>
                      </a:cubicBezTo>
                      <a:lnTo>
                        <a:pt x="1285909" y="594605"/>
                      </a:lnTo>
                      <a:lnTo>
                        <a:pt x="1704195" y="594605"/>
                      </a:lnTo>
                      <a:cubicBezTo>
                        <a:pt x="1725359" y="594605"/>
                        <a:pt x="1744032" y="610776"/>
                        <a:pt x="1745277" y="633167"/>
                      </a:cubicBezTo>
                      <a:cubicBezTo>
                        <a:pt x="1746522" y="644363"/>
                        <a:pt x="1742787" y="655558"/>
                        <a:pt x="1735318" y="664266"/>
                      </a:cubicBezTo>
                      <a:cubicBezTo>
                        <a:pt x="1726604" y="671729"/>
                        <a:pt x="1715399" y="677949"/>
                        <a:pt x="1704195" y="677949"/>
                      </a:cubicBezTo>
                      <a:lnTo>
                        <a:pt x="364682" y="677949"/>
                      </a:lnTo>
                      <a:cubicBezTo>
                        <a:pt x="326090" y="677949"/>
                        <a:pt x="292478" y="655558"/>
                        <a:pt x="275049" y="621972"/>
                      </a:cubicBezTo>
                      <a:lnTo>
                        <a:pt x="4906" y="72149"/>
                      </a:lnTo>
                      <a:cubicBezTo>
                        <a:pt x="-2564" y="57221"/>
                        <a:pt x="-1319" y="38562"/>
                        <a:pt x="7395" y="23635"/>
                      </a:cubicBezTo>
                      <a:cubicBezTo>
                        <a:pt x="16110" y="8708"/>
                        <a:pt x="32293" y="0"/>
                        <a:pt x="509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C67DD75C-E6D6-654E-8058-7A93383D3954}"/>
                    </a:ext>
                  </a:extLst>
                </p:cNvPr>
                <p:cNvSpPr/>
                <p:nvPr/>
              </p:nvSpPr>
              <p:spPr>
                <a:xfrm>
                  <a:off x="12760645" y="10105674"/>
                  <a:ext cx="105892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" h="86">
                      <a:moveTo>
                        <a:pt x="0" y="43"/>
                      </a:moveTo>
                      <a:cubicBezTo>
                        <a:pt x="0" y="67"/>
                        <a:pt x="19" y="86"/>
                        <a:pt x="43" y="86"/>
                      </a:cubicBezTo>
                      <a:cubicBezTo>
                        <a:pt x="66" y="86"/>
                        <a:pt x="86" y="67"/>
                        <a:pt x="86" y="43"/>
                      </a:cubicBezTo>
                      <a:cubicBezTo>
                        <a:pt x="86" y="19"/>
                        <a:pt x="66" y="0"/>
                        <a:pt x="43" y="0"/>
                      </a:cubicBezTo>
                      <a:cubicBezTo>
                        <a:pt x="19" y="0"/>
                        <a:pt x="0" y="19"/>
                        <a:pt x="0" y="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854E6D2A-D0EF-7C4A-9918-168A265FD866}"/>
                  </a:ext>
                </a:extLst>
              </p:cNvPr>
              <p:cNvGrpSpPr/>
              <p:nvPr/>
            </p:nvGrpSpPr>
            <p:grpSpPr>
              <a:xfrm>
                <a:off x="8330613" y="10482035"/>
                <a:ext cx="7858454" cy="2458811"/>
                <a:chOff x="8330613" y="10482035"/>
                <a:chExt cx="7858454" cy="2458811"/>
              </a:xfrm>
            </p:grpSpPr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413984CC-D935-264E-A7F1-005DAEEE534C}"/>
                    </a:ext>
                  </a:extLst>
                </p:cNvPr>
                <p:cNvSpPr/>
                <p:nvPr/>
              </p:nvSpPr>
              <p:spPr>
                <a:xfrm>
                  <a:off x="8339333" y="10490755"/>
                  <a:ext cx="7842259" cy="1532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96" h="124">
                      <a:moveTo>
                        <a:pt x="6234" y="124"/>
                      </a:moveTo>
                      <a:lnTo>
                        <a:pt x="3148" y="124"/>
                      </a:lnTo>
                      <a:lnTo>
                        <a:pt x="62" y="124"/>
                      </a:lnTo>
                      <a:cubicBezTo>
                        <a:pt x="45" y="124"/>
                        <a:pt x="29" y="118"/>
                        <a:pt x="18" y="106"/>
                      </a:cubicBezTo>
                      <a:cubicBezTo>
                        <a:pt x="6" y="95"/>
                        <a:pt x="0" y="79"/>
                        <a:pt x="0" y="62"/>
                      </a:cubicBezTo>
                      <a:cubicBezTo>
                        <a:pt x="0" y="45"/>
                        <a:pt x="6" y="29"/>
                        <a:pt x="18" y="18"/>
                      </a:cubicBezTo>
                      <a:cubicBezTo>
                        <a:pt x="29" y="7"/>
                        <a:pt x="45" y="0"/>
                        <a:pt x="62" y="0"/>
                      </a:cubicBezTo>
                      <a:lnTo>
                        <a:pt x="3148" y="0"/>
                      </a:lnTo>
                      <a:lnTo>
                        <a:pt x="6234" y="0"/>
                      </a:lnTo>
                      <a:cubicBezTo>
                        <a:pt x="6251" y="0"/>
                        <a:pt x="6266" y="7"/>
                        <a:pt x="6278" y="18"/>
                      </a:cubicBezTo>
                      <a:cubicBezTo>
                        <a:pt x="6289" y="29"/>
                        <a:pt x="6296" y="45"/>
                        <a:pt x="6296" y="62"/>
                      </a:cubicBezTo>
                      <a:cubicBezTo>
                        <a:pt x="6296" y="79"/>
                        <a:pt x="6289" y="95"/>
                        <a:pt x="6278" y="106"/>
                      </a:cubicBezTo>
                      <a:cubicBezTo>
                        <a:pt x="6266" y="118"/>
                        <a:pt x="6251" y="124"/>
                        <a:pt x="6234" y="1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F5F74EFB-53DB-E947-94E5-3C37530AE634}"/>
                    </a:ext>
                  </a:extLst>
                </p:cNvPr>
                <p:cNvSpPr/>
                <p:nvPr/>
              </p:nvSpPr>
              <p:spPr>
                <a:xfrm>
                  <a:off x="8330613" y="10482035"/>
                  <a:ext cx="7858454" cy="170733"/>
                </a:xfrm>
                <a:custGeom>
                  <a:avLst/>
                  <a:gdLst>
                    <a:gd name="connsiteX0" fmla="*/ 85948 w 7858454"/>
                    <a:gd name="connsiteY0" fmla="*/ 17447 h 170733"/>
                    <a:gd name="connsiteX1" fmla="*/ 36125 w 7858454"/>
                    <a:gd name="connsiteY1" fmla="*/ 35972 h 170733"/>
                    <a:gd name="connsiteX2" fmla="*/ 16195 w 7858454"/>
                    <a:gd name="connsiteY2" fmla="*/ 85372 h 170733"/>
                    <a:gd name="connsiteX3" fmla="*/ 36125 w 7858454"/>
                    <a:gd name="connsiteY3" fmla="*/ 134772 h 170733"/>
                    <a:gd name="connsiteX4" fmla="*/ 85948 w 7858454"/>
                    <a:gd name="connsiteY4" fmla="*/ 154532 h 170733"/>
                    <a:gd name="connsiteX5" fmla="*/ 7773751 w 7858454"/>
                    <a:gd name="connsiteY5" fmla="*/ 154532 h 170733"/>
                    <a:gd name="connsiteX6" fmla="*/ 7822329 w 7858454"/>
                    <a:gd name="connsiteY6" fmla="*/ 134772 h 170733"/>
                    <a:gd name="connsiteX7" fmla="*/ 7843504 w 7858454"/>
                    <a:gd name="connsiteY7" fmla="*/ 85372 h 170733"/>
                    <a:gd name="connsiteX8" fmla="*/ 7822329 w 7858454"/>
                    <a:gd name="connsiteY8" fmla="*/ 35972 h 170733"/>
                    <a:gd name="connsiteX9" fmla="*/ 7773751 w 7858454"/>
                    <a:gd name="connsiteY9" fmla="*/ 17447 h 170733"/>
                    <a:gd name="connsiteX10" fmla="*/ 85946 w 7858454"/>
                    <a:gd name="connsiteY10" fmla="*/ 0 h 170733"/>
                    <a:gd name="connsiteX11" fmla="*/ 7773753 w 7858454"/>
                    <a:gd name="connsiteY11" fmla="*/ 0 h 170733"/>
                    <a:gd name="connsiteX12" fmla="*/ 7833542 w 7858454"/>
                    <a:gd name="connsiteY12" fmla="*/ 24744 h 170733"/>
                    <a:gd name="connsiteX13" fmla="*/ 7858454 w 7858454"/>
                    <a:gd name="connsiteY13" fmla="*/ 85367 h 170733"/>
                    <a:gd name="connsiteX14" fmla="*/ 7833542 w 7858454"/>
                    <a:gd name="connsiteY14" fmla="*/ 145989 h 170733"/>
                    <a:gd name="connsiteX15" fmla="*/ 7773753 w 7858454"/>
                    <a:gd name="connsiteY15" fmla="*/ 170733 h 170733"/>
                    <a:gd name="connsiteX16" fmla="*/ 85946 w 7858454"/>
                    <a:gd name="connsiteY16" fmla="*/ 170733 h 170733"/>
                    <a:gd name="connsiteX17" fmla="*/ 24912 w 7858454"/>
                    <a:gd name="connsiteY17" fmla="*/ 145989 h 170733"/>
                    <a:gd name="connsiteX18" fmla="*/ 0 w 7858454"/>
                    <a:gd name="connsiteY18" fmla="*/ 85367 h 170733"/>
                    <a:gd name="connsiteX19" fmla="*/ 24912 w 7858454"/>
                    <a:gd name="connsiteY19" fmla="*/ 24744 h 170733"/>
                    <a:gd name="connsiteX20" fmla="*/ 85946 w 7858454"/>
                    <a:gd name="connsiteY20" fmla="*/ 0 h 170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858454" h="170733">
                      <a:moveTo>
                        <a:pt x="85948" y="17447"/>
                      </a:moveTo>
                      <a:cubicBezTo>
                        <a:pt x="67264" y="17447"/>
                        <a:pt x="49826" y="23622"/>
                        <a:pt x="36125" y="35972"/>
                      </a:cubicBezTo>
                      <a:cubicBezTo>
                        <a:pt x="23669" y="49557"/>
                        <a:pt x="16195" y="66847"/>
                        <a:pt x="16195" y="85372"/>
                      </a:cubicBezTo>
                      <a:cubicBezTo>
                        <a:pt x="16195" y="103897"/>
                        <a:pt x="23669" y="121187"/>
                        <a:pt x="36125" y="134772"/>
                      </a:cubicBezTo>
                      <a:cubicBezTo>
                        <a:pt x="49826" y="147122"/>
                        <a:pt x="67264" y="154532"/>
                        <a:pt x="85948" y="154532"/>
                      </a:cubicBezTo>
                      <a:lnTo>
                        <a:pt x="7773751" y="154532"/>
                      </a:lnTo>
                      <a:cubicBezTo>
                        <a:pt x="7792435" y="154532"/>
                        <a:pt x="7809873" y="147122"/>
                        <a:pt x="7822329" y="134772"/>
                      </a:cubicBezTo>
                      <a:cubicBezTo>
                        <a:pt x="7836031" y="121187"/>
                        <a:pt x="7843504" y="103897"/>
                        <a:pt x="7843504" y="85372"/>
                      </a:cubicBezTo>
                      <a:cubicBezTo>
                        <a:pt x="7843504" y="66847"/>
                        <a:pt x="7836031" y="49557"/>
                        <a:pt x="7822329" y="35972"/>
                      </a:cubicBezTo>
                      <a:cubicBezTo>
                        <a:pt x="7809873" y="23622"/>
                        <a:pt x="7792435" y="17447"/>
                        <a:pt x="7773751" y="17447"/>
                      </a:cubicBezTo>
                      <a:close/>
                      <a:moveTo>
                        <a:pt x="85946" y="0"/>
                      </a:moveTo>
                      <a:lnTo>
                        <a:pt x="7773753" y="0"/>
                      </a:lnTo>
                      <a:cubicBezTo>
                        <a:pt x="7796175" y="0"/>
                        <a:pt x="7817349" y="8660"/>
                        <a:pt x="7833542" y="24744"/>
                      </a:cubicBezTo>
                      <a:cubicBezTo>
                        <a:pt x="7850981" y="42065"/>
                        <a:pt x="7858454" y="63097"/>
                        <a:pt x="7858454" y="85367"/>
                      </a:cubicBezTo>
                      <a:cubicBezTo>
                        <a:pt x="7858454" y="108873"/>
                        <a:pt x="7850981" y="129906"/>
                        <a:pt x="7833542" y="145989"/>
                      </a:cubicBezTo>
                      <a:cubicBezTo>
                        <a:pt x="7817349" y="162073"/>
                        <a:pt x="7796175" y="170733"/>
                        <a:pt x="7773753" y="170733"/>
                      </a:cubicBezTo>
                      <a:lnTo>
                        <a:pt x="85946" y="170733"/>
                      </a:lnTo>
                      <a:cubicBezTo>
                        <a:pt x="63525" y="170733"/>
                        <a:pt x="41105" y="162073"/>
                        <a:pt x="24912" y="145989"/>
                      </a:cubicBezTo>
                      <a:cubicBezTo>
                        <a:pt x="8719" y="129906"/>
                        <a:pt x="0" y="108873"/>
                        <a:pt x="0" y="85367"/>
                      </a:cubicBezTo>
                      <a:cubicBezTo>
                        <a:pt x="0" y="63097"/>
                        <a:pt x="8719" y="42065"/>
                        <a:pt x="24912" y="24744"/>
                      </a:cubicBezTo>
                      <a:cubicBezTo>
                        <a:pt x="41105" y="8660"/>
                        <a:pt x="63525" y="0"/>
                        <a:pt x="8594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D957A259-0E38-8F41-A4CC-9E68E863DBAC}"/>
                    </a:ext>
                  </a:extLst>
                </p:cNvPr>
                <p:cNvSpPr/>
                <p:nvPr/>
              </p:nvSpPr>
              <p:spPr>
                <a:xfrm>
                  <a:off x="8590983" y="10637814"/>
                  <a:ext cx="14950" cy="23030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849">
                      <a:moveTo>
                        <a:pt x="7" y="1849"/>
                      </a:moveTo>
                      <a:cubicBezTo>
                        <a:pt x="3" y="1849"/>
                        <a:pt x="0" y="1846"/>
                        <a:pt x="0" y="1842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1842"/>
                      </a:lnTo>
                      <a:cubicBezTo>
                        <a:pt x="13" y="1846"/>
                        <a:pt x="10" y="1849"/>
                        <a:pt x="7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3951DA1-1247-DF49-84E0-556D34485A8F}"/>
                    </a:ext>
                  </a:extLst>
                </p:cNvPr>
                <p:cNvSpPr/>
                <p:nvPr/>
              </p:nvSpPr>
              <p:spPr>
                <a:xfrm>
                  <a:off x="9388286" y="10637814"/>
                  <a:ext cx="14950" cy="23030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849">
                      <a:moveTo>
                        <a:pt x="7" y="1849"/>
                      </a:moveTo>
                      <a:cubicBezTo>
                        <a:pt x="4" y="1849"/>
                        <a:pt x="0" y="1846"/>
                        <a:pt x="0" y="1842"/>
                      </a:cubicBezTo>
                      <a:lnTo>
                        <a:pt x="0" y="6"/>
                      </a:ln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1" y="0"/>
                        <a:pt x="13" y="3"/>
                        <a:pt x="13" y="6"/>
                      </a:cubicBezTo>
                      <a:lnTo>
                        <a:pt x="13" y="1842"/>
                      </a:lnTo>
                      <a:cubicBezTo>
                        <a:pt x="13" y="1846"/>
                        <a:pt x="11" y="1849"/>
                        <a:pt x="7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3005C4A-C6A1-1646-AB52-33FD0A8F9096}"/>
                    </a:ext>
                  </a:extLst>
                </p:cNvPr>
                <p:cNvSpPr/>
                <p:nvPr/>
              </p:nvSpPr>
              <p:spPr>
                <a:xfrm>
                  <a:off x="15115191" y="10637814"/>
                  <a:ext cx="14950" cy="23030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849">
                      <a:moveTo>
                        <a:pt x="7" y="1849"/>
                      </a:moveTo>
                      <a:cubicBezTo>
                        <a:pt x="3" y="1849"/>
                        <a:pt x="0" y="1846"/>
                        <a:pt x="0" y="1842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3" y="3"/>
                        <a:pt x="13" y="6"/>
                      </a:cubicBezTo>
                      <a:lnTo>
                        <a:pt x="13" y="1842"/>
                      </a:lnTo>
                      <a:cubicBezTo>
                        <a:pt x="13" y="1846"/>
                        <a:pt x="11" y="1849"/>
                        <a:pt x="7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6FDEC21-3166-6C42-A645-9E3319B6FD11}"/>
                    </a:ext>
                  </a:extLst>
                </p:cNvPr>
                <p:cNvSpPr/>
                <p:nvPr/>
              </p:nvSpPr>
              <p:spPr>
                <a:xfrm>
                  <a:off x="15913747" y="10637814"/>
                  <a:ext cx="13704" cy="23030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" h="1849">
                      <a:moveTo>
                        <a:pt x="6" y="1849"/>
                      </a:moveTo>
                      <a:cubicBezTo>
                        <a:pt x="2" y="1849"/>
                        <a:pt x="0" y="1846"/>
                        <a:pt x="0" y="1842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9" y="0"/>
                        <a:pt x="12" y="3"/>
                        <a:pt x="12" y="6"/>
                      </a:cubicBezTo>
                      <a:lnTo>
                        <a:pt x="12" y="1842"/>
                      </a:lnTo>
                      <a:cubicBezTo>
                        <a:pt x="12" y="1846"/>
                        <a:pt x="9" y="1849"/>
                        <a:pt x="6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6DFBBBCF-D6BF-7B46-9F0D-7B5B93DA384A}"/>
                    </a:ext>
                  </a:extLst>
                </p:cNvPr>
                <p:cNvSpPr/>
                <p:nvPr/>
              </p:nvSpPr>
              <p:spPr>
                <a:xfrm>
                  <a:off x="8339333" y="10490755"/>
                  <a:ext cx="7842259" cy="1532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96" h="124">
                      <a:moveTo>
                        <a:pt x="6234" y="124"/>
                      </a:moveTo>
                      <a:lnTo>
                        <a:pt x="3148" y="124"/>
                      </a:lnTo>
                      <a:lnTo>
                        <a:pt x="62" y="124"/>
                      </a:lnTo>
                      <a:cubicBezTo>
                        <a:pt x="45" y="124"/>
                        <a:pt x="29" y="118"/>
                        <a:pt x="18" y="106"/>
                      </a:cubicBezTo>
                      <a:cubicBezTo>
                        <a:pt x="6" y="95"/>
                        <a:pt x="0" y="79"/>
                        <a:pt x="0" y="62"/>
                      </a:cubicBezTo>
                      <a:cubicBezTo>
                        <a:pt x="0" y="45"/>
                        <a:pt x="6" y="29"/>
                        <a:pt x="18" y="18"/>
                      </a:cubicBezTo>
                      <a:cubicBezTo>
                        <a:pt x="29" y="7"/>
                        <a:pt x="45" y="0"/>
                        <a:pt x="62" y="0"/>
                      </a:cubicBezTo>
                      <a:lnTo>
                        <a:pt x="3148" y="0"/>
                      </a:lnTo>
                      <a:lnTo>
                        <a:pt x="6234" y="0"/>
                      </a:lnTo>
                      <a:cubicBezTo>
                        <a:pt x="6251" y="0"/>
                        <a:pt x="6266" y="7"/>
                        <a:pt x="6278" y="18"/>
                      </a:cubicBezTo>
                      <a:cubicBezTo>
                        <a:pt x="6289" y="29"/>
                        <a:pt x="6296" y="45"/>
                        <a:pt x="6296" y="62"/>
                      </a:cubicBezTo>
                      <a:cubicBezTo>
                        <a:pt x="6296" y="79"/>
                        <a:pt x="6289" y="95"/>
                        <a:pt x="6278" y="106"/>
                      </a:cubicBezTo>
                      <a:cubicBezTo>
                        <a:pt x="6266" y="118"/>
                        <a:pt x="6251" y="124"/>
                        <a:pt x="6234" y="12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452E009-D3AA-9144-B356-7E58A2EF2552}"/>
                </a:ext>
              </a:extLst>
            </p:cNvPr>
            <p:cNvGrpSpPr/>
            <p:nvPr/>
          </p:nvGrpSpPr>
          <p:grpSpPr>
            <a:xfrm>
              <a:off x="8750445" y="6264795"/>
              <a:ext cx="5896332" cy="3175392"/>
              <a:chOff x="8750445" y="6264795"/>
              <a:chExt cx="5896332" cy="3175392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F1627FFA-CDB1-1A48-91A5-BB05B0FA5A04}"/>
                  </a:ext>
                </a:extLst>
              </p:cNvPr>
              <p:cNvGrpSpPr/>
              <p:nvPr/>
            </p:nvGrpSpPr>
            <p:grpSpPr>
              <a:xfrm>
                <a:off x="9730883" y="6849276"/>
                <a:ext cx="4915894" cy="145809"/>
                <a:chOff x="9730883" y="6849276"/>
                <a:chExt cx="4915894" cy="145809"/>
              </a:xfrm>
            </p:grpSpPr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E4A445D5-08A1-9747-97E2-020D1E0A5D6B}"/>
                    </a:ext>
                  </a:extLst>
                </p:cNvPr>
                <p:cNvSpPr/>
                <p:nvPr/>
              </p:nvSpPr>
              <p:spPr>
                <a:xfrm>
                  <a:off x="9804384" y="6921558"/>
                  <a:ext cx="477137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31">
                      <a:moveTo>
                        <a:pt x="0" y="0"/>
                      </a:moveTo>
                      <a:lnTo>
                        <a:pt x="383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F39120D3-7A53-6241-B4D5-BBD55B4A6E8F}"/>
                    </a:ext>
                  </a:extLst>
                </p:cNvPr>
                <p:cNvSpPr/>
                <p:nvPr/>
              </p:nvSpPr>
              <p:spPr>
                <a:xfrm>
                  <a:off x="9795664" y="6914080"/>
                  <a:ext cx="4787578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44" h="12">
                      <a:moveTo>
                        <a:pt x="3838" y="12"/>
                      </a:moveTo>
                      <a:lnTo>
                        <a:pt x="7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838" y="0"/>
                      </a:lnTo>
                      <a:cubicBezTo>
                        <a:pt x="3841" y="0"/>
                        <a:pt x="3844" y="3"/>
                        <a:pt x="3844" y="6"/>
                      </a:cubicBezTo>
                      <a:cubicBezTo>
                        <a:pt x="3844" y="10"/>
                        <a:pt x="3841" y="12"/>
                        <a:pt x="3838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3B449C8C-7CD7-0442-8B64-116D24C0B425}"/>
                    </a:ext>
                  </a:extLst>
                </p:cNvPr>
                <p:cNvSpPr/>
                <p:nvPr/>
              </p:nvSpPr>
              <p:spPr>
                <a:xfrm>
                  <a:off x="9739603" y="6858000"/>
                  <a:ext cx="128317" cy="1283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04">
                      <a:moveTo>
                        <a:pt x="104" y="52"/>
                      </a:moveTo>
                      <a:cubicBezTo>
                        <a:pt x="104" y="81"/>
                        <a:pt x="80" y="104"/>
                        <a:pt x="52" y="104"/>
                      </a:cubicBezTo>
                      <a:cubicBezTo>
                        <a:pt x="23" y="104"/>
                        <a:pt x="0" y="81"/>
                        <a:pt x="0" y="52"/>
                      </a:cubicBezTo>
                      <a:cubicBezTo>
                        <a:pt x="0" y="23"/>
                        <a:pt x="23" y="0"/>
                        <a:pt x="52" y="0"/>
                      </a:cubicBezTo>
                      <a:cubicBezTo>
                        <a:pt x="80" y="0"/>
                        <a:pt x="104" y="23"/>
                        <a:pt x="104" y="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D46080CE-26CC-784F-ACCA-AF52EE53EFE1}"/>
                    </a:ext>
                  </a:extLst>
                </p:cNvPr>
                <p:cNvSpPr/>
                <p:nvPr/>
              </p:nvSpPr>
              <p:spPr>
                <a:xfrm>
                  <a:off x="9730883" y="6849276"/>
                  <a:ext cx="144512" cy="145809"/>
                </a:xfrm>
                <a:custGeom>
                  <a:avLst/>
                  <a:gdLst>
                    <a:gd name="connsiteX0" fmla="*/ 72872 w 144512"/>
                    <a:gd name="connsiteY0" fmla="*/ 14955 h 145809"/>
                    <a:gd name="connsiteX1" fmla="*/ 16195 w 144512"/>
                    <a:gd name="connsiteY1" fmla="*/ 71659 h 145809"/>
                    <a:gd name="connsiteX2" fmla="*/ 72872 w 144512"/>
                    <a:gd name="connsiteY2" fmla="*/ 128362 h 145809"/>
                    <a:gd name="connsiteX3" fmla="*/ 128316 w 144512"/>
                    <a:gd name="connsiteY3" fmla="*/ 71659 h 145809"/>
                    <a:gd name="connsiteX4" fmla="*/ 72872 w 144512"/>
                    <a:gd name="connsiteY4" fmla="*/ 14955 h 145809"/>
                    <a:gd name="connsiteX5" fmla="*/ 72874 w 144512"/>
                    <a:gd name="connsiteY5" fmla="*/ 0 h 145809"/>
                    <a:gd name="connsiteX6" fmla="*/ 144512 w 144512"/>
                    <a:gd name="connsiteY6" fmla="*/ 72905 h 145809"/>
                    <a:gd name="connsiteX7" fmla="*/ 72874 w 144512"/>
                    <a:gd name="connsiteY7" fmla="*/ 145809 h 145809"/>
                    <a:gd name="connsiteX8" fmla="*/ 0 w 144512"/>
                    <a:gd name="connsiteY8" fmla="*/ 72905 h 145809"/>
                    <a:gd name="connsiteX9" fmla="*/ 72874 w 144512"/>
                    <a:gd name="connsiteY9" fmla="*/ 0 h 145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12" h="145809">
                      <a:moveTo>
                        <a:pt x="72872" y="14955"/>
                      </a:moveTo>
                      <a:cubicBezTo>
                        <a:pt x="42069" y="14955"/>
                        <a:pt x="16195" y="40842"/>
                        <a:pt x="16195" y="71659"/>
                      </a:cubicBezTo>
                      <a:cubicBezTo>
                        <a:pt x="16195" y="103709"/>
                        <a:pt x="42069" y="128362"/>
                        <a:pt x="72872" y="128362"/>
                      </a:cubicBezTo>
                      <a:cubicBezTo>
                        <a:pt x="103674" y="128362"/>
                        <a:pt x="128316" y="103709"/>
                        <a:pt x="128316" y="71659"/>
                      </a:cubicBezTo>
                      <a:cubicBezTo>
                        <a:pt x="128316" y="40842"/>
                        <a:pt x="103674" y="14955"/>
                        <a:pt x="72872" y="14955"/>
                      </a:cubicBezTo>
                      <a:close/>
                      <a:moveTo>
                        <a:pt x="72874" y="0"/>
                      </a:moveTo>
                      <a:cubicBezTo>
                        <a:pt x="112398" y="0"/>
                        <a:pt x="144512" y="33363"/>
                        <a:pt x="144512" y="72905"/>
                      </a:cubicBezTo>
                      <a:cubicBezTo>
                        <a:pt x="144512" y="112446"/>
                        <a:pt x="112398" y="145809"/>
                        <a:pt x="72874" y="145809"/>
                      </a:cubicBezTo>
                      <a:cubicBezTo>
                        <a:pt x="32114" y="145809"/>
                        <a:pt x="0" y="112446"/>
                        <a:pt x="0" y="72905"/>
                      </a:cubicBezTo>
                      <a:cubicBezTo>
                        <a:pt x="0" y="33363"/>
                        <a:pt x="32114" y="0"/>
                        <a:pt x="72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0FE77CB6-A8B6-1248-9978-8F8586EBCF1A}"/>
                    </a:ext>
                  </a:extLst>
                </p:cNvPr>
                <p:cNvSpPr/>
                <p:nvPr/>
              </p:nvSpPr>
              <p:spPr>
                <a:xfrm>
                  <a:off x="14510985" y="6858000"/>
                  <a:ext cx="128317" cy="1283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04">
                      <a:moveTo>
                        <a:pt x="104" y="52"/>
                      </a:moveTo>
                      <a:cubicBezTo>
                        <a:pt x="104" y="81"/>
                        <a:pt x="80" y="104"/>
                        <a:pt x="52" y="104"/>
                      </a:cubicBezTo>
                      <a:cubicBezTo>
                        <a:pt x="23" y="104"/>
                        <a:pt x="0" y="81"/>
                        <a:pt x="0" y="52"/>
                      </a:cubicBezTo>
                      <a:cubicBezTo>
                        <a:pt x="0" y="23"/>
                        <a:pt x="23" y="0"/>
                        <a:pt x="52" y="0"/>
                      </a:cubicBezTo>
                      <a:cubicBezTo>
                        <a:pt x="80" y="0"/>
                        <a:pt x="104" y="23"/>
                        <a:pt x="104" y="5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F5061292-8DD0-024B-B783-AF5871167CEF}"/>
                    </a:ext>
                  </a:extLst>
                </p:cNvPr>
                <p:cNvSpPr/>
                <p:nvPr/>
              </p:nvSpPr>
              <p:spPr>
                <a:xfrm>
                  <a:off x="14502265" y="6849276"/>
                  <a:ext cx="144512" cy="145809"/>
                </a:xfrm>
                <a:custGeom>
                  <a:avLst/>
                  <a:gdLst>
                    <a:gd name="connsiteX0" fmla="*/ 72872 w 144512"/>
                    <a:gd name="connsiteY0" fmla="*/ 14955 h 145809"/>
                    <a:gd name="connsiteX1" fmla="*/ 16195 w 144512"/>
                    <a:gd name="connsiteY1" fmla="*/ 71659 h 145809"/>
                    <a:gd name="connsiteX2" fmla="*/ 72872 w 144512"/>
                    <a:gd name="connsiteY2" fmla="*/ 128362 h 145809"/>
                    <a:gd name="connsiteX3" fmla="*/ 128316 w 144512"/>
                    <a:gd name="connsiteY3" fmla="*/ 71659 h 145809"/>
                    <a:gd name="connsiteX4" fmla="*/ 72872 w 144512"/>
                    <a:gd name="connsiteY4" fmla="*/ 14955 h 145809"/>
                    <a:gd name="connsiteX5" fmla="*/ 72874 w 144512"/>
                    <a:gd name="connsiteY5" fmla="*/ 0 h 145809"/>
                    <a:gd name="connsiteX6" fmla="*/ 144512 w 144512"/>
                    <a:gd name="connsiteY6" fmla="*/ 72905 h 145809"/>
                    <a:gd name="connsiteX7" fmla="*/ 72874 w 144512"/>
                    <a:gd name="connsiteY7" fmla="*/ 145809 h 145809"/>
                    <a:gd name="connsiteX8" fmla="*/ 0 w 144512"/>
                    <a:gd name="connsiteY8" fmla="*/ 72905 h 145809"/>
                    <a:gd name="connsiteX9" fmla="*/ 72874 w 144512"/>
                    <a:gd name="connsiteY9" fmla="*/ 0 h 145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512" h="145809">
                      <a:moveTo>
                        <a:pt x="72872" y="14955"/>
                      </a:moveTo>
                      <a:cubicBezTo>
                        <a:pt x="40837" y="14955"/>
                        <a:pt x="16195" y="40842"/>
                        <a:pt x="16195" y="71659"/>
                      </a:cubicBezTo>
                      <a:cubicBezTo>
                        <a:pt x="16195" y="103709"/>
                        <a:pt x="40837" y="128362"/>
                        <a:pt x="72872" y="128362"/>
                      </a:cubicBezTo>
                      <a:cubicBezTo>
                        <a:pt x="103674" y="128362"/>
                        <a:pt x="128316" y="103709"/>
                        <a:pt x="128316" y="71659"/>
                      </a:cubicBezTo>
                      <a:cubicBezTo>
                        <a:pt x="128316" y="40842"/>
                        <a:pt x="103674" y="14955"/>
                        <a:pt x="72872" y="14955"/>
                      </a:cubicBezTo>
                      <a:close/>
                      <a:moveTo>
                        <a:pt x="72874" y="0"/>
                      </a:moveTo>
                      <a:cubicBezTo>
                        <a:pt x="112398" y="0"/>
                        <a:pt x="144512" y="33363"/>
                        <a:pt x="144512" y="72905"/>
                      </a:cubicBezTo>
                      <a:cubicBezTo>
                        <a:pt x="144512" y="112446"/>
                        <a:pt x="112398" y="145809"/>
                        <a:pt x="72874" y="145809"/>
                      </a:cubicBezTo>
                      <a:cubicBezTo>
                        <a:pt x="32114" y="145809"/>
                        <a:pt x="0" y="112446"/>
                        <a:pt x="0" y="72905"/>
                      </a:cubicBezTo>
                      <a:cubicBezTo>
                        <a:pt x="0" y="33363"/>
                        <a:pt x="32114" y="0"/>
                        <a:pt x="72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E6A5EF9F-1FEB-9745-892A-67451C9B9EC5}"/>
                  </a:ext>
                </a:extLst>
              </p:cNvPr>
              <p:cNvGrpSpPr/>
              <p:nvPr/>
            </p:nvGrpSpPr>
            <p:grpSpPr>
              <a:xfrm>
                <a:off x="11189705" y="6264795"/>
                <a:ext cx="1999492" cy="428703"/>
                <a:chOff x="11189705" y="6264795"/>
                <a:chExt cx="1999492" cy="428703"/>
              </a:xfrm>
            </p:grpSpPr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C84701F6-3960-7D4F-9F53-D6271B841AF9}"/>
                    </a:ext>
                  </a:extLst>
                </p:cNvPr>
                <p:cNvSpPr/>
                <p:nvPr/>
              </p:nvSpPr>
              <p:spPr>
                <a:xfrm>
                  <a:off x="11416439" y="6266041"/>
                  <a:ext cx="1772758" cy="4274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24" h="344">
                      <a:moveTo>
                        <a:pt x="1362" y="344"/>
                      </a:moveTo>
                      <a:lnTo>
                        <a:pt x="893" y="344"/>
                      </a:lnTo>
                      <a:cubicBezTo>
                        <a:pt x="889" y="344"/>
                        <a:pt x="886" y="341"/>
                        <a:pt x="886" y="338"/>
                      </a:cubicBezTo>
                      <a:cubicBezTo>
                        <a:pt x="886" y="334"/>
                        <a:pt x="889" y="331"/>
                        <a:pt x="893" y="331"/>
                      </a:cubicBezTo>
                      <a:lnTo>
                        <a:pt x="1362" y="331"/>
                      </a:lnTo>
                      <a:cubicBezTo>
                        <a:pt x="1389" y="331"/>
                        <a:pt x="1411" y="309"/>
                        <a:pt x="1411" y="283"/>
                      </a:cubicBezTo>
                      <a:lnTo>
                        <a:pt x="1411" y="61"/>
                      </a:lnTo>
                      <a:cubicBezTo>
                        <a:pt x="1411" y="35"/>
                        <a:pt x="1389" y="13"/>
                        <a:pt x="1362" y="13"/>
                      </a:cubicBez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362" y="0"/>
                      </a:lnTo>
                      <a:cubicBezTo>
                        <a:pt x="1397" y="0"/>
                        <a:pt x="1424" y="27"/>
                        <a:pt x="1424" y="61"/>
                      </a:cubicBezTo>
                      <a:lnTo>
                        <a:pt x="1424" y="283"/>
                      </a:lnTo>
                      <a:cubicBezTo>
                        <a:pt x="1424" y="317"/>
                        <a:pt x="1397" y="344"/>
                        <a:pt x="1362" y="3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F2ED4F74-4E44-4047-B87E-5FB2BFF9545D}"/>
                    </a:ext>
                  </a:extLst>
                </p:cNvPr>
                <p:cNvSpPr/>
                <p:nvPr/>
              </p:nvSpPr>
              <p:spPr>
                <a:xfrm>
                  <a:off x="11189705" y="6445498"/>
                  <a:ext cx="1200943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5" h="13">
                      <a:moveTo>
                        <a:pt x="958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958" y="0"/>
                      </a:lnTo>
                      <a:cubicBezTo>
                        <a:pt x="962" y="0"/>
                        <a:pt x="965" y="3"/>
                        <a:pt x="965" y="7"/>
                      </a:cubicBezTo>
                      <a:cubicBezTo>
                        <a:pt x="965" y="10"/>
                        <a:pt x="962" y="13"/>
                        <a:pt x="95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8C436BD5-2DA0-B944-BBC2-DB81A1085FA0}"/>
                    </a:ext>
                  </a:extLst>
                </p:cNvPr>
                <p:cNvSpPr/>
                <p:nvPr/>
              </p:nvSpPr>
              <p:spPr>
                <a:xfrm>
                  <a:off x="11750311" y="6678543"/>
                  <a:ext cx="66400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4" h="13">
                      <a:moveTo>
                        <a:pt x="527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527" y="0"/>
                      </a:lnTo>
                      <a:cubicBezTo>
                        <a:pt x="531" y="0"/>
                        <a:pt x="534" y="3"/>
                        <a:pt x="534" y="7"/>
                      </a:cubicBezTo>
                      <a:cubicBezTo>
                        <a:pt x="534" y="10"/>
                        <a:pt x="531" y="13"/>
                        <a:pt x="52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8E88FA8-11C0-E24F-8EDB-65B8BDB14BFA}"/>
                    </a:ext>
                  </a:extLst>
                </p:cNvPr>
                <p:cNvSpPr/>
                <p:nvPr/>
              </p:nvSpPr>
              <p:spPr>
                <a:xfrm>
                  <a:off x="12469133" y="6264795"/>
                  <a:ext cx="693906" cy="260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8" h="210">
                      <a:moveTo>
                        <a:pt x="288" y="210"/>
                      </a:moveTo>
                      <a:cubicBezTo>
                        <a:pt x="272" y="210"/>
                        <a:pt x="256" y="205"/>
                        <a:pt x="243" y="195"/>
                      </a:cubicBezTo>
                      <a:lnTo>
                        <a:pt x="3" y="11"/>
                      </a:lnTo>
                      <a:cubicBezTo>
                        <a:pt x="0" y="9"/>
                        <a:pt x="-1" y="5"/>
                        <a:pt x="2" y="2"/>
                      </a:cubicBezTo>
                      <a:cubicBezTo>
                        <a:pt x="4" y="0"/>
                        <a:pt x="8" y="-1"/>
                        <a:pt x="11" y="1"/>
                      </a:cubicBezTo>
                      <a:lnTo>
                        <a:pt x="251" y="184"/>
                      </a:lnTo>
                      <a:cubicBezTo>
                        <a:pt x="273" y="202"/>
                        <a:pt x="304" y="202"/>
                        <a:pt x="326" y="184"/>
                      </a:cubicBezTo>
                      <a:lnTo>
                        <a:pt x="548" y="13"/>
                      </a:lnTo>
                      <a:cubicBezTo>
                        <a:pt x="551" y="11"/>
                        <a:pt x="555" y="11"/>
                        <a:pt x="557" y="14"/>
                      </a:cubicBezTo>
                      <a:cubicBezTo>
                        <a:pt x="559" y="17"/>
                        <a:pt x="559" y="22"/>
                        <a:pt x="556" y="24"/>
                      </a:cubicBezTo>
                      <a:lnTo>
                        <a:pt x="334" y="195"/>
                      </a:lnTo>
                      <a:cubicBezTo>
                        <a:pt x="321" y="205"/>
                        <a:pt x="305" y="210"/>
                        <a:pt x="288" y="2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2C72172E-9FDA-0543-9D3D-792A2F349BEA}"/>
                  </a:ext>
                </a:extLst>
              </p:cNvPr>
              <p:cNvGrpSpPr/>
              <p:nvPr/>
            </p:nvGrpSpPr>
            <p:grpSpPr>
              <a:xfrm>
                <a:off x="11859937" y="7149618"/>
                <a:ext cx="659024" cy="659255"/>
                <a:chOff x="11859937" y="7149618"/>
                <a:chExt cx="659024" cy="659255"/>
              </a:xfrm>
            </p:grpSpPr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63A08F25-023A-C94A-B1EA-BCA451C00213}"/>
                    </a:ext>
                  </a:extLst>
                </p:cNvPr>
                <p:cNvSpPr/>
                <p:nvPr/>
              </p:nvSpPr>
              <p:spPr>
                <a:xfrm>
                  <a:off x="11859937" y="7149618"/>
                  <a:ext cx="659024" cy="659255"/>
                </a:xfrm>
                <a:custGeom>
                  <a:avLst/>
                  <a:gdLst>
                    <a:gd name="connsiteX0" fmla="*/ 85901 w 659024"/>
                    <a:gd name="connsiteY0" fmla="*/ 58572 h 659255"/>
                    <a:gd name="connsiteX1" fmla="*/ 66014 w 659024"/>
                    <a:gd name="connsiteY1" fmla="*/ 66033 h 659255"/>
                    <a:gd name="connsiteX2" fmla="*/ 58556 w 659024"/>
                    <a:gd name="connsiteY2" fmla="*/ 85927 h 659255"/>
                    <a:gd name="connsiteX3" fmla="*/ 58556 w 659024"/>
                    <a:gd name="connsiteY3" fmla="*/ 329629 h 659255"/>
                    <a:gd name="connsiteX4" fmla="*/ 58556 w 659024"/>
                    <a:gd name="connsiteY4" fmla="*/ 573331 h 659255"/>
                    <a:gd name="connsiteX5" fmla="*/ 66014 w 659024"/>
                    <a:gd name="connsiteY5" fmla="*/ 593225 h 659255"/>
                    <a:gd name="connsiteX6" fmla="*/ 85901 w 659024"/>
                    <a:gd name="connsiteY6" fmla="*/ 601928 h 659255"/>
                    <a:gd name="connsiteX7" fmla="*/ 329515 w 659024"/>
                    <a:gd name="connsiteY7" fmla="*/ 601928 h 659255"/>
                    <a:gd name="connsiteX8" fmla="*/ 573130 w 659024"/>
                    <a:gd name="connsiteY8" fmla="*/ 601928 h 659255"/>
                    <a:gd name="connsiteX9" fmla="*/ 593017 w 659024"/>
                    <a:gd name="connsiteY9" fmla="*/ 593225 h 659255"/>
                    <a:gd name="connsiteX10" fmla="*/ 600475 w 659024"/>
                    <a:gd name="connsiteY10" fmla="*/ 573331 h 659255"/>
                    <a:gd name="connsiteX11" fmla="*/ 600475 w 659024"/>
                    <a:gd name="connsiteY11" fmla="*/ 329629 h 659255"/>
                    <a:gd name="connsiteX12" fmla="*/ 600475 w 659024"/>
                    <a:gd name="connsiteY12" fmla="*/ 85927 h 659255"/>
                    <a:gd name="connsiteX13" fmla="*/ 593017 w 659024"/>
                    <a:gd name="connsiteY13" fmla="*/ 66033 h 659255"/>
                    <a:gd name="connsiteX14" fmla="*/ 573130 w 659024"/>
                    <a:gd name="connsiteY14" fmla="*/ 58572 h 659255"/>
                    <a:gd name="connsiteX15" fmla="*/ 329515 w 659024"/>
                    <a:gd name="connsiteY15" fmla="*/ 58572 h 659255"/>
                    <a:gd name="connsiteX16" fmla="*/ 75850 w 659024"/>
                    <a:gd name="connsiteY16" fmla="*/ 0 h 659255"/>
                    <a:gd name="connsiteX17" fmla="*/ 583174 w 659024"/>
                    <a:gd name="connsiteY17" fmla="*/ 0 h 659255"/>
                    <a:gd name="connsiteX18" fmla="*/ 636642 w 659024"/>
                    <a:gd name="connsiteY18" fmla="*/ 22390 h 659255"/>
                    <a:gd name="connsiteX19" fmla="*/ 659024 w 659024"/>
                    <a:gd name="connsiteY19" fmla="*/ 77121 h 659255"/>
                    <a:gd name="connsiteX20" fmla="*/ 659024 w 659024"/>
                    <a:gd name="connsiteY20" fmla="*/ 583379 h 659255"/>
                    <a:gd name="connsiteX21" fmla="*/ 636642 w 659024"/>
                    <a:gd name="connsiteY21" fmla="*/ 636865 h 659255"/>
                    <a:gd name="connsiteX22" fmla="*/ 583174 w 659024"/>
                    <a:gd name="connsiteY22" fmla="*/ 659255 h 659255"/>
                    <a:gd name="connsiteX23" fmla="*/ 75850 w 659024"/>
                    <a:gd name="connsiteY23" fmla="*/ 659255 h 659255"/>
                    <a:gd name="connsiteX24" fmla="*/ 22382 w 659024"/>
                    <a:gd name="connsiteY24" fmla="*/ 636865 h 659255"/>
                    <a:gd name="connsiteX25" fmla="*/ 0 w 659024"/>
                    <a:gd name="connsiteY25" fmla="*/ 583379 h 659255"/>
                    <a:gd name="connsiteX26" fmla="*/ 0 w 659024"/>
                    <a:gd name="connsiteY26" fmla="*/ 77121 h 659255"/>
                    <a:gd name="connsiteX27" fmla="*/ 22382 w 659024"/>
                    <a:gd name="connsiteY27" fmla="*/ 22390 h 659255"/>
                    <a:gd name="connsiteX28" fmla="*/ 75850 w 659024"/>
                    <a:gd name="connsiteY28" fmla="*/ 0 h 65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59024" h="659255">
                      <a:moveTo>
                        <a:pt x="85901" y="58572"/>
                      </a:moveTo>
                      <a:cubicBezTo>
                        <a:pt x="78443" y="58572"/>
                        <a:pt x="70985" y="61059"/>
                        <a:pt x="66014" y="66033"/>
                      </a:cubicBezTo>
                      <a:cubicBezTo>
                        <a:pt x="61042" y="71006"/>
                        <a:pt x="58556" y="78466"/>
                        <a:pt x="58556" y="85927"/>
                      </a:cubicBezTo>
                      <a:lnTo>
                        <a:pt x="58556" y="329629"/>
                      </a:lnTo>
                      <a:lnTo>
                        <a:pt x="58556" y="573331"/>
                      </a:lnTo>
                      <a:cubicBezTo>
                        <a:pt x="58556" y="582034"/>
                        <a:pt x="61042" y="589494"/>
                        <a:pt x="66014" y="593225"/>
                      </a:cubicBezTo>
                      <a:cubicBezTo>
                        <a:pt x="70985" y="599441"/>
                        <a:pt x="78443" y="601928"/>
                        <a:pt x="85901" y="601928"/>
                      </a:cubicBezTo>
                      <a:lnTo>
                        <a:pt x="329515" y="601928"/>
                      </a:lnTo>
                      <a:lnTo>
                        <a:pt x="573130" y="601928"/>
                      </a:lnTo>
                      <a:cubicBezTo>
                        <a:pt x="580588" y="601928"/>
                        <a:pt x="588046" y="599441"/>
                        <a:pt x="593017" y="593225"/>
                      </a:cubicBezTo>
                      <a:cubicBezTo>
                        <a:pt x="597989" y="589494"/>
                        <a:pt x="600475" y="582034"/>
                        <a:pt x="600475" y="573331"/>
                      </a:cubicBezTo>
                      <a:lnTo>
                        <a:pt x="600475" y="329629"/>
                      </a:lnTo>
                      <a:lnTo>
                        <a:pt x="600475" y="85927"/>
                      </a:lnTo>
                      <a:cubicBezTo>
                        <a:pt x="600475" y="78466"/>
                        <a:pt x="597989" y="71006"/>
                        <a:pt x="593017" y="66033"/>
                      </a:cubicBezTo>
                      <a:cubicBezTo>
                        <a:pt x="588046" y="61059"/>
                        <a:pt x="580588" y="58572"/>
                        <a:pt x="573130" y="58572"/>
                      </a:cubicBezTo>
                      <a:lnTo>
                        <a:pt x="329515" y="58572"/>
                      </a:lnTo>
                      <a:close/>
                      <a:moveTo>
                        <a:pt x="75850" y="0"/>
                      </a:moveTo>
                      <a:lnTo>
                        <a:pt x="583174" y="0"/>
                      </a:lnTo>
                      <a:cubicBezTo>
                        <a:pt x="603069" y="0"/>
                        <a:pt x="622964" y="7464"/>
                        <a:pt x="636642" y="22390"/>
                      </a:cubicBezTo>
                      <a:cubicBezTo>
                        <a:pt x="651563" y="36073"/>
                        <a:pt x="659024" y="55975"/>
                        <a:pt x="659024" y="77121"/>
                      </a:cubicBezTo>
                      <a:lnTo>
                        <a:pt x="659024" y="583379"/>
                      </a:lnTo>
                      <a:cubicBezTo>
                        <a:pt x="659024" y="603281"/>
                        <a:pt x="651563" y="621939"/>
                        <a:pt x="636642" y="636865"/>
                      </a:cubicBezTo>
                      <a:cubicBezTo>
                        <a:pt x="622964" y="651792"/>
                        <a:pt x="603069" y="659255"/>
                        <a:pt x="583174" y="659255"/>
                      </a:cubicBezTo>
                      <a:lnTo>
                        <a:pt x="75850" y="659255"/>
                      </a:lnTo>
                      <a:cubicBezTo>
                        <a:pt x="55955" y="659255"/>
                        <a:pt x="37303" y="651792"/>
                        <a:pt x="22382" y="636865"/>
                      </a:cubicBezTo>
                      <a:cubicBezTo>
                        <a:pt x="7461" y="621939"/>
                        <a:pt x="0" y="603281"/>
                        <a:pt x="0" y="583379"/>
                      </a:cubicBezTo>
                      <a:lnTo>
                        <a:pt x="0" y="77121"/>
                      </a:lnTo>
                      <a:cubicBezTo>
                        <a:pt x="0" y="55975"/>
                        <a:pt x="7461" y="36073"/>
                        <a:pt x="22382" y="22390"/>
                      </a:cubicBezTo>
                      <a:cubicBezTo>
                        <a:pt x="37303" y="7464"/>
                        <a:pt x="55955" y="0"/>
                        <a:pt x="758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D191D2C8-91DA-A345-ACE3-57D1978F250C}"/>
                    </a:ext>
                  </a:extLst>
                </p:cNvPr>
                <p:cNvSpPr/>
                <p:nvPr/>
              </p:nvSpPr>
              <p:spPr>
                <a:xfrm>
                  <a:off x="11909772" y="7199463"/>
                  <a:ext cx="559360" cy="559557"/>
                </a:xfrm>
                <a:custGeom>
                  <a:avLst/>
                  <a:gdLst>
                    <a:gd name="connsiteX0" fmla="*/ 36082 w 559360"/>
                    <a:gd name="connsiteY0" fmla="*/ 16205 h 559557"/>
                    <a:gd name="connsiteX1" fmla="*/ 22410 w 559360"/>
                    <a:gd name="connsiteY1" fmla="*/ 22422 h 559557"/>
                    <a:gd name="connsiteX2" fmla="*/ 16196 w 559360"/>
                    <a:gd name="connsiteY2" fmla="*/ 36098 h 559557"/>
                    <a:gd name="connsiteX3" fmla="*/ 16196 w 559360"/>
                    <a:gd name="connsiteY3" fmla="*/ 523468 h 559557"/>
                    <a:gd name="connsiteX4" fmla="*/ 22410 w 559360"/>
                    <a:gd name="connsiteY4" fmla="*/ 538387 h 559557"/>
                    <a:gd name="connsiteX5" fmla="*/ 36082 w 559360"/>
                    <a:gd name="connsiteY5" fmla="*/ 543360 h 559557"/>
                    <a:gd name="connsiteX6" fmla="*/ 523280 w 559360"/>
                    <a:gd name="connsiteY6" fmla="*/ 543360 h 559557"/>
                    <a:gd name="connsiteX7" fmla="*/ 536952 w 559360"/>
                    <a:gd name="connsiteY7" fmla="*/ 538387 h 559557"/>
                    <a:gd name="connsiteX8" fmla="*/ 543166 w 559360"/>
                    <a:gd name="connsiteY8" fmla="*/ 523468 h 559557"/>
                    <a:gd name="connsiteX9" fmla="*/ 543166 w 559360"/>
                    <a:gd name="connsiteY9" fmla="*/ 36098 h 559557"/>
                    <a:gd name="connsiteX10" fmla="*/ 536952 w 559360"/>
                    <a:gd name="connsiteY10" fmla="*/ 22422 h 559557"/>
                    <a:gd name="connsiteX11" fmla="*/ 523280 w 559360"/>
                    <a:gd name="connsiteY11" fmla="*/ 16205 h 559557"/>
                    <a:gd name="connsiteX12" fmla="*/ 36048 w 559360"/>
                    <a:gd name="connsiteY12" fmla="*/ 0 h 559557"/>
                    <a:gd name="connsiteX13" fmla="*/ 523312 w 559360"/>
                    <a:gd name="connsiteY13" fmla="*/ 0 h 559557"/>
                    <a:gd name="connsiteX14" fmla="*/ 549416 w 559360"/>
                    <a:gd name="connsiteY14" fmla="*/ 11191 h 559557"/>
                    <a:gd name="connsiteX15" fmla="*/ 559360 w 559360"/>
                    <a:gd name="connsiteY15" fmla="*/ 36061 h 559557"/>
                    <a:gd name="connsiteX16" fmla="*/ 559360 w 559360"/>
                    <a:gd name="connsiteY16" fmla="*/ 523497 h 559557"/>
                    <a:gd name="connsiteX17" fmla="*/ 549416 w 559360"/>
                    <a:gd name="connsiteY17" fmla="*/ 549610 h 559557"/>
                    <a:gd name="connsiteX18" fmla="*/ 523312 w 559360"/>
                    <a:gd name="connsiteY18" fmla="*/ 559557 h 559557"/>
                    <a:gd name="connsiteX19" fmla="*/ 36048 w 559360"/>
                    <a:gd name="connsiteY19" fmla="*/ 559557 h 559557"/>
                    <a:gd name="connsiteX20" fmla="*/ 9944 w 559360"/>
                    <a:gd name="connsiteY20" fmla="*/ 549610 h 559557"/>
                    <a:gd name="connsiteX21" fmla="*/ 0 w 559360"/>
                    <a:gd name="connsiteY21" fmla="*/ 523497 h 559557"/>
                    <a:gd name="connsiteX22" fmla="*/ 0 w 559360"/>
                    <a:gd name="connsiteY22" fmla="*/ 36061 h 559557"/>
                    <a:gd name="connsiteX23" fmla="*/ 9944 w 559360"/>
                    <a:gd name="connsiteY23" fmla="*/ 11191 h 559557"/>
                    <a:gd name="connsiteX24" fmla="*/ 36048 w 559360"/>
                    <a:gd name="connsiteY24" fmla="*/ 0 h 55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59360" h="559557">
                      <a:moveTo>
                        <a:pt x="36082" y="16205"/>
                      </a:moveTo>
                      <a:cubicBezTo>
                        <a:pt x="31110" y="16205"/>
                        <a:pt x="26139" y="18692"/>
                        <a:pt x="22410" y="22422"/>
                      </a:cubicBezTo>
                      <a:cubicBezTo>
                        <a:pt x="18682" y="26152"/>
                        <a:pt x="16196" y="29881"/>
                        <a:pt x="16196" y="36098"/>
                      </a:cubicBezTo>
                      <a:lnTo>
                        <a:pt x="16196" y="523468"/>
                      </a:lnTo>
                      <a:cubicBezTo>
                        <a:pt x="16196" y="529684"/>
                        <a:pt x="18682" y="534657"/>
                        <a:pt x="22410" y="538387"/>
                      </a:cubicBezTo>
                      <a:cubicBezTo>
                        <a:pt x="26139" y="542117"/>
                        <a:pt x="31110" y="543360"/>
                        <a:pt x="36082" y="543360"/>
                      </a:cubicBezTo>
                      <a:lnTo>
                        <a:pt x="523280" y="543360"/>
                      </a:lnTo>
                      <a:cubicBezTo>
                        <a:pt x="529495" y="543360"/>
                        <a:pt x="533223" y="542117"/>
                        <a:pt x="536952" y="538387"/>
                      </a:cubicBezTo>
                      <a:cubicBezTo>
                        <a:pt x="541923" y="534657"/>
                        <a:pt x="543166" y="529684"/>
                        <a:pt x="543166" y="523468"/>
                      </a:cubicBezTo>
                      <a:lnTo>
                        <a:pt x="543166" y="36098"/>
                      </a:lnTo>
                      <a:cubicBezTo>
                        <a:pt x="543166" y="29881"/>
                        <a:pt x="541923" y="26152"/>
                        <a:pt x="536952" y="22422"/>
                      </a:cubicBezTo>
                      <a:cubicBezTo>
                        <a:pt x="533223" y="18692"/>
                        <a:pt x="529495" y="16205"/>
                        <a:pt x="523280" y="16205"/>
                      </a:cubicBezTo>
                      <a:close/>
                      <a:moveTo>
                        <a:pt x="36048" y="0"/>
                      </a:moveTo>
                      <a:lnTo>
                        <a:pt x="523312" y="0"/>
                      </a:lnTo>
                      <a:cubicBezTo>
                        <a:pt x="533257" y="0"/>
                        <a:pt x="543201" y="3731"/>
                        <a:pt x="549416" y="11191"/>
                      </a:cubicBezTo>
                      <a:cubicBezTo>
                        <a:pt x="555631" y="17409"/>
                        <a:pt x="559360" y="27356"/>
                        <a:pt x="559360" y="36061"/>
                      </a:cubicBezTo>
                      <a:lnTo>
                        <a:pt x="559360" y="523497"/>
                      </a:lnTo>
                      <a:cubicBezTo>
                        <a:pt x="559360" y="533445"/>
                        <a:pt x="555631" y="543392"/>
                        <a:pt x="549416" y="549610"/>
                      </a:cubicBezTo>
                      <a:cubicBezTo>
                        <a:pt x="541958" y="557070"/>
                        <a:pt x="533257" y="559557"/>
                        <a:pt x="523312" y="559557"/>
                      </a:cubicBezTo>
                      <a:lnTo>
                        <a:pt x="36048" y="559557"/>
                      </a:lnTo>
                      <a:cubicBezTo>
                        <a:pt x="26103" y="559557"/>
                        <a:pt x="16159" y="557070"/>
                        <a:pt x="9944" y="549610"/>
                      </a:cubicBezTo>
                      <a:cubicBezTo>
                        <a:pt x="3729" y="543392"/>
                        <a:pt x="0" y="533445"/>
                        <a:pt x="0" y="523497"/>
                      </a:cubicBezTo>
                      <a:lnTo>
                        <a:pt x="0" y="36061"/>
                      </a:lnTo>
                      <a:cubicBezTo>
                        <a:pt x="0" y="27356"/>
                        <a:pt x="3729" y="17409"/>
                        <a:pt x="9944" y="11191"/>
                      </a:cubicBezTo>
                      <a:cubicBezTo>
                        <a:pt x="16159" y="3731"/>
                        <a:pt x="26103" y="0"/>
                        <a:pt x="360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7D955787-E01C-CD4A-910E-F84722B4792B}"/>
                    </a:ext>
                  </a:extLst>
                </p:cNvPr>
                <p:cNvSpPr/>
                <p:nvPr/>
              </p:nvSpPr>
              <p:spPr>
                <a:xfrm>
                  <a:off x="12171385" y="7462421"/>
                  <a:ext cx="36128" cy="348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29">
                      <a:moveTo>
                        <a:pt x="30" y="14"/>
                      </a:moveTo>
                      <a:cubicBezTo>
                        <a:pt x="30" y="18"/>
                        <a:pt x="28" y="22"/>
                        <a:pt x="26" y="24"/>
                      </a:cubicBezTo>
                      <a:cubicBezTo>
                        <a:pt x="23" y="27"/>
                        <a:pt x="20" y="29"/>
                        <a:pt x="15" y="29"/>
                      </a:cubicBezTo>
                      <a:cubicBezTo>
                        <a:pt x="11" y="29"/>
                        <a:pt x="7" y="27"/>
                        <a:pt x="5" y="24"/>
                      </a:cubicBezTo>
                      <a:cubicBezTo>
                        <a:pt x="2" y="22"/>
                        <a:pt x="0" y="18"/>
                        <a:pt x="0" y="14"/>
                      </a:cubicBezTo>
                      <a:cubicBezTo>
                        <a:pt x="0" y="11"/>
                        <a:pt x="2" y="7"/>
                        <a:pt x="5" y="4"/>
                      </a:cubicBezTo>
                      <a:cubicBezTo>
                        <a:pt x="7" y="1"/>
                        <a:pt x="11" y="0"/>
                        <a:pt x="15" y="0"/>
                      </a:cubicBezTo>
                      <a:cubicBezTo>
                        <a:pt x="20" y="0"/>
                        <a:pt x="23" y="1"/>
                        <a:pt x="26" y="4"/>
                      </a:cubicBezTo>
                      <a:cubicBezTo>
                        <a:pt x="28" y="7"/>
                        <a:pt x="30" y="11"/>
                        <a:pt x="30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39F7B84C-7BB7-DE49-A952-1B7B71D32F44}"/>
                    </a:ext>
                  </a:extLst>
                </p:cNvPr>
                <p:cNvSpPr/>
                <p:nvPr/>
              </p:nvSpPr>
              <p:spPr>
                <a:xfrm>
                  <a:off x="12181355" y="7349014"/>
                  <a:ext cx="78485" cy="184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4" h="149">
                      <a:moveTo>
                        <a:pt x="57" y="149"/>
                      </a:moveTo>
                      <a:cubicBezTo>
                        <a:pt x="56" y="149"/>
                        <a:pt x="55" y="149"/>
                        <a:pt x="54" y="148"/>
                      </a:cubicBezTo>
                      <a:lnTo>
                        <a:pt x="3" y="110"/>
                      </a:lnTo>
                      <a:cubicBezTo>
                        <a:pt x="2" y="109"/>
                        <a:pt x="0" y="108"/>
                        <a:pt x="0" y="105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102"/>
                      </a:lnTo>
                      <a:lnTo>
                        <a:pt x="61" y="138"/>
                      </a:lnTo>
                      <a:cubicBezTo>
                        <a:pt x="64" y="139"/>
                        <a:pt x="65" y="144"/>
                        <a:pt x="63" y="147"/>
                      </a:cubicBezTo>
                      <a:cubicBezTo>
                        <a:pt x="61" y="148"/>
                        <a:pt x="59" y="149"/>
                        <a:pt x="57" y="1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7A5A000E-9FFD-5740-96A5-2266998180B8}"/>
                  </a:ext>
                </a:extLst>
              </p:cNvPr>
              <p:cNvGrpSpPr/>
              <p:nvPr/>
            </p:nvGrpSpPr>
            <p:grpSpPr>
              <a:xfrm>
                <a:off x="8750445" y="9119906"/>
                <a:ext cx="604209" cy="320281"/>
                <a:chOff x="8750445" y="9119906"/>
                <a:chExt cx="604209" cy="320281"/>
              </a:xfrm>
            </p:grpSpPr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B1F16648-7DB6-844A-B703-2767F8C1439A}"/>
                    </a:ext>
                  </a:extLst>
                </p:cNvPr>
                <p:cNvSpPr/>
                <p:nvPr/>
              </p:nvSpPr>
              <p:spPr>
                <a:xfrm>
                  <a:off x="8757916" y="9127380"/>
                  <a:ext cx="588014" cy="304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3" h="245">
                      <a:moveTo>
                        <a:pt x="430" y="0"/>
                      </a:moveTo>
                      <a:lnTo>
                        <a:pt x="43" y="0"/>
                      </a:lnTo>
                      <a:cubicBezTo>
                        <a:pt x="20" y="0"/>
                        <a:pt x="0" y="20"/>
                        <a:pt x="0" y="43"/>
                      </a:cubicBezTo>
                      <a:lnTo>
                        <a:pt x="0" y="135"/>
                      </a:lnTo>
                      <a:cubicBezTo>
                        <a:pt x="0" y="159"/>
                        <a:pt x="20" y="178"/>
                        <a:pt x="43" y="178"/>
                      </a:cubicBezTo>
                      <a:lnTo>
                        <a:pt x="395" y="178"/>
                      </a:lnTo>
                      <a:lnTo>
                        <a:pt x="456" y="242"/>
                      </a:lnTo>
                      <a:cubicBezTo>
                        <a:pt x="462" y="249"/>
                        <a:pt x="473" y="244"/>
                        <a:pt x="473" y="236"/>
                      </a:cubicBezTo>
                      <a:lnTo>
                        <a:pt x="473" y="43"/>
                      </a:lnTo>
                      <a:cubicBezTo>
                        <a:pt x="473" y="20"/>
                        <a:pt x="454" y="0"/>
                        <a:pt x="43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7AFCE79B-502D-4745-8533-4D7C4AF87E95}"/>
                    </a:ext>
                  </a:extLst>
                </p:cNvPr>
                <p:cNvSpPr/>
                <p:nvPr/>
              </p:nvSpPr>
              <p:spPr>
                <a:xfrm>
                  <a:off x="8750445" y="9119906"/>
                  <a:ext cx="604209" cy="320281"/>
                </a:xfrm>
                <a:custGeom>
                  <a:avLst/>
                  <a:gdLst>
                    <a:gd name="connsiteX0" fmla="*/ 60942 w 604209"/>
                    <a:gd name="connsiteY0" fmla="*/ 16198 h 320281"/>
                    <a:gd name="connsiteX1" fmla="*/ 16191 w 604209"/>
                    <a:gd name="connsiteY1" fmla="*/ 60869 h 320281"/>
                    <a:gd name="connsiteX2" fmla="*/ 16191 w 604209"/>
                    <a:gd name="connsiteY2" fmla="*/ 175028 h 320281"/>
                    <a:gd name="connsiteX3" fmla="*/ 60942 w 604209"/>
                    <a:gd name="connsiteY3" fmla="*/ 219699 h 320281"/>
                    <a:gd name="connsiteX4" fmla="*/ 498505 w 604209"/>
                    <a:gd name="connsiteY4" fmla="*/ 219699 h 320281"/>
                    <a:gd name="connsiteX5" fmla="*/ 503478 w 604209"/>
                    <a:gd name="connsiteY5" fmla="*/ 222180 h 320281"/>
                    <a:gd name="connsiteX6" fmla="*/ 579305 w 604209"/>
                    <a:gd name="connsiteY6" fmla="*/ 302836 h 320281"/>
                    <a:gd name="connsiteX7" fmla="*/ 584278 w 604209"/>
                    <a:gd name="connsiteY7" fmla="*/ 302836 h 320281"/>
                    <a:gd name="connsiteX8" fmla="*/ 586764 w 604209"/>
                    <a:gd name="connsiteY8" fmla="*/ 300354 h 320281"/>
                    <a:gd name="connsiteX9" fmla="*/ 586764 w 604209"/>
                    <a:gd name="connsiteY9" fmla="*/ 60869 h 320281"/>
                    <a:gd name="connsiteX10" fmla="*/ 542013 w 604209"/>
                    <a:gd name="connsiteY10" fmla="*/ 16198 h 320281"/>
                    <a:gd name="connsiteX11" fmla="*/ 60918 w 604209"/>
                    <a:gd name="connsiteY11" fmla="*/ 0 h 320281"/>
                    <a:gd name="connsiteX12" fmla="*/ 542048 w 604209"/>
                    <a:gd name="connsiteY12" fmla="*/ 0 h 320281"/>
                    <a:gd name="connsiteX13" fmla="*/ 604209 w 604209"/>
                    <a:gd name="connsiteY13" fmla="*/ 60829 h 320281"/>
                    <a:gd name="connsiteX14" fmla="*/ 604209 w 604209"/>
                    <a:gd name="connsiteY14" fmla="*/ 300419 h 320281"/>
                    <a:gd name="connsiteX15" fmla="*/ 590533 w 604209"/>
                    <a:gd name="connsiteY15" fmla="*/ 317798 h 320281"/>
                    <a:gd name="connsiteX16" fmla="*/ 583074 w 604209"/>
                    <a:gd name="connsiteY16" fmla="*/ 320281 h 320281"/>
                    <a:gd name="connsiteX17" fmla="*/ 568155 w 604209"/>
                    <a:gd name="connsiteY17" fmla="*/ 314074 h 320281"/>
                    <a:gd name="connsiteX18" fmla="*/ 494805 w 604209"/>
                    <a:gd name="connsiteY18" fmla="*/ 237107 h 320281"/>
                    <a:gd name="connsiteX19" fmla="*/ 60918 w 604209"/>
                    <a:gd name="connsiteY19" fmla="*/ 237107 h 320281"/>
                    <a:gd name="connsiteX20" fmla="*/ 0 w 604209"/>
                    <a:gd name="connsiteY20" fmla="*/ 175037 h 320281"/>
                    <a:gd name="connsiteX21" fmla="*/ 0 w 604209"/>
                    <a:gd name="connsiteY21" fmla="*/ 60829 h 320281"/>
                    <a:gd name="connsiteX22" fmla="*/ 60918 w 604209"/>
                    <a:gd name="connsiteY22" fmla="*/ 0 h 3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04209" h="320281">
                      <a:moveTo>
                        <a:pt x="60942" y="16198"/>
                      </a:moveTo>
                      <a:cubicBezTo>
                        <a:pt x="36080" y="16198"/>
                        <a:pt x="16191" y="36052"/>
                        <a:pt x="16191" y="60869"/>
                      </a:cubicBezTo>
                      <a:lnTo>
                        <a:pt x="16191" y="175028"/>
                      </a:lnTo>
                      <a:cubicBezTo>
                        <a:pt x="16191" y="201086"/>
                        <a:pt x="36080" y="219699"/>
                        <a:pt x="60942" y="219699"/>
                      </a:cubicBezTo>
                      <a:lnTo>
                        <a:pt x="498505" y="219699"/>
                      </a:lnTo>
                      <a:cubicBezTo>
                        <a:pt x="500992" y="219699"/>
                        <a:pt x="502235" y="220940"/>
                        <a:pt x="503478" y="222180"/>
                      </a:cubicBezTo>
                      <a:lnTo>
                        <a:pt x="579305" y="302836"/>
                      </a:lnTo>
                      <a:cubicBezTo>
                        <a:pt x="581792" y="304077"/>
                        <a:pt x="584278" y="304077"/>
                        <a:pt x="584278" y="302836"/>
                      </a:cubicBezTo>
                      <a:cubicBezTo>
                        <a:pt x="585521" y="302836"/>
                        <a:pt x="586764" y="302836"/>
                        <a:pt x="586764" y="300354"/>
                      </a:cubicBezTo>
                      <a:lnTo>
                        <a:pt x="586764" y="60869"/>
                      </a:lnTo>
                      <a:cubicBezTo>
                        <a:pt x="586764" y="36052"/>
                        <a:pt x="566875" y="16198"/>
                        <a:pt x="542013" y="16198"/>
                      </a:cubicBezTo>
                      <a:close/>
                      <a:moveTo>
                        <a:pt x="60918" y="0"/>
                      </a:moveTo>
                      <a:lnTo>
                        <a:pt x="542048" y="0"/>
                      </a:lnTo>
                      <a:cubicBezTo>
                        <a:pt x="576858" y="0"/>
                        <a:pt x="604209" y="27311"/>
                        <a:pt x="604209" y="60829"/>
                      </a:cubicBezTo>
                      <a:lnTo>
                        <a:pt x="604209" y="300419"/>
                      </a:lnTo>
                      <a:cubicBezTo>
                        <a:pt x="604209" y="307867"/>
                        <a:pt x="597993" y="315315"/>
                        <a:pt x="590533" y="317798"/>
                      </a:cubicBezTo>
                      <a:cubicBezTo>
                        <a:pt x="588047" y="320281"/>
                        <a:pt x="585561" y="320281"/>
                        <a:pt x="583074" y="320281"/>
                      </a:cubicBezTo>
                      <a:cubicBezTo>
                        <a:pt x="578101" y="320281"/>
                        <a:pt x="571885" y="317798"/>
                        <a:pt x="568155" y="314074"/>
                      </a:cubicBezTo>
                      <a:lnTo>
                        <a:pt x="494805" y="237107"/>
                      </a:lnTo>
                      <a:lnTo>
                        <a:pt x="60918" y="237107"/>
                      </a:lnTo>
                      <a:cubicBezTo>
                        <a:pt x="27351" y="237107"/>
                        <a:pt x="0" y="208555"/>
                        <a:pt x="0" y="175037"/>
                      </a:cubicBezTo>
                      <a:lnTo>
                        <a:pt x="0" y="60829"/>
                      </a:lnTo>
                      <a:cubicBezTo>
                        <a:pt x="0" y="27311"/>
                        <a:pt x="27351" y="0"/>
                        <a:pt x="609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5B70C53D-509A-6640-ABAD-2FB25A8CC499}"/>
                    </a:ext>
                  </a:extLst>
                </p:cNvPr>
                <p:cNvSpPr/>
                <p:nvPr/>
              </p:nvSpPr>
              <p:spPr>
                <a:xfrm>
                  <a:off x="8870037" y="9213373"/>
                  <a:ext cx="52323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43">
                      <a:moveTo>
                        <a:pt x="43" y="21"/>
                      </a:moveTo>
                      <a:cubicBezTo>
                        <a:pt x="43" y="33"/>
                        <a:pt x="34" y="43"/>
                        <a:pt x="21" y="43"/>
                      </a:cubicBezTo>
                      <a:cubicBezTo>
                        <a:pt x="10" y="43"/>
                        <a:pt x="0" y="33"/>
                        <a:pt x="0" y="21"/>
                      </a:cubicBezTo>
                      <a:cubicBezTo>
                        <a:pt x="0" y="9"/>
                        <a:pt x="10" y="0"/>
                        <a:pt x="21" y="0"/>
                      </a:cubicBezTo>
                      <a:cubicBezTo>
                        <a:pt x="34" y="0"/>
                        <a:pt x="43" y="9"/>
                        <a:pt x="43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505AE0A1-EA20-AB4F-BE56-3FAC206F4AB0}"/>
                    </a:ext>
                  </a:extLst>
                </p:cNvPr>
                <p:cNvSpPr/>
                <p:nvPr/>
              </p:nvSpPr>
              <p:spPr>
                <a:xfrm>
                  <a:off x="9017041" y="9213373"/>
                  <a:ext cx="52323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43">
                      <a:moveTo>
                        <a:pt x="43" y="21"/>
                      </a:moveTo>
                      <a:cubicBezTo>
                        <a:pt x="43" y="33"/>
                        <a:pt x="33" y="43"/>
                        <a:pt x="21" y="43"/>
                      </a:cubicBezTo>
                      <a:cubicBezTo>
                        <a:pt x="10" y="43"/>
                        <a:pt x="0" y="33"/>
                        <a:pt x="0" y="21"/>
                      </a:cubicBezTo>
                      <a:cubicBezTo>
                        <a:pt x="0" y="9"/>
                        <a:pt x="10" y="0"/>
                        <a:pt x="21" y="0"/>
                      </a:cubicBezTo>
                      <a:cubicBezTo>
                        <a:pt x="33" y="0"/>
                        <a:pt x="43" y="9"/>
                        <a:pt x="43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509161B7-6B08-3842-9BC1-34A707AD43D8}"/>
                    </a:ext>
                  </a:extLst>
                </p:cNvPr>
                <p:cNvSpPr/>
                <p:nvPr/>
              </p:nvSpPr>
              <p:spPr>
                <a:xfrm>
                  <a:off x="9164047" y="9213373"/>
                  <a:ext cx="52323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43">
                      <a:moveTo>
                        <a:pt x="43" y="21"/>
                      </a:moveTo>
                      <a:cubicBezTo>
                        <a:pt x="43" y="33"/>
                        <a:pt x="34" y="43"/>
                        <a:pt x="22" y="43"/>
                      </a:cubicBezTo>
                      <a:cubicBezTo>
                        <a:pt x="10" y="43"/>
                        <a:pt x="0" y="33"/>
                        <a:pt x="0" y="21"/>
                      </a:cubicBezTo>
                      <a:cubicBezTo>
                        <a:pt x="0" y="9"/>
                        <a:pt x="10" y="0"/>
                        <a:pt x="22" y="0"/>
                      </a:cubicBezTo>
                      <a:cubicBezTo>
                        <a:pt x="34" y="0"/>
                        <a:pt x="43" y="9"/>
                        <a:pt x="43" y="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043C618B-86A0-1149-8A7B-0799C7E5F344}"/>
                  </a:ext>
                </a:extLst>
              </p:cNvPr>
              <p:cNvGrpSpPr/>
              <p:nvPr/>
            </p:nvGrpSpPr>
            <p:grpSpPr>
              <a:xfrm>
                <a:off x="12274789" y="8681234"/>
                <a:ext cx="637843" cy="519677"/>
                <a:chOff x="12274789" y="8681234"/>
                <a:chExt cx="637843" cy="519677"/>
              </a:xfrm>
            </p:grpSpPr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E6D6E63-F122-BB44-8E2D-F9245B3FD735}"/>
                    </a:ext>
                  </a:extLst>
                </p:cNvPr>
                <p:cNvSpPr/>
                <p:nvPr/>
              </p:nvSpPr>
              <p:spPr>
                <a:xfrm>
                  <a:off x="12283510" y="8767223"/>
                  <a:ext cx="576802" cy="42496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" h="342">
                      <a:moveTo>
                        <a:pt x="424" y="0"/>
                      </a:moveTo>
                      <a:lnTo>
                        <a:pt x="40" y="0"/>
                      </a:lnTo>
                      <a:cubicBezTo>
                        <a:pt x="18" y="0"/>
                        <a:pt x="0" y="18"/>
                        <a:pt x="0" y="40"/>
                      </a:cubicBezTo>
                      <a:lnTo>
                        <a:pt x="0" y="234"/>
                      </a:lnTo>
                      <a:cubicBezTo>
                        <a:pt x="0" y="256"/>
                        <a:pt x="18" y="274"/>
                        <a:pt x="40" y="274"/>
                      </a:cubicBezTo>
                      <a:lnTo>
                        <a:pt x="365" y="274"/>
                      </a:lnTo>
                      <a:lnTo>
                        <a:pt x="428" y="336"/>
                      </a:lnTo>
                      <a:cubicBezTo>
                        <a:pt x="441" y="349"/>
                        <a:pt x="464" y="339"/>
                        <a:pt x="464" y="321"/>
                      </a:cubicBezTo>
                      <a:lnTo>
                        <a:pt x="464" y="40"/>
                      </a:lnTo>
                      <a:cubicBezTo>
                        <a:pt x="464" y="18"/>
                        <a:pt x="446" y="0"/>
                        <a:pt x="42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4454558F-EDD5-6D42-8CA4-BCAA6A03FD2A}"/>
                    </a:ext>
                  </a:extLst>
                </p:cNvPr>
                <p:cNvSpPr/>
                <p:nvPr/>
              </p:nvSpPr>
              <p:spPr>
                <a:xfrm>
                  <a:off x="12274789" y="8758500"/>
                  <a:ext cx="594243" cy="442411"/>
                </a:xfrm>
                <a:custGeom>
                  <a:avLst/>
                  <a:gdLst>
                    <a:gd name="connsiteX0" fmla="*/ 58461 w 594243"/>
                    <a:gd name="connsiteY0" fmla="*/ 16201 h 442411"/>
                    <a:gd name="connsiteX1" fmla="*/ 17441 w 594243"/>
                    <a:gd name="connsiteY1" fmla="*/ 58444 h 442411"/>
                    <a:gd name="connsiteX2" fmla="*/ 17441 w 594243"/>
                    <a:gd name="connsiteY2" fmla="*/ 299480 h 442411"/>
                    <a:gd name="connsiteX3" fmla="*/ 58461 w 594243"/>
                    <a:gd name="connsiteY3" fmla="*/ 341723 h 442411"/>
                    <a:gd name="connsiteX4" fmla="*/ 462443 w 594243"/>
                    <a:gd name="connsiteY4" fmla="*/ 341723 h 442411"/>
                    <a:gd name="connsiteX5" fmla="*/ 467415 w 594243"/>
                    <a:gd name="connsiteY5" fmla="*/ 344208 h 442411"/>
                    <a:gd name="connsiteX6" fmla="*/ 546968 w 594243"/>
                    <a:gd name="connsiteY6" fmla="*/ 421240 h 442411"/>
                    <a:gd name="connsiteX7" fmla="*/ 566857 w 594243"/>
                    <a:gd name="connsiteY7" fmla="*/ 423725 h 442411"/>
                    <a:gd name="connsiteX8" fmla="*/ 576801 w 594243"/>
                    <a:gd name="connsiteY8" fmla="*/ 407573 h 442411"/>
                    <a:gd name="connsiteX9" fmla="*/ 576801 w 594243"/>
                    <a:gd name="connsiteY9" fmla="*/ 58444 h 442411"/>
                    <a:gd name="connsiteX10" fmla="*/ 535781 w 594243"/>
                    <a:gd name="connsiteY10" fmla="*/ 16201 h 442411"/>
                    <a:gd name="connsiteX11" fmla="*/ 58430 w 594243"/>
                    <a:gd name="connsiteY11" fmla="*/ 0 h 442411"/>
                    <a:gd name="connsiteX12" fmla="*/ 535813 w 594243"/>
                    <a:gd name="connsiteY12" fmla="*/ 0 h 442411"/>
                    <a:gd name="connsiteX13" fmla="*/ 594243 w 594243"/>
                    <a:gd name="connsiteY13" fmla="*/ 58408 h 442411"/>
                    <a:gd name="connsiteX14" fmla="*/ 594243 w 594243"/>
                    <a:gd name="connsiteY14" fmla="*/ 407615 h 442411"/>
                    <a:gd name="connsiteX15" fmla="*/ 573109 w 594243"/>
                    <a:gd name="connsiteY15" fmla="*/ 438683 h 442411"/>
                    <a:gd name="connsiteX16" fmla="*/ 559434 w 594243"/>
                    <a:gd name="connsiteY16" fmla="*/ 442411 h 442411"/>
                    <a:gd name="connsiteX17" fmla="*/ 535813 w 594243"/>
                    <a:gd name="connsiteY17" fmla="*/ 432469 h 442411"/>
                    <a:gd name="connsiteX18" fmla="*/ 458736 w 594243"/>
                    <a:gd name="connsiteY18" fmla="*/ 357906 h 442411"/>
                    <a:gd name="connsiteX19" fmla="*/ 58430 w 594243"/>
                    <a:gd name="connsiteY19" fmla="*/ 357906 h 442411"/>
                    <a:gd name="connsiteX20" fmla="*/ 0 w 594243"/>
                    <a:gd name="connsiteY20" fmla="*/ 299497 h 442411"/>
                    <a:gd name="connsiteX21" fmla="*/ 0 w 594243"/>
                    <a:gd name="connsiteY21" fmla="*/ 58408 h 442411"/>
                    <a:gd name="connsiteX22" fmla="*/ 58430 w 594243"/>
                    <a:gd name="connsiteY22" fmla="*/ 0 h 44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94243" h="442411">
                      <a:moveTo>
                        <a:pt x="58461" y="16201"/>
                      </a:moveTo>
                      <a:cubicBezTo>
                        <a:pt x="34843" y="16201"/>
                        <a:pt x="17441" y="36080"/>
                        <a:pt x="17441" y="58444"/>
                      </a:cubicBezTo>
                      <a:lnTo>
                        <a:pt x="17441" y="299480"/>
                      </a:lnTo>
                      <a:cubicBezTo>
                        <a:pt x="17441" y="323087"/>
                        <a:pt x="34843" y="341723"/>
                        <a:pt x="58461" y="341723"/>
                      </a:cubicBezTo>
                      <a:lnTo>
                        <a:pt x="462443" y="341723"/>
                      </a:lnTo>
                      <a:cubicBezTo>
                        <a:pt x="463686" y="341723"/>
                        <a:pt x="464929" y="342966"/>
                        <a:pt x="467415" y="344208"/>
                      </a:cubicBezTo>
                      <a:lnTo>
                        <a:pt x="546968" y="421240"/>
                      </a:lnTo>
                      <a:cubicBezTo>
                        <a:pt x="551941" y="426210"/>
                        <a:pt x="559399" y="427452"/>
                        <a:pt x="566857" y="423725"/>
                      </a:cubicBezTo>
                      <a:cubicBezTo>
                        <a:pt x="573072" y="421240"/>
                        <a:pt x="576801" y="415028"/>
                        <a:pt x="576801" y="407573"/>
                      </a:cubicBezTo>
                      <a:lnTo>
                        <a:pt x="576801" y="58444"/>
                      </a:lnTo>
                      <a:cubicBezTo>
                        <a:pt x="576801" y="36080"/>
                        <a:pt x="559399" y="16201"/>
                        <a:pt x="535781" y="16201"/>
                      </a:cubicBezTo>
                      <a:close/>
                      <a:moveTo>
                        <a:pt x="58430" y="0"/>
                      </a:moveTo>
                      <a:lnTo>
                        <a:pt x="535813" y="0"/>
                      </a:lnTo>
                      <a:cubicBezTo>
                        <a:pt x="568136" y="0"/>
                        <a:pt x="594243" y="26097"/>
                        <a:pt x="594243" y="58408"/>
                      </a:cubicBezTo>
                      <a:lnTo>
                        <a:pt x="594243" y="407615"/>
                      </a:lnTo>
                      <a:cubicBezTo>
                        <a:pt x="594243" y="421285"/>
                        <a:pt x="585541" y="433712"/>
                        <a:pt x="573109" y="438683"/>
                      </a:cubicBezTo>
                      <a:cubicBezTo>
                        <a:pt x="568136" y="441168"/>
                        <a:pt x="563163" y="442411"/>
                        <a:pt x="559434" y="442411"/>
                      </a:cubicBezTo>
                      <a:cubicBezTo>
                        <a:pt x="550731" y="442411"/>
                        <a:pt x="542029" y="438683"/>
                        <a:pt x="535813" y="432469"/>
                      </a:cubicBezTo>
                      <a:lnTo>
                        <a:pt x="458736" y="357906"/>
                      </a:lnTo>
                      <a:lnTo>
                        <a:pt x="58430" y="357906"/>
                      </a:lnTo>
                      <a:cubicBezTo>
                        <a:pt x="27350" y="357906"/>
                        <a:pt x="0" y="331808"/>
                        <a:pt x="0" y="299497"/>
                      </a:cubicBezTo>
                      <a:lnTo>
                        <a:pt x="0" y="58408"/>
                      </a:lnTo>
                      <a:cubicBezTo>
                        <a:pt x="0" y="26097"/>
                        <a:pt x="27350" y="0"/>
                        <a:pt x="584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3248A0A9-1869-E343-AE57-2D096A2E600F}"/>
                    </a:ext>
                  </a:extLst>
                </p:cNvPr>
                <p:cNvSpPr/>
                <p:nvPr/>
              </p:nvSpPr>
              <p:spPr>
                <a:xfrm>
                  <a:off x="12375698" y="8840751"/>
                  <a:ext cx="371246" cy="204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165">
                      <a:moveTo>
                        <a:pt x="262" y="165"/>
                      </a:moveTo>
                      <a:lnTo>
                        <a:pt x="37" y="165"/>
                      </a:lnTo>
                      <a:cubicBezTo>
                        <a:pt x="16" y="165"/>
                        <a:pt x="0" y="149"/>
                        <a:pt x="0" y="128"/>
                      </a:cubicBezTo>
                      <a:lnTo>
                        <a:pt x="0" y="37"/>
                      </a:lnTo>
                      <a:cubicBezTo>
                        <a:pt x="0" y="16"/>
                        <a:pt x="16" y="0"/>
                        <a:pt x="37" y="0"/>
                      </a:cubicBezTo>
                      <a:lnTo>
                        <a:pt x="262" y="0"/>
                      </a:lnTo>
                      <a:cubicBezTo>
                        <a:pt x="282" y="0"/>
                        <a:pt x="299" y="16"/>
                        <a:pt x="299" y="37"/>
                      </a:cubicBezTo>
                      <a:lnTo>
                        <a:pt x="299" y="128"/>
                      </a:lnTo>
                      <a:cubicBezTo>
                        <a:pt x="299" y="149"/>
                        <a:pt x="282" y="165"/>
                        <a:pt x="262" y="16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CFEB729C-6D83-7745-951B-19ED37600970}"/>
                    </a:ext>
                  </a:extLst>
                </p:cNvPr>
                <p:cNvSpPr/>
                <p:nvPr/>
              </p:nvSpPr>
              <p:spPr>
                <a:xfrm>
                  <a:off x="12366974" y="8832027"/>
                  <a:ext cx="388687" cy="221829"/>
                </a:xfrm>
                <a:custGeom>
                  <a:avLst/>
                  <a:gdLst>
                    <a:gd name="connsiteX0" fmla="*/ 38542 w 388687"/>
                    <a:gd name="connsiteY0" fmla="*/ 16201 h 221829"/>
                    <a:gd name="connsiteX1" fmla="*/ 16196 w 388687"/>
                    <a:gd name="connsiteY1" fmla="*/ 38487 h 221829"/>
                    <a:gd name="connsiteX2" fmla="*/ 16196 w 388687"/>
                    <a:gd name="connsiteY2" fmla="*/ 184581 h 221829"/>
                    <a:gd name="connsiteX3" fmla="*/ 38542 w 388687"/>
                    <a:gd name="connsiteY3" fmla="*/ 205628 h 221829"/>
                    <a:gd name="connsiteX4" fmla="*/ 350143 w 388687"/>
                    <a:gd name="connsiteY4" fmla="*/ 205628 h 221829"/>
                    <a:gd name="connsiteX5" fmla="*/ 371247 w 388687"/>
                    <a:gd name="connsiteY5" fmla="*/ 184581 h 221829"/>
                    <a:gd name="connsiteX6" fmla="*/ 371247 w 388687"/>
                    <a:gd name="connsiteY6" fmla="*/ 38487 h 221829"/>
                    <a:gd name="connsiteX7" fmla="*/ 350143 w 388687"/>
                    <a:gd name="connsiteY7" fmla="*/ 16201 h 221829"/>
                    <a:gd name="connsiteX8" fmla="*/ 38496 w 388687"/>
                    <a:gd name="connsiteY8" fmla="*/ 0 h 221829"/>
                    <a:gd name="connsiteX9" fmla="*/ 350191 w 388687"/>
                    <a:gd name="connsiteY9" fmla="*/ 0 h 221829"/>
                    <a:gd name="connsiteX10" fmla="*/ 388687 w 388687"/>
                    <a:gd name="connsiteY10" fmla="*/ 38417 h 221829"/>
                    <a:gd name="connsiteX11" fmla="*/ 388687 w 388687"/>
                    <a:gd name="connsiteY11" fmla="*/ 184651 h 221829"/>
                    <a:gd name="connsiteX12" fmla="*/ 350191 w 388687"/>
                    <a:gd name="connsiteY12" fmla="*/ 221829 h 221829"/>
                    <a:gd name="connsiteX13" fmla="*/ 38496 w 388687"/>
                    <a:gd name="connsiteY13" fmla="*/ 221829 h 221829"/>
                    <a:gd name="connsiteX14" fmla="*/ 0 w 388687"/>
                    <a:gd name="connsiteY14" fmla="*/ 184651 h 221829"/>
                    <a:gd name="connsiteX15" fmla="*/ 0 w 388687"/>
                    <a:gd name="connsiteY15" fmla="*/ 38417 h 221829"/>
                    <a:gd name="connsiteX16" fmla="*/ 38496 w 388687"/>
                    <a:gd name="connsiteY16" fmla="*/ 0 h 22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8687" h="221829">
                      <a:moveTo>
                        <a:pt x="38542" y="16201"/>
                      </a:moveTo>
                      <a:cubicBezTo>
                        <a:pt x="26127" y="16201"/>
                        <a:pt x="16196" y="26106"/>
                        <a:pt x="16196" y="38487"/>
                      </a:cubicBezTo>
                      <a:lnTo>
                        <a:pt x="16196" y="184581"/>
                      </a:lnTo>
                      <a:cubicBezTo>
                        <a:pt x="16196" y="195723"/>
                        <a:pt x="26127" y="205628"/>
                        <a:pt x="38542" y="205628"/>
                      </a:cubicBezTo>
                      <a:lnTo>
                        <a:pt x="350143" y="205628"/>
                      </a:lnTo>
                      <a:cubicBezTo>
                        <a:pt x="361316" y="205628"/>
                        <a:pt x="371247" y="195723"/>
                        <a:pt x="371247" y="184581"/>
                      </a:cubicBezTo>
                      <a:lnTo>
                        <a:pt x="371247" y="38487"/>
                      </a:lnTo>
                      <a:cubicBezTo>
                        <a:pt x="371247" y="26106"/>
                        <a:pt x="361316" y="16201"/>
                        <a:pt x="350143" y="16201"/>
                      </a:cubicBezTo>
                      <a:close/>
                      <a:moveTo>
                        <a:pt x="38496" y="0"/>
                      </a:moveTo>
                      <a:lnTo>
                        <a:pt x="350191" y="0"/>
                      </a:lnTo>
                      <a:cubicBezTo>
                        <a:pt x="371302" y="0"/>
                        <a:pt x="388687" y="17350"/>
                        <a:pt x="388687" y="38417"/>
                      </a:cubicBezTo>
                      <a:lnTo>
                        <a:pt x="388687" y="184651"/>
                      </a:lnTo>
                      <a:cubicBezTo>
                        <a:pt x="388687" y="204479"/>
                        <a:pt x="371302" y="221829"/>
                        <a:pt x="350191" y="221829"/>
                      </a:cubicBezTo>
                      <a:lnTo>
                        <a:pt x="38496" y="221829"/>
                      </a:lnTo>
                      <a:cubicBezTo>
                        <a:pt x="17385" y="221829"/>
                        <a:pt x="0" y="204479"/>
                        <a:pt x="0" y="184651"/>
                      </a:cubicBezTo>
                      <a:lnTo>
                        <a:pt x="0" y="38417"/>
                      </a:lnTo>
                      <a:cubicBezTo>
                        <a:pt x="0" y="17350"/>
                        <a:pt x="17385" y="0"/>
                        <a:pt x="384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A6509A44-4BAA-504A-A019-E032C233AA29}"/>
                    </a:ext>
                  </a:extLst>
                </p:cNvPr>
                <p:cNvSpPr/>
                <p:nvPr/>
              </p:nvSpPr>
              <p:spPr>
                <a:xfrm>
                  <a:off x="12379432" y="8841997"/>
                  <a:ext cx="366263" cy="2018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5" h="163">
                      <a:moveTo>
                        <a:pt x="289" y="163"/>
                      </a:moveTo>
                      <a:cubicBezTo>
                        <a:pt x="287" y="163"/>
                        <a:pt x="286" y="163"/>
                        <a:pt x="284" y="161"/>
                      </a:cubicBezTo>
                      <a:lnTo>
                        <a:pt x="204" y="75"/>
                      </a:lnTo>
                      <a:lnTo>
                        <a:pt x="173" y="98"/>
                      </a:lnTo>
                      <a:cubicBezTo>
                        <a:pt x="158" y="109"/>
                        <a:pt x="137" y="109"/>
                        <a:pt x="122" y="98"/>
                      </a:cubicBezTo>
                      <a:lnTo>
                        <a:pt x="91" y="76"/>
                      </a:lnTo>
                      <a:lnTo>
                        <a:pt x="11" y="161"/>
                      </a:lnTo>
                      <a:cubicBezTo>
                        <a:pt x="9" y="164"/>
                        <a:pt x="5" y="164"/>
                        <a:pt x="2" y="161"/>
                      </a:cubicBezTo>
                      <a:cubicBezTo>
                        <a:pt x="0" y="159"/>
                        <a:pt x="0" y="155"/>
                        <a:pt x="2" y="152"/>
                      </a:cubicBezTo>
                      <a:lnTo>
                        <a:pt x="81" y="68"/>
                      </a:lnTo>
                      <a:lnTo>
                        <a:pt x="3" y="12"/>
                      </a:lnTo>
                      <a:cubicBezTo>
                        <a:pt x="0" y="10"/>
                        <a:pt x="-1" y="6"/>
                        <a:pt x="2" y="3"/>
                      </a:cubicBezTo>
                      <a:cubicBezTo>
                        <a:pt x="3" y="0"/>
                        <a:pt x="8" y="-1"/>
                        <a:pt x="11" y="1"/>
                      </a:cubicBezTo>
                      <a:lnTo>
                        <a:pt x="129" y="87"/>
                      </a:lnTo>
                      <a:cubicBezTo>
                        <a:pt x="140" y="95"/>
                        <a:pt x="154" y="95"/>
                        <a:pt x="165" y="87"/>
                      </a:cubicBezTo>
                      <a:lnTo>
                        <a:pt x="284" y="1"/>
                      </a:lnTo>
                      <a:cubicBezTo>
                        <a:pt x="287" y="-1"/>
                        <a:pt x="291" y="0"/>
                        <a:pt x="293" y="3"/>
                      </a:cubicBezTo>
                      <a:cubicBezTo>
                        <a:pt x="295" y="6"/>
                        <a:pt x="295" y="10"/>
                        <a:pt x="291" y="12"/>
                      </a:cubicBezTo>
                      <a:lnTo>
                        <a:pt x="215" y="68"/>
                      </a:lnTo>
                      <a:lnTo>
                        <a:pt x="294" y="152"/>
                      </a:lnTo>
                      <a:cubicBezTo>
                        <a:pt x="296" y="155"/>
                        <a:pt x="296" y="159"/>
                        <a:pt x="294" y="161"/>
                      </a:cubicBezTo>
                      <a:cubicBezTo>
                        <a:pt x="292" y="163"/>
                        <a:pt x="291" y="163"/>
                        <a:pt x="289" y="1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A50E63DB-0F6F-ED47-B6D9-13DD102E5636}"/>
                    </a:ext>
                  </a:extLst>
                </p:cNvPr>
                <p:cNvSpPr/>
                <p:nvPr/>
              </p:nvSpPr>
              <p:spPr>
                <a:xfrm>
                  <a:off x="12750678" y="8689957"/>
                  <a:ext cx="153232" cy="1532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" h="124">
                      <a:moveTo>
                        <a:pt x="124" y="62"/>
                      </a:moveTo>
                      <a:cubicBezTo>
                        <a:pt x="124" y="96"/>
                        <a:pt x="96" y="124"/>
                        <a:pt x="62" y="124"/>
                      </a:cubicBezTo>
                      <a:cubicBezTo>
                        <a:pt x="28" y="124"/>
                        <a:pt x="0" y="96"/>
                        <a:pt x="0" y="62"/>
                      </a:cubicBezTo>
                      <a:cubicBezTo>
                        <a:pt x="0" y="28"/>
                        <a:pt x="28" y="0"/>
                        <a:pt x="62" y="0"/>
                      </a:cubicBezTo>
                      <a:cubicBezTo>
                        <a:pt x="96" y="0"/>
                        <a:pt x="124" y="28"/>
                        <a:pt x="124" y="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9BAB4BFE-0D5C-6C47-89B2-BEC950A06F5E}"/>
                    </a:ext>
                  </a:extLst>
                </p:cNvPr>
                <p:cNvSpPr/>
                <p:nvPr/>
              </p:nvSpPr>
              <p:spPr>
                <a:xfrm>
                  <a:off x="12743204" y="8681234"/>
                  <a:ext cx="169428" cy="170733"/>
                </a:xfrm>
                <a:custGeom>
                  <a:avLst/>
                  <a:gdLst>
                    <a:gd name="connsiteX0" fmla="*/ 84096 w 169428"/>
                    <a:gd name="connsiteY0" fmla="*/ 16200 h 170733"/>
                    <a:gd name="connsiteX1" fmla="*/ 16195 w 169428"/>
                    <a:gd name="connsiteY1" fmla="*/ 85366 h 170733"/>
                    <a:gd name="connsiteX2" fmla="*/ 84096 w 169428"/>
                    <a:gd name="connsiteY2" fmla="*/ 154531 h 170733"/>
                    <a:gd name="connsiteX3" fmla="*/ 153232 w 169428"/>
                    <a:gd name="connsiteY3" fmla="*/ 85366 h 170733"/>
                    <a:gd name="connsiteX4" fmla="*/ 84096 w 169428"/>
                    <a:gd name="connsiteY4" fmla="*/ 16200 h 170733"/>
                    <a:gd name="connsiteX5" fmla="*/ 84096 w 169428"/>
                    <a:gd name="connsiteY5" fmla="*/ 0 h 170733"/>
                    <a:gd name="connsiteX6" fmla="*/ 169428 w 169428"/>
                    <a:gd name="connsiteY6" fmla="*/ 85366 h 170733"/>
                    <a:gd name="connsiteX7" fmla="*/ 84096 w 169428"/>
                    <a:gd name="connsiteY7" fmla="*/ 170733 h 170733"/>
                    <a:gd name="connsiteX8" fmla="*/ 0 w 169428"/>
                    <a:gd name="connsiteY8" fmla="*/ 85366 h 170733"/>
                    <a:gd name="connsiteX9" fmla="*/ 84096 w 169428"/>
                    <a:gd name="connsiteY9" fmla="*/ 0 h 170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428" h="170733">
                      <a:moveTo>
                        <a:pt x="84096" y="16200"/>
                      </a:moveTo>
                      <a:cubicBezTo>
                        <a:pt x="47059" y="16200"/>
                        <a:pt x="16195" y="47077"/>
                        <a:pt x="16195" y="85366"/>
                      </a:cubicBezTo>
                      <a:cubicBezTo>
                        <a:pt x="16195" y="123654"/>
                        <a:pt x="47059" y="154531"/>
                        <a:pt x="84096" y="154531"/>
                      </a:cubicBezTo>
                      <a:cubicBezTo>
                        <a:pt x="122368" y="154531"/>
                        <a:pt x="153232" y="123654"/>
                        <a:pt x="153232" y="85366"/>
                      </a:cubicBezTo>
                      <a:cubicBezTo>
                        <a:pt x="153232" y="47077"/>
                        <a:pt x="122368" y="16200"/>
                        <a:pt x="84096" y="16200"/>
                      </a:cubicBezTo>
                      <a:close/>
                      <a:moveTo>
                        <a:pt x="84096" y="0"/>
                      </a:moveTo>
                      <a:cubicBezTo>
                        <a:pt x="131090" y="0"/>
                        <a:pt x="169428" y="38353"/>
                        <a:pt x="169428" y="85366"/>
                      </a:cubicBezTo>
                      <a:cubicBezTo>
                        <a:pt x="169428" y="132380"/>
                        <a:pt x="131090" y="170733"/>
                        <a:pt x="84096" y="170733"/>
                      </a:cubicBezTo>
                      <a:cubicBezTo>
                        <a:pt x="37101" y="170733"/>
                        <a:pt x="0" y="132380"/>
                        <a:pt x="0" y="85366"/>
                      </a:cubicBezTo>
                      <a:cubicBezTo>
                        <a:pt x="0" y="38353"/>
                        <a:pt x="37101" y="0"/>
                        <a:pt x="840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98321CDE-4FE8-BA41-9649-EF4585DCFA29}"/>
                    </a:ext>
                  </a:extLst>
                </p:cNvPr>
                <p:cNvSpPr/>
                <p:nvPr/>
              </p:nvSpPr>
              <p:spPr>
                <a:xfrm>
                  <a:off x="12810476" y="8731083"/>
                  <a:ext cx="26162" cy="710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" h="58">
                      <a:moveTo>
                        <a:pt x="22" y="3"/>
                      </a:moveTo>
                      <a:lnTo>
                        <a:pt x="22" y="54"/>
                      </a:lnTo>
                      <a:cubicBezTo>
                        <a:pt x="22" y="56"/>
                        <a:pt x="20" y="58"/>
                        <a:pt x="18" y="58"/>
                      </a:cubicBezTo>
                      <a:lnTo>
                        <a:pt x="17" y="58"/>
                      </a:lnTo>
                      <a:cubicBezTo>
                        <a:pt x="15" y="58"/>
                        <a:pt x="13" y="56"/>
                        <a:pt x="13" y="54"/>
                      </a:cubicBezTo>
                      <a:lnTo>
                        <a:pt x="13" y="11"/>
                      </a:lnTo>
                      <a:cubicBezTo>
                        <a:pt x="13" y="9"/>
                        <a:pt x="12" y="7"/>
                        <a:pt x="10" y="7"/>
                      </a:cubicBezTo>
                      <a:lnTo>
                        <a:pt x="4" y="7"/>
                      </a:lnTo>
                      <a:cubicBezTo>
                        <a:pt x="2" y="7"/>
                        <a:pt x="0" y="6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lnTo>
                        <a:pt x="18" y="0"/>
                      </a:lnTo>
                      <a:cubicBezTo>
                        <a:pt x="20" y="0"/>
                        <a:pt x="22" y="1"/>
                        <a:pt x="22" y="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898C468-2524-734D-9E7F-352460DE0BE1}"/>
              </a:ext>
            </a:extLst>
          </p:cNvPr>
          <p:cNvSpPr/>
          <p:nvPr/>
        </p:nvSpPr>
        <p:spPr>
          <a:xfrm>
            <a:off x="2132799" y="3374789"/>
            <a:ext cx="1306836" cy="2643252"/>
          </a:xfrm>
          <a:prstGeom prst="roundRect">
            <a:avLst/>
          </a:pr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96F015A5-FCAF-EC47-9110-E0CF6FC9FD04}"/>
              </a:ext>
            </a:extLst>
          </p:cNvPr>
          <p:cNvSpPr/>
          <p:nvPr/>
        </p:nvSpPr>
        <p:spPr>
          <a:xfrm>
            <a:off x="1639462" y="3802242"/>
            <a:ext cx="8323135" cy="1864359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5" name="Rounded Rectangle 384">
            <a:extLst>
              <a:ext uri="{FF2B5EF4-FFF2-40B4-BE49-F238E27FC236}">
                <a16:creationId xmlns:a16="http://schemas.microsoft.com/office/drawing/2014/main" id="{14F15816-B5B1-D844-BC49-79310F2F2C0A}"/>
              </a:ext>
            </a:extLst>
          </p:cNvPr>
          <p:cNvSpPr/>
          <p:nvPr/>
        </p:nvSpPr>
        <p:spPr>
          <a:xfrm>
            <a:off x="1506166" y="3675130"/>
            <a:ext cx="8321889" cy="1864359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8" name="Rounded Rectangle 457">
            <a:extLst>
              <a:ext uri="{FF2B5EF4-FFF2-40B4-BE49-F238E27FC236}">
                <a16:creationId xmlns:a16="http://schemas.microsoft.com/office/drawing/2014/main" id="{1D7B3F22-7C13-A74D-A15A-677FFDF34EF9}"/>
              </a:ext>
            </a:extLst>
          </p:cNvPr>
          <p:cNvSpPr/>
          <p:nvPr/>
        </p:nvSpPr>
        <p:spPr>
          <a:xfrm>
            <a:off x="2005725" y="3285061"/>
            <a:ext cx="1306836" cy="2644499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37" name="Freeform 636">
            <a:extLst>
              <a:ext uri="{FF2B5EF4-FFF2-40B4-BE49-F238E27FC236}">
                <a16:creationId xmlns:a16="http://schemas.microsoft.com/office/drawing/2014/main" id="{27D6E53A-5FF9-2A41-BE5E-657CBD9730D2}"/>
              </a:ext>
            </a:extLst>
          </p:cNvPr>
          <p:cNvSpPr/>
          <p:nvPr/>
        </p:nvSpPr>
        <p:spPr>
          <a:xfrm>
            <a:off x="2227478" y="4233441"/>
            <a:ext cx="862088" cy="747737"/>
          </a:xfrm>
          <a:custGeom>
            <a:avLst/>
            <a:gdLst>
              <a:gd name="connsiteX0" fmla="*/ 244337 w 862088"/>
              <a:gd name="connsiteY0" fmla="*/ 500954 h 747737"/>
              <a:gd name="connsiteX1" fmla="*/ 261633 w 862088"/>
              <a:gd name="connsiteY1" fmla="*/ 500954 h 747737"/>
              <a:gd name="connsiteX2" fmla="*/ 261633 w 862088"/>
              <a:gd name="connsiteY2" fmla="*/ 517021 h 747737"/>
              <a:gd name="connsiteX3" fmla="*/ 160330 w 862088"/>
              <a:gd name="connsiteY3" fmla="*/ 618368 h 747737"/>
              <a:gd name="connsiteX4" fmla="*/ 189979 w 862088"/>
              <a:gd name="connsiteY4" fmla="*/ 623312 h 747737"/>
              <a:gd name="connsiteX5" fmla="*/ 199863 w 862088"/>
              <a:gd name="connsiteY5" fmla="*/ 636907 h 747737"/>
              <a:gd name="connsiteX6" fmla="*/ 188744 w 862088"/>
              <a:gd name="connsiteY6" fmla="*/ 646794 h 747737"/>
              <a:gd name="connsiteX7" fmla="*/ 187509 w 862088"/>
              <a:gd name="connsiteY7" fmla="*/ 645558 h 747737"/>
              <a:gd name="connsiteX8" fmla="*/ 133151 w 862088"/>
              <a:gd name="connsiteY8" fmla="*/ 639379 h 747737"/>
              <a:gd name="connsiteX9" fmla="*/ 123267 w 862088"/>
              <a:gd name="connsiteY9" fmla="*/ 628255 h 747737"/>
              <a:gd name="connsiteX10" fmla="*/ 115855 w 862088"/>
              <a:gd name="connsiteY10" fmla="*/ 575110 h 747737"/>
              <a:gd name="connsiteX11" fmla="*/ 125738 w 862088"/>
              <a:gd name="connsiteY11" fmla="*/ 561515 h 747737"/>
              <a:gd name="connsiteX12" fmla="*/ 139328 w 862088"/>
              <a:gd name="connsiteY12" fmla="*/ 572638 h 747737"/>
              <a:gd name="connsiteX13" fmla="*/ 144269 w 862088"/>
              <a:gd name="connsiteY13" fmla="*/ 602301 h 747737"/>
              <a:gd name="connsiteX14" fmla="*/ 601687 w 862088"/>
              <a:gd name="connsiteY14" fmla="*/ 500954 h 747737"/>
              <a:gd name="connsiteX15" fmla="*/ 618984 w 862088"/>
              <a:gd name="connsiteY15" fmla="*/ 500954 h 747737"/>
              <a:gd name="connsiteX16" fmla="*/ 719059 w 862088"/>
              <a:gd name="connsiteY16" fmla="*/ 601057 h 747737"/>
              <a:gd name="connsiteX17" fmla="*/ 724001 w 862088"/>
              <a:gd name="connsiteY17" fmla="*/ 572633 h 747737"/>
              <a:gd name="connsiteX18" fmla="*/ 736356 w 862088"/>
              <a:gd name="connsiteY18" fmla="*/ 561510 h 747737"/>
              <a:gd name="connsiteX19" fmla="*/ 747475 w 862088"/>
              <a:gd name="connsiteY19" fmla="*/ 575104 h 747737"/>
              <a:gd name="connsiteX20" fmla="*/ 740062 w 862088"/>
              <a:gd name="connsiteY20" fmla="*/ 628245 h 747737"/>
              <a:gd name="connsiteX21" fmla="*/ 730178 w 862088"/>
              <a:gd name="connsiteY21" fmla="*/ 638132 h 747737"/>
              <a:gd name="connsiteX22" fmla="*/ 675816 w 862088"/>
              <a:gd name="connsiteY22" fmla="*/ 645547 h 747737"/>
              <a:gd name="connsiteX23" fmla="*/ 673345 w 862088"/>
              <a:gd name="connsiteY23" fmla="*/ 645547 h 747737"/>
              <a:gd name="connsiteX24" fmla="*/ 662226 w 862088"/>
              <a:gd name="connsiteY24" fmla="*/ 636896 h 747737"/>
              <a:gd name="connsiteX25" fmla="*/ 672110 w 862088"/>
              <a:gd name="connsiteY25" fmla="*/ 623302 h 747737"/>
              <a:gd name="connsiteX26" fmla="*/ 702997 w 862088"/>
              <a:gd name="connsiteY26" fmla="*/ 618359 h 747737"/>
              <a:gd name="connsiteX27" fmla="*/ 601687 w 862088"/>
              <a:gd name="connsiteY27" fmla="*/ 517020 h 747737"/>
              <a:gd name="connsiteX28" fmla="*/ 601687 w 862088"/>
              <a:gd name="connsiteY28" fmla="*/ 500954 h 747737"/>
              <a:gd name="connsiteX29" fmla="*/ 819853 w 862088"/>
              <a:gd name="connsiteY29" fmla="*/ 276033 h 747737"/>
              <a:gd name="connsiteX30" fmla="*/ 827434 w 862088"/>
              <a:gd name="connsiteY30" fmla="*/ 280346 h 747737"/>
              <a:gd name="connsiteX31" fmla="*/ 859613 w 862088"/>
              <a:gd name="connsiteY31" fmla="*/ 323474 h 747737"/>
              <a:gd name="connsiteX32" fmla="*/ 862088 w 862088"/>
              <a:gd name="connsiteY32" fmla="*/ 327171 h 747737"/>
              <a:gd name="connsiteX33" fmla="*/ 862088 w 862088"/>
              <a:gd name="connsiteY33" fmla="*/ 330867 h 747737"/>
              <a:gd name="connsiteX34" fmla="*/ 862088 w 862088"/>
              <a:gd name="connsiteY34" fmla="*/ 334564 h 747737"/>
              <a:gd name="connsiteX35" fmla="*/ 859613 w 862088"/>
              <a:gd name="connsiteY35" fmla="*/ 337028 h 747737"/>
              <a:gd name="connsiteX36" fmla="*/ 859613 w 862088"/>
              <a:gd name="connsiteY36" fmla="*/ 338261 h 747737"/>
              <a:gd name="connsiteX37" fmla="*/ 827434 w 862088"/>
              <a:gd name="connsiteY37" fmla="*/ 381389 h 747737"/>
              <a:gd name="connsiteX38" fmla="*/ 817533 w 862088"/>
              <a:gd name="connsiteY38" fmla="*/ 385085 h 747737"/>
              <a:gd name="connsiteX39" fmla="*/ 811345 w 862088"/>
              <a:gd name="connsiteY39" fmla="*/ 382621 h 747737"/>
              <a:gd name="connsiteX40" fmla="*/ 808869 w 862088"/>
              <a:gd name="connsiteY40" fmla="*/ 366602 h 747737"/>
              <a:gd name="connsiteX41" fmla="*/ 827434 w 862088"/>
              <a:gd name="connsiteY41" fmla="*/ 343190 h 747737"/>
              <a:gd name="connsiteX42" fmla="*/ 683867 w 862088"/>
              <a:gd name="connsiteY42" fmla="*/ 343190 h 747737"/>
              <a:gd name="connsiteX43" fmla="*/ 672728 w 862088"/>
              <a:gd name="connsiteY43" fmla="*/ 330867 h 747737"/>
              <a:gd name="connsiteX44" fmla="*/ 683867 w 862088"/>
              <a:gd name="connsiteY44" fmla="*/ 318545 h 747737"/>
              <a:gd name="connsiteX45" fmla="*/ 827434 w 862088"/>
              <a:gd name="connsiteY45" fmla="*/ 318545 h 747737"/>
              <a:gd name="connsiteX46" fmla="*/ 808869 w 862088"/>
              <a:gd name="connsiteY46" fmla="*/ 295133 h 747737"/>
              <a:gd name="connsiteX47" fmla="*/ 811345 w 862088"/>
              <a:gd name="connsiteY47" fmla="*/ 279114 h 747737"/>
              <a:gd name="connsiteX48" fmla="*/ 819853 w 862088"/>
              <a:gd name="connsiteY48" fmla="*/ 276033 h 747737"/>
              <a:gd name="connsiteX49" fmla="*/ 43474 w 862088"/>
              <a:gd name="connsiteY49" fmla="*/ 276033 h 747737"/>
              <a:gd name="connsiteX50" fmla="*/ 51983 w 862088"/>
              <a:gd name="connsiteY50" fmla="*/ 279114 h 747737"/>
              <a:gd name="connsiteX51" fmla="*/ 54459 w 862088"/>
              <a:gd name="connsiteY51" fmla="*/ 295133 h 747737"/>
              <a:gd name="connsiteX52" fmla="*/ 35893 w 862088"/>
              <a:gd name="connsiteY52" fmla="*/ 318545 h 747737"/>
              <a:gd name="connsiteX53" fmla="*/ 178229 w 862088"/>
              <a:gd name="connsiteY53" fmla="*/ 318545 h 747737"/>
              <a:gd name="connsiteX54" fmla="*/ 190606 w 862088"/>
              <a:gd name="connsiteY54" fmla="*/ 330867 h 747737"/>
              <a:gd name="connsiteX55" fmla="*/ 178229 w 862088"/>
              <a:gd name="connsiteY55" fmla="*/ 343190 h 747737"/>
              <a:gd name="connsiteX56" fmla="*/ 35893 w 862088"/>
              <a:gd name="connsiteY56" fmla="*/ 343190 h 747737"/>
              <a:gd name="connsiteX57" fmla="*/ 54459 w 862088"/>
              <a:gd name="connsiteY57" fmla="*/ 366602 h 747737"/>
              <a:gd name="connsiteX58" fmla="*/ 51983 w 862088"/>
              <a:gd name="connsiteY58" fmla="*/ 382621 h 747737"/>
              <a:gd name="connsiteX59" fmla="*/ 44557 w 862088"/>
              <a:gd name="connsiteY59" fmla="*/ 385085 h 747737"/>
              <a:gd name="connsiteX60" fmla="*/ 34656 w 862088"/>
              <a:gd name="connsiteY60" fmla="*/ 381389 h 747737"/>
              <a:gd name="connsiteX61" fmla="*/ 2475 w 862088"/>
              <a:gd name="connsiteY61" fmla="*/ 338261 h 747737"/>
              <a:gd name="connsiteX62" fmla="*/ 1238 w 862088"/>
              <a:gd name="connsiteY62" fmla="*/ 334564 h 747737"/>
              <a:gd name="connsiteX63" fmla="*/ 0 w 862088"/>
              <a:gd name="connsiteY63" fmla="*/ 330867 h 747737"/>
              <a:gd name="connsiteX64" fmla="*/ 1238 w 862088"/>
              <a:gd name="connsiteY64" fmla="*/ 327171 h 747737"/>
              <a:gd name="connsiteX65" fmla="*/ 2475 w 862088"/>
              <a:gd name="connsiteY65" fmla="*/ 323474 h 747737"/>
              <a:gd name="connsiteX66" fmla="*/ 35893 w 862088"/>
              <a:gd name="connsiteY66" fmla="*/ 280346 h 747737"/>
              <a:gd name="connsiteX67" fmla="*/ 43474 w 862088"/>
              <a:gd name="connsiteY67" fmla="*/ 276033 h 747737"/>
              <a:gd name="connsiteX68" fmla="*/ 391968 w 862088"/>
              <a:gd name="connsiteY68" fmla="*/ 203135 h 747737"/>
              <a:gd name="connsiteX69" fmla="*/ 331181 w 862088"/>
              <a:gd name="connsiteY69" fmla="*/ 213054 h 747737"/>
              <a:gd name="connsiteX70" fmla="*/ 303890 w 862088"/>
              <a:gd name="connsiteY70" fmla="*/ 219253 h 747737"/>
              <a:gd name="connsiteX71" fmla="*/ 284041 w 862088"/>
              <a:gd name="connsiteY71" fmla="*/ 247768 h 747737"/>
              <a:gd name="connsiteX72" fmla="*/ 284041 w 862088"/>
              <a:gd name="connsiteY72" fmla="*/ 369269 h 747737"/>
              <a:gd name="connsiteX73" fmla="*/ 293965 w 862088"/>
              <a:gd name="connsiteY73" fmla="*/ 392825 h 747737"/>
              <a:gd name="connsiteX74" fmla="*/ 326219 w 862088"/>
              <a:gd name="connsiteY74" fmla="*/ 423820 h 747737"/>
              <a:gd name="connsiteX75" fmla="*/ 305130 w 862088"/>
              <a:gd name="connsiteY75" fmla="*/ 273804 h 747737"/>
              <a:gd name="connsiteX76" fmla="*/ 315055 w 862088"/>
              <a:gd name="connsiteY76" fmla="*/ 261406 h 747737"/>
              <a:gd name="connsiteX77" fmla="*/ 328700 w 862088"/>
              <a:gd name="connsiteY77" fmla="*/ 271324 h 747737"/>
              <a:gd name="connsiteX78" fmla="*/ 353511 w 862088"/>
              <a:gd name="connsiteY78" fmla="*/ 443657 h 747737"/>
              <a:gd name="connsiteX79" fmla="*/ 508578 w 862088"/>
              <a:gd name="connsiteY79" fmla="*/ 443657 h 747737"/>
              <a:gd name="connsiteX80" fmla="*/ 534629 w 862088"/>
              <a:gd name="connsiteY80" fmla="*/ 268845 h 747737"/>
              <a:gd name="connsiteX81" fmla="*/ 548275 w 862088"/>
              <a:gd name="connsiteY81" fmla="*/ 258926 h 747737"/>
              <a:gd name="connsiteX82" fmla="*/ 558200 w 862088"/>
              <a:gd name="connsiteY82" fmla="*/ 272564 h 747737"/>
              <a:gd name="connsiteX83" fmla="*/ 535870 w 862088"/>
              <a:gd name="connsiteY83" fmla="*/ 423820 h 747737"/>
              <a:gd name="connsiteX84" fmla="*/ 568124 w 862088"/>
              <a:gd name="connsiteY84" fmla="*/ 392825 h 747737"/>
              <a:gd name="connsiteX85" fmla="*/ 578048 w 862088"/>
              <a:gd name="connsiteY85" fmla="*/ 369269 h 747737"/>
              <a:gd name="connsiteX86" fmla="*/ 578048 w 862088"/>
              <a:gd name="connsiteY86" fmla="*/ 247768 h 747737"/>
              <a:gd name="connsiteX87" fmla="*/ 559440 w 862088"/>
              <a:gd name="connsiteY87" fmla="*/ 219253 h 747737"/>
              <a:gd name="connsiteX88" fmla="*/ 532148 w 862088"/>
              <a:gd name="connsiteY88" fmla="*/ 213054 h 747737"/>
              <a:gd name="connsiteX89" fmla="*/ 470122 w 862088"/>
              <a:gd name="connsiteY89" fmla="*/ 203135 h 747737"/>
              <a:gd name="connsiteX90" fmla="*/ 450273 w 862088"/>
              <a:gd name="connsiteY90" fmla="*/ 226692 h 747737"/>
              <a:gd name="connsiteX91" fmla="*/ 465159 w 862088"/>
              <a:gd name="connsiteY91" fmla="*/ 358111 h 747737"/>
              <a:gd name="connsiteX92" fmla="*/ 458957 w 862088"/>
              <a:gd name="connsiteY92" fmla="*/ 377948 h 747737"/>
              <a:gd name="connsiteX93" fmla="*/ 439108 w 862088"/>
              <a:gd name="connsiteY93" fmla="*/ 396545 h 747737"/>
              <a:gd name="connsiteX94" fmla="*/ 422981 w 862088"/>
              <a:gd name="connsiteY94" fmla="*/ 396545 h 747737"/>
              <a:gd name="connsiteX95" fmla="*/ 403133 w 862088"/>
              <a:gd name="connsiteY95" fmla="*/ 377948 h 747737"/>
              <a:gd name="connsiteX96" fmla="*/ 396930 w 862088"/>
              <a:gd name="connsiteY96" fmla="*/ 358111 h 747737"/>
              <a:gd name="connsiteX97" fmla="*/ 413057 w 862088"/>
              <a:gd name="connsiteY97" fmla="*/ 226692 h 747737"/>
              <a:gd name="connsiteX98" fmla="*/ 393208 w 862088"/>
              <a:gd name="connsiteY98" fmla="*/ 203135 h 747737"/>
              <a:gd name="connsiteX99" fmla="*/ 391945 w 862088"/>
              <a:gd name="connsiteY99" fmla="*/ 180703 h 747737"/>
              <a:gd name="connsiteX100" fmla="*/ 470144 w 862088"/>
              <a:gd name="connsiteY100" fmla="*/ 180703 h 747737"/>
              <a:gd name="connsiteX101" fmla="*/ 538414 w 862088"/>
              <a:gd name="connsiteY101" fmla="*/ 189408 h 747737"/>
              <a:gd name="connsiteX102" fmla="*/ 565722 w 862088"/>
              <a:gd name="connsiteY102" fmla="*/ 196869 h 747737"/>
              <a:gd name="connsiteX103" fmla="*/ 566963 w 862088"/>
              <a:gd name="connsiteY103" fmla="*/ 196869 h 747737"/>
              <a:gd name="connsiteX104" fmla="*/ 601718 w 862088"/>
              <a:gd name="connsiteY104" fmla="*/ 247852 h 747737"/>
              <a:gd name="connsiteX105" fmla="*/ 601718 w 862088"/>
              <a:gd name="connsiteY105" fmla="*/ 369715 h 747737"/>
              <a:gd name="connsiteX106" fmla="*/ 585582 w 862088"/>
              <a:gd name="connsiteY106" fmla="*/ 410750 h 747737"/>
              <a:gd name="connsiteX107" fmla="*/ 530966 w 862088"/>
              <a:gd name="connsiteY107" fmla="*/ 461733 h 747737"/>
              <a:gd name="connsiteX108" fmla="*/ 530966 w 862088"/>
              <a:gd name="connsiteY108" fmla="*/ 736546 h 747737"/>
              <a:gd name="connsiteX109" fmla="*/ 519795 w 862088"/>
              <a:gd name="connsiteY109" fmla="*/ 747737 h 747737"/>
              <a:gd name="connsiteX110" fmla="*/ 507382 w 862088"/>
              <a:gd name="connsiteY110" fmla="*/ 736546 h 747737"/>
              <a:gd name="connsiteX111" fmla="*/ 507382 w 862088"/>
              <a:gd name="connsiteY111" fmla="*/ 469194 h 747737"/>
              <a:gd name="connsiteX112" fmla="*/ 444078 w 862088"/>
              <a:gd name="connsiteY112" fmla="*/ 469194 h 747737"/>
              <a:gd name="connsiteX113" fmla="*/ 444078 w 862088"/>
              <a:gd name="connsiteY113" fmla="*/ 736546 h 747737"/>
              <a:gd name="connsiteX114" fmla="*/ 432907 w 862088"/>
              <a:gd name="connsiteY114" fmla="*/ 747737 h 747737"/>
              <a:gd name="connsiteX115" fmla="*/ 420494 w 862088"/>
              <a:gd name="connsiteY115" fmla="*/ 736546 h 747737"/>
              <a:gd name="connsiteX116" fmla="*/ 420494 w 862088"/>
              <a:gd name="connsiteY116" fmla="*/ 469194 h 747737"/>
              <a:gd name="connsiteX117" fmla="*/ 354707 w 862088"/>
              <a:gd name="connsiteY117" fmla="*/ 469194 h 747737"/>
              <a:gd name="connsiteX118" fmla="*/ 354707 w 862088"/>
              <a:gd name="connsiteY118" fmla="*/ 736546 h 747737"/>
              <a:gd name="connsiteX119" fmla="*/ 343536 w 862088"/>
              <a:gd name="connsiteY119" fmla="*/ 747737 h 747737"/>
              <a:gd name="connsiteX120" fmla="*/ 331123 w 862088"/>
              <a:gd name="connsiteY120" fmla="*/ 736546 h 747737"/>
              <a:gd name="connsiteX121" fmla="*/ 331123 w 862088"/>
              <a:gd name="connsiteY121" fmla="*/ 461733 h 747737"/>
              <a:gd name="connsiteX122" fmla="*/ 278990 w 862088"/>
              <a:gd name="connsiteY122" fmla="*/ 410750 h 747737"/>
              <a:gd name="connsiteX123" fmla="*/ 260371 w 862088"/>
              <a:gd name="connsiteY123" fmla="*/ 369715 h 747737"/>
              <a:gd name="connsiteX124" fmla="*/ 260371 w 862088"/>
              <a:gd name="connsiteY124" fmla="*/ 247852 h 747737"/>
              <a:gd name="connsiteX125" fmla="*/ 295126 w 862088"/>
              <a:gd name="connsiteY125" fmla="*/ 196869 h 747737"/>
              <a:gd name="connsiteX126" fmla="*/ 296368 w 862088"/>
              <a:gd name="connsiteY126" fmla="*/ 196869 h 747737"/>
              <a:gd name="connsiteX127" fmla="*/ 323675 w 862088"/>
              <a:gd name="connsiteY127" fmla="*/ 189408 h 747737"/>
              <a:gd name="connsiteX128" fmla="*/ 391945 w 862088"/>
              <a:gd name="connsiteY128" fmla="*/ 180703 h 747737"/>
              <a:gd name="connsiteX129" fmla="*/ 431664 w 862088"/>
              <a:gd name="connsiteY129" fmla="*/ 23678 h 747737"/>
              <a:gd name="connsiteX130" fmla="*/ 382455 w 862088"/>
              <a:gd name="connsiteY130" fmla="*/ 72904 h 747737"/>
              <a:gd name="connsiteX131" fmla="*/ 431664 w 862088"/>
              <a:gd name="connsiteY131" fmla="*/ 122130 h 747737"/>
              <a:gd name="connsiteX132" fmla="*/ 480873 w 862088"/>
              <a:gd name="connsiteY132" fmla="*/ 72904 h 747737"/>
              <a:gd name="connsiteX133" fmla="*/ 431664 w 862088"/>
              <a:gd name="connsiteY133" fmla="*/ 23678 h 747737"/>
              <a:gd name="connsiteX134" fmla="*/ 675816 w 862088"/>
              <a:gd name="connsiteY134" fmla="*/ 14955 h 747737"/>
              <a:gd name="connsiteX135" fmla="*/ 728943 w 862088"/>
              <a:gd name="connsiteY135" fmla="*/ 22370 h 747737"/>
              <a:gd name="connsiteX136" fmla="*/ 740062 w 862088"/>
              <a:gd name="connsiteY136" fmla="*/ 32257 h 747737"/>
              <a:gd name="connsiteX137" fmla="*/ 746240 w 862088"/>
              <a:gd name="connsiteY137" fmla="*/ 86634 h 747737"/>
              <a:gd name="connsiteX138" fmla="*/ 736356 w 862088"/>
              <a:gd name="connsiteY138" fmla="*/ 98992 h 747737"/>
              <a:gd name="connsiteX139" fmla="*/ 735120 w 862088"/>
              <a:gd name="connsiteY139" fmla="*/ 100228 h 747737"/>
              <a:gd name="connsiteX140" fmla="*/ 722765 w 862088"/>
              <a:gd name="connsiteY140" fmla="*/ 89105 h 747737"/>
              <a:gd name="connsiteX141" fmla="*/ 719059 w 862088"/>
              <a:gd name="connsiteY141" fmla="*/ 59445 h 747737"/>
              <a:gd name="connsiteX142" fmla="*/ 617748 w 862088"/>
              <a:gd name="connsiteY142" fmla="*/ 159548 h 747737"/>
              <a:gd name="connsiteX143" fmla="*/ 609100 w 862088"/>
              <a:gd name="connsiteY143" fmla="*/ 163256 h 747737"/>
              <a:gd name="connsiteX144" fmla="*/ 601687 w 862088"/>
              <a:gd name="connsiteY144" fmla="*/ 159548 h 747737"/>
              <a:gd name="connsiteX145" fmla="*/ 601687 w 862088"/>
              <a:gd name="connsiteY145" fmla="*/ 143482 h 747737"/>
              <a:gd name="connsiteX146" fmla="*/ 702997 w 862088"/>
              <a:gd name="connsiteY146" fmla="*/ 43379 h 747737"/>
              <a:gd name="connsiteX147" fmla="*/ 672110 w 862088"/>
              <a:gd name="connsiteY147" fmla="*/ 38436 h 747737"/>
              <a:gd name="connsiteX148" fmla="*/ 662226 w 862088"/>
              <a:gd name="connsiteY148" fmla="*/ 24841 h 747737"/>
              <a:gd name="connsiteX149" fmla="*/ 675816 w 862088"/>
              <a:gd name="connsiteY149" fmla="*/ 14955 h 747737"/>
              <a:gd name="connsiteX150" fmla="*/ 187509 w 862088"/>
              <a:gd name="connsiteY150" fmla="*/ 14955 h 747737"/>
              <a:gd name="connsiteX151" fmla="*/ 201098 w 862088"/>
              <a:gd name="connsiteY151" fmla="*/ 23605 h 747737"/>
              <a:gd name="connsiteX152" fmla="*/ 189979 w 862088"/>
              <a:gd name="connsiteY152" fmla="*/ 37198 h 747737"/>
              <a:gd name="connsiteX153" fmla="*/ 160330 w 862088"/>
              <a:gd name="connsiteY153" fmla="*/ 42141 h 747737"/>
              <a:gd name="connsiteX154" fmla="*/ 261633 w 862088"/>
              <a:gd name="connsiteY154" fmla="*/ 142238 h 747737"/>
              <a:gd name="connsiteX155" fmla="*/ 261633 w 862088"/>
              <a:gd name="connsiteY155" fmla="*/ 159538 h 747737"/>
              <a:gd name="connsiteX156" fmla="*/ 252985 w 862088"/>
              <a:gd name="connsiteY156" fmla="*/ 162010 h 747737"/>
              <a:gd name="connsiteX157" fmla="*/ 244337 w 862088"/>
              <a:gd name="connsiteY157" fmla="*/ 159538 h 747737"/>
              <a:gd name="connsiteX158" fmla="*/ 143034 w 862088"/>
              <a:gd name="connsiteY158" fmla="*/ 58206 h 747737"/>
              <a:gd name="connsiteX159" fmla="*/ 139328 w 862088"/>
              <a:gd name="connsiteY159" fmla="*/ 87864 h 747737"/>
              <a:gd name="connsiteX160" fmla="*/ 126974 w 862088"/>
              <a:gd name="connsiteY160" fmla="*/ 97750 h 747737"/>
              <a:gd name="connsiteX161" fmla="*/ 125738 w 862088"/>
              <a:gd name="connsiteY161" fmla="*/ 97750 h 747737"/>
              <a:gd name="connsiteX162" fmla="*/ 115855 w 862088"/>
              <a:gd name="connsiteY162" fmla="*/ 84157 h 747737"/>
              <a:gd name="connsiteX163" fmla="*/ 123267 w 862088"/>
              <a:gd name="connsiteY163" fmla="*/ 31020 h 747737"/>
              <a:gd name="connsiteX164" fmla="*/ 133151 w 862088"/>
              <a:gd name="connsiteY164" fmla="*/ 21134 h 747737"/>
              <a:gd name="connsiteX165" fmla="*/ 431667 w 862088"/>
              <a:gd name="connsiteY165" fmla="*/ 0 h 747737"/>
              <a:gd name="connsiteX166" fmla="*/ 504546 w 862088"/>
              <a:gd name="connsiteY166" fmla="*/ 72910 h 747737"/>
              <a:gd name="connsiteX167" fmla="*/ 431667 w 862088"/>
              <a:gd name="connsiteY167" fmla="*/ 147055 h 747737"/>
              <a:gd name="connsiteX168" fmla="*/ 358788 w 862088"/>
              <a:gd name="connsiteY168" fmla="*/ 72910 h 747737"/>
              <a:gd name="connsiteX169" fmla="*/ 431667 w 862088"/>
              <a:gd name="connsiteY169" fmla="*/ 0 h 7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862088" h="747737">
                <a:moveTo>
                  <a:pt x="244337" y="500954"/>
                </a:moveTo>
                <a:cubicBezTo>
                  <a:pt x="249279" y="496010"/>
                  <a:pt x="256691" y="496010"/>
                  <a:pt x="261633" y="500954"/>
                </a:cubicBezTo>
                <a:cubicBezTo>
                  <a:pt x="265340" y="505898"/>
                  <a:pt x="265340" y="513313"/>
                  <a:pt x="261633" y="517021"/>
                </a:cubicBezTo>
                <a:lnTo>
                  <a:pt x="160330" y="618368"/>
                </a:lnTo>
                <a:lnTo>
                  <a:pt x="189979" y="623312"/>
                </a:lnTo>
                <a:cubicBezTo>
                  <a:pt x="197392" y="624547"/>
                  <a:pt x="201098" y="629491"/>
                  <a:pt x="199863" y="636907"/>
                </a:cubicBezTo>
                <a:cubicBezTo>
                  <a:pt x="199863" y="641851"/>
                  <a:pt x="194921" y="646794"/>
                  <a:pt x="188744" y="646794"/>
                </a:cubicBezTo>
                <a:cubicBezTo>
                  <a:pt x="187509" y="646794"/>
                  <a:pt x="187509" y="646794"/>
                  <a:pt x="187509" y="645558"/>
                </a:cubicBezTo>
                <a:lnTo>
                  <a:pt x="133151" y="639379"/>
                </a:lnTo>
                <a:cubicBezTo>
                  <a:pt x="128209" y="638143"/>
                  <a:pt x="124503" y="634435"/>
                  <a:pt x="123267" y="628255"/>
                </a:cubicBezTo>
                <a:lnTo>
                  <a:pt x="115855" y="575110"/>
                </a:lnTo>
                <a:cubicBezTo>
                  <a:pt x="115855" y="567694"/>
                  <a:pt x="119561" y="561515"/>
                  <a:pt x="125738" y="561515"/>
                </a:cubicBezTo>
                <a:cubicBezTo>
                  <a:pt x="133151" y="560279"/>
                  <a:pt x="138092" y="565223"/>
                  <a:pt x="139328" y="572638"/>
                </a:cubicBezTo>
                <a:lnTo>
                  <a:pt x="144269" y="602301"/>
                </a:lnTo>
                <a:close/>
                <a:moveTo>
                  <a:pt x="601687" y="500954"/>
                </a:moveTo>
                <a:cubicBezTo>
                  <a:pt x="606629" y="496010"/>
                  <a:pt x="614042" y="496010"/>
                  <a:pt x="618984" y="500954"/>
                </a:cubicBezTo>
                <a:lnTo>
                  <a:pt x="719059" y="601057"/>
                </a:lnTo>
                <a:lnTo>
                  <a:pt x="724001" y="572633"/>
                </a:lnTo>
                <a:cubicBezTo>
                  <a:pt x="724001" y="566453"/>
                  <a:pt x="730178" y="561510"/>
                  <a:pt x="736356" y="561510"/>
                </a:cubicBezTo>
                <a:cubicBezTo>
                  <a:pt x="743769" y="562746"/>
                  <a:pt x="748711" y="568925"/>
                  <a:pt x="747475" y="575104"/>
                </a:cubicBezTo>
                <a:lnTo>
                  <a:pt x="740062" y="628245"/>
                </a:lnTo>
                <a:cubicBezTo>
                  <a:pt x="738827" y="634425"/>
                  <a:pt x="735120" y="638132"/>
                  <a:pt x="730178" y="638132"/>
                </a:cubicBezTo>
                <a:lnTo>
                  <a:pt x="675816" y="645547"/>
                </a:lnTo>
                <a:cubicBezTo>
                  <a:pt x="675816" y="645547"/>
                  <a:pt x="674581" y="645547"/>
                  <a:pt x="673345" y="645547"/>
                </a:cubicBezTo>
                <a:cubicBezTo>
                  <a:pt x="668403" y="645547"/>
                  <a:pt x="663461" y="641840"/>
                  <a:pt x="662226" y="636896"/>
                </a:cubicBezTo>
                <a:cubicBezTo>
                  <a:pt x="660990" y="629481"/>
                  <a:pt x="665932" y="623302"/>
                  <a:pt x="672110" y="623302"/>
                </a:cubicBezTo>
                <a:lnTo>
                  <a:pt x="702997" y="618359"/>
                </a:lnTo>
                <a:lnTo>
                  <a:pt x="601687" y="517020"/>
                </a:lnTo>
                <a:cubicBezTo>
                  <a:pt x="596745" y="513312"/>
                  <a:pt x="596745" y="505897"/>
                  <a:pt x="601687" y="500954"/>
                </a:cubicBezTo>
                <a:close/>
                <a:moveTo>
                  <a:pt x="819853" y="276033"/>
                </a:moveTo>
                <a:cubicBezTo>
                  <a:pt x="822793" y="276342"/>
                  <a:pt x="825578" y="277882"/>
                  <a:pt x="827434" y="280346"/>
                </a:cubicBezTo>
                <a:lnTo>
                  <a:pt x="859613" y="323474"/>
                </a:lnTo>
                <a:cubicBezTo>
                  <a:pt x="860850" y="324706"/>
                  <a:pt x="862088" y="324706"/>
                  <a:pt x="862088" y="327171"/>
                </a:cubicBezTo>
                <a:cubicBezTo>
                  <a:pt x="862088" y="328403"/>
                  <a:pt x="862088" y="329635"/>
                  <a:pt x="862088" y="330867"/>
                </a:cubicBezTo>
                <a:cubicBezTo>
                  <a:pt x="862088" y="332100"/>
                  <a:pt x="862088" y="332100"/>
                  <a:pt x="862088" y="334564"/>
                </a:cubicBezTo>
                <a:cubicBezTo>
                  <a:pt x="862088" y="335796"/>
                  <a:pt x="860850" y="337028"/>
                  <a:pt x="859613" y="337028"/>
                </a:cubicBezTo>
                <a:cubicBezTo>
                  <a:pt x="859613" y="337028"/>
                  <a:pt x="859613" y="337028"/>
                  <a:pt x="859613" y="338261"/>
                </a:cubicBezTo>
                <a:lnTo>
                  <a:pt x="827434" y="381389"/>
                </a:lnTo>
                <a:cubicBezTo>
                  <a:pt x="824959" y="383853"/>
                  <a:pt x="821246" y="385085"/>
                  <a:pt x="817533" y="385085"/>
                </a:cubicBezTo>
                <a:cubicBezTo>
                  <a:pt x="815058" y="385085"/>
                  <a:pt x="812582" y="385085"/>
                  <a:pt x="811345" y="382621"/>
                </a:cubicBezTo>
                <a:cubicBezTo>
                  <a:pt x="805156" y="378924"/>
                  <a:pt x="803919" y="371531"/>
                  <a:pt x="808869" y="366602"/>
                </a:cubicBezTo>
                <a:lnTo>
                  <a:pt x="827434" y="343190"/>
                </a:lnTo>
                <a:lnTo>
                  <a:pt x="683867" y="343190"/>
                </a:lnTo>
                <a:cubicBezTo>
                  <a:pt x="677679" y="343190"/>
                  <a:pt x="672728" y="337028"/>
                  <a:pt x="672728" y="330867"/>
                </a:cubicBezTo>
                <a:cubicBezTo>
                  <a:pt x="672728" y="323474"/>
                  <a:pt x="677679" y="318545"/>
                  <a:pt x="683867" y="318545"/>
                </a:cubicBezTo>
                <a:lnTo>
                  <a:pt x="827434" y="318545"/>
                </a:lnTo>
                <a:lnTo>
                  <a:pt x="808869" y="295133"/>
                </a:lnTo>
                <a:cubicBezTo>
                  <a:pt x="805156" y="290204"/>
                  <a:pt x="805156" y="281578"/>
                  <a:pt x="811345" y="279114"/>
                </a:cubicBezTo>
                <a:cubicBezTo>
                  <a:pt x="813820" y="276650"/>
                  <a:pt x="816914" y="275725"/>
                  <a:pt x="819853" y="276033"/>
                </a:cubicBezTo>
                <a:close/>
                <a:moveTo>
                  <a:pt x="43474" y="276033"/>
                </a:moveTo>
                <a:cubicBezTo>
                  <a:pt x="46414" y="275725"/>
                  <a:pt x="49508" y="276650"/>
                  <a:pt x="51983" y="279114"/>
                </a:cubicBezTo>
                <a:cubicBezTo>
                  <a:pt x="58172" y="281578"/>
                  <a:pt x="58172" y="290204"/>
                  <a:pt x="54459" y="295133"/>
                </a:cubicBezTo>
                <a:lnTo>
                  <a:pt x="35893" y="318545"/>
                </a:lnTo>
                <a:lnTo>
                  <a:pt x="178229" y="318545"/>
                </a:lnTo>
                <a:cubicBezTo>
                  <a:pt x="185655" y="318545"/>
                  <a:pt x="190606" y="324706"/>
                  <a:pt x="190606" y="330867"/>
                </a:cubicBezTo>
                <a:cubicBezTo>
                  <a:pt x="190606" y="337028"/>
                  <a:pt x="185655" y="343190"/>
                  <a:pt x="178229" y="343190"/>
                </a:cubicBezTo>
                <a:lnTo>
                  <a:pt x="35893" y="343190"/>
                </a:lnTo>
                <a:lnTo>
                  <a:pt x="54459" y="366602"/>
                </a:lnTo>
                <a:cubicBezTo>
                  <a:pt x="58172" y="371531"/>
                  <a:pt x="56934" y="378924"/>
                  <a:pt x="51983" y="382621"/>
                </a:cubicBezTo>
                <a:cubicBezTo>
                  <a:pt x="49508" y="385085"/>
                  <a:pt x="47033" y="385085"/>
                  <a:pt x="44557" y="385085"/>
                </a:cubicBezTo>
                <a:cubicBezTo>
                  <a:pt x="40844" y="385085"/>
                  <a:pt x="37131" y="383853"/>
                  <a:pt x="34656" y="381389"/>
                </a:cubicBezTo>
                <a:lnTo>
                  <a:pt x="2475" y="338261"/>
                </a:lnTo>
                <a:cubicBezTo>
                  <a:pt x="1238" y="337028"/>
                  <a:pt x="1238" y="335796"/>
                  <a:pt x="1238" y="334564"/>
                </a:cubicBezTo>
                <a:cubicBezTo>
                  <a:pt x="0" y="333332"/>
                  <a:pt x="0" y="332100"/>
                  <a:pt x="0" y="330867"/>
                </a:cubicBezTo>
                <a:cubicBezTo>
                  <a:pt x="0" y="329635"/>
                  <a:pt x="0" y="329635"/>
                  <a:pt x="1238" y="327171"/>
                </a:cubicBezTo>
                <a:cubicBezTo>
                  <a:pt x="1238" y="325938"/>
                  <a:pt x="1238" y="324706"/>
                  <a:pt x="2475" y="323474"/>
                </a:cubicBezTo>
                <a:lnTo>
                  <a:pt x="35893" y="280346"/>
                </a:lnTo>
                <a:cubicBezTo>
                  <a:pt x="37750" y="277882"/>
                  <a:pt x="40535" y="276342"/>
                  <a:pt x="43474" y="276033"/>
                </a:cubicBezTo>
                <a:close/>
                <a:moveTo>
                  <a:pt x="391968" y="203135"/>
                </a:moveTo>
                <a:cubicBezTo>
                  <a:pt x="372119" y="203135"/>
                  <a:pt x="351030" y="206855"/>
                  <a:pt x="331181" y="213054"/>
                </a:cubicBezTo>
                <a:lnTo>
                  <a:pt x="303890" y="219253"/>
                </a:lnTo>
                <a:cubicBezTo>
                  <a:pt x="292725" y="224212"/>
                  <a:pt x="284041" y="235370"/>
                  <a:pt x="284041" y="247768"/>
                </a:cubicBezTo>
                <a:lnTo>
                  <a:pt x="284041" y="369269"/>
                </a:lnTo>
                <a:cubicBezTo>
                  <a:pt x="284041" y="377948"/>
                  <a:pt x="287763" y="386626"/>
                  <a:pt x="293965" y="392825"/>
                </a:cubicBezTo>
                <a:lnTo>
                  <a:pt x="326219" y="423820"/>
                </a:lnTo>
                <a:lnTo>
                  <a:pt x="305130" y="273804"/>
                </a:lnTo>
                <a:cubicBezTo>
                  <a:pt x="303890" y="267605"/>
                  <a:pt x="307611" y="262646"/>
                  <a:pt x="315055" y="261406"/>
                </a:cubicBezTo>
                <a:cubicBezTo>
                  <a:pt x="321257" y="260166"/>
                  <a:pt x="327460" y="265125"/>
                  <a:pt x="328700" y="271324"/>
                </a:cubicBezTo>
                <a:lnTo>
                  <a:pt x="353511" y="443657"/>
                </a:lnTo>
                <a:lnTo>
                  <a:pt x="508578" y="443657"/>
                </a:lnTo>
                <a:lnTo>
                  <a:pt x="534629" y="268845"/>
                </a:lnTo>
                <a:cubicBezTo>
                  <a:pt x="535870" y="262646"/>
                  <a:pt x="542073" y="257687"/>
                  <a:pt x="548275" y="258926"/>
                </a:cubicBezTo>
                <a:cubicBezTo>
                  <a:pt x="555718" y="260166"/>
                  <a:pt x="559440" y="266365"/>
                  <a:pt x="558200" y="272564"/>
                </a:cubicBezTo>
                <a:lnTo>
                  <a:pt x="535870" y="423820"/>
                </a:lnTo>
                <a:lnTo>
                  <a:pt x="568124" y="392825"/>
                </a:lnTo>
                <a:cubicBezTo>
                  <a:pt x="574327" y="386626"/>
                  <a:pt x="578048" y="377948"/>
                  <a:pt x="578048" y="369269"/>
                </a:cubicBezTo>
                <a:lnTo>
                  <a:pt x="578048" y="247768"/>
                </a:lnTo>
                <a:cubicBezTo>
                  <a:pt x="578048" y="235370"/>
                  <a:pt x="570605" y="224212"/>
                  <a:pt x="559440" y="219253"/>
                </a:cubicBezTo>
                <a:lnTo>
                  <a:pt x="532148" y="213054"/>
                </a:lnTo>
                <a:cubicBezTo>
                  <a:pt x="512300" y="206855"/>
                  <a:pt x="491211" y="203135"/>
                  <a:pt x="470122" y="203135"/>
                </a:cubicBezTo>
                <a:cubicBezTo>
                  <a:pt x="465159" y="213054"/>
                  <a:pt x="458957" y="221732"/>
                  <a:pt x="450273" y="226692"/>
                </a:cubicBezTo>
                <a:lnTo>
                  <a:pt x="465159" y="358111"/>
                </a:lnTo>
                <a:cubicBezTo>
                  <a:pt x="466400" y="365550"/>
                  <a:pt x="463919" y="371749"/>
                  <a:pt x="458957" y="377948"/>
                </a:cubicBezTo>
                <a:lnTo>
                  <a:pt x="439108" y="396545"/>
                </a:lnTo>
                <a:cubicBezTo>
                  <a:pt x="435387" y="401504"/>
                  <a:pt x="427943" y="401504"/>
                  <a:pt x="422981" y="396545"/>
                </a:cubicBezTo>
                <a:lnTo>
                  <a:pt x="403133" y="377948"/>
                </a:lnTo>
                <a:cubicBezTo>
                  <a:pt x="398170" y="371749"/>
                  <a:pt x="395689" y="365550"/>
                  <a:pt x="396930" y="358111"/>
                </a:cubicBezTo>
                <a:lnTo>
                  <a:pt x="413057" y="226692"/>
                </a:lnTo>
                <a:cubicBezTo>
                  <a:pt x="404373" y="221732"/>
                  <a:pt x="398170" y="213054"/>
                  <a:pt x="393208" y="203135"/>
                </a:cubicBezTo>
                <a:close/>
                <a:moveTo>
                  <a:pt x="391945" y="180703"/>
                </a:moveTo>
                <a:lnTo>
                  <a:pt x="470144" y="180703"/>
                </a:lnTo>
                <a:cubicBezTo>
                  <a:pt x="493728" y="180703"/>
                  <a:pt x="516071" y="183190"/>
                  <a:pt x="538414" y="189408"/>
                </a:cubicBezTo>
                <a:lnTo>
                  <a:pt x="565722" y="196869"/>
                </a:lnTo>
                <a:lnTo>
                  <a:pt x="566963" y="196869"/>
                </a:lnTo>
                <a:cubicBezTo>
                  <a:pt x="588064" y="205573"/>
                  <a:pt x="601718" y="225469"/>
                  <a:pt x="601718" y="247852"/>
                </a:cubicBezTo>
                <a:lnTo>
                  <a:pt x="601718" y="369715"/>
                </a:lnTo>
                <a:cubicBezTo>
                  <a:pt x="601718" y="384637"/>
                  <a:pt x="595512" y="399558"/>
                  <a:pt x="585582" y="410750"/>
                </a:cubicBezTo>
                <a:lnTo>
                  <a:pt x="530966" y="461733"/>
                </a:lnTo>
                <a:lnTo>
                  <a:pt x="530966" y="736546"/>
                </a:lnTo>
                <a:cubicBezTo>
                  <a:pt x="530966" y="742763"/>
                  <a:pt x="526001" y="747737"/>
                  <a:pt x="519795" y="747737"/>
                </a:cubicBezTo>
                <a:cubicBezTo>
                  <a:pt x="513589" y="747737"/>
                  <a:pt x="507382" y="742763"/>
                  <a:pt x="507382" y="736546"/>
                </a:cubicBezTo>
                <a:lnTo>
                  <a:pt x="507382" y="469194"/>
                </a:lnTo>
                <a:lnTo>
                  <a:pt x="444078" y="469194"/>
                </a:lnTo>
                <a:lnTo>
                  <a:pt x="444078" y="736546"/>
                </a:lnTo>
                <a:cubicBezTo>
                  <a:pt x="444078" y="742763"/>
                  <a:pt x="439113" y="747737"/>
                  <a:pt x="432907" y="747737"/>
                </a:cubicBezTo>
                <a:cubicBezTo>
                  <a:pt x="426700" y="747737"/>
                  <a:pt x="420494" y="742763"/>
                  <a:pt x="420494" y="736546"/>
                </a:cubicBezTo>
                <a:lnTo>
                  <a:pt x="420494" y="469194"/>
                </a:lnTo>
                <a:lnTo>
                  <a:pt x="354707" y="469194"/>
                </a:lnTo>
                <a:lnTo>
                  <a:pt x="354707" y="736546"/>
                </a:lnTo>
                <a:cubicBezTo>
                  <a:pt x="354707" y="742763"/>
                  <a:pt x="349742" y="747737"/>
                  <a:pt x="343536" y="747737"/>
                </a:cubicBezTo>
                <a:cubicBezTo>
                  <a:pt x="337329" y="747737"/>
                  <a:pt x="331123" y="742763"/>
                  <a:pt x="331123" y="736546"/>
                </a:cubicBezTo>
                <a:lnTo>
                  <a:pt x="331123" y="461733"/>
                </a:lnTo>
                <a:lnTo>
                  <a:pt x="278990" y="410750"/>
                </a:lnTo>
                <a:cubicBezTo>
                  <a:pt x="266577" y="399558"/>
                  <a:pt x="260371" y="384637"/>
                  <a:pt x="260371" y="369715"/>
                </a:cubicBezTo>
                <a:lnTo>
                  <a:pt x="260371" y="247852"/>
                </a:lnTo>
                <a:cubicBezTo>
                  <a:pt x="260371" y="225469"/>
                  <a:pt x="274025" y="205573"/>
                  <a:pt x="295126" y="196869"/>
                </a:cubicBezTo>
                <a:lnTo>
                  <a:pt x="296368" y="196869"/>
                </a:lnTo>
                <a:lnTo>
                  <a:pt x="323675" y="189408"/>
                </a:lnTo>
                <a:cubicBezTo>
                  <a:pt x="346018" y="183190"/>
                  <a:pt x="369602" y="180703"/>
                  <a:pt x="391945" y="180703"/>
                </a:cubicBezTo>
                <a:close/>
                <a:moveTo>
                  <a:pt x="431664" y="23678"/>
                </a:moveTo>
                <a:cubicBezTo>
                  <a:pt x="404599" y="23678"/>
                  <a:pt x="382455" y="45830"/>
                  <a:pt x="382455" y="72904"/>
                </a:cubicBezTo>
                <a:cubicBezTo>
                  <a:pt x="382455" y="101209"/>
                  <a:pt x="404599" y="122130"/>
                  <a:pt x="431664" y="122130"/>
                </a:cubicBezTo>
                <a:cubicBezTo>
                  <a:pt x="458729" y="122130"/>
                  <a:pt x="480873" y="101209"/>
                  <a:pt x="480873" y="72904"/>
                </a:cubicBezTo>
                <a:cubicBezTo>
                  <a:pt x="480873" y="45830"/>
                  <a:pt x="458729" y="23678"/>
                  <a:pt x="431664" y="23678"/>
                </a:cubicBezTo>
                <a:close/>
                <a:moveTo>
                  <a:pt x="675816" y="14955"/>
                </a:moveTo>
                <a:lnTo>
                  <a:pt x="728943" y="22370"/>
                </a:lnTo>
                <a:cubicBezTo>
                  <a:pt x="733885" y="23606"/>
                  <a:pt x="738827" y="27313"/>
                  <a:pt x="740062" y="32257"/>
                </a:cubicBezTo>
                <a:lnTo>
                  <a:pt x="746240" y="86634"/>
                </a:lnTo>
                <a:cubicBezTo>
                  <a:pt x="748711" y="92813"/>
                  <a:pt x="743769" y="98992"/>
                  <a:pt x="736356" y="98992"/>
                </a:cubicBezTo>
                <a:cubicBezTo>
                  <a:pt x="736356" y="100228"/>
                  <a:pt x="736356" y="100228"/>
                  <a:pt x="735120" y="100228"/>
                </a:cubicBezTo>
                <a:cubicBezTo>
                  <a:pt x="728943" y="100228"/>
                  <a:pt x="724001" y="95284"/>
                  <a:pt x="722765" y="89105"/>
                </a:cubicBezTo>
                <a:lnTo>
                  <a:pt x="719059" y="59445"/>
                </a:lnTo>
                <a:lnTo>
                  <a:pt x="617748" y="159548"/>
                </a:lnTo>
                <a:cubicBezTo>
                  <a:pt x="615277" y="163256"/>
                  <a:pt x="612806" y="163256"/>
                  <a:pt x="609100" y="163256"/>
                </a:cubicBezTo>
                <a:cubicBezTo>
                  <a:pt x="606629" y="163256"/>
                  <a:pt x="602922" y="163256"/>
                  <a:pt x="601687" y="159548"/>
                </a:cubicBezTo>
                <a:cubicBezTo>
                  <a:pt x="596745" y="155841"/>
                  <a:pt x="596745" y="147190"/>
                  <a:pt x="601687" y="143482"/>
                </a:cubicBezTo>
                <a:lnTo>
                  <a:pt x="702997" y="43379"/>
                </a:lnTo>
                <a:lnTo>
                  <a:pt x="672110" y="38436"/>
                </a:lnTo>
                <a:cubicBezTo>
                  <a:pt x="665932" y="37200"/>
                  <a:pt x="662226" y="31021"/>
                  <a:pt x="662226" y="24841"/>
                </a:cubicBezTo>
                <a:cubicBezTo>
                  <a:pt x="663461" y="18662"/>
                  <a:pt x="669639" y="13719"/>
                  <a:pt x="675816" y="14955"/>
                </a:cubicBezTo>
                <a:close/>
                <a:moveTo>
                  <a:pt x="187509" y="14955"/>
                </a:moveTo>
                <a:cubicBezTo>
                  <a:pt x="193686" y="13719"/>
                  <a:pt x="199863" y="17426"/>
                  <a:pt x="201098" y="23605"/>
                </a:cubicBezTo>
                <a:cubicBezTo>
                  <a:pt x="201098" y="31020"/>
                  <a:pt x="197392" y="37198"/>
                  <a:pt x="189979" y="37198"/>
                </a:cubicBezTo>
                <a:lnTo>
                  <a:pt x="160330" y="42141"/>
                </a:lnTo>
                <a:lnTo>
                  <a:pt x="261633" y="142238"/>
                </a:lnTo>
                <a:cubicBezTo>
                  <a:pt x="265340" y="147181"/>
                  <a:pt x="265340" y="154595"/>
                  <a:pt x="261633" y="159538"/>
                </a:cubicBezTo>
                <a:cubicBezTo>
                  <a:pt x="259162" y="162010"/>
                  <a:pt x="255456" y="162010"/>
                  <a:pt x="252985" y="162010"/>
                </a:cubicBezTo>
                <a:cubicBezTo>
                  <a:pt x="249279" y="162010"/>
                  <a:pt x="246808" y="162010"/>
                  <a:pt x="244337" y="159538"/>
                </a:cubicBezTo>
                <a:lnTo>
                  <a:pt x="143034" y="58206"/>
                </a:lnTo>
                <a:lnTo>
                  <a:pt x="139328" y="87864"/>
                </a:lnTo>
                <a:cubicBezTo>
                  <a:pt x="138092" y="94043"/>
                  <a:pt x="133151" y="97750"/>
                  <a:pt x="126974" y="97750"/>
                </a:cubicBezTo>
                <a:cubicBezTo>
                  <a:pt x="126974" y="97750"/>
                  <a:pt x="126974" y="97750"/>
                  <a:pt x="125738" y="97750"/>
                </a:cubicBezTo>
                <a:cubicBezTo>
                  <a:pt x="119561" y="97750"/>
                  <a:pt x="114619" y="91572"/>
                  <a:pt x="115855" y="84157"/>
                </a:cubicBezTo>
                <a:lnTo>
                  <a:pt x="123267" y="31020"/>
                </a:lnTo>
                <a:cubicBezTo>
                  <a:pt x="123267" y="26077"/>
                  <a:pt x="128209" y="22369"/>
                  <a:pt x="133151" y="21134"/>
                </a:cubicBezTo>
                <a:close/>
                <a:moveTo>
                  <a:pt x="431667" y="0"/>
                </a:moveTo>
                <a:cubicBezTo>
                  <a:pt x="471195" y="0"/>
                  <a:pt x="504546" y="33366"/>
                  <a:pt x="504546" y="72910"/>
                </a:cubicBezTo>
                <a:cubicBezTo>
                  <a:pt x="504546" y="113690"/>
                  <a:pt x="471195" y="147055"/>
                  <a:pt x="431667" y="147055"/>
                </a:cubicBezTo>
                <a:cubicBezTo>
                  <a:pt x="390904" y="147055"/>
                  <a:pt x="358788" y="113690"/>
                  <a:pt x="358788" y="72910"/>
                </a:cubicBezTo>
                <a:cubicBezTo>
                  <a:pt x="358788" y="33366"/>
                  <a:pt x="390904" y="0"/>
                  <a:pt x="431667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Rounded Rectangle 469">
            <a:extLst>
              <a:ext uri="{FF2B5EF4-FFF2-40B4-BE49-F238E27FC236}">
                <a16:creationId xmlns:a16="http://schemas.microsoft.com/office/drawing/2014/main" id="{AFA7F017-56E0-9848-9A96-D3A57708954B}"/>
              </a:ext>
            </a:extLst>
          </p:cNvPr>
          <p:cNvSpPr/>
          <p:nvPr/>
        </p:nvSpPr>
        <p:spPr>
          <a:xfrm>
            <a:off x="15032972" y="3374789"/>
            <a:ext cx="1308081" cy="2643252"/>
          </a:xfrm>
          <a:prstGeom prst="roundRect">
            <a:avLst/>
          </a:pr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Rounded Rectangle 470">
            <a:extLst>
              <a:ext uri="{FF2B5EF4-FFF2-40B4-BE49-F238E27FC236}">
                <a16:creationId xmlns:a16="http://schemas.microsoft.com/office/drawing/2014/main" id="{E5FD5809-9742-AF4B-8CB1-7286EEFB567F}"/>
              </a:ext>
            </a:extLst>
          </p:cNvPr>
          <p:cNvSpPr/>
          <p:nvPr/>
        </p:nvSpPr>
        <p:spPr>
          <a:xfrm>
            <a:off x="14540884" y="3802242"/>
            <a:ext cx="8323135" cy="1864359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2" name="Rounded Rectangle 471">
            <a:extLst>
              <a:ext uri="{FF2B5EF4-FFF2-40B4-BE49-F238E27FC236}">
                <a16:creationId xmlns:a16="http://schemas.microsoft.com/office/drawing/2014/main" id="{C99C5AC2-DDDD-5846-8A70-768F751BE3CA}"/>
              </a:ext>
            </a:extLst>
          </p:cNvPr>
          <p:cNvSpPr/>
          <p:nvPr/>
        </p:nvSpPr>
        <p:spPr>
          <a:xfrm>
            <a:off x="14406339" y="3675130"/>
            <a:ext cx="8323135" cy="1864359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5" name="Rounded Rectangle 544">
            <a:extLst>
              <a:ext uri="{FF2B5EF4-FFF2-40B4-BE49-F238E27FC236}">
                <a16:creationId xmlns:a16="http://schemas.microsoft.com/office/drawing/2014/main" id="{7A93292A-833C-2D4A-8D2E-B68FAE1DC6D7}"/>
              </a:ext>
            </a:extLst>
          </p:cNvPr>
          <p:cNvSpPr/>
          <p:nvPr/>
        </p:nvSpPr>
        <p:spPr>
          <a:xfrm>
            <a:off x="14907147" y="3285061"/>
            <a:ext cx="1306836" cy="2644499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2" name="Freeform 641">
            <a:extLst>
              <a:ext uri="{FF2B5EF4-FFF2-40B4-BE49-F238E27FC236}">
                <a16:creationId xmlns:a16="http://schemas.microsoft.com/office/drawing/2014/main" id="{B6F7DAEB-8DD6-F646-85A5-783756870BA7}"/>
              </a:ext>
            </a:extLst>
          </p:cNvPr>
          <p:cNvSpPr/>
          <p:nvPr/>
        </p:nvSpPr>
        <p:spPr>
          <a:xfrm>
            <a:off x="15197417" y="4233441"/>
            <a:ext cx="725051" cy="747737"/>
          </a:xfrm>
          <a:custGeom>
            <a:avLst/>
            <a:gdLst>
              <a:gd name="connsiteX0" fmla="*/ 591085 w 725051"/>
              <a:gd name="connsiteY0" fmla="*/ 244261 h 747737"/>
              <a:gd name="connsiteX1" fmla="*/ 553907 w 725051"/>
              <a:gd name="connsiteY1" fmla="*/ 270297 h 747737"/>
              <a:gd name="connsiteX2" fmla="*/ 535318 w 725051"/>
              <a:gd name="connsiteY2" fmla="*/ 266578 h 747737"/>
              <a:gd name="connsiteX3" fmla="*/ 535318 w 725051"/>
              <a:gd name="connsiteY3" fmla="*/ 369481 h 747737"/>
              <a:gd name="connsiteX4" fmla="*/ 517968 w 725051"/>
              <a:gd name="connsiteY4" fmla="*/ 410395 h 747737"/>
              <a:gd name="connsiteX5" fmla="*/ 464680 w 725051"/>
              <a:gd name="connsiteY5" fmla="*/ 461227 h 747737"/>
              <a:gd name="connsiteX6" fmla="*/ 464680 w 725051"/>
              <a:gd name="connsiteY6" fmla="*/ 484783 h 747737"/>
              <a:gd name="connsiteX7" fmla="*/ 467159 w 725051"/>
              <a:gd name="connsiteY7" fmla="*/ 484783 h 747737"/>
              <a:gd name="connsiteX8" fmla="*/ 631981 w 725051"/>
              <a:gd name="connsiteY8" fmla="*/ 484783 h 747737"/>
              <a:gd name="connsiteX9" fmla="*/ 658006 w 725051"/>
              <a:gd name="connsiteY9" fmla="*/ 311211 h 747737"/>
              <a:gd name="connsiteX10" fmla="*/ 671638 w 725051"/>
              <a:gd name="connsiteY10" fmla="*/ 301292 h 747737"/>
              <a:gd name="connsiteX11" fmla="*/ 681552 w 725051"/>
              <a:gd name="connsiteY11" fmla="*/ 314930 h 747737"/>
              <a:gd name="connsiteX12" fmla="*/ 659245 w 725051"/>
              <a:gd name="connsiteY12" fmla="*/ 463707 h 747737"/>
              <a:gd name="connsiteX13" fmla="*/ 690227 w 725051"/>
              <a:gd name="connsiteY13" fmla="*/ 431472 h 747737"/>
              <a:gd name="connsiteX14" fmla="*/ 701380 w 725051"/>
              <a:gd name="connsiteY14" fmla="*/ 409155 h 747737"/>
              <a:gd name="connsiteX15" fmla="*/ 701380 w 725051"/>
              <a:gd name="connsiteY15" fmla="*/ 287654 h 747737"/>
              <a:gd name="connsiteX16" fmla="*/ 681552 w 725051"/>
              <a:gd name="connsiteY16" fmla="*/ 260379 h 747737"/>
              <a:gd name="connsiteX17" fmla="*/ 655527 w 725051"/>
              <a:gd name="connsiteY17" fmla="*/ 252940 h 747737"/>
              <a:gd name="connsiteX18" fmla="*/ 593564 w 725051"/>
              <a:gd name="connsiteY18" fmla="*/ 244261 h 747737"/>
              <a:gd name="connsiteX19" fmla="*/ 132732 w 725051"/>
              <a:gd name="connsiteY19" fmla="*/ 244261 h 747737"/>
              <a:gd name="connsiteX20" fmla="*/ 69525 w 725051"/>
              <a:gd name="connsiteY20" fmla="*/ 252940 h 747737"/>
              <a:gd name="connsiteX21" fmla="*/ 43499 w 725051"/>
              <a:gd name="connsiteY21" fmla="*/ 260379 h 747737"/>
              <a:gd name="connsiteX22" fmla="*/ 23670 w 725051"/>
              <a:gd name="connsiteY22" fmla="*/ 287656 h 747737"/>
              <a:gd name="connsiteX23" fmla="*/ 23670 w 725051"/>
              <a:gd name="connsiteY23" fmla="*/ 409159 h 747737"/>
              <a:gd name="connsiteX24" fmla="*/ 33585 w 725051"/>
              <a:gd name="connsiteY24" fmla="*/ 431476 h 747737"/>
              <a:gd name="connsiteX25" fmla="*/ 65807 w 725051"/>
              <a:gd name="connsiteY25" fmla="*/ 463712 h 747737"/>
              <a:gd name="connsiteX26" fmla="*/ 44739 w 725051"/>
              <a:gd name="connsiteY26" fmla="*/ 314932 h 747737"/>
              <a:gd name="connsiteX27" fmla="*/ 54653 w 725051"/>
              <a:gd name="connsiteY27" fmla="*/ 301294 h 747737"/>
              <a:gd name="connsiteX28" fmla="*/ 68286 w 725051"/>
              <a:gd name="connsiteY28" fmla="*/ 311212 h 747737"/>
              <a:gd name="connsiteX29" fmla="*/ 93073 w 725051"/>
              <a:gd name="connsiteY29" fmla="*/ 484789 h 747737"/>
              <a:gd name="connsiteX30" fmla="*/ 259144 w 725051"/>
              <a:gd name="connsiteY30" fmla="*/ 484789 h 747737"/>
              <a:gd name="connsiteX31" fmla="*/ 262862 w 725051"/>
              <a:gd name="connsiteY31" fmla="*/ 486029 h 747737"/>
              <a:gd name="connsiteX32" fmla="*/ 262862 w 725051"/>
              <a:gd name="connsiteY32" fmla="*/ 461233 h 747737"/>
              <a:gd name="connsiteX33" fmla="*/ 209571 w 725051"/>
              <a:gd name="connsiteY33" fmla="*/ 410399 h 747737"/>
              <a:gd name="connsiteX34" fmla="*/ 192220 w 725051"/>
              <a:gd name="connsiteY34" fmla="*/ 369485 h 747737"/>
              <a:gd name="connsiteX35" fmla="*/ 192220 w 725051"/>
              <a:gd name="connsiteY35" fmla="*/ 265338 h 747737"/>
              <a:gd name="connsiteX36" fmla="*/ 171151 w 725051"/>
              <a:gd name="connsiteY36" fmla="*/ 270298 h 747737"/>
              <a:gd name="connsiteX37" fmla="*/ 132732 w 725051"/>
              <a:gd name="connsiteY37" fmla="*/ 244261 h 747737"/>
              <a:gd name="connsiteX38" fmla="*/ 324692 w 725051"/>
              <a:gd name="connsiteY38" fmla="*/ 203135 h 747737"/>
              <a:gd name="connsiteX39" fmla="*/ 262666 w 725051"/>
              <a:gd name="connsiteY39" fmla="*/ 213054 h 747737"/>
              <a:gd name="connsiteX40" fmla="*/ 236615 w 725051"/>
              <a:gd name="connsiteY40" fmla="*/ 219253 h 747737"/>
              <a:gd name="connsiteX41" fmla="*/ 216767 w 725051"/>
              <a:gd name="connsiteY41" fmla="*/ 247768 h 747737"/>
              <a:gd name="connsiteX42" fmla="*/ 216767 w 725051"/>
              <a:gd name="connsiteY42" fmla="*/ 369269 h 747737"/>
              <a:gd name="connsiteX43" fmla="*/ 226691 w 725051"/>
              <a:gd name="connsiteY43" fmla="*/ 392825 h 747737"/>
              <a:gd name="connsiteX44" fmla="*/ 258944 w 725051"/>
              <a:gd name="connsiteY44" fmla="*/ 423820 h 747737"/>
              <a:gd name="connsiteX45" fmla="*/ 237856 w 725051"/>
              <a:gd name="connsiteY45" fmla="*/ 273804 h 747737"/>
              <a:gd name="connsiteX46" fmla="*/ 246539 w 725051"/>
              <a:gd name="connsiteY46" fmla="*/ 261406 h 747737"/>
              <a:gd name="connsiteX47" fmla="*/ 260185 w 725051"/>
              <a:gd name="connsiteY47" fmla="*/ 271324 h 747737"/>
              <a:gd name="connsiteX48" fmla="*/ 286236 w 725051"/>
              <a:gd name="connsiteY48" fmla="*/ 443657 h 747737"/>
              <a:gd name="connsiteX49" fmla="*/ 441300 w 725051"/>
              <a:gd name="connsiteY49" fmla="*/ 443657 h 747737"/>
              <a:gd name="connsiteX50" fmla="*/ 467351 w 725051"/>
              <a:gd name="connsiteY50" fmla="*/ 268845 h 747737"/>
              <a:gd name="connsiteX51" fmla="*/ 480996 w 725051"/>
              <a:gd name="connsiteY51" fmla="*/ 258926 h 747737"/>
              <a:gd name="connsiteX52" fmla="*/ 490920 w 725051"/>
              <a:gd name="connsiteY52" fmla="*/ 272564 h 747737"/>
              <a:gd name="connsiteX53" fmla="*/ 468591 w 725051"/>
              <a:gd name="connsiteY53" fmla="*/ 423820 h 747737"/>
              <a:gd name="connsiteX54" fmla="*/ 500844 w 725051"/>
              <a:gd name="connsiteY54" fmla="*/ 392825 h 747737"/>
              <a:gd name="connsiteX55" fmla="*/ 509528 w 725051"/>
              <a:gd name="connsiteY55" fmla="*/ 369269 h 747737"/>
              <a:gd name="connsiteX56" fmla="*/ 509528 w 725051"/>
              <a:gd name="connsiteY56" fmla="*/ 247768 h 747737"/>
              <a:gd name="connsiteX57" fmla="*/ 490920 w 725051"/>
              <a:gd name="connsiteY57" fmla="*/ 219253 h 747737"/>
              <a:gd name="connsiteX58" fmla="*/ 464870 w 725051"/>
              <a:gd name="connsiteY58" fmla="*/ 213054 h 747737"/>
              <a:gd name="connsiteX59" fmla="*/ 402844 w 725051"/>
              <a:gd name="connsiteY59" fmla="*/ 203135 h 747737"/>
              <a:gd name="connsiteX60" fmla="*/ 401603 w 725051"/>
              <a:gd name="connsiteY60" fmla="*/ 203135 h 747737"/>
              <a:gd name="connsiteX61" fmla="*/ 381755 w 725051"/>
              <a:gd name="connsiteY61" fmla="*/ 226692 h 747737"/>
              <a:gd name="connsiteX62" fmla="*/ 397882 w 725051"/>
              <a:gd name="connsiteY62" fmla="*/ 358111 h 747737"/>
              <a:gd name="connsiteX63" fmla="*/ 390439 w 725051"/>
              <a:gd name="connsiteY63" fmla="*/ 377948 h 747737"/>
              <a:gd name="connsiteX64" fmla="*/ 371831 w 725051"/>
              <a:gd name="connsiteY64" fmla="*/ 396545 h 747737"/>
              <a:gd name="connsiteX65" fmla="*/ 355704 w 725051"/>
              <a:gd name="connsiteY65" fmla="*/ 396545 h 747737"/>
              <a:gd name="connsiteX66" fmla="*/ 335856 w 725051"/>
              <a:gd name="connsiteY66" fmla="*/ 377948 h 747737"/>
              <a:gd name="connsiteX67" fmla="*/ 328413 w 725051"/>
              <a:gd name="connsiteY67" fmla="*/ 358111 h 747737"/>
              <a:gd name="connsiteX68" fmla="*/ 345780 w 725051"/>
              <a:gd name="connsiteY68" fmla="*/ 226692 h 747737"/>
              <a:gd name="connsiteX69" fmla="*/ 325932 w 725051"/>
              <a:gd name="connsiteY69" fmla="*/ 203135 h 747737"/>
              <a:gd name="connsiteX70" fmla="*/ 324594 w 725051"/>
              <a:gd name="connsiteY70" fmla="*/ 180703 h 747737"/>
              <a:gd name="connsiteX71" fmla="*/ 402944 w 725051"/>
              <a:gd name="connsiteY71" fmla="*/ 180703 h 747737"/>
              <a:gd name="connsiteX72" fmla="*/ 471345 w 725051"/>
              <a:gd name="connsiteY72" fmla="*/ 189408 h 747737"/>
              <a:gd name="connsiteX73" fmla="*/ 498706 w 725051"/>
              <a:gd name="connsiteY73" fmla="*/ 196869 h 747737"/>
              <a:gd name="connsiteX74" fmla="*/ 526066 w 725051"/>
              <a:gd name="connsiteY74" fmla="*/ 219252 h 747737"/>
              <a:gd name="connsiteX75" fmla="*/ 593224 w 725051"/>
              <a:gd name="connsiteY75" fmla="*/ 219252 h 747737"/>
              <a:gd name="connsiteX76" fmla="*/ 661625 w 725051"/>
              <a:gd name="connsiteY76" fmla="*/ 229200 h 747737"/>
              <a:gd name="connsiteX77" fmla="*/ 688985 w 725051"/>
              <a:gd name="connsiteY77" fmla="*/ 236661 h 747737"/>
              <a:gd name="connsiteX78" fmla="*/ 725051 w 725051"/>
              <a:gd name="connsiteY78" fmla="*/ 287644 h 747737"/>
              <a:gd name="connsiteX79" fmla="*/ 725051 w 725051"/>
              <a:gd name="connsiteY79" fmla="*/ 409506 h 747737"/>
              <a:gd name="connsiteX80" fmla="*/ 707640 w 725051"/>
              <a:gd name="connsiteY80" fmla="*/ 450542 h 747737"/>
              <a:gd name="connsiteX81" fmla="*/ 654163 w 725051"/>
              <a:gd name="connsiteY81" fmla="*/ 501525 h 747737"/>
              <a:gd name="connsiteX82" fmla="*/ 654163 w 725051"/>
              <a:gd name="connsiteY82" fmla="*/ 671884 h 747737"/>
              <a:gd name="connsiteX83" fmla="*/ 641726 w 725051"/>
              <a:gd name="connsiteY83" fmla="*/ 684319 h 747737"/>
              <a:gd name="connsiteX84" fmla="*/ 630533 w 725051"/>
              <a:gd name="connsiteY84" fmla="*/ 671884 h 747737"/>
              <a:gd name="connsiteX85" fmla="*/ 630533 w 725051"/>
              <a:gd name="connsiteY85" fmla="*/ 508986 h 747737"/>
              <a:gd name="connsiteX86" fmla="*/ 564619 w 725051"/>
              <a:gd name="connsiteY86" fmla="*/ 508986 h 747737"/>
              <a:gd name="connsiteX87" fmla="*/ 564619 w 725051"/>
              <a:gd name="connsiteY87" fmla="*/ 711676 h 747737"/>
              <a:gd name="connsiteX88" fmla="*/ 552183 w 725051"/>
              <a:gd name="connsiteY88" fmla="*/ 724111 h 747737"/>
              <a:gd name="connsiteX89" fmla="*/ 540990 w 725051"/>
              <a:gd name="connsiteY89" fmla="*/ 711676 h 747737"/>
              <a:gd name="connsiteX90" fmla="*/ 540990 w 725051"/>
              <a:gd name="connsiteY90" fmla="*/ 508986 h 747737"/>
              <a:gd name="connsiteX91" fmla="*/ 466371 w 725051"/>
              <a:gd name="connsiteY91" fmla="*/ 508986 h 747737"/>
              <a:gd name="connsiteX92" fmla="*/ 463883 w 725051"/>
              <a:gd name="connsiteY92" fmla="*/ 508986 h 747737"/>
              <a:gd name="connsiteX93" fmla="*/ 463883 w 725051"/>
              <a:gd name="connsiteY93" fmla="*/ 736546 h 747737"/>
              <a:gd name="connsiteX94" fmla="*/ 452691 w 725051"/>
              <a:gd name="connsiteY94" fmla="*/ 747737 h 747737"/>
              <a:gd name="connsiteX95" fmla="*/ 440254 w 725051"/>
              <a:gd name="connsiteY95" fmla="*/ 736546 h 747737"/>
              <a:gd name="connsiteX96" fmla="*/ 440254 w 725051"/>
              <a:gd name="connsiteY96" fmla="*/ 469194 h 747737"/>
              <a:gd name="connsiteX97" fmla="*/ 376828 w 725051"/>
              <a:gd name="connsiteY97" fmla="*/ 469194 h 747737"/>
              <a:gd name="connsiteX98" fmla="*/ 376828 w 725051"/>
              <a:gd name="connsiteY98" fmla="*/ 736546 h 747737"/>
              <a:gd name="connsiteX99" fmla="*/ 365635 w 725051"/>
              <a:gd name="connsiteY99" fmla="*/ 747737 h 747737"/>
              <a:gd name="connsiteX100" fmla="*/ 353198 w 725051"/>
              <a:gd name="connsiteY100" fmla="*/ 736546 h 747737"/>
              <a:gd name="connsiteX101" fmla="*/ 353198 w 725051"/>
              <a:gd name="connsiteY101" fmla="*/ 469194 h 747737"/>
              <a:gd name="connsiteX102" fmla="*/ 287284 w 725051"/>
              <a:gd name="connsiteY102" fmla="*/ 469194 h 747737"/>
              <a:gd name="connsiteX103" fmla="*/ 287284 w 725051"/>
              <a:gd name="connsiteY103" fmla="*/ 736546 h 747737"/>
              <a:gd name="connsiteX104" fmla="*/ 274848 w 725051"/>
              <a:gd name="connsiteY104" fmla="*/ 747737 h 747737"/>
              <a:gd name="connsiteX105" fmla="*/ 263655 w 725051"/>
              <a:gd name="connsiteY105" fmla="*/ 736546 h 747737"/>
              <a:gd name="connsiteX106" fmla="*/ 263655 w 725051"/>
              <a:gd name="connsiteY106" fmla="*/ 507743 h 747737"/>
              <a:gd name="connsiteX107" fmla="*/ 259924 w 725051"/>
              <a:gd name="connsiteY107" fmla="*/ 508986 h 747737"/>
              <a:gd name="connsiteX108" fmla="*/ 184061 w 725051"/>
              <a:gd name="connsiteY108" fmla="*/ 508986 h 747737"/>
              <a:gd name="connsiteX109" fmla="*/ 184061 w 725051"/>
              <a:gd name="connsiteY109" fmla="*/ 711676 h 747737"/>
              <a:gd name="connsiteX110" fmla="*/ 172868 w 725051"/>
              <a:gd name="connsiteY110" fmla="*/ 724111 h 747737"/>
              <a:gd name="connsiteX111" fmla="*/ 160432 w 725051"/>
              <a:gd name="connsiteY111" fmla="*/ 711676 h 747737"/>
              <a:gd name="connsiteX112" fmla="*/ 160432 w 725051"/>
              <a:gd name="connsiteY112" fmla="*/ 508986 h 747737"/>
              <a:gd name="connsiteX113" fmla="*/ 94518 w 725051"/>
              <a:gd name="connsiteY113" fmla="*/ 508986 h 747737"/>
              <a:gd name="connsiteX114" fmla="*/ 94518 w 725051"/>
              <a:gd name="connsiteY114" fmla="*/ 671884 h 747737"/>
              <a:gd name="connsiteX115" fmla="*/ 83325 w 725051"/>
              <a:gd name="connsiteY115" fmla="*/ 684319 h 747737"/>
              <a:gd name="connsiteX116" fmla="*/ 70888 w 725051"/>
              <a:gd name="connsiteY116" fmla="*/ 671884 h 747737"/>
              <a:gd name="connsiteX117" fmla="*/ 70888 w 725051"/>
              <a:gd name="connsiteY117" fmla="*/ 501525 h 747737"/>
              <a:gd name="connsiteX118" fmla="*/ 17411 w 725051"/>
              <a:gd name="connsiteY118" fmla="*/ 450542 h 747737"/>
              <a:gd name="connsiteX119" fmla="*/ 0 w 725051"/>
              <a:gd name="connsiteY119" fmla="*/ 409506 h 747737"/>
              <a:gd name="connsiteX120" fmla="*/ 0 w 725051"/>
              <a:gd name="connsiteY120" fmla="*/ 287644 h 747737"/>
              <a:gd name="connsiteX121" fmla="*/ 34822 w 725051"/>
              <a:gd name="connsiteY121" fmla="*/ 236661 h 747737"/>
              <a:gd name="connsiteX122" fmla="*/ 37310 w 725051"/>
              <a:gd name="connsiteY122" fmla="*/ 236661 h 747737"/>
              <a:gd name="connsiteX123" fmla="*/ 63426 w 725051"/>
              <a:gd name="connsiteY123" fmla="*/ 229200 h 747737"/>
              <a:gd name="connsiteX124" fmla="*/ 133071 w 725051"/>
              <a:gd name="connsiteY124" fmla="*/ 219252 h 747737"/>
              <a:gd name="connsiteX125" fmla="*/ 201472 w 725051"/>
              <a:gd name="connsiteY125" fmla="*/ 219252 h 747737"/>
              <a:gd name="connsiteX126" fmla="*/ 227589 w 725051"/>
              <a:gd name="connsiteY126" fmla="*/ 196869 h 747737"/>
              <a:gd name="connsiteX127" fmla="*/ 228833 w 725051"/>
              <a:gd name="connsiteY127" fmla="*/ 196869 h 747737"/>
              <a:gd name="connsiteX128" fmla="*/ 256193 w 725051"/>
              <a:gd name="connsiteY128" fmla="*/ 189408 h 747737"/>
              <a:gd name="connsiteX129" fmla="*/ 324594 w 725051"/>
              <a:gd name="connsiteY129" fmla="*/ 180703 h 747737"/>
              <a:gd name="connsiteX130" fmla="*/ 553754 w 725051"/>
              <a:gd name="connsiteY130" fmla="*/ 64804 h 747737"/>
              <a:gd name="connsiteX131" fmla="*/ 504545 w 725051"/>
              <a:gd name="connsiteY131" fmla="*/ 112800 h 747737"/>
              <a:gd name="connsiteX132" fmla="*/ 553754 w 725051"/>
              <a:gd name="connsiteY132" fmla="*/ 163256 h 747737"/>
              <a:gd name="connsiteX133" fmla="*/ 602963 w 725051"/>
              <a:gd name="connsiteY133" fmla="*/ 112800 h 747737"/>
              <a:gd name="connsiteX134" fmla="*/ 553754 w 725051"/>
              <a:gd name="connsiteY134" fmla="*/ 64804 h 747737"/>
              <a:gd name="connsiteX135" fmla="*/ 171289 w 725051"/>
              <a:gd name="connsiteY135" fmla="*/ 64804 h 747737"/>
              <a:gd name="connsiteX136" fmla="*/ 120842 w 725051"/>
              <a:gd name="connsiteY136" fmla="*/ 112800 h 747737"/>
              <a:gd name="connsiteX137" fmla="*/ 171289 w 725051"/>
              <a:gd name="connsiteY137" fmla="*/ 163256 h 747737"/>
              <a:gd name="connsiteX138" fmla="*/ 220505 w 725051"/>
              <a:gd name="connsiteY138" fmla="*/ 112800 h 747737"/>
              <a:gd name="connsiteX139" fmla="*/ 171289 w 725051"/>
              <a:gd name="connsiteY139" fmla="*/ 64804 h 747737"/>
              <a:gd name="connsiteX140" fmla="*/ 553759 w 725051"/>
              <a:gd name="connsiteY140" fmla="*/ 39879 h 747737"/>
              <a:gd name="connsiteX141" fmla="*/ 627878 w 725051"/>
              <a:gd name="connsiteY141" fmla="*/ 112789 h 747737"/>
              <a:gd name="connsiteX142" fmla="*/ 553759 w 725051"/>
              <a:gd name="connsiteY142" fmla="*/ 186934 h 747737"/>
              <a:gd name="connsiteX143" fmla="*/ 480875 w 725051"/>
              <a:gd name="connsiteY143" fmla="*/ 112789 h 747737"/>
              <a:gd name="connsiteX144" fmla="*/ 553759 w 725051"/>
              <a:gd name="connsiteY144" fmla="*/ 39879 h 747737"/>
              <a:gd name="connsiteX145" fmla="*/ 171287 w 725051"/>
              <a:gd name="connsiteY145" fmla="*/ 39879 h 747737"/>
              <a:gd name="connsiteX146" fmla="*/ 244171 w 725051"/>
              <a:gd name="connsiteY146" fmla="*/ 112789 h 747737"/>
              <a:gd name="connsiteX147" fmla="*/ 171287 w 725051"/>
              <a:gd name="connsiteY147" fmla="*/ 186934 h 747737"/>
              <a:gd name="connsiteX148" fmla="*/ 97168 w 725051"/>
              <a:gd name="connsiteY148" fmla="*/ 112789 h 747737"/>
              <a:gd name="connsiteX149" fmla="*/ 171287 w 725051"/>
              <a:gd name="connsiteY149" fmla="*/ 39879 h 747737"/>
              <a:gd name="connsiteX150" fmla="*/ 364386 w 725051"/>
              <a:gd name="connsiteY150" fmla="*/ 23678 h 747737"/>
              <a:gd name="connsiteX151" fmla="*/ 315185 w 725051"/>
              <a:gd name="connsiteY151" fmla="*/ 72904 h 747737"/>
              <a:gd name="connsiteX152" fmla="*/ 364386 w 725051"/>
              <a:gd name="connsiteY152" fmla="*/ 122130 h 747737"/>
              <a:gd name="connsiteX153" fmla="*/ 412357 w 725051"/>
              <a:gd name="connsiteY153" fmla="*/ 72904 h 747737"/>
              <a:gd name="connsiteX154" fmla="*/ 364386 w 725051"/>
              <a:gd name="connsiteY154" fmla="*/ 23678 h 747737"/>
              <a:gd name="connsiteX155" fmla="*/ 364388 w 725051"/>
              <a:gd name="connsiteY155" fmla="*/ 0 h 747737"/>
              <a:gd name="connsiteX156" fmla="*/ 437272 w 725051"/>
              <a:gd name="connsiteY156" fmla="*/ 72910 h 747737"/>
              <a:gd name="connsiteX157" fmla="*/ 364388 w 725051"/>
              <a:gd name="connsiteY157" fmla="*/ 147055 h 747737"/>
              <a:gd name="connsiteX158" fmla="*/ 290269 w 725051"/>
              <a:gd name="connsiteY158" fmla="*/ 72910 h 747737"/>
              <a:gd name="connsiteX159" fmla="*/ 364388 w 725051"/>
              <a:gd name="connsiteY159" fmla="*/ 0 h 7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725051" h="747737">
                <a:moveTo>
                  <a:pt x="591085" y="244261"/>
                </a:moveTo>
                <a:cubicBezTo>
                  <a:pt x="586128" y="259139"/>
                  <a:pt x="572496" y="270297"/>
                  <a:pt x="553907" y="270297"/>
                </a:cubicBezTo>
                <a:cubicBezTo>
                  <a:pt x="547711" y="270297"/>
                  <a:pt x="540275" y="269057"/>
                  <a:pt x="535318" y="266578"/>
                </a:cubicBezTo>
                <a:lnTo>
                  <a:pt x="535318" y="369481"/>
                </a:lnTo>
                <a:cubicBezTo>
                  <a:pt x="535318" y="384359"/>
                  <a:pt x="529122" y="399237"/>
                  <a:pt x="517968" y="410395"/>
                </a:cubicBezTo>
                <a:lnTo>
                  <a:pt x="464680" y="461227"/>
                </a:lnTo>
                <a:lnTo>
                  <a:pt x="464680" y="484783"/>
                </a:lnTo>
                <a:cubicBezTo>
                  <a:pt x="464680" y="484783"/>
                  <a:pt x="465919" y="484783"/>
                  <a:pt x="467159" y="484783"/>
                </a:cubicBezTo>
                <a:lnTo>
                  <a:pt x="631981" y="484783"/>
                </a:lnTo>
                <a:lnTo>
                  <a:pt x="658006" y="311211"/>
                </a:lnTo>
                <a:cubicBezTo>
                  <a:pt x="658006" y="303772"/>
                  <a:pt x="664202" y="300052"/>
                  <a:pt x="671638" y="301292"/>
                </a:cubicBezTo>
                <a:cubicBezTo>
                  <a:pt x="676595" y="301292"/>
                  <a:pt x="681552" y="307491"/>
                  <a:pt x="681552" y="314930"/>
                </a:cubicBezTo>
                <a:lnTo>
                  <a:pt x="659245" y="463707"/>
                </a:lnTo>
                <a:lnTo>
                  <a:pt x="690227" y="431472"/>
                </a:lnTo>
                <a:cubicBezTo>
                  <a:pt x="697662" y="426512"/>
                  <a:pt x="701380" y="417834"/>
                  <a:pt x="701380" y="409155"/>
                </a:cubicBezTo>
                <a:lnTo>
                  <a:pt x="701380" y="287654"/>
                </a:lnTo>
                <a:cubicBezTo>
                  <a:pt x="701380" y="275256"/>
                  <a:pt x="692705" y="264098"/>
                  <a:pt x="681552" y="260379"/>
                </a:cubicBezTo>
                <a:lnTo>
                  <a:pt x="655527" y="252940"/>
                </a:lnTo>
                <a:cubicBezTo>
                  <a:pt x="634460" y="246741"/>
                  <a:pt x="614631" y="244261"/>
                  <a:pt x="593564" y="244261"/>
                </a:cubicBezTo>
                <a:close/>
                <a:moveTo>
                  <a:pt x="132732" y="244261"/>
                </a:moveTo>
                <a:cubicBezTo>
                  <a:pt x="110424" y="244261"/>
                  <a:pt x="89355" y="246741"/>
                  <a:pt x="69525" y="252940"/>
                </a:cubicBezTo>
                <a:lnTo>
                  <a:pt x="43499" y="260379"/>
                </a:lnTo>
                <a:cubicBezTo>
                  <a:pt x="32345" y="264099"/>
                  <a:pt x="23670" y="275257"/>
                  <a:pt x="23670" y="287656"/>
                </a:cubicBezTo>
                <a:lnTo>
                  <a:pt x="23670" y="409159"/>
                </a:lnTo>
                <a:cubicBezTo>
                  <a:pt x="23670" y="417838"/>
                  <a:pt x="27388" y="426517"/>
                  <a:pt x="33585" y="431476"/>
                </a:cubicBezTo>
                <a:lnTo>
                  <a:pt x="65807" y="463712"/>
                </a:lnTo>
                <a:lnTo>
                  <a:pt x="44739" y="314932"/>
                </a:lnTo>
                <a:cubicBezTo>
                  <a:pt x="43499" y="307493"/>
                  <a:pt x="47217" y="301294"/>
                  <a:pt x="54653" y="301294"/>
                </a:cubicBezTo>
                <a:cubicBezTo>
                  <a:pt x="59611" y="300054"/>
                  <a:pt x="65807" y="303773"/>
                  <a:pt x="68286" y="311212"/>
                </a:cubicBezTo>
                <a:lnTo>
                  <a:pt x="93073" y="484789"/>
                </a:lnTo>
                <a:lnTo>
                  <a:pt x="259144" y="484789"/>
                </a:lnTo>
                <a:cubicBezTo>
                  <a:pt x="260383" y="484789"/>
                  <a:pt x="260383" y="484789"/>
                  <a:pt x="262862" y="486029"/>
                </a:cubicBezTo>
                <a:lnTo>
                  <a:pt x="262862" y="461233"/>
                </a:lnTo>
                <a:lnTo>
                  <a:pt x="209571" y="410399"/>
                </a:lnTo>
                <a:cubicBezTo>
                  <a:pt x="198416" y="399241"/>
                  <a:pt x="192220" y="384363"/>
                  <a:pt x="192220" y="369485"/>
                </a:cubicBezTo>
                <a:lnTo>
                  <a:pt x="192220" y="265338"/>
                </a:lnTo>
                <a:cubicBezTo>
                  <a:pt x="186023" y="267818"/>
                  <a:pt x="178587" y="270298"/>
                  <a:pt x="171151" y="270298"/>
                </a:cubicBezTo>
                <a:cubicBezTo>
                  <a:pt x="153800" y="270298"/>
                  <a:pt x="138928" y="259139"/>
                  <a:pt x="132732" y="244261"/>
                </a:cubicBezTo>
                <a:close/>
                <a:moveTo>
                  <a:pt x="324692" y="203135"/>
                </a:moveTo>
                <a:cubicBezTo>
                  <a:pt x="303603" y="203135"/>
                  <a:pt x="282514" y="206855"/>
                  <a:pt x="262666" y="213054"/>
                </a:cubicBezTo>
                <a:lnTo>
                  <a:pt x="236615" y="219253"/>
                </a:lnTo>
                <a:cubicBezTo>
                  <a:pt x="225451" y="224212"/>
                  <a:pt x="216767" y="235370"/>
                  <a:pt x="216767" y="247768"/>
                </a:cubicBezTo>
                <a:lnTo>
                  <a:pt x="216767" y="369269"/>
                </a:lnTo>
                <a:cubicBezTo>
                  <a:pt x="216767" y="377948"/>
                  <a:pt x="220489" y="386626"/>
                  <a:pt x="226691" y="392825"/>
                </a:cubicBezTo>
                <a:lnTo>
                  <a:pt x="258944" y="423820"/>
                </a:lnTo>
                <a:lnTo>
                  <a:pt x="237856" y="273804"/>
                </a:lnTo>
                <a:cubicBezTo>
                  <a:pt x="235375" y="267605"/>
                  <a:pt x="240337" y="262646"/>
                  <a:pt x="246539" y="261406"/>
                </a:cubicBezTo>
                <a:cubicBezTo>
                  <a:pt x="253982" y="260166"/>
                  <a:pt x="260185" y="265125"/>
                  <a:pt x="260185" y="271324"/>
                </a:cubicBezTo>
                <a:lnTo>
                  <a:pt x="286236" y="443657"/>
                </a:lnTo>
                <a:lnTo>
                  <a:pt x="441300" y="443657"/>
                </a:lnTo>
                <a:lnTo>
                  <a:pt x="467351" y="268845"/>
                </a:lnTo>
                <a:cubicBezTo>
                  <a:pt x="468591" y="262646"/>
                  <a:pt x="474794" y="257687"/>
                  <a:pt x="480996" y="258926"/>
                </a:cubicBezTo>
                <a:cubicBezTo>
                  <a:pt x="487199" y="260166"/>
                  <a:pt x="492161" y="266365"/>
                  <a:pt x="490920" y="272564"/>
                </a:cubicBezTo>
                <a:lnTo>
                  <a:pt x="468591" y="423820"/>
                </a:lnTo>
                <a:lnTo>
                  <a:pt x="500844" y="392825"/>
                </a:lnTo>
                <a:cubicBezTo>
                  <a:pt x="507047" y="386626"/>
                  <a:pt x="509528" y="377948"/>
                  <a:pt x="509528" y="369269"/>
                </a:cubicBezTo>
                <a:lnTo>
                  <a:pt x="509528" y="247768"/>
                </a:lnTo>
                <a:cubicBezTo>
                  <a:pt x="509528" y="235370"/>
                  <a:pt x="502085" y="224212"/>
                  <a:pt x="490920" y="219253"/>
                </a:cubicBezTo>
                <a:lnTo>
                  <a:pt x="464870" y="213054"/>
                </a:lnTo>
                <a:cubicBezTo>
                  <a:pt x="443781" y="206855"/>
                  <a:pt x="423933" y="203135"/>
                  <a:pt x="402844" y="203135"/>
                </a:cubicBezTo>
                <a:lnTo>
                  <a:pt x="401603" y="203135"/>
                </a:lnTo>
                <a:cubicBezTo>
                  <a:pt x="397882" y="213054"/>
                  <a:pt x="390439" y="221732"/>
                  <a:pt x="381755" y="226692"/>
                </a:cubicBezTo>
                <a:lnTo>
                  <a:pt x="397882" y="358111"/>
                </a:lnTo>
                <a:cubicBezTo>
                  <a:pt x="399122" y="365550"/>
                  <a:pt x="396641" y="371749"/>
                  <a:pt x="390439" y="377948"/>
                </a:cubicBezTo>
                <a:lnTo>
                  <a:pt x="371831" y="396545"/>
                </a:lnTo>
                <a:cubicBezTo>
                  <a:pt x="368110" y="401504"/>
                  <a:pt x="359426" y="401504"/>
                  <a:pt x="355704" y="396545"/>
                </a:cubicBezTo>
                <a:lnTo>
                  <a:pt x="335856" y="377948"/>
                </a:lnTo>
                <a:cubicBezTo>
                  <a:pt x="330894" y="371749"/>
                  <a:pt x="328413" y="365550"/>
                  <a:pt x="328413" y="358111"/>
                </a:cubicBezTo>
                <a:lnTo>
                  <a:pt x="345780" y="226692"/>
                </a:lnTo>
                <a:cubicBezTo>
                  <a:pt x="337097" y="221732"/>
                  <a:pt x="329654" y="213054"/>
                  <a:pt x="325932" y="203135"/>
                </a:cubicBezTo>
                <a:close/>
                <a:moveTo>
                  <a:pt x="324594" y="180703"/>
                </a:moveTo>
                <a:lnTo>
                  <a:pt x="402944" y="180703"/>
                </a:lnTo>
                <a:cubicBezTo>
                  <a:pt x="426574" y="180703"/>
                  <a:pt x="448960" y="183190"/>
                  <a:pt x="471345" y="189408"/>
                </a:cubicBezTo>
                <a:lnTo>
                  <a:pt x="498706" y="196869"/>
                </a:lnTo>
                <a:cubicBezTo>
                  <a:pt x="511142" y="201843"/>
                  <a:pt x="521092" y="209304"/>
                  <a:pt x="526066" y="219252"/>
                </a:cubicBezTo>
                <a:lnTo>
                  <a:pt x="593224" y="219252"/>
                </a:lnTo>
                <a:cubicBezTo>
                  <a:pt x="616853" y="219252"/>
                  <a:pt x="639239" y="222982"/>
                  <a:pt x="661625" y="229200"/>
                </a:cubicBezTo>
                <a:lnTo>
                  <a:pt x="688985" y="236661"/>
                </a:lnTo>
                <a:cubicBezTo>
                  <a:pt x="710127" y="245365"/>
                  <a:pt x="725051" y="265261"/>
                  <a:pt x="725051" y="287644"/>
                </a:cubicBezTo>
                <a:lnTo>
                  <a:pt x="725051" y="409506"/>
                </a:lnTo>
                <a:cubicBezTo>
                  <a:pt x="725051" y="424428"/>
                  <a:pt x="717589" y="439350"/>
                  <a:pt x="707640" y="450542"/>
                </a:cubicBezTo>
                <a:lnTo>
                  <a:pt x="654163" y="501525"/>
                </a:lnTo>
                <a:lnTo>
                  <a:pt x="654163" y="671884"/>
                </a:lnTo>
                <a:cubicBezTo>
                  <a:pt x="654163" y="679345"/>
                  <a:pt x="649188" y="684319"/>
                  <a:pt x="641726" y="684319"/>
                </a:cubicBezTo>
                <a:cubicBezTo>
                  <a:pt x="635508" y="684319"/>
                  <a:pt x="630533" y="679345"/>
                  <a:pt x="630533" y="671884"/>
                </a:cubicBezTo>
                <a:lnTo>
                  <a:pt x="630533" y="508986"/>
                </a:lnTo>
                <a:lnTo>
                  <a:pt x="564619" y="508986"/>
                </a:lnTo>
                <a:lnTo>
                  <a:pt x="564619" y="711676"/>
                </a:lnTo>
                <a:cubicBezTo>
                  <a:pt x="564619" y="717893"/>
                  <a:pt x="559645" y="724111"/>
                  <a:pt x="552183" y="724111"/>
                </a:cubicBezTo>
                <a:cubicBezTo>
                  <a:pt x="545965" y="724111"/>
                  <a:pt x="540990" y="717893"/>
                  <a:pt x="540990" y="711676"/>
                </a:cubicBezTo>
                <a:lnTo>
                  <a:pt x="540990" y="508986"/>
                </a:lnTo>
                <a:lnTo>
                  <a:pt x="466371" y="508986"/>
                </a:lnTo>
                <a:cubicBezTo>
                  <a:pt x="465127" y="508986"/>
                  <a:pt x="463883" y="508986"/>
                  <a:pt x="463883" y="508986"/>
                </a:cubicBezTo>
                <a:lnTo>
                  <a:pt x="463883" y="736546"/>
                </a:lnTo>
                <a:cubicBezTo>
                  <a:pt x="463883" y="742763"/>
                  <a:pt x="458909" y="747737"/>
                  <a:pt x="452691" y="747737"/>
                </a:cubicBezTo>
                <a:cubicBezTo>
                  <a:pt x="445229" y="747737"/>
                  <a:pt x="440254" y="742763"/>
                  <a:pt x="440254" y="736546"/>
                </a:cubicBezTo>
                <a:lnTo>
                  <a:pt x="440254" y="469194"/>
                </a:lnTo>
                <a:lnTo>
                  <a:pt x="376828" y="469194"/>
                </a:lnTo>
                <a:lnTo>
                  <a:pt x="376828" y="736546"/>
                </a:lnTo>
                <a:cubicBezTo>
                  <a:pt x="376828" y="742763"/>
                  <a:pt x="371853" y="747737"/>
                  <a:pt x="365635" y="747737"/>
                </a:cubicBezTo>
                <a:cubicBezTo>
                  <a:pt x="358173" y="747737"/>
                  <a:pt x="353198" y="742763"/>
                  <a:pt x="353198" y="736546"/>
                </a:cubicBezTo>
                <a:lnTo>
                  <a:pt x="353198" y="469194"/>
                </a:lnTo>
                <a:lnTo>
                  <a:pt x="287284" y="469194"/>
                </a:lnTo>
                <a:lnTo>
                  <a:pt x="287284" y="736546"/>
                </a:lnTo>
                <a:cubicBezTo>
                  <a:pt x="287284" y="742763"/>
                  <a:pt x="281066" y="747737"/>
                  <a:pt x="274848" y="747737"/>
                </a:cubicBezTo>
                <a:cubicBezTo>
                  <a:pt x="268630" y="747737"/>
                  <a:pt x="263655" y="742763"/>
                  <a:pt x="263655" y="736546"/>
                </a:cubicBezTo>
                <a:lnTo>
                  <a:pt x="263655" y="507743"/>
                </a:lnTo>
                <a:cubicBezTo>
                  <a:pt x="261168" y="508986"/>
                  <a:pt x="261168" y="508986"/>
                  <a:pt x="259924" y="508986"/>
                </a:cubicBezTo>
                <a:lnTo>
                  <a:pt x="184061" y="508986"/>
                </a:lnTo>
                <a:lnTo>
                  <a:pt x="184061" y="711676"/>
                </a:lnTo>
                <a:cubicBezTo>
                  <a:pt x="184061" y="717893"/>
                  <a:pt x="179086" y="724111"/>
                  <a:pt x="172868" y="724111"/>
                </a:cubicBezTo>
                <a:cubicBezTo>
                  <a:pt x="166650" y="724111"/>
                  <a:pt x="160432" y="717893"/>
                  <a:pt x="160432" y="711676"/>
                </a:cubicBezTo>
                <a:lnTo>
                  <a:pt x="160432" y="508986"/>
                </a:lnTo>
                <a:lnTo>
                  <a:pt x="94518" y="508986"/>
                </a:lnTo>
                <a:lnTo>
                  <a:pt x="94518" y="671884"/>
                </a:lnTo>
                <a:cubicBezTo>
                  <a:pt x="94518" y="679345"/>
                  <a:pt x="89543" y="684319"/>
                  <a:pt x="83325" y="684319"/>
                </a:cubicBezTo>
                <a:cubicBezTo>
                  <a:pt x="75863" y="684319"/>
                  <a:pt x="70888" y="679345"/>
                  <a:pt x="70888" y="671884"/>
                </a:cubicBezTo>
                <a:lnTo>
                  <a:pt x="70888" y="501525"/>
                </a:lnTo>
                <a:lnTo>
                  <a:pt x="17411" y="450542"/>
                </a:lnTo>
                <a:cubicBezTo>
                  <a:pt x="6218" y="439350"/>
                  <a:pt x="0" y="424428"/>
                  <a:pt x="0" y="409506"/>
                </a:cubicBezTo>
                <a:lnTo>
                  <a:pt x="0" y="287644"/>
                </a:lnTo>
                <a:cubicBezTo>
                  <a:pt x="0" y="265261"/>
                  <a:pt x="14924" y="245365"/>
                  <a:pt x="34822" y="236661"/>
                </a:cubicBezTo>
                <a:cubicBezTo>
                  <a:pt x="36066" y="236661"/>
                  <a:pt x="36066" y="236661"/>
                  <a:pt x="37310" y="236661"/>
                </a:cubicBezTo>
                <a:lnTo>
                  <a:pt x="63426" y="229200"/>
                </a:lnTo>
                <a:cubicBezTo>
                  <a:pt x="85812" y="222982"/>
                  <a:pt x="109442" y="219252"/>
                  <a:pt x="133071" y="219252"/>
                </a:cubicBezTo>
                <a:lnTo>
                  <a:pt x="201472" y="219252"/>
                </a:lnTo>
                <a:cubicBezTo>
                  <a:pt x="207690" y="209304"/>
                  <a:pt x="216396" y="201843"/>
                  <a:pt x="227589" y="196869"/>
                </a:cubicBezTo>
                <a:lnTo>
                  <a:pt x="228833" y="196869"/>
                </a:lnTo>
                <a:lnTo>
                  <a:pt x="256193" y="189408"/>
                </a:lnTo>
                <a:cubicBezTo>
                  <a:pt x="278579" y="183190"/>
                  <a:pt x="300965" y="180703"/>
                  <a:pt x="324594" y="180703"/>
                </a:cubicBezTo>
                <a:close/>
                <a:moveTo>
                  <a:pt x="553754" y="64804"/>
                </a:moveTo>
                <a:cubicBezTo>
                  <a:pt x="526689" y="64804"/>
                  <a:pt x="504545" y="85725"/>
                  <a:pt x="504545" y="112800"/>
                </a:cubicBezTo>
                <a:cubicBezTo>
                  <a:pt x="504545" y="139874"/>
                  <a:pt x="526689" y="163256"/>
                  <a:pt x="553754" y="163256"/>
                </a:cubicBezTo>
                <a:cubicBezTo>
                  <a:pt x="580819" y="163256"/>
                  <a:pt x="602963" y="139874"/>
                  <a:pt x="602963" y="112800"/>
                </a:cubicBezTo>
                <a:cubicBezTo>
                  <a:pt x="602963" y="85725"/>
                  <a:pt x="580819" y="64804"/>
                  <a:pt x="553754" y="64804"/>
                </a:cubicBezTo>
                <a:close/>
                <a:moveTo>
                  <a:pt x="171289" y="64804"/>
                </a:moveTo>
                <a:cubicBezTo>
                  <a:pt x="144220" y="64804"/>
                  <a:pt x="120842" y="85725"/>
                  <a:pt x="120842" y="112800"/>
                </a:cubicBezTo>
                <a:cubicBezTo>
                  <a:pt x="120842" y="139874"/>
                  <a:pt x="144220" y="163256"/>
                  <a:pt x="171289" y="163256"/>
                </a:cubicBezTo>
                <a:cubicBezTo>
                  <a:pt x="198358" y="163256"/>
                  <a:pt x="220505" y="139874"/>
                  <a:pt x="220505" y="112800"/>
                </a:cubicBezTo>
                <a:cubicBezTo>
                  <a:pt x="220505" y="85725"/>
                  <a:pt x="198358" y="64804"/>
                  <a:pt x="171289" y="64804"/>
                </a:cubicBezTo>
                <a:close/>
                <a:moveTo>
                  <a:pt x="553759" y="39879"/>
                </a:moveTo>
                <a:cubicBezTo>
                  <a:pt x="594524" y="39879"/>
                  <a:pt x="627878" y="73245"/>
                  <a:pt x="627878" y="112789"/>
                </a:cubicBezTo>
                <a:cubicBezTo>
                  <a:pt x="627878" y="153569"/>
                  <a:pt x="594524" y="186934"/>
                  <a:pt x="553759" y="186934"/>
                </a:cubicBezTo>
                <a:cubicBezTo>
                  <a:pt x="514229" y="186934"/>
                  <a:pt x="480875" y="153569"/>
                  <a:pt x="480875" y="112789"/>
                </a:cubicBezTo>
                <a:cubicBezTo>
                  <a:pt x="480875" y="73245"/>
                  <a:pt x="514229" y="39879"/>
                  <a:pt x="553759" y="39879"/>
                </a:cubicBezTo>
                <a:close/>
                <a:moveTo>
                  <a:pt x="171287" y="39879"/>
                </a:moveTo>
                <a:cubicBezTo>
                  <a:pt x="210817" y="39879"/>
                  <a:pt x="244171" y="73245"/>
                  <a:pt x="244171" y="112789"/>
                </a:cubicBezTo>
                <a:cubicBezTo>
                  <a:pt x="244171" y="153569"/>
                  <a:pt x="210817" y="186934"/>
                  <a:pt x="171287" y="186934"/>
                </a:cubicBezTo>
                <a:cubicBezTo>
                  <a:pt x="130522" y="186934"/>
                  <a:pt x="97168" y="153569"/>
                  <a:pt x="97168" y="112789"/>
                </a:cubicBezTo>
                <a:cubicBezTo>
                  <a:pt x="97168" y="73245"/>
                  <a:pt x="130522" y="39879"/>
                  <a:pt x="171287" y="39879"/>
                </a:cubicBezTo>
                <a:close/>
                <a:moveTo>
                  <a:pt x="364386" y="23678"/>
                </a:moveTo>
                <a:cubicBezTo>
                  <a:pt x="337325" y="23678"/>
                  <a:pt x="315185" y="45830"/>
                  <a:pt x="315185" y="72904"/>
                </a:cubicBezTo>
                <a:cubicBezTo>
                  <a:pt x="315185" y="101209"/>
                  <a:pt x="337325" y="122130"/>
                  <a:pt x="364386" y="122130"/>
                </a:cubicBezTo>
                <a:cubicBezTo>
                  <a:pt x="390217" y="122130"/>
                  <a:pt x="412357" y="101209"/>
                  <a:pt x="412357" y="72904"/>
                </a:cubicBezTo>
                <a:cubicBezTo>
                  <a:pt x="412357" y="45830"/>
                  <a:pt x="390217" y="23678"/>
                  <a:pt x="364386" y="23678"/>
                </a:cubicBezTo>
                <a:close/>
                <a:moveTo>
                  <a:pt x="364388" y="0"/>
                </a:moveTo>
                <a:cubicBezTo>
                  <a:pt x="403918" y="0"/>
                  <a:pt x="437272" y="33366"/>
                  <a:pt x="437272" y="72910"/>
                </a:cubicBezTo>
                <a:cubicBezTo>
                  <a:pt x="437272" y="113690"/>
                  <a:pt x="403918" y="147055"/>
                  <a:pt x="364388" y="147055"/>
                </a:cubicBezTo>
                <a:cubicBezTo>
                  <a:pt x="323623" y="147055"/>
                  <a:pt x="290269" y="113690"/>
                  <a:pt x="290269" y="72910"/>
                </a:cubicBezTo>
                <a:cubicBezTo>
                  <a:pt x="290269" y="33366"/>
                  <a:pt x="323623" y="0"/>
                  <a:pt x="36438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7" name="Straight Connector 556">
            <a:extLst>
              <a:ext uri="{FF2B5EF4-FFF2-40B4-BE49-F238E27FC236}">
                <a16:creationId xmlns:a16="http://schemas.microsoft.com/office/drawing/2014/main" id="{042E8CD3-DCF9-3545-99FC-E25A58FF9450}"/>
              </a:ext>
            </a:extLst>
          </p:cNvPr>
          <p:cNvSpPr/>
          <p:nvPr/>
        </p:nvSpPr>
        <p:spPr>
          <a:xfrm>
            <a:off x="9821825" y="4607310"/>
            <a:ext cx="4585759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8" name="Freeform 557">
            <a:extLst>
              <a:ext uri="{FF2B5EF4-FFF2-40B4-BE49-F238E27FC236}">
                <a16:creationId xmlns:a16="http://schemas.microsoft.com/office/drawing/2014/main" id="{B59F26D4-9D3A-B04E-887D-41F614B81F8E}"/>
              </a:ext>
            </a:extLst>
          </p:cNvPr>
          <p:cNvSpPr/>
          <p:nvPr/>
        </p:nvSpPr>
        <p:spPr>
          <a:xfrm>
            <a:off x="9755798" y="4541260"/>
            <a:ext cx="130808" cy="1321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" h="107">
                <a:moveTo>
                  <a:pt x="106" y="53"/>
                </a:moveTo>
                <a:cubicBezTo>
                  <a:pt x="106" y="83"/>
                  <a:pt x="83" y="107"/>
                  <a:pt x="53" y="107"/>
                </a:cubicBezTo>
                <a:cubicBezTo>
                  <a:pt x="24" y="107"/>
                  <a:pt x="0" y="83"/>
                  <a:pt x="0" y="53"/>
                </a:cubicBezTo>
                <a:cubicBezTo>
                  <a:pt x="0" y="24"/>
                  <a:pt x="24" y="0"/>
                  <a:pt x="53" y="0"/>
                </a:cubicBezTo>
                <a:cubicBezTo>
                  <a:pt x="83" y="0"/>
                  <a:pt x="106" y="24"/>
                  <a:pt x="106" y="5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D3A6511A-7FDB-9047-B127-F1609A4204ED}"/>
              </a:ext>
            </a:extLst>
          </p:cNvPr>
          <p:cNvSpPr/>
          <p:nvPr/>
        </p:nvSpPr>
        <p:spPr>
          <a:xfrm>
            <a:off x="14340312" y="4541260"/>
            <a:ext cx="130808" cy="1321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06" h="107">
                <a:moveTo>
                  <a:pt x="106" y="53"/>
                </a:moveTo>
                <a:cubicBezTo>
                  <a:pt x="106" y="83"/>
                  <a:pt x="83" y="107"/>
                  <a:pt x="53" y="107"/>
                </a:cubicBezTo>
                <a:cubicBezTo>
                  <a:pt x="24" y="107"/>
                  <a:pt x="0" y="83"/>
                  <a:pt x="0" y="53"/>
                </a:cubicBezTo>
                <a:cubicBezTo>
                  <a:pt x="0" y="24"/>
                  <a:pt x="24" y="0"/>
                  <a:pt x="53" y="0"/>
                </a:cubicBezTo>
                <a:cubicBezTo>
                  <a:pt x="83" y="0"/>
                  <a:pt x="106" y="24"/>
                  <a:pt x="106" y="5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7AC80533-949E-5149-A57F-FE53E6EDC12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978C8B55-66B1-614C-BA1F-9F2F9D8B95D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0A6B9B58-B5F3-114A-A4C8-675E9B490F23}"/>
              </a:ext>
            </a:extLst>
          </p:cNvPr>
          <p:cNvSpPr txBox="1"/>
          <p:nvPr/>
        </p:nvSpPr>
        <p:spPr>
          <a:xfrm>
            <a:off x="3495002" y="3781760"/>
            <a:ext cx="58199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090745C1-1862-A74E-9E46-147821F78910}"/>
              </a:ext>
            </a:extLst>
          </p:cNvPr>
          <p:cNvSpPr txBox="1"/>
          <p:nvPr/>
        </p:nvSpPr>
        <p:spPr>
          <a:xfrm>
            <a:off x="3495003" y="4446010"/>
            <a:ext cx="581991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A0D41130-6571-B149-89A1-17E41CB3E4EE}"/>
              </a:ext>
            </a:extLst>
          </p:cNvPr>
          <p:cNvSpPr txBox="1"/>
          <p:nvPr/>
        </p:nvSpPr>
        <p:spPr>
          <a:xfrm>
            <a:off x="16400964" y="3767231"/>
            <a:ext cx="581991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1293A25-705A-0346-A72F-0AA35BA494C1}"/>
              </a:ext>
            </a:extLst>
          </p:cNvPr>
          <p:cNvSpPr txBox="1"/>
          <p:nvPr/>
        </p:nvSpPr>
        <p:spPr>
          <a:xfrm>
            <a:off x="16400964" y="4449603"/>
            <a:ext cx="581991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9961053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74756D41-5045-F546-A5E4-EE8025C18887}"/>
              </a:ext>
            </a:extLst>
          </p:cNvPr>
          <p:cNvGrpSpPr/>
          <p:nvPr/>
        </p:nvGrpSpPr>
        <p:grpSpPr>
          <a:xfrm>
            <a:off x="9855462" y="4741903"/>
            <a:ext cx="13014786" cy="6781980"/>
            <a:chOff x="9855462" y="4741903"/>
            <a:chExt cx="13014786" cy="678198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23484FE-83DA-B844-ADFF-561D202E7E3E}"/>
                </a:ext>
              </a:extLst>
            </p:cNvPr>
            <p:cNvGrpSpPr/>
            <p:nvPr/>
          </p:nvGrpSpPr>
          <p:grpSpPr>
            <a:xfrm>
              <a:off x="9855462" y="4741903"/>
              <a:ext cx="11917240" cy="4846586"/>
              <a:chOff x="9855462" y="4741903"/>
              <a:chExt cx="11917240" cy="4846586"/>
            </a:xfrm>
          </p:grpSpPr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AE616CFA-55A1-324D-8B2E-9664949E8110}"/>
                  </a:ext>
                </a:extLst>
              </p:cNvPr>
              <p:cNvSpPr/>
              <p:nvPr/>
            </p:nvSpPr>
            <p:spPr>
              <a:xfrm>
                <a:off x="9855462" y="4741903"/>
                <a:ext cx="3855725" cy="4846586"/>
              </a:xfrm>
              <a:custGeom>
                <a:avLst/>
                <a:gdLst>
                  <a:gd name="connsiteX0" fmla="*/ 194285 w 3855725"/>
                  <a:gd name="connsiteY0" fmla="*/ 14954 h 4846586"/>
                  <a:gd name="connsiteX1" fmla="*/ 67255 w 3855725"/>
                  <a:gd name="connsiteY1" fmla="*/ 67282 h 4846586"/>
                  <a:gd name="connsiteX2" fmla="*/ 14949 w 3855725"/>
                  <a:gd name="connsiteY2" fmla="*/ 194365 h 4846586"/>
                  <a:gd name="connsiteX3" fmla="*/ 14949 w 3855725"/>
                  <a:gd name="connsiteY3" fmla="*/ 4652219 h 4846586"/>
                  <a:gd name="connsiteX4" fmla="*/ 67255 w 3855725"/>
                  <a:gd name="connsiteY4" fmla="*/ 4778056 h 4846586"/>
                  <a:gd name="connsiteX5" fmla="*/ 194285 w 3855725"/>
                  <a:gd name="connsiteY5" fmla="*/ 4830384 h 4846586"/>
                  <a:gd name="connsiteX6" fmla="*/ 3660194 w 3855725"/>
                  <a:gd name="connsiteY6" fmla="*/ 4830384 h 4846586"/>
                  <a:gd name="connsiteX7" fmla="*/ 3787224 w 3855725"/>
                  <a:gd name="connsiteY7" fmla="*/ 4778056 h 4846586"/>
                  <a:gd name="connsiteX8" fmla="*/ 3839530 w 3855725"/>
                  <a:gd name="connsiteY8" fmla="*/ 4652219 h 4846586"/>
                  <a:gd name="connsiteX9" fmla="*/ 3839530 w 3855725"/>
                  <a:gd name="connsiteY9" fmla="*/ 194365 h 4846586"/>
                  <a:gd name="connsiteX10" fmla="*/ 3787224 w 3855725"/>
                  <a:gd name="connsiteY10" fmla="*/ 67282 h 4846586"/>
                  <a:gd name="connsiteX11" fmla="*/ 3660194 w 3855725"/>
                  <a:gd name="connsiteY11" fmla="*/ 14954 h 4846586"/>
                  <a:gd name="connsiteX12" fmla="*/ 194281 w 3855725"/>
                  <a:gd name="connsiteY12" fmla="*/ 0 h 4846586"/>
                  <a:gd name="connsiteX13" fmla="*/ 3660199 w 3855725"/>
                  <a:gd name="connsiteY13" fmla="*/ 0 h 4846586"/>
                  <a:gd name="connsiteX14" fmla="*/ 3798437 w 3855725"/>
                  <a:gd name="connsiteY14" fmla="*/ 56066 h 4846586"/>
                  <a:gd name="connsiteX15" fmla="*/ 3855725 w 3855725"/>
                  <a:gd name="connsiteY15" fmla="*/ 194362 h 4846586"/>
                  <a:gd name="connsiteX16" fmla="*/ 3855725 w 3855725"/>
                  <a:gd name="connsiteY16" fmla="*/ 4652224 h 4846586"/>
                  <a:gd name="connsiteX17" fmla="*/ 3798437 w 3855725"/>
                  <a:gd name="connsiteY17" fmla="*/ 4789274 h 4846586"/>
                  <a:gd name="connsiteX18" fmla="*/ 3660199 w 3855725"/>
                  <a:gd name="connsiteY18" fmla="*/ 4846586 h 4846586"/>
                  <a:gd name="connsiteX19" fmla="*/ 194281 w 3855725"/>
                  <a:gd name="connsiteY19" fmla="*/ 4846586 h 4846586"/>
                  <a:gd name="connsiteX20" fmla="*/ 56043 w 3855725"/>
                  <a:gd name="connsiteY20" fmla="*/ 4789274 h 4846586"/>
                  <a:gd name="connsiteX21" fmla="*/ 0 w 3855725"/>
                  <a:gd name="connsiteY21" fmla="*/ 4652224 h 4846586"/>
                  <a:gd name="connsiteX22" fmla="*/ 0 w 3855725"/>
                  <a:gd name="connsiteY22" fmla="*/ 194362 h 4846586"/>
                  <a:gd name="connsiteX23" fmla="*/ 56043 w 3855725"/>
                  <a:gd name="connsiteY23" fmla="*/ 56066 h 4846586"/>
                  <a:gd name="connsiteX24" fmla="*/ 194281 w 3855725"/>
                  <a:gd name="connsiteY24" fmla="*/ 0 h 484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5725" h="4846586">
                    <a:moveTo>
                      <a:pt x="194285" y="14954"/>
                    </a:moveTo>
                    <a:cubicBezTo>
                      <a:pt x="145715" y="14954"/>
                      <a:pt x="100881" y="33643"/>
                      <a:pt x="67255" y="67282"/>
                    </a:cubicBezTo>
                    <a:cubicBezTo>
                      <a:pt x="32384" y="102168"/>
                      <a:pt x="14949" y="145774"/>
                      <a:pt x="14949" y="194365"/>
                    </a:cubicBezTo>
                    <a:lnTo>
                      <a:pt x="14949" y="4652219"/>
                    </a:lnTo>
                    <a:cubicBezTo>
                      <a:pt x="14949" y="4699564"/>
                      <a:pt x="32384" y="4744417"/>
                      <a:pt x="67255" y="4778056"/>
                    </a:cubicBezTo>
                    <a:cubicBezTo>
                      <a:pt x="100881" y="4811695"/>
                      <a:pt x="145715" y="4830384"/>
                      <a:pt x="194285" y="4830384"/>
                    </a:cubicBezTo>
                    <a:lnTo>
                      <a:pt x="3660194" y="4830384"/>
                    </a:lnTo>
                    <a:cubicBezTo>
                      <a:pt x="3707519" y="4830384"/>
                      <a:pt x="3752353" y="4811695"/>
                      <a:pt x="3787224" y="4778056"/>
                    </a:cubicBezTo>
                    <a:cubicBezTo>
                      <a:pt x="3820849" y="4744417"/>
                      <a:pt x="3839530" y="4699564"/>
                      <a:pt x="3839530" y="4652219"/>
                    </a:cubicBezTo>
                    <a:lnTo>
                      <a:pt x="3839530" y="194365"/>
                    </a:lnTo>
                    <a:cubicBezTo>
                      <a:pt x="3839530" y="145774"/>
                      <a:pt x="3820849" y="102168"/>
                      <a:pt x="3787224" y="67282"/>
                    </a:cubicBezTo>
                    <a:cubicBezTo>
                      <a:pt x="3752353" y="33643"/>
                      <a:pt x="3707519" y="14954"/>
                      <a:pt x="3660194" y="14954"/>
                    </a:cubicBezTo>
                    <a:close/>
                    <a:moveTo>
                      <a:pt x="194281" y="0"/>
                    </a:moveTo>
                    <a:lnTo>
                      <a:pt x="3660199" y="0"/>
                    </a:lnTo>
                    <a:cubicBezTo>
                      <a:pt x="3712505" y="0"/>
                      <a:pt x="3761076" y="19935"/>
                      <a:pt x="3798437" y="56066"/>
                    </a:cubicBezTo>
                    <a:cubicBezTo>
                      <a:pt x="3834554" y="93443"/>
                      <a:pt x="3855725" y="142034"/>
                      <a:pt x="3855725" y="194362"/>
                    </a:cubicBezTo>
                    <a:lnTo>
                      <a:pt x="3855725" y="4652224"/>
                    </a:lnTo>
                    <a:cubicBezTo>
                      <a:pt x="3855725" y="4703307"/>
                      <a:pt x="3834554" y="4753143"/>
                      <a:pt x="3798437" y="4789274"/>
                    </a:cubicBezTo>
                    <a:cubicBezTo>
                      <a:pt x="3761076" y="4826651"/>
                      <a:pt x="3712505" y="4846586"/>
                      <a:pt x="3660199" y="4846586"/>
                    </a:cubicBezTo>
                    <a:lnTo>
                      <a:pt x="194281" y="4846586"/>
                    </a:lnTo>
                    <a:cubicBezTo>
                      <a:pt x="141974" y="4846586"/>
                      <a:pt x="93404" y="4826651"/>
                      <a:pt x="56043" y="4789274"/>
                    </a:cubicBezTo>
                    <a:cubicBezTo>
                      <a:pt x="18681" y="4753143"/>
                      <a:pt x="0" y="4703307"/>
                      <a:pt x="0" y="4652224"/>
                    </a:cubicBezTo>
                    <a:lnTo>
                      <a:pt x="0" y="194362"/>
                    </a:lnTo>
                    <a:cubicBezTo>
                      <a:pt x="0" y="142034"/>
                      <a:pt x="18681" y="93443"/>
                      <a:pt x="56043" y="56066"/>
                    </a:cubicBezTo>
                    <a:cubicBezTo>
                      <a:pt x="93404" y="19935"/>
                      <a:pt x="141974" y="0"/>
                      <a:pt x="1942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B1753719-6E3B-3044-ADDA-2F312722F7D2}"/>
                  </a:ext>
                </a:extLst>
              </p:cNvPr>
              <p:cNvSpPr/>
              <p:nvPr/>
            </p:nvSpPr>
            <p:spPr>
              <a:xfrm>
                <a:off x="13884352" y="4741903"/>
                <a:ext cx="3855724" cy="4846586"/>
              </a:xfrm>
              <a:custGeom>
                <a:avLst/>
                <a:gdLst>
                  <a:gd name="connsiteX0" fmla="*/ 194286 w 3855724"/>
                  <a:gd name="connsiteY0" fmla="*/ 14954 h 4846586"/>
                  <a:gd name="connsiteX1" fmla="*/ 68502 w 3855724"/>
                  <a:gd name="connsiteY1" fmla="*/ 67282 h 4846586"/>
                  <a:gd name="connsiteX2" fmla="*/ 16196 w 3855724"/>
                  <a:gd name="connsiteY2" fmla="*/ 194365 h 4846586"/>
                  <a:gd name="connsiteX3" fmla="*/ 16196 w 3855724"/>
                  <a:gd name="connsiteY3" fmla="*/ 4652219 h 4846586"/>
                  <a:gd name="connsiteX4" fmla="*/ 68502 w 3855724"/>
                  <a:gd name="connsiteY4" fmla="*/ 4778056 h 4846586"/>
                  <a:gd name="connsiteX5" fmla="*/ 194286 w 3855724"/>
                  <a:gd name="connsiteY5" fmla="*/ 4830384 h 4846586"/>
                  <a:gd name="connsiteX6" fmla="*/ 3661442 w 3855724"/>
                  <a:gd name="connsiteY6" fmla="*/ 4830384 h 4846586"/>
                  <a:gd name="connsiteX7" fmla="*/ 3788470 w 3855724"/>
                  <a:gd name="connsiteY7" fmla="*/ 4778056 h 4846586"/>
                  <a:gd name="connsiteX8" fmla="*/ 3840776 w 3855724"/>
                  <a:gd name="connsiteY8" fmla="*/ 4652219 h 4846586"/>
                  <a:gd name="connsiteX9" fmla="*/ 3840776 w 3855724"/>
                  <a:gd name="connsiteY9" fmla="*/ 194365 h 4846586"/>
                  <a:gd name="connsiteX10" fmla="*/ 3788470 w 3855724"/>
                  <a:gd name="connsiteY10" fmla="*/ 67282 h 4846586"/>
                  <a:gd name="connsiteX11" fmla="*/ 3661442 w 3855724"/>
                  <a:gd name="connsiteY11" fmla="*/ 14954 h 4846586"/>
                  <a:gd name="connsiteX12" fmla="*/ 194281 w 3855724"/>
                  <a:gd name="connsiteY12" fmla="*/ 0 h 4846586"/>
                  <a:gd name="connsiteX13" fmla="*/ 3661444 w 3855724"/>
                  <a:gd name="connsiteY13" fmla="*/ 0 h 4846586"/>
                  <a:gd name="connsiteX14" fmla="*/ 3799682 w 3855724"/>
                  <a:gd name="connsiteY14" fmla="*/ 56066 h 4846586"/>
                  <a:gd name="connsiteX15" fmla="*/ 3855724 w 3855724"/>
                  <a:gd name="connsiteY15" fmla="*/ 194362 h 4846586"/>
                  <a:gd name="connsiteX16" fmla="*/ 3855724 w 3855724"/>
                  <a:gd name="connsiteY16" fmla="*/ 4652224 h 4846586"/>
                  <a:gd name="connsiteX17" fmla="*/ 3799682 w 3855724"/>
                  <a:gd name="connsiteY17" fmla="*/ 4789274 h 4846586"/>
                  <a:gd name="connsiteX18" fmla="*/ 3661444 w 3855724"/>
                  <a:gd name="connsiteY18" fmla="*/ 4846586 h 4846586"/>
                  <a:gd name="connsiteX19" fmla="*/ 194281 w 3855724"/>
                  <a:gd name="connsiteY19" fmla="*/ 4846586 h 4846586"/>
                  <a:gd name="connsiteX20" fmla="*/ 57288 w 3855724"/>
                  <a:gd name="connsiteY20" fmla="*/ 4789274 h 4846586"/>
                  <a:gd name="connsiteX21" fmla="*/ 0 w 3855724"/>
                  <a:gd name="connsiteY21" fmla="*/ 4652224 h 4846586"/>
                  <a:gd name="connsiteX22" fmla="*/ 0 w 3855724"/>
                  <a:gd name="connsiteY22" fmla="*/ 194362 h 4846586"/>
                  <a:gd name="connsiteX23" fmla="*/ 57288 w 3855724"/>
                  <a:gd name="connsiteY23" fmla="*/ 56066 h 4846586"/>
                  <a:gd name="connsiteX24" fmla="*/ 194281 w 3855724"/>
                  <a:gd name="connsiteY24" fmla="*/ 0 h 484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5724" h="4846586">
                    <a:moveTo>
                      <a:pt x="194286" y="14954"/>
                    </a:moveTo>
                    <a:cubicBezTo>
                      <a:pt x="146962" y="14954"/>
                      <a:pt x="102128" y="33643"/>
                      <a:pt x="68502" y="67282"/>
                    </a:cubicBezTo>
                    <a:cubicBezTo>
                      <a:pt x="34877" y="102168"/>
                      <a:pt x="16196" y="145774"/>
                      <a:pt x="16196" y="194365"/>
                    </a:cubicBezTo>
                    <a:lnTo>
                      <a:pt x="16196" y="4652219"/>
                    </a:lnTo>
                    <a:cubicBezTo>
                      <a:pt x="16196" y="4699564"/>
                      <a:pt x="34877" y="4744417"/>
                      <a:pt x="68502" y="4778056"/>
                    </a:cubicBezTo>
                    <a:cubicBezTo>
                      <a:pt x="102128" y="4811695"/>
                      <a:pt x="146962" y="4830384"/>
                      <a:pt x="194286" y="4830384"/>
                    </a:cubicBezTo>
                    <a:lnTo>
                      <a:pt x="3661442" y="4830384"/>
                    </a:lnTo>
                    <a:cubicBezTo>
                      <a:pt x="3710012" y="4830384"/>
                      <a:pt x="3754846" y="4811695"/>
                      <a:pt x="3788470" y="4778056"/>
                    </a:cubicBezTo>
                    <a:cubicBezTo>
                      <a:pt x="3822096" y="4744417"/>
                      <a:pt x="3840776" y="4699564"/>
                      <a:pt x="3840776" y="4652219"/>
                    </a:cubicBezTo>
                    <a:lnTo>
                      <a:pt x="3840776" y="194365"/>
                    </a:lnTo>
                    <a:cubicBezTo>
                      <a:pt x="3840776" y="145774"/>
                      <a:pt x="3822096" y="102168"/>
                      <a:pt x="3788470" y="67282"/>
                    </a:cubicBezTo>
                    <a:cubicBezTo>
                      <a:pt x="3754846" y="33643"/>
                      <a:pt x="3710012" y="14954"/>
                      <a:pt x="3661442" y="14954"/>
                    </a:cubicBezTo>
                    <a:close/>
                    <a:moveTo>
                      <a:pt x="194281" y="0"/>
                    </a:moveTo>
                    <a:lnTo>
                      <a:pt x="3661444" y="0"/>
                    </a:lnTo>
                    <a:cubicBezTo>
                      <a:pt x="3713750" y="0"/>
                      <a:pt x="3762320" y="19935"/>
                      <a:pt x="3799682" y="56066"/>
                    </a:cubicBezTo>
                    <a:cubicBezTo>
                      <a:pt x="3835798" y="93443"/>
                      <a:pt x="3855724" y="142034"/>
                      <a:pt x="3855724" y="194362"/>
                    </a:cubicBezTo>
                    <a:lnTo>
                      <a:pt x="3855724" y="4652224"/>
                    </a:lnTo>
                    <a:cubicBezTo>
                      <a:pt x="3855724" y="4703307"/>
                      <a:pt x="3835798" y="4753143"/>
                      <a:pt x="3799682" y="4789274"/>
                    </a:cubicBezTo>
                    <a:cubicBezTo>
                      <a:pt x="3762320" y="4826651"/>
                      <a:pt x="3713750" y="4846586"/>
                      <a:pt x="3661444" y="4846586"/>
                    </a:cubicBezTo>
                    <a:lnTo>
                      <a:pt x="194281" y="4846586"/>
                    </a:lnTo>
                    <a:cubicBezTo>
                      <a:pt x="143220" y="4846586"/>
                      <a:pt x="94650" y="4826651"/>
                      <a:pt x="57288" y="4789274"/>
                    </a:cubicBezTo>
                    <a:cubicBezTo>
                      <a:pt x="19926" y="4753143"/>
                      <a:pt x="0" y="4703307"/>
                      <a:pt x="0" y="4652224"/>
                    </a:cubicBezTo>
                    <a:lnTo>
                      <a:pt x="0" y="194362"/>
                    </a:lnTo>
                    <a:cubicBezTo>
                      <a:pt x="0" y="142034"/>
                      <a:pt x="19926" y="93443"/>
                      <a:pt x="57288" y="56066"/>
                    </a:cubicBezTo>
                    <a:cubicBezTo>
                      <a:pt x="94650" y="19935"/>
                      <a:pt x="143220" y="0"/>
                      <a:pt x="1942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3CE84C7E-93E3-B840-96A3-03A4846FD2E9}"/>
                  </a:ext>
                </a:extLst>
              </p:cNvPr>
              <p:cNvSpPr/>
              <p:nvPr/>
            </p:nvSpPr>
            <p:spPr>
              <a:xfrm>
                <a:off x="17915734" y="4741903"/>
                <a:ext cx="3856968" cy="4846586"/>
              </a:xfrm>
              <a:custGeom>
                <a:avLst/>
                <a:gdLst>
                  <a:gd name="connsiteX0" fmla="*/ 194286 w 3856968"/>
                  <a:gd name="connsiteY0" fmla="*/ 14954 h 4846586"/>
                  <a:gd name="connsiteX1" fmla="*/ 68502 w 3856968"/>
                  <a:gd name="connsiteY1" fmla="*/ 67282 h 4846586"/>
                  <a:gd name="connsiteX2" fmla="*/ 16196 w 3856968"/>
                  <a:gd name="connsiteY2" fmla="*/ 194365 h 4846586"/>
                  <a:gd name="connsiteX3" fmla="*/ 16196 w 3856968"/>
                  <a:gd name="connsiteY3" fmla="*/ 4652219 h 4846586"/>
                  <a:gd name="connsiteX4" fmla="*/ 68502 w 3856968"/>
                  <a:gd name="connsiteY4" fmla="*/ 4778056 h 4846586"/>
                  <a:gd name="connsiteX5" fmla="*/ 194286 w 3856968"/>
                  <a:gd name="connsiteY5" fmla="*/ 4830384 h 4846586"/>
                  <a:gd name="connsiteX6" fmla="*/ 3661442 w 3856968"/>
                  <a:gd name="connsiteY6" fmla="*/ 4830384 h 4846586"/>
                  <a:gd name="connsiteX7" fmla="*/ 3788470 w 3856968"/>
                  <a:gd name="connsiteY7" fmla="*/ 4778056 h 4846586"/>
                  <a:gd name="connsiteX8" fmla="*/ 3840778 w 3856968"/>
                  <a:gd name="connsiteY8" fmla="*/ 4652219 h 4846586"/>
                  <a:gd name="connsiteX9" fmla="*/ 3840778 w 3856968"/>
                  <a:gd name="connsiteY9" fmla="*/ 194365 h 4846586"/>
                  <a:gd name="connsiteX10" fmla="*/ 3788470 w 3856968"/>
                  <a:gd name="connsiteY10" fmla="*/ 67282 h 4846586"/>
                  <a:gd name="connsiteX11" fmla="*/ 3661442 w 3856968"/>
                  <a:gd name="connsiteY11" fmla="*/ 14954 h 4846586"/>
                  <a:gd name="connsiteX12" fmla="*/ 194280 w 3856968"/>
                  <a:gd name="connsiteY12" fmla="*/ 0 h 4846586"/>
                  <a:gd name="connsiteX13" fmla="*/ 3661442 w 3856968"/>
                  <a:gd name="connsiteY13" fmla="*/ 0 h 4846586"/>
                  <a:gd name="connsiteX14" fmla="*/ 3799680 w 3856968"/>
                  <a:gd name="connsiteY14" fmla="*/ 56066 h 4846586"/>
                  <a:gd name="connsiteX15" fmla="*/ 3856968 w 3856968"/>
                  <a:gd name="connsiteY15" fmla="*/ 194362 h 4846586"/>
                  <a:gd name="connsiteX16" fmla="*/ 3856968 w 3856968"/>
                  <a:gd name="connsiteY16" fmla="*/ 4652224 h 4846586"/>
                  <a:gd name="connsiteX17" fmla="*/ 3799680 w 3856968"/>
                  <a:gd name="connsiteY17" fmla="*/ 4789274 h 4846586"/>
                  <a:gd name="connsiteX18" fmla="*/ 3661442 w 3856968"/>
                  <a:gd name="connsiteY18" fmla="*/ 4846586 h 4846586"/>
                  <a:gd name="connsiteX19" fmla="*/ 194280 w 3856968"/>
                  <a:gd name="connsiteY19" fmla="*/ 4846586 h 4846586"/>
                  <a:gd name="connsiteX20" fmla="*/ 57288 w 3856968"/>
                  <a:gd name="connsiteY20" fmla="*/ 4789274 h 4846586"/>
                  <a:gd name="connsiteX21" fmla="*/ 0 w 3856968"/>
                  <a:gd name="connsiteY21" fmla="*/ 4652224 h 4846586"/>
                  <a:gd name="connsiteX22" fmla="*/ 0 w 3856968"/>
                  <a:gd name="connsiteY22" fmla="*/ 194362 h 4846586"/>
                  <a:gd name="connsiteX23" fmla="*/ 57288 w 3856968"/>
                  <a:gd name="connsiteY23" fmla="*/ 56066 h 4846586"/>
                  <a:gd name="connsiteX24" fmla="*/ 194280 w 3856968"/>
                  <a:gd name="connsiteY24" fmla="*/ 0 h 484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6968" h="4846586">
                    <a:moveTo>
                      <a:pt x="194286" y="14954"/>
                    </a:moveTo>
                    <a:cubicBezTo>
                      <a:pt x="146962" y="14954"/>
                      <a:pt x="102128" y="33643"/>
                      <a:pt x="68502" y="67282"/>
                    </a:cubicBezTo>
                    <a:cubicBezTo>
                      <a:pt x="34876" y="102168"/>
                      <a:pt x="16196" y="145774"/>
                      <a:pt x="16196" y="194365"/>
                    </a:cubicBezTo>
                    <a:lnTo>
                      <a:pt x="16196" y="4652219"/>
                    </a:lnTo>
                    <a:cubicBezTo>
                      <a:pt x="16196" y="4699564"/>
                      <a:pt x="34876" y="4744417"/>
                      <a:pt x="68502" y="4778056"/>
                    </a:cubicBezTo>
                    <a:cubicBezTo>
                      <a:pt x="102128" y="4811695"/>
                      <a:pt x="146962" y="4830384"/>
                      <a:pt x="194286" y="4830384"/>
                    </a:cubicBezTo>
                    <a:lnTo>
                      <a:pt x="3661442" y="4830384"/>
                    </a:lnTo>
                    <a:cubicBezTo>
                      <a:pt x="3710012" y="4830384"/>
                      <a:pt x="3754846" y="4811695"/>
                      <a:pt x="3788470" y="4778056"/>
                    </a:cubicBezTo>
                    <a:cubicBezTo>
                      <a:pt x="3822096" y="4744417"/>
                      <a:pt x="3840778" y="4699564"/>
                      <a:pt x="3840778" y="4652219"/>
                    </a:cubicBezTo>
                    <a:lnTo>
                      <a:pt x="3840778" y="194365"/>
                    </a:lnTo>
                    <a:cubicBezTo>
                      <a:pt x="3840778" y="145774"/>
                      <a:pt x="3822096" y="102168"/>
                      <a:pt x="3788470" y="67282"/>
                    </a:cubicBezTo>
                    <a:cubicBezTo>
                      <a:pt x="3754846" y="33643"/>
                      <a:pt x="3710012" y="14954"/>
                      <a:pt x="3661442" y="14954"/>
                    </a:cubicBezTo>
                    <a:close/>
                    <a:moveTo>
                      <a:pt x="194280" y="0"/>
                    </a:moveTo>
                    <a:lnTo>
                      <a:pt x="3661442" y="0"/>
                    </a:lnTo>
                    <a:cubicBezTo>
                      <a:pt x="3713748" y="0"/>
                      <a:pt x="3762318" y="19935"/>
                      <a:pt x="3799680" y="56066"/>
                    </a:cubicBezTo>
                    <a:cubicBezTo>
                      <a:pt x="3835796" y="93443"/>
                      <a:pt x="3856968" y="142034"/>
                      <a:pt x="3856968" y="194362"/>
                    </a:cubicBezTo>
                    <a:lnTo>
                      <a:pt x="3856968" y="4652224"/>
                    </a:lnTo>
                    <a:cubicBezTo>
                      <a:pt x="3856968" y="4703307"/>
                      <a:pt x="3835796" y="4753143"/>
                      <a:pt x="3799680" y="4789274"/>
                    </a:cubicBezTo>
                    <a:cubicBezTo>
                      <a:pt x="3762318" y="4826651"/>
                      <a:pt x="3713748" y="4846586"/>
                      <a:pt x="3661442" y="4846586"/>
                    </a:cubicBezTo>
                    <a:lnTo>
                      <a:pt x="194280" y="4846586"/>
                    </a:lnTo>
                    <a:cubicBezTo>
                      <a:pt x="143220" y="4846586"/>
                      <a:pt x="94650" y="4826651"/>
                      <a:pt x="57288" y="4789274"/>
                    </a:cubicBezTo>
                    <a:cubicBezTo>
                      <a:pt x="21172" y="4753143"/>
                      <a:pt x="0" y="4703307"/>
                      <a:pt x="0" y="4652224"/>
                    </a:cubicBezTo>
                    <a:lnTo>
                      <a:pt x="0" y="194362"/>
                    </a:lnTo>
                    <a:cubicBezTo>
                      <a:pt x="0" y="142034"/>
                      <a:pt x="21172" y="93443"/>
                      <a:pt x="57288" y="56066"/>
                    </a:cubicBezTo>
                    <a:cubicBezTo>
                      <a:pt x="94650" y="19935"/>
                      <a:pt x="143220" y="0"/>
                      <a:pt x="1942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CDA7A3FB-74C7-9240-931D-4E34D713AC45}"/>
                  </a:ext>
                </a:extLst>
              </p:cNvPr>
              <p:cNvSpPr/>
              <p:nvPr/>
            </p:nvSpPr>
            <p:spPr>
              <a:xfrm>
                <a:off x="10697614" y="5948249"/>
                <a:ext cx="1379091" cy="13795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8" h="1108">
                    <a:moveTo>
                      <a:pt x="9" y="1108"/>
                    </a:moveTo>
                    <a:lnTo>
                      <a:pt x="0" y="1099"/>
                    </a:lnTo>
                    <a:lnTo>
                      <a:pt x="1099" y="0"/>
                    </a:lnTo>
                    <a:lnTo>
                      <a:pt x="1108" y="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E938C1F8-A062-484B-978E-2DFDDD8D57D0}"/>
                  </a:ext>
                </a:extLst>
              </p:cNvPr>
              <p:cNvSpPr/>
              <p:nvPr/>
            </p:nvSpPr>
            <p:spPr>
              <a:xfrm>
                <a:off x="19292331" y="5893418"/>
                <a:ext cx="868317" cy="867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8" h="697">
                    <a:moveTo>
                      <a:pt x="9" y="697"/>
                    </a:moveTo>
                    <a:lnTo>
                      <a:pt x="0" y="688"/>
                    </a:lnTo>
                    <a:lnTo>
                      <a:pt x="689" y="0"/>
                    </a:lnTo>
                    <a:lnTo>
                      <a:pt x="698" y="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CB4D2056-7BD0-E347-B4AC-3ADA70090BDF}"/>
                  </a:ext>
                </a:extLst>
              </p:cNvPr>
              <p:cNvSpPr/>
              <p:nvPr/>
            </p:nvSpPr>
            <p:spPr>
              <a:xfrm>
                <a:off x="12060513" y="6228654"/>
                <a:ext cx="448485" cy="448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361">
                    <a:moveTo>
                      <a:pt x="8" y="361"/>
                    </a:moveTo>
                    <a:lnTo>
                      <a:pt x="0" y="353"/>
                    </a:lnTo>
                    <a:lnTo>
                      <a:pt x="352" y="0"/>
                    </a:lnTo>
                    <a:lnTo>
                      <a:pt x="361" y="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B603181-3866-8441-B3BF-744671CDC1BD}"/>
                  </a:ext>
                </a:extLst>
              </p:cNvPr>
              <p:cNvSpPr/>
              <p:nvPr/>
            </p:nvSpPr>
            <p:spPr>
              <a:xfrm>
                <a:off x="15395498" y="5609278"/>
                <a:ext cx="995388" cy="994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0" h="799">
                    <a:moveTo>
                      <a:pt x="9" y="799"/>
                    </a:moveTo>
                    <a:lnTo>
                      <a:pt x="0" y="790"/>
                    </a:lnTo>
                    <a:lnTo>
                      <a:pt x="790" y="0"/>
                    </a:lnTo>
                    <a:lnTo>
                      <a:pt x="800" y="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802F5E3D-AAD6-2C41-97C9-90E706D9AC6C}"/>
                  </a:ext>
                </a:extLst>
              </p:cNvPr>
              <p:cNvSpPr/>
              <p:nvPr/>
            </p:nvSpPr>
            <p:spPr>
              <a:xfrm>
                <a:off x="19414418" y="6858000"/>
                <a:ext cx="387441" cy="38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2" h="311">
                    <a:moveTo>
                      <a:pt x="9" y="311"/>
                    </a:moveTo>
                    <a:lnTo>
                      <a:pt x="0" y="302"/>
                    </a:lnTo>
                    <a:lnTo>
                      <a:pt x="302" y="0"/>
                    </a:lnTo>
                    <a:lnTo>
                      <a:pt x="312" y="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510AFD14-B745-8042-ADC9-2802BEBD61E9}"/>
                  </a:ext>
                </a:extLst>
              </p:cNvPr>
              <p:cNvSpPr/>
              <p:nvPr/>
            </p:nvSpPr>
            <p:spPr>
              <a:xfrm>
                <a:off x="15488932" y="6778241"/>
                <a:ext cx="284041" cy="282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9" h="228">
                    <a:moveTo>
                      <a:pt x="9" y="228"/>
                    </a:moveTo>
                    <a:lnTo>
                      <a:pt x="0" y="220"/>
                    </a:lnTo>
                    <a:lnTo>
                      <a:pt x="221" y="0"/>
                    </a:lnTo>
                    <a:lnTo>
                      <a:pt x="229" y="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24531E5-6911-6148-AD60-9902B08591B0}"/>
                </a:ext>
              </a:extLst>
            </p:cNvPr>
            <p:cNvGrpSpPr/>
            <p:nvPr/>
          </p:nvGrpSpPr>
          <p:grpSpPr>
            <a:xfrm>
              <a:off x="12201288" y="6813136"/>
              <a:ext cx="2941730" cy="2066248"/>
              <a:chOff x="12201288" y="6813136"/>
              <a:chExt cx="2941730" cy="2066248"/>
            </a:xfrm>
          </p:grpSpPr>
          <p:sp>
            <p:nvSpPr>
              <p:cNvPr id="80" name="Freeform 79" hidden="1">
                <a:extLst>
                  <a:ext uri="{FF2B5EF4-FFF2-40B4-BE49-F238E27FC236}">
                    <a16:creationId xmlns:a16="http://schemas.microsoft.com/office/drawing/2014/main" id="{F9776821-13EB-8B4F-9F92-EEFB5F6ECE1D}"/>
                  </a:ext>
                </a:extLst>
              </p:cNvPr>
              <p:cNvSpPr/>
              <p:nvPr/>
            </p:nvSpPr>
            <p:spPr>
              <a:xfrm>
                <a:off x="12680917" y="6911588"/>
                <a:ext cx="619158" cy="10493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8" h="843">
                    <a:moveTo>
                      <a:pt x="402" y="78"/>
                    </a:moveTo>
                    <a:cubicBezTo>
                      <a:pt x="361" y="-32"/>
                      <a:pt x="242" y="-9"/>
                      <a:pt x="127" y="45"/>
                    </a:cubicBezTo>
                    <a:cubicBezTo>
                      <a:pt x="12" y="99"/>
                      <a:pt x="-25" y="231"/>
                      <a:pt x="17" y="351"/>
                    </a:cubicBezTo>
                    <a:cubicBezTo>
                      <a:pt x="29" y="385"/>
                      <a:pt x="44" y="414"/>
                      <a:pt x="60" y="440"/>
                    </a:cubicBezTo>
                    <a:lnTo>
                      <a:pt x="178" y="843"/>
                    </a:lnTo>
                    <a:lnTo>
                      <a:pt x="454" y="843"/>
                    </a:lnTo>
                    <a:lnTo>
                      <a:pt x="452" y="761"/>
                    </a:lnTo>
                    <a:lnTo>
                      <a:pt x="393" y="566"/>
                    </a:lnTo>
                    <a:cubicBezTo>
                      <a:pt x="413" y="562"/>
                      <a:pt x="433" y="555"/>
                      <a:pt x="450" y="547"/>
                    </a:cubicBezTo>
                    <a:cubicBezTo>
                      <a:pt x="564" y="493"/>
                      <a:pt x="445" y="197"/>
                      <a:pt x="402" y="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53EF6AD8-9E7F-B441-8A96-C87986669DB1}"/>
                  </a:ext>
                </a:extLst>
              </p:cNvPr>
              <p:cNvSpPr/>
              <p:nvPr/>
            </p:nvSpPr>
            <p:spPr>
              <a:xfrm>
                <a:off x="12673714" y="6904042"/>
                <a:ext cx="634959" cy="1064348"/>
              </a:xfrm>
              <a:custGeom>
                <a:avLst/>
                <a:gdLst>
                  <a:gd name="connsiteX0" fmla="*/ 377236 w 634959"/>
                  <a:gd name="connsiteY0" fmla="*/ 15198 h 1064348"/>
                  <a:gd name="connsiteX1" fmla="*/ 168839 w 634959"/>
                  <a:gd name="connsiteY1" fmla="*/ 71036 h 1064348"/>
                  <a:gd name="connsiteX2" fmla="*/ 35814 w 634959"/>
                  <a:gd name="connsiteY2" fmla="*/ 440720 h 1064348"/>
                  <a:gd name="connsiteX3" fmla="*/ 89273 w 634959"/>
                  <a:gd name="connsiteY3" fmla="*/ 550256 h 1064348"/>
                  <a:gd name="connsiteX4" fmla="*/ 90516 w 634959"/>
                  <a:gd name="connsiteY4" fmla="*/ 552746 h 1064348"/>
                  <a:gd name="connsiteX5" fmla="*/ 234730 w 634959"/>
                  <a:gd name="connsiteY5" fmla="*/ 1048147 h 1064348"/>
                  <a:gd name="connsiteX6" fmla="*/ 564186 w 634959"/>
                  <a:gd name="connsiteY6" fmla="*/ 1048147 h 1064348"/>
                  <a:gd name="connsiteX7" fmla="*/ 561699 w 634959"/>
                  <a:gd name="connsiteY7" fmla="*/ 957282 h 1064348"/>
                  <a:gd name="connsiteX8" fmla="*/ 488349 w 634959"/>
                  <a:gd name="connsiteY8" fmla="*/ 714560 h 1064348"/>
                  <a:gd name="connsiteX9" fmla="*/ 488349 w 634959"/>
                  <a:gd name="connsiteY9" fmla="*/ 708337 h 1064348"/>
                  <a:gd name="connsiteX10" fmla="*/ 493322 w 634959"/>
                  <a:gd name="connsiteY10" fmla="*/ 705847 h 1064348"/>
                  <a:gd name="connsiteX11" fmla="*/ 562943 w 634959"/>
                  <a:gd name="connsiteY11" fmla="*/ 682197 h 1064348"/>
                  <a:gd name="connsiteX12" fmla="*/ 509484 w 634959"/>
                  <a:gd name="connsiteY12" fmla="*/ 137007 h 1064348"/>
                  <a:gd name="connsiteX13" fmla="*/ 499538 w 634959"/>
                  <a:gd name="connsiteY13" fmla="*/ 107133 h 1064348"/>
                  <a:gd name="connsiteX14" fmla="*/ 426188 w 634959"/>
                  <a:gd name="connsiteY14" fmla="*/ 26226 h 1064348"/>
                  <a:gd name="connsiteX15" fmla="*/ 377236 w 634959"/>
                  <a:gd name="connsiteY15" fmla="*/ 15198 h 1064348"/>
                  <a:gd name="connsiteX16" fmla="*/ 380294 w 634959"/>
                  <a:gd name="connsiteY16" fmla="*/ 593 h 1064348"/>
                  <a:gd name="connsiteX17" fmla="*/ 432417 w 634959"/>
                  <a:gd name="connsiteY17" fmla="*/ 12516 h 1064348"/>
                  <a:gd name="connsiteX18" fmla="*/ 513235 w 634959"/>
                  <a:gd name="connsiteY18" fmla="*/ 102140 h 1064348"/>
                  <a:gd name="connsiteX19" fmla="*/ 524425 w 634959"/>
                  <a:gd name="connsiteY19" fmla="*/ 130769 h 1064348"/>
                  <a:gd name="connsiteX20" fmla="*/ 569186 w 634959"/>
                  <a:gd name="connsiteY20" fmla="*/ 695896 h 1064348"/>
                  <a:gd name="connsiteX21" fmla="*/ 504532 w 634959"/>
                  <a:gd name="connsiteY21" fmla="*/ 718302 h 1064348"/>
                  <a:gd name="connsiteX22" fmla="*/ 576646 w 634959"/>
                  <a:gd name="connsiteY22" fmla="*/ 952319 h 1064348"/>
                  <a:gd name="connsiteX23" fmla="*/ 576646 w 634959"/>
                  <a:gd name="connsiteY23" fmla="*/ 954808 h 1064348"/>
                  <a:gd name="connsiteX24" fmla="*/ 579133 w 634959"/>
                  <a:gd name="connsiteY24" fmla="*/ 1056880 h 1064348"/>
                  <a:gd name="connsiteX25" fmla="*/ 576646 w 634959"/>
                  <a:gd name="connsiteY25" fmla="*/ 1061859 h 1064348"/>
                  <a:gd name="connsiteX26" fmla="*/ 571673 w 634959"/>
                  <a:gd name="connsiteY26" fmla="*/ 1064348 h 1064348"/>
                  <a:gd name="connsiteX27" fmla="*/ 228507 w 634959"/>
                  <a:gd name="connsiteY27" fmla="*/ 1064348 h 1064348"/>
                  <a:gd name="connsiteX28" fmla="*/ 221047 w 634959"/>
                  <a:gd name="connsiteY28" fmla="*/ 1058124 h 1064348"/>
                  <a:gd name="connsiteX29" fmla="*/ 75575 w 634959"/>
                  <a:gd name="connsiteY29" fmla="*/ 557726 h 1064348"/>
                  <a:gd name="connsiteX30" fmla="*/ 20867 w 634959"/>
                  <a:gd name="connsiteY30" fmla="*/ 446941 h 1064348"/>
                  <a:gd name="connsiteX31" fmla="*/ 162609 w 634959"/>
                  <a:gd name="connsiteY31" fmla="*/ 56083 h 1064348"/>
                  <a:gd name="connsiteX32" fmla="*/ 380294 w 634959"/>
                  <a:gd name="connsiteY32" fmla="*/ 593 h 106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34959" h="1064348">
                    <a:moveTo>
                      <a:pt x="377236" y="15198"/>
                    </a:moveTo>
                    <a:cubicBezTo>
                      <a:pt x="323155" y="11756"/>
                      <a:pt x="253690" y="30894"/>
                      <a:pt x="168839" y="71036"/>
                    </a:cubicBezTo>
                    <a:cubicBezTo>
                      <a:pt x="35814" y="133272"/>
                      <a:pt x="-18888" y="285129"/>
                      <a:pt x="35814" y="440720"/>
                    </a:cubicBezTo>
                    <a:cubicBezTo>
                      <a:pt x="49489" y="481796"/>
                      <a:pt x="68138" y="517893"/>
                      <a:pt x="89273" y="550256"/>
                    </a:cubicBezTo>
                    <a:cubicBezTo>
                      <a:pt x="90516" y="551501"/>
                      <a:pt x="90516" y="551501"/>
                      <a:pt x="90516" y="552746"/>
                    </a:cubicBezTo>
                    <a:lnTo>
                      <a:pt x="234730" y="1048147"/>
                    </a:lnTo>
                    <a:lnTo>
                      <a:pt x="564186" y="1048147"/>
                    </a:lnTo>
                    <a:lnTo>
                      <a:pt x="561699" y="957282"/>
                    </a:lnTo>
                    <a:lnTo>
                      <a:pt x="488349" y="714560"/>
                    </a:lnTo>
                    <a:cubicBezTo>
                      <a:pt x="488349" y="713315"/>
                      <a:pt x="488349" y="710826"/>
                      <a:pt x="488349" y="708337"/>
                    </a:cubicBezTo>
                    <a:cubicBezTo>
                      <a:pt x="489592" y="707092"/>
                      <a:pt x="490835" y="705847"/>
                      <a:pt x="493322" y="705847"/>
                    </a:cubicBezTo>
                    <a:cubicBezTo>
                      <a:pt x="518187" y="699623"/>
                      <a:pt x="543051" y="692155"/>
                      <a:pt x="562943" y="682197"/>
                    </a:cubicBezTo>
                    <a:cubicBezTo>
                      <a:pt x="690995" y="621206"/>
                      <a:pt x="567916" y="293842"/>
                      <a:pt x="509484" y="137007"/>
                    </a:cubicBezTo>
                    <a:cubicBezTo>
                      <a:pt x="505754" y="125804"/>
                      <a:pt x="502025" y="115846"/>
                      <a:pt x="499538" y="107133"/>
                    </a:cubicBezTo>
                    <a:cubicBezTo>
                      <a:pt x="484619" y="67302"/>
                      <a:pt x="459755" y="39918"/>
                      <a:pt x="426188" y="26226"/>
                    </a:cubicBezTo>
                    <a:cubicBezTo>
                      <a:pt x="411580" y="20002"/>
                      <a:pt x="395263" y="16346"/>
                      <a:pt x="377236" y="15198"/>
                    </a:cubicBezTo>
                    <a:close/>
                    <a:moveTo>
                      <a:pt x="380294" y="593"/>
                    </a:moveTo>
                    <a:cubicBezTo>
                      <a:pt x="399468" y="2013"/>
                      <a:pt x="416875" y="5981"/>
                      <a:pt x="432417" y="12516"/>
                    </a:cubicBezTo>
                    <a:cubicBezTo>
                      <a:pt x="469718" y="27453"/>
                      <a:pt x="497072" y="57328"/>
                      <a:pt x="513235" y="102140"/>
                    </a:cubicBezTo>
                    <a:cubicBezTo>
                      <a:pt x="516965" y="110853"/>
                      <a:pt x="520695" y="120811"/>
                      <a:pt x="524425" y="130769"/>
                    </a:cubicBezTo>
                    <a:cubicBezTo>
                      <a:pt x="589080" y="305037"/>
                      <a:pt x="710929" y="629923"/>
                      <a:pt x="569186" y="695896"/>
                    </a:cubicBezTo>
                    <a:cubicBezTo>
                      <a:pt x="550536" y="705854"/>
                      <a:pt x="529399" y="712078"/>
                      <a:pt x="504532" y="718302"/>
                    </a:cubicBezTo>
                    <a:lnTo>
                      <a:pt x="576646" y="952319"/>
                    </a:lnTo>
                    <a:cubicBezTo>
                      <a:pt x="576646" y="953564"/>
                      <a:pt x="576646" y="953564"/>
                      <a:pt x="576646" y="954808"/>
                    </a:cubicBezTo>
                    <a:lnTo>
                      <a:pt x="579133" y="1056880"/>
                    </a:lnTo>
                    <a:cubicBezTo>
                      <a:pt x="579133" y="1058124"/>
                      <a:pt x="577890" y="1060614"/>
                      <a:pt x="576646" y="1061859"/>
                    </a:cubicBezTo>
                    <a:cubicBezTo>
                      <a:pt x="575403" y="1064348"/>
                      <a:pt x="574160" y="1064348"/>
                      <a:pt x="571673" y="1064348"/>
                    </a:cubicBezTo>
                    <a:lnTo>
                      <a:pt x="228507" y="1064348"/>
                    </a:lnTo>
                    <a:cubicBezTo>
                      <a:pt x="224777" y="1064348"/>
                      <a:pt x="222290" y="1061859"/>
                      <a:pt x="221047" y="1058124"/>
                    </a:cubicBezTo>
                    <a:lnTo>
                      <a:pt x="75575" y="557726"/>
                    </a:lnTo>
                    <a:cubicBezTo>
                      <a:pt x="53194" y="525362"/>
                      <a:pt x="35787" y="486774"/>
                      <a:pt x="20867" y="446941"/>
                    </a:cubicBezTo>
                    <a:cubicBezTo>
                      <a:pt x="-35084" y="285121"/>
                      <a:pt x="24597" y="120811"/>
                      <a:pt x="162609" y="56083"/>
                    </a:cubicBezTo>
                    <a:cubicBezTo>
                      <a:pt x="249333" y="15006"/>
                      <a:pt x="322769" y="-3666"/>
                      <a:pt x="380294" y="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39076169-3EA0-514F-B0C3-CDF47C4BC2C0}"/>
                  </a:ext>
                </a:extLst>
              </p:cNvPr>
              <p:cNvSpPr/>
              <p:nvPr/>
            </p:nvSpPr>
            <p:spPr>
              <a:xfrm>
                <a:off x="13075833" y="7610723"/>
                <a:ext cx="117104" cy="7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59">
                    <a:moveTo>
                      <a:pt x="95" y="50"/>
                    </a:moveTo>
                    <a:lnTo>
                      <a:pt x="82" y="5"/>
                    </a:lnTo>
                    <a:cubicBezTo>
                      <a:pt x="81" y="1"/>
                      <a:pt x="77" y="-1"/>
                      <a:pt x="74" y="1"/>
                    </a:cubicBezTo>
                    <a:cubicBezTo>
                      <a:pt x="74" y="1"/>
                      <a:pt x="58" y="4"/>
                      <a:pt x="40" y="4"/>
                    </a:cubicBezTo>
                    <a:cubicBezTo>
                      <a:pt x="21" y="4"/>
                      <a:pt x="8" y="2"/>
                      <a:pt x="8" y="2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0" y="6"/>
                      <a:pt x="0" y="9"/>
                      <a:pt x="1" y="10"/>
                    </a:cubicBezTo>
                    <a:cubicBezTo>
                      <a:pt x="1" y="11"/>
                      <a:pt x="7" y="25"/>
                      <a:pt x="20" y="37"/>
                    </a:cubicBezTo>
                    <a:cubicBezTo>
                      <a:pt x="32" y="47"/>
                      <a:pt x="51" y="59"/>
                      <a:pt x="79" y="59"/>
                    </a:cubicBezTo>
                    <a:cubicBezTo>
                      <a:pt x="83" y="59"/>
                      <a:pt x="87" y="59"/>
                      <a:pt x="90" y="58"/>
                    </a:cubicBezTo>
                    <a:cubicBezTo>
                      <a:pt x="92" y="58"/>
                      <a:pt x="93" y="57"/>
                      <a:pt x="94" y="56"/>
                    </a:cubicBezTo>
                    <a:cubicBezTo>
                      <a:pt x="96" y="54"/>
                      <a:pt x="96" y="52"/>
                      <a:pt x="95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ED7453C2-A24F-6C42-9481-D52054CC50E0}"/>
                  </a:ext>
                </a:extLst>
              </p:cNvPr>
              <p:cNvSpPr/>
              <p:nvPr/>
            </p:nvSpPr>
            <p:spPr>
              <a:xfrm>
                <a:off x="12538897" y="6813136"/>
                <a:ext cx="660270" cy="842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1" h="677">
                    <a:moveTo>
                      <a:pt x="520" y="136"/>
                    </a:moveTo>
                    <a:cubicBezTo>
                      <a:pt x="537" y="131"/>
                      <a:pt x="531" y="115"/>
                      <a:pt x="527" y="111"/>
                    </a:cubicBezTo>
                    <a:cubicBezTo>
                      <a:pt x="526" y="109"/>
                      <a:pt x="523" y="107"/>
                      <a:pt x="521" y="106"/>
                    </a:cubicBezTo>
                    <a:cubicBezTo>
                      <a:pt x="520" y="105"/>
                      <a:pt x="518" y="105"/>
                      <a:pt x="518" y="105"/>
                    </a:cubicBezTo>
                    <a:cubicBezTo>
                      <a:pt x="527" y="92"/>
                      <a:pt x="528" y="74"/>
                      <a:pt x="518" y="61"/>
                    </a:cubicBezTo>
                    <a:cubicBezTo>
                      <a:pt x="508" y="47"/>
                      <a:pt x="491" y="42"/>
                      <a:pt x="476" y="47"/>
                    </a:cubicBezTo>
                    <a:cubicBezTo>
                      <a:pt x="476" y="31"/>
                      <a:pt x="466" y="16"/>
                      <a:pt x="450" y="11"/>
                    </a:cubicBezTo>
                    <a:cubicBezTo>
                      <a:pt x="437" y="6"/>
                      <a:pt x="421" y="10"/>
                      <a:pt x="411" y="21"/>
                    </a:cubicBezTo>
                    <a:cubicBezTo>
                      <a:pt x="405" y="8"/>
                      <a:pt x="392" y="0"/>
                      <a:pt x="378" y="0"/>
                    </a:cubicBezTo>
                    <a:cubicBezTo>
                      <a:pt x="364" y="0"/>
                      <a:pt x="351" y="7"/>
                      <a:pt x="345" y="19"/>
                    </a:cubicBezTo>
                    <a:cubicBezTo>
                      <a:pt x="337" y="8"/>
                      <a:pt x="324" y="3"/>
                      <a:pt x="311" y="5"/>
                    </a:cubicBezTo>
                    <a:cubicBezTo>
                      <a:pt x="296" y="7"/>
                      <a:pt x="286" y="16"/>
                      <a:pt x="281" y="28"/>
                    </a:cubicBezTo>
                    <a:cubicBezTo>
                      <a:pt x="272" y="19"/>
                      <a:pt x="259" y="16"/>
                      <a:pt x="246" y="19"/>
                    </a:cubicBezTo>
                    <a:cubicBezTo>
                      <a:pt x="232" y="23"/>
                      <a:pt x="223" y="33"/>
                      <a:pt x="219" y="46"/>
                    </a:cubicBezTo>
                    <a:cubicBezTo>
                      <a:pt x="209" y="38"/>
                      <a:pt x="196" y="36"/>
                      <a:pt x="183" y="41"/>
                    </a:cubicBezTo>
                    <a:cubicBezTo>
                      <a:pt x="170" y="46"/>
                      <a:pt x="162" y="58"/>
                      <a:pt x="160" y="70"/>
                    </a:cubicBezTo>
                    <a:cubicBezTo>
                      <a:pt x="149" y="64"/>
                      <a:pt x="135" y="64"/>
                      <a:pt x="123" y="71"/>
                    </a:cubicBezTo>
                    <a:cubicBezTo>
                      <a:pt x="110" y="77"/>
                      <a:pt x="104" y="90"/>
                      <a:pt x="104" y="104"/>
                    </a:cubicBezTo>
                    <a:cubicBezTo>
                      <a:pt x="92" y="99"/>
                      <a:pt x="77" y="101"/>
                      <a:pt x="66" y="111"/>
                    </a:cubicBezTo>
                    <a:cubicBezTo>
                      <a:pt x="56" y="121"/>
                      <a:pt x="52" y="136"/>
                      <a:pt x="56" y="149"/>
                    </a:cubicBezTo>
                    <a:cubicBezTo>
                      <a:pt x="41" y="148"/>
                      <a:pt x="27" y="155"/>
                      <a:pt x="19" y="169"/>
                    </a:cubicBezTo>
                    <a:cubicBezTo>
                      <a:pt x="12" y="183"/>
                      <a:pt x="14" y="200"/>
                      <a:pt x="24" y="211"/>
                    </a:cubicBezTo>
                    <a:cubicBezTo>
                      <a:pt x="11" y="216"/>
                      <a:pt x="2" y="229"/>
                      <a:pt x="0" y="243"/>
                    </a:cubicBezTo>
                    <a:cubicBezTo>
                      <a:pt x="-1" y="257"/>
                      <a:pt x="6" y="270"/>
                      <a:pt x="17" y="277"/>
                    </a:cubicBezTo>
                    <a:cubicBezTo>
                      <a:pt x="7" y="285"/>
                      <a:pt x="0" y="298"/>
                      <a:pt x="2" y="312"/>
                    </a:cubicBezTo>
                    <a:cubicBezTo>
                      <a:pt x="3" y="324"/>
                      <a:pt x="11" y="336"/>
                      <a:pt x="23" y="342"/>
                    </a:cubicBezTo>
                    <a:cubicBezTo>
                      <a:pt x="14" y="350"/>
                      <a:pt x="9" y="363"/>
                      <a:pt x="11" y="376"/>
                    </a:cubicBezTo>
                    <a:cubicBezTo>
                      <a:pt x="14" y="389"/>
                      <a:pt x="24" y="399"/>
                      <a:pt x="35" y="404"/>
                    </a:cubicBezTo>
                    <a:cubicBezTo>
                      <a:pt x="27" y="413"/>
                      <a:pt x="23" y="426"/>
                      <a:pt x="27" y="439"/>
                    </a:cubicBezTo>
                    <a:cubicBezTo>
                      <a:pt x="30" y="452"/>
                      <a:pt x="40" y="461"/>
                      <a:pt x="52" y="465"/>
                    </a:cubicBezTo>
                    <a:cubicBezTo>
                      <a:pt x="44" y="474"/>
                      <a:pt x="41" y="488"/>
                      <a:pt x="46" y="501"/>
                    </a:cubicBezTo>
                    <a:cubicBezTo>
                      <a:pt x="51" y="513"/>
                      <a:pt x="61" y="522"/>
                      <a:pt x="73" y="524"/>
                    </a:cubicBezTo>
                    <a:cubicBezTo>
                      <a:pt x="66" y="535"/>
                      <a:pt x="65" y="549"/>
                      <a:pt x="70" y="561"/>
                    </a:cubicBezTo>
                    <a:cubicBezTo>
                      <a:pt x="76" y="573"/>
                      <a:pt x="87" y="581"/>
                      <a:pt x="100" y="582"/>
                    </a:cubicBezTo>
                    <a:cubicBezTo>
                      <a:pt x="94" y="594"/>
                      <a:pt x="95" y="609"/>
                      <a:pt x="103" y="620"/>
                    </a:cubicBezTo>
                    <a:cubicBezTo>
                      <a:pt x="111" y="634"/>
                      <a:pt x="127" y="640"/>
                      <a:pt x="142" y="636"/>
                    </a:cubicBezTo>
                    <a:cubicBezTo>
                      <a:pt x="141" y="653"/>
                      <a:pt x="151" y="669"/>
                      <a:pt x="168" y="675"/>
                    </a:cubicBezTo>
                    <a:cubicBezTo>
                      <a:pt x="172" y="676"/>
                      <a:pt x="176" y="677"/>
                      <a:pt x="180" y="677"/>
                    </a:cubicBezTo>
                    <a:cubicBezTo>
                      <a:pt x="192" y="677"/>
                      <a:pt x="205" y="669"/>
                      <a:pt x="212" y="658"/>
                    </a:cubicBezTo>
                    <a:cubicBezTo>
                      <a:pt x="222" y="669"/>
                      <a:pt x="237" y="673"/>
                      <a:pt x="252" y="668"/>
                    </a:cubicBezTo>
                    <a:cubicBezTo>
                      <a:pt x="264" y="664"/>
                      <a:pt x="272" y="654"/>
                      <a:pt x="276" y="643"/>
                    </a:cubicBezTo>
                    <a:cubicBezTo>
                      <a:pt x="292" y="646"/>
                      <a:pt x="304" y="638"/>
                      <a:pt x="307" y="624"/>
                    </a:cubicBezTo>
                    <a:cubicBezTo>
                      <a:pt x="313" y="602"/>
                      <a:pt x="302" y="584"/>
                      <a:pt x="296" y="573"/>
                    </a:cubicBezTo>
                    <a:cubicBezTo>
                      <a:pt x="280" y="545"/>
                      <a:pt x="267" y="521"/>
                      <a:pt x="267" y="521"/>
                    </a:cubicBezTo>
                    <a:cubicBezTo>
                      <a:pt x="267" y="521"/>
                      <a:pt x="186" y="563"/>
                      <a:pt x="166" y="459"/>
                    </a:cubicBezTo>
                    <a:cubicBezTo>
                      <a:pt x="151" y="385"/>
                      <a:pt x="219" y="368"/>
                      <a:pt x="246" y="418"/>
                    </a:cubicBezTo>
                    <a:cubicBezTo>
                      <a:pt x="249" y="423"/>
                      <a:pt x="254" y="426"/>
                      <a:pt x="259" y="427"/>
                    </a:cubicBezTo>
                    <a:cubicBezTo>
                      <a:pt x="262" y="428"/>
                      <a:pt x="266" y="427"/>
                      <a:pt x="269" y="426"/>
                    </a:cubicBezTo>
                    <a:lnTo>
                      <a:pt x="328" y="402"/>
                    </a:lnTo>
                    <a:cubicBezTo>
                      <a:pt x="331" y="401"/>
                      <a:pt x="334" y="399"/>
                      <a:pt x="335" y="396"/>
                    </a:cubicBezTo>
                    <a:cubicBezTo>
                      <a:pt x="339" y="392"/>
                      <a:pt x="340" y="386"/>
                      <a:pt x="338" y="381"/>
                    </a:cubicBezTo>
                    <a:lnTo>
                      <a:pt x="335" y="373"/>
                    </a:lnTo>
                    <a:cubicBezTo>
                      <a:pt x="334" y="368"/>
                      <a:pt x="331" y="364"/>
                      <a:pt x="327" y="362"/>
                    </a:cubicBezTo>
                    <a:cubicBezTo>
                      <a:pt x="323" y="360"/>
                      <a:pt x="318" y="359"/>
                      <a:pt x="313" y="361"/>
                    </a:cubicBezTo>
                    <a:lnTo>
                      <a:pt x="289" y="368"/>
                    </a:lnTo>
                    <a:cubicBezTo>
                      <a:pt x="278" y="371"/>
                      <a:pt x="268" y="364"/>
                      <a:pt x="265" y="353"/>
                    </a:cubicBezTo>
                    <a:cubicBezTo>
                      <a:pt x="263" y="343"/>
                      <a:pt x="270" y="332"/>
                      <a:pt x="280" y="329"/>
                    </a:cubicBezTo>
                    <a:lnTo>
                      <a:pt x="319" y="317"/>
                    </a:lnTo>
                    <a:lnTo>
                      <a:pt x="310" y="286"/>
                    </a:lnTo>
                    <a:lnTo>
                      <a:pt x="266" y="300"/>
                    </a:lnTo>
                    <a:cubicBezTo>
                      <a:pt x="255" y="303"/>
                      <a:pt x="245" y="296"/>
                      <a:pt x="243" y="285"/>
                    </a:cubicBezTo>
                    <a:cubicBezTo>
                      <a:pt x="240" y="274"/>
                      <a:pt x="247" y="263"/>
                      <a:pt x="258" y="261"/>
                    </a:cubicBezTo>
                    <a:lnTo>
                      <a:pt x="299" y="248"/>
                    </a:lnTo>
                    <a:lnTo>
                      <a:pt x="284" y="207"/>
                    </a:lnTo>
                    <a:lnTo>
                      <a:pt x="500" y="142"/>
                    </a:lnTo>
                    <a:cubicBezTo>
                      <a:pt x="500" y="142"/>
                      <a:pt x="514" y="138"/>
                      <a:pt x="520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17A989B8-27AC-6B43-B4A1-528176DD6B1B}"/>
                  </a:ext>
                </a:extLst>
              </p:cNvPr>
              <p:cNvSpPr/>
              <p:nvPr/>
            </p:nvSpPr>
            <p:spPr>
              <a:xfrm>
                <a:off x="12207517" y="7795164"/>
                <a:ext cx="2481617" cy="10767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3" h="865">
                    <a:moveTo>
                      <a:pt x="736" y="82"/>
                    </a:moveTo>
                    <a:lnTo>
                      <a:pt x="692" y="37"/>
                    </a:lnTo>
                    <a:cubicBezTo>
                      <a:pt x="687" y="32"/>
                      <a:pt x="679" y="28"/>
                      <a:pt x="672" y="28"/>
                    </a:cubicBezTo>
                    <a:lnTo>
                      <a:pt x="509" y="28"/>
                    </a:lnTo>
                    <a:cubicBezTo>
                      <a:pt x="491" y="28"/>
                      <a:pt x="477" y="44"/>
                      <a:pt x="480" y="61"/>
                    </a:cubicBezTo>
                    <a:lnTo>
                      <a:pt x="490" y="126"/>
                    </a:lnTo>
                    <a:cubicBezTo>
                      <a:pt x="490" y="126"/>
                      <a:pt x="222" y="210"/>
                      <a:pt x="177" y="248"/>
                    </a:cubicBezTo>
                    <a:cubicBezTo>
                      <a:pt x="123" y="294"/>
                      <a:pt x="85" y="359"/>
                      <a:pt x="73" y="433"/>
                    </a:cubicBezTo>
                    <a:lnTo>
                      <a:pt x="0" y="865"/>
                    </a:lnTo>
                    <a:lnTo>
                      <a:pt x="1586" y="865"/>
                    </a:lnTo>
                    <a:lnTo>
                      <a:pt x="1965" y="657"/>
                    </a:lnTo>
                    <a:cubicBezTo>
                      <a:pt x="1977" y="651"/>
                      <a:pt x="1985" y="641"/>
                      <a:pt x="1989" y="630"/>
                    </a:cubicBezTo>
                    <a:cubicBezTo>
                      <a:pt x="1995" y="616"/>
                      <a:pt x="1994" y="600"/>
                      <a:pt x="1986" y="585"/>
                    </a:cubicBezTo>
                    <a:lnTo>
                      <a:pt x="1895" y="418"/>
                    </a:lnTo>
                    <a:cubicBezTo>
                      <a:pt x="1889" y="407"/>
                      <a:pt x="1879" y="399"/>
                      <a:pt x="1868" y="395"/>
                    </a:cubicBezTo>
                    <a:cubicBezTo>
                      <a:pt x="1854" y="389"/>
                      <a:pt x="1838" y="390"/>
                      <a:pt x="1824" y="397"/>
                    </a:cubicBezTo>
                    <a:lnTo>
                      <a:pt x="1474" y="581"/>
                    </a:lnTo>
                    <a:lnTo>
                      <a:pt x="1304" y="275"/>
                    </a:lnTo>
                    <a:cubicBezTo>
                      <a:pt x="1283" y="238"/>
                      <a:pt x="1256" y="206"/>
                      <a:pt x="1224" y="181"/>
                    </a:cubicBezTo>
                    <a:cubicBezTo>
                      <a:pt x="1178" y="146"/>
                      <a:pt x="1123" y="123"/>
                      <a:pt x="1065" y="118"/>
                    </a:cubicBezTo>
                    <a:lnTo>
                      <a:pt x="921" y="103"/>
                    </a:lnTo>
                    <a:lnTo>
                      <a:pt x="899" y="22"/>
                    </a:lnTo>
                    <a:cubicBezTo>
                      <a:pt x="896" y="7"/>
                      <a:pt x="882" y="-2"/>
                      <a:pt x="867" y="0"/>
                    </a:cubicBezTo>
                    <a:lnTo>
                      <a:pt x="801" y="12"/>
                    </a:lnTo>
                    <a:cubicBezTo>
                      <a:pt x="790" y="14"/>
                      <a:pt x="781" y="23"/>
                      <a:pt x="778" y="34"/>
                    </a:cubicBezTo>
                    <a:lnTo>
                      <a:pt x="771" y="71"/>
                    </a:lnTo>
                    <a:cubicBezTo>
                      <a:pt x="770" y="77"/>
                      <a:pt x="766" y="82"/>
                      <a:pt x="761" y="85"/>
                    </a:cubicBezTo>
                    <a:cubicBezTo>
                      <a:pt x="753" y="90"/>
                      <a:pt x="743" y="89"/>
                      <a:pt x="736" y="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25FBA972-4AD2-044D-90E3-C7F08373784A}"/>
                  </a:ext>
                </a:extLst>
              </p:cNvPr>
              <p:cNvSpPr/>
              <p:nvPr/>
            </p:nvSpPr>
            <p:spPr>
              <a:xfrm>
                <a:off x="12201288" y="7787075"/>
                <a:ext cx="2496388" cy="1092308"/>
              </a:xfrm>
              <a:custGeom>
                <a:avLst/>
                <a:gdLst>
                  <a:gd name="connsiteX0" fmla="*/ 1087034 w 2496388"/>
                  <a:gd name="connsiteY0" fmla="*/ 18057 h 1092308"/>
                  <a:gd name="connsiteX1" fmla="*/ 1006099 w 2496388"/>
                  <a:gd name="connsiteY1" fmla="*/ 31749 h 1092308"/>
                  <a:gd name="connsiteX2" fmla="*/ 982441 w 2496388"/>
                  <a:gd name="connsiteY2" fmla="*/ 54155 h 1092308"/>
                  <a:gd name="connsiteX3" fmla="*/ 973725 w 2496388"/>
                  <a:gd name="connsiteY3" fmla="*/ 98967 h 1092308"/>
                  <a:gd name="connsiteX4" fmla="*/ 957538 w 2496388"/>
                  <a:gd name="connsiteY4" fmla="*/ 121373 h 1092308"/>
                  <a:gd name="connsiteX5" fmla="*/ 916447 w 2496388"/>
                  <a:gd name="connsiteY5" fmla="*/ 116394 h 1092308"/>
                  <a:gd name="connsiteX6" fmla="*/ 862905 w 2496388"/>
                  <a:gd name="connsiteY6" fmla="*/ 60379 h 1092308"/>
                  <a:gd name="connsiteX7" fmla="*/ 842983 w 2496388"/>
                  <a:gd name="connsiteY7" fmla="*/ 51666 h 1092308"/>
                  <a:gd name="connsiteX8" fmla="*/ 640021 w 2496388"/>
                  <a:gd name="connsiteY8" fmla="*/ 51666 h 1092308"/>
                  <a:gd name="connsiteX9" fmla="*/ 617608 w 2496388"/>
                  <a:gd name="connsiteY9" fmla="*/ 62869 h 1092308"/>
                  <a:gd name="connsiteX10" fmla="*/ 611383 w 2496388"/>
                  <a:gd name="connsiteY10" fmla="*/ 85274 h 1092308"/>
                  <a:gd name="connsiteX11" fmla="*/ 623834 w 2496388"/>
                  <a:gd name="connsiteY11" fmla="*/ 164940 h 1092308"/>
                  <a:gd name="connsiteX12" fmla="*/ 618854 w 2496388"/>
                  <a:gd name="connsiteY12" fmla="*/ 173653 h 1092308"/>
                  <a:gd name="connsiteX13" fmla="*/ 231608 w 2496388"/>
                  <a:gd name="connsiteY13" fmla="*/ 323025 h 1092308"/>
                  <a:gd name="connsiteX14" fmla="*/ 104602 w 2496388"/>
                  <a:gd name="connsiteY14" fmla="*/ 550818 h 1092308"/>
                  <a:gd name="connsiteX15" fmla="*/ 16195 w 2496388"/>
                  <a:gd name="connsiteY15" fmla="*/ 1078599 h 1092308"/>
                  <a:gd name="connsiteX16" fmla="*/ 1978571 w 2496388"/>
                  <a:gd name="connsiteY16" fmla="*/ 1078599 h 1092308"/>
                  <a:gd name="connsiteX17" fmla="*/ 2449242 w 2496388"/>
                  <a:gd name="connsiteY17" fmla="*/ 820932 h 1092308"/>
                  <a:gd name="connsiteX18" fmla="*/ 2476636 w 2496388"/>
                  <a:gd name="connsiteY18" fmla="*/ 791058 h 1092308"/>
                  <a:gd name="connsiteX19" fmla="*/ 2472900 w 2496388"/>
                  <a:gd name="connsiteY19" fmla="*/ 742512 h 1092308"/>
                  <a:gd name="connsiteX20" fmla="*/ 2359590 w 2496388"/>
                  <a:gd name="connsiteY20" fmla="*/ 534636 h 1092308"/>
                  <a:gd name="connsiteX21" fmla="*/ 2328461 w 2496388"/>
                  <a:gd name="connsiteY21" fmla="*/ 508496 h 1092308"/>
                  <a:gd name="connsiteX22" fmla="*/ 2281145 w 2496388"/>
                  <a:gd name="connsiteY22" fmla="*/ 510985 h 1092308"/>
                  <a:gd name="connsiteX23" fmla="*/ 1845338 w 2496388"/>
                  <a:gd name="connsiteY23" fmla="*/ 738777 h 1092308"/>
                  <a:gd name="connsiteX24" fmla="*/ 1835377 w 2496388"/>
                  <a:gd name="connsiteY24" fmla="*/ 736288 h 1092308"/>
                  <a:gd name="connsiteX25" fmla="*/ 1623699 w 2496388"/>
                  <a:gd name="connsiteY25" fmla="*/ 355389 h 1092308"/>
                  <a:gd name="connsiteX26" fmla="*/ 1524086 w 2496388"/>
                  <a:gd name="connsiteY26" fmla="*/ 240870 h 1092308"/>
                  <a:gd name="connsiteX27" fmla="*/ 1331086 w 2496388"/>
                  <a:gd name="connsiteY27" fmla="*/ 163695 h 1092308"/>
                  <a:gd name="connsiteX28" fmla="*/ 1153028 w 2496388"/>
                  <a:gd name="connsiteY28" fmla="*/ 145023 h 1092308"/>
                  <a:gd name="connsiteX29" fmla="*/ 1145557 w 2496388"/>
                  <a:gd name="connsiteY29" fmla="*/ 138799 h 1092308"/>
                  <a:gd name="connsiteX30" fmla="*/ 1119409 w 2496388"/>
                  <a:gd name="connsiteY30" fmla="*/ 37973 h 1092308"/>
                  <a:gd name="connsiteX31" fmla="*/ 1087034 w 2496388"/>
                  <a:gd name="connsiteY31" fmla="*/ 18057 h 1092308"/>
                  <a:gd name="connsiteX32" fmla="*/ 1085789 w 2496388"/>
                  <a:gd name="connsiteY32" fmla="*/ 611 h 1092308"/>
                  <a:gd name="connsiteX33" fmla="*/ 1134350 w 2496388"/>
                  <a:gd name="connsiteY33" fmla="*/ 32976 h 1092308"/>
                  <a:gd name="connsiteX34" fmla="*/ 1160499 w 2496388"/>
                  <a:gd name="connsiteY34" fmla="*/ 128827 h 1092308"/>
                  <a:gd name="connsiteX35" fmla="*/ 1333578 w 2496388"/>
                  <a:gd name="connsiteY35" fmla="*/ 146254 h 1092308"/>
                  <a:gd name="connsiteX36" fmla="*/ 1535295 w 2496388"/>
                  <a:gd name="connsiteY36" fmla="*/ 227166 h 1092308"/>
                  <a:gd name="connsiteX37" fmla="*/ 1637399 w 2496388"/>
                  <a:gd name="connsiteY37" fmla="*/ 346668 h 1092308"/>
                  <a:gd name="connsiteX38" fmla="*/ 1846588 w 2496388"/>
                  <a:gd name="connsiteY38" fmla="*/ 720110 h 1092308"/>
                  <a:gd name="connsiteX39" fmla="*/ 2276172 w 2496388"/>
                  <a:gd name="connsiteY39" fmla="*/ 496045 h 1092308"/>
                  <a:gd name="connsiteX40" fmla="*/ 2335940 w 2496388"/>
                  <a:gd name="connsiteY40" fmla="*/ 492311 h 1092308"/>
                  <a:gd name="connsiteX41" fmla="*/ 2374540 w 2496388"/>
                  <a:gd name="connsiteY41" fmla="*/ 525920 h 1092308"/>
                  <a:gd name="connsiteX42" fmla="*/ 2487851 w 2496388"/>
                  <a:gd name="connsiteY42" fmla="*/ 733803 h 1092308"/>
                  <a:gd name="connsiteX43" fmla="*/ 2491586 w 2496388"/>
                  <a:gd name="connsiteY43" fmla="*/ 794799 h 1092308"/>
                  <a:gd name="connsiteX44" fmla="*/ 2457967 w 2496388"/>
                  <a:gd name="connsiteY44" fmla="*/ 833388 h 1092308"/>
                  <a:gd name="connsiteX45" fmla="*/ 1986047 w 2496388"/>
                  <a:gd name="connsiteY45" fmla="*/ 1092308 h 1092308"/>
                  <a:gd name="connsiteX46" fmla="*/ 1982312 w 2496388"/>
                  <a:gd name="connsiteY46" fmla="*/ 1092308 h 1092308"/>
                  <a:gd name="connsiteX47" fmla="*/ 7471 w 2496388"/>
                  <a:gd name="connsiteY47" fmla="*/ 1092308 h 1092308"/>
                  <a:gd name="connsiteX48" fmla="*/ 2490 w 2496388"/>
                  <a:gd name="connsiteY48" fmla="*/ 1089818 h 1092308"/>
                  <a:gd name="connsiteX49" fmla="*/ 0 w 2496388"/>
                  <a:gd name="connsiteY49" fmla="*/ 1083594 h 1092308"/>
                  <a:gd name="connsiteX50" fmla="*/ 90897 w 2496388"/>
                  <a:gd name="connsiteY50" fmla="*/ 545837 h 1092308"/>
                  <a:gd name="connsiteX51" fmla="*/ 224131 w 2496388"/>
                  <a:gd name="connsiteY51" fmla="*/ 310569 h 1092308"/>
                  <a:gd name="connsiteX52" fmla="*/ 610134 w 2496388"/>
                  <a:gd name="connsiteY52" fmla="*/ 158702 h 1092308"/>
                  <a:gd name="connsiteX53" fmla="*/ 597682 w 2496388"/>
                  <a:gd name="connsiteY53" fmla="*/ 86503 h 1092308"/>
                  <a:gd name="connsiteX54" fmla="*/ 607643 w 2496388"/>
                  <a:gd name="connsiteY54" fmla="*/ 50404 h 1092308"/>
                  <a:gd name="connsiteX55" fmla="*/ 641263 w 2496388"/>
                  <a:gd name="connsiteY55" fmla="*/ 35466 h 1092308"/>
                  <a:gd name="connsiteX56" fmla="*/ 844226 w 2496388"/>
                  <a:gd name="connsiteY56" fmla="*/ 35466 h 1092308"/>
                  <a:gd name="connsiteX57" fmla="*/ 875355 w 2496388"/>
                  <a:gd name="connsiteY57" fmla="*/ 49159 h 1092308"/>
                  <a:gd name="connsiteX58" fmla="*/ 928897 w 2496388"/>
                  <a:gd name="connsiteY58" fmla="*/ 103930 h 1092308"/>
                  <a:gd name="connsiteX59" fmla="*/ 951310 w 2496388"/>
                  <a:gd name="connsiteY59" fmla="*/ 106420 h 1092308"/>
                  <a:gd name="connsiteX60" fmla="*/ 960026 w 2496388"/>
                  <a:gd name="connsiteY60" fmla="*/ 95217 h 1092308"/>
                  <a:gd name="connsiteX61" fmla="*/ 968743 w 2496388"/>
                  <a:gd name="connsiteY61" fmla="*/ 49159 h 1092308"/>
                  <a:gd name="connsiteX62" fmla="*/ 1003608 w 2496388"/>
                  <a:gd name="connsiteY62" fmla="*/ 15549 h 10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2496388" h="1092308">
                    <a:moveTo>
                      <a:pt x="1087034" y="18057"/>
                    </a:moveTo>
                    <a:lnTo>
                      <a:pt x="1006099" y="31749"/>
                    </a:lnTo>
                    <a:cubicBezTo>
                      <a:pt x="994892" y="34239"/>
                      <a:pt x="984931" y="42952"/>
                      <a:pt x="982441" y="54155"/>
                    </a:cubicBezTo>
                    <a:lnTo>
                      <a:pt x="973725" y="98967"/>
                    </a:lnTo>
                    <a:cubicBezTo>
                      <a:pt x="971234" y="108925"/>
                      <a:pt x="966254" y="116394"/>
                      <a:pt x="957538" y="121373"/>
                    </a:cubicBezTo>
                    <a:cubicBezTo>
                      <a:pt x="945086" y="130086"/>
                      <a:pt x="927654" y="127597"/>
                      <a:pt x="916447" y="116394"/>
                    </a:cubicBezTo>
                    <a:lnTo>
                      <a:pt x="862905" y="60379"/>
                    </a:lnTo>
                    <a:cubicBezTo>
                      <a:pt x="857925" y="55400"/>
                      <a:pt x="849208" y="51666"/>
                      <a:pt x="842983" y="51666"/>
                    </a:cubicBezTo>
                    <a:lnTo>
                      <a:pt x="640021" y="51666"/>
                    </a:lnTo>
                    <a:cubicBezTo>
                      <a:pt x="631305" y="51666"/>
                      <a:pt x="623834" y="55400"/>
                      <a:pt x="617608" y="62869"/>
                    </a:cubicBezTo>
                    <a:cubicBezTo>
                      <a:pt x="612628" y="67848"/>
                      <a:pt x="610137" y="76561"/>
                      <a:pt x="611383" y="85274"/>
                    </a:cubicBezTo>
                    <a:lnTo>
                      <a:pt x="623834" y="164940"/>
                    </a:lnTo>
                    <a:cubicBezTo>
                      <a:pt x="625079" y="168674"/>
                      <a:pt x="622589" y="172408"/>
                      <a:pt x="618854" y="173653"/>
                    </a:cubicBezTo>
                    <a:cubicBezTo>
                      <a:pt x="616363" y="174898"/>
                      <a:pt x="286395" y="276969"/>
                      <a:pt x="231608" y="323025"/>
                    </a:cubicBezTo>
                    <a:cubicBezTo>
                      <a:pt x="164369" y="381529"/>
                      <a:pt x="119543" y="462439"/>
                      <a:pt x="104602" y="550818"/>
                    </a:cubicBezTo>
                    <a:lnTo>
                      <a:pt x="16195" y="1078599"/>
                    </a:lnTo>
                    <a:lnTo>
                      <a:pt x="1978571" y="1078599"/>
                    </a:lnTo>
                    <a:lnTo>
                      <a:pt x="2449242" y="820932"/>
                    </a:lnTo>
                    <a:cubicBezTo>
                      <a:pt x="2461694" y="813463"/>
                      <a:pt x="2470410" y="803505"/>
                      <a:pt x="2476636" y="791058"/>
                    </a:cubicBezTo>
                    <a:cubicBezTo>
                      <a:pt x="2482861" y="774876"/>
                      <a:pt x="2481616" y="757449"/>
                      <a:pt x="2472900" y="742512"/>
                    </a:cubicBezTo>
                    <a:lnTo>
                      <a:pt x="2359590" y="534636"/>
                    </a:lnTo>
                    <a:cubicBezTo>
                      <a:pt x="2352119" y="522188"/>
                      <a:pt x="2340913" y="513475"/>
                      <a:pt x="2328461" y="508496"/>
                    </a:cubicBezTo>
                    <a:cubicBezTo>
                      <a:pt x="2313519" y="502272"/>
                      <a:pt x="2296087" y="502272"/>
                      <a:pt x="2281145" y="510985"/>
                    </a:cubicBezTo>
                    <a:lnTo>
                      <a:pt x="1845338" y="738777"/>
                    </a:lnTo>
                    <a:cubicBezTo>
                      <a:pt x="1841603" y="740022"/>
                      <a:pt x="1837867" y="740022"/>
                      <a:pt x="1835377" y="736288"/>
                    </a:cubicBezTo>
                    <a:lnTo>
                      <a:pt x="1623699" y="355389"/>
                    </a:lnTo>
                    <a:cubicBezTo>
                      <a:pt x="1597551" y="310577"/>
                      <a:pt x="1565177" y="271990"/>
                      <a:pt x="1524086" y="240870"/>
                    </a:cubicBezTo>
                    <a:cubicBezTo>
                      <a:pt x="1469299" y="197304"/>
                      <a:pt x="1402060" y="169919"/>
                      <a:pt x="1331086" y="163695"/>
                    </a:cubicBezTo>
                    <a:lnTo>
                      <a:pt x="1153028" y="145023"/>
                    </a:lnTo>
                    <a:cubicBezTo>
                      <a:pt x="1149293" y="143779"/>
                      <a:pt x="1146802" y="142534"/>
                      <a:pt x="1145557" y="138799"/>
                    </a:cubicBezTo>
                    <a:lnTo>
                      <a:pt x="1119409" y="37973"/>
                    </a:lnTo>
                    <a:cubicBezTo>
                      <a:pt x="1115673" y="24281"/>
                      <a:pt x="1100731" y="14323"/>
                      <a:pt x="1087034" y="18057"/>
                    </a:cubicBezTo>
                    <a:close/>
                    <a:moveTo>
                      <a:pt x="1085789" y="611"/>
                    </a:moveTo>
                    <a:cubicBezTo>
                      <a:pt x="1106957" y="-3124"/>
                      <a:pt x="1129370" y="10570"/>
                      <a:pt x="1134350" y="32976"/>
                    </a:cubicBezTo>
                    <a:lnTo>
                      <a:pt x="1160499" y="128827"/>
                    </a:lnTo>
                    <a:lnTo>
                      <a:pt x="1333578" y="146254"/>
                    </a:lnTo>
                    <a:cubicBezTo>
                      <a:pt x="1407043" y="153723"/>
                      <a:pt x="1476772" y="182353"/>
                      <a:pt x="1535295" y="227166"/>
                    </a:cubicBezTo>
                    <a:cubicBezTo>
                      <a:pt x="1577631" y="260776"/>
                      <a:pt x="1611251" y="299365"/>
                      <a:pt x="1637399" y="346668"/>
                    </a:cubicBezTo>
                    <a:lnTo>
                      <a:pt x="1846588" y="720110"/>
                    </a:lnTo>
                    <a:lnTo>
                      <a:pt x="2276172" y="496045"/>
                    </a:lnTo>
                    <a:cubicBezTo>
                      <a:pt x="2293604" y="486087"/>
                      <a:pt x="2316017" y="484842"/>
                      <a:pt x="2335940" y="492311"/>
                    </a:cubicBezTo>
                    <a:cubicBezTo>
                      <a:pt x="2352127" y="498535"/>
                      <a:pt x="2365824" y="509738"/>
                      <a:pt x="2374540" y="525920"/>
                    </a:cubicBezTo>
                    <a:lnTo>
                      <a:pt x="2487851" y="733803"/>
                    </a:lnTo>
                    <a:cubicBezTo>
                      <a:pt x="2497812" y="752475"/>
                      <a:pt x="2499057" y="774882"/>
                      <a:pt x="2491586" y="794799"/>
                    </a:cubicBezTo>
                    <a:cubicBezTo>
                      <a:pt x="2485360" y="812226"/>
                      <a:pt x="2474154" y="824674"/>
                      <a:pt x="2457967" y="833388"/>
                    </a:cubicBezTo>
                    <a:lnTo>
                      <a:pt x="1986047" y="1092308"/>
                    </a:lnTo>
                    <a:cubicBezTo>
                      <a:pt x="1984802" y="1092308"/>
                      <a:pt x="1983557" y="1092308"/>
                      <a:pt x="1982312" y="1092308"/>
                    </a:cubicBezTo>
                    <a:lnTo>
                      <a:pt x="7471" y="1092308"/>
                    </a:lnTo>
                    <a:cubicBezTo>
                      <a:pt x="4981" y="1092308"/>
                      <a:pt x="3736" y="1092308"/>
                      <a:pt x="2490" y="1089818"/>
                    </a:cubicBezTo>
                    <a:cubicBezTo>
                      <a:pt x="0" y="1087329"/>
                      <a:pt x="0" y="1086084"/>
                      <a:pt x="0" y="1083594"/>
                    </a:cubicBezTo>
                    <a:lnTo>
                      <a:pt x="90897" y="545837"/>
                    </a:lnTo>
                    <a:cubicBezTo>
                      <a:pt x="105840" y="454966"/>
                      <a:pt x="153156" y="370319"/>
                      <a:pt x="224131" y="310569"/>
                    </a:cubicBezTo>
                    <a:cubicBezTo>
                      <a:pt x="276428" y="264511"/>
                      <a:pt x="560327" y="174884"/>
                      <a:pt x="610134" y="158702"/>
                    </a:cubicBezTo>
                    <a:lnTo>
                      <a:pt x="597682" y="86503"/>
                    </a:lnTo>
                    <a:cubicBezTo>
                      <a:pt x="595192" y="72810"/>
                      <a:pt x="598927" y="60362"/>
                      <a:pt x="607643" y="50404"/>
                    </a:cubicBezTo>
                    <a:cubicBezTo>
                      <a:pt x="616359" y="41690"/>
                      <a:pt x="627566" y="35466"/>
                      <a:pt x="641263" y="35466"/>
                    </a:cubicBezTo>
                    <a:lnTo>
                      <a:pt x="844226" y="35466"/>
                    </a:lnTo>
                    <a:cubicBezTo>
                      <a:pt x="855432" y="35466"/>
                      <a:pt x="866639" y="40445"/>
                      <a:pt x="875355" y="49159"/>
                    </a:cubicBezTo>
                    <a:lnTo>
                      <a:pt x="928897" y="103930"/>
                    </a:lnTo>
                    <a:cubicBezTo>
                      <a:pt x="936368" y="111399"/>
                      <a:pt x="945084" y="110154"/>
                      <a:pt x="951310" y="106420"/>
                    </a:cubicBezTo>
                    <a:cubicBezTo>
                      <a:pt x="955046" y="103930"/>
                      <a:pt x="958781" y="100196"/>
                      <a:pt x="960026" y="95217"/>
                    </a:cubicBezTo>
                    <a:lnTo>
                      <a:pt x="968743" y="49159"/>
                    </a:lnTo>
                    <a:cubicBezTo>
                      <a:pt x="972478" y="31731"/>
                      <a:pt x="986175" y="18039"/>
                      <a:pt x="1003608" y="155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3D3560C-E6E3-0349-9CA9-A7D4A255D5C5}"/>
                  </a:ext>
                </a:extLst>
              </p:cNvPr>
              <p:cNvSpPr/>
              <p:nvPr/>
            </p:nvSpPr>
            <p:spPr>
              <a:xfrm>
                <a:off x="13141860" y="7896109"/>
                <a:ext cx="240438" cy="818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658">
                    <a:moveTo>
                      <a:pt x="187" y="658"/>
                    </a:moveTo>
                    <a:cubicBezTo>
                      <a:pt x="185" y="658"/>
                      <a:pt x="182" y="656"/>
                      <a:pt x="181" y="653"/>
                    </a:cubicBezTo>
                    <a:lnTo>
                      <a:pt x="0" y="8"/>
                    </a:lnTo>
                    <a:cubicBezTo>
                      <a:pt x="-1" y="4"/>
                      <a:pt x="1" y="1"/>
                      <a:pt x="4" y="0"/>
                    </a:cubicBezTo>
                    <a:cubicBezTo>
                      <a:pt x="8" y="-1"/>
                      <a:pt x="11" y="1"/>
                      <a:pt x="12" y="4"/>
                    </a:cubicBezTo>
                    <a:lnTo>
                      <a:pt x="193" y="650"/>
                    </a:lnTo>
                    <a:cubicBezTo>
                      <a:pt x="195" y="653"/>
                      <a:pt x="192" y="657"/>
                      <a:pt x="189" y="658"/>
                    </a:cubicBezTo>
                    <a:cubicBezTo>
                      <a:pt x="189" y="658"/>
                      <a:pt x="188" y="658"/>
                      <a:pt x="187" y="6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1A781D16-9449-5C42-BCD2-77973CB476F4}"/>
                  </a:ext>
                </a:extLst>
              </p:cNvPr>
              <p:cNvSpPr/>
              <p:nvPr/>
            </p:nvSpPr>
            <p:spPr>
              <a:xfrm>
                <a:off x="13291355" y="8065596"/>
                <a:ext cx="33636" cy="32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27">
                    <a:moveTo>
                      <a:pt x="28" y="14"/>
                    </a:moveTo>
                    <a:cubicBezTo>
                      <a:pt x="27" y="22"/>
                      <a:pt x="21" y="28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A55FEBDC-4BD7-7048-9640-A5C5B8F2D3B8}"/>
                  </a:ext>
                </a:extLst>
              </p:cNvPr>
              <p:cNvSpPr/>
              <p:nvPr/>
            </p:nvSpPr>
            <p:spPr>
              <a:xfrm>
                <a:off x="13352399" y="8304869"/>
                <a:ext cx="32391" cy="33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" h="28">
                    <a:moveTo>
                      <a:pt x="27" y="14"/>
                    </a:moveTo>
                    <a:cubicBezTo>
                      <a:pt x="27" y="22"/>
                      <a:pt x="21" y="28"/>
                      <a:pt x="13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1" y="7"/>
                      <a:pt x="7" y="0"/>
                      <a:pt x="14" y="0"/>
                    </a:cubicBezTo>
                    <a:cubicBezTo>
                      <a:pt x="22" y="1"/>
                      <a:pt x="27" y="7"/>
                      <a:pt x="2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02ECFC8E-972C-8C4A-A9D9-0E753BFDCEA7}"/>
                  </a:ext>
                </a:extLst>
              </p:cNvPr>
              <p:cNvSpPr/>
              <p:nvPr/>
            </p:nvSpPr>
            <p:spPr>
              <a:xfrm>
                <a:off x="13419672" y="8540410"/>
                <a:ext cx="32391" cy="32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" h="27">
                    <a:moveTo>
                      <a:pt x="27" y="14"/>
                    </a:moveTo>
                    <a:cubicBezTo>
                      <a:pt x="27" y="21"/>
                      <a:pt x="21" y="27"/>
                      <a:pt x="13" y="27"/>
                    </a:cubicBezTo>
                    <a:cubicBezTo>
                      <a:pt x="6" y="27"/>
                      <a:pt x="0" y="21"/>
                      <a:pt x="0" y="13"/>
                    </a:cubicBezTo>
                    <a:cubicBezTo>
                      <a:pt x="0" y="5"/>
                      <a:pt x="6" y="0"/>
                      <a:pt x="14" y="0"/>
                    </a:cubicBezTo>
                    <a:cubicBezTo>
                      <a:pt x="22" y="0"/>
                      <a:pt x="27" y="6"/>
                      <a:pt x="2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F3CE643-8C08-4646-AD23-D4F00DB610CE}"/>
                  </a:ext>
                </a:extLst>
              </p:cNvPr>
              <p:cNvSpPr/>
              <p:nvPr/>
            </p:nvSpPr>
            <p:spPr>
              <a:xfrm>
                <a:off x="13592837" y="8359706"/>
                <a:ext cx="220505" cy="519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418">
                    <a:moveTo>
                      <a:pt x="172" y="418"/>
                    </a:moveTo>
                    <a:cubicBezTo>
                      <a:pt x="170" y="418"/>
                      <a:pt x="167" y="417"/>
                      <a:pt x="166" y="414"/>
                    </a:cubicBezTo>
                    <a:lnTo>
                      <a:pt x="1" y="8"/>
                    </a:lnTo>
                    <a:cubicBezTo>
                      <a:pt x="-1" y="5"/>
                      <a:pt x="1" y="2"/>
                      <a:pt x="4" y="0"/>
                    </a:cubicBezTo>
                    <a:cubicBezTo>
                      <a:pt x="7" y="-1"/>
                      <a:pt x="10" y="0"/>
                      <a:pt x="12" y="4"/>
                    </a:cubicBezTo>
                    <a:lnTo>
                      <a:pt x="178" y="410"/>
                    </a:lnTo>
                    <a:cubicBezTo>
                      <a:pt x="179" y="413"/>
                      <a:pt x="178" y="416"/>
                      <a:pt x="174" y="418"/>
                    </a:cubicBezTo>
                    <a:cubicBezTo>
                      <a:pt x="174" y="418"/>
                      <a:pt x="173" y="418"/>
                      <a:pt x="172" y="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389DC761-5809-F44B-B4E1-C1D1E77C5F48}"/>
                  </a:ext>
                </a:extLst>
              </p:cNvPr>
              <p:cNvSpPr/>
              <p:nvPr/>
            </p:nvSpPr>
            <p:spPr>
              <a:xfrm>
                <a:off x="14577012" y="8264993"/>
                <a:ext cx="220505" cy="245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198">
                    <a:moveTo>
                      <a:pt x="178" y="144"/>
                    </a:moveTo>
                    <a:lnTo>
                      <a:pt x="79" y="198"/>
                    </a:lnTo>
                    <a:lnTo>
                      <a:pt x="0" y="5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B27326F0-D3E1-4348-B3A7-F220A342B2EB}"/>
                  </a:ext>
                </a:extLst>
              </p:cNvPr>
              <p:cNvSpPr/>
              <p:nvPr/>
            </p:nvSpPr>
            <p:spPr>
              <a:xfrm>
                <a:off x="14569848" y="8257516"/>
                <a:ext cx="236441" cy="261708"/>
              </a:xfrm>
              <a:custGeom>
                <a:avLst/>
                <a:gdLst>
                  <a:gd name="connsiteX0" fmla="*/ 126081 w 236441"/>
                  <a:gd name="connsiteY0" fmla="*/ 17447 h 261708"/>
                  <a:gd name="connsiteX1" fmla="*/ 17132 w 236441"/>
                  <a:gd name="connsiteY1" fmla="*/ 79416 h 261708"/>
                  <a:gd name="connsiteX2" fmla="*/ 107510 w 236441"/>
                  <a:gd name="connsiteY2" fmla="*/ 243015 h 261708"/>
                  <a:gd name="connsiteX3" fmla="*/ 216459 w 236441"/>
                  <a:gd name="connsiteY3" fmla="*/ 182285 h 261708"/>
                  <a:gd name="connsiteX4" fmla="*/ 127335 w 236441"/>
                  <a:gd name="connsiteY4" fmla="*/ 0 h 261708"/>
                  <a:gd name="connsiteX5" fmla="*/ 133532 w 236441"/>
                  <a:gd name="connsiteY5" fmla="*/ 0 h 261708"/>
                  <a:gd name="connsiteX6" fmla="*/ 137250 w 236441"/>
                  <a:gd name="connsiteY6" fmla="*/ 4962 h 261708"/>
                  <a:gd name="connsiteX7" fmla="*/ 235152 w 236441"/>
                  <a:gd name="connsiteY7" fmla="*/ 182327 h 261708"/>
                  <a:gd name="connsiteX8" fmla="*/ 232673 w 236441"/>
                  <a:gd name="connsiteY8" fmla="*/ 192250 h 261708"/>
                  <a:gd name="connsiteX9" fmla="*/ 109986 w 236441"/>
                  <a:gd name="connsiteY9" fmla="*/ 260468 h 261708"/>
                  <a:gd name="connsiteX10" fmla="*/ 106268 w 236441"/>
                  <a:gd name="connsiteY10" fmla="*/ 261708 h 261708"/>
                  <a:gd name="connsiteX11" fmla="*/ 98832 w 236441"/>
                  <a:gd name="connsiteY11" fmla="*/ 256747 h 261708"/>
                  <a:gd name="connsiteX12" fmla="*/ 930 w 236441"/>
                  <a:gd name="connsiteY12" fmla="*/ 79381 h 261708"/>
                  <a:gd name="connsiteX13" fmla="*/ 930 w 236441"/>
                  <a:gd name="connsiteY13" fmla="*/ 73179 h 261708"/>
                  <a:gd name="connsiteX14" fmla="*/ 4648 w 236441"/>
                  <a:gd name="connsiteY14" fmla="*/ 69458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6441" h="261708">
                    <a:moveTo>
                      <a:pt x="126081" y="17447"/>
                    </a:moveTo>
                    <a:lnTo>
                      <a:pt x="17132" y="79416"/>
                    </a:lnTo>
                    <a:lnTo>
                      <a:pt x="107510" y="243015"/>
                    </a:lnTo>
                    <a:lnTo>
                      <a:pt x="216459" y="182285"/>
                    </a:lnTo>
                    <a:close/>
                    <a:moveTo>
                      <a:pt x="127335" y="0"/>
                    </a:moveTo>
                    <a:cubicBezTo>
                      <a:pt x="128575" y="0"/>
                      <a:pt x="131053" y="0"/>
                      <a:pt x="133532" y="0"/>
                    </a:cubicBezTo>
                    <a:cubicBezTo>
                      <a:pt x="134771" y="0"/>
                      <a:pt x="136010" y="2481"/>
                      <a:pt x="137250" y="4962"/>
                    </a:cubicBezTo>
                    <a:lnTo>
                      <a:pt x="235152" y="182327"/>
                    </a:lnTo>
                    <a:cubicBezTo>
                      <a:pt x="237630" y="186048"/>
                      <a:pt x="236391" y="189769"/>
                      <a:pt x="232673" y="192250"/>
                    </a:cubicBezTo>
                    <a:lnTo>
                      <a:pt x="109986" y="260468"/>
                    </a:lnTo>
                    <a:cubicBezTo>
                      <a:pt x="108747" y="260468"/>
                      <a:pt x="106268" y="261708"/>
                      <a:pt x="106268" y="261708"/>
                    </a:cubicBezTo>
                    <a:cubicBezTo>
                      <a:pt x="102550" y="261708"/>
                      <a:pt x="100072" y="260468"/>
                      <a:pt x="98832" y="256747"/>
                    </a:cubicBezTo>
                    <a:lnTo>
                      <a:pt x="930" y="79381"/>
                    </a:lnTo>
                    <a:cubicBezTo>
                      <a:pt x="-309" y="76900"/>
                      <a:pt x="-309" y="74420"/>
                      <a:pt x="930" y="73179"/>
                    </a:cubicBezTo>
                    <a:cubicBezTo>
                      <a:pt x="930" y="70699"/>
                      <a:pt x="2170" y="69458"/>
                      <a:pt x="4648" y="69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70E79CC-497F-604B-8B8E-CD58C74978C2}"/>
                  </a:ext>
                </a:extLst>
              </p:cNvPr>
              <p:cNvSpPr/>
              <p:nvPr/>
            </p:nvSpPr>
            <p:spPr>
              <a:xfrm>
                <a:off x="14700346" y="8028209"/>
                <a:ext cx="434781" cy="414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0" h="334">
                    <a:moveTo>
                      <a:pt x="0" y="190"/>
                    </a:moveTo>
                    <a:cubicBezTo>
                      <a:pt x="0" y="190"/>
                      <a:pt x="-1" y="114"/>
                      <a:pt x="33" y="72"/>
                    </a:cubicBezTo>
                    <a:cubicBezTo>
                      <a:pt x="67" y="30"/>
                      <a:pt x="118" y="3"/>
                      <a:pt x="126" y="0"/>
                    </a:cubicBezTo>
                    <a:cubicBezTo>
                      <a:pt x="131" y="-1"/>
                      <a:pt x="158" y="31"/>
                      <a:pt x="108" y="84"/>
                    </a:cubicBezTo>
                    <a:lnTo>
                      <a:pt x="98" y="134"/>
                    </a:lnTo>
                    <a:lnTo>
                      <a:pt x="191" y="107"/>
                    </a:lnTo>
                    <a:cubicBezTo>
                      <a:pt x="191" y="107"/>
                      <a:pt x="274" y="-5"/>
                      <a:pt x="305" y="5"/>
                    </a:cubicBezTo>
                    <a:cubicBezTo>
                      <a:pt x="330" y="12"/>
                      <a:pt x="311" y="54"/>
                      <a:pt x="311" y="54"/>
                    </a:cubicBezTo>
                    <a:cubicBezTo>
                      <a:pt x="311" y="54"/>
                      <a:pt x="351" y="54"/>
                      <a:pt x="331" y="99"/>
                    </a:cubicBezTo>
                    <a:cubicBezTo>
                      <a:pt x="331" y="99"/>
                      <a:pt x="367" y="107"/>
                      <a:pt x="339" y="153"/>
                    </a:cubicBezTo>
                    <a:cubicBezTo>
                      <a:pt x="339" y="153"/>
                      <a:pt x="369" y="171"/>
                      <a:pt x="332" y="209"/>
                    </a:cubicBezTo>
                    <a:cubicBezTo>
                      <a:pt x="300" y="241"/>
                      <a:pt x="243" y="285"/>
                      <a:pt x="243" y="285"/>
                    </a:cubicBezTo>
                    <a:lnTo>
                      <a:pt x="79" y="33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EF6ACAA2-67DB-4A49-84A7-64449BF4DB94}"/>
                  </a:ext>
                </a:extLst>
              </p:cNvPr>
              <p:cNvSpPr/>
              <p:nvPr/>
            </p:nvSpPr>
            <p:spPr>
              <a:xfrm>
                <a:off x="14691624" y="8022464"/>
                <a:ext cx="451394" cy="429463"/>
              </a:xfrm>
              <a:custGeom>
                <a:avLst/>
                <a:gdLst>
                  <a:gd name="connsiteX0" fmla="*/ 165249 w 451394"/>
                  <a:gd name="connsiteY0" fmla="*/ 14469 h 429463"/>
                  <a:gd name="connsiteX1" fmla="*/ 55943 w 451394"/>
                  <a:gd name="connsiteY1" fmla="*/ 100190 h 429463"/>
                  <a:gd name="connsiteX2" fmla="*/ 16196 w 451394"/>
                  <a:gd name="connsiteY2" fmla="*/ 240572 h 429463"/>
                  <a:gd name="connsiteX3" fmla="*/ 110596 w 451394"/>
                  <a:gd name="connsiteY3" fmla="*/ 410770 h 429463"/>
                  <a:gd name="connsiteX4" fmla="*/ 306849 w 451394"/>
                  <a:gd name="connsiteY4" fmla="*/ 352381 h 429463"/>
                  <a:gd name="connsiteX5" fmla="*/ 416154 w 451394"/>
                  <a:gd name="connsiteY5" fmla="*/ 260449 h 429463"/>
                  <a:gd name="connsiteX6" fmla="*/ 436028 w 451394"/>
                  <a:gd name="connsiteY6" fmla="*/ 219453 h 429463"/>
                  <a:gd name="connsiteX7" fmla="*/ 426091 w 451394"/>
                  <a:gd name="connsiteY7" fmla="*/ 202060 h 429463"/>
                  <a:gd name="connsiteX8" fmla="*/ 423607 w 451394"/>
                  <a:gd name="connsiteY8" fmla="*/ 192121 h 429463"/>
                  <a:gd name="connsiteX9" fmla="*/ 433544 w 451394"/>
                  <a:gd name="connsiteY9" fmla="*/ 148640 h 429463"/>
                  <a:gd name="connsiteX10" fmla="*/ 417396 w 451394"/>
                  <a:gd name="connsiteY10" fmla="*/ 136217 h 429463"/>
                  <a:gd name="connsiteX11" fmla="*/ 412428 w 451394"/>
                  <a:gd name="connsiteY11" fmla="*/ 132490 h 429463"/>
                  <a:gd name="connsiteX12" fmla="*/ 412428 w 451394"/>
                  <a:gd name="connsiteY12" fmla="*/ 126278 h 429463"/>
                  <a:gd name="connsiteX13" fmla="*/ 416154 w 451394"/>
                  <a:gd name="connsiteY13" fmla="*/ 90251 h 429463"/>
                  <a:gd name="connsiteX14" fmla="*/ 395039 w 451394"/>
                  <a:gd name="connsiteY14" fmla="*/ 80312 h 429463"/>
                  <a:gd name="connsiteX15" fmla="*/ 388828 w 451394"/>
                  <a:gd name="connsiteY15" fmla="*/ 76585 h 429463"/>
                  <a:gd name="connsiteX16" fmla="*/ 388828 w 451394"/>
                  <a:gd name="connsiteY16" fmla="*/ 69131 h 429463"/>
                  <a:gd name="connsiteX17" fmla="*/ 393796 w 451394"/>
                  <a:gd name="connsiteY17" fmla="*/ 25650 h 429463"/>
                  <a:gd name="connsiteX18" fmla="*/ 385102 w 451394"/>
                  <a:gd name="connsiteY18" fmla="*/ 19439 h 429463"/>
                  <a:gd name="connsiteX19" fmla="*/ 250954 w 451394"/>
                  <a:gd name="connsiteY19" fmla="*/ 142429 h 429463"/>
                  <a:gd name="connsiteX20" fmla="*/ 248470 w 451394"/>
                  <a:gd name="connsiteY20" fmla="*/ 146155 h 429463"/>
                  <a:gd name="connsiteX21" fmla="*/ 132954 w 451394"/>
                  <a:gd name="connsiteY21" fmla="*/ 179698 h 429463"/>
                  <a:gd name="connsiteX22" fmla="*/ 125501 w 451394"/>
                  <a:gd name="connsiteY22" fmla="*/ 178456 h 429463"/>
                  <a:gd name="connsiteX23" fmla="*/ 123017 w 451394"/>
                  <a:gd name="connsiteY23" fmla="*/ 171002 h 429463"/>
                  <a:gd name="connsiteX24" fmla="*/ 134196 w 451394"/>
                  <a:gd name="connsiteY24" fmla="*/ 107643 h 429463"/>
                  <a:gd name="connsiteX25" fmla="*/ 136680 w 451394"/>
                  <a:gd name="connsiteY25" fmla="*/ 103916 h 429463"/>
                  <a:gd name="connsiteX26" fmla="*/ 171459 w 451394"/>
                  <a:gd name="connsiteY26" fmla="*/ 30619 h 429463"/>
                  <a:gd name="connsiteX27" fmla="*/ 165249 w 451394"/>
                  <a:gd name="connsiteY27" fmla="*/ 14469 h 429463"/>
                  <a:gd name="connsiteX28" fmla="*/ 161507 w 451394"/>
                  <a:gd name="connsiteY28" fmla="*/ 757 h 429463"/>
                  <a:gd name="connsiteX29" fmla="*/ 180142 w 451394"/>
                  <a:gd name="connsiteY29" fmla="*/ 10698 h 429463"/>
                  <a:gd name="connsiteX30" fmla="*/ 149083 w 451394"/>
                  <a:gd name="connsiteY30" fmla="*/ 113836 h 429463"/>
                  <a:gd name="connsiteX31" fmla="*/ 140387 w 451394"/>
                  <a:gd name="connsiteY31" fmla="*/ 162298 h 429463"/>
                  <a:gd name="connsiteX32" fmla="*/ 241018 w 451394"/>
                  <a:gd name="connsiteY32" fmla="*/ 132475 h 429463"/>
                  <a:gd name="connsiteX33" fmla="*/ 390101 w 451394"/>
                  <a:gd name="connsiteY33" fmla="*/ 5727 h 429463"/>
                  <a:gd name="connsiteX34" fmla="*/ 407494 w 451394"/>
                  <a:gd name="connsiteY34" fmla="*/ 20639 h 429463"/>
                  <a:gd name="connsiteX35" fmla="*/ 406252 w 451394"/>
                  <a:gd name="connsiteY35" fmla="*/ 67859 h 429463"/>
                  <a:gd name="connsiteX36" fmla="*/ 429857 w 451394"/>
                  <a:gd name="connsiteY36" fmla="*/ 84013 h 429463"/>
                  <a:gd name="connsiteX37" fmla="*/ 429857 w 451394"/>
                  <a:gd name="connsiteY37" fmla="*/ 126262 h 429463"/>
                  <a:gd name="connsiteX38" fmla="*/ 447250 w 451394"/>
                  <a:gd name="connsiteY38" fmla="*/ 143659 h 429463"/>
                  <a:gd name="connsiteX39" fmla="*/ 439796 w 451394"/>
                  <a:gd name="connsiteY39" fmla="*/ 194607 h 429463"/>
                  <a:gd name="connsiteX40" fmla="*/ 450977 w 451394"/>
                  <a:gd name="connsiteY40" fmla="*/ 218217 h 429463"/>
                  <a:gd name="connsiteX41" fmla="*/ 427372 w 451394"/>
                  <a:gd name="connsiteY41" fmla="*/ 271650 h 429463"/>
                  <a:gd name="connsiteX42" fmla="*/ 314317 w 451394"/>
                  <a:gd name="connsiteY42" fmla="*/ 367332 h 429463"/>
                  <a:gd name="connsiteX43" fmla="*/ 311833 w 451394"/>
                  <a:gd name="connsiteY43" fmla="*/ 369817 h 429463"/>
                  <a:gd name="connsiteX44" fmla="*/ 108085 w 451394"/>
                  <a:gd name="connsiteY44" fmla="*/ 429463 h 429463"/>
                  <a:gd name="connsiteX45" fmla="*/ 106843 w 451394"/>
                  <a:gd name="connsiteY45" fmla="*/ 429463 h 429463"/>
                  <a:gd name="connsiteX46" fmla="*/ 99389 w 451394"/>
                  <a:gd name="connsiteY46" fmla="*/ 425735 h 429463"/>
                  <a:gd name="connsiteX47" fmla="*/ 1242 w 451394"/>
                  <a:gd name="connsiteY47" fmla="*/ 246797 h 429463"/>
                  <a:gd name="connsiteX48" fmla="*/ 0 w 451394"/>
                  <a:gd name="connsiteY48" fmla="*/ 243069 h 429463"/>
                  <a:gd name="connsiteX49" fmla="*/ 43483 w 451394"/>
                  <a:gd name="connsiteY49" fmla="*/ 91469 h 429463"/>
                  <a:gd name="connsiteX50" fmla="*/ 161507 w 451394"/>
                  <a:gd name="connsiteY50" fmla="*/ 757 h 42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51394" h="429463">
                    <a:moveTo>
                      <a:pt x="165249" y="14469"/>
                    </a:moveTo>
                    <a:cubicBezTo>
                      <a:pt x="150343" y="21923"/>
                      <a:pt x="91965" y="55466"/>
                      <a:pt x="55943" y="100190"/>
                    </a:cubicBezTo>
                    <a:cubicBezTo>
                      <a:pt x="19922" y="144913"/>
                      <a:pt x="16196" y="226906"/>
                      <a:pt x="16196" y="240572"/>
                    </a:cubicBezTo>
                    <a:lnTo>
                      <a:pt x="110596" y="410770"/>
                    </a:lnTo>
                    <a:lnTo>
                      <a:pt x="306849" y="352381"/>
                    </a:lnTo>
                    <a:cubicBezTo>
                      <a:pt x="315544" y="346169"/>
                      <a:pt x="378891" y="296477"/>
                      <a:pt x="416154" y="260449"/>
                    </a:cubicBezTo>
                    <a:cubicBezTo>
                      <a:pt x="429817" y="244299"/>
                      <a:pt x="437270" y="230633"/>
                      <a:pt x="436028" y="219453"/>
                    </a:cubicBezTo>
                    <a:cubicBezTo>
                      <a:pt x="434786" y="208272"/>
                      <a:pt x="426091" y="202060"/>
                      <a:pt x="426091" y="202060"/>
                    </a:cubicBezTo>
                    <a:cubicBezTo>
                      <a:pt x="422365" y="199575"/>
                      <a:pt x="421123" y="195848"/>
                      <a:pt x="423607" y="192121"/>
                    </a:cubicBezTo>
                    <a:cubicBezTo>
                      <a:pt x="433544" y="173487"/>
                      <a:pt x="437270" y="158579"/>
                      <a:pt x="433544" y="148640"/>
                    </a:cubicBezTo>
                    <a:cubicBezTo>
                      <a:pt x="429817" y="138702"/>
                      <a:pt x="417396" y="136217"/>
                      <a:pt x="417396" y="136217"/>
                    </a:cubicBezTo>
                    <a:cubicBezTo>
                      <a:pt x="416154" y="136217"/>
                      <a:pt x="413670" y="134975"/>
                      <a:pt x="412428" y="132490"/>
                    </a:cubicBezTo>
                    <a:cubicBezTo>
                      <a:pt x="412428" y="131248"/>
                      <a:pt x="412428" y="127521"/>
                      <a:pt x="412428" y="126278"/>
                    </a:cubicBezTo>
                    <a:cubicBezTo>
                      <a:pt x="419881" y="110128"/>
                      <a:pt x="421123" y="97705"/>
                      <a:pt x="416154" y="90251"/>
                    </a:cubicBezTo>
                    <a:cubicBezTo>
                      <a:pt x="409944" y="80312"/>
                      <a:pt x="395039" y="80312"/>
                      <a:pt x="395039" y="80312"/>
                    </a:cubicBezTo>
                    <a:cubicBezTo>
                      <a:pt x="392554" y="80312"/>
                      <a:pt x="390070" y="79070"/>
                      <a:pt x="388828" y="76585"/>
                    </a:cubicBezTo>
                    <a:cubicBezTo>
                      <a:pt x="387586" y="74101"/>
                      <a:pt x="387586" y="71616"/>
                      <a:pt x="388828" y="69131"/>
                    </a:cubicBezTo>
                    <a:cubicBezTo>
                      <a:pt x="392554" y="61678"/>
                      <a:pt x="400007" y="38073"/>
                      <a:pt x="393796" y="25650"/>
                    </a:cubicBezTo>
                    <a:cubicBezTo>
                      <a:pt x="392554" y="21923"/>
                      <a:pt x="390070" y="19439"/>
                      <a:pt x="385102" y="19439"/>
                    </a:cubicBezTo>
                    <a:cubicBezTo>
                      <a:pt x="371438" y="14469"/>
                      <a:pt x="321754" y="50497"/>
                      <a:pt x="250954" y="142429"/>
                    </a:cubicBezTo>
                    <a:cubicBezTo>
                      <a:pt x="250954" y="144913"/>
                      <a:pt x="249712" y="144913"/>
                      <a:pt x="248470" y="146155"/>
                    </a:cubicBezTo>
                    <a:lnTo>
                      <a:pt x="132954" y="179698"/>
                    </a:lnTo>
                    <a:cubicBezTo>
                      <a:pt x="130470" y="179698"/>
                      <a:pt x="127986" y="179698"/>
                      <a:pt x="125501" y="178456"/>
                    </a:cubicBezTo>
                    <a:cubicBezTo>
                      <a:pt x="124259" y="177214"/>
                      <a:pt x="123017" y="173487"/>
                      <a:pt x="123017" y="171002"/>
                    </a:cubicBezTo>
                    <a:lnTo>
                      <a:pt x="134196" y="107643"/>
                    </a:lnTo>
                    <a:cubicBezTo>
                      <a:pt x="134196" y="106401"/>
                      <a:pt x="135438" y="105159"/>
                      <a:pt x="136680" y="103916"/>
                    </a:cubicBezTo>
                    <a:cubicBezTo>
                      <a:pt x="171459" y="69131"/>
                      <a:pt x="172701" y="43043"/>
                      <a:pt x="171459" y="30619"/>
                    </a:cubicBezTo>
                    <a:cubicBezTo>
                      <a:pt x="170217" y="21923"/>
                      <a:pt x="167733" y="16954"/>
                      <a:pt x="165249" y="14469"/>
                    </a:cubicBezTo>
                    <a:close/>
                    <a:moveTo>
                      <a:pt x="161507" y="757"/>
                    </a:moveTo>
                    <a:cubicBezTo>
                      <a:pt x="167719" y="-1729"/>
                      <a:pt x="175173" y="2000"/>
                      <a:pt x="180142" y="10698"/>
                    </a:cubicBezTo>
                    <a:cubicBezTo>
                      <a:pt x="185112" y="18154"/>
                      <a:pt x="204990" y="56675"/>
                      <a:pt x="149083" y="113836"/>
                    </a:cubicBezTo>
                    <a:lnTo>
                      <a:pt x="140387" y="162298"/>
                    </a:lnTo>
                    <a:lnTo>
                      <a:pt x="241018" y="132475"/>
                    </a:lnTo>
                    <a:cubicBezTo>
                      <a:pt x="262138" y="105138"/>
                      <a:pt x="349103" y="-6699"/>
                      <a:pt x="390101" y="5727"/>
                    </a:cubicBezTo>
                    <a:cubicBezTo>
                      <a:pt x="398798" y="6970"/>
                      <a:pt x="405010" y="13183"/>
                      <a:pt x="407494" y="20639"/>
                    </a:cubicBezTo>
                    <a:cubicBezTo>
                      <a:pt x="414949" y="35550"/>
                      <a:pt x="409979" y="56675"/>
                      <a:pt x="406252" y="67859"/>
                    </a:cubicBezTo>
                    <a:cubicBezTo>
                      <a:pt x="413706" y="70344"/>
                      <a:pt x="423645" y="74072"/>
                      <a:pt x="429857" y="84013"/>
                    </a:cubicBezTo>
                    <a:cubicBezTo>
                      <a:pt x="436069" y="93954"/>
                      <a:pt x="436069" y="108865"/>
                      <a:pt x="429857" y="126262"/>
                    </a:cubicBezTo>
                    <a:cubicBezTo>
                      <a:pt x="436069" y="128747"/>
                      <a:pt x="443523" y="134961"/>
                      <a:pt x="447250" y="143659"/>
                    </a:cubicBezTo>
                    <a:cubicBezTo>
                      <a:pt x="453462" y="157328"/>
                      <a:pt x="450977" y="174725"/>
                      <a:pt x="439796" y="194607"/>
                    </a:cubicBezTo>
                    <a:cubicBezTo>
                      <a:pt x="444765" y="199577"/>
                      <a:pt x="450977" y="207033"/>
                      <a:pt x="450977" y="218217"/>
                    </a:cubicBezTo>
                    <a:cubicBezTo>
                      <a:pt x="453462" y="235613"/>
                      <a:pt x="444765" y="253010"/>
                      <a:pt x="427372" y="271650"/>
                    </a:cubicBezTo>
                    <a:cubicBezTo>
                      <a:pt x="386374" y="312656"/>
                      <a:pt x="318044" y="364847"/>
                      <a:pt x="314317" y="367332"/>
                    </a:cubicBezTo>
                    <a:cubicBezTo>
                      <a:pt x="314317" y="368574"/>
                      <a:pt x="313075" y="368574"/>
                      <a:pt x="311833" y="369817"/>
                    </a:cubicBezTo>
                    <a:lnTo>
                      <a:pt x="108085" y="429463"/>
                    </a:lnTo>
                    <a:lnTo>
                      <a:pt x="106843" y="429463"/>
                    </a:lnTo>
                    <a:cubicBezTo>
                      <a:pt x="103116" y="429463"/>
                      <a:pt x="100631" y="428220"/>
                      <a:pt x="99389" y="425735"/>
                    </a:cubicBezTo>
                    <a:lnTo>
                      <a:pt x="1242" y="246797"/>
                    </a:lnTo>
                    <a:cubicBezTo>
                      <a:pt x="1242" y="245554"/>
                      <a:pt x="0" y="244312"/>
                      <a:pt x="0" y="243069"/>
                    </a:cubicBezTo>
                    <a:cubicBezTo>
                      <a:pt x="0" y="239341"/>
                      <a:pt x="1242" y="143659"/>
                      <a:pt x="43483" y="91469"/>
                    </a:cubicBezTo>
                    <a:cubicBezTo>
                      <a:pt x="84481" y="40521"/>
                      <a:pt x="149083" y="5727"/>
                      <a:pt x="161507" y="757"/>
                    </a:cubicBezTo>
                    <a:close/>
                  </a:path>
                </a:pathLst>
              </a:custGeom>
              <a:solidFill>
                <a:srgbClr val="26262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C0A3D8B-C1C8-DB4D-875A-016F805F676B}"/>
                </a:ext>
              </a:extLst>
            </p:cNvPr>
            <p:cNvGrpSpPr/>
            <p:nvPr/>
          </p:nvGrpSpPr>
          <p:grpSpPr>
            <a:xfrm>
              <a:off x="15807579" y="6515287"/>
              <a:ext cx="1491489" cy="2364097"/>
              <a:chOff x="15807579" y="6515287"/>
              <a:chExt cx="1491489" cy="2364097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E27FCFCE-F289-EB44-A9F6-4E9235C99302}"/>
                  </a:ext>
                </a:extLst>
              </p:cNvPr>
              <p:cNvSpPr/>
              <p:nvPr/>
            </p:nvSpPr>
            <p:spPr>
              <a:xfrm>
                <a:off x="15978528" y="6607508"/>
                <a:ext cx="1024041" cy="124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1000">
                    <a:moveTo>
                      <a:pt x="764" y="564"/>
                    </a:moveTo>
                    <a:cubicBezTo>
                      <a:pt x="769" y="544"/>
                      <a:pt x="797" y="423"/>
                      <a:pt x="720" y="365"/>
                    </a:cubicBezTo>
                    <a:cubicBezTo>
                      <a:pt x="716" y="337"/>
                      <a:pt x="674" y="112"/>
                      <a:pt x="555" y="2"/>
                    </a:cubicBezTo>
                    <a:cubicBezTo>
                      <a:pt x="553" y="1"/>
                      <a:pt x="551" y="0"/>
                      <a:pt x="549" y="0"/>
                    </a:cubicBezTo>
                    <a:lnTo>
                      <a:pt x="52" y="69"/>
                    </a:lnTo>
                    <a:cubicBezTo>
                      <a:pt x="49" y="69"/>
                      <a:pt x="47" y="71"/>
                      <a:pt x="47" y="72"/>
                    </a:cubicBezTo>
                    <a:cubicBezTo>
                      <a:pt x="45" y="74"/>
                      <a:pt x="-31" y="243"/>
                      <a:pt x="41" y="425"/>
                    </a:cubicBezTo>
                    <a:cubicBezTo>
                      <a:pt x="36" y="432"/>
                      <a:pt x="24" y="448"/>
                      <a:pt x="19" y="473"/>
                    </a:cubicBezTo>
                    <a:cubicBezTo>
                      <a:pt x="12" y="502"/>
                      <a:pt x="11" y="548"/>
                      <a:pt x="45" y="608"/>
                    </a:cubicBezTo>
                    <a:cubicBezTo>
                      <a:pt x="33" y="631"/>
                      <a:pt x="-33" y="769"/>
                      <a:pt x="21" y="875"/>
                    </a:cubicBezTo>
                    <a:cubicBezTo>
                      <a:pt x="54" y="938"/>
                      <a:pt x="123" y="977"/>
                      <a:pt x="228" y="990"/>
                    </a:cubicBezTo>
                    <a:cubicBezTo>
                      <a:pt x="283" y="997"/>
                      <a:pt x="336" y="1000"/>
                      <a:pt x="386" y="1000"/>
                    </a:cubicBezTo>
                    <a:cubicBezTo>
                      <a:pt x="450" y="1000"/>
                      <a:pt x="510" y="995"/>
                      <a:pt x="563" y="984"/>
                    </a:cubicBezTo>
                    <a:cubicBezTo>
                      <a:pt x="672" y="963"/>
                      <a:pt x="750" y="920"/>
                      <a:pt x="790" y="861"/>
                    </a:cubicBezTo>
                    <a:cubicBezTo>
                      <a:pt x="841" y="785"/>
                      <a:pt x="832" y="686"/>
                      <a:pt x="764" y="5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A549D7C2-9985-1B47-92BF-755BCFBAB8BF}"/>
                  </a:ext>
                </a:extLst>
              </p:cNvPr>
              <p:cNvSpPr/>
              <p:nvPr/>
            </p:nvSpPr>
            <p:spPr>
              <a:xfrm>
                <a:off x="16090649" y="6614985"/>
                <a:ext cx="789832" cy="1150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5" h="924">
                    <a:moveTo>
                      <a:pt x="635" y="688"/>
                    </a:moveTo>
                    <a:cubicBezTo>
                      <a:pt x="563" y="679"/>
                      <a:pt x="488" y="686"/>
                      <a:pt x="488" y="686"/>
                    </a:cubicBezTo>
                    <a:lnTo>
                      <a:pt x="412" y="283"/>
                    </a:lnTo>
                    <a:cubicBezTo>
                      <a:pt x="414" y="264"/>
                      <a:pt x="415" y="244"/>
                      <a:pt x="414" y="223"/>
                    </a:cubicBezTo>
                    <a:cubicBezTo>
                      <a:pt x="410" y="109"/>
                      <a:pt x="338" y="10"/>
                      <a:pt x="224" y="1"/>
                    </a:cubicBezTo>
                    <a:cubicBezTo>
                      <a:pt x="111" y="-8"/>
                      <a:pt x="12" y="77"/>
                      <a:pt x="2" y="191"/>
                    </a:cubicBezTo>
                    <a:cubicBezTo>
                      <a:pt x="-7" y="304"/>
                      <a:pt x="4" y="577"/>
                      <a:pt x="139" y="583"/>
                    </a:cubicBezTo>
                    <a:cubicBezTo>
                      <a:pt x="177" y="584"/>
                      <a:pt x="213" y="577"/>
                      <a:pt x="245" y="561"/>
                    </a:cubicBezTo>
                    <a:lnTo>
                      <a:pt x="273" y="708"/>
                    </a:lnTo>
                    <a:cubicBezTo>
                      <a:pt x="273" y="708"/>
                      <a:pt x="217" y="712"/>
                      <a:pt x="157" y="725"/>
                    </a:cubicBezTo>
                    <a:cubicBezTo>
                      <a:pt x="187" y="753"/>
                      <a:pt x="296" y="844"/>
                      <a:pt x="504" y="924"/>
                    </a:cubicBezTo>
                    <a:cubicBezTo>
                      <a:pt x="504" y="924"/>
                      <a:pt x="608" y="775"/>
                      <a:pt x="635" y="6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EC0BD406-D181-A445-9365-D1A9B27AA894}"/>
                  </a:ext>
                </a:extLst>
              </p:cNvPr>
              <p:cNvSpPr/>
              <p:nvPr/>
            </p:nvSpPr>
            <p:spPr>
              <a:xfrm>
                <a:off x="16082767" y="6608040"/>
                <a:ext cx="805188" cy="1163446"/>
              </a:xfrm>
              <a:custGeom>
                <a:avLst/>
                <a:gdLst>
                  <a:gd name="connsiteX0" fmla="*/ 286503 w 805188"/>
                  <a:gd name="connsiteY0" fmla="*/ 16914 h 1163446"/>
                  <a:gd name="connsiteX1" fmla="*/ 104911 w 805188"/>
                  <a:gd name="connsiteY1" fmla="*/ 75422 h 1163446"/>
                  <a:gd name="connsiteX2" fmla="*/ 19090 w 805188"/>
                  <a:gd name="connsiteY2" fmla="*/ 244723 h 1163446"/>
                  <a:gd name="connsiteX3" fmla="*/ 99935 w 805188"/>
                  <a:gd name="connsiteY3" fmla="*/ 682914 h 1163446"/>
                  <a:gd name="connsiteX4" fmla="*/ 180781 w 805188"/>
                  <a:gd name="connsiteY4" fmla="*/ 725239 h 1163446"/>
                  <a:gd name="connsiteX5" fmla="*/ 308891 w 805188"/>
                  <a:gd name="connsiteY5" fmla="*/ 699097 h 1163446"/>
                  <a:gd name="connsiteX6" fmla="*/ 316354 w 805188"/>
                  <a:gd name="connsiteY6" fmla="*/ 699097 h 1163446"/>
                  <a:gd name="connsiteX7" fmla="*/ 320085 w 805188"/>
                  <a:gd name="connsiteY7" fmla="*/ 704076 h 1163446"/>
                  <a:gd name="connsiteX8" fmla="*/ 354911 w 805188"/>
                  <a:gd name="connsiteY8" fmla="*/ 887071 h 1163446"/>
                  <a:gd name="connsiteX9" fmla="*/ 353667 w 805188"/>
                  <a:gd name="connsiteY9" fmla="*/ 893295 h 1163446"/>
                  <a:gd name="connsiteX10" fmla="*/ 347448 w 805188"/>
                  <a:gd name="connsiteY10" fmla="*/ 895785 h 1163446"/>
                  <a:gd name="connsiteX11" fmla="*/ 219339 w 805188"/>
                  <a:gd name="connsiteY11" fmla="*/ 914458 h 1163446"/>
                  <a:gd name="connsiteX12" fmla="*/ 633518 w 805188"/>
                  <a:gd name="connsiteY12" fmla="*/ 1148491 h 1163446"/>
                  <a:gd name="connsiteX13" fmla="*/ 787748 w 805188"/>
                  <a:gd name="connsiteY13" fmla="*/ 870888 h 1163446"/>
                  <a:gd name="connsiteX14" fmla="*/ 616105 w 805188"/>
                  <a:gd name="connsiteY14" fmla="*/ 868398 h 1163446"/>
                  <a:gd name="connsiteX15" fmla="*/ 607399 w 805188"/>
                  <a:gd name="connsiteY15" fmla="*/ 862174 h 1163446"/>
                  <a:gd name="connsiteX16" fmla="*/ 512871 w 805188"/>
                  <a:gd name="connsiteY16" fmla="*/ 360495 h 1163446"/>
                  <a:gd name="connsiteX17" fmla="*/ 512871 w 805188"/>
                  <a:gd name="connsiteY17" fmla="*/ 358006 h 1163446"/>
                  <a:gd name="connsiteX18" fmla="*/ 515359 w 805188"/>
                  <a:gd name="connsiteY18" fmla="*/ 284559 h 1163446"/>
                  <a:gd name="connsiteX19" fmla="*/ 286503 w 805188"/>
                  <a:gd name="connsiteY19" fmla="*/ 16914 h 1163446"/>
                  <a:gd name="connsiteX20" fmla="*/ 287740 w 805188"/>
                  <a:gd name="connsiteY20" fmla="*/ 713 h 1163446"/>
                  <a:gd name="connsiteX21" fmla="*/ 530294 w 805188"/>
                  <a:gd name="connsiteY21" fmla="*/ 284549 h 1163446"/>
                  <a:gd name="connsiteX22" fmla="*/ 529050 w 805188"/>
                  <a:gd name="connsiteY22" fmla="*/ 359243 h 1163446"/>
                  <a:gd name="connsiteX23" fmla="*/ 621096 w 805188"/>
                  <a:gd name="connsiteY23" fmla="*/ 852222 h 1163446"/>
                  <a:gd name="connsiteX24" fmla="*/ 798968 w 805188"/>
                  <a:gd name="connsiteY24" fmla="*/ 855957 h 1163446"/>
                  <a:gd name="connsiteX25" fmla="*/ 803944 w 805188"/>
                  <a:gd name="connsiteY25" fmla="*/ 859692 h 1163446"/>
                  <a:gd name="connsiteX26" fmla="*/ 805188 w 805188"/>
                  <a:gd name="connsiteY26" fmla="*/ 867161 h 1163446"/>
                  <a:gd name="connsiteX27" fmla="*/ 642242 w 805188"/>
                  <a:gd name="connsiteY27" fmla="*/ 1160956 h 1163446"/>
                  <a:gd name="connsiteX28" fmla="*/ 634778 w 805188"/>
                  <a:gd name="connsiteY28" fmla="*/ 1163446 h 1163446"/>
                  <a:gd name="connsiteX29" fmla="*/ 633535 w 805188"/>
                  <a:gd name="connsiteY29" fmla="*/ 1163446 h 1163446"/>
                  <a:gd name="connsiteX30" fmla="*/ 196938 w 805188"/>
                  <a:gd name="connsiteY30" fmla="*/ 914467 h 1163446"/>
                  <a:gd name="connsiteX31" fmla="*/ 195694 w 805188"/>
                  <a:gd name="connsiteY31" fmla="*/ 906998 h 1163446"/>
                  <a:gd name="connsiteX32" fmla="*/ 200669 w 805188"/>
                  <a:gd name="connsiteY32" fmla="*/ 902018 h 1163446"/>
                  <a:gd name="connsiteX33" fmla="*/ 338738 w 805188"/>
                  <a:gd name="connsiteY33" fmla="*/ 880855 h 1163446"/>
                  <a:gd name="connsiteX34" fmla="*/ 306398 w 805188"/>
                  <a:gd name="connsiteY34" fmla="*/ 716528 h 1163446"/>
                  <a:gd name="connsiteX35" fmla="*/ 180768 w 805188"/>
                  <a:gd name="connsiteY35" fmla="*/ 740181 h 1163446"/>
                  <a:gd name="connsiteX36" fmla="*/ 88721 w 805188"/>
                  <a:gd name="connsiteY36" fmla="*/ 692875 h 1163446"/>
                  <a:gd name="connsiteX37" fmla="*/ 2895 w 805188"/>
                  <a:gd name="connsiteY37" fmla="*/ 243468 h 1163446"/>
                  <a:gd name="connsiteX38" fmla="*/ 94941 w 805188"/>
                  <a:gd name="connsiteY38" fmla="*/ 62958 h 1163446"/>
                  <a:gd name="connsiteX39" fmla="*/ 287740 w 805188"/>
                  <a:gd name="connsiteY39" fmla="*/ 713 h 116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05188" h="1163446">
                    <a:moveTo>
                      <a:pt x="286503" y="16914"/>
                    </a:moveTo>
                    <a:cubicBezTo>
                      <a:pt x="219339" y="10690"/>
                      <a:pt x="155906" y="31852"/>
                      <a:pt x="104911" y="75422"/>
                    </a:cubicBezTo>
                    <a:cubicBezTo>
                      <a:pt x="55159" y="118993"/>
                      <a:pt x="24065" y="178746"/>
                      <a:pt x="19090" y="244723"/>
                    </a:cubicBezTo>
                    <a:cubicBezTo>
                      <a:pt x="10383" y="354271"/>
                      <a:pt x="15358" y="587060"/>
                      <a:pt x="99935" y="682914"/>
                    </a:cubicBezTo>
                    <a:cubicBezTo>
                      <a:pt x="122323" y="709056"/>
                      <a:pt x="149687" y="722749"/>
                      <a:pt x="180781" y="725239"/>
                    </a:cubicBezTo>
                    <a:cubicBezTo>
                      <a:pt x="225557" y="726484"/>
                      <a:pt x="269090" y="717770"/>
                      <a:pt x="308891" y="699097"/>
                    </a:cubicBezTo>
                    <a:cubicBezTo>
                      <a:pt x="311378" y="697852"/>
                      <a:pt x="313866" y="697852"/>
                      <a:pt x="316354" y="699097"/>
                    </a:cubicBezTo>
                    <a:cubicBezTo>
                      <a:pt x="317597" y="699097"/>
                      <a:pt x="320085" y="701587"/>
                      <a:pt x="320085" y="704076"/>
                    </a:cubicBezTo>
                    <a:lnTo>
                      <a:pt x="354911" y="887071"/>
                    </a:lnTo>
                    <a:cubicBezTo>
                      <a:pt x="354911" y="889560"/>
                      <a:pt x="354911" y="890805"/>
                      <a:pt x="353667" y="893295"/>
                    </a:cubicBezTo>
                    <a:cubicBezTo>
                      <a:pt x="351179" y="894540"/>
                      <a:pt x="348692" y="895785"/>
                      <a:pt x="347448" y="895785"/>
                    </a:cubicBezTo>
                    <a:cubicBezTo>
                      <a:pt x="347448" y="895785"/>
                      <a:pt x="286503" y="900764"/>
                      <a:pt x="219339" y="914458"/>
                    </a:cubicBezTo>
                    <a:cubicBezTo>
                      <a:pt x="267846" y="955538"/>
                      <a:pt x="399687" y="1057616"/>
                      <a:pt x="633518" y="1148491"/>
                    </a:cubicBezTo>
                    <a:cubicBezTo>
                      <a:pt x="653418" y="1118615"/>
                      <a:pt x="754164" y="966742"/>
                      <a:pt x="787748" y="870888"/>
                    </a:cubicBezTo>
                    <a:cubicBezTo>
                      <a:pt x="701926" y="862174"/>
                      <a:pt x="616105" y="868398"/>
                      <a:pt x="616105" y="868398"/>
                    </a:cubicBezTo>
                    <a:cubicBezTo>
                      <a:pt x="611130" y="868398"/>
                      <a:pt x="608642" y="865908"/>
                      <a:pt x="607399" y="862174"/>
                    </a:cubicBezTo>
                    <a:lnTo>
                      <a:pt x="512871" y="360495"/>
                    </a:lnTo>
                    <a:cubicBezTo>
                      <a:pt x="512871" y="360495"/>
                      <a:pt x="512871" y="359250"/>
                      <a:pt x="512871" y="358006"/>
                    </a:cubicBezTo>
                    <a:cubicBezTo>
                      <a:pt x="515359" y="334353"/>
                      <a:pt x="516602" y="309456"/>
                      <a:pt x="515359" y="284559"/>
                    </a:cubicBezTo>
                    <a:cubicBezTo>
                      <a:pt x="510384" y="137665"/>
                      <a:pt x="415856" y="26873"/>
                      <a:pt x="286503" y="16914"/>
                    </a:cubicBezTo>
                    <a:close/>
                    <a:moveTo>
                      <a:pt x="287740" y="713"/>
                    </a:moveTo>
                    <a:cubicBezTo>
                      <a:pt x="425809" y="11917"/>
                      <a:pt x="525318" y="127693"/>
                      <a:pt x="530294" y="284549"/>
                    </a:cubicBezTo>
                    <a:cubicBezTo>
                      <a:pt x="531538" y="309447"/>
                      <a:pt x="530294" y="334345"/>
                      <a:pt x="529050" y="359243"/>
                    </a:cubicBezTo>
                    <a:lnTo>
                      <a:pt x="621096" y="852222"/>
                    </a:lnTo>
                    <a:cubicBezTo>
                      <a:pt x="644729" y="850977"/>
                      <a:pt x="723092" y="847243"/>
                      <a:pt x="798968" y="855957"/>
                    </a:cubicBezTo>
                    <a:cubicBezTo>
                      <a:pt x="801456" y="857202"/>
                      <a:pt x="802700" y="857202"/>
                      <a:pt x="803944" y="859692"/>
                    </a:cubicBezTo>
                    <a:cubicBezTo>
                      <a:pt x="805188" y="862181"/>
                      <a:pt x="805188" y="864671"/>
                      <a:pt x="805188" y="867161"/>
                    </a:cubicBezTo>
                    <a:cubicBezTo>
                      <a:pt x="771604" y="972977"/>
                      <a:pt x="647217" y="1153487"/>
                      <a:pt x="642242" y="1160956"/>
                    </a:cubicBezTo>
                    <a:cubicBezTo>
                      <a:pt x="640998" y="1162201"/>
                      <a:pt x="638510" y="1163446"/>
                      <a:pt x="634778" y="1163446"/>
                    </a:cubicBezTo>
                    <a:lnTo>
                      <a:pt x="633535" y="1163446"/>
                    </a:lnTo>
                    <a:cubicBezTo>
                      <a:pt x="371079" y="1063854"/>
                      <a:pt x="234254" y="948079"/>
                      <a:pt x="196938" y="914467"/>
                    </a:cubicBezTo>
                    <a:cubicBezTo>
                      <a:pt x="195694" y="913222"/>
                      <a:pt x="194450" y="910732"/>
                      <a:pt x="195694" y="906998"/>
                    </a:cubicBezTo>
                    <a:cubicBezTo>
                      <a:pt x="195694" y="904508"/>
                      <a:pt x="198182" y="902018"/>
                      <a:pt x="200669" y="902018"/>
                    </a:cubicBezTo>
                    <a:cubicBezTo>
                      <a:pt x="260375" y="889569"/>
                      <a:pt x="316349" y="883345"/>
                      <a:pt x="338738" y="880855"/>
                    </a:cubicBezTo>
                    <a:lnTo>
                      <a:pt x="306398" y="716528"/>
                    </a:lnTo>
                    <a:cubicBezTo>
                      <a:pt x="267838" y="733957"/>
                      <a:pt x="224303" y="741426"/>
                      <a:pt x="180768" y="740181"/>
                    </a:cubicBezTo>
                    <a:cubicBezTo>
                      <a:pt x="145939" y="737692"/>
                      <a:pt x="114843" y="722753"/>
                      <a:pt x="88721" y="692875"/>
                    </a:cubicBezTo>
                    <a:cubicBezTo>
                      <a:pt x="407" y="594529"/>
                      <a:pt x="-5812" y="355509"/>
                      <a:pt x="2895" y="243468"/>
                    </a:cubicBezTo>
                    <a:cubicBezTo>
                      <a:pt x="9114" y="173754"/>
                      <a:pt x="41455" y="109019"/>
                      <a:pt x="94941" y="62958"/>
                    </a:cubicBezTo>
                    <a:cubicBezTo>
                      <a:pt x="149671" y="16897"/>
                      <a:pt x="218083" y="-4267"/>
                      <a:pt x="287740" y="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2FBADFD-F5D1-DC47-80DB-16E5373FB57A}"/>
                  </a:ext>
                </a:extLst>
              </p:cNvPr>
              <p:cNvSpPr/>
              <p:nvPr/>
            </p:nvSpPr>
            <p:spPr>
              <a:xfrm>
                <a:off x="15815329" y="7471145"/>
                <a:ext cx="1475017" cy="1400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5" h="1125">
                    <a:moveTo>
                      <a:pt x="1185" y="1125"/>
                    </a:moveTo>
                    <a:cubicBezTo>
                      <a:pt x="1185" y="1125"/>
                      <a:pt x="1185" y="268"/>
                      <a:pt x="974" y="44"/>
                    </a:cubicBezTo>
                    <a:cubicBezTo>
                      <a:pt x="950" y="19"/>
                      <a:pt x="903" y="6"/>
                      <a:pt x="856" y="0"/>
                    </a:cubicBezTo>
                    <a:cubicBezTo>
                      <a:pt x="829" y="87"/>
                      <a:pt x="725" y="236"/>
                      <a:pt x="725" y="236"/>
                    </a:cubicBezTo>
                    <a:cubicBezTo>
                      <a:pt x="517" y="156"/>
                      <a:pt x="408" y="65"/>
                      <a:pt x="378" y="37"/>
                    </a:cubicBezTo>
                    <a:cubicBezTo>
                      <a:pt x="332" y="46"/>
                      <a:pt x="283" y="61"/>
                      <a:pt x="254" y="82"/>
                    </a:cubicBezTo>
                    <a:cubicBezTo>
                      <a:pt x="212" y="111"/>
                      <a:pt x="166" y="173"/>
                      <a:pt x="122" y="300"/>
                    </a:cubicBezTo>
                    <a:cubicBezTo>
                      <a:pt x="34" y="550"/>
                      <a:pt x="-134" y="977"/>
                      <a:pt x="194" y="1047"/>
                    </a:cubicBezTo>
                    <a:lnTo>
                      <a:pt x="169" y="112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2216ED4D-8B35-B445-A41C-7E78E2605CE2}"/>
                  </a:ext>
                </a:extLst>
              </p:cNvPr>
              <p:cNvSpPr/>
              <p:nvPr/>
            </p:nvSpPr>
            <p:spPr>
              <a:xfrm>
                <a:off x="15807579" y="7463667"/>
                <a:ext cx="1491489" cy="1415717"/>
              </a:xfrm>
              <a:custGeom>
                <a:avLst/>
                <a:gdLst>
                  <a:gd name="connsiteX0" fmla="*/ 1078225 w 1491489"/>
                  <a:gd name="connsiteY0" fmla="*/ 17448 h 1415717"/>
                  <a:gd name="connsiteX1" fmla="*/ 917654 w 1491489"/>
                  <a:gd name="connsiteY1" fmla="*/ 306313 h 1415717"/>
                  <a:gd name="connsiteX2" fmla="*/ 908941 w 1491489"/>
                  <a:gd name="connsiteY2" fmla="*/ 308804 h 1415717"/>
                  <a:gd name="connsiteX3" fmla="*/ 475775 w 1491489"/>
                  <a:gd name="connsiteY3" fmla="*/ 62272 h 1415717"/>
                  <a:gd name="connsiteX4" fmla="*/ 328897 w 1491489"/>
                  <a:gd name="connsiteY4" fmla="*/ 115812 h 1415717"/>
                  <a:gd name="connsiteX5" fmla="*/ 167082 w 1491489"/>
                  <a:gd name="connsiteY5" fmla="*/ 383510 h 1415717"/>
                  <a:gd name="connsiteX6" fmla="*/ 149656 w 1491489"/>
                  <a:gd name="connsiteY6" fmla="*/ 430824 h 1415717"/>
                  <a:gd name="connsiteX7" fmla="*/ 56301 w 1491489"/>
                  <a:gd name="connsiteY7" fmla="*/ 1172908 h 1415717"/>
                  <a:gd name="connsiteX8" fmla="*/ 250479 w 1491489"/>
                  <a:gd name="connsiteY8" fmla="*/ 1303645 h 1415717"/>
                  <a:gd name="connsiteX9" fmla="*/ 256703 w 1491489"/>
                  <a:gd name="connsiteY9" fmla="*/ 1307380 h 1415717"/>
                  <a:gd name="connsiteX10" fmla="*/ 256703 w 1491489"/>
                  <a:gd name="connsiteY10" fmla="*/ 1313605 h 1415717"/>
                  <a:gd name="connsiteX11" fmla="*/ 229319 w 1491489"/>
                  <a:gd name="connsiteY11" fmla="*/ 1400763 h 1415717"/>
                  <a:gd name="connsiteX12" fmla="*/ 1475293 w 1491489"/>
                  <a:gd name="connsiteY12" fmla="*/ 1400763 h 1415717"/>
                  <a:gd name="connsiteX13" fmla="*/ 1213899 w 1491489"/>
                  <a:gd name="connsiteY13" fmla="*/ 68498 h 1415717"/>
                  <a:gd name="connsiteX14" fmla="*/ 1078225 w 1491489"/>
                  <a:gd name="connsiteY14" fmla="*/ 17448 h 1415717"/>
                  <a:gd name="connsiteX15" fmla="*/ 1074497 w 1491489"/>
                  <a:gd name="connsiteY15" fmla="*/ 0 h 1415717"/>
                  <a:gd name="connsiteX16" fmla="*/ 1225113 w 1491489"/>
                  <a:gd name="connsiteY16" fmla="*/ 57276 h 1415717"/>
                  <a:gd name="connsiteX17" fmla="*/ 1457881 w 1491489"/>
                  <a:gd name="connsiteY17" fmla="*/ 839220 h 1415717"/>
                  <a:gd name="connsiteX18" fmla="*/ 1491489 w 1491489"/>
                  <a:gd name="connsiteY18" fmla="*/ 1408246 h 1415717"/>
                  <a:gd name="connsiteX19" fmla="*/ 1482775 w 1491489"/>
                  <a:gd name="connsiteY19" fmla="*/ 1415717 h 1415717"/>
                  <a:gd name="connsiteX20" fmla="*/ 218108 w 1491489"/>
                  <a:gd name="connsiteY20" fmla="*/ 1415717 h 1415717"/>
                  <a:gd name="connsiteX21" fmla="*/ 211884 w 1491489"/>
                  <a:gd name="connsiteY21" fmla="*/ 1413227 h 1415717"/>
                  <a:gd name="connsiteX22" fmla="*/ 210639 w 1491489"/>
                  <a:gd name="connsiteY22" fmla="*/ 1405756 h 1415717"/>
                  <a:gd name="connsiteX23" fmla="*/ 239268 w 1491489"/>
                  <a:gd name="connsiteY23" fmla="*/ 1317351 h 1415717"/>
                  <a:gd name="connsiteX24" fmla="*/ 42598 w 1491489"/>
                  <a:gd name="connsiteY24" fmla="*/ 1180387 h 1415717"/>
                  <a:gd name="connsiteX25" fmla="*/ 134709 w 1491489"/>
                  <a:gd name="connsiteY25" fmla="*/ 425836 h 1415717"/>
                  <a:gd name="connsiteX26" fmla="*/ 152136 w 1491489"/>
                  <a:gd name="connsiteY26" fmla="*/ 378521 h 1415717"/>
                  <a:gd name="connsiteX27" fmla="*/ 318933 w 1491489"/>
                  <a:gd name="connsiteY27" fmla="*/ 103346 h 1415717"/>
                  <a:gd name="connsiteX28" fmla="*/ 475771 w 1491489"/>
                  <a:gd name="connsiteY28" fmla="*/ 46070 h 1415717"/>
                  <a:gd name="connsiteX29" fmla="*/ 483240 w 1491489"/>
                  <a:gd name="connsiteY29" fmla="*/ 47315 h 1415717"/>
                  <a:gd name="connsiteX30" fmla="*/ 908945 w 1491489"/>
                  <a:gd name="connsiteY30" fmla="*/ 292607 h 1415717"/>
                  <a:gd name="connsiteX31" fmla="*/ 1065783 w 1491489"/>
                  <a:gd name="connsiteY31" fmla="*/ 6226 h 1415717"/>
                  <a:gd name="connsiteX32" fmla="*/ 1074497 w 1491489"/>
                  <a:gd name="connsiteY32" fmla="*/ 0 h 14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91489" h="1415717">
                    <a:moveTo>
                      <a:pt x="1078225" y="17448"/>
                    </a:moveTo>
                    <a:cubicBezTo>
                      <a:pt x="1042127" y="124528"/>
                      <a:pt x="922633" y="298843"/>
                      <a:pt x="917654" y="306313"/>
                    </a:cubicBezTo>
                    <a:cubicBezTo>
                      <a:pt x="915165" y="308804"/>
                      <a:pt x="911430" y="310049"/>
                      <a:pt x="908941" y="308804"/>
                    </a:cubicBezTo>
                    <a:cubicBezTo>
                      <a:pt x="653771" y="211685"/>
                      <a:pt x="515606" y="98380"/>
                      <a:pt x="475775" y="62272"/>
                    </a:cubicBezTo>
                    <a:cubicBezTo>
                      <a:pt x="407315" y="77213"/>
                      <a:pt x="357526" y="94645"/>
                      <a:pt x="328897" y="115812"/>
                    </a:cubicBezTo>
                    <a:cubicBezTo>
                      <a:pt x="267905" y="158145"/>
                      <a:pt x="213137" y="249038"/>
                      <a:pt x="167082" y="383510"/>
                    </a:cubicBezTo>
                    <a:cubicBezTo>
                      <a:pt x="160858" y="398451"/>
                      <a:pt x="155879" y="414638"/>
                      <a:pt x="149656" y="430824"/>
                    </a:cubicBezTo>
                    <a:cubicBezTo>
                      <a:pt x="66259" y="666149"/>
                      <a:pt x="-47011" y="988632"/>
                      <a:pt x="56301" y="1172908"/>
                    </a:cubicBezTo>
                    <a:cubicBezTo>
                      <a:pt x="93643" y="1240144"/>
                      <a:pt x="159614" y="1283723"/>
                      <a:pt x="250479" y="1303645"/>
                    </a:cubicBezTo>
                    <a:cubicBezTo>
                      <a:pt x="252968" y="1303645"/>
                      <a:pt x="254213" y="1304890"/>
                      <a:pt x="256703" y="1307380"/>
                    </a:cubicBezTo>
                    <a:cubicBezTo>
                      <a:pt x="256703" y="1308625"/>
                      <a:pt x="257947" y="1311115"/>
                      <a:pt x="256703" y="1313605"/>
                    </a:cubicBezTo>
                    <a:lnTo>
                      <a:pt x="229319" y="1400763"/>
                    </a:lnTo>
                    <a:lnTo>
                      <a:pt x="1475293" y="1400763"/>
                    </a:lnTo>
                    <a:cubicBezTo>
                      <a:pt x="1474049" y="1303645"/>
                      <a:pt x="1460357" y="328725"/>
                      <a:pt x="1213899" y="68498"/>
                    </a:cubicBezTo>
                    <a:cubicBezTo>
                      <a:pt x="1190249" y="43596"/>
                      <a:pt x="1144195" y="26164"/>
                      <a:pt x="1078225" y="17448"/>
                    </a:cubicBezTo>
                    <a:close/>
                    <a:moveTo>
                      <a:pt x="1074497" y="0"/>
                    </a:moveTo>
                    <a:cubicBezTo>
                      <a:pt x="1147937" y="9961"/>
                      <a:pt x="1198973" y="28638"/>
                      <a:pt x="1225113" y="57276"/>
                    </a:cubicBezTo>
                    <a:cubicBezTo>
                      <a:pt x="1335895" y="174319"/>
                      <a:pt x="1414315" y="437042"/>
                      <a:pt x="1457881" y="839220"/>
                    </a:cubicBezTo>
                    <a:cubicBezTo>
                      <a:pt x="1491489" y="1138052"/>
                      <a:pt x="1491489" y="1405756"/>
                      <a:pt x="1491489" y="1408246"/>
                    </a:cubicBezTo>
                    <a:cubicBezTo>
                      <a:pt x="1491489" y="1413227"/>
                      <a:pt x="1486509" y="1415717"/>
                      <a:pt x="1482775" y="1415717"/>
                    </a:cubicBezTo>
                    <a:lnTo>
                      <a:pt x="218108" y="1415717"/>
                    </a:lnTo>
                    <a:cubicBezTo>
                      <a:pt x="215618" y="1415717"/>
                      <a:pt x="213129" y="1415717"/>
                      <a:pt x="211884" y="1413227"/>
                    </a:cubicBezTo>
                    <a:cubicBezTo>
                      <a:pt x="210639" y="1410737"/>
                      <a:pt x="209394" y="1408246"/>
                      <a:pt x="210639" y="1405756"/>
                    </a:cubicBezTo>
                    <a:lnTo>
                      <a:pt x="239268" y="1317351"/>
                    </a:lnTo>
                    <a:cubicBezTo>
                      <a:pt x="148401" y="1294939"/>
                      <a:pt x="81185" y="1248869"/>
                      <a:pt x="42598" y="1180387"/>
                    </a:cubicBezTo>
                    <a:cubicBezTo>
                      <a:pt x="-63206" y="989881"/>
                      <a:pt x="51311" y="664902"/>
                      <a:pt x="134709" y="425836"/>
                    </a:cubicBezTo>
                    <a:cubicBezTo>
                      <a:pt x="140933" y="409649"/>
                      <a:pt x="145912" y="393462"/>
                      <a:pt x="152136" y="378521"/>
                    </a:cubicBezTo>
                    <a:cubicBezTo>
                      <a:pt x="200681" y="237821"/>
                      <a:pt x="255450" y="148171"/>
                      <a:pt x="318933" y="103346"/>
                    </a:cubicBezTo>
                    <a:cubicBezTo>
                      <a:pt x="350051" y="79689"/>
                      <a:pt x="403576" y="61012"/>
                      <a:pt x="475771" y="46070"/>
                    </a:cubicBezTo>
                    <a:cubicBezTo>
                      <a:pt x="478261" y="44825"/>
                      <a:pt x="480750" y="46070"/>
                      <a:pt x="483240" y="47315"/>
                    </a:cubicBezTo>
                    <a:cubicBezTo>
                      <a:pt x="519338" y="79689"/>
                      <a:pt x="653771" y="194241"/>
                      <a:pt x="908945" y="292607"/>
                    </a:cubicBezTo>
                    <a:cubicBezTo>
                      <a:pt x="928861" y="261478"/>
                      <a:pt x="1035909" y="100856"/>
                      <a:pt x="1065783" y="6226"/>
                    </a:cubicBezTo>
                    <a:cubicBezTo>
                      <a:pt x="1067029" y="2491"/>
                      <a:pt x="1070763" y="0"/>
                      <a:pt x="1074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F15EE941-912B-5045-AF86-9F06AC675FE0}"/>
                  </a:ext>
                </a:extLst>
              </p:cNvPr>
              <p:cNvSpPr/>
              <p:nvPr/>
            </p:nvSpPr>
            <p:spPr>
              <a:xfrm>
                <a:off x="16049538" y="8768470"/>
                <a:ext cx="367509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31">
                    <a:moveTo>
                      <a:pt x="290" y="31"/>
                    </a:moveTo>
                    <a:lnTo>
                      <a:pt x="289" y="31"/>
                    </a:lnTo>
                    <a:lnTo>
                      <a:pt x="6" y="12"/>
                    </a:lnTo>
                    <a:cubicBezTo>
                      <a:pt x="2" y="12"/>
                      <a:pt x="-1" y="9"/>
                      <a:pt x="0" y="5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290" y="18"/>
                    </a:lnTo>
                    <a:cubicBezTo>
                      <a:pt x="294" y="19"/>
                      <a:pt x="296" y="22"/>
                      <a:pt x="296" y="25"/>
                    </a:cubicBezTo>
                    <a:cubicBezTo>
                      <a:pt x="296" y="28"/>
                      <a:pt x="293" y="31"/>
                      <a:pt x="290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8521DDDF-AEED-1A4B-97D2-036B1EBCEAD0}"/>
                  </a:ext>
                </a:extLst>
              </p:cNvPr>
              <p:cNvSpPr/>
              <p:nvPr/>
            </p:nvSpPr>
            <p:spPr>
              <a:xfrm>
                <a:off x="16212737" y="8228852"/>
                <a:ext cx="586768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2" h="324">
                    <a:moveTo>
                      <a:pt x="461" y="324"/>
                    </a:moveTo>
                    <a:cubicBezTo>
                      <a:pt x="460" y="324"/>
                      <a:pt x="460" y="324"/>
                      <a:pt x="460" y="324"/>
                    </a:cubicBezTo>
                    <a:cubicBezTo>
                      <a:pt x="457" y="323"/>
                      <a:pt x="454" y="320"/>
                      <a:pt x="455" y="316"/>
                    </a:cubicBezTo>
                    <a:lnTo>
                      <a:pt x="460" y="278"/>
                    </a:lnTo>
                    <a:cubicBezTo>
                      <a:pt x="438" y="259"/>
                      <a:pt x="170" y="196"/>
                      <a:pt x="5" y="160"/>
                    </a:cubicBezTo>
                    <a:cubicBezTo>
                      <a:pt x="3" y="159"/>
                      <a:pt x="2" y="159"/>
                      <a:pt x="1" y="157"/>
                    </a:cubicBezTo>
                    <a:cubicBezTo>
                      <a:pt x="0" y="156"/>
                      <a:pt x="-1" y="154"/>
                      <a:pt x="0" y="152"/>
                    </a:cubicBezTo>
                    <a:lnTo>
                      <a:pt x="35" y="5"/>
                    </a:lnTo>
                    <a:cubicBezTo>
                      <a:pt x="35" y="1"/>
                      <a:pt x="38" y="-1"/>
                      <a:pt x="42" y="0"/>
                    </a:cubicBezTo>
                    <a:cubicBezTo>
                      <a:pt x="45" y="0"/>
                      <a:pt x="48" y="4"/>
                      <a:pt x="47" y="7"/>
                    </a:cubicBezTo>
                    <a:lnTo>
                      <a:pt x="13" y="149"/>
                    </a:lnTo>
                    <a:cubicBezTo>
                      <a:pt x="39" y="154"/>
                      <a:pt x="138" y="176"/>
                      <a:pt x="237" y="200"/>
                    </a:cubicBezTo>
                    <a:cubicBezTo>
                      <a:pt x="471" y="257"/>
                      <a:pt x="471" y="268"/>
                      <a:pt x="472" y="276"/>
                    </a:cubicBezTo>
                    <a:cubicBezTo>
                      <a:pt x="472" y="277"/>
                      <a:pt x="472" y="277"/>
                      <a:pt x="472" y="277"/>
                    </a:cubicBezTo>
                    <a:lnTo>
                      <a:pt x="467" y="318"/>
                    </a:lnTo>
                    <a:cubicBezTo>
                      <a:pt x="467" y="321"/>
                      <a:pt x="464" y="324"/>
                      <a:pt x="461" y="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A3C62820-B352-BB47-8817-FA20DB721130}"/>
                  </a:ext>
                </a:extLst>
              </p:cNvPr>
              <p:cNvSpPr/>
              <p:nvPr/>
            </p:nvSpPr>
            <p:spPr>
              <a:xfrm>
                <a:off x="16987616" y="7801392"/>
                <a:ext cx="80976" cy="755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607">
                    <a:moveTo>
                      <a:pt x="59" y="607"/>
                    </a:moveTo>
                    <a:cubicBezTo>
                      <a:pt x="55" y="606"/>
                      <a:pt x="53" y="604"/>
                      <a:pt x="53" y="600"/>
                    </a:cubicBezTo>
                    <a:cubicBezTo>
                      <a:pt x="55" y="468"/>
                      <a:pt x="36" y="282"/>
                      <a:pt x="36" y="280"/>
                    </a:cubicBezTo>
                    <a:cubicBezTo>
                      <a:pt x="35" y="279"/>
                      <a:pt x="36" y="279"/>
                      <a:pt x="36" y="278"/>
                    </a:cubicBezTo>
                    <a:cubicBezTo>
                      <a:pt x="91" y="116"/>
                      <a:pt x="2" y="12"/>
                      <a:pt x="2" y="11"/>
                    </a:cubicBezTo>
                    <a:cubicBezTo>
                      <a:pt x="-1" y="8"/>
                      <a:pt x="-1" y="4"/>
                      <a:pt x="2" y="2"/>
                    </a:cubicBezTo>
                    <a:cubicBezTo>
                      <a:pt x="5" y="-1"/>
                      <a:pt x="8" y="-1"/>
                      <a:pt x="11" y="3"/>
                    </a:cubicBezTo>
                    <a:cubicBezTo>
                      <a:pt x="12" y="4"/>
                      <a:pt x="104" y="112"/>
                      <a:pt x="48" y="280"/>
                    </a:cubicBezTo>
                    <a:cubicBezTo>
                      <a:pt x="50" y="297"/>
                      <a:pt x="67" y="474"/>
                      <a:pt x="65" y="600"/>
                    </a:cubicBezTo>
                    <a:cubicBezTo>
                      <a:pt x="65" y="604"/>
                      <a:pt x="63" y="607"/>
                      <a:pt x="59" y="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A7D40510-3B4E-4342-86A6-EA61A41F8B20}"/>
                  </a:ext>
                </a:extLst>
              </p:cNvPr>
              <p:cNvSpPr/>
              <p:nvPr/>
            </p:nvSpPr>
            <p:spPr>
              <a:xfrm>
                <a:off x="16764623" y="8618922"/>
                <a:ext cx="452222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4" h="146">
                    <a:moveTo>
                      <a:pt x="89" y="17"/>
                    </a:moveTo>
                    <a:lnTo>
                      <a:pt x="18" y="6"/>
                    </a:lnTo>
                    <a:lnTo>
                      <a:pt x="0" y="146"/>
                    </a:lnTo>
                    <a:lnTo>
                      <a:pt x="360" y="146"/>
                    </a:lnTo>
                    <a:cubicBezTo>
                      <a:pt x="360" y="146"/>
                      <a:pt x="404" y="57"/>
                      <a:pt x="194" y="5"/>
                    </a:cubicBezTo>
                    <a:cubicBezTo>
                      <a:pt x="135" y="-10"/>
                      <a:pt x="89" y="17"/>
                      <a:pt x="89" y="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1A695DEF-FC53-2D4C-AA37-480E627B5F16}"/>
                  </a:ext>
                </a:extLst>
              </p:cNvPr>
              <p:cNvSpPr/>
              <p:nvPr/>
            </p:nvSpPr>
            <p:spPr>
              <a:xfrm>
                <a:off x="16757148" y="8610883"/>
                <a:ext cx="467235" cy="194974"/>
              </a:xfrm>
              <a:custGeom>
                <a:avLst/>
                <a:gdLst>
                  <a:gd name="connsiteX0" fmla="*/ 198496 w 467235"/>
                  <a:gd name="connsiteY0" fmla="*/ 15284 h 194974"/>
                  <a:gd name="connsiteX1" fmla="*/ 123030 w 467235"/>
                  <a:gd name="connsiteY1" fmla="*/ 34068 h 194974"/>
                  <a:gd name="connsiteX2" fmla="*/ 116818 w 467235"/>
                  <a:gd name="connsiteY2" fmla="*/ 35305 h 194974"/>
                  <a:gd name="connsiteX3" fmla="*/ 37316 w 467235"/>
                  <a:gd name="connsiteY3" fmla="*/ 21700 h 194974"/>
                  <a:gd name="connsiteX4" fmla="*/ 17441 w 467235"/>
                  <a:gd name="connsiteY4" fmla="*/ 178772 h 194974"/>
                  <a:gd name="connsiteX5" fmla="*/ 449734 w 467235"/>
                  <a:gd name="connsiteY5" fmla="*/ 178772 h 194974"/>
                  <a:gd name="connsiteX6" fmla="*/ 444766 w 467235"/>
                  <a:gd name="connsiteY6" fmla="*/ 131774 h 194974"/>
                  <a:gd name="connsiteX7" fmla="*/ 247252 w 467235"/>
                  <a:gd name="connsiteY7" fmla="*/ 20463 h 194974"/>
                  <a:gd name="connsiteX8" fmla="*/ 198496 w 467235"/>
                  <a:gd name="connsiteY8" fmla="*/ 15284 h 194974"/>
                  <a:gd name="connsiteX9" fmla="*/ 202408 w 467235"/>
                  <a:gd name="connsiteY9" fmla="*/ 1 h 194974"/>
                  <a:gd name="connsiteX10" fmla="*/ 249738 w 467235"/>
                  <a:gd name="connsiteY10" fmla="*/ 5515 h 194974"/>
                  <a:gd name="connsiteX11" fmla="*/ 458474 w 467235"/>
                  <a:gd name="connsiteY11" fmla="*/ 125630 h 194974"/>
                  <a:gd name="connsiteX12" fmla="*/ 460960 w 467235"/>
                  <a:gd name="connsiteY12" fmla="*/ 190021 h 194974"/>
                  <a:gd name="connsiteX13" fmla="*/ 454748 w 467235"/>
                  <a:gd name="connsiteY13" fmla="*/ 194974 h 194974"/>
                  <a:gd name="connsiteX14" fmla="*/ 7455 w 467235"/>
                  <a:gd name="connsiteY14" fmla="*/ 194974 h 194974"/>
                  <a:gd name="connsiteX15" fmla="*/ 1242 w 467235"/>
                  <a:gd name="connsiteY15" fmla="*/ 191259 h 194974"/>
                  <a:gd name="connsiteX16" fmla="*/ 0 w 467235"/>
                  <a:gd name="connsiteY16" fmla="*/ 185068 h 194974"/>
                  <a:gd name="connsiteX17" fmla="*/ 22364 w 467235"/>
                  <a:gd name="connsiteY17" fmla="*/ 11707 h 194974"/>
                  <a:gd name="connsiteX18" fmla="*/ 24850 w 467235"/>
                  <a:gd name="connsiteY18" fmla="*/ 6753 h 194974"/>
                  <a:gd name="connsiteX19" fmla="*/ 31062 w 467235"/>
                  <a:gd name="connsiteY19" fmla="*/ 5515 h 194974"/>
                  <a:gd name="connsiteX20" fmla="*/ 116792 w 467235"/>
                  <a:gd name="connsiteY20" fmla="*/ 20375 h 194974"/>
                  <a:gd name="connsiteX21" fmla="*/ 202408 w 467235"/>
                  <a:gd name="connsiteY21" fmla="*/ 1 h 194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235" h="194974">
                    <a:moveTo>
                      <a:pt x="198496" y="15284"/>
                    </a:moveTo>
                    <a:cubicBezTo>
                      <a:pt x="153776" y="16676"/>
                      <a:pt x="123030" y="34068"/>
                      <a:pt x="123030" y="34068"/>
                    </a:cubicBezTo>
                    <a:cubicBezTo>
                      <a:pt x="120546" y="35305"/>
                      <a:pt x="118062" y="35305"/>
                      <a:pt x="116818" y="35305"/>
                    </a:cubicBezTo>
                    <a:lnTo>
                      <a:pt x="37316" y="21700"/>
                    </a:lnTo>
                    <a:lnTo>
                      <a:pt x="17441" y="178772"/>
                    </a:lnTo>
                    <a:lnTo>
                      <a:pt x="449734" y="178772"/>
                    </a:lnTo>
                    <a:cubicBezTo>
                      <a:pt x="450976" y="171351"/>
                      <a:pt x="454704" y="154036"/>
                      <a:pt x="444766" y="131774"/>
                    </a:cubicBezTo>
                    <a:cubicBezTo>
                      <a:pt x="429860" y="99618"/>
                      <a:pt x="382654" y="53856"/>
                      <a:pt x="247252" y="20463"/>
                    </a:cubicBezTo>
                    <a:cubicBezTo>
                      <a:pt x="229862" y="16134"/>
                      <a:pt x="213402" y="14820"/>
                      <a:pt x="198496" y="15284"/>
                    </a:cubicBezTo>
                    <a:close/>
                    <a:moveTo>
                      <a:pt x="202408" y="1"/>
                    </a:moveTo>
                    <a:cubicBezTo>
                      <a:pt x="217046" y="-57"/>
                      <a:pt x="232964" y="1491"/>
                      <a:pt x="249738" y="5515"/>
                    </a:cubicBezTo>
                    <a:cubicBezTo>
                      <a:pt x="365288" y="33996"/>
                      <a:pt x="434868" y="74860"/>
                      <a:pt x="458474" y="125630"/>
                    </a:cubicBezTo>
                    <a:cubicBezTo>
                      <a:pt x="475870" y="161540"/>
                      <a:pt x="462202" y="190021"/>
                      <a:pt x="460960" y="190021"/>
                    </a:cubicBezTo>
                    <a:cubicBezTo>
                      <a:pt x="459718" y="193736"/>
                      <a:pt x="457232" y="194974"/>
                      <a:pt x="454748" y="194974"/>
                    </a:cubicBezTo>
                    <a:lnTo>
                      <a:pt x="7455" y="194974"/>
                    </a:lnTo>
                    <a:cubicBezTo>
                      <a:pt x="4970" y="194974"/>
                      <a:pt x="2485" y="193736"/>
                      <a:pt x="1242" y="191259"/>
                    </a:cubicBezTo>
                    <a:cubicBezTo>
                      <a:pt x="0" y="190021"/>
                      <a:pt x="0" y="187544"/>
                      <a:pt x="0" y="185068"/>
                    </a:cubicBezTo>
                    <a:lnTo>
                      <a:pt x="22364" y="11707"/>
                    </a:lnTo>
                    <a:cubicBezTo>
                      <a:pt x="22364" y="10468"/>
                      <a:pt x="22364" y="7992"/>
                      <a:pt x="24850" y="6753"/>
                    </a:cubicBezTo>
                    <a:cubicBezTo>
                      <a:pt x="26092" y="5515"/>
                      <a:pt x="28578" y="5515"/>
                      <a:pt x="31062" y="5515"/>
                    </a:cubicBezTo>
                    <a:lnTo>
                      <a:pt x="116792" y="20375"/>
                    </a:lnTo>
                    <a:cubicBezTo>
                      <a:pt x="126112" y="14803"/>
                      <a:pt x="158494" y="175"/>
                      <a:pt x="2024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1C29AF91-5E23-4B4F-9CE2-51F789AD7359}"/>
                  </a:ext>
                </a:extLst>
              </p:cNvPr>
              <p:cNvSpPr/>
              <p:nvPr/>
            </p:nvSpPr>
            <p:spPr>
              <a:xfrm>
                <a:off x="16037080" y="6515287"/>
                <a:ext cx="738754" cy="716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576">
                    <a:moveTo>
                      <a:pt x="589" y="274"/>
                    </a:moveTo>
                    <a:cubicBezTo>
                      <a:pt x="578" y="185"/>
                      <a:pt x="549" y="113"/>
                      <a:pt x="509" y="75"/>
                    </a:cubicBezTo>
                    <a:cubicBezTo>
                      <a:pt x="455" y="24"/>
                      <a:pt x="366" y="-4"/>
                      <a:pt x="270" y="0"/>
                    </a:cubicBezTo>
                    <a:cubicBezTo>
                      <a:pt x="167" y="5"/>
                      <a:pt x="76" y="46"/>
                      <a:pt x="19" y="112"/>
                    </a:cubicBezTo>
                    <a:cubicBezTo>
                      <a:pt x="1" y="133"/>
                      <a:pt x="-10" y="187"/>
                      <a:pt x="14" y="226"/>
                    </a:cubicBezTo>
                    <a:cubicBezTo>
                      <a:pt x="31" y="254"/>
                      <a:pt x="71" y="281"/>
                      <a:pt x="163" y="259"/>
                    </a:cubicBezTo>
                    <a:cubicBezTo>
                      <a:pt x="167" y="273"/>
                      <a:pt x="182" y="310"/>
                      <a:pt x="214" y="328"/>
                    </a:cubicBezTo>
                    <a:cubicBezTo>
                      <a:pt x="232" y="337"/>
                      <a:pt x="252" y="340"/>
                      <a:pt x="273" y="334"/>
                    </a:cubicBezTo>
                    <a:cubicBezTo>
                      <a:pt x="277" y="349"/>
                      <a:pt x="287" y="381"/>
                      <a:pt x="305" y="393"/>
                    </a:cubicBezTo>
                    <a:cubicBezTo>
                      <a:pt x="312" y="397"/>
                      <a:pt x="318" y="399"/>
                      <a:pt x="326" y="397"/>
                    </a:cubicBezTo>
                    <a:cubicBezTo>
                      <a:pt x="344" y="393"/>
                      <a:pt x="343" y="379"/>
                      <a:pt x="342" y="369"/>
                    </a:cubicBezTo>
                    <a:cubicBezTo>
                      <a:pt x="342" y="361"/>
                      <a:pt x="342" y="356"/>
                      <a:pt x="345" y="353"/>
                    </a:cubicBezTo>
                    <a:cubicBezTo>
                      <a:pt x="352" y="347"/>
                      <a:pt x="366" y="345"/>
                      <a:pt x="388" y="347"/>
                    </a:cubicBezTo>
                    <a:cubicBezTo>
                      <a:pt x="397" y="347"/>
                      <a:pt x="406" y="356"/>
                      <a:pt x="412" y="370"/>
                    </a:cubicBezTo>
                    <a:cubicBezTo>
                      <a:pt x="424" y="396"/>
                      <a:pt x="426" y="438"/>
                      <a:pt x="409" y="461"/>
                    </a:cubicBezTo>
                    <a:cubicBezTo>
                      <a:pt x="400" y="473"/>
                      <a:pt x="386" y="477"/>
                      <a:pt x="369" y="474"/>
                    </a:cubicBezTo>
                    <a:cubicBezTo>
                      <a:pt x="368" y="474"/>
                      <a:pt x="365" y="474"/>
                      <a:pt x="364" y="476"/>
                    </a:cubicBezTo>
                    <a:cubicBezTo>
                      <a:pt x="362" y="478"/>
                      <a:pt x="362" y="480"/>
                      <a:pt x="363" y="483"/>
                    </a:cubicBezTo>
                    <a:cubicBezTo>
                      <a:pt x="363" y="484"/>
                      <a:pt x="405" y="576"/>
                      <a:pt x="492" y="576"/>
                    </a:cubicBezTo>
                    <a:cubicBezTo>
                      <a:pt x="498" y="576"/>
                      <a:pt x="505" y="575"/>
                      <a:pt x="511" y="575"/>
                    </a:cubicBezTo>
                    <a:cubicBezTo>
                      <a:pt x="537" y="571"/>
                      <a:pt x="560" y="543"/>
                      <a:pt x="575" y="496"/>
                    </a:cubicBezTo>
                    <a:cubicBezTo>
                      <a:pt x="594" y="437"/>
                      <a:pt x="599" y="354"/>
                      <a:pt x="589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78BE1D3-936A-F946-A8CA-8B51717BA90B}"/>
                  </a:ext>
                </a:extLst>
              </p:cNvPr>
              <p:cNvSpPr/>
              <p:nvPr/>
            </p:nvSpPr>
            <p:spPr>
              <a:xfrm>
                <a:off x="16388394" y="7263025"/>
                <a:ext cx="67273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46">
                    <a:moveTo>
                      <a:pt x="6" y="46"/>
                    </a:moveTo>
                    <a:cubicBezTo>
                      <a:pt x="4" y="46"/>
                      <a:pt x="1" y="45"/>
                      <a:pt x="1" y="43"/>
                    </a:cubicBezTo>
                    <a:cubicBezTo>
                      <a:pt x="-1" y="40"/>
                      <a:pt x="0" y="36"/>
                      <a:pt x="3" y="35"/>
                    </a:cubicBezTo>
                    <a:cubicBezTo>
                      <a:pt x="37" y="17"/>
                      <a:pt x="43" y="4"/>
                      <a:pt x="43" y="4"/>
                    </a:cubicBezTo>
                    <a:cubicBezTo>
                      <a:pt x="44" y="0"/>
                      <a:pt x="48" y="-1"/>
                      <a:pt x="51" y="0"/>
                    </a:cubicBezTo>
                    <a:cubicBezTo>
                      <a:pt x="55" y="1"/>
                      <a:pt x="56" y="5"/>
                      <a:pt x="55" y="8"/>
                    </a:cubicBezTo>
                    <a:cubicBezTo>
                      <a:pt x="54" y="10"/>
                      <a:pt x="47" y="26"/>
                      <a:pt x="9" y="46"/>
                    </a:cubicBezTo>
                    <a:cubicBezTo>
                      <a:pt x="8" y="46"/>
                      <a:pt x="7" y="46"/>
                      <a:pt x="6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7073504-483D-8640-8D77-C8EE5569028D}"/>
                </a:ext>
              </a:extLst>
            </p:cNvPr>
            <p:cNvGrpSpPr/>
            <p:nvPr/>
          </p:nvGrpSpPr>
          <p:grpSpPr>
            <a:xfrm>
              <a:off x="11371590" y="8865675"/>
              <a:ext cx="7133402" cy="2658208"/>
              <a:chOff x="11371590" y="8865675"/>
              <a:chExt cx="7133402" cy="2658208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179EFB6F-9716-0143-BA1B-7674DEFFC7B2}"/>
                  </a:ext>
                </a:extLst>
              </p:cNvPr>
              <p:cNvSpPr/>
              <p:nvPr/>
            </p:nvSpPr>
            <p:spPr>
              <a:xfrm>
                <a:off x="11588358" y="9789131"/>
                <a:ext cx="6699868" cy="17272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79" h="1387">
                    <a:moveTo>
                      <a:pt x="0" y="1387"/>
                    </a:moveTo>
                    <a:lnTo>
                      <a:pt x="5379" y="1387"/>
                    </a:lnTo>
                    <a:lnTo>
                      <a:pt x="53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426F563E-BDFD-1241-A562-C6526E394646}"/>
                  </a:ext>
                </a:extLst>
              </p:cNvPr>
              <p:cNvSpPr/>
              <p:nvPr/>
            </p:nvSpPr>
            <p:spPr>
              <a:xfrm>
                <a:off x="11580880" y="9780408"/>
                <a:ext cx="6714816" cy="1743475"/>
              </a:xfrm>
              <a:custGeom>
                <a:avLst/>
                <a:gdLst>
                  <a:gd name="connsiteX0" fmla="*/ 14953 w 6714816"/>
                  <a:gd name="connsiteY0" fmla="*/ 16201 h 1743475"/>
                  <a:gd name="connsiteX1" fmla="*/ 14953 w 6714816"/>
                  <a:gd name="connsiteY1" fmla="*/ 1728520 h 1743475"/>
                  <a:gd name="connsiteX2" fmla="*/ 6699868 w 6714816"/>
                  <a:gd name="connsiteY2" fmla="*/ 1728520 h 1743475"/>
                  <a:gd name="connsiteX3" fmla="*/ 6699868 w 6714816"/>
                  <a:gd name="connsiteY3" fmla="*/ 16201 h 1743475"/>
                  <a:gd name="connsiteX4" fmla="*/ 7473 w 6714816"/>
                  <a:gd name="connsiteY4" fmla="*/ 0 h 1743475"/>
                  <a:gd name="connsiteX5" fmla="*/ 6707344 w 6714816"/>
                  <a:gd name="connsiteY5" fmla="*/ 0 h 1743475"/>
                  <a:gd name="connsiteX6" fmla="*/ 6714816 w 6714816"/>
                  <a:gd name="connsiteY6" fmla="*/ 8717 h 1743475"/>
                  <a:gd name="connsiteX7" fmla="*/ 6714816 w 6714816"/>
                  <a:gd name="connsiteY7" fmla="*/ 1736003 h 1743475"/>
                  <a:gd name="connsiteX8" fmla="*/ 6707344 w 6714816"/>
                  <a:gd name="connsiteY8" fmla="*/ 1743475 h 1743475"/>
                  <a:gd name="connsiteX9" fmla="*/ 7473 w 6714816"/>
                  <a:gd name="connsiteY9" fmla="*/ 1743475 h 1743475"/>
                  <a:gd name="connsiteX10" fmla="*/ 0 w 6714816"/>
                  <a:gd name="connsiteY10" fmla="*/ 1736003 h 1743475"/>
                  <a:gd name="connsiteX11" fmla="*/ 0 w 6714816"/>
                  <a:gd name="connsiteY11" fmla="*/ 8717 h 1743475"/>
                  <a:gd name="connsiteX12" fmla="*/ 7473 w 6714816"/>
                  <a:gd name="connsiteY12" fmla="*/ 0 h 174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14816" h="1743475">
                    <a:moveTo>
                      <a:pt x="14953" y="16201"/>
                    </a:moveTo>
                    <a:lnTo>
                      <a:pt x="14953" y="1728520"/>
                    </a:lnTo>
                    <a:lnTo>
                      <a:pt x="6699868" y="1728520"/>
                    </a:lnTo>
                    <a:lnTo>
                      <a:pt x="6699868" y="16201"/>
                    </a:lnTo>
                    <a:close/>
                    <a:moveTo>
                      <a:pt x="7473" y="0"/>
                    </a:moveTo>
                    <a:lnTo>
                      <a:pt x="6707344" y="0"/>
                    </a:lnTo>
                    <a:cubicBezTo>
                      <a:pt x="6712326" y="0"/>
                      <a:pt x="6714816" y="3736"/>
                      <a:pt x="6714816" y="8717"/>
                    </a:cubicBezTo>
                    <a:lnTo>
                      <a:pt x="6714816" y="1736003"/>
                    </a:lnTo>
                    <a:cubicBezTo>
                      <a:pt x="6714816" y="1739739"/>
                      <a:pt x="6712326" y="1743475"/>
                      <a:pt x="6707344" y="1743475"/>
                    </a:cubicBezTo>
                    <a:lnTo>
                      <a:pt x="7473" y="1743475"/>
                    </a:lnTo>
                    <a:cubicBezTo>
                      <a:pt x="2491" y="1743475"/>
                      <a:pt x="0" y="1739739"/>
                      <a:pt x="0" y="1736003"/>
                    </a:cubicBezTo>
                    <a:lnTo>
                      <a:pt x="0" y="8717"/>
                    </a:lnTo>
                    <a:cubicBezTo>
                      <a:pt x="0" y="3736"/>
                      <a:pt x="2491" y="0"/>
                      <a:pt x="74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12324013-FA3A-2447-B25F-FBAD620CDF20}"/>
                  </a:ext>
                </a:extLst>
              </p:cNvPr>
              <p:cNvSpPr/>
              <p:nvPr/>
            </p:nvSpPr>
            <p:spPr>
              <a:xfrm>
                <a:off x="11588358" y="9016469"/>
                <a:ext cx="6699868" cy="7714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79" h="620">
                    <a:moveTo>
                      <a:pt x="5379" y="0"/>
                    </a:moveTo>
                    <a:lnTo>
                      <a:pt x="0" y="0"/>
                    </a:lnTo>
                    <a:lnTo>
                      <a:pt x="0" y="620"/>
                    </a:lnTo>
                    <a:lnTo>
                      <a:pt x="5379" y="62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8E3C64EA-14D6-BD4C-ACBA-6393C9B5EA43}"/>
                  </a:ext>
                </a:extLst>
              </p:cNvPr>
              <p:cNvSpPr/>
              <p:nvPr/>
            </p:nvSpPr>
            <p:spPr>
              <a:xfrm>
                <a:off x="11580880" y="9007746"/>
                <a:ext cx="6714816" cy="787617"/>
              </a:xfrm>
              <a:custGeom>
                <a:avLst/>
                <a:gdLst>
                  <a:gd name="connsiteX0" fmla="*/ 14953 w 6714816"/>
                  <a:gd name="connsiteY0" fmla="*/ 16197 h 787617"/>
                  <a:gd name="connsiteX1" fmla="*/ 14953 w 6714816"/>
                  <a:gd name="connsiteY1" fmla="*/ 772658 h 787617"/>
                  <a:gd name="connsiteX2" fmla="*/ 6699868 w 6714816"/>
                  <a:gd name="connsiteY2" fmla="*/ 772658 h 787617"/>
                  <a:gd name="connsiteX3" fmla="*/ 6699868 w 6714816"/>
                  <a:gd name="connsiteY3" fmla="*/ 16197 h 787617"/>
                  <a:gd name="connsiteX4" fmla="*/ 7473 w 6714816"/>
                  <a:gd name="connsiteY4" fmla="*/ 0 h 787617"/>
                  <a:gd name="connsiteX5" fmla="*/ 6707344 w 6714816"/>
                  <a:gd name="connsiteY5" fmla="*/ 0 h 787617"/>
                  <a:gd name="connsiteX6" fmla="*/ 6714816 w 6714816"/>
                  <a:gd name="connsiteY6" fmla="*/ 8710 h 787617"/>
                  <a:gd name="connsiteX7" fmla="*/ 6714816 w 6714816"/>
                  <a:gd name="connsiteY7" fmla="*/ 780151 h 787617"/>
                  <a:gd name="connsiteX8" fmla="*/ 6707344 w 6714816"/>
                  <a:gd name="connsiteY8" fmla="*/ 787617 h 787617"/>
                  <a:gd name="connsiteX9" fmla="*/ 7473 w 6714816"/>
                  <a:gd name="connsiteY9" fmla="*/ 787617 h 787617"/>
                  <a:gd name="connsiteX10" fmla="*/ 0 w 6714816"/>
                  <a:gd name="connsiteY10" fmla="*/ 780151 h 787617"/>
                  <a:gd name="connsiteX11" fmla="*/ 0 w 6714816"/>
                  <a:gd name="connsiteY11" fmla="*/ 8710 h 787617"/>
                  <a:gd name="connsiteX12" fmla="*/ 7473 w 6714816"/>
                  <a:gd name="connsiteY12" fmla="*/ 0 h 78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14816" h="787617">
                    <a:moveTo>
                      <a:pt x="14953" y="16197"/>
                    </a:moveTo>
                    <a:lnTo>
                      <a:pt x="14953" y="772658"/>
                    </a:lnTo>
                    <a:lnTo>
                      <a:pt x="6699868" y="772658"/>
                    </a:lnTo>
                    <a:lnTo>
                      <a:pt x="6699868" y="16197"/>
                    </a:lnTo>
                    <a:close/>
                    <a:moveTo>
                      <a:pt x="7473" y="0"/>
                    </a:moveTo>
                    <a:lnTo>
                      <a:pt x="6707344" y="0"/>
                    </a:lnTo>
                    <a:cubicBezTo>
                      <a:pt x="6712326" y="0"/>
                      <a:pt x="6714816" y="3733"/>
                      <a:pt x="6714816" y="8710"/>
                    </a:cubicBezTo>
                    <a:lnTo>
                      <a:pt x="6714816" y="780151"/>
                    </a:lnTo>
                    <a:cubicBezTo>
                      <a:pt x="6714816" y="783884"/>
                      <a:pt x="6712326" y="787617"/>
                      <a:pt x="6707344" y="787617"/>
                    </a:cubicBezTo>
                    <a:lnTo>
                      <a:pt x="7473" y="787617"/>
                    </a:lnTo>
                    <a:cubicBezTo>
                      <a:pt x="2491" y="787617"/>
                      <a:pt x="0" y="783884"/>
                      <a:pt x="0" y="780151"/>
                    </a:cubicBezTo>
                    <a:lnTo>
                      <a:pt x="0" y="8710"/>
                    </a:lnTo>
                    <a:cubicBezTo>
                      <a:pt x="0" y="3733"/>
                      <a:pt x="2491" y="0"/>
                      <a:pt x="74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1F1F5FE-F197-F242-9A12-11E907D5C5F4}"/>
                  </a:ext>
                </a:extLst>
              </p:cNvPr>
              <p:cNvSpPr/>
              <p:nvPr/>
            </p:nvSpPr>
            <p:spPr>
              <a:xfrm>
                <a:off x="11379065" y="8873153"/>
                <a:ext cx="7118450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5" h="115">
                    <a:moveTo>
                      <a:pt x="5686" y="0"/>
                    </a:moveTo>
                    <a:lnTo>
                      <a:pt x="2858" y="0"/>
                    </a:lnTo>
                    <a:lnTo>
                      <a:pt x="29" y="0"/>
                    </a:lnTo>
                    <a:cubicBezTo>
                      <a:pt x="21" y="0"/>
                      <a:pt x="14" y="3"/>
                      <a:pt x="9" y="8"/>
                    </a:cubicBezTo>
                    <a:cubicBezTo>
                      <a:pt x="4" y="13"/>
                      <a:pt x="0" y="21"/>
                      <a:pt x="0" y="29"/>
                    </a:cubicBezTo>
                    <a:lnTo>
                      <a:pt x="0" y="58"/>
                    </a:lnTo>
                    <a:lnTo>
                      <a:pt x="0" y="86"/>
                    </a:lnTo>
                    <a:cubicBezTo>
                      <a:pt x="0" y="94"/>
                      <a:pt x="4" y="101"/>
                      <a:pt x="9" y="106"/>
                    </a:cubicBezTo>
                    <a:cubicBezTo>
                      <a:pt x="14" y="111"/>
                      <a:pt x="21" y="115"/>
                      <a:pt x="29" y="115"/>
                    </a:cubicBezTo>
                    <a:lnTo>
                      <a:pt x="2858" y="115"/>
                    </a:lnTo>
                    <a:lnTo>
                      <a:pt x="5686" y="115"/>
                    </a:lnTo>
                    <a:cubicBezTo>
                      <a:pt x="5694" y="115"/>
                      <a:pt x="5701" y="111"/>
                      <a:pt x="5706" y="106"/>
                    </a:cubicBezTo>
                    <a:cubicBezTo>
                      <a:pt x="5711" y="101"/>
                      <a:pt x="5715" y="94"/>
                      <a:pt x="5715" y="86"/>
                    </a:cubicBezTo>
                    <a:lnTo>
                      <a:pt x="5715" y="58"/>
                    </a:lnTo>
                    <a:lnTo>
                      <a:pt x="5715" y="29"/>
                    </a:lnTo>
                    <a:cubicBezTo>
                      <a:pt x="5715" y="21"/>
                      <a:pt x="5711" y="13"/>
                      <a:pt x="5706" y="8"/>
                    </a:cubicBezTo>
                    <a:cubicBezTo>
                      <a:pt x="5701" y="3"/>
                      <a:pt x="5694" y="0"/>
                      <a:pt x="568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157DF27A-2965-CE4F-86FE-C15C3F9D7D65}"/>
                  </a:ext>
                </a:extLst>
              </p:cNvPr>
              <p:cNvSpPr/>
              <p:nvPr/>
            </p:nvSpPr>
            <p:spPr>
              <a:xfrm>
                <a:off x="11371590" y="8865675"/>
                <a:ext cx="7133402" cy="157025"/>
              </a:xfrm>
              <a:custGeom>
                <a:avLst/>
                <a:gdLst>
                  <a:gd name="connsiteX0" fmla="*/ 43599 w 7133402"/>
                  <a:gd name="connsiteY0" fmla="*/ 14955 h 157025"/>
                  <a:gd name="connsiteX1" fmla="*/ 23669 w 7133402"/>
                  <a:gd name="connsiteY1" fmla="*/ 23593 h 157025"/>
                  <a:gd name="connsiteX2" fmla="*/ 16196 w 7133402"/>
                  <a:gd name="connsiteY2" fmla="*/ 43337 h 157025"/>
                  <a:gd name="connsiteX3" fmla="*/ 16196 w 7133402"/>
                  <a:gd name="connsiteY3" fmla="*/ 113676 h 157025"/>
                  <a:gd name="connsiteX4" fmla="*/ 23669 w 7133402"/>
                  <a:gd name="connsiteY4" fmla="*/ 133420 h 157025"/>
                  <a:gd name="connsiteX5" fmla="*/ 43599 w 7133402"/>
                  <a:gd name="connsiteY5" fmla="*/ 140824 h 157025"/>
                  <a:gd name="connsiteX6" fmla="*/ 7089806 w 7133402"/>
                  <a:gd name="connsiteY6" fmla="*/ 140824 h 157025"/>
                  <a:gd name="connsiteX7" fmla="*/ 7109736 w 7133402"/>
                  <a:gd name="connsiteY7" fmla="*/ 133420 h 157025"/>
                  <a:gd name="connsiteX8" fmla="*/ 7117210 w 7133402"/>
                  <a:gd name="connsiteY8" fmla="*/ 113676 h 157025"/>
                  <a:gd name="connsiteX9" fmla="*/ 7117210 w 7133402"/>
                  <a:gd name="connsiteY9" fmla="*/ 43337 h 157025"/>
                  <a:gd name="connsiteX10" fmla="*/ 7109736 w 7133402"/>
                  <a:gd name="connsiteY10" fmla="*/ 23593 h 157025"/>
                  <a:gd name="connsiteX11" fmla="*/ 7089806 w 7133402"/>
                  <a:gd name="connsiteY11" fmla="*/ 14955 h 157025"/>
                  <a:gd name="connsiteX12" fmla="*/ 43595 w 7133402"/>
                  <a:gd name="connsiteY12" fmla="*/ 0 h 157025"/>
                  <a:gd name="connsiteX13" fmla="*/ 7089808 w 7133402"/>
                  <a:gd name="connsiteY13" fmla="*/ 0 h 157025"/>
                  <a:gd name="connsiteX14" fmla="*/ 7119702 w 7133402"/>
                  <a:gd name="connsiteY14" fmla="*/ 12364 h 157025"/>
                  <a:gd name="connsiteX15" fmla="*/ 7133402 w 7133402"/>
                  <a:gd name="connsiteY15" fmla="*/ 43275 h 157025"/>
                  <a:gd name="connsiteX16" fmla="*/ 7133402 w 7133402"/>
                  <a:gd name="connsiteY16" fmla="*/ 113750 h 157025"/>
                  <a:gd name="connsiteX17" fmla="*/ 7119702 w 7133402"/>
                  <a:gd name="connsiteY17" fmla="*/ 144661 h 157025"/>
                  <a:gd name="connsiteX18" fmla="*/ 7089808 w 7133402"/>
                  <a:gd name="connsiteY18" fmla="*/ 157025 h 157025"/>
                  <a:gd name="connsiteX19" fmla="*/ 43595 w 7133402"/>
                  <a:gd name="connsiteY19" fmla="*/ 157025 h 157025"/>
                  <a:gd name="connsiteX20" fmla="*/ 13701 w 7133402"/>
                  <a:gd name="connsiteY20" fmla="*/ 144661 h 157025"/>
                  <a:gd name="connsiteX21" fmla="*/ 0 w 7133402"/>
                  <a:gd name="connsiteY21" fmla="*/ 113750 h 157025"/>
                  <a:gd name="connsiteX22" fmla="*/ 0 w 7133402"/>
                  <a:gd name="connsiteY22" fmla="*/ 43275 h 157025"/>
                  <a:gd name="connsiteX23" fmla="*/ 13701 w 7133402"/>
                  <a:gd name="connsiteY23" fmla="*/ 12364 h 157025"/>
                  <a:gd name="connsiteX24" fmla="*/ 43595 w 7133402"/>
                  <a:gd name="connsiteY24" fmla="*/ 0 h 1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133402" h="157025">
                    <a:moveTo>
                      <a:pt x="43599" y="14955"/>
                    </a:moveTo>
                    <a:cubicBezTo>
                      <a:pt x="36125" y="14955"/>
                      <a:pt x="29897" y="17423"/>
                      <a:pt x="23669" y="23593"/>
                    </a:cubicBezTo>
                    <a:cubicBezTo>
                      <a:pt x="18687" y="28529"/>
                      <a:pt x="16196" y="35933"/>
                      <a:pt x="16196" y="43337"/>
                    </a:cubicBezTo>
                    <a:lnTo>
                      <a:pt x="16196" y="113676"/>
                    </a:lnTo>
                    <a:cubicBezTo>
                      <a:pt x="16196" y="121080"/>
                      <a:pt x="18687" y="128484"/>
                      <a:pt x="23669" y="133420"/>
                    </a:cubicBezTo>
                    <a:cubicBezTo>
                      <a:pt x="29897" y="138356"/>
                      <a:pt x="36125" y="140824"/>
                      <a:pt x="43599" y="140824"/>
                    </a:cubicBezTo>
                    <a:lnTo>
                      <a:pt x="7089806" y="140824"/>
                    </a:lnTo>
                    <a:cubicBezTo>
                      <a:pt x="7097280" y="140824"/>
                      <a:pt x="7104754" y="138356"/>
                      <a:pt x="7109736" y="133420"/>
                    </a:cubicBezTo>
                    <a:cubicBezTo>
                      <a:pt x="7114718" y="128484"/>
                      <a:pt x="7117210" y="121080"/>
                      <a:pt x="7117210" y="113676"/>
                    </a:cubicBezTo>
                    <a:lnTo>
                      <a:pt x="7117210" y="43337"/>
                    </a:lnTo>
                    <a:cubicBezTo>
                      <a:pt x="7117210" y="35933"/>
                      <a:pt x="7114718" y="28529"/>
                      <a:pt x="7109736" y="23593"/>
                    </a:cubicBezTo>
                    <a:cubicBezTo>
                      <a:pt x="7104754" y="17423"/>
                      <a:pt x="7097280" y="14955"/>
                      <a:pt x="7089806" y="14955"/>
                    </a:cubicBezTo>
                    <a:close/>
                    <a:moveTo>
                      <a:pt x="43595" y="0"/>
                    </a:moveTo>
                    <a:lnTo>
                      <a:pt x="7089808" y="0"/>
                    </a:lnTo>
                    <a:cubicBezTo>
                      <a:pt x="7101018" y="0"/>
                      <a:pt x="7112228" y="4946"/>
                      <a:pt x="7119702" y="12364"/>
                    </a:cubicBezTo>
                    <a:cubicBezTo>
                      <a:pt x="7128420" y="21019"/>
                      <a:pt x="7133402" y="30910"/>
                      <a:pt x="7133402" y="43275"/>
                    </a:cubicBezTo>
                    <a:lnTo>
                      <a:pt x="7133402" y="113750"/>
                    </a:lnTo>
                    <a:cubicBezTo>
                      <a:pt x="7133402" y="124878"/>
                      <a:pt x="7128420" y="136006"/>
                      <a:pt x="7119702" y="144661"/>
                    </a:cubicBezTo>
                    <a:cubicBezTo>
                      <a:pt x="7112228" y="152079"/>
                      <a:pt x="7101018" y="157025"/>
                      <a:pt x="7089808" y="157025"/>
                    </a:cubicBezTo>
                    <a:lnTo>
                      <a:pt x="43595" y="157025"/>
                    </a:lnTo>
                    <a:cubicBezTo>
                      <a:pt x="32385" y="157025"/>
                      <a:pt x="21175" y="152079"/>
                      <a:pt x="13701" y="144661"/>
                    </a:cubicBezTo>
                    <a:cubicBezTo>
                      <a:pt x="4982" y="136006"/>
                      <a:pt x="0" y="124878"/>
                      <a:pt x="0" y="113750"/>
                    </a:cubicBezTo>
                    <a:lnTo>
                      <a:pt x="0" y="43275"/>
                    </a:lnTo>
                    <a:cubicBezTo>
                      <a:pt x="0" y="30910"/>
                      <a:pt x="4982" y="21019"/>
                      <a:pt x="13701" y="12364"/>
                    </a:cubicBezTo>
                    <a:cubicBezTo>
                      <a:pt x="21175" y="4946"/>
                      <a:pt x="32385" y="0"/>
                      <a:pt x="43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15CB6710-E3FB-0B4E-A839-126DED6B3BC9}"/>
                  </a:ext>
                </a:extLst>
              </p:cNvPr>
              <p:cNvSpPr/>
              <p:nvPr/>
            </p:nvSpPr>
            <p:spPr>
              <a:xfrm>
                <a:off x="11379065" y="8873153"/>
                <a:ext cx="7118450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5" h="115">
                    <a:moveTo>
                      <a:pt x="5686" y="0"/>
                    </a:moveTo>
                    <a:lnTo>
                      <a:pt x="2858" y="0"/>
                    </a:lnTo>
                    <a:lnTo>
                      <a:pt x="29" y="0"/>
                    </a:lnTo>
                    <a:cubicBezTo>
                      <a:pt x="21" y="0"/>
                      <a:pt x="14" y="3"/>
                      <a:pt x="9" y="8"/>
                    </a:cubicBezTo>
                    <a:cubicBezTo>
                      <a:pt x="4" y="13"/>
                      <a:pt x="0" y="21"/>
                      <a:pt x="0" y="29"/>
                    </a:cubicBezTo>
                    <a:lnTo>
                      <a:pt x="0" y="58"/>
                    </a:lnTo>
                    <a:lnTo>
                      <a:pt x="0" y="86"/>
                    </a:lnTo>
                    <a:cubicBezTo>
                      <a:pt x="0" y="94"/>
                      <a:pt x="4" y="101"/>
                      <a:pt x="9" y="106"/>
                    </a:cubicBezTo>
                    <a:cubicBezTo>
                      <a:pt x="14" y="111"/>
                      <a:pt x="21" y="115"/>
                      <a:pt x="29" y="115"/>
                    </a:cubicBezTo>
                    <a:lnTo>
                      <a:pt x="2858" y="115"/>
                    </a:lnTo>
                    <a:lnTo>
                      <a:pt x="5686" y="115"/>
                    </a:lnTo>
                    <a:cubicBezTo>
                      <a:pt x="5694" y="115"/>
                      <a:pt x="5701" y="111"/>
                      <a:pt x="5706" y="106"/>
                    </a:cubicBezTo>
                    <a:cubicBezTo>
                      <a:pt x="5711" y="101"/>
                      <a:pt x="5715" y="94"/>
                      <a:pt x="5715" y="86"/>
                    </a:cubicBezTo>
                    <a:lnTo>
                      <a:pt x="5715" y="58"/>
                    </a:lnTo>
                    <a:lnTo>
                      <a:pt x="5715" y="29"/>
                    </a:lnTo>
                    <a:cubicBezTo>
                      <a:pt x="5715" y="21"/>
                      <a:pt x="5711" y="13"/>
                      <a:pt x="5706" y="8"/>
                    </a:cubicBezTo>
                    <a:cubicBezTo>
                      <a:pt x="5701" y="3"/>
                      <a:pt x="5694" y="0"/>
                      <a:pt x="5686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18AB8FE-91E8-8544-A621-BCF619320CAF}"/>
                </a:ext>
              </a:extLst>
            </p:cNvPr>
            <p:cNvSpPr/>
            <p:nvPr/>
          </p:nvSpPr>
          <p:spPr>
            <a:xfrm>
              <a:off x="9860445" y="11510174"/>
              <a:ext cx="13009803" cy="137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44" h="12">
                  <a:moveTo>
                    <a:pt x="10438" y="12"/>
                  </a:moveTo>
                  <a:lnTo>
                    <a:pt x="7" y="12"/>
                  </a:lnTo>
                  <a:cubicBezTo>
                    <a:pt x="4" y="12"/>
                    <a:pt x="0" y="9"/>
                    <a:pt x="0" y="6"/>
                  </a:cubicBezTo>
                  <a:cubicBezTo>
                    <a:pt x="0" y="2"/>
                    <a:pt x="4" y="0"/>
                    <a:pt x="7" y="0"/>
                  </a:cubicBezTo>
                  <a:lnTo>
                    <a:pt x="10438" y="0"/>
                  </a:lnTo>
                  <a:cubicBezTo>
                    <a:pt x="10441" y="0"/>
                    <a:pt x="10444" y="2"/>
                    <a:pt x="10444" y="6"/>
                  </a:cubicBezTo>
                  <a:cubicBezTo>
                    <a:pt x="10444" y="9"/>
                    <a:pt x="10441" y="12"/>
                    <a:pt x="10438" y="12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F7F4DAF-A9C6-F244-A9FC-86E45BCF038A}"/>
                </a:ext>
              </a:extLst>
            </p:cNvPr>
            <p:cNvGrpSpPr/>
            <p:nvPr/>
          </p:nvGrpSpPr>
          <p:grpSpPr>
            <a:xfrm>
              <a:off x="11846237" y="8557857"/>
              <a:ext cx="1122459" cy="321523"/>
              <a:chOff x="11846237" y="8557857"/>
              <a:chExt cx="1122459" cy="321523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115B8170-20A1-B64C-BD46-3258C9ED0A12}"/>
                  </a:ext>
                </a:extLst>
              </p:cNvPr>
              <p:cNvSpPr/>
              <p:nvPr/>
            </p:nvSpPr>
            <p:spPr>
              <a:xfrm>
                <a:off x="11854958" y="8708651"/>
                <a:ext cx="1106263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9" h="132">
                    <a:moveTo>
                      <a:pt x="889" y="0"/>
                    </a:moveTo>
                    <a:lnTo>
                      <a:pt x="459" y="0"/>
                    </a:lnTo>
                    <a:lnTo>
                      <a:pt x="28" y="0"/>
                    </a:lnTo>
                    <a:cubicBezTo>
                      <a:pt x="20" y="0"/>
                      <a:pt x="13" y="3"/>
                      <a:pt x="8" y="8"/>
                    </a:cubicBezTo>
                    <a:cubicBezTo>
                      <a:pt x="3" y="13"/>
                      <a:pt x="0" y="20"/>
                      <a:pt x="0" y="28"/>
                    </a:cubicBezTo>
                    <a:lnTo>
                      <a:pt x="0" y="66"/>
                    </a:lnTo>
                    <a:lnTo>
                      <a:pt x="0" y="104"/>
                    </a:lnTo>
                    <a:cubicBezTo>
                      <a:pt x="0" y="112"/>
                      <a:pt x="3" y="119"/>
                      <a:pt x="8" y="124"/>
                    </a:cubicBezTo>
                    <a:cubicBezTo>
                      <a:pt x="13" y="129"/>
                      <a:pt x="20" y="132"/>
                      <a:pt x="28" y="132"/>
                    </a:cubicBezTo>
                    <a:lnTo>
                      <a:pt x="459" y="132"/>
                    </a:lnTo>
                    <a:lnTo>
                      <a:pt x="889" y="132"/>
                    </a:lnTo>
                    <a:lnTo>
                      <a:pt x="889" y="6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CA9CF1A0-7E22-5D48-8135-3E9A99C846A3}"/>
                  </a:ext>
                </a:extLst>
              </p:cNvPr>
              <p:cNvSpPr/>
              <p:nvPr/>
            </p:nvSpPr>
            <p:spPr>
              <a:xfrm>
                <a:off x="11846237" y="8699923"/>
                <a:ext cx="1122458" cy="179457"/>
              </a:xfrm>
              <a:custGeom>
                <a:avLst/>
                <a:gdLst>
                  <a:gd name="connsiteX0" fmla="*/ 43571 w 1122458"/>
                  <a:gd name="connsiteY0" fmla="*/ 16205 h 179457"/>
                  <a:gd name="connsiteX1" fmla="*/ 23661 w 1122458"/>
                  <a:gd name="connsiteY1" fmla="*/ 23620 h 179457"/>
                  <a:gd name="connsiteX2" fmla="*/ 16195 w 1122458"/>
                  <a:gd name="connsiteY2" fmla="*/ 43394 h 179457"/>
                  <a:gd name="connsiteX3" fmla="*/ 16195 w 1122458"/>
                  <a:gd name="connsiteY3" fmla="*/ 137317 h 179457"/>
                  <a:gd name="connsiteX4" fmla="*/ 23661 w 1122458"/>
                  <a:gd name="connsiteY4" fmla="*/ 155855 h 179457"/>
                  <a:gd name="connsiteX5" fmla="*/ 43571 w 1122458"/>
                  <a:gd name="connsiteY5" fmla="*/ 164506 h 179457"/>
                  <a:gd name="connsiteX6" fmla="*/ 1107509 w 1122458"/>
                  <a:gd name="connsiteY6" fmla="*/ 164506 h 179457"/>
                  <a:gd name="connsiteX7" fmla="*/ 1107509 w 1122458"/>
                  <a:gd name="connsiteY7" fmla="*/ 16205 h 179457"/>
                  <a:gd name="connsiteX8" fmla="*/ 43554 w 1122458"/>
                  <a:gd name="connsiteY8" fmla="*/ 0 h 179457"/>
                  <a:gd name="connsiteX9" fmla="*/ 1114991 w 1122458"/>
                  <a:gd name="connsiteY9" fmla="*/ 0 h 179457"/>
                  <a:gd name="connsiteX10" fmla="*/ 1122458 w 1122458"/>
                  <a:gd name="connsiteY10" fmla="*/ 8663 h 179457"/>
                  <a:gd name="connsiteX11" fmla="*/ 1122458 w 1122458"/>
                  <a:gd name="connsiteY11" fmla="*/ 172031 h 179457"/>
                  <a:gd name="connsiteX12" fmla="*/ 1114991 w 1122458"/>
                  <a:gd name="connsiteY12" fmla="*/ 179457 h 179457"/>
                  <a:gd name="connsiteX13" fmla="*/ 43554 w 1122458"/>
                  <a:gd name="connsiteY13" fmla="*/ 179457 h 179457"/>
                  <a:gd name="connsiteX14" fmla="*/ 13689 w 1122458"/>
                  <a:gd name="connsiteY14" fmla="*/ 167081 h 179457"/>
                  <a:gd name="connsiteX15" fmla="*/ 0 w 1122458"/>
                  <a:gd name="connsiteY15" fmla="*/ 137377 h 179457"/>
                  <a:gd name="connsiteX16" fmla="*/ 0 w 1122458"/>
                  <a:gd name="connsiteY16" fmla="*/ 43317 h 179457"/>
                  <a:gd name="connsiteX17" fmla="*/ 13689 w 1122458"/>
                  <a:gd name="connsiteY17" fmla="*/ 13614 h 179457"/>
                  <a:gd name="connsiteX18" fmla="*/ 43554 w 1122458"/>
                  <a:gd name="connsiteY18" fmla="*/ 0 h 17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22458" h="179457">
                    <a:moveTo>
                      <a:pt x="43571" y="16205"/>
                    </a:moveTo>
                    <a:cubicBezTo>
                      <a:pt x="36105" y="16205"/>
                      <a:pt x="29883" y="18677"/>
                      <a:pt x="23661" y="23620"/>
                    </a:cubicBezTo>
                    <a:cubicBezTo>
                      <a:pt x="19928" y="29799"/>
                      <a:pt x="16195" y="35978"/>
                      <a:pt x="16195" y="43394"/>
                    </a:cubicBezTo>
                    <a:lnTo>
                      <a:pt x="16195" y="137317"/>
                    </a:lnTo>
                    <a:cubicBezTo>
                      <a:pt x="16195" y="144733"/>
                      <a:pt x="19928" y="152148"/>
                      <a:pt x="23661" y="155855"/>
                    </a:cubicBezTo>
                    <a:cubicBezTo>
                      <a:pt x="29883" y="160798"/>
                      <a:pt x="36105" y="164506"/>
                      <a:pt x="43571" y="164506"/>
                    </a:cubicBezTo>
                    <a:lnTo>
                      <a:pt x="1107509" y="164506"/>
                    </a:lnTo>
                    <a:lnTo>
                      <a:pt x="1107509" y="16205"/>
                    </a:lnTo>
                    <a:close/>
                    <a:moveTo>
                      <a:pt x="43554" y="0"/>
                    </a:moveTo>
                    <a:lnTo>
                      <a:pt x="1114991" y="0"/>
                    </a:lnTo>
                    <a:cubicBezTo>
                      <a:pt x="1119969" y="0"/>
                      <a:pt x="1122458" y="3713"/>
                      <a:pt x="1122458" y="8663"/>
                    </a:cubicBezTo>
                    <a:lnTo>
                      <a:pt x="1122458" y="172031"/>
                    </a:lnTo>
                    <a:cubicBezTo>
                      <a:pt x="1122458" y="176982"/>
                      <a:pt x="1119969" y="179457"/>
                      <a:pt x="1114991" y="179457"/>
                    </a:cubicBezTo>
                    <a:lnTo>
                      <a:pt x="43554" y="179457"/>
                    </a:lnTo>
                    <a:cubicBezTo>
                      <a:pt x="32355" y="179457"/>
                      <a:pt x="21155" y="174506"/>
                      <a:pt x="13689" y="167081"/>
                    </a:cubicBezTo>
                    <a:cubicBezTo>
                      <a:pt x="4978" y="159655"/>
                      <a:pt x="0" y="148516"/>
                      <a:pt x="0" y="137377"/>
                    </a:cubicBezTo>
                    <a:lnTo>
                      <a:pt x="0" y="43317"/>
                    </a:lnTo>
                    <a:cubicBezTo>
                      <a:pt x="0" y="32178"/>
                      <a:pt x="4978" y="21040"/>
                      <a:pt x="13689" y="13614"/>
                    </a:cubicBezTo>
                    <a:cubicBezTo>
                      <a:pt x="21155" y="4951"/>
                      <a:pt x="32355" y="0"/>
                      <a:pt x="43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A71BD6D0-E5E5-7940-BB00-DBB38487F872}"/>
                  </a:ext>
                </a:extLst>
              </p:cNvPr>
              <p:cNvSpPr/>
              <p:nvPr/>
            </p:nvSpPr>
            <p:spPr>
              <a:xfrm>
                <a:off x="11962096" y="8739806"/>
                <a:ext cx="1006600" cy="100945"/>
              </a:xfrm>
              <a:custGeom>
                <a:avLst/>
                <a:gdLst>
                  <a:gd name="connsiteX0" fmla="*/ 21170 w 1006600"/>
                  <a:gd name="connsiteY0" fmla="*/ 14955 h 100945"/>
                  <a:gd name="connsiteX1" fmla="*/ 17437 w 1006600"/>
                  <a:gd name="connsiteY1" fmla="*/ 17404 h 100945"/>
                  <a:gd name="connsiteX2" fmla="*/ 14949 w 1006600"/>
                  <a:gd name="connsiteY2" fmla="*/ 21077 h 100945"/>
                  <a:gd name="connsiteX3" fmla="*/ 14949 w 1006600"/>
                  <a:gd name="connsiteY3" fmla="*/ 79847 h 100945"/>
                  <a:gd name="connsiteX4" fmla="*/ 17437 w 1006600"/>
                  <a:gd name="connsiteY4" fmla="*/ 83520 h 100945"/>
                  <a:gd name="connsiteX5" fmla="*/ 21170 w 1006600"/>
                  <a:gd name="connsiteY5" fmla="*/ 84744 h 100945"/>
                  <a:gd name="connsiteX6" fmla="*/ 991650 w 1006600"/>
                  <a:gd name="connsiteY6" fmla="*/ 84744 h 100945"/>
                  <a:gd name="connsiteX7" fmla="*/ 991650 w 1006600"/>
                  <a:gd name="connsiteY7" fmla="*/ 14955 h 100945"/>
                  <a:gd name="connsiteX8" fmla="*/ 21152 w 1006600"/>
                  <a:gd name="connsiteY8" fmla="*/ 0 h 100945"/>
                  <a:gd name="connsiteX9" fmla="*/ 999134 w 1006600"/>
                  <a:gd name="connsiteY9" fmla="*/ 0 h 100945"/>
                  <a:gd name="connsiteX10" fmla="*/ 1006600 w 1006600"/>
                  <a:gd name="connsiteY10" fmla="*/ 7386 h 100945"/>
                  <a:gd name="connsiteX11" fmla="*/ 1006600 w 1006600"/>
                  <a:gd name="connsiteY11" fmla="*/ 92328 h 100945"/>
                  <a:gd name="connsiteX12" fmla="*/ 999134 w 1006600"/>
                  <a:gd name="connsiteY12" fmla="*/ 100945 h 100945"/>
                  <a:gd name="connsiteX13" fmla="*/ 21152 w 1006600"/>
                  <a:gd name="connsiteY13" fmla="*/ 100945 h 100945"/>
                  <a:gd name="connsiteX14" fmla="*/ 6221 w 1006600"/>
                  <a:gd name="connsiteY14" fmla="*/ 93559 h 100945"/>
                  <a:gd name="connsiteX15" fmla="*/ 0 w 1006600"/>
                  <a:gd name="connsiteY15" fmla="*/ 80017 h 100945"/>
                  <a:gd name="connsiteX16" fmla="*/ 0 w 1006600"/>
                  <a:gd name="connsiteY16" fmla="*/ 20928 h 100945"/>
                  <a:gd name="connsiteX17" fmla="*/ 6221 w 1006600"/>
                  <a:gd name="connsiteY17" fmla="*/ 6155 h 100945"/>
                  <a:gd name="connsiteX18" fmla="*/ 21152 w 1006600"/>
                  <a:gd name="connsiteY18" fmla="*/ 0 h 10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6600" h="100945">
                    <a:moveTo>
                      <a:pt x="21170" y="14955"/>
                    </a:moveTo>
                    <a:cubicBezTo>
                      <a:pt x="19926" y="14955"/>
                      <a:pt x="17437" y="16179"/>
                      <a:pt x="17437" y="17404"/>
                    </a:cubicBezTo>
                    <a:cubicBezTo>
                      <a:pt x="16193" y="18628"/>
                      <a:pt x="14949" y="19852"/>
                      <a:pt x="14949" y="21077"/>
                    </a:cubicBezTo>
                    <a:lnTo>
                      <a:pt x="14949" y="79847"/>
                    </a:lnTo>
                    <a:cubicBezTo>
                      <a:pt x="14949" y="81071"/>
                      <a:pt x="16193" y="82295"/>
                      <a:pt x="17437" y="83520"/>
                    </a:cubicBezTo>
                    <a:cubicBezTo>
                      <a:pt x="17437" y="83520"/>
                      <a:pt x="19926" y="84744"/>
                      <a:pt x="21170" y="84744"/>
                    </a:cubicBezTo>
                    <a:lnTo>
                      <a:pt x="991650" y="84744"/>
                    </a:lnTo>
                    <a:lnTo>
                      <a:pt x="991650" y="14955"/>
                    </a:lnTo>
                    <a:close/>
                    <a:moveTo>
                      <a:pt x="21152" y="0"/>
                    </a:moveTo>
                    <a:lnTo>
                      <a:pt x="999134" y="0"/>
                    </a:lnTo>
                    <a:cubicBezTo>
                      <a:pt x="1004112" y="0"/>
                      <a:pt x="1006600" y="3693"/>
                      <a:pt x="1006600" y="7386"/>
                    </a:cubicBezTo>
                    <a:lnTo>
                      <a:pt x="1006600" y="92328"/>
                    </a:lnTo>
                    <a:cubicBezTo>
                      <a:pt x="1006600" y="97252"/>
                      <a:pt x="1004112" y="100945"/>
                      <a:pt x="999134" y="100945"/>
                    </a:cubicBezTo>
                    <a:lnTo>
                      <a:pt x="21152" y="100945"/>
                    </a:lnTo>
                    <a:cubicBezTo>
                      <a:pt x="14931" y="100945"/>
                      <a:pt x="9954" y="98483"/>
                      <a:pt x="6221" y="93559"/>
                    </a:cubicBezTo>
                    <a:cubicBezTo>
                      <a:pt x="1244" y="89866"/>
                      <a:pt x="0" y="84942"/>
                      <a:pt x="0" y="80017"/>
                    </a:cubicBezTo>
                    <a:lnTo>
                      <a:pt x="0" y="20928"/>
                    </a:lnTo>
                    <a:cubicBezTo>
                      <a:pt x="0" y="14772"/>
                      <a:pt x="1244" y="9848"/>
                      <a:pt x="6221" y="6155"/>
                    </a:cubicBezTo>
                    <a:cubicBezTo>
                      <a:pt x="9954" y="2462"/>
                      <a:pt x="14931" y="0"/>
                      <a:pt x="21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01568DCA-860A-014E-9B80-EBEBDCFC96D2}"/>
                  </a:ext>
                </a:extLst>
              </p:cNvPr>
              <p:cNvSpPr/>
              <p:nvPr/>
            </p:nvSpPr>
            <p:spPr>
              <a:xfrm>
                <a:off x="11962096" y="8792148"/>
                <a:ext cx="32141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12">
                    <a:moveTo>
                      <a:pt x="253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53" y="0"/>
                    </a:lnTo>
                    <a:cubicBezTo>
                      <a:pt x="257" y="0"/>
                      <a:pt x="259" y="2"/>
                      <a:pt x="259" y="6"/>
                    </a:cubicBezTo>
                    <a:cubicBezTo>
                      <a:pt x="259" y="9"/>
                      <a:pt x="257" y="12"/>
                      <a:pt x="25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83A4B5F6-98E6-704E-8CE5-E70D33049E38}"/>
                  </a:ext>
                </a:extLst>
              </p:cNvPr>
              <p:cNvSpPr/>
              <p:nvPr/>
            </p:nvSpPr>
            <p:spPr>
              <a:xfrm>
                <a:off x="12685897" y="8783424"/>
                <a:ext cx="281549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7" h="12">
                    <a:moveTo>
                      <a:pt x="221" y="12"/>
                    </a:moveTo>
                    <a:lnTo>
                      <a:pt x="7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221" y="0"/>
                    </a:lnTo>
                    <a:cubicBezTo>
                      <a:pt x="225" y="0"/>
                      <a:pt x="227" y="2"/>
                      <a:pt x="227" y="6"/>
                    </a:cubicBezTo>
                    <a:cubicBezTo>
                      <a:pt x="227" y="9"/>
                      <a:pt x="225" y="12"/>
                      <a:pt x="22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7854E224-EE36-D748-BD26-71BF3CBE06CB}"/>
                  </a:ext>
                </a:extLst>
              </p:cNvPr>
              <p:cNvSpPr/>
              <p:nvPr/>
            </p:nvSpPr>
            <p:spPr>
              <a:xfrm>
                <a:off x="12008186" y="8565334"/>
                <a:ext cx="799798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3" h="115">
                    <a:moveTo>
                      <a:pt x="643" y="115"/>
                    </a:moveTo>
                    <a:lnTo>
                      <a:pt x="339" y="115"/>
                    </a:lnTo>
                    <a:lnTo>
                      <a:pt x="34" y="115"/>
                    </a:lnTo>
                    <a:cubicBezTo>
                      <a:pt x="25" y="115"/>
                      <a:pt x="16" y="111"/>
                      <a:pt x="10" y="104"/>
                    </a:cubicBezTo>
                    <a:cubicBezTo>
                      <a:pt x="4" y="98"/>
                      <a:pt x="0" y="90"/>
                      <a:pt x="0" y="81"/>
                    </a:cubicBezTo>
                    <a:lnTo>
                      <a:pt x="0" y="57"/>
                    </a:lnTo>
                    <a:lnTo>
                      <a:pt x="0" y="34"/>
                    </a:lnTo>
                    <a:cubicBezTo>
                      <a:pt x="0" y="24"/>
                      <a:pt x="4" y="16"/>
                      <a:pt x="10" y="10"/>
                    </a:cubicBezTo>
                    <a:cubicBezTo>
                      <a:pt x="16" y="4"/>
                      <a:pt x="25" y="0"/>
                      <a:pt x="34" y="0"/>
                    </a:cubicBezTo>
                    <a:lnTo>
                      <a:pt x="339" y="0"/>
                    </a:lnTo>
                    <a:lnTo>
                      <a:pt x="643" y="0"/>
                    </a:lnTo>
                    <a:lnTo>
                      <a:pt x="643" y="5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ABD23D9A-2E9C-CE43-87A6-3FBB81CB1681}"/>
                  </a:ext>
                </a:extLst>
              </p:cNvPr>
              <p:cNvSpPr/>
              <p:nvPr/>
            </p:nvSpPr>
            <p:spPr>
              <a:xfrm>
                <a:off x="12000712" y="8557857"/>
                <a:ext cx="815994" cy="157025"/>
              </a:xfrm>
              <a:custGeom>
                <a:avLst/>
                <a:gdLst>
                  <a:gd name="connsiteX0" fmla="*/ 49778 w 815994"/>
                  <a:gd name="connsiteY0" fmla="*/ 14955 h 157025"/>
                  <a:gd name="connsiteX1" fmla="*/ 26146 w 815994"/>
                  <a:gd name="connsiteY1" fmla="*/ 26061 h 157025"/>
                  <a:gd name="connsiteX2" fmla="*/ 16195 w 815994"/>
                  <a:gd name="connsiteY2" fmla="*/ 49507 h 157025"/>
                  <a:gd name="connsiteX3" fmla="*/ 16195 w 815994"/>
                  <a:gd name="connsiteY3" fmla="*/ 107506 h 157025"/>
                  <a:gd name="connsiteX4" fmla="*/ 26146 w 815994"/>
                  <a:gd name="connsiteY4" fmla="*/ 130952 h 157025"/>
                  <a:gd name="connsiteX5" fmla="*/ 49778 w 815994"/>
                  <a:gd name="connsiteY5" fmla="*/ 140824 h 157025"/>
                  <a:gd name="connsiteX6" fmla="*/ 799798 w 815994"/>
                  <a:gd name="connsiteY6" fmla="*/ 140824 h 157025"/>
                  <a:gd name="connsiteX7" fmla="*/ 799798 w 815994"/>
                  <a:gd name="connsiteY7" fmla="*/ 14955 h 157025"/>
                  <a:gd name="connsiteX8" fmla="*/ 49756 w 815994"/>
                  <a:gd name="connsiteY8" fmla="*/ 0 h 157025"/>
                  <a:gd name="connsiteX9" fmla="*/ 807287 w 815994"/>
                  <a:gd name="connsiteY9" fmla="*/ 0 h 157025"/>
                  <a:gd name="connsiteX10" fmla="*/ 815994 w 815994"/>
                  <a:gd name="connsiteY10" fmla="*/ 7419 h 157025"/>
                  <a:gd name="connsiteX11" fmla="*/ 815994 w 815994"/>
                  <a:gd name="connsiteY11" fmla="*/ 149607 h 157025"/>
                  <a:gd name="connsiteX12" fmla="*/ 807287 w 815994"/>
                  <a:gd name="connsiteY12" fmla="*/ 157025 h 157025"/>
                  <a:gd name="connsiteX13" fmla="*/ 49756 w 815994"/>
                  <a:gd name="connsiteY13" fmla="*/ 157025 h 157025"/>
                  <a:gd name="connsiteX14" fmla="*/ 13683 w 815994"/>
                  <a:gd name="connsiteY14" fmla="*/ 142188 h 157025"/>
                  <a:gd name="connsiteX15" fmla="*/ 0 w 815994"/>
                  <a:gd name="connsiteY15" fmla="*/ 107568 h 157025"/>
                  <a:gd name="connsiteX16" fmla="*/ 0 w 815994"/>
                  <a:gd name="connsiteY16" fmla="*/ 49457 h 157025"/>
                  <a:gd name="connsiteX17" fmla="*/ 13683 w 815994"/>
                  <a:gd name="connsiteY17" fmla="*/ 14837 h 157025"/>
                  <a:gd name="connsiteX18" fmla="*/ 49756 w 815994"/>
                  <a:gd name="connsiteY18" fmla="*/ 0 h 1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5994" h="157025">
                    <a:moveTo>
                      <a:pt x="49778" y="14955"/>
                    </a:moveTo>
                    <a:cubicBezTo>
                      <a:pt x="41071" y="14955"/>
                      <a:pt x="32365" y="18657"/>
                      <a:pt x="26146" y="26061"/>
                    </a:cubicBezTo>
                    <a:cubicBezTo>
                      <a:pt x="18683" y="30997"/>
                      <a:pt x="16195" y="40869"/>
                      <a:pt x="16195" y="49507"/>
                    </a:cubicBezTo>
                    <a:lnTo>
                      <a:pt x="16195" y="107506"/>
                    </a:lnTo>
                    <a:cubicBezTo>
                      <a:pt x="16195" y="116144"/>
                      <a:pt x="18683" y="124782"/>
                      <a:pt x="26146" y="130952"/>
                    </a:cubicBezTo>
                    <a:cubicBezTo>
                      <a:pt x="32365" y="138356"/>
                      <a:pt x="41071" y="140824"/>
                      <a:pt x="49778" y="140824"/>
                    </a:cubicBezTo>
                    <a:lnTo>
                      <a:pt x="799798" y="140824"/>
                    </a:lnTo>
                    <a:lnTo>
                      <a:pt x="799798" y="14955"/>
                    </a:lnTo>
                    <a:close/>
                    <a:moveTo>
                      <a:pt x="49756" y="0"/>
                    </a:moveTo>
                    <a:lnTo>
                      <a:pt x="807287" y="0"/>
                    </a:lnTo>
                    <a:cubicBezTo>
                      <a:pt x="811018" y="0"/>
                      <a:pt x="815994" y="2473"/>
                      <a:pt x="815994" y="7419"/>
                    </a:cubicBezTo>
                    <a:lnTo>
                      <a:pt x="815994" y="149607"/>
                    </a:lnTo>
                    <a:cubicBezTo>
                      <a:pt x="815994" y="153316"/>
                      <a:pt x="811018" y="157025"/>
                      <a:pt x="807287" y="157025"/>
                    </a:cubicBezTo>
                    <a:lnTo>
                      <a:pt x="49756" y="157025"/>
                    </a:lnTo>
                    <a:cubicBezTo>
                      <a:pt x="36073" y="157025"/>
                      <a:pt x="23634" y="152079"/>
                      <a:pt x="13683" y="142188"/>
                    </a:cubicBezTo>
                    <a:cubicBezTo>
                      <a:pt x="4976" y="132297"/>
                      <a:pt x="0" y="121169"/>
                      <a:pt x="0" y="107568"/>
                    </a:cubicBezTo>
                    <a:lnTo>
                      <a:pt x="0" y="49457"/>
                    </a:lnTo>
                    <a:cubicBezTo>
                      <a:pt x="0" y="35856"/>
                      <a:pt x="4976" y="23492"/>
                      <a:pt x="13683" y="14837"/>
                    </a:cubicBezTo>
                    <a:cubicBezTo>
                      <a:pt x="23634" y="4946"/>
                      <a:pt x="36073" y="0"/>
                      <a:pt x="497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5E9651B8-7469-A94B-8373-4AB6A9932600}"/>
                  </a:ext>
                </a:extLst>
              </p:cNvPr>
              <p:cNvSpPr/>
              <p:nvPr/>
            </p:nvSpPr>
            <p:spPr>
              <a:xfrm>
                <a:off x="12008186" y="8565334"/>
                <a:ext cx="311448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1" h="115">
                    <a:moveTo>
                      <a:pt x="251" y="115"/>
                    </a:moveTo>
                    <a:lnTo>
                      <a:pt x="143" y="115"/>
                    </a:lnTo>
                    <a:lnTo>
                      <a:pt x="34" y="115"/>
                    </a:lnTo>
                    <a:cubicBezTo>
                      <a:pt x="25" y="115"/>
                      <a:pt x="16" y="111"/>
                      <a:pt x="10" y="104"/>
                    </a:cubicBezTo>
                    <a:cubicBezTo>
                      <a:pt x="4" y="98"/>
                      <a:pt x="0" y="90"/>
                      <a:pt x="0" y="81"/>
                    </a:cubicBezTo>
                    <a:lnTo>
                      <a:pt x="0" y="57"/>
                    </a:lnTo>
                    <a:lnTo>
                      <a:pt x="0" y="34"/>
                    </a:lnTo>
                    <a:cubicBezTo>
                      <a:pt x="0" y="24"/>
                      <a:pt x="4" y="16"/>
                      <a:pt x="10" y="10"/>
                    </a:cubicBezTo>
                    <a:cubicBezTo>
                      <a:pt x="16" y="4"/>
                      <a:pt x="25" y="0"/>
                      <a:pt x="34" y="0"/>
                    </a:cubicBezTo>
                    <a:lnTo>
                      <a:pt x="143" y="0"/>
                    </a:lnTo>
                    <a:lnTo>
                      <a:pt x="251" y="0"/>
                    </a:lnTo>
                    <a:lnTo>
                      <a:pt x="251" y="5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5D055C92-B875-A240-BC0F-5882C8A0A17A}"/>
                  </a:ext>
                </a:extLst>
              </p:cNvPr>
              <p:cNvSpPr/>
              <p:nvPr/>
            </p:nvSpPr>
            <p:spPr>
              <a:xfrm>
                <a:off x="12000712" y="8557857"/>
                <a:ext cx="327643" cy="157025"/>
              </a:xfrm>
              <a:custGeom>
                <a:avLst/>
                <a:gdLst>
                  <a:gd name="connsiteX0" fmla="*/ 49690 w 327643"/>
                  <a:gd name="connsiteY0" fmla="*/ 14955 h 157025"/>
                  <a:gd name="connsiteX1" fmla="*/ 26119 w 327643"/>
                  <a:gd name="connsiteY1" fmla="*/ 26061 h 157025"/>
                  <a:gd name="connsiteX2" fmla="*/ 16195 w 327643"/>
                  <a:gd name="connsiteY2" fmla="*/ 49507 h 157025"/>
                  <a:gd name="connsiteX3" fmla="*/ 16195 w 327643"/>
                  <a:gd name="connsiteY3" fmla="*/ 107506 h 157025"/>
                  <a:gd name="connsiteX4" fmla="*/ 26119 w 327643"/>
                  <a:gd name="connsiteY4" fmla="*/ 130952 h 157025"/>
                  <a:gd name="connsiteX5" fmla="*/ 49690 w 327643"/>
                  <a:gd name="connsiteY5" fmla="*/ 140824 h 157025"/>
                  <a:gd name="connsiteX6" fmla="*/ 311448 w 327643"/>
                  <a:gd name="connsiteY6" fmla="*/ 140824 h 157025"/>
                  <a:gd name="connsiteX7" fmla="*/ 311448 w 327643"/>
                  <a:gd name="connsiteY7" fmla="*/ 14955 h 157025"/>
                  <a:gd name="connsiteX8" fmla="*/ 49643 w 327643"/>
                  <a:gd name="connsiteY8" fmla="*/ 0 h 157025"/>
                  <a:gd name="connsiteX9" fmla="*/ 318956 w 327643"/>
                  <a:gd name="connsiteY9" fmla="*/ 0 h 157025"/>
                  <a:gd name="connsiteX10" fmla="*/ 327643 w 327643"/>
                  <a:gd name="connsiteY10" fmla="*/ 7419 h 157025"/>
                  <a:gd name="connsiteX11" fmla="*/ 327643 w 327643"/>
                  <a:gd name="connsiteY11" fmla="*/ 149607 h 157025"/>
                  <a:gd name="connsiteX12" fmla="*/ 318956 w 327643"/>
                  <a:gd name="connsiteY12" fmla="*/ 157025 h 157025"/>
                  <a:gd name="connsiteX13" fmla="*/ 49643 w 327643"/>
                  <a:gd name="connsiteY13" fmla="*/ 157025 h 157025"/>
                  <a:gd name="connsiteX14" fmla="*/ 13652 w 327643"/>
                  <a:gd name="connsiteY14" fmla="*/ 142188 h 157025"/>
                  <a:gd name="connsiteX15" fmla="*/ 0 w 327643"/>
                  <a:gd name="connsiteY15" fmla="*/ 107568 h 157025"/>
                  <a:gd name="connsiteX16" fmla="*/ 0 w 327643"/>
                  <a:gd name="connsiteY16" fmla="*/ 49457 h 157025"/>
                  <a:gd name="connsiteX17" fmla="*/ 13652 w 327643"/>
                  <a:gd name="connsiteY17" fmla="*/ 14837 h 157025"/>
                  <a:gd name="connsiteX18" fmla="*/ 49643 w 327643"/>
                  <a:gd name="connsiteY18" fmla="*/ 0 h 1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27643" h="157025">
                    <a:moveTo>
                      <a:pt x="49690" y="14955"/>
                    </a:moveTo>
                    <a:cubicBezTo>
                      <a:pt x="41006" y="14955"/>
                      <a:pt x="32322" y="18657"/>
                      <a:pt x="26119" y="26061"/>
                    </a:cubicBezTo>
                    <a:cubicBezTo>
                      <a:pt x="18676" y="30997"/>
                      <a:pt x="16195" y="40869"/>
                      <a:pt x="16195" y="49507"/>
                    </a:cubicBezTo>
                    <a:lnTo>
                      <a:pt x="16195" y="107506"/>
                    </a:lnTo>
                    <a:cubicBezTo>
                      <a:pt x="16195" y="116144"/>
                      <a:pt x="18676" y="124782"/>
                      <a:pt x="26119" y="130952"/>
                    </a:cubicBezTo>
                    <a:cubicBezTo>
                      <a:pt x="32322" y="138356"/>
                      <a:pt x="41006" y="140824"/>
                      <a:pt x="49690" y="140824"/>
                    </a:cubicBezTo>
                    <a:lnTo>
                      <a:pt x="311448" y="140824"/>
                    </a:lnTo>
                    <a:lnTo>
                      <a:pt x="311448" y="14955"/>
                    </a:lnTo>
                    <a:close/>
                    <a:moveTo>
                      <a:pt x="49643" y="0"/>
                    </a:moveTo>
                    <a:lnTo>
                      <a:pt x="318956" y="0"/>
                    </a:lnTo>
                    <a:cubicBezTo>
                      <a:pt x="323920" y="0"/>
                      <a:pt x="327643" y="2473"/>
                      <a:pt x="327643" y="7419"/>
                    </a:cubicBezTo>
                    <a:lnTo>
                      <a:pt x="327643" y="149607"/>
                    </a:lnTo>
                    <a:cubicBezTo>
                      <a:pt x="327643" y="153316"/>
                      <a:pt x="323920" y="157025"/>
                      <a:pt x="318956" y="157025"/>
                    </a:cubicBezTo>
                    <a:lnTo>
                      <a:pt x="49643" y="157025"/>
                    </a:lnTo>
                    <a:cubicBezTo>
                      <a:pt x="35991" y="157025"/>
                      <a:pt x="23580" y="152079"/>
                      <a:pt x="13652" y="142188"/>
                    </a:cubicBezTo>
                    <a:cubicBezTo>
                      <a:pt x="4964" y="132297"/>
                      <a:pt x="0" y="121169"/>
                      <a:pt x="0" y="107568"/>
                    </a:cubicBezTo>
                    <a:lnTo>
                      <a:pt x="0" y="49457"/>
                    </a:lnTo>
                    <a:cubicBezTo>
                      <a:pt x="0" y="35856"/>
                      <a:pt x="4964" y="23492"/>
                      <a:pt x="13652" y="14837"/>
                    </a:cubicBezTo>
                    <a:cubicBezTo>
                      <a:pt x="23580" y="4946"/>
                      <a:pt x="35991" y="0"/>
                      <a:pt x="49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CCB95A7-E2F3-8449-8598-1F7AAA7B818D}"/>
                </a:ext>
              </a:extLst>
            </p:cNvPr>
            <p:cNvGrpSpPr/>
            <p:nvPr/>
          </p:nvGrpSpPr>
          <p:grpSpPr>
            <a:xfrm>
              <a:off x="15111454" y="8439465"/>
              <a:ext cx="519498" cy="439919"/>
              <a:chOff x="15111454" y="8439465"/>
              <a:chExt cx="519498" cy="439919"/>
            </a:xfrm>
          </p:grpSpPr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CA6A5466-FC0B-B345-A723-144727EFE0A4}"/>
                  </a:ext>
                </a:extLst>
              </p:cNvPr>
              <p:cNvSpPr/>
              <p:nvPr/>
            </p:nvSpPr>
            <p:spPr>
              <a:xfrm>
                <a:off x="15483949" y="8510500"/>
                <a:ext cx="147003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261">
                    <a:moveTo>
                      <a:pt x="6" y="261"/>
                    </a:moveTo>
                    <a:cubicBezTo>
                      <a:pt x="2" y="261"/>
                      <a:pt x="0" y="258"/>
                      <a:pt x="0" y="255"/>
                    </a:cubicBezTo>
                    <a:cubicBezTo>
                      <a:pt x="0" y="251"/>
                      <a:pt x="2" y="248"/>
                      <a:pt x="6" y="248"/>
                    </a:cubicBezTo>
                    <a:cubicBezTo>
                      <a:pt x="68" y="248"/>
                      <a:pt x="106" y="243"/>
                      <a:pt x="106" y="131"/>
                    </a:cubicBezTo>
                    <a:cubicBezTo>
                      <a:pt x="106" y="19"/>
                      <a:pt x="68" y="13"/>
                      <a:pt x="6" y="13"/>
                    </a:cubicBezTo>
                    <a:cubicBezTo>
                      <a:pt x="2" y="13"/>
                      <a:pt x="0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84" y="0"/>
                      <a:pt x="119" y="20"/>
                      <a:pt x="119" y="131"/>
                    </a:cubicBezTo>
                    <a:cubicBezTo>
                      <a:pt x="119" y="242"/>
                      <a:pt x="84" y="261"/>
                      <a:pt x="6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D7825BED-25AD-B647-8C6F-AE37BC9B0C43}"/>
                  </a:ext>
                </a:extLst>
              </p:cNvPr>
              <p:cNvSpPr/>
              <p:nvPr/>
            </p:nvSpPr>
            <p:spPr>
              <a:xfrm>
                <a:off x="15120174" y="8446942"/>
                <a:ext cx="370000" cy="152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8" h="123">
                    <a:moveTo>
                      <a:pt x="298" y="47"/>
                    </a:moveTo>
                    <a:cubicBezTo>
                      <a:pt x="298" y="34"/>
                      <a:pt x="292" y="23"/>
                      <a:pt x="283" y="14"/>
                    </a:cubicBezTo>
                    <a:cubicBezTo>
                      <a:pt x="275" y="5"/>
                      <a:pt x="264" y="0"/>
                      <a:pt x="251" y="0"/>
                    </a:cubicBezTo>
                    <a:lnTo>
                      <a:pt x="149" y="0"/>
                    </a:lnTo>
                    <a:lnTo>
                      <a:pt x="47" y="0"/>
                    </a:lnTo>
                    <a:cubicBezTo>
                      <a:pt x="34" y="0"/>
                      <a:pt x="22" y="5"/>
                      <a:pt x="13" y="14"/>
                    </a:cubicBezTo>
                    <a:cubicBezTo>
                      <a:pt x="5" y="23"/>
                      <a:pt x="0" y="34"/>
                      <a:pt x="0" y="47"/>
                    </a:cubicBezTo>
                    <a:lnTo>
                      <a:pt x="0" y="123"/>
                    </a:lnTo>
                    <a:lnTo>
                      <a:pt x="298" y="12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48216F77-D765-9043-B8CC-F555A453E0E3}"/>
                  </a:ext>
                </a:extLst>
              </p:cNvPr>
              <p:cNvSpPr/>
              <p:nvPr/>
            </p:nvSpPr>
            <p:spPr>
              <a:xfrm>
                <a:off x="15111454" y="8439465"/>
                <a:ext cx="386195" cy="166995"/>
              </a:xfrm>
              <a:custGeom>
                <a:avLst/>
                <a:gdLst>
                  <a:gd name="connsiteX0" fmla="*/ 67094 w 386195"/>
                  <a:gd name="connsiteY0" fmla="*/ 14955 h 166995"/>
                  <a:gd name="connsiteX1" fmla="*/ 31092 w 386195"/>
                  <a:gd name="connsiteY1" fmla="*/ 31010 h 166995"/>
                  <a:gd name="connsiteX2" fmla="*/ 16195 w 386195"/>
                  <a:gd name="connsiteY2" fmla="*/ 65590 h 166995"/>
                  <a:gd name="connsiteX3" fmla="*/ 16195 w 386195"/>
                  <a:gd name="connsiteY3" fmla="*/ 152040 h 166995"/>
                  <a:gd name="connsiteX4" fmla="*/ 371246 w 386195"/>
                  <a:gd name="connsiteY4" fmla="*/ 152040 h 166995"/>
                  <a:gd name="connsiteX5" fmla="*/ 371246 w 386195"/>
                  <a:gd name="connsiteY5" fmla="*/ 65590 h 166995"/>
                  <a:gd name="connsiteX6" fmla="*/ 355107 w 386195"/>
                  <a:gd name="connsiteY6" fmla="*/ 31010 h 166995"/>
                  <a:gd name="connsiteX7" fmla="*/ 320347 w 386195"/>
                  <a:gd name="connsiteY7" fmla="*/ 14955 h 166995"/>
                  <a:gd name="connsiteX8" fmla="*/ 67056 w 386195"/>
                  <a:gd name="connsiteY8" fmla="*/ 0 h 166995"/>
                  <a:gd name="connsiteX9" fmla="*/ 320380 w 386195"/>
                  <a:gd name="connsiteY9" fmla="*/ 0 h 166995"/>
                  <a:gd name="connsiteX10" fmla="*/ 366326 w 386195"/>
                  <a:gd name="connsiteY10" fmla="*/ 18555 h 166995"/>
                  <a:gd name="connsiteX11" fmla="*/ 386195 w 386195"/>
                  <a:gd name="connsiteY11" fmla="*/ 65561 h 166995"/>
                  <a:gd name="connsiteX12" fmla="*/ 386195 w 386195"/>
                  <a:gd name="connsiteY12" fmla="*/ 159573 h 166995"/>
                  <a:gd name="connsiteX13" fmla="*/ 378744 w 386195"/>
                  <a:gd name="connsiteY13" fmla="*/ 166995 h 166995"/>
                  <a:gd name="connsiteX14" fmla="*/ 8692 w 386195"/>
                  <a:gd name="connsiteY14" fmla="*/ 166995 h 166995"/>
                  <a:gd name="connsiteX15" fmla="*/ 0 w 386195"/>
                  <a:gd name="connsiteY15" fmla="*/ 159573 h 166995"/>
                  <a:gd name="connsiteX16" fmla="*/ 0 w 386195"/>
                  <a:gd name="connsiteY16" fmla="*/ 65561 h 166995"/>
                  <a:gd name="connsiteX17" fmla="*/ 19869 w 386195"/>
                  <a:gd name="connsiteY17" fmla="*/ 18555 h 166995"/>
                  <a:gd name="connsiteX18" fmla="*/ 67056 w 386195"/>
                  <a:gd name="connsiteY18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6195" h="166995">
                    <a:moveTo>
                      <a:pt x="67094" y="14955"/>
                    </a:moveTo>
                    <a:cubicBezTo>
                      <a:pt x="53438" y="14955"/>
                      <a:pt x="39782" y="19895"/>
                      <a:pt x="31092" y="31010"/>
                    </a:cubicBezTo>
                    <a:cubicBezTo>
                      <a:pt x="21161" y="39655"/>
                      <a:pt x="16195" y="52005"/>
                      <a:pt x="16195" y="65590"/>
                    </a:cubicBezTo>
                    <a:lnTo>
                      <a:pt x="16195" y="152040"/>
                    </a:lnTo>
                    <a:lnTo>
                      <a:pt x="371246" y="152040"/>
                    </a:lnTo>
                    <a:lnTo>
                      <a:pt x="371246" y="65590"/>
                    </a:lnTo>
                    <a:cubicBezTo>
                      <a:pt x="371246" y="52005"/>
                      <a:pt x="365039" y="39655"/>
                      <a:pt x="355107" y="31010"/>
                    </a:cubicBezTo>
                    <a:cubicBezTo>
                      <a:pt x="345176" y="19895"/>
                      <a:pt x="332761" y="14955"/>
                      <a:pt x="320347" y="14955"/>
                    </a:cubicBezTo>
                    <a:close/>
                    <a:moveTo>
                      <a:pt x="67056" y="0"/>
                    </a:moveTo>
                    <a:lnTo>
                      <a:pt x="320380" y="0"/>
                    </a:lnTo>
                    <a:cubicBezTo>
                      <a:pt x="337765" y="0"/>
                      <a:pt x="353909" y="6185"/>
                      <a:pt x="366326" y="18555"/>
                    </a:cubicBezTo>
                    <a:cubicBezTo>
                      <a:pt x="378744" y="32162"/>
                      <a:pt x="386195" y="48243"/>
                      <a:pt x="386195" y="65561"/>
                    </a:cubicBezTo>
                    <a:lnTo>
                      <a:pt x="386195" y="159573"/>
                    </a:lnTo>
                    <a:cubicBezTo>
                      <a:pt x="386195" y="163284"/>
                      <a:pt x="382470" y="166995"/>
                      <a:pt x="378744" y="166995"/>
                    </a:cubicBezTo>
                    <a:lnTo>
                      <a:pt x="8692" y="166995"/>
                    </a:lnTo>
                    <a:cubicBezTo>
                      <a:pt x="3725" y="166995"/>
                      <a:pt x="0" y="163284"/>
                      <a:pt x="0" y="159573"/>
                    </a:cubicBezTo>
                    <a:lnTo>
                      <a:pt x="0" y="65561"/>
                    </a:lnTo>
                    <a:cubicBezTo>
                      <a:pt x="0" y="48243"/>
                      <a:pt x="7451" y="32162"/>
                      <a:pt x="19869" y="18555"/>
                    </a:cubicBezTo>
                    <a:cubicBezTo>
                      <a:pt x="32286" y="6185"/>
                      <a:pt x="49671" y="0"/>
                      <a:pt x="670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FB3548FC-69FB-D249-9732-6ACB4C886A3F}"/>
                  </a:ext>
                </a:extLst>
              </p:cNvPr>
              <p:cNvSpPr/>
              <p:nvPr/>
            </p:nvSpPr>
            <p:spPr>
              <a:xfrm>
                <a:off x="15120174" y="8600229"/>
                <a:ext cx="370000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8" h="219">
                    <a:moveTo>
                      <a:pt x="0" y="0"/>
                    </a:moveTo>
                    <a:lnTo>
                      <a:pt x="0" y="72"/>
                    </a:lnTo>
                    <a:lnTo>
                      <a:pt x="0" y="219"/>
                    </a:lnTo>
                    <a:lnTo>
                      <a:pt x="149" y="219"/>
                    </a:lnTo>
                    <a:lnTo>
                      <a:pt x="298" y="219"/>
                    </a:lnTo>
                    <a:lnTo>
                      <a:pt x="298" y="72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08C6C101-1C8D-184B-A200-0D67E535A43E}"/>
                  </a:ext>
                </a:extLst>
              </p:cNvPr>
              <p:cNvSpPr/>
              <p:nvPr/>
            </p:nvSpPr>
            <p:spPr>
              <a:xfrm>
                <a:off x="15111454" y="8592751"/>
                <a:ext cx="386195" cy="286633"/>
              </a:xfrm>
              <a:custGeom>
                <a:avLst/>
                <a:gdLst>
                  <a:gd name="connsiteX0" fmla="*/ 16195 w 386195"/>
                  <a:gd name="connsiteY0" fmla="*/ 14955 h 286633"/>
                  <a:gd name="connsiteX1" fmla="*/ 16195 w 386195"/>
                  <a:gd name="connsiteY1" fmla="*/ 271678 h 286633"/>
                  <a:gd name="connsiteX2" fmla="*/ 371246 w 386195"/>
                  <a:gd name="connsiteY2" fmla="*/ 271678 h 286633"/>
                  <a:gd name="connsiteX3" fmla="*/ 371246 w 386195"/>
                  <a:gd name="connsiteY3" fmla="*/ 14955 h 286633"/>
                  <a:gd name="connsiteX4" fmla="*/ 8692 w 386195"/>
                  <a:gd name="connsiteY4" fmla="*/ 0 h 286633"/>
                  <a:gd name="connsiteX5" fmla="*/ 378744 w 386195"/>
                  <a:gd name="connsiteY5" fmla="*/ 0 h 286633"/>
                  <a:gd name="connsiteX6" fmla="*/ 386195 w 386195"/>
                  <a:gd name="connsiteY6" fmla="*/ 7445 h 286633"/>
                  <a:gd name="connsiteX7" fmla="*/ 386195 w 386195"/>
                  <a:gd name="connsiteY7" fmla="*/ 279188 h 286633"/>
                  <a:gd name="connsiteX8" fmla="*/ 378744 w 386195"/>
                  <a:gd name="connsiteY8" fmla="*/ 286633 h 286633"/>
                  <a:gd name="connsiteX9" fmla="*/ 8692 w 386195"/>
                  <a:gd name="connsiteY9" fmla="*/ 286633 h 286633"/>
                  <a:gd name="connsiteX10" fmla="*/ 0 w 386195"/>
                  <a:gd name="connsiteY10" fmla="*/ 279188 h 286633"/>
                  <a:gd name="connsiteX11" fmla="*/ 0 w 386195"/>
                  <a:gd name="connsiteY11" fmla="*/ 7445 h 286633"/>
                  <a:gd name="connsiteX12" fmla="*/ 8692 w 386195"/>
                  <a:gd name="connsiteY12" fmla="*/ 0 h 28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195" h="286633">
                    <a:moveTo>
                      <a:pt x="16195" y="14955"/>
                    </a:moveTo>
                    <a:lnTo>
                      <a:pt x="16195" y="271678"/>
                    </a:lnTo>
                    <a:lnTo>
                      <a:pt x="371246" y="271678"/>
                    </a:lnTo>
                    <a:lnTo>
                      <a:pt x="371246" y="14955"/>
                    </a:lnTo>
                    <a:close/>
                    <a:moveTo>
                      <a:pt x="8692" y="0"/>
                    </a:moveTo>
                    <a:lnTo>
                      <a:pt x="378744" y="0"/>
                    </a:lnTo>
                    <a:cubicBezTo>
                      <a:pt x="382470" y="0"/>
                      <a:pt x="386195" y="2482"/>
                      <a:pt x="386195" y="7445"/>
                    </a:cubicBezTo>
                    <a:lnTo>
                      <a:pt x="386195" y="279188"/>
                    </a:lnTo>
                    <a:cubicBezTo>
                      <a:pt x="386195" y="284151"/>
                      <a:pt x="382470" y="286633"/>
                      <a:pt x="378744" y="286633"/>
                    </a:cubicBezTo>
                    <a:lnTo>
                      <a:pt x="8692" y="286633"/>
                    </a:lnTo>
                    <a:cubicBezTo>
                      <a:pt x="3725" y="286633"/>
                      <a:pt x="0" y="284151"/>
                      <a:pt x="0" y="279188"/>
                    </a:cubicBezTo>
                    <a:lnTo>
                      <a:pt x="0" y="7445"/>
                    </a:lnTo>
                    <a:cubicBezTo>
                      <a:pt x="0" y="2482"/>
                      <a:pt x="3725" y="0"/>
                      <a:pt x="86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9F6A89D-EA17-D24C-934D-9F252F24C02E}"/>
                </a:ext>
              </a:extLst>
            </p:cNvPr>
            <p:cNvGrpSpPr/>
            <p:nvPr/>
          </p:nvGrpSpPr>
          <p:grpSpPr>
            <a:xfrm>
              <a:off x="10180574" y="7669564"/>
              <a:ext cx="1506198" cy="3854319"/>
              <a:chOff x="10180574" y="7669564"/>
              <a:chExt cx="1506198" cy="38543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34F337F-0247-E546-A667-FEBE60BFA00C}"/>
                  </a:ext>
                </a:extLst>
              </p:cNvPr>
              <p:cNvSpPr/>
              <p:nvPr/>
            </p:nvSpPr>
            <p:spPr>
              <a:xfrm>
                <a:off x="10418560" y="10100689"/>
                <a:ext cx="1259492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2" h="143">
                    <a:moveTo>
                      <a:pt x="36" y="0"/>
                    </a:moveTo>
                    <a:lnTo>
                      <a:pt x="506" y="0"/>
                    </a:lnTo>
                    <a:lnTo>
                      <a:pt x="976" y="0"/>
                    </a:lnTo>
                    <a:cubicBezTo>
                      <a:pt x="986" y="0"/>
                      <a:pt x="995" y="4"/>
                      <a:pt x="1001" y="11"/>
                    </a:cubicBezTo>
                    <a:cubicBezTo>
                      <a:pt x="1008" y="17"/>
                      <a:pt x="1012" y="26"/>
                      <a:pt x="1012" y="36"/>
                    </a:cubicBezTo>
                    <a:lnTo>
                      <a:pt x="1012" y="72"/>
                    </a:lnTo>
                    <a:lnTo>
                      <a:pt x="1012" y="107"/>
                    </a:lnTo>
                    <a:cubicBezTo>
                      <a:pt x="1012" y="117"/>
                      <a:pt x="1008" y="126"/>
                      <a:pt x="1001" y="132"/>
                    </a:cubicBezTo>
                    <a:cubicBezTo>
                      <a:pt x="995" y="139"/>
                      <a:pt x="986" y="143"/>
                      <a:pt x="976" y="143"/>
                    </a:cubicBezTo>
                    <a:lnTo>
                      <a:pt x="506" y="143"/>
                    </a:lnTo>
                    <a:lnTo>
                      <a:pt x="36" y="143"/>
                    </a:lnTo>
                    <a:cubicBezTo>
                      <a:pt x="26" y="143"/>
                      <a:pt x="17" y="139"/>
                      <a:pt x="11" y="132"/>
                    </a:cubicBezTo>
                    <a:cubicBezTo>
                      <a:pt x="4" y="126"/>
                      <a:pt x="0" y="117"/>
                      <a:pt x="0" y="107"/>
                    </a:cubicBezTo>
                    <a:lnTo>
                      <a:pt x="0" y="72"/>
                    </a:lnTo>
                    <a:lnTo>
                      <a:pt x="0" y="36"/>
                    </a:lnTo>
                    <a:cubicBezTo>
                      <a:pt x="0" y="26"/>
                      <a:pt x="4" y="17"/>
                      <a:pt x="11" y="11"/>
                    </a:cubicBezTo>
                    <a:cubicBezTo>
                      <a:pt x="17" y="4"/>
                      <a:pt x="26" y="0"/>
                      <a:pt x="3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56999057-1939-BB43-8D11-CF821279F82B}"/>
                  </a:ext>
                </a:extLst>
              </p:cNvPr>
              <p:cNvSpPr/>
              <p:nvPr/>
            </p:nvSpPr>
            <p:spPr>
              <a:xfrm>
                <a:off x="10409839" y="10093211"/>
                <a:ext cx="1276933" cy="191919"/>
              </a:xfrm>
              <a:custGeom>
                <a:avLst/>
                <a:gdLst>
                  <a:gd name="connsiteX0" fmla="*/ 53531 w 1276933"/>
                  <a:gd name="connsiteY0" fmla="*/ 14955 h 191919"/>
                  <a:gd name="connsiteX1" fmla="*/ 27396 w 1276933"/>
                  <a:gd name="connsiteY1" fmla="*/ 26085 h 191919"/>
                  <a:gd name="connsiteX2" fmla="*/ 16195 w 1276933"/>
                  <a:gd name="connsiteY2" fmla="*/ 52057 h 191919"/>
                  <a:gd name="connsiteX3" fmla="*/ 16195 w 1276933"/>
                  <a:gd name="connsiteY3" fmla="*/ 139863 h 191919"/>
                  <a:gd name="connsiteX4" fmla="*/ 27396 w 1276933"/>
                  <a:gd name="connsiteY4" fmla="*/ 165835 h 191919"/>
                  <a:gd name="connsiteX5" fmla="*/ 53531 w 1276933"/>
                  <a:gd name="connsiteY5" fmla="*/ 176965 h 191919"/>
                  <a:gd name="connsiteX6" fmla="*/ 1223405 w 1276933"/>
                  <a:gd name="connsiteY6" fmla="*/ 176965 h 191919"/>
                  <a:gd name="connsiteX7" fmla="*/ 1249540 w 1276933"/>
                  <a:gd name="connsiteY7" fmla="*/ 165835 h 191919"/>
                  <a:gd name="connsiteX8" fmla="*/ 1260741 w 1276933"/>
                  <a:gd name="connsiteY8" fmla="*/ 139863 h 191919"/>
                  <a:gd name="connsiteX9" fmla="*/ 1260741 w 1276933"/>
                  <a:gd name="connsiteY9" fmla="*/ 52057 h 191919"/>
                  <a:gd name="connsiteX10" fmla="*/ 1249540 w 1276933"/>
                  <a:gd name="connsiteY10" fmla="*/ 26085 h 191919"/>
                  <a:gd name="connsiteX11" fmla="*/ 1223405 w 1276933"/>
                  <a:gd name="connsiteY11" fmla="*/ 14955 h 191919"/>
                  <a:gd name="connsiteX12" fmla="*/ 53517 w 1276933"/>
                  <a:gd name="connsiteY12" fmla="*/ 0 h 191919"/>
                  <a:gd name="connsiteX13" fmla="*/ 1223416 w 1276933"/>
                  <a:gd name="connsiteY13" fmla="*/ 0 h 191919"/>
                  <a:gd name="connsiteX14" fmla="*/ 1260753 w 1276933"/>
                  <a:gd name="connsiteY14" fmla="*/ 14858 h 191919"/>
                  <a:gd name="connsiteX15" fmla="*/ 1276933 w 1276933"/>
                  <a:gd name="connsiteY15" fmla="*/ 52004 h 191919"/>
                  <a:gd name="connsiteX16" fmla="*/ 1276933 w 1276933"/>
                  <a:gd name="connsiteY16" fmla="*/ 139915 h 191919"/>
                  <a:gd name="connsiteX17" fmla="*/ 1260753 w 1276933"/>
                  <a:gd name="connsiteY17" fmla="*/ 177061 h 191919"/>
                  <a:gd name="connsiteX18" fmla="*/ 1223416 w 1276933"/>
                  <a:gd name="connsiteY18" fmla="*/ 191919 h 191919"/>
                  <a:gd name="connsiteX19" fmla="*/ 53517 w 1276933"/>
                  <a:gd name="connsiteY19" fmla="*/ 191919 h 191919"/>
                  <a:gd name="connsiteX20" fmla="*/ 16179 w 1276933"/>
                  <a:gd name="connsiteY20" fmla="*/ 177061 h 191919"/>
                  <a:gd name="connsiteX21" fmla="*/ 0 w 1276933"/>
                  <a:gd name="connsiteY21" fmla="*/ 139915 h 191919"/>
                  <a:gd name="connsiteX22" fmla="*/ 0 w 1276933"/>
                  <a:gd name="connsiteY22" fmla="*/ 52004 h 191919"/>
                  <a:gd name="connsiteX23" fmla="*/ 16179 w 1276933"/>
                  <a:gd name="connsiteY23" fmla="*/ 14858 h 191919"/>
                  <a:gd name="connsiteX24" fmla="*/ 53517 w 1276933"/>
                  <a:gd name="connsiteY24" fmla="*/ 0 h 19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76933" h="191919">
                    <a:moveTo>
                      <a:pt x="53531" y="14955"/>
                    </a:moveTo>
                    <a:cubicBezTo>
                      <a:pt x="43575" y="14955"/>
                      <a:pt x="33619" y="18665"/>
                      <a:pt x="27396" y="26085"/>
                    </a:cubicBezTo>
                    <a:cubicBezTo>
                      <a:pt x="19929" y="32269"/>
                      <a:pt x="16195" y="42163"/>
                      <a:pt x="16195" y="52057"/>
                    </a:cubicBezTo>
                    <a:lnTo>
                      <a:pt x="16195" y="139863"/>
                    </a:lnTo>
                    <a:cubicBezTo>
                      <a:pt x="16195" y="148521"/>
                      <a:pt x="19929" y="159651"/>
                      <a:pt x="27396" y="165835"/>
                    </a:cubicBezTo>
                    <a:cubicBezTo>
                      <a:pt x="33619" y="173255"/>
                      <a:pt x="43575" y="176965"/>
                      <a:pt x="53531" y="176965"/>
                    </a:cubicBezTo>
                    <a:lnTo>
                      <a:pt x="1223405" y="176965"/>
                    </a:lnTo>
                    <a:cubicBezTo>
                      <a:pt x="1233361" y="176965"/>
                      <a:pt x="1243317" y="173255"/>
                      <a:pt x="1249540" y="165835"/>
                    </a:cubicBezTo>
                    <a:cubicBezTo>
                      <a:pt x="1257007" y="159651"/>
                      <a:pt x="1260741" y="148521"/>
                      <a:pt x="1260741" y="139863"/>
                    </a:cubicBezTo>
                    <a:lnTo>
                      <a:pt x="1260741" y="52057"/>
                    </a:lnTo>
                    <a:cubicBezTo>
                      <a:pt x="1260741" y="42163"/>
                      <a:pt x="1257007" y="32269"/>
                      <a:pt x="1249540" y="26085"/>
                    </a:cubicBezTo>
                    <a:cubicBezTo>
                      <a:pt x="1243317" y="18665"/>
                      <a:pt x="1233361" y="14955"/>
                      <a:pt x="1223405" y="14955"/>
                    </a:cubicBezTo>
                    <a:close/>
                    <a:moveTo>
                      <a:pt x="53517" y="0"/>
                    </a:moveTo>
                    <a:lnTo>
                      <a:pt x="1223416" y="0"/>
                    </a:lnTo>
                    <a:cubicBezTo>
                      <a:pt x="1237107" y="0"/>
                      <a:pt x="1250797" y="4953"/>
                      <a:pt x="1260753" y="14858"/>
                    </a:cubicBezTo>
                    <a:cubicBezTo>
                      <a:pt x="1270710" y="24764"/>
                      <a:pt x="1276933" y="38384"/>
                      <a:pt x="1276933" y="52004"/>
                    </a:cubicBezTo>
                    <a:lnTo>
                      <a:pt x="1276933" y="139915"/>
                    </a:lnTo>
                    <a:cubicBezTo>
                      <a:pt x="1276933" y="153535"/>
                      <a:pt x="1270710" y="167155"/>
                      <a:pt x="1260753" y="177061"/>
                    </a:cubicBezTo>
                    <a:cubicBezTo>
                      <a:pt x="1250797" y="186966"/>
                      <a:pt x="1237107" y="191919"/>
                      <a:pt x="1223416" y="191919"/>
                    </a:cubicBezTo>
                    <a:lnTo>
                      <a:pt x="53517" y="191919"/>
                    </a:lnTo>
                    <a:cubicBezTo>
                      <a:pt x="39826" y="191919"/>
                      <a:pt x="26136" y="186966"/>
                      <a:pt x="16179" y="177061"/>
                    </a:cubicBezTo>
                    <a:cubicBezTo>
                      <a:pt x="6223" y="167155"/>
                      <a:pt x="0" y="153535"/>
                      <a:pt x="0" y="139915"/>
                    </a:cubicBezTo>
                    <a:lnTo>
                      <a:pt x="0" y="52004"/>
                    </a:lnTo>
                    <a:cubicBezTo>
                      <a:pt x="0" y="38384"/>
                      <a:pt x="6223" y="24764"/>
                      <a:pt x="16179" y="14858"/>
                    </a:cubicBezTo>
                    <a:cubicBezTo>
                      <a:pt x="26136" y="4953"/>
                      <a:pt x="39826" y="0"/>
                      <a:pt x="53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FACD85EB-0093-444B-B5B2-449C4BF7D320}"/>
                  </a:ext>
                </a:extLst>
              </p:cNvPr>
              <p:cNvSpPr/>
              <p:nvPr/>
            </p:nvSpPr>
            <p:spPr>
              <a:xfrm>
                <a:off x="10509502" y="10766175"/>
                <a:ext cx="1077610" cy="7502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6" h="603">
                    <a:moveTo>
                      <a:pt x="0" y="603"/>
                    </a:moveTo>
                    <a:lnTo>
                      <a:pt x="866" y="603"/>
                    </a:lnTo>
                    <a:lnTo>
                      <a:pt x="8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CBC02847-DB38-B24D-866C-5FCD77B07E41}"/>
                  </a:ext>
                </a:extLst>
              </p:cNvPr>
              <p:cNvSpPr/>
              <p:nvPr/>
            </p:nvSpPr>
            <p:spPr>
              <a:xfrm>
                <a:off x="10502024" y="10758698"/>
                <a:ext cx="1092559" cy="765185"/>
              </a:xfrm>
              <a:custGeom>
                <a:avLst/>
                <a:gdLst>
                  <a:gd name="connsiteX0" fmla="*/ 14953 w 1092559"/>
                  <a:gd name="connsiteY0" fmla="*/ 14955 h 765185"/>
                  <a:gd name="connsiteX1" fmla="*/ 14953 w 1092559"/>
                  <a:gd name="connsiteY1" fmla="*/ 750230 h 765185"/>
                  <a:gd name="connsiteX2" fmla="*/ 1077613 w 1092559"/>
                  <a:gd name="connsiteY2" fmla="*/ 750230 h 765185"/>
                  <a:gd name="connsiteX3" fmla="*/ 1077613 w 1092559"/>
                  <a:gd name="connsiteY3" fmla="*/ 14955 h 765185"/>
                  <a:gd name="connsiteX4" fmla="*/ 7466 w 1092559"/>
                  <a:gd name="connsiteY4" fmla="*/ 0 h 765185"/>
                  <a:gd name="connsiteX5" fmla="*/ 1085093 w 1092559"/>
                  <a:gd name="connsiteY5" fmla="*/ 0 h 765185"/>
                  <a:gd name="connsiteX6" fmla="*/ 1092559 w 1092559"/>
                  <a:gd name="connsiteY6" fmla="*/ 7465 h 765185"/>
                  <a:gd name="connsiteX7" fmla="*/ 1092559 w 1092559"/>
                  <a:gd name="connsiteY7" fmla="*/ 757720 h 765185"/>
                  <a:gd name="connsiteX8" fmla="*/ 1085093 w 1092559"/>
                  <a:gd name="connsiteY8" fmla="*/ 765185 h 765185"/>
                  <a:gd name="connsiteX9" fmla="*/ 7466 w 1092559"/>
                  <a:gd name="connsiteY9" fmla="*/ 765185 h 765185"/>
                  <a:gd name="connsiteX10" fmla="*/ 0 w 1092559"/>
                  <a:gd name="connsiteY10" fmla="*/ 757720 h 765185"/>
                  <a:gd name="connsiteX11" fmla="*/ 0 w 1092559"/>
                  <a:gd name="connsiteY11" fmla="*/ 7465 h 765185"/>
                  <a:gd name="connsiteX12" fmla="*/ 7466 w 1092559"/>
                  <a:gd name="connsiteY12" fmla="*/ 0 h 7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2559" h="765185">
                    <a:moveTo>
                      <a:pt x="14953" y="14955"/>
                    </a:moveTo>
                    <a:lnTo>
                      <a:pt x="14953" y="750230"/>
                    </a:lnTo>
                    <a:lnTo>
                      <a:pt x="1077613" y="750230"/>
                    </a:lnTo>
                    <a:lnTo>
                      <a:pt x="1077613" y="14955"/>
                    </a:lnTo>
                    <a:close/>
                    <a:moveTo>
                      <a:pt x="7466" y="0"/>
                    </a:moveTo>
                    <a:lnTo>
                      <a:pt x="1085093" y="0"/>
                    </a:lnTo>
                    <a:cubicBezTo>
                      <a:pt x="1090070" y="0"/>
                      <a:pt x="1092559" y="3733"/>
                      <a:pt x="1092559" y="7465"/>
                    </a:cubicBezTo>
                    <a:lnTo>
                      <a:pt x="1092559" y="757720"/>
                    </a:lnTo>
                    <a:cubicBezTo>
                      <a:pt x="1092559" y="761452"/>
                      <a:pt x="1090070" y="765185"/>
                      <a:pt x="1085093" y="765185"/>
                    </a:cubicBezTo>
                    <a:lnTo>
                      <a:pt x="7466" y="765185"/>
                    </a:lnTo>
                    <a:cubicBezTo>
                      <a:pt x="2489" y="765185"/>
                      <a:pt x="0" y="761452"/>
                      <a:pt x="0" y="757720"/>
                    </a:cubicBezTo>
                    <a:lnTo>
                      <a:pt x="0" y="7465"/>
                    </a:lnTo>
                    <a:cubicBezTo>
                      <a:pt x="0" y="3733"/>
                      <a:pt x="2489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A9F705E-10FC-AD49-A676-4F672FDDB5FA}"/>
                  </a:ext>
                </a:extLst>
              </p:cNvPr>
              <p:cNvSpPr/>
              <p:nvPr/>
            </p:nvSpPr>
            <p:spPr>
              <a:xfrm>
                <a:off x="10509502" y="10412246"/>
                <a:ext cx="1077610" cy="352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6" h="284">
                    <a:moveTo>
                      <a:pt x="0" y="284"/>
                    </a:moveTo>
                    <a:lnTo>
                      <a:pt x="866" y="284"/>
                    </a:lnTo>
                    <a:lnTo>
                      <a:pt x="8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95C02628-3CAE-CA4B-8C0C-30F7423AEDF4}"/>
                  </a:ext>
                </a:extLst>
              </p:cNvPr>
              <p:cNvSpPr/>
              <p:nvPr/>
            </p:nvSpPr>
            <p:spPr>
              <a:xfrm>
                <a:off x="10502024" y="10404769"/>
                <a:ext cx="1092559" cy="367638"/>
              </a:xfrm>
              <a:custGeom>
                <a:avLst/>
                <a:gdLst>
                  <a:gd name="connsiteX0" fmla="*/ 14953 w 1092559"/>
                  <a:gd name="connsiteY0" fmla="*/ 14954 h 367638"/>
                  <a:gd name="connsiteX1" fmla="*/ 14953 w 1092559"/>
                  <a:gd name="connsiteY1" fmla="*/ 352682 h 367638"/>
                  <a:gd name="connsiteX2" fmla="*/ 1077613 w 1092559"/>
                  <a:gd name="connsiteY2" fmla="*/ 352682 h 367638"/>
                  <a:gd name="connsiteX3" fmla="*/ 1077613 w 1092559"/>
                  <a:gd name="connsiteY3" fmla="*/ 14954 h 367638"/>
                  <a:gd name="connsiteX4" fmla="*/ 7466 w 1092559"/>
                  <a:gd name="connsiteY4" fmla="*/ 0 h 367638"/>
                  <a:gd name="connsiteX5" fmla="*/ 1085093 w 1092559"/>
                  <a:gd name="connsiteY5" fmla="*/ 0 h 367638"/>
                  <a:gd name="connsiteX6" fmla="*/ 1092559 w 1092559"/>
                  <a:gd name="connsiteY6" fmla="*/ 7452 h 367638"/>
                  <a:gd name="connsiteX7" fmla="*/ 1092559 w 1092559"/>
                  <a:gd name="connsiteY7" fmla="*/ 360186 h 367638"/>
                  <a:gd name="connsiteX8" fmla="*/ 1085093 w 1092559"/>
                  <a:gd name="connsiteY8" fmla="*/ 367638 h 367638"/>
                  <a:gd name="connsiteX9" fmla="*/ 7466 w 1092559"/>
                  <a:gd name="connsiteY9" fmla="*/ 367638 h 367638"/>
                  <a:gd name="connsiteX10" fmla="*/ 0 w 1092559"/>
                  <a:gd name="connsiteY10" fmla="*/ 360186 h 367638"/>
                  <a:gd name="connsiteX11" fmla="*/ 0 w 1092559"/>
                  <a:gd name="connsiteY11" fmla="*/ 7452 h 367638"/>
                  <a:gd name="connsiteX12" fmla="*/ 7466 w 1092559"/>
                  <a:gd name="connsiteY12" fmla="*/ 0 h 36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2559" h="367638">
                    <a:moveTo>
                      <a:pt x="14953" y="14954"/>
                    </a:moveTo>
                    <a:lnTo>
                      <a:pt x="14953" y="352682"/>
                    </a:lnTo>
                    <a:lnTo>
                      <a:pt x="1077613" y="352682"/>
                    </a:lnTo>
                    <a:lnTo>
                      <a:pt x="1077613" y="14954"/>
                    </a:lnTo>
                    <a:close/>
                    <a:moveTo>
                      <a:pt x="7466" y="0"/>
                    </a:moveTo>
                    <a:lnTo>
                      <a:pt x="1085093" y="0"/>
                    </a:lnTo>
                    <a:cubicBezTo>
                      <a:pt x="1090070" y="0"/>
                      <a:pt x="1092559" y="2484"/>
                      <a:pt x="1092559" y="7452"/>
                    </a:cubicBezTo>
                    <a:lnTo>
                      <a:pt x="1092559" y="360186"/>
                    </a:lnTo>
                    <a:cubicBezTo>
                      <a:pt x="1092559" y="365154"/>
                      <a:pt x="1090070" y="367638"/>
                      <a:pt x="1085093" y="367638"/>
                    </a:cubicBezTo>
                    <a:lnTo>
                      <a:pt x="7466" y="367638"/>
                    </a:lnTo>
                    <a:cubicBezTo>
                      <a:pt x="2489" y="367638"/>
                      <a:pt x="0" y="365154"/>
                      <a:pt x="0" y="360186"/>
                    </a:cubicBezTo>
                    <a:lnTo>
                      <a:pt x="0" y="7452"/>
                    </a:lnTo>
                    <a:cubicBezTo>
                      <a:pt x="0" y="2484"/>
                      <a:pt x="2489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F4468513-020F-F648-9ED0-7EADEE8F8986}"/>
                  </a:ext>
                </a:extLst>
              </p:cNvPr>
              <p:cNvSpPr/>
              <p:nvPr/>
            </p:nvSpPr>
            <p:spPr>
              <a:xfrm>
                <a:off x="10509502" y="10278900"/>
                <a:ext cx="1077610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6" h="107">
                    <a:moveTo>
                      <a:pt x="866" y="0"/>
                    </a:moveTo>
                    <a:lnTo>
                      <a:pt x="0" y="0"/>
                    </a:lnTo>
                    <a:lnTo>
                      <a:pt x="0" y="107"/>
                    </a:lnTo>
                    <a:lnTo>
                      <a:pt x="866" y="10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1D1221E8-529E-C041-AE3A-6F5A522FB898}"/>
                  </a:ext>
                </a:extLst>
              </p:cNvPr>
              <p:cNvSpPr/>
              <p:nvPr/>
            </p:nvSpPr>
            <p:spPr>
              <a:xfrm>
                <a:off x="10502024" y="10271422"/>
                <a:ext cx="1092559" cy="147055"/>
              </a:xfrm>
              <a:custGeom>
                <a:avLst/>
                <a:gdLst>
                  <a:gd name="connsiteX0" fmla="*/ 14953 w 1092559"/>
                  <a:gd name="connsiteY0" fmla="*/ 14955 h 147055"/>
                  <a:gd name="connsiteX1" fmla="*/ 14953 w 1092559"/>
                  <a:gd name="connsiteY1" fmla="*/ 132101 h 147055"/>
                  <a:gd name="connsiteX2" fmla="*/ 1077613 w 1092559"/>
                  <a:gd name="connsiteY2" fmla="*/ 132101 h 147055"/>
                  <a:gd name="connsiteX3" fmla="*/ 1077613 w 1092559"/>
                  <a:gd name="connsiteY3" fmla="*/ 14955 h 147055"/>
                  <a:gd name="connsiteX4" fmla="*/ 7466 w 1092559"/>
                  <a:gd name="connsiteY4" fmla="*/ 0 h 147055"/>
                  <a:gd name="connsiteX5" fmla="*/ 1085093 w 1092559"/>
                  <a:gd name="connsiteY5" fmla="*/ 0 h 147055"/>
                  <a:gd name="connsiteX6" fmla="*/ 1092559 w 1092559"/>
                  <a:gd name="connsiteY6" fmla="*/ 7415 h 147055"/>
                  <a:gd name="connsiteX7" fmla="*/ 1092559 w 1092559"/>
                  <a:gd name="connsiteY7" fmla="*/ 139640 h 147055"/>
                  <a:gd name="connsiteX8" fmla="*/ 1085093 w 1092559"/>
                  <a:gd name="connsiteY8" fmla="*/ 147055 h 147055"/>
                  <a:gd name="connsiteX9" fmla="*/ 7466 w 1092559"/>
                  <a:gd name="connsiteY9" fmla="*/ 147055 h 147055"/>
                  <a:gd name="connsiteX10" fmla="*/ 0 w 1092559"/>
                  <a:gd name="connsiteY10" fmla="*/ 139640 h 147055"/>
                  <a:gd name="connsiteX11" fmla="*/ 0 w 1092559"/>
                  <a:gd name="connsiteY11" fmla="*/ 7415 h 147055"/>
                  <a:gd name="connsiteX12" fmla="*/ 7466 w 1092559"/>
                  <a:gd name="connsiteY12" fmla="*/ 0 h 14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2559" h="147055">
                    <a:moveTo>
                      <a:pt x="14953" y="14955"/>
                    </a:moveTo>
                    <a:lnTo>
                      <a:pt x="14953" y="132101"/>
                    </a:lnTo>
                    <a:lnTo>
                      <a:pt x="1077613" y="132101"/>
                    </a:lnTo>
                    <a:lnTo>
                      <a:pt x="1077613" y="14955"/>
                    </a:lnTo>
                    <a:close/>
                    <a:moveTo>
                      <a:pt x="7466" y="0"/>
                    </a:moveTo>
                    <a:lnTo>
                      <a:pt x="1085093" y="0"/>
                    </a:lnTo>
                    <a:cubicBezTo>
                      <a:pt x="1090070" y="0"/>
                      <a:pt x="1092559" y="3707"/>
                      <a:pt x="1092559" y="7415"/>
                    </a:cubicBezTo>
                    <a:lnTo>
                      <a:pt x="1092559" y="139640"/>
                    </a:lnTo>
                    <a:cubicBezTo>
                      <a:pt x="1092559" y="143348"/>
                      <a:pt x="1090070" y="147055"/>
                      <a:pt x="1085093" y="147055"/>
                    </a:cubicBezTo>
                    <a:lnTo>
                      <a:pt x="7466" y="147055"/>
                    </a:lnTo>
                    <a:cubicBezTo>
                      <a:pt x="2489" y="147055"/>
                      <a:pt x="0" y="143348"/>
                      <a:pt x="0" y="139640"/>
                    </a:cubicBezTo>
                    <a:lnTo>
                      <a:pt x="0" y="7415"/>
                    </a:lnTo>
                    <a:cubicBezTo>
                      <a:pt x="0" y="3707"/>
                      <a:pt x="2489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3080F7C4-2052-104B-885A-DAD06A6A047D}"/>
                  </a:ext>
                </a:extLst>
              </p:cNvPr>
              <p:cNvSpPr/>
              <p:nvPr/>
            </p:nvSpPr>
            <p:spPr>
              <a:xfrm>
                <a:off x="10186839" y="9102459"/>
                <a:ext cx="635354" cy="753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1" h="606">
                    <a:moveTo>
                      <a:pt x="388" y="154"/>
                    </a:moveTo>
                    <a:cubicBezTo>
                      <a:pt x="512" y="321"/>
                      <a:pt x="537" y="560"/>
                      <a:pt x="487" y="598"/>
                    </a:cubicBezTo>
                    <a:cubicBezTo>
                      <a:pt x="437" y="635"/>
                      <a:pt x="214" y="544"/>
                      <a:pt x="89" y="377"/>
                    </a:cubicBezTo>
                    <a:cubicBezTo>
                      <a:pt x="-36" y="209"/>
                      <a:pt x="-15" y="90"/>
                      <a:pt x="63" y="31"/>
                    </a:cubicBezTo>
                    <a:cubicBezTo>
                      <a:pt x="142" y="-27"/>
                      <a:pt x="262" y="-14"/>
                      <a:pt x="388" y="1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ABBA2A92-FF7B-A644-8E5E-5A93CD27D658}"/>
                  </a:ext>
                </a:extLst>
              </p:cNvPr>
              <p:cNvSpPr/>
              <p:nvPr/>
            </p:nvSpPr>
            <p:spPr>
              <a:xfrm>
                <a:off x="10180574" y="9095392"/>
                <a:ext cx="650880" cy="769760"/>
              </a:xfrm>
              <a:custGeom>
                <a:avLst/>
                <a:gdLst>
                  <a:gd name="connsiteX0" fmla="*/ 201482 w 650880"/>
                  <a:gd name="connsiteY0" fmla="*/ 14544 h 769760"/>
                  <a:gd name="connsiteX1" fmla="*/ 90829 w 650880"/>
                  <a:gd name="connsiteY1" fmla="*/ 51868 h 769760"/>
                  <a:gd name="connsiteX2" fmla="*/ 14988 w 650880"/>
                  <a:gd name="connsiteY2" fmla="*/ 209872 h 769760"/>
                  <a:gd name="connsiteX3" fmla="*/ 124398 w 650880"/>
                  <a:gd name="connsiteY3" fmla="*/ 471139 h 769760"/>
                  <a:gd name="connsiteX4" fmla="*/ 404139 w 650880"/>
                  <a:gd name="connsiteY4" fmla="*/ 701303 h 769760"/>
                  <a:gd name="connsiteX5" fmla="*/ 608039 w 650880"/>
                  <a:gd name="connsiteY5" fmla="*/ 744847 h 769760"/>
                  <a:gd name="connsiteX6" fmla="*/ 624202 w 650880"/>
                  <a:gd name="connsiteY6" fmla="*/ 535834 h 769760"/>
                  <a:gd name="connsiteX7" fmla="*/ 483710 w 650880"/>
                  <a:gd name="connsiteY7" fmla="*/ 202407 h 769760"/>
                  <a:gd name="connsiteX8" fmla="*/ 263647 w 650880"/>
                  <a:gd name="connsiteY8" fmla="*/ 23253 h 769760"/>
                  <a:gd name="connsiteX9" fmla="*/ 201482 w 650880"/>
                  <a:gd name="connsiteY9" fmla="*/ 14544 h 769760"/>
                  <a:gd name="connsiteX10" fmla="*/ 218140 w 650880"/>
                  <a:gd name="connsiteY10" fmla="*/ 756 h 769760"/>
                  <a:gd name="connsiteX11" fmla="*/ 268614 w 650880"/>
                  <a:gd name="connsiteY11" fmla="*/ 10788 h 769760"/>
                  <a:gd name="connsiteX12" fmla="*/ 494915 w 650880"/>
                  <a:gd name="connsiteY12" fmla="*/ 194932 h 769760"/>
                  <a:gd name="connsiteX13" fmla="*/ 640394 w 650880"/>
                  <a:gd name="connsiteY13" fmla="*/ 534603 h 769760"/>
                  <a:gd name="connsiteX14" fmla="*/ 616769 w 650880"/>
                  <a:gd name="connsiteY14" fmla="*/ 758562 h 769760"/>
                  <a:gd name="connsiteX15" fmla="*/ 572006 w 650880"/>
                  <a:gd name="connsiteY15" fmla="*/ 769760 h 769760"/>
                  <a:gd name="connsiteX16" fmla="*/ 396686 w 650880"/>
                  <a:gd name="connsiteY16" fmla="*/ 716259 h 769760"/>
                  <a:gd name="connsiteX17" fmla="*/ 111945 w 650880"/>
                  <a:gd name="connsiteY17" fmla="*/ 481102 h 769760"/>
                  <a:gd name="connsiteX18" fmla="*/ 38 w 650880"/>
                  <a:gd name="connsiteY18" fmla="*/ 211107 h 769760"/>
                  <a:gd name="connsiteX19" fmla="*/ 82103 w 650880"/>
                  <a:gd name="connsiteY19" fmla="*/ 40649 h 769760"/>
                  <a:gd name="connsiteX20" fmla="*/ 218140 w 650880"/>
                  <a:gd name="connsiteY20" fmla="*/ 756 h 7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50880" h="769760">
                    <a:moveTo>
                      <a:pt x="201482" y="14544"/>
                    </a:moveTo>
                    <a:cubicBezTo>
                      <a:pt x="162940" y="14544"/>
                      <a:pt x="124398" y="26985"/>
                      <a:pt x="90829" y="51868"/>
                    </a:cubicBezTo>
                    <a:cubicBezTo>
                      <a:pt x="41097" y="90436"/>
                      <a:pt x="14988" y="143933"/>
                      <a:pt x="14988" y="209872"/>
                    </a:cubicBezTo>
                    <a:cubicBezTo>
                      <a:pt x="16231" y="287008"/>
                      <a:pt x="53530" y="374097"/>
                      <a:pt x="124398" y="471139"/>
                    </a:cubicBezTo>
                    <a:cubicBezTo>
                      <a:pt x="192779" y="563204"/>
                      <a:pt x="294729" y="646561"/>
                      <a:pt x="404139" y="701303"/>
                    </a:cubicBezTo>
                    <a:cubicBezTo>
                      <a:pt x="496143" y="747336"/>
                      <a:pt x="579444" y="764753"/>
                      <a:pt x="608039" y="744847"/>
                    </a:cubicBezTo>
                    <a:cubicBezTo>
                      <a:pt x="636635" y="723697"/>
                      <a:pt x="642852" y="637852"/>
                      <a:pt x="624202" y="535834"/>
                    </a:cubicBezTo>
                    <a:cubicBezTo>
                      <a:pt x="603066" y="415153"/>
                      <a:pt x="552091" y="294473"/>
                      <a:pt x="483710" y="202407"/>
                    </a:cubicBezTo>
                    <a:cubicBezTo>
                      <a:pt x="411599" y="106609"/>
                      <a:pt x="337001" y="46891"/>
                      <a:pt x="263647" y="23253"/>
                    </a:cubicBezTo>
                    <a:cubicBezTo>
                      <a:pt x="242511" y="18276"/>
                      <a:pt x="222618" y="14544"/>
                      <a:pt x="201482" y="14544"/>
                    </a:cubicBezTo>
                    <a:close/>
                    <a:moveTo>
                      <a:pt x="218140" y="756"/>
                    </a:moveTo>
                    <a:cubicBezTo>
                      <a:pt x="234654" y="2156"/>
                      <a:pt x="251517" y="5500"/>
                      <a:pt x="268614" y="10788"/>
                    </a:cubicBezTo>
                    <a:cubicBezTo>
                      <a:pt x="345706" y="33184"/>
                      <a:pt x="421554" y="95395"/>
                      <a:pt x="494915" y="194932"/>
                    </a:cubicBezTo>
                    <a:cubicBezTo>
                      <a:pt x="565789" y="288248"/>
                      <a:pt x="618012" y="411426"/>
                      <a:pt x="640394" y="534603"/>
                    </a:cubicBezTo>
                    <a:cubicBezTo>
                      <a:pt x="660288" y="645338"/>
                      <a:pt x="651584" y="732434"/>
                      <a:pt x="616769" y="758562"/>
                    </a:cubicBezTo>
                    <a:cubicBezTo>
                      <a:pt x="606822" y="766027"/>
                      <a:pt x="591901" y="769760"/>
                      <a:pt x="572006" y="769760"/>
                    </a:cubicBezTo>
                    <a:cubicBezTo>
                      <a:pt x="528487" y="769760"/>
                      <a:pt x="466316" y="751097"/>
                      <a:pt x="396686" y="716259"/>
                    </a:cubicBezTo>
                    <a:cubicBezTo>
                      <a:pt x="286022" y="660269"/>
                      <a:pt x="181576" y="575662"/>
                      <a:pt x="111945" y="481102"/>
                    </a:cubicBezTo>
                    <a:cubicBezTo>
                      <a:pt x="37340" y="382809"/>
                      <a:pt x="38" y="291981"/>
                      <a:pt x="38" y="211107"/>
                    </a:cubicBezTo>
                    <a:cubicBezTo>
                      <a:pt x="-1205" y="140186"/>
                      <a:pt x="27393" y="81708"/>
                      <a:pt x="82103" y="40649"/>
                    </a:cubicBezTo>
                    <a:cubicBezTo>
                      <a:pt x="122203" y="9855"/>
                      <a:pt x="168598" y="-3443"/>
                      <a:pt x="218140" y="7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FB29F87E-639F-6842-A590-F1D02B2341BD}"/>
                  </a:ext>
                </a:extLst>
              </p:cNvPr>
              <p:cNvSpPr/>
              <p:nvPr/>
            </p:nvSpPr>
            <p:spPr>
              <a:xfrm>
                <a:off x="11203408" y="8701173"/>
                <a:ext cx="467172" cy="878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6" h="706">
                    <a:moveTo>
                      <a:pt x="374" y="306"/>
                    </a:moveTo>
                    <a:cubicBezTo>
                      <a:pt x="358" y="514"/>
                      <a:pt x="218" y="710"/>
                      <a:pt x="157" y="706"/>
                    </a:cubicBezTo>
                    <a:cubicBezTo>
                      <a:pt x="94" y="701"/>
                      <a:pt x="-14" y="485"/>
                      <a:pt x="2" y="277"/>
                    </a:cubicBezTo>
                    <a:cubicBezTo>
                      <a:pt x="18" y="69"/>
                      <a:pt x="113" y="-7"/>
                      <a:pt x="211" y="0"/>
                    </a:cubicBezTo>
                    <a:cubicBezTo>
                      <a:pt x="308" y="8"/>
                      <a:pt x="390" y="98"/>
                      <a:pt x="374" y="3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98BFA26B-D3F3-F744-ADAE-76BDDC7E7928}"/>
                  </a:ext>
                </a:extLst>
              </p:cNvPr>
              <p:cNvSpPr/>
              <p:nvPr/>
            </p:nvSpPr>
            <p:spPr>
              <a:xfrm>
                <a:off x="11196504" y="8693097"/>
                <a:ext cx="481791" cy="894145"/>
              </a:xfrm>
              <a:custGeom>
                <a:avLst/>
                <a:gdLst>
                  <a:gd name="connsiteX0" fmla="*/ 251674 w 481791"/>
                  <a:gd name="connsiteY0" fmla="*/ 16800 h 894145"/>
                  <a:gd name="connsiteX1" fmla="*/ 106317 w 481791"/>
                  <a:gd name="connsiteY1" fmla="*/ 85244 h 894145"/>
                  <a:gd name="connsiteX2" fmla="*/ 18110 w 481791"/>
                  <a:gd name="connsiteY2" fmla="*/ 354040 h 894145"/>
                  <a:gd name="connsiteX3" fmla="*/ 76501 w 481791"/>
                  <a:gd name="connsiteY3" fmla="*/ 711191 h 894145"/>
                  <a:gd name="connsiteX4" fmla="*/ 201979 w 481791"/>
                  <a:gd name="connsiteY4" fmla="*/ 877944 h 894145"/>
                  <a:gd name="connsiteX5" fmla="*/ 204464 w 481791"/>
                  <a:gd name="connsiteY5" fmla="*/ 877944 h 894145"/>
                  <a:gd name="connsiteX6" fmla="*/ 464117 w 481791"/>
                  <a:gd name="connsiteY6" fmla="*/ 387639 h 894145"/>
                  <a:gd name="connsiteX7" fmla="*/ 415665 w 481791"/>
                  <a:gd name="connsiteY7" fmla="*/ 108888 h 894145"/>
                  <a:gd name="connsiteX8" fmla="*/ 267824 w 481791"/>
                  <a:gd name="connsiteY8" fmla="*/ 16800 h 894145"/>
                  <a:gd name="connsiteX9" fmla="*/ 251674 w 481791"/>
                  <a:gd name="connsiteY9" fmla="*/ 16800 h 894145"/>
                  <a:gd name="connsiteX10" fmla="*/ 269070 w 481791"/>
                  <a:gd name="connsiteY10" fmla="*/ 599 h 894145"/>
                  <a:gd name="connsiteX11" fmla="*/ 429363 w 481791"/>
                  <a:gd name="connsiteY11" fmla="*/ 101403 h 894145"/>
                  <a:gd name="connsiteX12" fmla="*/ 479066 w 481791"/>
                  <a:gd name="connsiteY12" fmla="*/ 388881 h 894145"/>
                  <a:gd name="connsiteX13" fmla="*/ 204456 w 481791"/>
                  <a:gd name="connsiteY13" fmla="*/ 894145 h 894145"/>
                  <a:gd name="connsiteX14" fmla="*/ 200728 w 481791"/>
                  <a:gd name="connsiteY14" fmla="*/ 894145 h 894145"/>
                  <a:gd name="connsiteX15" fmla="*/ 61559 w 481791"/>
                  <a:gd name="connsiteY15" fmla="*/ 717427 h 894145"/>
                  <a:gd name="connsiteX16" fmla="*/ 1915 w 481791"/>
                  <a:gd name="connsiteY16" fmla="*/ 352791 h 894145"/>
                  <a:gd name="connsiteX17" fmla="*/ 95109 w 481791"/>
                  <a:gd name="connsiteY17" fmla="*/ 75269 h 894145"/>
                  <a:gd name="connsiteX18" fmla="*/ 269070 w 481791"/>
                  <a:gd name="connsiteY18" fmla="*/ 599 h 894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1791" h="894145">
                    <a:moveTo>
                      <a:pt x="251674" y="16800"/>
                    </a:moveTo>
                    <a:cubicBezTo>
                      <a:pt x="195767" y="16800"/>
                      <a:pt x="146073" y="39200"/>
                      <a:pt x="106317" y="85244"/>
                    </a:cubicBezTo>
                    <a:cubicBezTo>
                      <a:pt x="56623" y="143732"/>
                      <a:pt x="26806" y="234575"/>
                      <a:pt x="18110" y="354040"/>
                    </a:cubicBezTo>
                    <a:cubicBezTo>
                      <a:pt x="8171" y="468527"/>
                      <a:pt x="29291" y="597948"/>
                      <a:pt x="76501" y="711191"/>
                    </a:cubicBezTo>
                    <a:cubicBezTo>
                      <a:pt x="115014" y="807012"/>
                      <a:pt x="165951" y="875455"/>
                      <a:pt x="201979" y="877944"/>
                    </a:cubicBezTo>
                    <a:cubicBezTo>
                      <a:pt x="201979" y="877944"/>
                      <a:pt x="203222" y="877944"/>
                      <a:pt x="204464" y="877944"/>
                    </a:cubicBezTo>
                    <a:cubicBezTo>
                      <a:pt x="275278" y="877944"/>
                      <a:pt x="444240" y="646480"/>
                      <a:pt x="464117" y="387639"/>
                    </a:cubicBezTo>
                    <a:cubicBezTo>
                      <a:pt x="472814" y="268174"/>
                      <a:pt x="456663" y="174842"/>
                      <a:pt x="415665" y="108888"/>
                    </a:cubicBezTo>
                    <a:cubicBezTo>
                      <a:pt x="382121" y="52888"/>
                      <a:pt x="329942" y="21778"/>
                      <a:pt x="267824" y="16800"/>
                    </a:cubicBezTo>
                    <a:cubicBezTo>
                      <a:pt x="262855" y="16800"/>
                      <a:pt x="256643" y="16800"/>
                      <a:pt x="251674" y="16800"/>
                    </a:cubicBezTo>
                    <a:close/>
                    <a:moveTo>
                      <a:pt x="269070" y="599"/>
                    </a:moveTo>
                    <a:cubicBezTo>
                      <a:pt x="336169" y="6821"/>
                      <a:pt x="392085" y="40423"/>
                      <a:pt x="429363" y="101403"/>
                    </a:cubicBezTo>
                    <a:cubicBezTo>
                      <a:pt x="471610" y="168606"/>
                      <a:pt x="489006" y="266921"/>
                      <a:pt x="479066" y="388881"/>
                    </a:cubicBezTo>
                    <a:cubicBezTo>
                      <a:pt x="460427" y="645246"/>
                      <a:pt x="290194" y="894145"/>
                      <a:pt x="204456" y="894145"/>
                    </a:cubicBezTo>
                    <a:cubicBezTo>
                      <a:pt x="203213" y="894145"/>
                      <a:pt x="201971" y="894145"/>
                      <a:pt x="200728" y="894145"/>
                    </a:cubicBezTo>
                    <a:cubicBezTo>
                      <a:pt x="158480" y="890411"/>
                      <a:pt x="103807" y="821964"/>
                      <a:pt x="61559" y="717427"/>
                    </a:cubicBezTo>
                    <a:cubicBezTo>
                      <a:pt x="14341" y="601689"/>
                      <a:pt x="-6783" y="468528"/>
                      <a:pt x="1915" y="352791"/>
                    </a:cubicBezTo>
                    <a:cubicBezTo>
                      <a:pt x="11856" y="229586"/>
                      <a:pt x="42920" y="136249"/>
                      <a:pt x="95109" y="75269"/>
                    </a:cubicBezTo>
                    <a:cubicBezTo>
                      <a:pt x="141084" y="21755"/>
                      <a:pt x="200728" y="-4379"/>
                      <a:pt x="269070" y="5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7F65B30E-38D1-B445-AC83-8E11B2DC47E7}"/>
                  </a:ext>
                </a:extLst>
              </p:cNvPr>
              <p:cNvSpPr/>
              <p:nvPr/>
            </p:nvSpPr>
            <p:spPr>
              <a:xfrm>
                <a:off x="10295226" y="8368430"/>
                <a:ext cx="570573" cy="805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9" h="647">
                    <a:moveTo>
                      <a:pt x="387" y="189"/>
                    </a:moveTo>
                    <a:cubicBezTo>
                      <a:pt x="485" y="373"/>
                      <a:pt x="472" y="614"/>
                      <a:pt x="417" y="643"/>
                    </a:cubicBezTo>
                    <a:cubicBezTo>
                      <a:pt x="362" y="673"/>
                      <a:pt x="155" y="549"/>
                      <a:pt x="58" y="364"/>
                    </a:cubicBezTo>
                    <a:cubicBezTo>
                      <a:pt x="-40" y="180"/>
                      <a:pt x="-1" y="65"/>
                      <a:pt x="86" y="19"/>
                    </a:cubicBezTo>
                    <a:cubicBezTo>
                      <a:pt x="172" y="-27"/>
                      <a:pt x="289" y="5"/>
                      <a:pt x="387" y="1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924094D4-1250-A546-AE14-566799815FB1}"/>
                  </a:ext>
                </a:extLst>
              </p:cNvPr>
              <p:cNvSpPr/>
              <p:nvPr/>
            </p:nvSpPr>
            <p:spPr>
              <a:xfrm>
                <a:off x="10286286" y="8359386"/>
                <a:ext cx="586141" cy="821585"/>
              </a:xfrm>
              <a:custGeom>
                <a:avLst/>
                <a:gdLst>
                  <a:gd name="connsiteX0" fmla="*/ 205348 w 586141"/>
                  <a:gd name="connsiteY0" fmla="*/ 16521 h 821585"/>
                  <a:gd name="connsiteX1" fmla="*/ 117095 w 586141"/>
                  <a:gd name="connsiteY1" fmla="*/ 37673 h 821585"/>
                  <a:gd name="connsiteX2" fmla="*/ 18898 w 586141"/>
                  <a:gd name="connsiteY2" fmla="*/ 182008 h 821585"/>
                  <a:gd name="connsiteX3" fmla="*/ 86020 w 586141"/>
                  <a:gd name="connsiteY3" fmla="*/ 456990 h 821585"/>
                  <a:gd name="connsiteX4" fmla="*/ 327161 w 586141"/>
                  <a:gd name="connsiteY4" fmla="*/ 728240 h 821585"/>
                  <a:gd name="connsiteX5" fmla="*/ 522312 w 586141"/>
                  <a:gd name="connsiteY5" fmla="*/ 801651 h 821585"/>
                  <a:gd name="connsiteX6" fmla="*/ 570789 w 586141"/>
                  <a:gd name="connsiteY6" fmla="*/ 598836 h 821585"/>
                  <a:gd name="connsiteX7" fmla="*/ 481293 w 586141"/>
                  <a:gd name="connsiteY7" fmla="*/ 246710 h 821585"/>
                  <a:gd name="connsiteX8" fmla="*/ 292358 w 586141"/>
                  <a:gd name="connsiteY8" fmla="*/ 36429 h 821585"/>
                  <a:gd name="connsiteX9" fmla="*/ 205348 w 586141"/>
                  <a:gd name="connsiteY9" fmla="*/ 16521 h 821585"/>
                  <a:gd name="connsiteX10" fmla="*/ 203781 w 586141"/>
                  <a:gd name="connsiteY10" fmla="*/ 9 h 821585"/>
                  <a:gd name="connsiteX11" fmla="*/ 298571 w 586141"/>
                  <a:gd name="connsiteY11" fmla="*/ 22718 h 821585"/>
                  <a:gd name="connsiteX12" fmla="*/ 494988 w 586141"/>
                  <a:gd name="connsiteY12" fmla="*/ 240478 h 821585"/>
                  <a:gd name="connsiteX13" fmla="*/ 585738 w 586141"/>
                  <a:gd name="connsiteY13" fmla="*/ 598848 h 821585"/>
                  <a:gd name="connsiteX14" fmla="*/ 529796 w 586141"/>
                  <a:gd name="connsiteY14" fmla="*/ 815363 h 821585"/>
                  <a:gd name="connsiteX15" fmla="*/ 499961 w 586141"/>
                  <a:gd name="connsiteY15" fmla="*/ 821585 h 821585"/>
                  <a:gd name="connsiteX16" fmla="*/ 318462 w 586141"/>
                  <a:gd name="connsiteY16" fmla="*/ 740703 h 821585"/>
                  <a:gd name="connsiteX17" fmla="*/ 72318 w 586141"/>
                  <a:gd name="connsiteY17" fmla="*/ 464459 h 821585"/>
                  <a:gd name="connsiteX18" fmla="*/ 2702 w 586141"/>
                  <a:gd name="connsiteY18" fmla="*/ 180749 h 821585"/>
                  <a:gd name="connsiteX19" fmla="*/ 110856 w 586141"/>
                  <a:gd name="connsiteY19" fmla="*/ 23963 h 821585"/>
                  <a:gd name="connsiteX20" fmla="*/ 203781 w 586141"/>
                  <a:gd name="connsiteY20" fmla="*/ 9 h 82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86141" h="821585">
                    <a:moveTo>
                      <a:pt x="205348" y="16521"/>
                    </a:moveTo>
                    <a:cubicBezTo>
                      <a:pt x="175516" y="16521"/>
                      <a:pt x="145684" y="22743"/>
                      <a:pt x="117095" y="37673"/>
                    </a:cubicBezTo>
                    <a:cubicBezTo>
                      <a:pt x="62403" y="67536"/>
                      <a:pt x="27599" y="117306"/>
                      <a:pt x="18898" y="182008"/>
                    </a:cubicBezTo>
                    <a:cubicBezTo>
                      <a:pt x="7711" y="259152"/>
                      <a:pt x="30085" y="351228"/>
                      <a:pt x="86020" y="456990"/>
                    </a:cubicBezTo>
                    <a:cubicBezTo>
                      <a:pt x="139469" y="557776"/>
                      <a:pt x="227722" y="657317"/>
                      <a:pt x="327161" y="728240"/>
                    </a:cubicBezTo>
                    <a:cubicBezTo>
                      <a:pt x="410442" y="787964"/>
                      <a:pt x="491237" y="817827"/>
                      <a:pt x="522312" y="801651"/>
                    </a:cubicBezTo>
                    <a:cubicBezTo>
                      <a:pt x="553387" y="784232"/>
                      <a:pt x="573275" y="702110"/>
                      <a:pt x="570789" y="598836"/>
                    </a:cubicBezTo>
                    <a:cubicBezTo>
                      <a:pt x="568303" y="476898"/>
                      <a:pt x="535985" y="347495"/>
                      <a:pt x="481293" y="246710"/>
                    </a:cubicBezTo>
                    <a:cubicBezTo>
                      <a:pt x="426601" y="140947"/>
                      <a:pt x="361965" y="70024"/>
                      <a:pt x="292358" y="36429"/>
                    </a:cubicBezTo>
                    <a:cubicBezTo>
                      <a:pt x="263769" y="22743"/>
                      <a:pt x="233937" y="16521"/>
                      <a:pt x="205348" y="16521"/>
                    </a:cubicBezTo>
                    <a:close/>
                    <a:moveTo>
                      <a:pt x="203781" y="9"/>
                    </a:moveTo>
                    <a:cubicBezTo>
                      <a:pt x="235482" y="-302"/>
                      <a:pt x="267493" y="7164"/>
                      <a:pt x="298571" y="22718"/>
                    </a:cubicBezTo>
                    <a:cubicBezTo>
                      <a:pt x="371917" y="57560"/>
                      <a:pt x="437804" y="130976"/>
                      <a:pt x="494988" y="240478"/>
                    </a:cubicBezTo>
                    <a:cubicBezTo>
                      <a:pt x="549687" y="342514"/>
                      <a:pt x="583252" y="473170"/>
                      <a:pt x="585738" y="598848"/>
                    </a:cubicBezTo>
                    <a:cubicBezTo>
                      <a:pt x="589467" y="709594"/>
                      <a:pt x="567091" y="795454"/>
                      <a:pt x="529796" y="815363"/>
                    </a:cubicBezTo>
                    <a:cubicBezTo>
                      <a:pt x="522338" y="820341"/>
                      <a:pt x="512392" y="821585"/>
                      <a:pt x="499961" y="821585"/>
                    </a:cubicBezTo>
                    <a:cubicBezTo>
                      <a:pt x="457694" y="821585"/>
                      <a:pt x="390564" y="791721"/>
                      <a:pt x="318462" y="740703"/>
                    </a:cubicBezTo>
                    <a:cubicBezTo>
                      <a:pt x="216523" y="668531"/>
                      <a:pt x="127017" y="567739"/>
                      <a:pt x="72318" y="464459"/>
                    </a:cubicBezTo>
                    <a:cubicBezTo>
                      <a:pt x="15134" y="356202"/>
                      <a:pt x="-8486" y="259143"/>
                      <a:pt x="2702" y="180749"/>
                    </a:cubicBezTo>
                    <a:cubicBezTo>
                      <a:pt x="13891" y="109822"/>
                      <a:pt x="49942" y="56315"/>
                      <a:pt x="110856" y="23963"/>
                    </a:cubicBezTo>
                    <a:cubicBezTo>
                      <a:pt x="140692" y="8409"/>
                      <a:pt x="172081" y="320"/>
                      <a:pt x="203781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82DCD3D6-4BDB-5944-8EC0-A52379EB6D5C}"/>
                  </a:ext>
                </a:extLst>
              </p:cNvPr>
              <p:cNvSpPr/>
              <p:nvPr/>
            </p:nvSpPr>
            <p:spPr>
              <a:xfrm>
                <a:off x="10711321" y="7676773"/>
                <a:ext cx="487105" cy="8648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695">
                    <a:moveTo>
                      <a:pt x="378" y="249"/>
                    </a:moveTo>
                    <a:cubicBezTo>
                      <a:pt x="423" y="453"/>
                      <a:pt x="346" y="681"/>
                      <a:pt x="285" y="695"/>
                    </a:cubicBezTo>
                    <a:cubicBezTo>
                      <a:pt x="224" y="708"/>
                      <a:pt x="58" y="533"/>
                      <a:pt x="14" y="329"/>
                    </a:cubicBezTo>
                    <a:cubicBezTo>
                      <a:pt x="-31" y="126"/>
                      <a:pt x="37" y="25"/>
                      <a:pt x="132" y="4"/>
                    </a:cubicBezTo>
                    <a:cubicBezTo>
                      <a:pt x="228" y="-17"/>
                      <a:pt x="332" y="45"/>
                      <a:pt x="378" y="2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480030F-578B-2A41-B9C8-3ABE959F12E6}"/>
                  </a:ext>
                </a:extLst>
              </p:cNvPr>
              <p:cNvSpPr/>
              <p:nvPr/>
            </p:nvSpPr>
            <p:spPr>
              <a:xfrm>
                <a:off x="10704111" y="7669564"/>
                <a:ext cx="502597" cy="880812"/>
              </a:xfrm>
              <a:custGeom>
                <a:avLst/>
                <a:gdLst>
                  <a:gd name="connsiteX0" fmla="*/ 213485 w 502597"/>
                  <a:gd name="connsiteY0" fmla="*/ 14686 h 880812"/>
                  <a:gd name="connsiteX1" fmla="*/ 173725 w 502597"/>
                  <a:gd name="connsiteY1" fmla="*/ 19664 h 880812"/>
                  <a:gd name="connsiteX2" fmla="*/ 39534 w 502597"/>
                  <a:gd name="connsiteY2" fmla="*/ 131660 h 880812"/>
                  <a:gd name="connsiteX3" fmla="*/ 32079 w 502597"/>
                  <a:gd name="connsiteY3" fmla="*/ 414140 h 880812"/>
                  <a:gd name="connsiteX4" fmla="*/ 191120 w 502597"/>
                  <a:gd name="connsiteY4" fmla="*/ 740174 h 880812"/>
                  <a:gd name="connsiteX5" fmla="*/ 360100 w 502597"/>
                  <a:gd name="connsiteY5" fmla="*/ 863370 h 880812"/>
                  <a:gd name="connsiteX6" fmla="*/ 468198 w 502597"/>
                  <a:gd name="connsiteY6" fmla="*/ 317076 h 880812"/>
                  <a:gd name="connsiteX7" fmla="*/ 213485 w 502597"/>
                  <a:gd name="connsiteY7" fmla="*/ 14686 h 880812"/>
                  <a:gd name="connsiteX8" fmla="*/ 171229 w 502597"/>
                  <a:gd name="connsiteY8" fmla="*/ 4706 h 880812"/>
                  <a:gd name="connsiteX9" fmla="*/ 353907 w 502597"/>
                  <a:gd name="connsiteY9" fmla="*/ 53240 h 880812"/>
                  <a:gd name="connsiteX10" fmla="*/ 485634 w 502597"/>
                  <a:gd name="connsiteY10" fmla="*/ 315823 h 880812"/>
                  <a:gd name="connsiteX11" fmla="*/ 363848 w 502597"/>
                  <a:gd name="connsiteY11" fmla="*/ 879568 h 880812"/>
                  <a:gd name="connsiteX12" fmla="*/ 353907 w 502597"/>
                  <a:gd name="connsiteY12" fmla="*/ 880812 h 880812"/>
                  <a:gd name="connsiteX13" fmla="*/ 179928 w 502597"/>
                  <a:gd name="connsiteY13" fmla="*/ 751387 h 880812"/>
                  <a:gd name="connsiteX14" fmla="*/ 18376 w 502597"/>
                  <a:gd name="connsiteY14" fmla="*/ 419114 h 880812"/>
                  <a:gd name="connsiteX15" fmla="*/ 25832 w 502597"/>
                  <a:gd name="connsiteY15" fmla="*/ 126664 h 880812"/>
                  <a:gd name="connsiteX16" fmla="*/ 171229 w 502597"/>
                  <a:gd name="connsiteY16" fmla="*/ 4706 h 88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2597" h="880812">
                    <a:moveTo>
                      <a:pt x="213485" y="14686"/>
                    </a:moveTo>
                    <a:cubicBezTo>
                      <a:pt x="197332" y="14686"/>
                      <a:pt x="183665" y="17175"/>
                      <a:pt x="173725" y="19664"/>
                    </a:cubicBezTo>
                    <a:cubicBezTo>
                      <a:pt x="112842" y="33352"/>
                      <a:pt x="65627" y="71929"/>
                      <a:pt x="39534" y="131660"/>
                    </a:cubicBezTo>
                    <a:cubicBezTo>
                      <a:pt x="8471" y="201347"/>
                      <a:pt x="5986" y="297166"/>
                      <a:pt x="32079" y="414140"/>
                    </a:cubicBezTo>
                    <a:cubicBezTo>
                      <a:pt x="55687" y="526136"/>
                      <a:pt x="114084" y="644355"/>
                      <a:pt x="191120" y="740174"/>
                    </a:cubicBezTo>
                    <a:cubicBezTo>
                      <a:pt x="255730" y="819815"/>
                      <a:pt x="325310" y="870836"/>
                      <a:pt x="360100" y="863370"/>
                    </a:cubicBezTo>
                    <a:cubicBezTo>
                      <a:pt x="427195" y="848437"/>
                      <a:pt x="525353" y="573424"/>
                      <a:pt x="468198" y="317076"/>
                    </a:cubicBezTo>
                    <a:cubicBezTo>
                      <a:pt x="411043" y="55752"/>
                      <a:pt x="285550" y="14686"/>
                      <a:pt x="213485" y="14686"/>
                    </a:cubicBezTo>
                    <a:close/>
                    <a:moveTo>
                      <a:pt x="171229" y="4706"/>
                    </a:moveTo>
                    <a:cubicBezTo>
                      <a:pt x="237092" y="-8984"/>
                      <a:pt x="300470" y="7195"/>
                      <a:pt x="353907" y="53240"/>
                    </a:cubicBezTo>
                    <a:cubicBezTo>
                      <a:pt x="414799" y="106753"/>
                      <a:pt x="458294" y="195110"/>
                      <a:pt x="485634" y="315823"/>
                    </a:cubicBezTo>
                    <a:cubicBezTo>
                      <a:pt x="541556" y="568451"/>
                      <a:pt x="448353" y="860900"/>
                      <a:pt x="363848" y="879568"/>
                    </a:cubicBezTo>
                    <a:cubicBezTo>
                      <a:pt x="361363" y="879568"/>
                      <a:pt x="357635" y="880812"/>
                      <a:pt x="353907" y="880812"/>
                    </a:cubicBezTo>
                    <a:cubicBezTo>
                      <a:pt x="311655" y="880812"/>
                      <a:pt x="244548" y="831033"/>
                      <a:pt x="179928" y="751387"/>
                    </a:cubicBezTo>
                    <a:cubicBezTo>
                      <a:pt x="101637" y="653074"/>
                      <a:pt x="43230" y="532361"/>
                      <a:pt x="18376" y="419114"/>
                    </a:cubicBezTo>
                    <a:cubicBezTo>
                      <a:pt x="-8964" y="298401"/>
                      <a:pt x="-5236" y="200088"/>
                      <a:pt x="25832" y="126664"/>
                    </a:cubicBezTo>
                    <a:cubicBezTo>
                      <a:pt x="55657" y="61952"/>
                      <a:pt x="105365" y="19640"/>
                      <a:pt x="171229" y="4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421DBA94-F38E-0141-A57F-450D0966F35A}"/>
                  </a:ext>
                </a:extLst>
              </p:cNvPr>
              <p:cNvSpPr/>
              <p:nvPr/>
            </p:nvSpPr>
            <p:spPr>
              <a:xfrm>
                <a:off x="11259469" y="9007746"/>
                <a:ext cx="190606" cy="1091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877">
                    <a:moveTo>
                      <a:pt x="6" y="877"/>
                    </a:moveTo>
                    <a:cubicBezTo>
                      <a:pt x="5" y="877"/>
                      <a:pt x="4" y="877"/>
                      <a:pt x="4" y="876"/>
                    </a:cubicBezTo>
                    <a:cubicBezTo>
                      <a:pt x="0" y="875"/>
                      <a:pt x="-1" y="871"/>
                      <a:pt x="0" y="868"/>
                    </a:cubicBezTo>
                    <a:cubicBezTo>
                      <a:pt x="166" y="467"/>
                      <a:pt x="139" y="12"/>
                      <a:pt x="139" y="7"/>
                    </a:cubicBezTo>
                    <a:cubicBezTo>
                      <a:pt x="138" y="4"/>
                      <a:pt x="141" y="1"/>
                      <a:pt x="144" y="0"/>
                    </a:cubicBezTo>
                    <a:cubicBezTo>
                      <a:pt x="148" y="0"/>
                      <a:pt x="151" y="3"/>
                      <a:pt x="151" y="6"/>
                    </a:cubicBezTo>
                    <a:cubicBezTo>
                      <a:pt x="152" y="11"/>
                      <a:pt x="179" y="470"/>
                      <a:pt x="12" y="872"/>
                    </a:cubicBezTo>
                    <a:cubicBezTo>
                      <a:pt x="10" y="875"/>
                      <a:pt x="8" y="877"/>
                      <a:pt x="6" y="8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278F905F-0C48-0A42-B604-00C840ABE34A}"/>
                  </a:ext>
                </a:extLst>
              </p:cNvPr>
              <p:cNvSpPr/>
              <p:nvPr/>
            </p:nvSpPr>
            <p:spPr>
              <a:xfrm>
                <a:off x="10467146" y="9399062"/>
                <a:ext cx="584276" cy="7078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569">
                    <a:moveTo>
                      <a:pt x="464" y="569"/>
                    </a:moveTo>
                    <a:cubicBezTo>
                      <a:pt x="463" y="569"/>
                      <a:pt x="461" y="569"/>
                      <a:pt x="460" y="568"/>
                    </a:cubicBezTo>
                    <a:cubicBezTo>
                      <a:pt x="355" y="486"/>
                      <a:pt x="236" y="338"/>
                      <a:pt x="154" y="229"/>
                    </a:cubicBezTo>
                    <a:cubicBezTo>
                      <a:pt x="66" y="111"/>
                      <a:pt x="2" y="11"/>
                      <a:pt x="1" y="10"/>
                    </a:cubicBezTo>
                    <a:cubicBezTo>
                      <a:pt x="0" y="7"/>
                      <a:pt x="0" y="3"/>
                      <a:pt x="3" y="1"/>
                    </a:cubicBezTo>
                    <a:cubicBezTo>
                      <a:pt x="6" y="-1"/>
                      <a:pt x="10" y="0"/>
                      <a:pt x="12" y="3"/>
                    </a:cubicBezTo>
                    <a:cubicBezTo>
                      <a:pt x="15" y="7"/>
                      <a:pt x="269" y="402"/>
                      <a:pt x="468" y="558"/>
                    </a:cubicBezTo>
                    <a:cubicBezTo>
                      <a:pt x="471" y="560"/>
                      <a:pt x="471" y="564"/>
                      <a:pt x="469" y="567"/>
                    </a:cubicBezTo>
                    <a:cubicBezTo>
                      <a:pt x="468" y="569"/>
                      <a:pt x="466" y="569"/>
                      <a:pt x="464" y="5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0DF0B154-FA51-5643-9AAF-4229D538FB26}"/>
                  </a:ext>
                </a:extLst>
              </p:cNvPr>
              <p:cNvSpPr/>
              <p:nvPr/>
            </p:nvSpPr>
            <p:spPr>
              <a:xfrm>
                <a:off x="10513240" y="8628892"/>
                <a:ext cx="594243" cy="14780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8" h="1187">
                    <a:moveTo>
                      <a:pt x="472" y="1187"/>
                    </a:moveTo>
                    <a:cubicBezTo>
                      <a:pt x="469" y="1187"/>
                      <a:pt x="467" y="1185"/>
                      <a:pt x="466" y="1182"/>
                    </a:cubicBezTo>
                    <a:cubicBezTo>
                      <a:pt x="465" y="1175"/>
                      <a:pt x="336" y="449"/>
                      <a:pt x="1" y="10"/>
                    </a:cubicBezTo>
                    <a:cubicBezTo>
                      <a:pt x="-1" y="7"/>
                      <a:pt x="0" y="3"/>
                      <a:pt x="3" y="2"/>
                    </a:cubicBezTo>
                    <a:cubicBezTo>
                      <a:pt x="6" y="-1"/>
                      <a:pt x="9" y="0"/>
                      <a:pt x="11" y="2"/>
                    </a:cubicBezTo>
                    <a:cubicBezTo>
                      <a:pt x="348" y="444"/>
                      <a:pt x="477" y="1173"/>
                      <a:pt x="478" y="1180"/>
                    </a:cubicBezTo>
                    <a:cubicBezTo>
                      <a:pt x="479" y="1184"/>
                      <a:pt x="476" y="1187"/>
                      <a:pt x="473" y="1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A5FC7424-F529-8941-8317-9D671209257F}"/>
                  </a:ext>
                </a:extLst>
              </p:cNvPr>
              <p:cNvSpPr/>
              <p:nvPr/>
            </p:nvSpPr>
            <p:spPr>
              <a:xfrm>
                <a:off x="10972937" y="7997054"/>
                <a:ext cx="190606" cy="21048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1690">
                    <a:moveTo>
                      <a:pt x="147" y="1690"/>
                    </a:moveTo>
                    <a:cubicBezTo>
                      <a:pt x="144" y="1690"/>
                      <a:pt x="141" y="1688"/>
                      <a:pt x="141" y="1684"/>
                    </a:cubicBezTo>
                    <a:cubicBezTo>
                      <a:pt x="141" y="1674"/>
                      <a:pt x="151" y="720"/>
                      <a:pt x="0" y="8"/>
                    </a:cubicBezTo>
                    <a:cubicBezTo>
                      <a:pt x="-1" y="4"/>
                      <a:pt x="1" y="1"/>
                      <a:pt x="4" y="0"/>
                    </a:cubicBezTo>
                    <a:cubicBezTo>
                      <a:pt x="8" y="-1"/>
                      <a:pt x="11" y="2"/>
                      <a:pt x="12" y="4"/>
                    </a:cubicBezTo>
                    <a:cubicBezTo>
                      <a:pt x="163" y="718"/>
                      <a:pt x="154" y="1675"/>
                      <a:pt x="154" y="1684"/>
                    </a:cubicBezTo>
                    <a:cubicBezTo>
                      <a:pt x="154" y="1688"/>
                      <a:pt x="150" y="1690"/>
                      <a:pt x="147" y="1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41AD03E9-2A9F-4345-88AA-D38B3B0A0647}"/>
                  </a:ext>
                </a:extLst>
              </p:cNvPr>
              <p:cNvSpPr/>
              <p:nvPr/>
            </p:nvSpPr>
            <p:spPr>
              <a:xfrm>
                <a:off x="10418560" y="10100689"/>
                <a:ext cx="1259492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2" h="143">
                    <a:moveTo>
                      <a:pt x="36" y="0"/>
                    </a:moveTo>
                    <a:lnTo>
                      <a:pt x="506" y="0"/>
                    </a:lnTo>
                    <a:lnTo>
                      <a:pt x="976" y="0"/>
                    </a:lnTo>
                    <a:cubicBezTo>
                      <a:pt x="986" y="0"/>
                      <a:pt x="995" y="4"/>
                      <a:pt x="1001" y="11"/>
                    </a:cubicBezTo>
                    <a:cubicBezTo>
                      <a:pt x="1008" y="17"/>
                      <a:pt x="1012" y="26"/>
                      <a:pt x="1012" y="36"/>
                    </a:cubicBezTo>
                    <a:lnTo>
                      <a:pt x="1012" y="72"/>
                    </a:lnTo>
                    <a:lnTo>
                      <a:pt x="1012" y="107"/>
                    </a:lnTo>
                    <a:cubicBezTo>
                      <a:pt x="1012" y="117"/>
                      <a:pt x="1008" y="126"/>
                      <a:pt x="1001" y="132"/>
                    </a:cubicBezTo>
                    <a:cubicBezTo>
                      <a:pt x="995" y="139"/>
                      <a:pt x="986" y="143"/>
                      <a:pt x="976" y="143"/>
                    </a:cubicBezTo>
                    <a:lnTo>
                      <a:pt x="506" y="143"/>
                    </a:lnTo>
                    <a:lnTo>
                      <a:pt x="36" y="143"/>
                    </a:lnTo>
                    <a:cubicBezTo>
                      <a:pt x="26" y="143"/>
                      <a:pt x="17" y="139"/>
                      <a:pt x="11" y="132"/>
                    </a:cubicBezTo>
                    <a:cubicBezTo>
                      <a:pt x="4" y="126"/>
                      <a:pt x="0" y="117"/>
                      <a:pt x="0" y="107"/>
                    </a:cubicBezTo>
                    <a:lnTo>
                      <a:pt x="0" y="72"/>
                    </a:lnTo>
                    <a:lnTo>
                      <a:pt x="0" y="36"/>
                    </a:lnTo>
                    <a:cubicBezTo>
                      <a:pt x="0" y="26"/>
                      <a:pt x="4" y="17"/>
                      <a:pt x="11" y="11"/>
                    </a:cubicBezTo>
                    <a:cubicBezTo>
                      <a:pt x="17" y="4"/>
                      <a:pt x="26" y="0"/>
                      <a:pt x="36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BC22839-3430-4048-A94A-C6FD762DE53B}"/>
                </a:ext>
              </a:extLst>
            </p:cNvPr>
            <p:cNvGrpSpPr/>
            <p:nvPr/>
          </p:nvGrpSpPr>
          <p:grpSpPr>
            <a:xfrm>
              <a:off x="16356003" y="8071827"/>
              <a:ext cx="1735436" cy="807557"/>
              <a:chOff x="16356003" y="8071827"/>
              <a:chExt cx="1735436" cy="807557"/>
            </a:xfrm>
          </p:grpSpPr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1A535DC-EE1F-9D43-83E2-314AC849CF0D}"/>
                  </a:ext>
                </a:extLst>
              </p:cNvPr>
              <p:cNvSpPr/>
              <p:nvPr/>
            </p:nvSpPr>
            <p:spPr>
              <a:xfrm>
                <a:off x="16364720" y="8080551"/>
                <a:ext cx="1719193" cy="791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1" h="636">
                    <a:moveTo>
                      <a:pt x="689" y="20"/>
                    </a:moveTo>
                    <a:lnTo>
                      <a:pt x="588" y="298"/>
                    </a:lnTo>
                    <a:lnTo>
                      <a:pt x="486" y="577"/>
                    </a:lnTo>
                    <a:lnTo>
                      <a:pt x="258" y="577"/>
                    </a:lnTo>
                    <a:lnTo>
                      <a:pt x="29" y="577"/>
                    </a:lnTo>
                    <a:cubicBezTo>
                      <a:pt x="21" y="577"/>
                      <a:pt x="13" y="580"/>
                      <a:pt x="8" y="585"/>
                    </a:cubicBezTo>
                    <a:cubicBezTo>
                      <a:pt x="2" y="591"/>
                      <a:pt x="0" y="598"/>
                      <a:pt x="0" y="606"/>
                    </a:cubicBezTo>
                    <a:cubicBezTo>
                      <a:pt x="0" y="615"/>
                      <a:pt x="2" y="622"/>
                      <a:pt x="8" y="627"/>
                    </a:cubicBezTo>
                    <a:cubicBezTo>
                      <a:pt x="13" y="633"/>
                      <a:pt x="21" y="636"/>
                      <a:pt x="29" y="636"/>
                    </a:cubicBezTo>
                    <a:lnTo>
                      <a:pt x="595" y="636"/>
                    </a:lnTo>
                    <a:lnTo>
                      <a:pt x="1161" y="636"/>
                    </a:lnTo>
                    <a:lnTo>
                      <a:pt x="1270" y="338"/>
                    </a:lnTo>
                    <a:lnTo>
                      <a:pt x="1379" y="40"/>
                    </a:lnTo>
                    <a:cubicBezTo>
                      <a:pt x="1383" y="30"/>
                      <a:pt x="1381" y="20"/>
                      <a:pt x="1375" y="12"/>
                    </a:cubicBezTo>
                    <a:cubicBezTo>
                      <a:pt x="1370" y="5"/>
                      <a:pt x="1361" y="0"/>
                      <a:pt x="1351" y="0"/>
                    </a:cubicBezTo>
                    <a:lnTo>
                      <a:pt x="1034" y="0"/>
                    </a:lnTo>
                    <a:lnTo>
                      <a:pt x="718" y="0"/>
                    </a:lnTo>
                    <a:cubicBezTo>
                      <a:pt x="712" y="0"/>
                      <a:pt x="705" y="2"/>
                      <a:pt x="700" y="5"/>
                    </a:cubicBezTo>
                    <a:cubicBezTo>
                      <a:pt x="695" y="9"/>
                      <a:pt x="692" y="13"/>
                      <a:pt x="689" y="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0C72DA3A-B9C2-414B-9900-BA743D77E7C2}"/>
                  </a:ext>
                </a:extLst>
              </p:cNvPr>
              <p:cNvSpPr/>
              <p:nvPr/>
            </p:nvSpPr>
            <p:spPr>
              <a:xfrm>
                <a:off x="16356003" y="8071827"/>
                <a:ext cx="1735436" cy="807557"/>
              </a:xfrm>
              <a:custGeom>
                <a:avLst/>
                <a:gdLst>
                  <a:gd name="connsiteX0" fmla="*/ 902551 w 1735436"/>
                  <a:gd name="connsiteY0" fmla="*/ 16201 h 807557"/>
                  <a:gd name="connsiteX1" fmla="*/ 885123 w 1735436"/>
                  <a:gd name="connsiteY1" fmla="*/ 21178 h 807557"/>
                  <a:gd name="connsiteX2" fmla="*/ 873919 w 1735436"/>
                  <a:gd name="connsiteY2" fmla="*/ 34865 h 807557"/>
                  <a:gd name="connsiteX3" fmla="*/ 621207 w 1735436"/>
                  <a:gd name="connsiteY3" fmla="*/ 729146 h 807557"/>
                  <a:gd name="connsiteX4" fmla="*/ 613739 w 1735436"/>
                  <a:gd name="connsiteY4" fmla="*/ 734123 h 807557"/>
                  <a:gd name="connsiteX5" fmla="*/ 44827 w 1735436"/>
                  <a:gd name="connsiteY5" fmla="*/ 734123 h 807557"/>
                  <a:gd name="connsiteX6" fmla="*/ 23664 w 1735436"/>
                  <a:gd name="connsiteY6" fmla="*/ 742833 h 807557"/>
                  <a:gd name="connsiteX7" fmla="*/ 16195 w 1735436"/>
                  <a:gd name="connsiteY7" fmla="*/ 762740 h 807557"/>
                  <a:gd name="connsiteX8" fmla="*/ 23664 w 1735436"/>
                  <a:gd name="connsiteY8" fmla="*/ 783892 h 807557"/>
                  <a:gd name="connsiteX9" fmla="*/ 44827 w 1735436"/>
                  <a:gd name="connsiteY9" fmla="*/ 792602 h 807557"/>
                  <a:gd name="connsiteX10" fmla="*/ 1449053 w 1735436"/>
                  <a:gd name="connsiteY10" fmla="*/ 792602 h 807557"/>
                  <a:gd name="connsiteX11" fmla="*/ 1717949 w 1735436"/>
                  <a:gd name="connsiteY11" fmla="*/ 56017 h 807557"/>
                  <a:gd name="connsiteX12" fmla="*/ 1715459 w 1735436"/>
                  <a:gd name="connsiteY12" fmla="*/ 28644 h 807557"/>
                  <a:gd name="connsiteX13" fmla="*/ 1690561 w 1735436"/>
                  <a:gd name="connsiteY13" fmla="*/ 16201 h 807557"/>
                  <a:gd name="connsiteX14" fmla="*/ 902551 w 1735436"/>
                  <a:gd name="connsiteY14" fmla="*/ 0 h 807557"/>
                  <a:gd name="connsiteX15" fmla="*/ 1690571 w 1735436"/>
                  <a:gd name="connsiteY15" fmla="*/ 0 h 807557"/>
                  <a:gd name="connsiteX16" fmla="*/ 1726673 w 1735436"/>
                  <a:gd name="connsiteY16" fmla="*/ 19909 h 807557"/>
                  <a:gd name="connsiteX17" fmla="*/ 1732899 w 1735436"/>
                  <a:gd name="connsiteY17" fmla="*/ 60971 h 807557"/>
                  <a:gd name="connsiteX18" fmla="*/ 1461511 w 1735436"/>
                  <a:gd name="connsiteY18" fmla="*/ 802580 h 807557"/>
                  <a:gd name="connsiteX19" fmla="*/ 1454041 w 1735436"/>
                  <a:gd name="connsiteY19" fmla="*/ 807557 h 807557"/>
                  <a:gd name="connsiteX20" fmla="*/ 44816 w 1735436"/>
                  <a:gd name="connsiteY20" fmla="*/ 807557 h 807557"/>
                  <a:gd name="connsiteX21" fmla="*/ 13694 w 1735436"/>
                  <a:gd name="connsiteY21" fmla="*/ 795114 h 807557"/>
                  <a:gd name="connsiteX22" fmla="*/ 0 w 1735436"/>
                  <a:gd name="connsiteY22" fmla="*/ 762762 h 807557"/>
                  <a:gd name="connsiteX23" fmla="*/ 13694 w 1735436"/>
                  <a:gd name="connsiteY23" fmla="*/ 731654 h 807557"/>
                  <a:gd name="connsiteX24" fmla="*/ 44816 w 1735436"/>
                  <a:gd name="connsiteY24" fmla="*/ 717967 h 807557"/>
                  <a:gd name="connsiteX25" fmla="*/ 608755 w 1735436"/>
                  <a:gd name="connsiteY25" fmla="*/ 717967 h 807557"/>
                  <a:gd name="connsiteX26" fmla="*/ 858979 w 1735436"/>
                  <a:gd name="connsiteY26" fmla="*/ 29864 h 807557"/>
                  <a:gd name="connsiteX27" fmla="*/ 876409 w 1735436"/>
                  <a:gd name="connsiteY27" fmla="*/ 8710 h 807557"/>
                  <a:gd name="connsiteX28" fmla="*/ 902551 w 1735436"/>
                  <a:gd name="connsiteY28" fmla="*/ 0 h 80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35436" h="807557">
                    <a:moveTo>
                      <a:pt x="902551" y="16201"/>
                    </a:moveTo>
                    <a:cubicBezTo>
                      <a:pt x="896327" y="16201"/>
                      <a:pt x="890101" y="17445"/>
                      <a:pt x="885123" y="21178"/>
                    </a:cubicBezTo>
                    <a:cubicBezTo>
                      <a:pt x="880143" y="24911"/>
                      <a:pt x="876409" y="29888"/>
                      <a:pt x="873919" y="34865"/>
                    </a:cubicBezTo>
                    <a:lnTo>
                      <a:pt x="621207" y="729146"/>
                    </a:lnTo>
                    <a:cubicBezTo>
                      <a:pt x="619963" y="731635"/>
                      <a:pt x="617473" y="734123"/>
                      <a:pt x="613739" y="734123"/>
                    </a:cubicBezTo>
                    <a:lnTo>
                      <a:pt x="44827" y="734123"/>
                    </a:lnTo>
                    <a:cubicBezTo>
                      <a:pt x="37358" y="734123"/>
                      <a:pt x="29889" y="736612"/>
                      <a:pt x="23664" y="742833"/>
                    </a:cubicBezTo>
                    <a:cubicBezTo>
                      <a:pt x="18685" y="747810"/>
                      <a:pt x="16195" y="755275"/>
                      <a:pt x="16195" y="762740"/>
                    </a:cubicBezTo>
                    <a:cubicBezTo>
                      <a:pt x="16195" y="771450"/>
                      <a:pt x="18685" y="777671"/>
                      <a:pt x="23664" y="783892"/>
                    </a:cubicBezTo>
                    <a:cubicBezTo>
                      <a:pt x="29889" y="788869"/>
                      <a:pt x="37358" y="792602"/>
                      <a:pt x="44827" y="792602"/>
                    </a:cubicBezTo>
                    <a:lnTo>
                      <a:pt x="1449053" y="792602"/>
                    </a:lnTo>
                    <a:lnTo>
                      <a:pt x="1717949" y="56017"/>
                    </a:lnTo>
                    <a:cubicBezTo>
                      <a:pt x="1721683" y="47307"/>
                      <a:pt x="1720437" y="37353"/>
                      <a:pt x="1715459" y="28644"/>
                    </a:cubicBezTo>
                    <a:cubicBezTo>
                      <a:pt x="1709235" y="21178"/>
                      <a:pt x="1700519" y="16201"/>
                      <a:pt x="1690561" y="16201"/>
                    </a:cubicBezTo>
                    <a:close/>
                    <a:moveTo>
                      <a:pt x="902551" y="0"/>
                    </a:moveTo>
                    <a:lnTo>
                      <a:pt x="1690571" y="0"/>
                    </a:lnTo>
                    <a:cubicBezTo>
                      <a:pt x="1705511" y="0"/>
                      <a:pt x="1719205" y="7466"/>
                      <a:pt x="1726673" y="19909"/>
                    </a:cubicBezTo>
                    <a:cubicBezTo>
                      <a:pt x="1735389" y="31108"/>
                      <a:pt x="1737877" y="47284"/>
                      <a:pt x="1732899" y="60971"/>
                    </a:cubicBezTo>
                    <a:lnTo>
                      <a:pt x="1461511" y="802580"/>
                    </a:lnTo>
                    <a:cubicBezTo>
                      <a:pt x="1460265" y="806313"/>
                      <a:pt x="1459021" y="807557"/>
                      <a:pt x="1454041" y="807557"/>
                    </a:cubicBezTo>
                    <a:lnTo>
                      <a:pt x="44816" y="807557"/>
                    </a:lnTo>
                    <a:cubicBezTo>
                      <a:pt x="33612" y="807557"/>
                      <a:pt x="22408" y="802580"/>
                      <a:pt x="13694" y="795114"/>
                    </a:cubicBezTo>
                    <a:cubicBezTo>
                      <a:pt x="3735" y="786404"/>
                      <a:pt x="0" y="775205"/>
                      <a:pt x="0" y="762762"/>
                    </a:cubicBezTo>
                    <a:cubicBezTo>
                      <a:pt x="0" y="751563"/>
                      <a:pt x="3735" y="740364"/>
                      <a:pt x="13694" y="731654"/>
                    </a:cubicBezTo>
                    <a:cubicBezTo>
                      <a:pt x="22408" y="722944"/>
                      <a:pt x="33612" y="717967"/>
                      <a:pt x="44816" y="717967"/>
                    </a:cubicBezTo>
                    <a:lnTo>
                      <a:pt x="608755" y="717967"/>
                    </a:lnTo>
                    <a:lnTo>
                      <a:pt x="858979" y="29864"/>
                    </a:lnTo>
                    <a:cubicBezTo>
                      <a:pt x="862715" y="21154"/>
                      <a:pt x="868939" y="13688"/>
                      <a:pt x="876409" y="8710"/>
                    </a:cubicBezTo>
                    <a:cubicBezTo>
                      <a:pt x="883877" y="3733"/>
                      <a:pt x="892591" y="0"/>
                      <a:pt x="9025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6A30791C-ABCF-E642-9F8D-8871EDD5AD02}"/>
                  </a:ext>
                </a:extLst>
              </p:cNvPr>
              <p:cNvSpPr/>
              <p:nvPr/>
            </p:nvSpPr>
            <p:spPr>
              <a:xfrm>
                <a:off x="17481276" y="8403324"/>
                <a:ext cx="147359" cy="144563"/>
              </a:xfrm>
              <a:custGeom>
                <a:avLst/>
                <a:gdLst>
                  <a:gd name="connsiteX0" fmla="*/ 86114 w 147359"/>
                  <a:gd name="connsiteY0" fmla="*/ 16201 h 144563"/>
                  <a:gd name="connsiteX1" fmla="*/ 15858 w 147359"/>
                  <a:gd name="connsiteY1" fmla="*/ 74137 h 144563"/>
                  <a:gd name="connsiteX2" fmla="*/ 23254 w 147359"/>
                  <a:gd name="connsiteY2" fmla="*/ 113583 h 144563"/>
                  <a:gd name="connsiteX3" fmla="*/ 58998 w 147359"/>
                  <a:gd name="connsiteY3" fmla="*/ 129608 h 144563"/>
                  <a:gd name="connsiteX4" fmla="*/ 129252 w 147359"/>
                  <a:gd name="connsiteY4" fmla="*/ 71672 h 144563"/>
                  <a:gd name="connsiteX5" fmla="*/ 120624 w 147359"/>
                  <a:gd name="connsiteY5" fmla="*/ 30993 h 144563"/>
                  <a:gd name="connsiteX6" fmla="*/ 86114 w 147359"/>
                  <a:gd name="connsiteY6" fmla="*/ 16201 h 144563"/>
                  <a:gd name="connsiteX7" fmla="*/ 87384 w 147359"/>
                  <a:gd name="connsiteY7" fmla="*/ 0 h 144563"/>
                  <a:gd name="connsiteX8" fmla="*/ 134326 w 147359"/>
                  <a:gd name="connsiteY8" fmla="*/ 21005 h 144563"/>
                  <a:gd name="connsiteX9" fmla="*/ 145444 w 147359"/>
                  <a:gd name="connsiteY9" fmla="*/ 74135 h 144563"/>
                  <a:gd name="connsiteX10" fmla="*/ 60208 w 147359"/>
                  <a:gd name="connsiteY10" fmla="*/ 144563 h 144563"/>
                  <a:gd name="connsiteX11" fmla="*/ 12030 w 147359"/>
                  <a:gd name="connsiteY11" fmla="*/ 123558 h 144563"/>
                  <a:gd name="connsiteX12" fmla="*/ 2148 w 147359"/>
                  <a:gd name="connsiteY12" fmla="*/ 71664 h 144563"/>
                  <a:gd name="connsiteX13" fmla="*/ 87384 w 147359"/>
                  <a:gd name="connsiteY13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7359" h="144563">
                    <a:moveTo>
                      <a:pt x="86114" y="16201"/>
                    </a:moveTo>
                    <a:cubicBezTo>
                      <a:pt x="54068" y="16201"/>
                      <a:pt x="22022" y="42087"/>
                      <a:pt x="15858" y="74137"/>
                    </a:cubicBezTo>
                    <a:cubicBezTo>
                      <a:pt x="12160" y="90162"/>
                      <a:pt x="14626" y="103722"/>
                      <a:pt x="23254" y="113583"/>
                    </a:cubicBezTo>
                    <a:cubicBezTo>
                      <a:pt x="31882" y="124677"/>
                      <a:pt x="42974" y="129608"/>
                      <a:pt x="58998" y="129608"/>
                    </a:cubicBezTo>
                    <a:cubicBezTo>
                      <a:pt x="91044" y="129608"/>
                      <a:pt x="121858" y="103722"/>
                      <a:pt x="129252" y="71672"/>
                    </a:cubicBezTo>
                    <a:cubicBezTo>
                      <a:pt x="131718" y="55647"/>
                      <a:pt x="129252" y="42087"/>
                      <a:pt x="120624" y="30993"/>
                    </a:cubicBezTo>
                    <a:cubicBezTo>
                      <a:pt x="113230" y="21132"/>
                      <a:pt x="99672" y="16201"/>
                      <a:pt x="86114" y="16201"/>
                    </a:cubicBezTo>
                    <a:close/>
                    <a:moveTo>
                      <a:pt x="87384" y="0"/>
                    </a:moveTo>
                    <a:cubicBezTo>
                      <a:pt x="107150" y="0"/>
                      <a:pt x="123208" y="7413"/>
                      <a:pt x="134326" y="21005"/>
                    </a:cubicBezTo>
                    <a:cubicBezTo>
                      <a:pt x="145444" y="35832"/>
                      <a:pt x="150386" y="54366"/>
                      <a:pt x="145444" y="74135"/>
                    </a:cubicBezTo>
                    <a:cubicBezTo>
                      <a:pt x="136798" y="112438"/>
                      <a:pt x="98502" y="144563"/>
                      <a:pt x="60208" y="144563"/>
                    </a:cubicBezTo>
                    <a:cubicBezTo>
                      <a:pt x="40442" y="144563"/>
                      <a:pt x="23148" y="137150"/>
                      <a:pt x="12030" y="123558"/>
                    </a:cubicBezTo>
                    <a:cubicBezTo>
                      <a:pt x="912" y="109967"/>
                      <a:pt x="-2794" y="91433"/>
                      <a:pt x="2148" y="71664"/>
                    </a:cubicBezTo>
                    <a:cubicBezTo>
                      <a:pt x="9560" y="32125"/>
                      <a:pt x="49090" y="0"/>
                      <a:pt x="87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77AB0A8C-3186-D64C-A17E-EE8629B3264E}"/>
                  </a:ext>
                </a:extLst>
              </p:cNvPr>
              <p:cNvSpPr/>
              <p:nvPr/>
            </p:nvSpPr>
            <p:spPr>
              <a:xfrm>
                <a:off x="17488428" y="8412048"/>
                <a:ext cx="130808" cy="1283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04">
                    <a:moveTo>
                      <a:pt x="105" y="52"/>
                    </a:moveTo>
                    <a:cubicBezTo>
                      <a:pt x="99" y="81"/>
                      <a:pt x="70" y="104"/>
                      <a:pt x="42" y="104"/>
                    </a:cubicBezTo>
                    <a:cubicBezTo>
                      <a:pt x="12" y="104"/>
                      <a:pt x="-5" y="81"/>
                      <a:pt x="1" y="52"/>
                    </a:cubicBezTo>
                    <a:cubicBezTo>
                      <a:pt x="7" y="23"/>
                      <a:pt x="35" y="0"/>
                      <a:pt x="64" y="0"/>
                    </a:cubicBezTo>
                    <a:cubicBezTo>
                      <a:pt x="92" y="0"/>
                      <a:pt x="111" y="23"/>
                      <a:pt x="105" y="5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C4B76ED-608B-CC42-94C3-5E36FD420711}"/>
                </a:ext>
              </a:extLst>
            </p:cNvPr>
            <p:cNvGrpSpPr/>
            <p:nvPr/>
          </p:nvGrpSpPr>
          <p:grpSpPr>
            <a:xfrm>
              <a:off x="16621645" y="9539139"/>
              <a:ext cx="2784620" cy="1984744"/>
              <a:chOff x="16621645" y="9539139"/>
              <a:chExt cx="2784620" cy="1984744"/>
            </a:xfrm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7C3BA4E8-7819-FB4F-BB06-B08284260E36}"/>
                  </a:ext>
                </a:extLst>
              </p:cNvPr>
              <p:cNvSpPr/>
              <p:nvPr/>
            </p:nvSpPr>
            <p:spPr>
              <a:xfrm>
                <a:off x="16900414" y="11277129"/>
                <a:ext cx="2375721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8" h="193">
                    <a:moveTo>
                      <a:pt x="1908" y="193"/>
                    </a:moveTo>
                    <a:lnTo>
                      <a:pt x="0" y="193"/>
                    </a:lnTo>
                    <a:lnTo>
                      <a:pt x="0" y="0"/>
                    </a:lnTo>
                    <a:lnTo>
                      <a:pt x="190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70C96E7-9B5C-5F4F-B13E-97F399C693B1}"/>
                  </a:ext>
                </a:extLst>
              </p:cNvPr>
              <p:cNvSpPr/>
              <p:nvPr/>
            </p:nvSpPr>
            <p:spPr>
              <a:xfrm>
                <a:off x="16891692" y="11269652"/>
                <a:ext cx="2391920" cy="254231"/>
              </a:xfrm>
              <a:custGeom>
                <a:avLst/>
                <a:gdLst>
                  <a:gd name="connsiteX0" fmla="*/ 16196 w 2391920"/>
                  <a:gd name="connsiteY0" fmla="*/ 14951 h 254231"/>
                  <a:gd name="connsiteX1" fmla="*/ 16196 w 2391920"/>
                  <a:gd name="connsiteY1" fmla="*/ 239272 h 254231"/>
                  <a:gd name="connsiteX2" fmla="*/ 2375728 w 2391920"/>
                  <a:gd name="connsiteY2" fmla="*/ 239272 h 254231"/>
                  <a:gd name="connsiteX3" fmla="*/ 2375728 w 2391920"/>
                  <a:gd name="connsiteY3" fmla="*/ 14951 h 254231"/>
                  <a:gd name="connsiteX4" fmla="*/ 8718 w 2391920"/>
                  <a:gd name="connsiteY4" fmla="*/ 0 h 254231"/>
                  <a:gd name="connsiteX5" fmla="*/ 2384450 w 2391920"/>
                  <a:gd name="connsiteY5" fmla="*/ 0 h 254231"/>
                  <a:gd name="connsiteX6" fmla="*/ 2391920 w 2391920"/>
                  <a:gd name="connsiteY6" fmla="*/ 7441 h 254231"/>
                  <a:gd name="connsiteX7" fmla="*/ 2391920 w 2391920"/>
                  <a:gd name="connsiteY7" fmla="*/ 246790 h 254231"/>
                  <a:gd name="connsiteX8" fmla="*/ 2384450 w 2391920"/>
                  <a:gd name="connsiteY8" fmla="*/ 254231 h 254231"/>
                  <a:gd name="connsiteX9" fmla="*/ 8718 w 2391920"/>
                  <a:gd name="connsiteY9" fmla="*/ 254231 h 254231"/>
                  <a:gd name="connsiteX10" fmla="*/ 0 w 2391920"/>
                  <a:gd name="connsiteY10" fmla="*/ 246790 h 254231"/>
                  <a:gd name="connsiteX11" fmla="*/ 0 w 2391920"/>
                  <a:gd name="connsiteY11" fmla="*/ 7441 h 254231"/>
                  <a:gd name="connsiteX12" fmla="*/ 8718 w 2391920"/>
                  <a:gd name="connsiteY12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91920" h="254231">
                    <a:moveTo>
                      <a:pt x="16196" y="14951"/>
                    </a:moveTo>
                    <a:lnTo>
                      <a:pt x="16196" y="239272"/>
                    </a:lnTo>
                    <a:lnTo>
                      <a:pt x="2375728" y="239272"/>
                    </a:lnTo>
                    <a:lnTo>
                      <a:pt x="2375728" y="14951"/>
                    </a:lnTo>
                    <a:close/>
                    <a:moveTo>
                      <a:pt x="8718" y="0"/>
                    </a:moveTo>
                    <a:lnTo>
                      <a:pt x="2384450" y="0"/>
                    </a:lnTo>
                    <a:cubicBezTo>
                      <a:pt x="2388186" y="0"/>
                      <a:pt x="2391920" y="2480"/>
                      <a:pt x="2391920" y="7441"/>
                    </a:cubicBezTo>
                    <a:lnTo>
                      <a:pt x="2391920" y="246790"/>
                    </a:lnTo>
                    <a:cubicBezTo>
                      <a:pt x="2391920" y="250511"/>
                      <a:pt x="2388186" y="254231"/>
                      <a:pt x="2384450" y="254231"/>
                    </a:cubicBezTo>
                    <a:lnTo>
                      <a:pt x="8718" y="254231"/>
                    </a:lnTo>
                    <a:cubicBezTo>
                      <a:pt x="3736" y="254231"/>
                      <a:pt x="0" y="250511"/>
                      <a:pt x="0" y="246790"/>
                    </a:cubicBezTo>
                    <a:lnTo>
                      <a:pt x="0" y="7441"/>
                    </a:lnTo>
                    <a:cubicBezTo>
                      <a:pt x="0" y="2480"/>
                      <a:pt x="3736" y="0"/>
                      <a:pt x="87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AE7D1379-0406-CD47-B810-8FD5F6E8D0C5}"/>
                  </a:ext>
                </a:extLst>
              </p:cNvPr>
              <p:cNvSpPr/>
              <p:nvPr/>
            </p:nvSpPr>
            <p:spPr>
              <a:xfrm>
                <a:off x="16824421" y="11098918"/>
                <a:ext cx="2525220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28" h="143">
                    <a:moveTo>
                      <a:pt x="1983" y="0"/>
                    </a:moveTo>
                    <a:lnTo>
                      <a:pt x="1015" y="0"/>
                    </a:lnTo>
                    <a:lnTo>
                      <a:pt x="46" y="0"/>
                    </a:lnTo>
                    <a:cubicBezTo>
                      <a:pt x="34" y="0"/>
                      <a:pt x="23" y="6"/>
                      <a:pt x="14" y="14"/>
                    </a:cubicBezTo>
                    <a:cubicBezTo>
                      <a:pt x="6" y="22"/>
                      <a:pt x="0" y="34"/>
                      <a:pt x="0" y="46"/>
                    </a:cubicBezTo>
                    <a:lnTo>
                      <a:pt x="0" y="72"/>
                    </a:lnTo>
                    <a:lnTo>
                      <a:pt x="0" y="97"/>
                    </a:lnTo>
                    <a:cubicBezTo>
                      <a:pt x="0" y="110"/>
                      <a:pt x="6" y="121"/>
                      <a:pt x="14" y="129"/>
                    </a:cubicBezTo>
                    <a:cubicBezTo>
                      <a:pt x="23" y="138"/>
                      <a:pt x="34" y="143"/>
                      <a:pt x="46" y="143"/>
                    </a:cubicBezTo>
                    <a:lnTo>
                      <a:pt x="1015" y="143"/>
                    </a:lnTo>
                    <a:lnTo>
                      <a:pt x="1983" y="143"/>
                    </a:lnTo>
                    <a:cubicBezTo>
                      <a:pt x="1996" y="143"/>
                      <a:pt x="2007" y="138"/>
                      <a:pt x="2015" y="129"/>
                    </a:cubicBezTo>
                    <a:cubicBezTo>
                      <a:pt x="2024" y="121"/>
                      <a:pt x="2028" y="110"/>
                      <a:pt x="2028" y="97"/>
                    </a:cubicBezTo>
                    <a:lnTo>
                      <a:pt x="2028" y="72"/>
                    </a:lnTo>
                    <a:lnTo>
                      <a:pt x="2028" y="46"/>
                    </a:lnTo>
                    <a:cubicBezTo>
                      <a:pt x="2028" y="34"/>
                      <a:pt x="2024" y="22"/>
                      <a:pt x="2015" y="14"/>
                    </a:cubicBezTo>
                    <a:cubicBezTo>
                      <a:pt x="2007" y="6"/>
                      <a:pt x="1996" y="0"/>
                      <a:pt x="19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AFD4F322-B220-AF45-BF61-6B86C33BFFF2}"/>
                  </a:ext>
                </a:extLst>
              </p:cNvPr>
              <p:cNvSpPr/>
              <p:nvPr/>
            </p:nvSpPr>
            <p:spPr>
              <a:xfrm>
                <a:off x="16816946" y="11091441"/>
                <a:ext cx="2541414" cy="191919"/>
              </a:xfrm>
              <a:custGeom>
                <a:avLst/>
                <a:gdLst>
                  <a:gd name="connsiteX0" fmla="*/ 64756 w 2541414"/>
                  <a:gd name="connsiteY0" fmla="*/ 16201 h 191919"/>
                  <a:gd name="connsiteX1" fmla="*/ 29892 w 2541414"/>
                  <a:gd name="connsiteY1" fmla="*/ 31041 h 191919"/>
                  <a:gd name="connsiteX2" fmla="*/ 14950 w 2541414"/>
                  <a:gd name="connsiteY2" fmla="*/ 64430 h 191919"/>
                  <a:gd name="connsiteX3" fmla="*/ 14950 w 2541414"/>
                  <a:gd name="connsiteY3" fmla="*/ 127499 h 191919"/>
                  <a:gd name="connsiteX4" fmla="*/ 29892 w 2541414"/>
                  <a:gd name="connsiteY4" fmla="*/ 162125 h 191919"/>
                  <a:gd name="connsiteX5" fmla="*/ 64756 w 2541414"/>
                  <a:gd name="connsiteY5" fmla="*/ 176965 h 191919"/>
                  <a:gd name="connsiteX6" fmla="*/ 2476654 w 2541414"/>
                  <a:gd name="connsiteY6" fmla="*/ 176965 h 191919"/>
                  <a:gd name="connsiteX7" fmla="*/ 2511518 w 2541414"/>
                  <a:gd name="connsiteY7" fmla="*/ 162125 h 191919"/>
                  <a:gd name="connsiteX8" fmla="*/ 2525216 w 2541414"/>
                  <a:gd name="connsiteY8" fmla="*/ 127499 h 191919"/>
                  <a:gd name="connsiteX9" fmla="*/ 2525216 w 2541414"/>
                  <a:gd name="connsiteY9" fmla="*/ 64430 h 191919"/>
                  <a:gd name="connsiteX10" fmla="*/ 2511518 w 2541414"/>
                  <a:gd name="connsiteY10" fmla="*/ 31041 h 191919"/>
                  <a:gd name="connsiteX11" fmla="*/ 2476654 w 2541414"/>
                  <a:gd name="connsiteY11" fmla="*/ 16201 h 191919"/>
                  <a:gd name="connsiteX12" fmla="*/ 64750 w 2541414"/>
                  <a:gd name="connsiteY12" fmla="*/ 0 h 191919"/>
                  <a:gd name="connsiteX13" fmla="*/ 2476666 w 2541414"/>
                  <a:gd name="connsiteY13" fmla="*/ 0 h 191919"/>
                  <a:gd name="connsiteX14" fmla="*/ 2521492 w 2541414"/>
                  <a:gd name="connsiteY14" fmla="*/ 18573 h 191919"/>
                  <a:gd name="connsiteX15" fmla="*/ 2541414 w 2541414"/>
                  <a:gd name="connsiteY15" fmla="*/ 64386 h 191919"/>
                  <a:gd name="connsiteX16" fmla="*/ 2541414 w 2541414"/>
                  <a:gd name="connsiteY16" fmla="*/ 127533 h 191919"/>
                  <a:gd name="connsiteX17" fmla="*/ 2521492 w 2541414"/>
                  <a:gd name="connsiteY17" fmla="*/ 173346 h 191919"/>
                  <a:gd name="connsiteX18" fmla="*/ 2476666 w 2541414"/>
                  <a:gd name="connsiteY18" fmla="*/ 191919 h 191919"/>
                  <a:gd name="connsiteX19" fmla="*/ 64750 w 2541414"/>
                  <a:gd name="connsiteY19" fmla="*/ 191919 h 191919"/>
                  <a:gd name="connsiteX20" fmla="*/ 19922 w 2541414"/>
                  <a:gd name="connsiteY20" fmla="*/ 173346 h 191919"/>
                  <a:gd name="connsiteX21" fmla="*/ 0 w 2541414"/>
                  <a:gd name="connsiteY21" fmla="*/ 127533 h 191919"/>
                  <a:gd name="connsiteX22" fmla="*/ 0 w 2541414"/>
                  <a:gd name="connsiteY22" fmla="*/ 64386 h 191919"/>
                  <a:gd name="connsiteX23" fmla="*/ 19922 w 2541414"/>
                  <a:gd name="connsiteY23" fmla="*/ 18573 h 191919"/>
                  <a:gd name="connsiteX24" fmla="*/ 64750 w 2541414"/>
                  <a:gd name="connsiteY24" fmla="*/ 0 h 19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41414" h="191919">
                    <a:moveTo>
                      <a:pt x="64756" y="16201"/>
                    </a:moveTo>
                    <a:cubicBezTo>
                      <a:pt x="52304" y="16201"/>
                      <a:pt x="39852" y="21148"/>
                      <a:pt x="29892" y="31041"/>
                    </a:cubicBezTo>
                    <a:cubicBezTo>
                      <a:pt x="21174" y="39697"/>
                      <a:pt x="14950" y="52064"/>
                      <a:pt x="14950" y="64430"/>
                    </a:cubicBezTo>
                    <a:lnTo>
                      <a:pt x="14950" y="127499"/>
                    </a:lnTo>
                    <a:cubicBezTo>
                      <a:pt x="14950" y="139866"/>
                      <a:pt x="21174" y="152232"/>
                      <a:pt x="29892" y="162125"/>
                    </a:cubicBezTo>
                    <a:cubicBezTo>
                      <a:pt x="39852" y="172018"/>
                      <a:pt x="52304" y="176965"/>
                      <a:pt x="64756" y="176965"/>
                    </a:cubicBezTo>
                    <a:lnTo>
                      <a:pt x="2476654" y="176965"/>
                    </a:lnTo>
                    <a:cubicBezTo>
                      <a:pt x="2489106" y="176965"/>
                      <a:pt x="2501558" y="172018"/>
                      <a:pt x="2511518" y="162125"/>
                    </a:cubicBezTo>
                    <a:cubicBezTo>
                      <a:pt x="2520236" y="152232"/>
                      <a:pt x="2525216" y="139866"/>
                      <a:pt x="2525216" y="127499"/>
                    </a:cubicBezTo>
                    <a:lnTo>
                      <a:pt x="2525216" y="64430"/>
                    </a:lnTo>
                    <a:cubicBezTo>
                      <a:pt x="2525216" y="52064"/>
                      <a:pt x="2520236" y="39697"/>
                      <a:pt x="2511518" y="31041"/>
                    </a:cubicBezTo>
                    <a:cubicBezTo>
                      <a:pt x="2501558" y="21148"/>
                      <a:pt x="2489106" y="16201"/>
                      <a:pt x="2476654" y="16201"/>
                    </a:cubicBezTo>
                    <a:close/>
                    <a:moveTo>
                      <a:pt x="64750" y="0"/>
                    </a:moveTo>
                    <a:lnTo>
                      <a:pt x="2476666" y="0"/>
                    </a:lnTo>
                    <a:cubicBezTo>
                      <a:pt x="2494098" y="0"/>
                      <a:pt x="2509040" y="7429"/>
                      <a:pt x="2521492" y="18573"/>
                    </a:cubicBezTo>
                    <a:cubicBezTo>
                      <a:pt x="2533944" y="30955"/>
                      <a:pt x="2541414" y="48289"/>
                      <a:pt x="2541414" y="64386"/>
                    </a:cubicBezTo>
                    <a:lnTo>
                      <a:pt x="2541414" y="127533"/>
                    </a:lnTo>
                    <a:cubicBezTo>
                      <a:pt x="2541414" y="144868"/>
                      <a:pt x="2533944" y="160964"/>
                      <a:pt x="2521492" y="173346"/>
                    </a:cubicBezTo>
                    <a:cubicBezTo>
                      <a:pt x="2509040" y="185728"/>
                      <a:pt x="2494098" y="191919"/>
                      <a:pt x="2476666" y="191919"/>
                    </a:cubicBezTo>
                    <a:lnTo>
                      <a:pt x="64750" y="191919"/>
                    </a:lnTo>
                    <a:cubicBezTo>
                      <a:pt x="47316" y="191919"/>
                      <a:pt x="31130" y="185728"/>
                      <a:pt x="19922" y="173346"/>
                    </a:cubicBezTo>
                    <a:cubicBezTo>
                      <a:pt x="7472" y="160964"/>
                      <a:pt x="0" y="144868"/>
                      <a:pt x="0" y="127533"/>
                    </a:cubicBezTo>
                    <a:lnTo>
                      <a:pt x="0" y="64386"/>
                    </a:lnTo>
                    <a:cubicBezTo>
                      <a:pt x="0" y="48289"/>
                      <a:pt x="7472" y="30955"/>
                      <a:pt x="19922" y="18573"/>
                    </a:cubicBezTo>
                    <a:cubicBezTo>
                      <a:pt x="31130" y="7429"/>
                      <a:pt x="47316" y="0"/>
                      <a:pt x="64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4659B784-A155-BF4C-9C60-7413EFB81D02}"/>
                  </a:ext>
                </a:extLst>
              </p:cNvPr>
              <p:cNvSpPr/>
              <p:nvPr/>
            </p:nvSpPr>
            <p:spPr>
              <a:xfrm>
                <a:off x="16628831" y="10388568"/>
                <a:ext cx="419832" cy="5184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8" h="417">
                    <a:moveTo>
                      <a:pt x="281" y="105"/>
                    </a:moveTo>
                    <a:cubicBezTo>
                      <a:pt x="350" y="210"/>
                      <a:pt x="349" y="389"/>
                      <a:pt x="313" y="412"/>
                    </a:cubicBezTo>
                    <a:cubicBezTo>
                      <a:pt x="277" y="435"/>
                      <a:pt x="113" y="365"/>
                      <a:pt x="44" y="260"/>
                    </a:cubicBezTo>
                    <a:cubicBezTo>
                      <a:pt x="-24" y="155"/>
                      <a:pt x="-9" y="63"/>
                      <a:pt x="56" y="20"/>
                    </a:cubicBezTo>
                    <a:cubicBezTo>
                      <a:pt x="121" y="-23"/>
                      <a:pt x="213" y="0"/>
                      <a:pt x="281" y="1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D5401566-0765-C847-B2E5-185FCEE70655}"/>
                  </a:ext>
                </a:extLst>
              </p:cNvPr>
              <p:cNvSpPr/>
              <p:nvPr/>
            </p:nvSpPr>
            <p:spPr>
              <a:xfrm>
                <a:off x="16621645" y="10379926"/>
                <a:ext cx="435377" cy="534550"/>
              </a:xfrm>
              <a:custGeom>
                <a:avLst/>
                <a:gdLst>
                  <a:gd name="connsiteX0" fmla="*/ 159971 w 435377"/>
                  <a:gd name="connsiteY0" fmla="*/ 16119 h 534550"/>
                  <a:gd name="connsiteX1" fmla="*/ 81727 w 435377"/>
                  <a:gd name="connsiteY1" fmla="*/ 40982 h 534550"/>
                  <a:gd name="connsiteX2" fmla="*/ 69307 w 435377"/>
                  <a:gd name="connsiteY2" fmla="*/ 328150 h 534550"/>
                  <a:gd name="connsiteX3" fmla="*/ 392217 w 435377"/>
                  <a:gd name="connsiteY3" fmla="*/ 514623 h 534550"/>
                  <a:gd name="connsiteX4" fmla="*/ 349991 w 435377"/>
                  <a:gd name="connsiteY4" fmla="*/ 144164 h 534550"/>
                  <a:gd name="connsiteX5" fmla="*/ 159971 w 435377"/>
                  <a:gd name="connsiteY5" fmla="*/ 16119 h 534550"/>
                  <a:gd name="connsiteX6" fmla="*/ 146742 w 435377"/>
                  <a:gd name="connsiteY6" fmla="*/ 792 h 534550"/>
                  <a:gd name="connsiteX7" fmla="*/ 364929 w 435377"/>
                  <a:gd name="connsiteY7" fmla="*/ 134198 h 534550"/>
                  <a:gd name="connsiteX8" fmla="*/ 402195 w 435377"/>
                  <a:gd name="connsiteY8" fmla="*/ 527090 h 534550"/>
                  <a:gd name="connsiteX9" fmla="*/ 372381 w 435377"/>
                  <a:gd name="connsiteY9" fmla="*/ 534550 h 534550"/>
                  <a:gd name="connsiteX10" fmla="*/ 56855 w 435377"/>
                  <a:gd name="connsiteY10" fmla="*/ 335617 h 534550"/>
                  <a:gd name="connsiteX11" fmla="*/ 74246 w 435377"/>
                  <a:gd name="connsiteY11" fmla="*/ 27271 h 534550"/>
                  <a:gd name="connsiteX12" fmla="*/ 146742 w 435377"/>
                  <a:gd name="connsiteY12" fmla="*/ 792 h 53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5377" h="534550">
                    <a:moveTo>
                      <a:pt x="159971" y="16119"/>
                    </a:moveTo>
                    <a:cubicBezTo>
                      <a:pt x="132647" y="16119"/>
                      <a:pt x="106566" y="23578"/>
                      <a:pt x="81727" y="40982"/>
                    </a:cubicBezTo>
                    <a:cubicBezTo>
                      <a:pt x="-2726" y="95681"/>
                      <a:pt x="-7694" y="211294"/>
                      <a:pt x="69307" y="328150"/>
                    </a:cubicBezTo>
                    <a:cubicBezTo>
                      <a:pt x="152519" y="454952"/>
                      <a:pt x="352475" y="540730"/>
                      <a:pt x="392217" y="514623"/>
                    </a:cubicBezTo>
                    <a:cubicBezTo>
                      <a:pt x="430717" y="488517"/>
                      <a:pt x="433201" y="270965"/>
                      <a:pt x="349991" y="144164"/>
                    </a:cubicBezTo>
                    <a:cubicBezTo>
                      <a:pt x="295343" y="60873"/>
                      <a:pt x="225795" y="16119"/>
                      <a:pt x="159971" y="16119"/>
                    </a:cubicBezTo>
                    <a:close/>
                    <a:moveTo>
                      <a:pt x="146742" y="792"/>
                    </a:moveTo>
                    <a:cubicBezTo>
                      <a:pt x="221917" y="-6842"/>
                      <a:pt x="302507" y="40948"/>
                      <a:pt x="364929" y="134198"/>
                    </a:cubicBezTo>
                    <a:cubicBezTo>
                      <a:pt x="450643" y="265991"/>
                      <a:pt x="451885" y="494763"/>
                      <a:pt x="402195" y="527090"/>
                    </a:cubicBezTo>
                    <a:cubicBezTo>
                      <a:pt x="394741" y="532063"/>
                      <a:pt x="384803" y="534550"/>
                      <a:pt x="372381" y="534550"/>
                    </a:cubicBezTo>
                    <a:cubicBezTo>
                      <a:pt x="295363" y="534550"/>
                      <a:pt x="131389" y="448760"/>
                      <a:pt x="56855" y="335617"/>
                    </a:cubicBezTo>
                    <a:cubicBezTo>
                      <a:pt x="-25133" y="211284"/>
                      <a:pt x="-17679" y="86951"/>
                      <a:pt x="74246" y="27271"/>
                    </a:cubicBezTo>
                    <a:cubicBezTo>
                      <a:pt x="97227" y="12040"/>
                      <a:pt x="121684" y="3337"/>
                      <a:pt x="146742" y="7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CDA79563-E1DE-FA48-8E3E-BEBAABF3F664}"/>
                  </a:ext>
                </a:extLst>
              </p:cNvPr>
              <p:cNvSpPr/>
              <p:nvPr/>
            </p:nvSpPr>
            <p:spPr>
              <a:xfrm>
                <a:off x="17446071" y="10003483"/>
                <a:ext cx="412357" cy="6243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2" h="502">
                    <a:moveTo>
                      <a:pt x="316" y="162"/>
                    </a:moveTo>
                    <a:cubicBezTo>
                      <a:pt x="359" y="294"/>
                      <a:pt x="307" y="485"/>
                      <a:pt x="263" y="500"/>
                    </a:cubicBezTo>
                    <a:cubicBezTo>
                      <a:pt x="218" y="515"/>
                      <a:pt x="62" y="393"/>
                      <a:pt x="18" y="260"/>
                    </a:cubicBezTo>
                    <a:cubicBezTo>
                      <a:pt x="-26" y="128"/>
                      <a:pt x="17" y="34"/>
                      <a:pt x="99" y="7"/>
                    </a:cubicBezTo>
                    <a:cubicBezTo>
                      <a:pt x="181" y="-21"/>
                      <a:pt x="272" y="30"/>
                      <a:pt x="316" y="1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3E5994F5-54B4-4E42-A14E-43C16B091CEC}"/>
                  </a:ext>
                </a:extLst>
              </p:cNvPr>
              <p:cNvSpPr/>
              <p:nvPr/>
            </p:nvSpPr>
            <p:spPr>
              <a:xfrm>
                <a:off x="17436952" y="9995012"/>
                <a:ext cx="427620" cy="640306"/>
              </a:xfrm>
              <a:custGeom>
                <a:avLst/>
                <a:gdLst>
                  <a:gd name="connsiteX0" fmla="*/ 185489 w 427620"/>
                  <a:gd name="connsiteY0" fmla="*/ 15948 h 640306"/>
                  <a:gd name="connsiteX1" fmla="*/ 134573 w 427620"/>
                  <a:gd name="connsiteY1" fmla="*/ 23410 h 640306"/>
                  <a:gd name="connsiteX2" fmla="*/ 30253 w 427620"/>
                  <a:gd name="connsiteY2" fmla="*/ 127879 h 640306"/>
                  <a:gd name="connsiteX3" fmla="*/ 38947 w 427620"/>
                  <a:gd name="connsiteY3" fmla="*/ 330599 h 640306"/>
                  <a:gd name="connsiteX4" fmla="*/ 187973 w 427620"/>
                  <a:gd name="connsiteY4" fmla="*/ 544512 h 640306"/>
                  <a:gd name="connsiteX5" fmla="*/ 332033 w 427620"/>
                  <a:gd name="connsiteY5" fmla="*/ 622864 h 640306"/>
                  <a:gd name="connsiteX6" fmla="*/ 394127 w 427620"/>
                  <a:gd name="connsiteY6" fmla="*/ 212450 h 640306"/>
                  <a:gd name="connsiteX7" fmla="*/ 279873 w 427620"/>
                  <a:gd name="connsiteY7" fmla="*/ 44553 h 640306"/>
                  <a:gd name="connsiteX8" fmla="*/ 185489 w 427620"/>
                  <a:gd name="connsiteY8" fmla="*/ 15948 h 640306"/>
                  <a:gd name="connsiteX9" fmla="*/ 209703 w 427620"/>
                  <a:gd name="connsiteY9" fmla="*/ 1765 h 640306"/>
                  <a:gd name="connsiteX10" fmla="*/ 287339 w 427620"/>
                  <a:gd name="connsiteY10" fmla="*/ 32083 h 640306"/>
                  <a:gd name="connsiteX11" fmla="*/ 406587 w 427620"/>
                  <a:gd name="connsiteY11" fmla="*/ 207460 h 640306"/>
                  <a:gd name="connsiteX12" fmla="*/ 337025 w 427620"/>
                  <a:gd name="connsiteY12" fmla="*/ 637818 h 640306"/>
                  <a:gd name="connsiteX13" fmla="*/ 323361 w 427620"/>
                  <a:gd name="connsiteY13" fmla="*/ 640306 h 640306"/>
                  <a:gd name="connsiteX14" fmla="*/ 175543 w 427620"/>
                  <a:gd name="connsiteY14" fmla="*/ 555727 h 640306"/>
                  <a:gd name="connsiteX15" fmla="*/ 22757 w 427620"/>
                  <a:gd name="connsiteY15" fmla="*/ 334329 h 640306"/>
                  <a:gd name="connsiteX16" fmla="*/ 14061 w 427620"/>
                  <a:gd name="connsiteY16" fmla="*/ 122881 h 640306"/>
                  <a:gd name="connsiteX17" fmla="*/ 128341 w 427620"/>
                  <a:gd name="connsiteY17" fmla="*/ 9694 h 640306"/>
                  <a:gd name="connsiteX18" fmla="*/ 209703 w 427620"/>
                  <a:gd name="connsiteY18" fmla="*/ 1765 h 64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7620" h="640306">
                    <a:moveTo>
                      <a:pt x="185489" y="15948"/>
                    </a:moveTo>
                    <a:cubicBezTo>
                      <a:pt x="168103" y="15948"/>
                      <a:pt x="151959" y="18435"/>
                      <a:pt x="134573" y="23410"/>
                    </a:cubicBezTo>
                    <a:cubicBezTo>
                      <a:pt x="86139" y="40822"/>
                      <a:pt x="47641" y="78132"/>
                      <a:pt x="30253" y="127879"/>
                    </a:cubicBezTo>
                    <a:cubicBezTo>
                      <a:pt x="10383" y="183845"/>
                      <a:pt x="12867" y="253491"/>
                      <a:pt x="38947" y="330599"/>
                    </a:cubicBezTo>
                    <a:cubicBezTo>
                      <a:pt x="61301" y="401489"/>
                      <a:pt x="117185" y="479841"/>
                      <a:pt x="187973" y="544512"/>
                    </a:cubicBezTo>
                    <a:cubicBezTo>
                      <a:pt x="255035" y="605453"/>
                      <a:pt x="312163" y="630326"/>
                      <a:pt x="332033" y="622864"/>
                    </a:cubicBezTo>
                    <a:cubicBezTo>
                      <a:pt x="381707" y="606696"/>
                      <a:pt x="446285" y="372884"/>
                      <a:pt x="394127" y="212450"/>
                    </a:cubicBezTo>
                    <a:cubicBezTo>
                      <a:pt x="368047" y="136585"/>
                      <a:pt x="329549" y="78132"/>
                      <a:pt x="279873" y="44553"/>
                    </a:cubicBezTo>
                    <a:cubicBezTo>
                      <a:pt x="251309" y="25897"/>
                      <a:pt x="217779" y="15948"/>
                      <a:pt x="185489" y="15948"/>
                    </a:cubicBezTo>
                    <a:close/>
                    <a:moveTo>
                      <a:pt x="209703" y="1765"/>
                    </a:moveTo>
                    <a:cubicBezTo>
                      <a:pt x="236721" y="5652"/>
                      <a:pt x="263117" y="15914"/>
                      <a:pt x="287339" y="32083"/>
                    </a:cubicBezTo>
                    <a:cubicBezTo>
                      <a:pt x="339509" y="66910"/>
                      <a:pt x="380501" y="127856"/>
                      <a:pt x="406587" y="207460"/>
                    </a:cubicBezTo>
                    <a:cubicBezTo>
                      <a:pt x="461243" y="371643"/>
                      <a:pt x="399135" y="616674"/>
                      <a:pt x="337025" y="637818"/>
                    </a:cubicBezTo>
                    <a:cubicBezTo>
                      <a:pt x="332057" y="639062"/>
                      <a:pt x="328331" y="640306"/>
                      <a:pt x="323361" y="640306"/>
                    </a:cubicBezTo>
                    <a:cubicBezTo>
                      <a:pt x="283613" y="640306"/>
                      <a:pt x="221503" y="596773"/>
                      <a:pt x="175543" y="555727"/>
                    </a:cubicBezTo>
                    <a:cubicBezTo>
                      <a:pt x="103497" y="489805"/>
                      <a:pt x="46357" y="408957"/>
                      <a:pt x="22757" y="334329"/>
                    </a:cubicBezTo>
                    <a:cubicBezTo>
                      <a:pt x="-4571" y="255969"/>
                      <a:pt x="-7057" y="181340"/>
                      <a:pt x="14061" y="122881"/>
                    </a:cubicBezTo>
                    <a:cubicBezTo>
                      <a:pt x="33935" y="68154"/>
                      <a:pt x="73685" y="25864"/>
                      <a:pt x="128341" y="9694"/>
                    </a:cubicBezTo>
                    <a:cubicBezTo>
                      <a:pt x="155049" y="366"/>
                      <a:pt x="182687" y="-2122"/>
                      <a:pt x="209703" y="17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6E8CE51E-3D35-434D-B59B-2BBB4EC42A66}"/>
                  </a:ext>
                </a:extLst>
              </p:cNvPr>
              <p:cNvSpPr/>
              <p:nvPr/>
            </p:nvSpPr>
            <p:spPr>
              <a:xfrm>
                <a:off x="17997953" y="9546117"/>
                <a:ext cx="392424" cy="6430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" h="517">
                    <a:moveTo>
                      <a:pt x="313" y="236"/>
                    </a:moveTo>
                    <a:cubicBezTo>
                      <a:pt x="294" y="373"/>
                      <a:pt x="163" y="522"/>
                      <a:pt x="116" y="516"/>
                    </a:cubicBezTo>
                    <a:cubicBezTo>
                      <a:pt x="70" y="509"/>
                      <a:pt x="-16" y="331"/>
                      <a:pt x="3" y="193"/>
                    </a:cubicBezTo>
                    <a:cubicBezTo>
                      <a:pt x="22" y="55"/>
                      <a:pt x="102" y="-11"/>
                      <a:pt x="187" y="1"/>
                    </a:cubicBezTo>
                    <a:cubicBezTo>
                      <a:pt x="273" y="12"/>
                      <a:pt x="332" y="98"/>
                      <a:pt x="313" y="23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F828EF03-13C7-7647-B478-2FD770DD47C1}"/>
                  </a:ext>
                </a:extLst>
              </p:cNvPr>
              <p:cNvSpPr/>
              <p:nvPr/>
            </p:nvSpPr>
            <p:spPr>
              <a:xfrm>
                <a:off x="17989619" y="9539139"/>
                <a:ext cx="409688" cy="657509"/>
              </a:xfrm>
              <a:custGeom>
                <a:avLst/>
                <a:gdLst>
                  <a:gd name="connsiteX0" fmla="*/ 216967 w 409688"/>
                  <a:gd name="connsiteY0" fmla="*/ 14455 h 657509"/>
                  <a:gd name="connsiteX1" fmla="*/ 19537 w 409688"/>
                  <a:gd name="connsiteY1" fmla="*/ 248280 h 657509"/>
                  <a:gd name="connsiteX2" fmla="*/ 154881 w 409688"/>
                  <a:gd name="connsiteY2" fmla="*/ 640062 h 657509"/>
                  <a:gd name="connsiteX3" fmla="*/ 389561 w 409688"/>
                  <a:gd name="connsiteY3" fmla="*/ 299274 h 657509"/>
                  <a:gd name="connsiteX4" fmla="*/ 362245 w 409688"/>
                  <a:gd name="connsiteY4" fmla="*/ 99030 h 657509"/>
                  <a:gd name="connsiteX5" fmla="*/ 240559 w 409688"/>
                  <a:gd name="connsiteY5" fmla="*/ 15699 h 657509"/>
                  <a:gd name="connsiteX6" fmla="*/ 216967 w 409688"/>
                  <a:gd name="connsiteY6" fmla="*/ 14455 h 657509"/>
                  <a:gd name="connsiteX7" fmla="*/ 241809 w 409688"/>
                  <a:gd name="connsiteY7" fmla="*/ 1988 h 657509"/>
                  <a:gd name="connsiteX8" fmla="*/ 374705 w 409688"/>
                  <a:gd name="connsiteY8" fmla="*/ 92791 h 657509"/>
                  <a:gd name="connsiteX9" fmla="*/ 404513 w 409688"/>
                  <a:gd name="connsiteY9" fmla="*/ 301761 h 657509"/>
                  <a:gd name="connsiteX10" fmla="*/ 156111 w 409688"/>
                  <a:gd name="connsiteY10" fmla="*/ 657509 h 657509"/>
                  <a:gd name="connsiteX11" fmla="*/ 152385 w 409688"/>
                  <a:gd name="connsiteY11" fmla="*/ 657509 h 657509"/>
                  <a:gd name="connsiteX12" fmla="*/ 3343 w 409688"/>
                  <a:gd name="connsiteY12" fmla="*/ 247031 h 657509"/>
                  <a:gd name="connsiteX13" fmla="*/ 241809 w 409688"/>
                  <a:gd name="connsiteY13" fmla="*/ 1988 h 65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688" h="657509">
                    <a:moveTo>
                      <a:pt x="216967" y="14455"/>
                    </a:moveTo>
                    <a:cubicBezTo>
                      <a:pt x="116389" y="14455"/>
                      <a:pt x="38163" y="104005"/>
                      <a:pt x="19537" y="248280"/>
                    </a:cubicBezTo>
                    <a:cubicBezTo>
                      <a:pt x="-4055" y="414943"/>
                      <a:pt x="101489" y="633843"/>
                      <a:pt x="154881" y="640062"/>
                    </a:cubicBezTo>
                    <a:cubicBezTo>
                      <a:pt x="207033" y="648768"/>
                      <a:pt x="367211" y="465937"/>
                      <a:pt x="389561" y="299274"/>
                    </a:cubicBezTo>
                    <a:cubicBezTo>
                      <a:pt x="400737" y="219674"/>
                      <a:pt x="390803" y="150024"/>
                      <a:pt x="362245" y="99030"/>
                    </a:cubicBezTo>
                    <a:cubicBezTo>
                      <a:pt x="334927" y="51768"/>
                      <a:pt x="291469" y="21918"/>
                      <a:pt x="240559" y="15699"/>
                    </a:cubicBezTo>
                    <a:cubicBezTo>
                      <a:pt x="231867" y="14455"/>
                      <a:pt x="224417" y="14455"/>
                      <a:pt x="216967" y="14455"/>
                    </a:cubicBezTo>
                    <a:close/>
                    <a:moveTo>
                      <a:pt x="241809" y="1988"/>
                    </a:moveTo>
                    <a:cubicBezTo>
                      <a:pt x="297701" y="9451"/>
                      <a:pt x="344897" y="41792"/>
                      <a:pt x="374705" y="92791"/>
                    </a:cubicBezTo>
                    <a:cubicBezTo>
                      <a:pt x="406997" y="146277"/>
                      <a:pt x="416935" y="218422"/>
                      <a:pt x="404513" y="301761"/>
                    </a:cubicBezTo>
                    <a:cubicBezTo>
                      <a:pt x="382157" y="470928"/>
                      <a:pt x="225663" y="657509"/>
                      <a:pt x="156111" y="657509"/>
                    </a:cubicBezTo>
                    <a:cubicBezTo>
                      <a:pt x="154869" y="657509"/>
                      <a:pt x="153627" y="657509"/>
                      <a:pt x="152385" y="657509"/>
                    </a:cubicBezTo>
                    <a:cubicBezTo>
                      <a:pt x="86559" y="648802"/>
                      <a:pt x="-20255" y="418685"/>
                      <a:pt x="3343" y="247031"/>
                    </a:cubicBezTo>
                    <a:cubicBezTo>
                      <a:pt x="25699" y="82840"/>
                      <a:pt x="121335" y="-15426"/>
                      <a:pt x="241809" y="1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3EABD6D4-CE87-B649-BA1E-C9988637F414}"/>
                  </a:ext>
                </a:extLst>
              </p:cNvPr>
              <p:cNvSpPr/>
              <p:nvPr/>
            </p:nvSpPr>
            <p:spPr>
              <a:xfrm>
                <a:off x="18562300" y="9999744"/>
                <a:ext cx="423569" cy="613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1" h="493">
                    <a:moveTo>
                      <a:pt x="316" y="271"/>
                    </a:moveTo>
                    <a:cubicBezTo>
                      <a:pt x="263" y="398"/>
                      <a:pt x="98" y="509"/>
                      <a:pt x="54" y="491"/>
                    </a:cubicBezTo>
                    <a:cubicBezTo>
                      <a:pt x="11" y="473"/>
                      <a:pt x="-28" y="279"/>
                      <a:pt x="26" y="151"/>
                    </a:cubicBezTo>
                    <a:cubicBezTo>
                      <a:pt x="79" y="22"/>
                      <a:pt x="173" y="-22"/>
                      <a:pt x="253" y="11"/>
                    </a:cubicBezTo>
                    <a:cubicBezTo>
                      <a:pt x="333" y="44"/>
                      <a:pt x="369" y="142"/>
                      <a:pt x="316" y="2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D1DF3973-B06E-C545-BD3E-0847D9EB9A20}"/>
                  </a:ext>
                </a:extLst>
              </p:cNvPr>
              <p:cNvSpPr/>
              <p:nvPr/>
            </p:nvSpPr>
            <p:spPr>
              <a:xfrm>
                <a:off x="18554346" y="9992559"/>
                <a:ext cx="438861" cy="629051"/>
              </a:xfrm>
              <a:custGeom>
                <a:avLst/>
                <a:gdLst>
                  <a:gd name="connsiteX0" fmla="*/ 256378 w 438861"/>
                  <a:gd name="connsiteY0" fmla="*/ 14664 h 629051"/>
                  <a:gd name="connsiteX1" fmla="*/ 171922 w 438861"/>
                  <a:gd name="connsiteY1" fmla="*/ 37049 h 629051"/>
                  <a:gd name="connsiteX2" fmla="*/ 47722 w 438861"/>
                  <a:gd name="connsiteY2" fmla="*/ 196234 h 629051"/>
                  <a:gd name="connsiteX3" fmla="*/ 20398 w 438861"/>
                  <a:gd name="connsiteY3" fmla="*/ 456154 h 629051"/>
                  <a:gd name="connsiteX4" fmla="*/ 78772 w 438861"/>
                  <a:gd name="connsiteY4" fmla="*/ 610364 h 629051"/>
                  <a:gd name="connsiteX5" fmla="*/ 229054 w 438861"/>
                  <a:gd name="connsiteY5" fmla="*/ 541965 h 629051"/>
                  <a:gd name="connsiteX6" fmla="*/ 392998 w 438861"/>
                  <a:gd name="connsiteY6" fmla="*/ 339252 h 629051"/>
                  <a:gd name="connsiteX7" fmla="*/ 319720 w 438861"/>
                  <a:gd name="connsiteY7" fmla="*/ 27100 h 629051"/>
                  <a:gd name="connsiteX8" fmla="*/ 256378 w 438861"/>
                  <a:gd name="connsiteY8" fmla="*/ 14664 h 629051"/>
                  <a:gd name="connsiteX9" fmla="*/ 244272 w 438861"/>
                  <a:gd name="connsiteY9" fmla="*/ 482 h 629051"/>
                  <a:gd name="connsiteX10" fmla="*/ 325952 w 438861"/>
                  <a:gd name="connsiteY10" fmla="*/ 13386 h 629051"/>
                  <a:gd name="connsiteX11" fmla="*/ 407942 w 438861"/>
                  <a:gd name="connsiteY11" fmla="*/ 346716 h 629051"/>
                  <a:gd name="connsiteX12" fmla="*/ 237752 w 438861"/>
                  <a:gd name="connsiteY12" fmla="*/ 555669 h 629051"/>
                  <a:gd name="connsiteX13" fmla="*/ 89922 w 438861"/>
                  <a:gd name="connsiteY13" fmla="*/ 629051 h 629051"/>
                  <a:gd name="connsiteX14" fmla="*/ 72530 w 438861"/>
                  <a:gd name="connsiteY14" fmla="*/ 626563 h 629051"/>
                  <a:gd name="connsiteX15" fmla="*/ 5448 w 438861"/>
                  <a:gd name="connsiteY15" fmla="*/ 458655 h 629051"/>
                  <a:gd name="connsiteX16" fmla="*/ 32778 w 438861"/>
                  <a:gd name="connsiteY16" fmla="*/ 191245 h 629051"/>
                  <a:gd name="connsiteX17" fmla="*/ 164458 w 438861"/>
                  <a:gd name="connsiteY17" fmla="*/ 25824 h 629051"/>
                  <a:gd name="connsiteX18" fmla="*/ 244272 w 438861"/>
                  <a:gd name="connsiteY18" fmla="*/ 482 h 62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8861" h="629051">
                    <a:moveTo>
                      <a:pt x="256378" y="14664"/>
                    </a:moveTo>
                    <a:cubicBezTo>
                      <a:pt x="227812" y="14664"/>
                      <a:pt x="199246" y="22126"/>
                      <a:pt x="171922" y="37049"/>
                    </a:cubicBezTo>
                    <a:cubicBezTo>
                      <a:pt x="121000" y="66897"/>
                      <a:pt x="77530" y="121616"/>
                      <a:pt x="47722" y="196234"/>
                    </a:cubicBezTo>
                    <a:cubicBezTo>
                      <a:pt x="17914" y="265878"/>
                      <a:pt x="7976" y="360394"/>
                      <a:pt x="20398" y="456154"/>
                    </a:cubicBezTo>
                    <a:cubicBezTo>
                      <a:pt x="31576" y="546939"/>
                      <a:pt x="57658" y="601659"/>
                      <a:pt x="78772" y="610364"/>
                    </a:cubicBezTo>
                    <a:cubicBezTo>
                      <a:pt x="98644" y="619070"/>
                      <a:pt x="157018" y="597928"/>
                      <a:pt x="229054" y="541965"/>
                    </a:cubicBezTo>
                    <a:cubicBezTo>
                      <a:pt x="303574" y="483514"/>
                      <a:pt x="364432" y="408896"/>
                      <a:pt x="392998" y="339252"/>
                    </a:cubicBezTo>
                    <a:cubicBezTo>
                      <a:pt x="452616" y="196234"/>
                      <a:pt x="422806" y="70628"/>
                      <a:pt x="319720" y="27100"/>
                    </a:cubicBezTo>
                    <a:cubicBezTo>
                      <a:pt x="299848" y="18395"/>
                      <a:pt x="278734" y="14664"/>
                      <a:pt x="256378" y="14664"/>
                    </a:cubicBezTo>
                    <a:close/>
                    <a:moveTo>
                      <a:pt x="244272" y="482"/>
                    </a:moveTo>
                    <a:cubicBezTo>
                      <a:pt x="271602" y="-1539"/>
                      <a:pt x="299242" y="2814"/>
                      <a:pt x="325952" y="13386"/>
                    </a:cubicBezTo>
                    <a:cubicBezTo>
                      <a:pt x="436514" y="59406"/>
                      <a:pt x="470054" y="193733"/>
                      <a:pt x="407942" y="346716"/>
                    </a:cubicBezTo>
                    <a:cubicBezTo>
                      <a:pt x="378128" y="418854"/>
                      <a:pt x="314772" y="494724"/>
                      <a:pt x="237752" y="555669"/>
                    </a:cubicBezTo>
                    <a:cubicBezTo>
                      <a:pt x="191788" y="591738"/>
                      <a:pt x="129674" y="629051"/>
                      <a:pt x="89922" y="629051"/>
                    </a:cubicBezTo>
                    <a:cubicBezTo>
                      <a:pt x="83710" y="629051"/>
                      <a:pt x="77500" y="627807"/>
                      <a:pt x="72530" y="626563"/>
                    </a:cubicBezTo>
                    <a:cubicBezTo>
                      <a:pt x="36504" y="610394"/>
                      <a:pt x="12902" y="525818"/>
                      <a:pt x="5448" y="458655"/>
                    </a:cubicBezTo>
                    <a:cubicBezTo>
                      <a:pt x="-6974" y="361641"/>
                      <a:pt x="1722" y="263384"/>
                      <a:pt x="32778" y="191245"/>
                    </a:cubicBezTo>
                    <a:cubicBezTo>
                      <a:pt x="65076" y="114132"/>
                      <a:pt x="109798" y="55675"/>
                      <a:pt x="164458" y="25824"/>
                    </a:cubicBezTo>
                    <a:cubicBezTo>
                      <a:pt x="189924" y="10899"/>
                      <a:pt x="216944" y="2504"/>
                      <a:pt x="244272" y="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1C4E6BD1-C201-2740-8E23-F782866B45C6}"/>
                  </a:ext>
                </a:extLst>
              </p:cNvPr>
              <p:cNvSpPr/>
              <p:nvPr/>
            </p:nvSpPr>
            <p:spPr>
              <a:xfrm>
                <a:off x="18118798" y="9791624"/>
                <a:ext cx="82222" cy="13147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056">
                    <a:moveTo>
                      <a:pt x="61" y="1056"/>
                    </a:moveTo>
                    <a:cubicBezTo>
                      <a:pt x="57" y="1056"/>
                      <a:pt x="55" y="1054"/>
                      <a:pt x="54" y="1051"/>
                    </a:cubicBezTo>
                    <a:cubicBezTo>
                      <a:pt x="-67" y="567"/>
                      <a:pt x="53" y="11"/>
                      <a:pt x="54" y="5"/>
                    </a:cubicBezTo>
                    <a:cubicBezTo>
                      <a:pt x="55" y="2"/>
                      <a:pt x="58" y="-1"/>
                      <a:pt x="62" y="0"/>
                    </a:cubicBezTo>
                    <a:cubicBezTo>
                      <a:pt x="65" y="1"/>
                      <a:pt x="67" y="4"/>
                      <a:pt x="67" y="8"/>
                    </a:cubicBezTo>
                    <a:cubicBezTo>
                      <a:pt x="65" y="13"/>
                      <a:pt x="-54" y="566"/>
                      <a:pt x="67" y="1048"/>
                    </a:cubicBezTo>
                    <a:cubicBezTo>
                      <a:pt x="67" y="1051"/>
                      <a:pt x="65" y="1055"/>
                      <a:pt x="62" y="1056"/>
                    </a:cubicBezTo>
                    <a:cubicBezTo>
                      <a:pt x="61" y="1056"/>
                      <a:pt x="61" y="1056"/>
                      <a:pt x="61" y="1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0186AE67-8B37-814D-BB63-1CA86AF83E88}"/>
                  </a:ext>
                </a:extLst>
              </p:cNvPr>
              <p:cNvSpPr/>
              <p:nvPr/>
            </p:nvSpPr>
            <p:spPr>
              <a:xfrm>
                <a:off x="17660347" y="10307563"/>
                <a:ext cx="404882" cy="7988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642">
                    <a:moveTo>
                      <a:pt x="320" y="642"/>
                    </a:moveTo>
                    <a:cubicBezTo>
                      <a:pt x="318" y="642"/>
                      <a:pt x="316" y="641"/>
                      <a:pt x="315" y="640"/>
                    </a:cubicBezTo>
                    <a:cubicBezTo>
                      <a:pt x="312" y="637"/>
                      <a:pt x="81" y="344"/>
                      <a:pt x="0" y="7"/>
                    </a:cubicBezTo>
                    <a:cubicBezTo>
                      <a:pt x="-1" y="4"/>
                      <a:pt x="1" y="0"/>
                      <a:pt x="4" y="0"/>
                    </a:cubicBezTo>
                    <a:cubicBezTo>
                      <a:pt x="8" y="-1"/>
                      <a:pt x="11" y="1"/>
                      <a:pt x="11" y="5"/>
                    </a:cubicBezTo>
                    <a:cubicBezTo>
                      <a:pt x="92" y="338"/>
                      <a:pt x="322" y="629"/>
                      <a:pt x="325" y="632"/>
                    </a:cubicBezTo>
                    <a:cubicBezTo>
                      <a:pt x="326" y="634"/>
                      <a:pt x="326" y="638"/>
                      <a:pt x="323" y="640"/>
                    </a:cubicBezTo>
                    <a:cubicBezTo>
                      <a:pt x="322" y="642"/>
                      <a:pt x="321" y="642"/>
                      <a:pt x="320" y="6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3CCFE218-1AAA-E548-A95A-28B0DD4301FC}"/>
                  </a:ext>
                </a:extLst>
              </p:cNvPr>
              <p:cNvSpPr/>
              <p:nvPr/>
            </p:nvSpPr>
            <p:spPr>
              <a:xfrm>
                <a:off x="18541122" y="10242759"/>
                <a:ext cx="289024" cy="8636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3" h="694">
                    <a:moveTo>
                      <a:pt x="6" y="694"/>
                    </a:moveTo>
                    <a:cubicBezTo>
                      <a:pt x="4" y="694"/>
                      <a:pt x="0" y="691"/>
                      <a:pt x="0" y="688"/>
                    </a:cubicBezTo>
                    <a:cubicBezTo>
                      <a:pt x="0" y="683"/>
                      <a:pt x="-12" y="246"/>
                      <a:pt x="222" y="2"/>
                    </a:cubicBezTo>
                    <a:cubicBezTo>
                      <a:pt x="225" y="-1"/>
                      <a:pt x="229" y="-1"/>
                      <a:pt x="231" y="2"/>
                    </a:cubicBezTo>
                    <a:cubicBezTo>
                      <a:pt x="233" y="4"/>
                      <a:pt x="233" y="8"/>
                      <a:pt x="232" y="10"/>
                    </a:cubicBezTo>
                    <a:cubicBezTo>
                      <a:pt x="0" y="251"/>
                      <a:pt x="12" y="683"/>
                      <a:pt x="12" y="687"/>
                    </a:cubicBezTo>
                    <a:cubicBezTo>
                      <a:pt x="13" y="691"/>
                      <a:pt x="10" y="694"/>
                      <a:pt x="7" y="694"/>
                    </a:cubicBezTo>
                    <a:cubicBezTo>
                      <a:pt x="6" y="694"/>
                      <a:pt x="6" y="694"/>
                      <a:pt x="6" y="6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F29279D9-B2B5-664D-9A69-E49C8C6893DB}"/>
                  </a:ext>
                </a:extLst>
              </p:cNvPr>
              <p:cNvSpPr/>
              <p:nvPr/>
            </p:nvSpPr>
            <p:spPr>
              <a:xfrm>
                <a:off x="16864283" y="10700125"/>
                <a:ext cx="388687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3" h="327">
                    <a:moveTo>
                      <a:pt x="307" y="327"/>
                    </a:moveTo>
                    <a:cubicBezTo>
                      <a:pt x="306" y="327"/>
                      <a:pt x="304" y="327"/>
                      <a:pt x="304" y="326"/>
                    </a:cubicBezTo>
                    <a:cubicBezTo>
                      <a:pt x="99" y="192"/>
                      <a:pt x="2" y="10"/>
                      <a:pt x="1" y="8"/>
                    </a:cubicBezTo>
                    <a:cubicBezTo>
                      <a:pt x="-1" y="5"/>
                      <a:pt x="0" y="2"/>
                      <a:pt x="3" y="0"/>
                    </a:cubicBezTo>
                    <a:cubicBezTo>
                      <a:pt x="7" y="-1"/>
                      <a:pt x="11" y="0"/>
                      <a:pt x="12" y="3"/>
                    </a:cubicBezTo>
                    <a:cubicBezTo>
                      <a:pt x="13" y="5"/>
                      <a:pt x="109" y="183"/>
                      <a:pt x="311" y="316"/>
                    </a:cubicBezTo>
                    <a:cubicBezTo>
                      <a:pt x="313" y="317"/>
                      <a:pt x="314" y="321"/>
                      <a:pt x="312" y="324"/>
                    </a:cubicBezTo>
                    <a:cubicBezTo>
                      <a:pt x="311" y="326"/>
                      <a:pt x="308" y="327"/>
                      <a:pt x="307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6CCF6463-ECD7-4B42-8282-6CC8C2648044}"/>
                  </a:ext>
                </a:extLst>
              </p:cNvPr>
              <p:cNvSpPr/>
              <p:nvPr/>
            </p:nvSpPr>
            <p:spPr>
              <a:xfrm>
                <a:off x="17134623" y="10403522"/>
                <a:ext cx="538182" cy="69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558">
                    <a:moveTo>
                      <a:pt x="126" y="558"/>
                    </a:moveTo>
                    <a:cubicBezTo>
                      <a:pt x="126" y="558"/>
                      <a:pt x="35" y="392"/>
                      <a:pt x="3" y="156"/>
                    </a:cubicBezTo>
                    <a:cubicBezTo>
                      <a:pt x="-27" y="-71"/>
                      <a:pt x="162" y="-71"/>
                      <a:pt x="206" y="294"/>
                    </a:cubicBezTo>
                    <a:cubicBezTo>
                      <a:pt x="206" y="294"/>
                      <a:pt x="320" y="215"/>
                      <a:pt x="293" y="416"/>
                    </a:cubicBezTo>
                    <a:cubicBezTo>
                      <a:pt x="293" y="416"/>
                      <a:pt x="373" y="341"/>
                      <a:pt x="415" y="382"/>
                    </a:cubicBezTo>
                    <a:cubicBezTo>
                      <a:pt x="457" y="423"/>
                      <a:pt x="411" y="558"/>
                      <a:pt x="411" y="5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33D3D023-57D6-BD43-8CFE-607C97E86835}"/>
                  </a:ext>
                </a:extLst>
              </p:cNvPr>
              <p:cNvSpPr/>
              <p:nvPr/>
            </p:nvSpPr>
            <p:spPr>
              <a:xfrm>
                <a:off x="17126596" y="10396211"/>
                <a:ext cx="553041" cy="710185"/>
              </a:xfrm>
              <a:custGeom>
                <a:avLst/>
                <a:gdLst>
                  <a:gd name="connsiteX0" fmla="*/ 79355 w 553041"/>
                  <a:gd name="connsiteY0" fmla="*/ 15724 h 710185"/>
                  <a:gd name="connsiteX1" fmla="*/ 55275 w 553041"/>
                  <a:gd name="connsiteY1" fmla="*/ 24743 h 710185"/>
                  <a:gd name="connsiteX2" fmla="*/ 21719 w 553041"/>
                  <a:gd name="connsiteY2" fmla="*/ 200139 h 710185"/>
                  <a:gd name="connsiteX3" fmla="*/ 170859 w 553041"/>
                  <a:gd name="connsiteY3" fmla="*/ 693984 h 710185"/>
                  <a:gd name="connsiteX4" fmla="*/ 513879 w 553041"/>
                  <a:gd name="connsiteY4" fmla="*/ 693984 h 710185"/>
                  <a:gd name="connsiteX5" fmla="*/ 520093 w 553041"/>
                  <a:gd name="connsiteY5" fmla="*/ 488733 h 710185"/>
                  <a:gd name="connsiteX6" fmla="*/ 379653 w 553041"/>
                  <a:gd name="connsiteY6" fmla="*/ 529783 h 710185"/>
                  <a:gd name="connsiteX7" fmla="*/ 369711 w 553041"/>
                  <a:gd name="connsiteY7" fmla="*/ 531027 h 710185"/>
                  <a:gd name="connsiteX8" fmla="*/ 365983 w 553041"/>
                  <a:gd name="connsiteY8" fmla="*/ 523564 h 710185"/>
                  <a:gd name="connsiteX9" fmla="*/ 342369 w 553041"/>
                  <a:gd name="connsiteY9" fmla="*/ 366827 h 710185"/>
                  <a:gd name="connsiteX10" fmla="*/ 270285 w 553041"/>
                  <a:gd name="connsiteY10" fmla="*/ 380510 h 710185"/>
                  <a:gd name="connsiteX11" fmla="*/ 262827 w 553041"/>
                  <a:gd name="connsiteY11" fmla="*/ 380510 h 710185"/>
                  <a:gd name="connsiteX12" fmla="*/ 257857 w 553041"/>
                  <a:gd name="connsiteY12" fmla="*/ 374291 h 710185"/>
                  <a:gd name="connsiteX13" fmla="*/ 106231 w 553041"/>
                  <a:gd name="connsiteY13" fmla="*/ 19767 h 710185"/>
                  <a:gd name="connsiteX14" fmla="*/ 79355 w 553041"/>
                  <a:gd name="connsiteY14" fmla="*/ 15724 h 710185"/>
                  <a:gd name="connsiteX15" fmla="*/ 75443 w 553041"/>
                  <a:gd name="connsiteY15" fmla="*/ 301 h 710185"/>
                  <a:gd name="connsiteX16" fmla="*/ 111179 w 553041"/>
                  <a:gd name="connsiteY16" fmla="*/ 6054 h 710185"/>
                  <a:gd name="connsiteX17" fmla="*/ 270283 w 553041"/>
                  <a:gd name="connsiteY17" fmla="*/ 360608 h 710185"/>
                  <a:gd name="connsiteX18" fmla="*/ 348591 w 553041"/>
                  <a:gd name="connsiteY18" fmla="*/ 354387 h 710185"/>
                  <a:gd name="connsiteX19" fmla="*/ 382151 w 553041"/>
                  <a:gd name="connsiteY19" fmla="*/ 504917 h 710185"/>
                  <a:gd name="connsiteX20" fmla="*/ 528825 w 553041"/>
                  <a:gd name="connsiteY20" fmla="*/ 477548 h 710185"/>
                  <a:gd name="connsiteX21" fmla="*/ 526339 w 553041"/>
                  <a:gd name="connsiteY21" fmla="*/ 705209 h 710185"/>
                  <a:gd name="connsiteX22" fmla="*/ 518881 w 553041"/>
                  <a:gd name="connsiteY22" fmla="*/ 710185 h 710185"/>
                  <a:gd name="connsiteX23" fmla="*/ 164629 w 553041"/>
                  <a:gd name="connsiteY23" fmla="*/ 710185 h 710185"/>
                  <a:gd name="connsiteX24" fmla="*/ 158413 w 553041"/>
                  <a:gd name="connsiteY24" fmla="*/ 705209 h 710185"/>
                  <a:gd name="connsiteX25" fmla="*/ 4281 w 553041"/>
                  <a:gd name="connsiteY25" fmla="*/ 202614 h 710185"/>
                  <a:gd name="connsiteX26" fmla="*/ 45301 w 553041"/>
                  <a:gd name="connsiteY26" fmla="*/ 12274 h 710185"/>
                  <a:gd name="connsiteX27" fmla="*/ 75443 w 553041"/>
                  <a:gd name="connsiteY27" fmla="*/ 301 h 71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53041" h="710185">
                    <a:moveTo>
                      <a:pt x="79355" y="15724"/>
                    </a:moveTo>
                    <a:cubicBezTo>
                      <a:pt x="70811" y="16657"/>
                      <a:pt x="62733" y="19767"/>
                      <a:pt x="55275" y="24743"/>
                    </a:cubicBezTo>
                    <a:cubicBezTo>
                      <a:pt x="22963" y="49621"/>
                      <a:pt x="9291" y="115550"/>
                      <a:pt x="21719" y="200139"/>
                    </a:cubicBezTo>
                    <a:cubicBezTo>
                      <a:pt x="56519" y="466342"/>
                      <a:pt x="154701" y="664129"/>
                      <a:pt x="170859" y="693984"/>
                    </a:cubicBezTo>
                    <a:lnTo>
                      <a:pt x="513879" y="693984"/>
                    </a:lnTo>
                    <a:cubicBezTo>
                      <a:pt x="530035" y="645470"/>
                      <a:pt x="557377" y="524808"/>
                      <a:pt x="520093" y="488733"/>
                    </a:cubicBezTo>
                    <a:cubicBezTo>
                      <a:pt x="472865" y="442707"/>
                      <a:pt x="379653" y="529783"/>
                      <a:pt x="379653" y="529783"/>
                    </a:cubicBezTo>
                    <a:cubicBezTo>
                      <a:pt x="377167" y="532271"/>
                      <a:pt x="373439" y="533515"/>
                      <a:pt x="369711" y="531027"/>
                    </a:cubicBezTo>
                    <a:cubicBezTo>
                      <a:pt x="368467" y="529783"/>
                      <a:pt x="365983" y="527296"/>
                      <a:pt x="365983" y="523564"/>
                    </a:cubicBezTo>
                    <a:cubicBezTo>
                      <a:pt x="380897" y="415341"/>
                      <a:pt x="361011" y="379266"/>
                      <a:pt x="342369" y="366827"/>
                    </a:cubicBezTo>
                    <a:cubicBezTo>
                      <a:pt x="313783" y="349412"/>
                      <a:pt x="270285" y="379266"/>
                      <a:pt x="270285" y="380510"/>
                    </a:cubicBezTo>
                    <a:cubicBezTo>
                      <a:pt x="267799" y="381754"/>
                      <a:pt x="265313" y="381754"/>
                      <a:pt x="262827" y="380510"/>
                    </a:cubicBezTo>
                    <a:cubicBezTo>
                      <a:pt x="260341" y="379266"/>
                      <a:pt x="257857" y="376779"/>
                      <a:pt x="257857" y="374291"/>
                    </a:cubicBezTo>
                    <a:cubicBezTo>
                      <a:pt x="240457" y="233725"/>
                      <a:pt x="190743" y="55841"/>
                      <a:pt x="106231" y="19767"/>
                    </a:cubicBezTo>
                    <a:cubicBezTo>
                      <a:pt x="96911" y="16035"/>
                      <a:pt x="87899" y="14791"/>
                      <a:pt x="79355" y="15724"/>
                    </a:cubicBezTo>
                    <a:close/>
                    <a:moveTo>
                      <a:pt x="75443" y="301"/>
                    </a:moveTo>
                    <a:cubicBezTo>
                      <a:pt x="86631" y="-788"/>
                      <a:pt x="98749" y="1078"/>
                      <a:pt x="111179" y="6054"/>
                    </a:cubicBezTo>
                    <a:cubicBezTo>
                      <a:pt x="169601" y="29691"/>
                      <a:pt x="241693" y="136679"/>
                      <a:pt x="270283" y="360608"/>
                    </a:cubicBezTo>
                    <a:cubicBezTo>
                      <a:pt x="287685" y="351899"/>
                      <a:pt x="321245" y="338215"/>
                      <a:pt x="348591" y="354387"/>
                    </a:cubicBezTo>
                    <a:cubicBezTo>
                      <a:pt x="379665" y="373048"/>
                      <a:pt x="390853" y="424054"/>
                      <a:pt x="382151" y="504917"/>
                    </a:cubicBezTo>
                    <a:cubicBezTo>
                      <a:pt x="413227" y="481280"/>
                      <a:pt x="485321" y="434007"/>
                      <a:pt x="528825" y="477548"/>
                    </a:cubicBezTo>
                    <a:cubicBezTo>
                      <a:pt x="583517" y="529798"/>
                      <a:pt x="528825" y="697745"/>
                      <a:pt x="526339" y="705209"/>
                    </a:cubicBezTo>
                    <a:cubicBezTo>
                      <a:pt x="525097" y="707697"/>
                      <a:pt x="522611" y="710185"/>
                      <a:pt x="518881" y="710185"/>
                    </a:cubicBezTo>
                    <a:lnTo>
                      <a:pt x="164629" y="710185"/>
                    </a:lnTo>
                    <a:cubicBezTo>
                      <a:pt x="162143" y="710185"/>
                      <a:pt x="159657" y="707697"/>
                      <a:pt x="158413" y="705209"/>
                    </a:cubicBezTo>
                    <a:cubicBezTo>
                      <a:pt x="157171" y="703965"/>
                      <a:pt x="44057" y="493721"/>
                      <a:pt x="4281" y="202614"/>
                    </a:cubicBezTo>
                    <a:cubicBezTo>
                      <a:pt x="-8147" y="111798"/>
                      <a:pt x="6767" y="40888"/>
                      <a:pt x="45301" y="12274"/>
                    </a:cubicBezTo>
                    <a:cubicBezTo>
                      <a:pt x="54003" y="5432"/>
                      <a:pt x="64257" y="1389"/>
                      <a:pt x="75443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550842BD-92DD-1044-A45A-E95573725281}"/>
                  </a:ext>
                </a:extLst>
              </p:cNvPr>
              <p:cNvSpPr/>
              <p:nvPr/>
            </p:nvSpPr>
            <p:spPr>
              <a:xfrm>
                <a:off x="18065229" y="10373613"/>
                <a:ext cx="442256" cy="7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6" h="582">
                    <a:moveTo>
                      <a:pt x="67" y="582"/>
                    </a:moveTo>
                    <a:cubicBezTo>
                      <a:pt x="67" y="582"/>
                      <a:pt x="-43" y="453"/>
                      <a:pt x="19" y="370"/>
                    </a:cubicBezTo>
                    <a:cubicBezTo>
                      <a:pt x="67" y="305"/>
                      <a:pt x="155" y="384"/>
                      <a:pt x="155" y="384"/>
                    </a:cubicBezTo>
                    <a:cubicBezTo>
                      <a:pt x="155" y="384"/>
                      <a:pt x="76" y="9"/>
                      <a:pt x="179" y="0"/>
                    </a:cubicBezTo>
                    <a:cubicBezTo>
                      <a:pt x="310" y="-12"/>
                      <a:pt x="362" y="448"/>
                      <a:pt x="355" y="5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197337FD-12CC-E94D-8BFD-1309FA8CAC39}"/>
                  </a:ext>
                </a:extLst>
              </p:cNvPr>
              <p:cNvSpPr/>
              <p:nvPr/>
            </p:nvSpPr>
            <p:spPr>
              <a:xfrm>
                <a:off x="18057445" y="10365721"/>
                <a:ext cx="458094" cy="740671"/>
              </a:xfrm>
              <a:custGeom>
                <a:avLst/>
                <a:gdLst>
                  <a:gd name="connsiteX0" fmla="*/ 230155 w 458094"/>
                  <a:gd name="connsiteY0" fmla="*/ 15369 h 740671"/>
                  <a:gd name="connsiteX1" fmla="*/ 199101 w 458094"/>
                  <a:gd name="connsiteY1" fmla="*/ 34030 h 740671"/>
                  <a:gd name="connsiteX2" fmla="*/ 207795 w 458094"/>
                  <a:gd name="connsiteY2" fmla="*/ 483129 h 740671"/>
                  <a:gd name="connsiteX3" fmla="*/ 204069 w 458094"/>
                  <a:gd name="connsiteY3" fmla="*/ 491837 h 740671"/>
                  <a:gd name="connsiteX4" fmla="*/ 195373 w 458094"/>
                  <a:gd name="connsiteY4" fmla="*/ 490593 h 740671"/>
                  <a:gd name="connsiteX5" fmla="*/ 86063 w 458094"/>
                  <a:gd name="connsiteY5" fmla="*/ 444564 h 740671"/>
                  <a:gd name="connsiteX6" fmla="*/ 36375 w 458094"/>
                  <a:gd name="connsiteY6" fmla="*/ 473177 h 740671"/>
                  <a:gd name="connsiteX7" fmla="*/ 94757 w 458094"/>
                  <a:gd name="connsiteY7" fmla="*/ 724473 h 740671"/>
                  <a:gd name="connsiteX8" fmla="*/ 441323 w 458094"/>
                  <a:gd name="connsiteY8" fmla="*/ 724473 h 740671"/>
                  <a:gd name="connsiteX9" fmla="*/ 287295 w 458094"/>
                  <a:gd name="connsiteY9" fmla="*/ 39006 h 740671"/>
                  <a:gd name="connsiteX10" fmla="*/ 230155 w 458094"/>
                  <a:gd name="connsiteY10" fmla="*/ 15369 h 740671"/>
                  <a:gd name="connsiteX11" fmla="*/ 228915 w 458094"/>
                  <a:gd name="connsiteY11" fmla="*/ 411 h 740671"/>
                  <a:gd name="connsiteX12" fmla="*/ 298489 w 458094"/>
                  <a:gd name="connsiteY12" fmla="*/ 29026 h 740671"/>
                  <a:gd name="connsiteX13" fmla="*/ 457519 w 458094"/>
                  <a:gd name="connsiteY13" fmla="*/ 733206 h 740671"/>
                  <a:gd name="connsiteX14" fmla="*/ 448821 w 458094"/>
                  <a:gd name="connsiteY14" fmla="*/ 740671 h 740671"/>
                  <a:gd name="connsiteX15" fmla="*/ 91007 w 458094"/>
                  <a:gd name="connsiteY15" fmla="*/ 740671 h 740671"/>
                  <a:gd name="connsiteX16" fmla="*/ 84795 w 458094"/>
                  <a:gd name="connsiteY16" fmla="*/ 738183 h 740671"/>
                  <a:gd name="connsiteX17" fmla="*/ 25159 w 458094"/>
                  <a:gd name="connsiteY17" fmla="*/ 642384 h 740671"/>
                  <a:gd name="connsiteX18" fmla="*/ 25159 w 458094"/>
                  <a:gd name="connsiteY18" fmla="*/ 463229 h 740671"/>
                  <a:gd name="connsiteX19" fmla="*/ 83551 w 458094"/>
                  <a:gd name="connsiteY19" fmla="*/ 428393 h 740671"/>
                  <a:gd name="connsiteX20" fmla="*/ 189157 w 458094"/>
                  <a:gd name="connsiteY20" fmla="*/ 465717 h 740671"/>
                  <a:gd name="connsiteX21" fmla="*/ 187915 w 458094"/>
                  <a:gd name="connsiteY21" fmla="*/ 25294 h 740671"/>
                  <a:gd name="connsiteX22" fmla="*/ 228915 w 458094"/>
                  <a:gd name="connsiteY22" fmla="*/ 411 h 74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58094" h="740671">
                    <a:moveTo>
                      <a:pt x="230155" y="15369"/>
                    </a:moveTo>
                    <a:cubicBezTo>
                      <a:pt x="217733" y="17857"/>
                      <a:pt x="209037" y="22833"/>
                      <a:pt x="199101" y="34030"/>
                    </a:cubicBezTo>
                    <a:cubicBezTo>
                      <a:pt x="133265" y="123601"/>
                      <a:pt x="206553" y="479397"/>
                      <a:pt x="207795" y="483129"/>
                    </a:cubicBezTo>
                    <a:cubicBezTo>
                      <a:pt x="209037" y="486861"/>
                      <a:pt x="206553" y="489349"/>
                      <a:pt x="204069" y="491837"/>
                    </a:cubicBezTo>
                    <a:cubicBezTo>
                      <a:pt x="201585" y="493081"/>
                      <a:pt x="197859" y="493081"/>
                      <a:pt x="195373" y="490593"/>
                    </a:cubicBezTo>
                    <a:cubicBezTo>
                      <a:pt x="195373" y="490593"/>
                      <a:pt x="136991" y="439587"/>
                      <a:pt x="86063" y="444564"/>
                    </a:cubicBezTo>
                    <a:cubicBezTo>
                      <a:pt x="66189" y="447052"/>
                      <a:pt x="50039" y="455760"/>
                      <a:pt x="36375" y="473177"/>
                    </a:cubicBezTo>
                    <a:cubicBezTo>
                      <a:pt x="-30701" y="561503"/>
                      <a:pt x="77367" y="703324"/>
                      <a:pt x="94757" y="724473"/>
                    </a:cubicBezTo>
                    <a:lnTo>
                      <a:pt x="441323" y="724473"/>
                    </a:lnTo>
                    <a:cubicBezTo>
                      <a:pt x="447535" y="565236"/>
                      <a:pt x="396605" y="144749"/>
                      <a:pt x="287295" y="39006"/>
                    </a:cubicBezTo>
                    <a:cubicBezTo>
                      <a:pt x="268661" y="21589"/>
                      <a:pt x="250029" y="14125"/>
                      <a:pt x="230155" y="15369"/>
                    </a:cubicBezTo>
                    <a:close/>
                    <a:moveTo>
                      <a:pt x="228915" y="411"/>
                    </a:moveTo>
                    <a:cubicBezTo>
                      <a:pt x="253763" y="-2077"/>
                      <a:pt x="277369" y="6632"/>
                      <a:pt x="298489" y="29026"/>
                    </a:cubicBezTo>
                    <a:cubicBezTo>
                      <a:pt x="420247" y="145975"/>
                      <a:pt x="463731" y="597596"/>
                      <a:pt x="457519" y="733206"/>
                    </a:cubicBezTo>
                    <a:cubicBezTo>
                      <a:pt x="456277" y="736939"/>
                      <a:pt x="452549" y="740671"/>
                      <a:pt x="448821" y="740671"/>
                    </a:cubicBezTo>
                    <a:lnTo>
                      <a:pt x="91007" y="740671"/>
                    </a:lnTo>
                    <a:cubicBezTo>
                      <a:pt x="88521" y="740671"/>
                      <a:pt x="86037" y="739427"/>
                      <a:pt x="84795" y="738183"/>
                    </a:cubicBezTo>
                    <a:cubicBezTo>
                      <a:pt x="83551" y="735694"/>
                      <a:pt x="50007" y="695882"/>
                      <a:pt x="25159" y="642384"/>
                    </a:cubicBezTo>
                    <a:cubicBezTo>
                      <a:pt x="-8387" y="570225"/>
                      <a:pt x="-8387" y="508018"/>
                      <a:pt x="25159" y="463229"/>
                    </a:cubicBezTo>
                    <a:cubicBezTo>
                      <a:pt x="40067" y="443323"/>
                      <a:pt x="59945" y="430882"/>
                      <a:pt x="83551" y="428393"/>
                    </a:cubicBezTo>
                    <a:cubicBezTo>
                      <a:pt x="124551" y="424661"/>
                      <a:pt x="165551" y="449544"/>
                      <a:pt x="189157" y="465717"/>
                    </a:cubicBezTo>
                    <a:cubicBezTo>
                      <a:pt x="174249" y="386093"/>
                      <a:pt x="125793" y="108651"/>
                      <a:pt x="187915" y="25294"/>
                    </a:cubicBezTo>
                    <a:cubicBezTo>
                      <a:pt x="199097" y="10364"/>
                      <a:pt x="212763" y="1655"/>
                      <a:pt x="228915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7D0E783A-CED9-BE48-B797-DC075E0443BB}"/>
                  </a:ext>
                </a:extLst>
              </p:cNvPr>
              <p:cNvSpPr/>
              <p:nvPr/>
            </p:nvSpPr>
            <p:spPr>
              <a:xfrm>
                <a:off x="18660718" y="10546839"/>
                <a:ext cx="738754" cy="5508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443">
                    <a:moveTo>
                      <a:pt x="2" y="443"/>
                    </a:moveTo>
                    <a:cubicBezTo>
                      <a:pt x="2" y="443"/>
                      <a:pt x="-25" y="211"/>
                      <a:pt x="113" y="164"/>
                    </a:cubicBezTo>
                    <a:cubicBezTo>
                      <a:pt x="208" y="132"/>
                      <a:pt x="233" y="275"/>
                      <a:pt x="233" y="275"/>
                    </a:cubicBezTo>
                    <a:cubicBezTo>
                      <a:pt x="233" y="275"/>
                      <a:pt x="485" y="-55"/>
                      <a:pt x="575" y="8"/>
                    </a:cubicBezTo>
                    <a:cubicBezTo>
                      <a:pt x="644" y="56"/>
                      <a:pt x="509" y="277"/>
                      <a:pt x="350" y="4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BD4AE46A-A1A6-6B4F-BE55-84AB1602610A}"/>
                  </a:ext>
                </a:extLst>
              </p:cNvPr>
              <p:cNvSpPr/>
              <p:nvPr/>
            </p:nvSpPr>
            <p:spPr>
              <a:xfrm>
                <a:off x="18653827" y="10539794"/>
                <a:ext cx="752438" cy="567848"/>
              </a:xfrm>
              <a:custGeom>
                <a:avLst/>
                <a:gdLst>
                  <a:gd name="connsiteX0" fmla="*/ 679835 w 752438"/>
                  <a:gd name="connsiteY0" fmla="*/ 15304 h 567848"/>
                  <a:gd name="connsiteX1" fmla="*/ 304137 w 752438"/>
                  <a:gd name="connsiteY1" fmla="*/ 353953 h 567848"/>
                  <a:gd name="connsiteX2" fmla="*/ 295431 w 752438"/>
                  <a:gd name="connsiteY2" fmla="*/ 356440 h 567848"/>
                  <a:gd name="connsiteX3" fmla="*/ 290457 w 752438"/>
                  <a:gd name="connsiteY3" fmla="*/ 350223 h 567848"/>
                  <a:gd name="connsiteX4" fmla="*/ 219569 w 752438"/>
                  <a:gd name="connsiteY4" fmla="*/ 223403 h 567848"/>
                  <a:gd name="connsiteX5" fmla="*/ 151169 w 752438"/>
                  <a:gd name="connsiteY5" fmla="*/ 218430 h 567848"/>
                  <a:gd name="connsiteX6" fmla="*/ 18099 w 752438"/>
                  <a:gd name="connsiteY6" fmla="*/ 550401 h 567848"/>
                  <a:gd name="connsiteX7" fmla="*/ 439695 w 752438"/>
                  <a:gd name="connsiteY7" fmla="*/ 550401 h 567848"/>
                  <a:gd name="connsiteX8" fmla="*/ 738169 w 752438"/>
                  <a:gd name="connsiteY8" fmla="*/ 59282 h 567848"/>
                  <a:gd name="connsiteX9" fmla="*/ 719515 w 752438"/>
                  <a:gd name="connsiteY9" fmla="*/ 23225 h 567848"/>
                  <a:gd name="connsiteX10" fmla="*/ 679835 w 752438"/>
                  <a:gd name="connsiteY10" fmla="*/ 15304 h 567848"/>
                  <a:gd name="connsiteX11" fmla="*/ 680719 w 752438"/>
                  <a:gd name="connsiteY11" fmla="*/ 575 h 567848"/>
                  <a:gd name="connsiteX12" fmla="*/ 727001 w 752438"/>
                  <a:gd name="connsiteY12" fmla="*/ 10759 h 567848"/>
                  <a:gd name="connsiteX13" fmla="*/ 751877 w 752438"/>
                  <a:gd name="connsiteY13" fmla="*/ 59255 h 567848"/>
                  <a:gd name="connsiteX14" fmla="*/ 449649 w 752438"/>
                  <a:gd name="connsiteY14" fmla="*/ 565361 h 567848"/>
                  <a:gd name="connsiteX15" fmla="*/ 443429 w 752438"/>
                  <a:gd name="connsiteY15" fmla="*/ 567848 h 567848"/>
                  <a:gd name="connsiteX16" fmla="*/ 10609 w 752438"/>
                  <a:gd name="connsiteY16" fmla="*/ 567848 h 567848"/>
                  <a:gd name="connsiteX17" fmla="*/ 3147 w 752438"/>
                  <a:gd name="connsiteY17" fmla="*/ 560387 h 567848"/>
                  <a:gd name="connsiteX18" fmla="*/ 8123 w 752438"/>
                  <a:gd name="connsiteY18" fmla="*/ 406193 h 567848"/>
                  <a:gd name="connsiteX19" fmla="*/ 146177 w 752438"/>
                  <a:gd name="connsiteY19" fmla="*/ 204745 h 567848"/>
                  <a:gd name="connsiteX20" fmla="*/ 228263 w 752438"/>
                  <a:gd name="connsiteY20" fmla="*/ 210963 h 567848"/>
                  <a:gd name="connsiteX21" fmla="*/ 301643 w 752438"/>
                  <a:gd name="connsiteY21" fmla="*/ 332826 h 567848"/>
                  <a:gd name="connsiteX22" fmla="*/ 680719 w 752438"/>
                  <a:gd name="connsiteY22" fmla="*/ 575 h 56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52438" h="567848">
                    <a:moveTo>
                      <a:pt x="679835" y="15304"/>
                    </a:moveTo>
                    <a:cubicBezTo>
                      <a:pt x="573329" y="29345"/>
                      <a:pt x="379223" y="254953"/>
                      <a:pt x="304137" y="353953"/>
                    </a:cubicBezTo>
                    <a:cubicBezTo>
                      <a:pt x="301649" y="356440"/>
                      <a:pt x="299163" y="356440"/>
                      <a:pt x="295431" y="356440"/>
                    </a:cubicBezTo>
                    <a:cubicBezTo>
                      <a:pt x="292945" y="355197"/>
                      <a:pt x="290457" y="352710"/>
                      <a:pt x="290457" y="350223"/>
                    </a:cubicBezTo>
                    <a:cubicBezTo>
                      <a:pt x="290457" y="348980"/>
                      <a:pt x="273045" y="254486"/>
                      <a:pt x="219569" y="223403"/>
                    </a:cubicBezTo>
                    <a:cubicBezTo>
                      <a:pt x="199671" y="210970"/>
                      <a:pt x="177285" y="209726"/>
                      <a:pt x="151169" y="218430"/>
                    </a:cubicBezTo>
                    <a:cubicBezTo>
                      <a:pt x="1931" y="269406"/>
                      <a:pt x="14367" y="506884"/>
                      <a:pt x="18099" y="550401"/>
                    </a:cubicBezTo>
                    <a:lnTo>
                      <a:pt x="439695" y="550401"/>
                    </a:lnTo>
                    <a:cubicBezTo>
                      <a:pt x="618779" y="361414"/>
                      <a:pt x="746875" y="151289"/>
                      <a:pt x="738169" y="59282"/>
                    </a:cubicBezTo>
                    <a:cubicBezTo>
                      <a:pt x="736927" y="43119"/>
                      <a:pt x="730709" y="30685"/>
                      <a:pt x="719515" y="23225"/>
                    </a:cubicBezTo>
                    <a:cubicBezTo>
                      <a:pt x="708477" y="15610"/>
                      <a:pt x="695051" y="13298"/>
                      <a:pt x="679835" y="15304"/>
                    </a:cubicBezTo>
                    <a:close/>
                    <a:moveTo>
                      <a:pt x="680719" y="575"/>
                    </a:moveTo>
                    <a:cubicBezTo>
                      <a:pt x="698123" y="-1385"/>
                      <a:pt x="713787" y="1588"/>
                      <a:pt x="727001" y="10759"/>
                    </a:cubicBezTo>
                    <a:cubicBezTo>
                      <a:pt x="741927" y="21950"/>
                      <a:pt x="750633" y="38116"/>
                      <a:pt x="751877" y="59255"/>
                    </a:cubicBezTo>
                    <a:cubicBezTo>
                      <a:pt x="763069" y="167440"/>
                      <a:pt x="605115" y="401219"/>
                      <a:pt x="449649" y="565361"/>
                    </a:cubicBezTo>
                    <a:cubicBezTo>
                      <a:pt x="447161" y="566604"/>
                      <a:pt x="444673" y="567848"/>
                      <a:pt x="443429" y="567848"/>
                    </a:cubicBezTo>
                    <a:lnTo>
                      <a:pt x="10609" y="567848"/>
                    </a:lnTo>
                    <a:cubicBezTo>
                      <a:pt x="6879" y="567848"/>
                      <a:pt x="3147" y="565361"/>
                      <a:pt x="3147" y="560387"/>
                    </a:cubicBezTo>
                    <a:cubicBezTo>
                      <a:pt x="1903" y="557900"/>
                      <a:pt x="-5559" y="487020"/>
                      <a:pt x="8123" y="406193"/>
                    </a:cubicBezTo>
                    <a:cubicBezTo>
                      <a:pt x="25535" y="299251"/>
                      <a:pt x="72797" y="230859"/>
                      <a:pt x="146177" y="204745"/>
                    </a:cubicBezTo>
                    <a:cubicBezTo>
                      <a:pt x="176027" y="196041"/>
                      <a:pt x="203389" y="197284"/>
                      <a:pt x="228263" y="210963"/>
                    </a:cubicBezTo>
                    <a:cubicBezTo>
                      <a:pt x="273037" y="238320"/>
                      <a:pt x="294181" y="301738"/>
                      <a:pt x="301643" y="332826"/>
                    </a:cubicBezTo>
                    <a:cubicBezTo>
                      <a:pt x="351703" y="269718"/>
                      <a:pt x="558885" y="14295"/>
                      <a:pt x="680719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E33C0F89-136D-214B-923B-1BA38B9E9CEF}"/>
                  </a:ext>
                </a:extLst>
              </p:cNvPr>
              <p:cNvSpPr/>
              <p:nvPr/>
            </p:nvSpPr>
            <p:spPr>
              <a:xfrm>
                <a:off x="16824421" y="11098918"/>
                <a:ext cx="2525220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28" h="143">
                    <a:moveTo>
                      <a:pt x="1983" y="0"/>
                    </a:moveTo>
                    <a:lnTo>
                      <a:pt x="1015" y="0"/>
                    </a:lnTo>
                    <a:lnTo>
                      <a:pt x="46" y="0"/>
                    </a:lnTo>
                    <a:cubicBezTo>
                      <a:pt x="34" y="0"/>
                      <a:pt x="23" y="6"/>
                      <a:pt x="14" y="14"/>
                    </a:cubicBezTo>
                    <a:cubicBezTo>
                      <a:pt x="6" y="22"/>
                      <a:pt x="0" y="34"/>
                      <a:pt x="0" y="46"/>
                    </a:cubicBezTo>
                    <a:lnTo>
                      <a:pt x="0" y="72"/>
                    </a:lnTo>
                    <a:lnTo>
                      <a:pt x="0" y="97"/>
                    </a:lnTo>
                    <a:cubicBezTo>
                      <a:pt x="0" y="110"/>
                      <a:pt x="6" y="121"/>
                      <a:pt x="14" y="129"/>
                    </a:cubicBezTo>
                    <a:cubicBezTo>
                      <a:pt x="23" y="138"/>
                      <a:pt x="34" y="143"/>
                      <a:pt x="46" y="143"/>
                    </a:cubicBezTo>
                    <a:lnTo>
                      <a:pt x="1015" y="143"/>
                    </a:lnTo>
                    <a:lnTo>
                      <a:pt x="1983" y="143"/>
                    </a:lnTo>
                    <a:cubicBezTo>
                      <a:pt x="1996" y="143"/>
                      <a:pt x="2007" y="138"/>
                      <a:pt x="2015" y="129"/>
                    </a:cubicBezTo>
                    <a:cubicBezTo>
                      <a:pt x="2024" y="121"/>
                      <a:pt x="2028" y="110"/>
                      <a:pt x="2028" y="97"/>
                    </a:cubicBezTo>
                    <a:lnTo>
                      <a:pt x="2028" y="72"/>
                    </a:lnTo>
                    <a:lnTo>
                      <a:pt x="2028" y="46"/>
                    </a:lnTo>
                    <a:cubicBezTo>
                      <a:pt x="2028" y="34"/>
                      <a:pt x="2024" y="22"/>
                      <a:pt x="2015" y="14"/>
                    </a:cubicBezTo>
                    <a:cubicBezTo>
                      <a:pt x="2007" y="6"/>
                      <a:pt x="1996" y="0"/>
                      <a:pt x="198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704920D-F5AE-064C-8FE3-ABB59112C9C7}"/>
                </a:ext>
              </a:extLst>
            </p:cNvPr>
            <p:cNvGrpSpPr/>
            <p:nvPr/>
          </p:nvGrpSpPr>
          <p:grpSpPr>
            <a:xfrm>
              <a:off x="19733343" y="7051166"/>
              <a:ext cx="3105760" cy="4472714"/>
              <a:chOff x="19733343" y="7051166"/>
              <a:chExt cx="3105760" cy="4472714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3FE17919-F8FB-1043-A6DD-F65B6233EEA9}"/>
                  </a:ext>
                </a:extLst>
              </p:cNvPr>
              <p:cNvSpPr/>
              <p:nvPr/>
            </p:nvSpPr>
            <p:spPr>
              <a:xfrm>
                <a:off x="19940146" y="9007746"/>
                <a:ext cx="13704" cy="2516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020">
                    <a:moveTo>
                      <a:pt x="6" y="2020"/>
                    </a:moveTo>
                    <a:cubicBezTo>
                      <a:pt x="2" y="2020"/>
                      <a:pt x="0" y="2017"/>
                      <a:pt x="0" y="2014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7"/>
                    </a:cubicBezTo>
                    <a:lnTo>
                      <a:pt x="12" y="2014"/>
                    </a:lnTo>
                    <a:cubicBezTo>
                      <a:pt x="12" y="2017"/>
                      <a:pt x="9" y="2020"/>
                      <a:pt x="6" y="2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E2120253-4DD2-9141-AD70-B88C570A39CA}"/>
                  </a:ext>
                </a:extLst>
              </p:cNvPr>
              <p:cNvSpPr/>
              <p:nvPr/>
            </p:nvSpPr>
            <p:spPr>
              <a:xfrm>
                <a:off x="20986611" y="9007746"/>
                <a:ext cx="14950" cy="2516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020">
                    <a:moveTo>
                      <a:pt x="7" y="2020"/>
                    </a:moveTo>
                    <a:cubicBezTo>
                      <a:pt x="3" y="2020"/>
                      <a:pt x="0" y="2017"/>
                      <a:pt x="0" y="2014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014"/>
                    </a:lnTo>
                    <a:cubicBezTo>
                      <a:pt x="13" y="2017"/>
                      <a:pt x="10" y="2020"/>
                      <a:pt x="7" y="2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5827ED08-4F78-6D4E-AB54-E80BB80847AF}"/>
                  </a:ext>
                </a:extLst>
              </p:cNvPr>
              <p:cNvSpPr/>
              <p:nvPr/>
            </p:nvSpPr>
            <p:spPr>
              <a:xfrm>
                <a:off x="21559675" y="9007746"/>
                <a:ext cx="13704" cy="2516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020">
                    <a:moveTo>
                      <a:pt x="6" y="2020"/>
                    </a:moveTo>
                    <a:cubicBezTo>
                      <a:pt x="2" y="2020"/>
                      <a:pt x="0" y="2017"/>
                      <a:pt x="0" y="2014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2" y="3"/>
                      <a:pt x="12" y="7"/>
                    </a:cubicBezTo>
                    <a:lnTo>
                      <a:pt x="12" y="2014"/>
                    </a:lnTo>
                    <a:cubicBezTo>
                      <a:pt x="12" y="2017"/>
                      <a:pt x="10" y="2020"/>
                      <a:pt x="6" y="2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D131776-15BB-9244-BA13-6D9255649582}"/>
                  </a:ext>
                </a:extLst>
              </p:cNvPr>
              <p:cNvSpPr/>
              <p:nvPr/>
            </p:nvSpPr>
            <p:spPr>
              <a:xfrm>
                <a:off x="22606140" y="9007746"/>
                <a:ext cx="14950" cy="2516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020">
                    <a:moveTo>
                      <a:pt x="6" y="2020"/>
                    </a:moveTo>
                    <a:cubicBezTo>
                      <a:pt x="3" y="2020"/>
                      <a:pt x="0" y="2017"/>
                      <a:pt x="0" y="2014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014"/>
                    </a:lnTo>
                    <a:cubicBezTo>
                      <a:pt x="13" y="2017"/>
                      <a:pt x="10" y="2020"/>
                      <a:pt x="6" y="2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77B5DCF2-EA4D-6249-9334-706CB5DFE99D}"/>
                  </a:ext>
                </a:extLst>
              </p:cNvPr>
              <p:cNvSpPr/>
              <p:nvPr/>
            </p:nvSpPr>
            <p:spPr>
              <a:xfrm>
                <a:off x="21545971" y="8704912"/>
                <a:ext cx="1133670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1" h="135">
                    <a:moveTo>
                      <a:pt x="911" y="0"/>
                    </a:moveTo>
                    <a:lnTo>
                      <a:pt x="0" y="0"/>
                    </a:lnTo>
                    <a:lnTo>
                      <a:pt x="0" y="135"/>
                    </a:lnTo>
                    <a:lnTo>
                      <a:pt x="911" y="1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41BE941F-A031-0E45-9C80-D3BC0C7AEAC3}"/>
                  </a:ext>
                </a:extLst>
              </p:cNvPr>
              <p:cNvSpPr/>
              <p:nvPr/>
            </p:nvSpPr>
            <p:spPr>
              <a:xfrm>
                <a:off x="21537248" y="8696188"/>
                <a:ext cx="1151112" cy="183196"/>
              </a:xfrm>
              <a:custGeom>
                <a:avLst/>
                <a:gdLst>
                  <a:gd name="connsiteX0" fmla="*/ 16198 w 1151112"/>
                  <a:gd name="connsiteY0" fmla="*/ 16201 h 183196"/>
                  <a:gd name="connsiteX1" fmla="*/ 16198 w 1151112"/>
                  <a:gd name="connsiteY1" fmla="*/ 168241 h 183196"/>
                  <a:gd name="connsiteX2" fmla="*/ 1134920 w 1151112"/>
                  <a:gd name="connsiteY2" fmla="*/ 168241 h 183196"/>
                  <a:gd name="connsiteX3" fmla="*/ 1134920 w 1151112"/>
                  <a:gd name="connsiteY3" fmla="*/ 16201 h 183196"/>
                  <a:gd name="connsiteX4" fmla="*/ 8710 w 1151112"/>
                  <a:gd name="connsiteY4" fmla="*/ 0 h 183196"/>
                  <a:gd name="connsiteX5" fmla="*/ 1142400 w 1151112"/>
                  <a:gd name="connsiteY5" fmla="*/ 0 h 183196"/>
                  <a:gd name="connsiteX6" fmla="*/ 1151112 w 1151112"/>
                  <a:gd name="connsiteY6" fmla="*/ 8665 h 183196"/>
                  <a:gd name="connsiteX7" fmla="*/ 1151112 w 1151112"/>
                  <a:gd name="connsiteY7" fmla="*/ 175769 h 183196"/>
                  <a:gd name="connsiteX8" fmla="*/ 1142400 w 1151112"/>
                  <a:gd name="connsiteY8" fmla="*/ 183196 h 183196"/>
                  <a:gd name="connsiteX9" fmla="*/ 8710 w 1151112"/>
                  <a:gd name="connsiteY9" fmla="*/ 183196 h 183196"/>
                  <a:gd name="connsiteX10" fmla="*/ 0 w 1151112"/>
                  <a:gd name="connsiteY10" fmla="*/ 175769 h 183196"/>
                  <a:gd name="connsiteX11" fmla="*/ 0 w 1151112"/>
                  <a:gd name="connsiteY11" fmla="*/ 8665 h 183196"/>
                  <a:gd name="connsiteX12" fmla="*/ 8710 w 1151112"/>
                  <a:gd name="connsiteY12" fmla="*/ 0 h 18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1112" h="183196">
                    <a:moveTo>
                      <a:pt x="16198" y="16201"/>
                    </a:moveTo>
                    <a:lnTo>
                      <a:pt x="16198" y="168241"/>
                    </a:lnTo>
                    <a:lnTo>
                      <a:pt x="1134920" y="168241"/>
                    </a:lnTo>
                    <a:lnTo>
                      <a:pt x="1134920" y="16201"/>
                    </a:lnTo>
                    <a:close/>
                    <a:moveTo>
                      <a:pt x="8710" y="0"/>
                    </a:moveTo>
                    <a:lnTo>
                      <a:pt x="1142400" y="0"/>
                    </a:lnTo>
                    <a:cubicBezTo>
                      <a:pt x="1147378" y="0"/>
                      <a:pt x="1151112" y="3713"/>
                      <a:pt x="1151112" y="8665"/>
                    </a:cubicBezTo>
                    <a:lnTo>
                      <a:pt x="1151112" y="175769"/>
                    </a:lnTo>
                    <a:cubicBezTo>
                      <a:pt x="1151112" y="180720"/>
                      <a:pt x="1147378" y="183196"/>
                      <a:pt x="1142400" y="183196"/>
                    </a:cubicBezTo>
                    <a:lnTo>
                      <a:pt x="8710" y="183196"/>
                    </a:lnTo>
                    <a:cubicBezTo>
                      <a:pt x="3732" y="183196"/>
                      <a:pt x="0" y="180720"/>
                      <a:pt x="0" y="175769"/>
                    </a:cubicBezTo>
                    <a:lnTo>
                      <a:pt x="0" y="8665"/>
                    </a:lnTo>
                    <a:cubicBezTo>
                      <a:pt x="0" y="3713"/>
                      <a:pt x="3732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959DD1A-F617-1B48-9FD4-C1679A240DFF}"/>
                  </a:ext>
                </a:extLst>
              </p:cNvPr>
              <p:cNvSpPr/>
              <p:nvPr/>
            </p:nvSpPr>
            <p:spPr>
              <a:xfrm>
                <a:off x="21585837" y="7542180"/>
                <a:ext cx="675219" cy="400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3" h="322">
                    <a:moveTo>
                      <a:pt x="543" y="322"/>
                    </a:moveTo>
                    <a:lnTo>
                      <a:pt x="0" y="322"/>
                    </a:lnTo>
                    <a:cubicBezTo>
                      <a:pt x="0" y="165"/>
                      <a:pt x="107" y="0"/>
                      <a:pt x="271" y="0"/>
                    </a:cubicBezTo>
                    <a:cubicBezTo>
                      <a:pt x="435" y="0"/>
                      <a:pt x="543" y="165"/>
                      <a:pt x="543" y="3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095F238E-3AB7-384D-9566-09A43CDB350B}"/>
                  </a:ext>
                </a:extLst>
              </p:cNvPr>
              <p:cNvSpPr/>
              <p:nvPr/>
            </p:nvSpPr>
            <p:spPr>
              <a:xfrm>
                <a:off x="21578361" y="7533456"/>
                <a:ext cx="690170" cy="417487"/>
              </a:xfrm>
              <a:custGeom>
                <a:avLst/>
                <a:gdLst>
                  <a:gd name="connsiteX0" fmla="*/ 344462 w 690170"/>
                  <a:gd name="connsiteY0" fmla="*/ 16201 h 417487"/>
                  <a:gd name="connsiteX1" fmla="*/ 104476 w 690170"/>
                  <a:gd name="connsiteY1" fmla="*/ 139180 h 417487"/>
                  <a:gd name="connsiteX2" fmla="*/ 14950 w 690170"/>
                  <a:gd name="connsiteY2" fmla="*/ 401286 h 417487"/>
                  <a:gd name="connsiteX3" fmla="*/ 673974 w 690170"/>
                  <a:gd name="connsiteY3" fmla="*/ 401286 h 417487"/>
                  <a:gd name="connsiteX4" fmla="*/ 583202 w 690170"/>
                  <a:gd name="connsiteY4" fmla="*/ 139180 h 417487"/>
                  <a:gd name="connsiteX5" fmla="*/ 344462 w 690170"/>
                  <a:gd name="connsiteY5" fmla="*/ 16201 h 417487"/>
                  <a:gd name="connsiteX6" fmla="*/ 344462 w 690170"/>
                  <a:gd name="connsiteY6" fmla="*/ 0 h 417487"/>
                  <a:gd name="connsiteX7" fmla="*/ 595660 w 690170"/>
                  <a:gd name="connsiteY7" fmla="*/ 130465 h 417487"/>
                  <a:gd name="connsiteX8" fmla="*/ 690170 w 690170"/>
                  <a:gd name="connsiteY8" fmla="*/ 408790 h 417487"/>
                  <a:gd name="connsiteX9" fmla="*/ 682708 w 690170"/>
                  <a:gd name="connsiteY9" fmla="*/ 417487 h 417487"/>
                  <a:gd name="connsiteX10" fmla="*/ 7462 w 690170"/>
                  <a:gd name="connsiteY10" fmla="*/ 417487 h 417487"/>
                  <a:gd name="connsiteX11" fmla="*/ 0 w 690170"/>
                  <a:gd name="connsiteY11" fmla="*/ 408790 h 417487"/>
                  <a:gd name="connsiteX12" fmla="*/ 93266 w 690170"/>
                  <a:gd name="connsiteY12" fmla="*/ 130465 h 417487"/>
                  <a:gd name="connsiteX13" fmla="*/ 344462 w 690170"/>
                  <a:gd name="connsiteY13" fmla="*/ 0 h 41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170" h="417487">
                    <a:moveTo>
                      <a:pt x="344462" y="16201"/>
                    </a:moveTo>
                    <a:cubicBezTo>
                      <a:pt x="252446" y="16201"/>
                      <a:pt x="167892" y="59679"/>
                      <a:pt x="104476" y="139180"/>
                    </a:cubicBezTo>
                    <a:cubicBezTo>
                      <a:pt x="49766" y="211228"/>
                      <a:pt x="16192" y="306878"/>
                      <a:pt x="14950" y="401286"/>
                    </a:cubicBezTo>
                    <a:lnTo>
                      <a:pt x="673974" y="401286"/>
                    </a:lnTo>
                    <a:cubicBezTo>
                      <a:pt x="672730" y="306878"/>
                      <a:pt x="639156" y="211228"/>
                      <a:pt x="583202" y="139180"/>
                    </a:cubicBezTo>
                    <a:cubicBezTo>
                      <a:pt x="521030" y="59679"/>
                      <a:pt x="436476" y="16201"/>
                      <a:pt x="344462" y="16201"/>
                    </a:cubicBezTo>
                    <a:close/>
                    <a:moveTo>
                      <a:pt x="344462" y="0"/>
                    </a:moveTo>
                    <a:cubicBezTo>
                      <a:pt x="441460" y="0"/>
                      <a:pt x="530994" y="45974"/>
                      <a:pt x="595660" y="130465"/>
                    </a:cubicBezTo>
                    <a:cubicBezTo>
                      <a:pt x="655350" y="207501"/>
                      <a:pt x="690170" y="309388"/>
                      <a:pt x="690170" y="408790"/>
                    </a:cubicBezTo>
                    <a:cubicBezTo>
                      <a:pt x="690170" y="413760"/>
                      <a:pt x="686438" y="417487"/>
                      <a:pt x="682708" y="417487"/>
                    </a:cubicBezTo>
                    <a:lnTo>
                      <a:pt x="7462" y="417487"/>
                    </a:lnTo>
                    <a:cubicBezTo>
                      <a:pt x="2488" y="417487"/>
                      <a:pt x="0" y="413760"/>
                      <a:pt x="0" y="408790"/>
                    </a:cubicBezTo>
                    <a:cubicBezTo>
                      <a:pt x="0" y="309388"/>
                      <a:pt x="33576" y="207501"/>
                      <a:pt x="93266" y="130465"/>
                    </a:cubicBezTo>
                    <a:cubicBezTo>
                      <a:pt x="157930" y="45974"/>
                      <a:pt x="247466" y="0"/>
                      <a:pt x="344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A691EA2E-3EE0-6547-B5BC-EEFB82B6DC11}"/>
                  </a:ext>
                </a:extLst>
              </p:cNvPr>
              <p:cNvSpPr/>
              <p:nvPr/>
            </p:nvSpPr>
            <p:spPr>
              <a:xfrm>
                <a:off x="21915971" y="7051166"/>
                <a:ext cx="600472" cy="16599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3" h="1333">
                    <a:moveTo>
                      <a:pt x="476" y="1333"/>
                    </a:moveTo>
                    <a:cubicBezTo>
                      <a:pt x="473" y="1333"/>
                      <a:pt x="470" y="1330"/>
                      <a:pt x="470" y="1327"/>
                    </a:cubicBezTo>
                    <a:lnTo>
                      <a:pt x="470" y="241"/>
                    </a:lnTo>
                    <a:cubicBezTo>
                      <a:pt x="470" y="177"/>
                      <a:pt x="445" y="118"/>
                      <a:pt x="398" y="74"/>
                    </a:cubicBezTo>
                    <a:cubicBezTo>
                      <a:pt x="355" y="34"/>
                      <a:pt x="300" y="12"/>
                      <a:pt x="241" y="12"/>
                    </a:cubicBezTo>
                    <a:cubicBezTo>
                      <a:pt x="182" y="12"/>
                      <a:pt x="126" y="35"/>
                      <a:pt x="83" y="75"/>
                    </a:cubicBezTo>
                    <a:cubicBezTo>
                      <a:pt x="37" y="119"/>
                      <a:pt x="12" y="178"/>
                      <a:pt x="12" y="241"/>
                    </a:cubicBezTo>
                    <a:lnTo>
                      <a:pt x="12" y="394"/>
                    </a:lnTo>
                    <a:cubicBezTo>
                      <a:pt x="12" y="397"/>
                      <a:pt x="9" y="400"/>
                      <a:pt x="6" y="400"/>
                    </a:cubicBezTo>
                    <a:cubicBezTo>
                      <a:pt x="2" y="400"/>
                      <a:pt x="0" y="397"/>
                      <a:pt x="0" y="394"/>
                    </a:cubicBezTo>
                    <a:lnTo>
                      <a:pt x="0" y="241"/>
                    </a:lnTo>
                    <a:cubicBezTo>
                      <a:pt x="0" y="174"/>
                      <a:pt x="26" y="112"/>
                      <a:pt x="75" y="66"/>
                    </a:cubicBezTo>
                    <a:cubicBezTo>
                      <a:pt x="120" y="23"/>
                      <a:pt x="179" y="0"/>
                      <a:pt x="241" y="0"/>
                    </a:cubicBezTo>
                    <a:cubicBezTo>
                      <a:pt x="303" y="0"/>
                      <a:pt x="361" y="23"/>
                      <a:pt x="407" y="65"/>
                    </a:cubicBezTo>
                    <a:cubicBezTo>
                      <a:pt x="456" y="111"/>
                      <a:pt x="483" y="174"/>
                      <a:pt x="483" y="241"/>
                    </a:cubicBezTo>
                    <a:lnTo>
                      <a:pt x="483" y="1327"/>
                    </a:lnTo>
                    <a:cubicBezTo>
                      <a:pt x="483" y="1330"/>
                      <a:pt x="479" y="1333"/>
                      <a:pt x="476" y="13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1DAED1FD-160E-DD45-B37D-A3DA40C7BB14}"/>
                  </a:ext>
                </a:extLst>
              </p:cNvPr>
              <p:cNvSpPr/>
              <p:nvPr/>
            </p:nvSpPr>
            <p:spPr>
              <a:xfrm>
                <a:off x="22408056" y="8522962"/>
                <a:ext cx="201818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46">
                    <a:moveTo>
                      <a:pt x="163" y="146"/>
                    </a:moveTo>
                    <a:lnTo>
                      <a:pt x="81" y="146"/>
                    </a:lnTo>
                    <a:lnTo>
                      <a:pt x="0" y="146"/>
                    </a:lnTo>
                    <a:lnTo>
                      <a:pt x="0" y="92"/>
                    </a:lnTo>
                    <a:lnTo>
                      <a:pt x="0" y="38"/>
                    </a:lnTo>
                    <a:cubicBezTo>
                      <a:pt x="0" y="27"/>
                      <a:pt x="4" y="18"/>
                      <a:pt x="11" y="11"/>
                    </a:cubicBezTo>
                    <a:cubicBezTo>
                      <a:pt x="18" y="4"/>
                      <a:pt x="28" y="0"/>
                      <a:pt x="38" y="0"/>
                    </a:cubicBezTo>
                    <a:lnTo>
                      <a:pt x="81" y="0"/>
                    </a:lnTo>
                    <a:lnTo>
                      <a:pt x="125" y="0"/>
                    </a:lnTo>
                    <a:cubicBezTo>
                      <a:pt x="135" y="0"/>
                      <a:pt x="145" y="4"/>
                      <a:pt x="152" y="11"/>
                    </a:cubicBezTo>
                    <a:cubicBezTo>
                      <a:pt x="158" y="18"/>
                      <a:pt x="163" y="27"/>
                      <a:pt x="163" y="38"/>
                    </a:cubicBezTo>
                    <a:lnTo>
                      <a:pt x="163" y="9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E41B5ABD-FF1C-7247-8022-88E5B3646FEA}"/>
                  </a:ext>
                </a:extLst>
              </p:cNvPr>
              <p:cNvSpPr/>
              <p:nvPr/>
            </p:nvSpPr>
            <p:spPr>
              <a:xfrm>
                <a:off x="22399336" y="8515485"/>
                <a:ext cx="218012" cy="195658"/>
              </a:xfrm>
              <a:custGeom>
                <a:avLst/>
                <a:gdLst>
                  <a:gd name="connsiteX0" fmla="*/ 55800 w 218012"/>
                  <a:gd name="connsiteY0" fmla="*/ 14955 h 195658"/>
                  <a:gd name="connsiteX1" fmla="*/ 27336 w 218012"/>
                  <a:gd name="connsiteY1" fmla="*/ 27324 h 195658"/>
                  <a:gd name="connsiteX2" fmla="*/ 16198 w 218012"/>
                  <a:gd name="connsiteY2" fmla="*/ 54534 h 195658"/>
                  <a:gd name="connsiteX3" fmla="*/ 16198 w 218012"/>
                  <a:gd name="connsiteY3" fmla="*/ 179457 h 195658"/>
                  <a:gd name="connsiteX4" fmla="*/ 203068 w 218012"/>
                  <a:gd name="connsiteY4" fmla="*/ 179457 h 195658"/>
                  <a:gd name="connsiteX5" fmla="*/ 203068 w 218012"/>
                  <a:gd name="connsiteY5" fmla="*/ 54534 h 195658"/>
                  <a:gd name="connsiteX6" fmla="*/ 190692 w 218012"/>
                  <a:gd name="connsiteY6" fmla="*/ 27324 h 195658"/>
                  <a:gd name="connsiteX7" fmla="*/ 163466 w 218012"/>
                  <a:gd name="connsiteY7" fmla="*/ 14955 h 195658"/>
                  <a:gd name="connsiteX8" fmla="*/ 55742 w 218012"/>
                  <a:gd name="connsiteY8" fmla="*/ 0 h 195658"/>
                  <a:gd name="connsiteX9" fmla="*/ 163510 w 218012"/>
                  <a:gd name="connsiteY9" fmla="*/ 0 h 195658"/>
                  <a:gd name="connsiteX10" fmla="*/ 201910 w 218012"/>
                  <a:gd name="connsiteY10" fmla="*/ 14860 h 195658"/>
                  <a:gd name="connsiteX11" fmla="*/ 218012 w 218012"/>
                  <a:gd name="connsiteY11" fmla="*/ 54487 h 195658"/>
                  <a:gd name="connsiteX12" fmla="*/ 218012 w 218012"/>
                  <a:gd name="connsiteY12" fmla="*/ 188228 h 195658"/>
                  <a:gd name="connsiteX13" fmla="*/ 210580 w 218012"/>
                  <a:gd name="connsiteY13" fmla="*/ 195658 h 195658"/>
                  <a:gd name="connsiteX14" fmla="*/ 8670 w 218012"/>
                  <a:gd name="connsiteY14" fmla="*/ 195658 h 195658"/>
                  <a:gd name="connsiteX15" fmla="*/ 0 w 218012"/>
                  <a:gd name="connsiteY15" fmla="*/ 188228 h 195658"/>
                  <a:gd name="connsiteX16" fmla="*/ 0 w 218012"/>
                  <a:gd name="connsiteY16" fmla="*/ 54487 h 195658"/>
                  <a:gd name="connsiteX17" fmla="*/ 16102 w 218012"/>
                  <a:gd name="connsiteY17" fmla="*/ 14860 h 195658"/>
                  <a:gd name="connsiteX18" fmla="*/ 55742 w 218012"/>
                  <a:gd name="connsiteY18" fmla="*/ 0 h 19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012" h="195658">
                    <a:moveTo>
                      <a:pt x="55800" y="14955"/>
                    </a:moveTo>
                    <a:cubicBezTo>
                      <a:pt x="44662" y="14955"/>
                      <a:pt x="35998" y="19902"/>
                      <a:pt x="27336" y="27324"/>
                    </a:cubicBezTo>
                    <a:cubicBezTo>
                      <a:pt x="19910" y="33508"/>
                      <a:pt x="16198" y="44640"/>
                      <a:pt x="16198" y="54534"/>
                    </a:cubicBezTo>
                    <a:lnTo>
                      <a:pt x="16198" y="179457"/>
                    </a:lnTo>
                    <a:lnTo>
                      <a:pt x="203068" y="179457"/>
                    </a:lnTo>
                    <a:lnTo>
                      <a:pt x="203068" y="54534"/>
                    </a:lnTo>
                    <a:cubicBezTo>
                      <a:pt x="203068" y="44640"/>
                      <a:pt x="199354" y="33508"/>
                      <a:pt x="190692" y="27324"/>
                    </a:cubicBezTo>
                    <a:cubicBezTo>
                      <a:pt x="183266" y="19902"/>
                      <a:pt x="173366" y="14955"/>
                      <a:pt x="163466" y="14955"/>
                    </a:cubicBezTo>
                    <a:close/>
                    <a:moveTo>
                      <a:pt x="55742" y="0"/>
                    </a:moveTo>
                    <a:lnTo>
                      <a:pt x="163510" y="0"/>
                    </a:lnTo>
                    <a:cubicBezTo>
                      <a:pt x="178374" y="0"/>
                      <a:pt x="190762" y="4953"/>
                      <a:pt x="201910" y="14860"/>
                    </a:cubicBezTo>
                    <a:cubicBezTo>
                      <a:pt x="213058" y="26005"/>
                      <a:pt x="218012" y="39627"/>
                      <a:pt x="218012" y="54487"/>
                    </a:cubicBezTo>
                    <a:lnTo>
                      <a:pt x="218012" y="188228"/>
                    </a:lnTo>
                    <a:cubicBezTo>
                      <a:pt x="218012" y="191943"/>
                      <a:pt x="215536" y="195658"/>
                      <a:pt x="210580" y="195658"/>
                    </a:cubicBezTo>
                    <a:lnTo>
                      <a:pt x="8670" y="195658"/>
                    </a:lnTo>
                    <a:cubicBezTo>
                      <a:pt x="3716" y="195658"/>
                      <a:pt x="0" y="191943"/>
                      <a:pt x="0" y="188228"/>
                    </a:cubicBezTo>
                    <a:lnTo>
                      <a:pt x="0" y="54487"/>
                    </a:lnTo>
                    <a:cubicBezTo>
                      <a:pt x="0" y="39627"/>
                      <a:pt x="6192" y="26005"/>
                      <a:pt x="16102" y="14860"/>
                    </a:cubicBezTo>
                    <a:cubicBezTo>
                      <a:pt x="27250" y="4953"/>
                      <a:pt x="40876" y="0"/>
                      <a:pt x="557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4B57B8E1-2781-264E-A1E8-650295B58315}"/>
                  </a:ext>
                </a:extLst>
              </p:cNvPr>
              <p:cNvSpPr/>
              <p:nvPr/>
            </p:nvSpPr>
            <p:spPr>
              <a:xfrm>
                <a:off x="19740819" y="8873153"/>
                <a:ext cx="3090809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2" h="115">
                    <a:moveTo>
                      <a:pt x="2438" y="115"/>
                    </a:moveTo>
                    <a:lnTo>
                      <a:pt x="1241" y="115"/>
                    </a:lnTo>
                    <a:lnTo>
                      <a:pt x="45" y="115"/>
                    </a:lnTo>
                    <a:cubicBezTo>
                      <a:pt x="32" y="115"/>
                      <a:pt x="21" y="110"/>
                      <a:pt x="13" y="102"/>
                    </a:cubicBezTo>
                    <a:cubicBezTo>
                      <a:pt x="6" y="94"/>
                      <a:pt x="0" y="82"/>
                      <a:pt x="0" y="70"/>
                    </a:cubicBezTo>
                    <a:lnTo>
                      <a:pt x="0" y="58"/>
                    </a:lnTo>
                    <a:lnTo>
                      <a:pt x="0" y="45"/>
                    </a:lnTo>
                    <a:cubicBezTo>
                      <a:pt x="0" y="32"/>
                      <a:pt x="6" y="21"/>
                      <a:pt x="13" y="13"/>
                    </a:cubicBezTo>
                    <a:cubicBezTo>
                      <a:pt x="21" y="5"/>
                      <a:pt x="32" y="0"/>
                      <a:pt x="45" y="0"/>
                    </a:cubicBezTo>
                    <a:lnTo>
                      <a:pt x="1241" y="0"/>
                    </a:lnTo>
                    <a:lnTo>
                      <a:pt x="2438" y="0"/>
                    </a:lnTo>
                    <a:cubicBezTo>
                      <a:pt x="2450" y="0"/>
                      <a:pt x="2462" y="5"/>
                      <a:pt x="2469" y="13"/>
                    </a:cubicBezTo>
                    <a:cubicBezTo>
                      <a:pt x="2477" y="21"/>
                      <a:pt x="2482" y="32"/>
                      <a:pt x="2482" y="45"/>
                    </a:cubicBezTo>
                    <a:lnTo>
                      <a:pt x="2482" y="58"/>
                    </a:lnTo>
                    <a:lnTo>
                      <a:pt x="2482" y="70"/>
                    </a:lnTo>
                    <a:cubicBezTo>
                      <a:pt x="2482" y="82"/>
                      <a:pt x="2477" y="94"/>
                      <a:pt x="2469" y="102"/>
                    </a:cubicBezTo>
                    <a:cubicBezTo>
                      <a:pt x="2462" y="110"/>
                      <a:pt x="2450" y="115"/>
                      <a:pt x="2438" y="1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03DCDC30-63AB-FF4E-9E70-75EFD2ACFB71}"/>
                  </a:ext>
                </a:extLst>
              </p:cNvPr>
              <p:cNvSpPr/>
              <p:nvPr/>
            </p:nvSpPr>
            <p:spPr>
              <a:xfrm>
                <a:off x="19733343" y="8865675"/>
                <a:ext cx="3105760" cy="157025"/>
              </a:xfrm>
              <a:custGeom>
                <a:avLst/>
                <a:gdLst>
                  <a:gd name="connsiteX0" fmla="*/ 63516 w 3105760"/>
                  <a:gd name="connsiteY0" fmla="*/ 14955 h 157025"/>
                  <a:gd name="connsiteX1" fmla="*/ 29894 w 3105760"/>
                  <a:gd name="connsiteY1" fmla="*/ 29763 h 157025"/>
                  <a:gd name="connsiteX2" fmla="*/ 16196 w 3105760"/>
                  <a:gd name="connsiteY2" fmla="*/ 63081 h 157025"/>
                  <a:gd name="connsiteX3" fmla="*/ 16196 w 3105760"/>
                  <a:gd name="connsiteY3" fmla="*/ 93932 h 157025"/>
                  <a:gd name="connsiteX4" fmla="*/ 29894 w 3105760"/>
                  <a:gd name="connsiteY4" fmla="*/ 127250 h 157025"/>
                  <a:gd name="connsiteX5" fmla="*/ 63516 w 3105760"/>
                  <a:gd name="connsiteY5" fmla="*/ 140824 h 157025"/>
                  <a:gd name="connsiteX6" fmla="*/ 3043488 w 3105760"/>
                  <a:gd name="connsiteY6" fmla="*/ 140824 h 157025"/>
                  <a:gd name="connsiteX7" fmla="*/ 3077112 w 3105760"/>
                  <a:gd name="connsiteY7" fmla="*/ 127250 h 157025"/>
                  <a:gd name="connsiteX8" fmla="*/ 3090810 w 3105760"/>
                  <a:gd name="connsiteY8" fmla="*/ 93932 h 157025"/>
                  <a:gd name="connsiteX9" fmla="*/ 3090810 w 3105760"/>
                  <a:gd name="connsiteY9" fmla="*/ 63081 h 157025"/>
                  <a:gd name="connsiteX10" fmla="*/ 3077112 w 3105760"/>
                  <a:gd name="connsiteY10" fmla="*/ 29763 h 157025"/>
                  <a:gd name="connsiteX11" fmla="*/ 3043488 w 3105760"/>
                  <a:gd name="connsiteY11" fmla="*/ 14955 h 157025"/>
                  <a:gd name="connsiteX12" fmla="*/ 63510 w 3105760"/>
                  <a:gd name="connsiteY12" fmla="*/ 0 h 157025"/>
                  <a:gd name="connsiteX13" fmla="*/ 3043494 w 3105760"/>
                  <a:gd name="connsiteY13" fmla="*/ 0 h 157025"/>
                  <a:gd name="connsiteX14" fmla="*/ 3088324 w 3105760"/>
                  <a:gd name="connsiteY14" fmla="*/ 17310 h 157025"/>
                  <a:gd name="connsiteX15" fmla="*/ 3105760 w 3105760"/>
                  <a:gd name="connsiteY15" fmla="*/ 63057 h 157025"/>
                  <a:gd name="connsiteX16" fmla="*/ 3105760 w 3105760"/>
                  <a:gd name="connsiteY16" fmla="*/ 93968 h 157025"/>
                  <a:gd name="connsiteX17" fmla="*/ 3088324 w 3105760"/>
                  <a:gd name="connsiteY17" fmla="*/ 138479 h 157025"/>
                  <a:gd name="connsiteX18" fmla="*/ 3043494 w 3105760"/>
                  <a:gd name="connsiteY18" fmla="*/ 157025 h 157025"/>
                  <a:gd name="connsiteX19" fmla="*/ 63510 w 3105760"/>
                  <a:gd name="connsiteY19" fmla="*/ 157025 h 157025"/>
                  <a:gd name="connsiteX20" fmla="*/ 18680 w 3105760"/>
                  <a:gd name="connsiteY20" fmla="*/ 138479 h 157025"/>
                  <a:gd name="connsiteX21" fmla="*/ 0 w 3105760"/>
                  <a:gd name="connsiteY21" fmla="*/ 93968 h 157025"/>
                  <a:gd name="connsiteX22" fmla="*/ 0 w 3105760"/>
                  <a:gd name="connsiteY22" fmla="*/ 63057 h 157025"/>
                  <a:gd name="connsiteX23" fmla="*/ 18680 w 3105760"/>
                  <a:gd name="connsiteY23" fmla="*/ 17310 h 157025"/>
                  <a:gd name="connsiteX24" fmla="*/ 63510 w 3105760"/>
                  <a:gd name="connsiteY24" fmla="*/ 0 h 1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05760" h="157025">
                    <a:moveTo>
                      <a:pt x="63516" y="14955"/>
                    </a:moveTo>
                    <a:cubicBezTo>
                      <a:pt x="49818" y="14955"/>
                      <a:pt x="38612" y="21125"/>
                      <a:pt x="29894" y="29763"/>
                    </a:cubicBezTo>
                    <a:cubicBezTo>
                      <a:pt x="19932" y="37167"/>
                      <a:pt x="16196" y="49507"/>
                      <a:pt x="16196" y="63081"/>
                    </a:cubicBezTo>
                    <a:lnTo>
                      <a:pt x="16196" y="93932"/>
                    </a:lnTo>
                    <a:cubicBezTo>
                      <a:pt x="16196" y="106272"/>
                      <a:pt x="19932" y="118612"/>
                      <a:pt x="29894" y="127250"/>
                    </a:cubicBezTo>
                    <a:cubicBezTo>
                      <a:pt x="38612" y="137122"/>
                      <a:pt x="49818" y="140824"/>
                      <a:pt x="63516" y="140824"/>
                    </a:cubicBezTo>
                    <a:lnTo>
                      <a:pt x="3043488" y="140824"/>
                    </a:lnTo>
                    <a:cubicBezTo>
                      <a:pt x="3055942" y="140824"/>
                      <a:pt x="3068394" y="137122"/>
                      <a:pt x="3077112" y="127250"/>
                    </a:cubicBezTo>
                    <a:cubicBezTo>
                      <a:pt x="3085828" y="118612"/>
                      <a:pt x="3090810" y="106272"/>
                      <a:pt x="3090810" y="93932"/>
                    </a:cubicBezTo>
                    <a:lnTo>
                      <a:pt x="3090810" y="63081"/>
                    </a:lnTo>
                    <a:cubicBezTo>
                      <a:pt x="3090810" y="49507"/>
                      <a:pt x="3085828" y="37167"/>
                      <a:pt x="3077112" y="29763"/>
                    </a:cubicBezTo>
                    <a:cubicBezTo>
                      <a:pt x="3068394" y="21125"/>
                      <a:pt x="3055942" y="14955"/>
                      <a:pt x="3043488" y="14955"/>
                    </a:cubicBezTo>
                    <a:close/>
                    <a:moveTo>
                      <a:pt x="63510" y="0"/>
                    </a:moveTo>
                    <a:lnTo>
                      <a:pt x="3043494" y="0"/>
                    </a:lnTo>
                    <a:cubicBezTo>
                      <a:pt x="3059684" y="0"/>
                      <a:pt x="3075872" y="6182"/>
                      <a:pt x="3088324" y="17310"/>
                    </a:cubicBezTo>
                    <a:cubicBezTo>
                      <a:pt x="3100778" y="29674"/>
                      <a:pt x="3105760" y="45747"/>
                      <a:pt x="3105760" y="63057"/>
                    </a:cubicBezTo>
                    <a:lnTo>
                      <a:pt x="3105760" y="93968"/>
                    </a:lnTo>
                    <a:cubicBezTo>
                      <a:pt x="3105760" y="111278"/>
                      <a:pt x="3100778" y="127351"/>
                      <a:pt x="3088324" y="138479"/>
                    </a:cubicBezTo>
                    <a:cubicBezTo>
                      <a:pt x="3075872" y="150843"/>
                      <a:pt x="3059684" y="157025"/>
                      <a:pt x="3043494" y="157025"/>
                    </a:cubicBezTo>
                    <a:lnTo>
                      <a:pt x="63510" y="157025"/>
                    </a:lnTo>
                    <a:cubicBezTo>
                      <a:pt x="46076" y="157025"/>
                      <a:pt x="29888" y="150843"/>
                      <a:pt x="18680" y="138479"/>
                    </a:cubicBezTo>
                    <a:cubicBezTo>
                      <a:pt x="6226" y="127351"/>
                      <a:pt x="0" y="111278"/>
                      <a:pt x="0" y="93968"/>
                    </a:cubicBezTo>
                    <a:lnTo>
                      <a:pt x="0" y="63057"/>
                    </a:lnTo>
                    <a:cubicBezTo>
                      <a:pt x="0" y="45747"/>
                      <a:pt x="6226" y="29674"/>
                      <a:pt x="18680" y="17310"/>
                    </a:cubicBezTo>
                    <a:cubicBezTo>
                      <a:pt x="29888" y="6182"/>
                      <a:pt x="46076" y="0"/>
                      <a:pt x="635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CCA20ACB-7D2E-AC49-AC49-29BC27344F75}"/>
                  </a:ext>
                </a:extLst>
              </p:cNvPr>
              <p:cNvSpPr/>
              <p:nvPr/>
            </p:nvSpPr>
            <p:spPr>
              <a:xfrm>
                <a:off x="19740819" y="8873153"/>
                <a:ext cx="3090809" cy="142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2" h="115">
                    <a:moveTo>
                      <a:pt x="2438" y="115"/>
                    </a:moveTo>
                    <a:lnTo>
                      <a:pt x="1241" y="115"/>
                    </a:lnTo>
                    <a:lnTo>
                      <a:pt x="45" y="115"/>
                    </a:lnTo>
                    <a:cubicBezTo>
                      <a:pt x="32" y="115"/>
                      <a:pt x="21" y="110"/>
                      <a:pt x="13" y="102"/>
                    </a:cubicBezTo>
                    <a:cubicBezTo>
                      <a:pt x="6" y="94"/>
                      <a:pt x="0" y="82"/>
                      <a:pt x="0" y="70"/>
                    </a:cubicBezTo>
                    <a:lnTo>
                      <a:pt x="0" y="58"/>
                    </a:lnTo>
                    <a:lnTo>
                      <a:pt x="0" y="45"/>
                    </a:lnTo>
                    <a:cubicBezTo>
                      <a:pt x="0" y="32"/>
                      <a:pt x="6" y="21"/>
                      <a:pt x="13" y="13"/>
                    </a:cubicBezTo>
                    <a:cubicBezTo>
                      <a:pt x="21" y="5"/>
                      <a:pt x="32" y="0"/>
                      <a:pt x="45" y="0"/>
                    </a:cubicBezTo>
                    <a:lnTo>
                      <a:pt x="1241" y="0"/>
                    </a:lnTo>
                    <a:lnTo>
                      <a:pt x="2438" y="0"/>
                    </a:lnTo>
                    <a:cubicBezTo>
                      <a:pt x="2450" y="0"/>
                      <a:pt x="2462" y="5"/>
                      <a:pt x="2469" y="13"/>
                    </a:cubicBezTo>
                    <a:cubicBezTo>
                      <a:pt x="2477" y="21"/>
                      <a:pt x="2482" y="32"/>
                      <a:pt x="2482" y="45"/>
                    </a:cubicBezTo>
                    <a:lnTo>
                      <a:pt x="2482" y="58"/>
                    </a:lnTo>
                    <a:lnTo>
                      <a:pt x="2482" y="70"/>
                    </a:lnTo>
                    <a:cubicBezTo>
                      <a:pt x="2482" y="82"/>
                      <a:pt x="2477" y="94"/>
                      <a:pt x="2469" y="102"/>
                    </a:cubicBezTo>
                    <a:cubicBezTo>
                      <a:pt x="2462" y="110"/>
                      <a:pt x="2450" y="115"/>
                      <a:pt x="2438" y="11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5233D4E-4976-9E47-9097-7E594FE62CFF}"/>
                </a:ext>
              </a:extLst>
            </p:cNvPr>
            <p:cNvGrpSpPr/>
            <p:nvPr/>
          </p:nvGrpSpPr>
          <p:grpSpPr>
            <a:xfrm>
              <a:off x="18876239" y="5360032"/>
              <a:ext cx="3398520" cy="6163851"/>
              <a:chOff x="18876239" y="5360032"/>
              <a:chExt cx="3398520" cy="6163851"/>
            </a:xfrm>
          </p:grpSpPr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4A143ED8-A023-EF48-98BC-840B63F989E5}"/>
                  </a:ext>
                </a:extLst>
              </p:cNvPr>
              <p:cNvSpPr/>
              <p:nvPr/>
            </p:nvSpPr>
            <p:spPr>
              <a:xfrm>
                <a:off x="19182704" y="7921034"/>
                <a:ext cx="1012829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4" h="89">
                    <a:moveTo>
                      <a:pt x="0" y="0"/>
                    </a:moveTo>
                    <a:lnTo>
                      <a:pt x="814" y="0"/>
                    </a:lnTo>
                    <a:lnTo>
                      <a:pt x="814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22546699-4B82-D945-9911-AFE8DA275352}"/>
                  </a:ext>
                </a:extLst>
              </p:cNvPr>
              <p:cNvSpPr/>
              <p:nvPr/>
            </p:nvSpPr>
            <p:spPr>
              <a:xfrm>
                <a:off x="19175230" y="7913556"/>
                <a:ext cx="1029024" cy="124623"/>
              </a:xfrm>
              <a:custGeom>
                <a:avLst/>
                <a:gdLst>
                  <a:gd name="connsiteX0" fmla="*/ 14946 w 1029024"/>
                  <a:gd name="connsiteY0" fmla="*/ 14955 h 124623"/>
                  <a:gd name="connsiteX1" fmla="*/ 14946 w 1029024"/>
                  <a:gd name="connsiteY1" fmla="*/ 109668 h 124623"/>
                  <a:gd name="connsiteX2" fmla="*/ 1012826 w 1029024"/>
                  <a:gd name="connsiteY2" fmla="*/ 109668 h 124623"/>
                  <a:gd name="connsiteX3" fmla="*/ 1012826 w 1029024"/>
                  <a:gd name="connsiteY3" fmla="*/ 14955 h 124623"/>
                  <a:gd name="connsiteX4" fmla="*/ 0 w 1029024"/>
                  <a:gd name="connsiteY4" fmla="*/ 0 h 124623"/>
                  <a:gd name="connsiteX5" fmla="*/ 1029024 w 1029024"/>
                  <a:gd name="connsiteY5" fmla="*/ 0 h 124623"/>
                  <a:gd name="connsiteX6" fmla="*/ 1029024 w 1029024"/>
                  <a:gd name="connsiteY6" fmla="*/ 124623 h 124623"/>
                  <a:gd name="connsiteX7" fmla="*/ 0 w 1029024"/>
                  <a:gd name="connsiteY7" fmla="*/ 124623 h 1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9024" h="124623">
                    <a:moveTo>
                      <a:pt x="14946" y="14955"/>
                    </a:moveTo>
                    <a:lnTo>
                      <a:pt x="14946" y="109668"/>
                    </a:lnTo>
                    <a:lnTo>
                      <a:pt x="1012826" y="109668"/>
                    </a:lnTo>
                    <a:lnTo>
                      <a:pt x="1012826" y="14955"/>
                    </a:lnTo>
                    <a:close/>
                    <a:moveTo>
                      <a:pt x="0" y="0"/>
                    </a:moveTo>
                    <a:lnTo>
                      <a:pt x="1029024" y="0"/>
                    </a:lnTo>
                    <a:lnTo>
                      <a:pt x="1029024" y="124623"/>
                    </a:lnTo>
                    <a:lnTo>
                      <a:pt x="0" y="12462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99F997C7-AF0A-034C-A03F-B9538405F64D}"/>
                  </a:ext>
                </a:extLst>
              </p:cNvPr>
              <p:cNvSpPr/>
              <p:nvPr/>
            </p:nvSpPr>
            <p:spPr>
              <a:xfrm>
                <a:off x="19107957" y="7537195"/>
                <a:ext cx="1083839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1" h="135">
                    <a:moveTo>
                      <a:pt x="0" y="135"/>
                    </a:moveTo>
                    <a:lnTo>
                      <a:pt x="417" y="135"/>
                    </a:lnTo>
                    <a:lnTo>
                      <a:pt x="834" y="135"/>
                    </a:lnTo>
                    <a:cubicBezTo>
                      <a:pt x="844" y="135"/>
                      <a:pt x="853" y="131"/>
                      <a:pt x="860" y="125"/>
                    </a:cubicBezTo>
                    <a:cubicBezTo>
                      <a:pt x="866" y="118"/>
                      <a:pt x="871" y="109"/>
                      <a:pt x="871" y="99"/>
                    </a:cubicBezTo>
                    <a:lnTo>
                      <a:pt x="871" y="68"/>
                    </a:lnTo>
                    <a:lnTo>
                      <a:pt x="871" y="37"/>
                    </a:lnTo>
                    <a:cubicBezTo>
                      <a:pt x="871" y="27"/>
                      <a:pt x="866" y="18"/>
                      <a:pt x="860" y="11"/>
                    </a:cubicBezTo>
                    <a:cubicBezTo>
                      <a:pt x="853" y="4"/>
                      <a:pt x="844" y="0"/>
                      <a:pt x="834" y="0"/>
                    </a:cubicBezTo>
                    <a:lnTo>
                      <a:pt x="417" y="0"/>
                    </a:lnTo>
                    <a:lnTo>
                      <a:pt x="0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F2AFDE7D-61CA-5146-86E6-1FD69EF94420}"/>
                  </a:ext>
                </a:extLst>
              </p:cNvPr>
              <p:cNvSpPr/>
              <p:nvPr/>
            </p:nvSpPr>
            <p:spPr>
              <a:xfrm>
                <a:off x="19100482" y="7529718"/>
                <a:ext cx="1098788" cy="183196"/>
              </a:xfrm>
              <a:custGeom>
                <a:avLst/>
                <a:gdLst>
                  <a:gd name="connsiteX0" fmla="*/ 16194 w 1098788"/>
                  <a:gd name="connsiteY0" fmla="*/ 16201 h 183196"/>
                  <a:gd name="connsiteX1" fmla="*/ 16194 w 1098788"/>
                  <a:gd name="connsiteY1" fmla="*/ 166995 h 183196"/>
                  <a:gd name="connsiteX2" fmla="*/ 1045264 w 1098788"/>
                  <a:gd name="connsiteY2" fmla="*/ 166995 h 183196"/>
                  <a:gd name="connsiteX3" fmla="*/ 1071396 w 1098788"/>
                  <a:gd name="connsiteY3" fmla="*/ 155871 h 183196"/>
                  <a:gd name="connsiteX4" fmla="*/ 1083838 w 1098788"/>
                  <a:gd name="connsiteY4" fmla="*/ 129915 h 183196"/>
                  <a:gd name="connsiteX5" fmla="*/ 1083838 w 1098788"/>
                  <a:gd name="connsiteY5" fmla="*/ 53282 h 183196"/>
                  <a:gd name="connsiteX6" fmla="*/ 1071396 w 1098788"/>
                  <a:gd name="connsiteY6" fmla="*/ 26089 h 183196"/>
                  <a:gd name="connsiteX7" fmla="*/ 1045264 w 1098788"/>
                  <a:gd name="connsiteY7" fmla="*/ 16201 h 183196"/>
                  <a:gd name="connsiteX8" fmla="*/ 0 w 1098788"/>
                  <a:gd name="connsiteY8" fmla="*/ 0 h 183196"/>
                  <a:gd name="connsiteX9" fmla="*/ 1045280 w 1098788"/>
                  <a:gd name="connsiteY9" fmla="*/ 0 h 183196"/>
                  <a:gd name="connsiteX10" fmla="*/ 1083856 w 1098788"/>
                  <a:gd name="connsiteY10" fmla="*/ 16092 h 183196"/>
                  <a:gd name="connsiteX11" fmla="*/ 1098788 w 1098788"/>
                  <a:gd name="connsiteY11" fmla="*/ 53226 h 183196"/>
                  <a:gd name="connsiteX12" fmla="*/ 1098788 w 1098788"/>
                  <a:gd name="connsiteY12" fmla="*/ 129970 h 183196"/>
                  <a:gd name="connsiteX13" fmla="*/ 1083856 w 1098788"/>
                  <a:gd name="connsiteY13" fmla="*/ 167105 h 183196"/>
                  <a:gd name="connsiteX14" fmla="*/ 1045280 w 1098788"/>
                  <a:gd name="connsiteY14" fmla="*/ 183196 h 183196"/>
                  <a:gd name="connsiteX15" fmla="*/ 0 w 1098788"/>
                  <a:gd name="connsiteY15" fmla="*/ 183196 h 18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8788" h="183196">
                    <a:moveTo>
                      <a:pt x="16194" y="16201"/>
                    </a:moveTo>
                    <a:lnTo>
                      <a:pt x="16194" y="166995"/>
                    </a:lnTo>
                    <a:lnTo>
                      <a:pt x="1045264" y="166995"/>
                    </a:lnTo>
                    <a:cubicBezTo>
                      <a:pt x="1055220" y="166995"/>
                      <a:pt x="1065174" y="163287"/>
                      <a:pt x="1071396" y="155871"/>
                    </a:cubicBezTo>
                    <a:cubicBezTo>
                      <a:pt x="1078862" y="148455"/>
                      <a:pt x="1083838" y="139803"/>
                      <a:pt x="1083838" y="129915"/>
                    </a:cubicBezTo>
                    <a:lnTo>
                      <a:pt x="1083838" y="53282"/>
                    </a:lnTo>
                    <a:cubicBezTo>
                      <a:pt x="1083838" y="43394"/>
                      <a:pt x="1078862" y="33505"/>
                      <a:pt x="1071396" y="26089"/>
                    </a:cubicBezTo>
                    <a:cubicBezTo>
                      <a:pt x="1065174" y="19909"/>
                      <a:pt x="1055220" y="16201"/>
                      <a:pt x="1045264" y="16201"/>
                    </a:cubicBezTo>
                    <a:close/>
                    <a:moveTo>
                      <a:pt x="0" y="0"/>
                    </a:moveTo>
                    <a:lnTo>
                      <a:pt x="1045280" y="0"/>
                    </a:lnTo>
                    <a:cubicBezTo>
                      <a:pt x="1060212" y="0"/>
                      <a:pt x="1072656" y="4951"/>
                      <a:pt x="1083856" y="16092"/>
                    </a:cubicBezTo>
                    <a:cubicBezTo>
                      <a:pt x="1092566" y="25994"/>
                      <a:pt x="1098788" y="39610"/>
                      <a:pt x="1098788" y="53226"/>
                    </a:cubicBezTo>
                    <a:lnTo>
                      <a:pt x="1098788" y="129970"/>
                    </a:lnTo>
                    <a:cubicBezTo>
                      <a:pt x="1098788" y="143586"/>
                      <a:pt x="1092566" y="157202"/>
                      <a:pt x="1083856" y="167105"/>
                    </a:cubicBezTo>
                    <a:cubicBezTo>
                      <a:pt x="1072656" y="177007"/>
                      <a:pt x="1060212" y="183196"/>
                      <a:pt x="1045280" y="183196"/>
                    </a:cubicBezTo>
                    <a:lnTo>
                      <a:pt x="0" y="18319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4B8806EA-6146-EF45-BD0F-3D96EFE11230}"/>
                  </a:ext>
                </a:extLst>
              </p:cNvPr>
              <p:cNvSpPr/>
              <p:nvPr/>
            </p:nvSpPr>
            <p:spPr>
              <a:xfrm>
                <a:off x="19107957" y="7575828"/>
                <a:ext cx="999125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3" h="74">
                    <a:moveTo>
                      <a:pt x="0" y="74"/>
                    </a:moveTo>
                    <a:lnTo>
                      <a:pt x="383" y="74"/>
                    </a:lnTo>
                    <a:lnTo>
                      <a:pt x="767" y="74"/>
                    </a:lnTo>
                    <a:cubicBezTo>
                      <a:pt x="777" y="74"/>
                      <a:pt x="786" y="69"/>
                      <a:pt x="793" y="63"/>
                    </a:cubicBezTo>
                    <a:cubicBezTo>
                      <a:pt x="799" y="56"/>
                      <a:pt x="803" y="47"/>
                      <a:pt x="803" y="37"/>
                    </a:cubicBezTo>
                    <a:cubicBezTo>
                      <a:pt x="803" y="26"/>
                      <a:pt x="799" y="17"/>
                      <a:pt x="793" y="11"/>
                    </a:cubicBezTo>
                    <a:cubicBezTo>
                      <a:pt x="786" y="4"/>
                      <a:pt x="777" y="0"/>
                      <a:pt x="767" y="0"/>
                    </a:cubicBezTo>
                    <a:lnTo>
                      <a:pt x="383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DF5CF142-1F23-4A4C-943C-ECC0F61062E8}"/>
                  </a:ext>
                </a:extLst>
              </p:cNvPr>
              <p:cNvSpPr/>
              <p:nvPr/>
            </p:nvSpPr>
            <p:spPr>
              <a:xfrm>
                <a:off x="19100482" y="7568351"/>
                <a:ext cx="1014074" cy="105929"/>
              </a:xfrm>
              <a:custGeom>
                <a:avLst/>
                <a:gdLst>
                  <a:gd name="connsiteX0" fmla="*/ 16194 w 1014074"/>
                  <a:gd name="connsiteY0" fmla="*/ 14954 h 105929"/>
                  <a:gd name="connsiteX1" fmla="*/ 16194 w 1014074"/>
                  <a:gd name="connsiteY1" fmla="*/ 89728 h 105929"/>
                  <a:gd name="connsiteX2" fmla="*/ 961798 w 1014074"/>
                  <a:gd name="connsiteY2" fmla="*/ 89728 h 105929"/>
                  <a:gd name="connsiteX3" fmla="*/ 987928 w 1014074"/>
                  <a:gd name="connsiteY3" fmla="*/ 78696 h 105929"/>
                  <a:gd name="connsiteX4" fmla="*/ 999126 w 1014074"/>
                  <a:gd name="connsiteY4" fmla="*/ 52954 h 105929"/>
                  <a:gd name="connsiteX5" fmla="*/ 987928 w 1014074"/>
                  <a:gd name="connsiteY5" fmla="*/ 25986 h 105929"/>
                  <a:gd name="connsiteX6" fmla="*/ 961798 w 1014074"/>
                  <a:gd name="connsiteY6" fmla="*/ 14954 h 105929"/>
                  <a:gd name="connsiteX7" fmla="*/ 0 w 1014074"/>
                  <a:gd name="connsiteY7" fmla="*/ 0 h 105929"/>
                  <a:gd name="connsiteX8" fmla="*/ 961814 w 1014074"/>
                  <a:gd name="connsiteY8" fmla="*/ 0 h 105929"/>
                  <a:gd name="connsiteX9" fmla="*/ 999142 w 1014074"/>
                  <a:gd name="connsiteY9" fmla="*/ 14781 h 105929"/>
                  <a:gd name="connsiteX10" fmla="*/ 1014074 w 1014074"/>
                  <a:gd name="connsiteY10" fmla="*/ 52965 h 105929"/>
                  <a:gd name="connsiteX11" fmla="*/ 999142 w 1014074"/>
                  <a:gd name="connsiteY11" fmla="*/ 89917 h 105929"/>
                  <a:gd name="connsiteX12" fmla="*/ 961814 w 1014074"/>
                  <a:gd name="connsiteY12" fmla="*/ 105929 h 105929"/>
                  <a:gd name="connsiteX13" fmla="*/ 0 w 1014074"/>
                  <a:gd name="connsiteY13" fmla="*/ 105929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4074" h="105929">
                    <a:moveTo>
                      <a:pt x="16194" y="14954"/>
                    </a:moveTo>
                    <a:lnTo>
                      <a:pt x="16194" y="89728"/>
                    </a:lnTo>
                    <a:lnTo>
                      <a:pt x="961798" y="89728"/>
                    </a:lnTo>
                    <a:cubicBezTo>
                      <a:pt x="971752" y="89728"/>
                      <a:pt x="981706" y="86051"/>
                      <a:pt x="987928" y="78696"/>
                    </a:cubicBezTo>
                    <a:cubicBezTo>
                      <a:pt x="995392" y="72567"/>
                      <a:pt x="999126" y="62761"/>
                      <a:pt x="999126" y="52954"/>
                    </a:cubicBezTo>
                    <a:cubicBezTo>
                      <a:pt x="999126" y="43148"/>
                      <a:pt x="995392" y="33341"/>
                      <a:pt x="987928" y="25986"/>
                    </a:cubicBezTo>
                    <a:cubicBezTo>
                      <a:pt x="981706" y="19857"/>
                      <a:pt x="971752" y="14954"/>
                      <a:pt x="961798" y="14954"/>
                    </a:cubicBezTo>
                    <a:close/>
                    <a:moveTo>
                      <a:pt x="0" y="0"/>
                    </a:moveTo>
                    <a:lnTo>
                      <a:pt x="961814" y="0"/>
                    </a:lnTo>
                    <a:cubicBezTo>
                      <a:pt x="975502" y="0"/>
                      <a:pt x="989188" y="4927"/>
                      <a:pt x="999142" y="14781"/>
                    </a:cubicBezTo>
                    <a:cubicBezTo>
                      <a:pt x="1009096" y="25867"/>
                      <a:pt x="1014074" y="38184"/>
                      <a:pt x="1014074" y="52965"/>
                    </a:cubicBezTo>
                    <a:cubicBezTo>
                      <a:pt x="1014074" y="66514"/>
                      <a:pt x="1009096" y="80063"/>
                      <a:pt x="999142" y="89917"/>
                    </a:cubicBezTo>
                    <a:cubicBezTo>
                      <a:pt x="989188" y="99771"/>
                      <a:pt x="975502" y="105929"/>
                      <a:pt x="961814" y="105929"/>
                    </a:cubicBezTo>
                    <a:lnTo>
                      <a:pt x="0" y="1059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6D89DB8B-8981-B643-B26B-B2ADB639F47E}"/>
                  </a:ext>
                </a:extLst>
              </p:cNvPr>
              <p:cNvSpPr/>
              <p:nvPr/>
            </p:nvSpPr>
            <p:spPr>
              <a:xfrm>
                <a:off x="19211354" y="7705436"/>
                <a:ext cx="690169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5" h="113">
                    <a:moveTo>
                      <a:pt x="0" y="113"/>
                    </a:moveTo>
                    <a:lnTo>
                      <a:pt x="555" y="113"/>
                    </a:lnTo>
                    <a:lnTo>
                      <a:pt x="55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520D2EFC-B7DB-A849-883A-BC67F57CBCF3}"/>
                  </a:ext>
                </a:extLst>
              </p:cNvPr>
              <p:cNvSpPr/>
              <p:nvPr/>
            </p:nvSpPr>
            <p:spPr>
              <a:xfrm>
                <a:off x="19203884" y="7697955"/>
                <a:ext cx="706364" cy="154532"/>
              </a:xfrm>
              <a:custGeom>
                <a:avLst/>
                <a:gdLst>
                  <a:gd name="connsiteX0" fmla="*/ 14944 w 706364"/>
                  <a:gd name="connsiteY0" fmla="*/ 16205 h 154532"/>
                  <a:gd name="connsiteX1" fmla="*/ 14944 w 706364"/>
                  <a:gd name="connsiteY1" fmla="*/ 138335 h 154532"/>
                  <a:gd name="connsiteX2" fmla="*/ 690164 w 706364"/>
                  <a:gd name="connsiteY2" fmla="*/ 138335 h 154532"/>
                  <a:gd name="connsiteX3" fmla="*/ 690164 w 706364"/>
                  <a:gd name="connsiteY3" fmla="*/ 16205 h 154532"/>
                  <a:gd name="connsiteX4" fmla="*/ 0 w 706364"/>
                  <a:gd name="connsiteY4" fmla="*/ 0 h 154532"/>
                  <a:gd name="connsiteX5" fmla="*/ 706364 w 706364"/>
                  <a:gd name="connsiteY5" fmla="*/ 0 h 154532"/>
                  <a:gd name="connsiteX6" fmla="*/ 706364 w 706364"/>
                  <a:gd name="connsiteY6" fmla="*/ 154532 h 154532"/>
                  <a:gd name="connsiteX7" fmla="*/ 0 w 706364"/>
                  <a:gd name="connsiteY7" fmla="*/ 154532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364" h="154532">
                    <a:moveTo>
                      <a:pt x="14944" y="16205"/>
                    </a:moveTo>
                    <a:lnTo>
                      <a:pt x="14944" y="138335"/>
                    </a:lnTo>
                    <a:lnTo>
                      <a:pt x="690164" y="138335"/>
                    </a:lnTo>
                    <a:lnTo>
                      <a:pt x="690164" y="16205"/>
                    </a:lnTo>
                    <a:close/>
                    <a:moveTo>
                      <a:pt x="0" y="0"/>
                    </a:moveTo>
                    <a:lnTo>
                      <a:pt x="706364" y="0"/>
                    </a:lnTo>
                    <a:lnTo>
                      <a:pt x="706364" y="154532"/>
                    </a:lnTo>
                    <a:lnTo>
                      <a:pt x="0" y="1545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4E750D80-5F33-5647-B3AA-28FBBA76B4BB}"/>
                  </a:ext>
                </a:extLst>
              </p:cNvPr>
              <p:cNvSpPr/>
              <p:nvPr/>
            </p:nvSpPr>
            <p:spPr>
              <a:xfrm>
                <a:off x="19902772" y="7705436"/>
                <a:ext cx="406128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7" h="113">
                    <a:moveTo>
                      <a:pt x="0" y="0"/>
                    </a:moveTo>
                    <a:lnTo>
                      <a:pt x="0" y="56"/>
                    </a:lnTo>
                    <a:lnTo>
                      <a:pt x="0" y="113"/>
                    </a:lnTo>
                    <a:lnTo>
                      <a:pt x="145" y="113"/>
                    </a:lnTo>
                    <a:lnTo>
                      <a:pt x="289" y="113"/>
                    </a:lnTo>
                    <a:cubicBezTo>
                      <a:pt x="299" y="113"/>
                      <a:pt x="309" y="108"/>
                      <a:pt x="316" y="102"/>
                    </a:cubicBezTo>
                    <a:cubicBezTo>
                      <a:pt x="323" y="95"/>
                      <a:pt x="327" y="85"/>
                      <a:pt x="327" y="75"/>
                    </a:cubicBezTo>
                    <a:lnTo>
                      <a:pt x="327" y="56"/>
                    </a:lnTo>
                    <a:lnTo>
                      <a:pt x="327" y="38"/>
                    </a:lnTo>
                    <a:cubicBezTo>
                      <a:pt x="327" y="28"/>
                      <a:pt x="323" y="18"/>
                      <a:pt x="316" y="12"/>
                    </a:cubicBezTo>
                    <a:cubicBezTo>
                      <a:pt x="309" y="4"/>
                      <a:pt x="299" y="0"/>
                      <a:pt x="289" y="0"/>
                    </a:cubicBezTo>
                    <a:lnTo>
                      <a:pt x="14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EF5DAE1-03FA-C949-89AB-488D41267A3D}"/>
                  </a:ext>
                </a:extLst>
              </p:cNvPr>
              <p:cNvSpPr/>
              <p:nvPr/>
            </p:nvSpPr>
            <p:spPr>
              <a:xfrm>
                <a:off x="19895296" y="7697955"/>
                <a:ext cx="421080" cy="154532"/>
              </a:xfrm>
              <a:custGeom>
                <a:avLst/>
                <a:gdLst>
                  <a:gd name="connsiteX0" fmla="*/ 16192 w 421080"/>
                  <a:gd name="connsiteY0" fmla="*/ 16205 h 154532"/>
                  <a:gd name="connsiteX1" fmla="*/ 16192 w 421080"/>
                  <a:gd name="connsiteY1" fmla="*/ 138335 h 154532"/>
                  <a:gd name="connsiteX2" fmla="*/ 366388 w 421080"/>
                  <a:gd name="connsiteY2" fmla="*/ 138335 h 154532"/>
                  <a:gd name="connsiteX3" fmla="*/ 394950 w 421080"/>
                  <a:gd name="connsiteY3" fmla="*/ 127233 h 154532"/>
                  <a:gd name="connsiteX4" fmla="*/ 406126 w 421080"/>
                  <a:gd name="connsiteY4" fmla="*/ 100093 h 154532"/>
                  <a:gd name="connsiteX5" fmla="*/ 406126 w 421080"/>
                  <a:gd name="connsiteY5" fmla="*/ 54448 h 154532"/>
                  <a:gd name="connsiteX6" fmla="*/ 394950 w 421080"/>
                  <a:gd name="connsiteY6" fmla="*/ 27308 h 154532"/>
                  <a:gd name="connsiteX7" fmla="*/ 366388 w 421080"/>
                  <a:gd name="connsiteY7" fmla="*/ 16205 h 154532"/>
                  <a:gd name="connsiteX8" fmla="*/ 0 w 421080"/>
                  <a:gd name="connsiteY8" fmla="*/ 0 h 154532"/>
                  <a:gd name="connsiteX9" fmla="*/ 366426 w 421080"/>
                  <a:gd name="connsiteY9" fmla="*/ 0 h 154532"/>
                  <a:gd name="connsiteX10" fmla="*/ 404932 w 421080"/>
                  <a:gd name="connsiteY10" fmla="*/ 16072 h 154532"/>
                  <a:gd name="connsiteX11" fmla="*/ 421080 w 421080"/>
                  <a:gd name="connsiteY11" fmla="*/ 54396 h 154532"/>
                  <a:gd name="connsiteX12" fmla="*/ 421080 w 421080"/>
                  <a:gd name="connsiteY12" fmla="*/ 100137 h 154532"/>
                  <a:gd name="connsiteX13" fmla="*/ 404932 w 421080"/>
                  <a:gd name="connsiteY13" fmla="*/ 138461 h 154532"/>
                  <a:gd name="connsiteX14" fmla="*/ 366426 w 421080"/>
                  <a:gd name="connsiteY14" fmla="*/ 154532 h 154532"/>
                  <a:gd name="connsiteX15" fmla="*/ 0 w 421080"/>
                  <a:gd name="connsiteY15" fmla="*/ 154532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1080" h="154532">
                    <a:moveTo>
                      <a:pt x="16192" y="16205"/>
                    </a:moveTo>
                    <a:lnTo>
                      <a:pt x="16192" y="138335"/>
                    </a:lnTo>
                    <a:lnTo>
                      <a:pt x="366388" y="138335"/>
                    </a:lnTo>
                    <a:cubicBezTo>
                      <a:pt x="376322" y="138335"/>
                      <a:pt x="387498" y="134634"/>
                      <a:pt x="394950" y="127233"/>
                    </a:cubicBezTo>
                    <a:cubicBezTo>
                      <a:pt x="401158" y="119831"/>
                      <a:pt x="406126" y="109962"/>
                      <a:pt x="406126" y="100093"/>
                    </a:cubicBezTo>
                    <a:lnTo>
                      <a:pt x="406126" y="54448"/>
                    </a:lnTo>
                    <a:cubicBezTo>
                      <a:pt x="406126" y="44579"/>
                      <a:pt x="401158" y="34710"/>
                      <a:pt x="394950" y="27308"/>
                    </a:cubicBezTo>
                    <a:cubicBezTo>
                      <a:pt x="387498" y="19906"/>
                      <a:pt x="376322" y="16205"/>
                      <a:pt x="366388" y="16205"/>
                    </a:cubicBezTo>
                    <a:close/>
                    <a:moveTo>
                      <a:pt x="0" y="0"/>
                    </a:moveTo>
                    <a:lnTo>
                      <a:pt x="366426" y="0"/>
                    </a:lnTo>
                    <a:cubicBezTo>
                      <a:pt x="381332" y="0"/>
                      <a:pt x="394994" y="6182"/>
                      <a:pt x="404932" y="16072"/>
                    </a:cubicBezTo>
                    <a:cubicBezTo>
                      <a:pt x="416110" y="25962"/>
                      <a:pt x="421080" y="39560"/>
                      <a:pt x="421080" y="54396"/>
                    </a:cubicBezTo>
                    <a:lnTo>
                      <a:pt x="421080" y="100137"/>
                    </a:lnTo>
                    <a:cubicBezTo>
                      <a:pt x="421080" y="114972"/>
                      <a:pt x="416110" y="128571"/>
                      <a:pt x="404932" y="138461"/>
                    </a:cubicBezTo>
                    <a:cubicBezTo>
                      <a:pt x="394994" y="149587"/>
                      <a:pt x="381332" y="154532"/>
                      <a:pt x="366426" y="154532"/>
                    </a:cubicBezTo>
                    <a:lnTo>
                      <a:pt x="0" y="1545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A7F5F3C-2725-9645-B23D-142411A69D33}"/>
                  </a:ext>
                </a:extLst>
              </p:cNvPr>
              <p:cNvSpPr/>
              <p:nvPr/>
            </p:nvSpPr>
            <p:spPr>
              <a:xfrm>
                <a:off x="19727115" y="7968390"/>
                <a:ext cx="35131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13">
                    <a:moveTo>
                      <a:pt x="277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77" y="0"/>
                    </a:lnTo>
                    <a:cubicBezTo>
                      <a:pt x="280" y="0"/>
                      <a:pt x="283" y="3"/>
                      <a:pt x="283" y="7"/>
                    </a:cubicBezTo>
                    <a:cubicBezTo>
                      <a:pt x="283" y="10"/>
                      <a:pt x="280" y="13"/>
                      <a:pt x="27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8263F75F-389E-FC4B-A532-B716004DCC4B}"/>
                  </a:ext>
                </a:extLst>
              </p:cNvPr>
              <p:cNvSpPr/>
              <p:nvPr/>
            </p:nvSpPr>
            <p:spPr>
              <a:xfrm>
                <a:off x="19100482" y="7614461"/>
                <a:ext cx="35131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12">
                    <a:moveTo>
                      <a:pt x="277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77" y="0"/>
                    </a:lnTo>
                    <a:cubicBezTo>
                      <a:pt x="280" y="0"/>
                      <a:pt x="283" y="2"/>
                      <a:pt x="283" y="6"/>
                    </a:cubicBezTo>
                    <a:cubicBezTo>
                      <a:pt x="283" y="10"/>
                      <a:pt x="280" y="12"/>
                      <a:pt x="27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674CEB41-B7EB-2C48-B16E-4CF4A50F3111}"/>
                  </a:ext>
                </a:extLst>
              </p:cNvPr>
              <p:cNvSpPr/>
              <p:nvPr/>
            </p:nvSpPr>
            <p:spPr>
              <a:xfrm>
                <a:off x="19689742" y="7846260"/>
                <a:ext cx="267845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60">
                    <a:moveTo>
                      <a:pt x="0" y="60"/>
                    </a:moveTo>
                    <a:lnTo>
                      <a:pt x="216" y="60"/>
                    </a:lnTo>
                    <a:lnTo>
                      <a:pt x="2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BB92D615-7189-6743-BD6E-D4144A1F1666}"/>
                  </a:ext>
                </a:extLst>
              </p:cNvPr>
              <p:cNvSpPr/>
              <p:nvPr/>
            </p:nvSpPr>
            <p:spPr>
              <a:xfrm>
                <a:off x="19682268" y="7837536"/>
                <a:ext cx="284040" cy="89729"/>
              </a:xfrm>
              <a:custGeom>
                <a:avLst/>
                <a:gdLst>
                  <a:gd name="connsiteX0" fmla="*/ 14948 w 284040"/>
                  <a:gd name="connsiteY0" fmla="*/ 16201 h 89729"/>
                  <a:gd name="connsiteX1" fmla="*/ 14948 w 284040"/>
                  <a:gd name="connsiteY1" fmla="*/ 74774 h 89729"/>
                  <a:gd name="connsiteX2" fmla="*/ 267844 w 284040"/>
                  <a:gd name="connsiteY2" fmla="*/ 74774 h 89729"/>
                  <a:gd name="connsiteX3" fmla="*/ 267844 w 284040"/>
                  <a:gd name="connsiteY3" fmla="*/ 16201 h 89729"/>
                  <a:gd name="connsiteX4" fmla="*/ 0 w 284040"/>
                  <a:gd name="connsiteY4" fmla="*/ 0 h 89729"/>
                  <a:gd name="connsiteX5" fmla="*/ 284040 w 284040"/>
                  <a:gd name="connsiteY5" fmla="*/ 0 h 89729"/>
                  <a:gd name="connsiteX6" fmla="*/ 284040 w 284040"/>
                  <a:gd name="connsiteY6" fmla="*/ 89729 h 89729"/>
                  <a:gd name="connsiteX7" fmla="*/ 0 w 284040"/>
                  <a:gd name="connsiteY7" fmla="*/ 89729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4040" h="89729">
                    <a:moveTo>
                      <a:pt x="14948" y="16201"/>
                    </a:moveTo>
                    <a:lnTo>
                      <a:pt x="14948" y="74774"/>
                    </a:lnTo>
                    <a:lnTo>
                      <a:pt x="267844" y="74774"/>
                    </a:lnTo>
                    <a:lnTo>
                      <a:pt x="267844" y="16201"/>
                    </a:lnTo>
                    <a:close/>
                    <a:moveTo>
                      <a:pt x="0" y="0"/>
                    </a:moveTo>
                    <a:lnTo>
                      <a:pt x="284040" y="0"/>
                    </a:lnTo>
                    <a:lnTo>
                      <a:pt x="284040" y="89729"/>
                    </a:lnTo>
                    <a:lnTo>
                      <a:pt x="0" y="897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B5DE66AF-93CE-5F4C-BAEC-E8514E32CD4D}"/>
                  </a:ext>
                </a:extLst>
              </p:cNvPr>
              <p:cNvSpPr/>
              <p:nvPr/>
            </p:nvSpPr>
            <p:spPr>
              <a:xfrm>
                <a:off x="18884960" y="7846260"/>
                <a:ext cx="803536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60">
                    <a:moveTo>
                      <a:pt x="0" y="30"/>
                    </a:moveTo>
                    <a:cubicBezTo>
                      <a:pt x="0" y="38"/>
                      <a:pt x="3" y="46"/>
                      <a:pt x="9" y="52"/>
                    </a:cubicBezTo>
                    <a:cubicBezTo>
                      <a:pt x="14" y="57"/>
                      <a:pt x="22" y="60"/>
                      <a:pt x="30" y="60"/>
                    </a:cubicBezTo>
                    <a:lnTo>
                      <a:pt x="338" y="60"/>
                    </a:lnTo>
                    <a:lnTo>
                      <a:pt x="646" y="60"/>
                    </a:lnTo>
                    <a:lnTo>
                      <a:pt x="646" y="30"/>
                    </a:lnTo>
                    <a:lnTo>
                      <a:pt x="646" y="0"/>
                    </a:lnTo>
                    <a:lnTo>
                      <a:pt x="338" y="0"/>
                    </a:lnTo>
                    <a:lnTo>
                      <a:pt x="30" y="0"/>
                    </a:lnTo>
                    <a:cubicBezTo>
                      <a:pt x="22" y="0"/>
                      <a:pt x="14" y="3"/>
                      <a:pt x="9" y="8"/>
                    </a:cubicBezTo>
                    <a:cubicBezTo>
                      <a:pt x="3" y="14"/>
                      <a:pt x="0" y="22"/>
                      <a:pt x="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36DDA73C-DFB7-1348-9229-0A0229CC1C7E}"/>
                  </a:ext>
                </a:extLst>
              </p:cNvPr>
              <p:cNvSpPr/>
              <p:nvPr/>
            </p:nvSpPr>
            <p:spPr>
              <a:xfrm>
                <a:off x="18876239" y="7837536"/>
                <a:ext cx="819732" cy="89729"/>
              </a:xfrm>
              <a:custGeom>
                <a:avLst/>
                <a:gdLst>
                  <a:gd name="connsiteX0" fmla="*/ 46046 w 819732"/>
                  <a:gd name="connsiteY0" fmla="*/ 16201 h 89729"/>
                  <a:gd name="connsiteX1" fmla="*/ 24902 w 819732"/>
                  <a:gd name="connsiteY1" fmla="*/ 24743 h 89729"/>
                  <a:gd name="connsiteX2" fmla="*/ 16196 w 819732"/>
                  <a:gd name="connsiteY2" fmla="*/ 45488 h 89729"/>
                  <a:gd name="connsiteX3" fmla="*/ 24902 w 819732"/>
                  <a:gd name="connsiteY3" fmla="*/ 66232 h 89729"/>
                  <a:gd name="connsiteX4" fmla="*/ 46046 w 819732"/>
                  <a:gd name="connsiteY4" fmla="*/ 74774 h 89729"/>
                  <a:gd name="connsiteX5" fmla="*/ 804780 w 819732"/>
                  <a:gd name="connsiteY5" fmla="*/ 74774 h 89729"/>
                  <a:gd name="connsiteX6" fmla="*/ 804780 w 819732"/>
                  <a:gd name="connsiteY6" fmla="*/ 16201 h 89729"/>
                  <a:gd name="connsiteX7" fmla="*/ 46024 w 819732"/>
                  <a:gd name="connsiteY7" fmla="*/ 0 h 89729"/>
                  <a:gd name="connsiteX8" fmla="*/ 819732 w 819732"/>
                  <a:gd name="connsiteY8" fmla="*/ 0 h 89729"/>
                  <a:gd name="connsiteX9" fmla="*/ 819732 w 819732"/>
                  <a:gd name="connsiteY9" fmla="*/ 89729 h 89729"/>
                  <a:gd name="connsiteX10" fmla="*/ 46024 w 819732"/>
                  <a:gd name="connsiteY10" fmla="*/ 89729 h 89729"/>
                  <a:gd name="connsiteX11" fmla="*/ 13682 w 819732"/>
                  <a:gd name="connsiteY11" fmla="*/ 77438 h 89729"/>
                  <a:gd name="connsiteX12" fmla="*/ 0 w 819732"/>
                  <a:gd name="connsiteY12" fmla="*/ 45479 h 89729"/>
                  <a:gd name="connsiteX13" fmla="*/ 13682 w 819732"/>
                  <a:gd name="connsiteY13" fmla="*/ 13521 h 89729"/>
                  <a:gd name="connsiteX14" fmla="*/ 46024 w 819732"/>
                  <a:gd name="connsiteY14" fmla="*/ 0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9732" h="89729">
                    <a:moveTo>
                      <a:pt x="46046" y="16201"/>
                    </a:moveTo>
                    <a:cubicBezTo>
                      <a:pt x="37340" y="16201"/>
                      <a:pt x="31120" y="18642"/>
                      <a:pt x="24902" y="24743"/>
                    </a:cubicBezTo>
                    <a:cubicBezTo>
                      <a:pt x="19926" y="29624"/>
                      <a:pt x="16196" y="36946"/>
                      <a:pt x="16196" y="45488"/>
                    </a:cubicBezTo>
                    <a:cubicBezTo>
                      <a:pt x="16196" y="52809"/>
                      <a:pt x="19926" y="61351"/>
                      <a:pt x="24902" y="66232"/>
                    </a:cubicBezTo>
                    <a:cubicBezTo>
                      <a:pt x="31120" y="72334"/>
                      <a:pt x="37340" y="74774"/>
                      <a:pt x="46046" y="74774"/>
                    </a:cubicBezTo>
                    <a:lnTo>
                      <a:pt x="804780" y="74774"/>
                    </a:lnTo>
                    <a:lnTo>
                      <a:pt x="804780" y="16201"/>
                    </a:lnTo>
                    <a:close/>
                    <a:moveTo>
                      <a:pt x="46024" y="0"/>
                    </a:moveTo>
                    <a:lnTo>
                      <a:pt x="819732" y="0"/>
                    </a:lnTo>
                    <a:lnTo>
                      <a:pt x="819732" y="89729"/>
                    </a:lnTo>
                    <a:lnTo>
                      <a:pt x="46024" y="89729"/>
                    </a:lnTo>
                    <a:cubicBezTo>
                      <a:pt x="33586" y="89729"/>
                      <a:pt x="22390" y="86042"/>
                      <a:pt x="13682" y="77438"/>
                    </a:cubicBezTo>
                    <a:cubicBezTo>
                      <a:pt x="4976" y="68833"/>
                      <a:pt x="0" y="56542"/>
                      <a:pt x="0" y="45479"/>
                    </a:cubicBezTo>
                    <a:cubicBezTo>
                      <a:pt x="0" y="33188"/>
                      <a:pt x="4976" y="20896"/>
                      <a:pt x="13682" y="13521"/>
                    </a:cubicBezTo>
                    <a:cubicBezTo>
                      <a:pt x="22390" y="4917"/>
                      <a:pt x="33586" y="0"/>
                      <a:pt x="46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276610D9-37C2-D347-8776-5A19C88B83F0}"/>
                  </a:ext>
                </a:extLst>
              </p:cNvPr>
              <p:cNvSpPr/>
              <p:nvPr/>
            </p:nvSpPr>
            <p:spPr>
              <a:xfrm>
                <a:off x="19958829" y="7846260"/>
                <a:ext cx="280303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60">
                    <a:moveTo>
                      <a:pt x="196" y="0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0" y="60"/>
                    </a:lnTo>
                    <a:lnTo>
                      <a:pt x="98" y="60"/>
                    </a:lnTo>
                    <a:lnTo>
                      <a:pt x="196" y="60"/>
                    </a:lnTo>
                    <a:cubicBezTo>
                      <a:pt x="204" y="60"/>
                      <a:pt x="211" y="56"/>
                      <a:pt x="217" y="52"/>
                    </a:cubicBezTo>
                    <a:cubicBezTo>
                      <a:pt x="222" y="46"/>
                      <a:pt x="226" y="38"/>
                      <a:pt x="226" y="30"/>
                    </a:cubicBezTo>
                    <a:cubicBezTo>
                      <a:pt x="226" y="22"/>
                      <a:pt x="222" y="14"/>
                      <a:pt x="217" y="8"/>
                    </a:cubicBezTo>
                    <a:cubicBezTo>
                      <a:pt x="211" y="3"/>
                      <a:pt x="204" y="0"/>
                      <a:pt x="19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511107C-7DA2-FE41-8FD3-04B887489F9E}"/>
                  </a:ext>
                </a:extLst>
              </p:cNvPr>
              <p:cNvSpPr/>
              <p:nvPr/>
            </p:nvSpPr>
            <p:spPr>
              <a:xfrm>
                <a:off x="19951357" y="7837536"/>
                <a:ext cx="295254" cy="89729"/>
              </a:xfrm>
              <a:custGeom>
                <a:avLst/>
                <a:gdLst>
                  <a:gd name="connsiteX0" fmla="*/ 16194 w 295254"/>
                  <a:gd name="connsiteY0" fmla="*/ 16201 h 89729"/>
                  <a:gd name="connsiteX1" fmla="*/ 16194 w 295254"/>
                  <a:gd name="connsiteY1" fmla="*/ 74774 h 89729"/>
                  <a:gd name="connsiteX2" fmla="*/ 250544 w 295254"/>
                  <a:gd name="connsiteY2" fmla="*/ 74774 h 89729"/>
                  <a:gd name="connsiteX3" fmla="*/ 271624 w 295254"/>
                  <a:gd name="connsiteY3" fmla="*/ 66232 h 89729"/>
                  <a:gd name="connsiteX4" fmla="*/ 280302 w 295254"/>
                  <a:gd name="connsiteY4" fmla="*/ 45488 h 89729"/>
                  <a:gd name="connsiteX5" fmla="*/ 271624 w 295254"/>
                  <a:gd name="connsiteY5" fmla="*/ 24743 h 89729"/>
                  <a:gd name="connsiteX6" fmla="*/ 250544 w 295254"/>
                  <a:gd name="connsiteY6" fmla="*/ 16201 h 89729"/>
                  <a:gd name="connsiteX7" fmla="*/ 0 w 295254"/>
                  <a:gd name="connsiteY7" fmla="*/ 0 h 89729"/>
                  <a:gd name="connsiteX8" fmla="*/ 250592 w 295254"/>
                  <a:gd name="connsiteY8" fmla="*/ 0 h 89729"/>
                  <a:gd name="connsiteX9" fmla="*/ 282848 w 295254"/>
                  <a:gd name="connsiteY9" fmla="*/ 13521 h 89729"/>
                  <a:gd name="connsiteX10" fmla="*/ 295254 w 295254"/>
                  <a:gd name="connsiteY10" fmla="*/ 45479 h 89729"/>
                  <a:gd name="connsiteX11" fmla="*/ 282848 w 295254"/>
                  <a:gd name="connsiteY11" fmla="*/ 77438 h 89729"/>
                  <a:gd name="connsiteX12" fmla="*/ 250592 w 295254"/>
                  <a:gd name="connsiteY12" fmla="*/ 89729 h 89729"/>
                  <a:gd name="connsiteX13" fmla="*/ 0 w 295254"/>
                  <a:gd name="connsiteY13" fmla="*/ 89729 h 89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5254" h="89729">
                    <a:moveTo>
                      <a:pt x="16194" y="16201"/>
                    </a:moveTo>
                    <a:lnTo>
                      <a:pt x="16194" y="74774"/>
                    </a:lnTo>
                    <a:lnTo>
                      <a:pt x="250544" y="74774"/>
                    </a:lnTo>
                    <a:cubicBezTo>
                      <a:pt x="257984" y="74774"/>
                      <a:pt x="266664" y="72334"/>
                      <a:pt x="271624" y="66232"/>
                    </a:cubicBezTo>
                    <a:cubicBezTo>
                      <a:pt x="276584" y="61351"/>
                      <a:pt x="280302" y="52809"/>
                      <a:pt x="280302" y="45488"/>
                    </a:cubicBezTo>
                    <a:cubicBezTo>
                      <a:pt x="280302" y="36946"/>
                      <a:pt x="276584" y="29624"/>
                      <a:pt x="271624" y="24743"/>
                    </a:cubicBezTo>
                    <a:cubicBezTo>
                      <a:pt x="266664" y="18642"/>
                      <a:pt x="257984" y="16201"/>
                      <a:pt x="250544" y="16201"/>
                    </a:cubicBezTo>
                    <a:close/>
                    <a:moveTo>
                      <a:pt x="0" y="0"/>
                    </a:moveTo>
                    <a:lnTo>
                      <a:pt x="250592" y="0"/>
                    </a:lnTo>
                    <a:cubicBezTo>
                      <a:pt x="261758" y="0"/>
                      <a:pt x="274164" y="4917"/>
                      <a:pt x="282848" y="13521"/>
                    </a:cubicBezTo>
                    <a:cubicBezTo>
                      <a:pt x="291532" y="20896"/>
                      <a:pt x="295254" y="33188"/>
                      <a:pt x="295254" y="45479"/>
                    </a:cubicBezTo>
                    <a:cubicBezTo>
                      <a:pt x="295254" y="56542"/>
                      <a:pt x="291532" y="68833"/>
                      <a:pt x="282848" y="77438"/>
                    </a:cubicBezTo>
                    <a:cubicBezTo>
                      <a:pt x="274164" y="86042"/>
                      <a:pt x="261758" y="89729"/>
                      <a:pt x="250592" y="89729"/>
                    </a:cubicBezTo>
                    <a:lnTo>
                      <a:pt x="0" y="897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A4BE7109-4E00-5241-8BEB-197B26234628}"/>
                  </a:ext>
                </a:extLst>
              </p:cNvPr>
              <p:cNvSpPr/>
              <p:nvPr/>
            </p:nvSpPr>
            <p:spPr>
              <a:xfrm>
                <a:off x="18884960" y="7846260"/>
                <a:ext cx="1354176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8" h="60">
                    <a:moveTo>
                      <a:pt x="862" y="0"/>
                    </a:moveTo>
                    <a:lnTo>
                      <a:pt x="754" y="0"/>
                    </a:lnTo>
                    <a:lnTo>
                      <a:pt x="646" y="0"/>
                    </a:lnTo>
                    <a:lnTo>
                      <a:pt x="338" y="0"/>
                    </a:lnTo>
                    <a:lnTo>
                      <a:pt x="30" y="0"/>
                    </a:lnTo>
                    <a:cubicBezTo>
                      <a:pt x="22" y="0"/>
                      <a:pt x="14" y="3"/>
                      <a:pt x="9" y="8"/>
                    </a:cubicBezTo>
                    <a:cubicBezTo>
                      <a:pt x="3" y="14"/>
                      <a:pt x="0" y="22"/>
                      <a:pt x="0" y="30"/>
                    </a:cubicBezTo>
                    <a:cubicBezTo>
                      <a:pt x="0" y="38"/>
                      <a:pt x="3" y="46"/>
                      <a:pt x="9" y="52"/>
                    </a:cubicBezTo>
                    <a:cubicBezTo>
                      <a:pt x="14" y="56"/>
                      <a:pt x="22" y="60"/>
                      <a:pt x="30" y="60"/>
                    </a:cubicBezTo>
                    <a:lnTo>
                      <a:pt x="338" y="60"/>
                    </a:lnTo>
                    <a:lnTo>
                      <a:pt x="646" y="60"/>
                    </a:lnTo>
                    <a:lnTo>
                      <a:pt x="754" y="60"/>
                    </a:lnTo>
                    <a:lnTo>
                      <a:pt x="862" y="60"/>
                    </a:lnTo>
                    <a:lnTo>
                      <a:pt x="960" y="60"/>
                    </a:lnTo>
                    <a:lnTo>
                      <a:pt x="1058" y="60"/>
                    </a:lnTo>
                    <a:cubicBezTo>
                      <a:pt x="1066" y="60"/>
                      <a:pt x="1073" y="56"/>
                      <a:pt x="1079" y="52"/>
                    </a:cubicBezTo>
                    <a:cubicBezTo>
                      <a:pt x="1084" y="46"/>
                      <a:pt x="1088" y="38"/>
                      <a:pt x="1088" y="30"/>
                    </a:cubicBezTo>
                    <a:cubicBezTo>
                      <a:pt x="1088" y="22"/>
                      <a:pt x="1084" y="14"/>
                      <a:pt x="1079" y="8"/>
                    </a:cubicBezTo>
                    <a:cubicBezTo>
                      <a:pt x="1073" y="3"/>
                      <a:pt x="1066" y="0"/>
                      <a:pt x="1058" y="0"/>
                    </a:cubicBezTo>
                    <a:lnTo>
                      <a:pt x="96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05E6DBDF-F063-A24C-9266-AF3B91207E6C}"/>
                  </a:ext>
                </a:extLst>
              </p:cNvPr>
              <p:cNvSpPr/>
              <p:nvPr/>
            </p:nvSpPr>
            <p:spPr>
              <a:xfrm>
                <a:off x="20732469" y="8712389"/>
                <a:ext cx="1304344" cy="22232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8" h="1785">
                    <a:moveTo>
                      <a:pt x="522" y="0"/>
                    </a:moveTo>
                    <a:lnTo>
                      <a:pt x="617" y="870"/>
                    </a:lnTo>
                    <a:lnTo>
                      <a:pt x="1048" y="1575"/>
                    </a:lnTo>
                    <a:lnTo>
                      <a:pt x="742" y="1785"/>
                    </a:lnTo>
                    <a:lnTo>
                      <a:pt x="337" y="1148"/>
                    </a:lnTo>
                    <a:cubicBezTo>
                      <a:pt x="306" y="1100"/>
                      <a:pt x="280" y="1050"/>
                      <a:pt x="260" y="997"/>
                    </a:cubicBezTo>
                    <a:cubicBezTo>
                      <a:pt x="245" y="961"/>
                      <a:pt x="233" y="925"/>
                      <a:pt x="224" y="88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98720F86-7232-0342-8F95-F822E28020B0}"/>
                  </a:ext>
                </a:extLst>
              </p:cNvPr>
              <p:cNvSpPr/>
              <p:nvPr/>
            </p:nvSpPr>
            <p:spPr>
              <a:xfrm>
                <a:off x="20722504" y="8704912"/>
                <a:ext cx="1325520" cy="2241967"/>
              </a:xfrm>
              <a:custGeom>
                <a:avLst/>
                <a:gdLst>
                  <a:gd name="connsiteX0" fmla="*/ 19932 w 1325520"/>
                  <a:gd name="connsiteY0" fmla="*/ 14955 h 2241967"/>
                  <a:gd name="connsiteX1" fmla="*/ 296230 w 1325520"/>
                  <a:gd name="connsiteY1" fmla="*/ 1111017 h 2241967"/>
                  <a:gd name="connsiteX2" fmla="*/ 341034 w 1325520"/>
                  <a:gd name="connsiteY2" fmla="*/ 1246780 h 2241967"/>
                  <a:gd name="connsiteX3" fmla="*/ 434378 w 1325520"/>
                  <a:gd name="connsiteY3" fmla="*/ 1432363 h 2241967"/>
                  <a:gd name="connsiteX4" fmla="*/ 934700 w 1325520"/>
                  <a:gd name="connsiteY4" fmla="*/ 2219535 h 2241967"/>
                  <a:gd name="connsiteX5" fmla="*/ 1304340 w 1325520"/>
                  <a:gd name="connsiteY5" fmla="*/ 1966693 h 2241967"/>
                  <a:gd name="connsiteX6" fmla="*/ 770414 w 1325520"/>
                  <a:gd name="connsiteY6" fmla="*/ 1093580 h 2241967"/>
                  <a:gd name="connsiteX7" fmla="*/ 769170 w 1325520"/>
                  <a:gd name="connsiteY7" fmla="*/ 1092334 h 2241967"/>
                  <a:gd name="connsiteX8" fmla="*/ 652180 w 1325520"/>
                  <a:gd name="connsiteY8" fmla="*/ 14955 h 2241967"/>
                  <a:gd name="connsiteX9" fmla="*/ 0 w 1325520"/>
                  <a:gd name="connsiteY9" fmla="*/ 0 h 2241967"/>
                  <a:gd name="connsiteX10" fmla="*/ 665872 w 1325520"/>
                  <a:gd name="connsiteY10" fmla="*/ 0 h 2241967"/>
                  <a:gd name="connsiteX11" fmla="*/ 667116 w 1325520"/>
                  <a:gd name="connsiteY11" fmla="*/ 6228 h 2241967"/>
                  <a:gd name="connsiteX12" fmla="*/ 784110 w 1325520"/>
                  <a:gd name="connsiteY12" fmla="*/ 1088600 h 2241967"/>
                  <a:gd name="connsiteX13" fmla="*/ 1325520 w 1325520"/>
                  <a:gd name="connsiteY13" fmla="*/ 1971685 h 2241967"/>
                  <a:gd name="connsiteX14" fmla="*/ 930976 w 1325520"/>
                  <a:gd name="connsiteY14" fmla="*/ 2241967 h 2241967"/>
                  <a:gd name="connsiteX15" fmla="*/ 421926 w 1325520"/>
                  <a:gd name="connsiteY15" fmla="*/ 1441087 h 2241967"/>
                  <a:gd name="connsiteX16" fmla="*/ 326090 w 1325520"/>
                  <a:gd name="connsiteY16" fmla="*/ 1253010 h 2241967"/>
                  <a:gd name="connsiteX17" fmla="*/ 281284 w 1325520"/>
                  <a:gd name="connsiteY17" fmla="*/ 1114756 h 224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25520" h="2241967">
                    <a:moveTo>
                      <a:pt x="19932" y="14955"/>
                    </a:moveTo>
                    <a:lnTo>
                      <a:pt x="296230" y="1111017"/>
                    </a:lnTo>
                    <a:cubicBezTo>
                      <a:pt x="307430" y="1157102"/>
                      <a:pt x="322366" y="1201941"/>
                      <a:pt x="341034" y="1246780"/>
                    </a:cubicBezTo>
                    <a:cubicBezTo>
                      <a:pt x="365926" y="1311547"/>
                      <a:pt x="398284" y="1373823"/>
                      <a:pt x="434378" y="1432363"/>
                    </a:cubicBezTo>
                    <a:lnTo>
                      <a:pt x="934700" y="2219535"/>
                    </a:lnTo>
                    <a:lnTo>
                      <a:pt x="1304340" y="1966693"/>
                    </a:lnTo>
                    <a:lnTo>
                      <a:pt x="770414" y="1093580"/>
                    </a:lnTo>
                    <a:lnTo>
                      <a:pt x="769170" y="1092334"/>
                    </a:lnTo>
                    <a:lnTo>
                      <a:pt x="652180" y="14955"/>
                    </a:lnTo>
                    <a:close/>
                    <a:moveTo>
                      <a:pt x="0" y="0"/>
                    </a:moveTo>
                    <a:lnTo>
                      <a:pt x="665872" y="0"/>
                    </a:lnTo>
                    <a:lnTo>
                      <a:pt x="667116" y="6228"/>
                    </a:lnTo>
                    <a:lnTo>
                      <a:pt x="784110" y="1088600"/>
                    </a:lnTo>
                    <a:lnTo>
                      <a:pt x="1325520" y="1971685"/>
                    </a:lnTo>
                    <a:lnTo>
                      <a:pt x="930976" y="2241967"/>
                    </a:lnTo>
                    <a:lnTo>
                      <a:pt x="421926" y="1441087"/>
                    </a:lnTo>
                    <a:cubicBezTo>
                      <a:pt x="384588" y="1381301"/>
                      <a:pt x="352226" y="1319024"/>
                      <a:pt x="326090" y="1253010"/>
                    </a:cubicBezTo>
                    <a:cubicBezTo>
                      <a:pt x="307420" y="1208171"/>
                      <a:pt x="293730" y="1160841"/>
                      <a:pt x="281284" y="11147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184B285A-EA5F-0941-A19E-44E0D294CFD6}"/>
                  </a:ext>
                </a:extLst>
              </p:cNvPr>
              <p:cNvSpPr/>
              <p:nvPr/>
            </p:nvSpPr>
            <p:spPr>
              <a:xfrm>
                <a:off x="20271526" y="7952189"/>
                <a:ext cx="1167307" cy="31454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8" h="2525">
                    <a:moveTo>
                      <a:pt x="189" y="149"/>
                    </a:moveTo>
                    <a:lnTo>
                      <a:pt x="238" y="500"/>
                    </a:lnTo>
                    <a:cubicBezTo>
                      <a:pt x="238" y="500"/>
                      <a:pt x="28" y="1080"/>
                      <a:pt x="4" y="1442"/>
                    </a:cubicBezTo>
                    <a:cubicBezTo>
                      <a:pt x="-20" y="1803"/>
                      <a:pt x="72" y="2525"/>
                      <a:pt x="72" y="2525"/>
                    </a:cubicBezTo>
                    <a:lnTo>
                      <a:pt x="478" y="2525"/>
                    </a:lnTo>
                    <a:lnTo>
                      <a:pt x="414" y="1480"/>
                    </a:lnTo>
                    <a:cubicBezTo>
                      <a:pt x="414" y="1480"/>
                      <a:pt x="604" y="1193"/>
                      <a:pt x="745" y="914"/>
                    </a:cubicBezTo>
                    <a:cubicBezTo>
                      <a:pt x="850" y="708"/>
                      <a:pt x="954" y="545"/>
                      <a:pt x="936" y="309"/>
                    </a:cubicBezTo>
                    <a:cubicBezTo>
                      <a:pt x="924" y="152"/>
                      <a:pt x="838" y="0"/>
                      <a:pt x="83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FEAF3865-A887-2D46-B18B-B3EFBD13A6C2}"/>
                  </a:ext>
                </a:extLst>
              </p:cNvPr>
              <p:cNvSpPr/>
              <p:nvPr/>
            </p:nvSpPr>
            <p:spPr>
              <a:xfrm>
                <a:off x="20263145" y="7943466"/>
                <a:ext cx="1184497" cy="3162927"/>
              </a:xfrm>
              <a:custGeom>
                <a:avLst/>
                <a:gdLst>
                  <a:gd name="connsiteX0" fmla="*/ 1047502 w 1184497"/>
                  <a:gd name="connsiteY0" fmla="*/ 17447 h 3162927"/>
                  <a:gd name="connsiteX1" fmla="*/ 252302 w 1184497"/>
                  <a:gd name="connsiteY1" fmla="*/ 200570 h 3162927"/>
                  <a:gd name="connsiteX2" fmla="*/ 312036 w 1184497"/>
                  <a:gd name="connsiteY2" fmla="*/ 631593 h 3162927"/>
                  <a:gd name="connsiteX3" fmla="*/ 312036 w 1184497"/>
                  <a:gd name="connsiteY3" fmla="*/ 634084 h 3162927"/>
                  <a:gd name="connsiteX4" fmla="*/ 20834 w 1184497"/>
                  <a:gd name="connsiteY4" fmla="*/ 1805072 h 3162927"/>
                  <a:gd name="connsiteX5" fmla="*/ 104212 w 1184497"/>
                  <a:gd name="connsiteY5" fmla="*/ 3146725 h 3162927"/>
                  <a:gd name="connsiteX6" fmla="*/ 594524 w 1184497"/>
                  <a:gd name="connsiteY6" fmla="*/ 3146725 h 3162927"/>
                  <a:gd name="connsiteX7" fmla="*/ 516124 w 1184497"/>
                  <a:gd name="connsiteY7" fmla="*/ 1849918 h 3162927"/>
                  <a:gd name="connsiteX8" fmla="*/ 517368 w 1184497"/>
                  <a:gd name="connsiteY8" fmla="*/ 1847427 h 3162927"/>
                  <a:gd name="connsiteX9" fmla="*/ 929280 w 1184497"/>
                  <a:gd name="connsiteY9" fmla="*/ 1143588 h 3162927"/>
                  <a:gd name="connsiteX10" fmla="*/ 976570 w 1184497"/>
                  <a:gd name="connsiteY10" fmla="*/ 1050159 h 3162927"/>
                  <a:gd name="connsiteX11" fmla="*/ 1165726 w 1184497"/>
                  <a:gd name="connsiteY11" fmla="*/ 393658 h 3162927"/>
                  <a:gd name="connsiteX12" fmla="*/ 1047502 w 1184497"/>
                  <a:gd name="connsiteY12" fmla="*/ 17447 h 3162927"/>
                  <a:gd name="connsiteX13" fmla="*/ 1054980 w 1184497"/>
                  <a:gd name="connsiteY13" fmla="*/ 0 h 3162927"/>
                  <a:gd name="connsiteX14" fmla="*/ 1058714 w 1184497"/>
                  <a:gd name="connsiteY14" fmla="*/ 4983 h 3162927"/>
                  <a:gd name="connsiteX15" fmla="*/ 1181916 w 1184497"/>
                  <a:gd name="connsiteY15" fmla="*/ 393653 h 3162927"/>
                  <a:gd name="connsiteX16" fmla="*/ 991512 w 1184497"/>
                  <a:gd name="connsiteY16" fmla="*/ 1057631 h 3162927"/>
                  <a:gd name="connsiteX17" fmla="*/ 942976 w 1184497"/>
                  <a:gd name="connsiteY17" fmla="*/ 1149816 h 3162927"/>
                  <a:gd name="connsiteX18" fmla="*/ 532296 w 1184497"/>
                  <a:gd name="connsiteY18" fmla="*/ 1854903 h 3162927"/>
                  <a:gd name="connsiteX19" fmla="*/ 611944 w 1184497"/>
                  <a:gd name="connsiteY19" fmla="*/ 3162927 h 3162927"/>
                  <a:gd name="connsiteX20" fmla="*/ 90506 w 1184497"/>
                  <a:gd name="connsiteY20" fmla="*/ 3162927 h 3162927"/>
                  <a:gd name="connsiteX21" fmla="*/ 90506 w 1184497"/>
                  <a:gd name="connsiteY21" fmla="*/ 3156698 h 3162927"/>
                  <a:gd name="connsiteX22" fmla="*/ 4636 w 1184497"/>
                  <a:gd name="connsiteY22" fmla="*/ 1803828 h 3162927"/>
                  <a:gd name="connsiteX23" fmla="*/ 295844 w 1184497"/>
                  <a:gd name="connsiteY23" fmla="*/ 630343 h 3162927"/>
                  <a:gd name="connsiteX24" fmla="*/ 236110 w 1184497"/>
                  <a:gd name="connsiteY24" fmla="*/ 189352 h 3162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84497" h="3162927">
                    <a:moveTo>
                      <a:pt x="1047502" y="17447"/>
                    </a:moveTo>
                    <a:lnTo>
                      <a:pt x="252302" y="200570"/>
                    </a:lnTo>
                    <a:lnTo>
                      <a:pt x="312036" y="631593"/>
                    </a:lnTo>
                    <a:lnTo>
                      <a:pt x="312036" y="634084"/>
                    </a:lnTo>
                    <a:cubicBezTo>
                      <a:pt x="309546" y="641559"/>
                      <a:pt x="49458" y="1360346"/>
                      <a:pt x="20834" y="1805072"/>
                    </a:cubicBezTo>
                    <a:cubicBezTo>
                      <a:pt x="-7788" y="2228621"/>
                      <a:pt x="94258" y="3063261"/>
                      <a:pt x="104212" y="3146725"/>
                    </a:cubicBezTo>
                    <a:lnTo>
                      <a:pt x="594524" y="3146725"/>
                    </a:lnTo>
                    <a:lnTo>
                      <a:pt x="516124" y="1849918"/>
                    </a:lnTo>
                    <a:lnTo>
                      <a:pt x="517368" y="1847427"/>
                    </a:lnTo>
                    <a:cubicBezTo>
                      <a:pt x="519858" y="1844935"/>
                      <a:pt x="755058" y="1487410"/>
                      <a:pt x="929280" y="1143588"/>
                    </a:cubicBezTo>
                    <a:cubicBezTo>
                      <a:pt x="944214" y="1111199"/>
                      <a:pt x="961636" y="1080056"/>
                      <a:pt x="976570" y="1050159"/>
                    </a:cubicBezTo>
                    <a:cubicBezTo>
                      <a:pt x="1088570" y="834647"/>
                      <a:pt x="1185636" y="650279"/>
                      <a:pt x="1165726" y="393658"/>
                    </a:cubicBezTo>
                    <a:cubicBezTo>
                      <a:pt x="1152036" y="220502"/>
                      <a:pt x="1064924" y="48591"/>
                      <a:pt x="1047502" y="17447"/>
                    </a:cubicBezTo>
                    <a:close/>
                    <a:moveTo>
                      <a:pt x="1054980" y="0"/>
                    </a:moveTo>
                    <a:lnTo>
                      <a:pt x="1058714" y="4983"/>
                    </a:lnTo>
                    <a:cubicBezTo>
                      <a:pt x="1058714" y="6229"/>
                      <a:pt x="1165738" y="198072"/>
                      <a:pt x="1181916" y="393653"/>
                    </a:cubicBezTo>
                    <a:cubicBezTo>
                      <a:pt x="1201828" y="652766"/>
                      <a:pt x="1103514" y="839627"/>
                      <a:pt x="991512" y="1057631"/>
                    </a:cubicBezTo>
                    <a:cubicBezTo>
                      <a:pt x="975332" y="1087529"/>
                      <a:pt x="959154" y="1118672"/>
                      <a:pt x="942976" y="1149816"/>
                    </a:cubicBezTo>
                    <a:cubicBezTo>
                      <a:pt x="774972" y="1481182"/>
                      <a:pt x="552208" y="1825005"/>
                      <a:pt x="532296" y="1854903"/>
                    </a:cubicBezTo>
                    <a:lnTo>
                      <a:pt x="611944" y="3162927"/>
                    </a:lnTo>
                    <a:lnTo>
                      <a:pt x="90506" y="3162927"/>
                    </a:lnTo>
                    <a:lnTo>
                      <a:pt x="90506" y="3156698"/>
                    </a:lnTo>
                    <a:cubicBezTo>
                      <a:pt x="89260" y="3146732"/>
                      <a:pt x="-23988" y="2249802"/>
                      <a:pt x="4636" y="1803828"/>
                    </a:cubicBezTo>
                    <a:cubicBezTo>
                      <a:pt x="34504" y="1367820"/>
                      <a:pt x="282156" y="671452"/>
                      <a:pt x="295844" y="630343"/>
                    </a:cubicBezTo>
                    <a:lnTo>
                      <a:pt x="236110" y="18935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FB1959BD-E5B2-0D44-859A-B625B2CFBE2E}"/>
                  </a:ext>
                </a:extLst>
              </p:cNvPr>
              <p:cNvSpPr/>
              <p:nvPr/>
            </p:nvSpPr>
            <p:spPr>
              <a:xfrm>
                <a:off x="20916847" y="5360032"/>
                <a:ext cx="426061" cy="4262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343">
                    <a:moveTo>
                      <a:pt x="340" y="227"/>
                    </a:moveTo>
                    <a:cubicBezTo>
                      <a:pt x="347" y="204"/>
                      <a:pt x="341" y="180"/>
                      <a:pt x="326" y="164"/>
                    </a:cubicBezTo>
                    <a:cubicBezTo>
                      <a:pt x="330" y="159"/>
                      <a:pt x="333" y="152"/>
                      <a:pt x="335" y="145"/>
                    </a:cubicBezTo>
                    <a:cubicBezTo>
                      <a:pt x="345" y="111"/>
                      <a:pt x="325" y="74"/>
                      <a:pt x="291" y="64"/>
                    </a:cubicBezTo>
                    <a:cubicBezTo>
                      <a:pt x="286" y="63"/>
                      <a:pt x="283" y="62"/>
                      <a:pt x="279" y="62"/>
                    </a:cubicBezTo>
                    <a:cubicBezTo>
                      <a:pt x="275" y="38"/>
                      <a:pt x="258" y="17"/>
                      <a:pt x="233" y="10"/>
                    </a:cubicBezTo>
                    <a:cubicBezTo>
                      <a:pt x="205" y="2"/>
                      <a:pt x="177" y="12"/>
                      <a:pt x="161" y="34"/>
                    </a:cubicBezTo>
                    <a:cubicBezTo>
                      <a:pt x="153" y="20"/>
                      <a:pt x="140" y="8"/>
                      <a:pt x="123" y="3"/>
                    </a:cubicBezTo>
                    <a:cubicBezTo>
                      <a:pt x="88" y="-7"/>
                      <a:pt x="51" y="13"/>
                      <a:pt x="41" y="48"/>
                    </a:cubicBezTo>
                    <a:cubicBezTo>
                      <a:pt x="37" y="64"/>
                      <a:pt x="39" y="80"/>
                      <a:pt x="45" y="94"/>
                    </a:cubicBezTo>
                    <a:cubicBezTo>
                      <a:pt x="25" y="100"/>
                      <a:pt x="9" y="116"/>
                      <a:pt x="3" y="138"/>
                    </a:cubicBezTo>
                    <a:cubicBezTo>
                      <a:pt x="-8" y="172"/>
                      <a:pt x="12" y="209"/>
                      <a:pt x="47" y="218"/>
                    </a:cubicBezTo>
                    <a:cubicBezTo>
                      <a:pt x="52" y="220"/>
                      <a:pt x="58" y="221"/>
                      <a:pt x="63" y="222"/>
                    </a:cubicBezTo>
                    <a:cubicBezTo>
                      <a:pt x="60" y="227"/>
                      <a:pt x="56" y="233"/>
                      <a:pt x="54" y="240"/>
                    </a:cubicBezTo>
                    <a:cubicBezTo>
                      <a:pt x="44" y="275"/>
                      <a:pt x="64" y="311"/>
                      <a:pt x="99" y="321"/>
                    </a:cubicBezTo>
                    <a:cubicBezTo>
                      <a:pt x="121" y="327"/>
                      <a:pt x="143" y="322"/>
                      <a:pt x="160" y="308"/>
                    </a:cubicBezTo>
                    <a:cubicBezTo>
                      <a:pt x="168" y="323"/>
                      <a:pt x="182" y="335"/>
                      <a:pt x="200" y="341"/>
                    </a:cubicBezTo>
                    <a:cubicBezTo>
                      <a:pt x="234" y="351"/>
                      <a:pt x="271" y="331"/>
                      <a:pt x="281" y="297"/>
                    </a:cubicBezTo>
                    <a:cubicBezTo>
                      <a:pt x="283" y="289"/>
                      <a:pt x="284" y="281"/>
                      <a:pt x="284" y="274"/>
                    </a:cubicBezTo>
                    <a:cubicBezTo>
                      <a:pt x="309" y="271"/>
                      <a:pt x="332" y="253"/>
                      <a:pt x="340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A556BB3-EB75-1B49-BCA4-1E8E1D54EB97}"/>
                  </a:ext>
                </a:extLst>
              </p:cNvPr>
              <p:cNvSpPr/>
              <p:nvPr/>
            </p:nvSpPr>
            <p:spPr>
              <a:xfrm>
                <a:off x="20921826" y="5627972"/>
                <a:ext cx="193098" cy="185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50">
                    <a:moveTo>
                      <a:pt x="70" y="137"/>
                    </a:moveTo>
                    <a:lnTo>
                      <a:pt x="16" y="88"/>
                    </a:lnTo>
                    <a:cubicBezTo>
                      <a:pt x="-4" y="70"/>
                      <a:pt x="-6" y="38"/>
                      <a:pt x="13" y="18"/>
                    </a:cubicBezTo>
                    <a:lnTo>
                      <a:pt x="14" y="16"/>
                    </a:lnTo>
                    <a:cubicBezTo>
                      <a:pt x="33" y="-4"/>
                      <a:pt x="64" y="-6"/>
                      <a:pt x="85" y="12"/>
                    </a:cubicBezTo>
                    <a:lnTo>
                      <a:pt x="139" y="61"/>
                    </a:lnTo>
                    <a:cubicBezTo>
                      <a:pt x="160" y="79"/>
                      <a:pt x="161" y="111"/>
                      <a:pt x="143" y="131"/>
                    </a:cubicBezTo>
                    <a:lnTo>
                      <a:pt x="141" y="133"/>
                    </a:lnTo>
                    <a:cubicBezTo>
                      <a:pt x="122" y="154"/>
                      <a:pt x="91" y="155"/>
                      <a:pt x="70" y="1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148F912D-AC54-B949-BF4A-8E74172F248F}"/>
                  </a:ext>
                </a:extLst>
              </p:cNvPr>
              <p:cNvSpPr/>
              <p:nvPr/>
            </p:nvSpPr>
            <p:spPr>
              <a:xfrm>
                <a:off x="20914218" y="5621018"/>
                <a:ext cx="207067" cy="200119"/>
              </a:xfrm>
              <a:custGeom>
                <a:avLst/>
                <a:gdLst>
                  <a:gd name="connsiteX0" fmla="*/ 68442 w 207067"/>
                  <a:gd name="connsiteY0" fmla="*/ 15677 h 200119"/>
                  <a:gd name="connsiteX1" fmla="*/ 29940 w 207067"/>
                  <a:gd name="connsiteY1" fmla="*/ 34234 h 200119"/>
                  <a:gd name="connsiteX2" fmla="*/ 16332 w 207067"/>
                  <a:gd name="connsiteY2" fmla="*/ 73822 h 200119"/>
                  <a:gd name="connsiteX3" fmla="*/ 33650 w 207067"/>
                  <a:gd name="connsiteY3" fmla="*/ 112173 h 200119"/>
                  <a:gd name="connsiteX4" fmla="*/ 99212 w 207067"/>
                  <a:gd name="connsiteY4" fmla="*/ 170319 h 200119"/>
                  <a:gd name="connsiteX5" fmla="*/ 177144 w 207067"/>
                  <a:gd name="connsiteY5" fmla="*/ 166607 h 200119"/>
                  <a:gd name="connsiteX6" fmla="*/ 191990 w 207067"/>
                  <a:gd name="connsiteY6" fmla="*/ 127019 h 200119"/>
                  <a:gd name="connsiteX7" fmla="*/ 173434 w 207067"/>
                  <a:gd name="connsiteY7" fmla="*/ 88668 h 200119"/>
                  <a:gd name="connsiteX8" fmla="*/ 107872 w 207067"/>
                  <a:gd name="connsiteY8" fmla="*/ 30523 h 200119"/>
                  <a:gd name="connsiteX9" fmla="*/ 68442 w 207067"/>
                  <a:gd name="connsiteY9" fmla="*/ 15677 h 200119"/>
                  <a:gd name="connsiteX10" fmla="*/ 67932 w 207067"/>
                  <a:gd name="connsiteY10" fmla="*/ 96 h 200119"/>
                  <a:gd name="connsiteX11" fmla="*/ 119012 w 207067"/>
                  <a:gd name="connsiteY11" fmla="*/ 18054 h 200119"/>
                  <a:gd name="connsiteX12" fmla="*/ 184644 w 207067"/>
                  <a:gd name="connsiteY12" fmla="*/ 77504 h 200119"/>
                  <a:gd name="connsiteX13" fmla="*/ 206934 w 207067"/>
                  <a:gd name="connsiteY13" fmla="*/ 125807 h 200119"/>
                  <a:gd name="connsiteX14" fmla="*/ 188360 w 207067"/>
                  <a:gd name="connsiteY14" fmla="*/ 177826 h 200119"/>
                  <a:gd name="connsiteX15" fmla="*/ 136350 w 207067"/>
                  <a:gd name="connsiteY15" fmla="*/ 200119 h 200119"/>
                  <a:gd name="connsiteX16" fmla="*/ 88054 w 207067"/>
                  <a:gd name="connsiteY16" fmla="*/ 182780 h 200119"/>
                  <a:gd name="connsiteX17" fmla="*/ 23662 w 207067"/>
                  <a:gd name="connsiteY17" fmla="*/ 124568 h 200119"/>
                  <a:gd name="connsiteX18" fmla="*/ 134 w 207067"/>
                  <a:gd name="connsiteY18" fmla="*/ 75027 h 200119"/>
                  <a:gd name="connsiteX19" fmla="*/ 18708 w 207067"/>
                  <a:gd name="connsiteY19" fmla="*/ 23008 h 200119"/>
                  <a:gd name="connsiteX20" fmla="*/ 67932 w 207067"/>
                  <a:gd name="connsiteY20" fmla="*/ 96 h 20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7067" h="200119">
                    <a:moveTo>
                      <a:pt x="68442" y="15677"/>
                    </a:moveTo>
                    <a:cubicBezTo>
                      <a:pt x="54370" y="16296"/>
                      <a:pt x="40454" y="22482"/>
                      <a:pt x="29940" y="34234"/>
                    </a:cubicBezTo>
                    <a:cubicBezTo>
                      <a:pt x="20044" y="45368"/>
                      <a:pt x="15094" y="60214"/>
                      <a:pt x="16332" y="73822"/>
                    </a:cubicBezTo>
                    <a:cubicBezTo>
                      <a:pt x="16332" y="88668"/>
                      <a:pt x="22518" y="102276"/>
                      <a:pt x="33650" y="112173"/>
                    </a:cubicBezTo>
                    <a:lnTo>
                      <a:pt x="99212" y="170319"/>
                    </a:lnTo>
                    <a:cubicBezTo>
                      <a:pt x="121478" y="191350"/>
                      <a:pt x="156116" y="190113"/>
                      <a:pt x="177144" y="166607"/>
                    </a:cubicBezTo>
                    <a:cubicBezTo>
                      <a:pt x="187040" y="155473"/>
                      <a:pt x="191990" y="141865"/>
                      <a:pt x="191990" y="127019"/>
                    </a:cubicBezTo>
                    <a:cubicBezTo>
                      <a:pt x="190752" y="112173"/>
                      <a:pt x="184566" y="98565"/>
                      <a:pt x="173434" y="88668"/>
                    </a:cubicBezTo>
                    <a:lnTo>
                      <a:pt x="107872" y="30523"/>
                    </a:lnTo>
                    <a:cubicBezTo>
                      <a:pt x="96740" y="20007"/>
                      <a:pt x="82514" y="15059"/>
                      <a:pt x="68442" y="15677"/>
                    </a:cubicBezTo>
                    <a:close/>
                    <a:moveTo>
                      <a:pt x="67932" y="96"/>
                    </a:moveTo>
                    <a:cubicBezTo>
                      <a:pt x="86198" y="-834"/>
                      <a:pt x="104772" y="5050"/>
                      <a:pt x="119012" y="18054"/>
                    </a:cubicBezTo>
                    <a:lnTo>
                      <a:pt x="184644" y="77504"/>
                    </a:lnTo>
                    <a:cubicBezTo>
                      <a:pt x="198266" y="89889"/>
                      <a:pt x="205696" y="107229"/>
                      <a:pt x="206934" y="125807"/>
                    </a:cubicBezTo>
                    <a:cubicBezTo>
                      <a:pt x="208172" y="145624"/>
                      <a:pt x="200742" y="162963"/>
                      <a:pt x="188360" y="177826"/>
                    </a:cubicBezTo>
                    <a:cubicBezTo>
                      <a:pt x="174738" y="192688"/>
                      <a:pt x="154924" y="200119"/>
                      <a:pt x="136350" y="200119"/>
                    </a:cubicBezTo>
                    <a:cubicBezTo>
                      <a:pt x="119012" y="200119"/>
                      <a:pt x="101676" y="195165"/>
                      <a:pt x="88054" y="182780"/>
                    </a:cubicBezTo>
                    <a:lnTo>
                      <a:pt x="23662" y="124568"/>
                    </a:lnTo>
                    <a:cubicBezTo>
                      <a:pt x="10040" y="110945"/>
                      <a:pt x="1372" y="93605"/>
                      <a:pt x="134" y="75027"/>
                    </a:cubicBezTo>
                    <a:cubicBezTo>
                      <a:pt x="-1106" y="55210"/>
                      <a:pt x="6324" y="37871"/>
                      <a:pt x="18708" y="23008"/>
                    </a:cubicBezTo>
                    <a:cubicBezTo>
                      <a:pt x="31710" y="8765"/>
                      <a:pt x="49666" y="1025"/>
                      <a:pt x="67932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0DE97C55-D2D6-3149-86F9-C1C66BC640F0}"/>
                  </a:ext>
                </a:extLst>
              </p:cNvPr>
              <p:cNvSpPr/>
              <p:nvPr/>
            </p:nvSpPr>
            <p:spPr>
              <a:xfrm>
                <a:off x="20185567" y="6546443"/>
                <a:ext cx="1203435" cy="1729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7" h="1389">
                    <a:moveTo>
                      <a:pt x="415" y="0"/>
                    </a:moveTo>
                    <a:lnTo>
                      <a:pt x="649" y="0"/>
                    </a:lnTo>
                    <a:cubicBezTo>
                      <a:pt x="649" y="0"/>
                      <a:pt x="925" y="21"/>
                      <a:pt x="951" y="303"/>
                    </a:cubicBezTo>
                    <a:cubicBezTo>
                      <a:pt x="974" y="543"/>
                      <a:pt x="993" y="1104"/>
                      <a:pt x="851" y="1213"/>
                    </a:cubicBezTo>
                    <a:cubicBezTo>
                      <a:pt x="709" y="1321"/>
                      <a:pt x="242" y="1372"/>
                      <a:pt x="39" y="1389"/>
                    </a:cubicBezTo>
                    <a:lnTo>
                      <a:pt x="0" y="1161"/>
                    </a:lnTo>
                    <a:lnTo>
                      <a:pt x="213" y="1100"/>
                    </a:lnTo>
                    <a:cubicBezTo>
                      <a:pt x="213" y="1100"/>
                      <a:pt x="169" y="832"/>
                      <a:pt x="158" y="762"/>
                    </a:cubicBezTo>
                    <a:cubicBezTo>
                      <a:pt x="149" y="703"/>
                      <a:pt x="8" y="623"/>
                      <a:pt x="103" y="427"/>
                    </a:cubicBezTo>
                    <a:cubicBezTo>
                      <a:pt x="189" y="251"/>
                      <a:pt x="41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F6B1C17C-2DE3-7745-ADF1-03A4805C5E85}"/>
                  </a:ext>
                </a:extLst>
              </p:cNvPr>
              <p:cNvSpPr/>
              <p:nvPr/>
            </p:nvSpPr>
            <p:spPr>
              <a:xfrm>
                <a:off x="20176846" y="6538962"/>
                <a:ext cx="1220003" cy="1745964"/>
              </a:xfrm>
              <a:custGeom>
                <a:avLst/>
                <a:gdLst>
                  <a:gd name="connsiteX0" fmla="*/ 527680 w 1220003"/>
                  <a:gd name="connsiteY0" fmla="*/ 14958 h 1745964"/>
                  <a:gd name="connsiteX1" fmla="*/ 144378 w 1220003"/>
                  <a:gd name="connsiteY1" fmla="*/ 541730 h 1745964"/>
                  <a:gd name="connsiteX2" fmla="*/ 175490 w 1220003"/>
                  <a:gd name="connsiteY2" fmla="*/ 884194 h 1745964"/>
                  <a:gd name="connsiteX3" fmla="*/ 212826 w 1220003"/>
                  <a:gd name="connsiteY3" fmla="*/ 955177 h 1745964"/>
                  <a:gd name="connsiteX4" fmla="*/ 282516 w 1220003"/>
                  <a:gd name="connsiteY4" fmla="*/ 1376097 h 1745964"/>
                  <a:gd name="connsiteX5" fmla="*/ 283762 w 1220003"/>
                  <a:gd name="connsiteY5" fmla="*/ 1382323 h 1745964"/>
                  <a:gd name="connsiteX6" fmla="*/ 17442 w 1220003"/>
                  <a:gd name="connsiteY6" fmla="*/ 1459533 h 1745964"/>
                  <a:gd name="connsiteX7" fmla="*/ 64732 w 1220003"/>
                  <a:gd name="connsiteY7" fmla="*/ 1728523 h 1745964"/>
                  <a:gd name="connsiteX8" fmla="*/ 1062810 w 1220003"/>
                  <a:gd name="connsiteY8" fmla="*/ 1511837 h 1745964"/>
                  <a:gd name="connsiteX9" fmla="*/ 1199702 w 1220003"/>
                  <a:gd name="connsiteY9" fmla="*/ 1012462 h 1745964"/>
                  <a:gd name="connsiteX10" fmla="*/ 1184770 w 1220003"/>
                  <a:gd name="connsiteY10" fmla="*/ 386065 h 1745964"/>
                  <a:gd name="connsiteX11" fmla="*/ 988140 w 1220003"/>
                  <a:gd name="connsiteY11" fmla="*/ 72243 h 1745964"/>
                  <a:gd name="connsiteX12" fmla="*/ 815156 w 1220003"/>
                  <a:gd name="connsiteY12" fmla="*/ 14958 h 1745964"/>
                  <a:gd name="connsiteX13" fmla="*/ 521454 w 1220003"/>
                  <a:gd name="connsiteY13" fmla="*/ 0 h 1745964"/>
                  <a:gd name="connsiteX14" fmla="*/ 816406 w 1220003"/>
                  <a:gd name="connsiteY14" fmla="*/ 0 h 1745964"/>
                  <a:gd name="connsiteX15" fmla="*/ 1200962 w 1220003"/>
                  <a:gd name="connsiteY15" fmla="*/ 383564 h 1745964"/>
                  <a:gd name="connsiteX16" fmla="*/ 1072776 w 1220003"/>
                  <a:gd name="connsiteY16" fmla="*/ 1523049 h 1745964"/>
                  <a:gd name="connsiteX17" fmla="*/ 58492 w 1220003"/>
                  <a:gd name="connsiteY17" fmla="*/ 1744719 h 1745964"/>
                  <a:gd name="connsiteX18" fmla="*/ 51026 w 1220003"/>
                  <a:gd name="connsiteY18" fmla="*/ 1745964 h 1745964"/>
                  <a:gd name="connsiteX19" fmla="*/ 0 w 1220003"/>
                  <a:gd name="connsiteY19" fmla="*/ 1448328 h 1745964"/>
                  <a:gd name="connsiteX20" fmla="*/ 266328 w 1220003"/>
                  <a:gd name="connsiteY20" fmla="*/ 1372363 h 1745964"/>
                  <a:gd name="connsiteX21" fmla="*/ 197878 w 1220003"/>
                  <a:gd name="connsiteY21" fmla="*/ 957665 h 1745964"/>
                  <a:gd name="connsiteX22" fmla="*/ 163032 w 1220003"/>
                  <a:gd name="connsiteY22" fmla="*/ 892908 h 1745964"/>
                  <a:gd name="connsiteX23" fmla="*/ 130674 w 1220003"/>
                  <a:gd name="connsiteY23" fmla="*/ 534250 h 1745964"/>
                  <a:gd name="connsiteX24" fmla="*/ 518966 w 1220003"/>
                  <a:gd name="connsiteY24" fmla="*/ 2491 h 174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20003" h="1745964">
                    <a:moveTo>
                      <a:pt x="527680" y="14958"/>
                    </a:moveTo>
                    <a:cubicBezTo>
                      <a:pt x="501546" y="46091"/>
                      <a:pt x="243938" y="337497"/>
                      <a:pt x="144378" y="541730"/>
                    </a:cubicBezTo>
                    <a:cubicBezTo>
                      <a:pt x="59754" y="717321"/>
                      <a:pt x="126956" y="813211"/>
                      <a:pt x="175490" y="884194"/>
                    </a:cubicBezTo>
                    <a:cubicBezTo>
                      <a:pt x="194158" y="911591"/>
                      <a:pt x="209092" y="934007"/>
                      <a:pt x="212826" y="955177"/>
                    </a:cubicBezTo>
                    <a:cubicBezTo>
                      <a:pt x="226514" y="1041105"/>
                      <a:pt x="282516" y="1372361"/>
                      <a:pt x="282516" y="1376097"/>
                    </a:cubicBezTo>
                    <a:lnTo>
                      <a:pt x="283762" y="1382323"/>
                    </a:lnTo>
                    <a:lnTo>
                      <a:pt x="17442" y="1459533"/>
                    </a:lnTo>
                    <a:lnTo>
                      <a:pt x="64732" y="1728523"/>
                    </a:lnTo>
                    <a:cubicBezTo>
                      <a:pt x="262604" y="1711089"/>
                      <a:pt x="881114" y="1648822"/>
                      <a:pt x="1062810" y="1511837"/>
                    </a:cubicBezTo>
                    <a:cubicBezTo>
                      <a:pt x="1137478" y="1454552"/>
                      <a:pt x="1183524" y="1282697"/>
                      <a:pt x="1199702" y="1012462"/>
                    </a:cubicBezTo>
                    <a:cubicBezTo>
                      <a:pt x="1210904" y="790795"/>
                      <a:pt x="1199702" y="542975"/>
                      <a:pt x="1184770" y="386065"/>
                    </a:cubicBezTo>
                    <a:cubicBezTo>
                      <a:pt x="1171080" y="242852"/>
                      <a:pt x="1105122" y="137000"/>
                      <a:pt x="988140" y="72243"/>
                    </a:cubicBezTo>
                    <a:cubicBezTo>
                      <a:pt x="901026" y="22430"/>
                      <a:pt x="816402" y="14958"/>
                      <a:pt x="815156" y="14958"/>
                    </a:cubicBezTo>
                    <a:close/>
                    <a:moveTo>
                      <a:pt x="521454" y="0"/>
                    </a:moveTo>
                    <a:lnTo>
                      <a:pt x="816406" y="0"/>
                    </a:lnTo>
                    <a:cubicBezTo>
                      <a:pt x="820138" y="0"/>
                      <a:pt x="1167360" y="31134"/>
                      <a:pt x="1200962" y="383564"/>
                    </a:cubicBezTo>
                    <a:cubicBezTo>
                      <a:pt x="1232076" y="719806"/>
                      <a:pt x="1245764" y="1391043"/>
                      <a:pt x="1072776" y="1523049"/>
                    </a:cubicBezTo>
                    <a:cubicBezTo>
                      <a:pt x="1011796" y="1570372"/>
                      <a:pt x="792760" y="1683697"/>
                      <a:pt x="58492" y="1744719"/>
                    </a:cubicBezTo>
                    <a:lnTo>
                      <a:pt x="51026" y="1745964"/>
                    </a:lnTo>
                    <a:lnTo>
                      <a:pt x="0" y="1448328"/>
                    </a:lnTo>
                    <a:lnTo>
                      <a:pt x="266328" y="1372363"/>
                    </a:lnTo>
                    <a:cubicBezTo>
                      <a:pt x="257616" y="1323795"/>
                      <a:pt x="209080" y="1037367"/>
                      <a:pt x="197878" y="957665"/>
                    </a:cubicBezTo>
                    <a:cubicBezTo>
                      <a:pt x="194146" y="938985"/>
                      <a:pt x="180456" y="917814"/>
                      <a:pt x="163032" y="892908"/>
                    </a:cubicBezTo>
                    <a:cubicBezTo>
                      <a:pt x="114496" y="823169"/>
                      <a:pt x="42314" y="718560"/>
                      <a:pt x="130674" y="534250"/>
                    </a:cubicBezTo>
                    <a:cubicBezTo>
                      <a:pt x="235214" y="318807"/>
                      <a:pt x="516476" y="4982"/>
                      <a:pt x="518966" y="2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D8E0F4-5665-BC47-870E-B8B0BF0C29D6}"/>
                  </a:ext>
                </a:extLst>
              </p:cNvPr>
              <p:cNvSpPr/>
              <p:nvPr/>
            </p:nvSpPr>
            <p:spPr>
              <a:xfrm>
                <a:off x="20333816" y="5900896"/>
                <a:ext cx="241684" cy="352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284">
                    <a:moveTo>
                      <a:pt x="156" y="159"/>
                    </a:moveTo>
                    <a:cubicBezTo>
                      <a:pt x="157" y="154"/>
                      <a:pt x="157" y="148"/>
                      <a:pt x="156" y="141"/>
                    </a:cubicBezTo>
                    <a:cubicBezTo>
                      <a:pt x="153" y="121"/>
                      <a:pt x="141" y="104"/>
                      <a:pt x="124" y="94"/>
                    </a:cubicBezTo>
                    <a:cubicBezTo>
                      <a:pt x="130" y="83"/>
                      <a:pt x="132" y="70"/>
                      <a:pt x="130" y="57"/>
                    </a:cubicBezTo>
                    <a:cubicBezTo>
                      <a:pt x="126" y="21"/>
                      <a:pt x="93" y="-4"/>
                      <a:pt x="57" y="1"/>
                    </a:cubicBezTo>
                    <a:cubicBezTo>
                      <a:pt x="21" y="5"/>
                      <a:pt x="-4" y="38"/>
                      <a:pt x="1" y="74"/>
                    </a:cubicBezTo>
                    <a:cubicBezTo>
                      <a:pt x="4" y="94"/>
                      <a:pt x="15" y="112"/>
                      <a:pt x="32" y="122"/>
                    </a:cubicBezTo>
                    <a:cubicBezTo>
                      <a:pt x="26" y="133"/>
                      <a:pt x="24" y="145"/>
                      <a:pt x="26" y="159"/>
                    </a:cubicBezTo>
                    <a:cubicBezTo>
                      <a:pt x="29" y="182"/>
                      <a:pt x="45" y="201"/>
                      <a:pt x="65" y="210"/>
                    </a:cubicBezTo>
                    <a:cubicBezTo>
                      <a:pt x="64" y="216"/>
                      <a:pt x="64" y="222"/>
                      <a:pt x="65" y="228"/>
                    </a:cubicBezTo>
                    <a:cubicBezTo>
                      <a:pt x="69" y="264"/>
                      <a:pt x="102" y="289"/>
                      <a:pt x="139" y="284"/>
                    </a:cubicBezTo>
                    <a:cubicBezTo>
                      <a:pt x="174" y="280"/>
                      <a:pt x="199" y="247"/>
                      <a:pt x="195" y="211"/>
                    </a:cubicBezTo>
                    <a:cubicBezTo>
                      <a:pt x="191" y="187"/>
                      <a:pt x="176" y="169"/>
                      <a:pt x="156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666A6300-1593-EF44-B3E4-E93EDB0F107D}"/>
                  </a:ext>
                </a:extLst>
              </p:cNvPr>
              <p:cNvSpPr/>
              <p:nvPr/>
            </p:nvSpPr>
            <p:spPr>
              <a:xfrm>
                <a:off x="20478328" y="5762564"/>
                <a:ext cx="541919" cy="918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6" h="738">
                    <a:moveTo>
                      <a:pt x="266" y="8"/>
                    </a:moveTo>
                    <a:cubicBezTo>
                      <a:pt x="153" y="-15"/>
                      <a:pt x="47" y="3"/>
                      <a:pt x="16" y="164"/>
                    </a:cubicBezTo>
                    <a:cubicBezTo>
                      <a:pt x="-6" y="278"/>
                      <a:pt x="-22" y="534"/>
                      <a:pt x="94" y="548"/>
                    </a:cubicBezTo>
                    <a:cubicBezTo>
                      <a:pt x="124" y="552"/>
                      <a:pt x="153" y="549"/>
                      <a:pt x="181" y="542"/>
                    </a:cubicBezTo>
                    <a:lnTo>
                      <a:pt x="181" y="738"/>
                    </a:lnTo>
                    <a:lnTo>
                      <a:pt x="339" y="711"/>
                    </a:lnTo>
                    <a:cubicBezTo>
                      <a:pt x="365" y="707"/>
                      <a:pt x="386" y="693"/>
                      <a:pt x="400" y="672"/>
                    </a:cubicBezTo>
                    <a:cubicBezTo>
                      <a:pt x="410" y="657"/>
                      <a:pt x="416" y="639"/>
                      <a:pt x="416" y="620"/>
                    </a:cubicBezTo>
                    <a:lnTo>
                      <a:pt x="416" y="307"/>
                    </a:lnTo>
                    <a:cubicBezTo>
                      <a:pt x="423" y="290"/>
                      <a:pt x="428" y="272"/>
                      <a:pt x="432" y="256"/>
                    </a:cubicBezTo>
                    <a:cubicBezTo>
                      <a:pt x="455" y="142"/>
                      <a:pt x="381" y="31"/>
                      <a:pt x="266" y="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52C92531-1CAE-9E4C-8D3B-D1257E92D2CF}"/>
                  </a:ext>
                </a:extLst>
              </p:cNvPr>
              <p:cNvSpPr/>
              <p:nvPr/>
            </p:nvSpPr>
            <p:spPr>
              <a:xfrm>
                <a:off x="20469710" y="5755485"/>
                <a:ext cx="556936" cy="935520"/>
              </a:xfrm>
              <a:custGeom>
                <a:avLst/>
                <a:gdLst>
                  <a:gd name="connsiteX0" fmla="*/ 272851 w 556936"/>
                  <a:gd name="connsiteY0" fmla="*/ 15393 h 935520"/>
                  <a:gd name="connsiteX1" fmla="*/ 129187 w 556936"/>
                  <a:gd name="connsiteY1" fmla="*/ 45670 h 935520"/>
                  <a:gd name="connsiteX2" fmla="*/ 35973 w 556936"/>
                  <a:gd name="connsiteY2" fmla="*/ 212434 h 935520"/>
                  <a:gd name="connsiteX3" fmla="*/ 16089 w 556936"/>
                  <a:gd name="connsiteY3" fmla="*/ 435201 h 935520"/>
                  <a:gd name="connsiteX4" fmla="*/ 62073 w 556936"/>
                  <a:gd name="connsiteY4" fmla="*/ 643034 h 935520"/>
                  <a:gd name="connsiteX5" fmla="*/ 124215 w 556936"/>
                  <a:gd name="connsiteY5" fmla="*/ 681614 h 935520"/>
                  <a:gd name="connsiteX6" fmla="*/ 229857 w 556936"/>
                  <a:gd name="connsiteY6" fmla="*/ 674147 h 935520"/>
                  <a:gd name="connsiteX7" fmla="*/ 239799 w 556936"/>
                  <a:gd name="connsiteY7" fmla="*/ 670413 h 935520"/>
                  <a:gd name="connsiteX8" fmla="*/ 239799 w 556936"/>
                  <a:gd name="connsiteY8" fmla="*/ 915581 h 935520"/>
                  <a:gd name="connsiteX9" fmla="*/ 427467 w 556936"/>
                  <a:gd name="connsiteY9" fmla="*/ 884469 h 935520"/>
                  <a:gd name="connsiteX10" fmla="*/ 498309 w 556936"/>
                  <a:gd name="connsiteY10" fmla="*/ 839666 h 935520"/>
                  <a:gd name="connsiteX11" fmla="*/ 515709 w 556936"/>
                  <a:gd name="connsiteY11" fmla="*/ 778685 h 935520"/>
                  <a:gd name="connsiteX12" fmla="*/ 515709 w 556936"/>
                  <a:gd name="connsiteY12" fmla="*/ 387910 h 935520"/>
                  <a:gd name="connsiteX13" fmla="*/ 516953 w 556936"/>
                  <a:gd name="connsiteY13" fmla="*/ 386665 h 935520"/>
                  <a:gd name="connsiteX14" fmla="*/ 535595 w 556936"/>
                  <a:gd name="connsiteY14" fmla="*/ 324440 h 935520"/>
                  <a:gd name="connsiteX15" fmla="*/ 499553 w 556936"/>
                  <a:gd name="connsiteY15" fmla="*/ 132786 h 935520"/>
                  <a:gd name="connsiteX16" fmla="*/ 336741 w 556936"/>
                  <a:gd name="connsiteY16" fmla="*/ 24513 h 935520"/>
                  <a:gd name="connsiteX17" fmla="*/ 272851 w 556936"/>
                  <a:gd name="connsiteY17" fmla="*/ 15393 h 935520"/>
                  <a:gd name="connsiteX18" fmla="*/ 273045 w 556936"/>
                  <a:gd name="connsiteY18" fmla="*/ 1022 h 935520"/>
                  <a:gd name="connsiteX19" fmla="*/ 340479 w 556936"/>
                  <a:gd name="connsiteY19" fmla="*/ 10803 h 935520"/>
                  <a:gd name="connsiteX20" fmla="*/ 512013 w 556936"/>
                  <a:gd name="connsiteY20" fmla="*/ 125304 h 935520"/>
                  <a:gd name="connsiteX21" fmla="*/ 551789 w 556936"/>
                  <a:gd name="connsiteY21" fmla="*/ 329414 h 935520"/>
                  <a:gd name="connsiteX22" fmla="*/ 531901 w 556936"/>
                  <a:gd name="connsiteY22" fmla="*/ 391642 h 935520"/>
                  <a:gd name="connsiteX23" fmla="*/ 531901 w 556936"/>
                  <a:gd name="connsiteY23" fmla="*/ 779949 h 935520"/>
                  <a:gd name="connsiteX24" fmla="*/ 510771 w 556936"/>
                  <a:gd name="connsiteY24" fmla="*/ 848400 h 935520"/>
                  <a:gd name="connsiteX25" fmla="*/ 429975 w 556936"/>
                  <a:gd name="connsiteY25" fmla="*/ 900672 h 935520"/>
                  <a:gd name="connsiteX26" fmla="*/ 224879 w 556936"/>
                  <a:gd name="connsiteY26" fmla="*/ 935520 h 935520"/>
                  <a:gd name="connsiteX27" fmla="*/ 224879 w 556936"/>
                  <a:gd name="connsiteY27" fmla="*/ 692829 h 935520"/>
                  <a:gd name="connsiteX28" fmla="*/ 122951 w 556936"/>
                  <a:gd name="connsiteY28" fmla="*/ 697807 h 935520"/>
                  <a:gd name="connsiteX29" fmla="*/ 50857 w 556936"/>
                  <a:gd name="connsiteY29" fmla="*/ 653002 h 935520"/>
                  <a:gd name="connsiteX30" fmla="*/ 19781 w 556936"/>
                  <a:gd name="connsiteY30" fmla="*/ 209935 h 935520"/>
                  <a:gd name="connsiteX31" fmla="*/ 119223 w 556936"/>
                  <a:gd name="connsiteY31" fmla="*/ 34450 h 935520"/>
                  <a:gd name="connsiteX32" fmla="*/ 273045 w 556936"/>
                  <a:gd name="connsiteY32" fmla="*/ 1022 h 93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56936" h="935520">
                    <a:moveTo>
                      <a:pt x="272851" y="15393"/>
                    </a:moveTo>
                    <a:cubicBezTo>
                      <a:pt x="213077" y="11135"/>
                      <a:pt x="165539" y="21402"/>
                      <a:pt x="129187" y="45670"/>
                    </a:cubicBezTo>
                    <a:cubicBezTo>
                      <a:pt x="81959" y="76783"/>
                      <a:pt x="50887" y="132786"/>
                      <a:pt x="35973" y="212434"/>
                    </a:cubicBezTo>
                    <a:cubicBezTo>
                      <a:pt x="21059" y="280882"/>
                      <a:pt x="14845" y="364264"/>
                      <a:pt x="16089" y="435201"/>
                    </a:cubicBezTo>
                    <a:cubicBezTo>
                      <a:pt x="17331" y="531028"/>
                      <a:pt x="33487" y="603210"/>
                      <a:pt x="62073" y="643034"/>
                    </a:cubicBezTo>
                    <a:cubicBezTo>
                      <a:pt x="79473" y="665435"/>
                      <a:pt x="100601" y="679125"/>
                      <a:pt x="124215" y="681614"/>
                    </a:cubicBezTo>
                    <a:cubicBezTo>
                      <a:pt x="160257" y="685347"/>
                      <a:pt x="195057" y="682858"/>
                      <a:pt x="229857" y="674147"/>
                    </a:cubicBezTo>
                    <a:lnTo>
                      <a:pt x="239799" y="670413"/>
                    </a:lnTo>
                    <a:lnTo>
                      <a:pt x="239799" y="915581"/>
                    </a:lnTo>
                    <a:lnTo>
                      <a:pt x="427467" y="884469"/>
                    </a:lnTo>
                    <a:cubicBezTo>
                      <a:pt x="456053" y="879490"/>
                      <a:pt x="482153" y="863312"/>
                      <a:pt x="498309" y="839666"/>
                    </a:cubicBezTo>
                    <a:cubicBezTo>
                      <a:pt x="509495" y="820999"/>
                      <a:pt x="515709" y="799842"/>
                      <a:pt x="515709" y="778685"/>
                    </a:cubicBezTo>
                    <a:lnTo>
                      <a:pt x="515709" y="387910"/>
                    </a:lnTo>
                    <a:lnTo>
                      <a:pt x="516953" y="386665"/>
                    </a:lnTo>
                    <a:cubicBezTo>
                      <a:pt x="525651" y="364264"/>
                      <a:pt x="531867" y="344352"/>
                      <a:pt x="535595" y="324440"/>
                    </a:cubicBezTo>
                    <a:cubicBezTo>
                      <a:pt x="549265" y="257236"/>
                      <a:pt x="535595" y="190033"/>
                      <a:pt x="499553" y="132786"/>
                    </a:cubicBezTo>
                    <a:cubicBezTo>
                      <a:pt x="461025" y="76783"/>
                      <a:pt x="403853" y="38203"/>
                      <a:pt x="336741" y="24513"/>
                    </a:cubicBezTo>
                    <a:cubicBezTo>
                      <a:pt x="314059" y="19846"/>
                      <a:pt x="292775" y="16813"/>
                      <a:pt x="272851" y="15393"/>
                    </a:cubicBezTo>
                    <a:close/>
                    <a:moveTo>
                      <a:pt x="273045" y="1022"/>
                    </a:moveTo>
                    <a:cubicBezTo>
                      <a:pt x="294099" y="2558"/>
                      <a:pt x="316551" y="5825"/>
                      <a:pt x="340479" y="10803"/>
                    </a:cubicBezTo>
                    <a:cubicBezTo>
                      <a:pt x="410087" y="24494"/>
                      <a:pt x="470995" y="65565"/>
                      <a:pt x="512013" y="125304"/>
                    </a:cubicBezTo>
                    <a:cubicBezTo>
                      <a:pt x="551789" y="186288"/>
                      <a:pt x="565463" y="258473"/>
                      <a:pt x="551789" y="329414"/>
                    </a:cubicBezTo>
                    <a:cubicBezTo>
                      <a:pt x="548061" y="348082"/>
                      <a:pt x="541845" y="369240"/>
                      <a:pt x="531901" y="391642"/>
                    </a:cubicBezTo>
                    <a:lnTo>
                      <a:pt x="531901" y="779949"/>
                    </a:lnTo>
                    <a:cubicBezTo>
                      <a:pt x="531901" y="804840"/>
                      <a:pt x="524443" y="828487"/>
                      <a:pt x="510771" y="848400"/>
                    </a:cubicBezTo>
                    <a:cubicBezTo>
                      <a:pt x="492125" y="875781"/>
                      <a:pt x="463537" y="895694"/>
                      <a:pt x="429975" y="900672"/>
                    </a:cubicBezTo>
                    <a:lnTo>
                      <a:pt x="224879" y="935520"/>
                    </a:lnTo>
                    <a:lnTo>
                      <a:pt x="224879" y="692829"/>
                    </a:lnTo>
                    <a:cubicBezTo>
                      <a:pt x="190073" y="700296"/>
                      <a:pt x="156513" y="701541"/>
                      <a:pt x="122951" y="697807"/>
                    </a:cubicBezTo>
                    <a:cubicBezTo>
                      <a:pt x="94361" y="694073"/>
                      <a:pt x="69501" y="679138"/>
                      <a:pt x="50857" y="653002"/>
                    </a:cubicBezTo>
                    <a:cubicBezTo>
                      <a:pt x="-17509" y="558415"/>
                      <a:pt x="-5079" y="336881"/>
                      <a:pt x="19781" y="209935"/>
                    </a:cubicBezTo>
                    <a:cubicBezTo>
                      <a:pt x="35941" y="127793"/>
                      <a:pt x="69501" y="68054"/>
                      <a:pt x="119223" y="34450"/>
                    </a:cubicBezTo>
                    <a:cubicBezTo>
                      <a:pt x="159309" y="7381"/>
                      <a:pt x="209885" y="-3587"/>
                      <a:pt x="273045" y="10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66C69518-E7A7-3E4F-AECD-092500192B1E}"/>
                  </a:ext>
                </a:extLst>
              </p:cNvPr>
              <p:cNvSpPr/>
              <p:nvPr/>
            </p:nvSpPr>
            <p:spPr>
              <a:xfrm>
                <a:off x="20449675" y="7253055"/>
                <a:ext cx="534445" cy="6692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538">
                    <a:moveTo>
                      <a:pt x="3" y="538"/>
                    </a:moveTo>
                    <a:lnTo>
                      <a:pt x="0" y="526"/>
                    </a:lnTo>
                    <a:lnTo>
                      <a:pt x="418" y="406"/>
                    </a:lnTo>
                    <a:lnTo>
                      <a:pt x="405" y="1"/>
                    </a:lnTo>
                    <a:lnTo>
                      <a:pt x="417" y="0"/>
                    </a:lnTo>
                    <a:lnTo>
                      <a:pt x="430" y="41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5ADF4AD6-6CE1-6A40-8814-712594F86C83}"/>
                  </a:ext>
                </a:extLst>
              </p:cNvPr>
              <p:cNvSpPr/>
              <p:nvPr/>
            </p:nvSpPr>
            <p:spPr>
              <a:xfrm>
                <a:off x="20342537" y="5575630"/>
                <a:ext cx="798552" cy="7651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2" h="615">
                    <a:moveTo>
                      <a:pt x="620" y="335"/>
                    </a:moveTo>
                    <a:cubicBezTo>
                      <a:pt x="634" y="320"/>
                      <a:pt x="642" y="300"/>
                      <a:pt x="642" y="280"/>
                    </a:cubicBezTo>
                    <a:cubicBezTo>
                      <a:pt x="642" y="240"/>
                      <a:pt x="613" y="207"/>
                      <a:pt x="575" y="200"/>
                    </a:cubicBezTo>
                    <a:cubicBezTo>
                      <a:pt x="574" y="159"/>
                      <a:pt x="544" y="126"/>
                      <a:pt x="505" y="121"/>
                    </a:cubicBezTo>
                    <a:cubicBezTo>
                      <a:pt x="498" y="82"/>
                      <a:pt x="464" y="53"/>
                      <a:pt x="424" y="53"/>
                    </a:cubicBezTo>
                    <a:cubicBezTo>
                      <a:pt x="417" y="53"/>
                      <a:pt x="410" y="53"/>
                      <a:pt x="403" y="55"/>
                    </a:cubicBezTo>
                    <a:cubicBezTo>
                      <a:pt x="390" y="27"/>
                      <a:pt x="362" y="8"/>
                      <a:pt x="328" y="8"/>
                    </a:cubicBezTo>
                    <a:cubicBezTo>
                      <a:pt x="311" y="8"/>
                      <a:pt x="294" y="14"/>
                      <a:pt x="280" y="23"/>
                    </a:cubicBezTo>
                    <a:cubicBezTo>
                      <a:pt x="265" y="8"/>
                      <a:pt x="244" y="0"/>
                      <a:pt x="222" y="0"/>
                    </a:cubicBezTo>
                    <a:cubicBezTo>
                      <a:pt x="188" y="0"/>
                      <a:pt x="158" y="20"/>
                      <a:pt x="146" y="50"/>
                    </a:cubicBezTo>
                    <a:cubicBezTo>
                      <a:pt x="133" y="46"/>
                      <a:pt x="119" y="44"/>
                      <a:pt x="105" y="46"/>
                    </a:cubicBezTo>
                    <a:cubicBezTo>
                      <a:pt x="69" y="51"/>
                      <a:pt x="40" y="81"/>
                      <a:pt x="35" y="117"/>
                    </a:cubicBezTo>
                    <a:cubicBezTo>
                      <a:pt x="34" y="131"/>
                      <a:pt x="35" y="143"/>
                      <a:pt x="40" y="155"/>
                    </a:cubicBezTo>
                    <a:cubicBezTo>
                      <a:pt x="16" y="170"/>
                      <a:pt x="0" y="196"/>
                      <a:pt x="0" y="226"/>
                    </a:cubicBezTo>
                    <a:cubicBezTo>
                      <a:pt x="0" y="261"/>
                      <a:pt x="18" y="299"/>
                      <a:pt x="53" y="311"/>
                    </a:cubicBezTo>
                    <a:cubicBezTo>
                      <a:pt x="55" y="328"/>
                      <a:pt x="62" y="343"/>
                      <a:pt x="74" y="356"/>
                    </a:cubicBezTo>
                    <a:cubicBezTo>
                      <a:pt x="88" y="372"/>
                      <a:pt x="108" y="382"/>
                      <a:pt x="131" y="383"/>
                    </a:cubicBezTo>
                    <a:cubicBezTo>
                      <a:pt x="142" y="384"/>
                      <a:pt x="153" y="382"/>
                      <a:pt x="163" y="378"/>
                    </a:cubicBezTo>
                    <a:cubicBezTo>
                      <a:pt x="176" y="406"/>
                      <a:pt x="202" y="427"/>
                      <a:pt x="235" y="429"/>
                    </a:cubicBezTo>
                    <a:cubicBezTo>
                      <a:pt x="244" y="430"/>
                      <a:pt x="253" y="428"/>
                      <a:pt x="262" y="426"/>
                    </a:cubicBezTo>
                    <a:cubicBezTo>
                      <a:pt x="271" y="454"/>
                      <a:pt x="295" y="477"/>
                      <a:pt x="326" y="482"/>
                    </a:cubicBezTo>
                    <a:cubicBezTo>
                      <a:pt x="325" y="500"/>
                      <a:pt x="333" y="517"/>
                      <a:pt x="349" y="529"/>
                    </a:cubicBezTo>
                    <a:cubicBezTo>
                      <a:pt x="362" y="538"/>
                      <a:pt x="379" y="544"/>
                      <a:pt x="396" y="545"/>
                    </a:cubicBezTo>
                    <a:cubicBezTo>
                      <a:pt x="396" y="554"/>
                      <a:pt x="398" y="560"/>
                      <a:pt x="399" y="565"/>
                    </a:cubicBezTo>
                    <a:cubicBezTo>
                      <a:pt x="407" y="595"/>
                      <a:pt x="437" y="612"/>
                      <a:pt x="464" y="615"/>
                    </a:cubicBezTo>
                    <a:cubicBezTo>
                      <a:pt x="466" y="615"/>
                      <a:pt x="469" y="615"/>
                      <a:pt x="471" y="615"/>
                    </a:cubicBezTo>
                    <a:cubicBezTo>
                      <a:pt x="488" y="615"/>
                      <a:pt x="504" y="609"/>
                      <a:pt x="516" y="598"/>
                    </a:cubicBezTo>
                    <a:cubicBezTo>
                      <a:pt x="525" y="590"/>
                      <a:pt x="533" y="578"/>
                      <a:pt x="536" y="565"/>
                    </a:cubicBezTo>
                    <a:cubicBezTo>
                      <a:pt x="536" y="565"/>
                      <a:pt x="537" y="565"/>
                      <a:pt x="538" y="565"/>
                    </a:cubicBezTo>
                    <a:cubicBezTo>
                      <a:pt x="584" y="565"/>
                      <a:pt x="620" y="528"/>
                      <a:pt x="620" y="483"/>
                    </a:cubicBezTo>
                    <a:cubicBezTo>
                      <a:pt x="620" y="469"/>
                      <a:pt x="617" y="455"/>
                      <a:pt x="610" y="443"/>
                    </a:cubicBezTo>
                    <a:cubicBezTo>
                      <a:pt x="626" y="428"/>
                      <a:pt x="636" y="406"/>
                      <a:pt x="636" y="383"/>
                    </a:cubicBezTo>
                    <a:cubicBezTo>
                      <a:pt x="636" y="365"/>
                      <a:pt x="630" y="349"/>
                      <a:pt x="620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4090255B-77AB-1A42-9456-3E65578E9E34}"/>
                  </a:ext>
                </a:extLst>
              </p:cNvPr>
              <p:cNvSpPr/>
              <p:nvPr/>
            </p:nvSpPr>
            <p:spPr>
              <a:xfrm>
                <a:off x="20702570" y="6410604"/>
                <a:ext cx="59798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67">
                    <a:moveTo>
                      <a:pt x="0" y="22"/>
                    </a:moveTo>
                    <a:cubicBezTo>
                      <a:pt x="0" y="22"/>
                      <a:pt x="16" y="18"/>
                      <a:pt x="48" y="0"/>
                    </a:cubicBezTo>
                    <a:cubicBezTo>
                      <a:pt x="51" y="-2"/>
                      <a:pt x="50" y="61"/>
                      <a:pt x="0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4F929B4D-1A8E-B843-B393-A70187C3F6E4}"/>
                  </a:ext>
                </a:extLst>
              </p:cNvPr>
              <p:cNvSpPr/>
              <p:nvPr/>
            </p:nvSpPr>
            <p:spPr>
              <a:xfrm>
                <a:off x="20695096" y="6403126"/>
                <a:ext cx="74748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80">
                    <a:moveTo>
                      <a:pt x="6" y="80"/>
                    </a:moveTo>
                    <a:cubicBezTo>
                      <a:pt x="4" y="80"/>
                      <a:pt x="3" y="79"/>
                      <a:pt x="2" y="78"/>
                    </a:cubicBezTo>
                    <a:cubicBezTo>
                      <a:pt x="0" y="76"/>
                      <a:pt x="0" y="75"/>
                      <a:pt x="0" y="73"/>
                    </a:cubicBezTo>
                    <a:lnTo>
                      <a:pt x="0" y="28"/>
                    </a:lnTo>
                    <a:cubicBezTo>
                      <a:pt x="0" y="25"/>
                      <a:pt x="2" y="22"/>
                      <a:pt x="5" y="21"/>
                    </a:cubicBezTo>
                    <a:cubicBezTo>
                      <a:pt x="5" y="21"/>
                      <a:pt x="21" y="18"/>
                      <a:pt x="50" y="1"/>
                    </a:cubicBezTo>
                    <a:cubicBezTo>
                      <a:pt x="52" y="0"/>
                      <a:pt x="55" y="0"/>
                      <a:pt x="57" y="1"/>
                    </a:cubicBezTo>
                    <a:cubicBezTo>
                      <a:pt x="65" y="6"/>
                      <a:pt x="58" y="30"/>
                      <a:pt x="58" y="30"/>
                    </a:cubicBezTo>
                    <a:cubicBezTo>
                      <a:pt x="51" y="58"/>
                      <a:pt x="32" y="76"/>
                      <a:pt x="6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708332D-B55D-D049-8CFD-EC7A3D0022E6}"/>
                  </a:ext>
                </a:extLst>
              </p:cNvPr>
              <p:cNvSpPr/>
              <p:nvPr/>
            </p:nvSpPr>
            <p:spPr>
              <a:xfrm>
                <a:off x="20710045" y="6424312"/>
                <a:ext cx="43603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49">
                    <a:moveTo>
                      <a:pt x="0" y="16"/>
                    </a:moveTo>
                    <a:lnTo>
                      <a:pt x="0" y="49"/>
                    </a:lnTo>
                    <a:cubicBezTo>
                      <a:pt x="11" y="46"/>
                      <a:pt x="20" y="40"/>
                      <a:pt x="26" y="30"/>
                    </a:cubicBezTo>
                    <a:cubicBezTo>
                      <a:pt x="33" y="20"/>
                      <a:pt x="35" y="8"/>
                      <a:pt x="36" y="0"/>
                    </a:cubicBezTo>
                    <a:cubicBezTo>
                      <a:pt x="19" y="10"/>
                      <a:pt x="7" y="14"/>
                      <a:pt x="0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663E505-25F3-834D-B003-0BD29528D916}"/>
                  </a:ext>
                </a:extLst>
              </p:cNvPr>
              <p:cNvSpPr/>
              <p:nvPr/>
            </p:nvSpPr>
            <p:spPr>
              <a:xfrm>
                <a:off x="20281493" y="11098918"/>
                <a:ext cx="482121" cy="350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8" h="282">
                    <a:moveTo>
                      <a:pt x="127" y="0"/>
                    </a:moveTo>
                    <a:lnTo>
                      <a:pt x="127" y="153"/>
                    </a:lnTo>
                    <a:cubicBezTo>
                      <a:pt x="127" y="153"/>
                      <a:pt x="69" y="184"/>
                      <a:pt x="7" y="207"/>
                    </a:cubicBezTo>
                    <a:lnTo>
                      <a:pt x="0" y="209"/>
                    </a:lnTo>
                    <a:cubicBezTo>
                      <a:pt x="17" y="220"/>
                      <a:pt x="37" y="240"/>
                      <a:pt x="45" y="281"/>
                    </a:cubicBezTo>
                    <a:cubicBezTo>
                      <a:pt x="45" y="281"/>
                      <a:pt x="157" y="290"/>
                      <a:pt x="232" y="257"/>
                    </a:cubicBezTo>
                    <a:cubicBezTo>
                      <a:pt x="292" y="232"/>
                      <a:pt x="349" y="219"/>
                      <a:pt x="388" y="226"/>
                    </a:cubicBezTo>
                    <a:lnTo>
                      <a:pt x="38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8457477B-11C6-924A-8929-EC630B43A659}"/>
                  </a:ext>
                </a:extLst>
              </p:cNvPr>
              <p:cNvSpPr/>
              <p:nvPr/>
            </p:nvSpPr>
            <p:spPr>
              <a:xfrm>
                <a:off x="20264052" y="11091441"/>
                <a:ext cx="507036" cy="365145"/>
              </a:xfrm>
              <a:custGeom>
                <a:avLst/>
                <a:gdLst>
                  <a:gd name="connsiteX0" fmla="*/ 183966 w 507036"/>
                  <a:gd name="connsiteY0" fmla="*/ 16201 h 365145"/>
                  <a:gd name="connsiteX1" fmla="*/ 183966 w 507036"/>
                  <a:gd name="connsiteY1" fmla="*/ 201199 h 365145"/>
                  <a:gd name="connsiteX2" fmla="*/ 178998 w 507036"/>
                  <a:gd name="connsiteY2" fmla="*/ 203682 h 365145"/>
                  <a:gd name="connsiteX3" fmla="*/ 34878 w 507036"/>
                  <a:gd name="connsiteY3" fmla="*/ 269486 h 365145"/>
                  <a:gd name="connsiteX4" fmla="*/ 80848 w 507036"/>
                  <a:gd name="connsiteY4" fmla="*/ 348948 h 365145"/>
                  <a:gd name="connsiteX5" fmla="*/ 301996 w 507036"/>
                  <a:gd name="connsiteY5" fmla="*/ 320392 h 365145"/>
                  <a:gd name="connsiteX6" fmla="*/ 492084 w 507036"/>
                  <a:gd name="connsiteY6" fmla="*/ 279419 h 365145"/>
                  <a:gd name="connsiteX7" fmla="*/ 492084 w 507036"/>
                  <a:gd name="connsiteY7" fmla="*/ 16201 h 365145"/>
                  <a:gd name="connsiteX8" fmla="*/ 167770 w 507036"/>
                  <a:gd name="connsiteY8" fmla="*/ 0 h 365145"/>
                  <a:gd name="connsiteX9" fmla="*/ 507036 w 507036"/>
                  <a:gd name="connsiteY9" fmla="*/ 0 h 365145"/>
                  <a:gd name="connsiteX10" fmla="*/ 507036 w 507036"/>
                  <a:gd name="connsiteY10" fmla="*/ 298078 h 365145"/>
                  <a:gd name="connsiteX11" fmla="*/ 498338 w 507036"/>
                  <a:gd name="connsiteY11" fmla="*/ 295594 h 365145"/>
                  <a:gd name="connsiteX12" fmla="*/ 308198 w 507036"/>
                  <a:gd name="connsiteY12" fmla="*/ 334095 h 365145"/>
                  <a:gd name="connsiteX13" fmla="*/ 120546 w 507036"/>
                  <a:gd name="connsiteY13" fmla="*/ 365145 h 365145"/>
                  <a:gd name="connsiteX14" fmla="*/ 73322 w 507036"/>
                  <a:gd name="connsiteY14" fmla="*/ 363903 h 365145"/>
                  <a:gd name="connsiteX15" fmla="*/ 68350 w 507036"/>
                  <a:gd name="connsiteY15" fmla="*/ 363903 h 365145"/>
                  <a:gd name="connsiteX16" fmla="*/ 65866 w 507036"/>
                  <a:gd name="connsiteY16" fmla="*/ 357693 h 365145"/>
                  <a:gd name="connsiteX17" fmla="*/ 13670 w 507036"/>
                  <a:gd name="connsiteY17" fmla="*/ 274480 h 365145"/>
                  <a:gd name="connsiteX18" fmla="*/ 0 w 507036"/>
                  <a:gd name="connsiteY18" fmla="*/ 265786 h 365145"/>
                  <a:gd name="connsiteX19" fmla="*/ 22370 w 507036"/>
                  <a:gd name="connsiteY19" fmla="*/ 258334 h 365145"/>
                  <a:gd name="connsiteX20" fmla="*/ 167770 w 507036"/>
                  <a:gd name="connsiteY20" fmla="*/ 192508 h 36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7036" h="365145">
                    <a:moveTo>
                      <a:pt x="183966" y="16201"/>
                    </a:moveTo>
                    <a:lnTo>
                      <a:pt x="183966" y="201199"/>
                    </a:lnTo>
                    <a:lnTo>
                      <a:pt x="178998" y="203682"/>
                    </a:lnTo>
                    <a:cubicBezTo>
                      <a:pt x="177754" y="203682"/>
                      <a:pt x="108180" y="242171"/>
                      <a:pt x="34878" y="269486"/>
                    </a:cubicBezTo>
                    <a:cubicBezTo>
                      <a:pt x="52272" y="284385"/>
                      <a:pt x="70908" y="307976"/>
                      <a:pt x="80848" y="348948"/>
                    </a:cubicBezTo>
                    <a:cubicBezTo>
                      <a:pt x="106938" y="350190"/>
                      <a:pt x="222482" y="353915"/>
                      <a:pt x="301996" y="320392"/>
                    </a:cubicBezTo>
                    <a:cubicBezTo>
                      <a:pt x="357904" y="296801"/>
                      <a:pt x="432448" y="271970"/>
                      <a:pt x="492084" y="279419"/>
                    </a:cubicBezTo>
                    <a:lnTo>
                      <a:pt x="492084" y="16201"/>
                    </a:lnTo>
                    <a:close/>
                    <a:moveTo>
                      <a:pt x="167770" y="0"/>
                    </a:moveTo>
                    <a:lnTo>
                      <a:pt x="507036" y="0"/>
                    </a:lnTo>
                    <a:lnTo>
                      <a:pt x="507036" y="298078"/>
                    </a:lnTo>
                    <a:lnTo>
                      <a:pt x="498338" y="295594"/>
                    </a:lnTo>
                    <a:cubicBezTo>
                      <a:pt x="453600" y="286900"/>
                      <a:pt x="388976" y="300562"/>
                      <a:pt x="308198" y="334095"/>
                    </a:cubicBezTo>
                    <a:cubicBezTo>
                      <a:pt x="248548" y="361419"/>
                      <a:pt x="169012" y="365145"/>
                      <a:pt x="120546" y="365145"/>
                    </a:cubicBezTo>
                    <a:cubicBezTo>
                      <a:pt x="93206" y="365145"/>
                      <a:pt x="75808" y="363903"/>
                      <a:pt x="73322" y="363903"/>
                    </a:cubicBezTo>
                    <a:lnTo>
                      <a:pt x="68350" y="363903"/>
                    </a:lnTo>
                    <a:lnTo>
                      <a:pt x="65866" y="357693"/>
                    </a:lnTo>
                    <a:cubicBezTo>
                      <a:pt x="58408" y="317949"/>
                      <a:pt x="39768" y="289384"/>
                      <a:pt x="13670" y="274480"/>
                    </a:cubicBezTo>
                    <a:lnTo>
                      <a:pt x="0" y="265786"/>
                    </a:lnTo>
                    <a:lnTo>
                      <a:pt x="22370" y="258334"/>
                    </a:lnTo>
                    <a:cubicBezTo>
                      <a:pt x="88234" y="232252"/>
                      <a:pt x="151614" y="201202"/>
                      <a:pt x="167770" y="1925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DB65E3A8-2534-3442-873B-42EBC0F546E5}"/>
                  </a:ext>
                </a:extLst>
              </p:cNvPr>
              <p:cNvSpPr/>
              <p:nvPr/>
            </p:nvSpPr>
            <p:spPr>
              <a:xfrm>
                <a:off x="20119540" y="11359377"/>
                <a:ext cx="644074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8" h="127">
                    <a:moveTo>
                      <a:pt x="362" y="48"/>
                    </a:moveTo>
                    <a:cubicBezTo>
                      <a:pt x="287" y="81"/>
                      <a:pt x="175" y="72"/>
                      <a:pt x="175" y="72"/>
                    </a:cubicBezTo>
                    <a:cubicBezTo>
                      <a:pt x="167" y="31"/>
                      <a:pt x="147" y="11"/>
                      <a:pt x="130" y="0"/>
                    </a:cubicBezTo>
                    <a:cubicBezTo>
                      <a:pt x="64" y="25"/>
                      <a:pt x="-3" y="47"/>
                      <a:pt x="0" y="127"/>
                    </a:cubicBezTo>
                    <a:lnTo>
                      <a:pt x="518" y="127"/>
                    </a:lnTo>
                    <a:lnTo>
                      <a:pt x="518" y="17"/>
                    </a:lnTo>
                    <a:cubicBezTo>
                      <a:pt x="479" y="10"/>
                      <a:pt x="422" y="23"/>
                      <a:pt x="362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5178CC4E-D081-C34B-9452-B1998805DBD8}"/>
                  </a:ext>
                </a:extLst>
              </p:cNvPr>
              <p:cNvSpPr/>
              <p:nvPr/>
            </p:nvSpPr>
            <p:spPr>
              <a:xfrm>
                <a:off x="20111942" y="11351903"/>
                <a:ext cx="659146" cy="171980"/>
              </a:xfrm>
              <a:custGeom>
                <a:avLst/>
                <a:gdLst>
                  <a:gd name="connsiteX0" fmla="*/ 168002 w 659146"/>
                  <a:gd name="connsiteY0" fmla="*/ 17447 h 171980"/>
                  <a:gd name="connsiteX1" fmla="*/ 164272 w 659146"/>
                  <a:gd name="connsiteY1" fmla="*/ 18682 h 171980"/>
                  <a:gd name="connsiteX2" fmla="*/ 15074 w 659146"/>
                  <a:gd name="connsiteY2" fmla="*/ 157025 h 171980"/>
                  <a:gd name="connsiteX3" fmla="*/ 644198 w 659146"/>
                  <a:gd name="connsiteY3" fmla="*/ 157025 h 171980"/>
                  <a:gd name="connsiteX4" fmla="*/ 644198 w 659146"/>
                  <a:gd name="connsiteY4" fmla="*/ 35975 h 171980"/>
                  <a:gd name="connsiteX5" fmla="*/ 460186 w 659146"/>
                  <a:gd name="connsiteY5" fmla="*/ 74266 h 171980"/>
                  <a:gd name="connsiteX6" fmla="*/ 225196 w 659146"/>
                  <a:gd name="connsiteY6" fmla="*/ 103911 h 171980"/>
                  <a:gd name="connsiteX7" fmla="*/ 220222 w 659146"/>
                  <a:gd name="connsiteY7" fmla="*/ 103911 h 171980"/>
                  <a:gd name="connsiteX8" fmla="*/ 217736 w 659146"/>
                  <a:gd name="connsiteY8" fmla="*/ 97735 h 171980"/>
                  <a:gd name="connsiteX9" fmla="*/ 168002 w 659146"/>
                  <a:gd name="connsiteY9" fmla="*/ 17447 h 171980"/>
                  <a:gd name="connsiteX10" fmla="*/ 170474 w 659146"/>
                  <a:gd name="connsiteY10" fmla="*/ 0 h 171980"/>
                  <a:gd name="connsiteX11" fmla="*/ 172962 w 659146"/>
                  <a:gd name="connsiteY11" fmla="*/ 1237 h 171980"/>
                  <a:gd name="connsiteX12" fmla="*/ 232646 w 659146"/>
                  <a:gd name="connsiteY12" fmla="*/ 89083 h 171980"/>
                  <a:gd name="connsiteX13" fmla="*/ 453980 w 659146"/>
                  <a:gd name="connsiteY13" fmla="*/ 60626 h 171980"/>
                  <a:gd name="connsiteX14" fmla="*/ 652930 w 659146"/>
                  <a:gd name="connsiteY14" fmla="*/ 21034 h 171980"/>
                  <a:gd name="connsiteX15" fmla="*/ 659146 w 659146"/>
                  <a:gd name="connsiteY15" fmla="*/ 22271 h 171980"/>
                  <a:gd name="connsiteX16" fmla="*/ 659146 w 659146"/>
                  <a:gd name="connsiteY16" fmla="*/ 171980 h 171980"/>
                  <a:gd name="connsiteX17" fmla="*/ 122 w 659146"/>
                  <a:gd name="connsiteY17" fmla="*/ 171980 h 171980"/>
                  <a:gd name="connsiteX18" fmla="*/ 122 w 659146"/>
                  <a:gd name="connsiteY18" fmla="*/ 164556 h 171980"/>
                  <a:gd name="connsiteX19" fmla="*/ 159284 w 659146"/>
                  <a:gd name="connsiteY19" fmla="*/ 3712 h 17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59146" h="171980">
                    <a:moveTo>
                      <a:pt x="168002" y="17447"/>
                    </a:moveTo>
                    <a:lnTo>
                      <a:pt x="164272" y="18682"/>
                    </a:lnTo>
                    <a:cubicBezTo>
                      <a:pt x="88430" y="47092"/>
                      <a:pt x="16316" y="71796"/>
                      <a:pt x="15074" y="157025"/>
                    </a:cubicBezTo>
                    <a:lnTo>
                      <a:pt x="644198" y="157025"/>
                    </a:lnTo>
                    <a:lnTo>
                      <a:pt x="644198" y="35975"/>
                    </a:lnTo>
                    <a:cubicBezTo>
                      <a:pt x="599438" y="28564"/>
                      <a:pt x="537272" y="42151"/>
                      <a:pt x="460186" y="74266"/>
                    </a:cubicBezTo>
                    <a:cubicBezTo>
                      <a:pt x="366936" y="115028"/>
                      <a:pt x="231412" y="103911"/>
                      <a:pt x="225196" y="103911"/>
                    </a:cubicBezTo>
                    <a:lnTo>
                      <a:pt x="220222" y="103911"/>
                    </a:lnTo>
                    <a:lnTo>
                      <a:pt x="217736" y="97735"/>
                    </a:lnTo>
                    <a:cubicBezTo>
                      <a:pt x="210276" y="60679"/>
                      <a:pt x="192870" y="32269"/>
                      <a:pt x="168002" y="17447"/>
                    </a:cubicBezTo>
                    <a:close/>
                    <a:moveTo>
                      <a:pt x="170474" y="0"/>
                    </a:moveTo>
                    <a:lnTo>
                      <a:pt x="172962" y="1237"/>
                    </a:lnTo>
                    <a:cubicBezTo>
                      <a:pt x="192856" y="13610"/>
                      <a:pt x="220212" y="38355"/>
                      <a:pt x="232646" y="89083"/>
                    </a:cubicBezTo>
                    <a:cubicBezTo>
                      <a:pt x="258758" y="90320"/>
                      <a:pt x="374398" y="94032"/>
                      <a:pt x="453980" y="60626"/>
                    </a:cubicBezTo>
                    <a:cubicBezTo>
                      <a:pt x="512420" y="35881"/>
                      <a:pt x="593244" y="9898"/>
                      <a:pt x="652930" y="21034"/>
                    </a:cubicBezTo>
                    <a:lnTo>
                      <a:pt x="659146" y="22271"/>
                    </a:lnTo>
                    <a:lnTo>
                      <a:pt x="659146" y="171980"/>
                    </a:lnTo>
                    <a:lnTo>
                      <a:pt x="122" y="171980"/>
                    </a:lnTo>
                    <a:lnTo>
                      <a:pt x="122" y="164556"/>
                    </a:lnTo>
                    <a:cubicBezTo>
                      <a:pt x="-3608" y="63101"/>
                      <a:pt x="78460" y="33406"/>
                      <a:pt x="159284" y="3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26B045F-2CC0-8C42-9D84-F1CAB987B7F1}"/>
                  </a:ext>
                </a:extLst>
              </p:cNvPr>
              <p:cNvSpPr/>
              <p:nvPr/>
            </p:nvSpPr>
            <p:spPr>
              <a:xfrm>
                <a:off x="21752769" y="10988004"/>
                <a:ext cx="512020" cy="5284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2" h="425">
                    <a:moveTo>
                      <a:pt x="342" y="0"/>
                    </a:moveTo>
                    <a:cubicBezTo>
                      <a:pt x="305" y="22"/>
                      <a:pt x="271" y="88"/>
                      <a:pt x="245" y="156"/>
                    </a:cubicBezTo>
                    <a:cubicBezTo>
                      <a:pt x="215" y="233"/>
                      <a:pt x="138" y="316"/>
                      <a:pt x="138" y="316"/>
                    </a:cubicBezTo>
                    <a:cubicBezTo>
                      <a:pt x="102" y="293"/>
                      <a:pt x="64" y="294"/>
                      <a:pt x="36" y="300"/>
                    </a:cubicBezTo>
                    <a:cubicBezTo>
                      <a:pt x="11" y="330"/>
                      <a:pt x="-13" y="366"/>
                      <a:pt x="8" y="425"/>
                    </a:cubicBezTo>
                    <a:lnTo>
                      <a:pt x="146" y="425"/>
                    </a:lnTo>
                    <a:lnTo>
                      <a:pt x="412" y="10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8F78381-9227-C543-B843-009D3FE0001F}"/>
                  </a:ext>
                </a:extLst>
              </p:cNvPr>
              <p:cNvSpPr/>
              <p:nvPr/>
            </p:nvSpPr>
            <p:spPr>
              <a:xfrm>
                <a:off x="21745079" y="10978034"/>
                <a:ext cx="529680" cy="545848"/>
              </a:xfrm>
              <a:custGeom>
                <a:avLst/>
                <a:gdLst>
                  <a:gd name="connsiteX0" fmla="*/ 430212 w 529680"/>
                  <a:gd name="connsiteY0" fmla="*/ 21186 h 545848"/>
                  <a:gd name="connsiteX1" fmla="*/ 319616 w 529680"/>
                  <a:gd name="connsiteY1" fmla="*/ 206421 h 545848"/>
                  <a:gd name="connsiteX2" fmla="*/ 185408 w 529680"/>
                  <a:gd name="connsiteY2" fmla="*/ 407818 h 545848"/>
                  <a:gd name="connsiteX3" fmla="*/ 181680 w 529680"/>
                  <a:gd name="connsiteY3" fmla="*/ 412791 h 545848"/>
                  <a:gd name="connsiteX4" fmla="*/ 175468 w 529680"/>
                  <a:gd name="connsiteY4" fmla="*/ 409061 h 545848"/>
                  <a:gd name="connsiteX5" fmla="*/ 56172 w 529680"/>
                  <a:gd name="connsiteY5" fmla="*/ 391657 h 545848"/>
                  <a:gd name="connsiteX6" fmla="*/ 22620 w 529680"/>
                  <a:gd name="connsiteY6" fmla="*/ 530894 h 545848"/>
                  <a:gd name="connsiteX7" fmla="*/ 185408 w 529680"/>
                  <a:gd name="connsiteY7" fmla="*/ 530894 h 545848"/>
                  <a:gd name="connsiteX8" fmla="*/ 509744 w 529680"/>
                  <a:gd name="connsiteY8" fmla="*/ 140532 h 545848"/>
                  <a:gd name="connsiteX9" fmla="*/ 435222 w 529680"/>
                  <a:gd name="connsiteY9" fmla="*/ 0 h 545848"/>
                  <a:gd name="connsiteX10" fmla="*/ 529680 w 529680"/>
                  <a:gd name="connsiteY10" fmla="*/ 140503 h 545848"/>
                  <a:gd name="connsiteX11" fmla="*/ 191620 w 529680"/>
                  <a:gd name="connsiteY11" fmla="*/ 545848 h 545848"/>
                  <a:gd name="connsiteX12" fmla="*/ 12646 w 529680"/>
                  <a:gd name="connsiteY12" fmla="*/ 545848 h 545848"/>
                  <a:gd name="connsiteX13" fmla="*/ 10160 w 529680"/>
                  <a:gd name="connsiteY13" fmla="*/ 540874 h 545848"/>
                  <a:gd name="connsiteX14" fmla="*/ 46204 w 529680"/>
                  <a:gd name="connsiteY14" fmla="*/ 379234 h 545848"/>
                  <a:gd name="connsiteX15" fmla="*/ 47446 w 529680"/>
                  <a:gd name="connsiteY15" fmla="*/ 376747 h 545848"/>
                  <a:gd name="connsiteX16" fmla="*/ 49932 w 529680"/>
                  <a:gd name="connsiteY16" fmla="*/ 375504 h 545848"/>
                  <a:gd name="connsiteX17" fmla="*/ 177948 w 529680"/>
                  <a:gd name="connsiteY17" fmla="*/ 392911 h 545848"/>
                  <a:gd name="connsiteX18" fmla="*/ 304720 w 529680"/>
                  <a:gd name="connsiteY18" fmla="*/ 201429 h 545848"/>
                  <a:gd name="connsiteX19" fmla="*/ 429006 w 529680"/>
                  <a:gd name="connsiteY19" fmla="*/ 2487 h 54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680" h="545848">
                    <a:moveTo>
                      <a:pt x="430212" y="21186"/>
                    </a:moveTo>
                    <a:cubicBezTo>
                      <a:pt x="394176" y="46050"/>
                      <a:pt x="356896" y="108209"/>
                      <a:pt x="319616" y="206421"/>
                    </a:cubicBezTo>
                    <a:cubicBezTo>
                      <a:pt x="282336" y="302147"/>
                      <a:pt x="189136" y="404089"/>
                      <a:pt x="185408" y="407818"/>
                    </a:cubicBezTo>
                    <a:lnTo>
                      <a:pt x="181680" y="412791"/>
                    </a:lnTo>
                    <a:lnTo>
                      <a:pt x="175468" y="409061"/>
                    </a:lnTo>
                    <a:cubicBezTo>
                      <a:pt x="133216" y="382954"/>
                      <a:pt x="87238" y="384198"/>
                      <a:pt x="56172" y="391657"/>
                    </a:cubicBezTo>
                    <a:cubicBezTo>
                      <a:pt x="28834" y="423980"/>
                      <a:pt x="2738" y="465005"/>
                      <a:pt x="22620" y="530894"/>
                    </a:cubicBezTo>
                    <a:lnTo>
                      <a:pt x="185408" y="530894"/>
                    </a:lnTo>
                    <a:lnTo>
                      <a:pt x="509744" y="140532"/>
                    </a:lnTo>
                    <a:close/>
                    <a:moveTo>
                      <a:pt x="435222" y="0"/>
                    </a:moveTo>
                    <a:lnTo>
                      <a:pt x="529680" y="140503"/>
                    </a:lnTo>
                    <a:lnTo>
                      <a:pt x="191620" y="545848"/>
                    </a:lnTo>
                    <a:lnTo>
                      <a:pt x="12646" y="545848"/>
                    </a:lnTo>
                    <a:lnTo>
                      <a:pt x="10160" y="540874"/>
                    </a:lnTo>
                    <a:cubicBezTo>
                      <a:pt x="-15940" y="467514"/>
                      <a:pt x="12646" y="419022"/>
                      <a:pt x="46204" y="379234"/>
                    </a:cubicBezTo>
                    <a:lnTo>
                      <a:pt x="47446" y="376747"/>
                    </a:lnTo>
                    <a:lnTo>
                      <a:pt x="49932" y="375504"/>
                    </a:lnTo>
                    <a:cubicBezTo>
                      <a:pt x="83490" y="369287"/>
                      <a:pt x="131962" y="365557"/>
                      <a:pt x="177948" y="392911"/>
                    </a:cubicBezTo>
                    <a:cubicBezTo>
                      <a:pt x="197834" y="371773"/>
                      <a:pt x="272406" y="282249"/>
                      <a:pt x="304720" y="201429"/>
                    </a:cubicBezTo>
                    <a:cubicBezTo>
                      <a:pt x="346978" y="93254"/>
                      <a:pt x="389236" y="27355"/>
                      <a:pt x="429006" y="24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874B68E0-AA24-AE48-A8DA-6E32E26A15C4}"/>
                  </a:ext>
                </a:extLst>
              </p:cNvPr>
              <p:cNvSpPr/>
              <p:nvPr/>
            </p:nvSpPr>
            <p:spPr>
              <a:xfrm>
                <a:off x="21722874" y="10707602"/>
                <a:ext cx="454714" cy="6729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541">
                    <a:moveTo>
                      <a:pt x="162" y="541"/>
                    </a:moveTo>
                    <a:cubicBezTo>
                      <a:pt x="162" y="541"/>
                      <a:pt x="239" y="458"/>
                      <a:pt x="269" y="381"/>
                    </a:cubicBezTo>
                    <a:cubicBezTo>
                      <a:pt x="295" y="313"/>
                      <a:pt x="329" y="247"/>
                      <a:pt x="366" y="225"/>
                    </a:cubicBezTo>
                    <a:lnTo>
                      <a:pt x="215" y="0"/>
                    </a:lnTo>
                    <a:lnTo>
                      <a:pt x="0" y="148"/>
                    </a:lnTo>
                    <a:lnTo>
                      <a:pt x="114" y="326"/>
                    </a:lnTo>
                    <a:cubicBezTo>
                      <a:pt x="114" y="326"/>
                      <a:pt x="106" y="442"/>
                      <a:pt x="93" y="479"/>
                    </a:cubicBezTo>
                    <a:cubicBezTo>
                      <a:pt x="87" y="494"/>
                      <a:pt x="73" y="509"/>
                      <a:pt x="60" y="525"/>
                    </a:cubicBezTo>
                    <a:cubicBezTo>
                      <a:pt x="88" y="519"/>
                      <a:pt x="126" y="518"/>
                      <a:pt x="162" y="5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53603259-8C82-5C41-8049-D41731A3C844}"/>
                  </a:ext>
                </a:extLst>
              </p:cNvPr>
              <p:cNvSpPr/>
              <p:nvPr/>
            </p:nvSpPr>
            <p:spPr>
              <a:xfrm>
                <a:off x="21711658" y="10697633"/>
                <a:ext cx="477138" cy="692904"/>
              </a:xfrm>
              <a:custGeom>
                <a:avLst/>
                <a:gdLst>
                  <a:gd name="connsiteX0" fmla="*/ 275834 w 477138"/>
                  <a:gd name="connsiteY0" fmla="*/ 21182 h 692904"/>
                  <a:gd name="connsiteX1" fmla="*/ 21178 w 477138"/>
                  <a:gd name="connsiteY1" fmla="*/ 195321 h 692904"/>
                  <a:gd name="connsiteX2" fmla="*/ 160308 w 477138"/>
                  <a:gd name="connsiteY2" fmla="*/ 411751 h 692904"/>
                  <a:gd name="connsiteX3" fmla="*/ 160308 w 477138"/>
                  <a:gd name="connsiteY3" fmla="*/ 415483 h 692904"/>
                  <a:gd name="connsiteX4" fmla="*/ 134222 w 477138"/>
                  <a:gd name="connsiteY4" fmla="*/ 608280 h 692904"/>
                  <a:gd name="connsiteX5" fmla="*/ 104408 w 477138"/>
                  <a:gd name="connsiteY5" fmla="*/ 653058 h 692904"/>
                  <a:gd name="connsiteX6" fmla="*/ 128010 w 477138"/>
                  <a:gd name="connsiteY6" fmla="*/ 651815 h 692904"/>
                  <a:gd name="connsiteX7" fmla="*/ 211240 w 477138"/>
                  <a:gd name="connsiteY7" fmla="*/ 672960 h 692904"/>
                  <a:gd name="connsiteX8" fmla="*/ 337946 w 477138"/>
                  <a:gd name="connsiteY8" fmla="*/ 481407 h 692904"/>
                  <a:gd name="connsiteX9" fmla="*/ 454714 w 477138"/>
                  <a:gd name="connsiteY9" fmla="*/ 287366 h 692904"/>
                  <a:gd name="connsiteX10" fmla="*/ 280816 w 477138"/>
                  <a:gd name="connsiteY10" fmla="*/ 0 h 692904"/>
                  <a:gd name="connsiteX11" fmla="*/ 477138 w 477138"/>
                  <a:gd name="connsiteY11" fmla="*/ 293582 h 692904"/>
                  <a:gd name="connsiteX12" fmla="*/ 469682 w 477138"/>
                  <a:gd name="connsiteY12" fmla="*/ 297314 h 692904"/>
                  <a:gd name="connsiteX13" fmla="*/ 352884 w 477138"/>
                  <a:gd name="connsiteY13" fmla="*/ 486401 h 692904"/>
                  <a:gd name="connsiteX14" fmla="*/ 218688 w 477138"/>
                  <a:gd name="connsiteY14" fmla="*/ 687928 h 692904"/>
                  <a:gd name="connsiteX15" fmla="*/ 214960 w 477138"/>
                  <a:gd name="connsiteY15" fmla="*/ 692904 h 692904"/>
                  <a:gd name="connsiteX16" fmla="*/ 208748 w 477138"/>
                  <a:gd name="connsiteY16" fmla="*/ 689172 h 692904"/>
                  <a:gd name="connsiteX17" fmla="*/ 86978 w 477138"/>
                  <a:gd name="connsiteY17" fmla="*/ 671756 h 692904"/>
                  <a:gd name="connsiteX18" fmla="*/ 64612 w 477138"/>
                  <a:gd name="connsiteY18" fmla="*/ 676732 h 692904"/>
                  <a:gd name="connsiteX19" fmla="*/ 79522 w 477138"/>
                  <a:gd name="connsiteY19" fmla="*/ 659316 h 692904"/>
                  <a:gd name="connsiteX20" fmla="*/ 89464 w 477138"/>
                  <a:gd name="connsiteY20" fmla="*/ 646876 h 692904"/>
                  <a:gd name="connsiteX21" fmla="*/ 118042 w 477138"/>
                  <a:gd name="connsiteY21" fmla="*/ 603337 h 692904"/>
                  <a:gd name="connsiteX22" fmla="*/ 144136 w 477138"/>
                  <a:gd name="connsiteY22" fmla="*/ 416738 h 692904"/>
                  <a:gd name="connsiteX23" fmla="*/ 0 w 477138"/>
                  <a:gd name="connsiteY23" fmla="*/ 191575 h 69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77138" h="692904">
                    <a:moveTo>
                      <a:pt x="275834" y="21182"/>
                    </a:moveTo>
                    <a:lnTo>
                      <a:pt x="21178" y="195321"/>
                    </a:lnTo>
                    <a:lnTo>
                      <a:pt x="160308" y="411751"/>
                    </a:lnTo>
                    <a:lnTo>
                      <a:pt x="160308" y="415483"/>
                    </a:lnTo>
                    <a:cubicBezTo>
                      <a:pt x="160308" y="420458"/>
                      <a:pt x="150370" y="562257"/>
                      <a:pt x="134222" y="608280"/>
                    </a:cubicBezTo>
                    <a:cubicBezTo>
                      <a:pt x="128010" y="624450"/>
                      <a:pt x="116830" y="638132"/>
                      <a:pt x="104408" y="653058"/>
                    </a:cubicBezTo>
                    <a:cubicBezTo>
                      <a:pt x="113104" y="651815"/>
                      <a:pt x="120556" y="651815"/>
                      <a:pt x="128010" y="651815"/>
                    </a:cubicBezTo>
                    <a:cubicBezTo>
                      <a:pt x="154096" y="651815"/>
                      <a:pt x="182668" y="656790"/>
                      <a:pt x="211240" y="672960"/>
                    </a:cubicBezTo>
                    <a:cubicBezTo>
                      <a:pt x="231114" y="651815"/>
                      <a:pt x="305648" y="562257"/>
                      <a:pt x="337946" y="481407"/>
                    </a:cubicBezTo>
                    <a:cubicBezTo>
                      <a:pt x="377698" y="379411"/>
                      <a:pt x="416206" y="314731"/>
                      <a:pt x="454714" y="287366"/>
                    </a:cubicBezTo>
                    <a:close/>
                    <a:moveTo>
                      <a:pt x="280816" y="0"/>
                    </a:moveTo>
                    <a:lnTo>
                      <a:pt x="477138" y="293582"/>
                    </a:lnTo>
                    <a:lnTo>
                      <a:pt x="469682" y="297314"/>
                    </a:lnTo>
                    <a:cubicBezTo>
                      <a:pt x="432406" y="318462"/>
                      <a:pt x="392644" y="383150"/>
                      <a:pt x="352884" y="486401"/>
                    </a:cubicBezTo>
                    <a:cubicBezTo>
                      <a:pt x="315606" y="582189"/>
                      <a:pt x="222416" y="684196"/>
                      <a:pt x="218688" y="687928"/>
                    </a:cubicBezTo>
                    <a:lnTo>
                      <a:pt x="214960" y="692904"/>
                    </a:lnTo>
                    <a:lnTo>
                      <a:pt x="208748" y="689172"/>
                    </a:lnTo>
                    <a:cubicBezTo>
                      <a:pt x="166502" y="661804"/>
                      <a:pt x="118042" y="664292"/>
                      <a:pt x="86978" y="671756"/>
                    </a:cubicBezTo>
                    <a:lnTo>
                      <a:pt x="64612" y="676732"/>
                    </a:lnTo>
                    <a:lnTo>
                      <a:pt x="79522" y="659316"/>
                    </a:lnTo>
                    <a:cubicBezTo>
                      <a:pt x="82008" y="655584"/>
                      <a:pt x="85736" y="651852"/>
                      <a:pt x="89464" y="646876"/>
                    </a:cubicBezTo>
                    <a:cubicBezTo>
                      <a:pt x="101888" y="631948"/>
                      <a:pt x="114314" y="618264"/>
                      <a:pt x="118042" y="603337"/>
                    </a:cubicBezTo>
                    <a:cubicBezTo>
                      <a:pt x="134196" y="562285"/>
                      <a:pt x="144136" y="436641"/>
                      <a:pt x="144136" y="416738"/>
                    </a:cubicBezTo>
                    <a:lnTo>
                      <a:pt x="0" y="19157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8E943E2F-8FE4-F54F-A22F-9BDAEC85D6DF}"/>
                  </a:ext>
                </a:extLst>
              </p:cNvPr>
              <p:cNvSpPr/>
              <p:nvPr/>
            </p:nvSpPr>
            <p:spPr>
              <a:xfrm>
                <a:off x="19583849" y="8019486"/>
                <a:ext cx="639091" cy="191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4" h="155">
                    <a:moveTo>
                      <a:pt x="487" y="0"/>
                    </a:moveTo>
                    <a:lnTo>
                      <a:pt x="388" y="10"/>
                    </a:lnTo>
                    <a:lnTo>
                      <a:pt x="4" y="10"/>
                    </a:lnTo>
                    <a:cubicBezTo>
                      <a:pt x="4" y="10"/>
                      <a:pt x="-26" y="30"/>
                      <a:pt x="73" y="75"/>
                    </a:cubicBezTo>
                    <a:cubicBezTo>
                      <a:pt x="171" y="120"/>
                      <a:pt x="197" y="138"/>
                      <a:pt x="229" y="140"/>
                    </a:cubicBezTo>
                    <a:cubicBezTo>
                      <a:pt x="260" y="143"/>
                      <a:pt x="388" y="132"/>
                      <a:pt x="388" y="132"/>
                    </a:cubicBezTo>
                    <a:lnTo>
                      <a:pt x="514" y="15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29D0F247-35AB-A448-918D-4C4B1FADFB86}"/>
                  </a:ext>
                </a:extLst>
              </p:cNvPr>
              <p:cNvSpPr/>
              <p:nvPr/>
            </p:nvSpPr>
            <p:spPr>
              <a:xfrm>
                <a:off x="19576215" y="8011765"/>
                <a:ext cx="654201" cy="208363"/>
              </a:xfrm>
              <a:custGeom>
                <a:avLst/>
                <a:gdLst>
                  <a:gd name="connsiteX0" fmla="*/ 605677 w 654201"/>
                  <a:gd name="connsiteY0" fmla="*/ 16444 h 208363"/>
                  <a:gd name="connsiteX1" fmla="*/ 490049 w 654201"/>
                  <a:gd name="connsiteY1" fmla="*/ 27580 h 208363"/>
                  <a:gd name="connsiteX2" fmla="*/ 16353 w 654201"/>
                  <a:gd name="connsiteY2" fmla="*/ 27580 h 208363"/>
                  <a:gd name="connsiteX3" fmla="*/ 15109 w 654201"/>
                  <a:gd name="connsiteY3" fmla="*/ 32530 h 208363"/>
                  <a:gd name="connsiteX4" fmla="*/ 100897 w 654201"/>
                  <a:gd name="connsiteY4" fmla="*/ 93159 h 208363"/>
                  <a:gd name="connsiteX5" fmla="*/ 186685 w 654201"/>
                  <a:gd name="connsiteY5" fmla="*/ 132753 h 208363"/>
                  <a:gd name="connsiteX6" fmla="*/ 292365 w 654201"/>
                  <a:gd name="connsiteY6" fmla="*/ 173585 h 208363"/>
                  <a:gd name="connsiteX7" fmla="*/ 488807 w 654201"/>
                  <a:gd name="connsiteY7" fmla="*/ 162449 h 208363"/>
                  <a:gd name="connsiteX8" fmla="*/ 490049 w 654201"/>
                  <a:gd name="connsiteY8" fmla="*/ 162449 h 208363"/>
                  <a:gd name="connsiteX9" fmla="*/ 491293 w 654201"/>
                  <a:gd name="connsiteY9" fmla="*/ 162449 h 208363"/>
                  <a:gd name="connsiteX10" fmla="*/ 636759 w 654201"/>
                  <a:gd name="connsiteY10" fmla="*/ 189670 h 208363"/>
                  <a:gd name="connsiteX11" fmla="*/ 611925 w 654201"/>
                  <a:gd name="connsiteY11" fmla="*/ 243 h 208363"/>
                  <a:gd name="connsiteX12" fmla="*/ 620629 w 654201"/>
                  <a:gd name="connsiteY12" fmla="*/ 6437 h 208363"/>
                  <a:gd name="connsiteX13" fmla="*/ 654201 w 654201"/>
                  <a:gd name="connsiteY13" fmla="*/ 198453 h 208363"/>
                  <a:gd name="connsiteX14" fmla="*/ 651715 w 654201"/>
                  <a:gd name="connsiteY14" fmla="*/ 205886 h 208363"/>
                  <a:gd name="connsiteX15" fmla="*/ 646741 w 654201"/>
                  <a:gd name="connsiteY15" fmla="*/ 208363 h 208363"/>
                  <a:gd name="connsiteX16" fmla="*/ 644253 w 654201"/>
                  <a:gd name="connsiteY16" fmla="*/ 207124 h 208363"/>
                  <a:gd name="connsiteX17" fmla="*/ 490069 w 654201"/>
                  <a:gd name="connsiteY17" fmla="*/ 178632 h 208363"/>
                  <a:gd name="connsiteX18" fmla="*/ 292365 w 654201"/>
                  <a:gd name="connsiteY18" fmla="*/ 188542 h 208363"/>
                  <a:gd name="connsiteX19" fmla="*/ 180457 w 654201"/>
                  <a:gd name="connsiteY19" fmla="*/ 146423 h 208363"/>
                  <a:gd name="connsiteX20" fmla="*/ 94661 w 654201"/>
                  <a:gd name="connsiteY20" fmla="*/ 108020 h 208363"/>
                  <a:gd name="connsiteX21" fmla="*/ 161 w 654201"/>
                  <a:gd name="connsiteY21" fmla="*/ 32452 h 208363"/>
                  <a:gd name="connsiteX22" fmla="*/ 8863 w 654201"/>
                  <a:gd name="connsiteY22" fmla="*/ 13870 h 208363"/>
                  <a:gd name="connsiteX23" fmla="*/ 12595 w 654201"/>
                  <a:gd name="connsiteY23" fmla="*/ 12631 h 208363"/>
                  <a:gd name="connsiteX24" fmla="*/ 490069 w 654201"/>
                  <a:gd name="connsiteY24" fmla="*/ 12631 h 20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4201" h="208363">
                    <a:moveTo>
                      <a:pt x="605677" y="16444"/>
                    </a:moveTo>
                    <a:lnTo>
                      <a:pt x="490049" y="27580"/>
                    </a:lnTo>
                    <a:lnTo>
                      <a:pt x="16353" y="27580"/>
                    </a:lnTo>
                    <a:cubicBezTo>
                      <a:pt x="15109" y="28818"/>
                      <a:pt x="15109" y="30055"/>
                      <a:pt x="15109" y="32530"/>
                    </a:cubicBezTo>
                    <a:cubicBezTo>
                      <a:pt x="16353" y="38716"/>
                      <a:pt x="26299" y="59751"/>
                      <a:pt x="100897" y="93159"/>
                    </a:cubicBezTo>
                    <a:cubicBezTo>
                      <a:pt x="135709" y="109244"/>
                      <a:pt x="164305" y="122855"/>
                      <a:pt x="186685" y="132753"/>
                    </a:cubicBezTo>
                    <a:cubicBezTo>
                      <a:pt x="241389" y="158737"/>
                      <a:pt x="266255" y="171110"/>
                      <a:pt x="292365" y="173585"/>
                    </a:cubicBezTo>
                    <a:cubicBezTo>
                      <a:pt x="330907" y="176060"/>
                      <a:pt x="487563" y="162449"/>
                      <a:pt x="488807" y="162449"/>
                    </a:cubicBezTo>
                    <a:cubicBezTo>
                      <a:pt x="490049" y="162449"/>
                      <a:pt x="490049" y="162449"/>
                      <a:pt x="490049" y="162449"/>
                    </a:cubicBezTo>
                    <a:lnTo>
                      <a:pt x="491293" y="162449"/>
                    </a:lnTo>
                    <a:lnTo>
                      <a:pt x="636759" y="189670"/>
                    </a:lnTo>
                    <a:close/>
                    <a:moveTo>
                      <a:pt x="611925" y="243"/>
                    </a:moveTo>
                    <a:cubicBezTo>
                      <a:pt x="615655" y="-996"/>
                      <a:pt x="619385" y="2721"/>
                      <a:pt x="620629" y="6437"/>
                    </a:cubicBezTo>
                    <a:lnTo>
                      <a:pt x="654201" y="198453"/>
                    </a:lnTo>
                    <a:cubicBezTo>
                      <a:pt x="654201" y="200930"/>
                      <a:pt x="652957" y="203408"/>
                      <a:pt x="651715" y="205886"/>
                    </a:cubicBezTo>
                    <a:cubicBezTo>
                      <a:pt x="650471" y="207124"/>
                      <a:pt x="647983" y="208363"/>
                      <a:pt x="646741" y="208363"/>
                    </a:cubicBezTo>
                    <a:cubicBezTo>
                      <a:pt x="645497" y="208363"/>
                      <a:pt x="645497" y="208363"/>
                      <a:pt x="644253" y="207124"/>
                    </a:cubicBezTo>
                    <a:lnTo>
                      <a:pt x="490069" y="178632"/>
                    </a:lnTo>
                    <a:cubicBezTo>
                      <a:pt x="473905" y="179871"/>
                      <a:pt x="329667" y="192259"/>
                      <a:pt x="292365" y="188542"/>
                    </a:cubicBezTo>
                    <a:cubicBezTo>
                      <a:pt x="262523" y="187303"/>
                      <a:pt x="236411" y="174915"/>
                      <a:pt x="180457" y="146423"/>
                    </a:cubicBezTo>
                    <a:cubicBezTo>
                      <a:pt x="158075" y="136512"/>
                      <a:pt x="129477" y="124124"/>
                      <a:pt x="94661" y="108020"/>
                    </a:cubicBezTo>
                    <a:cubicBezTo>
                      <a:pt x="32489" y="79527"/>
                      <a:pt x="1403" y="54751"/>
                      <a:pt x="161" y="32452"/>
                    </a:cubicBezTo>
                    <a:cubicBezTo>
                      <a:pt x="-1083" y="22542"/>
                      <a:pt x="5133" y="16348"/>
                      <a:pt x="8863" y="13870"/>
                    </a:cubicBezTo>
                    <a:cubicBezTo>
                      <a:pt x="8863" y="12631"/>
                      <a:pt x="11351" y="12631"/>
                      <a:pt x="12595" y="12631"/>
                    </a:cubicBezTo>
                    <a:lnTo>
                      <a:pt x="490069" y="1263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17BFA6DE-EA11-A34F-85EE-70C2D4BE7025}"/>
                  </a:ext>
                </a:extLst>
              </p:cNvPr>
              <p:cNvSpPr/>
              <p:nvPr/>
            </p:nvSpPr>
            <p:spPr>
              <a:xfrm>
                <a:off x="19794388" y="8024471"/>
                <a:ext cx="189360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" h="89">
                    <a:moveTo>
                      <a:pt x="125" y="89"/>
                    </a:moveTo>
                    <a:cubicBezTo>
                      <a:pt x="124" y="89"/>
                      <a:pt x="106" y="89"/>
                      <a:pt x="75" y="86"/>
                    </a:cubicBezTo>
                    <a:cubicBezTo>
                      <a:pt x="37" y="82"/>
                      <a:pt x="7" y="69"/>
                      <a:pt x="1" y="52"/>
                    </a:cubicBezTo>
                    <a:cubicBezTo>
                      <a:pt x="-1" y="45"/>
                      <a:pt x="1" y="39"/>
                      <a:pt x="7" y="34"/>
                    </a:cubicBezTo>
                    <a:cubicBezTo>
                      <a:pt x="23" y="21"/>
                      <a:pt x="65" y="20"/>
                      <a:pt x="74" y="20"/>
                    </a:cubicBezTo>
                    <a:cubicBezTo>
                      <a:pt x="82" y="16"/>
                      <a:pt x="111" y="0"/>
                      <a:pt x="153" y="0"/>
                    </a:cubicBezTo>
                    <a:lnTo>
                      <a:pt x="153" y="12"/>
                    </a:lnTo>
                    <a:cubicBezTo>
                      <a:pt x="109" y="13"/>
                      <a:pt x="80" y="32"/>
                      <a:pt x="80" y="32"/>
                    </a:cubicBezTo>
                    <a:lnTo>
                      <a:pt x="78" y="33"/>
                    </a:lnTo>
                    <a:lnTo>
                      <a:pt x="76" y="33"/>
                    </a:lnTo>
                    <a:cubicBezTo>
                      <a:pt x="63" y="32"/>
                      <a:pt x="27" y="34"/>
                      <a:pt x="15" y="44"/>
                    </a:cubicBezTo>
                    <a:cubicBezTo>
                      <a:pt x="12" y="46"/>
                      <a:pt x="13" y="48"/>
                      <a:pt x="13" y="49"/>
                    </a:cubicBezTo>
                    <a:cubicBezTo>
                      <a:pt x="16" y="57"/>
                      <a:pt x="37" y="70"/>
                      <a:pt x="76" y="73"/>
                    </a:cubicBezTo>
                    <a:cubicBezTo>
                      <a:pt x="106" y="76"/>
                      <a:pt x="125" y="76"/>
                      <a:pt x="125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B062D435-28E1-9740-85EA-FE27F399B018}"/>
                  </a:ext>
                </a:extLst>
              </p:cNvPr>
              <p:cNvSpPr/>
              <p:nvPr/>
            </p:nvSpPr>
            <p:spPr>
              <a:xfrm>
                <a:off x="19930179" y="7614461"/>
                <a:ext cx="18064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2">
                    <a:moveTo>
                      <a:pt x="140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40" y="0"/>
                    </a:lnTo>
                    <a:cubicBezTo>
                      <a:pt x="144" y="0"/>
                      <a:pt x="146" y="2"/>
                      <a:pt x="146" y="6"/>
                    </a:cubicBezTo>
                    <a:cubicBezTo>
                      <a:pt x="146" y="10"/>
                      <a:pt x="144" y="12"/>
                      <a:pt x="140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297" name="Rounded Rectangle 296">
            <a:extLst>
              <a:ext uri="{FF2B5EF4-FFF2-40B4-BE49-F238E27FC236}">
                <a16:creationId xmlns:a16="http://schemas.microsoft.com/office/drawing/2014/main" id="{FAB5F45C-41F4-8142-8E8B-28CC61B17C0E}"/>
              </a:ext>
            </a:extLst>
          </p:cNvPr>
          <p:cNvSpPr/>
          <p:nvPr/>
        </p:nvSpPr>
        <p:spPr>
          <a:xfrm>
            <a:off x="1694277" y="5406143"/>
            <a:ext cx="6433265" cy="3032072"/>
          </a:xfrm>
          <a:prstGeom prst="roundRect">
            <a:avLst>
              <a:gd name="adj" fmla="val 28919"/>
            </a:avLst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8" name="Rounded Rectangle 297">
            <a:extLst>
              <a:ext uri="{FF2B5EF4-FFF2-40B4-BE49-F238E27FC236}">
                <a16:creationId xmlns:a16="http://schemas.microsoft.com/office/drawing/2014/main" id="{4B531886-BFA6-C943-B566-9B8FAB53EE1D}"/>
              </a:ext>
            </a:extLst>
          </p:cNvPr>
          <p:cNvSpPr/>
          <p:nvPr/>
        </p:nvSpPr>
        <p:spPr>
          <a:xfrm>
            <a:off x="1568455" y="5279027"/>
            <a:ext cx="6432019" cy="3032072"/>
          </a:xfrm>
          <a:prstGeom prst="roundRect">
            <a:avLst>
              <a:gd name="adj" fmla="val 28919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6" name="Freeform 355">
            <a:extLst>
              <a:ext uri="{FF2B5EF4-FFF2-40B4-BE49-F238E27FC236}">
                <a16:creationId xmlns:a16="http://schemas.microsoft.com/office/drawing/2014/main" id="{F1BCDDD7-AAD8-EE46-AB2C-7D7D824FB94B}"/>
              </a:ext>
            </a:extLst>
          </p:cNvPr>
          <p:cNvSpPr/>
          <p:nvPr/>
        </p:nvSpPr>
        <p:spPr>
          <a:xfrm>
            <a:off x="3647682" y="5958219"/>
            <a:ext cx="114613" cy="16736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1344">
                <a:moveTo>
                  <a:pt x="93" y="1344"/>
                </a:moveTo>
                <a:lnTo>
                  <a:pt x="0" y="1344"/>
                </a:lnTo>
                <a:lnTo>
                  <a:pt x="0" y="0"/>
                </a:lnTo>
                <a:lnTo>
                  <a:pt x="93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4" name="Freeform 583">
            <a:extLst>
              <a:ext uri="{FF2B5EF4-FFF2-40B4-BE49-F238E27FC236}">
                <a16:creationId xmlns:a16="http://schemas.microsoft.com/office/drawing/2014/main" id="{3FBC2E12-7F99-A94F-ABCD-9F707E4A7405}"/>
              </a:ext>
            </a:extLst>
          </p:cNvPr>
          <p:cNvSpPr/>
          <p:nvPr/>
        </p:nvSpPr>
        <p:spPr>
          <a:xfrm>
            <a:off x="1905400" y="6206222"/>
            <a:ext cx="1402177" cy="1177687"/>
          </a:xfrm>
          <a:custGeom>
            <a:avLst/>
            <a:gdLst>
              <a:gd name="connsiteX0" fmla="*/ 397458 w 1402177"/>
              <a:gd name="connsiteY0" fmla="*/ 766431 h 1177687"/>
              <a:gd name="connsiteX1" fmla="*/ 178813 w 1402177"/>
              <a:gd name="connsiteY1" fmla="*/ 1007043 h 1177687"/>
              <a:gd name="connsiteX2" fmla="*/ 228505 w 1402177"/>
              <a:gd name="connsiteY2" fmla="*/ 989679 h 1177687"/>
              <a:gd name="connsiteX3" fmla="*/ 271986 w 1402177"/>
              <a:gd name="connsiteY3" fmla="*/ 989679 h 1177687"/>
              <a:gd name="connsiteX4" fmla="*/ 355220 w 1402177"/>
              <a:gd name="connsiteY4" fmla="*/ 1024407 h 1177687"/>
              <a:gd name="connsiteX5" fmla="*/ 373855 w 1402177"/>
              <a:gd name="connsiteY5" fmla="*/ 1024407 h 1177687"/>
              <a:gd name="connsiteX6" fmla="*/ 454604 w 1402177"/>
              <a:gd name="connsiteY6" fmla="*/ 990920 h 1177687"/>
              <a:gd name="connsiteX7" fmla="*/ 500569 w 1402177"/>
              <a:gd name="connsiteY7" fmla="*/ 990920 h 1177687"/>
              <a:gd name="connsiteX8" fmla="*/ 582561 w 1402177"/>
              <a:gd name="connsiteY8" fmla="*/ 1024407 h 1177687"/>
              <a:gd name="connsiteX9" fmla="*/ 601196 w 1402177"/>
              <a:gd name="connsiteY9" fmla="*/ 1024407 h 1177687"/>
              <a:gd name="connsiteX10" fmla="*/ 622315 w 1402177"/>
              <a:gd name="connsiteY10" fmla="*/ 1014485 h 1177687"/>
              <a:gd name="connsiteX11" fmla="*/ 593662 w 1402177"/>
              <a:gd name="connsiteY11" fmla="*/ 653024 h 1177687"/>
              <a:gd name="connsiteX12" fmla="*/ 593662 w 1402177"/>
              <a:gd name="connsiteY12" fmla="*/ 910993 h 1177687"/>
              <a:gd name="connsiteX13" fmla="*/ 648477 w 1402177"/>
              <a:gd name="connsiteY13" fmla="*/ 831618 h 1177687"/>
              <a:gd name="connsiteX14" fmla="*/ 648477 w 1402177"/>
              <a:gd name="connsiteY14" fmla="*/ 707595 h 1177687"/>
              <a:gd name="connsiteX15" fmla="*/ 602189 w 1402177"/>
              <a:gd name="connsiteY15" fmla="*/ 653024 h 1177687"/>
              <a:gd name="connsiteX16" fmla="*/ 544112 w 1402177"/>
              <a:gd name="connsiteY16" fmla="*/ 653024 h 1177687"/>
              <a:gd name="connsiteX17" fmla="*/ 498978 w 1402177"/>
              <a:gd name="connsiteY17" fmla="*/ 706330 h 1177687"/>
              <a:gd name="connsiteX18" fmla="*/ 498978 w 1402177"/>
              <a:gd name="connsiteY18" fmla="*/ 824098 h 1177687"/>
              <a:gd name="connsiteX19" fmla="*/ 557530 w 1402177"/>
              <a:gd name="connsiteY19" fmla="*/ 888561 h 1177687"/>
              <a:gd name="connsiteX20" fmla="*/ 557530 w 1402177"/>
              <a:gd name="connsiteY20" fmla="*/ 653024 h 1177687"/>
              <a:gd name="connsiteX21" fmla="*/ 637264 w 1402177"/>
              <a:gd name="connsiteY21" fmla="*/ 595698 h 1177687"/>
              <a:gd name="connsiteX22" fmla="*/ 637264 w 1402177"/>
              <a:gd name="connsiteY22" fmla="*/ 647222 h 1177687"/>
              <a:gd name="connsiteX23" fmla="*/ 666540 w 1402177"/>
              <a:gd name="connsiteY23" fmla="*/ 674210 h 1177687"/>
              <a:gd name="connsiteX24" fmla="*/ 695816 w 1402177"/>
              <a:gd name="connsiteY24" fmla="*/ 647222 h 1177687"/>
              <a:gd name="connsiteX25" fmla="*/ 695816 w 1402177"/>
              <a:gd name="connsiteY25" fmla="*/ 626367 h 1177687"/>
              <a:gd name="connsiteX26" fmla="*/ 507698 w 1402177"/>
              <a:gd name="connsiteY26" fmla="*/ 595698 h 1177687"/>
              <a:gd name="connsiteX27" fmla="*/ 449146 w 1402177"/>
              <a:gd name="connsiteY27" fmla="*/ 626367 h 1177687"/>
              <a:gd name="connsiteX28" fmla="*/ 449146 w 1402177"/>
              <a:gd name="connsiteY28" fmla="*/ 647222 h 1177687"/>
              <a:gd name="connsiteX29" fmla="*/ 478422 w 1402177"/>
              <a:gd name="connsiteY29" fmla="*/ 674210 h 1177687"/>
              <a:gd name="connsiteX30" fmla="*/ 507698 w 1402177"/>
              <a:gd name="connsiteY30" fmla="*/ 647222 h 1177687"/>
              <a:gd name="connsiteX31" fmla="*/ 428456 w 1402177"/>
              <a:gd name="connsiteY31" fmla="*/ 406271 h 1177687"/>
              <a:gd name="connsiteX32" fmla="*/ 359245 w 1402177"/>
              <a:gd name="connsiteY32" fmla="*/ 455793 h 1177687"/>
              <a:gd name="connsiteX33" fmla="*/ 333291 w 1402177"/>
              <a:gd name="connsiteY33" fmla="*/ 502838 h 1177687"/>
              <a:gd name="connsiteX34" fmla="*/ 360481 w 1402177"/>
              <a:gd name="connsiteY34" fmla="*/ 546169 h 1177687"/>
              <a:gd name="connsiteX35" fmla="*/ 360481 w 1402177"/>
              <a:gd name="connsiteY35" fmla="*/ 547407 h 1177687"/>
              <a:gd name="connsiteX36" fmla="*/ 432164 w 1402177"/>
              <a:gd name="connsiteY36" fmla="*/ 594452 h 1177687"/>
              <a:gd name="connsiteX37" fmla="*/ 489015 w 1402177"/>
              <a:gd name="connsiteY37" fmla="*/ 564739 h 1177687"/>
              <a:gd name="connsiteX38" fmla="*/ 414861 w 1402177"/>
              <a:gd name="connsiteY38" fmla="*/ 515218 h 1177687"/>
              <a:gd name="connsiteX39" fmla="*/ 407445 w 1402177"/>
              <a:gd name="connsiteY39" fmla="*/ 500362 h 1177687"/>
              <a:gd name="connsiteX40" fmla="*/ 414861 w 1402177"/>
              <a:gd name="connsiteY40" fmla="*/ 485505 h 1177687"/>
              <a:gd name="connsiteX41" fmla="*/ 438343 w 1402177"/>
              <a:gd name="connsiteY41" fmla="*/ 469411 h 1177687"/>
              <a:gd name="connsiteX42" fmla="*/ 1006618 w 1402177"/>
              <a:gd name="connsiteY42" fmla="*/ 391316 h 1177687"/>
              <a:gd name="connsiteX43" fmla="*/ 855278 w 1402177"/>
              <a:gd name="connsiteY43" fmla="*/ 604443 h 1177687"/>
              <a:gd name="connsiteX44" fmla="*/ 860240 w 1402177"/>
              <a:gd name="connsiteY44" fmla="*/ 606921 h 1177687"/>
              <a:gd name="connsiteX45" fmla="*/ 880088 w 1402177"/>
              <a:gd name="connsiteY45" fmla="*/ 606921 h 1177687"/>
              <a:gd name="connsiteX46" fmla="*/ 960720 w 1402177"/>
              <a:gd name="connsiteY46" fmla="*/ 573465 h 1177687"/>
              <a:gd name="connsiteX47" fmla="*/ 1007858 w 1402177"/>
              <a:gd name="connsiteY47" fmla="*/ 573465 h 1177687"/>
              <a:gd name="connsiteX48" fmla="*/ 1087250 w 1402177"/>
              <a:gd name="connsiteY48" fmla="*/ 606921 h 1177687"/>
              <a:gd name="connsiteX49" fmla="*/ 1107097 w 1402177"/>
              <a:gd name="connsiteY49" fmla="*/ 606921 h 1177687"/>
              <a:gd name="connsiteX50" fmla="*/ 1146793 w 1402177"/>
              <a:gd name="connsiteY50" fmla="*/ 590813 h 1177687"/>
              <a:gd name="connsiteX51" fmla="*/ 480237 w 1402177"/>
              <a:gd name="connsiteY51" fmla="*/ 376361 h 1177687"/>
              <a:gd name="connsiteX52" fmla="*/ 464099 w 1402177"/>
              <a:gd name="connsiteY52" fmla="*/ 396199 h 1177687"/>
              <a:gd name="connsiteX53" fmla="*/ 482720 w 1402177"/>
              <a:gd name="connsiteY53" fmla="*/ 516463 h 1177687"/>
              <a:gd name="connsiteX54" fmla="*/ 516236 w 1402177"/>
              <a:gd name="connsiteY54" fmla="*/ 540020 h 1177687"/>
              <a:gd name="connsiteX55" fmla="*/ 534857 w 1402177"/>
              <a:gd name="connsiteY55" fmla="*/ 558617 h 1177687"/>
              <a:gd name="connsiteX56" fmla="*/ 536098 w 1402177"/>
              <a:gd name="connsiteY56" fmla="*/ 561097 h 1177687"/>
              <a:gd name="connsiteX57" fmla="*/ 544787 w 1402177"/>
              <a:gd name="connsiteY57" fmla="*/ 592093 h 1177687"/>
              <a:gd name="connsiteX58" fmla="*/ 544787 w 1402177"/>
              <a:gd name="connsiteY58" fmla="*/ 618129 h 1177687"/>
              <a:gd name="connsiteX59" fmla="*/ 601890 w 1402177"/>
              <a:gd name="connsiteY59" fmla="*/ 618129 h 1177687"/>
              <a:gd name="connsiteX60" fmla="*/ 601890 w 1402177"/>
              <a:gd name="connsiteY60" fmla="*/ 592093 h 1177687"/>
              <a:gd name="connsiteX61" fmla="*/ 610580 w 1402177"/>
              <a:gd name="connsiteY61" fmla="*/ 561097 h 1177687"/>
              <a:gd name="connsiteX62" fmla="*/ 611821 w 1402177"/>
              <a:gd name="connsiteY62" fmla="*/ 558617 h 1177687"/>
              <a:gd name="connsiteX63" fmla="*/ 629200 w 1402177"/>
              <a:gd name="connsiteY63" fmla="*/ 540020 h 1177687"/>
              <a:gd name="connsiteX64" fmla="*/ 690027 w 1402177"/>
              <a:gd name="connsiteY64" fmla="*/ 500345 h 1177687"/>
              <a:gd name="connsiteX65" fmla="*/ 655268 w 1402177"/>
              <a:gd name="connsiteY65" fmla="*/ 475548 h 1177687"/>
              <a:gd name="connsiteX66" fmla="*/ 650303 w 1402177"/>
              <a:gd name="connsiteY66" fmla="*/ 450751 h 1177687"/>
              <a:gd name="connsiteX67" fmla="*/ 675130 w 1402177"/>
              <a:gd name="connsiteY67" fmla="*/ 445792 h 1177687"/>
              <a:gd name="connsiteX68" fmla="*/ 730991 w 1402177"/>
              <a:gd name="connsiteY68" fmla="*/ 485467 h 1177687"/>
              <a:gd name="connsiteX69" fmla="*/ 738440 w 1402177"/>
              <a:gd name="connsiteY69" fmla="*/ 500345 h 1177687"/>
              <a:gd name="connsiteX70" fmla="*/ 730991 w 1402177"/>
              <a:gd name="connsiteY70" fmla="*/ 515223 h 1177687"/>
              <a:gd name="connsiteX71" fmla="*/ 656510 w 1402177"/>
              <a:gd name="connsiteY71" fmla="*/ 564816 h 1177687"/>
              <a:gd name="connsiteX72" fmla="*/ 713612 w 1402177"/>
              <a:gd name="connsiteY72" fmla="*/ 594572 h 1177687"/>
              <a:gd name="connsiteX73" fmla="*/ 784370 w 1402177"/>
              <a:gd name="connsiteY73" fmla="*/ 547459 h 1177687"/>
              <a:gd name="connsiteX74" fmla="*/ 785611 w 1402177"/>
              <a:gd name="connsiteY74" fmla="*/ 546219 h 1177687"/>
              <a:gd name="connsiteX75" fmla="*/ 812921 w 1402177"/>
              <a:gd name="connsiteY75" fmla="*/ 502825 h 1177687"/>
              <a:gd name="connsiteX76" fmla="*/ 786853 w 1402177"/>
              <a:gd name="connsiteY76" fmla="*/ 456951 h 1177687"/>
              <a:gd name="connsiteX77" fmla="*/ 680096 w 1402177"/>
              <a:gd name="connsiteY77" fmla="*/ 381321 h 1177687"/>
              <a:gd name="connsiteX78" fmla="*/ 660234 w 1402177"/>
              <a:gd name="connsiteY78" fmla="*/ 376361 h 1177687"/>
              <a:gd name="connsiteX79" fmla="*/ 588235 w 1402177"/>
              <a:gd name="connsiteY79" fmla="*/ 376361 h 1177687"/>
              <a:gd name="connsiteX80" fmla="*/ 605614 w 1402177"/>
              <a:gd name="connsiteY80" fmla="*/ 510264 h 1177687"/>
              <a:gd name="connsiteX81" fmla="*/ 598166 w 1402177"/>
              <a:gd name="connsiteY81" fmla="*/ 531341 h 1177687"/>
              <a:gd name="connsiteX82" fmla="*/ 577063 w 1402177"/>
              <a:gd name="connsiteY82" fmla="*/ 552418 h 1177687"/>
              <a:gd name="connsiteX83" fmla="*/ 560925 w 1402177"/>
              <a:gd name="connsiteY83" fmla="*/ 552418 h 1177687"/>
              <a:gd name="connsiteX84" fmla="*/ 539822 w 1402177"/>
              <a:gd name="connsiteY84" fmla="*/ 531341 h 1177687"/>
              <a:gd name="connsiteX85" fmla="*/ 532374 w 1402177"/>
              <a:gd name="connsiteY85" fmla="*/ 510264 h 1177687"/>
              <a:gd name="connsiteX86" fmla="*/ 549753 w 1402177"/>
              <a:gd name="connsiteY86" fmla="*/ 376361 h 1177687"/>
              <a:gd name="connsiteX87" fmla="*/ 486444 w 1402177"/>
              <a:gd name="connsiteY87" fmla="*/ 376361 h 1177687"/>
              <a:gd name="connsiteX88" fmla="*/ 480237 w 1402177"/>
              <a:gd name="connsiteY88" fmla="*/ 376361 h 1177687"/>
              <a:gd name="connsiteX89" fmla="*/ 574352 w 1402177"/>
              <a:gd name="connsiteY89" fmla="*/ 185688 h 1177687"/>
              <a:gd name="connsiteX90" fmla="*/ 527635 w 1402177"/>
              <a:gd name="connsiteY90" fmla="*/ 232422 h 1177687"/>
              <a:gd name="connsiteX91" fmla="*/ 574352 w 1402177"/>
              <a:gd name="connsiteY91" fmla="*/ 279155 h 1177687"/>
              <a:gd name="connsiteX92" fmla="*/ 621069 w 1402177"/>
              <a:gd name="connsiteY92" fmla="*/ 232422 h 1177687"/>
              <a:gd name="connsiteX93" fmla="*/ 574352 w 1402177"/>
              <a:gd name="connsiteY93" fmla="*/ 185688 h 1177687"/>
              <a:gd name="connsiteX94" fmla="*/ 574348 w 1402177"/>
              <a:gd name="connsiteY94" fmla="*/ 150794 h 1177687"/>
              <a:gd name="connsiteX95" fmla="*/ 655952 w 1402177"/>
              <a:gd name="connsiteY95" fmla="*/ 232427 h 1177687"/>
              <a:gd name="connsiteX96" fmla="*/ 574348 w 1402177"/>
              <a:gd name="connsiteY96" fmla="*/ 315296 h 1177687"/>
              <a:gd name="connsiteX97" fmla="*/ 491507 w 1402177"/>
              <a:gd name="connsiteY97" fmla="*/ 232427 h 1177687"/>
              <a:gd name="connsiteX98" fmla="*/ 574348 w 1402177"/>
              <a:gd name="connsiteY98" fmla="*/ 150794 h 1177687"/>
              <a:gd name="connsiteX99" fmla="*/ 1252301 w 1402177"/>
              <a:gd name="connsiteY99" fmla="*/ 112161 h 1177687"/>
              <a:gd name="connsiteX100" fmla="*/ 1252301 w 1402177"/>
              <a:gd name="connsiteY100" fmla="*/ 170104 h 1177687"/>
              <a:gd name="connsiteX101" fmla="*/ 1251065 w 1402177"/>
              <a:gd name="connsiteY101" fmla="*/ 172570 h 1177687"/>
              <a:gd name="connsiteX102" fmla="*/ 1249828 w 1402177"/>
              <a:gd name="connsiteY102" fmla="*/ 177501 h 1177687"/>
              <a:gd name="connsiteX103" fmla="*/ 1249828 w 1402177"/>
              <a:gd name="connsiteY103" fmla="*/ 178734 h 1177687"/>
              <a:gd name="connsiteX104" fmla="*/ 1247355 w 1402177"/>
              <a:gd name="connsiteY104" fmla="*/ 182432 h 1177687"/>
              <a:gd name="connsiteX105" fmla="*/ 1201605 w 1402177"/>
              <a:gd name="connsiteY105" fmla="*/ 226814 h 1177687"/>
              <a:gd name="connsiteX106" fmla="*/ 1367295 w 1402177"/>
              <a:gd name="connsiteY106" fmla="*/ 226814 h 1177687"/>
              <a:gd name="connsiteX107" fmla="*/ 1367295 w 1402177"/>
              <a:gd name="connsiteY107" fmla="*/ 112161 h 1177687"/>
              <a:gd name="connsiteX108" fmla="*/ 1023456 w 1402177"/>
              <a:gd name="connsiteY108" fmla="*/ 36141 h 1177687"/>
              <a:gd name="connsiteX109" fmla="*/ 1023456 w 1402177"/>
              <a:gd name="connsiteY109" fmla="*/ 150794 h 1177687"/>
              <a:gd name="connsiteX110" fmla="*/ 1157134 w 1402177"/>
              <a:gd name="connsiteY110" fmla="*/ 150794 h 1177687"/>
              <a:gd name="connsiteX111" fmla="*/ 1215308 w 1402177"/>
              <a:gd name="connsiteY111" fmla="*/ 150794 h 1177687"/>
              <a:gd name="connsiteX112" fmla="*/ 1215308 w 1402177"/>
              <a:gd name="connsiteY112" fmla="*/ 36141 h 1177687"/>
              <a:gd name="connsiteX113" fmla="*/ 1005122 w 1402177"/>
              <a:gd name="connsiteY113" fmla="*/ 0 h 1177687"/>
              <a:gd name="connsiteX114" fmla="*/ 1231655 w 1402177"/>
              <a:gd name="connsiteY114" fmla="*/ 0 h 1177687"/>
              <a:gd name="connsiteX115" fmla="*/ 1250326 w 1402177"/>
              <a:gd name="connsiteY115" fmla="*/ 18674 h 1177687"/>
              <a:gd name="connsiteX116" fmla="*/ 1250326 w 1402177"/>
              <a:gd name="connsiteY116" fmla="*/ 75940 h 1177687"/>
              <a:gd name="connsiteX117" fmla="*/ 1384752 w 1402177"/>
              <a:gd name="connsiteY117" fmla="*/ 75940 h 1177687"/>
              <a:gd name="connsiteX118" fmla="*/ 1402177 w 1402177"/>
              <a:gd name="connsiteY118" fmla="*/ 94614 h 1177687"/>
              <a:gd name="connsiteX119" fmla="*/ 1402177 w 1402177"/>
              <a:gd name="connsiteY119" fmla="*/ 246493 h 1177687"/>
              <a:gd name="connsiteX120" fmla="*/ 1384752 w 1402177"/>
              <a:gd name="connsiteY120" fmla="*/ 263922 h 1177687"/>
              <a:gd name="connsiteX121" fmla="*/ 1155729 w 1402177"/>
              <a:gd name="connsiteY121" fmla="*/ 263922 h 1177687"/>
              <a:gd name="connsiteX122" fmla="*/ 1153240 w 1402177"/>
              <a:gd name="connsiteY122" fmla="*/ 263922 h 1177687"/>
              <a:gd name="connsiteX123" fmla="*/ 1150751 w 1402177"/>
              <a:gd name="connsiteY123" fmla="*/ 263922 h 1177687"/>
              <a:gd name="connsiteX124" fmla="*/ 1149506 w 1402177"/>
              <a:gd name="connsiteY124" fmla="*/ 262677 h 1177687"/>
              <a:gd name="connsiteX125" fmla="*/ 1144527 w 1402177"/>
              <a:gd name="connsiteY125" fmla="*/ 260187 h 1177687"/>
              <a:gd name="connsiteX126" fmla="*/ 1144527 w 1402177"/>
              <a:gd name="connsiteY126" fmla="*/ 258942 h 1177687"/>
              <a:gd name="connsiteX127" fmla="*/ 1142038 w 1402177"/>
              <a:gd name="connsiteY127" fmla="*/ 255207 h 1177687"/>
              <a:gd name="connsiteX128" fmla="*/ 1139548 w 1402177"/>
              <a:gd name="connsiteY128" fmla="*/ 251473 h 1177687"/>
              <a:gd name="connsiteX129" fmla="*/ 1138304 w 1402177"/>
              <a:gd name="connsiteY129" fmla="*/ 246493 h 1177687"/>
              <a:gd name="connsiteX130" fmla="*/ 1138304 w 1402177"/>
              <a:gd name="connsiteY130" fmla="*/ 187982 h 1177687"/>
              <a:gd name="connsiteX131" fmla="*/ 1021303 w 1402177"/>
              <a:gd name="connsiteY131" fmla="*/ 187982 h 1177687"/>
              <a:gd name="connsiteX132" fmla="*/ 1021303 w 1402177"/>
              <a:gd name="connsiteY132" fmla="*/ 354800 h 1177687"/>
              <a:gd name="connsiteX133" fmla="*/ 1368571 w 1402177"/>
              <a:gd name="connsiteY133" fmla="*/ 842806 h 1177687"/>
              <a:gd name="connsiteX134" fmla="*/ 1363592 w 1402177"/>
              <a:gd name="connsiteY134" fmla="*/ 868949 h 1177687"/>
              <a:gd name="connsiteX135" fmla="*/ 1338698 w 1402177"/>
              <a:gd name="connsiteY135" fmla="*/ 863969 h 1177687"/>
              <a:gd name="connsiteX136" fmla="*/ 1166932 w 1402177"/>
              <a:gd name="connsiteY136" fmla="*/ 621211 h 1177687"/>
              <a:gd name="connsiteX137" fmla="*/ 1119633 w 1402177"/>
              <a:gd name="connsiteY137" fmla="*/ 639885 h 1177687"/>
              <a:gd name="connsiteX138" fmla="*/ 1095984 w 1402177"/>
              <a:gd name="connsiteY138" fmla="*/ 644865 h 1177687"/>
              <a:gd name="connsiteX139" fmla="*/ 1072335 w 1402177"/>
              <a:gd name="connsiteY139" fmla="*/ 639885 h 1177687"/>
              <a:gd name="connsiteX140" fmla="*/ 992675 w 1402177"/>
              <a:gd name="connsiteY140" fmla="*/ 606272 h 1177687"/>
              <a:gd name="connsiteX141" fmla="*/ 972761 w 1402177"/>
              <a:gd name="connsiteY141" fmla="*/ 606272 h 1177687"/>
              <a:gd name="connsiteX142" fmla="*/ 893101 w 1402177"/>
              <a:gd name="connsiteY142" fmla="*/ 639885 h 1177687"/>
              <a:gd name="connsiteX143" fmla="*/ 845803 w 1402177"/>
              <a:gd name="connsiteY143" fmla="*/ 639885 h 1177687"/>
              <a:gd name="connsiteX144" fmla="*/ 832111 w 1402177"/>
              <a:gd name="connsiteY144" fmla="*/ 634905 h 1177687"/>
              <a:gd name="connsiteX145" fmla="*/ 611802 w 1402177"/>
              <a:gd name="connsiteY145" fmla="*/ 949868 h 1177687"/>
              <a:gd name="connsiteX146" fmla="*/ 789792 w 1402177"/>
              <a:gd name="connsiteY146" fmla="*/ 1147809 h 1177687"/>
              <a:gd name="connsiteX147" fmla="*/ 788547 w 1402177"/>
              <a:gd name="connsiteY147" fmla="*/ 1172708 h 1177687"/>
              <a:gd name="connsiteX148" fmla="*/ 776100 w 1402177"/>
              <a:gd name="connsiteY148" fmla="*/ 1177687 h 1177687"/>
              <a:gd name="connsiteX149" fmla="*/ 764898 w 1402177"/>
              <a:gd name="connsiteY149" fmla="*/ 1171463 h 1177687"/>
              <a:gd name="connsiteX150" fmla="*/ 649142 w 1402177"/>
              <a:gd name="connsiteY150" fmla="*/ 1044482 h 1177687"/>
              <a:gd name="connsiteX151" fmla="*/ 615536 w 1402177"/>
              <a:gd name="connsiteY151" fmla="*/ 1058176 h 1177687"/>
              <a:gd name="connsiteX152" fmla="*/ 569482 w 1402177"/>
              <a:gd name="connsiteY152" fmla="*/ 1058176 h 1177687"/>
              <a:gd name="connsiteX153" fmla="*/ 487333 w 1402177"/>
              <a:gd name="connsiteY153" fmla="*/ 1024563 h 1177687"/>
              <a:gd name="connsiteX154" fmla="*/ 468663 w 1402177"/>
              <a:gd name="connsiteY154" fmla="*/ 1024563 h 1177687"/>
              <a:gd name="connsiteX155" fmla="*/ 387758 w 1402177"/>
              <a:gd name="connsiteY155" fmla="*/ 1058176 h 1177687"/>
              <a:gd name="connsiteX156" fmla="*/ 341705 w 1402177"/>
              <a:gd name="connsiteY156" fmla="*/ 1058176 h 1177687"/>
              <a:gd name="connsiteX157" fmla="*/ 258311 w 1402177"/>
              <a:gd name="connsiteY157" fmla="*/ 1023318 h 1177687"/>
              <a:gd name="connsiteX158" fmla="*/ 240885 w 1402177"/>
              <a:gd name="connsiteY158" fmla="*/ 1023318 h 1177687"/>
              <a:gd name="connsiteX159" fmla="*/ 127619 w 1402177"/>
              <a:gd name="connsiteY159" fmla="*/ 1064400 h 1177687"/>
              <a:gd name="connsiteX160" fmla="*/ 30533 w 1402177"/>
              <a:gd name="connsiteY160" fmla="*/ 1171463 h 1177687"/>
              <a:gd name="connsiteX161" fmla="*/ 6884 w 1402177"/>
              <a:gd name="connsiteY161" fmla="*/ 1172708 h 1177687"/>
              <a:gd name="connsiteX162" fmla="*/ 4395 w 1402177"/>
              <a:gd name="connsiteY162" fmla="*/ 1147809 h 1177687"/>
              <a:gd name="connsiteX163" fmla="*/ 385269 w 1402177"/>
              <a:gd name="connsiteY163" fmla="*/ 728274 h 1177687"/>
              <a:gd name="connsiteX164" fmla="*/ 411407 w 1402177"/>
              <a:gd name="connsiteY164" fmla="*/ 728274 h 1177687"/>
              <a:gd name="connsiteX165" fmla="*/ 463684 w 1402177"/>
              <a:gd name="connsiteY165" fmla="*/ 786785 h 1177687"/>
              <a:gd name="connsiteX166" fmla="*/ 463684 w 1402177"/>
              <a:gd name="connsiteY166" fmla="*/ 708355 h 1177687"/>
              <a:gd name="connsiteX167" fmla="*/ 413897 w 1402177"/>
              <a:gd name="connsiteY167" fmla="*/ 647355 h 1177687"/>
              <a:gd name="connsiteX168" fmla="*/ 413897 w 1402177"/>
              <a:gd name="connsiteY168" fmla="*/ 626191 h 1177687"/>
              <a:gd name="connsiteX169" fmla="*/ 341705 w 1402177"/>
              <a:gd name="connsiteY169" fmla="*/ 577640 h 1177687"/>
              <a:gd name="connsiteX170" fmla="*/ 296896 w 1402177"/>
              <a:gd name="connsiteY170" fmla="*/ 504190 h 1177687"/>
              <a:gd name="connsiteX171" fmla="*/ 339215 w 1402177"/>
              <a:gd name="connsiteY171" fmla="*/ 425760 h 1177687"/>
              <a:gd name="connsiteX172" fmla="*/ 445014 w 1402177"/>
              <a:gd name="connsiteY172" fmla="*/ 351065 h 1177687"/>
              <a:gd name="connsiteX173" fmla="*/ 472397 w 1402177"/>
              <a:gd name="connsiteY173" fmla="*/ 341106 h 1177687"/>
              <a:gd name="connsiteX174" fmla="*/ 479865 w 1402177"/>
              <a:gd name="connsiteY174" fmla="*/ 339861 h 1177687"/>
              <a:gd name="connsiteX175" fmla="*/ 484844 w 1402177"/>
              <a:gd name="connsiteY175" fmla="*/ 339861 h 1177687"/>
              <a:gd name="connsiteX176" fmla="*/ 486088 w 1402177"/>
              <a:gd name="connsiteY176" fmla="*/ 339861 h 1177687"/>
              <a:gd name="connsiteX177" fmla="*/ 513471 w 1402177"/>
              <a:gd name="connsiteY177" fmla="*/ 339861 h 1177687"/>
              <a:gd name="connsiteX178" fmla="*/ 517205 w 1402177"/>
              <a:gd name="connsiteY178" fmla="*/ 339861 h 1177687"/>
              <a:gd name="connsiteX179" fmla="*/ 627983 w 1402177"/>
              <a:gd name="connsiteY179" fmla="*/ 339861 h 1177687"/>
              <a:gd name="connsiteX180" fmla="*/ 632961 w 1402177"/>
              <a:gd name="connsiteY180" fmla="*/ 339861 h 1177687"/>
              <a:gd name="connsiteX181" fmla="*/ 660344 w 1402177"/>
              <a:gd name="connsiteY181" fmla="*/ 339861 h 1177687"/>
              <a:gd name="connsiteX182" fmla="*/ 662834 w 1402177"/>
              <a:gd name="connsiteY182" fmla="*/ 339861 h 1177687"/>
              <a:gd name="connsiteX183" fmla="*/ 667812 w 1402177"/>
              <a:gd name="connsiteY183" fmla="*/ 339861 h 1177687"/>
              <a:gd name="connsiteX184" fmla="*/ 701419 w 1402177"/>
              <a:gd name="connsiteY184" fmla="*/ 351065 h 1177687"/>
              <a:gd name="connsiteX185" fmla="*/ 805973 w 1402177"/>
              <a:gd name="connsiteY185" fmla="*/ 427005 h 1177687"/>
              <a:gd name="connsiteX186" fmla="*/ 848292 w 1402177"/>
              <a:gd name="connsiteY186" fmla="*/ 504190 h 1177687"/>
              <a:gd name="connsiteX187" fmla="*/ 803483 w 1402177"/>
              <a:gd name="connsiteY187" fmla="*/ 577640 h 1177687"/>
              <a:gd name="connsiteX188" fmla="*/ 732536 w 1402177"/>
              <a:gd name="connsiteY188" fmla="*/ 626191 h 1177687"/>
              <a:gd name="connsiteX189" fmla="*/ 732536 w 1402177"/>
              <a:gd name="connsiteY189" fmla="*/ 647355 h 1177687"/>
              <a:gd name="connsiteX190" fmla="*/ 685238 w 1402177"/>
              <a:gd name="connsiteY190" fmla="*/ 708355 h 1177687"/>
              <a:gd name="connsiteX191" fmla="*/ 685238 w 1402177"/>
              <a:gd name="connsiteY191" fmla="*/ 783050 h 1177687"/>
              <a:gd name="connsiteX192" fmla="*/ 986452 w 1402177"/>
              <a:gd name="connsiteY192" fmla="*/ 354800 h 1177687"/>
              <a:gd name="connsiteX193" fmla="*/ 986452 w 1402177"/>
              <a:gd name="connsiteY193" fmla="*/ 170553 h 1177687"/>
              <a:gd name="connsiteX194" fmla="*/ 986452 w 1402177"/>
              <a:gd name="connsiteY194" fmla="*/ 18674 h 1177687"/>
              <a:gd name="connsiteX195" fmla="*/ 1005122 w 1402177"/>
              <a:gd name="connsiteY195" fmla="*/ 0 h 117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1402177" h="1177687">
                <a:moveTo>
                  <a:pt x="397458" y="766431"/>
                </a:moveTo>
                <a:lnTo>
                  <a:pt x="178813" y="1007043"/>
                </a:lnTo>
                <a:lnTo>
                  <a:pt x="228505" y="989679"/>
                </a:lnTo>
                <a:cubicBezTo>
                  <a:pt x="243413" y="983478"/>
                  <a:pt x="258320" y="983478"/>
                  <a:pt x="271986" y="989679"/>
                </a:cubicBezTo>
                <a:lnTo>
                  <a:pt x="355220" y="1024407"/>
                </a:lnTo>
                <a:cubicBezTo>
                  <a:pt x="360189" y="1026888"/>
                  <a:pt x="367643" y="1026888"/>
                  <a:pt x="373855" y="1024407"/>
                </a:cubicBezTo>
                <a:lnTo>
                  <a:pt x="454604" y="990920"/>
                </a:lnTo>
                <a:cubicBezTo>
                  <a:pt x="469512" y="984718"/>
                  <a:pt x="485662" y="984718"/>
                  <a:pt x="500569" y="990920"/>
                </a:cubicBezTo>
                <a:lnTo>
                  <a:pt x="582561" y="1024407"/>
                </a:lnTo>
                <a:cubicBezTo>
                  <a:pt x="587531" y="1026888"/>
                  <a:pt x="594984" y="1026888"/>
                  <a:pt x="601196" y="1024407"/>
                </a:cubicBezTo>
                <a:lnTo>
                  <a:pt x="622315" y="1014485"/>
                </a:lnTo>
                <a:close/>
                <a:moveTo>
                  <a:pt x="593662" y="653024"/>
                </a:moveTo>
                <a:lnTo>
                  <a:pt x="593662" y="910993"/>
                </a:lnTo>
                <a:lnTo>
                  <a:pt x="648477" y="831618"/>
                </a:lnTo>
                <a:lnTo>
                  <a:pt x="648477" y="707595"/>
                </a:lnTo>
                <a:cubicBezTo>
                  <a:pt x="624115" y="700153"/>
                  <a:pt x="605843" y="679069"/>
                  <a:pt x="602189" y="653024"/>
                </a:cubicBezTo>
                <a:close/>
                <a:moveTo>
                  <a:pt x="544112" y="653024"/>
                </a:moveTo>
                <a:cubicBezTo>
                  <a:pt x="540452" y="677818"/>
                  <a:pt x="523375" y="698892"/>
                  <a:pt x="498978" y="706330"/>
                </a:cubicBezTo>
                <a:lnTo>
                  <a:pt x="498978" y="824098"/>
                </a:lnTo>
                <a:lnTo>
                  <a:pt x="557530" y="888561"/>
                </a:lnTo>
                <a:lnTo>
                  <a:pt x="557530" y="653024"/>
                </a:lnTo>
                <a:close/>
                <a:moveTo>
                  <a:pt x="637264" y="595698"/>
                </a:moveTo>
                <a:lnTo>
                  <a:pt x="637264" y="647222"/>
                </a:lnTo>
                <a:cubicBezTo>
                  <a:pt x="637264" y="661943"/>
                  <a:pt x="650682" y="674210"/>
                  <a:pt x="666540" y="674210"/>
                </a:cubicBezTo>
                <a:cubicBezTo>
                  <a:pt x="683618" y="674210"/>
                  <a:pt x="695816" y="661943"/>
                  <a:pt x="695816" y="647222"/>
                </a:cubicBezTo>
                <a:lnTo>
                  <a:pt x="695816" y="626367"/>
                </a:lnTo>
                <a:close/>
                <a:moveTo>
                  <a:pt x="507698" y="595698"/>
                </a:moveTo>
                <a:lnTo>
                  <a:pt x="449146" y="626367"/>
                </a:lnTo>
                <a:lnTo>
                  <a:pt x="449146" y="647222"/>
                </a:lnTo>
                <a:cubicBezTo>
                  <a:pt x="449146" y="661943"/>
                  <a:pt x="463784" y="674210"/>
                  <a:pt x="478422" y="674210"/>
                </a:cubicBezTo>
                <a:cubicBezTo>
                  <a:pt x="495500" y="674210"/>
                  <a:pt x="507698" y="661943"/>
                  <a:pt x="507698" y="647222"/>
                </a:cubicBezTo>
                <a:close/>
                <a:moveTo>
                  <a:pt x="428456" y="406271"/>
                </a:moveTo>
                <a:lnTo>
                  <a:pt x="359245" y="455793"/>
                </a:lnTo>
                <a:cubicBezTo>
                  <a:pt x="341942" y="466935"/>
                  <a:pt x="332055" y="484267"/>
                  <a:pt x="333291" y="502838"/>
                </a:cubicBezTo>
                <a:cubicBezTo>
                  <a:pt x="333291" y="520170"/>
                  <a:pt x="344414" y="537503"/>
                  <a:pt x="360481" y="546169"/>
                </a:cubicBezTo>
                <a:lnTo>
                  <a:pt x="360481" y="547407"/>
                </a:lnTo>
                <a:lnTo>
                  <a:pt x="432164" y="594452"/>
                </a:lnTo>
                <a:lnTo>
                  <a:pt x="489015" y="564739"/>
                </a:lnTo>
                <a:lnTo>
                  <a:pt x="414861" y="515218"/>
                </a:lnTo>
                <a:cubicBezTo>
                  <a:pt x="409917" y="512742"/>
                  <a:pt x="407445" y="506552"/>
                  <a:pt x="407445" y="500362"/>
                </a:cubicBezTo>
                <a:cubicBezTo>
                  <a:pt x="407445" y="494172"/>
                  <a:pt x="408681" y="489219"/>
                  <a:pt x="414861" y="485505"/>
                </a:cubicBezTo>
                <a:lnTo>
                  <a:pt x="438343" y="469411"/>
                </a:lnTo>
                <a:close/>
                <a:moveTo>
                  <a:pt x="1006618" y="391316"/>
                </a:moveTo>
                <a:lnTo>
                  <a:pt x="855278" y="604443"/>
                </a:lnTo>
                <a:lnTo>
                  <a:pt x="860240" y="606921"/>
                </a:lnTo>
                <a:cubicBezTo>
                  <a:pt x="866443" y="609399"/>
                  <a:pt x="875126" y="609399"/>
                  <a:pt x="880088" y="606921"/>
                </a:cubicBezTo>
                <a:lnTo>
                  <a:pt x="960720" y="573465"/>
                </a:lnTo>
                <a:cubicBezTo>
                  <a:pt x="975606" y="567270"/>
                  <a:pt x="992972" y="567270"/>
                  <a:pt x="1007858" y="573465"/>
                </a:cubicBezTo>
                <a:lnTo>
                  <a:pt x="1087250" y="606921"/>
                </a:lnTo>
                <a:cubicBezTo>
                  <a:pt x="1094693" y="609399"/>
                  <a:pt x="1100895" y="609399"/>
                  <a:pt x="1107097" y="606921"/>
                </a:cubicBezTo>
                <a:lnTo>
                  <a:pt x="1146793" y="590813"/>
                </a:lnTo>
                <a:close/>
                <a:moveTo>
                  <a:pt x="480237" y="376361"/>
                </a:moveTo>
                <a:cubicBezTo>
                  <a:pt x="471547" y="378841"/>
                  <a:pt x="465340" y="386280"/>
                  <a:pt x="464099" y="396199"/>
                </a:cubicBezTo>
                <a:lnTo>
                  <a:pt x="482720" y="516463"/>
                </a:lnTo>
                <a:lnTo>
                  <a:pt x="516236" y="540020"/>
                </a:lnTo>
                <a:cubicBezTo>
                  <a:pt x="523684" y="544979"/>
                  <a:pt x="529891" y="551178"/>
                  <a:pt x="534857" y="558617"/>
                </a:cubicBezTo>
                <a:cubicBezTo>
                  <a:pt x="536098" y="558617"/>
                  <a:pt x="536098" y="559857"/>
                  <a:pt x="536098" y="561097"/>
                </a:cubicBezTo>
                <a:cubicBezTo>
                  <a:pt x="541063" y="569776"/>
                  <a:pt x="544787" y="580934"/>
                  <a:pt x="544787" y="592093"/>
                </a:cubicBezTo>
                <a:lnTo>
                  <a:pt x="544787" y="618129"/>
                </a:lnTo>
                <a:lnTo>
                  <a:pt x="601890" y="618129"/>
                </a:lnTo>
                <a:lnTo>
                  <a:pt x="601890" y="592093"/>
                </a:lnTo>
                <a:cubicBezTo>
                  <a:pt x="601890" y="580934"/>
                  <a:pt x="604373" y="569776"/>
                  <a:pt x="610580" y="561097"/>
                </a:cubicBezTo>
                <a:cubicBezTo>
                  <a:pt x="610580" y="559857"/>
                  <a:pt x="611821" y="559857"/>
                  <a:pt x="611821" y="558617"/>
                </a:cubicBezTo>
                <a:cubicBezTo>
                  <a:pt x="615545" y="551178"/>
                  <a:pt x="621752" y="544979"/>
                  <a:pt x="629200" y="540020"/>
                </a:cubicBezTo>
                <a:lnTo>
                  <a:pt x="690027" y="500345"/>
                </a:lnTo>
                <a:lnTo>
                  <a:pt x="655268" y="475548"/>
                </a:lnTo>
                <a:cubicBezTo>
                  <a:pt x="646579" y="469349"/>
                  <a:pt x="644096" y="458190"/>
                  <a:pt x="650303" y="450751"/>
                </a:cubicBezTo>
                <a:cubicBezTo>
                  <a:pt x="656510" y="442073"/>
                  <a:pt x="666441" y="440833"/>
                  <a:pt x="675130" y="445792"/>
                </a:cubicBezTo>
                <a:lnTo>
                  <a:pt x="730991" y="485467"/>
                </a:lnTo>
                <a:cubicBezTo>
                  <a:pt x="735957" y="489186"/>
                  <a:pt x="738440" y="494146"/>
                  <a:pt x="738440" y="500345"/>
                </a:cubicBezTo>
                <a:cubicBezTo>
                  <a:pt x="738440" y="506544"/>
                  <a:pt x="735957" y="512743"/>
                  <a:pt x="730991" y="515223"/>
                </a:cubicBezTo>
                <a:lnTo>
                  <a:pt x="656510" y="564816"/>
                </a:lnTo>
                <a:lnTo>
                  <a:pt x="713612" y="594572"/>
                </a:lnTo>
                <a:lnTo>
                  <a:pt x="784370" y="547459"/>
                </a:lnTo>
                <a:cubicBezTo>
                  <a:pt x="785611" y="547459"/>
                  <a:pt x="785611" y="546219"/>
                  <a:pt x="785611" y="546219"/>
                </a:cubicBezTo>
                <a:cubicBezTo>
                  <a:pt x="801749" y="537540"/>
                  <a:pt x="812921" y="520182"/>
                  <a:pt x="812921" y="502825"/>
                </a:cubicBezTo>
                <a:cubicBezTo>
                  <a:pt x="812921" y="484227"/>
                  <a:pt x="802990" y="466869"/>
                  <a:pt x="786853" y="456951"/>
                </a:cubicBezTo>
                <a:lnTo>
                  <a:pt x="680096" y="381321"/>
                </a:lnTo>
                <a:cubicBezTo>
                  <a:pt x="676372" y="377601"/>
                  <a:pt x="667682" y="376361"/>
                  <a:pt x="660234" y="376361"/>
                </a:cubicBezTo>
                <a:lnTo>
                  <a:pt x="588235" y="376361"/>
                </a:lnTo>
                <a:lnTo>
                  <a:pt x="605614" y="510264"/>
                </a:lnTo>
                <a:cubicBezTo>
                  <a:pt x="605614" y="518942"/>
                  <a:pt x="603131" y="526381"/>
                  <a:pt x="598166" y="531341"/>
                </a:cubicBezTo>
                <a:lnTo>
                  <a:pt x="577063" y="552418"/>
                </a:lnTo>
                <a:cubicBezTo>
                  <a:pt x="572097" y="557377"/>
                  <a:pt x="564649" y="557377"/>
                  <a:pt x="560925" y="552418"/>
                </a:cubicBezTo>
                <a:lnTo>
                  <a:pt x="539822" y="531341"/>
                </a:lnTo>
                <a:cubicBezTo>
                  <a:pt x="533615" y="526381"/>
                  <a:pt x="531133" y="518942"/>
                  <a:pt x="532374" y="510264"/>
                </a:cubicBezTo>
                <a:lnTo>
                  <a:pt x="549753" y="376361"/>
                </a:lnTo>
                <a:lnTo>
                  <a:pt x="486444" y="376361"/>
                </a:lnTo>
                <a:cubicBezTo>
                  <a:pt x="485202" y="376361"/>
                  <a:pt x="482720" y="376361"/>
                  <a:pt x="480237" y="376361"/>
                </a:cubicBezTo>
                <a:close/>
                <a:moveTo>
                  <a:pt x="574352" y="185688"/>
                </a:moveTo>
                <a:cubicBezTo>
                  <a:pt x="548535" y="185688"/>
                  <a:pt x="527635" y="206595"/>
                  <a:pt x="527635" y="232422"/>
                </a:cubicBezTo>
                <a:cubicBezTo>
                  <a:pt x="527635" y="258248"/>
                  <a:pt x="548535" y="279155"/>
                  <a:pt x="574352" y="279155"/>
                </a:cubicBezTo>
                <a:cubicBezTo>
                  <a:pt x="600169" y="279155"/>
                  <a:pt x="621069" y="258248"/>
                  <a:pt x="621069" y="232422"/>
                </a:cubicBezTo>
                <a:cubicBezTo>
                  <a:pt x="621069" y="206595"/>
                  <a:pt x="600169" y="185688"/>
                  <a:pt x="574352" y="185688"/>
                </a:cubicBezTo>
                <a:close/>
                <a:moveTo>
                  <a:pt x="574348" y="150794"/>
                </a:moveTo>
                <a:cubicBezTo>
                  <a:pt x="618859" y="150794"/>
                  <a:pt x="655952" y="186663"/>
                  <a:pt x="655952" y="232427"/>
                </a:cubicBezTo>
                <a:cubicBezTo>
                  <a:pt x="655952" y="278191"/>
                  <a:pt x="618859" y="315296"/>
                  <a:pt x="574348" y="315296"/>
                </a:cubicBezTo>
                <a:cubicBezTo>
                  <a:pt x="528600" y="315296"/>
                  <a:pt x="491507" y="278191"/>
                  <a:pt x="491507" y="232427"/>
                </a:cubicBezTo>
                <a:cubicBezTo>
                  <a:pt x="491507" y="186663"/>
                  <a:pt x="528600" y="150794"/>
                  <a:pt x="574348" y="150794"/>
                </a:cubicBezTo>
                <a:close/>
                <a:moveTo>
                  <a:pt x="1252301" y="112161"/>
                </a:moveTo>
                <a:lnTo>
                  <a:pt x="1252301" y="170104"/>
                </a:lnTo>
                <a:lnTo>
                  <a:pt x="1251065" y="172570"/>
                </a:lnTo>
                <a:cubicBezTo>
                  <a:pt x="1251065" y="175035"/>
                  <a:pt x="1251065" y="176268"/>
                  <a:pt x="1249828" y="177501"/>
                </a:cubicBezTo>
                <a:lnTo>
                  <a:pt x="1249828" y="178734"/>
                </a:lnTo>
                <a:cubicBezTo>
                  <a:pt x="1248592" y="179967"/>
                  <a:pt x="1247355" y="181200"/>
                  <a:pt x="1247355" y="182432"/>
                </a:cubicBezTo>
                <a:lnTo>
                  <a:pt x="1201605" y="226814"/>
                </a:lnTo>
                <a:lnTo>
                  <a:pt x="1367295" y="226814"/>
                </a:lnTo>
                <a:lnTo>
                  <a:pt x="1367295" y="112161"/>
                </a:lnTo>
                <a:close/>
                <a:moveTo>
                  <a:pt x="1023456" y="36141"/>
                </a:moveTo>
                <a:lnTo>
                  <a:pt x="1023456" y="150794"/>
                </a:lnTo>
                <a:lnTo>
                  <a:pt x="1157134" y="150794"/>
                </a:lnTo>
                <a:lnTo>
                  <a:pt x="1215308" y="150794"/>
                </a:lnTo>
                <a:lnTo>
                  <a:pt x="1215308" y="36141"/>
                </a:lnTo>
                <a:close/>
                <a:moveTo>
                  <a:pt x="1005122" y="0"/>
                </a:moveTo>
                <a:lnTo>
                  <a:pt x="1231655" y="0"/>
                </a:lnTo>
                <a:cubicBezTo>
                  <a:pt x="1241613" y="0"/>
                  <a:pt x="1250326" y="8715"/>
                  <a:pt x="1250326" y="18674"/>
                </a:cubicBezTo>
                <a:lnTo>
                  <a:pt x="1250326" y="75940"/>
                </a:lnTo>
                <a:lnTo>
                  <a:pt x="1384752" y="75940"/>
                </a:lnTo>
                <a:cubicBezTo>
                  <a:pt x="1393464" y="75940"/>
                  <a:pt x="1402177" y="84654"/>
                  <a:pt x="1402177" y="94614"/>
                </a:cubicBezTo>
                <a:lnTo>
                  <a:pt x="1402177" y="246493"/>
                </a:lnTo>
                <a:cubicBezTo>
                  <a:pt x="1402177" y="255207"/>
                  <a:pt x="1393464" y="263922"/>
                  <a:pt x="1384752" y="263922"/>
                </a:cubicBezTo>
                <a:lnTo>
                  <a:pt x="1155729" y="263922"/>
                </a:lnTo>
                <a:lnTo>
                  <a:pt x="1153240" y="263922"/>
                </a:lnTo>
                <a:cubicBezTo>
                  <a:pt x="1151995" y="263922"/>
                  <a:pt x="1150751" y="263922"/>
                  <a:pt x="1150751" y="263922"/>
                </a:cubicBezTo>
                <a:lnTo>
                  <a:pt x="1149506" y="262677"/>
                </a:lnTo>
                <a:cubicBezTo>
                  <a:pt x="1148261" y="261432"/>
                  <a:pt x="1147017" y="261432"/>
                  <a:pt x="1144527" y="260187"/>
                </a:cubicBezTo>
                <a:lnTo>
                  <a:pt x="1144527" y="258942"/>
                </a:lnTo>
                <a:cubicBezTo>
                  <a:pt x="1143283" y="258942"/>
                  <a:pt x="1142038" y="257697"/>
                  <a:pt x="1142038" y="255207"/>
                </a:cubicBezTo>
                <a:cubicBezTo>
                  <a:pt x="1140793" y="255207"/>
                  <a:pt x="1139548" y="253962"/>
                  <a:pt x="1139548" y="251473"/>
                </a:cubicBezTo>
                <a:cubicBezTo>
                  <a:pt x="1138304" y="248983"/>
                  <a:pt x="1138304" y="247738"/>
                  <a:pt x="1138304" y="246493"/>
                </a:cubicBezTo>
                <a:lnTo>
                  <a:pt x="1138304" y="187982"/>
                </a:lnTo>
                <a:lnTo>
                  <a:pt x="1021303" y="187982"/>
                </a:lnTo>
                <a:lnTo>
                  <a:pt x="1021303" y="354800"/>
                </a:lnTo>
                <a:lnTo>
                  <a:pt x="1368571" y="842806"/>
                </a:lnTo>
                <a:cubicBezTo>
                  <a:pt x="1373549" y="851520"/>
                  <a:pt x="1372305" y="862724"/>
                  <a:pt x="1363592" y="868949"/>
                </a:cubicBezTo>
                <a:cubicBezTo>
                  <a:pt x="1354879" y="875174"/>
                  <a:pt x="1344922" y="872684"/>
                  <a:pt x="1338698" y="863969"/>
                </a:cubicBezTo>
                <a:lnTo>
                  <a:pt x="1166932" y="621211"/>
                </a:lnTo>
                <a:lnTo>
                  <a:pt x="1119633" y="639885"/>
                </a:lnTo>
                <a:cubicBezTo>
                  <a:pt x="1113410" y="643620"/>
                  <a:pt x="1104697" y="644865"/>
                  <a:pt x="1095984" y="644865"/>
                </a:cubicBezTo>
                <a:cubicBezTo>
                  <a:pt x="1088516" y="644865"/>
                  <a:pt x="1079804" y="643620"/>
                  <a:pt x="1072335" y="639885"/>
                </a:cubicBezTo>
                <a:lnTo>
                  <a:pt x="992675" y="606272"/>
                </a:lnTo>
                <a:cubicBezTo>
                  <a:pt x="986452" y="605028"/>
                  <a:pt x="978984" y="605028"/>
                  <a:pt x="972761" y="606272"/>
                </a:cubicBezTo>
                <a:lnTo>
                  <a:pt x="893101" y="639885"/>
                </a:lnTo>
                <a:cubicBezTo>
                  <a:pt x="876920" y="646110"/>
                  <a:pt x="860739" y="646110"/>
                  <a:pt x="845803" y="639885"/>
                </a:cubicBezTo>
                <a:lnTo>
                  <a:pt x="832111" y="634905"/>
                </a:lnTo>
                <a:lnTo>
                  <a:pt x="611802" y="949868"/>
                </a:lnTo>
                <a:lnTo>
                  <a:pt x="789792" y="1147809"/>
                </a:lnTo>
                <a:cubicBezTo>
                  <a:pt x="796015" y="1155279"/>
                  <a:pt x="796015" y="1166483"/>
                  <a:pt x="788547" y="1172708"/>
                </a:cubicBezTo>
                <a:cubicBezTo>
                  <a:pt x="784813" y="1176442"/>
                  <a:pt x="781079" y="1177687"/>
                  <a:pt x="776100" y="1177687"/>
                </a:cubicBezTo>
                <a:cubicBezTo>
                  <a:pt x="771121" y="1177687"/>
                  <a:pt x="767387" y="1175197"/>
                  <a:pt x="764898" y="1171463"/>
                </a:cubicBezTo>
                <a:lnTo>
                  <a:pt x="649142" y="1044482"/>
                </a:lnTo>
                <a:lnTo>
                  <a:pt x="615536" y="1058176"/>
                </a:lnTo>
                <a:cubicBezTo>
                  <a:pt x="600599" y="1064400"/>
                  <a:pt x="584419" y="1064400"/>
                  <a:pt x="569482" y="1058176"/>
                </a:cubicBezTo>
                <a:lnTo>
                  <a:pt x="487333" y="1024563"/>
                </a:lnTo>
                <a:cubicBezTo>
                  <a:pt x="482354" y="1022073"/>
                  <a:pt x="474886" y="1022073"/>
                  <a:pt x="468663" y="1024563"/>
                </a:cubicBezTo>
                <a:lnTo>
                  <a:pt x="387758" y="1058176"/>
                </a:lnTo>
                <a:cubicBezTo>
                  <a:pt x="372822" y="1064400"/>
                  <a:pt x="355396" y="1064400"/>
                  <a:pt x="341705" y="1058176"/>
                </a:cubicBezTo>
                <a:lnTo>
                  <a:pt x="258311" y="1023318"/>
                </a:lnTo>
                <a:cubicBezTo>
                  <a:pt x="252087" y="1022073"/>
                  <a:pt x="247109" y="1022073"/>
                  <a:pt x="240885" y="1023318"/>
                </a:cubicBezTo>
                <a:lnTo>
                  <a:pt x="127619" y="1064400"/>
                </a:lnTo>
                <a:lnTo>
                  <a:pt x="30533" y="1171463"/>
                </a:lnTo>
                <a:cubicBezTo>
                  <a:pt x="24310" y="1178932"/>
                  <a:pt x="13108" y="1178932"/>
                  <a:pt x="6884" y="1172708"/>
                </a:cubicBezTo>
                <a:cubicBezTo>
                  <a:pt x="-1829" y="1166483"/>
                  <a:pt x="-1829" y="1155279"/>
                  <a:pt x="4395" y="1147809"/>
                </a:cubicBezTo>
                <a:lnTo>
                  <a:pt x="385269" y="728274"/>
                </a:lnTo>
                <a:cubicBezTo>
                  <a:pt x="391492" y="720804"/>
                  <a:pt x="403939" y="720804"/>
                  <a:pt x="411407" y="728274"/>
                </a:cubicBezTo>
                <a:lnTo>
                  <a:pt x="463684" y="786785"/>
                </a:lnTo>
                <a:lnTo>
                  <a:pt x="463684" y="708355"/>
                </a:lnTo>
                <a:cubicBezTo>
                  <a:pt x="435056" y="702131"/>
                  <a:pt x="413897" y="677232"/>
                  <a:pt x="413897" y="647355"/>
                </a:cubicBezTo>
                <a:lnTo>
                  <a:pt x="413897" y="626191"/>
                </a:lnTo>
                <a:lnTo>
                  <a:pt x="341705" y="577640"/>
                </a:lnTo>
                <a:cubicBezTo>
                  <a:pt x="315566" y="561456"/>
                  <a:pt x="298141" y="534068"/>
                  <a:pt x="296896" y="504190"/>
                </a:cubicBezTo>
                <a:cubicBezTo>
                  <a:pt x="295651" y="473067"/>
                  <a:pt x="311832" y="443189"/>
                  <a:pt x="339215" y="425760"/>
                </a:cubicBezTo>
                <a:lnTo>
                  <a:pt x="445014" y="351065"/>
                </a:lnTo>
                <a:cubicBezTo>
                  <a:pt x="452482" y="346086"/>
                  <a:pt x="462439" y="343596"/>
                  <a:pt x="472397" y="341106"/>
                </a:cubicBezTo>
                <a:cubicBezTo>
                  <a:pt x="473641" y="339861"/>
                  <a:pt x="477376" y="339861"/>
                  <a:pt x="479865" y="339861"/>
                </a:cubicBezTo>
                <a:cubicBezTo>
                  <a:pt x="481110" y="339861"/>
                  <a:pt x="482354" y="339861"/>
                  <a:pt x="484844" y="339861"/>
                </a:cubicBezTo>
                <a:lnTo>
                  <a:pt x="486088" y="339861"/>
                </a:lnTo>
                <a:cubicBezTo>
                  <a:pt x="496046" y="338616"/>
                  <a:pt x="506003" y="338616"/>
                  <a:pt x="513471" y="339861"/>
                </a:cubicBezTo>
                <a:lnTo>
                  <a:pt x="517205" y="339861"/>
                </a:lnTo>
                <a:lnTo>
                  <a:pt x="627983" y="339861"/>
                </a:lnTo>
                <a:lnTo>
                  <a:pt x="632961" y="339861"/>
                </a:lnTo>
                <a:cubicBezTo>
                  <a:pt x="640429" y="338616"/>
                  <a:pt x="650387" y="338616"/>
                  <a:pt x="660344" y="339861"/>
                </a:cubicBezTo>
                <a:lnTo>
                  <a:pt x="662834" y="339861"/>
                </a:lnTo>
                <a:cubicBezTo>
                  <a:pt x="664078" y="339861"/>
                  <a:pt x="666568" y="339861"/>
                  <a:pt x="667812" y="339861"/>
                </a:cubicBezTo>
                <a:cubicBezTo>
                  <a:pt x="679015" y="342351"/>
                  <a:pt x="691462" y="344841"/>
                  <a:pt x="701419" y="351065"/>
                </a:cubicBezTo>
                <a:lnTo>
                  <a:pt x="805973" y="427005"/>
                </a:lnTo>
                <a:cubicBezTo>
                  <a:pt x="832111" y="443189"/>
                  <a:pt x="848292" y="473067"/>
                  <a:pt x="848292" y="504190"/>
                </a:cubicBezTo>
                <a:cubicBezTo>
                  <a:pt x="847047" y="534068"/>
                  <a:pt x="829622" y="561456"/>
                  <a:pt x="803483" y="577640"/>
                </a:cubicBezTo>
                <a:lnTo>
                  <a:pt x="732536" y="626191"/>
                </a:lnTo>
                <a:lnTo>
                  <a:pt x="732536" y="647355"/>
                </a:lnTo>
                <a:cubicBezTo>
                  <a:pt x="732536" y="675988"/>
                  <a:pt x="712621" y="699641"/>
                  <a:pt x="685238" y="708355"/>
                </a:cubicBezTo>
                <a:lnTo>
                  <a:pt x="685238" y="783050"/>
                </a:lnTo>
                <a:lnTo>
                  <a:pt x="986452" y="354800"/>
                </a:lnTo>
                <a:lnTo>
                  <a:pt x="986452" y="170553"/>
                </a:lnTo>
                <a:lnTo>
                  <a:pt x="986452" y="18674"/>
                </a:lnTo>
                <a:cubicBezTo>
                  <a:pt x="986452" y="8715"/>
                  <a:pt x="993920" y="0"/>
                  <a:pt x="1005122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0" name="Straight Connector 369">
            <a:extLst>
              <a:ext uri="{FF2B5EF4-FFF2-40B4-BE49-F238E27FC236}">
                <a16:creationId xmlns:a16="http://schemas.microsoft.com/office/drawing/2014/main" id="{3455A9E5-F00C-894E-8F90-4597B12170C9}"/>
              </a:ext>
            </a:extLst>
          </p:cNvPr>
          <p:cNvSpPr/>
          <p:nvPr/>
        </p:nvSpPr>
        <p:spPr>
          <a:xfrm>
            <a:off x="4747712" y="4076413"/>
            <a:ext cx="0" cy="1202615"/>
          </a:xfrm>
          <a:prstGeom prst="line">
            <a:avLst/>
          </a:prstGeom>
          <a:noFill/>
          <a:ln w="3600" cap="flat">
            <a:solidFill>
              <a:srgbClr val="262626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1" name="Rounded Rectangle 370">
            <a:extLst>
              <a:ext uri="{FF2B5EF4-FFF2-40B4-BE49-F238E27FC236}">
                <a16:creationId xmlns:a16="http://schemas.microsoft.com/office/drawing/2014/main" id="{4C9CFFDC-2F60-B84E-BA65-29DD08BF458B}"/>
              </a:ext>
            </a:extLst>
          </p:cNvPr>
          <p:cNvSpPr/>
          <p:nvPr/>
        </p:nvSpPr>
        <p:spPr>
          <a:xfrm>
            <a:off x="1694277" y="1170209"/>
            <a:ext cx="6433265" cy="3032072"/>
          </a:xfrm>
          <a:prstGeom prst="roundRect">
            <a:avLst>
              <a:gd name="adj" fmla="val 31746"/>
            </a:avLst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2" name="Rounded Rectangle 371">
            <a:extLst>
              <a:ext uri="{FF2B5EF4-FFF2-40B4-BE49-F238E27FC236}">
                <a16:creationId xmlns:a16="http://schemas.microsoft.com/office/drawing/2014/main" id="{2A15E8F4-3DC8-FD40-A929-F2666B97E447}"/>
              </a:ext>
            </a:extLst>
          </p:cNvPr>
          <p:cNvSpPr/>
          <p:nvPr/>
        </p:nvSpPr>
        <p:spPr>
          <a:xfrm>
            <a:off x="1568455" y="1043094"/>
            <a:ext cx="6432019" cy="3032072"/>
          </a:xfrm>
          <a:prstGeom prst="roundRect">
            <a:avLst>
              <a:gd name="adj" fmla="val 29861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F7B42B5E-79DA-4640-B436-640F356F31C6}"/>
              </a:ext>
            </a:extLst>
          </p:cNvPr>
          <p:cNvSpPr/>
          <p:nvPr/>
        </p:nvSpPr>
        <p:spPr>
          <a:xfrm>
            <a:off x="1960876" y="1929163"/>
            <a:ext cx="1293132" cy="1258692"/>
          </a:xfrm>
          <a:custGeom>
            <a:avLst/>
            <a:gdLst>
              <a:gd name="connsiteX0" fmla="*/ 322454 w 1293132"/>
              <a:gd name="connsiteY0" fmla="*/ 1160240 h 1258692"/>
              <a:gd name="connsiteX1" fmla="*/ 296420 w 1293132"/>
              <a:gd name="connsiteY1" fmla="*/ 1177352 h 1258692"/>
              <a:gd name="connsiteX2" fmla="*/ 280303 w 1293132"/>
              <a:gd name="connsiteY2" fmla="*/ 1223798 h 1258692"/>
              <a:gd name="connsiteX3" fmla="*/ 535690 w 1293132"/>
              <a:gd name="connsiteY3" fmla="*/ 1223798 h 1258692"/>
              <a:gd name="connsiteX4" fmla="*/ 520813 w 1293132"/>
              <a:gd name="connsiteY4" fmla="*/ 1177352 h 1258692"/>
              <a:gd name="connsiteX5" fmla="*/ 494779 w 1293132"/>
              <a:gd name="connsiteY5" fmla="*/ 1160240 h 1258692"/>
              <a:gd name="connsiteX6" fmla="*/ 341347 w 1293132"/>
              <a:gd name="connsiteY6" fmla="*/ 1023154 h 1258692"/>
              <a:gd name="connsiteX7" fmla="*/ 341347 w 1293132"/>
              <a:gd name="connsiteY7" fmla="*/ 1121606 h 1258692"/>
              <a:gd name="connsiteX8" fmla="*/ 474647 w 1293132"/>
              <a:gd name="connsiteY8" fmla="*/ 1121606 h 1258692"/>
              <a:gd name="connsiteX9" fmla="*/ 474647 w 1293132"/>
              <a:gd name="connsiteY9" fmla="*/ 1023154 h 1258692"/>
              <a:gd name="connsiteX10" fmla="*/ 456133 w 1293132"/>
              <a:gd name="connsiteY10" fmla="*/ 1023154 h 1258692"/>
              <a:gd name="connsiteX11" fmla="*/ 359861 w 1293132"/>
              <a:gd name="connsiteY11" fmla="*/ 1023154 h 1258692"/>
              <a:gd name="connsiteX12" fmla="*/ 323906 w 1293132"/>
              <a:gd name="connsiteY12" fmla="*/ 972059 h 1258692"/>
              <a:gd name="connsiteX13" fmla="*/ 359770 w 1293132"/>
              <a:gd name="connsiteY13" fmla="*/ 987014 h 1258692"/>
              <a:gd name="connsiteX14" fmla="*/ 456233 w 1293132"/>
              <a:gd name="connsiteY14" fmla="*/ 987014 h 1258692"/>
              <a:gd name="connsiteX15" fmla="*/ 493334 w 1293132"/>
              <a:gd name="connsiteY15" fmla="*/ 972059 h 1258692"/>
              <a:gd name="connsiteX16" fmla="*/ 307711 w 1293132"/>
              <a:gd name="connsiteY16" fmla="*/ 922210 h 1258692"/>
              <a:gd name="connsiteX17" fmla="*/ 307711 w 1293132"/>
              <a:gd name="connsiteY17" fmla="*/ 933634 h 1258692"/>
              <a:gd name="connsiteX18" fmla="*/ 307711 w 1293132"/>
              <a:gd name="connsiteY18" fmla="*/ 935919 h 1258692"/>
              <a:gd name="connsiteX19" fmla="*/ 508283 w 1293132"/>
              <a:gd name="connsiteY19" fmla="*/ 935919 h 1258692"/>
              <a:gd name="connsiteX20" fmla="*/ 508283 w 1293132"/>
              <a:gd name="connsiteY20" fmla="*/ 933634 h 1258692"/>
              <a:gd name="connsiteX21" fmla="*/ 508283 w 1293132"/>
              <a:gd name="connsiteY21" fmla="*/ 922210 h 1258692"/>
              <a:gd name="connsiteX22" fmla="*/ 701998 w 1293132"/>
              <a:gd name="connsiteY22" fmla="*/ 512200 h 1258692"/>
              <a:gd name="connsiteX23" fmla="*/ 620408 w 1293132"/>
              <a:gd name="connsiteY23" fmla="*/ 773908 h 1258692"/>
              <a:gd name="connsiteX24" fmla="*/ 781115 w 1293132"/>
              <a:gd name="connsiteY24" fmla="*/ 563053 h 1258692"/>
              <a:gd name="connsiteX25" fmla="*/ 781115 w 1293132"/>
              <a:gd name="connsiteY25" fmla="*/ 534526 h 1258692"/>
              <a:gd name="connsiteX26" fmla="*/ 760100 w 1293132"/>
              <a:gd name="connsiteY26" fmla="*/ 512200 h 1258692"/>
              <a:gd name="connsiteX27" fmla="*/ 57135 w 1293132"/>
              <a:gd name="connsiteY27" fmla="*/ 512200 h 1258692"/>
              <a:gd name="connsiteX28" fmla="*/ 34886 w 1293132"/>
              <a:gd name="connsiteY28" fmla="*/ 534525 h 1258692"/>
              <a:gd name="connsiteX29" fmla="*/ 34886 w 1293132"/>
              <a:gd name="connsiteY29" fmla="*/ 563052 h 1258692"/>
              <a:gd name="connsiteX30" fmla="*/ 193102 w 1293132"/>
              <a:gd name="connsiteY30" fmla="*/ 772662 h 1258692"/>
              <a:gd name="connsiteX31" fmla="*/ 112758 w 1293132"/>
              <a:gd name="connsiteY31" fmla="*/ 512200 h 1258692"/>
              <a:gd name="connsiteX32" fmla="*/ 138287 w 1293132"/>
              <a:gd name="connsiteY32" fmla="*/ 444904 h 1258692"/>
              <a:gd name="connsiteX33" fmla="*/ 144502 w 1293132"/>
              <a:gd name="connsiteY33" fmla="*/ 485914 h 1258692"/>
              <a:gd name="connsiteX34" fmla="*/ 146988 w 1293132"/>
              <a:gd name="connsiteY34" fmla="*/ 494612 h 1258692"/>
              <a:gd name="connsiteX35" fmla="*/ 146988 w 1293132"/>
              <a:gd name="connsiteY35" fmla="*/ 497098 h 1258692"/>
              <a:gd name="connsiteX36" fmla="*/ 237721 w 1293132"/>
              <a:gd name="connsiteY36" fmla="*/ 785406 h 1258692"/>
              <a:gd name="connsiteX37" fmla="*/ 243935 w 1293132"/>
              <a:gd name="connsiteY37" fmla="*/ 796591 h 1258692"/>
              <a:gd name="connsiteX38" fmla="*/ 297381 w 1293132"/>
              <a:gd name="connsiteY38" fmla="*/ 884823 h 1258692"/>
              <a:gd name="connsiteX39" fmla="*/ 518621 w 1293132"/>
              <a:gd name="connsiteY39" fmla="*/ 884823 h 1258692"/>
              <a:gd name="connsiteX40" fmla="*/ 669015 w 1293132"/>
              <a:gd name="connsiteY40" fmla="*/ 490884 h 1258692"/>
              <a:gd name="connsiteX41" fmla="*/ 677715 w 1293132"/>
              <a:gd name="connsiteY41" fmla="*/ 444904 h 1258692"/>
              <a:gd name="connsiteX42" fmla="*/ 409820 w 1293132"/>
              <a:gd name="connsiteY42" fmla="*/ 36137 h 1258692"/>
              <a:gd name="connsiteX43" fmla="*/ 377475 w 1293132"/>
              <a:gd name="connsiteY43" fmla="*/ 69150 h 1258692"/>
              <a:gd name="connsiteX44" fmla="*/ 409820 w 1293132"/>
              <a:gd name="connsiteY44" fmla="*/ 100941 h 1258692"/>
              <a:gd name="connsiteX45" fmla="*/ 1223415 w 1293132"/>
              <a:gd name="connsiteY45" fmla="*/ 100941 h 1258692"/>
              <a:gd name="connsiteX46" fmla="*/ 1257004 w 1293132"/>
              <a:gd name="connsiteY46" fmla="*/ 69150 h 1258692"/>
              <a:gd name="connsiteX47" fmla="*/ 1223415 w 1293132"/>
              <a:gd name="connsiteY47" fmla="*/ 36137 h 1258692"/>
              <a:gd name="connsiteX48" fmla="*/ 409471 w 1293132"/>
              <a:gd name="connsiteY48" fmla="*/ 0 h 1258692"/>
              <a:gd name="connsiteX49" fmla="*/ 1223435 w 1293132"/>
              <a:gd name="connsiteY49" fmla="*/ 0 h 1258692"/>
              <a:gd name="connsiteX50" fmla="*/ 1293132 w 1293132"/>
              <a:gd name="connsiteY50" fmla="*/ 69720 h 1258692"/>
              <a:gd name="connsiteX51" fmla="*/ 1225924 w 1293132"/>
              <a:gd name="connsiteY51" fmla="*/ 138195 h 1258692"/>
              <a:gd name="connsiteX52" fmla="*/ 1225924 w 1293132"/>
              <a:gd name="connsiteY52" fmla="*/ 572699 h 1258692"/>
              <a:gd name="connsiteX53" fmla="*/ 1151249 w 1293132"/>
              <a:gd name="connsiteY53" fmla="*/ 648644 h 1258692"/>
              <a:gd name="connsiteX54" fmla="*/ 867481 w 1293132"/>
              <a:gd name="connsiteY54" fmla="*/ 648644 h 1258692"/>
              <a:gd name="connsiteX55" fmla="*/ 848812 w 1293132"/>
              <a:gd name="connsiteY55" fmla="*/ 629969 h 1258692"/>
              <a:gd name="connsiteX56" fmla="*/ 867481 w 1293132"/>
              <a:gd name="connsiteY56" fmla="*/ 612539 h 1258692"/>
              <a:gd name="connsiteX57" fmla="*/ 1151249 w 1293132"/>
              <a:gd name="connsiteY57" fmla="*/ 612539 h 1258692"/>
              <a:gd name="connsiteX58" fmla="*/ 1191076 w 1293132"/>
              <a:gd name="connsiteY58" fmla="*/ 572699 h 1258692"/>
              <a:gd name="connsiteX59" fmla="*/ 1191076 w 1293132"/>
              <a:gd name="connsiteY59" fmla="*/ 138195 h 1258692"/>
              <a:gd name="connsiteX60" fmla="*/ 443075 w 1293132"/>
              <a:gd name="connsiteY60" fmla="*/ 138195 h 1258692"/>
              <a:gd name="connsiteX61" fmla="*/ 443075 w 1293132"/>
              <a:gd name="connsiteY61" fmla="*/ 408359 h 1258692"/>
              <a:gd name="connsiteX62" fmla="*/ 608606 w 1293132"/>
              <a:gd name="connsiteY62" fmla="*/ 408359 h 1258692"/>
              <a:gd name="connsiteX63" fmla="*/ 704440 w 1293132"/>
              <a:gd name="connsiteY63" fmla="*/ 312494 h 1258692"/>
              <a:gd name="connsiteX64" fmla="*/ 729332 w 1293132"/>
              <a:gd name="connsiteY64" fmla="*/ 312494 h 1258692"/>
              <a:gd name="connsiteX65" fmla="*/ 840100 w 1293132"/>
              <a:gd name="connsiteY65" fmla="*/ 423299 h 1258692"/>
              <a:gd name="connsiteX66" fmla="*/ 1021811 w 1293132"/>
              <a:gd name="connsiteY66" fmla="*/ 240285 h 1258692"/>
              <a:gd name="connsiteX67" fmla="*/ 996919 w 1293132"/>
              <a:gd name="connsiteY67" fmla="*/ 240285 h 1258692"/>
              <a:gd name="connsiteX68" fmla="*/ 979495 w 1293132"/>
              <a:gd name="connsiteY68" fmla="*/ 222855 h 1258692"/>
              <a:gd name="connsiteX69" fmla="*/ 996919 w 1293132"/>
              <a:gd name="connsiteY69" fmla="*/ 204180 h 1258692"/>
              <a:gd name="connsiteX70" fmla="*/ 1069105 w 1293132"/>
              <a:gd name="connsiteY70" fmla="*/ 204180 h 1258692"/>
              <a:gd name="connsiteX71" fmla="*/ 1087774 w 1293132"/>
              <a:gd name="connsiteY71" fmla="*/ 222855 h 1258692"/>
              <a:gd name="connsiteX72" fmla="*/ 1087774 w 1293132"/>
              <a:gd name="connsiteY72" fmla="*/ 298799 h 1258692"/>
              <a:gd name="connsiteX73" fmla="*/ 1069105 w 1293132"/>
              <a:gd name="connsiteY73" fmla="*/ 316229 h 1258692"/>
              <a:gd name="connsiteX74" fmla="*/ 1051681 w 1293132"/>
              <a:gd name="connsiteY74" fmla="*/ 298799 h 1258692"/>
              <a:gd name="connsiteX75" fmla="*/ 1051681 w 1293132"/>
              <a:gd name="connsiteY75" fmla="*/ 261450 h 1258692"/>
              <a:gd name="connsiteX76" fmla="*/ 852546 w 1293132"/>
              <a:gd name="connsiteY76" fmla="*/ 460649 h 1258692"/>
              <a:gd name="connsiteX77" fmla="*/ 840100 w 1293132"/>
              <a:gd name="connsiteY77" fmla="*/ 465629 h 1258692"/>
              <a:gd name="connsiteX78" fmla="*/ 826410 w 1293132"/>
              <a:gd name="connsiteY78" fmla="*/ 460649 h 1258692"/>
              <a:gd name="connsiteX79" fmla="*/ 716886 w 1293132"/>
              <a:gd name="connsiteY79" fmla="*/ 351089 h 1258692"/>
              <a:gd name="connsiteX80" fmla="*/ 658390 w 1293132"/>
              <a:gd name="connsiteY80" fmla="*/ 408359 h 1258692"/>
              <a:gd name="connsiteX81" fmla="*/ 696972 w 1293132"/>
              <a:gd name="connsiteY81" fmla="*/ 408359 h 1258692"/>
              <a:gd name="connsiteX82" fmla="*/ 715641 w 1293132"/>
              <a:gd name="connsiteY82" fmla="*/ 425789 h 1258692"/>
              <a:gd name="connsiteX83" fmla="*/ 709418 w 1293132"/>
              <a:gd name="connsiteY83" fmla="*/ 476834 h 1258692"/>
              <a:gd name="connsiteX84" fmla="*/ 760446 w 1293132"/>
              <a:gd name="connsiteY84" fmla="*/ 476834 h 1258692"/>
              <a:gd name="connsiteX85" fmla="*/ 816453 w 1293132"/>
              <a:gd name="connsiteY85" fmla="*/ 534104 h 1258692"/>
              <a:gd name="connsiteX86" fmla="*/ 816453 w 1293132"/>
              <a:gd name="connsiteY86" fmla="*/ 562739 h 1258692"/>
              <a:gd name="connsiteX87" fmla="*/ 602383 w 1293132"/>
              <a:gd name="connsiteY87" fmla="*/ 814228 h 1258692"/>
              <a:gd name="connsiteX88" fmla="*/ 545132 w 1293132"/>
              <a:gd name="connsiteY88" fmla="*/ 908848 h 1258692"/>
              <a:gd name="connsiteX89" fmla="*/ 545132 w 1293132"/>
              <a:gd name="connsiteY89" fmla="*/ 933748 h 1258692"/>
              <a:gd name="connsiteX90" fmla="*/ 510283 w 1293132"/>
              <a:gd name="connsiteY90" fmla="*/ 1003468 h 1258692"/>
              <a:gd name="connsiteX91" fmla="*/ 510283 w 1293132"/>
              <a:gd name="connsiteY91" fmla="*/ 1125478 h 1258692"/>
              <a:gd name="connsiteX92" fmla="*/ 555089 w 1293132"/>
              <a:gd name="connsiteY92" fmla="*/ 1166562 h 1258692"/>
              <a:gd name="connsiteX93" fmla="*/ 573757 w 1293132"/>
              <a:gd name="connsiteY93" fmla="*/ 1223832 h 1258692"/>
              <a:gd name="connsiteX94" fmla="*/ 594916 w 1293132"/>
              <a:gd name="connsiteY94" fmla="*/ 1223832 h 1258692"/>
              <a:gd name="connsiteX95" fmla="*/ 612340 w 1293132"/>
              <a:gd name="connsiteY95" fmla="*/ 1241262 h 1258692"/>
              <a:gd name="connsiteX96" fmla="*/ 594916 w 1293132"/>
              <a:gd name="connsiteY96" fmla="*/ 1258692 h 1258692"/>
              <a:gd name="connsiteX97" fmla="*/ 561312 w 1293132"/>
              <a:gd name="connsiteY97" fmla="*/ 1258692 h 1258692"/>
              <a:gd name="connsiteX98" fmla="*/ 256386 w 1293132"/>
              <a:gd name="connsiteY98" fmla="*/ 1258692 h 1258692"/>
              <a:gd name="connsiteX99" fmla="*/ 221538 w 1293132"/>
              <a:gd name="connsiteY99" fmla="*/ 1258692 h 1258692"/>
              <a:gd name="connsiteX100" fmla="*/ 204113 w 1293132"/>
              <a:gd name="connsiteY100" fmla="*/ 1241262 h 1258692"/>
              <a:gd name="connsiteX101" fmla="*/ 221538 w 1293132"/>
              <a:gd name="connsiteY101" fmla="*/ 1223832 h 1258692"/>
              <a:gd name="connsiteX102" fmla="*/ 242696 w 1293132"/>
              <a:gd name="connsiteY102" fmla="*/ 1223832 h 1258692"/>
              <a:gd name="connsiteX103" fmla="*/ 261365 w 1293132"/>
              <a:gd name="connsiteY103" fmla="*/ 1166562 h 1258692"/>
              <a:gd name="connsiteX104" fmla="*/ 306170 w 1293132"/>
              <a:gd name="connsiteY104" fmla="*/ 1125478 h 1258692"/>
              <a:gd name="connsiteX105" fmla="*/ 306170 w 1293132"/>
              <a:gd name="connsiteY105" fmla="*/ 1003468 h 1258692"/>
              <a:gd name="connsiteX106" fmla="*/ 272566 w 1293132"/>
              <a:gd name="connsiteY106" fmla="*/ 933748 h 1258692"/>
              <a:gd name="connsiteX107" fmla="*/ 272566 w 1293132"/>
              <a:gd name="connsiteY107" fmla="*/ 908848 h 1258692"/>
              <a:gd name="connsiteX108" fmla="*/ 212826 w 1293132"/>
              <a:gd name="connsiteY108" fmla="*/ 814228 h 1258692"/>
              <a:gd name="connsiteX109" fmla="*/ 0 w 1293132"/>
              <a:gd name="connsiteY109" fmla="*/ 562739 h 1258692"/>
              <a:gd name="connsiteX110" fmla="*/ 0 w 1293132"/>
              <a:gd name="connsiteY110" fmla="*/ 534104 h 1258692"/>
              <a:gd name="connsiteX111" fmla="*/ 57251 w 1293132"/>
              <a:gd name="connsiteY111" fmla="*/ 476834 h 1258692"/>
              <a:gd name="connsiteX112" fmla="*/ 108280 w 1293132"/>
              <a:gd name="connsiteY112" fmla="*/ 476834 h 1258692"/>
              <a:gd name="connsiteX113" fmla="*/ 102057 w 1293132"/>
              <a:gd name="connsiteY113" fmla="*/ 425789 h 1258692"/>
              <a:gd name="connsiteX114" fmla="*/ 119481 w 1293132"/>
              <a:gd name="connsiteY114" fmla="*/ 408359 h 1258692"/>
              <a:gd name="connsiteX115" fmla="*/ 408227 w 1293132"/>
              <a:gd name="connsiteY115" fmla="*/ 408359 h 1258692"/>
              <a:gd name="connsiteX116" fmla="*/ 408227 w 1293132"/>
              <a:gd name="connsiteY116" fmla="*/ 138195 h 1258692"/>
              <a:gd name="connsiteX117" fmla="*/ 341019 w 1293132"/>
              <a:gd name="connsiteY117" fmla="*/ 69720 h 1258692"/>
              <a:gd name="connsiteX118" fmla="*/ 409471 w 1293132"/>
              <a:gd name="connsiteY118" fmla="*/ 0 h 125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293132" h="1258692">
                <a:moveTo>
                  <a:pt x="322454" y="1160240"/>
                </a:moveTo>
                <a:cubicBezTo>
                  <a:pt x="311297" y="1160240"/>
                  <a:pt x="300139" y="1167574"/>
                  <a:pt x="296420" y="1177352"/>
                </a:cubicBezTo>
                <a:lnTo>
                  <a:pt x="280303" y="1223798"/>
                </a:lnTo>
                <a:lnTo>
                  <a:pt x="535690" y="1223798"/>
                </a:lnTo>
                <a:lnTo>
                  <a:pt x="520813" y="1177352"/>
                </a:lnTo>
                <a:cubicBezTo>
                  <a:pt x="515854" y="1167574"/>
                  <a:pt x="505936" y="1160240"/>
                  <a:pt x="494779" y="1160240"/>
                </a:cubicBezTo>
                <a:close/>
                <a:moveTo>
                  <a:pt x="341347" y="1023154"/>
                </a:moveTo>
                <a:lnTo>
                  <a:pt x="341347" y="1121606"/>
                </a:lnTo>
                <a:lnTo>
                  <a:pt x="474647" y="1121606"/>
                </a:lnTo>
                <a:lnTo>
                  <a:pt x="474647" y="1023154"/>
                </a:lnTo>
                <a:lnTo>
                  <a:pt x="456133" y="1023154"/>
                </a:lnTo>
                <a:lnTo>
                  <a:pt x="359861" y="1023154"/>
                </a:lnTo>
                <a:close/>
                <a:moveTo>
                  <a:pt x="323906" y="972059"/>
                </a:moveTo>
                <a:cubicBezTo>
                  <a:pt x="332563" y="981262"/>
                  <a:pt x="346167" y="987014"/>
                  <a:pt x="359770" y="987014"/>
                </a:cubicBezTo>
                <a:lnTo>
                  <a:pt x="456233" y="987014"/>
                </a:lnTo>
                <a:cubicBezTo>
                  <a:pt x="471074" y="987014"/>
                  <a:pt x="483441" y="981262"/>
                  <a:pt x="493334" y="972059"/>
                </a:cubicBezTo>
                <a:close/>
                <a:moveTo>
                  <a:pt x="307711" y="922210"/>
                </a:moveTo>
                <a:lnTo>
                  <a:pt x="307711" y="933634"/>
                </a:lnTo>
                <a:cubicBezTo>
                  <a:pt x="307711" y="933634"/>
                  <a:pt x="307711" y="934777"/>
                  <a:pt x="307711" y="935919"/>
                </a:cubicBezTo>
                <a:lnTo>
                  <a:pt x="508283" y="935919"/>
                </a:lnTo>
                <a:cubicBezTo>
                  <a:pt x="508283" y="934777"/>
                  <a:pt x="508283" y="933634"/>
                  <a:pt x="508283" y="933634"/>
                </a:cubicBezTo>
                <a:lnTo>
                  <a:pt x="508283" y="922210"/>
                </a:lnTo>
                <a:close/>
                <a:moveTo>
                  <a:pt x="701998" y="512200"/>
                </a:moveTo>
                <a:cubicBezTo>
                  <a:pt x="685927" y="586619"/>
                  <a:pt x="656258" y="688326"/>
                  <a:pt x="620408" y="773908"/>
                </a:cubicBezTo>
                <a:cubicBezTo>
                  <a:pt x="714360" y="747861"/>
                  <a:pt x="781115" y="662279"/>
                  <a:pt x="781115" y="563053"/>
                </a:cubicBezTo>
                <a:lnTo>
                  <a:pt x="781115" y="534526"/>
                </a:lnTo>
                <a:cubicBezTo>
                  <a:pt x="781115" y="522123"/>
                  <a:pt x="771225" y="512200"/>
                  <a:pt x="760100" y="512200"/>
                </a:cubicBezTo>
                <a:close/>
                <a:moveTo>
                  <a:pt x="57135" y="512200"/>
                </a:moveTo>
                <a:cubicBezTo>
                  <a:pt x="44775" y="512200"/>
                  <a:pt x="34886" y="522122"/>
                  <a:pt x="34886" y="534525"/>
                </a:cubicBezTo>
                <a:lnTo>
                  <a:pt x="34886" y="563052"/>
                </a:lnTo>
                <a:cubicBezTo>
                  <a:pt x="34886" y="661036"/>
                  <a:pt x="101633" y="746616"/>
                  <a:pt x="193102" y="772662"/>
                </a:cubicBezTo>
                <a:cubicBezTo>
                  <a:pt x="157256" y="688322"/>
                  <a:pt x="128827" y="586618"/>
                  <a:pt x="112758" y="512200"/>
                </a:cubicBezTo>
                <a:close/>
                <a:moveTo>
                  <a:pt x="138287" y="444904"/>
                </a:moveTo>
                <a:cubicBezTo>
                  <a:pt x="139530" y="456089"/>
                  <a:pt x="142016" y="469758"/>
                  <a:pt x="144502" y="485914"/>
                </a:cubicBezTo>
                <a:cubicBezTo>
                  <a:pt x="146988" y="488399"/>
                  <a:pt x="146988" y="490884"/>
                  <a:pt x="146988" y="494612"/>
                </a:cubicBezTo>
                <a:cubicBezTo>
                  <a:pt x="146988" y="495855"/>
                  <a:pt x="146988" y="495855"/>
                  <a:pt x="146988" y="497098"/>
                </a:cubicBezTo>
                <a:cubicBezTo>
                  <a:pt x="161903" y="577874"/>
                  <a:pt x="196704" y="695931"/>
                  <a:pt x="237721" y="785406"/>
                </a:cubicBezTo>
                <a:cubicBezTo>
                  <a:pt x="241450" y="787892"/>
                  <a:pt x="242693" y="792863"/>
                  <a:pt x="243935" y="796591"/>
                </a:cubicBezTo>
                <a:cubicBezTo>
                  <a:pt x="260093" y="832629"/>
                  <a:pt x="278737" y="863697"/>
                  <a:pt x="297381" y="884823"/>
                </a:cubicBezTo>
                <a:lnTo>
                  <a:pt x="518621" y="884823"/>
                </a:lnTo>
                <a:cubicBezTo>
                  <a:pt x="583253" y="807775"/>
                  <a:pt x="646642" y="603971"/>
                  <a:pt x="669015" y="490884"/>
                </a:cubicBezTo>
                <a:cubicBezTo>
                  <a:pt x="672743" y="473486"/>
                  <a:pt x="676472" y="457331"/>
                  <a:pt x="677715" y="444904"/>
                </a:cubicBezTo>
                <a:close/>
                <a:moveTo>
                  <a:pt x="409820" y="36137"/>
                </a:moveTo>
                <a:cubicBezTo>
                  <a:pt x="391159" y="36137"/>
                  <a:pt x="377475" y="50810"/>
                  <a:pt x="377475" y="69150"/>
                </a:cubicBezTo>
                <a:cubicBezTo>
                  <a:pt x="377475" y="87491"/>
                  <a:pt x="391159" y="100941"/>
                  <a:pt x="409820" y="100941"/>
                </a:cubicBezTo>
                <a:lnTo>
                  <a:pt x="1223415" y="100941"/>
                </a:lnTo>
                <a:cubicBezTo>
                  <a:pt x="1242076" y="100941"/>
                  <a:pt x="1257004" y="87491"/>
                  <a:pt x="1257004" y="69150"/>
                </a:cubicBezTo>
                <a:cubicBezTo>
                  <a:pt x="1257004" y="50810"/>
                  <a:pt x="1242076" y="36137"/>
                  <a:pt x="1223415" y="36137"/>
                </a:cubicBezTo>
                <a:close/>
                <a:moveTo>
                  <a:pt x="409471" y="0"/>
                </a:moveTo>
                <a:lnTo>
                  <a:pt x="1223435" y="0"/>
                </a:lnTo>
                <a:cubicBezTo>
                  <a:pt x="1260773" y="0"/>
                  <a:pt x="1293132" y="31125"/>
                  <a:pt x="1293132" y="69720"/>
                </a:cubicBezTo>
                <a:cubicBezTo>
                  <a:pt x="1293132" y="107070"/>
                  <a:pt x="1263262" y="136950"/>
                  <a:pt x="1225924" y="138195"/>
                </a:cubicBezTo>
                <a:lnTo>
                  <a:pt x="1225924" y="572699"/>
                </a:lnTo>
                <a:cubicBezTo>
                  <a:pt x="1225924" y="615029"/>
                  <a:pt x="1192320" y="648644"/>
                  <a:pt x="1151249" y="648644"/>
                </a:cubicBezTo>
                <a:lnTo>
                  <a:pt x="867481" y="648644"/>
                </a:lnTo>
                <a:cubicBezTo>
                  <a:pt x="857525" y="648644"/>
                  <a:pt x="848812" y="639929"/>
                  <a:pt x="848812" y="629969"/>
                </a:cubicBezTo>
                <a:cubicBezTo>
                  <a:pt x="848812" y="620009"/>
                  <a:pt x="857525" y="612539"/>
                  <a:pt x="867481" y="612539"/>
                </a:cubicBezTo>
                <a:lnTo>
                  <a:pt x="1151249" y="612539"/>
                </a:lnTo>
                <a:cubicBezTo>
                  <a:pt x="1173651" y="612539"/>
                  <a:pt x="1191076" y="595109"/>
                  <a:pt x="1191076" y="572699"/>
                </a:cubicBezTo>
                <a:lnTo>
                  <a:pt x="1191076" y="138195"/>
                </a:lnTo>
                <a:lnTo>
                  <a:pt x="443075" y="138195"/>
                </a:lnTo>
                <a:lnTo>
                  <a:pt x="443075" y="408359"/>
                </a:lnTo>
                <a:lnTo>
                  <a:pt x="608606" y="408359"/>
                </a:lnTo>
                <a:lnTo>
                  <a:pt x="704440" y="312494"/>
                </a:lnTo>
                <a:cubicBezTo>
                  <a:pt x="710663" y="306269"/>
                  <a:pt x="723109" y="306269"/>
                  <a:pt x="729332" y="312494"/>
                </a:cubicBezTo>
                <a:lnTo>
                  <a:pt x="840100" y="423299"/>
                </a:lnTo>
                <a:lnTo>
                  <a:pt x="1021811" y="240285"/>
                </a:lnTo>
                <a:lnTo>
                  <a:pt x="996919" y="240285"/>
                </a:lnTo>
                <a:cubicBezTo>
                  <a:pt x="986962" y="240285"/>
                  <a:pt x="979495" y="232815"/>
                  <a:pt x="979495" y="222855"/>
                </a:cubicBezTo>
                <a:cubicBezTo>
                  <a:pt x="979495" y="212895"/>
                  <a:pt x="986962" y="204180"/>
                  <a:pt x="996919" y="204180"/>
                </a:cubicBezTo>
                <a:lnTo>
                  <a:pt x="1069105" y="204180"/>
                </a:lnTo>
                <a:cubicBezTo>
                  <a:pt x="1080307" y="204180"/>
                  <a:pt x="1087774" y="212895"/>
                  <a:pt x="1087774" y="222855"/>
                </a:cubicBezTo>
                <a:lnTo>
                  <a:pt x="1087774" y="298799"/>
                </a:lnTo>
                <a:cubicBezTo>
                  <a:pt x="1087774" y="308759"/>
                  <a:pt x="1080307" y="316229"/>
                  <a:pt x="1069105" y="316229"/>
                </a:cubicBezTo>
                <a:cubicBezTo>
                  <a:pt x="1059149" y="316229"/>
                  <a:pt x="1051681" y="308759"/>
                  <a:pt x="1051681" y="298799"/>
                </a:cubicBezTo>
                <a:lnTo>
                  <a:pt x="1051681" y="261450"/>
                </a:lnTo>
                <a:lnTo>
                  <a:pt x="852546" y="460649"/>
                </a:lnTo>
                <a:cubicBezTo>
                  <a:pt x="848812" y="464384"/>
                  <a:pt x="843834" y="465629"/>
                  <a:pt x="840100" y="465629"/>
                </a:cubicBezTo>
                <a:cubicBezTo>
                  <a:pt x="835122" y="465629"/>
                  <a:pt x="830144" y="464384"/>
                  <a:pt x="826410" y="460649"/>
                </a:cubicBezTo>
                <a:lnTo>
                  <a:pt x="716886" y="351089"/>
                </a:lnTo>
                <a:lnTo>
                  <a:pt x="658390" y="408359"/>
                </a:lnTo>
                <a:lnTo>
                  <a:pt x="696972" y="408359"/>
                </a:lnTo>
                <a:cubicBezTo>
                  <a:pt x="706929" y="408359"/>
                  <a:pt x="715641" y="417074"/>
                  <a:pt x="715641" y="425789"/>
                </a:cubicBezTo>
                <a:cubicBezTo>
                  <a:pt x="715641" y="436994"/>
                  <a:pt x="713152" y="454424"/>
                  <a:pt x="709418" y="476834"/>
                </a:cubicBezTo>
                <a:lnTo>
                  <a:pt x="760446" y="476834"/>
                </a:lnTo>
                <a:cubicBezTo>
                  <a:pt x="791561" y="476834"/>
                  <a:pt x="816453" y="501734"/>
                  <a:pt x="816453" y="534104"/>
                </a:cubicBezTo>
                <a:lnTo>
                  <a:pt x="816453" y="562739"/>
                </a:lnTo>
                <a:cubicBezTo>
                  <a:pt x="816453" y="688484"/>
                  <a:pt x="725598" y="794308"/>
                  <a:pt x="602383" y="814228"/>
                </a:cubicBezTo>
                <a:cubicBezTo>
                  <a:pt x="583714" y="852823"/>
                  <a:pt x="565045" y="886438"/>
                  <a:pt x="545132" y="908848"/>
                </a:cubicBezTo>
                <a:lnTo>
                  <a:pt x="545132" y="933748"/>
                </a:lnTo>
                <a:cubicBezTo>
                  <a:pt x="545132" y="961138"/>
                  <a:pt x="532686" y="987283"/>
                  <a:pt x="510283" y="1003468"/>
                </a:cubicBezTo>
                <a:lnTo>
                  <a:pt x="510283" y="1125478"/>
                </a:lnTo>
                <a:cubicBezTo>
                  <a:pt x="531441" y="1130457"/>
                  <a:pt x="547621" y="1145397"/>
                  <a:pt x="555089" y="1166562"/>
                </a:cubicBezTo>
                <a:lnTo>
                  <a:pt x="573757" y="1223832"/>
                </a:lnTo>
                <a:lnTo>
                  <a:pt x="594916" y="1223832"/>
                </a:lnTo>
                <a:cubicBezTo>
                  <a:pt x="604872" y="1223832"/>
                  <a:pt x="612340" y="1231302"/>
                  <a:pt x="612340" y="1241262"/>
                </a:cubicBezTo>
                <a:cubicBezTo>
                  <a:pt x="612340" y="1251222"/>
                  <a:pt x="604872" y="1258692"/>
                  <a:pt x="594916" y="1258692"/>
                </a:cubicBezTo>
                <a:lnTo>
                  <a:pt x="561312" y="1258692"/>
                </a:lnTo>
                <a:lnTo>
                  <a:pt x="256386" y="1258692"/>
                </a:lnTo>
                <a:lnTo>
                  <a:pt x="221538" y="1258692"/>
                </a:lnTo>
                <a:cubicBezTo>
                  <a:pt x="211581" y="1258692"/>
                  <a:pt x="204113" y="1251222"/>
                  <a:pt x="204113" y="1241262"/>
                </a:cubicBezTo>
                <a:cubicBezTo>
                  <a:pt x="204113" y="1231302"/>
                  <a:pt x="211581" y="1223832"/>
                  <a:pt x="221538" y="1223832"/>
                </a:cubicBezTo>
                <a:lnTo>
                  <a:pt x="242696" y="1223832"/>
                </a:lnTo>
                <a:lnTo>
                  <a:pt x="261365" y="1166562"/>
                </a:lnTo>
                <a:cubicBezTo>
                  <a:pt x="268832" y="1145397"/>
                  <a:pt x="286257" y="1130457"/>
                  <a:pt x="306170" y="1125478"/>
                </a:cubicBezTo>
                <a:lnTo>
                  <a:pt x="306170" y="1003468"/>
                </a:lnTo>
                <a:cubicBezTo>
                  <a:pt x="285012" y="987283"/>
                  <a:pt x="272566" y="961138"/>
                  <a:pt x="272566" y="933748"/>
                </a:cubicBezTo>
                <a:lnTo>
                  <a:pt x="272566" y="908848"/>
                </a:lnTo>
                <a:cubicBezTo>
                  <a:pt x="251408" y="886438"/>
                  <a:pt x="231494" y="852823"/>
                  <a:pt x="212826" y="814228"/>
                </a:cubicBezTo>
                <a:cubicBezTo>
                  <a:pt x="90855" y="794308"/>
                  <a:pt x="0" y="687239"/>
                  <a:pt x="0" y="562739"/>
                </a:cubicBezTo>
                <a:lnTo>
                  <a:pt x="0" y="534104"/>
                </a:lnTo>
                <a:cubicBezTo>
                  <a:pt x="0" y="501734"/>
                  <a:pt x="24892" y="476834"/>
                  <a:pt x="57251" y="476834"/>
                </a:cubicBezTo>
                <a:lnTo>
                  <a:pt x="108280" y="476834"/>
                </a:lnTo>
                <a:cubicBezTo>
                  <a:pt x="103301" y="455669"/>
                  <a:pt x="102057" y="439484"/>
                  <a:pt x="102057" y="425789"/>
                </a:cubicBezTo>
                <a:cubicBezTo>
                  <a:pt x="102057" y="417074"/>
                  <a:pt x="109524" y="408359"/>
                  <a:pt x="119481" y="408359"/>
                </a:cubicBezTo>
                <a:lnTo>
                  <a:pt x="408227" y="408359"/>
                </a:lnTo>
                <a:lnTo>
                  <a:pt x="408227" y="138195"/>
                </a:lnTo>
                <a:cubicBezTo>
                  <a:pt x="370889" y="136950"/>
                  <a:pt x="341019" y="107070"/>
                  <a:pt x="341019" y="69720"/>
                </a:cubicBezTo>
                <a:cubicBezTo>
                  <a:pt x="341019" y="31125"/>
                  <a:pt x="372133" y="0"/>
                  <a:pt x="409471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9" name="Freeform 438">
            <a:extLst>
              <a:ext uri="{FF2B5EF4-FFF2-40B4-BE49-F238E27FC236}">
                <a16:creationId xmlns:a16="http://schemas.microsoft.com/office/drawing/2014/main" id="{7383D8F5-B1A0-1F46-A683-FC39324A127C}"/>
              </a:ext>
            </a:extLst>
          </p:cNvPr>
          <p:cNvSpPr/>
          <p:nvPr/>
        </p:nvSpPr>
        <p:spPr>
          <a:xfrm>
            <a:off x="3647682" y="1722289"/>
            <a:ext cx="114613" cy="16736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1344">
                <a:moveTo>
                  <a:pt x="93" y="1344"/>
                </a:moveTo>
                <a:lnTo>
                  <a:pt x="0" y="1344"/>
                </a:lnTo>
                <a:lnTo>
                  <a:pt x="0" y="0"/>
                </a:lnTo>
                <a:lnTo>
                  <a:pt x="93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462834D6-8911-2948-8D74-0524D30CD271}"/>
              </a:ext>
            </a:extLst>
          </p:cNvPr>
          <p:cNvSpPr/>
          <p:nvPr/>
        </p:nvSpPr>
        <p:spPr>
          <a:xfrm>
            <a:off x="4644315" y="3971733"/>
            <a:ext cx="206801" cy="2068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67" y="84"/>
                </a:moveTo>
                <a:cubicBezTo>
                  <a:pt x="167" y="130"/>
                  <a:pt x="129" y="167"/>
                  <a:pt x="83" y="167"/>
                </a:cubicBezTo>
                <a:cubicBezTo>
                  <a:pt x="37" y="167"/>
                  <a:pt x="0" y="130"/>
                  <a:pt x="0" y="84"/>
                </a:cubicBezTo>
                <a:cubicBezTo>
                  <a:pt x="0" y="38"/>
                  <a:pt x="37" y="0"/>
                  <a:pt x="83" y="0"/>
                </a:cubicBezTo>
                <a:cubicBezTo>
                  <a:pt x="129" y="0"/>
                  <a:pt x="167" y="38"/>
                  <a:pt x="167" y="84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1" name="Freeform 440">
            <a:extLst>
              <a:ext uri="{FF2B5EF4-FFF2-40B4-BE49-F238E27FC236}">
                <a16:creationId xmlns:a16="http://schemas.microsoft.com/office/drawing/2014/main" id="{3798E048-DEAD-BA47-8C46-9D4C59CC1E95}"/>
              </a:ext>
            </a:extLst>
          </p:cNvPr>
          <p:cNvSpPr/>
          <p:nvPr/>
        </p:nvSpPr>
        <p:spPr>
          <a:xfrm>
            <a:off x="4644315" y="5175590"/>
            <a:ext cx="206801" cy="20562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6">
                <a:moveTo>
                  <a:pt x="167" y="83"/>
                </a:moveTo>
                <a:cubicBezTo>
                  <a:pt x="167" y="129"/>
                  <a:pt x="129" y="166"/>
                  <a:pt x="83" y="166"/>
                </a:cubicBezTo>
                <a:cubicBezTo>
                  <a:pt x="37" y="166"/>
                  <a:pt x="0" y="129"/>
                  <a:pt x="0" y="83"/>
                </a:cubicBezTo>
                <a:cubicBezTo>
                  <a:pt x="0" y="38"/>
                  <a:pt x="37" y="0"/>
                  <a:pt x="83" y="0"/>
                </a:cubicBezTo>
                <a:cubicBezTo>
                  <a:pt x="129" y="0"/>
                  <a:pt x="167" y="38"/>
                  <a:pt x="167" y="8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Straight Connector 441">
            <a:extLst>
              <a:ext uri="{FF2B5EF4-FFF2-40B4-BE49-F238E27FC236}">
                <a16:creationId xmlns:a16="http://schemas.microsoft.com/office/drawing/2014/main" id="{549FA60C-CE40-384E-8314-82F5C4FB0EE6}"/>
              </a:ext>
            </a:extLst>
          </p:cNvPr>
          <p:cNvSpPr/>
          <p:nvPr/>
        </p:nvSpPr>
        <p:spPr>
          <a:xfrm>
            <a:off x="4747712" y="8322319"/>
            <a:ext cx="0" cy="1203858"/>
          </a:xfrm>
          <a:prstGeom prst="line">
            <a:avLst/>
          </a:prstGeom>
          <a:noFill/>
          <a:ln w="3600" cap="flat">
            <a:solidFill>
              <a:srgbClr val="262626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CC5DEFC3-AC9C-F441-AA82-77B6AA3F7FC8}"/>
              </a:ext>
            </a:extLst>
          </p:cNvPr>
          <p:cNvSpPr/>
          <p:nvPr/>
        </p:nvSpPr>
        <p:spPr>
          <a:xfrm>
            <a:off x="4644315" y="8218882"/>
            <a:ext cx="206801" cy="20562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6">
                <a:moveTo>
                  <a:pt x="167" y="83"/>
                </a:moveTo>
                <a:cubicBezTo>
                  <a:pt x="167" y="129"/>
                  <a:pt x="129" y="166"/>
                  <a:pt x="83" y="166"/>
                </a:cubicBezTo>
                <a:cubicBezTo>
                  <a:pt x="37" y="166"/>
                  <a:pt x="0" y="129"/>
                  <a:pt x="0" y="83"/>
                </a:cubicBezTo>
                <a:cubicBezTo>
                  <a:pt x="0" y="37"/>
                  <a:pt x="37" y="0"/>
                  <a:pt x="83" y="0"/>
                </a:cubicBezTo>
                <a:cubicBezTo>
                  <a:pt x="129" y="0"/>
                  <a:pt x="167" y="37"/>
                  <a:pt x="167" y="83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Rounded Rectangle 443">
            <a:extLst>
              <a:ext uri="{FF2B5EF4-FFF2-40B4-BE49-F238E27FC236}">
                <a16:creationId xmlns:a16="http://schemas.microsoft.com/office/drawing/2014/main" id="{12B651AB-4494-534E-B7F1-C050CDED8A8F}"/>
              </a:ext>
            </a:extLst>
          </p:cNvPr>
          <p:cNvSpPr/>
          <p:nvPr/>
        </p:nvSpPr>
        <p:spPr>
          <a:xfrm>
            <a:off x="1694277" y="9640830"/>
            <a:ext cx="6433265" cy="3032072"/>
          </a:xfrm>
          <a:prstGeom prst="roundRect">
            <a:avLst>
              <a:gd name="adj" fmla="val 29861"/>
            </a:avLst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5" name="Rounded Rectangle 444">
            <a:extLst>
              <a:ext uri="{FF2B5EF4-FFF2-40B4-BE49-F238E27FC236}">
                <a16:creationId xmlns:a16="http://schemas.microsoft.com/office/drawing/2014/main" id="{E587901C-65DB-8746-8126-2C86D78AD5BA}"/>
              </a:ext>
            </a:extLst>
          </p:cNvPr>
          <p:cNvSpPr/>
          <p:nvPr/>
        </p:nvSpPr>
        <p:spPr>
          <a:xfrm>
            <a:off x="1568455" y="9513715"/>
            <a:ext cx="6432019" cy="3032072"/>
          </a:xfrm>
          <a:prstGeom prst="roundRect">
            <a:avLst>
              <a:gd name="adj" fmla="val 27034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3" name="Freeform 502">
            <a:extLst>
              <a:ext uri="{FF2B5EF4-FFF2-40B4-BE49-F238E27FC236}">
                <a16:creationId xmlns:a16="http://schemas.microsoft.com/office/drawing/2014/main" id="{187AB3BC-A565-7E43-A146-7DB483C133B5}"/>
              </a:ext>
            </a:extLst>
          </p:cNvPr>
          <p:cNvSpPr/>
          <p:nvPr/>
        </p:nvSpPr>
        <p:spPr>
          <a:xfrm>
            <a:off x="3647682" y="10192910"/>
            <a:ext cx="114613" cy="16736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3" h="1344">
                <a:moveTo>
                  <a:pt x="93" y="1344"/>
                </a:moveTo>
                <a:lnTo>
                  <a:pt x="0" y="1344"/>
                </a:lnTo>
                <a:lnTo>
                  <a:pt x="0" y="0"/>
                </a:lnTo>
                <a:lnTo>
                  <a:pt x="93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8" name="Freeform 587">
            <a:extLst>
              <a:ext uri="{FF2B5EF4-FFF2-40B4-BE49-F238E27FC236}">
                <a16:creationId xmlns:a16="http://schemas.microsoft.com/office/drawing/2014/main" id="{AAB5A620-60EE-C348-958F-F5EC7C10B691}"/>
              </a:ext>
            </a:extLst>
          </p:cNvPr>
          <p:cNvSpPr/>
          <p:nvPr/>
        </p:nvSpPr>
        <p:spPr>
          <a:xfrm>
            <a:off x="2039365" y="10347442"/>
            <a:ext cx="1136162" cy="1364621"/>
          </a:xfrm>
          <a:custGeom>
            <a:avLst/>
            <a:gdLst>
              <a:gd name="connsiteX0" fmla="*/ 567462 w 1136162"/>
              <a:gd name="connsiteY0" fmla="*/ 567031 h 1364621"/>
              <a:gd name="connsiteX1" fmla="*/ 586022 w 1136162"/>
              <a:gd name="connsiteY1" fmla="*/ 584431 h 1364621"/>
              <a:gd name="connsiteX2" fmla="*/ 586022 w 1136162"/>
              <a:gd name="connsiteY2" fmla="*/ 631661 h 1364621"/>
              <a:gd name="connsiteX3" fmla="*/ 639227 w 1136162"/>
              <a:gd name="connsiteY3" fmla="*/ 675162 h 1364621"/>
              <a:gd name="connsiteX4" fmla="*/ 626854 w 1136162"/>
              <a:gd name="connsiteY4" fmla="*/ 697534 h 1364621"/>
              <a:gd name="connsiteX5" fmla="*/ 604582 w 1136162"/>
              <a:gd name="connsiteY5" fmla="*/ 685105 h 1364621"/>
              <a:gd name="connsiteX6" fmla="*/ 569937 w 1136162"/>
              <a:gd name="connsiteY6" fmla="*/ 665219 h 1364621"/>
              <a:gd name="connsiteX7" fmla="*/ 511783 w 1136162"/>
              <a:gd name="connsiteY7" fmla="*/ 723635 h 1364621"/>
              <a:gd name="connsiteX8" fmla="*/ 567462 w 1136162"/>
              <a:gd name="connsiteY8" fmla="*/ 780808 h 1364621"/>
              <a:gd name="connsiteX9" fmla="*/ 569937 w 1136162"/>
              <a:gd name="connsiteY9" fmla="*/ 780808 h 1364621"/>
              <a:gd name="connsiteX10" fmla="*/ 659024 w 1136162"/>
              <a:gd name="connsiteY10" fmla="*/ 874024 h 1364621"/>
              <a:gd name="connsiteX11" fmla="*/ 586022 w 1136162"/>
              <a:gd name="connsiteY11" fmla="*/ 967241 h 1364621"/>
              <a:gd name="connsiteX12" fmla="*/ 586022 w 1136162"/>
              <a:gd name="connsiteY12" fmla="*/ 1011985 h 1364621"/>
              <a:gd name="connsiteX13" fmla="*/ 567462 w 1136162"/>
              <a:gd name="connsiteY13" fmla="*/ 1030628 h 1364621"/>
              <a:gd name="connsiteX14" fmla="*/ 550140 w 1136162"/>
              <a:gd name="connsiteY14" fmla="*/ 1011985 h 1364621"/>
              <a:gd name="connsiteX15" fmla="*/ 550140 w 1136162"/>
              <a:gd name="connsiteY15" fmla="*/ 968484 h 1364621"/>
              <a:gd name="connsiteX16" fmla="*/ 494461 w 1136162"/>
              <a:gd name="connsiteY16" fmla="*/ 946112 h 1364621"/>
              <a:gd name="connsiteX17" fmla="*/ 493223 w 1136162"/>
              <a:gd name="connsiteY17" fmla="*/ 921254 h 1364621"/>
              <a:gd name="connsiteX18" fmla="*/ 517970 w 1136162"/>
              <a:gd name="connsiteY18" fmla="*/ 920011 h 1364621"/>
              <a:gd name="connsiteX19" fmla="*/ 563751 w 1136162"/>
              <a:gd name="connsiteY19" fmla="*/ 932440 h 1364621"/>
              <a:gd name="connsiteX20" fmla="*/ 623142 w 1136162"/>
              <a:gd name="connsiteY20" fmla="*/ 874024 h 1364621"/>
              <a:gd name="connsiteX21" fmla="*/ 567462 w 1136162"/>
              <a:gd name="connsiteY21" fmla="*/ 816851 h 1364621"/>
              <a:gd name="connsiteX22" fmla="*/ 563751 w 1136162"/>
              <a:gd name="connsiteY22" fmla="*/ 816851 h 1364621"/>
              <a:gd name="connsiteX23" fmla="*/ 477138 w 1136162"/>
              <a:gd name="connsiteY23" fmla="*/ 723635 h 1364621"/>
              <a:gd name="connsiteX24" fmla="*/ 550140 w 1136162"/>
              <a:gd name="connsiteY24" fmla="*/ 631661 h 1364621"/>
              <a:gd name="connsiteX25" fmla="*/ 550140 w 1136162"/>
              <a:gd name="connsiteY25" fmla="*/ 584431 h 1364621"/>
              <a:gd name="connsiteX26" fmla="*/ 567462 w 1136162"/>
              <a:gd name="connsiteY26" fmla="*/ 567031 h 1364621"/>
              <a:gd name="connsiteX27" fmla="*/ 550044 w 1136162"/>
              <a:gd name="connsiteY27" fmla="*/ 377608 h 1364621"/>
              <a:gd name="connsiteX28" fmla="*/ 283841 w 1136162"/>
              <a:gd name="connsiteY28" fmla="*/ 488358 h 1364621"/>
              <a:gd name="connsiteX29" fmla="*/ 324891 w 1136162"/>
              <a:gd name="connsiteY29" fmla="*/ 528178 h 1364621"/>
              <a:gd name="connsiteX30" fmla="*/ 324891 w 1136162"/>
              <a:gd name="connsiteY30" fmla="*/ 553065 h 1364621"/>
              <a:gd name="connsiteX31" fmla="*/ 312451 w 1136162"/>
              <a:gd name="connsiteY31" fmla="*/ 559287 h 1364621"/>
              <a:gd name="connsiteX32" fmla="*/ 300012 w 1136162"/>
              <a:gd name="connsiteY32" fmla="*/ 553065 h 1364621"/>
              <a:gd name="connsiteX33" fmla="*/ 258962 w 1136162"/>
              <a:gd name="connsiteY33" fmla="*/ 513245 h 1364621"/>
              <a:gd name="connsiteX34" fmla="*/ 149495 w 1136162"/>
              <a:gd name="connsiteY34" fmla="*/ 778298 h 1364621"/>
              <a:gd name="connsiteX35" fmla="*/ 207960 w 1136162"/>
              <a:gd name="connsiteY35" fmla="*/ 778298 h 1364621"/>
              <a:gd name="connsiteX36" fmla="*/ 225376 w 1136162"/>
              <a:gd name="connsiteY36" fmla="*/ 795719 h 1364621"/>
              <a:gd name="connsiteX37" fmla="*/ 207960 w 1136162"/>
              <a:gd name="connsiteY37" fmla="*/ 814384 h 1364621"/>
              <a:gd name="connsiteX38" fmla="*/ 149495 w 1136162"/>
              <a:gd name="connsiteY38" fmla="*/ 814384 h 1364621"/>
              <a:gd name="connsiteX39" fmla="*/ 258962 w 1136162"/>
              <a:gd name="connsiteY39" fmla="*/ 1079437 h 1364621"/>
              <a:gd name="connsiteX40" fmla="*/ 300012 w 1136162"/>
              <a:gd name="connsiteY40" fmla="*/ 1039617 h 1364621"/>
              <a:gd name="connsiteX41" fmla="*/ 324891 w 1136162"/>
              <a:gd name="connsiteY41" fmla="*/ 1039617 h 1364621"/>
              <a:gd name="connsiteX42" fmla="*/ 324891 w 1136162"/>
              <a:gd name="connsiteY42" fmla="*/ 1064504 h 1364621"/>
              <a:gd name="connsiteX43" fmla="*/ 283841 w 1136162"/>
              <a:gd name="connsiteY43" fmla="*/ 1104324 h 1364621"/>
              <a:gd name="connsiteX44" fmla="*/ 550044 w 1136162"/>
              <a:gd name="connsiteY44" fmla="*/ 1215074 h 1364621"/>
              <a:gd name="connsiteX45" fmla="*/ 550044 w 1136162"/>
              <a:gd name="connsiteY45" fmla="*/ 1156588 h 1364621"/>
              <a:gd name="connsiteX46" fmla="*/ 567459 w 1136162"/>
              <a:gd name="connsiteY46" fmla="*/ 1139167 h 1364621"/>
              <a:gd name="connsiteX47" fmla="*/ 586118 w 1136162"/>
              <a:gd name="connsiteY47" fmla="*/ 1156588 h 1364621"/>
              <a:gd name="connsiteX48" fmla="*/ 586118 w 1136162"/>
              <a:gd name="connsiteY48" fmla="*/ 1215074 h 1364621"/>
              <a:gd name="connsiteX49" fmla="*/ 851078 w 1136162"/>
              <a:gd name="connsiteY49" fmla="*/ 1104324 h 1364621"/>
              <a:gd name="connsiteX50" fmla="*/ 810028 w 1136162"/>
              <a:gd name="connsiteY50" fmla="*/ 1064504 h 1364621"/>
              <a:gd name="connsiteX51" fmla="*/ 810028 w 1136162"/>
              <a:gd name="connsiteY51" fmla="*/ 1039617 h 1364621"/>
              <a:gd name="connsiteX52" fmla="*/ 834906 w 1136162"/>
              <a:gd name="connsiteY52" fmla="*/ 1039617 h 1364621"/>
              <a:gd name="connsiteX53" fmla="*/ 875956 w 1136162"/>
              <a:gd name="connsiteY53" fmla="*/ 1079437 h 1364621"/>
              <a:gd name="connsiteX54" fmla="*/ 986667 w 1136162"/>
              <a:gd name="connsiteY54" fmla="*/ 814384 h 1364621"/>
              <a:gd name="connsiteX55" fmla="*/ 985423 w 1136162"/>
              <a:gd name="connsiteY55" fmla="*/ 814384 h 1364621"/>
              <a:gd name="connsiteX56" fmla="*/ 928202 w 1136162"/>
              <a:gd name="connsiteY56" fmla="*/ 814384 h 1364621"/>
              <a:gd name="connsiteX57" fmla="*/ 910787 w 1136162"/>
              <a:gd name="connsiteY57" fmla="*/ 795719 h 1364621"/>
              <a:gd name="connsiteX58" fmla="*/ 928202 w 1136162"/>
              <a:gd name="connsiteY58" fmla="*/ 778298 h 1364621"/>
              <a:gd name="connsiteX59" fmla="*/ 985423 w 1136162"/>
              <a:gd name="connsiteY59" fmla="*/ 778298 h 1364621"/>
              <a:gd name="connsiteX60" fmla="*/ 986667 w 1136162"/>
              <a:gd name="connsiteY60" fmla="*/ 778298 h 1364621"/>
              <a:gd name="connsiteX61" fmla="*/ 875956 w 1136162"/>
              <a:gd name="connsiteY61" fmla="*/ 513245 h 1364621"/>
              <a:gd name="connsiteX62" fmla="*/ 834906 w 1136162"/>
              <a:gd name="connsiteY62" fmla="*/ 553065 h 1364621"/>
              <a:gd name="connsiteX63" fmla="*/ 822467 w 1136162"/>
              <a:gd name="connsiteY63" fmla="*/ 559287 h 1364621"/>
              <a:gd name="connsiteX64" fmla="*/ 810028 w 1136162"/>
              <a:gd name="connsiteY64" fmla="*/ 553065 h 1364621"/>
              <a:gd name="connsiteX65" fmla="*/ 810028 w 1136162"/>
              <a:gd name="connsiteY65" fmla="*/ 528178 h 1364621"/>
              <a:gd name="connsiteX66" fmla="*/ 851078 w 1136162"/>
              <a:gd name="connsiteY66" fmla="*/ 488358 h 1364621"/>
              <a:gd name="connsiteX67" fmla="*/ 586118 w 1136162"/>
              <a:gd name="connsiteY67" fmla="*/ 377608 h 1364621"/>
              <a:gd name="connsiteX68" fmla="*/ 586118 w 1136162"/>
              <a:gd name="connsiteY68" fmla="*/ 436094 h 1364621"/>
              <a:gd name="connsiteX69" fmla="*/ 567459 w 1136162"/>
              <a:gd name="connsiteY69" fmla="*/ 453515 h 1364621"/>
              <a:gd name="connsiteX70" fmla="*/ 550044 w 1136162"/>
              <a:gd name="connsiteY70" fmla="*/ 436094 h 1364621"/>
              <a:gd name="connsiteX71" fmla="*/ 567459 w 1136162"/>
              <a:gd name="connsiteY71" fmla="*/ 341467 h 1364621"/>
              <a:gd name="connsiteX72" fmla="*/ 1022795 w 1136162"/>
              <a:gd name="connsiteY72" fmla="*/ 795718 h 1364621"/>
              <a:gd name="connsiteX73" fmla="*/ 567459 w 1136162"/>
              <a:gd name="connsiteY73" fmla="*/ 1251214 h 1364621"/>
              <a:gd name="connsiteX74" fmla="*/ 113367 w 1136162"/>
              <a:gd name="connsiteY74" fmla="*/ 795718 h 1364621"/>
              <a:gd name="connsiteX75" fmla="*/ 567459 w 1136162"/>
              <a:gd name="connsiteY75" fmla="*/ 341467 h 1364621"/>
              <a:gd name="connsiteX76" fmla="*/ 991061 w 1136162"/>
              <a:gd name="connsiteY76" fmla="*/ 320281 h 1364621"/>
              <a:gd name="connsiteX77" fmla="*/ 943060 w 1136162"/>
              <a:gd name="connsiteY77" fmla="*/ 368298 h 1364621"/>
              <a:gd name="connsiteX78" fmla="*/ 949214 w 1136162"/>
              <a:gd name="connsiteY78" fmla="*/ 374455 h 1364621"/>
              <a:gd name="connsiteX79" fmla="*/ 957830 w 1136162"/>
              <a:gd name="connsiteY79" fmla="*/ 381842 h 1364621"/>
              <a:gd name="connsiteX80" fmla="*/ 981214 w 1136162"/>
              <a:gd name="connsiteY80" fmla="*/ 405235 h 1364621"/>
              <a:gd name="connsiteX81" fmla="*/ 991061 w 1136162"/>
              <a:gd name="connsiteY81" fmla="*/ 416316 h 1364621"/>
              <a:gd name="connsiteX82" fmla="*/ 997215 w 1136162"/>
              <a:gd name="connsiteY82" fmla="*/ 422472 h 1364621"/>
              <a:gd name="connsiteX83" fmla="*/ 1045215 w 1136162"/>
              <a:gd name="connsiteY83" fmla="*/ 374455 h 1364621"/>
              <a:gd name="connsiteX84" fmla="*/ 147586 w 1136162"/>
              <a:gd name="connsiteY84" fmla="*/ 314046 h 1364621"/>
              <a:gd name="connsiteX85" fmla="*/ 92185 w 1136162"/>
              <a:gd name="connsiteY85" fmla="*/ 368227 h 1364621"/>
              <a:gd name="connsiteX86" fmla="*/ 142662 w 1136162"/>
              <a:gd name="connsiteY86" fmla="*/ 417483 h 1364621"/>
              <a:gd name="connsiteX87" fmla="*/ 178365 w 1136162"/>
              <a:gd name="connsiteY87" fmla="*/ 380541 h 1364621"/>
              <a:gd name="connsiteX88" fmla="*/ 189445 w 1136162"/>
              <a:gd name="connsiteY88" fmla="*/ 370690 h 1364621"/>
              <a:gd name="connsiteX89" fmla="*/ 196832 w 1136162"/>
              <a:gd name="connsiteY89" fmla="*/ 363302 h 1364621"/>
              <a:gd name="connsiteX90" fmla="*/ 1032492 w 1136162"/>
              <a:gd name="connsiteY90" fmla="*/ 277868 h 1364621"/>
              <a:gd name="connsiteX91" fmla="*/ 1016566 w 1136162"/>
              <a:gd name="connsiteY91" fmla="*/ 293799 h 1364621"/>
              <a:gd name="connsiteX92" fmla="*/ 1071693 w 1136162"/>
              <a:gd name="connsiteY92" fmla="*/ 348945 h 1364621"/>
              <a:gd name="connsiteX93" fmla="*/ 1087618 w 1136162"/>
              <a:gd name="connsiteY93" fmla="*/ 333014 h 1364621"/>
              <a:gd name="connsiteX94" fmla="*/ 1087618 w 1136162"/>
              <a:gd name="connsiteY94" fmla="*/ 317083 h 1364621"/>
              <a:gd name="connsiteX95" fmla="*/ 1048417 w 1136162"/>
              <a:gd name="connsiteY95" fmla="*/ 277868 h 1364621"/>
              <a:gd name="connsiteX96" fmla="*/ 1032492 w 1136162"/>
              <a:gd name="connsiteY96" fmla="*/ 277868 h 1364621"/>
              <a:gd name="connsiteX97" fmla="*/ 103735 w 1136162"/>
              <a:gd name="connsiteY97" fmla="*/ 274167 h 1364621"/>
              <a:gd name="connsiteX98" fmla="*/ 96394 w 1136162"/>
              <a:gd name="connsiteY98" fmla="*/ 277839 h 1364621"/>
              <a:gd name="connsiteX99" fmla="*/ 56016 w 1136162"/>
              <a:gd name="connsiteY99" fmla="*/ 317006 h 1364621"/>
              <a:gd name="connsiteX100" fmla="*/ 53569 w 1136162"/>
              <a:gd name="connsiteY100" fmla="*/ 324350 h 1364621"/>
              <a:gd name="connsiteX101" fmla="*/ 56016 w 1136162"/>
              <a:gd name="connsiteY101" fmla="*/ 332918 h 1364621"/>
              <a:gd name="connsiteX102" fmla="*/ 67028 w 1136162"/>
              <a:gd name="connsiteY102" fmla="*/ 342710 h 1364621"/>
              <a:gd name="connsiteX103" fmla="*/ 122088 w 1136162"/>
              <a:gd name="connsiteY103" fmla="*/ 288855 h 1364621"/>
              <a:gd name="connsiteX104" fmla="*/ 111076 w 1136162"/>
              <a:gd name="connsiteY104" fmla="*/ 277839 h 1364621"/>
              <a:gd name="connsiteX105" fmla="*/ 103735 w 1136162"/>
              <a:gd name="connsiteY105" fmla="*/ 274167 h 1364621"/>
              <a:gd name="connsiteX106" fmla="*/ 540084 w 1136162"/>
              <a:gd name="connsiteY106" fmla="*/ 264196 h 1364621"/>
              <a:gd name="connsiteX107" fmla="*/ 230243 w 1136162"/>
              <a:gd name="connsiteY107" fmla="*/ 384939 h 1364621"/>
              <a:gd name="connsiteX108" fmla="*/ 226510 w 1136162"/>
              <a:gd name="connsiteY108" fmla="*/ 387428 h 1364621"/>
              <a:gd name="connsiteX109" fmla="*/ 209090 w 1136162"/>
              <a:gd name="connsiteY109" fmla="*/ 402366 h 1364621"/>
              <a:gd name="connsiteX110" fmla="*/ 34882 w 1136162"/>
              <a:gd name="connsiteY110" fmla="*/ 795715 h 1364621"/>
              <a:gd name="connsiteX111" fmla="*/ 567459 w 1136162"/>
              <a:gd name="connsiteY111" fmla="*/ 1329723 h 1364621"/>
              <a:gd name="connsiteX112" fmla="*/ 1101280 w 1136162"/>
              <a:gd name="connsiteY112" fmla="*/ 795715 h 1364621"/>
              <a:gd name="connsiteX113" fmla="*/ 594834 w 1136162"/>
              <a:gd name="connsiteY113" fmla="*/ 264196 h 1364621"/>
              <a:gd name="connsiteX114" fmla="*/ 540084 w 1136162"/>
              <a:gd name="connsiteY114" fmla="*/ 264196 h 1364621"/>
              <a:gd name="connsiteX115" fmla="*/ 556868 w 1136162"/>
              <a:gd name="connsiteY115" fmla="*/ 149548 h 1364621"/>
              <a:gd name="connsiteX116" fmla="*/ 556868 w 1136162"/>
              <a:gd name="connsiteY116" fmla="*/ 226814 h 1364621"/>
              <a:gd name="connsiteX117" fmla="*/ 567457 w 1136162"/>
              <a:gd name="connsiteY117" fmla="*/ 226814 h 1364621"/>
              <a:gd name="connsiteX118" fmla="*/ 578046 w 1136162"/>
              <a:gd name="connsiteY118" fmla="*/ 226814 h 1364621"/>
              <a:gd name="connsiteX119" fmla="*/ 578046 w 1136162"/>
              <a:gd name="connsiteY119" fmla="*/ 149548 h 1364621"/>
              <a:gd name="connsiteX120" fmla="*/ 642828 w 1136162"/>
              <a:gd name="connsiteY120" fmla="*/ 34891 h 1364621"/>
              <a:gd name="connsiteX121" fmla="*/ 642828 w 1136162"/>
              <a:gd name="connsiteY121" fmla="*/ 112157 h 1364621"/>
              <a:gd name="connsiteX122" fmla="*/ 685739 w 1136162"/>
              <a:gd name="connsiteY122" fmla="*/ 112157 h 1364621"/>
              <a:gd name="connsiteX123" fmla="*/ 720067 w 1136162"/>
              <a:gd name="connsiteY123" fmla="*/ 77817 h 1364621"/>
              <a:gd name="connsiteX124" fmla="*/ 720067 w 1136162"/>
              <a:gd name="connsiteY124" fmla="*/ 70458 h 1364621"/>
              <a:gd name="connsiteX125" fmla="*/ 685739 w 1136162"/>
              <a:gd name="connsiteY125" fmla="*/ 34891 h 1364621"/>
              <a:gd name="connsiteX126" fmla="*/ 529461 w 1136162"/>
              <a:gd name="connsiteY126" fmla="*/ 34891 h 1364621"/>
              <a:gd name="connsiteX127" fmla="*/ 529461 w 1136162"/>
              <a:gd name="connsiteY127" fmla="*/ 112157 h 1364621"/>
              <a:gd name="connsiteX128" fmla="*/ 556433 w 1136162"/>
              <a:gd name="connsiteY128" fmla="*/ 112157 h 1364621"/>
              <a:gd name="connsiteX129" fmla="*/ 578502 w 1136162"/>
              <a:gd name="connsiteY129" fmla="*/ 112157 h 1364621"/>
              <a:gd name="connsiteX130" fmla="*/ 606700 w 1136162"/>
              <a:gd name="connsiteY130" fmla="*/ 112157 h 1364621"/>
              <a:gd name="connsiteX131" fmla="*/ 606700 w 1136162"/>
              <a:gd name="connsiteY131" fmla="*/ 34891 h 1364621"/>
              <a:gd name="connsiteX132" fmla="*/ 450400 w 1136162"/>
              <a:gd name="connsiteY132" fmla="*/ 34891 h 1364621"/>
              <a:gd name="connsiteX133" fmla="*/ 414845 w 1136162"/>
              <a:gd name="connsiteY133" fmla="*/ 70458 h 1364621"/>
              <a:gd name="connsiteX134" fmla="*/ 414845 w 1136162"/>
              <a:gd name="connsiteY134" fmla="*/ 77817 h 1364621"/>
              <a:gd name="connsiteX135" fmla="*/ 450400 w 1136162"/>
              <a:gd name="connsiteY135" fmla="*/ 112157 h 1364621"/>
              <a:gd name="connsiteX136" fmla="*/ 492084 w 1136162"/>
              <a:gd name="connsiteY136" fmla="*/ 112157 h 1364621"/>
              <a:gd name="connsiteX137" fmla="*/ 492084 w 1136162"/>
              <a:gd name="connsiteY137" fmla="*/ 34891 h 1364621"/>
              <a:gd name="connsiteX138" fmla="*/ 450483 w 1136162"/>
              <a:gd name="connsiteY138" fmla="*/ 0 h 1364621"/>
              <a:gd name="connsiteX139" fmla="*/ 685680 w 1136162"/>
              <a:gd name="connsiteY139" fmla="*/ 0 h 1364621"/>
              <a:gd name="connsiteX140" fmla="*/ 756612 w 1136162"/>
              <a:gd name="connsiteY140" fmla="*/ 70970 h 1364621"/>
              <a:gd name="connsiteX141" fmla="*/ 756612 w 1136162"/>
              <a:gd name="connsiteY141" fmla="*/ 78441 h 1364621"/>
              <a:gd name="connsiteX142" fmla="*/ 685680 w 1136162"/>
              <a:gd name="connsiteY142" fmla="*/ 149411 h 1364621"/>
              <a:gd name="connsiteX143" fmla="*/ 614747 w 1136162"/>
              <a:gd name="connsiteY143" fmla="*/ 149411 h 1364621"/>
              <a:gd name="connsiteX144" fmla="*/ 614747 w 1136162"/>
              <a:gd name="connsiteY144" fmla="*/ 230342 h 1364621"/>
              <a:gd name="connsiteX145" fmla="*/ 914654 w 1136162"/>
              <a:gd name="connsiteY145" fmla="*/ 344891 h 1364621"/>
              <a:gd name="connsiteX146" fmla="*/ 1006742 w 1136162"/>
              <a:gd name="connsiteY146" fmla="*/ 252754 h 1364621"/>
              <a:gd name="connsiteX147" fmla="*/ 1072696 w 1136162"/>
              <a:gd name="connsiteY147" fmla="*/ 252754 h 1364621"/>
              <a:gd name="connsiteX148" fmla="*/ 1112518 w 1136162"/>
              <a:gd name="connsiteY148" fmla="*/ 292597 h 1364621"/>
              <a:gd name="connsiteX149" fmla="*/ 1112518 w 1136162"/>
              <a:gd name="connsiteY149" fmla="*/ 358587 h 1364621"/>
              <a:gd name="connsiteX150" fmla="*/ 1085141 w 1136162"/>
              <a:gd name="connsiteY150" fmla="*/ 385979 h 1364621"/>
              <a:gd name="connsiteX151" fmla="*/ 1083896 w 1136162"/>
              <a:gd name="connsiteY151" fmla="*/ 388469 h 1364621"/>
              <a:gd name="connsiteX152" fmla="*/ 1082652 w 1136162"/>
              <a:gd name="connsiteY152" fmla="*/ 388469 h 1364621"/>
              <a:gd name="connsiteX153" fmla="*/ 1019186 w 1136162"/>
              <a:gd name="connsiteY153" fmla="*/ 451968 h 1364621"/>
              <a:gd name="connsiteX154" fmla="*/ 1136162 w 1136162"/>
              <a:gd name="connsiteY154" fmla="*/ 795614 h 1364621"/>
              <a:gd name="connsiteX155" fmla="*/ 567459 w 1136162"/>
              <a:gd name="connsiteY155" fmla="*/ 1364621 h 1364621"/>
              <a:gd name="connsiteX156" fmla="*/ 0 w 1136162"/>
              <a:gd name="connsiteY156" fmla="*/ 795614 h 1364621"/>
              <a:gd name="connsiteX157" fmla="*/ 119465 w 1136162"/>
              <a:gd name="connsiteY157" fmla="*/ 446988 h 1364621"/>
              <a:gd name="connsiteX158" fmla="*/ 31111 w 1136162"/>
              <a:gd name="connsiteY158" fmla="*/ 358587 h 1364621"/>
              <a:gd name="connsiteX159" fmla="*/ 17422 w 1136162"/>
              <a:gd name="connsiteY159" fmla="*/ 324969 h 1364621"/>
              <a:gd name="connsiteX160" fmla="*/ 31111 w 1136162"/>
              <a:gd name="connsiteY160" fmla="*/ 292597 h 1364621"/>
              <a:gd name="connsiteX161" fmla="*/ 72177 w 1136162"/>
              <a:gd name="connsiteY161" fmla="*/ 252754 h 1364621"/>
              <a:gd name="connsiteX162" fmla="*/ 136887 w 1136162"/>
              <a:gd name="connsiteY162" fmla="*/ 252754 h 1364621"/>
              <a:gd name="connsiteX163" fmla="*/ 226486 w 1136162"/>
              <a:gd name="connsiteY163" fmla="*/ 341155 h 1364621"/>
              <a:gd name="connsiteX164" fmla="*/ 521415 w 1136162"/>
              <a:gd name="connsiteY164" fmla="*/ 230342 h 1364621"/>
              <a:gd name="connsiteX165" fmla="*/ 521415 w 1136162"/>
              <a:gd name="connsiteY165" fmla="*/ 149411 h 1364621"/>
              <a:gd name="connsiteX166" fmla="*/ 450483 w 1136162"/>
              <a:gd name="connsiteY166" fmla="*/ 149411 h 1364621"/>
              <a:gd name="connsiteX167" fmla="*/ 379550 w 1136162"/>
              <a:gd name="connsiteY167" fmla="*/ 78441 h 1364621"/>
              <a:gd name="connsiteX168" fmla="*/ 379550 w 1136162"/>
              <a:gd name="connsiteY168" fmla="*/ 70970 h 1364621"/>
              <a:gd name="connsiteX169" fmla="*/ 450483 w 1136162"/>
              <a:gd name="connsiteY169" fmla="*/ 0 h 136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1136162" h="1364621">
                <a:moveTo>
                  <a:pt x="567462" y="567031"/>
                </a:moveTo>
                <a:cubicBezTo>
                  <a:pt x="577361" y="567031"/>
                  <a:pt x="586022" y="574488"/>
                  <a:pt x="586022" y="584431"/>
                </a:cubicBezTo>
                <a:lnTo>
                  <a:pt x="586022" y="631661"/>
                </a:lnTo>
                <a:cubicBezTo>
                  <a:pt x="605819" y="635390"/>
                  <a:pt x="630566" y="646576"/>
                  <a:pt x="639227" y="675162"/>
                </a:cubicBezTo>
                <a:cubicBezTo>
                  <a:pt x="641702" y="685105"/>
                  <a:pt x="636752" y="695048"/>
                  <a:pt x="626854" y="697534"/>
                </a:cubicBezTo>
                <a:cubicBezTo>
                  <a:pt x="616955" y="700020"/>
                  <a:pt x="607057" y="695048"/>
                  <a:pt x="604582" y="685105"/>
                </a:cubicBezTo>
                <a:cubicBezTo>
                  <a:pt x="599633" y="665219"/>
                  <a:pt x="571174" y="665219"/>
                  <a:pt x="569937" y="665219"/>
                </a:cubicBezTo>
                <a:cubicBezTo>
                  <a:pt x="539004" y="665219"/>
                  <a:pt x="511783" y="691320"/>
                  <a:pt x="511783" y="723635"/>
                </a:cubicBezTo>
                <a:cubicBezTo>
                  <a:pt x="511783" y="754707"/>
                  <a:pt x="536529" y="779565"/>
                  <a:pt x="567462" y="780808"/>
                </a:cubicBezTo>
                <a:lnTo>
                  <a:pt x="569937" y="780808"/>
                </a:lnTo>
                <a:cubicBezTo>
                  <a:pt x="618193" y="782051"/>
                  <a:pt x="659024" y="824309"/>
                  <a:pt x="659024" y="874024"/>
                </a:cubicBezTo>
                <a:cubicBezTo>
                  <a:pt x="659024" y="918768"/>
                  <a:pt x="626854" y="956055"/>
                  <a:pt x="586022" y="967241"/>
                </a:cubicBezTo>
                <a:lnTo>
                  <a:pt x="586022" y="1011985"/>
                </a:lnTo>
                <a:cubicBezTo>
                  <a:pt x="586022" y="1021928"/>
                  <a:pt x="577361" y="1030628"/>
                  <a:pt x="567462" y="1030628"/>
                </a:cubicBezTo>
                <a:cubicBezTo>
                  <a:pt x="558801" y="1030628"/>
                  <a:pt x="550140" y="1021928"/>
                  <a:pt x="550140" y="1011985"/>
                </a:cubicBezTo>
                <a:lnTo>
                  <a:pt x="550140" y="968484"/>
                </a:lnTo>
                <a:cubicBezTo>
                  <a:pt x="534055" y="967241"/>
                  <a:pt x="511783" y="962269"/>
                  <a:pt x="494461" y="946112"/>
                </a:cubicBezTo>
                <a:cubicBezTo>
                  <a:pt x="487037" y="939897"/>
                  <a:pt x="485799" y="929954"/>
                  <a:pt x="493223" y="921254"/>
                </a:cubicBezTo>
                <a:cubicBezTo>
                  <a:pt x="499410" y="913797"/>
                  <a:pt x="510546" y="913797"/>
                  <a:pt x="517970" y="920011"/>
                </a:cubicBezTo>
                <a:cubicBezTo>
                  <a:pt x="530343" y="931197"/>
                  <a:pt x="556327" y="932440"/>
                  <a:pt x="563751" y="932440"/>
                </a:cubicBezTo>
                <a:cubicBezTo>
                  <a:pt x="597158" y="932440"/>
                  <a:pt x="623142" y="906339"/>
                  <a:pt x="623142" y="874024"/>
                </a:cubicBezTo>
                <a:cubicBezTo>
                  <a:pt x="623142" y="842952"/>
                  <a:pt x="598395" y="818094"/>
                  <a:pt x="567462" y="816851"/>
                </a:cubicBezTo>
                <a:lnTo>
                  <a:pt x="563751" y="816851"/>
                </a:lnTo>
                <a:cubicBezTo>
                  <a:pt x="515495" y="814366"/>
                  <a:pt x="477138" y="773350"/>
                  <a:pt x="477138" y="723635"/>
                </a:cubicBezTo>
                <a:cubicBezTo>
                  <a:pt x="477138" y="678891"/>
                  <a:pt x="508071" y="641604"/>
                  <a:pt x="550140" y="631661"/>
                </a:cubicBezTo>
                <a:lnTo>
                  <a:pt x="550140" y="584431"/>
                </a:lnTo>
                <a:cubicBezTo>
                  <a:pt x="550140" y="574488"/>
                  <a:pt x="558801" y="567031"/>
                  <a:pt x="567462" y="567031"/>
                </a:cubicBezTo>
                <a:close/>
                <a:moveTo>
                  <a:pt x="550044" y="377608"/>
                </a:moveTo>
                <a:cubicBezTo>
                  <a:pt x="448041" y="382586"/>
                  <a:pt x="354745" y="423650"/>
                  <a:pt x="283841" y="488358"/>
                </a:cubicBezTo>
                <a:lnTo>
                  <a:pt x="324891" y="528178"/>
                </a:lnTo>
                <a:cubicBezTo>
                  <a:pt x="332354" y="535644"/>
                  <a:pt x="332354" y="546843"/>
                  <a:pt x="324891" y="553065"/>
                </a:cubicBezTo>
                <a:cubicBezTo>
                  <a:pt x="321159" y="558043"/>
                  <a:pt x="317427" y="559287"/>
                  <a:pt x="312451" y="559287"/>
                </a:cubicBezTo>
                <a:cubicBezTo>
                  <a:pt x="307476" y="559287"/>
                  <a:pt x="303744" y="558043"/>
                  <a:pt x="300012" y="553065"/>
                </a:cubicBezTo>
                <a:lnTo>
                  <a:pt x="258962" y="513245"/>
                </a:lnTo>
                <a:cubicBezTo>
                  <a:pt x="194277" y="584175"/>
                  <a:pt x="153227" y="676259"/>
                  <a:pt x="149495" y="778298"/>
                </a:cubicBezTo>
                <a:lnTo>
                  <a:pt x="207960" y="778298"/>
                </a:lnTo>
                <a:cubicBezTo>
                  <a:pt x="216668" y="778298"/>
                  <a:pt x="225376" y="787008"/>
                  <a:pt x="225376" y="795719"/>
                </a:cubicBezTo>
                <a:cubicBezTo>
                  <a:pt x="225376" y="805674"/>
                  <a:pt x="216668" y="814384"/>
                  <a:pt x="207960" y="814384"/>
                </a:cubicBezTo>
                <a:lnTo>
                  <a:pt x="149495" y="814384"/>
                </a:lnTo>
                <a:cubicBezTo>
                  <a:pt x="153227" y="916423"/>
                  <a:pt x="194277" y="1009752"/>
                  <a:pt x="258962" y="1079437"/>
                </a:cubicBezTo>
                <a:lnTo>
                  <a:pt x="300012" y="1039617"/>
                </a:lnTo>
                <a:cubicBezTo>
                  <a:pt x="307476" y="1032150"/>
                  <a:pt x="318671" y="1032150"/>
                  <a:pt x="324891" y="1039617"/>
                </a:cubicBezTo>
                <a:cubicBezTo>
                  <a:pt x="332354" y="1045839"/>
                  <a:pt x="332354" y="1057038"/>
                  <a:pt x="324891" y="1064504"/>
                </a:cubicBezTo>
                <a:lnTo>
                  <a:pt x="283841" y="1104324"/>
                </a:lnTo>
                <a:cubicBezTo>
                  <a:pt x="354745" y="1170276"/>
                  <a:pt x="448041" y="1210096"/>
                  <a:pt x="550044" y="1215074"/>
                </a:cubicBezTo>
                <a:lnTo>
                  <a:pt x="550044" y="1156588"/>
                </a:lnTo>
                <a:cubicBezTo>
                  <a:pt x="550044" y="1146633"/>
                  <a:pt x="558752" y="1139167"/>
                  <a:pt x="567459" y="1139167"/>
                </a:cubicBezTo>
                <a:cubicBezTo>
                  <a:pt x="577411" y="1139167"/>
                  <a:pt x="586118" y="1146633"/>
                  <a:pt x="586118" y="1156588"/>
                </a:cubicBezTo>
                <a:lnTo>
                  <a:pt x="586118" y="1215074"/>
                </a:lnTo>
                <a:cubicBezTo>
                  <a:pt x="686877" y="1210096"/>
                  <a:pt x="780173" y="1170276"/>
                  <a:pt x="851078" y="1104324"/>
                </a:cubicBezTo>
                <a:lnTo>
                  <a:pt x="810028" y="1064504"/>
                </a:lnTo>
                <a:cubicBezTo>
                  <a:pt x="802564" y="1057038"/>
                  <a:pt x="802564" y="1045839"/>
                  <a:pt x="810028" y="1039617"/>
                </a:cubicBezTo>
                <a:cubicBezTo>
                  <a:pt x="816247" y="1032150"/>
                  <a:pt x="828687" y="1032150"/>
                  <a:pt x="834906" y="1039617"/>
                </a:cubicBezTo>
                <a:lnTo>
                  <a:pt x="875956" y="1079437"/>
                </a:lnTo>
                <a:cubicBezTo>
                  <a:pt x="940641" y="1009752"/>
                  <a:pt x="981691" y="916423"/>
                  <a:pt x="986667" y="814384"/>
                </a:cubicBezTo>
                <a:lnTo>
                  <a:pt x="985423" y="814384"/>
                </a:lnTo>
                <a:lnTo>
                  <a:pt x="928202" y="814384"/>
                </a:lnTo>
                <a:cubicBezTo>
                  <a:pt x="918250" y="814384"/>
                  <a:pt x="910787" y="805674"/>
                  <a:pt x="910787" y="795719"/>
                </a:cubicBezTo>
                <a:cubicBezTo>
                  <a:pt x="910787" y="787008"/>
                  <a:pt x="918250" y="778298"/>
                  <a:pt x="928202" y="778298"/>
                </a:cubicBezTo>
                <a:lnTo>
                  <a:pt x="985423" y="778298"/>
                </a:lnTo>
                <a:cubicBezTo>
                  <a:pt x="985423" y="778298"/>
                  <a:pt x="985423" y="778298"/>
                  <a:pt x="986667" y="778298"/>
                </a:cubicBezTo>
                <a:cubicBezTo>
                  <a:pt x="981691" y="676259"/>
                  <a:pt x="940641" y="584175"/>
                  <a:pt x="875956" y="513245"/>
                </a:cubicBezTo>
                <a:lnTo>
                  <a:pt x="834906" y="553065"/>
                </a:lnTo>
                <a:cubicBezTo>
                  <a:pt x="832419" y="558043"/>
                  <a:pt x="827443" y="559287"/>
                  <a:pt x="822467" y="559287"/>
                </a:cubicBezTo>
                <a:cubicBezTo>
                  <a:pt x="818735" y="559287"/>
                  <a:pt x="813759" y="558043"/>
                  <a:pt x="810028" y="553065"/>
                </a:cubicBezTo>
                <a:cubicBezTo>
                  <a:pt x="802564" y="546843"/>
                  <a:pt x="802564" y="535644"/>
                  <a:pt x="810028" y="528178"/>
                </a:cubicBezTo>
                <a:lnTo>
                  <a:pt x="851078" y="488358"/>
                </a:lnTo>
                <a:cubicBezTo>
                  <a:pt x="780173" y="423650"/>
                  <a:pt x="686877" y="382586"/>
                  <a:pt x="586118" y="377608"/>
                </a:cubicBezTo>
                <a:lnTo>
                  <a:pt x="586118" y="436094"/>
                </a:lnTo>
                <a:cubicBezTo>
                  <a:pt x="586118" y="446049"/>
                  <a:pt x="577411" y="453515"/>
                  <a:pt x="567459" y="453515"/>
                </a:cubicBezTo>
                <a:cubicBezTo>
                  <a:pt x="558752" y="453515"/>
                  <a:pt x="550044" y="446049"/>
                  <a:pt x="550044" y="436094"/>
                </a:cubicBezTo>
                <a:close/>
                <a:moveTo>
                  <a:pt x="567459" y="341467"/>
                </a:moveTo>
                <a:cubicBezTo>
                  <a:pt x="818765" y="341467"/>
                  <a:pt x="1022795" y="545569"/>
                  <a:pt x="1022795" y="795718"/>
                </a:cubicBezTo>
                <a:cubicBezTo>
                  <a:pt x="1022795" y="1047112"/>
                  <a:pt x="818765" y="1251214"/>
                  <a:pt x="567459" y="1251214"/>
                </a:cubicBezTo>
                <a:cubicBezTo>
                  <a:pt x="317397" y="1251214"/>
                  <a:pt x="113367" y="1047112"/>
                  <a:pt x="113367" y="795718"/>
                </a:cubicBezTo>
                <a:cubicBezTo>
                  <a:pt x="113367" y="545569"/>
                  <a:pt x="317397" y="341467"/>
                  <a:pt x="567459" y="341467"/>
                </a:cubicBezTo>
                <a:close/>
                <a:moveTo>
                  <a:pt x="991061" y="320281"/>
                </a:moveTo>
                <a:lnTo>
                  <a:pt x="943060" y="368298"/>
                </a:lnTo>
                <a:cubicBezTo>
                  <a:pt x="945522" y="369530"/>
                  <a:pt x="946752" y="371992"/>
                  <a:pt x="949214" y="374455"/>
                </a:cubicBezTo>
                <a:cubicBezTo>
                  <a:pt x="951676" y="375686"/>
                  <a:pt x="954137" y="379379"/>
                  <a:pt x="957830" y="381842"/>
                </a:cubicBezTo>
                <a:cubicBezTo>
                  <a:pt x="966445" y="389229"/>
                  <a:pt x="973830" y="397848"/>
                  <a:pt x="981214" y="405235"/>
                </a:cubicBezTo>
                <a:cubicBezTo>
                  <a:pt x="984907" y="408929"/>
                  <a:pt x="988599" y="412622"/>
                  <a:pt x="991061" y="416316"/>
                </a:cubicBezTo>
                <a:cubicBezTo>
                  <a:pt x="993522" y="418778"/>
                  <a:pt x="995984" y="421241"/>
                  <a:pt x="997215" y="422472"/>
                </a:cubicBezTo>
                <a:lnTo>
                  <a:pt x="1045215" y="374455"/>
                </a:lnTo>
                <a:close/>
                <a:moveTo>
                  <a:pt x="147586" y="314046"/>
                </a:moveTo>
                <a:lnTo>
                  <a:pt x="92185" y="368227"/>
                </a:lnTo>
                <a:lnTo>
                  <a:pt x="142662" y="417483"/>
                </a:lnTo>
                <a:cubicBezTo>
                  <a:pt x="153742" y="405169"/>
                  <a:pt x="166054" y="392855"/>
                  <a:pt x="178365" y="380541"/>
                </a:cubicBezTo>
                <a:cubicBezTo>
                  <a:pt x="182058" y="378078"/>
                  <a:pt x="185752" y="374384"/>
                  <a:pt x="189445" y="370690"/>
                </a:cubicBezTo>
                <a:cubicBezTo>
                  <a:pt x="193139" y="368227"/>
                  <a:pt x="194370" y="365764"/>
                  <a:pt x="196832" y="363302"/>
                </a:cubicBezTo>
                <a:close/>
                <a:moveTo>
                  <a:pt x="1032492" y="277868"/>
                </a:moveTo>
                <a:lnTo>
                  <a:pt x="1016566" y="293799"/>
                </a:lnTo>
                <a:lnTo>
                  <a:pt x="1071693" y="348945"/>
                </a:lnTo>
                <a:lnTo>
                  <a:pt x="1087618" y="333014"/>
                </a:lnTo>
                <a:cubicBezTo>
                  <a:pt x="1091293" y="328112"/>
                  <a:pt x="1091293" y="321985"/>
                  <a:pt x="1087618" y="317083"/>
                </a:cubicBezTo>
                <a:lnTo>
                  <a:pt x="1048417" y="277868"/>
                </a:lnTo>
                <a:cubicBezTo>
                  <a:pt x="1043517" y="274192"/>
                  <a:pt x="1037392" y="274192"/>
                  <a:pt x="1032492" y="277868"/>
                </a:cubicBezTo>
                <a:close/>
                <a:moveTo>
                  <a:pt x="103735" y="274167"/>
                </a:moveTo>
                <a:cubicBezTo>
                  <a:pt x="101288" y="274167"/>
                  <a:pt x="98841" y="275391"/>
                  <a:pt x="96394" y="277839"/>
                </a:cubicBezTo>
                <a:lnTo>
                  <a:pt x="56016" y="317006"/>
                </a:lnTo>
                <a:cubicBezTo>
                  <a:pt x="54793" y="319454"/>
                  <a:pt x="53569" y="321902"/>
                  <a:pt x="53569" y="324350"/>
                </a:cubicBezTo>
                <a:cubicBezTo>
                  <a:pt x="53569" y="328022"/>
                  <a:pt x="54793" y="330470"/>
                  <a:pt x="56016" y="332918"/>
                </a:cubicBezTo>
                <a:lnTo>
                  <a:pt x="67028" y="342710"/>
                </a:lnTo>
                <a:lnTo>
                  <a:pt x="122088" y="288855"/>
                </a:lnTo>
                <a:lnTo>
                  <a:pt x="111076" y="277839"/>
                </a:lnTo>
                <a:cubicBezTo>
                  <a:pt x="108629" y="275391"/>
                  <a:pt x="107405" y="274167"/>
                  <a:pt x="103735" y="274167"/>
                </a:cubicBezTo>
                <a:close/>
                <a:moveTo>
                  <a:pt x="540084" y="264196"/>
                </a:moveTo>
                <a:cubicBezTo>
                  <a:pt x="423116" y="270420"/>
                  <a:pt x="314858" y="313987"/>
                  <a:pt x="230243" y="384939"/>
                </a:cubicBezTo>
                <a:cubicBezTo>
                  <a:pt x="228999" y="384939"/>
                  <a:pt x="227755" y="386184"/>
                  <a:pt x="226510" y="387428"/>
                </a:cubicBezTo>
                <a:cubicBezTo>
                  <a:pt x="221533" y="392408"/>
                  <a:pt x="215311" y="396142"/>
                  <a:pt x="209090" y="402366"/>
                </a:cubicBezTo>
                <a:cubicBezTo>
                  <a:pt x="102076" y="499458"/>
                  <a:pt x="34882" y="640118"/>
                  <a:pt x="34882" y="795715"/>
                </a:cubicBezTo>
                <a:cubicBezTo>
                  <a:pt x="34882" y="1089481"/>
                  <a:pt x="273795" y="1329723"/>
                  <a:pt x="567459" y="1329723"/>
                </a:cubicBezTo>
                <a:cubicBezTo>
                  <a:pt x="861123" y="1329723"/>
                  <a:pt x="1101280" y="1089481"/>
                  <a:pt x="1101280" y="795715"/>
                </a:cubicBezTo>
                <a:cubicBezTo>
                  <a:pt x="1101280" y="511906"/>
                  <a:pt x="877299" y="279133"/>
                  <a:pt x="594834" y="264196"/>
                </a:cubicBezTo>
                <a:cubicBezTo>
                  <a:pt x="577414" y="262951"/>
                  <a:pt x="558749" y="262951"/>
                  <a:pt x="540084" y="264196"/>
                </a:cubicBezTo>
                <a:close/>
                <a:moveTo>
                  <a:pt x="556868" y="149548"/>
                </a:moveTo>
                <a:lnTo>
                  <a:pt x="556868" y="226814"/>
                </a:lnTo>
                <a:cubicBezTo>
                  <a:pt x="560398" y="226814"/>
                  <a:pt x="563927" y="226814"/>
                  <a:pt x="567457" y="226814"/>
                </a:cubicBezTo>
                <a:cubicBezTo>
                  <a:pt x="572163" y="226814"/>
                  <a:pt x="574516" y="226814"/>
                  <a:pt x="578046" y="226814"/>
                </a:cubicBezTo>
                <a:lnTo>
                  <a:pt x="578046" y="149548"/>
                </a:lnTo>
                <a:close/>
                <a:moveTo>
                  <a:pt x="642828" y="34891"/>
                </a:moveTo>
                <a:lnTo>
                  <a:pt x="642828" y="112157"/>
                </a:lnTo>
                <a:lnTo>
                  <a:pt x="685739" y="112157"/>
                </a:lnTo>
                <a:cubicBezTo>
                  <a:pt x="704129" y="112157"/>
                  <a:pt x="720067" y="96213"/>
                  <a:pt x="720067" y="77817"/>
                </a:cubicBezTo>
                <a:lnTo>
                  <a:pt x="720067" y="70458"/>
                </a:lnTo>
                <a:cubicBezTo>
                  <a:pt x="720067" y="50835"/>
                  <a:pt x="704129" y="34891"/>
                  <a:pt x="685739" y="34891"/>
                </a:cubicBezTo>
                <a:close/>
                <a:moveTo>
                  <a:pt x="529461" y="34891"/>
                </a:moveTo>
                <a:lnTo>
                  <a:pt x="529461" y="112157"/>
                </a:lnTo>
                <a:lnTo>
                  <a:pt x="556433" y="112157"/>
                </a:lnTo>
                <a:lnTo>
                  <a:pt x="578502" y="112157"/>
                </a:lnTo>
                <a:lnTo>
                  <a:pt x="606700" y="112157"/>
                </a:lnTo>
                <a:lnTo>
                  <a:pt x="606700" y="34891"/>
                </a:lnTo>
                <a:close/>
                <a:moveTo>
                  <a:pt x="450400" y="34891"/>
                </a:moveTo>
                <a:cubicBezTo>
                  <a:pt x="430783" y="34891"/>
                  <a:pt x="414845" y="50835"/>
                  <a:pt x="414845" y="70458"/>
                </a:cubicBezTo>
                <a:lnTo>
                  <a:pt x="414845" y="77817"/>
                </a:lnTo>
                <a:cubicBezTo>
                  <a:pt x="414845" y="96213"/>
                  <a:pt x="430783" y="112157"/>
                  <a:pt x="450400" y="112157"/>
                </a:cubicBezTo>
                <a:lnTo>
                  <a:pt x="492084" y="112157"/>
                </a:lnTo>
                <a:lnTo>
                  <a:pt x="492084" y="34891"/>
                </a:lnTo>
                <a:close/>
                <a:moveTo>
                  <a:pt x="450483" y="0"/>
                </a:moveTo>
                <a:lnTo>
                  <a:pt x="685680" y="0"/>
                </a:lnTo>
                <a:cubicBezTo>
                  <a:pt x="724257" y="0"/>
                  <a:pt x="756612" y="31127"/>
                  <a:pt x="756612" y="70970"/>
                </a:cubicBezTo>
                <a:lnTo>
                  <a:pt x="756612" y="78441"/>
                </a:lnTo>
                <a:cubicBezTo>
                  <a:pt x="756612" y="117039"/>
                  <a:pt x="724257" y="149411"/>
                  <a:pt x="685680" y="149411"/>
                </a:cubicBezTo>
                <a:lnTo>
                  <a:pt x="614747" y="149411"/>
                </a:lnTo>
                <a:lnTo>
                  <a:pt x="614747" y="230342"/>
                </a:lnTo>
                <a:cubicBezTo>
                  <a:pt x="726746" y="239058"/>
                  <a:pt x="830033" y="280146"/>
                  <a:pt x="914654" y="344891"/>
                </a:cubicBezTo>
                <a:lnTo>
                  <a:pt x="1006742" y="252754"/>
                </a:lnTo>
                <a:cubicBezTo>
                  <a:pt x="1025408" y="234077"/>
                  <a:pt x="1054030" y="234077"/>
                  <a:pt x="1072696" y="252754"/>
                </a:cubicBezTo>
                <a:lnTo>
                  <a:pt x="1112518" y="292597"/>
                </a:lnTo>
                <a:cubicBezTo>
                  <a:pt x="1131184" y="311273"/>
                  <a:pt x="1131184" y="339910"/>
                  <a:pt x="1112518" y="358587"/>
                </a:cubicBezTo>
                <a:lnTo>
                  <a:pt x="1085141" y="385979"/>
                </a:lnTo>
                <a:cubicBezTo>
                  <a:pt x="1085141" y="387224"/>
                  <a:pt x="1085141" y="387224"/>
                  <a:pt x="1083896" y="388469"/>
                </a:cubicBezTo>
                <a:lnTo>
                  <a:pt x="1082652" y="388469"/>
                </a:lnTo>
                <a:lnTo>
                  <a:pt x="1019186" y="451968"/>
                </a:lnTo>
                <a:cubicBezTo>
                  <a:pt x="1092607" y="546595"/>
                  <a:pt x="1136162" y="667369"/>
                  <a:pt x="1136162" y="795614"/>
                </a:cubicBezTo>
                <a:cubicBezTo>
                  <a:pt x="1136162" y="1109377"/>
                  <a:pt x="881055" y="1364621"/>
                  <a:pt x="567459" y="1364621"/>
                </a:cubicBezTo>
                <a:cubicBezTo>
                  <a:pt x="253863" y="1364621"/>
                  <a:pt x="0" y="1109377"/>
                  <a:pt x="0" y="795614"/>
                </a:cubicBezTo>
                <a:cubicBezTo>
                  <a:pt x="0" y="664879"/>
                  <a:pt x="44799" y="544105"/>
                  <a:pt x="119465" y="446988"/>
                </a:cubicBezTo>
                <a:lnTo>
                  <a:pt x="31111" y="358587"/>
                </a:lnTo>
                <a:cubicBezTo>
                  <a:pt x="23644" y="349871"/>
                  <a:pt x="17422" y="337420"/>
                  <a:pt x="17422" y="324969"/>
                </a:cubicBezTo>
                <a:cubicBezTo>
                  <a:pt x="17422" y="313763"/>
                  <a:pt x="23644" y="301312"/>
                  <a:pt x="31111" y="292597"/>
                </a:cubicBezTo>
                <a:lnTo>
                  <a:pt x="72177" y="252754"/>
                </a:lnTo>
                <a:cubicBezTo>
                  <a:pt x="89599" y="234077"/>
                  <a:pt x="119465" y="234077"/>
                  <a:pt x="136887" y="252754"/>
                </a:cubicBezTo>
                <a:lnTo>
                  <a:pt x="226486" y="341155"/>
                </a:lnTo>
                <a:cubicBezTo>
                  <a:pt x="309863" y="278901"/>
                  <a:pt x="410661" y="239058"/>
                  <a:pt x="521415" y="230342"/>
                </a:cubicBezTo>
                <a:lnTo>
                  <a:pt x="521415" y="149411"/>
                </a:lnTo>
                <a:lnTo>
                  <a:pt x="450483" y="149411"/>
                </a:lnTo>
                <a:cubicBezTo>
                  <a:pt x="410661" y="149411"/>
                  <a:pt x="379550" y="117039"/>
                  <a:pt x="379550" y="78441"/>
                </a:cubicBezTo>
                <a:lnTo>
                  <a:pt x="379550" y="70970"/>
                </a:lnTo>
                <a:cubicBezTo>
                  <a:pt x="379550" y="31127"/>
                  <a:pt x="410661" y="0"/>
                  <a:pt x="450483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7" name="Freeform 516">
            <a:extLst>
              <a:ext uri="{FF2B5EF4-FFF2-40B4-BE49-F238E27FC236}">
                <a16:creationId xmlns:a16="http://schemas.microsoft.com/office/drawing/2014/main" id="{82078CC0-52D9-D94A-BD8E-2F83C016AADB}"/>
              </a:ext>
            </a:extLst>
          </p:cNvPr>
          <p:cNvSpPr/>
          <p:nvPr/>
        </p:nvSpPr>
        <p:spPr>
          <a:xfrm>
            <a:off x="4644315" y="9421494"/>
            <a:ext cx="206801" cy="2068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7" h="167">
                <a:moveTo>
                  <a:pt x="167" y="84"/>
                </a:moveTo>
                <a:cubicBezTo>
                  <a:pt x="167" y="129"/>
                  <a:pt x="129" y="167"/>
                  <a:pt x="83" y="167"/>
                </a:cubicBezTo>
                <a:cubicBezTo>
                  <a:pt x="37" y="167"/>
                  <a:pt x="0" y="129"/>
                  <a:pt x="0" y="84"/>
                </a:cubicBezTo>
                <a:cubicBezTo>
                  <a:pt x="0" y="37"/>
                  <a:pt x="37" y="0"/>
                  <a:pt x="83" y="0"/>
                </a:cubicBezTo>
                <a:cubicBezTo>
                  <a:pt x="129" y="0"/>
                  <a:pt x="167" y="37"/>
                  <a:pt x="167" y="84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B069EDD5-6FAE-2C45-9E00-36D8B2BBA4B1}"/>
              </a:ext>
            </a:extLst>
          </p:cNvPr>
          <p:cNvSpPr txBox="1"/>
          <p:nvPr/>
        </p:nvSpPr>
        <p:spPr>
          <a:xfrm>
            <a:off x="11665527" y="750700"/>
            <a:ext cx="1130213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EA050531-F195-AB43-BE0B-FC463F6F6771}"/>
              </a:ext>
            </a:extLst>
          </p:cNvPr>
          <p:cNvSpPr txBox="1"/>
          <p:nvPr/>
        </p:nvSpPr>
        <p:spPr>
          <a:xfrm>
            <a:off x="11665527" y="1886522"/>
            <a:ext cx="113021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549E73E0-A977-934B-B43D-FDE98F5252B8}"/>
              </a:ext>
            </a:extLst>
          </p:cNvPr>
          <p:cNvSpPr txBox="1"/>
          <p:nvPr/>
        </p:nvSpPr>
        <p:spPr>
          <a:xfrm>
            <a:off x="4066337" y="1489302"/>
            <a:ext cx="365051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A1B1E8F8-EA98-CC47-85DC-241723DF2AF9}"/>
              </a:ext>
            </a:extLst>
          </p:cNvPr>
          <p:cNvSpPr txBox="1"/>
          <p:nvPr/>
        </p:nvSpPr>
        <p:spPr>
          <a:xfrm>
            <a:off x="4066337" y="2170644"/>
            <a:ext cx="365051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96B36B7A-6670-584F-9A4C-38BD199B6304}"/>
              </a:ext>
            </a:extLst>
          </p:cNvPr>
          <p:cNvSpPr txBox="1"/>
          <p:nvPr/>
        </p:nvSpPr>
        <p:spPr>
          <a:xfrm>
            <a:off x="4081578" y="5734488"/>
            <a:ext cx="365051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2D1C5C2-7E1A-A249-B35E-F111EC1C2DBE}"/>
              </a:ext>
            </a:extLst>
          </p:cNvPr>
          <p:cNvSpPr txBox="1"/>
          <p:nvPr/>
        </p:nvSpPr>
        <p:spPr>
          <a:xfrm>
            <a:off x="4081578" y="6415830"/>
            <a:ext cx="365051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F25FB5A-369A-5942-AA86-9D4D84743E67}"/>
              </a:ext>
            </a:extLst>
          </p:cNvPr>
          <p:cNvSpPr txBox="1"/>
          <p:nvPr/>
        </p:nvSpPr>
        <p:spPr>
          <a:xfrm>
            <a:off x="4074803" y="9954910"/>
            <a:ext cx="365051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6F239B14-9118-6145-9534-73DEF48ABE96}"/>
              </a:ext>
            </a:extLst>
          </p:cNvPr>
          <p:cNvSpPr txBox="1"/>
          <p:nvPr/>
        </p:nvSpPr>
        <p:spPr>
          <a:xfrm>
            <a:off x="4074803" y="10636252"/>
            <a:ext cx="365051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0463615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3E166C0-6D09-FF44-BEEE-ECB73596930E}"/>
              </a:ext>
            </a:extLst>
          </p:cNvPr>
          <p:cNvGrpSpPr/>
          <p:nvPr/>
        </p:nvGrpSpPr>
        <p:grpSpPr>
          <a:xfrm>
            <a:off x="4217008" y="6282242"/>
            <a:ext cx="15943640" cy="6689760"/>
            <a:chOff x="4217008" y="6282242"/>
            <a:chExt cx="15943640" cy="668976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A9579F8-AE35-744A-A379-02E3F5F58D99}"/>
                </a:ext>
              </a:extLst>
            </p:cNvPr>
            <p:cNvGrpSpPr/>
            <p:nvPr/>
          </p:nvGrpSpPr>
          <p:grpSpPr>
            <a:xfrm>
              <a:off x="5370608" y="6282242"/>
              <a:ext cx="6290006" cy="4718224"/>
              <a:chOff x="5370608" y="6282242"/>
              <a:chExt cx="6290006" cy="4718224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551E3272-9BB6-1D44-8225-B275A12FAB54}"/>
                  </a:ext>
                </a:extLst>
              </p:cNvPr>
              <p:cNvSpPr/>
              <p:nvPr/>
            </p:nvSpPr>
            <p:spPr>
              <a:xfrm>
                <a:off x="5379332" y="6290966"/>
                <a:ext cx="6272561" cy="47007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36" h="3773">
                    <a:moveTo>
                      <a:pt x="5036" y="3773"/>
                    </a:moveTo>
                    <a:lnTo>
                      <a:pt x="2518" y="3773"/>
                    </a:lnTo>
                    <a:lnTo>
                      <a:pt x="0" y="3773"/>
                    </a:lnTo>
                    <a:lnTo>
                      <a:pt x="0" y="1970"/>
                    </a:lnTo>
                    <a:lnTo>
                      <a:pt x="0" y="166"/>
                    </a:lnTo>
                    <a:cubicBezTo>
                      <a:pt x="0" y="120"/>
                      <a:pt x="19" y="79"/>
                      <a:pt x="49" y="49"/>
                    </a:cubicBezTo>
                    <a:cubicBezTo>
                      <a:pt x="78" y="19"/>
                      <a:pt x="120" y="0"/>
                      <a:pt x="166" y="0"/>
                    </a:cubicBezTo>
                    <a:lnTo>
                      <a:pt x="2518" y="0"/>
                    </a:lnTo>
                    <a:lnTo>
                      <a:pt x="4870" y="0"/>
                    </a:lnTo>
                    <a:cubicBezTo>
                      <a:pt x="4916" y="0"/>
                      <a:pt x="4957" y="19"/>
                      <a:pt x="4988" y="49"/>
                    </a:cubicBezTo>
                    <a:cubicBezTo>
                      <a:pt x="5018" y="79"/>
                      <a:pt x="5036" y="120"/>
                      <a:pt x="5036" y="166"/>
                    </a:cubicBezTo>
                    <a:lnTo>
                      <a:pt x="5036" y="197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9C15F89A-1922-F740-B871-1A16968C7252}"/>
                  </a:ext>
                </a:extLst>
              </p:cNvPr>
              <p:cNvSpPr/>
              <p:nvPr/>
            </p:nvSpPr>
            <p:spPr>
              <a:xfrm>
                <a:off x="5370608" y="6282242"/>
                <a:ext cx="6290002" cy="4718224"/>
              </a:xfrm>
              <a:custGeom>
                <a:avLst/>
                <a:gdLst>
                  <a:gd name="connsiteX0" fmla="*/ 215483 w 6290002"/>
                  <a:gd name="connsiteY0" fmla="*/ 17447 h 4718224"/>
                  <a:gd name="connsiteX1" fmla="*/ 75982 w 6290002"/>
                  <a:gd name="connsiteY1" fmla="*/ 76004 h 4718224"/>
                  <a:gd name="connsiteX2" fmla="*/ 17441 w 6290002"/>
                  <a:gd name="connsiteY2" fmla="*/ 215545 h 4718224"/>
                  <a:gd name="connsiteX3" fmla="*/ 17441 w 6290002"/>
                  <a:gd name="connsiteY3" fmla="*/ 4700777 h 4718224"/>
                  <a:gd name="connsiteX4" fmla="*/ 6272561 w 6290002"/>
                  <a:gd name="connsiteY4" fmla="*/ 4700777 h 4718224"/>
                  <a:gd name="connsiteX5" fmla="*/ 6272561 w 6290002"/>
                  <a:gd name="connsiteY5" fmla="*/ 215545 h 4718224"/>
                  <a:gd name="connsiteX6" fmla="*/ 6214020 w 6290002"/>
                  <a:gd name="connsiteY6" fmla="*/ 76004 h 4718224"/>
                  <a:gd name="connsiteX7" fmla="*/ 6074520 w 6290002"/>
                  <a:gd name="connsiteY7" fmla="*/ 17447 h 4718224"/>
                  <a:gd name="connsiteX8" fmla="*/ 215480 w 6290002"/>
                  <a:gd name="connsiteY8" fmla="*/ 0 h 4718224"/>
                  <a:gd name="connsiteX9" fmla="*/ 6074522 w 6290002"/>
                  <a:gd name="connsiteY9" fmla="*/ 0 h 4718224"/>
                  <a:gd name="connsiteX10" fmla="*/ 6226479 w 6290002"/>
                  <a:gd name="connsiteY10" fmla="*/ 63541 h 4718224"/>
                  <a:gd name="connsiteX11" fmla="*/ 6290002 w 6290002"/>
                  <a:gd name="connsiteY11" fmla="*/ 215541 h 4718224"/>
                  <a:gd name="connsiteX12" fmla="*/ 6290002 w 6290002"/>
                  <a:gd name="connsiteY12" fmla="*/ 4709502 h 4718224"/>
                  <a:gd name="connsiteX13" fmla="*/ 6281283 w 6290002"/>
                  <a:gd name="connsiteY13" fmla="*/ 4718224 h 4718224"/>
                  <a:gd name="connsiteX14" fmla="*/ 8719 w 6290002"/>
                  <a:gd name="connsiteY14" fmla="*/ 4718224 h 4718224"/>
                  <a:gd name="connsiteX15" fmla="*/ 0 w 6290002"/>
                  <a:gd name="connsiteY15" fmla="*/ 4709502 h 4718224"/>
                  <a:gd name="connsiteX16" fmla="*/ 0 w 6290002"/>
                  <a:gd name="connsiteY16" fmla="*/ 215541 h 4718224"/>
                  <a:gd name="connsiteX17" fmla="*/ 63523 w 6290002"/>
                  <a:gd name="connsiteY17" fmla="*/ 63541 h 4718224"/>
                  <a:gd name="connsiteX18" fmla="*/ 215480 w 6290002"/>
                  <a:gd name="connsiteY18" fmla="*/ 0 h 471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90002" h="4718224">
                    <a:moveTo>
                      <a:pt x="215483" y="17447"/>
                    </a:moveTo>
                    <a:cubicBezTo>
                      <a:pt x="163170" y="17447"/>
                      <a:pt x="113348" y="38628"/>
                      <a:pt x="75982" y="76004"/>
                    </a:cubicBezTo>
                    <a:cubicBezTo>
                      <a:pt x="38615" y="113381"/>
                      <a:pt x="17441" y="163217"/>
                      <a:pt x="17441" y="215545"/>
                    </a:cubicBezTo>
                    <a:lnTo>
                      <a:pt x="17441" y="4700777"/>
                    </a:lnTo>
                    <a:lnTo>
                      <a:pt x="6272561" y="4700777"/>
                    </a:lnTo>
                    <a:lnTo>
                      <a:pt x="6272561" y="215545"/>
                    </a:lnTo>
                    <a:cubicBezTo>
                      <a:pt x="6272561" y="163217"/>
                      <a:pt x="6251387" y="113381"/>
                      <a:pt x="6214020" y="76004"/>
                    </a:cubicBezTo>
                    <a:cubicBezTo>
                      <a:pt x="6176654" y="38628"/>
                      <a:pt x="6126832" y="17447"/>
                      <a:pt x="6074520" y="17447"/>
                    </a:cubicBezTo>
                    <a:close/>
                    <a:moveTo>
                      <a:pt x="215480" y="0"/>
                    </a:moveTo>
                    <a:lnTo>
                      <a:pt x="6074522" y="0"/>
                    </a:lnTo>
                    <a:cubicBezTo>
                      <a:pt x="6131818" y="0"/>
                      <a:pt x="6186622" y="22426"/>
                      <a:pt x="6226479" y="63541"/>
                    </a:cubicBezTo>
                    <a:cubicBezTo>
                      <a:pt x="6267582" y="103410"/>
                      <a:pt x="6290002" y="158230"/>
                      <a:pt x="6290002" y="215541"/>
                    </a:cubicBezTo>
                    <a:lnTo>
                      <a:pt x="6290002" y="4709502"/>
                    </a:lnTo>
                    <a:cubicBezTo>
                      <a:pt x="6290002" y="4714486"/>
                      <a:pt x="6286266" y="4718224"/>
                      <a:pt x="6281283" y="4718224"/>
                    </a:cubicBezTo>
                    <a:lnTo>
                      <a:pt x="8719" y="4718224"/>
                    </a:lnTo>
                    <a:cubicBezTo>
                      <a:pt x="3737" y="4718224"/>
                      <a:pt x="0" y="4714486"/>
                      <a:pt x="0" y="4709502"/>
                    </a:cubicBezTo>
                    <a:lnTo>
                      <a:pt x="0" y="215541"/>
                    </a:lnTo>
                    <a:cubicBezTo>
                      <a:pt x="0" y="158230"/>
                      <a:pt x="22420" y="103410"/>
                      <a:pt x="63523" y="63541"/>
                    </a:cubicBezTo>
                    <a:cubicBezTo>
                      <a:pt x="103380" y="22426"/>
                      <a:pt x="158184" y="0"/>
                      <a:pt x="215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BECFA267-C009-2D45-8D3D-18A21D2763C8}"/>
                  </a:ext>
                </a:extLst>
              </p:cNvPr>
              <p:cNvSpPr/>
              <p:nvPr/>
            </p:nvSpPr>
            <p:spPr>
              <a:xfrm>
                <a:off x="5370608" y="8702419"/>
                <a:ext cx="827206" cy="2296801"/>
              </a:xfrm>
              <a:custGeom>
                <a:avLst/>
                <a:gdLst>
                  <a:gd name="connsiteX0" fmla="*/ 17441 w 827206"/>
                  <a:gd name="connsiteY0" fmla="*/ 18694 h 2296801"/>
                  <a:gd name="connsiteX1" fmla="*/ 17441 w 827206"/>
                  <a:gd name="connsiteY1" fmla="*/ 2279354 h 2296801"/>
                  <a:gd name="connsiteX2" fmla="*/ 809765 w 827206"/>
                  <a:gd name="connsiteY2" fmla="*/ 2279354 h 2296801"/>
                  <a:gd name="connsiteX3" fmla="*/ 809765 w 827206"/>
                  <a:gd name="connsiteY3" fmla="*/ 18694 h 2296801"/>
                  <a:gd name="connsiteX4" fmla="*/ 8708 w 827206"/>
                  <a:gd name="connsiteY4" fmla="*/ 0 h 2296801"/>
                  <a:gd name="connsiteX5" fmla="*/ 819743 w 827206"/>
                  <a:gd name="connsiteY5" fmla="*/ 0 h 2296801"/>
                  <a:gd name="connsiteX6" fmla="*/ 827206 w 827206"/>
                  <a:gd name="connsiteY6" fmla="*/ 8719 h 2296801"/>
                  <a:gd name="connsiteX7" fmla="*/ 827206 w 827206"/>
                  <a:gd name="connsiteY7" fmla="*/ 2288082 h 2296801"/>
                  <a:gd name="connsiteX8" fmla="*/ 819743 w 827206"/>
                  <a:gd name="connsiteY8" fmla="*/ 2296801 h 2296801"/>
                  <a:gd name="connsiteX9" fmla="*/ 8708 w 827206"/>
                  <a:gd name="connsiteY9" fmla="*/ 2296801 h 2296801"/>
                  <a:gd name="connsiteX10" fmla="*/ 0 w 827206"/>
                  <a:gd name="connsiteY10" fmla="*/ 2288082 h 2296801"/>
                  <a:gd name="connsiteX11" fmla="*/ 0 w 827206"/>
                  <a:gd name="connsiteY11" fmla="*/ 8719 h 2296801"/>
                  <a:gd name="connsiteX12" fmla="*/ 8708 w 827206"/>
                  <a:gd name="connsiteY12" fmla="*/ 0 h 229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7206" h="2296801">
                    <a:moveTo>
                      <a:pt x="17441" y="18694"/>
                    </a:moveTo>
                    <a:lnTo>
                      <a:pt x="17441" y="2279354"/>
                    </a:lnTo>
                    <a:lnTo>
                      <a:pt x="809765" y="2279354"/>
                    </a:lnTo>
                    <a:lnTo>
                      <a:pt x="809765" y="18694"/>
                    </a:lnTo>
                    <a:close/>
                    <a:moveTo>
                      <a:pt x="8708" y="0"/>
                    </a:moveTo>
                    <a:lnTo>
                      <a:pt x="819743" y="0"/>
                    </a:lnTo>
                    <a:cubicBezTo>
                      <a:pt x="823474" y="0"/>
                      <a:pt x="827206" y="4982"/>
                      <a:pt x="827206" y="8719"/>
                    </a:cubicBezTo>
                    <a:lnTo>
                      <a:pt x="827206" y="2288082"/>
                    </a:lnTo>
                    <a:cubicBezTo>
                      <a:pt x="827206" y="2293064"/>
                      <a:pt x="823474" y="2296801"/>
                      <a:pt x="819743" y="2296801"/>
                    </a:cubicBezTo>
                    <a:lnTo>
                      <a:pt x="8708" y="2296801"/>
                    </a:lnTo>
                    <a:cubicBezTo>
                      <a:pt x="3732" y="2296801"/>
                      <a:pt x="0" y="2293064"/>
                      <a:pt x="0" y="2288082"/>
                    </a:cubicBezTo>
                    <a:lnTo>
                      <a:pt x="0" y="8719"/>
                    </a:lnTo>
                    <a:cubicBezTo>
                      <a:pt x="0" y="4982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A46BAE9D-A1C0-2842-AE2B-9F6E8FA1F965}"/>
                  </a:ext>
                </a:extLst>
              </p:cNvPr>
              <p:cNvSpPr/>
              <p:nvPr/>
            </p:nvSpPr>
            <p:spPr>
              <a:xfrm>
                <a:off x="6404619" y="9998494"/>
                <a:ext cx="939327" cy="1000722"/>
              </a:xfrm>
              <a:custGeom>
                <a:avLst/>
                <a:gdLst>
                  <a:gd name="connsiteX0" fmla="*/ 141849 w 939327"/>
                  <a:gd name="connsiteY0" fmla="*/ 18697 h 1000722"/>
                  <a:gd name="connsiteX1" fmla="*/ 57252 w 939327"/>
                  <a:gd name="connsiteY1" fmla="*/ 51057 h 1000722"/>
                  <a:gd name="connsiteX2" fmla="*/ 17441 w 939327"/>
                  <a:gd name="connsiteY2" fmla="*/ 143159 h 1000722"/>
                  <a:gd name="connsiteX3" fmla="*/ 17441 w 939327"/>
                  <a:gd name="connsiteY3" fmla="*/ 983279 h 1000722"/>
                  <a:gd name="connsiteX4" fmla="*/ 921886 w 939327"/>
                  <a:gd name="connsiteY4" fmla="*/ 983279 h 1000722"/>
                  <a:gd name="connsiteX5" fmla="*/ 921886 w 939327"/>
                  <a:gd name="connsiteY5" fmla="*/ 143159 h 1000722"/>
                  <a:gd name="connsiteX6" fmla="*/ 875855 w 939327"/>
                  <a:gd name="connsiteY6" fmla="*/ 46079 h 1000722"/>
                  <a:gd name="connsiteX7" fmla="*/ 797478 w 939327"/>
                  <a:gd name="connsiteY7" fmla="*/ 18697 h 1000722"/>
                  <a:gd name="connsiteX8" fmla="*/ 141832 w 939327"/>
                  <a:gd name="connsiteY8" fmla="*/ 0 h 1000722"/>
                  <a:gd name="connsiteX9" fmla="*/ 797495 w 939327"/>
                  <a:gd name="connsiteY9" fmla="*/ 0 h 1000722"/>
                  <a:gd name="connsiteX10" fmla="*/ 887073 w 939327"/>
                  <a:gd name="connsiteY10" fmla="*/ 31117 h 1000722"/>
                  <a:gd name="connsiteX11" fmla="*/ 939327 w 939327"/>
                  <a:gd name="connsiteY11" fmla="*/ 143138 h 1000722"/>
                  <a:gd name="connsiteX12" fmla="*/ 939327 w 939327"/>
                  <a:gd name="connsiteY12" fmla="*/ 992009 h 1000722"/>
                  <a:gd name="connsiteX13" fmla="*/ 930618 w 939327"/>
                  <a:gd name="connsiteY13" fmla="*/ 1000722 h 1000722"/>
                  <a:gd name="connsiteX14" fmla="*/ 8709 w 939327"/>
                  <a:gd name="connsiteY14" fmla="*/ 1000722 h 1000722"/>
                  <a:gd name="connsiteX15" fmla="*/ 0 w 939327"/>
                  <a:gd name="connsiteY15" fmla="*/ 992009 h 1000722"/>
                  <a:gd name="connsiteX16" fmla="*/ 0 w 939327"/>
                  <a:gd name="connsiteY16" fmla="*/ 143138 h 1000722"/>
                  <a:gd name="connsiteX17" fmla="*/ 44789 w 939327"/>
                  <a:gd name="connsiteY17" fmla="*/ 37340 h 1000722"/>
                  <a:gd name="connsiteX18" fmla="*/ 141832 w 939327"/>
                  <a:gd name="connsiteY18" fmla="*/ 0 h 10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9327" h="1000722">
                    <a:moveTo>
                      <a:pt x="141849" y="18697"/>
                    </a:moveTo>
                    <a:cubicBezTo>
                      <a:pt x="110747" y="18697"/>
                      <a:pt x="80889" y="29899"/>
                      <a:pt x="57252" y="51057"/>
                    </a:cubicBezTo>
                    <a:cubicBezTo>
                      <a:pt x="32370" y="74705"/>
                      <a:pt x="17441" y="107065"/>
                      <a:pt x="17441" y="143159"/>
                    </a:cubicBezTo>
                    <a:lnTo>
                      <a:pt x="17441" y="983279"/>
                    </a:lnTo>
                    <a:lnTo>
                      <a:pt x="921886" y="983279"/>
                    </a:lnTo>
                    <a:lnTo>
                      <a:pt x="921886" y="143159"/>
                    </a:lnTo>
                    <a:cubicBezTo>
                      <a:pt x="921886" y="104576"/>
                      <a:pt x="905713" y="69726"/>
                      <a:pt x="875855" y="46079"/>
                    </a:cubicBezTo>
                    <a:cubicBezTo>
                      <a:pt x="853462" y="27409"/>
                      <a:pt x="826092" y="18697"/>
                      <a:pt x="797478" y="18697"/>
                    </a:cubicBezTo>
                    <a:close/>
                    <a:moveTo>
                      <a:pt x="141832" y="0"/>
                    </a:moveTo>
                    <a:lnTo>
                      <a:pt x="797495" y="0"/>
                    </a:lnTo>
                    <a:cubicBezTo>
                      <a:pt x="829843" y="0"/>
                      <a:pt x="862190" y="12447"/>
                      <a:pt x="887073" y="31117"/>
                    </a:cubicBezTo>
                    <a:cubicBezTo>
                      <a:pt x="920665" y="58500"/>
                      <a:pt x="939327" y="99574"/>
                      <a:pt x="939327" y="143138"/>
                    </a:cubicBezTo>
                    <a:lnTo>
                      <a:pt x="939327" y="992009"/>
                    </a:lnTo>
                    <a:cubicBezTo>
                      <a:pt x="939327" y="996988"/>
                      <a:pt x="935595" y="1000722"/>
                      <a:pt x="930618" y="1000722"/>
                    </a:cubicBezTo>
                    <a:lnTo>
                      <a:pt x="8709" y="1000722"/>
                    </a:lnTo>
                    <a:cubicBezTo>
                      <a:pt x="3733" y="1000722"/>
                      <a:pt x="0" y="996988"/>
                      <a:pt x="0" y="992009"/>
                    </a:cubicBezTo>
                    <a:lnTo>
                      <a:pt x="0" y="143138"/>
                    </a:lnTo>
                    <a:cubicBezTo>
                      <a:pt x="0" y="102064"/>
                      <a:pt x="16174" y="64723"/>
                      <a:pt x="44789" y="37340"/>
                    </a:cubicBezTo>
                    <a:cubicBezTo>
                      <a:pt x="72160" y="13691"/>
                      <a:pt x="106996" y="0"/>
                      <a:pt x="141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162CB15C-E8F1-FD41-9AF4-61AC282C5D8C}"/>
                  </a:ext>
                </a:extLst>
              </p:cNvPr>
              <p:cNvSpPr/>
              <p:nvPr/>
            </p:nvSpPr>
            <p:spPr>
              <a:xfrm>
                <a:off x="7327750" y="10529392"/>
                <a:ext cx="1027778" cy="469828"/>
              </a:xfrm>
              <a:custGeom>
                <a:avLst/>
                <a:gdLst>
                  <a:gd name="connsiteX0" fmla="*/ 17441 w 1027778"/>
                  <a:gd name="connsiteY0" fmla="*/ 18693 h 469828"/>
                  <a:gd name="connsiteX1" fmla="*/ 17441 w 1027778"/>
                  <a:gd name="connsiteY1" fmla="*/ 452381 h 469828"/>
                  <a:gd name="connsiteX2" fmla="*/ 1010337 w 1027778"/>
                  <a:gd name="connsiteY2" fmla="*/ 452381 h 469828"/>
                  <a:gd name="connsiteX3" fmla="*/ 1010337 w 1027778"/>
                  <a:gd name="connsiteY3" fmla="*/ 18693 h 469828"/>
                  <a:gd name="connsiteX4" fmla="*/ 8710 w 1027778"/>
                  <a:gd name="connsiteY4" fmla="*/ 0 h 469828"/>
                  <a:gd name="connsiteX5" fmla="*/ 1019068 w 1027778"/>
                  <a:gd name="connsiteY5" fmla="*/ 0 h 469828"/>
                  <a:gd name="connsiteX6" fmla="*/ 1027778 w 1027778"/>
                  <a:gd name="connsiteY6" fmla="*/ 8701 h 469828"/>
                  <a:gd name="connsiteX7" fmla="*/ 1027778 w 1027778"/>
                  <a:gd name="connsiteY7" fmla="*/ 461127 h 469828"/>
                  <a:gd name="connsiteX8" fmla="*/ 1019068 w 1027778"/>
                  <a:gd name="connsiteY8" fmla="*/ 469828 h 469828"/>
                  <a:gd name="connsiteX9" fmla="*/ 8710 w 1027778"/>
                  <a:gd name="connsiteY9" fmla="*/ 469828 h 469828"/>
                  <a:gd name="connsiteX10" fmla="*/ 0 w 1027778"/>
                  <a:gd name="connsiteY10" fmla="*/ 461127 h 469828"/>
                  <a:gd name="connsiteX11" fmla="*/ 0 w 1027778"/>
                  <a:gd name="connsiteY11" fmla="*/ 8701 h 469828"/>
                  <a:gd name="connsiteX12" fmla="*/ 8710 w 1027778"/>
                  <a:gd name="connsiteY12" fmla="*/ 0 h 46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7778" h="469828">
                    <a:moveTo>
                      <a:pt x="17441" y="18693"/>
                    </a:moveTo>
                    <a:lnTo>
                      <a:pt x="17441" y="452381"/>
                    </a:lnTo>
                    <a:lnTo>
                      <a:pt x="1010337" y="452381"/>
                    </a:lnTo>
                    <a:lnTo>
                      <a:pt x="1010337" y="18693"/>
                    </a:lnTo>
                    <a:close/>
                    <a:moveTo>
                      <a:pt x="8710" y="0"/>
                    </a:moveTo>
                    <a:lnTo>
                      <a:pt x="1019068" y="0"/>
                    </a:lnTo>
                    <a:cubicBezTo>
                      <a:pt x="1024045" y="0"/>
                      <a:pt x="1027778" y="4972"/>
                      <a:pt x="1027778" y="8701"/>
                    </a:cubicBezTo>
                    <a:lnTo>
                      <a:pt x="1027778" y="461127"/>
                    </a:lnTo>
                    <a:cubicBezTo>
                      <a:pt x="1027778" y="466099"/>
                      <a:pt x="1024045" y="469828"/>
                      <a:pt x="1019068" y="469828"/>
                    </a:cubicBezTo>
                    <a:lnTo>
                      <a:pt x="8710" y="469828"/>
                    </a:lnTo>
                    <a:cubicBezTo>
                      <a:pt x="3733" y="469828"/>
                      <a:pt x="0" y="466099"/>
                      <a:pt x="0" y="461127"/>
                    </a:cubicBezTo>
                    <a:lnTo>
                      <a:pt x="0" y="8701"/>
                    </a:lnTo>
                    <a:cubicBezTo>
                      <a:pt x="0" y="4972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ADAA0B07-DE00-1F43-80F7-C3903DEDF5AE}"/>
                  </a:ext>
                </a:extLst>
              </p:cNvPr>
              <p:cNvSpPr/>
              <p:nvPr/>
            </p:nvSpPr>
            <p:spPr>
              <a:xfrm>
                <a:off x="8339333" y="9872629"/>
                <a:ext cx="976701" cy="1126591"/>
              </a:xfrm>
              <a:custGeom>
                <a:avLst/>
                <a:gdLst>
                  <a:gd name="connsiteX0" fmla="*/ 17441 w 976701"/>
                  <a:gd name="connsiteY0" fmla="*/ 18693 h 1126591"/>
                  <a:gd name="connsiteX1" fmla="*/ 17441 w 976701"/>
                  <a:gd name="connsiteY1" fmla="*/ 1109144 h 1126591"/>
                  <a:gd name="connsiteX2" fmla="*/ 959260 w 976701"/>
                  <a:gd name="connsiteY2" fmla="*/ 1109144 h 1126591"/>
                  <a:gd name="connsiteX3" fmla="*/ 959260 w 976701"/>
                  <a:gd name="connsiteY3" fmla="*/ 18693 h 1126591"/>
                  <a:gd name="connsiteX4" fmla="*/ 8710 w 976701"/>
                  <a:gd name="connsiteY4" fmla="*/ 0 h 1126591"/>
                  <a:gd name="connsiteX5" fmla="*/ 967992 w 976701"/>
                  <a:gd name="connsiteY5" fmla="*/ 0 h 1126591"/>
                  <a:gd name="connsiteX6" fmla="*/ 976701 w 976701"/>
                  <a:gd name="connsiteY6" fmla="*/ 9959 h 1126591"/>
                  <a:gd name="connsiteX7" fmla="*/ 976701 w 976701"/>
                  <a:gd name="connsiteY7" fmla="*/ 1117877 h 1126591"/>
                  <a:gd name="connsiteX8" fmla="*/ 967992 w 976701"/>
                  <a:gd name="connsiteY8" fmla="*/ 1126591 h 1126591"/>
                  <a:gd name="connsiteX9" fmla="*/ 8710 w 976701"/>
                  <a:gd name="connsiteY9" fmla="*/ 1126591 h 1126591"/>
                  <a:gd name="connsiteX10" fmla="*/ 0 w 976701"/>
                  <a:gd name="connsiteY10" fmla="*/ 1117877 h 1126591"/>
                  <a:gd name="connsiteX11" fmla="*/ 0 w 976701"/>
                  <a:gd name="connsiteY11" fmla="*/ 9959 h 1126591"/>
                  <a:gd name="connsiteX12" fmla="*/ 8710 w 976701"/>
                  <a:gd name="connsiteY12" fmla="*/ 0 h 112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76701" h="1126591">
                    <a:moveTo>
                      <a:pt x="17441" y="18693"/>
                    </a:moveTo>
                    <a:lnTo>
                      <a:pt x="17441" y="1109144"/>
                    </a:lnTo>
                    <a:lnTo>
                      <a:pt x="959260" y="1109144"/>
                    </a:lnTo>
                    <a:lnTo>
                      <a:pt x="959260" y="18693"/>
                    </a:lnTo>
                    <a:close/>
                    <a:moveTo>
                      <a:pt x="8710" y="0"/>
                    </a:moveTo>
                    <a:lnTo>
                      <a:pt x="967992" y="0"/>
                    </a:lnTo>
                    <a:cubicBezTo>
                      <a:pt x="972968" y="0"/>
                      <a:pt x="976701" y="3735"/>
                      <a:pt x="976701" y="9959"/>
                    </a:cubicBezTo>
                    <a:lnTo>
                      <a:pt x="976701" y="1117877"/>
                    </a:lnTo>
                    <a:cubicBezTo>
                      <a:pt x="976701" y="1122857"/>
                      <a:pt x="972968" y="1126591"/>
                      <a:pt x="967992" y="1126591"/>
                    </a:cubicBezTo>
                    <a:lnTo>
                      <a:pt x="8710" y="1126591"/>
                    </a:lnTo>
                    <a:cubicBezTo>
                      <a:pt x="3733" y="1126591"/>
                      <a:pt x="0" y="1122857"/>
                      <a:pt x="0" y="1117877"/>
                    </a:cubicBezTo>
                    <a:lnTo>
                      <a:pt x="0" y="9959"/>
                    </a:lnTo>
                    <a:cubicBezTo>
                      <a:pt x="0" y="3735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7104B1F9-D395-D44A-82DA-6C7DE002C8FF}"/>
                  </a:ext>
                </a:extLst>
              </p:cNvPr>
              <p:cNvSpPr/>
              <p:nvPr/>
            </p:nvSpPr>
            <p:spPr>
              <a:xfrm>
                <a:off x="10602937" y="7874923"/>
                <a:ext cx="1057677" cy="3124297"/>
              </a:xfrm>
              <a:custGeom>
                <a:avLst/>
                <a:gdLst>
                  <a:gd name="connsiteX0" fmla="*/ 18683 w 1057677"/>
                  <a:gd name="connsiteY0" fmla="*/ 18694 h 3124297"/>
                  <a:gd name="connsiteX1" fmla="*/ 18683 w 1057677"/>
                  <a:gd name="connsiteY1" fmla="*/ 3106847 h 3124297"/>
                  <a:gd name="connsiteX2" fmla="*/ 1040232 w 1057677"/>
                  <a:gd name="connsiteY2" fmla="*/ 3106847 h 3124297"/>
                  <a:gd name="connsiteX3" fmla="*/ 1040232 w 1057677"/>
                  <a:gd name="connsiteY3" fmla="*/ 18694 h 3124297"/>
                  <a:gd name="connsiteX4" fmla="*/ 8710 w 1057677"/>
                  <a:gd name="connsiteY4" fmla="*/ 0 h 3124297"/>
                  <a:gd name="connsiteX5" fmla="*/ 1048967 w 1057677"/>
                  <a:gd name="connsiteY5" fmla="*/ 0 h 3124297"/>
                  <a:gd name="connsiteX6" fmla="*/ 1057677 w 1057677"/>
                  <a:gd name="connsiteY6" fmla="*/ 8720 h 3124297"/>
                  <a:gd name="connsiteX7" fmla="*/ 1057677 w 1057677"/>
                  <a:gd name="connsiteY7" fmla="*/ 3115577 h 3124297"/>
                  <a:gd name="connsiteX8" fmla="*/ 1048967 w 1057677"/>
                  <a:gd name="connsiteY8" fmla="*/ 3124297 h 3124297"/>
                  <a:gd name="connsiteX9" fmla="*/ 8710 w 1057677"/>
                  <a:gd name="connsiteY9" fmla="*/ 3124297 h 3124297"/>
                  <a:gd name="connsiteX10" fmla="*/ 0 w 1057677"/>
                  <a:gd name="connsiteY10" fmla="*/ 3115577 h 3124297"/>
                  <a:gd name="connsiteX11" fmla="*/ 0 w 1057677"/>
                  <a:gd name="connsiteY11" fmla="*/ 8720 h 3124297"/>
                  <a:gd name="connsiteX12" fmla="*/ 8710 w 1057677"/>
                  <a:gd name="connsiteY12" fmla="*/ 0 h 312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677" h="3124297">
                    <a:moveTo>
                      <a:pt x="18683" y="18694"/>
                    </a:moveTo>
                    <a:lnTo>
                      <a:pt x="18683" y="3106847"/>
                    </a:lnTo>
                    <a:lnTo>
                      <a:pt x="1040232" y="3106847"/>
                    </a:lnTo>
                    <a:lnTo>
                      <a:pt x="1040232" y="18694"/>
                    </a:lnTo>
                    <a:close/>
                    <a:moveTo>
                      <a:pt x="8710" y="0"/>
                    </a:moveTo>
                    <a:lnTo>
                      <a:pt x="1048967" y="0"/>
                    </a:lnTo>
                    <a:cubicBezTo>
                      <a:pt x="1053944" y="0"/>
                      <a:pt x="1057677" y="3737"/>
                      <a:pt x="1057677" y="8720"/>
                    </a:cubicBezTo>
                    <a:lnTo>
                      <a:pt x="1057677" y="3115577"/>
                    </a:lnTo>
                    <a:cubicBezTo>
                      <a:pt x="1057677" y="3120560"/>
                      <a:pt x="1053944" y="3124297"/>
                      <a:pt x="1048967" y="3124297"/>
                    </a:cubicBezTo>
                    <a:lnTo>
                      <a:pt x="8710" y="3124297"/>
                    </a:lnTo>
                    <a:cubicBezTo>
                      <a:pt x="3733" y="3124297"/>
                      <a:pt x="0" y="3120560"/>
                      <a:pt x="0" y="3115577"/>
                    </a:cubicBezTo>
                    <a:lnTo>
                      <a:pt x="0" y="8720"/>
                    </a:lnTo>
                    <a:cubicBezTo>
                      <a:pt x="0" y="3737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16B625A4-2ED1-9240-BDF8-F8B2F535A0DC}"/>
                  </a:ext>
                </a:extLst>
              </p:cNvPr>
              <p:cNvSpPr/>
              <p:nvPr/>
            </p:nvSpPr>
            <p:spPr>
              <a:xfrm>
                <a:off x="5913777" y="8702419"/>
                <a:ext cx="16195" cy="22968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844">
                    <a:moveTo>
                      <a:pt x="7" y="1844"/>
                    </a:moveTo>
                    <a:cubicBezTo>
                      <a:pt x="3" y="1844"/>
                      <a:pt x="0" y="1841"/>
                      <a:pt x="0" y="1837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1837"/>
                    </a:lnTo>
                    <a:cubicBezTo>
                      <a:pt x="14" y="1841"/>
                      <a:pt x="11" y="1844"/>
                      <a:pt x="7" y="18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C29AFE6-F92D-8F43-99BA-1195D464C0FF}"/>
                  </a:ext>
                </a:extLst>
              </p:cNvPr>
              <p:cNvSpPr/>
              <p:nvPr/>
            </p:nvSpPr>
            <p:spPr>
              <a:xfrm>
                <a:off x="5638453" y="8702419"/>
                <a:ext cx="17441" cy="22968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1844">
                    <a:moveTo>
                      <a:pt x="7" y="1844"/>
                    </a:moveTo>
                    <a:cubicBezTo>
                      <a:pt x="3" y="1844"/>
                      <a:pt x="0" y="1841"/>
                      <a:pt x="0" y="1837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5" y="4"/>
                      <a:pt x="15" y="7"/>
                    </a:cubicBezTo>
                    <a:lnTo>
                      <a:pt x="15" y="1837"/>
                    </a:lnTo>
                    <a:cubicBezTo>
                      <a:pt x="15" y="1841"/>
                      <a:pt x="11" y="1844"/>
                      <a:pt x="7" y="18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96D94220-AB85-7B45-B198-C2CB2C00126A}"/>
                  </a:ext>
                </a:extLst>
              </p:cNvPr>
              <p:cNvSpPr/>
              <p:nvPr/>
            </p:nvSpPr>
            <p:spPr>
              <a:xfrm>
                <a:off x="5370608" y="9175987"/>
                <a:ext cx="82720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5" h="15">
                    <a:moveTo>
                      <a:pt x="659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659" y="0"/>
                    </a:lnTo>
                    <a:cubicBezTo>
                      <a:pt x="662" y="0"/>
                      <a:pt x="665" y="4"/>
                      <a:pt x="665" y="7"/>
                    </a:cubicBezTo>
                    <a:cubicBezTo>
                      <a:pt x="665" y="11"/>
                      <a:pt x="662" y="15"/>
                      <a:pt x="659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C7F09329-9E66-9946-9C68-EB5CBA6284B9}"/>
                  </a:ext>
                </a:extLst>
              </p:cNvPr>
              <p:cNvSpPr/>
              <p:nvPr/>
            </p:nvSpPr>
            <p:spPr>
              <a:xfrm>
                <a:off x="5370608" y="9842716"/>
                <a:ext cx="82720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5" h="15">
                    <a:moveTo>
                      <a:pt x="659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59" y="0"/>
                    </a:lnTo>
                    <a:cubicBezTo>
                      <a:pt x="662" y="0"/>
                      <a:pt x="665" y="3"/>
                      <a:pt x="665" y="7"/>
                    </a:cubicBezTo>
                    <a:cubicBezTo>
                      <a:pt x="665" y="11"/>
                      <a:pt x="662" y="15"/>
                      <a:pt x="659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CDBC2C02-9259-1E4F-8F98-C8C4A934038E}"/>
                  </a:ext>
                </a:extLst>
              </p:cNvPr>
              <p:cNvSpPr/>
              <p:nvPr/>
            </p:nvSpPr>
            <p:spPr>
              <a:xfrm>
                <a:off x="5370608" y="10509448"/>
                <a:ext cx="82720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5" h="14">
                    <a:moveTo>
                      <a:pt x="65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59" y="0"/>
                    </a:lnTo>
                    <a:cubicBezTo>
                      <a:pt x="662" y="0"/>
                      <a:pt x="665" y="3"/>
                      <a:pt x="665" y="7"/>
                    </a:cubicBezTo>
                    <a:cubicBezTo>
                      <a:pt x="665" y="11"/>
                      <a:pt x="662" y="14"/>
                      <a:pt x="65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94FFF2C7-8013-6A40-9DC1-45B5AD61C936}"/>
                  </a:ext>
                </a:extLst>
              </p:cNvPr>
              <p:cNvSpPr/>
              <p:nvPr/>
            </p:nvSpPr>
            <p:spPr>
              <a:xfrm>
                <a:off x="6404619" y="10540604"/>
                <a:ext cx="939327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5" h="15">
                    <a:moveTo>
                      <a:pt x="748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748" y="0"/>
                    </a:lnTo>
                    <a:cubicBezTo>
                      <a:pt x="752" y="0"/>
                      <a:pt x="755" y="4"/>
                      <a:pt x="755" y="7"/>
                    </a:cubicBezTo>
                    <a:cubicBezTo>
                      <a:pt x="755" y="12"/>
                      <a:pt x="752" y="15"/>
                      <a:pt x="74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76065AAA-B2ED-3E48-A323-C2B1D8CFE750}"/>
                  </a:ext>
                </a:extLst>
              </p:cNvPr>
              <p:cNvSpPr/>
              <p:nvPr/>
            </p:nvSpPr>
            <p:spPr>
              <a:xfrm>
                <a:off x="6566572" y="10280146"/>
                <a:ext cx="61542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5">
                    <a:moveTo>
                      <a:pt x="488" y="15"/>
                    </a:moveTo>
                    <a:lnTo>
                      <a:pt x="7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4"/>
                      <a:pt x="4" y="0"/>
                      <a:pt x="7" y="0"/>
                    </a:cubicBezTo>
                    <a:lnTo>
                      <a:pt x="488" y="0"/>
                    </a:lnTo>
                    <a:cubicBezTo>
                      <a:pt x="492" y="0"/>
                      <a:pt x="495" y="4"/>
                      <a:pt x="495" y="7"/>
                    </a:cubicBezTo>
                    <a:cubicBezTo>
                      <a:pt x="495" y="11"/>
                      <a:pt x="492" y="15"/>
                      <a:pt x="48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705E6480-E73C-D647-9DDE-89F42F576339}"/>
                  </a:ext>
                </a:extLst>
              </p:cNvPr>
              <p:cNvSpPr/>
              <p:nvPr/>
            </p:nvSpPr>
            <p:spPr>
              <a:xfrm>
                <a:off x="8407852" y="9934940"/>
                <a:ext cx="839664" cy="345206"/>
              </a:xfrm>
              <a:custGeom>
                <a:avLst/>
                <a:gdLst>
                  <a:gd name="connsiteX0" fmla="*/ 18687 w 839664"/>
                  <a:gd name="connsiteY0" fmla="*/ 17447 h 345206"/>
                  <a:gd name="connsiteX1" fmla="*/ 18687 w 839664"/>
                  <a:gd name="connsiteY1" fmla="*/ 326512 h 345206"/>
                  <a:gd name="connsiteX2" fmla="*/ 820977 w 839664"/>
                  <a:gd name="connsiteY2" fmla="*/ 326512 h 345206"/>
                  <a:gd name="connsiteX3" fmla="*/ 820977 w 839664"/>
                  <a:gd name="connsiteY3" fmla="*/ 17447 h 345206"/>
                  <a:gd name="connsiteX4" fmla="*/ 9952 w 839664"/>
                  <a:gd name="connsiteY4" fmla="*/ 0 h 345206"/>
                  <a:gd name="connsiteX5" fmla="*/ 829712 w 839664"/>
                  <a:gd name="connsiteY5" fmla="*/ 0 h 345206"/>
                  <a:gd name="connsiteX6" fmla="*/ 839664 w 839664"/>
                  <a:gd name="connsiteY6" fmla="*/ 8692 h 345206"/>
                  <a:gd name="connsiteX7" fmla="*/ 839664 w 839664"/>
                  <a:gd name="connsiteY7" fmla="*/ 335272 h 345206"/>
                  <a:gd name="connsiteX8" fmla="*/ 829712 w 839664"/>
                  <a:gd name="connsiteY8" fmla="*/ 345206 h 345206"/>
                  <a:gd name="connsiteX9" fmla="*/ 9952 w 839664"/>
                  <a:gd name="connsiteY9" fmla="*/ 345206 h 345206"/>
                  <a:gd name="connsiteX10" fmla="*/ 0 w 839664"/>
                  <a:gd name="connsiteY10" fmla="*/ 335272 h 345206"/>
                  <a:gd name="connsiteX11" fmla="*/ 0 w 839664"/>
                  <a:gd name="connsiteY11" fmla="*/ 8692 h 345206"/>
                  <a:gd name="connsiteX12" fmla="*/ 9952 w 839664"/>
                  <a:gd name="connsiteY12" fmla="*/ 0 h 345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9664" h="345206">
                    <a:moveTo>
                      <a:pt x="18687" y="17447"/>
                    </a:moveTo>
                    <a:lnTo>
                      <a:pt x="18687" y="326512"/>
                    </a:lnTo>
                    <a:lnTo>
                      <a:pt x="820977" y="326512"/>
                    </a:lnTo>
                    <a:lnTo>
                      <a:pt x="820977" y="17447"/>
                    </a:lnTo>
                    <a:close/>
                    <a:moveTo>
                      <a:pt x="9952" y="0"/>
                    </a:moveTo>
                    <a:lnTo>
                      <a:pt x="829712" y="0"/>
                    </a:lnTo>
                    <a:cubicBezTo>
                      <a:pt x="834688" y="0"/>
                      <a:pt x="839664" y="3725"/>
                      <a:pt x="839664" y="8692"/>
                    </a:cubicBezTo>
                    <a:lnTo>
                      <a:pt x="839664" y="335272"/>
                    </a:lnTo>
                    <a:cubicBezTo>
                      <a:pt x="839664" y="340239"/>
                      <a:pt x="834688" y="345206"/>
                      <a:pt x="829712" y="345206"/>
                    </a:cubicBezTo>
                    <a:lnTo>
                      <a:pt x="9952" y="345206"/>
                    </a:lnTo>
                    <a:cubicBezTo>
                      <a:pt x="3732" y="345206"/>
                      <a:pt x="0" y="340239"/>
                      <a:pt x="0" y="335272"/>
                    </a:cubicBezTo>
                    <a:lnTo>
                      <a:pt x="0" y="8692"/>
                    </a:lnTo>
                    <a:cubicBezTo>
                      <a:pt x="0" y="3725"/>
                      <a:pt x="3732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549B1D70-BB52-1245-8E37-73CD4E13E6DD}"/>
                  </a:ext>
                </a:extLst>
              </p:cNvPr>
              <p:cNvSpPr/>
              <p:nvPr/>
            </p:nvSpPr>
            <p:spPr>
              <a:xfrm>
                <a:off x="8407852" y="10320022"/>
                <a:ext cx="839664" cy="343959"/>
              </a:xfrm>
              <a:custGeom>
                <a:avLst/>
                <a:gdLst>
                  <a:gd name="connsiteX0" fmla="*/ 18687 w 839664"/>
                  <a:gd name="connsiteY0" fmla="*/ 17447 h 343959"/>
                  <a:gd name="connsiteX1" fmla="*/ 18687 w 839664"/>
                  <a:gd name="connsiteY1" fmla="*/ 326512 h 343959"/>
                  <a:gd name="connsiteX2" fmla="*/ 820977 w 839664"/>
                  <a:gd name="connsiteY2" fmla="*/ 326512 h 343959"/>
                  <a:gd name="connsiteX3" fmla="*/ 820977 w 839664"/>
                  <a:gd name="connsiteY3" fmla="*/ 17447 h 343959"/>
                  <a:gd name="connsiteX4" fmla="*/ 9952 w 839664"/>
                  <a:gd name="connsiteY4" fmla="*/ 0 h 343959"/>
                  <a:gd name="connsiteX5" fmla="*/ 829712 w 839664"/>
                  <a:gd name="connsiteY5" fmla="*/ 0 h 343959"/>
                  <a:gd name="connsiteX6" fmla="*/ 839664 w 839664"/>
                  <a:gd name="connsiteY6" fmla="*/ 8692 h 343959"/>
                  <a:gd name="connsiteX7" fmla="*/ 839664 w 839664"/>
                  <a:gd name="connsiteY7" fmla="*/ 335267 h 343959"/>
                  <a:gd name="connsiteX8" fmla="*/ 829712 w 839664"/>
                  <a:gd name="connsiteY8" fmla="*/ 343959 h 343959"/>
                  <a:gd name="connsiteX9" fmla="*/ 9952 w 839664"/>
                  <a:gd name="connsiteY9" fmla="*/ 343959 h 343959"/>
                  <a:gd name="connsiteX10" fmla="*/ 0 w 839664"/>
                  <a:gd name="connsiteY10" fmla="*/ 335267 h 343959"/>
                  <a:gd name="connsiteX11" fmla="*/ 0 w 839664"/>
                  <a:gd name="connsiteY11" fmla="*/ 8692 h 343959"/>
                  <a:gd name="connsiteX12" fmla="*/ 9952 w 839664"/>
                  <a:gd name="connsiteY12" fmla="*/ 0 h 34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9664" h="343959">
                    <a:moveTo>
                      <a:pt x="18687" y="17447"/>
                    </a:moveTo>
                    <a:lnTo>
                      <a:pt x="18687" y="326512"/>
                    </a:lnTo>
                    <a:lnTo>
                      <a:pt x="820977" y="326512"/>
                    </a:lnTo>
                    <a:lnTo>
                      <a:pt x="820977" y="17447"/>
                    </a:lnTo>
                    <a:close/>
                    <a:moveTo>
                      <a:pt x="9952" y="0"/>
                    </a:moveTo>
                    <a:lnTo>
                      <a:pt x="829712" y="0"/>
                    </a:lnTo>
                    <a:cubicBezTo>
                      <a:pt x="834688" y="0"/>
                      <a:pt x="839664" y="3725"/>
                      <a:pt x="839664" y="8692"/>
                    </a:cubicBezTo>
                    <a:lnTo>
                      <a:pt x="839664" y="335267"/>
                    </a:lnTo>
                    <a:cubicBezTo>
                      <a:pt x="839664" y="340234"/>
                      <a:pt x="834688" y="343959"/>
                      <a:pt x="829712" y="343959"/>
                    </a:cubicBezTo>
                    <a:lnTo>
                      <a:pt x="9952" y="343959"/>
                    </a:lnTo>
                    <a:cubicBezTo>
                      <a:pt x="3732" y="343959"/>
                      <a:pt x="0" y="340234"/>
                      <a:pt x="0" y="335267"/>
                    </a:cubicBezTo>
                    <a:lnTo>
                      <a:pt x="0" y="8692"/>
                    </a:lnTo>
                    <a:cubicBezTo>
                      <a:pt x="0" y="3725"/>
                      <a:pt x="3732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B0E43397-4F04-264C-8030-F6B22F523D22}"/>
                  </a:ext>
                </a:extLst>
              </p:cNvPr>
              <p:cNvSpPr/>
              <p:nvPr/>
            </p:nvSpPr>
            <p:spPr>
              <a:xfrm>
                <a:off x="8407852" y="10708849"/>
                <a:ext cx="839664" cy="290371"/>
              </a:xfrm>
              <a:custGeom>
                <a:avLst/>
                <a:gdLst>
                  <a:gd name="connsiteX0" fmla="*/ 18687 w 839664"/>
                  <a:gd name="connsiteY0" fmla="*/ 18693 h 290371"/>
                  <a:gd name="connsiteX1" fmla="*/ 18687 w 839664"/>
                  <a:gd name="connsiteY1" fmla="*/ 272924 h 290371"/>
                  <a:gd name="connsiteX2" fmla="*/ 820977 w 839664"/>
                  <a:gd name="connsiteY2" fmla="*/ 272924 h 290371"/>
                  <a:gd name="connsiteX3" fmla="*/ 820977 w 839664"/>
                  <a:gd name="connsiteY3" fmla="*/ 18693 h 290371"/>
                  <a:gd name="connsiteX4" fmla="*/ 9952 w 839664"/>
                  <a:gd name="connsiteY4" fmla="*/ 0 h 290371"/>
                  <a:gd name="connsiteX5" fmla="*/ 829712 w 839664"/>
                  <a:gd name="connsiteY5" fmla="*/ 0 h 290371"/>
                  <a:gd name="connsiteX6" fmla="*/ 839664 w 839664"/>
                  <a:gd name="connsiteY6" fmla="*/ 9927 h 290371"/>
                  <a:gd name="connsiteX7" fmla="*/ 839664 w 839664"/>
                  <a:gd name="connsiteY7" fmla="*/ 281685 h 290371"/>
                  <a:gd name="connsiteX8" fmla="*/ 829712 w 839664"/>
                  <a:gd name="connsiteY8" fmla="*/ 290371 h 290371"/>
                  <a:gd name="connsiteX9" fmla="*/ 9952 w 839664"/>
                  <a:gd name="connsiteY9" fmla="*/ 290371 h 290371"/>
                  <a:gd name="connsiteX10" fmla="*/ 0 w 839664"/>
                  <a:gd name="connsiteY10" fmla="*/ 281685 h 290371"/>
                  <a:gd name="connsiteX11" fmla="*/ 0 w 839664"/>
                  <a:gd name="connsiteY11" fmla="*/ 9927 h 290371"/>
                  <a:gd name="connsiteX12" fmla="*/ 9952 w 839664"/>
                  <a:gd name="connsiteY12" fmla="*/ 0 h 29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9664" h="290371">
                    <a:moveTo>
                      <a:pt x="18687" y="18693"/>
                    </a:moveTo>
                    <a:lnTo>
                      <a:pt x="18687" y="272924"/>
                    </a:lnTo>
                    <a:lnTo>
                      <a:pt x="820977" y="272924"/>
                    </a:lnTo>
                    <a:lnTo>
                      <a:pt x="820977" y="18693"/>
                    </a:lnTo>
                    <a:close/>
                    <a:moveTo>
                      <a:pt x="9952" y="0"/>
                    </a:moveTo>
                    <a:lnTo>
                      <a:pt x="829712" y="0"/>
                    </a:lnTo>
                    <a:cubicBezTo>
                      <a:pt x="834688" y="0"/>
                      <a:pt x="839664" y="4964"/>
                      <a:pt x="839664" y="9927"/>
                    </a:cubicBezTo>
                    <a:lnTo>
                      <a:pt x="839664" y="281685"/>
                    </a:lnTo>
                    <a:cubicBezTo>
                      <a:pt x="839664" y="286648"/>
                      <a:pt x="834688" y="290371"/>
                      <a:pt x="829712" y="290371"/>
                    </a:cubicBezTo>
                    <a:lnTo>
                      <a:pt x="9952" y="290371"/>
                    </a:lnTo>
                    <a:cubicBezTo>
                      <a:pt x="3732" y="290371"/>
                      <a:pt x="0" y="286648"/>
                      <a:pt x="0" y="281685"/>
                    </a:cubicBezTo>
                    <a:lnTo>
                      <a:pt x="0" y="9927"/>
                    </a:lnTo>
                    <a:cubicBezTo>
                      <a:pt x="0" y="4964"/>
                      <a:pt x="3732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8D3721A4-F213-1749-9356-F188D4B0AA9F}"/>
                  </a:ext>
                </a:extLst>
              </p:cNvPr>
              <p:cNvSpPr/>
              <p:nvPr/>
            </p:nvSpPr>
            <p:spPr>
              <a:xfrm>
                <a:off x="10602937" y="7874923"/>
                <a:ext cx="1057677" cy="301587"/>
              </a:xfrm>
              <a:custGeom>
                <a:avLst/>
                <a:gdLst>
                  <a:gd name="connsiteX0" fmla="*/ 18683 w 1057677"/>
                  <a:gd name="connsiteY0" fmla="*/ 18694 h 301587"/>
                  <a:gd name="connsiteX1" fmla="*/ 18683 w 1057677"/>
                  <a:gd name="connsiteY1" fmla="*/ 282895 h 301587"/>
                  <a:gd name="connsiteX2" fmla="*/ 1040232 w 1057677"/>
                  <a:gd name="connsiteY2" fmla="*/ 282895 h 301587"/>
                  <a:gd name="connsiteX3" fmla="*/ 1040232 w 1057677"/>
                  <a:gd name="connsiteY3" fmla="*/ 18694 h 301587"/>
                  <a:gd name="connsiteX4" fmla="*/ 8710 w 1057677"/>
                  <a:gd name="connsiteY4" fmla="*/ 0 h 301587"/>
                  <a:gd name="connsiteX5" fmla="*/ 1048967 w 1057677"/>
                  <a:gd name="connsiteY5" fmla="*/ 0 h 301587"/>
                  <a:gd name="connsiteX6" fmla="*/ 1057677 w 1057677"/>
                  <a:gd name="connsiteY6" fmla="*/ 8688 h 301587"/>
                  <a:gd name="connsiteX7" fmla="*/ 1057677 w 1057677"/>
                  <a:gd name="connsiteY7" fmla="*/ 291658 h 301587"/>
                  <a:gd name="connsiteX8" fmla="*/ 1048967 w 1057677"/>
                  <a:gd name="connsiteY8" fmla="*/ 301587 h 301587"/>
                  <a:gd name="connsiteX9" fmla="*/ 8710 w 1057677"/>
                  <a:gd name="connsiteY9" fmla="*/ 301587 h 301587"/>
                  <a:gd name="connsiteX10" fmla="*/ 0 w 1057677"/>
                  <a:gd name="connsiteY10" fmla="*/ 291658 h 301587"/>
                  <a:gd name="connsiteX11" fmla="*/ 0 w 1057677"/>
                  <a:gd name="connsiteY11" fmla="*/ 8688 h 301587"/>
                  <a:gd name="connsiteX12" fmla="*/ 8710 w 1057677"/>
                  <a:gd name="connsiteY12" fmla="*/ 0 h 30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677" h="301587">
                    <a:moveTo>
                      <a:pt x="18683" y="18694"/>
                    </a:moveTo>
                    <a:lnTo>
                      <a:pt x="18683" y="282895"/>
                    </a:lnTo>
                    <a:lnTo>
                      <a:pt x="1040232" y="282895"/>
                    </a:lnTo>
                    <a:lnTo>
                      <a:pt x="1040232" y="18694"/>
                    </a:lnTo>
                    <a:close/>
                    <a:moveTo>
                      <a:pt x="8710" y="0"/>
                    </a:moveTo>
                    <a:lnTo>
                      <a:pt x="1048967" y="0"/>
                    </a:lnTo>
                    <a:cubicBezTo>
                      <a:pt x="1053944" y="0"/>
                      <a:pt x="1057677" y="3724"/>
                      <a:pt x="1057677" y="8688"/>
                    </a:cubicBezTo>
                    <a:lnTo>
                      <a:pt x="1057677" y="291658"/>
                    </a:lnTo>
                    <a:cubicBezTo>
                      <a:pt x="1057677" y="296623"/>
                      <a:pt x="1053944" y="301587"/>
                      <a:pt x="1048967" y="301587"/>
                    </a:cubicBezTo>
                    <a:lnTo>
                      <a:pt x="8710" y="301587"/>
                    </a:lnTo>
                    <a:cubicBezTo>
                      <a:pt x="3733" y="301587"/>
                      <a:pt x="0" y="296623"/>
                      <a:pt x="0" y="291658"/>
                    </a:cubicBezTo>
                    <a:lnTo>
                      <a:pt x="0" y="8688"/>
                    </a:lnTo>
                    <a:cubicBezTo>
                      <a:pt x="0" y="3724"/>
                      <a:pt x="3733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4398980-8594-E944-ADB2-C7E1F150242E}"/>
                  </a:ext>
                </a:extLst>
              </p:cNvPr>
              <p:cNvSpPr/>
              <p:nvPr/>
            </p:nvSpPr>
            <p:spPr>
              <a:xfrm>
                <a:off x="9299839" y="9158539"/>
                <a:ext cx="1096297" cy="157025"/>
              </a:xfrm>
              <a:custGeom>
                <a:avLst/>
                <a:gdLst>
                  <a:gd name="connsiteX0" fmla="*/ 17441 w 1096297"/>
                  <a:gd name="connsiteY0" fmla="*/ 17448 h 157025"/>
                  <a:gd name="connsiteX1" fmla="*/ 17441 w 1096297"/>
                  <a:gd name="connsiteY1" fmla="*/ 138332 h 157025"/>
                  <a:gd name="connsiteX2" fmla="*/ 1078856 w 1096297"/>
                  <a:gd name="connsiteY2" fmla="*/ 138332 h 157025"/>
                  <a:gd name="connsiteX3" fmla="*/ 1078856 w 1096297"/>
                  <a:gd name="connsiteY3" fmla="*/ 17448 h 157025"/>
                  <a:gd name="connsiteX4" fmla="*/ 8711 w 1096297"/>
                  <a:gd name="connsiteY4" fmla="*/ 0 h 157025"/>
                  <a:gd name="connsiteX5" fmla="*/ 1087586 w 1096297"/>
                  <a:gd name="connsiteY5" fmla="*/ 0 h 157025"/>
                  <a:gd name="connsiteX6" fmla="*/ 1096297 w 1096297"/>
                  <a:gd name="connsiteY6" fmla="*/ 8655 h 157025"/>
                  <a:gd name="connsiteX7" fmla="*/ 1096297 w 1096297"/>
                  <a:gd name="connsiteY7" fmla="*/ 148370 h 157025"/>
                  <a:gd name="connsiteX8" fmla="*/ 1087586 w 1096297"/>
                  <a:gd name="connsiteY8" fmla="*/ 157025 h 157025"/>
                  <a:gd name="connsiteX9" fmla="*/ 8711 w 1096297"/>
                  <a:gd name="connsiteY9" fmla="*/ 157025 h 157025"/>
                  <a:gd name="connsiteX10" fmla="*/ 0 w 1096297"/>
                  <a:gd name="connsiteY10" fmla="*/ 148370 h 157025"/>
                  <a:gd name="connsiteX11" fmla="*/ 0 w 1096297"/>
                  <a:gd name="connsiteY11" fmla="*/ 8655 h 157025"/>
                  <a:gd name="connsiteX12" fmla="*/ 8711 w 1096297"/>
                  <a:gd name="connsiteY12" fmla="*/ 0 h 15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6297" h="157025">
                    <a:moveTo>
                      <a:pt x="17441" y="17448"/>
                    </a:moveTo>
                    <a:lnTo>
                      <a:pt x="17441" y="138332"/>
                    </a:lnTo>
                    <a:lnTo>
                      <a:pt x="1078856" y="138332"/>
                    </a:lnTo>
                    <a:lnTo>
                      <a:pt x="1078856" y="17448"/>
                    </a:lnTo>
                    <a:close/>
                    <a:moveTo>
                      <a:pt x="8711" y="0"/>
                    </a:moveTo>
                    <a:lnTo>
                      <a:pt x="1087586" y="0"/>
                    </a:lnTo>
                    <a:cubicBezTo>
                      <a:pt x="1092564" y="0"/>
                      <a:pt x="1096297" y="3709"/>
                      <a:pt x="1096297" y="8655"/>
                    </a:cubicBezTo>
                    <a:lnTo>
                      <a:pt x="1096297" y="148370"/>
                    </a:lnTo>
                    <a:cubicBezTo>
                      <a:pt x="1096297" y="153316"/>
                      <a:pt x="1092564" y="157025"/>
                      <a:pt x="1087586" y="157025"/>
                    </a:cubicBezTo>
                    <a:lnTo>
                      <a:pt x="8711" y="157025"/>
                    </a:lnTo>
                    <a:cubicBezTo>
                      <a:pt x="3733" y="157025"/>
                      <a:pt x="0" y="153316"/>
                      <a:pt x="0" y="148370"/>
                    </a:cubicBezTo>
                    <a:lnTo>
                      <a:pt x="0" y="8655"/>
                    </a:lnTo>
                    <a:cubicBezTo>
                      <a:pt x="0" y="3709"/>
                      <a:pt x="3733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349C5AAB-083F-BC42-99F2-6430E3E2514F}"/>
                  </a:ext>
                </a:extLst>
              </p:cNvPr>
              <p:cNvSpPr/>
              <p:nvPr/>
            </p:nvSpPr>
            <p:spPr>
              <a:xfrm>
                <a:off x="9299839" y="9298117"/>
                <a:ext cx="1096297" cy="1701103"/>
              </a:xfrm>
              <a:custGeom>
                <a:avLst/>
                <a:gdLst>
                  <a:gd name="connsiteX0" fmla="*/ 17441 w 1096297"/>
                  <a:gd name="connsiteY0" fmla="*/ 18693 h 1701103"/>
                  <a:gd name="connsiteX1" fmla="*/ 17441 w 1096297"/>
                  <a:gd name="connsiteY1" fmla="*/ 1683655 h 1701103"/>
                  <a:gd name="connsiteX2" fmla="*/ 1078856 w 1096297"/>
                  <a:gd name="connsiteY2" fmla="*/ 1683655 h 1701103"/>
                  <a:gd name="connsiteX3" fmla="*/ 1078856 w 1096297"/>
                  <a:gd name="connsiteY3" fmla="*/ 18693 h 1701103"/>
                  <a:gd name="connsiteX4" fmla="*/ 8711 w 1096297"/>
                  <a:gd name="connsiteY4" fmla="*/ 0 h 1701103"/>
                  <a:gd name="connsiteX5" fmla="*/ 1087586 w 1096297"/>
                  <a:gd name="connsiteY5" fmla="*/ 0 h 1701103"/>
                  <a:gd name="connsiteX6" fmla="*/ 1096297 w 1096297"/>
                  <a:gd name="connsiteY6" fmla="*/ 9963 h 1701103"/>
                  <a:gd name="connsiteX7" fmla="*/ 1096297 w 1096297"/>
                  <a:gd name="connsiteY7" fmla="*/ 1692386 h 1701103"/>
                  <a:gd name="connsiteX8" fmla="*/ 1087586 w 1096297"/>
                  <a:gd name="connsiteY8" fmla="*/ 1701103 h 1701103"/>
                  <a:gd name="connsiteX9" fmla="*/ 8711 w 1096297"/>
                  <a:gd name="connsiteY9" fmla="*/ 1701103 h 1701103"/>
                  <a:gd name="connsiteX10" fmla="*/ 0 w 1096297"/>
                  <a:gd name="connsiteY10" fmla="*/ 1692386 h 1701103"/>
                  <a:gd name="connsiteX11" fmla="*/ 0 w 1096297"/>
                  <a:gd name="connsiteY11" fmla="*/ 9963 h 1701103"/>
                  <a:gd name="connsiteX12" fmla="*/ 8711 w 1096297"/>
                  <a:gd name="connsiteY12" fmla="*/ 0 h 170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6297" h="1701103">
                    <a:moveTo>
                      <a:pt x="17441" y="18693"/>
                    </a:moveTo>
                    <a:lnTo>
                      <a:pt x="17441" y="1683655"/>
                    </a:lnTo>
                    <a:lnTo>
                      <a:pt x="1078856" y="1683655"/>
                    </a:lnTo>
                    <a:lnTo>
                      <a:pt x="1078856" y="18693"/>
                    </a:lnTo>
                    <a:close/>
                    <a:moveTo>
                      <a:pt x="8711" y="0"/>
                    </a:moveTo>
                    <a:lnTo>
                      <a:pt x="1087586" y="0"/>
                    </a:lnTo>
                    <a:cubicBezTo>
                      <a:pt x="1092564" y="0"/>
                      <a:pt x="1096297" y="4981"/>
                      <a:pt x="1096297" y="9963"/>
                    </a:cubicBezTo>
                    <a:lnTo>
                      <a:pt x="1096297" y="1692386"/>
                    </a:lnTo>
                    <a:cubicBezTo>
                      <a:pt x="1096297" y="1697367"/>
                      <a:pt x="1092564" y="1701103"/>
                      <a:pt x="1087586" y="1701103"/>
                    </a:cubicBezTo>
                    <a:lnTo>
                      <a:pt x="8711" y="1701103"/>
                    </a:lnTo>
                    <a:cubicBezTo>
                      <a:pt x="3733" y="1701103"/>
                      <a:pt x="0" y="1697367"/>
                      <a:pt x="0" y="1692386"/>
                    </a:cubicBezTo>
                    <a:lnTo>
                      <a:pt x="0" y="9963"/>
                    </a:lnTo>
                    <a:cubicBezTo>
                      <a:pt x="0" y="4981"/>
                      <a:pt x="3733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21A4D64C-49F2-D949-84EE-56D0AB3EF7C1}"/>
                  </a:ext>
                </a:extLst>
              </p:cNvPr>
              <p:cNvSpPr/>
              <p:nvPr/>
            </p:nvSpPr>
            <p:spPr>
              <a:xfrm>
                <a:off x="10830917" y="8026963"/>
                <a:ext cx="60296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" h="15">
                    <a:moveTo>
                      <a:pt x="478" y="15"/>
                    </a:moveTo>
                    <a:lnTo>
                      <a:pt x="6" y="15"/>
                    </a:lnTo>
                    <a:cubicBezTo>
                      <a:pt x="2" y="15"/>
                      <a:pt x="0" y="12"/>
                      <a:pt x="0" y="8"/>
                    </a:cubicBezTo>
                    <a:cubicBezTo>
                      <a:pt x="0" y="4"/>
                      <a:pt x="2" y="0"/>
                      <a:pt x="6" y="0"/>
                    </a:cubicBezTo>
                    <a:lnTo>
                      <a:pt x="478" y="0"/>
                    </a:lnTo>
                    <a:cubicBezTo>
                      <a:pt x="482" y="0"/>
                      <a:pt x="485" y="4"/>
                      <a:pt x="485" y="8"/>
                    </a:cubicBezTo>
                    <a:cubicBezTo>
                      <a:pt x="485" y="12"/>
                      <a:pt x="482" y="15"/>
                      <a:pt x="47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E798B7DD-EF67-924C-9269-57A87C7BE851}"/>
                  </a:ext>
                </a:extLst>
              </p:cNvPr>
              <p:cNvSpPr/>
              <p:nvPr/>
            </p:nvSpPr>
            <p:spPr>
              <a:xfrm>
                <a:off x="10830917" y="8598982"/>
                <a:ext cx="60296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" h="14">
                    <a:moveTo>
                      <a:pt x="478" y="14"/>
                    </a:moveTo>
                    <a:lnTo>
                      <a:pt x="6" y="14"/>
                    </a:lnTo>
                    <a:cubicBezTo>
                      <a:pt x="2" y="14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478" y="0"/>
                    </a:lnTo>
                    <a:cubicBezTo>
                      <a:pt x="482" y="0"/>
                      <a:pt x="485" y="3"/>
                      <a:pt x="485" y="7"/>
                    </a:cubicBezTo>
                    <a:cubicBezTo>
                      <a:pt x="485" y="11"/>
                      <a:pt x="482" y="14"/>
                      <a:pt x="47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FCC36289-BA29-FE4C-BCB6-8F08272751FE}"/>
                  </a:ext>
                </a:extLst>
              </p:cNvPr>
              <p:cNvSpPr/>
              <p:nvPr/>
            </p:nvSpPr>
            <p:spPr>
              <a:xfrm>
                <a:off x="10830917" y="9264469"/>
                <a:ext cx="60296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" h="14">
                    <a:moveTo>
                      <a:pt x="478" y="14"/>
                    </a:moveTo>
                    <a:lnTo>
                      <a:pt x="6" y="14"/>
                    </a:lnTo>
                    <a:cubicBezTo>
                      <a:pt x="2" y="14"/>
                      <a:pt x="0" y="11"/>
                      <a:pt x="0" y="8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478" y="0"/>
                    </a:lnTo>
                    <a:cubicBezTo>
                      <a:pt x="482" y="0"/>
                      <a:pt x="485" y="3"/>
                      <a:pt x="485" y="8"/>
                    </a:cubicBezTo>
                    <a:cubicBezTo>
                      <a:pt x="485" y="11"/>
                      <a:pt x="482" y="14"/>
                      <a:pt x="47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21E24C7B-3F6F-7149-A38A-BCB3AEFC2448}"/>
                  </a:ext>
                </a:extLst>
              </p:cNvPr>
              <p:cNvSpPr/>
              <p:nvPr/>
            </p:nvSpPr>
            <p:spPr>
              <a:xfrm>
                <a:off x="10830917" y="9931202"/>
                <a:ext cx="60296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" h="14">
                    <a:moveTo>
                      <a:pt x="478" y="14"/>
                    </a:moveTo>
                    <a:lnTo>
                      <a:pt x="6" y="14"/>
                    </a:lnTo>
                    <a:cubicBezTo>
                      <a:pt x="2" y="14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478" y="0"/>
                    </a:lnTo>
                    <a:cubicBezTo>
                      <a:pt x="482" y="0"/>
                      <a:pt x="485" y="3"/>
                      <a:pt x="485" y="7"/>
                    </a:cubicBezTo>
                    <a:cubicBezTo>
                      <a:pt x="485" y="11"/>
                      <a:pt x="482" y="14"/>
                      <a:pt x="47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196C2DFA-166E-0747-BC47-5403971CA7A9}"/>
                  </a:ext>
                </a:extLst>
              </p:cNvPr>
              <p:cNvSpPr/>
              <p:nvPr/>
            </p:nvSpPr>
            <p:spPr>
              <a:xfrm>
                <a:off x="10830917" y="10596688"/>
                <a:ext cx="60296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" h="15">
                    <a:moveTo>
                      <a:pt x="478" y="15"/>
                    </a:moveTo>
                    <a:lnTo>
                      <a:pt x="6" y="15"/>
                    </a:lnTo>
                    <a:cubicBezTo>
                      <a:pt x="2" y="15"/>
                      <a:pt x="0" y="11"/>
                      <a:pt x="0" y="8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478" y="0"/>
                    </a:lnTo>
                    <a:cubicBezTo>
                      <a:pt x="482" y="0"/>
                      <a:pt x="485" y="3"/>
                      <a:pt x="485" y="8"/>
                    </a:cubicBezTo>
                    <a:cubicBezTo>
                      <a:pt x="485" y="11"/>
                      <a:pt x="482" y="15"/>
                      <a:pt x="47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BFF80868-BB21-1341-AB53-5D0041639957}"/>
                  </a:ext>
                </a:extLst>
              </p:cNvPr>
              <p:cNvSpPr/>
              <p:nvPr/>
            </p:nvSpPr>
            <p:spPr>
              <a:xfrm>
                <a:off x="6088262" y="6927626"/>
                <a:ext cx="1277252" cy="241931"/>
              </a:xfrm>
              <a:custGeom>
                <a:avLst/>
                <a:gdLst>
                  <a:gd name="connsiteX0" fmla="*/ 245118 w 1277252"/>
                  <a:gd name="connsiteY0" fmla="*/ 17610 h 241931"/>
                  <a:gd name="connsiteX1" fmla="*/ 170445 w 1277252"/>
                  <a:gd name="connsiteY1" fmla="*/ 31237 h 241931"/>
                  <a:gd name="connsiteX2" fmla="*/ 21100 w 1277252"/>
                  <a:gd name="connsiteY2" fmla="*/ 179889 h 241931"/>
                  <a:gd name="connsiteX3" fmla="*/ 22344 w 1277252"/>
                  <a:gd name="connsiteY3" fmla="*/ 209619 h 241931"/>
                  <a:gd name="connsiteX4" fmla="*/ 49724 w 1277252"/>
                  <a:gd name="connsiteY4" fmla="*/ 224484 h 241931"/>
                  <a:gd name="connsiteX5" fmla="*/ 1228307 w 1277252"/>
                  <a:gd name="connsiteY5" fmla="*/ 224484 h 241931"/>
                  <a:gd name="connsiteX6" fmla="*/ 1258176 w 1277252"/>
                  <a:gd name="connsiteY6" fmla="*/ 203425 h 241931"/>
                  <a:gd name="connsiteX7" fmla="*/ 1246975 w 1277252"/>
                  <a:gd name="connsiteY7" fmla="*/ 168740 h 241931"/>
                  <a:gd name="connsiteX8" fmla="*/ 1024202 w 1277252"/>
                  <a:gd name="connsiteY8" fmla="*/ 91936 h 241931"/>
                  <a:gd name="connsiteX9" fmla="*/ 954507 w 1277252"/>
                  <a:gd name="connsiteY9" fmla="*/ 125383 h 241931"/>
                  <a:gd name="connsiteX10" fmla="*/ 942062 w 1277252"/>
                  <a:gd name="connsiteY10" fmla="*/ 126622 h 241931"/>
                  <a:gd name="connsiteX11" fmla="*/ 609769 w 1277252"/>
                  <a:gd name="connsiteY11" fmla="*/ 41147 h 241931"/>
                  <a:gd name="connsiteX12" fmla="*/ 512694 w 1277252"/>
                  <a:gd name="connsiteY12" fmla="*/ 124144 h 241931"/>
                  <a:gd name="connsiteX13" fmla="*/ 506472 w 1277252"/>
                  <a:gd name="connsiteY13" fmla="*/ 129099 h 241931"/>
                  <a:gd name="connsiteX14" fmla="*/ 499004 w 1277252"/>
                  <a:gd name="connsiteY14" fmla="*/ 126622 h 241931"/>
                  <a:gd name="connsiteX15" fmla="*/ 245118 w 1277252"/>
                  <a:gd name="connsiteY15" fmla="*/ 17610 h 241931"/>
                  <a:gd name="connsiteX16" fmla="*/ 239331 w 1277252"/>
                  <a:gd name="connsiteY16" fmla="*/ 85 h 241931"/>
                  <a:gd name="connsiteX17" fmla="*/ 502733 w 1277252"/>
                  <a:gd name="connsiteY17" fmla="*/ 106789 h 241931"/>
                  <a:gd name="connsiteX18" fmla="*/ 603544 w 1277252"/>
                  <a:gd name="connsiteY18" fmla="*/ 23720 h 241931"/>
                  <a:gd name="connsiteX19" fmla="*/ 947046 w 1277252"/>
                  <a:gd name="connsiteY19" fmla="*/ 108029 h 241931"/>
                  <a:gd name="connsiteX20" fmla="*/ 1020476 w 1277252"/>
                  <a:gd name="connsiteY20" fmla="*/ 74553 h 241931"/>
                  <a:gd name="connsiteX21" fmla="*/ 1256945 w 1277252"/>
                  <a:gd name="connsiteY21" fmla="*/ 153903 h 241931"/>
                  <a:gd name="connsiteX22" fmla="*/ 1274369 w 1277252"/>
                  <a:gd name="connsiteY22" fmla="*/ 208456 h 241931"/>
                  <a:gd name="connsiteX23" fmla="*/ 1228320 w 1277252"/>
                  <a:gd name="connsiteY23" fmla="*/ 241931 h 241931"/>
                  <a:gd name="connsiteX24" fmla="*/ 49708 w 1277252"/>
                  <a:gd name="connsiteY24" fmla="*/ 241931 h 241931"/>
                  <a:gd name="connsiteX25" fmla="*/ 7393 w 1277252"/>
                  <a:gd name="connsiteY25" fmla="*/ 219614 h 241931"/>
                  <a:gd name="connsiteX26" fmla="*/ 4904 w 1277252"/>
                  <a:gd name="connsiteY26" fmla="*/ 171261 h 241931"/>
                  <a:gd name="connsiteX27" fmla="*/ 164209 w 1277252"/>
                  <a:gd name="connsiteY27" fmla="*/ 15041 h 241931"/>
                  <a:gd name="connsiteX28" fmla="*/ 239331 w 1277252"/>
                  <a:gd name="connsiteY28" fmla="*/ 85 h 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77252" h="241931">
                    <a:moveTo>
                      <a:pt x="245118" y="17610"/>
                    </a:moveTo>
                    <a:cubicBezTo>
                      <a:pt x="218982" y="17610"/>
                      <a:pt x="194091" y="22565"/>
                      <a:pt x="170445" y="31237"/>
                    </a:cubicBezTo>
                    <a:cubicBezTo>
                      <a:pt x="94528" y="59728"/>
                      <a:pt x="47235" y="127860"/>
                      <a:pt x="21100" y="179889"/>
                    </a:cubicBezTo>
                    <a:cubicBezTo>
                      <a:pt x="16122" y="189799"/>
                      <a:pt x="16122" y="200948"/>
                      <a:pt x="22344" y="209619"/>
                    </a:cubicBezTo>
                    <a:cubicBezTo>
                      <a:pt x="28567" y="218290"/>
                      <a:pt x="38523" y="224484"/>
                      <a:pt x="49724" y="224484"/>
                    </a:cubicBezTo>
                    <a:lnTo>
                      <a:pt x="1228307" y="224484"/>
                    </a:lnTo>
                    <a:cubicBezTo>
                      <a:pt x="1245730" y="224484"/>
                      <a:pt x="1254442" y="213335"/>
                      <a:pt x="1258176" y="203425"/>
                    </a:cubicBezTo>
                    <a:cubicBezTo>
                      <a:pt x="1260665" y="193515"/>
                      <a:pt x="1260665" y="177411"/>
                      <a:pt x="1246975" y="168740"/>
                    </a:cubicBezTo>
                    <a:cubicBezTo>
                      <a:pt x="1142433" y="91936"/>
                      <a:pt x="1067761" y="84504"/>
                      <a:pt x="1024202" y="91936"/>
                    </a:cubicBezTo>
                    <a:cubicBezTo>
                      <a:pt x="978153" y="99369"/>
                      <a:pt x="954507" y="125383"/>
                      <a:pt x="954507" y="125383"/>
                    </a:cubicBezTo>
                    <a:cubicBezTo>
                      <a:pt x="952018" y="129099"/>
                      <a:pt x="945795" y="129099"/>
                      <a:pt x="942062" y="126622"/>
                    </a:cubicBezTo>
                    <a:cubicBezTo>
                      <a:pt x="815118" y="33714"/>
                      <a:pt x="700620" y="3984"/>
                      <a:pt x="609769" y="41147"/>
                    </a:cubicBezTo>
                    <a:cubicBezTo>
                      <a:pt x="543808" y="68400"/>
                      <a:pt x="512694" y="122905"/>
                      <a:pt x="512694" y="124144"/>
                    </a:cubicBezTo>
                    <a:cubicBezTo>
                      <a:pt x="511450" y="126622"/>
                      <a:pt x="508961" y="127860"/>
                      <a:pt x="506472" y="129099"/>
                    </a:cubicBezTo>
                    <a:cubicBezTo>
                      <a:pt x="503983" y="129099"/>
                      <a:pt x="501493" y="127860"/>
                      <a:pt x="499004" y="126622"/>
                    </a:cubicBezTo>
                    <a:cubicBezTo>
                      <a:pt x="405664" y="54773"/>
                      <a:pt x="321035" y="17610"/>
                      <a:pt x="245118" y="17610"/>
                    </a:cubicBezTo>
                    <a:close/>
                    <a:moveTo>
                      <a:pt x="239331" y="85"/>
                    </a:moveTo>
                    <a:cubicBezTo>
                      <a:pt x="317681" y="-2007"/>
                      <a:pt x="405656" y="34259"/>
                      <a:pt x="502733" y="106789"/>
                    </a:cubicBezTo>
                    <a:cubicBezTo>
                      <a:pt x="515179" y="88192"/>
                      <a:pt x="546293" y="47277"/>
                      <a:pt x="603544" y="23720"/>
                    </a:cubicBezTo>
                    <a:cubicBezTo>
                      <a:pt x="721778" y="-23394"/>
                      <a:pt x="854948" y="41078"/>
                      <a:pt x="947046" y="108029"/>
                    </a:cubicBezTo>
                    <a:cubicBezTo>
                      <a:pt x="958247" y="98110"/>
                      <a:pt x="981894" y="80753"/>
                      <a:pt x="1020476" y="74553"/>
                    </a:cubicBezTo>
                    <a:cubicBezTo>
                      <a:pt x="1090172" y="62155"/>
                      <a:pt x="1169825" y="89431"/>
                      <a:pt x="1256945" y="153903"/>
                    </a:cubicBezTo>
                    <a:cubicBezTo>
                      <a:pt x="1274369" y="166301"/>
                      <a:pt x="1281836" y="188618"/>
                      <a:pt x="1274369" y="208456"/>
                    </a:cubicBezTo>
                    <a:cubicBezTo>
                      <a:pt x="1268146" y="229533"/>
                      <a:pt x="1249478" y="241931"/>
                      <a:pt x="1228320" y="241931"/>
                    </a:cubicBezTo>
                    <a:lnTo>
                      <a:pt x="49708" y="241931"/>
                    </a:lnTo>
                    <a:cubicBezTo>
                      <a:pt x="32284" y="241931"/>
                      <a:pt x="16105" y="234492"/>
                      <a:pt x="7393" y="219614"/>
                    </a:cubicBezTo>
                    <a:cubicBezTo>
                      <a:pt x="-1320" y="204736"/>
                      <a:pt x="-2564" y="187378"/>
                      <a:pt x="4904" y="171261"/>
                    </a:cubicBezTo>
                    <a:cubicBezTo>
                      <a:pt x="32284" y="116708"/>
                      <a:pt x="83312" y="44797"/>
                      <a:pt x="164209" y="15041"/>
                    </a:cubicBezTo>
                    <a:cubicBezTo>
                      <a:pt x="188167" y="5743"/>
                      <a:pt x="213214" y="783"/>
                      <a:pt x="23933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04FE2990-5B2E-DA40-952E-2A9C23D8B8F8}"/>
                  </a:ext>
                </a:extLst>
              </p:cNvPr>
              <p:cNvSpPr/>
              <p:nvPr/>
            </p:nvSpPr>
            <p:spPr>
              <a:xfrm>
                <a:off x="9961195" y="8240049"/>
                <a:ext cx="444075" cy="195677"/>
              </a:xfrm>
              <a:custGeom>
                <a:avLst/>
                <a:gdLst>
                  <a:gd name="connsiteX0" fmla="*/ 371731 w 444075"/>
                  <a:gd name="connsiteY0" fmla="*/ 19177 h 195677"/>
                  <a:gd name="connsiteX1" fmla="*/ 334316 w 444075"/>
                  <a:gd name="connsiteY1" fmla="*/ 29843 h 195677"/>
                  <a:gd name="connsiteX2" fmla="*/ 217567 w 444075"/>
                  <a:gd name="connsiteY2" fmla="*/ 120118 h 195677"/>
                  <a:gd name="connsiteX3" fmla="*/ 210115 w 444075"/>
                  <a:gd name="connsiteY3" fmla="*/ 122592 h 195677"/>
                  <a:gd name="connsiteX4" fmla="*/ 203905 w 444075"/>
                  <a:gd name="connsiteY4" fmla="*/ 118882 h 195677"/>
                  <a:gd name="connsiteX5" fmla="*/ 140563 w 444075"/>
                  <a:gd name="connsiteY5" fmla="*/ 79309 h 195677"/>
                  <a:gd name="connsiteX6" fmla="*/ 120691 w 444075"/>
                  <a:gd name="connsiteY6" fmla="*/ 81782 h 195677"/>
                  <a:gd name="connsiteX7" fmla="*/ 28782 w 444075"/>
                  <a:gd name="connsiteY7" fmla="*/ 134958 h 195677"/>
                  <a:gd name="connsiteX8" fmla="*/ 21330 w 444075"/>
                  <a:gd name="connsiteY8" fmla="*/ 163401 h 195677"/>
                  <a:gd name="connsiteX9" fmla="*/ 44928 w 444075"/>
                  <a:gd name="connsiteY9" fmla="*/ 179477 h 195677"/>
                  <a:gd name="connsiteX10" fmla="*/ 401384 w 444075"/>
                  <a:gd name="connsiteY10" fmla="*/ 179477 h 195677"/>
                  <a:gd name="connsiteX11" fmla="*/ 418772 w 444075"/>
                  <a:gd name="connsiteY11" fmla="*/ 173294 h 195677"/>
                  <a:gd name="connsiteX12" fmla="*/ 426224 w 444075"/>
                  <a:gd name="connsiteY12" fmla="*/ 154744 h 195677"/>
                  <a:gd name="connsiteX13" fmla="*/ 398900 w 444075"/>
                  <a:gd name="connsiteY13" fmla="*/ 26133 h 195677"/>
                  <a:gd name="connsiteX14" fmla="*/ 371731 w 444075"/>
                  <a:gd name="connsiteY14" fmla="*/ 19177 h 195677"/>
                  <a:gd name="connsiteX15" fmla="*/ 372228 w 444075"/>
                  <a:gd name="connsiteY15" fmla="*/ 19 h 195677"/>
                  <a:gd name="connsiteX16" fmla="*/ 407634 w 444075"/>
                  <a:gd name="connsiteY16" fmla="*/ 9926 h 195677"/>
                  <a:gd name="connsiteX17" fmla="*/ 442419 w 444075"/>
                  <a:gd name="connsiteY17" fmla="*/ 156050 h 195677"/>
                  <a:gd name="connsiteX18" fmla="*/ 429996 w 444075"/>
                  <a:gd name="connsiteY18" fmla="*/ 184532 h 195677"/>
                  <a:gd name="connsiteX19" fmla="*/ 400180 w 444075"/>
                  <a:gd name="connsiteY19" fmla="*/ 195677 h 195677"/>
                  <a:gd name="connsiteX20" fmla="*/ 43640 w 444075"/>
                  <a:gd name="connsiteY20" fmla="*/ 195677 h 195677"/>
                  <a:gd name="connsiteX21" fmla="*/ 2644 w 444075"/>
                  <a:gd name="connsiteY21" fmla="*/ 168433 h 195677"/>
                  <a:gd name="connsiteX22" fmla="*/ 15067 w 444075"/>
                  <a:gd name="connsiteY22" fmla="*/ 120138 h 195677"/>
                  <a:gd name="connsiteX23" fmla="*/ 116935 w 444075"/>
                  <a:gd name="connsiteY23" fmla="*/ 61936 h 195677"/>
                  <a:gd name="connsiteX24" fmla="*/ 210108 w 444075"/>
                  <a:gd name="connsiteY24" fmla="*/ 99087 h 195677"/>
                  <a:gd name="connsiteX25" fmla="*/ 325642 w 444075"/>
                  <a:gd name="connsiteY25" fmla="*/ 12403 h 195677"/>
                  <a:gd name="connsiteX26" fmla="*/ 372228 w 444075"/>
                  <a:gd name="connsiteY26" fmla="*/ 19 h 19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44075" h="195677">
                    <a:moveTo>
                      <a:pt x="371731" y="19177"/>
                    </a:moveTo>
                    <a:cubicBezTo>
                      <a:pt x="361019" y="19950"/>
                      <a:pt x="348599" y="23660"/>
                      <a:pt x="334316" y="29843"/>
                    </a:cubicBezTo>
                    <a:cubicBezTo>
                      <a:pt x="278425" y="55813"/>
                      <a:pt x="217567" y="120118"/>
                      <a:pt x="217567" y="120118"/>
                    </a:cubicBezTo>
                    <a:cubicBezTo>
                      <a:pt x="215083" y="122592"/>
                      <a:pt x="212599" y="122592"/>
                      <a:pt x="210115" y="122592"/>
                    </a:cubicBezTo>
                    <a:cubicBezTo>
                      <a:pt x="207631" y="122592"/>
                      <a:pt x="205147" y="121355"/>
                      <a:pt x="203905" y="118882"/>
                    </a:cubicBezTo>
                    <a:cubicBezTo>
                      <a:pt x="186517" y="92912"/>
                      <a:pt x="166645" y="79309"/>
                      <a:pt x="140563" y="79309"/>
                    </a:cubicBezTo>
                    <a:cubicBezTo>
                      <a:pt x="134353" y="79309"/>
                      <a:pt x="128143" y="80546"/>
                      <a:pt x="120691" y="81782"/>
                    </a:cubicBezTo>
                    <a:cubicBezTo>
                      <a:pt x="93366" y="87965"/>
                      <a:pt x="62316" y="105278"/>
                      <a:pt x="28782" y="134958"/>
                    </a:cubicBezTo>
                    <a:cubicBezTo>
                      <a:pt x="17604" y="143615"/>
                      <a:pt x="17604" y="154744"/>
                      <a:pt x="21330" y="163401"/>
                    </a:cubicBezTo>
                    <a:cubicBezTo>
                      <a:pt x="23814" y="170820"/>
                      <a:pt x="31266" y="179477"/>
                      <a:pt x="44928" y="179477"/>
                    </a:cubicBezTo>
                    <a:lnTo>
                      <a:pt x="401384" y="179477"/>
                    </a:lnTo>
                    <a:cubicBezTo>
                      <a:pt x="407594" y="179477"/>
                      <a:pt x="413804" y="177004"/>
                      <a:pt x="418772" y="173294"/>
                    </a:cubicBezTo>
                    <a:cubicBezTo>
                      <a:pt x="422498" y="168347"/>
                      <a:pt x="426224" y="162164"/>
                      <a:pt x="426224" y="154744"/>
                    </a:cubicBezTo>
                    <a:cubicBezTo>
                      <a:pt x="431192" y="86729"/>
                      <a:pt x="422498" y="40973"/>
                      <a:pt x="398900" y="26133"/>
                    </a:cubicBezTo>
                    <a:cubicBezTo>
                      <a:pt x="391448" y="20568"/>
                      <a:pt x="382443" y="18404"/>
                      <a:pt x="371731" y="19177"/>
                    </a:cubicBezTo>
                    <a:close/>
                    <a:moveTo>
                      <a:pt x="372228" y="19"/>
                    </a:moveTo>
                    <a:cubicBezTo>
                      <a:pt x="385894" y="-291"/>
                      <a:pt x="397696" y="3115"/>
                      <a:pt x="407634" y="9926"/>
                    </a:cubicBezTo>
                    <a:cubicBezTo>
                      <a:pt x="437449" y="29739"/>
                      <a:pt x="448630" y="78035"/>
                      <a:pt x="442419" y="156050"/>
                    </a:cubicBezTo>
                    <a:cubicBezTo>
                      <a:pt x="442419" y="165957"/>
                      <a:pt x="437449" y="177102"/>
                      <a:pt x="429996" y="184532"/>
                    </a:cubicBezTo>
                    <a:cubicBezTo>
                      <a:pt x="421300" y="191962"/>
                      <a:pt x="411361" y="195677"/>
                      <a:pt x="400180" y="195677"/>
                    </a:cubicBezTo>
                    <a:lnTo>
                      <a:pt x="43640" y="195677"/>
                    </a:lnTo>
                    <a:cubicBezTo>
                      <a:pt x="26247" y="195677"/>
                      <a:pt x="8855" y="185770"/>
                      <a:pt x="2644" y="168433"/>
                    </a:cubicBezTo>
                    <a:cubicBezTo>
                      <a:pt x="-3568" y="151097"/>
                      <a:pt x="1401" y="131283"/>
                      <a:pt x="15067" y="120138"/>
                    </a:cubicBezTo>
                    <a:cubicBezTo>
                      <a:pt x="52336" y="89180"/>
                      <a:pt x="85878" y="69366"/>
                      <a:pt x="116935" y="61936"/>
                    </a:cubicBezTo>
                    <a:cubicBezTo>
                      <a:pt x="154205" y="54506"/>
                      <a:pt x="186504" y="66890"/>
                      <a:pt x="210108" y="99087"/>
                    </a:cubicBezTo>
                    <a:cubicBezTo>
                      <a:pt x="229985" y="80511"/>
                      <a:pt x="278435" y="34693"/>
                      <a:pt x="325642" y="12403"/>
                    </a:cubicBezTo>
                    <a:cubicBezTo>
                      <a:pt x="343035" y="4354"/>
                      <a:pt x="358563" y="329"/>
                      <a:pt x="372228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C976330-8A2D-FD4A-8CCF-CE0F8A4F3D2B}"/>
                </a:ext>
              </a:extLst>
            </p:cNvPr>
            <p:cNvGrpSpPr/>
            <p:nvPr/>
          </p:nvGrpSpPr>
          <p:grpSpPr>
            <a:xfrm>
              <a:off x="12152702" y="6282242"/>
              <a:ext cx="6290002" cy="4718224"/>
              <a:chOff x="12152702" y="6282242"/>
              <a:chExt cx="6290002" cy="4718224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1F3D593-D58B-494A-AFBE-DC1DA543F5D0}"/>
                  </a:ext>
                </a:extLst>
              </p:cNvPr>
              <p:cNvSpPr/>
              <p:nvPr/>
            </p:nvSpPr>
            <p:spPr>
              <a:xfrm>
                <a:off x="12161422" y="6290966"/>
                <a:ext cx="6272561" cy="47007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36" h="3773">
                    <a:moveTo>
                      <a:pt x="5036" y="3773"/>
                    </a:moveTo>
                    <a:lnTo>
                      <a:pt x="2518" y="3773"/>
                    </a:lnTo>
                    <a:lnTo>
                      <a:pt x="0" y="3773"/>
                    </a:lnTo>
                    <a:lnTo>
                      <a:pt x="0" y="1970"/>
                    </a:lnTo>
                    <a:lnTo>
                      <a:pt x="0" y="166"/>
                    </a:lnTo>
                    <a:cubicBezTo>
                      <a:pt x="0" y="120"/>
                      <a:pt x="19" y="79"/>
                      <a:pt x="49" y="49"/>
                    </a:cubicBezTo>
                    <a:cubicBezTo>
                      <a:pt x="79" y="19"/>
                      <a:pt x="120" y="0"/>
                      <a:pt x="166" y="0"/>
                    </a:cubicBezTo>
                    <a:lnTo>
                      <a:pt x="2518" y="0"/>
                    </a:lnTo>
                    <a:lnTo>
                      <a:pt x="4870" y="0"/>
                    </a:lnTo>
                    <a:cubicBezTo>
                      <a:pt x="4916" y="0"/>
                      <a:pt x="4957" y="19"/>
                      <a:pt x="4987" y="49"/>
                    </a:cubicBezTo>
                    <a:cubicBezTo>
                      <a:pt x="5017" y="79"/>
                      <a:pt x="5036" y="120"/>
                      <a:pt x="5036" y="166"/>
                    </a:cubicBezTo>
                    <a:lnTo>
                      <a:pt x="5036" y="197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2D339756-C472-7344-BFDA-14D1D8BDA17C}"/>
                  </a:ext>
                </a:extLst>
              </p:cNvPr>
              <p:cNvSpPr/>
              <p:nvPr/>
            </p:nvSpPr>
            <p:spPr>
              <a:xfrm>
                <a:off x="12152702" y="6282242"/>
                <a:ext cx="6290002" cy="4718224"/>
              </a:xfrm>
              <a:custGeom>
                <a:avLst/>
                <a:gdLst>
                  <a:gd name="connsiteX0" fmla="*/ 215482 w 6290002"/>
                  <a:gd name="connsiteY0" fmla="*/ 17447 h 4718224"/>
                  <a:gd name="connsiteX1" fmla="*/ 75982 w 6290002"/>
                  <a:gd name="connsiteY1" fmla="*/ 76004 h 4718224"/>
                  <a:gd name="connsiteX2" fmla="*/ 17441 w 6290002"/>
                  <a:gd name="connsiteY2" fmla="*/ 215545 h 4718224"/>
                  <a:gd name="connsiteX3" fmla="*/ 17441 w 6290002"/>
                  <a:gd name="connsiteY3" fmla="*/ 4700777 h 4718224"/>
                  <a:gd name="connsiteX4" fmla="*/ 6272562 w 6290002"/>
                  <a:gd name="connsiteY4" fmla="*/ 4700777 h 4718224"/>
                  <a:gd name="connsiteX5" fmla="*/ 6272562 w 6290002"/>
                  <a:gd name="connsiteY5" fmla="*/ 215545 h 4718224"/>
                  <a:gd name="connsiteX6" fmla="*/ 6214020 w 6290002"/>
                  <a:gd name="connsiteY6" fmla="*/ 76004 h 4718224"/>
                  <a:gd name="connsiteX7" fmla="*/ 6074520 w 6290002"/>
                  <a:gd name="connsiteY7" fmla="*/ 17447 h 4718224"/>
                  <a:gd name="connsiteX8" fmla="*/ 215479 w 6290002"/>
                  <a:gd name="connsiteY8" fmla="*/ 0 h 4718224"/>
                  <a:gd name="connsiteX9" fmla="*/ 6074522 w 6290002"/>
                  <a:gd name="connsiteY9" fmla="*/ 0 h 4718224"/>
                  <a:gd name="connsiteX10" fmla="*/ 6226478 w 6290002"/>
                  <a:gd name="connsiteY10" fmla="*/ 63541 h 4718224"/>
                  <a:gd name="connsiteX11" fmla="*/ 6290002 w 6290002"/>
                  <a:gd name="connsiteY11" fmla="*/ 215541 h 4718224"/>
                  <a:gd name="connsiteX12" fmla="*/ 6290002 w 6290002"/>
                  <a:gd name="connsiteY12" fmla="*/ 4709502 h 4718224"/>
                  <a:gd name="connsiteX13" fmla="*/ 6281282 w 6290002"/>
                  <a:gd name="connsiteY13" fmla="*/ 4718224 h 4718224"/>
                  <a:gd name="connsiteX14" fmla="*/ 8719 w 6290002"/>
                  <a:gd name="connsiteY14" fmla="*/ 4718224 h 4718224"/>
                  <a:gd name="connsiteX15" fmla="*/ 0 w 6290002"/>
                  <a:gd name="connsiteY15" fmla="*/ 4709502 h 4718224"/>
                  <a:gd name="connsiteX16" fmla="*/ 0 w 6290002"/>
                  <a:gd name="connsiteY16" fmla="*/ 215541 h 4718224"/>
                  <a:gd name="connsiteX17" fmla="*/ 62277 w 6290002"/>
                  <a:gd name="connsiteY17" fmla="*/ 63541 h 4718224"/>
                  <a:gd name="connsiteX18" fmla="*/ 215479 w 6290002"/>
                  <a:gd name="connsiteY18" fmla="*/ 0 h 4718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90002" h="4718224">
                    <a:moveTo>
                      <a:pt x="215482" y="17447"/>
                    </a:moveTo>
                    <a:cubicBezTo>
                      <a:pt x="161924" y="17447"/>
                      <a:pt x="113348" y="38628"/>
                      <a:pt x="75982" y="76004"/>
                    </a:cubicBezTo>
                    <a:cubicBezTo>
                      <a:pt x="38615" y="113381"/>
                      <a:pt x="17441" y="163217"/>
                      <a:pt x="17441" y="215545"/>
                    </a:cubicBezTo>
                    <a:lnTo>
                      <a:pt x="17441" y="4700777"/>
                    </a:lnTo>
                    <a:lnTo>
                      <a:pt x="6272562" y="4700777"/>
                    </a:lnTo>
                    <a:lnTo>
                      <a:pt x="6272562" y="215545"/>
                    </a:lnTo>
                    <a:cubicBezTo>
                      <a:pt x="6272562" y="163217"/>
                      <a:pt x="6251386" y="113381"/>
                      <a:pt x="6214020" y="76004"/>
                    </a:cubicBezTo>
                    <a:cubicBezTo>
                      <a:pt x="6176654" y="38628"/>
                      <a:pt x="6126832" y="17447"/>
                      <a:pt x="6074520" y="17447"/>
                    </a:cubicBezTo>
                    <a:close/>
                    <a:moveTo>
                      <a:pt x="215479" y="0"/>
                    </a:moveTo>
                    <a:lnTo>
                      <a:pt x="6074522" y="0"/>
                    </a:lnTo>
                    <a:cubicBezTo>
                      <a:pt x="6131818" y="0"/>
                      <a:pt x="6186622" y="22426"/>
                      <a:pt x="6226478" y="63541"/>
                    </a:cubicBezTo>
                    <a:cubicBezTo>
                      <a:pt x="6267582" y="103410"/>
                      <a:pt x="6290002" y="158230"/>
                      <a:pt x="6290002" y="215541"/>
                    </a:cubicBezTo>
                    <a:lnTo>
                      <a:pt x="6290002" y="4709502"/>
                    </a:lnTo>
                    <a:cubicBezTo>
                      <a:pt x="6290002" y="4714486"/>
                      <a:pt x="6286266" y="4718224"/>
                      <a:pt x="6281282" y="4718224"/>
                    </a:cubicBezTo>
                    <a:lnTo>
                      <a:pt x="8719" y="4718224"/>
                    </a:lnTo>
                    <a:cubicBezTo>
                      <a:pt x="3737" y="4718224"/>
                      <a:pt x="0" y="4714486"/>
                      <a:pt x="0" y="4709502"/>
                    </a:cubicBezTo>
                    <a:lnTo>
                      <a:pt x="0" y="215541"/>
                    </a:lnTo>
                    <a:cubicBezTo>
                      <a:pt x="0" y="158230"/>
                      <a:pt x="22420" y="103410"/>
                      <a:pt x="62277" y="63541"/>
                    </a:cubicBezTo>
                    <a:cubicBezTo>
                      <a:pt x="103380" y="22426"/>
                      <a:pt x="158184" y="0"/>
                      <a:pt x="215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14AE746-1E6D-1741-8BCC-EA908446A1CB}"/>
                  </a:ext>
                </a:extLst>
              </p:cNvPr>
              <p:cNvSpPr/>
              <p:nvPr/>
            </p:nvSpPr>
            <p:spPr>
              <a:xfrm>
                <a:off x="12484082" y="9299363"/>
                <a:ext cx="1589630" cy="1699857"/>
              </a:xfrm>
              <a:custGeom>
                <a:avLst/>
                <a:gdLst>
                  <a:gd name="connsiteX0" fmla="*/ 17441 w 1589630"/>
                  <a:gd name="connsiteY0" fmla="*/ 17447 h 1699857"/>
                  <a:gd name="connsiteX1" fmla="*/ 17441 w 1589630"/>
                  <a:gd name="connsiteY1" fmla="*/ 1682409 h 1699857"/>
                  <a:gd name="connsiteX2" fmla="*/ 1572189 w 1589630"/>
                  <a:gd name="connsiteY2" fmla="*/ 1682409 h 1699857"/>
                  <a:gd name="connsiteX3" fmla="*/ 1572189 w 1589630"/>
                  <a:gd name="connsiteY3" fmla="*/ 17447 h 1699857"/>
                  <a:gd name="connsiteX4" fmla="*/ 7469 w 1589630"/>
                  <a:gd name="connsiteY4" fmla="*/ 0 h 1699857"/>
                  <a:gd name="connsiteX5" fmla="*/ 1579672 w 1589630"/>
                  <a:gd name="connsiteY5" fmla="*/ 0 h 1699857"/>
                  <a:gd name="connsiteX6" fmla="*/ 1589630 w 1589630"/>
                  <a:gd name="connsiteY6" fmla="*/ 8717 h 1699857"/>
                  <a:gd name="connsiteX7" fmla="*/ 1589630 w 1589630"/>
                  <a:gd name="connsiteY7" fmla="*/ 1691140 h 1699857"/>
                  <a:gd name="connsiteX8" fmla="*/ 1579672 w 1589630"/>
                  <a:gd name="connsiteY8" fmla="*/ 1699857 h 1699857"/>
                  <a:gd name="connsiteX9" fmla="*/ 7469 w 1589630"/>
                  <a:gd name="connsiteY9" fmla="*/ 1699857 h 1699857"/>
                  <a:gd name="connsiteX10" fmla="*/ 0 w 1589630"/>
                  <a:gd name="connsiteY10" fmla="*/ 1691140 h 1699857"/>
                  <a:gd name="connsiteX11" fmla="*/ 0 w 1589630"/>
                  <a:gd name="connsiteY11" fmla="*/ 8717 h 1699857"/>
                  <a:gd name="connsiteX12" fmla="*/ 7469 w 1589630"/>
                  <a:gd name="connsiteY12" fmla="*/ 0 h 1699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630" h="1699857">
                    <a:moveTo>
                      <a:pt x="17441" y="17447"/>
                    </a:moveTo>
                    <a:lnTo>
                      <a:pt x="17441" y="1682409"/>
                    </a:lnTo>
                    <a:lnTo>
                      <a:pt x="1572189" y="1682409"/>
                    </a:lnTo>
                    <a:lnTo>
                      <a:pt x="1572189" y="17447"/>
                    </a:lnTo>
                    <a:close/>
                    <a:moveTo>
                      <a:pt x="7469" y="0"/>
                    </a:moveTo>
                    <a:lnTo>
                      <a:pt x="1579672" y="0"/>
                    </a:lnTo>
                    <a:cubicBezTo>
                      <a:pt x="1585896" y="0"/>
                      <a:pt x="1589630" y="3736"/>
                      <a:pt x="1589630" y="8717"/>
                    </a:cubicBezTo>
                    <a:lnTo>
                      <a:pt x="1589630" y="1691140"/>
                    </a:lnTo>
                    <a:cubicBezTo>
                      <a:pt x="1589630" y="1696121"/>
                      <a:pt x="1585896" y="1699857"/>
                      <a:pt x="1579672" y="1699857"/>
                    </a:cubicBezTo>
                    <a:lnTo>
                      <a:pt x="7469" y="1699857"/>
                    </a:lnTo>
                    <a:cubicBezTo>
                      <a:pt x="3734" y="1699857"/>
                      <a:pt x="0" y="1696121"/>
                      <a:pt x="0" y="1691140"/>
                    </a:cubicBezTo>
                    <a:lnTo>
                      <a:pt x="0" y="8717"/>
                    </a:lnTo>
                    <a:cubicBezTo>
                      <a:pt x="0" y="3736"/>
                      <a:pt x="3734" y="0"/>
                      <a:pt x="7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06BF5B16-429C-F545-81C0-68616A49575B}"/>
                  </a:ext>
                </a:extLst>
              </p:cNvPr>
              <p:cNvSpPr/>
              <p:nvPr/>
            </p:nvSpPr>
            <p:spPr>
              <a:xfrm>
                <a:off x="12776843" y="9527423"/>
                <a:ext cx="105144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5" h="15">
                    <a:moveTo>
                      <a:pt x="837" y="15"/>
                    </a:moveTo>
                    <a:lnTo>
                      <a:pt x="8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837" y="0"/>
                    </a:lnTo>
                    <a:cubicBezTo>
                      <a:pt x="842" y="0"/>
                      <a:pt x="845" y="3"/>
                      <a:pt x="845" y="7"/>
                    </a:cubicBezTo>
                    <a:cubicBezTo>
                      <a:pt x="845" y="11"/>
                      <a:pt x="842" y="15"/>
                      <a:pt x="83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24950854-3FAB-ED46-A24B-591187788693}"/>
                  </a:ext>
                </a:extLst>
              </p:cNvPr>
              <p:cNvSpPr/>
              <p:nvPr/>
            </p:nvSpPr>
            <p:spPr>
              <a:xfrm>
                <a:off x="12776843" y="10160508"/>
                <a:ext cx="105144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5" h="15">
                    <a:moveTo>
                      <a:pt x="837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837" y="0"/>
                    </a:lnTo>
                    <a:cubicBezTo>
                      <a:pt x="842" y="0"/>
                      <a:pt x="845" y="3"/>
                      <a:pt x="845" y="7"/>
                    </a:cubicBezTo>
                    <a:cubicBezTo>
                      <a:pt x="845" y="12"/>
                      <a:pt x="842" y="15"/>
                      <a:pt x="83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D742633-A369-B640-9E9E-37ACF95CF3F3}"/>
                  </a:ext>
                </a:extLst>
              </p:cNvPr>
              <p:cNvSpPr/>
              <p:nvPr/>
            </p:nvSpPr>
            <p:spPr>
              <a:xfrm>
                <a:off x="12776843" y="10794838"/>
                <a:ext cx="105144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5" h="14">
                    <a:moveTo>
                      <a:pt x="837" y="14"/>
                    </a:moveTo>
                    <a:lnTo>
                      <a:pt x="8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837" y="0"/>
                    </a:lnTo>
                    <a:cubicBezTo>
                      <a:pt x="842" y="0"/>
                      <a:pt x="845" y="3"/>
                      <a:pt x="845" y="6"/>
                    </a:cubicBezTo>
                    <a:cubicBezTo>
                      <a:pt x="845" y="11"/>
                      <a:pt x="842" y="14"/>
                      <a:pt x="83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4477213F-76F5-B04C-B338-AAAE5461FC64}"/>
                  </a:ext>
                </a:extLst>
              </p:cNvPr>
              <p:cNvSpPr/>
              <p:nvPr/>
            </p:nvSpPr>
            <p:spPr>
              <a:xfrm>
                <a:off x="14057517" y="10489512"/>
                <a:ext cx="767408" cy="509708"/>
              </a:xfrm>
              <a:custGeom>
                <a:avLst/>
                <a:gdLst>
                  <a:gd name="connsiteX0" fmla="*/ 17441 w 767408"/>
                  <a:gd name="connsiteY0" fmla="*/ 18694 h 509708"/>
                  <a:gd name="connsiteX1" fmla="*/ 17441 w 767408"/>
                  <a:gd name="connsiteY1" fmla="*/ 492261 h 509708"/>
                  <a:gd name="connsiteX2" fmla="*/ 748721 w 767408"/>
                  <a:gd name="connsiteY2" fmla="*/ 492261 h 509708"/>
                  <a:gd name="connsiteX3" fmla="*/ 748721 w 767408"/>
                  <a:gd name="connsiteY3" fmla="*/ 18694 h 509708"/>
                  <a:gd name="connsiteX4" fmla="*/ 7463 w 767408"/>
                  <a:gd name="connsiteY4" fmla="*/ 0 h 509708"/>
                  <a:gd name="connsiteX5" fmla="*/ 757458 w 767408"/>
                  <a:gd name="connsiteY5" fmla="*/ 0 h 509708"/>
                  <a:gd name="connsiteX6" fmla="*/ 767408 w 767408"/>
                  <a:gd name="connsiteY6" fmla="*/ 9946 h 509708"/>
                  <a:gd name="connsiteX7" fmla="*/ 767408 w 767408"/>
                  <a:gd name="connsiteY7" fmla="*/ 501006 h 509708"/>
                  <a:gd name="connsiteX8" fmla="*/ 757458 w 767408"/>
                  <a:gd name="connsiteY8" fmla="*/ 509708 h 509708"/>
                  <a:gd name="connsiteX9" fmla="*/ 7463 w 767408"/>
                  <a:gd name="connsiteY9" fmla="*/ 509708 h 509708"/>
                  <a:gd name="connsiteX10" fmla="*/ 0 w 767408"/>
                  <a:gd name="connsiteY10" fmla="*/ 501006 h 509708"/>
                  <a:gd name="connsiteX11" fmla="*/ 0 w 767408"/>
                  <a:gd name="connsiteY11" fmla="*/ 9946 h 509708"/>
                  <a:gd name="connsiteX12" fmla="*/ 7463 w 767408"/>
                  <a:gd name="connsiteY12" fmla="*/ 0 h 509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7408" h="509708">
                    <a:moveTo>
                      <a:pt x="17441" y="18694"/>
                    </a:moveTo>
                    <a:lnTo>
                      <a:pt x="17441" y="492261"/>
                    </a:lnTo>
                    <a:lnTo>
                      <a:pt x="748721" y="492261"/>
                    </a:lnTo>
                    <a:lnTo>
                      <a:pt x="748721" y="18694"/>
                    </a:lnTo>
                    <a:close/>
                    <a:moveTo>
                      <a:pt x="7463" y="0"/>
                    </a:moveTo>
                    <a:lnTo>
                      <a:pt x="757458" y="0"/>
                    </a:lnTo>
                    <a:cubicBezTo>
                      <a:pt x="762433" y="0"/>
                      <a:pt x="767408" y="4973"/>
                      <a:pt x="767408" y="9946"/>
                    </a:cubicBezTo>
                    <a:lnTo>
                      <a:pt x="767408" y="501006"/>
                    </a:lnTo>
                    <a:cubicBezTo>
                      <a:pt x="767408" y="505978"/>
                      <a:pt x="762433" y="509708"/>
                      <a:pt x="757458" y="509708"/>
                    </a:cubicBezTo>
                    <a:lnTo>
                      <a:pt x="7463" y="509708"/>
                    </a:lnTo>
                    <a:cubicBezTo>
                      <a:pt x="3731" y="509708"/>
                      <a:pt x="0" y="505978"/>
                      <a:pt x="0" y="501006"/>
                    </a:cubicBezTo>
                    <a:lnTo>
                      <a:pt x="0" y="9946"/>
                    </a:lnTo>
                    <a:cubicBezTo>
                      <a:pt x="0" y="4973"/>
                      <a:pt x="3731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378BC484-E106-E94C-88FF-EA40CC8C65D2}"/>
                  </a:ext>
                </a:extLst>
              </p:cNvPr>
              <p:cNvSpPr/>
              <p:nvPr/>
            </p:nvSpPr>
            <p:spPr>
              <a:xfrm>
                <a:off x="15328225" y="10631579"/>
                <a:ext cx="1470035" cy="367638"/>
              </a:xfrm>
              <a:custGeom>
                <a:avLst/>
                <a:gdLst>
                  <a:gd name="connsiteX0" fmla="*/ 17441 w 1470035"/>
                  <a:gd name="connsiteY0" fmla="*/ 18697 h 367638"/>
                  <a:gd name="connsiteX1" fmla="*/ 17441 w 1470035"/>
                  <a:gd name="connsiteY1" fmla="*/ 350194 h 367638"/>
                  <a:gd name="connsiteX2" fmla="*/ 1452593 w 1470035"/>
                  <a:gd name="connsiteY2" fmla="*/ 350194 h 367638"/>
                  <a:gd name="connsiteX3" fmla="*/ 1452593 w 1470035"/>
                  <a:gd name="connsiteY3" fmla="*/ 18697 h 367638"/>
                  <a:gd name="connsiteX4" fmla="*/ 8713 w 1470035"/>
                  <a:gd name="connsiteY4" fmla="*/ 0 h 367638"/>
                  <a:gd name="connsiteX5" fmla="*/ 1461321 w 1470035"/>
                  <a:gd name="connsiteY5" fmla="*/ 0 h 367638"/>
                  <a:gd name="connsiteX6" fmla="*/ 1470035 w 1470035"/>
                  <a:gd name="connsiteY6" fmla="*/ 8694 h 367638"/>
                  <a:gd name="connsiteX7" fmla="*/ 1470035 w 1470035"/>
                  <a:gd name="connsiteY7" fmla="*/ 358944 h 367638"/>
                  <a:gd name="connsiteX8" fmla="*/ 1461321 w 1470035"/>
                  <a:gd name="connsiteY8" fmla="*/ 367638 h 367638"/>
                  <a:gd name="connsiteX9" fmla="*/ 8713 w 1470035"/>
                  <a:gd name="connsiteY9" fmla="*/ 367638 h 367638"/>
                  <a:gd name="connsiteX10" fmla="*/ 0 w 1470035"/>
                  <a:gd name="connsiteY10" fmla="*/ 358944 h 367638"/>
                  <a:gd name="connsiteX11" fmla="*/ 0 w 1470035"/>
                  <a:gd name="connsiteY11" fmla="*/ 8694 h 367638"/>
                  <a:gd name="connsiteX12" fmla="*/ 8713 w 1470035"/>
                  <a:gd name="connsiteY12" fmla="*/ 0 h 36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70035" h="367638">
                    <a:moveTo>
                      <a:pt x="17441" y="18697"/>
                    </a:moveTo>
                    <a:lnTo>
                      <a:pt x="17441" y="350194"/>
                    </a:lnTo>
                    <a:lnTo>
                      <a:pt x="1452593" y="350194"/>
                    </a:lnTo>
                    <a:lnTo>
                      <a:pt x="1452593" y="18697"/>
                    </a:lnTo>
                    <a:close/>
                    <a:moveTo>
                      <a:pt x="8713" y="0"/>
                    </a:moveTo>
                    <a:lnTo>
                      <a:pt x="1461321" y="0"/>
                    </a:lnTo>
                    <a:cubicBezTo>
                      <a:pt x="1466299" y="0"/>
                      <a:pt x="1470035" y="4968"/>
                      <a:pt x="1470035" y="8694"/>
                    </a:cubicBezTo>
                    <a:lnTo>
                      <a:pt x="1470035" y="358944"/>
                    </a:lnTo>
                    <a:cubicBezTo>
                      <a:pt x="1470035" y="363912"/>
                      <a:pt x="1466299" y="367638"/>
                      <a:pt x="1461321" y="367638"/>
                    </a:cubicBezTo>
                    <a:lnTo>
                      <a:pt x="8713" y="367638"/>
                    </a:lnTo>
                    <a:cubicBezTo>
                      <a:pt x="3734" y="367638"/>
                      <a:pt x="0" y="363912"/>
                      <a:pt x="0" y="358944"/>
                    </a:cubicBezTo>
                    <a:lnTo>
                      <a:pt x="0" y="8694"/>
                    </a:lnTo>
                    <a:cubicBezTo>
                      <a:pt x="0" y="4968"/>
                      <a:pt x="3734" y="0"/>
                      <a:pt x="87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F6C1768E-9116-1140-AFD9-7E4162C7DCC5}"/>
                  </a:ext>
                </a:extLst>
              </p:cNvPr>
              <p:cNvSpPr/>
              <p:nvPr/>
            </p:nvSpPr>
            <p:spPr>
              <a:xfrm>
                <a:off x="17021255" y="9031420"/>
                <a:ext cx="1420204" cy="1967796"/>
              </a:xfrm>
              <a:custGeom>
                <a:avLst/>
                <a:gdLst>
                  <a:gd name="connsiteX0" fmla="*/ 17440 w 1420204"/>
                  <a:gd name="connsiteY0" fmla="*/ 18697 h 1967796"/>
                  <a:gd name="connsiteX1" fmla="*/ 17440 w 1420204"/>
                  <a:gd name="connsiteY1" fmla="*/ 1950352 h 1967796"/>
                  <a:gd name="connsiteX2" fmla="*/ 1402760 w 1420204"/>
                  <a:gd name="connsiteY2" fmla="*/ 1950352 h 1967796"/>
                  <a:gd name="connsiteX3" fmla="*/ 1402760 w 1420204"/>
                  <a:gd name="connsiteY3" fmla="*/ 18697 h 1967796"/>
                  <a:gd name="connsiteX4" fmla="*/ 8712 w 1420204"/>
                  <a:gd name="connsiteY4" fmla="*/ 0 h 1967796"/>
                  <a:gd name="connsiteX5" fmla="*/ 1411490 w 1420204"/>
                  <a:gd name="connsiteY5" fmla="*/ 0 h 1967796"/>
                  <a:gd name="connsiteX6" fmla="*/ 1420204 w 1420204"/>
                  <a:gd name="connsiteY6" fmla="*/ 8718 h 1967796"/>
                  <a:gd name="connsiteX7" fmla="*/ 1420204 w 1420204"/>
                  <a:gd name="connsiteY7" fmla="*/ 1959078 h 1967796"/>
                  <a:gd name="connsiteX8" fmla="*/ 1411490 w 1420204"/>
                  <a:gd name="connsiteY8" fmla="*/ 1967796 h 1967796"/>
                  <a:gd name="connsiteX9" fmla="*/ 8712 w 1420204"/>
                  <a:gd name="connsiteY9" fmla="*/ 1967796 h 1967796"/>
                  <a:gd name="connsiteX10" fmla="*/ 0 w 1420204"/>
                  <a:gd name="connsiteY10" fmla="*/ 1959078 h 1967796"/>
                  <a:gd name="connsiteX11" fmla="*/ 0 w 1420204"/>
                  <a:gd name="connsiteY11" fmla="*/ 8718 h 1967796"/>
                  <a:gd name="connsiteX12" fmla="*/ 8712 w 1420204"/>
                  <a:gd name="connsiteY12" fmla="*/ 0 h 196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0204" h="1967796">
                    <a:moveTo>
                      <a:pt x="17440" y="18697"/>
                    </a:moveTo>
                    <a:lnTo>
                      <a:pt x="17440" y="1950352"/>
                    </a:lnTo>
                    <a:lnTo>
                      <a:pt x="1402760" y="1950352"/>
                    </a:lnTo>
                    <a:lnTo>
                      <a:pt x="1402760" y="18697"/>
                    </a:lnTo>
                    <a:close/>
                    <a:moveTo>
                      <a:pt x="8712" y="0"/>
                    </a:moveTo>
                    <a:lnTo>
                      <a:pt x="1411490" y="0"/>
                    </a:lnTo>
                    <a:cubicBezTo>
                      <a:pt x="1416468" y="0"/>
                      <a:pt x="1420204" y="4982"/>
                      <a:pt x="1420204" y="8718"/>
                    </a:cubicBezTo>
                    <a:lnTo>
                      <a:pt x="1420204" y="1959078"/>
                    </a:lnTo>
                    <a:cubicBezTo>
                      <a:pt x="1420204" y="1964060"/>
                      <a:pt x="1416468" y="1967796"/>
                      <a:pt x="1411490" y="1967796"/>
                    </a:cubicBezTo>
                    <a:lnTo>
                      <a:pt x="8712" y="1967796"/>
                    </a:lnTo>
                    <a:cubicBezTo>
                      <a:pt x="3734" y="1967796"/>
                      <a:pt x="0" y="1964060"/>
                      <a:pt x="0" y="1959078"/>
                    </a:cubicBezTo>
                    <a:lnTo>
                      <a:pt x="0" y="8718"/>
                    </a:lnTo>
                    <a:cubicBezTo>
                      <a:pt x="0" y="4982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58080ADE-A961-6A47-A6DE-2D8260A31205}"/>
                  </a:ext>
                </a:extLst>
              </p:cNvPr>
              <p:cNvSpPr/>
              <p:nvPr/>
            </p:nvSpPr>
            <p:spPr>
              <a:xfrm>
                <a:off x="14057517" y="10600427"/>
                <a:ext cx="76740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7" h="14">
                    <a:moveTo>
                      <a:pt x="609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609" y="0"/>
                    </a:lnTo>
                    <a:cubicBezTo>
                      <a:pt x="613" y="0"/>
                      <a:pt x="617" y="3"/>
                      <a:pt x="617" y="7"/>
                    </a:cubicBezTo>
                    <a:cubicBezTo>
                      <a:pt x="617" y="11"/>
                      <a:pt x="613" y="14"/>
                      <a:pt x="60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134BD5FE-F90A-FA4A-B7CB-222627733E75}"/>
                  </a:ext>
                </a:extLst>
              </p:cNvPr>
              <p:cNvSpPr/>
              <p:nvPr/>
            </p:nvSpPr>
            <p:spPr>
              <a:xfrm>
                <a:off x="14241894" y="10784869"/>
                <a:ext cx="39865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14">
                    <a:moveTo>
                      <a:pt x="31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13" y="0"/>
                    </a:lnTo>
                    <a:cubicBezTo>
                      <a:pt x="317" y="0"/>
                      <a:pt x="321" y="3"/>
                      <a:pt x="321" y="7"/>
                    </a:cubicBezTo>
                    <a:cubicBezTo>
                      <a:pt x="321" y="11"/>
                      <a:pt x="317" y="14"/>
                      <a:pt x="31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62D658D7-DF35-044C-A27A-4CA356C691AE}"/>
                  </a:ext>
                </a:extLst>
              </p:cNvPr>
              <p:cNvSpPr/>
              <p:nvPr/>
            </p:nvSpPr>
            <p:spPr>
              <a:xfrm>
                <a:off x="17233040" y="8166541"/>
                <a:ext cx="1208418" cy="882330"/>
              </a:xfrm>
              <a:custGeom>
                <a:avLst/>
                <a:gdLst>
                  <a:gd name="connsiteX0" fmla="*/ 18688 w 1208418"/>
                  <a:gd name="connsiteY0" fmla="*/ 18693 h 882330"/>
                  <a:gd name="connsiteX1" fmla="*/ 18688 w 1208418"/>
                  <a:gd name="connsiteY1" fmla="*/ 863636 h 882330"/>
                  <a:gd name="connsiteX2" fmla="*/ 1190976 w 1208418"/>
                  <a:gd name="connsiteY2" fmla="*/ 863636 h 882330"/>
                  <a:gd name="connsiteX3" fmla="*/ 1190976 w 1208418"/>
                  <a:gd name="connsiteY3" fmla="*/ 18693 h 882330"/>
                  <a:gd name="connsiteX4" fmla="*/ 8712 w 1208418"/>
                  <a:gd name="connsiteY4" fmla="*/ 0 h 882330"/>
                  <a:gd name="connsiteX5" fmla="*/ 1199706 w 1208418"/>
                  <a:gd name="connsiteY5" fmla="*/ 0 h 882330"/>
                  <a:gd name="connsiteX6" fmla="*/ 1208418 w 1208418"/>
                  <a:gd name="connsiteY6" fmla="*/ 8712 h 882330"/>
                  <a:gd name="connsiteX7" fmla="*/ 1208418 w 1208418"/>
                  <a:gd name="connsiteY7" fmla="*/ 872374 h 882330"/>
                  <a:gd name="connsiteX8" fmla="*/ 1199706 w 1208418"/>
                  <a:gd name="connsiteY8" fmla="*/ 882330 h 882330"/>
                  <a:gd name="connsiteX9" fmla="*/ 8712 w 1208418"/>
                  <a:gd name="connsiteY9" fmla="*/ 882330 h 882330"/>
                  <a:gd name="connsiteX10" fmla="*/ 0 w 1208418"/>
                  <a:gd name="connsiteY10" fmla="*/ 872374 h 882330"/>
                  <a:gd name="connsiteX11" fmla="*/ 0 w 1208418"/>
                  <a:gd name="connsiteY11" fmla="*/ 8712 h 882330"/>
                  <a:gd name="connsiteX12" fmla="*/ 8712 w 1208418"/>
                  <a:gd name="connsiteY12" fmla="*/ 0 h 88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08418" h="882330">
                    <a:moveTo>
                      <a:pt x="18688" y="18693"/>
                    </a:moveTo>
                    <a:lnTo>
                      <a:pt x="18688" y="863636"/>
                    </a:lnTo>
                    <a:lnTo>
                      <a:pt x="1190976" y="863636"/>
                    </a:lnTo>
                    <a:lnTo>
                      <a:pt x="1190976" y="18693"/>
                    </a:lnTo>
                    <a:close/>
                    <a:moveTo>
                      <a:pt x="8712" y="0"/>
                    </a:moveTo>
                    <a:lnTo>
                      <a:pt x="1199706" y="0"/>
                    </a:lnTo>
                    <a:cubicBezTo>
                      <a:pt x="1204684" y="0"/>
                      <a:pt x="1208418" y="4978"/>
                      <a:pt x="1208418" y="8712"/>
                    </a:cubicBezTo>
                    <a:lnTo>
                      <a:pt x="1208418" y="872374"/>
                    </a:lnTo>
                    <a:cubicBezTo>
                      <a:pt x="1208418" y="878597"/>
                      <a:pt x="1204684" y="882330"/>
                      <a:pt x="1199706" y="882330"/>
                    </a:cubicBezTo>
                    <a:lnTo>
                      <a:pt x="8712" y="882330"/>
                    </a:lnTo>
                    <a:cubicBezTo>
                      <a:pt x="3734" y="882330"/>
                      <a:pt x="0" y="878597"/>
                      <a:pt x="0" y="872374"/>
                    </a:cubicBezTo>
                    <a:lnTo>
                      <a:pt x="0" y="8712"/>
                    </a:lnTo>
                    <a:cubicBezTo>
                      <a:pt x="0" y="4978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18DDFE93-B9B4-1F4F-9FC8-7D443EE1F9FA}"/>
                  </a:ext>
                </a:extLst>
              </p:cNvPr>
              <p:cNvSpPr/>
              <p:nvPr/>
            </p:nvSpPr>
            <p:spPr>
              <a:xfrm>
                <a:off x="17446072" y="7251808"/>
                <a:ext cx="995388" cy="932180"/>
              </a:xfrm>
              <a:custGeom>
                <a:avLst/>
                <a:gdLst>
                  <a:gd name="connsiteX0" fmla="*/ 18686 w 995388"/>
                  <a:gd name="connsiteY0" fmla="*/ 18694 h 932180"/>
                  <a:gd name="connsiteX1" fmla="*/ 18686 w 995388"/>
                  <a:gd name="connsiteY1" fmla="*/ 913487 h 932180"/>
                  <a:gd name="connsiteX2" fmla="*/ 977946 w 995388"/>
                  <a:gd name="connsiteY2" fmla="*/ 913487 h 932180"/>
                  <a:gd name="connsiteX3" fmla="*/ 977946 w 995388"/>
                  <a:gd name="connsiteY3" fmla="*/ 18694 h 932180"/>
                  <a:gd name="connsiteX4" fmla="*/ 9952 w 995388"/>
                  <a:gd name="connsiteY4" fmla="*/ 0 h 932180"/>
                  <a:gd name="connsiteX5" fmla="*/ 986678 w 995388"/>
                  <a:gd name="connsiteY5" fmla="*/ 0 h 932180"/>
                  <a:gd name="connsiteX6" fmla="*/ 995388 w 995388"/>
                  <a:gd name="connsiteY6" fmla="*/ 9957 h 932180"/>
                  <a:gd name="connsiteX7" fmla="*/ 995388 w 995388"/>
                  <a:gd name="connsiteY7" fmla="*/ 922224 h 932180"/>
                  <a:gd name="connsiteX8" fmla="*/ 986678 w 995388"/>
                  <a:gd name="connsiteY8" fmla="*/ 932180 h 932180"/>
                  <a:gd name="connsiteX9" fmla="*/ 9952 w 995388"/>
                  <a:gd name="connsiteY9" fmla="*/ 932180 h 932180"/>
                  <a:gd name="connsiteX10" fmla="*/ 0 w 995388"/>
                  <a:gd name="connsiteY10" fmla="*/ 922224 h 932180"/>
                  <a:gd name="connsiteX11" fmla="*/ 0 w 995388"/>
                  <a:gd name="connsiteY11" fmla="*/ 9957 h 932180"/>
                  <a:gd name="connsiteX12" fmla="*/ 9952 w 995388"/>
                  <a:gd name="connsiteY12" fmla="*/ 0 h 93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5388" h="932180">
                    <a:moveTo>
                      <a:pt x="18686" y="18694"/>
                    </a:moveTo>
                    <a:lnTo>
                      <a:pt x="18686" y="913487"/>
                    </a:lnTo>
                    <a:lnTo>
                      <a:pt x="977946" y="913487"/>
                    </a:lnTo>
                    <a:lnTo>
                      <a:pt x="977946" y="18694"/>
                    </a:lnTo>
                    <a:close/>
                    <a:moveTo>
                      <a:pt x="9952" y="0"/>
                    </a:moveTo>
                    <a:lnTo>
                      <a:pt x="986678" y="0"/>
                    </a:lnTo>
                    <a:cubicBezTo>
                      <a:pt x="991654" y="0"/>
                      <a:pt x="995388" y="4979"/>
                      <a:pt x="995388" y="9957"/>
                    </a:cubicBezTo>
                    <a:lnTo>
                      <a:pt x="995388" y="922224"/>
                    </a:lnTo>
                    <a:cubicBezTo>
                      <a:pt x="995388" y="928447"/>
                      <a:pt x="991654" y="932180"/>
                      <a:pt x="986678" y="932180"/>
                    </a:cubicBezTo>
                    <a:lnTo>
                      <a:pt x="9952" y="932180"/>
                    </a:lnTo>
                    <a:cubicBezTo>
                      <a:pt x="4976" y="932180"/>
                      <a:pt x="0" y="928447"/>
                      <a:pt x="0" y="922224"/>
                    </a:cubicBezTo>
                    <a:lnTo>
                      <a:pt x="0" y="9957"/>
                    </a:lnTo>
                    <a:cubicBezTo>
                      <a:pt x="0" y="4979"/>
                      <a:pt x="4976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84E2F5C-2FFB-0840-8533-B67C64CB91E5}"/>
                  </a:ext>
                </a:extLst>
              </p:cNvPr>
              <p:cNvSpPr/>
              <p:nvPr/>
            </p:nvSpPr>
            <p:spPr>
              <a:xfrm>
                <a:off x="17670311" y="6833075"/>
                <a:ext cx="771146" cy="437426"/>
              </a:xfrm>
              <a:custGeom>
                <a:avLst/>
                <a:gdLst>
                  <a:gd name="connsiteX0" fmla="*/ 18688 w 771146"/>
                  <a:gd name="connsiteY0" fmla="*/ 17448 h 437426"/>
                  <a:gd name="connsiteX1" fmla="*/ 18688 w 771146"/>
                  <a:gd name="connsiteY1" fmla="*/ 418734 h 437426"/>
                  <a:gd name="connsiteX2" fmla="*/ 753704 w 771146"/>
                  <a:gd name="connsiteY2" fmla="*/ 418734 h 437426"/>
                  <a:gd name="connsiteX3" fmla="*/ 753704 w 771146"/>
                  <a:gd name="connsiteY3" fmla="*/ 17448 h 437426"/>
                  <a:gd name="connsiteX4" fmla="*/ 9952 w 771146"/>
                  <a:gd name="connsiteY4" fmla="*/ 0 h 437426"/>
                  <a:gd name="connsiteX5" fmla="*/ 762440 w 771146"/>
                  <a:gd name="connsiteY5" fmla="*/ 0 h 437426"/>
                  <a:gd name="connsiteX6" fmla="*/ 771146 w 771146"/>
                  <a:gd name="connsiteY6" fmla="*/ 8699 h 437426"/>
                  <a:gd name="connsiteX7" fmla="*/ 771146 w 771146"/>
                  <a:gd name="connsiteY7" fmla="*/ 428727 h 437426"/>
                  <a:gd name="connsiteX8" fmla="*/ 762440 w 771146"/>
                  <a:gd name="connsiteY8" fmla="*/ 437426 h 437426"/>
                  <a:gd name="connsiteX9" fmla="*/ 9952 w 771146"/>
                  <a:gd name="connsiteY9" fmla="*/ 437426 h 437426"/>
                  <a:gd name="connsiteX10" fmla="*/ 0 w 771146"/>
                  <a:gd name="connsiteY10" fmla="*/ 428727 h 437426"/>
                  <a:gd name="connsiteX11" fmla="*/ 0 w 771146"/>
                  <a:gd name="connsiteY11" fmla="*/ 8699 h 437426"/>
                  <a:gd name="connsiteX12" fmla="*/ 9952 w 771146"/>
                  <a:gd name="connsiteY12" fmla="*/ 0 h 4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1146" h="437426">
                    <a:moveTo>
                      <a:pt x="18688" y="17448"/>
                    </a:moveTo>
                    <a:lnTo>
                      <a:pt x="18688" y="418734"/>
                    </a:lnTo>
                    <a:lnTo>
                      <a:pt x="753704" y="418734"/>
                    </a:lnTo>
                    <a:lnTo>
                      <a:pt x="753704" y="17448"/>
                    </a:lnTo>
                    <a:close/>
                    <a:moveTo>
                      <a:pt x="9952" y="0"/>
                    </a:moveTo>
                    <a:lnTo>
                      <a:pt x="762440" y="0"/>
                    </a:lnTo>
                    <a:cubicBezTo>
                      <a:pt x="767414" y="0"/>
                      <a:pt x="771146" y="3728"/>
                      <a:pt x="771146" y="8699"/>
                    </a:cubicBezTo>
                    <a:lnTo>
                      <a:pt x="771146" y="428727"/>
                    </a:lnTo>
                    <a:cubicBezTo>
                      <a:pt x="771146" y="433698"/>
                      <a:pt x="767414" y="437426"/>
                      <a:pt x="762440" y="437426"/>
                    </a:cubicBezTo>
                    <a:lnTo>
                      <a:pt x="9952" y="437426"/>
                    </a:lnTo>
                    <a:cubicBezTo>
                      <a:pt x="3732" y="437426"/>
                      <a:pt x="0" y="433698"/>
                      <a:pt x="0" y="428727"/>
                    </a:cubicBezTo>
                    <a:lnTo>
                      <a:pt x="0" y="8699"/>
                    </a:lnTo>
                    <a:cubicBezTo>
                      <a:pt x="0" y="3728"/>
                      <a:pt x="3732" y="0"/>
                      <a:pt x="9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355B16F6-69EC-4E46-A5CF-9B4688DF2092}"/>
                  </a:ext>
                </a:extLst>
              </p:cNvPr>
              <p:cNvSpPr/>
              <p:nvPr/>
            </p:nvSpPr>
            <p:spPr>
              <a:xfrm>
                <a:off x="17670311" y="6483311"/>
                <a:ext cx="771146" cy="365965"/>
              </a:xfrm>
              <a:custGeom>
                <a:avLst/>
                <a:gdLst>
                  <a:gd name="connsiteX0" fmla="*/ 476372 w 771146"/>
                  <a:gd name="connsiteY0" fmla="*/ 20760 h 365965"/>
                  <a:gd name="connsiteX1" fmla="*/ 36126 w 771146"/>
                  <a:gd name="connsiteY1" fmla="*/ 348518 h 365965"/>
                  <a:gd name="connsiteX2" fmla="*/ 753702 w 771146"/>
                  <a:gd name="connsiteY2" fmla="*/ 348518 h 365965"/>
                  <a:gd name="connsiteX3" fmla="*/ 753702 w 771146"/>
                  <a:gd name="connsiteY3" fmla="*/ 203262 h 365965"/>
                  <a:gd name="connsiteX4" fmla="*/ 480100 w 771146"/>
                  <a:gd name="connsiteY4" fmla="*/ 816 h 365965"/>
                  <a:gd name="connsiteX5" fmla="*/ 767414 w 771146"/>
                  <a:gd name="connsiteY5" fmla="*/ 189601 h 365965"/>
                  <a:gd name="connsiteX6" fmla="*/ 771146 w 771146"/>
                  <a:gd name="connsiteY6" fmla="*/ 198295 h 365965"/>
                  <a:gd name="connsiteX7" fmla="*/ 771146 w 771146"/>
                  <a:gd name="connsiteY7" fmla="*/ 357271 h 365965"/>
                  <a:gd name="connsiteX8" fmla="*/ 762440 w 771146"/>
                  <a:gd name="connsiteY8" fmla="*/ 365965 h 365965"/>
                  <a:gd name="connsiteX9" fmla="*/ 9952 w 771146"/>
                  <a:gd name="connsiteY9" fmla="*/ 365965 h 365965"/>
                  <a:gd name="connsiteX10" fmla="*/ 0 w 771146"/>
                  <a:gd name="connsiteY10" fmla="*/ 359755 h 365965"/>
                  <a:gd name="connsiteX11" fmla="*/ 3732 w 771146"/>
                  <a:gd name="connsiteY11" fmla="*/ 349819 h 365965"/>
                  <a:gd name="connsiteX12" fmla="*/ 470150 w 771146"/>
                  <a:gd name="connsiteY12" fmla="*/ 2058 h 365965"/>
                  <a:gd name="connsiteX13" fmla="*/ 480100 w 771146"/>
                  <a:gd name="connsiteY13" fmla="*/ 816 h 36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146" h="365965">
                    <a:moveTo>
                      <a:pt x="476372" y="20760"/>
                    </a:moveTo>
                    <a:lnTo>
                      <a:pt x="36126" y="348518"/>
                    </a:lnTo>
                    <a:lnTo>
                      <a:pt x="753702" y="348518"/>
                    </a:lnTo>
                    <a:lnTo>
                      <a:pt x="753702" y="203262"/>
                    </a:lnTo>
                    <a:close/>
                    <a:moveTo>
                      <a:pt x="480100" y="816"/>
                    </a:moveTo>
                    <a:lnTo>
                      <a:pt x="767414" y="189601"/>
                    </a:lnTo>
                    <a:cubicBezTo>
                      <a:pt x="769902" y="192085"/>
                      <a:pt x="771146" y="194569"/>
                      <a:pt x="771146" y="198295"/>
                    </a:cubicBezTo>
                    <a:lnTo>
                      <a:pt x="771146" y="357271"/>
                    </a:lnTo>
                    <a:cubicBezTo>
                      <a:pt x="771146" y="362239"/>
                      <a:pt x="767414" y="365965"/>
                      <a:pt x="762440" y="365965"/>
                    </a:cubicBezTo>
                    <a:lnTo>
                      <a:pt x="9952" y="365965"/>
                    </a:lnTo>
                    <a:cubicBezTo>
                      <a:pt x="6220" y="365965"/>
                      <a:pt x="2488" y="364723"/>
                      <a:pt x="0" y="359755"/>
                    </a:cubicBezTo>
                    <a:cubicBezTo>
                      <a:pt x="0" y="356029"/>
                      <a:pt x="1244" y="352303"/>
                      <a:pt x="3732" y="349819"/>
                    </a:cubicBezTo>
                    <a:lnTo>
                      <a:pt x="470150" y="2058"/>
                    </a:lnTo>
                    <a:cubicBezTo>
                      <a:pt x="473882" y="-426"/>
                      <a:pt x="477614" y="-426"/>
                      <a:pt x="480100" y="8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1966FB9-EF06-FD49-A731-4745785589D1}"/>
                  </a:ext>
                </a:extLst>
              </p:cNvPr>
              <p:cNvSpPr/>
              <p:nvPr/>
            </p:nvSpPr>
            <p:spPr>
              <a:xfrm>
                <a:off x="17297822" y="10695140"/>
                <a:ext cx="95676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9" h="15">
                    <a:moveTo>
                      <a:pt x="762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762" y="0"/>
                    </a:lnTo>
                    <a:cubicBezTo>
                      <a:pt x="766" y="0"/>
                      <a:pt x="769" y="3"/>
                      <a:pt x="769" y="8"/>
                    </a:cubicBezTo>
                    <a:cubicBezTo>
                      <a:pt x="769" y="12"/>
                      <a:pt x="766" y="15"/>
                      <a:pt x="76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611ACD9B-81F7-AA43-A736-DFECD6336062}"/>
                  </a:ext>
                </a:extLst>
              </p:cNvPr>
              <p:cNvSpPr/>
              <p:nvPr/>
            </p:nvSpPr>
            <p:spPr>
              <a:xfrm>
                <a:off x="17297822" y="10225312"/>
                <a:ext cx="95676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9" h="14">
                    <a:moveTo>
                      <a:pt x="762" y="14"/>
                    </a:moveTo>
                    <a:lnTo>
                      <a:pt x="7" y="14"/>
                    </a:lnTo>
                    <a:cubicBezTo>
                      <a:pt x="3" y="14"/>
                      <a:pt x="0" y="12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762" y="0"/>
                    </a:lnTo>
                    <a:cubicBezTo>
                      <a:pt x="766" y="0"/>
                      <a:pt x="769" y="3"/>
                      <a:pt x="769" y="7"/>
                    </a:cubicBezTo>
                    <a:cubicBezTo>
                      <a:pt x="769" y="12"/>
                      <a:pt x="766" y="14"/>
                      <a:pt x="762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0B71B2BC-1D40-D941-9A3B-2DCE79328476}"/>
                  </a:ext>
                </a:extLst>
              </p:cNvPr>
              <p:cNvSpPr/>
              <p:nvPr/>
            </p:nvSpPr>
            <p:spPr>
              <a:xfrm>
                <a:off x="17297822" y="9755480"/>
                <a:ext cx="95676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9" h="14">
                    <a:moveTo>
                      <a:pt x="762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762" y="0"/>
                    </a:lnTo>
                    <a:cubicBezTo>
                      <a:pt x="766" y="0"/>
                      <a:pt x="769" y="3"/>
                      <a:pt x="769" y="7"/>
                    </a:cubicBezTo>
                    <a:cubicBezTo>
                      <a:pt x="769" y="11"/>
                      <a:pt x="766" y="14"/>
                      <a:pt x="762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EC34931-D605-9144-B322-C5FFBB1FA1D7}"/>
                  </a:ext>
                </a:extLst>
              </p:cNvPr>
              <p:cNvSpPr/>
              <p:nvPr/>
            </p:nvSpPr>
            <p:spPr>
              <a:xfrm>
                <a:off x="17297822" y="9284409"/>
                <a:ext cx="95676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9" h="15">
                    <a:moveTo>
                      <a:pt x="762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762" y="0"/>
                    </a:lnTo>
                    <a:cubicBezTo>
                      <a:pt x="766" y="0"/>
                      <a:pt x="769" y="4"/>
                      <a:pt x="769" y="8"/>
                    </a:cubicBezTo>
                    <a:cubicBezTo>
                      <a:pt x="769" y="12"/>
                      <a:pt x="766" y="15"/>
                      <a:pt x="76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1381913D-BE1F-BE4F-8860-B3E62C2A04C1}"/>
                  </a:ext>
                </a:extLst>
              </p:cNvPr>
              <p:cNvSpPr/>
              <p:nvPr/>
            </p:nvSpPr>
            <p:spPr>
              <a:xfrm>
                <a:off x="17446071" y="8752269"/>
                <a:ext cx="80851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0" h="14">
                    <a:moveTo>
                      <a:pt x="643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643" y="0"/>
                    </a:lnTo>
                    <a:cubicBezTo>
                      <a:pt x="647" y="0"/>
                      <a:pt x="650" y="3"/>
                      <a:pt x="650" y="7"/>
                    </a:cubicBezTo>
                    <a:cubicBezTo>
                      <a:pt x="650" y="11"/>
                      <a:pt x="647" y="14"/>
                      <a:pt x="6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CD6A200-682E-7547-881F-65D167320761}"/>
                  </a:ext>
                </a:extLst>
              </p:cNvPr>
              <p:cNvSpPr/>
              <p:nvPr/>
            </p:nvSpPr>
            <p:spPr>
              <a:xfrm>
                <a:off x="17446071" y="8524209"/>
                <a:ext cx="808519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0" h="15">
                    <a:moveTo>
                      <a:pt x="643" y="15"/>
                    </a:moveTo>
                    <a:lnTo>
                      <a:pt x="8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643" y="0"/>
                    </a:lnTo>
                    <a:cubicBezTo>
                      <a:pt x="647" y="0"/>
                      <a:pt x="650" y="4"/>
                      <a:pt x="650" y="7"/>
                    </a:cubicBezTo>
                    <a:cubicBezTo>
                      <a:pt x="650" y="11"/>
                      <a:pt x="647" y="15"/>
                      <a:pt x="64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E4F6E413-705B-4E4F-9E9F-F9E8EACE55C1}"/>
                  </a:ext>
                </a:extLst>
              </p:cNvPr>
              <p:cNvSpPr/>
              <p:nvPr/>
            </p:nvSpPr>
            <p:spPr>
              <a:xfrm>
                <a:off x="17670313" y="7828813"/>
                <a:ext cx="58427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14">
                    <a:moveTo>
                      <a:pt x="463" y="14"/>
                    </a:moveTo>
                    <a:lnTo>
                      <a:pt x="8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463" y="0"/>
                    </a:lnTo>
                    <a:cubicBezTo>
                      <a:pt x="467" y="0"/>
                      <a:pt x="470" y="3"/>
                      <a:pt x="470" y="7"/>
                    </a:cubicBezTo>
                    <a:cubicBezTo>
                      <a:pt x="470" y="11"/>
                      <a:pt x="467" y="14"/>
                      <a:pt x="46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94A0F28F-229C-7A4B-92C7-23C97916A1F2}"/>
                  </a:ext>
                </a:extLst>
              </p:cNvPr>
              <p:cNvSpPr/>
              <p:nvPr/>
            </p:nvSpPr>
            <p:spPr>
              <a:xfrm>
                <a:off x="17670313" y="7600753"/>
                <a:ext cx="58427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15">
                    <a:moveTo>
                      <a:pt x="463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463" y="0"/>
                    </a:lnTo>
                    <a:cubicBezTo>
                      <a:pt x="467" y="0"/>
                      <a:pt x="470" y="4"/>
                      <a:pt x="470" y="8"/>
                    </a:cubicBezTo>
                    <a:cubicBezTo>
                      <a:pt x="470" y="12"/>
                      <a:pt x="467" y="15"/>
                      <a:pt x="46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2317B63-1431-0D4C-8347-FE07B0B3D4AE}"/>
                  </a:ext>
                </a:extLst>
              </p:cNvPr>
              <p:cNvSpPr/>
              <p:nvPr/>
            </p:nvSpPr>
            <p:spPr>
              <a:xfrm>
                <a:off x="17914488" y="7042438"/>
                <a:ext cx="34010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4" h="14">
                    <a:moveTo>
                      <a:pt x="267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7" y="0"/>
                    </a:lnTo>
                    <a:cubicBezTo>
                      <a:pt x="271" y="0"/>
                      <a:pt x="274" y="3"/>
                      <a:pt x="274" y="7"/>
                    </a:cubicBezTo>
                    <a:cubicBezTo>
                      <a:pt x="274" y="11"/>
                      <a:pt x="271" y="14"/>
                      <a:pt x="26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184C13C4-84AB-954F-B57F-2A5268AD3441}"/>
                  </a:ext>
                </a:extLst>
              </p:cNvPr>
              <p:cNvSpPr/>
              <p:nvPr/>
            </p:nvSpPr>
            <p:spPr>
              <a:xfrm>
                <a:off x="15883752" y="6585864"/>
                <a:ext cx="915101" cy="294568"/>
              </a:xfrm>
              <a:custGeom>
                <a:avLst/>
                <a:gdLst>
                  <a:gd name="connsiteX0" fmla="*/ 362134 w 915101"/>
                  <a:gd name="connsiteY0" fmla="*/ 19151 h 294568"/>
                  <a:gd name="connsiteX1" fmla="*/ 323570 w 915101"/>
                  <a:gd name="connsiteY1" fmla="*/ 22872 h 294568"/>
                  <a:gd name="connsiteX2" fmla="*/ 151894 w 915101"/>
                  <a:gd name="connsiteY2" fmla="*/ 93565 h 294568"/>
                  <a:gd name="connsiteX3" fmla="*/ 31223 w 915101"/>
                  <a:gd name="connsiteY3" fmla="*/ 198985 h 294568"/>
                  <a:gd name="connsiteX4" fmla="*/ 22515 w 915101"/>
                  <a:gd name="connsiteY4" fmla="*/ 249835 h 294568"/>
                  <a:gd name="connsiteX5" fmla="*/ 66056 w 915101"/>
                  <a:gd name="connsiteY5" fmla="*/ 277120 h 294568"/>
                  <a:gd name="connsiteX6" fmla="*/ 849793 w 915101"/>
                  <a:gd name="connsiteY6" fmla="*/ 277120 h 294568"/>
                  <a:gd name="connsiteX7" fmla="*/ 894578 w 915101"/>
                  <a:gd name="connsiteY7" fmla="*/ 246114 h 294568"/>
                  <a:gd name="connsiteX8" fmla="*/ 879650 w 915101"/>
                  <a:gd name="connsiteY8" fmla="*/ 194024 h 294568"/>
                  <a:gd name="connsiteX9" fmla="*/ 663189 w 915101"/>
                  <a:gd name="connsiteY9" fmla="*/ 129532 h 294568"/>
                  <a:gd name="connsiteX10" fmla="*/ 563667 w 915101"/>
                  <a:gd name="connsiteY10" fmla="*/ 158058 h 294568"/>
                  <a:gd name="connsiteX11" fmla="*/ 556203 w 915101"/>
                  <a:gd name="connsiteY11" fmla="*/ 158058 h 294568"/>
                  <a:gd name="connsiteX12" fmla="*/ 551226 w 915101"/>
                  <a:gd name="connsiteY12" fmla="*/ 154337 h 294568"/>
                  <a:gd name="connsiteX13" fmla="*/ 496489 w 915101"/>
                  <a:gd name="connsiteY13" fmla="*/ 76202 h 294568"/>
                  <a:gd name="connsiteX14" fmla="*/ 362134 w 915101"/>
                  <a:gd name="connsiteY14" fmla="*/ 19151 h 294568"/>
                  <a:gd name="connsiteX15" fmla="*/ 371771 w 915101"/>
                  <a:gd name="connsiteY15" fmla="*/ 206 h 294568"/>
                  <a:gd name="connsiteX16" fmla="*/ 508933 w 915101"/>
                  <a:gd name="connsiteY16" fmla="*/ 62507 h 294568"/>
                  <a:gd name="connsiteX17" fmla="*/ 563673 w 915101"/>
                  <a:gd name="connsiteY17" fmla="*/ 136965 h 294568"/>
                  <a:gd name="connsiteX18" fmla="*/ 661957 w 915101"/>
                  <a:gd name="connsiteY18" fmla="*/ 109664 h 294568"/>
                  <a:gd name="connsiteX19" fmla="*/ 890871 w 915101"/>
                  <a:gd name="connsiteY19" fmla="*/ 179158 h 294568"/>
                  <a:gd name="connsiteX20" fmla="*/ 910776 w 915101"/>
                  <a:gd name="connsiteY20" fmla="*/ 251134 h 294568"/>
                  <a:gd name="connsiteX21" fmla="*/ 849816 w 915101"/>
                  <a:gd name="connsiteY21" fmla="*/ 294568 h 294568"/>
                  <a:gd name="connsiteX22" fmla="*/ 66033 w 915101"/>
                  <a:gd name="connsiteY22" fmla="*/ 294568 h 294568"/>
                  <a:gd name="connsiteX23" fmla="*/ 5072 w 915101"/>
                  <a:gd name="connsiteY23" fmla="*/ 254857 h 294568"/>
                  <a:gd name="connsiteX24" fmla="*/ 17513 w 915101"/>
                  <a:gd name="connsiteY24" fmla="*/ 185363 h 294568"/>
                  <a:gd name="connsiteX25" fmla="*/ 140679 w 915101"/>
                  <a:gd name="connsiteY25" fmla="*/ 78639 h 294568"/>
                  <a:gd name="connsiteX26" fmla="*/ 319830 w 915101"/>
                  <a:gd name="connsiteY26" fmla="*/ 4181 h 294568"/>
                  <a:gd name="connsiteX27" fmla="*/ 371771 w 915101"/>
                  <a:gd name="connsiteY27" fmla="*/ 206 h 29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15101" h="294568">
                    <a:moveTo>
                      <a:pt x="362134" y="19151"/>
                    </a:moveTo>
                    <a:cubicBezTo>
                      <a:pt x="349694" y="19151"/>
                      <a:pt x="337254" y="20391"/>
                      <a:pt x="323570" y="22872"/>
                    </a:cubicBezTo>
                    <a:cubicBezTo>
                      <a:pt x="263856" y="34034"/>
                      <a:pt x="206631" y="57599"/>
                      <a:pt x="151894" y="93565"/>
                    </a:cubicBezTo>
                    <a:cubicBezTo>
                      <a:pt x="109597" y="122091"/>
                      <a:pt x="68544" y="158058"/>
                      <a:pt x="31223" y="198985"/>
                    </a:cubicBezTo>
                    <a:cubicBezTo>
                      <a:pt x="17539" y="212628"/>
                      <a:pt x="15051" y="232472"/>
                      <a:pt x="22515" y="249835"/>
                    </a:cubicBezTo>
                    <a:cubicBezTo>
                      <a:pt x="29979" y="267198"/>
                      <a:pt x="46152" y="277120"/>
                      <a:pt x="66056" y="277120"/>
                    </a:cubicBezTo>
                    <a:lnTo>
                      <a:pt x="849793" y="277120"/>
                    </a:lnTo>
                    <a:cubicBezTo>
                      <a:pt x="874674" y="277120"/>
                      <a:pt x="889602" y="262237"/>
                      <a:pt x="894578" y="246114"/>
                    </a:cubicBezTo>
                    <a:cubicBezTo>
                      <a:pt x="899554" y="231232"/>
                      <a:pt x="898310" y="208907"/>
                      <a:pt x="879650" y="194024"/>
                    </a:cubicBezTo>
                    <a:cubicBezTo>
                      <a:pt x="814960" y="141935"/>
                      <a:pt x="742807" y="120851"/>
                      <a:pt x="663189" y="129532"/>
                    </a:cubicBezTo>
                    <a:cubicBezTo>
                      <a:pt x="604720" y="135733"/>
                      <a:pt x="563667" y="158058"/>
                      <a:pt x="563667" y="158058"/>
                    </a:cubicBezTo>
                    <a:cubicBezTo>
                      <a:pt x="561179" y="159298"/>
                      <a:pt x="558691" y="159298"/>
                      <a:pt x="556203" y="158058"/>
                    </a:cubicBezTo>
                    <a:cubicBezTo>
                      <a:pt x="553715" y="158058"/>
                      <a:pt x="552471" y="155577"/>
                      <a:pt x="551226" y="154337"/>
                    </a:cubicBezTo>
                    <a:cubicBezTo>
                      <a:pt x="551226" y="153097"/>
                      <a:pt x="532566" y="113409"/>
                      <a:pt x="496489" y="76202"/>
                    </a:cubicBezTo>
                    <a:cubicBezTo>
                      <a:pt x="456680" y="37755"/>
                      <a:pt x="411896" y="19151"/>
                      <a:pt x="362134" y="19151"/>
                    </a:cubicBezTo>
                    <a:close/>
                    <a:moveTo>
                      <a:pt x="371771" y="206"/>
                    </a:moveTo>
                    <a:cubicBezTo>
                      <a:pt x="422390" y="2475"/>
                      <a:pt x="468810" y="23416"/>
                      <a:pt x="508933" y="62507"/>
                    </a:cubicBezTo>
                    <a:cubicBezTo>
                      <a:pt x="538791" y="91049"/>
                      <a:pt x="556208" y="122073"/>
                      <a:pt x="563673" y="136965"/>
                    </a:cubicBezTo>
                    <a:cubicBezTo>
                      <a:pt x="578602" y="129519"/>
                      <a:pt x="614681" y="115868"/>
                      <a:pt x="661957" y="109664"/>
                    </a:cubicBezTo>
                    <a:cubicBezTo>
                      <a:pt x="719185" y="103459"/>
                      <a:pt x="806272" y="110905"/>
                      <a:pt x="890871" y="179158"/>
                    </a:cubicBezTo>
                    <a:cubicBezTo>
                      <a:pt x="913264" y="196532"/>
                      <a:pt x="920730" y="225074"/>
                      <a:pt x="910776" y="251134"/>
                    </a:cubicBezTo>
                    <a:cubicBezTo>
                      <a:pt x="902068" y="277195"/>
                      <a:pt x="877186" y="294568"/>
                      <a:pt x="849816" y="294568"/>
                    </a:cubicBezTo>
                    <a:lnTo>
                      <a:pt x="66033" y="294568"/>
                    </a:lnTo>
                    <a:cubicBezTo>
                      <a:pt x="38663" y="294568"/>
                      <a:pt x="16269" y="279677"/>
                      <a:pt x="5072" y="254857"/>
                    </a:cubicBezTo>
                    <a:cubicBezTo>
                      <a:pt x="-4880" y="231279"/>
                      <a:pt x="96" y="203977"/>
                      <a:pt x="17513" y="185363"/>
                    </a:cubicBezTo>
                    <a:cubicBezTo>
                      <a:pt x="56080" y="143170"/>
                      <a:pt x="97136" y="107182"/>
                      <a:pt x="140679" y="78639"/>
                    </a:cubicBezTo>
                    <a:cubicBezTo>
                      <a:pt x="199152" y="40169"/>
                      <a:pt x="258869" y="15350"/>
                      <a:pt x="319830" y="4181"/>
                    </a:cubicBezTo>
                    <a:cubicBezTo>
                      <a:pt x="337558" y="769"/>
                      <a:pt x="354898" y="-551"/>
                      <a:pt x="371771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6F042D9-19FC-524C-ABBC-DA8FD05F888F}"/>
                </a:ext>
              </a:extLst>
            </p:cNvPr>
            <p:cNvGrpSpPr/>
            <p:nvPr/>
          </p:nvGrpSpPr>
          <p:grpSpPr>
            <a:xfrm>
              <a:off x="9705967" y="6733377"/>
              <a:ext cx="4300791" cy="783878"/>
              <a:chOff x="9705967" y="6733377"/>
              <a:chExt cx="4300791" cy="783878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40A5D00-6B07-7443-A45C-87BA6FB14493}"/>
                  </a:ext>
                </a:extLst>
              </p:cNvPr>
              <p:cNvSpPr/>
              <p:nvPr/>
            </p:nvSpPr>
            <p:spPr>
              <a:xfrm>
                <a:off x="9705967" y="6980130"/>
                <a:ext cx="114613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89">
                    <a:moveTo>
                      <a:pt x="7" y="89"/>
                    </a:moveTo>
                    <a:cubicBezTo>
                      <a:pt x="5" y="89"/>
                      <a:pt x="4" y="89"/>
                      <a:pt x="2" y="87"/>
                    </a:cubicBezTo>
                    <a:cubicBezTo>
                      <a:pt x="-1" y="85"/>
                      <a:pt x="-1" y="81"/>
                      <a:pt x="1" y="78"/>
                    </a:cubicBezTo>
                    <a:cubicBezTo>
                      <a:pt x="2" y="76"/>
                      <a:pt x="28" y="44"/>
                      <a:pt x="81" y="1"/>
                    </a:cubicBezTo>
                    <a:cubicBezTo>
                      <a:pt x="84" y="-1"/>
                      <a:pt x="88" y="-1"/>
                      <a:pt x="91" y="2"/>
                    </a:cubicBezTo>
                    <a:cubicBezTo>
                      <a:pt x="93" y="5"/>
                      <a:pt x="93" y="10"/>
                      <a:pt x="90" y="13"/>
                    </a:cubicBezTo>
                    <a:cubicBezTo>
                      <a:pt x="39" y="54"/>
                      <a:pt x="13" y="86"/>
                      <a:pt x="12" y="87"/>
                    </a:cubicBezTo>
                    <a:cubicBezTo>
                      <a:pt x="11" y="88"/>
                      <a:pt x="8" y="89"/>
                      <a:pt x="7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8D0B1F9-6214-4C49-99D0-C23A583F4E06}"/>
                  </a:ext>
                </a:extLst>
              </p:cNvPr>
              <p:cNvSpPr/>
              <p:nvPr/>
            </p:nvSpPr>
            <p:spPr>
              <a:xfrm>
                <a:off x="12374449" y="7365215"/>
                <a:ext cx="265354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4" h="32">
                    <a:moveTo>
                      <a:pt x="208" y="32"/>
                    </a:moveTo>
                    <a:lnTo>
                      <a:pt x="207" y="32"/>
                    </a:lnTo>
                    <a:cubicBezTo>
                      <a:pt x="136" y="29"/>
                      <a:pt x="70" y="23"/>
                      <a:pt x="6" y="15"/>
                    </a:cubicBezTo>
                    <a:cubicBezTo>
                      <a:pt x="3" y="14"/>
                      <a:pt x="0" y="10"/>
                      <a:pt x="0" y="6"/>
                    </a:cubicBezTo>
                    <a:cubicBezTo>
                      <a:pt x="1" y="2"/>
                      <a:pt x="5" y="-1"/>
                      <a:pt x="9" y="0"/>
                    </a:cubicBezTo>
                    <a:cubicBezTo>
                      <a:pt x="72" y="9"/>
                      <a:pt x="137" y="15"/>
                      <a:pt x="208" y="17"/>
                    </a:cubicBezTo>
                    <a:cubicBezTo>
                      <a:pt x="211" y="17"/>
                      <a:pt x="215" y="21"/>
                      <a:pt x="214" y="24"/>
                    </a:cubicBezTo>
                    <a:cubicBezTo>
                      <a:pt x="214" y="28"/>
                      <a:pt x="211" y="32"/>
                      <a:pt x="20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58987D8A-308E-5A4C-8C7E-7AB976CED507}"/>
                  </a:ext>
                </a:extLst>
              </p:cNvPr>
              <p:cNvSpPr/>
              <p:nvPr/>
            </p:nvSpPr>
            <p:spPr>
              <a:xfrm>
                <a:off x="11899806" y="7221899"/>
                <a:ext cx="249158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86">
                    <a:moveTo>
                      <a:pt x="194" y="86"/>
                    </a:moveTo>
                    <a:cubicBezTo>
                      <a:pt x="193" y="86"/>
                      <a:pt x="193" y="86"/>
                      <a:pt x="192" y="86"/>
                    </a:cubicBezTo>
                    <a:cubicBezTo>
                      <a:pt x="131" y="68"/>
                      <a:pt x="69" y="44"/>
                      <a:pt x="4" y="14"/>
                    </a:cubicBezTo>
                    <a:cubicBezTo>
                      <a:pt x="1" y="12"/>
                      <a:pt x="-1" y="7"/>
                      <a:pt x="1" y="4"/>
                    </a:cubicBezTo>
                    <a:cubicBezTo>
                      <a:pt x="3" y="1"/>
                      <a:pt x="7" y="-1"/>
                      <a:pt x="10" y="1"/>
                    </a:cubicBezTo>
                    <a:cubicBezTo>
                      <a:pt x="75" y="30"/>
                      <a:pt x="136" y="54"/>
                      <a:pt x="196" y="72"/>
                    </a:cubicBezTo>
                    <a:cubicBezTo>
                      <a:pt x="200" y="74"/>
                      <a:pt x="203" y="78"/>
                      <a:pt x="201" y="81"/>
                    </a:cubicBezTo>
                    <a:cubicBezTo>
                      <a:pt x="200" y="85"/>
                      <a:pt x="197" y="86"/>
                      <a:pt x="194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C9D162B1-008A-884E-B037-19BAA01AFB27}"/>
                  </a:ext>
                </a:extLst>
              </p:cNvPr>
              <p:cNvSpPr/>
              <p:nvPr/>
            </p:nvSpPr>
            <p:spPr>
              <a:xfrm>
                <a:off x="11455058" y="6991347"/>
                <a:ext cx="239192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108">
                    <a:moveTo>
                      <a:pt x="185" y="108"/>
                    </a:moveTo>
                    <a:cubicBezTo>
                      <a:pt x="184" y="108"/>
                      <a:pt x="183" y="107"/>
                      <a:pt x="182" y="107"/>
                    </a:cubicBezTo>
                    <a:lnTo>
                      <a:pt x="161" y="96"/>
                    </a:lnTo>
                    <a:cubicBezTo>
                      <a:pt x="111" y="69"/>
                      <a:pt x="60" y="41"/>
                      <a:pt x="5" y="13"/>
                    </a:cubicBezTo>
                    <a:cubicBezTo>
                      <a:pt x="1" y="12"/>
                      <a:pt x="-1" y="7"/>
                      <a:pt x="1" y="4"/>
                    </a:cubicBezTo>
                    <a:cubicBezTo>
                      <a:pt x="3" y="0"/>
                      <a:pt x="7" y="-1"/>
                      <a:pt x="11" y="1"/>
                    </a:cubicBezTo>
                    <a:cubicBezTo>
                      <a:pt x="67" y="28"/>
                      <a:pt x="118" y="56"/>
                      <a:pt x="168" y="83"/>
                    </a:cubicBezTo>
                    <a:lnTo>
                      <a:pt x="189" y="94"/>
                    </a:lnTo>
                    <a:cubicBezTo>
                      <a:pt x="193" y="96"/>
                      <a:pt x="194" y="100"/>
                      <a:pt x="192" y="103"/>
                    </a:cubicBezTo>
                    <a:cubicBezTo>
                      <a:pt x="191" y="106"/>
                      <a:pt x="188" y="108"/>
                      <a:pt x="185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573BE1F6-936C-9C47-9E76-C0F72FFADE6E}"/>
                  </a:ext>
                </a:extLst>
              </p:cNvPr>
              <p:cNvSpPr/>
              <p:nvPr/>
            </p:nvSpPr>
            <p:spPr>
              <a:xfrm>
                <a:off x="10991624" y="6804412"/>
                <a:ext cx="252896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81">
                    <a:moveTo>
                      <a:pt x="196" y="81"/>
                    </a:moveTo>
                    <a:cubicBezTo>
                      <a:pt x="195" y="81"/>
                      <a:pt x="194" y="81"/>
                      <a:pt x="193" y="81"/>
                    </a:cubicBezTo>
                    <a:cubicBezTo>
                      <a:pt x="150" y="63"/>
                      <a:pt x="105" y="47"/>
                      <a:pt x="60" y="31"/>
                    </a:cubicBezTo>
                    <a:cubicBezTo>
                      <a:pt x="42" y="25"/>
                      <a:pt x="23" y="19"/>
                      <a:pt x="5" y="14"/>
                    </a:cubicBezTo>
                    <a:cubicBezTo>
                      <a:pt x="1" y="12"/>
                      <a:pt x="-1" y="9"/>
                      <a:pt x="0" y="5"/>
                    </a:cubicBezTo>
                    <a:cubicBezTo>
                      <a:pt x="2" y="1"/>
                      <a:pt x="5" y="-1"/>
                      <a:pt x="9" y="0"/>
                    </a:cubicBezTo>
                    <a:cubicBezTo>
                      <a:pt x="27" y="6"/>
                      <a:pt x="46" y="11"/>
                      <a:pt x="65" y="17"/>
                    </a:cubicBezTo>
                    <a:cubicBezTo>
                      <a:pt x="110" y="33"/>
                      <a:pt x="155" y="50"/>
                      <a:pt x="199" y="68"/>
                    </a:cubicBezTo>
                    <a:cubicBezTo>
                      <a:pt x="203" y="69"/>
                      <a:pt x="205" y="73"/>
                      <a:pt x="203" y="77"/>
                    </a:cubicBezTo>
                    <a:cubicBezTo>
                      <a:pt x="202" y="80"/>
                      <a:pt x="199" y="81"/>
                      <a:pt x="196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9D28E22F-2B92-9049-ADB5-D62AAB98991F}"/>
                  </a:ext>
                </a:extLst>
              </p:cNvPr>
              <p:cNvSpPr/>
              <p:nvPr/>
            </p:nvSpPr>
            <p:spPr>
              <a:xfrm>
                <a:off x="10014920" y="6765779"/>
                <a:ext cx="252896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80">
                    <a:moveTo>
                      <a:pt x="7" y="80"/>
                    </a:moveTo>
                    <a:cubicBezTo>
                      <a:pt x="4" y="80"/>
                      <a:pt x="1" y="79"/>
                      <a:pt x="0" y="76"/>
                    </a:cubicBezTo>
                    <a:cubicBezTo>
                      <a:pt x="-1" y="73"/>
                      <a:pt x="0" y="69"/>
                      <a:pt x="4" y="67"/>
                    </a:cubicBezTo>
                    <a:cubicBezTo>
                      <a:pt x="64" y="38"/>
                      <a:pt x="128" y="16"/>
                      <a:pt x="194" y="0"/>
                    </a:cubicBezTo>
                    <a:cubicBezTo>
                      <a:pt x="198" y="0"/>
                      <a:pt x="202" y="2"/>
                      <a:pt x="203" y="6"/>
                    </a:cubicBezTo>
                    <a:cubicBezTo>
                      <a:pt x="204" y="10"/>
                      <a:pt x="201" y="14"/>
                      <a:pt x="198" y="15"/>
                    </a:cubicBezTo>
                    <a:cubicBezTo>
                      <a:pt x="132" y="30"/>
                      <a:pt x="69" y="52"/>
                      <a:pt x="10" y="80"/>
                    </a:cubicBezTo>
                    <a:cubicBezTo>
                      <a:pt x="9" y="80"/>
                      <a:pt x="8" y="80"/>
                      <a:pt x="7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F6A014E3-E904-2A49-87BE-A9D1223F9788}"/>
                  </a:ext>
                </a:extLst>
              </p:cNvPr>
              <p:cNvSpPr/>
              <p:nvPr/>
            </p:nvSpPr>
            <p:spPr>
              <a:xfrm>
                <a:off x="10498287" y="6733377"/>
                <a:ext cx="266599" cy="32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27">
                    <a:moveTo>
                      <a:pt x="207" y="27"/>
                    </a:moveTo>
                    <a:lnTo>
                      <a:pt x="206" y="27"/>
                    </a:lnTo>
                    <a:cubicBezTo>
                      <a:pt x="138" y="17"/>
                      <a:pt x="71" y="13"/>
                      <a:pt x="7" y="15"/>
                    </a:cubicBezTo>
                    <a:cubicBezTo>
                      <a:pt x="3" y="15"/>
                      <a:pt x="0" y="12"/>
                      <a:pt x="0" y="8"/>
                    </a:cubicBezTo>
                    <a:cubicBezTo>
                      <a:pt x="-1" y="4"/>
                      <a:pt x="3" y="0"/>
                      <a:pt x="7" y="0"/>
                    </a:cubicBezTo>
                    <a:cubicBezTo>
                      <a:pt x="71" y="-1"/>
                      <a:pt x="140" y="3"/>
                      <a:pt x="209" y="13"/>
                    </a:cubicBezTo>
                    <a:cubicBezTo>
                      <a:pt x="212" y="14"/>
                      <a:pt x="215" y="17"/>
                      <a:pt x="215" y="21"/>
                    </a:cubicBezTo>
                    <a:cubicBezTo>
                      <a:pt x="214" y="25"/>
                      <a:pt x="211" y="27"/>
                      <a:pt x="207" y="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4454C00-74E4-3B44-84D3-58A0057CE0F4}"/>
                  </a:ext>
                </a:extLst>
              </p:cNvPr>
              <p:cNvSpPr/>
              <p:nvPr/>
            </p:nvSpPr>
            <p:spPr>
              <a:xfrm>
                <a:off x="12876507" y="7372693"/>
                <a:ext cx="151987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" h="22">
                    <a:moveTo>
                      <a:pt x="7" y="22"/>
                    </a:moveTo>
                    <a:cubicBezTo>
                      <a:pt x="4" y="22"/>
                      <a:pt x="0" y="20"/>
                      <a:pt x="0" y="16"/>
                    </a:cubicBezTo>
                    <a:cubicBezTo>
                      <a:pt x="0" y="12"/>
                      <a:pt x="3" y="9"/>
                      <a:pt x="6" y="9"/>
                    </a:cubicBezTo>
                    <a:cubicBezTo>
                      <a:pt x="41" y="7"/>
                      <a:pt x="78" y="4"/>
                      <a:pt x="115" y="0"/>
                    </a:cubicBezTo>
                    <a:cubicBezTo>
                      <a:pt x="119" y="0"/>
                      <a:pt x="122" y="4"/>
                      <a:pt x="123" y="7"/>
                    </a:cubicBezTo>
                    <a:cubicBezTo>
                      <a:pt x="123" y="11"/>
                      <a:pt x="120" y="15"/>
                      <a:pt x="116" y="15"/>
                    </a:cubicBezTo>
                    <a:cubicBezTo>
                      <a:pt x="79" y="18"/>
                      <a:pt x="43" y="21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8039E51-7CCA-864B-9157-ECD1E4A2EB37}"/>
                  </a:ext>
                </a:extLst>
              </p:cNvPr>
              <p:cNvSpPr/>
              <p:nvPr/>
            </p:nvSpPr>
            <p:spPr>
              <a:xfrm>
                <a:off x="13286372" y="7108492"/>
                <a:ext cx="710101" cy="3987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" h="321">
                    <a:moveTo>
                      <a:pt x="0" y="92"/>
                    </a:moveTo>
                    <a:lnTo>
                      <a:pt x="52" y="321"/>
                    </a:lnTo>
                    <a:lnTo>
                      <a:pt x="119" y="129"/>
                    </a:lnTo>
                    <a:lnTo>
                      <a:pt x="57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4105CDFE-18E0-D74C-B691-818AB959B4A3}"/>
                  </a:ext>
                </a:extLst>
              </p:cNvPr>
              <p:cNvSpPr/>
              <p:nvPr/>
            </p:nvSpPr>
            <p:spPr>
              <a:xfrm>
                <a:off x="13278079" y="7098522"/>
                <a:ext cx="728679" cy="418733"/>
              </a:xfrm>
              <a:custGeom>
                <a:avLst/>
                <a:gdLst>
                  <a:gd name="connsiteX0" fmla="*/ 570147 w 728679"/>
                  <a:gd name="connsiteY0" fmla="*/ 42372 h 418733"/>
                  <a:gd name="connsiteX1" fmla="*/ 18261 w 728679"/>
                  <a:gd name="connsiteY1" fmla="*/ 131767 h 418733"/>
                  <a:gd name="connsiteX2" fmla="*/ 75438 w 728679"/>
                  <a:gd name="connsiteY2" fmla="*/ 376361 h 418733"/>
                  <a:gd name="connsiteX3" fmla="*/ 147532 w 728679"/>
                  <a:gd name="connsiteY3" fmla="*/ 167773 h 418733"/>
                  <a:gd name="connsiteX4" fmla="*/ 153747 w 728679"/>
                  <a:gd name="connsiteY4" fmla="*/ 161565 h 418733"/>
                  <a:gd name="connsiteX5" fmla="*/ 718413 w 728679"/>
                  <a:gd name="connsiteY5" fmla="*/ 0 h 418733"/>
                  <a:gd name="connsiteX6" fmla="*/ 728362 w 728679"/>
                  <a:gd name="connsiteY6" fmla="*/ 7455 h 418733"/>
                  <a:gd name="connsiteX7" fmla="*/ 722144 w 728679"/>
                  <a:gd name="connsiteY7" fmla="*/ 17396 h 418733"/>
                  <a:gd name="connsiteX8" fmla="*/ 163738 w 728679"/>
                  <a:gd name="connsiteY8" fmla="*/ 177682 h 418733"/>
                  <a:gd name="connsiteX9" fmla="*/ 82900 w 728679"/>
                  <a:gd name="connsiteY9" fmla="*/ 412521 h 418733"/>
                  <a:gd name="connsiteX10" fmla="*/ 74194 w 728679"/>
                  <a:gd name="connsiteY10" fmla="*/ 418733 h 418733"/>
                  <a:gd name="connsiteX11" fmla="*/ 65488 w 728679"/>
                  <a:gd name="connsiteY11" fmla="*/ 411278 h 418733"/>
                  <a:gd name="connsiteX12" fmla="*/ 818 w 728679"/>
                  <a:gd name="connsiteY12" fmla="*/ 126738 h 418733"/>
                  <a:gd name="connsiteX13" fmla="*/ 2061 w 728679"/>
                  <a:gd name="connsiteY13" fmla="*/ 119283 h 418733"/>
                  <a:gd name="connsiteX14" fmla="*/ 7036 w 728679"/>
                  <a:gd name="connsiteY14" fmla="*/ 115556 h 41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8679" h="418733">
                    <a:moveTo>
                      <a:pt x="570147" y="42372"/>
                    </a:moveTo>
                    <a:lnTo>
                      <a:pt x="18261" y="131767"/>
                    </a:lnTo>
                    <a:lnTo>
                      <a:pt x="75438" y="376361"/>
                    </a:lnTo>
                    <a:lnTo>
                      <a:pt x="147532" y="167773"/>
                    </a:lnTo>
                    <a:cubicBezTo>
                      <a:pt x="148775" y="164049"/>
                      <a:pt x="151261" y="162807"/>
                      <a:pt x="153747" y="161565"/>
                    </a:cubicBezTo>
                    <a:close/>
                    <a:moveTo>
                      <a:pt x="718413" y="0"/>
                    </a:moveTo>
                    <a:cubicBezTo>
                      <a:pt x="723387" y="0"/>
                      <a:pt x="728362" y="2485"/>
                      <a:pt x="728362" y="7455"/>
                    </a:cubicBezTo>
                    <a:cubicBezTo>
                      <a:pt x="729606" y="12426"/>
                      <a:pt x="727118" y="17396"/>
                      <a:pt x="722144" y="17396"/>
                    </a:cubicBezTo>
                    <a:lnTo>
                      <a:pt x="163738" y="177682"/>
                    </a:lnTo>
                    <a:lnTo>
                      <a:pt x="82900" y="412521"/>
                    </a:lnTo>
                    <a:cubicBezTo>
                      <a:pt x="81656" y="415006"/>
                      <a:pt x="77925" y="418733"/>
                      <a:pt x="74194" y="418733"/>
                    </a:cubicBezTo>
                    <a:cubicBezTo>
                      <a:pt x="69219" y="417491"/>
                      <a:pt x="66732" y="415006"/>
                      <a:pt x="65488" y="411278"/>
                    </a:cubicBezTo>
                    <a:lnTo>
                      <a:pt x="818" y="126738"/>
                    </a:lnTo>
                    <a:cubicBezTo>
                      <a:pt x="-426" y="124253"/>
                      <a:pt x="-426" y="121768"/>
                      <a:pt x="2061" y="119283"/>
                    </a:cubicBezTo>
                    <a:cubicBezTo>
                      <a:pt x="3305" y="116798"/>
                      <a:pt x="5792" y="115556"/>
                      <a:pt x="7036" y="115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4B7F4DC2-4853-7146-B6F4-0F5D06A5A0EB}"/>
                  </a:ext>
                </a:extLst>
              </p:cNvPr>
              <p:cNvSpPr/>
              <p:nvPr/>
            </p:nvSpPr>
            <p:spPr>
              <a:xfrm>
                <a:off x="13434621" y="7108492"/>
                <a:ext cx="561852" cy="367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296">
                    <a:moveTo>
                      <a:pt x="0" y="129"/>
                    </a:moveTo>
                    <a:lnTo>
                      <a:pt x="172" y="296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C753762B-EFBD-9D49-BA19-E28EE8D5024C}"/>
                  </a:ext>
                </a:extLst>
              </p:cNvPr>
              <p:cNvSpPr/>
              <p:nvPr/>
            </p:nvSpPr>
            <p:spPr>
              <a:xfrm>
                <a:off x="13425896" y="7098522"/>
                <a:ext cx="579914" cy="386331"/>
              </a:xfrm>
              <a:custGeom>
                <a:avLst/>
                <a:gdLst>
                  <a:gd name="connsiteX0" fmla="*/ 541923 w 579914"/>
                  <a:gd name="connsiteY0" fmla="*/ 27417 h 386331"/>
                  <a:gd name="connsiteX1" fmla="*/ 26165 w 579914"/>
                  <a:gd name="connsiteY1" fmla="*/ 175173 h 386331"/>
                  <a:gd name="connsiteX2" fmla="*/ 222526 w 579914"/>
                  <a:gd name="connsiteY2" fmla="*/ 365145 h 386331"/>
                  <a:gd name="connsiteX3" fmla="*/ 568105 w 579914"/>
                  <a:gd name="connsiteY3" fmla="*/ 0 h 386331"/>
                  <a:gd name="connsiteX4" fmla="*/ 578050 w 579914"/>
                  <a:gd name="connsiteY4" fmla="*/ 4969 h 386331"/>
                  <a:gd name="connsiteX5" fmla="*/ 578050 w 579914"/>
                  <a:gd name="connsiteY5" fmla="*/ 14907 h 386331"/>
                  <a:gd name="connsiteX6" fmla="*/ 228734 w 579914"/>
                  <a:gd name="connsiteY6" fmla="*/ 383847 h 386331"/>
                  <a:gd name="connsiteX7" fmla="*/ 222518 w 579914"/>
                  <a:gd name="connsiteY7" fmla="*/ 386331 h 386331"/>
                  <a:gd name="connsiteX8" fmla="*/ 216303 w 579914"/>
                  <a:gd name="connsiteY8" fmla="*/ 383847 h 386331"/>
                  <a:gd name="connsiteX9" fmla="*/ 2486 w 579914"/>
                  <a:gd name="connsiteY9" fmla="*/ 176396 h 386331"/>
                  <a:gd name="connsiteX10" fmla="*/ 0 w 579914"/>
                  <a:gd name="connsiteY10" fmla="*/ 168942 h 386331"/>
                  <a:gd name="connsiteX11" fmla="*/ 6216 w 579914"/>
                  <a:gd name="connsiteY11" fmla="*/ 161489 h 38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9914" h="386331">
                    <a:moveTo>
                      <a:pt x="541923" y="27417"/>
                    </a:moveTo>
                    <a:lnTo>
                      <a:pt x="26165" y="175173"/>
                    </a:lnTo>
                    <a:lnTo>
                      <a:pt x="222526" y="365145"/>
                    </a:lnTo>
                    <a:close/>
                    <a:moveTo>
                      <a:pt x="568105" y="0"/>
                    </a:moveTo>
                    <a:cubicBezTo>
                      <a:pt x="571834" y="0"/>
                      <a:pt x="576807" y="1242"/>
                      <a:pt x="578050" y="4969"/>
                    </a:cubicBezTo>
                    <a:cubicBezTo>
                      <a:pt x="580536" y="7454"/>
                      <a:pt x="580536" y="12422"/>
                      <a:pt x="578050" y="14907"/>
                    </a:cubicBezTo>
                    <a:lnTo>
                      <a:pt x="228734" y="383847"/>
                    </a:lnTo>
                    <a:cubicBezTo>
                      <a:pt x="227491" y="385089"/>
                      <a:pt x="225004" y="386331"/>
                      <a:pt x="222518" y="386331"/>
                    </a:cubicBezTo>
                    <a:cubicBezTo>
                      <a:pt x="220032" y="386331"/>
                      <a:pt x="217546" y="385089"/>
                      <a:pt x="216303" y="383847"/>
                    </a:cubicBezTo>
                    <a:lnTo>
                      <a:pt x="2486" y="176396"/>
                    </a:lnTo>
                    <a:cubicBezTo>
                      <a:pt x="0" y="173911"/>
                      <a:pt x="0" y="171427"/>
                      <a:pt x="0" y="168942"/>
                    </a:cubicBezTo>
                    <a:cubicBezTo>
                      <a:pt x="1243" y="165216"/>
                      <a:pt x="3729" y="162731"/>
                      <a:pt x="6216" y="161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60A1AAE9-B872-C545-88A9-D2D51F3E38B2}"/>
                  </a:ext>
                </a:extLst>
              </p:cNvPr>
              <p:cNvSpPr/>
              <p:nvPr/>
            </p:nvSpPr>
            <p:spPr>
              <a:xfrm>
                <a:off x="13351150" y="7269256"/>
                <a:ext cx="219259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92">
                    <a:moveTo>
                      <a:pt x="0" y="192"/>
                    </a:moveTo>
                    <a:lnTo>
                      <a:pt x="177" y="107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3FDE2E1B-4A4E-164B-B246-A148E242210F}"/>
                  </a:ext>
                </a:extLst>
              </p:cNvPr>
              <p:cNvSpPr/>
              <p:nvPr/>
            </p:nvSpPr>
            <p:spPr>
              <a:xfrm>
                <a:off x="13341943" y="7260194"/>
                <a:ext cx="237186" cy="257060"/>
              </a:xfrm>
              <a:custGeom>
                <a:avLst/>
                <a:gdLst>
                  <a:gd name="connsiteX0" fmla="*/ 95945 w 237186"/>
                  <a:gd name="connsiteY0" fmla="*/ 25262 h 257060"/>
                  <a:gd name="connsiteX1" fmla="*/ 25402 w 237186"/>
                  <a:gd name="connsiteY1" fmla="*/ 229644 h 257060"/>
                  <a:gd name="connsiteX2" fmla="*/ 213517 w 237186"/>
                  <a:gd name="connsiteY2" fmla="*/ 139221 h 257060"/>
                  <a:gd name="connsiteX3" fmla="*/ 90952 w 237186"/>
                  <a:gd name="connsiteY3" fmla="*/ 337 h 257060"/>
                  <a:gd name="connsiteX4" fmla="*/ 98388 w 237186"/>
                  <a:gd name="connsiteY4" fmla="*/ 2818 h 257060"/>
                  <a:gd name="connsiteX5" fmla="*/ 234707 w 237186"/>
                  <a:gd name="connsiteY5" fmla="*/ 135520 h 257060"/>
                  <a:gd name="connsiteX6" fmla="*/ 237186 w 237186"/>
                  <a:gd name="connsiteY6" fmla="*/ 142961 h 257060"/>
                  <a:gd name="connsiteX7" fmla="*/ 232229 w 237186"/>
                  <a:gd name="connsiteY7" fmla="*/ 149162 h 257060"/>
                  <a:gd name="connsiteX8" fmla="*/ 12879 w 237186"/>
                  <a:gd name="connsiteY8" fmla="*/ 254580 h 257060"/>
                  <a:gd name="connsiteX9" fmla="*/ 9161 w 237186"/>
                  <a:gd name="connsiteY9" fmla="*/ 257060 h 257060"/>
                  <a:gd name="connsiteX10" fmla="*/ 2965 w 237186"/>
                  <a:gd name="connsiteY10" fmla="*/ 254580 h 257060"/>
                  <a:gd name="connsiteX11" fmla="*/ 486 w 237186"/>
                  <a:gd name="connsiteY11" fmla="*/ 244658 h 257060"/>
                  <a:gd name="connsiteX12" fmla="*/ 83517 w 237186"/>
                  <a:gd name="connsiteY12" fmla="*/ 6538 h 257060"/>
                  <a:gd name="connsiteX13" fmla="*/ 90952 w 237186"/>
                  <a:gd name="connsiteY13" fmla="*/ 337 h 25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186" h="257060">
                    <a:moveTo>
                      <a:pt x="95945" y="25262"/>
                    </a:moveTo>
                    <a:lnTo>
                      <a:pt x="25402" y="229644"/>
                    </a:lnTo>
                    <a:lnTo>
                      <a:pt x="213517" y="139221"/>
                    </a:lnTo>
                    <a:close/>
                    <a:moveTo>
                      <a:pt x="90952" y="337"/>
                    </a:moveTo>
                    <a:cubicBezTo>
                      <a:pt x="93431" y="-903"/>
                      <a:pt x="97149" y="1577"/>
                      <a:pt x="98388" y="2818"/>
                    </a:cubicBezTo>
                    <a:lnTo>
                      <a:pt x="234707" y="135520"/>
                    </a:lnTo>
                    <a:cubicBezTo>
                      <a:pt x="237186" y="138000"/>
                      <a:pt x="237186" y="140481"/>
                      <a:pt x="237186" y="142961"/>
                    </a:cubicBezTo>
                    <a:cubicBezTo>
                      <a:pt x="237186" y="145442"/>
                      <a:pt x="234707" y="149162"/>
                      <a:pt x="232229" y="149162"/>
                    </a:cubicBezTo>
                    <a:lnTo>
                      <a:pt x="12879" y="254580"/>
                    </a:lnTo>
                    <a:cubicBezTo>
                      <a:pt x="11639" y="255820"/>
                      <a:pt x="10400" y="257060"/>
                      <a:pt x="9161" y="257060"/>
                    </a:cubicBezTo>
                    <a:cubicBezTo>
                      <a:pt x="6682" y="257060"/>
                      <a:pt x="5443" y="254580"/>
                      <a:pt x="2965" y="254580"/>
                    </a:cubicBezTo>
                    <a:cubicBezTo>
                      <a:pt x="486" y="250859"/>
                      <a:pt x="-753" y="247139"/>
                      <a:pt x="486" y="244658"/>
                    </a:cubicBezTo>
                    <a:lnTo>
                      <a:pt x="83517" y="6538"/>
                    </a:lnTo>
                    <a:cubicBezTo>
                      <a:pt x="84756" y="2818"/>
                      <a:pt x="87235" y="1577"/>
                      <a:pt x="90952" y="3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7061A4FB-54AE-934C-A88E-86E1CEFAE3F7}"/>
                  </a:ext>
                </a:extLst>
              </p:cNvPr>
              <p:cNvSpPr/>
              <p:nvPr/>
            </p:nvSpPr>
            <p:spPr>
              <a:xfrm>
                <a:off x="13189197" y="7223145"/>
                <a:ext cx="130808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106" y="12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4B73B959-8F1E-C644-8A5B-8665601C14F0}"/>
                  </a:ext>
                </a:extLst>
              </p:cNvPr>
              <p:cNvSpPr/>
              <p:nvPr/>
            </p:nvSpPr>
            <p:spPr>
              <a:xfrm>
                <a:off x="13180789" y="7214422"/>
                <a:ext cx="149707" cy="181949"/>
              </a:xfrm>
              <a:custGeom>
                <a:avLst/>
                <a:gdLst>
                  <a:gd name="connsiteX0" fmla="*/ 100934 w 149707"/>
                  <a:gd name="connsiteY0" fmla="*/ 33648 h 181949"/>
                  <a:gd name="connsiteX1" fmla="*/ 24603 w 149707"/>
                  <a:gd name="connsiteY1" fmla="*/ 163256 h 181949"/>
                  <a:gd name="connsiteX2" fmla="*/ 129250 w 149707"/>
                  <a:gd name="connsiteY2" fmla="*/ 157084 h 181949"/>
                  <a:gd name="connsiteX3" fmla="*/ 105951 w 149707"/>
                  <a:gd name="connsiteY3" fmla="*/ 0 h 181949"/>
                  <a:gd name="connsiteX4" fmla="*/ 113365 w 149707"/>
                  <a:gd name="connsiteY4" fmla="*/ 7427 h 181949"/>
                  <a:gd name="connsiteX5" fmla="*/ 149196 w 149707"/>
                  <a:gd name="connsiteY5" fmla="*/ 163383 h 181949"/>
                  <a:gd name="connsiteX6" fmla="*/ 147961 w 149707"/>
                  <a:gd name="connsiteY6" fmla="*/ 170810 h 181949"/>
                  <a:gd name="connsiteX7" fmla="*/ 140547 w 149707"/>
                  <a:gd name="connsiteY7" fmla="*/ 174523 h 181949"/>
                  <a:gd name="connsiteX8" fmla="*/ 8340 w 149707"/>
                  <a:gd name="connsiteY8" fmla="*/ 181949 h 181949"/>
                  <a:gd name="connsiteX9" fmla="*/ 927 w 149707"/>
                  <a:gd name="connsiteY9" fmla="*/ 176998 h 181949"/>
                  <a:gd name="connsiteX10" fmla="*/ 927 w 149707"/>
                  <a:gd name="connsiteY10" fmla="*/ 168334 h 181949"/>
                  <a:gd name="connsiteX11" fmla="*/ 97302 w 149707"/>
                  <a:gd name="connsiteY11" fmla="*/ 3713 h 181949"/>
                  <a:gd name="connsiteX12" fmla="*/ 105951 w 149707"/>
                  <a:gd name="connsiteY12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07" h="181949">
                    <a:moveTo>
                      <a:pt x="100934" y="33648"/>
                    </a:moveTo>
                    <a:lnTo>
                      <a:pt x="24603" y="163256"/>
                    </a:lnTo>
                    <a:lnTo>
                      <a:pt x="129250" y="157084"/>
                    </a:lnTo>
                    <a:close/>
                    <a:moveTo>
                      <a:pt x="105951" y="0"/>
                    </a:moveTo>
                    <a:cubicBezTo>
                      <a:pt x="109658" y="0"/>
                      <a:pt x="113365" y="3713"/>
                      <a:pt x="113365" y="7427"/>
                    </a:cubicBezTo>
                    <a:lnTo>
                      <a:pt x="149196" y="163383"/>
                    </a:lnTo>
                    <a:cubicBezTo>
                      <a:pt x="150432" y="165859"/>
                      <a:pt x="149196" y="169572"/>
                      <a:pt x="147961" y="170810"/>
                    </a:cubicBezTo>
                    <a:cubicBezTo>
                      <a:pt x="145490" y="173285"/>
                      <a:pt x="143019" y="174523"/>
                      <a:pt x="140547" y="174523"/>
                    </a:cubicBezTo>
                    <a:lnTo>
                      <a:pt x="8340" y="181949"/>
                    </a:lnTo>
                    <a:cubicBezTo>
                      <a:pt x="5869" y="181949"/>
                      <a:pt x="2162" y="180711"/>
                      <a:pt x="927" y="176998"/>
                    </a:cubicBezTo>
                    <a:cubicBezTo>
                      <a:pt x="-309" y="174523"/>
                      <a:pt x="-309" y="170810"/>
                      <a:pt x="927" y="168334"/>
                    </a:cubicBezTo>
                    <a:lnTo>
                      <a:pt x="97302" y="3713"/>
                    </a:lnTo>
                    <a:cubicBezTo>
                      <a:pt x="98538" y="1238"/>
                      <a:pt x="102244" y="0"/>
                      <a:pt x="1059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981E201B-65C0-6E4D-A486-F48E1D422D72}"/>
                  </a:ext>
                </a:extLst>
              </p:cNvPr>
              <p:cNvSpPr/>
              <p:nvPr/>
            </p:nvSpPr>
            <p:spPr>
              <a:xfrm>
                <a:off x="13351150" y="7269256"/>
                <a:ext cx="219259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92">
                    <a:moveTo>
                      <a:pt x="0" y="192"/>
                    </a:moveTo>
                    <a:lnTo>
                      <a:pt x="177" y="107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782DBA13-F8CC-7144-926F-9E570B60BEE1}"/>
                  </a:ext>
                </a:extLst>
              </p:cNvPr>
              <p:cNvSpPr/>
              <p:nvPr/>
            </p:nvSpPr>
            <p:spPr>
              <a:xfrm>
                <a:off x="13189197" y="7223145"/>
                <a:ext cx="130808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106" y="12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C55BBEAD-4F3E-0A49-A705-6ED99D608A46}"/>
                </a:ext>
              </a:extLst>
            </p:cNvPr>
            <p:cNvGrpSpPr/>
            <p:nvPr/>
          </p:nvGrpSpPr>
          <p:grpSpPr>
            <a:xfrm>
              <a:off x="17381290" y="7625677"/>
              <a:ext cx="2476634" cy="5065919"/>
              <a:chOff x="17381290" y="7625677"/>
              <a:chExt cx="2476634" cy="5065919"/>
            </a:xfrm>
          </p:grpSpPr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2B5EF33-AB81-1E47-B93A-C92AA361F268}"/>
                  </a:ext>
                </a:extLst>
              </p:cNvPr>
              <p:cNvSpPr/>
              <p:nvPr/>
            </p:nvSpPr>
            <p:spPr>
              <a:xfrm>
                <a:off x="17390010" y="11913952"/>
                <a:ext cx="2457947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4" h="168">
                    <a:moveTo>
                      <a:pt x="1974" y="0"/>
                    </a:moveTo>
                    <a:lnTo>
                      <a:pt x="0" y="0"/>
                    </a:lnTo>
                    <a:lnTo>
                      <a:pt x="0" y="168"/>
                    </a:lnTo>
                    <a:lnTo>
                      <a:pt x="1974" y="16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BFE3C88C-AE87-C94D-ADB2-C8CD680AA0B2}"/>
                  </a:ext>
                </a:extLst>
              </p:cNvPr>
              <p:cNvSpPr/>
              <p:nvPr/>
            </p:nvSpPr>
            <p:spPr>
              <a:xfrm>
                <a:off x="17381290" y="11905229"/>
                <a:ext cx="2476634" cy="226814"/>
              </a:xfrm>
              <a:custGeom>
                <a:avLst/>
                <a:gdLst>
                  <a:gd name="connsiteX0" fmla="*/ 18686 w 2476634"/>
                  <a:gd name="connsiteY0" fmla="*/ 18693 h 226814"/>
                  <a:gd name="connsiteX1" fmla="*/ 18686 w 2476634"/>
                  <a:gd name="connsiteY1" fmla="*/ 208120 h 226814"/>
                  <a:gd name="connsiteX2" fmla="*/ 2457946 w 2476634"/>
                  <a:gd name="connsiteY2" fmla="*/ 208120 h 226814"/>
                  <a:gd name="connsiteX3" fmla="*/ 2457946 w 2476634"/>
                  <a:gd name="connsiteY3" fmla="*/ 18693 h 226814"/>
                  <a:gd name="connsiteX4" fmla="*/ 8716 w 2476634"/>
                  <a:gd name="connsiteY4" fmla="*/ 0 h 226814"/>
                  <a:gd name="connsiteX5" fmla="*/ 2466672 w 2476634"/>
                  <a:gd name="connsiteY5" fmla="*/ 0 h 226814"/>
                  <a:gd name="connsiteX6" fmla="*/ 2476634 w 2476634"/>
                  <a:gd name="connsiteY6" fmla="*/ 8676 h 226814"/>
                  <a:gd name="connsiteX7" fmla="*/ 2476634 w 2476634"/>
                  <a:gd name="connsiteY7" fmla="*/ 216899 h 226814"/>
                  <a:gd name="connsiteX8" fmla="*/ 2466672 w 2476634"/>
                  <a:gd name="connsiteY8" fmla="*/ 226814 h 226814"/>
                  <a:gd name="connsiteX9" fmla="*/ 8716 w 2476634"/>
                  <a:gd name="connsiteY9" fmla="*/ 226814 h 226814"/>
                  <a:gd name="connsiteX10" fmla="*/ 0 w 2476634"/>
                  <a:gd name="connsiteY10" fmla="*/ 216899 h 226814"/>
                  <a:gd name="connsiteX11" fmla="*/ 0 w 2476634"/>
                  <a:gd name="connsiteY11" fmla="*/ 8676 h 226814"/>
                  <a:gd name="connsiteX12" fmla="*/ 8716 w 2476634"/>
                  <a:gd name="connsiteY12" fmla="*/ 0 h 22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634" h="226814">
                    <a:moveTo>
                      <a:pt x="18686" y="18693"/>
                    </a:moveTo>
                    <a:lnTo>
                      <a:pt x="18686" y="208120"/>
                    </a:lnTo>
                    <a:lnTo>
                      <a:pt x="2457946" y="208120"/>
                    </a:lnTo>
                    <a:lnTo>
                      <a:pt x="2457946" y="18693"/>
                    </a:lnTo>
                    <a:close/>
                    <a:moveTo>
                      <a:pt x="8716" y="0"/>
                    </a:moveTo>
                    <a:lnTo>
                      <a:pt x="2466672" y="0"/>
                    </a:lnTo>
                    <a:cubicBezTo>
                      <a:pt x="2472898" y="0"/>
                      <a:pt x="2476634" y="4958"/>
                      <a:pt x="2476634" y="8676"/>
                    </a:cubicBezTo>
                    <a:lnTo>
                      <a:pt x="2476634" y="216899"/>
                    </a:lnTo>
                    <a:cubicBezTo>
                      <a:pt x="2476634" y="223096"/>
                      <a:pt x="2472898" y="226814"/>
                      <a:pt x="2466672" y="226814"/>
                    </a:cubicBezTo>
                    <a:lnTo>
                      <a:pt x="8716" y="226814"/>
                    </a:lnTo>
                    <a:cubicBezTo>
                      <a:pt x="4980" y="226814"/>
                      <a:pt x="0" y="223096"/>
                      <a:pt x="0" y="216899"/>
                    </a:cubicBezTo>
                    <a:lnTo>
                      <a:pt x="0" y="8676"/>
                    </a:lnTo>
                    <a:cubicBezTo>
                      <a:pt x="0" y="4958"/>
                      <a:pt x="4980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51AC1812-40F4-FF46-8492-4C9E5DDDBBB6}"/>
                  </a:ext>
                </a:extLst>
              </p:cNvPr>
              <p:cNvSpPr/>
              <p:nvPr/>
            </p:nvSpPr>
            <p:spPr>
              <a:xfrm>
                <a:off x="17390010" y="10402276"/>
                <a:ext cx="2457947" cy="2093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4" h="169">
                    <a:moveTo>
                      <a:pt x="1897" y="0"/>
                    </a:moveTo>
                    <a:lnTo>
                      <a:pt x="987" y="0"/>
                    </a:lnTo>
                    <a:lnTo>
                      <a:pt x="77" y="0"/>
                    </a:lnTo>
                    <a:cubicBezTo>
                      <a:pt x="56" y="0"/>
                      <a:pt x="37" y="9"/>
                      <a:pt x="23" y="23"/>
                    </a:cubicBezTo>
                    <a:cubicBezTo>
                      <a:pt x="9" y="37"/>
                      <a:pt x="0" y="56"/>
                      <a:pt x="0" y="78"/>
                    </a:cubicBezTo>
                    <a:lnTo>
                      <a:pt x="0" y="123"/>
                    </a:lnTo>
                    <a:lnTo>
                      <a:pt x="0" y="169"/>
                    </a:lnTo>
                    <a:lnTo>
                      <a:pt x="987" y="169"/>
                    </a:lnTo>
                    <a:lnTo>
                      <a:pt x="1974" y="169"/>
                    </a:lnTo>
                    <a:lnTo>
                      <a:pt x="1974" y="123"/>
                    </a:lnTo>
                    <a:lnTo>
                      <a:pt x="1974" y="78"/>
                    </a:lnTo>
                    <a:cubicBezTo>
                      <a:pt x="1974" y="56"/>
                      <a:pt x="1966" y="37"/>
                      <a:pt x="1952" y="23"/>
                    </a:cubicBezTo>
                    <a:cubicBezTo>
                      <a:pt x="1938" y="9"/>
                      <a:pt x="1919" y="0"/>
                      <a:pt x="18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33BD007D-5921-F346-990A-613CB0FA7AA6}"/>
                  </a:ext>
                </a:extLst>
              </p:cNvPr>
              <p:cNvSpPr/>
              <p:nvPr/>
            </p:nvSpPr>
            <p:spPr>
              <a:xfrm>
                <a:off x="17381290" y="10393553"/>
                <a:ext cx="2476634" cy="225568"/>
              </a:xfrm>
              <a:custGeom>
                <a:avLst/>
                <a:gdLst>
                  <a:gd name="connsiteX0" fmla="*/ 104602 w 2476634"/>
                  <a:gd name="connsiteY0" fmla="*/ 17447 h 225568"/>
                  <a:gd name="connsiteX1" fmla="*/ 43590 w 2476634"/>
                  <a:gd name="connsiteY1" fmla="*/ 43448 h 225568"/>
                  <a:gd name="connsiteX2" fmla="*/ 18686 w 2476634"/>
                  <a:gd name="connsiteY2" fmla="*/ 105355 h 225568"/>
                  <a:gd name="connsiteX3" fmla="*/ 18686 w 2476634"/>
                  <a:gd name="connsiteY3" fmla="*/ 208120 h 225568"/>
                  <a:gd name="connsiteX4" fmla="*/ 2457946 w 2476634"/>
                  <a:gd name="connsiteY4" fmla="*/ 208120 h 225568"/>
                  <a:gd name="connsiteX5" fmla="*/ 2457946 w 2476634"/>
                  <a:gd name="connsiteY5" fmla="*/ 105355 h 225568"/>
                  <a:gd name="connsiteX6" fmla="*/ 2433042 w 2476634"/>
                  <a:gd name="connsiteY6" fmla="*/ 43448 h 225568"/>
                  <a:gd name="connsiteX7" fmla="*/ 2370786 w 2476634"/>
                  <a:gd name="connsiteY7" fmla="*/ 17447 h 225568"/>
                  <a:gd name="connsiteX8" fmla="*/ 104594 w 2476634"/>
                  <a:gd name="connsiteY8" fmla="*/ 0 h 225568"/>
                  <a:gd name="connsiteX9" fmla="*/ 2370794 w 2476634"/>
                  <a:gd name="connsiteY9" fmla="*/ 0 h 225568"/>
                  <a:gd name="connsiteX10" fmla="*/ 2445504 w 2476634"/>
                  <a:gd name="connsiteY10" fmla="*/ 30985 h 225568"/>
                  <a:gd name="connsiteX11" fmla="*/ 2476634 w 2476634"/>
                  <a:gd name="connsiteY11" fmla="*/ 105348 h 225568"/>
                  <a:gd name="connsiteX12" fmla="*/ 2476634 w 2476634"/>
                  <a:gd name="connsiteY12" fmla="*/ 218132 h 225568"/>
                  <a:gd name="connsiteX13" fmla="*/ 2466672 w 2476634"/>
                  <a:gd name="connsiteY13" fmla="*/ 225568 h 225568"/>
                  <a:gd name="connsiteX14" fmla="*/ 8716 w 2476634"/>
                  <a:gd name="connsiteY14" fmla="*/ 225568 h 225568"/>
                  <a:gd name="connsiteX15" fmla="*/ 0 w 2476634"/>
                  <a:gd name="connsiteY15" fmla="*/ 218132 h 225568"/>
                  <a:gd name="connsiteX16" fmla="*/ 0 w 2476634"/>
                  <a:gd name="connsiteY16" fmla="*/ 105348 h 225568"/>
                  <a:gd name="connsiteX17" fmla="*/ 31130 w 2476634"/>
                  <a:gd name="connsiteY17" fmla="*/ 30985 h 225568"/>
                  <a:gd name="connsiteX18" fmla="*/ 104594 w 2476634"/>
                  <a:gd name="connsiteY18" fmla="*/ 0 h 22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76634" h="225568">
                    <a:moveTo>
                      <a:pt x="104602" y="17447"/>
                    </a:moveTo>
                    <a:cubicBezTo>
                      <a:pt x="82188" y="17447"/>
                      <a:pt x="59776" y="27352"/>
                      <a:pt x="43590" y="43448"/>
                    </a:cubicBezTo>
                    <a:cubicBezTo>
                      <a:pt x="27402" y="59544"/>
                      <a:pt x="18686" y="81830"/>
                      <a:pt x="18686" y="105355"/>
                    </a:cubicBezTo>
                    <a:lnTo>
                      <a:pt x="18686" y="208120"/>
                    </a:lnTo>
                    <a:lnTo>
                      <a:pt x="2457946" y="208120"/>
                    </a:lnTo>
                    <a:lnTo>
                      <a:pt x="2457946" y="105355"/>
                    </a:lnTo>
                    <a:cubicBezTo>
                      <a:pt x="2457946" y="81830"/>
                      <a:pt x="2449230" y="59544"/>
                      <a:pt x="2433042" y="43448"/>
                    </a:cubicBezTo>
                    <a:cubicBezTo>
                      <a:pt x="2415610" y="27352"/>
                      <a:pt x="2394442" y="17447"/>
                      <a:pt x="2370786" y="17447"/>
                    </a:cubicBezTo>
                    <a:close/>
                    <a:moveTo>
                      <a:pt x="104594" y="0"/>
                    </a:moveTo>
                    <a:lnTo>
                      <a:pt x="2370794" y="0"/>
                    </a:lnTo>
                    <a:cubicBezTo>
                      <a:pt x="2399434" y="0"/>
                      <a:pt x="2425582" y="11154"/>
                      <a:pt x="2445504" y="30985"/>
                    </a:cubicBezTo>
                    <a:cubicBezTo>
                      <a:pt x="2465428" y="49575"/>
                      <a:pt x="2476634" y="76842"/>
                      <a:pt x="2476634" y="105348"/>
                    </a:cubicBezTo>
                    <a:lnTo>
                      <a:pt x="2476634" y="218132"/>
                    </a:lnTo>
                    <a:cubicBezTo>
                      <a:pt x="2476634" y="221850"/>
                      <a:pt x="2472898" y="225568"/>
                      <a:pt x="2466672" y="225568"/>
                    </a:cubicBezTo>
                    <a:lnTo>
                      <a:pt x="8716" y="225568"/>
                    </a:lnTo>
                    <a:cubicBezTo>
                      <a:pt x="4980" y="225568"/>
                      <a:pt x="0" y="221850"/>
                      <a:pt x="0" y="218132"/>
                    </a:cubicBezTo>
                    <a:lnTo>
                      <a:pt x="0" y="105348"/>
                    </a:lnTo>
                    <a:cubicBezTo>
                      <a:pt x="0" y="76842"/>
                      <a:pt x="11206" y="49575"/>
                      <a:pt x="31130" y="30985"/>
                    </a:cubicBezTo>
                    <a:cubicBezTo>
                      <a:pt x="51052" y="11154"/>
                      <a:pt x="77200" y="0"/>
                      <a:pt x="1045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E3FD7E8F-40B1-5B48-A823-929823414B84}"/>
                  </a:ext>
                </a:extLst>
              </p:cNvPr>
              <p:cNvSpPr/>
              <p:nvPr/>
            </p:nvSpPr>
            <p:spPr>
              <a:xfrm>
                <a:off x="17381290" y="10602916"/>
                <a:ext cx="2476634" cy="20886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89" h="1677">
                    <a:moveTo>
                      <a:pt x="1981" y="1677"/>
                    </a:moveTo>
                    <a:cubicBezTo>
                      <a:pt x="1978" y="1677"/>
                      <a:pt x="1974" y="1674"/>
                      <a:pt x="1974" y="1670"/>
                    </a:cubicBezTo>
                    <a:lnTo>
                      <a:pt x="1974" y="14"/>
                    </a:lnTo>
                    <a:lnTo>
                      <a:pt x="15" y="14"/>
                    </a:lnTo>
                    <a:lnTo>
                      <a:pt x="15" y="1670"/>
                    </a:lnTo>
                    <a:cubicBezTo>
                      <a:pt x="15" y="1674"/>
                      <a:pt x="12" y="1677"/>
                      <a:pt x="7" y="1677"/>
                    </a:cubicBezTo>
                    <a:cubicBezTo>
                      <a:pt x="4" y="1677"/>
                      <a:pt x="0" y="1674"/>
                      <a:pt x="0" y="1670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1981" y="0"/>
                    </a:lnTo>
                    <a:cubicBezTo>
                      <a:pt x="1986" y="0"/>
                      <a:pt x="1989" y="3"/>
                      <a:pt x="1989" y="8"/>
                    </a:cubicBezTo>
                    <a:lnTo>
                      <a:pt x="1989" y="1670"/>
                    </a:lnTo>
                    <a:cubicBezTo>
                      <a:pt x="1989" y="1674"/>
                      <a:pt x="1986" y="1677"/>
                      <a:pt x="1981" y="16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36D03862-6770-6C41-84B8-6B711206BDB6}"/>
                  </a:ext>
                </a:extLst>
              </p:cNvPr>
              <p:cNvSpPr/>
              <p:nvPr/>
            </p:nvSpPr>
            <p:spPr>
              <a:xfrm>
                <a:off x="18907384" y="9745513"/>
                <a:ext cx="549394" cy="664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2" h="534">
                    <a:moveTo>
                      <a:pt x="418" y="24"/>
                    </a:moveTo>
                    <a:cubicBezTo>
                      <a:pt x="402" y="8"/>
                      <a:pt x="382" y="0"/>
                      <a:pt x="360" y="0"/>
                    </a:cubicBezTo>
                    <a:lnTo>
                      <a:pt x="83" y="0"/>
                    </a:lnTo>
                    <a:cubicBezTo>
                      <a:pt x="61" y="0"/>
                      <a:pt x="40" y="8"/>
                      <a:pt x="24" y="24"/>
                    </a:cubicBezTo>
                    <a:cubicBezTo>
                      <a:pt x="9" y="39"/>
                      <a:pt x="0" y="60"/>
                      <a:pt x="0" y="82"/>
                    </a:cubicBezTo>
                    <a:lnTo>
                      <a:pt x="0" y="527"/>
                    </a:lnTo>
                    <a:cubicBezTo>
                      <a:pt x="0" y="531"/>
                      <a:pt x="4" y="534"/>
                      <a:pt x="7" y="534"/>
                    </a:cubicBezTo>
                    <a:lnTo>
                      <a:pt x="435" y="534"/>
                    </a:lnTo>
                    <a:cubicBezTo>
                      <a:pt x="439" y="534"/>
                      <a:pt x="442" y="531"/>
                      <a:pt x="442" y="527"/>
                    </a:cubicBezTo>
                    <a:lnTo>
                      <a:pt x="442" y="82"/>
                    </a:lnTo>
                    <a:cubicBezTo>
                      <a:pt x="442" y="60"/>
                      <a:pt x="434" y="39"/>
                      <a:pt x="418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B5B2413D-33DD-C24B-801C-119EEBC3793C}"/>
                  </a:ext>
                </a:extLst>
              </p:cNvPr>
              <p:cNvSpPr/>
              <p:nvPr/>
            </p:nvSpPr>
            <p:spPr>
              <a:xfrm>
                <a:off x="18142468" y="9979801"/>
                <a:ext cx="176902" cy="385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310">
                    <a:moveTo>
                      <a:pt x="7" y="310"/>
                    </a:moveTo>
                    <a:cubicBezTo>
                      <a:pt x="3" y="310"/>
                      <a:pt x="0" y="307"/>
                      <a:pt x="0" y="303"/>
                    </a:cubicBezTo>
                    <a:cubicBezTo>
                      <a:pt x="0" y="298"/>
                      <a:pt x="3" y="295"/>
                      <a:pt x="7" y="295"/>
                    </a:cubicBezTo>
                    <a:cubicBezTo>
                      <a:pt x="87" y="295"/>
                      <a:pt x="128" y="289"/>
                      <a:pt x="128" y="155"/>
                    </a:cubicBezTo>
                    <a:cubicBezTo>
                      <a:pt x="128" y="21"/>
                      <a:pt x="87" y="15"/>
                      <a:pt x="7" y="15"/>
                    </a:cubicBez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92" y="0"/>
                      <a:pt x="143" y="7"/>
                      <a:pt x="143" y="155"/>
                    </a:cubicBezTo>
                    <a:cubicBezTo>
                      <a:pt x="143" y="302"/>
                      <a:pt x="92" y="310"/>
                      <a:pt x="7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302AFD47-CED0-1F4A-92A2-929FACCAE9BE}"/>
                  </a:ext>
                </a:extLst>
              </p:cNvPr>
              <p:cNvSpPr/>
              <p:nvPr/>
            </p:nvSpPr>
            <p:spPr>
              <a:xfrm>
                <a:off x="17695229" y="9868890"/>
                <a:ext cx="454714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96">
                    <a:moveTo>
                      <a:pt x="366" y="68"/>
                    </a:moveTo>
                    <a:cubicBezTo>
                      <a:pt x="366" y="49"/>
                      <a:pt x="359" y="33"/>
                      <a:pt x="347" y="20"/>
                    </a:cubicBezTo>
                    <a:cubicBezTo>
                      <a:pt x="334" y="8"/>
                      <a:pt x="317" y="0"/>
                      <a:pt x="299" y="0"/>
                    </a:cubicBezTo>
                    <a:lnTo>
                      <a:pt x="183" y="0"/>
                    </a:lnTo>
                    <a:lnTo>
                      <a:pt x="67" y="0"/>
                    </a:lnTo>
                    <a:cubicBezTo>
                      <a:pt x="49" y="0"/>
                      <a:pt x="32" y="8"/>
                      <a:pt x="19" y="20"/>
                    </a:cubicBezTo>
                    <a:cubicBezTo>
                      <a:pt x="7" y="33"/>
                      <a:pt x="0" y="49"/>
                      <a:pt x="0" y="68"/>
                    </a:cubicBezTo>
                    <a:lnTo>
                      <a:pt x="0" y="96"/>
                    </a:lnTo>
                    <a:lnTo>
                      <a:pt x="366" y="9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C561CF62-3E74-294B-B092-C832486EBB81}"/>
                  </a:ext>
                </a:extLst>
              </p:cNvPr>
              <p:cNvSpPr/>
              <p:nvPr/>
            </p:nvSpPr>
            <p:spPr>
              <a:xfrm>
                <a:off x="17686503" y="9861413"/>
                <a:ext cx="473402" cy="135839"/>
              </a:xfrm>
              <a:custGeom>
                <a:avLst/>
                <a:gdLst>
                  <a:gd name="connsiteX0" fmla="*/ 91982 w 473402"/>
                  <a:gd name="connsiteY0" fmla="*/ 17447 h 135839"/>
                  <a:gd name="connsiteX1" fmla="*/ 38564 w 473402"/>
                  <a:gd name="connsiteY1" fmla="*/ 38371 h 135839"/>
                  <a:gd name="connsiteX2" fmla="*/ 17446 w 473402"/>
                  <a:gd name="connsiteY2" fmla="*/ 91297 h 135839"/>
                  <a:gd name="connsiteX3" fmla="*/ 17446 w 473402"/>
                  <a:gd name="connsiteY3" fmla="*/ 117145 h 135839"/>
                  <a:gd name="connsiteX4" fmla="*/ 454720 w 473402"/>
                  <a:gd name="connsiteY4" fmla="*/ 117145 h 135839"/>
                  <a:gd name="connsiteX5" fmla="*/ 454720 w 473402"/>
                  <a:gd name="connsiteY5" fmla="*/ 91297 h 135839"/>
                  <a:gd name="connsiteX6" fmla="*/ 432358 w 473402"/>
                  <a:gd name="connsiteY6" fmla="*/ 38371 h 135839"/>
                  <a:gd name="connsiteX7" fmla="*/ 380184 w 473402"/>
                  <a:gd name="connsiteY7" fmla="*/ 17447 h 135839"/>
                  <a:gd name="connsiteX8" fmla="*/ 91948 w 473402"/>
                  <a:gd name="connsiteY8" fmla="*/ 0 h 135839"/>
                  <a:gd name="connsiteX9" fmla="*/ 380212 w 473402"/>
                  <a:gd name="connsiteY9" fmla="*/ 0 h 135839"/>
                  <a:gd name="connsiteX10" fmla="*/ 446066 w 473402"/>
                  <a:gd name="connsiteY10" fmla="*/ 25933 h 135839"/>
                  <a:gd name="connsiteX11" fmla="*/ 473402 w 473402"/>
                  <a:gd name="connsiteY11" fmla="*/ 91383 h 135839"/>
                  <a:gd name="connsiteX12" fmla="*/ 473402 w 473402"/>
                  <a:gd name="connsiteY12" fmla="*/ 125960 h 135839"/>
                  <a:gd name="connsiteX13" fmla="*/ 463462 w 473402"/>
                  <a:gd name="connsiteY13" fmla="*/ 135839 h 135839"/>
                  <a:gd name="connsiteX14" fmla="*/ 8698 w 473402"/>
                  <a:gd name="connsiteY14" fmla="*/ 135839 h 135839"/>
                  <a:gd name="connsiteX15" fmla="*/ 0 w 473402"/>
                  <a:gd name="connsiteY15" fmla="*/ 125960 h 135839"/>
                  <a:gd name="connsiteX16" fmla="*/ 0 w 473402"/>
                  <a:gd name="connsiteY16" fmla="*/ 91383 h 135839"/>
                  <a:gd name="connsiteX17" fmla="*/ 27336 w 473402"/>
                  <a:gd name="connsiteY17" fmla="*/ 25933 h 135839"/>
                  <a:gd name="connsiteX18" fmla="*/ 91948 w 473402"/>
                  <a:gd name="connsiteY18" fmla="*/ 0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3402" h="135839">
                    <a:moveTo>
                      <a:pt x="91982" y="17447"/>
                    </a:moveTo>
                    <a:cubicBezTo>
                      <a:pt x="72106" y="17447"/>
                      <a:pt x="53472" y="24832"/>
                      <a:pt x="38564" y="38371"/>
                    </a:cubicBezTo>
                    <a:cubicBezTo>
                      <a:pt x="24900" y="53141"/>
                      <a:pt x="17446" y="71604"/>
                      <a:pt x="17446" y="91297"/>
                    </a:cubicBezTo>
                    <a:lnTo>
                      <a:pt x="17446" y="117145"/>
                    </a:lnTo>
                    <a:lnTo>
                      <a:pt x="454720" y="117145"/>
                    </a:lnTo>
                    <a:lnTo>
                      <a:pt x="454720" y="91297"/>
                    </a:lnTo>
                    <a:cubicBezTo>
                      <a:pt x="454720" y="71604"/>
                      <a:pt x="447266" y="53141"/>
                      <a:pt x="432358" y="38371"/>
                    </a:cubicBezTo>
                    <a:cubicBezTo>
                      <a:pt x="418694" y="24832"/>
                      <a:pt x="400060" y="17447"/>
                      <a:pt x="380184" y="17447"/>
                    </a:cubicBezTo>
                    <a:close/>
                    <a:moveTo>
                      <a:pt x="91948" y="0"/>
                    </a:moveTo>
                    <a:lnTo>
                      <a:pt x="380212" y="0"/>
                    </a:lnTo>
                    <a:cubicBezTo>
                      <a:pt x="403820" y="0"/>
                      <a:pt x="428672" y="8644"/>
                      <a:pt x="446066" y="25933"/>
                    </a:cubicBezTo>
                    <a:cubicBezTo>
                      <a:pt x="463462" y="43221"/>
                      <a:pt x="473402" y="66685"/>
                      <a:pt x="473402" y="91383"/>
                    </a:cubicBezTo>
                    <a:lnTo>
                      <a:pt x="473402" y="125960"/>
                    </a:lnTo>
                    <a:cubicBezTo>
                      <a:pt x="473402" y="130899"/>
                      <a:pt x="468432" y="135839"/>
                      <a:pt x="463462" y="135839"/>
                    </a:cubicBezTo>
                    <a:lnTo>
                      <a:pt x="8698" y="135839"/>
                    </a:lnTo>
                    <a:cubicBezTo>
                      <a:pt x="3728" y="135839"/>
                      <a:pt x="0" y="130899"/>
                      <a:pt x="0" y="125960"/>
                    </a:cubicBezTo>
                    <a:lnTo>
                      <a:pt x="0" y="91383"/>
                    </a:lnTo>
                    <a:cubicBezTo>
                      <a:pt x="0" y="66685"/>
                      <a:pt x="9942" y="43221"/>
                      <a:pt x="27336" y="25933"/>
                    </a:cubicBezTo>
                    <a:cubicBezTo>
                      <a:pt x="44732" y="8644"/>
                      <a:pt x="67098" y="0"/>
                      <a:pt x="919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3570CFDF-9ABB-A64F-8C85-A32C5B2AF699}"/>
                  </a:ext>
                </a:extLst>
              </p:cNvPr>
              <p:cNvSpPr/>
              <p:nvPr/>
            </p:nvSpPr>
            <p:spPr>
              <a:xfrm>
                <a:off x="17686505" y="9979801"/>
                <a:ext cx="473401" cy="429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346">
                    <a:moveTo>
                      <a:pt x="373" y="0"/>
                    </a:moveTo>
                    <a:lnTo>
                      <a:pt x="7" y="0"/>
                    </a:lnTo>
                    <a:cubicBezTo>
                      <a:pt x="3" y="0"/>
                      <a:pt x="0" y="3"/>
                      <a:pt x="0" y="7"/>
                    </a:cubicBezTo>
                    <a:lnTo>
                      <a:pt x="0" y="339"/>
                    </a:lnTo>
                    <a:cubicBezTo>
                      <a:pt x="0" y="343"/>
                      <a:pt x="3" y="346"/>
                      <a:pt x="7" y="346"/>
                    </a:cubicBezTo>
                    <a:lnTo>
                      <a:pt x="373" y="346"/>
                    </a:lnTo>
                    <a:cubicBezTo>
                      <a:pt x="377" y="346"/>
                      <a:pt x="381" y="343"/>
                      <a:pt x="381" y="339"/>
                    </a:cubicBezTo>
                    <a:lnTo>
                      <a:pt x="381" y="7"/>
                    </a:lnTo>
                    <a:cubicBezTo>
                      <a:pt x="381" y="3"/>
                      <a:pt x="377" y="0"/>
                      <a:pt x="3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F336B2FB-0149-5C47-BF63-9EB588A532C1}"/>
                  </a:ext>
                </a:extLst>
              </p:cNvPr>
              <p:cNvSpPr/>
              <p:nvPr/>
            </p:nvSpPr>
            <p:spPr>
              <a:xfrm>
                <a:off x="18716775" y="8545395"/>
                <a:ext cx="386195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604">
                    <a:moveTo>
                      <a:pt x="231" y="180"/>
                    </a:moveTo>
                    <a:cubicBezTo>
                      <a:pt x="279" y="300"/>
                      <a:pt x="344" y="581"/>
                      <a:pt x="290" y="603"/>
                    </a:cubicBezTo>
                    <a:cubicBezTo>
                      <a:pt x="236" y="626"/>
                      <a:pt x="84" y="381"/>
                      <a:pt x="34" y="261"/>
                    </a:cubicBezTo>
                    <a:cubicBezTo>
                      <a:pt x="-15" y="141"/>
                      <a:pt x="-11" y="26"/>
                      <a:pt x="43" y="4"/>
                    </a:cubicBezTo>
                    <a:cubicBezTo>
                      <a:pt x="97" y="-19"/>
                      <a:pt x="181" y="61"/>
                      <a:pt x="231" y="18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68F2A4BD-585F-D84A-A918-D0C0E8CEC9D6}"/>
                  </a:ext>
                </a:extLst>
              </p:cNvPr>
              <p:cNvSpPr/>
              <p:nvPr/>
            </p:nvSpPr>
            <p:spPr>
              <a:xfrm>
                <a:off x="18707809" y="8536238"/>
                <a:ext cx="403431" cy="770603"/>
              </a:xfrm>
              <a:custGeom>
                <a:avLst/>
                <a:gdLst>
                  <a:gd name="connsiteX0" fmla="*/ 85977 w 403431"/>
                  <a:gd name="connsiteY0" fmla="*/ 17880 h 770603"/>
                  <a:gd name="connsiteX1" fmla="*/ 66111 w 403431"/>
                  <a:gd name="connsiteY1" fmla="*/ 21612 h 770603"/>
                  <a:gd name="connsiteX2" fmla="*/ 17691 w 403431"/>
                  <a:gd name="connsiteY2" fmla="*/ 128606 h 770603"/>
                  <a:gd name="connsiteX3" fmla="*/ 59903 w 403431"/>
                  <a:gd name="connsiteY3" fmla="*/ 330153 h 770603"/>
                  <a:gd name="connsiteX4" fmla="*/ 215101 w 403431"/>
                  <a:gd name="connsiteY4" fmla="*/ 607591 h 770603"/>
                  <a:gd name="connsiteX5" fmla="*/ 365333 w 403431"/>
                  <a:gd name="connsiteY5" fmla="*/ 750665 h 770603"/>
                  <a:gd name="connsiteX6" fmla="*/ 371541 w 403431"/>
                  <a:gd name="connsiteY6" fmla="*/ 544142 h 770603"/>
                  <a:gd name="connsiteX7" fmla="*/ 287113 w 403431"/>
                  <a:gd name="connsiteY7" fmla="*/ 236845 h 770603"/>
                  <a:gd name="connsiteX8" fmla="*/ 175371 w 403431"/>
                  <a:gd name="connsiteY8" fmla="*/ 63912 h 770603"/>
                  <a:gd name="connsiteX9" fmla="*/ 85977 w 403431"/>
                  <a:gd name="connsiteY9" fmla="*/ 17880 h 770603"/>
                  <a:gd name="connsiteX10" fmla="*/ 59863 w 403431"/>
                  <a:gd name="connsiteY10" fmla="*/ 5410 h 770603"/>
                  <a:gd name="connsiteX11" fmla="*/ 187785 w 403431"/>
                  <a:gd name="connsiteY11" fmla="*/ 51446 h 770603"/>
                  <a:gd name="connsiteX12" fmla="*/ 303287 w 403431"/>
                  <a:gd name="connsiteY12" fmla="*/ 229369 h 770603"/>
                  <a:gd name="connsiteX13" fmla="*/ 388983 w 403431"/>
                  <a:gd name="connsiteY13" fmla="*/ 540423 h 770603"/>
                  <a:gd name="connsiteX14" fmla="*/ 371595 w 403431"/>
                  <a:gd name="connsiteY14" fmla="*/ 768115 h 770603"/>
                  <a:gd name="connsiteX15" fmla="*/ 360417 w 403431"/>
                  <a:gd name="connsiteY15" fmla="*/ 770603 h 770603"/>
                  <a:gd name="connsiteX16" fmla="*/ 200205 w 403431"/>
                  <a:gd name="connsiteY16" fmla="*/ 617564 h 770603"/>
                  <a:gd name="connsiteX17" fmla="*/ 43717 w 403431"/>
                  <a:gd name="connsiteY17" fmla="*/ 337616 h 770603"/>
                  <a:gd name="connsiteX18" fmla="*/ 249 w 403431"/>
                  <a:gd name="connsiteY18" fmla="*/ 128587 h 770603"/>
                  <a:gd name="connsiteX19" fmla="*/ 59863 w 403431"/>
                  <a:gd name="connsiteY19" fmla="*/ 5410 h 77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3431" h="770603">
                    <a:moveTo>
                      <a:pt x="85977" y="17880"/>
                    </a:moveTo>
                    <a:cubicBezTo>
                      <a:pt x="79769" y="17880"/>
                      <a:pt x="72319" y="19124"/>
                      <a:pt x="66111" y="21612"/>
                    </a:cubicBezTo>
                    <a:cubicBezTo>
                      <a:pt x="37555" y="34054"/>
                      <a:pt x="20173" y="72621"/>
                      <a:pt x="17691" y="128606"/>
                    </a:cubicBezTo>
                    <a:cubicBezTo>
                      <a:pt x="16449" y="187080"/>
                      <a:pt x="31347" y="259239"/>
                      <a:pt x="59903" y="330153"/>
                    </a:cubicBezTo>
                    <a:cubicBezTo>
                      <a:pt x="92185" y="407289"/>
                      <a:pt x="155505" y="521747"/>
                      <a:pt x="215101" y="607591"/>
                    </a:cubicBezTo>
                    <a:cubicBezTo>
                      <a:pt x="297047" y="725783"/>
                      <a:pt x="346709" y="759374"/>
                      <a:pt x="365333" y="750665"/>
                    </a:cubicBezTo>
                    <a:cubicBezTo>
                      <a:pt x="383957" y="743200"/>
                      <a:pt x="395131" y="684727"/>
                      <a:pt x="371541" y="544142"/>
                    </a:cubicBezTo>
                    <a:cubicBezTo>
                      <a:pt x="352917" y="439636"/>
                      <a:pt x="318153" y="313980"/>
                      <a:pt x="287113" y="236845"/>
                    </a:cubicBezTo>
                    <a:cubicBezTo>
                      <a:pt x="257315" y="165930"/>
                      <a:pt x="217585" y="103724"/>
                      <a:pt x="175371" y="63912"/>
                    </a:cubicBezTo>
                    <a:cubicBezTo>
                      <a:pt x="143091" y="34054"/>
                      <a:pt x="112051" y="17880"/>
                      <a:pt x="85977" y="17880"/>
                    </a:cubicBezTo>
                    <a:close/>
                    <a:moveTo>
                      <a:pt x="59863" y="5410"/>
                    </a:moveTo>
                    <a:cubicBezTo>
                      <a:pt x="95879" y="-9521"/>
                      <a:pt x="140591" y="6654"/>
                      <a:pt x="187785" y="51446"/>
                    </a:cubicBezTo>
                    <a:cubicBezTo>
                      <a:pt x="232495" y="92505"/>
                      <a:pt x="273481" y="157204"/>
                      <a:pt x="303287" y="229369"/>
                    </a:cubicBezTo>
                    <a:cubicBezTo>
                      <a:pt x="335579" y="307754"/>
                      <a:pt x="370353" y="435909"/>
                      <a:pt x="388983" y="540423"/>
                    </a:cubicBezTo>
                    <a:cubicBezTo>
                      <a:pt x="412579" y="677287"/>
                      <a:pt x="407611" y="753184"/>
                      <a:pt x="371595" y="768115"/>
                    </a:cubicBezTo>
                    <a:cubicBezTo>
                      <a:pt x="367869" y="769359"/>
                      <a:pt x="364143" y="770603"/>
                      <a:pt x="360417" y="770603"/>
                    </a:cubicBezTo>
                    <a:cubicBezTo>
                      <a:pt x="324401" y="770603"/>
                      <a:pt x="270997" y="719590"/>
                      <a:pt x="200205" y="617564"/>
                    </a:cubicBezTo>
                    <a:cubicBezTo>
                      <a:pt x="140591" y="530469"/>
                      <a:pt x="76009" y="414757"/>
                      <a:pt x="43717" y="337616"/>
                    </a:cubicBezTo>
                    <a:cubicBezTo>
                      <a:pt x="13911" y="264207"/>
                      <a:pt x="-2235" y="189554"/>
                      <a:pt x="249" y="128587"/>
                    </a:cubicBezTo>
                    <a:cubicBezTo>
                      <a:pt x="2733" y="63888"/>
                      <a:pt x="23847" y="20340"/>
                      <a:pt x="59863" y="5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2F8050AB-3782-4649-9CE0-C382DC7C1AA1}"/>
                  </a:ext>
                </a:extLst>
              </p:cNvPr>
              <p:cNvSpPr/>
              <p:nvPr/>
            </p:nvSpPr>
            <p:spPr>
              <a:xfrm>
                <a:off x="19293576" y="8699923"/>
                <a:ext cx="386195" cy="752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605">
                    <a:moveTo>
                      <a:pt x="276" y="262"/>
                    </a:moveTo>
                    <a:cubicBezTo>
                      <a:pt x="226" y="382"/>
                      <a:pt x="74" y="626"/>
                      <a:pt x="20" y="604"/>
                    </a:cubicBezTo>
                    <a:cubicBezTo>
                      <a:pt x="-34" y="582"/>
                      <a:pt x="31" y="301"/>
                      <a:pt x="80" y="181"/>
                    </a:cubicBezTo>
                    <a:cubicBezTo>
                      <a:pt x="130" y="61"/>
                      <a:pt x="213" y="-18"/>
                      <a:pt x="268" y="4"/>
                    </a:cubicBezTo>
                    <a:cubicBezTo>
                      <a:pt x="322" y="27"/>
                      <a:pt x="325" y="142"/>
                      <a:pt x="276" y="2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32A8924D-C8FF-2D47-8D1F-FACBA281FB2D}"/>
                  </a:ext>
                </a:extLst>
              </p:cNvPr>
              <p:cNvSpPr/>
              <p:nvPr/>
            </p:nvSpPr>
            <p:spPr>
              <a:xfrm>
                <a:off x="19285463" y="8689991"/>
                <a:ext cx="403105" cy="770136"/>
              </a:xfrm>
              <a:custGeom>
                <a:avLst/>
                <a:gdLst>
                  <a:gd name="connsiteX0" fmla="*/ 317302 w 403105"/>
                  <a:gd name="connsiteY0" fmla="*/ 18660 h 770136"/>
                  <a:gd name="connsiteX1" fmla="*/ 117404 w 403105"/>
                  <a:gd name="connsiteY1" fmla="*/ 237625 h 770136"/>
                  <a:gd name="connsiteX2" fmla="*/ 31734 w 403105"/>
                  <a:gd name="connsiteY2" fmla="*/ 543677 h 770136"/>
                  <a:gd name="connsiteX3" fmla="*/ 36700 w 403105"/>
                  <a:gd name="connsiteY3" fmla="*/ 751445 h 770136"/>
                  <a:gd name="connsiteX4" fmla="*/ 188176 w 403105"/>
                  <a:gd name="connsiteY4" fmla="*/ 608371 h 770136"/>
                  <a:gd name="connsiteX5" fmla="*/ 343374 w 403105"/>
                  <a:gd name="connsiteY5" fmla="*/ 330933 h 770136"/>
                  <a:gd name="connsiteX6" fmla="*/ 385590 w 403105"/>
                  <a:gd name="connsiteY6" fmla="*/ 128142 h 770136"/>
                  <a:gd name="connsiteX7" fmla="*/ 338408 w 403105"/>
                  <a:gd name="connsiteY7" fmla="*/ 22392 h 770136"/>
                  <a:gd name="connsiteX8" fmla="*/ 317302 w 403105"/>
                  <a:gd name="connsiteY8" fmla="*/ 18660 h 770136"/>
                  <a:gd name="connsiteX9" fmla="*/ 343420 w 403105"/>
                  <a:gd name="connsiteY9" fmla="*/ 4943 h 770136"/>
                  <a:gd name="connsiteX10" fmla="*/ 403034 w 403105"/>
                  <a:gd name="connsiteY10" fmla="*/ 128120 h 770136"/>
                  <a:gd name="connsiteX11" fmla="*/ 359566 w 403105"/>
                  <a:gd name="connsiteY11" fmla="*/ 338393 h 770136"/>
                  <a:gd name="connsiteX12" fmla="*/ 201834 w 403105"/>
                  <a:gd name="connsiteY12" fmla="*/ 619586 h 770136"/>
                  <a:gd name="connsiteX13" fmla="*/ 42862 w 403105"/>
                  <a:gd name="connsiteY13" fmla="*/ 770136 h 770136"/>
                  <a:gd name="connsiteX14" fmla="*/ 30444 w 403105"/>
                  <a:gd name="connsiteY14" fmla="*/ 767648 h 770136"/>
                  <a:gd name="connsiteX15" fmla="*/ 99994 w 403105"/>
                  <a:gd name="connsiteY15" fmla="*/ 231390 h 770136"/>
                  <a:gd name="connsiteX16" fmla="*/ 343420 w 403105"/>
                  <a:gd name="connsiteY16" fmla="*/ 4943 h 77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3105" h="770136">
                    <a:moveTo>
                      <a:pt x="317302" y="18660"/>
                    </a:moveTo>
                    <a:cubicBezTo>
                      <a:pt x="256464" y="18660"/>
                      <a:pt x="169552" y="110725"/>
                      <a:pt x="117404" y="237625"/>
                    </a:cubicBezTo>
                    <a:cubicBezTo>
                      <a:pt x="85122" y="314760"/>
                      <a:pt x="50358" y="440416"/>
                      <a:pt x="31734" y="543677"/>
                    </a:cubicBezTo>
                    <a:cubicBezTo>
                      <a:pt x="6902" y="685507"/>
                      <a:pt x="18076" y="743980"/>
                      <a:pt x="36700" y="751445"/>
                    </a:cubicBezTo>
                    <a:cubicBezTo>
                      <a:pt x="56566" y="758910"/>
                      <a:pt x="106230" y="726563"/>
                      <a:pt x="188176" y="608371"/>
                    </a:cubicBezTo>
                    <a:cubicBezTo>
                      <a:pt x="247772" y="522527"/>
                      <a:pt x="312334" y="408069"/>
                      <a:pt x="343374" y="330933"/>
                    </a:cubicBezTo>
                    <a:cubicBezTo>
                      <a:pt x="373174" y="261263"/>
                      <a:pt x="386830" y="187860"/>
                      <a:pt x="385590" y="128142"/>
                    </a:cubicBezTo>
                    <a:cubicBezTo>
                      <a:pt x="384348" y="73401"/>
                      <a:pt x="366966" y="34834"/>
                      <a:pt x="338408" y="22392"/>
                    </a:cubicBezTo>
                    <a:cubicBezTo>
                      <a:pt x="332200" y="19904"/>
                      <a:pt x="324750" y="18660"/>
                      <a:pt x="317302" y="18660"/>
                    </a:cubicBezTo>
                    <a:close/>
                    <a:moveTo>
                      <a:pt x="343420" y="4943"/>
                    </a:moveTo>
                    <a:cubicBezTo>
                      <a:pt x="379436" y="21118"/>
                      <a:pt x="400550" y="63421"/>
                      <a:pt x="403034" y="128120"/>
                    </a:cubicBezTo>
                    <a:cubicBezTo>
                      <a:pt x="404276" y="190331"/>
                      <a:pt x="389372" y="264984"/>
                      <a:pt x="359566" y="338393"/>
                    </a:cubicBezTo>
                    <a:cubicBezTo>
                      <a:pt x="327274" y="415534"/>
                      <a:pt x="262692" y="531246"/>
                      <a:pt x="201834" y="619586"/>
                    </a:cubicBezTo>
                    <a:cubicBezTo>
                      <a:pt x="132284" y="719123"/>
                      <a:pt x="78880" y="770136"/>
                      <a:pt x="42862" y="770136"/>
                    </a:cubicBezTo>
                    <a:cubicBezTo>
                      <a:pt x="39138" y="770136"/>
                      <a:pt x="34170" y="770136"/>
                      <a:pt x="30444" y="767648"/>
                    </a:cubicBezTo>
                    <a:cubicBezTo>
                      <a:pt x="-47800" y="735298"/>
                      <a:pt x="42862" y="369498"/>
                      <a:pt x="99994" y="231390"/>
                    </a:cubicBezTo>
                    <a:cubicBezTo>
                      <a:pt x="164576" y="74619"/>
                      <a:pt x="271386" y="-23674"/>
                      <a:pt x="343420" y="49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7C20868D-F5C9-AD41-B02F-05A8710AE216}"/>
                  </a:ext>
                </a:extLst>
              </p:cNvPr>
              <p:cNvSpPr/>
              <p:nvPr/>
            </p:nvSpPr>
            <p:spPr>
              <a:xfrm>
                <a:off x="19221324" y="8046903"/>
                <a:ext cx="393670" cy="748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7" h="602">
                    <a:moveTo>
                      <a:pt x="280" y="261"/>
                    </a:moveTo>
                    <a:cubicBezTo>
                      <a:pt x="229" y="380"/>
                      <a:pt x="73" y="622"/>
                      <a:pt x="19" y="600"/>
                    </a:cubicBezTo>
                    <a:cubicBezTo>
                      <a:pt x="-34" y="576"/>
                      <a:pt x="34" y="297"/>
                      <a:pt x="85" y="177"/>
                    </a:cubicBezTo>
                    <a:cubicBezTo>
                      <a:pt x="136" y="58"/>
                      <a:pt x="221" y="-20"/>
                      <a:pt x="275" y="4"/>
                    </a:cubicBezTo>
                    <a:cubicBezTo>
                      <a:pt x="329" y="26"/>
                      <a:pt x="331" y="142"/>
                      <a:pt x="280" y="2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B3719A2E-2C9F-9A42-A76E-7D47A22FD55F}"/>
                  </a:ext>
                </a:extLst>
              </p:cNvPr>
              <p:cNvSpPr/>
              <p:nvPr/>
            </p:nvSpPr>
            <p:spPr>
              <a:xfrm>
                <a:off x="19211701" y="8038781"/>
                <a:ext cx="412077" cy="764583"/>
              </a:xfrm>
              <a:custGeom>
                <a:avLst/>
                <a:gdLst>
                  <a:gd name="connsiteX0" fmla="*/ 326277 w 412077"/>
                  <a:gd name="connsiteY0" fmla="*/ 16845 h 764583"/>
                  <a:gd name="connsiteX1" fmla="*/ 238119 w 412077"/>
                  <a:gd name="connsiteY1" fmla="*/ 60389 h 764583"/>
                  <a:gd name="connsiteX2" fmla="*/ 123885 w 412077"/>
                  <a:gd name="connsiteY2" fmla="*/ 233320 h 764583"/>
                  <a:gd name="connsiteX3" fmla="*/ 34485 w 412077"/>
                  <a:gd name="connsiteY3" fmla="*/ 538125 h 764583"/>
                  <a:gd name="connsiteX4" fmla="*/ 36969 w 412077"/>
                  <a:gd name="connsiteY4" fmla="*/ 745891 h 764583"/>
                  <a:gd name="connsiteX5" fmla="*/ 188453 w 412077"/>
                  <a:gd name="connsiteY5" fmla="*/ 604063 h 764583"/>
                  <a:gd name="connsiteX6" fmla="*/ 348627 w 412077"/>
                  <a:gd name="connsiteY6" fmla="*/ 329116 h 764583"/>
                  <a:gd name="connsiteX7" fmla="*/ 393327 w 412077"/>
                  <a:gd name="connsiteY7" fmla="*/ 128815 h 764583"/>
                  <a:gd name="connsiteX8" fmla="*/ 347385 w 412077"/>
                  <a:gd name="connsiteY8" fmla="*/ 20578 h 764583"/>
                  <a:gd name="connsiteX9" fmla="*/ 326277 w 412077"/>
                  <a:gd name="connsiteY9" fmla="*/ 16845 h 764583"/>
                  <a:gd name="connsiteX10" fmla="*/ 295413 w 412077"/>
                  <a:gd name="connsiteY10" fmla="*/ 5464 h 764583"/>
                  <a:gd name="connsiteX11" fmla="*/ 354877 w 412077"/>
                  <a:gd name="connsiteY11" fmla="*/ 5619 h 764583"/>
                  <a:gd name="connsiteX12" fmla="*/ 412011 w 412077"/>
                  <a:gd name="connsiteY12" fmla="*/ 128795 h 764583"/>
                  <a:gd name="connsiteX13" fmla="*/ 364813 w 412077"/>
                  <a:gd name="connsiteY13" fmla="*/ 336577 h 764583"/>
                  <a:gd name="connsiteX14" fmla="*/ 41883 w 412077"/>
                  <a:gd name="connsiteY14" fmla="*/ 764583 h 764583"/>
                  <a:gd name="connsiteX15" fmla="*/ 29461 w 412077"/>
                  <a:gd name="connsiteY15" fmla="*/ 762095 h 764583"/>
                  <a:gd name="connsiteX16" fmla="*/ 107711 w 412077"/>
                  <a:gd name="connsiteY16" fmla="*/ 224599 h 764583"/>
                  <a:gd name="connsiteX17" fmla="*/ 225705 w 412077"/>
                  <a:gd name="connsiteY17" fmla="*/ 49166 h 764583"/>
                  <a:gd name="connsiteX18" fmla="*/ 295413 w 412077"/>
                  <a:gd name="connsiteY18" fmla="*/ 5464 h 76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2077" h="764583">
                    <a:moveTo>
                      <a:pt x="326277" y="16845"/>
                    </a:moveTo>
                    <a:cubicBezTo>
                      <a:pt x="301443" y="16845"/>
                      <a:pt x="270403" y="31775"/>
                      <a:pt x="238119" y="60389"/>
                    </a:cubicBezTo>
                    <a:cubicBezTo>
                      <a:pt x="194661" y="101444"/>
                      <a:pt x="153685" y="162406"/>
                      <a:pt x="123885" y="233320"/>
                    </a:cubicBezTo>
                    <a:cubicBezTo>
                      <a:pt x="90361" y="309210"/>
                      <a:pt x="54353" y="434865"/>
                      <a:pt x="34485" y="538125"/>
                    </a:cubicBezTo>
                    <a:cubicBezTo>
                      <a:pt x="7169" y="678709"/>
                      <a:pt x="18343" y="737182"/>
                      <a:pt x="36969" y="745891"/>
                    </a:cubicBezTo>
                    <a:cubicBezTo>
                      <a:pt x="55593" y="753355"/>
                      <a:pt x="106503" y="719765"/>
                      <a:pt x="188453" y="604063"/>
                    </a:cubicBezTo>
                    <a:cubicBezTo>
                      <a:pt x="250535" y="518220"/>
                      <a:pt x="315103" y="405006"/>
                      <a:pt x="348627" y="329116"/>
                    </a:cubicBezTo>
                    <a:cubicBezTo>
                      <a:pt x="378427" y="258202"/>
                      <a:pt x="394569" y="187288"/>
                      <a:pt x="393327" y="128815"/>
                    </a:cubicBezTo>
                    <a:cubicBezTo>
                      <a:pt x="393327" y="71586"/>
                      <a:pt x="375943" y="33019"/>
                      <a:pt x="347385" y="20578"/>
                    </a:cubicBezTo>
                    <a:cubicBezTo>
                      <a:pt x="341177" y="18089"/>
                      <a:pt x="333727" y="16845"/>
                      <a:pt x="326277" y="16845"/>
                    </a:cubicBezTo>
                    <a:close/>
                    <a:moveTo>
                      <a:pt x="295413" y="5464"/>
                    </a:moveTo>
                    <a:cubicBezTo>
                      <a:pt x="317305" y="-1846"/>
                      <a:pt x="337489" y="-1846"/>
                      <a:pt x="354877" y="5619"/>
                    </a:cubicBezTo>
                    <a:cubicBezTo>
                      <a:pt x="390895" y="20550"/>
                      <a:pt x="410767" y="65341"/>
                      <a:pt x="412011" y="128795"/>
                    </a:cubicBezTo>
                    <a:cubicBezTo>
                      <a:pt x="413253" y="191006"/>
                      <a:pt x="397105" y="263169"/>
                      <a:pt x="364813" y="336577"/>
                    </a:cubicBezTo>
                    <a:cubicBezTo>
                      <a:pt x="308921" y="468463"/>
                      <a:pt x="126341" y="764583"/>
                      <a:pt x="41883" y="764583"/>
                    </a:cubicBezTo>
                    <a:cubicBezTo>
                      <a:pt x="36915" y="764583"/>
                      <a:pt x="34431" y="763339"/>
                      <a:pt x="29461" y="762095"/>
                    </a:cubicBezTo>
                    <a:cubicBezTo>
                      <a:pt x="-48787" y="728501"/>
                      <a:pt x="46851" y="363950"/>
                      <a:pt x="107711" y="224599"/>
                    </a:cubicBezTo>
                    <a:cubicBezTo>
                      <a:pt x="138761" y="153679"/>
                      <a:pt x="179749" y="91469"/>
                      <a:pt x="225705" y="49166"/>
                    </a:cubicBezTo>
                    <a:cubicBezTo>
                      <a:pt x="249925" y="27393"/>
                      <a:pt x="273523" y="12773"/>
                      <a:pt x="295413" y="54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54234FB8-AA24-B84E-8BF4-447DB55F5454}"/>
                  </a:ext>
                </a:extLst>
              </p:cNvPr>
              <p:cNvSpPr/>
              <p:nvPr/>
            </p:nvSpPr>
            <p:spPr>
              <a:xfrm>
                <a:off x="19094253" y="9192188"/>
                <a:ext cx="44849" cy="569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458">
                    <a:moveTo>
                      <a:pt x="28" y="458"/>
                    </a:moveTo>
                    <a:cubicBezTo>
                      <a:pt x="24" y="458"/>
                      <a:pt x="21" y="454"/>
                      <a:pt x="21" y="450"/>
                    </a:cubicBezTo>
                    <a:cubicBezTo>
                      <a:pt x="21" y="449"/>
                      <a:pt x="28" y="3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cubicBezTo>
                      <a:pt x="43" y="312"/>
                      <a:pt x="36" y="450"/>
                      <a:pt x="36" y="451"/>
                    </a:cubicBezTo>
                    <a:cubicBezTo>
                      <a:pt x="35" y="455"/>
                      <a:pt x="32" y="458"/>
                      <a:pt x="28" y="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8AE7377B-1771-D649-8DC8-51AD59ACFD77}"/>
                  </a:ext>
                </a:extLst>
              </p:cNvPr>
              <p:cNvSpPr/>
              <p:nvPr/>
            </p:nvSpPr>
            <p:spPr>
              <a:xfrm>
                <a:off x="19249977" y="9264469"/>
                <a:ext cx="58552" cy="497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400">
                    <a:moveTo>
                      <a:pt x="7" y="400"/>
                    </a:moveTo>
                    <a:cubicBezTo>
                      <a:pt x="3" y="400"/>
                      <a:pt x="0" y="397"/>
                      <a:pt x="0" y="392"/>
                    </a:cubicBezTo>
                    <a:cubicBezTo>
                      <a:pt x="6" y="167"/>
                      <a:pt x="34" y="8"/>
                      <a:pt x="34" y="6"/>
                    </a:cubicBezTo>
                    <a:cubicBezTo>
                      <a:pt x="34" y="2"/>
                      <a:pt x="38" y="0"/>
                      <a:pt x="42" y="0"/>
                    </a:cubicBezTo>
                    <a:cubicBezTo>
                      <a:pt x="46" y="1"/>
                      <a:pt x="49" y="5"/>
                      <a:pt x="48" y="9"/>
                    </a:cubicBezTo>
                    <a:cubicBezTo>
                      <a:pt x="48" y="10"/>
                      <a:pt x="20" y="169"/>
                      <a:pt x="15" y="393"/>
                    </a:cubicBezTo>
                    <a:cubicBezTo>
                      <a:pt x="15" y="397"/>
                      <a:pt x="11" y="400"/>
                      <a:pt x="7" y="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7103EE1F-7689-1246-AB02-93E9E709AA9D}"/>
                  </a:ext>
                </a:extLst>
              </p:cNvPr>
              <p:cNvSpPr/>
              <p:nvPr/>
            </p:nvSpPr>
            <p:spPr>
              <a:xfrm>
                <a:off x="19167755" y="8628892"/>
                <a:ext cx="66027" cy="11328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910">
                    <a:moveTo>
                      <a:pt x="12" y="910"/>
                    </a:moveTo>
                    <a:cubicBezTo>
                      <a:pt x="9" y="910"/>
                      <a:pt x="5" y="907"/>
                      <a:pt x="5" y="903"/>
                    </a:cubicBezTo>
                    <a:cubicBezTo>
                      <a:pt x="5" y="898"/>
                      <a:pt x="-19" y="411"/>
                      <a:pt x="41" y="6"/>
                    </a:cubicBezTo>
                    <a:cubicBezTo>
                      <a:pt x="41" y="2"/>
                      <a:pt x="45" y="-1"/>
                      <a:pt x="48" y="0"/>
                    </a:cubicBezTo>
                    <a:cubicBezTo>
                      <a:pt x="53" y="0"/>
                      <a:pt x="55" y="4"/>
                      <a:pt x="54" y="8"/>
                    </a:cubicBezTo>
                    <a:cubicBezTo>
                      <a:pt x="-4" y="411"/>
                      <a:pt x="19" y="897"/>
                      <a:pt x="20" y="902"/>
                    </a:cubicBezTo>
                    <a:cubicBezTo>
                      <a:pt x="20" y="906"/>
                      <a:pt x="17" y="910"/>
                      <a:pt x="12" y="9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B3AFBF1B-253C-F548-8683-6C9B88C21B9F}"/>
                  </a:ext>
                </a:extLst>
              </p:cNvPr>
              <p:cNvSpPr/>
              <p:nvPr/>
            </p:nvSpPr>
            <p:spPr>
              <a:xfrm>
                <a:off x="19061863" y="8038179"/>
                <a:ext cx="147003" cy="938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754">
                    <a:moveTo>
                      <a:pt x="105" y="754"/>
                    </a:moveTo>
                    <a:lnTo>
                      <a:pt x="104" y="754"/>
                    </a:lnTo>
                    <a:cubicBezTo>
                      <a:pt x="100" y="754"/>
                      <a:pt x="97" y="750"/>
                      <a:pt x="98" y="746"/>
                    </a:cubicBezTo>
                    <a:cubicBezTo>
                      <a:pt x="98" y="743"/>
                      <a:pt x="141" y="354"/>
                      <a:pt x="1" y="10"/>
                    </a:cubicBezTo>
                    <a:cubicBezTo>
                      <a:pt x="-1" y="6"/>
                      <a:pt x="1" y="2"/>
                      <a:pt x="4" y="0"/>
                    </a:cubicBezTo>
                    <a:cubicBezTo>
                      <a:pt x="8" y="-1"/>
                      <a:pt x="12" y="0"/>
                      <a:pt x="14" y="4"/>
                    </a:cubicBezTo>
                    <a:cubicBezTo>
                      <a:pt x="156" y="352"/>
                      <a:pt x="113" y="744"/>
                      <a:pt x="112" y="748"/>
                    </a:cubicBezTo>
                    <a:cubicBezTo>
                      <a:pt x="111" y="752"/>
                      <a:pt x="108" y="754"/>
                      <a:pt x="105" y="7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BE76C8B8-2573-344D-865D-85B27B93D2D4}"/>
                  </a:ext>
                </a:extLst>
              </p:cNvPr>
              <p:cNvSpPr/>
              <p:nvPr/>
            </p:nvSpPr>
            <p:spPr>
              <a:xfrm>
                <a:off x="18731728" y="7664310"/>
                <a:ext cx="363771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312">
                    <a:moveTo>
                      <a:pt x="240" y="29"/>
                    </a:moveTo>
                    <a:cubicBezTo>
                      <a:pt x="304" y="97"/>
                      <a:pt x="309" y="211"/>
                      <a:pt x="256" y="268"/>
                    </a:cubicBezTo>
                    <a:cubicBezTo>
                      <a:pt x="203" y="326"/>
                      <a:pt x="89" y="329"/>
                      <a:pt x="19" y="267"/>
                    </a:cubicBezTo>
                    <a:cubicBezTo>
                      <a:pt x="-52" y="205"/>
                      <a:pt x="92" y="236"/>
                      <a:pt x="138" y="164"/>
                    </a:cubicBezTo>
                    <a:cubicBezTo>
                      <a:pt x="164" y="125"/>
                      <a:pt x="145" y="-73"/>
                      <a:pt x="240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06A38ECB-C0AF-0C49-8063-54843650D855}"/>
                  </a:ext>
                </a:extLst>
              </p:cNvPr>
              <p:cNvSpPr/>
              <p:nvPr/>
            </p:nvSpPr>
            <p:spPr>
              <a:xfrm>
                <a:off x="18721305" y="7654031"/>
                <a:ext cx="381400" cy="405335"/>
              </a:xfrm>
              <a:custGeom>
                <a:avLst/>
                <a:gdLst>
                  <a:gd name="connsiteX0" fmla="*/ 252509 w 381400"/>
                  <a:gd name="connsiteY0" fmla="*/ 17757 h 405335"/>
                  <a:gd name="connsiteX1" fmla="*/ 247543 w 381400"/>
                  <a:gd name="connsiteY1" fmla="*/ 18999 h 405335"/>
                  <a:gd name="connsiteX2" fmla="*/ 210303 w 381400"/>
                  <a:gd name="connsiteY2" fmla="*/ 130784 h 405335"/>
                  <a:gd name="connsiteX3" fmla="*/ 189201 w 381400"/>
                  <a:gd name="connsiteY3" fmla="*/ 218969 h 405335"/>
                  <a:gd name="connsiteX4" fmla="*/ 65069 w 381400"/>
                  <a:gd name="connsiteY4" fmla="*/ 287281 h 405335"/>
                  <a:gd name="connsiteX5" fmla="*/ 17899 w 381400"/>
                  <a:gd name="connsiteY5" fmla="*/ 307154 h 405335"/>
                  <a:gd name="connsiteX6" fmla="*/ 39001 w 381400"/>
                  <a:gd name="connsiteY6" fmla="*/ 334479 h 405335"/>
                  <a:gd name="connsiteX7" fmla="*/ 320781 w 381400"/>
                  <a:gd name="connsiteY7" fmla="*/ 336963 h 405335"/>
                  <a:gd name="connsiteX8" fmla="*/ 302161 w 381400"/>
                  <a:gd name="connsiteY8" fmla="*/ 51293 h 405335"/>
                  <a:gd name="connsiteX9" fmla="*/ 252509 w 381400"/>
                  <a:gd name="connsiteY9" fmla="*/ 17757 h 405335"/>
                  <a:gd name="connsiteX10" fmla="*/ 242593 w 381400"/>
                  <a:gd name="connsiteY10" fmla="*/ 1553 h 405335"/>
                  <a:gd name="connsiteX11" fmla="*/ 314615 w 381400"/>
                  <a:gd name="connsiteY11" fmla="*/ 38825 h 405335"/>
                  <a:gd name="connsiteX12" fmla="*/ 334483 w 381400"/>
                  <a:gd name="connsiteY12" fmla="*/ 348184 h 405335"/>
                  <a:gd name="connsiteX13" fmla="*/ 187957 w 381400"/>
                  <a:gd name="connsiteY13" fmla="*/ 405335 h 405335"/>
                  <a:gd name="connsiteX14" fmla="*/ 27775 w 381400"/>
                  <a:gd name="connsiteY14" fmla="*/ 346942 h 405335"/>
                  <a:gd name="connsiteX15" fmla="*/ 455 w 381400"/>
                  <a:gd name="connsiteY15" fmla="*/ 303458 h 405335"/>
                  <a:gd name="connsiteX16" fmla="*/ 60059 w 381400"/>
                  <a:gd name="connsiteY16" fmla="*/ 269913 h 405335"/>
                  <a:gd name="connsiteX17" fmla="*/ 174299 w 381400"/>
                  <a:gd name="connsiteY17" fmla="*/ 209035 h 405335"/>
                  <a:gd name="connsiteX18" fmla="*/ 191683 w 381400"/>
                  <a:gd name="connsiteY18" fmla="*/ 129521 h 405335"/>
                  <a:gd name="connsiteX19" fmla="*/ 242593 w 381400"/>
                  <a:gd name="connsiteY19" fmla="*/ 1553 h 40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1400" h="405335">
                    <a:moveTo>
                      <a:pt x="252509" y="17757"/>
                    </a:moveTo>
                    <a:cubicBezTo>
                      <a:pt x="251267" y="17757"/>
                      <a:pt x="248785" y="17757"/>
                      <a:pt x="247543" y="18999"/>
                    </a:cubicBezTo>
                    <a:cubicBezTo>
                      <a:pt x="225199" y="25210"/>
                      <a:pt x="216511" y="83586"/>
                      <a:pt x="210303" y="130784"/>
                    </a:cubicBezTo>
                    <a:cubicBezTo>
                      <a:pt x="205339" y="169287"/>
                      <a:pt x="200373" y="201580"/>
                      <a:pt x="189201" y="218969"/>
                    </a:cubicBezTo>
                    <a:cubicBezTo>
                      <a:pt x="160651" y="261198"/>
                      <a:pt x="106033" y="277345"/>
                      <a:pt x="65069" y="287281"/>
                    </a:cubicBezTo>
                    <a:cubicBezTo>
                      <a:pt x="45207" y="293492"/>
                      <a:pt x="20381" y="299702"/>
                      <a:pt x="17899" y="307154"/>
                    </a:cubicBezTo>
                    <a:cubicBezTo>
                      <a:pt x="17899" y="308396"/>
                      <a:pt x="17899" y="315849"/>
                      <a:pt x="39001" y="334479"/>
                    </a:cubicBezTo>
                    <a:cubicBezTo>
                      <a:pt x="120929" y="405276"/>
                      <a:pt x="257473" y="406518"/>
                      <a:pt x="320781" y="336963"/>
                    </a:cubicBezTo>
                    <a:cubicBezTo>
                      <a:pt x="385331" y="266167"/>
                      <a:pt x="375399" y="130784"/>
                      <a:pt x="302161" y="51293"/>
                    </a:cubicBezTo>
                    <a:cubicBezTo>
                      <a:pt x="281059" y="30178"/>
                      <a:pt x="263681" y="17757"/>
                      <a:pt x="252509" y="17757"/>
                    </a:cubicBezTo>
                    <a:close/>
                    <a:moveTo>
                      <a:pt x="242593" y="1553"/>
                    </a:moveTo>
                    <a:cubicBezTo>
                      <a:pt x="262461" y="-4660"/>
                      <a:pt x="286055" y="7765"/>
                      <a:pt x="314615" y="38825"/>
                    </a:cubicBezTo>
                    <a:cubicBezTo>
                      <a:pt x="395327" y="124551"/>
                      <a:pt x="404019" y="272398"/>
                      <a:pt x="334483" y="348184"/>
                    </a:cubicBezTo>
                    <a:cubicBezTo>
                      <a:pt x="299713" y="386699"/>
                      <a:pt x="245077" y="405335"/>
                      <a:pt x="187957" y="405335"/>
                    </a:cubicBezTo>
                    <a:cubicBezTo>
                      <a:pt x="132079" y="405335"/>
                      <a:pt x="71235" y="386699"/>
                      <a:pt x="27775" y="346942"/>
                    </a:cubicBezTo>
                    <a:cubicBezTo>
                      <a:pt x="5423" y="329548"/>
                      <a:pt x="-2027" y="314639"/>
                      <a:pt x="455" y="303458"/>
                    </a:cubicBezTo>
                    <a:cubicBezTo>
                      <a:pt x="5423" y="286064"/>
                      <a:pt x="27775" y="279852"/>
                      <a:pt x="60059" y="269913"/>
                    </a:cubicBezTo>
                    <a:cubicBezTo>
                      <a:pt x="99795" y="259974"/>
                      <a:pt x="148223" y="246307"/>
                      <a:pt x="174299" y="209035"/>
                    </a:cubicBezTo>
                    <a:cubicBezTo>
                      <a:pt x="182991" y="195368"/>
                      <a:pt x="187957" y="161823"/>
                      <a:pt x="191683" y="129521"/>
                    </a:cubicBezTo>
                    <a:cubicBezTo>
                      <a:pt x="200375" y="72370"/>
                      <a:pt x="209067" y="11492"/>
                      <a:pt x="242593" y="15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74D081DC-68B6-744B-BD22-B7A72961654B}"/>
                  </a:ext>
                </a:extLst>
              </p:cNvPr>
              <p:cNvSpPr/>
              <p:nvPr/>
            </p:nvSpPr>
            <p:spPr>
              <a:xfrm>
                <a:off x="18784051" y="7634401"/>
                <a:ext cx="82222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66">
                    <a:moveTo>
                      <a:pt x="67" y="33"/>
                    </a:moveTo>
                    <a:cubicBezTo>
                      <a:pt x="67" y="52"/>
                      <a:pt x="52" y="66"/>
                      <a:pt x="34" y="66"/>
                    </a:cubicBezTo>
                    <a:cubicBezTo>
                      <a:pt x="15" y="66"/>
                      <a:pt x="0" y="52"/>
                      <a:pt x="0" y="33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52" y="0"/>
                      <a:pt x="67" y="15"/>
                      <a:pt x="67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66AF509F-24B1-A04E-8B01-7D579EE8EB3F}"/>
                  </a:ext>
                </a:extLst>
              </p:cNvPr>
              <p:cNvSpPr/>
              <p:nvPr/>
            </p:nvSpPr>
            <p:spPr>
              <a:xfrm>
                <a:off x="18775332" y="7625677"/>
                <a:ext cx="99662" cy="99698"/>
              </a:xfrm>
              <a:custGeom>
                <a:avLst/>
                <a:gdLst>
                  <a:gd name="connsiteX0" fmla="*/ 50452 w 99662"/>
                  <a:gd name="connsiteY0" fmla="*/ 17447 h 99698"/>
                  <a:gd name="connsiteX1" fmla="*/ 18684 w 99662"/>
                  <a:gd name="connsiteY1" fmla="*/ 49226 h 99698"/>
                  <a:gd name="connsiteX2" fmla="*/ 50452 w 99662"/>
                  <a:gd name="connsiteY2" fmla="*/ 81005 h 99698"/>
                  <a:gd name="connsiteX3" fmla="*/ 82220 w 99662"/>
                  <a:gd name="connsiteY3" fmla="*/ 49226 h 99698"/>
                  <a:gd name="connsiteX4" fmla="*/ 50452 w 99662"/>
                  <a:gd name="connsiteY4" fmla="*/ 17447 h 99698"/>
                  <a:gd name="connsiteX5" fmla="*/ 50446 w 99662"/>
                  <a:gd name="connsiteY5" fmla="*/ 0 h 99698"/>
                  <a:gd name="connsiteX6" fmla="*/ 99662 w 99662"/>
                  <a:gd name="connsiteY6" fmla="*/ 49234 h 99698"/>
                  <a:gd name="connsiteX7" fmla="*/ 50446 w 99662"/>
                  <a:gd name="connsiteY7" fmla="*/ 99698 h 99698"/>
                  <a:gd name="connsiteX8" fmla="*/ 0 w 99662"/>
                  <a:gd name="connsiteY8" fmla="*/ 49234 h 99698"/>
                  <a:gd name="connsiteX9" fmla="*/ 50446 w 99662"/>
                  <a:gd name="connsiteY9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62" h="99698">
                    <a:moveTo>
                      <a:pt x="50452" y="17447"/>
                    </a:moveTo>
                    <a:cubicBezTo>
                      <a:pt x="32126" y="17447"/>
                      <a:pt x="18684" y="32114"/>
                      <a:pt x="18684" y="49226"/>
                    </a:cubicBezTo>
                    <a:cubicBezTo>
                      <a:pt x="18684" y="66338"/>
                      <a:pt x="32126" y="81005"/>
                      <a:pt x="50452" y="81005"/>
                    </a:cubicBezTo>
                    <a:cubicBezTo>
                      <a:pt x="66336" y="81005"/>
                      <a:pt x="82220" y="66338"/>
                      <a:pt x="82220" y="49226"/>
                    </a:cubicBezTo>
                    <a:cubicBezTo>
                      <a:pt x="82220" y="32114"/>
                      <a:pt x="66336" y="17447"/>
                      <a:pt x="50452" y="17447"/>
                    </a:cubicBezTo>
                    <a:close/>
                    <a:moveTo>
                      <a:pt x="50446" y="0"/>
                    </a:moveTo>
                    <a:cubicBezTo>
                      <a:pt x="77514" y="0"/>
                      <a:pt x="99662" y="22155"/>
                      <a:pt x="99662" y="49234"/>
                    </a:cubicBezTo>
                    <a:cubicBezTo>
                      <a:pt x="99662" y="76312"/>
                      <a:pt x="77514" y="99698"/>
                      <a:pt x="50446" y="99698"/>
                    </a:cubicBezTo>
                    <a:cubicBezTo>
                      <a:pt x="22146" y="99698"/>
                      <a:pt x="0" y="76312"/>
                      <a:pt x="0" y="49234"/>
                    </a:cubicBezTo>
                    <a:cubicBezTo>
                      <a:pt x="0" y="22155"/>
                      <a:pt x="22146" y="0"/>
                      <a:pt x="50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B95FA43E-9B1D-E24D-9FDF-45947ED26434}"/>
                  </a:ext>
                </a:extLst>
              </p:cNvPr>
              <p:cNvSpPr/>
              <p:nvPr/>
            </p:nvSpPr>
            <p:spPr>
              <a:xfrm>
                <a:off x="18744186" y="7798903"/>
                <a:ext cx="80976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66">
                    <a:moveTo>
                      <a:pt x="66" y="33"/>
                    </a:moveTo>
                    <a:cubicBezTo>
                      <a:pt x="66" y="52"/>
                      <a:pt x="51" y="66"/>
                      <a:pt x="33" y="66"/>
                    </a:cubicBezTo>
                    <a:cubicBezTo>
                      <a:pt x="15" y="66"/>
                      <a:pt x="0" y="52"/>
                      <a:pt x="0" y="33"/>
                    </a:cubicBezTo>
                    <a:cubicBezTo>
                      <a:pt x="0" y="15"/>
                      <a:pt x="15" y="0"/>
                      <a:pt x="33" y="0"/>
                    </a:cubicBezTo>
                    <a:cubicBezTo>
                      <a:pt x="51" y="0"/>
                      <a:pt x="66" y="15"/>
                      <a:pt x="66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F72659D5-46B5-6842-B848-66C6841F7C04}"/>
                  </a:ext>
                </a:extLst>
              </p:cNvPr>
              <p:cNvSpPr/>
              <p:nvPr/>
            </p:nvSpPr>
            <p:spPr>
              <a:xfrm>
                <a:off x="18735464" y="7790176"/>
                <a:ext cx="98420" cy="99698"/>
              </a:xfrm>
              <a:custGeom>
                <a:avLst/>
                <a:gdLst>
                  <a:gd name="connsiteX0" fmla="*/ 49210 w 98420"/>
                  <a:gd name="connsiteY0" fmla="*/ 17451 h 99698"/>
                  <a:gd name="connsiteX1" fmla="*/ 17442 w 98420"/>
                  <a:gd name="connsiteY1" fmla="*/ 49230 h 99698"/>
                  <a:gd name="connsiteX2" fmla="*/ 49210 w 98420"/>
                  <a:gd name="connsiteY2" fmla="*/ 81009 h 99698"/>
                  <a:gd name="connsiteX3" fmla="*/ 80976 w 98420"/>
                  <a:gd name="connsiteY3" fmla="*/ 49230 h 99698"/>
                  <a:gd name="connsiteX4" fmla="*/ 49210 w 98420"/>
                  <a:gd name="connsiteY4" fmla="*/ 17451 h 99698"/>
                  <a:gd name="connsiteX5" fmla="*/ 49210 w 98420"/>
                  <a:gd name="connsiteY5" fmla="*/ 0 h 99698"/>
                  <a:gd name="connsiteX6" fmla="*/ 98420 w 98420"/>
                  <a:gd name="connsiteY6" fmla="*/ 49234 h 99698"/>
                  <a:gd name="connsiteX7" fmla="*/ 49210 w 98420"/>
                  <a:gd name="connsiteY7" fmla="*/ 99698 h 99698"/>
                  <a:gd name="connsiteX8" fmla="*/ 0 w 98420"/>
                  <a:gd name="connsiteY8" fmla="*/ 49234 h 99698"/>
                  <a:gd name="connsiteX9" fmla="*/ 49210 w 98420"/>
                  <a:gd name="connsiteY9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420" h="99698">
                    <a:moveTo>
                      <a:pt x="49210" y="17451"/>
                    </a:moveTo>
                    <a:cubicBezTo>
                      <a:pt x="32104" y="17451"/>
                      <a:pt x="17442" y="32118"/>
                      <a:pt x="17442" y="49230"/>
                    </a:cubicBezTo>
                    <a:cubicBezTo>
                      <a:pt x="17442" y="66342"/>
                      <a:pt x="32104" y="81009"/>
                      <a:pt x="49210" y="81009"/>
                    </a:cubicBezTo>
                    <a:cubicBezTo>
                      <a:pt x="66316" y="81009"/>
                      <a:pt x="80976" y="66342"/>
                      <a:pt x="80976" y="49230"/>
                    </a:cubicBezTo>
                    <a:cubicBezTo>
                      <a:pt x="80976" y="32118"/>
                      <a:pt x="66316" y="17451"/>
                      <a:pt x="49210" y="17451"/>
                    </a:cubicBezTo>
                    <a:close/>
                    <a:moveTo>
                      <a:pt x="49210" y="0"/>
                    </a:moveTo>
                    <a:cubicBezTo>
                      <a:pt x="76274" y="0"/>
                      <a:pt x="98420" y="22155"/>
                      <a:pt x="98420" y="49234"/>
                    </a:cubicBezTo>
                    <a:cubicBezTo>
                      <a:pt x="98420" y="76312"/>
                      <a:pt x="76274" y="99698"/>
                      <a:pt x="49210" y="99698"/>
                    </a:cubicBezTo>
                    <a:cubicBezTo>
                      <a:pt x="22146" y="99698"/>
                      <a:pt x="0" y="76312"/>
                      <a:pt x="0" y="49234"/>
                    </a:cubicBezTo>
                    <a:cubicBezTo>
                      <a:pt x="0" y="22155"/>
                      <a:pt x="22146" y="0"/>
                      <a:pt x="49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D327528-5047-6E4E-A366-C1F343665883}"/>
                  </a:ext>
                </a:extLst>
              </p:cNvPr>
              <p:cNvSpPr/>
              <p:nvPr/>
            </p:nvSpPr>
            <p:spPr>
              <a:xfrm>
                <a:off x="18609640" y="11182412"/>
                <a:ext cx="1238317" cy="281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5" h="227">
                    <a:moveTo>
                      <a:pt x="995" y="227"/>
                    </a:moveTo>
                    <a:lnTo>
                      <a:pt x="513" y="227"/>
                    </a:lnTo>
                    <a:lnTo>
                      <a:pt x="30" y="227"/>
                    </a:lnTo>
                    <a:cubicBezTo>
                      <a:pt x="22" y="227"/>
                      <a:pt x="14" y="223"/>
                      <a:pt x="9" y="218"/>
                    </a:cubicBezTo>
                    <a:cubicBezTo>
                      <a:pt x="3" y="212"/>
                      <a:pt x="0" y="204"/>
                      <a:pt x="0" y="196"/>
                    </a:cubicBezTo>
                    <a:lnTo>
                      <a:pt x="0" y="113"/>
                    </a:lnTo>
                    <a:lnTo>
                      <a:pt x="0" y="31"/>
                    </a:lnTo>
                    <a:cubicBezTo>
                      <a:pt x="0" y="22"/>
                      <a:pt x="3" y="15"/>
                      <a:pt x="9" y="9"/>
                    </a:cubicBezTo>
                    <a:cubicBezTo>
                      <a:pt x="14" y="4"/>
                      <a:pt x="22" y="0"/>
                      <a:pt x="30" y="0"/>
                    </a:cubicBezTo>
                    <a:lnTo>
                      <a:pt x="513" y="0"/>
                    </a:lnTo>
                    <a:lnTo>
                      <a:pt x="995" y="0"/>
                    </a:lnTo>
                    <a:lnTo>
                      <a:pt x="995" y="11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C045A36-1518-9C47-8496-71748A54C6D4}"/>
                  </a:ext>
                </a:extLst>
              </p:cNvPr>
              <p:cNvSpPr/>
              <p:nvPr/>
            </p:nvSpPr>
            <p:spPr>
              <a:xfrm>
                <a:off x="18599674" y="11173692"/>
                <a:ext cx="1258250" cy="299095"/>
              </a:xfrm>
              <a:custGeom>
                <a:avLst/>
                <a:gdLst>
                  <a:gd name="connsiteX0" fmla="*/ 47312 w 1258250"/>
                  <a:gd name="connsiteY0" fmla="*/ 17447 h 299095"/>
                  <a:gd name="connsiteX1" fmla="*/ 27398 w 1258250"/>
                  <a:gd name="connsiteY1" fmla="*/ 26130 h 299095"/>
                  <a:gd name="connsiteX2" fmla="*/ 18686 w 1258250"/>
                  <a:gd name="connsiteY2" fmla="*/ 47216 h 299095"/>
                  <a:gd name="connsiteX3" fmla="*/ 18686 w 1258250"/>
                  <a:gd name="connsiteY3" fmla="*/ 251879 h 299095"/>
                  <a:gd name="connsiteX4" fmla="*/ 27398 w 1258250"/>
                  <a:gd name="connsiteY4" fmla="*/ 271725 h 299095"/>
                  <a:gd name="connsiteX5" fmla="*/ 47312 w 1258250"/>
                  <a:gd name="connsiteY5" fmla="*/ 281648 h 299095"/>
                  <a:gd name="connsiteX6" fmla="*/ 1239562 w 1258250"/>
                  <a:gd name="connsiteY6" fmla="*/ 281648 h 299095"/>
                  <a:gd name="connsiteX7" fmla="*/ 1239562 w 1258250"/>
                  <a:gd name="connsiteY7" fmla="*/ 17447 h 299095"/>
                  <a:gd name="connsiteX8" fmla="*/ 47294 w 1258250"/>
                  <a:gd name="connsiteY8" fmla="*/ 0 h 299095"/>
                  <a:gd name="connsiteX9" fmla="*/ 1248294 w 1258250"/>
                  <a:gd name="connsiteY9" fmla="*/ 0 h 299095"/>
                  <a:gd name="connsiteX10" fmla="*/ 1258250 w 1258250"/>
                  <a:gd name="connsiteY10" fmla="*/ 8687 h 299095"/>
                  <a:gd name="connsiteX11" fmla="*/ 1258250 w 1258250"/>
                  <a:gd name="connsiteY11" fmla="*/ 290408 h 299095"/>
                  <a:gd name="connsiteX12" fmla="*/ 1248294 w 1258250"/>
                  <a:gd name="connsiteY12" fmla="*/ 299095 h 299095"/>
                  <a:gd name="connsiteX13" fmla="*/ 47294 w 1258250"/>
                  <a:gd name="connsiteY13" fmla="*/ 299095 h 299095"/>
                  <a:gd name="connsiteX14" fmla="*/ 13690 w 1258250"/>
                  <a:gd name="connsiteY14" fmla="*/ 285443 h 299095"/>
                  <a:gd name="connsiteX15" fmla="*/ 0 w 1258250"/>
                  <a:gd name="connsiteY15" fmla="*/ 251935 h 299095"/>
                  <a:gd name="connsiteX16" fmla="*/ 0 w 1258250"/>
                  <a:gd name="connsiteY16" fmla="*/ 47160 h 299095"/>
                  <a:gd name="connsiteX17" fmla="*/ 13690 w 1258250"/>
                  <a:gd name="connsiteY17" fmla="*/ 13652 h 299095"/>
                  <a:gd name="connsiteX18" fmla="*/ 47294 w 1258250"/>
                  <a:gd name="connsiteY18" fmla="*/ 0 h 2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8250" h="299095">
                    <a:moveTo>
                      <a:pt x="47312" y="17447"/>
                    </a:moveTo>
                    <a:cubicBezTo>
                      <a:pt x="39844" y="17447"/>
                      <a:pt x="32376" y="21168"/>
                      <a:pt x="27398" y="26130"/>
                    </a:cubicBezTo>
                    <a:cubicBezTo>
                      <a:pt x="21176" y="31091"/>
                      <a:pt x="18686" y="39774"/>
                      <a:pt x="18686" y="47216"/>
                    </a:cubicBezTo>
                    <a:lnTo>
                      <a:pt x="18686" y="251879"/>
                    </a:lnTo>
                    <a:cubicBezTo>
                      <a:pt x="18686" y="260562"/>
                      <a:pt x="21176" y="266763"/>
                      <a:pt x="27398" y="271725"/>
                    </a:cubicBezTo>
                    <a:cubicBezTo>
                      <a:pt x="32376" y="277927"/>
                      <a:pt x="39844" y="281648"/>
                      <a:pt x="47312" y="281648"/>
                    </a:cubicBezTo>
                    <a:lnTo>
                      <a:pt x="1239562" y="281648"/>
                    </a:lnTo>
                    <a:lnTo>
                      <a:pt x="1239562" y="17447"/>
                    </a:lnTo>
                    <a:close/>
                    <a:moveTo>
                      <a:pt x="47294" y="0"/>
                    </a:moveTo>
                    <a:lnTo>
                      <a:pt x="1248294" y="0"/>
                    </a:lnTo>
                    <a:cubicBezTo>
                      <a:pt x="1254516" y="0"/>
                      <a:pt x="1258250" y="3723"/>
                      <a:pt x="1258250" y="8687"/>
                    </a:cubicBezTo>
                    <a:lnTo>
                      <a:pt x="1258250" y="290408"/>
                    </a:lnTo>
                    <a:cubicBezTo>
                      <a:pt x="1258250" y="295372"/>
                      <a:pt x="1254516" y="299095"/>
                      <a:pt x="1248294" y="299095"/>
                    </a:cubicBezTo>
                    <a:lnTo>
                      <a:pt x="47294" y="299095"/>
                    </a:lnTo>
                    <a:cubicBezTo>
                      <a:pt x="34848" y="299095"/>
                      <a:pt x="23646" y="294131"/>
                      <a:pt x="13690" y="285443"/>
                    </a:cubicBezTo>
                    <a:cubicBezTo>
                      <a:pt x="6222" y="275515"/>
                      <a:pt x="0" y="264345"/>
                      <a:pt x="0" y="251935"/>
                    </a:cubicBezTo>
                    <a:lnTo>
                      <a:pt x="0" y="47160"/>
                    </a:lnTo>
                    <a:cubicBezTo>
                      <a:pt x="0" y="34750"/>
                      <a:pt x="6222" y="22339"/>
                      <a:pt x="13690" y="13652"/>
                    </a:cubicBezTo>
                    <a:cubicBezTo>
                      <a:pt x="23646" y="4964"/>
                      <a:pt x="34848" y="0"/>
                      <a:pt x="47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FA90067-7AFB-F84A-9572-4269562B0955}"/>
                  </a:ext>
                </a:extLst>
              </p:cNvPr>
              <p:cNvSpPr/>
              <p:nvPr/>
            </p:nvSpPr>
            <p:spPr>
              <a:xfrm>
                <a:off x="18609640" y="11228526"/>
                <a:ext cx="1058923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1" h="153">
                    <a:moveTo>
                      <a:pt x="851" y="153"/>
                    </a:moveTo>
                    <a:lnTo>
                      <a:pt x="0" y="153"/>
                    </a:lnTo>
                    <a:lnTo>
                      <a:pt x="0" y="0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A4C96BCC-90F9-7F40-A20D-93FC8DC62294}"/>
                  </a:ext>
                </a:extLst>
              </p:cNvPr>
              <p:cNvSpPr/>
              <p:nvPr/>
            </p:nvSpPr>
            <p:spPr>
              <a:xfrm>
                <a:off x="18599674" y="11219803"/>
                <a:ext cx="1077610" cy="206874"/>
              </a:xfrm>
              <a:custGeom>
                <a:avLst/>
                <a:gdLst>
                  <a:gd name="connsiteX0" fmla="*/ 18686 w 1077610"/>
                  <a:gd name="connsiteY0" fmla="*/ 17443 h 206874"/>
                  <a:gd name="connsiteX1" fmla="*/ 18686 w 1077610"/>
                  <a:gd name="connsiteY1" fmla="*/ 188176 h 206874"/>
                  <a:gd name="connsiteX2" fmla="*/ 1060170 w 1077610"/>
                  <a:gd name="connsiteY2" fmla="*/ 188176 h 206874"/>
                  <a:gd name="connsiteX3" fmla="*/ 1060170 w 1077610"/>
                  <a:gd name="connsiteY3" fmla="*/ 17443 h 206874"/>
                  <a:gd name="connsiteX4" fmla="*/ 9954 w 1077610"/>
                  <a:gd name="connsiteY4" fmla="*/ 0 h 206874"/>
                  <a:gd name="connsiteX5" fmla="*/ 1068900 w 1077610"/>
                  <a:gd name="connsiteY5" fmla="*/ 0 h 206874"/>
                  <a:gd name="connsiteX6" fmla="*/ 1077610 w 1077610"/>
                  <a:gd name="connsiteY6" fmla="*/ 8671 h 206874"/>
                  <a:gd name="connsiteX7" fmla="*/ 1077610 w 1077610"/>
                  <a:gd name="connsiteY7" fmla="*/ 198203 h 206874"/>
                  <a:gd name="connsiteX8" fmla="*/ 1068900 w 1077610"/>
                  <a:gd name="connsiteY8" fmla="*/ 206874 h 206874"/>
                  <a:gd name="connsiteX9" fmla="*/ 9954 w 1077610"/>
                  <a:gd name="connsiteY9" fmla="*/ 206874 h 206874"/>
                  <a:gd name="connsiteX10" fmla="*/ 0 w 1077610"/>
                  <a:gd name="connsiteY10" fmla="*/ 198203 h 206874"/>
                  <a:gd name="connsiteX11" fmla="*/ 0 w 1077610"/>
                  <a:gd name="connsiteY11" fmla="*/ 8671 h 206874"/>
                  <a:gd name="connsiteX12" fmla="*/ 9954 w 1077610"/>
                  <a:gd name="connsiteY12" fmla="*/ 0 h 20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7610" h="206874">
                    <a:moveTo>
                      <a:pt x="18686" y="17443"/>
                    </a:moveTo>
                    <a:lnTo>
                      <a:pt x="18686" y="188176"/>
                    </a:lnTo>
                    <a:lnTo>
                      <a:pt x="1060170" y="188176"/>
                    </a:lnTo>
                    <a:lnTo>
                      <a:pt x="1060170" y="17443"/>
                    </a:lnTo>
                    <a:close/>
                    <a:moveTo>
                      <a:pt x="9954" y="0"/>
                    </a:moveTo>
                    <a:lnTo>
                      <a:pt x="1068900" y="0"/>
                    </a:lnTo>
                    <a:cubicBezTo>
                      <a:pt x="1075122" y="0"/>
                      <a:pt x="1077610" y="3716"/>
                      <a:pt x="1077610" y="8671"/>
                    </a:cubicBezTo>
                    <a:lnTo>
                      <a:pt x="1077610" y="198203"/>
                    </a:lnTo>
                    <a:cubicBezTo>
                      <a:pt x="1077610" y="203158"/>
                      <a:pt x="1075122" y="206874"/>
                      <a:pt x="1068900" y="206874"/>
                    </a:cubicBezTo>
                    <a:lnTo>
                      <a:pt x="9954" y="206874"/>
                    </a:lnTo>
                    <a:cubicBezTo>
                      <a:pt x="4978" y="206874"/>
                      <a:pt x="0" y="203158"/>
                      <a:pt x="0" y="198203"/>
                    </a:cubicBezTo>
                    <a:lnTo>
                      <a:pt x="0" y="8671"/>
                    </a:lnTo>
                    <a:cubicBezTo>
                      <a:pt x="0" y="3716"/>
                      <a:pt x="4978" y="0"/>
                      <a:pt x="99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EE044C72-54EA-404D-97F3-CE45B62EEAF8}"/>
                  </a:ext>
                </a:extLst>
              </p:cNvPr>
              <p:cNvSpPr/>
              <p:nvPr/>
            </p:nvSpPr>
            <p:spPr>
              <a:xfrm>
                <a:off x="18612132" y="11336948"/>
                <a:ext cx="24666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14">
                    <a:moveTo>
                      <a:pt x="192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92" y="0"/>
                    </a:lnTo>
                    <a:cubicBezTo>
                      <a:pt x="195" y="0"/>
                      <a:pt x="199" y="3"/>
                      <a:pt x="199" y="7"/>
                    </a:cubicBezTo>
                    <a:cubicBezTo>
                      <a:pt x="199" y="11"/>
                      <a:pt x="195" y="14"/>
                      <a:pt x="192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AC7DDE7E-BD00-3940-B026-525657E08203}"/>
                  </a:ext>
                </a:extLst>
              </p:cNvPr>
              <p:cNvSpPr/>
              <p:nvPr/>
            </p:nvSpPr>
            <p:spPr>
              <a:xfrm>
                <a:off x="19359607" y="11273391"/>
                <a:ext cx="313940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15">
                    <a:moveTo>
                      <a:pt x="245" y="15"/>
                    </a:moveTo>
                    <a:lnTo>
                      <a:pt x="6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245" y="0"/>
                    </a:lnTo>
                    <a:cubicBezTo>
                      <a:pt x="250" y="0"/>
                      <a:pt x="253" y="4"/>
                      <a:pt x="253" y="7"/>
                    </a:cubicBezTo>
                    <a:cubicBezTo>
                      <a:pt x="253" y="11"/>
                      <a:pt x="250" y="15"/>
                      <a:pt x="24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425AD866-5E2C-9E44-8603-BA5F7E81E0D3}"/>
                  </a:ext>
                </a:extLst>
              </p:cNvPr>
              <p:cNvSpPr/>
              <p:nvPr/>
            </p:nvSpPr>
            <p:spPr>
              <a:xfrm>
                <a:off x="18402839" y="11465310"/>
                <a:ext cx="1445118" cy="4473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1" h="360">
                    <a:moveTo>
                      <a:pt x="36" y="360"/>
                    </a:moveTo>
                    <a:lnTo>
                      <a:pt x="598" y="360"/>
                    </a:lnTo>
                    <a:lnTo>
                      <a:pt x="1161" y="360"/>
                    </a:lnTo>
                    <a:lnTo>
                      <a:pt x="1161" y="180"/>
                    </a:lnTo>
                    <a:lnTo>
                      <a:pt x="1161" y="0"/>
                    </a:lnTo>
                    <a:lnTo>
                      <a:pt x="598" y="0"/>
                    </a:lnTo>
                    <a:lnTo>
                      <a:pt x="36" y="0"/>
                    </a:lnTo>
                    <a:cubicBezTo>
                      <a:pt x="26" y="0"/>
                      <a:pt x="17" y="4"/>
                      <a:pt x="11" y="10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180"/>
                    </a:lnTo>
                    <a:lnTo>
                      <a:pt x="0" y="325"/>
                    </a:lnTo>
                    <a:cubicBezTo>
                      <a:pt x="0" y="334"/>
                      <a:pt x="4" y="344"/>
                      <a:pt x="11" y="350"/>
                    </a:cubicBezTo>
                    <a:cubicBezTo>
                      <a:pt x="17" y="357"/>
                      <a:pt x="26" y="360"/>
                      <a:pt x="36" y="3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7A093895-E06C-1346-B6B7-5B9FDF54BBF5}"/>
                  </a:ext>
                </a:extLst>
              </p:cNvPr>
              <p:cNvSpPr/>
              <p:nvPr/>
            </p:nvSpPr>
            <p:spPr>
              <a:xfrm>
                <a:off x="18394117" y="11456586"/>
                <a:ext cx="1463806" cy="466090"/>
              </a:xfrm>
              <a:custGeom>
                <a:avLst/>
                <a:gdLst>
                  <a:gd name="connsiteX0" fmla="*/ 53538 w 1463806"/>
                  <a:gd name="connsiteY0" fmla="*/ 17447 h 466090"/>
                  <a:gd name="connsiteX1" fmla="*/ 27398 w 1463806"/>
                  <a:gd name="connsiteY1" fmla="*/ 27388 h 466090"/>
                  <a:gd name="connsiteX2" fmla="*/ 17442 w 1463806"/>
                  <a:gd name="connsiteY2" fmla="*/ 52241 h 466090"/>
                  <a:gd name="connsiteX3" fmla="*/ 17442 w 1463806"/>
                  <a:gd name="connsiteY3" fmla="*/ 412602 h 466090"/>
                  <a:gd name="connsiteX4" fmla="*/ 27398 w 1463806"/>
                  <a:gd name="connsiteY4" fmla="*/ 437455 h 466090"/>
                  <a:gd name="connsiteX5" fmla="*/ 53538 w 1463806"/>
                  <a:gd name="connsiteY5" fmla="*/ 447396 h 466090"/>
                  <a:gd name="connsiteX6" fmla="*/ 1445118 w 1463806"/>
                  <a:gd name="connsiteY6" fmla="*/ 447396 h 466090"/>
                  <a:gd name="connsiteX7" fmla="*/ 1445118 w 1463806"/>
                  <a:gd name="connsiteY7" fmla="*/ 17447 h 466090"/>
                  <a:gd name="connsiteX8" fmla="*/ 53524 w 1463806"/>
                  <a:gd name="connsiteY8" fmla="*/ 0 h 466090"/>
                  <a:gd name="connsiteX9" fmla="*/ 1453848 w 1463806"/>
                  <a:gd name="connsiteY9" fmla="*/ 0 h 466090"/>
                  <a:gd name="connsiteX10" fmla="*/ 1463806 w 1463806"/>
                  <a:gd name="connsiteY10" fmla="*/ 8700 h 466090"/>
                  <a:gd name="connsiteX11" fmla="*/ 1463806 w 1463806"/>
                  <a:gd name="connsiteY11" fmla="*/ 456147 h 466090"/>
                  <a:gd name="connsiteX12" fmla="*/ 1453848 w 1463806"/>
                  <a:gd name="connsiteY12" fmla="*/ 466090 h 466090"/>
                  <a:gd name="connsiteX13" fmla="*/ 53524 w 1463806"/>
                  <a:gd name="connsiteY13" fmla="*/ 466090 h 466090"/>
                  <a:gd name="connsiteX14" fmla="*/ 14936 w 1463806"/>
                  <a:gd name="connsiteY14" fmla="*/ 449932 h 466090"/>
                  <a:gd name="connsiteX15" fmla="*/ 0 w 1463806"/>
                  <a:gd name="connsiteY15" fmla="*/ 412645 h 466090"/>
                  <a:gd name="connsiteX16" fmla="*/ 0 w 1463806"/>
                  <a:gd name="connsiteY16" fmla="*/ 52202 h 466090"/>
                  <a:gd name="connsiteX17" fmla="*/ 14936 w 1463806"/>
                  <a:gd name="connsiteY17" fmla="*/ 14915 h 466090"/>
                  <a:gd name="connsiteX18" fmla="*/ 53524 w 1463806"/>
                  <a:gd name="connsiteY18" fmla="*/ 0 h 46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63806" h="466090">
                    <a:moveTo>
                      <a:pt x="53538" y="17447"/>
                    </a:moveTo>
                    <a:cubicBezTo>
                      <a:pt x="43580" y="17447"/>
                      <a:pt x="34866" y="21175"/>
                      <a:pt x="27398" y="27388"/>
                    </a:cubicBezTo>
                    <a:cubicBezTo>
                      <a:pt x="22420" y="34844"/>
                      <a:pt x="17442" y="43542"/>
                      <a:pt x="17442" y="52241"/>
                    </a:cubicBezTo>
                    <a:lnTo>
                      <a:pt x="17442" y="412602"/>
                    </a:lnTo>
                    <a:cubicBezTo>
                      <a:pt x="17442" y="422543"/>
                      <a:pt x="22420" y="429999"/>
                      <a:pt x="27398" y="437455"/>
                    </a:cubicBezTo>
                    <a:cubicBezTo>
                      <a:pt x="34866" y="443668"/>
                      <a:pt x="43580" y="447396"/>
                      <a:pt x="53538" y="447396"/>
                    </a:cubicBezTo>
                    <a:lnTo>
                      <a:pt x="1445118" y="447396"/>
                    </a:lnTo>
                    <a:lnTo>
                      <a:pt x="1445118" y="17447"/>
                    </a:lnTo>
                    <a:close/>
                    <a:moveTo>
                      <a:pt x="53524" y="0"/>
                    </a:moveTo>
                    <a:lnTo>
                      <a:pt x="1453848" y="0"/>
                    </a:lnTo>
                    <a:cubicBezTo>
                      <a:pt x="1460070" y="0"/>
                      <a:pt x="1463806" y="3729"/>
                      <a:pt x="1463806" y="8700"/>
                    </a:cubicBezTo>
                    <a:lnTo>
                      <a:pt x="1463806" y="456147"/>
                    </a:lnTo>
                    <a:cubicBezTo>
                      <a:pt x="1463806" y="461118"/>
                      <a:pt x="1460070" y="466090"/>
                      <a:pt x="1453848" y="466090"/>
                    </a:cubicBezTo>
                    <a:lnTo>
                      <a:pt x="53524" y="466090"/>
                    </a:lnTo>
                    <a:cubicBezTo>
                      <a:pt x="38586" y="466090"/>
                      <a:pt x="24894" y="459875"/>
                      <a:pt x="14936" y="449932"/>
                    </a:cubicBezTo>
                    <a:cubicBezTo>
                      <a:pt x="4978" y="439989"/>
                      <a:pt x="0" y="426317"/>
                      <a:pt x="0" y="412645"/>
                    </a:cubicBezTo>
                    <a:lnTo>
                      <a:pt x="0" y="52202"/>
                    </a:lnTo>
                    <a:cubicBezTo>
                      <a:pt x="0" y="38530"/>
                      <a:pt x="4978" y="24858"/>
                      <a:pt x="14936" y="14915"/>
                    </a:cubicBezTo>
                    <a:cubicBezTo>
                      <a:pt x="24894" y="4972"/>
                      <a:pt x="38586" y="0"/>
                      <a:pt x="53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E23D1B05-FDD8-FC4A-BB2C-4CCDF51DB7CC}"/>
                  </a:ext>
                </a:extLst>
              </p:cNvPr>
              <p:cNvSpPr/>
              <p:nvPr/>
            </p:nvSpPr>
            <p:spPr>
              <a:xfrm>
                <a:off x="18402839" y="11520144"/>
                <a:ext cx="1276933" cy="337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6" h="272">
                    <a:moveTo>
                      <a:pt x="0" y="272"/>
                    </a:moveTo>
                    <a:lnTo>
                      <a:pt x="498" y="272"/>
                    </a:lnTo>
                    <a:lnTo>
                      <a:pt x="995" y="272"/>
                    </a:lnTo>
                    <a:cubicBezTo>
                      <a:pt x="1004" y="272"/>
                      <a:pt x="1012" y="268"/>
                      <a:pt x="1017" y="263"/>
                    </a:cubicBezTo>
                    <a:cubicBezTo>
                      <a:pt x="1023" y="257"/>
                      <a:pt x="1026" y="250"/>
                      <a:pt x="1026" y="241"/>
                    </a:cubicBezTo>
                    <a:lnTo>
                      <a:pt x="1026" y="136"/>
                    </a:lnTo>
                    <a:lnTo>
                      <a:pt x="1026" y="31"/>
                    </a:lnTo>
                    <a:cubicBezTo>
                      <a:pt x="1026" y="23"/>
                      <a:pt x="1023" y="15"/>
                      <a:pt x="1017" y="9"/>
                    </a:cubicBezTo>
                    <a:cubicBezTo>
                      <a:pt x="1012" y="4"/>
                      <a:pt x="1004" y="0"/>
                      <a:pt x="995" y="0"/>
                    </a:cubicBezTo>
                    <a:lnTo>
                      <a:pt x="498" y="0"/>
                    </a:lnTo>
                    <a:lnTo>
                      <a:pt x="0" y="0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680A445F-579F-9F40-BA7F-41FB8962EBBB}"/>
                  </a:ext>
                </a:extLst>
              </p:cNvPr>
              <p:cNvSpPr/>
              <p:nvPr/>
            </p:nvSpPr>
            <p:spPr>
              <a:xfrm>
                <a:off x="18394118" y="11510174"/>
                <a:ext cx="1295622" cy="356422"/>
              </a:xfrm>
              <a:custGeom>
                <a:avLst/>
                <a:gdLst>
                  <a:gd name="connsiteX0" fmla="*/ 17442 w 1295622"/>
                  <a:gd name="connsiteY0" fmla="*/ 18694 h 356422"/>
                  <a:gd name="connsiteX1" fmla="*/ 17442 w 1295622"/>
                  <a:gd name="connsiteY1" fmla="*/ 338975 h 356422"/>
                  <a:gd name="connsiteX2" fmla="*/ 1247064 w 1295622"/>
                  <a:gd name="connsiteY2" fmla="*/ 338975 h 356422"/>
                  <a:gd name="connsiteX3" fmla="*/ 1268222 w 1295622"/>
                  <a:gd name="connsiteY3" fmla="*/ 330285 h 356422"/>
                  <a:gd name="connsiteX4" fmla="*/ 1276934 w 1295622"/>
                  <a:gd name="connsiteY4" fmla="*/ 309181 h 356422"/>
                  <a:gd name="connsiteX5" fmla="*/ 1276934 w 1295622"/>
                  <a:gd name="connsiteY5" fmla="*/ 48488 h 356422"/>
                  <a:gd name="connsiteX6" fmla="*/ 1268222 w 1295622"/>
                  <a:gd name="connsiteY6" fmla="*/ 27384 h 356422"/>
                  <a:gd name="connsiteX7" fmla="*/ 1247064 w 1295622"/>
                  <a:gd name="connsiteY7" fmla="*/ 18694 h 356422"/>
                  <a:gd name="connsiteX8" fmla="*/ 8712 w 1295622"/>
                  <a:gd name="connsiteY8" fmla="*/ 0 h 356422"/>
                  <a:gd name="connsiteX9" fmla="*/ 1247084 w 1295622"/>
                  <a:gd name="connsiteY9" fmla="*/ 0 h 356422"/>
                  <a:gd name="connsiteX10" fmla="*/ 1281932 w 1295622"/>
                  <a:gd name="connsiteY10" fmla="*/ 14903 h 356422"/>
                  <a:gd name="connsiteX11" fmla="*/ 1295622 w 1295622"/>
                  <a:gd name="connsiteY11" fmla="*/ 48434 h 356422"/>
                  <a:gd name="connsiteX12" fmla="*/ 1295622 w 1295622"/>
                  <a:gd name="connsiteY12" fmla="*/ 309230 h 356422"/>
                  <a:gd name="connsiteX13" fmla="*/ 1281932 w 1295622"/>
                  <a:gd name="connsiteY13" fmla="*/ 342761 h 356422"/>
                  <a:gd name="connsiteX14" fmla="*/ 1247084 w 1295622"/>
                  <a:gd name="connsiteY14" fmla="*/ 356422 h 356422"/>
                  <a:gd name="connsiteX15" fmla="*/ 8712 w 1295622"/>
                  <a:gd name="connsiteY15" fmla="*/ 356422 h 356422"/>
                  <a:gd name="connsiteX16" fmla="*/ 0 w 1295622"/>
                  <a:gd name="connsiteY16" fmla="*/ 347729 h 356422"/>
                  <a:gd name="connsiteX17" fmla="*/ 0 w 1295622"/>
                  <a:gd name="connsiteY17" fmla="*/ 9935 h 356422"/>
                  <a:gd name="connsiteX18" fmla="*/ 8712 w 1295622"/>
                  <a:gd name="connsiteY18" fmla="*/ 0 h 35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5622" h="356422">
                    <a:moveTo>
                      <a:pt x="17442" y="18694"/>
                    </a:moveTo>
                    <a:lnTo>
                      <a:pt x="17442" y="338975"/>
                    </a:lnTo>
                    <a:lnTo>
                      <a:pt x="1247064" y="338975"/>
                    </a:lnTo>
                    <a:cubicBezTo>
                      <a:pt x="1255776" y="338975"/>
                      <a:pt x="1263242" y="335251"/>
                      <a:pt x="1268222" y="330285"/>
                    </a:cubicBezTo>
                    <a:cubicBezTo>
                      <a:pt x="1274444" y="324078"/>
                      <a:pt x="1276934" y="316630"/>
                      <a:pt x="1276934" y="309181"/>
                    </a:cubicBezTo>
                    <a:lnTo>
                      <a:pt x="1276934" y="48488"/>
                    </a:lnTo>
                    <a:cubicBezTo>
                      <a:pt x="1276934" y="41039"/>
                      <a:pt x="1274444" y="33591"/>
                      <a:pt x="1268222" y="27384"/>
                    </a:cubicBezTo>
                    <a:cubicBezTo>
                      <a:pt x="1263242" y="22418"/>
                      <a:pt x="1255776" y="18694"/>
                      <a:pt x="1247064" y="18694"/>
                    </a:cubicBezTo>
                    <a:close/>
                    <a:moveTo>
                      <a:pt x="8712" y="0"/>
                    </a:moveTo>
                    <a:lnTo>
                      <a:pt x="1247084" y="0"/>
                    </a:lnTo>
                    <a:cubicBezTo>
                      <a:pt x="1260774" y="0"/>
                      <a:pt x="1271976" y="6209"/>
                      <a:pt x="1281932" y="14903"/>
                    </a:cubicBezTo>
                    <a:cubicBezTo>
                      <a:pt x="1290644" y="23596"/>
                      <a:pt x="1295622" y="36015"/>
                      <a:pt x="1295622" y="48434"/>
                    </a:cubicBezTo>
                    <a:lnTo>
                      <a:pt x="1295622" y="309230"/>
                    </a:lnTo>
                    <a:cubicBezTo>
                      <a:pt x="1295622" y="321649"/>
                      <a:pt x="1290644" y="334068"/>
                      <a:pt x="1281932" y="342761"/>
                    </a:cubicBezTo>
                    <a:cubicBezTo>
                      <a:pt x="1271976" y="351454"/>
                      <a:pt x="1260774" y="356422"/>
                      <a:pt x="1247084" y="356422"/>
                    </a:cubicBezTo>
                    <a:lnTo>
                      <a:pt x="8712" y="356422"/>
                    </a:lnTo>
                    <a:cubicBezTo>
                      <a:pt x="3734" y="356422"/>
                      <a:pt x="0" y="352696"/>
                      <a:pt x="0" y="347729"/>
                    </a:cubicBezTo>
                    <a:lnTo>
                      <a:pt x="0" y="9935"/>
                    </a:lnTo>
                    <a:cubicBezTo>
                      <a:pt x="0" y="4968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85D1BD8D-4314-1247-B794-DA8FE4A9A1ED}"/>
                  </a:ext>
                </a:extLst>
              </p:cNvPr>
              <p:cNvSpPr/>
              <p:nvPr/>
            </p:nvSpPr>
            <p:spPr>
              <a:xfrm>
                <a:off x="18394118" y="11599899"/>
                <a:ext cx="31394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14">
                    <a:moveTo>
                      <a:pt x="24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6" y="0"/>
                    </a:lnTo>
                    <a:cubicBezTo>
                      <a:pt x="250" y="0"/>
                      <a:pt x="253" y="3"/>
                      <a:pt x="253" y="7"/>
                    </a:cubicBezTo>
                    <a:cubicBezTo>
                      <a:pt x="253" y="11"/>
                      <a:pt x="250" y="14"/>
                      <a:pt x="24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D8EEFD03-0EF0-7D4C-9A60-D1D510483EFC}"/>
                  </a:ext>
                </a:extLst>
              </p:cNvPr>
              <p:cNvSpPr/>
              <p:nvPr/>
            </p:nvSpPr>
            <p:spPr>
              <a:xfrm>
                <a:off x="19015765" y="11599899"/>
                <a:ext cx="67397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2" h="14">
                    <a:moveTo>
                      <a:pt x="534" y="14"/>
                    </a:moveTo>
                    <a:lnTo>
                      <a:pt x="8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534" y="0"/>
                    </a:lnTo>
                    <a:cubicBezTo>
                      <a:pt x="538" y="0"/>
                      <a:pt x="542" y="3"/>
                      <a:pt x="542" y="7"/>
                    </a:cubicBezTo>
                    <a:cubicBezTo>
                      <a:pt x="542" y="11"/>
                      <a:pt x="538" y="14"/>
                      <a:pt x="53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5C626351-A41F-8A4E-AF78-0A79C5BA750F}"/>
                  </a:ext>
                </a:extLst>
              </p:cNvPr>
              <p:cNvSpPr/>
              <p:nvPr/>
            </p:nvSpPr>
            <p:spPr>
              <a:xfrm>
                <a:off x="19217587" y="11727018"/>
                <a:ext cx="472155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0" h="15">
                    <a:moveTo>
                      <a:pt x="372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72" y="0"/>
                    </a:lnTo>
                    <a:cubicBezTo>
                      <a:pt x="376" y="0"/>
                      <a:pt x="380" y="3"/>
                      <a:pt x="380" y="8"/>
                    </a:cubicBezTo>
                    <a:cubicBezTo>
                      <a:pt x="380" y="11"/>
                      <a:pt x="376" y="15"/>
                      <a:pt x="37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5B77389-0665-A94D-B9E2-D2418FDEF4F2}"/>
                  </a:ext>
                </a:extLst>
              </p:cNvPr>
              <p:cNvSpPr/>
              <p:nvPr/>
            </p:nvSpPr>
            <p:spPr>
              <a:xfrm>
                <a:off x="18633310" y="11727018"/>
                <a:ext cx="208047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5">
                    <a:moveTo>
                      <a:pt x="161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61" y="0"/>
                    </a:lnTo>
                    <a:cubicBezTo>
                      <a:pt x="165" y="0"/>
                      <a:pt x="168" y="3"/>
                      <a:pt x="168" y="8"/>
                    </a:cubicBezTo>
                    <a:cubicBezTo>
                      <a:pt x="168" y="11"/>
                      <a:pt x="165" y="15"/>
                      <a:pt x="16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85779EAF-74E2-E443-9380-1B42875ECFC0}"/>
                  </a:ext>
                </a:extLst>
              </p:cNvPr>
              <p:cNvSpPr/>
              <p:nvPr/>
            </p:nvSpPr>
            <p:spPr>
              <a:xfrm>
                <a:off x="17390010" y="11685892"/>
                <a:ext cx="1011583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3" h="183">
                    <a:moveTo>
                      <a:pt x="813" y="183"/>
                    </a:moveTo>
                    <a:lnTo>
                      <a:pt x="0" y="183"/>
                    </a:lnTo>
                    <a:lnTo>
                      <a:pt x="0" y="0"/>
                    </a:lnTo>
                    <a:lnTo>
                      <a:pt x="81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4A40E6E2-7013-1F46-9075-978074B9CD9C}"/>
                  </a:ext>
                </a:extLst>
              </p:cNvPr>
              <p:cNvSpPr/>
              <p:nvPr/>
            </p:nvSpPr>
            <p:spPr>
              <a:xfrm>
                <a:off x="17381290" y="11677169"/>
                <a:ext cx="1029024" cy="245507"/>
              </a:xfrm>
              <a:custGeom>
                <a:avLst/>
                <a:gdLst>
                  <a:gd name="connsiteX0" fmla="*/ 18686 w 1029024"/>
                  <a:gd name="connsiteY0" fmla="*/ 18693 h 245507"/>
                  <a:gd name="connsiteX1" fmla="*/ 18686 w 1029024"/>
                  <a:gd name="connsiteY1" fmla="*/ 226813 h 245507"/>
                  <a:gd name="connsiteX2" fmla="*/ 1011582 w 1029024"/>
                  <a:gd name="connsiteY2" fmla="*/ 226813 h 245507"/>
                  <a:gd name="connsiteX3" fmla="*/ 1011582 w 1029024"/>
                  <a:gd name="connsiteY3" fmla="*/ 18693 h 245507"/>
                  <a:gd name="connsiteX4" fmla="*/ 8710 w 1029024"/>
                  <a:gd name="connsiteY4" fmla="*/ 0 h 245507"/>
                  <a:gd name="connsiteX5" fmla="*/ 1020314 w 1029024"/>
                  <a:gd name="connsiteY5" fmla="*/ 0 h 245507"/>
                  <a:gd name="connsiteX6" fmla="*/ 1029024 w 1029024"/>
                  <a:gd name="connsiteY6" fmla="*/ 8680 h 245507"/>
                  <a:gd name="connsiteX7" fmla="*/ 1029024 w 1029024"/>
                  <a:gd name="connsiteY7" fmla="*/ 235588 h 245507"/>
                  <a:gd name="connsiteX8" fmla="*/ 1020314 w 1029024"/>
                  <a:gd name="connsiteY8" fmla="*/ 245507 h 245507"/>
                  <a:gd name="connsiteX9" fmla="*/ 8710 w 1029024"/>
                  <a:gd name="connsiteY9" fmla="*/ 245507 h 245507"/>
                  <a:gd name="connsiteX10" fmla="*/ 0 w 1029024"/>
                  <a:gd name="connsiteY10" fmla="*/ 235588 h 245507"/>
                  <a:gd name="connsiteX11" fmla="*/ 0 w 1029024"/>
                  <a:gd name="connsiteY11" fmla="*/ 8680 h 245507"/>
                  <a:gd name="connsiteX12" fmla="*/ 8710 w 1029024"/>
                  <a:gd name="connsiteY12" fmla="*/ 0 h 2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024" h="245507">
                    <a:moveTo>
                      <a:pt x="18686" y="18693"/>
                    </a:moveTo>
                    <a:lnTo>
                      <a:pt x="18686" y="226813"/>
                    </a:lnTo>
                    <a:lnTo>
                      <a:pt x="1011582" y="226813"/>
                    </a:lnTo>
                    <a:lnTo>
                      <a:pt x="1011582" y="18693"/>
                    </a:lnTo>
                    <a:close/>
                    <a:moveTo>
                      <a:pt x="8710" y="0"/>
                    </a:moveTo>
                    <a:lnTo>
                      <a:pt x="1020314" y="0"/>
                    </a:lnTo>
                    <a:cubicBezTo>
                      <a:pt x="1025292" y="0"/>
                      <a:pt x="1029024" y="4960"/>
                      <a:pt x="1029024" y="8680"/>
                    </a:cubicBezTo>
                    <a:lnTo>
                      <a:pt x="1029024" y="235588"/>
                    </a:lnTo>
                    <a:cubicBezTo>
                      <a:pt x="1029024" y="240547"/>
                      <a:pt x="1025292" y="245507"/>
                      <a:pt x="1020314" y="245507"/>
                    </a:cubicBezTo>
                    <a:lnTo>
                      <a:pt x="8710" y="245507"/>
                    </a:lnTo>
                    <a:cubicBezTo>
                      <a:pt x="4978" y="245507"/>
                      <a:pt x="0" y="240547"/>
                      <a:pt x="0" y="235588"/>
                    </a:cubicBezTo>
                    <a:lnTo>
                      <a:pt x="0" y="8680"/>
                    </a:lnTo>
                    <a:cubicBezTo>
                      <a:pt x="0" y="4960"/>
                      <a:pt x="4978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AC92E077-69DE-3349-8868-E5D6C28DB131}"/>
                  </a:ext>
                </a:extLst>
              </p:cNvPr>
              <p:cNvSpPr/>
              <p:nvPr/>
            </p:nvSpPr>
            <p:spPr>
              <a:xfrm>
                <a:off x="17381290" y="11677169"/>
                <a:ext cx="1029024" cy="119638"/>
              </a:xfrm>
              <a:custGeom>
                <a:avLst/>
                <a:gdLst>
                  <a:gd name="connsiteX0" fmla="*/ 18686 w 1029024"/>
                  <a:gd name="connsiteY0" fmla="*/ 18693 h 119638"/>
                  <a:gd name="connsiteX1" fmla="*/ 18686 w 1029024"/>
                  <a:gd name="connsiteY1" fmla="*/ 102190 h 119638"/>
                  <a:gd name="connsiteX2" fmla="*/ 1011582 w 1029024"/>
                  <a:gd name="connsiteY2" fmla="*/ 102190 h 119638"/>
                  <a:gd name="connsiteX3" fmla="*/ 1011582 w 1029024"/>
                  <a:gd name="connsiteY3" fmla="*/ 18693 h 119638"/>
                  <a:gd name="connsiteX4" fmla="*/ 8710 w 1029024"/>
                  <a:gd name="connsiteY4" fmla="*/ 0 h 119638"/>
                  <a:gd name="connsiteX5" fmla="*/ 1020314 w 1029024"/>
                  <a:gd name="connsiteY5" fmla="*/ 0 h 119638"/>
                  <a:gd name="connsiteX6" fmla="*/ 1029024 w 1029024"/>
                  <a:gd name="connsiteY6" fmla="*/ 8634 h 119638"/>
                  <a:gd name="connsiteX7" fmla="*/ 1029024 w 1029024"/>
                  <a:gd name="connsiteY7" fmla="*/ 111004 h 119638"/>
                  <a:gd name="connsiteX8" fmla="*/ 1020314 w 1029024"/>
                  <a:gd name="connsiteY8" fmla="*/ 119638 h 119638"/>
                  <a:gd name="connsiteX9" fmla="*/ 8710 w 1029024"/>
                  <a:gd name="connsiteY9" fmla="*/ 119638 h 119638"/>
                  <a:gd name="connsiteX10" fmla="*/ 0 w 1029024"/>
                  <a:gd name="connsiteY10" fmla="*/ 111004 h 119638"/>
                  <a:gd name="connsiteX11" fmla="*/ 0 w 1029024"/>
                  <a:gd name="connsiteY11" fmla="*/ 8634 h 119638"/>
                  <a:gd name="connsiteX12" fmla="*/ 8710 w 1029024"/>
                  <a:gd name="connsiteY12" fmla="*/ 0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9024" h="119638">
                    <a:moveTo>
                      <a:pt x="18686" y="18693"/>
                    </a:moveTo>
                    <a:lnTo>
                      <a:pt x="18686" y="102190"/>
                    </a:lnTo>
                    <a:lnTo>
                      <a:pt x="1011582" y="102190"/>
                    </a:lnTo>
                    <a:lnTo>
                      <a:pt x="1011582" y="18693"/>
                    </a:lnTo>
                    <a:close/>
                    <a:moveTo>
                      <a:pt x="8710" y="0"/>
                    </a:moveTo>
                    <a:lnTo>
                      <a:pt x="1020314" y="0"/>
                    </a:lnTo>
                    <a:cubicBezTo>
                      <a:pt x="1025292" y="0"/>
                      <a:pt x="1029024" y="4934"/>
                      <a:pt x="1029024" y="8634"/>
                    </a:cubicBezTo>
                    <a:lnTo>
                      <a:pt x="1029024" y="111004"/>
                    </a:lnTo>
                    <a:cubicBezTo>
                      <a:pt x="1029024" y="115938"/>
                      <a:pt x="1025292" y="119638"/>
                      <a:pt x="1020314" y="119638"/>
                    </a:cubicBezTo>
                    <a:lnTo>
                      <a:pt x="8710" y="119638"/>
                    </a:lnTo>
                    <a:cubicBezTo>
                      <a:pt x="4978" y="119638"/>
                      <a:pt x="0" y="115938"/>
                      <a:pt x="0" y="111004"/>
                    </a:cubicBezTo>
                    <a:lnTo>
                      <a:pt x="0" y="8634"/>
                    </a:lnTo>
                    <a:cubicBezTo>
                      <a:pt x="0" y="4934"/>
                      <a:pt x="4978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AE3CA4A2-BC3B-0247-A2A8-7305767E8EB2}"/>
                  </a:ext>
                </a:extLst>
              </p:cNvPr>
              <p:cNvSpPr/>
              <p:nvPr/>
            </p:nvSpPr>
            <p:spPr>
              <a:xfrm>
                <a:off x="17390010" y="11685892"/>
                <a:ext cx="1011583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3" h="183">
                    <a:moveTo>
                      <a:pt x="813" y="183"/>
                    </a:moveTo>
                    <a:lnTo>
                      <a:pt x="0" y="183"/>
                    </a:lnTo>
                    <a:lnTo>
                      <a:pt x="0" y="0"/>
                    </a:lnTo>
                    <a:lnTo>
                      <a:pt x="813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7947066-1D02-C445-AD17-E157D36FB408}"/>
                </a:ext>
              </a:extLst>
            </p:cNvPr>
            <p:cNvGrpSpPr/>
            <p:nvPr/>
          </p:nvGrpSpPr>
          <p:grpSpPr>
            <a:xfrm>
              <a:off x="4859809" y="11449137"/>
              <a:ext cx="1283978" cy="1242462"/>
              <a:chOff x="4859809" y="11449137"/>
              <a:chExt cx="1283978" cy="1242462"/>
            </a:xfrm>
          </p:grpSpPr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3C833928-DCEC-344D-AA34-C2DE754F3EBF}"/>
                  </a:ext>
                </a:extLst>
              </p:cNvPr>
              <p:cNvSpPr/>
              <p:nvPr/>
            </p:nvSpPr>
            <p:spPr>
              <a:xfrm>
                <a:off x="4960746" y="12393751"/>
                <a:ext cx="1063906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5" h="233">
                    <a:moveTo>
                      <a:pt x="855" y="0"/>
                    </a:moveTo>
                    <a:lnTo>
                      <a:pt x="0" y="0"/>
                    </a:lnTo>
                    <a:lnTo>
                      <a:pt x="0" y="233"/>
                    </a:lnTo>
                    <a:lnTo>
                      <a:pt x="855" y="23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801B822-30AD-274D-A4B2-6DDA1563DDA0}"/>
                  </a:ext>
                </a:extLst>
              </p:cNvPr>
              <p:cNvSpPr/>
              <p:nvPr/>
            </p:nvSpPr>
            <p:spPr>
              <a:xfrm>
                <a:off x="4952026" y="12386273"/>
                <a:ext cx="1082593" cy="305326"/>
              </a:xfrm>
              <a:custGeom>
                <a:avLst/>
                <a:gdLst>
                  <a:gd name="connsiteX0" fmla="*/ 18686 w 1082593"/>
                  <a:gd name="connsiteY0" fmla="*/ 17444 h 305326"/>
                  <a:gd name="connsiteX1" fmla="*/ 18686 w 1082593"/>
                  <a:gd name="connsiteY1" fmla="*/ 287876 h 305326"/>
                  <a:gd name="connsiteX2" fmla="*/ 1063905 w 1082593"/>
                  <a:gd name="connsiteY2" fmla="*/ 287876 h 305326"/>
                  <a:gd name="connsiteX3" fmla="*/ 1063905 w 1082593"/>
                  <a:gd name="connsiteY3" fmla="*/ 17444 h 305326"/>
                  <a:gd name="connsiteX4" fmla="*/ 8711 w 1082593"/>
                  <a:gd name="connsiteY4" fmla="*/ 0 h 305326"/>
                  <a:gd name="connsiteX5" fmla="*/ 1072638 w 1082593"/>
                  <a:gd name="connsiteY5" fmla="*/ 0 h 305326"/>
                  <a:gd name="connsiteX6" fmla="*/ 1082593 w 1082593"/>
                  <a:gd name="connsiteY6" fmla="*/ 7447 h 305326"/>
                  <a:gd name="connsiteX7" fmla="*/ 1082593 w 1082593"/>
                  <a:gd name="connsiteY7" fmla="*/ 296638 h 305326"/>
                  <a:gd name="connsiteX8" fmla="*/ 1072638 w 1082593"/>
                  <a:gd name="connsiteY8" fmla="*/ 305326 h 305326"/>
                  <a:gd name="connsiteX9" fmla="*/ 8711 w 1082593"/>
                  <a:gd name="connsiteY9" fmla="*/ 305326 h 305326"/>
                  <a:gd name="connsiteX10" fmla="*/ 0 w 1082593"/>
                  <a:gd name="connsiteY10" fmla="*/ 296638 h 305326"/>
                  <a:gd name="connsiteX11" fmla="*/ 0 w 1082593"/>
                  <a:gd name="connsiteY11" fmla="*/ 7447 h 305326"/>
                  <a:gd name="connsiteX12" fmla="*/ 8711 w 1082593"/>
                  <a:gd name="connsiteY12" fmla="*/ 0 h 30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2593" h="305326">
                    <a:moveTo>
                      <a:pt x="18686" y="17444"/>
                    </a:moveTo>
                    <a:lnTo>
                      <a:pt x="18686" y="287876"/>
                    </a:lnTo>
                    <a:lnTo>
                      <a:pt x="1063905" y="287876"/>
                    </a:lnTo>
                    <a:lnTo>
                      <a:pt x="1063905" y="17444"/>
                    </a:lnTo>
                    <a:close/>
                    <a:moveTo>
                      <a:pt x="8711" y="0"/>
                    </a:moveTo>
                    <a:lnTo>
                      <a:pt x="1072638" y="0"/>
                    </a:lnTo>
                    <a:cubicBezTo>
                      <a:pt x="1078860" y="0"/>
                      <a:pt x="1082593" y="3723"/>
                      <a:pt x="1082593" y="7447"/>
                    </a:cubicBezTo>
                    <a:lnTo>
                      <a:pt x="1082593" y="296638"/>
                    </a:lnTo>
                    <a:cubicBezTo>
                      <a:pt x="1082593" y="301603"/>
                      <a:pt x="1078860" y="305326"/>
                      <a:pt x="1072638" y="305326"/>
                    </a:cubicBezTo>
                    <a:lnTo>
                      <a:pt x="8711" y="305326"/>
                    </a:lnTo>
                    <a:cubicBezTo>
                      <a:pt x="4978" y="305326"/>
                      <a:pt x="0" y="301603"/>
                      <a:pt x="0" y="296638"/>
                    </a:cubicBezTo>
                    <a:lnTo>
                      <a:pt x="0" y="7447"/>
                    </a:lnTo>
                    <a:cubicBezTo>
                      <a:pt x="0" y="3723"/>
                      <a:pt x="4978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CB3DB183-C40F-384A-9BD7-C146FBAC7F6D}"/>
                  </a:ext>
                </a:extLst>
              </p:cNvPr>
              <p:cNvSpPr/>
              <p:nvPr/>
            </p:nvSpPr>
            <p:spPr>
              <a:xfrm>
                <a:off x="4868558" y="12245449"/>
                <a:ext cx="1249526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4" h="119">
                    <a:moveTo>
                      <a:pt x="944" y="119"/>
                    </a:moveTo>
                    <a:lnTo>
                      <a:pt x="502" y="119"/>
                    </a:lnTo>
                    <a:lnTo>
                      <a:pt x="60" y="119"/>
                    </a:lnTo>
                    <a:cubicBezTo>
                      <a:pt x="43" y="119"/>
                      <a:pt x="29" y="113"/>
                      <a:pt x="18" y="102"/>
                    </a:cubicBezTo>
                    <a:cubicBezTo>
                      <a:pt x="7" y="91"/>
                      <a:pt x="0" y="77"/>
                      <a:pt x="0" y="60"/>
                    </a:cubicBezTo>
                    <a:cubicBezTo>
                      <a:pt x="0" y="44"/>
                      <a:pt x="7" y="28"/>
                      <a:pt x="18" y="18"/>
                    </a:cubicBezTo>
                    <a:cubicBezTo>
                      <a:pt x="29" y="7"/>
                      <a:pt x="43" y="0"/>
                      <a:pt x="60" y="0"/>
                    </a:cubicBezTo>
                    <a:lnTo>
                      <a:pt x="502" y="0"/>
                    </a:lnTo>
                    <a:lnTo>
                      <a:pt x="944" y="0"/>
                    </a:lnTo>
                    <a:cubicBezTo>
                      <a:pt x="961" y="0"/>
                      <a:pt x="976" y="7"/>
                      <a:pt x="986" y="18"/>
                    </a:cubicBezTo>
                    <a:cubicBezTo>
                      <a:pt x="997" y="28"/>
                      <a:pt x="1004" y="44"/>
                      <a:pt x="1004" y="60"/>
                    </a:cubicBezTo>
                    <a:cubicBezTo>
                      <a:pt x="1004" y="77"/>
                      <a:pt x="997" y="91"/>
                      <a:pt x="986" y="102"/>
                    </a:cubicBezTo>
                    <a:cubicBezTo>
                      <a:pt x="976" y="113"/>
                      <a:pt x="961" y="119"/>
                      <a:pt x="944" y="1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26452F62-A1A9-604E-98BB-34F05F1505C1}"/>
                  </a:ext>
                </a:extLst>
              </p:cNvPr>
              <p:cNvSpPr/>
              <p:nvPr/>
            </p:nvSpPr>
            <p:spPr>
              <a:xfrm>
                <a:off x="4859837" y="12236722"/>
                <a:ext cx="1266967" cy="165749"/>
              </a:xfrm>
              <a:custGeom>
                <a:avLst/>
                <a:gdLst>
                  <a:gd name="connsiteX0" fmla="*/ 83402 w 1266967"/>
                  <a:gd name="connsiteY0" fmla="*/ 17451 h 165749"/>
                  <a:gd name="connsiteX1" fmla="*/ 36109 w 1266967"/>
                  <a:gd name="connsiteY1" fmla="*/ 37203 h 165749"/>
                  <a:gd name="connsiteX2" fmla="*/ 17441 w 1266967"/>
                  <a:gd name="connsiteY2" fmla="*/ 82878 h 165749"/>
                  <a:gd name="connsiteX3" fmla="*/ 36109 w 1266967"/>
                  <a:gd name="connsiteY3" fmla="*/ 128553 h 165749"/>
                  <a:gd name="connsiteX4" fmla="*/ 83402 w 1266967"/>
                  <a:gd name="connsiteY4" fmla="*/ 148305 h 165749"/>
                  <a:gd name="connsiteX5" fmla="*/ 1183569 w 1266967"/>
                  <a:gd name="connsiteY5" fmla="*/ 148305 h 165749"/>
                  <a:gd name="connsiteX6" fmla="*/ 1229617 w 1266967"/>
                  <a:gd name="connsiteY6" fmla="*/ 128553 h 165749"/>
                  <a:gd name="connsiteX7" fmla="*/ 1249529 w 1266967"/>
                  <a:gd name="connsiteY7" fmla="*/ 82878 h 165749"/>
                  <a:gd name="connsiteX8" fmla="*/ 1229617 w 1266967"/>
                  <a:gd name="connsiteY8" fmla="*/ 37203 h 165749"/>
                  <a:gd name="connsiteX9" fmla="*/ 1183569 w 1266967"/>
                  <a:gd name="connsiteY9" fmla="*/ 17451 h 165749"/>
                  <a:gd name="connsiteX10" fmla="*/ 83386 w 1266967"/>
                  <a:gd name="connsiteY10" fmla="*/ 0 h 165749"/>
                  <a:gd name="connsiteX11" fmla="*/ 1183581 w 1266967"/>
                  <a:gd name="connsiteY11" fmla="*/ 0 h 165749"/>
                  <a:gd name="connsiteX12" fmla="*/ 1243320 w 1266967"/>
                  <a:gd name="connsiteY12" fmla="*/ 23502 h 165749"/>
                  <a:gd name="connsiteX13" fmla="*/ 1266967 w 1266967"/>
                  <a:gd name="connsiteY13" fmla="*/ 82874 h 165749"/>
                  <a:gd name="connsiteX14" fmla="*/ 1243320 w 1266967"/>
                  <a:gd name="connsiteY14" fmla="*/ 141010 h 165749"/>
                  <a:gd name="connsiteX15" fmla="*/ 1183581 w 1266967"/>
                  <a:gd name="connsiteY15" fmla="*/ 165749 h 165749"/>
                  <a:gd name="connsiteX16" fmla="*/ 83386 w 1266967"/>
                  <a:gd name="connsiteY16" fmla="*/ 165749 h 165749"/>
                  <a:gd name="connsiteX17" fmla="*/ 24892 w 1266967"/>
                  <a:gd name="connsiteY17" fmla="*/ 141010 h 165749"/>
                  <a:gd name="connsiteX18" fmla="*/ 0 w 1266967"/>
                  <a:gd name="connsiteY18" fmla="*/ 82874 h 165749"/>
                  <a:gd name="connsiteX19" fmla="*/ 24892 w 1266967"/>
                  <a:gd name="connsiteY19" fmla="*/ 23502 h 165749"/>
                  <a:gd name="connsiteX20" fmla="*/ 83386 w 1266967"/>
                  <a:gd name="connsiteY20" fmla="*/ 0 h 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66967" h="165749">
                    <a:moveTo>
                      <a:pt x="83402" y="17451"/>
                    </a:moveTo>
                    <a:cubicBezTo>
                      <a:pt x="65978" y="17451"/>
                      <a:pt x="49799" y="24858"/>
                      <a:pt x="36109" y="37203"/>
                    </a:cubicBezTo>
                    <a:cubicBezTo>
                      <a:pt x="24908" y="49547"/>
                      <a:pt x="17441" y="65595"/>
                      <a:pt x="17441" y="82878"/>
                    </a:cubicBezTo>
                    <a:cubicBezTo>
                      <a:pt x="17441" y="100161"/>
                      <a:pt x="24908" y="116209"/>
                      <a:pt x="36109" y="128553"/>
                    </a:cubicBezTo>
                    <a:cubicBezTo>
                      <a:pt x="49799" y="140898"/>
                      <a:pt x="65978" y="148305"/>
                      <a:pt x="83402" y="148305"/>
                    </a:cubicBezTo>
                    <a:lnTo>
                      <a:pt x="1183569" y="148305"/>
                    </a:lnTo>
                    <a:cubicBezTo>
                      <a:pt x="1200992" y="148305"/>
                      <a:pt x="1218416" y="140898"/>
                      <a:pt x="1229617" y="128553"/>
                    </a:cubicBezTo>
                    <a:cubicBezTo>
                      <a:pt x="1242062" y="116209"/>
                      <a:pt x="1249529" y="100161"/>
                      <a:pt x="1249529" y="82878"/>
                    </a:cubicBezTo>
                    <a:cubicBezTo>
                      <a:pt x="1249529" y="65595"/>
                      <a:pt x="1242062" y="49547"/>
                      <a:pt x="1229617" y="37203"/>
                    </a:cubicBezTo>
                    <a:cubicBezTo>
                      <a:pt x="1218416" y="24858"/>
                      <a:pt x="1200992" y="17451"/>
                      <a:pt x="1183569" y="17451"/>
                    </a:cubicBezTo>
                    <a:close/>
                    <a:moveTo>
                      <a:pt x="83386" y="0"/>
                    </a:moveTo>
                    <a:lnTo>
                      <a:pt x="1183581" y="0"/>
                    </a:lnTo>
                    <a:cubicBezTo>
                      <a:pt x="1207228" y="0"/>
                      <a:pt x="1227141" y="8659"/>
                      <a:pt x="1243320" y="23502"/>
                    </a:cubicBezTo>
                    <a:cubicBezTo>
                      <a:pt x="1258255" y="39582"/>
                      <a:pt x="1266967" y="60610"/>
                      <a:pt x="1266967" y="82874"/>
                    </a:cubicBezTo>
                    <a:cubicBezTo>
                      <a:pt x="1266967" y="105139"/>
                      <a:pt x="1258255" y="126167"/>
                      <a:pt x="1243320" y="141010"/>
                    </a:cubicBezTo>
                    <a:cubicBezTo>
                      <a:pt x="1227141" y="157090"/>
                      <a:pt x="1207228" y="165749"/>
                      <a:pt x="1183581" y="165749"/>
                    </a:cubicBezTo>
                    <a:lnTo>
                      <a:pt x="83386" y="165749"/>
                    </a:lnTo>
                    <a:cubicBezTo>
                      <a:pt x="60984" y="165749"/>
                      <a:pt x="39826" y="157090"/>
                      <a:pt x="24892" y="141010"/>
                    </a:cubicBezTo>
                    <a:cubicBezTo>
                      <a:pt x="8712" y="126167"/>
                      <a:pt x="0" y="105139"/>
                      <a:pt x="0" y="82874"/>
                    </a:cubicBezTo>
                    <a:cubicBezTo>
                      <a:pt x="0" y="60610"/>
                      <a:pt x="8712" y="39582"/>
                      <a:pt x="24892" y="23502"/>
                    </a:cubicBezTo>
                    <a:cubicBezTo>
                      <a:pt x="39826" y="8659"/>
                      <a:pt x="60984" y="0"/>
                      <a:pt x="833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78BEDBC-CBF8-FE46-811E-919231E9E7CC}"/>
                  </a:ext>
                </a:extLst>
              </p:cNvPr>
              <p:cNvSpPr/>
              <p:nvPr/>
            </p:nvSpPr>
            <p:spPr>
              <a:xfrm>
                <a:off x="4868558" y="12245449"/>
                <a:ext cx="1249526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4" h="119">
                    <a:moveTo>
                      <a:pt x="944" y="119"/>
                    </a:moveTo>
                    <a:lnTo>
                      <a:pt x="502" y="119"/>
                    </a:lnTo>
                    <a:lnTo>
                      <a:pt x="60" y="119"/>
                    </a:lnTo>
                    <a:cubicBezTo>
                      <a:pt x="43" y="119"/>
                      <a:pt x="29" y="113"/>
                      <a:pt x="18" y="102"/>
                    </a:cubicBezTo>
                    <a:cubicBezTo>
                      <a:pt x="7" y="91"/>
                      <a:pt x="0" y="77"/>
                      <a:pt x="0" y="60"/>
                    </a:cubicBezTo>
                    <a:cubicBezTo>
                      <a:pt x="0" y="44"/>
                      <a:pt x="7" y="28"/>
                      <a:pt x="18" y="18"/>
                    </a:cubicBezTo>
                    <a:cubicBezTo>
                      <a:pt x="29" y="7"/>
                      <a:pt x="43" y="0"/>
                      <a:pt x="60" y="0"/>
                    </a:cubicBezTo>
                    <a:lnTo>
                      <a:pt x="502" y="0"/>
                    </a:lnTo>
                    <a:lnTo>
                      <a:pt x="944" y="0"/>
                    </a:lnTo>
                    <a:cubicBezTo>
                      <a:pt x="961" y="0"/>
                      <a:pt x="976" y="7"/>
                      <a:pt x="986" y="18"/>
                    </a:cubicBezTo>
                    <a:cubicBezTo>
                      <a:pt x="997" y="28"/>
                      <a:pt x="1004" y="44"/>
                      <a:pt x="1004" y="60"/>
                    </a:cubicBezTo>
                    <a:cubicBezTo>
                      <a:pt x="1004" y="77"/>
                      <a:pt x="997" y="91"/>
                      <a:pt x="986" y="102"/>
                    </a:cubicBezTo>
                    <a:cubicBezTo>
                      <a:pt x="976" y="113"/>
                      <a:pt x="961" y="119"/>
                      <a:pt x="944" y="11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09F668EA-C6D7-FB4A-A627-0DB6801C3A6A}"/>
                  </a:ext>
                </a:extLst>
              </p:cNvPr>
              <p:cNvSpPr/>
              <p:nvPr/>
            </p:nvSpPr>
            <p:spPr>
              <a:xfrm>
                <a:off x="4868558" y="11459079"/>
                <a:ext cx="594243" cy="5657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8" h="455">
                    <a:moveTo>
                      <a:pt x="413" y="215"/>
                    </a:moveTo>
                    <a:cubicBezTo>
                      <a:pt x="468" y="157"/>
                      <a:pt x="464" y="97"/>
                      <a:pt x="433" y="66"/>
                    </a:cubicBezTo>
                    <a:cubicBezTo>
                      <a:pt x="403" y="37"/>
                      <a:pt x="350" y="35"/>
                      <a:pt x="295" y="87"/>
                    </a:cubicBezTo>
                    <a:cubicBezTo>
                      <a:pt x="271" y="16"/>
                      <a:pt x="221" y="-9"/>
                      <a:pt x="181" y="2"/>
                    </a:cubicBezTo>
                    <a:cubicBezTo>
                      <a:pt x="139" y="13"/>
                      <a:pt x="109" y="64"/>
                      <a:pt x="128" y="140"/>
                    </a:cubicBezTo>
                    <a:cubicBezTo>
                      <a:pt x="47" y="138"/>
                      <a:pt x="2" y="179"/>
                      <a:pt x="0" y="223"/>
                    </a:cubicBezTo>
                    <a:cubicBezTo>
                      <a:pt x="-1" y="264"/>
                      <a:pt x="34" y="308"/>
                      <a:pt x="108" y="315"/>
                    </a:cubicBezTo>
                    <a:cubicBezTo>
                      <a:pt x="78" y="379"/>
                      <a:pt x="96" y="425"/>
                      <a:pt x="130" y="445"/>
                    </a:cubicBezTo>
                    <a:cubicBezTo>
                      <a:pt x="169" y="467"/>
                      <a:pt x="229" y="453"/>
                      <a:pt x="270" y="383"/>
                    </a:cubicBezTo>
                    <a:cubicBezTo>
                      <a:pt x="277" y="371"/>
                      <a:pt x="282" y="359"/>
                      <a:pt x="287" y="347"/>
                    </a:cubicBezTo>
                    <a:cubicBezTo>
                      <a:pt x="298" y="354"/>
                      <a:pt x="311" y="361"/>
                      <a:pt x="325" y="367"/>
                    </a:cubicBezTo>
                    <a:cubicBezTo>
                      <a:pt x="401" y="397"/>
                      <a:pt x="456" y="371"/>
                      <a:pt x="472" y="330"/>
                    </a:cubicBezTo>
                    <a:cubicBezTo>
                      <a:pt x="487" y="294"/>
                      <a:pt x="475" y="248"/>
                      <a:pt x="413" y="2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7A09515-B402-F743-9083-610D94EFFC95}"/>
                  </a:ext>
                </a:extLst>
              </p:cNvPr>
              <p:cNvSpPr/>
              <p:nvPr/>
            </p:nvSpPr>
            <p:spPr>
              <a:xfrm>
                <a:off x="4859809" y="11449137"/>
                <a:ext cx="611835" cy="584454"/>
              </a:xfrm>
              <a:custGeom>
                <a:avLst/>
                <a:gdLst>
                  <a:gd name="connsiteX0" fmla="*/ 271510 w 611835"/>
                  <a:gd name="connsiteY0" fmla="*/ 19384 h 584454"/>
                  <a:gd name="connsiteX1" fmla="*/ 236257 w 611835"/>
                  <a:gd name="connsiteY1" fmla="*/ 21152 h 584454"/>
                  <a:gd name="connsiteX2" fmla="*/ 177831 w 611835"/>
                  <a:gd name="connsiteY2" fmla="*/ 181551 h 584454"/>
                  <a:gd name="connsiteX3" fmla="*/ 175345 w 611835"/>
                  <a:gd name="connsiteY3" fmla="*/ 190255 h 584454"/>
                  <a:gd name="connsiteX4" fmla="*/ 167887 w 611835"/>
                  <a:gd name="connsiteY4" fmla="*/ 193985 h 584454"/>
                  <a:gd name="connsiteX5" fmla="*/ 157942 w 611835"/>
                  <a:gd name="connsiteY5" fmla="*/ 193985 h 584454"/>
                  <a:gd name="connsiteX6" fmla="*/ 18715 w 611835"/>
                  <a:gd name="connsiteY6" fmla="*/ 287240 h 584454"/>
                  <a:gd name="connsiteX7" fmla="*/ 144268 w 611835"/>
                  <a:gd name="connsiteY7" fmla="*/ 391686 h 584454"/>
                  <a:gd name="connsiteX8" fmla="*/ 151726 w 611835"/>
                  <a:gd name="connsiteY8" fmla="*/ 396660 h 584454"/>
                  <a:gd name="connsiteX9" fmla="*/ 151726 w 611835"/>
                  <a:gd name="connsiteY9" fmla="*/ 404120 h 584454"/>
                  <a:gd name="connsiteX10" fmla="*/ 175345 w 611835"/>
                  <a:gd name="connsiteY10" fmla="*/ 555815 h 584454"/>
                  <a:gd name="connsiteX11" fmla="*/ 335705 w 611835"/>
                  <a:gd name="connsiteY11" fmla="*/ 481211 h 584454"/>
                  <a:gd name="connsiteX12" fmla="*/ 356837 w 611835"/>
                  <a:gd name="connsiteY12" fmla="*/ 437692 h 584454"/>
                  <a:gd name="connsiteX13" fmla="*/ 361810 w 611835"/>
                  <a:gd name="connsiteY13" fmla="*/ 432718 h 584454"/>
                  <a:gd name="connsiteX14" fmla="*/ 370511 w 611835"/>
                  <a:gd name="connsiteY14" fmla="*/ 433962 h 584454"/>
                  <a:gd name="connsiteX15" fmla="*/ 416506 w 611835"/>
                  <a:gd name="connsiteY15" fmla="*/ 457586 h 584454"/>
                  <a:gd name="connsiteX16" fmla="*/ 586810 w 611835"/>
                  <a:gd name="connsiteY16" fmla="*/ 417798 h 584454"/>
                  <a:gd name="connsiteX17" fmla="*/ 518440 w 611835"/>
                  <a:gd name="connsiteY17" fmla="*/ 284753 h 584454"/>
                  <a:gd name="connsiteX18" fmla="*/ 513467 w 611835"/>
                  <a:gd name="connsiteY18" fmla="*/ 278536 h 584454"/>
                  <a:gd name="connsiteX19" fmla="*/ 515953 w 611835"/>
                  <a:gd name="connsiteY19" fmla="*/ 271076 h 584454"/>
                  <a:gd name="connsiteX20" fmla="*/ 540815 w 611835"/>
                  <a:gd name="connsiteY20" fmla="*/ 99486 h 584454"/>
                  <a:gd name="connsiteX21" fmla="*/ 381699 w 611835"/>
                  <a:gd name="connsiteY21" fmla="*/ 124354 h 584454"/>
                  <a:gd name="connsiteX22" fmla="*/ 372997 w 611835"/>
                  <a:gd name="connsiteY22" fmla="*/ 125598 h 584454"/>
                  <a:gd name="connsiteX23" fmla="*/ 366782 w 611835"/>
                  <a:gd name="connsiteY23" fmla="*/ 120624 h 584454"/>
                  <a:gd name="connsiteX24" fmla="*/ 271510 w 611835"/>
                  <a:gd name="connsiteY24" fmla="*/ 19384 h 584454"/>
                  <a:gd name="connsiteX25" fmla="*/ 279742 w 611835"/>
                  <a:gd name="connsiteY25" fmla="*/ 2459 h 584454"/>
                  <a:gd name="connsiteX26" fmla="*/ 379223 w 611835"/>
                  <a:gd name="connsiteY26" fmla="*/ 103189 h 584454"/>
                  <a:gd name="connsiteX27" fmla="*/ 553279 w 611835"/>
                  <a:gd name="connsiteY27" fmla="*/ 85779 h 584454"/>
                  <a:gd name="connsiteX28" fmla="*/ 537117 w 611835"/>
                  <a:gd name="connsiteY28" fmla="*/ 274803 h 584454"/>
                  <a:gd name="connsiteX29" fmla="*/ 604253 w 611835"/>
                  <a:gd name="connsiteY29" fmla="*/ 424032 h 584454"/>
                  <a:gd name="connsiteX30" fmla="*/ 409061 w 611835"/>
                  <a:gd name="connsiteY30" fmla="*/ 475019 h 584454"/>
                  <a:gd name="connsiteX31" fmla="*/ 370520 w 611835"/>
                  <a:gd name="connsiteY31" fmla="*/ 455122 h 584454"/>
                  <a:gd name="connsiteX32" fmla="*/ 351871 w 611835"/>
                  <a:gd name="connsiteY32" fmla="*/ 489942 h 584454"/>
                  <a:gd name="connsiteX33" fmla="*/ 216356 w 611835"/>
                  <a:gd name="connsiteY33" fmla="*/ 584454 h 584454"/>
                  <a:gd name="connsiteX34" fmla="*/ 165382 w 611835"/>
                  <a:gd name="connsiteY34" fmla="*/ 570775 h 584454"/>
                  <a:gd name="connsiteX35" fmla="*/ 130571 w 611835"/>
                  <a:gd name="connsiteY35" fmla="*/ 409109 h 584454"/>
                  <a:gd name="connsiteX36" fmla="*/ 28 w 611835"/>
                  <a:gd name="connsiteY36" fmla="*/ 285995 h 584454"/>
                  <a:gd name="connsiteX37" fmla="*/ 156679 w 611835"/>
                  <a:gd name="connsiteY37" fmla="*/ 175317 h 584454"/>
                  <a:gd name="connsiteX38" fmla="*/ 231275 w 611835"/>
                  <a:gd name="connsiteY38" fmla="*/ 3703 h 584454"/>
                  <a:gd name="connsiteX39" fmla="*/ 279742 w 611835"/>
                  <a:gd name="connsiteY39" fmla="*/ 2459 h 58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11835" h="584454">
                    <a:moveTo>
                      <a:pt x="271510" y="19384"/>
                    </a:moveTo>
                    <a:cubicBezTo>
                      <a:pt x="259409" y="17344"/>
                      <a:pt x="247445" y="18044"/>
                      <a:pt x="236257" y="21152"/>
                    </a:cubicBezTo>
                    <a:cubicBezTo>
                      <a:pt x="191505" y="32342"/>
                      <a:pt x="154213" y="88296"/>
                      <a:pt x="177831" y="181551"/>
                    </a:cubicBezTo>
                    <a:cubicBezTo>
                      <a:pt x="177831" y="185281"/>
                      <a:pt x="177831" y="187768"/>
                      <a:pt x="175345" y="190255"/>
                    </a:cubicBezTo>
                    <a:cubicBezTo>
                      <a:pt x="174102" y="192742"/>
                      <a:pt x="170373" y="193985"/>
                      <a:pt x="167887" y="193985"/>
                    </a:cubicBezTo>
                    <a:cubicBezTo>
                      <a:pt x="164157" y="193985"/>
                      <a:pt x="161671" y="193985"/>
                      <a:pt x="157942" y="193985"/>
                    </a:cubicBezTo>
                    <a:cubicBezTo>
                      <a:pt x="68439" y="193985"/>
                      <a:pt x="19958" y="239991"/>
                      <a:pt x="18715" y="287240"/>
                    </a:cubicBezTo>
                    <a:cubicBezTo>
                      <a:pt x="17472" y="333246"/>
                      <a:pt x="54765" y="382982"/>
                      <a:pt x="144268" y="391686"/>
                    </a:cubicBezTo>
                    <a:cubicBezTo>
                      <a:pt x="146754" y="391686"/>
                      <a:pt x="150483" y="394173"/>
                      <a:pt x="151726" y="396660"/>
                    </a:cubicBezTo>
                    <a:cubicBezTo>
                      <a:pt x="152970" y="397903"/>
                      <a:pt x="152970" y="401633"/>
                      <a:pt x="151726" y="404120"/>
                    </a:cubicBezTo>
                    <a:cubicBezTo>
                      <a:pt x="114434" y="484941"/>
                      <a:pt x="139295" y="534677"/>
                      <a:pt x="175345" y="555815"/>
                    </a:cubicBezTo>
                    <a:cubicBezTo>
                      <a:pt x="218854" y="580683"/>
                      <a:pt x="288467" y="563276"/>
                      <a:pt x="335705" y="481211"/>
                    </a:cubicBezTo>
                    <a:cubicBezTo>
                      <a:pt x="344406" y="467534"/>
                      <a:pt x="350622" y="453856"/>
                      <a:pt x="356837" y="437692"/>
                    </a:cubicBezTo>
                    <a:cubicBezTo>
                      <a:pt x="358080" y="436449"/>
                      <a:pt x="359323" y="433962"/>
                      <a:pt x="361810" y="432718"/>
                    </a:cubicBezTo>
                    <a:cubicBezTo>
                      <a:pt x="365539" y="431475"/>
                      <a:pt x="368025" y="432718"/>
                      <a:pt x="370511" y="433962"/>
                    </a:cubicBezTo>
                    <a:cubicBezTo>
                      <a:pt x="384185" y="442666"/>
                      <a:pt x="400345" y="451369"/>
                      <a:pt x="416506" y="457586"/>
                    </a:cubicBezTo>
                    <a:cubicBezTo>
                      <a:pt x="482390" y="484941"/>
                      <a:pt x="561948" y="478724"/>
                      <a:pt x="586810" y="417798"/>
                    </a:cubicBezTo>
                    <a:cubicBezTo>
                      <a:pt x="606699" y="368061"/>
                      <a:pt x="581837" y="318325"/>
                      <a:pt x="518440" y="284753"/>
                    </a:cubicBezTo>
                    <a:cubicBezTo>
                      <a:pt x="515953" y="283510"/>
                      <a:pt x="514710" y="281023"/>
                      <a:pt x="513467" y="278536"/>
                    </a:cubicBezTo>
                    <a:cubicBezTo>
                      <a:pt x="513467" y="276050"/>
                      <a:pt x="514710" y="273563"/>
                      <a:pt x="515953" y="271076"/>
                    </a:cubicBezTo>
                    <a:cubicBezTo>
                      <a:pt x="579351" y="203932"/>
                      <a:pt x="576865" y="134302"/>
                      <a:pt x="540815" y="99486"/>
                    </a:cubicBezTo>
                    <a:cubicBezTo>
                      <a:pt x="501036" y="60941"/>
                      <a:pt x="438881" y="70888"/>
                      <a:pt x="381699" y="124354"/>
                    </a:cubicBezTo>
                    <a:cubicBezTo>
                      <a:pt x="379213" y="125598"/>
                      <a:pt x="375484" y="126841"/>
                      <a:pt x="372997" y="125598"/>
                    </a:cubicBezTo>
                    <a:cubicBezTo>
                      <a:pt x="370511" y="125598"/>
                      <a:pt x="368025" y="124354"/>
                      <a:pt x="366782" y="120624"/>
                    </a:cubicBezTo>
                    <a:cubicBezTo>
                      <a:pt x="345339" y="56278"/>
                      <a:pt x="307813" y="25504"/>
                      <a:pt x="271510" y="19384"/>
                    </a:cubicBezTo>
                    <a:close/>
                    <a:moveTo>
                      <a:pt x="279742" y="2459"/>
                    </a:moveTo>
                    <a:cubicBezTo>
                      <a:pt x="325141" y="12952"/>
                      <a:pt x="360574" y="55623"/>
                      <a:pt x="379223" y="103189"/>
                    </a:cubicBezTo>
                    <a:cubicBezTo>
                      <a:pt x="453818" y="38523"/>
                      <a:pt x="519711" y="53446"/>
                      <a:pt x="553279" y="85779"/>
                    </a:cubicBezTo>
                    <a:cubicBezTo>
                      <a:pt x="593063" y="125573"/>
                      <a:pt x="600523" y="202675"/>
                      <a:pt x="537117" y="274803"/>
                    </a:cubicBezTo>
                    <a:cubicBezTo>
                      <a:pt x="612955" y="319572"/>
                      <a:pt x="621658" y="380507"/>
                      <a:pt x="604253" y="424032"/>
                    </a:cubicBezTo>
                    <a:cubicBezTo>
                      <a:pt x="575658" y="496160"/>
                      <a:pt x="483656" y="503621"/>
                      <a:pt x="409061" y="475019"/>
                    </a:cubicBezTo>
                    <a:cubicBezTo>
                      <a:pt x="395385" y="468801"/>
                      <a:pt x="381709" y="462583"/>
                      <a:pt x="370520" y="455122"/>
                    </a:cubicBezTo>
                    <a:cubicBezTo>
                      <a:pt x="364303" y="467558"/>
                      <a:pt x="358087" y="478750"/>
                      <a:pt x="351871" y="489942"/>
                    </a:cubicBezTo>
                    <a:cubicBezTo>
                      <a:pt x="313330" y="555852"/>
                      <a:pt x="262356" y="584454"/>
                      <a:pt x="216356" y="584454"/>
                    </a:cubicBezTo>
                    <a:cubicBezTo>
                      <a:pt x="198950" y="584454"/>
                      <a:pt x="181544" y="579480"/>
                      <a:pt x="165382" y="570775"/>
                    </a:cubicBezTo>
                    <a:cubicBezTo>
                      <a:pt x="125598" y="547147"/>
                      <a:pt x="95759" y="492429"/>
                      <a:pt x="130571" y="409109"/>
                    </a:cubicBezTo>
                    <a:cubicBezTo>
                      <a:pt x="38569" y="395430"/>
                      <a:pt x="-1216" y="338225"/>
                      <a:pt x="28" y="285995"/>
                    </a:cubicBezTo>
                    <a:cubicBezTo>
                      <a:pt x="2515" y="230034"/>
                      <a:pt x="57218" y="175317"/>
                      <a:pt x="156679" y="175317"/>
                    </a:cubicBezTo>
                    <a:cubicBezTo>
                      <a:pt x="136787" y="77074"/>
                      <a:pt x="180301" y="17382"/>
                      <a:pt x="231275" y="3703"/>
                    </a:cubicBezTo>
                    <a:cubicBezTo>
                      <a:pt x="248370" y="-960"/>
                      <a:pt x="264610" y="-1038"/>
                      <a:pt x="279742" y="24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61158B91-00D8-5D4A-9437-C74ABD6740C5}"/>
                  </a:ext>
                </a:extLst>
              </p:cNvPr>
              <p:cNvSpPr/>
              <p:nvPr/>
            </p:nvSpPr>
            <p:spPr>
              <a:xfrm>
                <a:off x="5099026" y="11672184"/>
                <a:ext cx="100909" cy="100945"/>
              </a:xfrm>
              <a:custGeom>
                <a:avLst/>
                <a:gdLst>
                  <a:gd name="connsiteX0" fmla="*/ 46792 w 100909"/>
                  <a:gd name="connsiteY0" fmla="*/ 17447 h 100945"/>
                  <a:gd name="connsiteX1" fmla="*/ 18690 w 100909"/>
                  <a:gd name="connsiteY1" fmla="*/ 45569 h 100945"/>
                  <a:gd name="connsiteX2" fmla="*/ 18690 w 100909"/>
                  <a:gd name="connsiteY2" fmla="*/ 54129 h 100945"/>
                  <a:gd name="connsiteX3" fmla="*/ 46792 w 100909"/>
                  <a:gd name="connsiteY3" fmla="*/ 82251 h 100945"/>
                  <a:gd name="connsiteX4" fmla="*/ 54123 w 100909"/>
                  <a:gd name="connsiteY4" fmla="*/ 82251 h 100945"/>
                  <a:gd name="connsiteX5" fmla="*/ 82225 w 100909"/>
                  <a:gd name="connsiteY5" fmla="*/ 54129 h 100945"/>
                  <a:gd name="connsiteX6" fmla="*/ 82225 w 100909"/>
                  <a:gd name="connsiteY6" fmla="*/ 45569 h 100945"/>
                  <a:gd name="connsiteX7" fmla="*/ 54123 w 100909"/>
                  <a:gd name="connsiteY7" fmla="*/ 17447 h 100945"/>
                  <a:gd name="connsiteX8" fmla="*/ 46763 w 100909"/>
                  <a:gd name="connsiteY8" fmla="*/ 0 h 100945"/>
                  <a:gd name="connsiteX9" fmla="*/ 54147 w 100909"/>
                  <a:gd name="connsiteY9" fmla="*/ 0 h 100945"/>
                  <a:gd name="connsiteX10" fmla="*/ 100909 w 100909"/>
                  <a:gd name="connsiteY10" fmla="*/ 45548 h 100945"/>
                  <a:gd name="connsiteX11" fmla="*/ 100909 w 100909"/>
                  <a:gd name="connsiteY11" fmla="*/ 54166 h 100945"/>
                  <a:gd name="connsiteX12" fmla="*/ 54147 w 100909"/>
                  <a:gd name="connsiteY12" fmla="*/ 100945 h 100945"/>
                  <a:gd name="connsiteX13" fmla="*/ 46763 w 100909"/>
                  <a:gd name="connsiteY13" fmla="*/ 100945 h 100945"/>
                  <a:gd name="connsiteX14" fmla="*/ 0 w 100909"/>
                  <a:gd name="connsiteY14" fmla="*/ 54166 h 100945"/>
                  <a:gd name="connsiteX15" fmla="*/ 0 w 100909"/>
                  <a:gd name="connsiteY15" fmla="*/ 45548 h 100945"/>
                  <a:gd name="connsiteX16" fmla="*/ 46763 w 100909"/>
                  <a:gd name="connsiteY16" fmla="*/ 0 h 10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909" h="100945">
                    <a:moveTo>
                      <a:pt x="46792" y="17447"/>
                    </a:moveTo>
                    <a:cubicBezTo>
                      <a:pt x="30909" y="17447"/>
                      <a:pt x="18690" y="30897"/>
                      <a:pt x="18690" y="45569"/>
                    </a:cubicBezTo>
                    <a:lnTo>
                      <a:pt x="18690" y="54129"/>
                    </a:lnTo>
                    <a:cubicBezTo>
                      <a:pt x="18690" y="70024"/>
                      <a:pt x="30909" y="82251"/>
                      <a:pt x="46792" y="82251"/>
                    </a:cubicBezTo>
                    <a:lnTo>
                      <a:pt x="54123" y="82251"/>
                    </a:lnTo>
                    <a:cubicBezTo>
                      <a:pt x="70007" y="82251"/>
                      <a:pt x="82225" y="70024"/>
                      <a:pt x="82225" y="54129"/>
                    </a:cubicBezTo>
                    <a:lnTo>
                      <a:pt x="82225" y="45569"/>
                    </a:lnTo>
                    <a:cubicBezTo>
                      <a:pt x="82225" y="30897"/>
                      <a:pt x="70007" y="17447"/>
                      <a:pt x="54123" y="17447"/>
                    </a:cubicBezTo>
                    <a:close/>
                    <a:moveTo>
                      <a:pt x="46763" y="0"/>
                    </a:moveTo>
                    <a:lnTo>
                      <a:pt x="54147" y="0"/>
                    </a:lnTo>
                    <a:cubicBezTo>
                      <a:pt x="79989" y="0"/>
                      <a:pt x="100909" y="20928"/>
                      <a:pt x="100909" y="45548"/>
                    </a:cubicBezTo>
                    <a:lnTo>
                      <a:pt x="100909" y="54166"/>
                    </a:lnTo>
                    <a:cubicBezTo>
                      <a:pt x="100909" y="78786"/>
                      <a:pt x="79989" y="100945"/>
                      <a:pt x="54147" y="100945"/>
                    </a:cubicBezTo>
                    <a:lnTo>
                      <a:pt x="46763" y="100945"/>
                    </a:lnTo>
                    <a:cubicBezTo>
                      <a:pt x="20920" y="100945"/>
                      <a:pt x="0" y="78786"/>
                      <a:pt x="0" y="54166"/>
                    </a:cubicBezTo>
                    <a:lnTo>
                      <a:pt x="0" y="45548"/>
                    </a:lnTo>
                    <a:cubicBezTo>
                      <a:pt x="0" y="20928"/>
                      <a:pt x="20920" y="0"/>
                      <a:pt x="467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F9A2281E-EC02-E940-AB32-793B1EFDFD08}"/>
                  </a:ext>
                </a:extLst>
              </p:cNvPr>
              <p:cNvSpPr/>
              <p:nvPr/>
            </p:nvSpPr>
            <p:spPr>
              <a:xfrm>
                <a:off x="5216133" y="11882797"/>
                <a:ext cx="114613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298">
                    <a:moveTo>
                      <a:pt x="83" y="298"/>
                    </a:moveTo>
                    <a:cubicBezTo>
                      <a:pt x="83" y="298"/>
                      <a:pt x="82" y="298"/>
                      <a:pt x="81" y="298"/>
                    </a:cubicBezTo>
                    <a:cubicBezTo>
                      <a:pt x="78" y="298"/>
                      <a:pt x="75" y="293"/>
                      <a:pt x="76" y="290"/>
                    </a:cubicBezTo>
                    <a:cubicBezTo>
                      <a:pt x="76" y="289"/>
                      <a:pt x="98" y="149"/>
                      <a:pt x="1" y="11"/>
                    </a:cubicBezTo>
                    <a:cubicBezTo>
                      <a:pt x="-1" y="8"/>
                      <a:pt x="-1" y="4"/>
                      <a:pt x="2" y="1"/>
                    </a:cubicBezTo>
                    <a:cubicBezTo>
                      <a:pt x="6" y="-1"/>
                      <a:pt x="11" y="-1"/>
                      <a:pt x="13" y="3"/>
                    </a:cubicBezTo>
                    <a:cubicBezTo>
                      <a:pt x="114" y="146"/>
                      <a:pt x="91" y="286"/>
                      <a:pt x="90" y="292"/>
                    </a:cubicBezTo>
                    <a:cubicBezTo>
                      <a:pt x="89" y="296"/>
                      <a:pt x="86" y="298"/>
                      <a:pt x="83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AA7FBFD5-DFEB-5D4F-9E33-CDBDF234A5E2}"/>
                  </a:ext>
                </a:extLst>
              </p:cNvPr>
              <p:cNvSpPr/>
              <p:nvPr/>
            </p:nvSpPr>
            <p:spPr>
              <a:xfrm>
                <a:off x="4869803" y="12038575"/>
                <a:ext cx="276566" cy="2056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" h="166">
                    <a:moveTo>
                      <a:pt x="59" y="166"/>
                    </a:moveTo>
                    <a:cubicBezTo>
                      <a:pt x="59" y="166"/>
                      <a:pt x="-42" y="38"/>
                      <a:pt x="21" y="4"/>
                    </a:cubicBezTo>
                    <a:cubicBezTo>
                      <a:pt x="87" y="-31"/>
                      <a:pt x="223" y="166"/>
                      <a:pt x="223" y="1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1D76E05A-2F9E-EA4F-8784-0D32218BEA99}"/>
                  </a:ext>
                </a:extLst>
              </p:cNvPr>
              <p:cNvSpPr/>
              <p:nvPr/>
            </p:nvSpPr>
            <p:spPr>
              <a:xfrm>
                <a:off x="4862038" y="12028921"/>
                <a:ext cx="292742" cy="224005"/>
              </a:xfrm>
              <a:custGeom>
                <a:avLst/>
                <a:gdLst>
                  <a:gd name="connsiteX0" fmla="*/ 62791 w 292742"/>
                  <a:gd name="connsiteY0" fmla="*/ 18491 h 224005"/>
                  <a:gd name="connsiteX1" fmla="*/ 38805 w 292742"/>
                  <a:gd name="connsiteY1" fmla="*/ 22092 h 224005"/>
                  <a:gd name="connsiteX2" fmla="*/ 18972 w 292742"/>
                  <a:gd name="connsiteY2" fmla="*/ 49329 h 224005"/>
                  <a:gd name="connsiteX3" fmla="*/ 84670 w 292742"/>
                  <a:gd name="connsiteY3" fmla="*/ 206559 h 224005"/>
                  <a:gd name="connsiteX4" fmla="*/ 266890 w 292742"/>
                  <a:gd name="connsiteY4" fmla="*/ 206559 h 224005"/>
                  <a:gd name="connsiteX5" fmla="*/ 62791 w 292742"/>
                  <a:gd name="connsiteY5" fmla="*/ 18491 h 224005"/>
                  <a:gd name="connsiteX6" fmla="*/ 65954 w 292742"/>
                  <a:gd name="connsiteY6" fmla="*/ 790 h 224005"/>
                  <a:gd name="connsiteX7" fmla="*/ 291812 w 292742"/>
                  <a:gd name="connsiteY7" fmla="*/ 210372 h 224005"/>
                  <a:gd name="connsiteX8" fmla="*/ 291812 w 292742"/>
                  <a:gd name="connsiteY8" fmla="*/ 219048 h 224005"/>
                  <a:gd name="connsiteX9" fmla="*/ 284369 w 292742"/>
                  <a:gd name="connsiteY9" fmla="*/ 224005 h 224005"/>
                  <a:gd name="connsiteX10" fmla="*/ 80925 w 292742"/>
                  <a:gd name="connsiteY10" fmla="*/ 224005 h 224005"/>
                  <a:gd name="connsiteX11" fmla="*/ 73481 w 292742"/>
                  <a:gd name="connsiteY11" fmla="*/ 221526 h 224005"/>
                  <a:gd name="connsiteX12" fmla="*/ 1532 w 292742"/>
                  <a:gd name="connsiteY12" fmla="*/ 45540 h 224005"/>
                  <a:gd name="connsiteX13" fmla="*/ 31304 w 292742"/>
                  <a:gd name="connsiteY13" fmla="*/ 5881 h 224005"/>
                  <a:gd name="connsiteX14" fmla="*/ 65954 w 292742"/>
                  <a:gd name="connsiteY14" fmla="*/ 790 h 22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2742" h="224005">
                    <a:moveTo>
                      <a:pt x="62791" y="18491"/>
                    </a:moveTo>
                    <a:cubicBezTo>
                      <a:pt x="54010" y="17333"/>
                      <a:pt x="45933" y="18378"/>
                      <a:pt x="38805" y="22092"/>
                    </a:cubicBezTo>
                    <a:cubicBezTo>
                      <a:pt x="28889" y="28282"/>
                      <a:pt x="21451" y="36948"/>
                      <a:pt x="18972" y="49329"/>
                    </a:cubicBezTo>
                    <a:cubicBezTo>
                      <a:pt x="9055" y="100088"/>
                      <a:pt x="71035" y="187989"/>
                      <a:pt x="84670" y="206559"/>
                    </a:cubicBezTo>
                    <a:lnTo>
                      <a:pt x="266890" y="206559"/>
                    </a:lnTo>
                    <a:cubicBezTo>
                      <a:pt x="220251" y="142646"/>
                      <a:pt x="124260" y="26599"/>
                      <a:pt x="62791" y="18491"/>
                    </a:cubicBezTo>
                    <a:close/>
                    <a:moveTo>
                      <a:pt x="65954" y="790"/>
                    </a:moveTo>
                    <a:cubicBezTo>
                      <a:pt x="152874" y="13956"/>
                      <a:pt x="275530" y="187599"/>
                      <a:pt x="291812" y="210372"/>
                    </a:cubicBezTo>
                    <a:cubicBezTo>
                      <a:pt x="293052" y="212851"/>
                      <a:pt x="293052" y="216569"/>
                      <a:pt x="291812" y="219048"/>
                    </a:cubicBezTo>
                    <a:cubicBezTo>
                      <a:pt x="290571" y="222766"/>
                      <a:pt x="286850" y="224005"/>
                      <a:pt x="284369" y="224005"/>
                    </a:cubicBezTo>
                    <a:lnTo>
                      <a:pt x="80925" y="224005"/>
                    </a:lnTo>
                    <a:cubicBezTo>
                      <a:pt x="77203" y="224005"/>
                      <a:pt x="75963" y="222766"/>
                      <a:pt x="73481" y="221526"/>
                    </a:cubicBezTo>
                    <a:cubicBezTo>
                      <a:pt x="69760" y="216569"/>
                      <a:pt x="-12114" y="109985"/>
                      <a:pt x="1532" y="45540"/>
                    </a:cubicBezTo>
                    <a:cubicBezTo>
                      <a:pt x="5253" y="26950"/>
                      <a:pt x="15177" y="14556"/>
                      <a:pt x="31304" y="5881"/>
                    </a:cubicBezTo>
                    <a:cubicBezTo>
                      <a:pt x="41849" y="304"/>
                      <a:pt x="53536" y="-1090"/>
                      <a:pt x="65954" y="7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103150EE-D3B2-4148-BBF9-BF678562C824}"/>
                  </a:ext>
                </a:extLst>
              </p:cNvPr>
              <p:cNvSpPr/>
              <p:nvPr/>
            </p:nvSpPr>
            <p:spPr>
              <a:xfrm>
                <a:off x="5161315" y="12082193"/>
                <a:ext cx="135791" cy="1620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" h="131">
                    <a:moveTo>
                      <a:pt x="6" y="131"/>
                    </a:moveTo>
                    <a:lnTo>
                      <a:pt x="110" y="131"/>
                    </a:lnTo>
                    <a:cubicBezTo>
                      <a:pt x="110" y="131"/>
                      <a:pt x="82" y="-4"/>
                      <a:pt x="32" y="0"/>
                    </a:cubicBezTo>
                    <a:cubicBezTo>
                      <a:pt x="-18" y="4"/>
                      <a:pt x="6" y="131"/>
                      <a:pt x="6" y="1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9D119F5D-EF41-4740-B461-0105FE0A9165}"/>
                  </a:ext>
                </a:extLst>
              </p:cNvPr>
              <p:cNvSpPr/>
              <p:nvPr/>
            </p:nvSpPr>
            <p:spPr>
              <a:xfrm>
                <a:off x="5152127" y="12073322"/>
                <a:ext cx="154194" cy="179605"/>
              </a:xfrm>
              <a:custGeom>
                <a:avLst/>
                <a:gdLst>
                  <a:gd name="connsiteX0" fmla="*/ 49964 w 154194"/>
                  <a:gd name="connsiteY0" fmla="*/ 17595 h 179605"/>
                  <a:gd name="connsiteX1" fmla="*/ 32711 w 154194"/>
                  <a:gd name="connsiteY1" fmla="*/ 27480 h 179605"/>
                  <a:gd name="connsiteX2" fmla="*/ 25316 w 154194"/>
                  <a:gd name="connsiteY2" fmla="*/ 162158 h 179605"/>
                  <a:gd name="connsiteX3" fmla="*/ 133767 w 154194"/>
                  <a:gd name="connsiteY3" fmla="*/ 162158 h 179605"/>
                  <a:gd name="connsiteX4" fmla="*/ 49964 w 154194"/>
                  <a:gd name="connsiteY4" fmla="*/ 17595 h 179605"/>
                  <a:gd name="connsiteX5" fmla="*/ 47430 w 154194"/>
                  <a:gd name="connsiteY5" fmla="*/ 148 h 179605"/>
                  <a:gd name="connsiteX6" fmla="*/ 127758 w 154194"/>
                  <a:gd name="connsiteY6" fmla="*/ 85545 h 179605"/>
                  <a:gd name="connsiteX7" fmla="*/ 153710 w 154194"/>
                  <a:gd name="connsiteY7" fmla="*/ 169704 h 179605"/>
                  <a:gd name="connsiteX8" fmla="*/ 151239 w 154194"/>
                  <a:gd name="connsiteY8" fmla="*/ 177130 h 179605"/>
                  <a:gd name="connsiteX9" fmla="*/ 143824 w 154194"/>
                  <a:gd name="connsiteY9" fmla="*/ 179605 h 179605"/>
                  <a:gd name="connsiteX10" fmla="*/ 15298 w 154194"/>
                  <a:gd name="connsiteY10" fmla="*/ 179605 h 179605"/>
                  <a:gd name="connsiteX11" fmla="*/ 7883 w 154194"/>
                  <a:gd name="connsiteY11" fmla="*/ 172179 h 179605"/>
                  <a:gd name="connsiteX12" fmla="*/ 17770 w 154194"/>
                  <a:gd name="connsiteY12" fmla="*/ 16237 h 179605"/>
                  <a:gd name="connsiteX13" fmla="*/ 47430 w 154194"/>
                  <a:gd name="connsiteY13" fmla="*/ 148 h 17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194" h="179605">
                    <a:moveTo>
                      <a:pt x="49964" y="17595"/>
                    </a:moveTo>
                    <a:cubicBezTo>
                      <a:pt x="42570" y="18831"/>
                      <a:pt x="37640" y="21302"/>
                      <a:pt x="32711" y="27480"/>
                    </a:cubicBezTo>
                    <a:cubicBezTo>
                      <a:pt x="11760" y="54662"/>
                      <a:pt x="19154" y="127562"/>
                      <a:pt x="25316" y="162158"/>
                    </a:cubicBezTo>
                    <a:lnTo>
                      <a:pt x="133767" y="162158"/>
                    </a:lnTo>
                    <a:cubicBezTo>
                      <a:pt x="122676" y="113970"/>
                      <a:pt x="90633" y="15124"/>
                      <a:pt x="49964" y="17595"/>
                    </a:cubicBezTo>
                    <a:close/>
                    <a:moveTo>
                      <a:pt x="47430" y="148"/>
                    </a:moveTo>
                    <a:cubicBezTo>
                      <a:pt x="77089" y="-2327"/>
                      <a:pt x="104277" y="26138"/>
                      <a:pt x="127758" y="85545"/>
                    </a:cubicBezTo>
                    <a:cubicBezTo>
                      <a:pt x="143824" y="126387"/>
                      <a:pt x="152475" y="167229"/>
                      <a:pt x="153710" y="169704"/>
                    </a:cubicBezTo>
                    <a:cubicBezTo>
                      <a:pt x="154946" y="172179"/>
                      <a:pt x="153710" y="174654"/>
                      <a:pt x="151239" y="177130"/>
                    </a:cubicBezTo>
                    <a:cubicBezTo>
                      <a:pt x="150003" y="178367"/>
                      <a:pt x="147531" y="179605"/>
                      <a:pt x="143824" y="179605"/>
                    </a:cubicBezTo>
                    <a:lnTo>
                      <a:pt x="15298" y="179605"/>
                    </a:lnTo>
                    <a:cubicBezTo>
                      <a:pt x="12826" y="179605"/>
                      <a:pt x="7883" y="177130"/>
                      <a:pt x="7883" y="172179"/>
                    </a:cubicBezTo>
                    <a:cubicBezTo>
                      <a:pt x="6647" y="168466"/>
                      <a:pt x="-14362" y="58317"/>
                      <a:pt x="17770" y="16237"/>
                    </a:cubicBezTo>
                    <a:cubicBezTo>
                      <a:pt x="25185" y="7574"/>
                      <a:pt x="35071" y="1386"/>
                      <a:pt x="47430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141C0642-410B-D84F-A543-0AAE5BB82FE2}"/>
                  </a:ext>
                </a:extLst>
              </p:cNvPr>
              <p:cNvSpPr/>
              <p:nvPr/>
            </p:nvSpPr>
            <p:spPr>
              <a:xfrm>
                <a:off x="5487716" y="11856622"/>
                <a:ext cx="158216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312">
                    <a:moveTo>
                      <a:pt x="41" y="312"/>
                    </a:moveTo>
                    <a:cubicBezTo>
                      <a:pt x="41" y="312"/>
                      <a:pt x="-27" y="225"/>
                      <a:pt x="12" y="90"/>
                    </a:cubicBezTo>
                    <a:cubicBezTo>
                      <a:pt x="46" y="-25"/>
                      <a:pt x="95" y="-34"/>
                      <a:pt x="120" y="85"/>
                    </a:cubicBezTo>
                    <a:cubicBezTo>
                      <a:pt x="141" y="189"/>
                      <a:pt x="117" y="275"/>
                      <a:pt x="93" y="3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ED83269D-A65A-2348-9313-61CE98895A0C}"/>
                  </a:ext>
                </a:extLst>
              </p:cNvPr>
              <p:cNvSpPr/>
              <p:nvPr/>
            </p:nvSpPr>
            <p:spPr>
              <a:xfrm>
                <a:off x="5477707" y="11846630"/>
                <a:ext cx="178017" cy="406297"/>
              </a:xfrm>
              <a:custGeom>
                <a:avLst/>
                <a:gdLst>
                  <a:gd name="connsiteX0" fmla="*/ 97757 w 178017"/>
                  <a:gd name="connsiteY0" fmla="*/ 18716 h 406297"/>
                  <a:gd name="connsiteX1" fmla="*/ 31070 w 178017"/>
                  <a:gd name="connsiteY1" fmla="*/ 124290 h 406297"/>
                  <a:gd name="connsiteX2" fmla="*/ 31070 w 178017"/>
                  <a:gd name="connsiteY2" fmla="*/ 319291 h 406297"/>
                  <a:gd name="connsiteX3" fmla="*/ 64414 w 178017"/>
                  <a:gd name="connsiteY3" fmla="*/ 388846 h 406297"/>
                  <a:gd name="connsiteX4" fmla="*/ 118752 w 178017"/>
                  <a:gd name="connsiteY4" fmla="*/ 388846 h 406297"/>
                  <a:gd name="connsiteX5" fmla="*/ 148391 w 178017"/>
                  <a:gd name="connsiteY5" fmla="*/ 118080 h 406297"/>
                  <a:gd name="connsiteX6" fmla="*/ 97757 w 178017"/>
                  <a:gd name="connsiteY6" fmla="*/ 18716 h 406297"/>
                  <a:gd name="connsiteX7" fmla="*/ 99015 w 178017"/>
                  <a:gd name="connsiteY7" fmla="*/ 26 h 406297"/>
                  <a:gd name="connsiteX8" fmla="*/ 167058 w 178017"/>
                  <a:gd name="connsiteY8" fmla="*/ 114329 h 406297"/>
                  <a:gd name="connsiteX9" fmla="*/ 132418 w 178017"/>
                  <a:gd name="connsiteY9" fmla="*/ 402570 h 406297"/>
                  <a:gd name="connsiteX10" fmla="*/ 124995 w 178017"/>
                  <a:gd name="connsiteY10" fmla="*/ 406297 h 406297"/>
                  <a:gd name="connsiteX11" fmla="*/ 60664 w 178017"/>
                  <a:gd name="connsiteY11" fmla="*/ 406297 h 406297"/>
                  <a:gd name="connsiteX12" fmla="*/ 54478 w 178017"/>
                  <a:gd name="connsiteY12" fmla="*/ 403812 h 406297"/>
                  <a:gd name="connsiteX13" fmla="*/ 14890 w 178017"/>
                  <a:gd name="connsiteY13" fmla="*/ 119298 h 406297"/>
                  <a:gd name="connsiteX14" fmla="*/ 99015 w 178017"/>
                  <a:gd name="connsiteY14" fmla="*/ 26 h 406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8017" h="406297">
                    <a:moveTo>
                      <a:pt x="97757" y="18716"/>
                    </a:moveTo>
                    <a:cubicBezTo>
                      <a:pt x="80468" y="17474"/>
                      <a:pt x="54534" y="44799"/>
                      <a:pt x="31070" y="124290"/>
                    </a:cubicBezTo>
                    <a:cubicBezTo>
                      <a:pt x="7606" y="207507"/>
                      <a:pt x="17485" y="275820"/>
                      <a:pt x="31070" y="319291"/>
                    </a:cubicBezTo>
                    <a:cubicBezTo>
                      <a:pt x="43419" y="356553"/>
                      <a:pt x="58239" y="380152"/>
                      <a:pt x="64414" y="388846"/>
                    </a:cubicBezTo>
                    <a:lnTo>
                      <a:pt x="118752" y="388846"/>
                    </a:lnTo>
                    <a:cubicBezTo>
                      <a:pt x="143451" y="347858"/>
                      <a:pt x="175560" y="248495"/>
                      <a:pt x="148391" y="118080"/>
                    </a:cubicBezTo>
                    <a:cubicBezTo>
                      <a:pt x="136041" y="57219"/>
                      <a:pt x="117517" y="19958"/>
                      <a:pt x="97757" y="18716"/>
                    </a:cubicBezTo>
                    <a:close/>
                    <a:moveTo>
                      <a:pt x="99015" y="26"/>
                    </a:moveTo>
                    <a:cubicBezTo>
                      <a:pt x="128707" y="1268"/>
                      <a:pt x="152212" y="41026"/>
                      <a:pt x="167058" y="114329"/>
                    </a:cubicBezTo>
                    <a:cubicBezTo>
                      <a:pt x="196749" y="254722"/>
                      <a:pt x="159635" y="361570"/>
                      <a:pt x="132418" y="402570"/>
                    </a:cubicBezTo>
                    <a:cubicBezTo>
                      <a:pt x="131181" y="405055"/>
                      <a:pt x="127470" y="406297"/>
                      <a:pt x="124995" y="406297"/>
                    </a:cubicBezTo>
                    <a:lnTo>
                      <a:pt x="60664" y="406297"/>
                    </a:lnTo>
                    <a:cubicBezTo>
                      <a:pt x="58190" y="406297"/>
                      <a:pt x="55715" y="405055"/>
                      <a:pt x="54478" y="403812"/>
                    </a:cubicBezTo>
                    <a:cubicBezTo>
                      <a:pt x="50767" y="398842"/>
                      <a:pt x="-33359" y="289510"/>
                      <a:pt x="14890" y="119298"/>
                    </a:cubicBezTo>
                    <a:cubicBezTo>
                      <a:pt x="38396" y="41026"/>
                      <a:pt x="68087" y="-1216"/>
                      <a:pt x="99015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417BFF55-E36A-C145-9357-3B4A03E6A089}"/>
                  </a:ext>
                </a:extLst>
              </p:cNvPr>
              <p:cNvSpPr/>
              <p:nvPr/>
            </p:nvSpPr>
            <p:spPr>
              <a:xfrm>
                <a:off x="5801652" y="11756927"/>
                <a:ext cx="333872" cy="487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9" h="392">
                    <a:moveTo>
                      <a:pt x="75" y="392"/>
                    </a:moveTo>
                    <a:cubicBezTo>
                      <a:pt x="75" y="392"/>
                      <a:pt x="214" y="319"/>
                      <a:pt x="258" y="134"/>
                    </a:cubicBezTo>
                    <a:cubicBezTo>
                      <a:pt x="309" y="-75"/>
                      <a:pt x="163" y="-15"/>
                      <a:pt x="73" y="149"/>
                    </a:cubicBezTo>
                    <a:cubicBezTo>
                      <a:pt x="0" y="284"/>
                      <a:pt x="0" y="392"/>
                      <a:pt x="0" y="3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63434E15-EBD3-6941-BEEB-056B1EE3E154}"/>
                  </a:ext>
                </a:extLst>
              </p:cNvPr>
              <p:cNvSpPr/>
              <p:nvPr/>
            </p:nvSpPr>
            <p:spPr>
              <a:xfrm>
                <a:off x="5792935" y="11747338"/>
                <a:ext cx="350852" cy="505589"/>
              </a:xfrm>
              <a:custGeom>
                <a:avLst/>
                <a:gdLst>
                  <a:gd name="connsiteX0" fmla="*/ 306565 w 350852"/>
                  <a:gd name="connsiteY0" fmla="*/ 19553 h 505589"/>
                  <a:gd name="connsiteX1" fmla="*/ 108026 w 350852"/>
                  <a:gd name="connsiteY1" fmla="*/ 198537 h 505589"/>
                  <a:gd name="connsiteX2" fmla="*/ 18683 w 350852"/>
                  <a:gd name="connsiteY2" fmla="*/ 488142 h 505589"/>
                  <a:gd name="connsiteX3" fmla="*/ 99340 w 350852"/>
                  <a:gd name="connsiteY3" fmla="*/ 488142 h 505589"/>
                  <a:gd name="connsiteX4" fmla="*/ 320215 w 350852"/>
                  <a:gd name="connsiteY4" fmla="*/ 173678 h 505589"/>
                  <a:gd name="connsiteX5" fmla="*/ 306565 w 350852"/>
                  <a:gd name="connsiteY5" fmla="*/ 19553 h 505589"/>
                  <a:gd name="connsiteX6" fmla="*/ 312830 w 350852"/>
                  <a:gd name="connsiteY6" fmla="*/ 3350 h 505589"/>
                  <a:gd name="connsiteX7" fmla="*/ 337658 w 350852"/>
                  <a:gd name="connsiteY7" fmla="*/ 178636 h 505589"/>
                  <a:gd name="connsiteX8" fmla="*/ 105518 w 350852"/>
                  <a:gd name="connsiteY8" fmla="*/ 504346 h 505589"/>
                  <a:gd name="connsiteX9" fmla="*/ 101794 w 350852"/>
                  <a:gd name="connsiteY9" fmla="*/ 505589 h 505589"/>
                  <a:gd name="connsiteX10" fmla="*/ 8690 w 350852"/>
                  <a:gd name="connsiteY10" fmla="*/ 505589 h 505589"/>
                  <a:gd name="connsiteX11" fmla="*/ 0 w 350852"/>
                  <a:gd name="connsiteY11" fmla="*/ 496887 h 505589"/>
                  <a:gd name="connsiteX12" fmla="*/ 91863 w 350852"/>
                  <a:gd name="connsiteY12" fmla="*/ 191068 h 505589"/>
                  <a:gd name="connsiteX13" fmla="*/ 312830 w 350852"/>
                  <a:gd name="connsiteY13" fmla="*/ 3350 h 50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852" h="505589">
                    <a:moveTo>
                      <a:pt x="306565" y="19553"/>
                    </a:moveTo>
                    <a:cubicBezTo>
                      <a:pt x="265616" y="4638"/>
                      <a:pt x="176274" y="71756"/>
                      <a:pt x="108026" y="198537"/>
                    </a:cubicBezTo>
                    <a:cubicBezTo>
                      <a:pt x="32333" y="338989"/>
                      <a:pt x="19924" y="455826"/>
                      <a:pt x="18683" y="488142"/>
                    </a:cubicBezTo>
                    <a:lnTo>
                      <a:pt x="99340" y="488142"/>
                    </a:lnTo>
                    <a:cubicBezTo>
                      <a:pt x="117953" y="476956"/>
                      <a:pt x="269339" y="384978"/>
                      <a:pt x="320215" y="173678"/>
                    </a:cubicBezTo>
                    <a:cubicBezTo>
                      <a:pt x="341309" y="87915"/>
                      <a:pt x="336346" y="30739"/>
                      <a:pt x="306565" y="19553"/>
                    </a:cubicBezTo>
                    <a:close/>
                    <a:moveTo>
                      <a:pt x="312830" y="3350"/>
                    </a:moveTo>
                    <a:cubicBezTo>
                      <a:pt x="341382" y="13295"/>
                      <a:pt x="367451" y="53076"/>
                      <a:pt x="337658" y="178636"/>
                    </a:cubicBezTo>
                    <a:cubicBezTo>
                      <a:pt x="281795" y="409865"/>
                      <a:pt x="108001" y="504346"/>
                      <a:pt x="105518" y="504346"/>
                    </a:cubicBezTo>
                    <a:cubicBezTo>
                      <a:pt x="104277" y="505589"/>
                      <a:pt x="103036" y="505589"/>
                      <a:pt x="101794" y="505589"/>
                    </a:cubicBezTo>
                    <a:lnTo>
                      <a:pt x="8690" y="505589"/>
                    </a:lnTo>
                    <a:cubicBezTo>
                      <a:pt x="3724" y="505589"/>
                      <a:pt x="0" y="503103"/>
                      <a:pt x="0" y="496887"/>
                    </a:cubicBezTo>
                    <a:cubicBezTo>
                      <a:pt x="0" y="491914"/>
                      <a:pt x="1242" y="360138"/>
                      <a:pt x="91863" y="191068"/>
                    </a:cubicBezTo>
                    <a:cubicBezTo>
                      <a:pt x="160139" y="63022"/>
                      <a:pt x="256968" y="-17784"/>
                      <a:pt x="312830" y="3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3D046CD3-5D5F-B241-9E33-81EC2C9A4CF7}"/>
                  </a:ext>
                </a:extLst>
              </p:cNvPr>
              <p:cNvSpPr/>
              <p:nvPr/>
            </p:nvSpPr>
            <p:spPr>
              <a:xfrm>
                <a:off x="5709463" y="11476526"/>
                <a:ext cx="184377" cy="7676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617">
                    <a:moveTo>
                      <a:pt x="108" y="617"/>
                    </a:moveTo>
                    <a:cubicBezTo>
                      <a:pt x="108" y="617"/>
                      <a:pt x="195" y="256"/>
                      <a:pt x="116" y="50"/>
                    </a:cubicBezTo>
                    <a:cubicBezTo>
                      <a:pt x="43" y="-140"/>
                      <a:pt x="-60" y="242"/>
                      <a:pt x="45" y="6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DD6066C5-0F96-094C-8410-9F93F7B17953}"/>
                  </a:ext>
                </a:extLst>
              </p:cNvPr>
              <p:cNvSpPr/>
              <p:nvPr/>
            </p:nvSpPr>
            <p:spPr>
              <a:xfrm>
                <a:off x="5700690" y="11467278"/>
                <a:ext cx="202398" cy="785648"/>
              </a:xfrm>
              <a:custGeom>
                <a:avLst/>
                <a:gdLst>
                  <a:gd name="connsiteX0" fmla="*/ 95396 w 202398"/>
                  <a:gd name="connsiteY0" fmla="*/ 20462 h 785648"/>
                  <a:gd name="connsiteX1" fmla="*/ 69430 w 202398"/>
                  <a:gd name="connsiteY1" fmla="*/ 769448 h 785648"/>
                  <a:gd name="connsiteX2" fmla="*/ 134964 w 202398"/>
                  <a:gd name="connsiteY2" fmla="*/ 769448 h 785648"/>
                  <a:gd name="connsiteX3" fmla="*/ 143619 w 202398"/>
                  <a:gd name="connsiteY3" fmla="*/ 76449 h 785648"/>
                  <a:gd name="connsiteX4" fmla="*/ 95396 w 202398"/>
                  <a:gd name="connsiteY4" fmla="*/ 20462 h 785648"/>
                  <a:gd name="connsiteX5" fmla="*/ 90441 w 202398"/>
                  <a:gd name="connsiteY5" fmla="*/ 1768 h 785648"/>
                  <a:gd name="connsiteX6" fmla="*/ 161015 w 202398"/>
                  <a:gd name="connsiteY6" fmla="*/ 68958 h 785648"/>
                  <a:gd name="connsiteX7" fmla="*/ 193207 w 202398"/>
                  <a:gd name="connsiteY7" fmla="*/ 521866 h 785648"/>
                  <a:gd name="connsiteX8" fmla="*/ 152348 w 202398"/>
                  <a:gd name="connsiteY8" fmla="*/ 779427 h 785648"/>
                  <a:gd name="connsiteX9" fmla="*/ 142443 w 202398"/>
                  <a:gd name="connsiteY9" fmla="*/ 785648 h 785648"/>
                  <a:gd name="connsiteX10" fmla="*/ 64440 w 202398"/>
                  <a:gd name="connsiteY10" fmla="*/ 785648 h 785648"/>
                  <a:gd name="connsiteX11" fmla="*/ 55773 w 202398"/>
                  <a:gd name="connsiteY11" fmla="*/ 779427 h 785648"/>
                  <a:gd name="connsiteX12" fmla="*/ 3771 w 202398"/>
                  <a:gd name="connsiteY12" fmla="*/ 263062 h 785648"/>
                  <a:gd name="connsiteX13" fmla="*/ 90441 w 202398"/>
                  <a:gd name="connsiteY13" fmla="*/ 1768 h 78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398" h="785648">
                    <a:moveTo>
                      <a:pt x="95396" y="20462"/>
                    </a:moveTo>
                    <a:cubicBezTo>
                      <a:pt x="36045" y="39125"/>
                      <a:pt x="-33199" y="389978"/>
                      <a:pt x="69430" y="769448"/>
                    </a:cubicBezTo>
                    <a:lnTo>
                      <a:pt x="134964" y="769448"/>
                    </a:lnTo>
                    <a:cubicBezTo>
                      <a:pt x="147329" y="710972"/>
                      <a:pt x="231410" y="309108"/>
                      <a:pt x="143619" y="76449"/>
                    </a:cubicBezTo>
                    <a:cubicBezTo>
                      <a:pt x="127545" y="35392"/>
                      <a:pt x="110234" y="15486"/>
                      <a:pt x="95396" y="20462"/>
                    </a:cubicBezTo>
                    <a:close/>
                    <a:moveTo>
                      <a:pt x="90441" y="1768"/>
                    </a:moveTo>
                    <a:cubicBezTo>
                      <a:pt x="109013" y="-4453"/>
                      <a:pt x="136252" y="3013"/>
                      <a:pt x="161015" y="68958"/>
                    </a:cubicBezTo>
                    <a:cubicBezTo>
                      <a:pt x="211779" y="202093"/>
                      <a:pt x="206827" y="388731"/>
                      <a:pt x="193207" y="521866"/>
                    </a:cubicBezTo>
                    <a:cubicBezTo>
                      <a:pt x="178349" y="664955"/>
                      <a:pt x="152348" y="778182"/>
                      <a:pt x="152348" y="779427"/>
                    </a:cubicBezTo>
                    <a:cubicBezTo>
                      <a:pt x="151110" y="783160"/>
                      <a:pt x="147396" y="785648"/>
                      <a:pt x="142443" y="785648"/>
                    </a:cubicBezTo>
                    <a:lnTo>
                      <a:pt x="64440" y="785648"/>
                    </a:lnTo>
                    <a:cubicBezTo>
                      <a:pt x="60725" y="785648"/>
                      <a:pt x="57011" y="783160"/>
                      <a:pt x="55773" y="779427"/>
                    </a:cubicBezTo>
                    <a:cubicBezTo>
                      <a:pt x="-6135" y="555461"/>
                      <a:pt x="-3659" y="360113"/>
                      <a:pt x="3771" y="263062"/>
                    </a:cubicBezTo>
                    <a:cubicBezTo>
                      <a:pt x="16152" y="118728"/>
                      <a:pt x="49582" y="15455"/>
                      <a:pt x="90441" y="17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3965DFE-1458-1D4B-A347-58460C232291}"/>
                </a:ext>
              </a:extLst>
            </p:cNvPr>
            <p:cNvGrpSpPr/>
            <p:nvPr/>
          </p:nvGrpSpPr>
          <p:grpSpPr>
            <a:xfrm>
              <a:off x="8609670" y="8871907"/>
              <a:ext cx="1537304" cy="3819689"/>
              <a:chOff x="8609670" y="8871907"/>
              <a:chExt cx="1537304" cy="381968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FF55CA32-E8BD-5A4C-8986-5658ACA5EB5E}"/>
                  </a:ext>
                </a:extLst>
              </p:cNvPr>
              <p:cNvSpPr/>
              <p:nvPr/>
            </p:nvSpPr>
            <p:spPr>
              <a:xfrm>
                <a:off x="8609670" y="9607182"/>
                <a:ext cx="1501176" cy="30844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6" h="2476">
                    <a:moveTo>
                      <a:pt x="1199" y="2476"/>
                    </a:moveTo>
                    <a:cubicBezTo>
                      <a:pt x="1195" y="2476"/>
                      <a:pt x="1192" y="2473"/>
                      <a:pt x="1192" y="2469"/>
                    </a:cubicBezTo>
                    <a:lnTo>
                      <a:pt x="1192" y="95"/>
                    </a:lnTo>
                    <a:cubicBezTo>
                      <a:pt x="1192" y="73"/>
                      <a:pt x="1183" y="53"/>
                      <a:pt x="1168" y="38"/>
                    </a:cubicBezTo>
                    <a:cubicBezTo>
                      <a:pt x="1152" y="22"/>
                      <a:pt x="1132" y="14"/>
                      <a:pt x="1110" y="14"/>
                    </a:cubicBezTo>
                    <a:lnTo>
                      <a:pt x="96" y="14"/>
                    </a:lnTo>
                    <a:cubicBezTo>
                      <a:pt x="74" y="14"/>
                      <a:pt x="54" y="22"/>
                      <a:pt x="38" y="38"/>
                    </a:cubicBezTo>
                    <a:cubicBezTo>
                      <a:pt x="23" y="53"/>
                      <a:pt x="15" y="74"/>
                      <a:pt x="15" y="95"/>
                    </a:cubicBezTo>
                    <a:lnTo>
                      <a:pt x="15" y="2469"/>
                    </a:lnTo>
                    <a:cubicBezTo>
                      <a:pt x="15" y="2473"/>
                      <a:pt x="11" y="2476"/>
                      <a:pt x="8" y="2476"/>
                    </a:cubicBezTo>
                    <a:cubicBezTo>
                      <a:pt x="3" y="2476"/>
                      <a:pt x="0" y="2473"/>
                      <a:pt x="0" y="2469"/>
                    </a:cubicBezTo>
                    <a:lnTo>
                      <a:pt x="0" y="95"/>
                    </a:lnTo>
                    <a:cubicBezTo>
                      <a:pt x="0" y="70"/>
                      <a:pt x="10" y="46"/>
                      <a:pt x="28" y="27"/>
                    </a:cubicBezTo>
                    <a:cubicBezTo>
                      <a:pt x="46" y="10"/>
                      <a:pt x="70" y="0"/>
                      <a:pt x="96" y="0"/>
                    </a:cubicBezTo>
                    <a:lnTo>
                      <a:pt x="1110" y="0"/>
                    </a:lnTo>
                    <a:cubicBezTo>
                      <a:pt x="1136" y="0"/>
                      <a:pt x="1160" y="10"/>
                      <a:pt x="1178" y="27"/>
                    </a:cubicBezTo>
                    <a:cubicBezTo>
                      <a:pt x="1196" y="46"/>
                      <a:pt x="1206" y="70"/>
                      <a:pt x="1206" y="95"/>
                    </a:cubicBezTo>
                    <a:lnTo>
                      <a:pt x="1206" y="2469"/>
                    </a:lnTo>
                    <a:cubicBezTo>
                      <a:pt x="1206" y="2473"/>
                      <a:pt x="1203" y="2476"/>
                      <a:pt x="1199" y="2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15FBB8AF-2980-3B4F-AB4D-133145F17782}"/>
                  </a:ext>
                </a:extLst>
              </p:cNvPr>
              <p:cNvSpPr/>
              <p:nvPr/>
            </p:nvSpPr>
            <p:spPr>
              <a:xfrm>
                <a:off x="8619636" y="9615906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1191" y="88"/>
                    </a:moveTo>
                    <a:cubicBezTo>
                      <a:pt x="1191" y="64"/>
                      <a:pt x="1181" y="42"/>
                      <a:pt x="1165" y="26"/>
                    </a:cubicBezTo>
                    <a:cubicBezTo>
                      <a:pt x="1149" y="10"/>
                      <a:pt x="1127" y="0"/>
                      <a:pt x="1102" y="0"/>
                    </a:cubicBezTo>
                    <a:lnTo>
                      <a:pt x="595" y="0"/>
                    </a:lnTo>
                    <a:lnTo>
                      <a:pt x="88" y="0"/>
                    </a:lnTo>
                    <a:cubicBezTo>
                      <a:pt x="63" y="0"/>
                      <a:pt x="41" y="10"/>
                      <a:pt x="25" y="26"/>
                    </a:cubicBezTo>
                    <a:cubicBezTo>
                      <a:pt x="9" y="42"/>
                      <a:pt x="0" y="64"/>
                      <a:pt x="0" y="88"/>
                    </a:cubicBezTo>
                    <a:lnTo>
                      <a:pt x="0" y="141"/>
                    </a:lnTo>
                    <a:lnTo>
                      <a:pt x="1191" y="1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0FF6B09-F556-A640-A13B-A8292F34B7D6}"/>
                  </a:ext>
                </a:extLst>
              </p:cNvPr>
              <p:cNvSpPr/>
              <p:nvPr/>
            </p:nvSpPr>
            <p:spPr>
              <a:xfrm>
                <a:off x="8609670" y="9607182"/>
                <a:ext cx="1501176" cy="191919"/>
              </a:xfrm>
              <a:custGeom>
                <a:avLst/>
                <a:gdLst>
                  <a:gd name="connsiteX0" fmla="*/ 119510 w 1501176"/>
                  <a:gd name="connsiteY0" fmla="*/ 17447 h 191919"/>
                  <a:gd name="connsiteX1" fmla="*/ 47316 w 1501176"/>
                  <a:gd name="connsiteY1" fmla="*/ 47121 h 191919"/>
                  <a:gd name="connsiteX2" fmla="*/ 18687 w 1501176"/>
                  <a:gd name="connsiteY2" fmla="*/ 117597 h 191919"/>
                  <a:gd name="connsiteX3" fmla="*/ 18687 w 1501176"/>
                  <a:gd name="connsiteY3" fmla="*/ 174472 h 191919"/>
                  <a:gd name="connsiteX4" fmla="*/ 1483738 w 1501176"/>
                  <a:gd name="connsiteY4" fmla="*/ 174472 h 191919"/>
                  <a:gd name="connsiteX5" fmla="*/ 1483738 w 1501176"/>
                  <a:gd name="connsiteY5" fmla="*/ 117597 h 191919"/>
                  <a:gd name="connsiteX6" fmla="*/ 1453864 w 1501176"/>
                  <a:gd name="connsiteY6" fmla="*/ 47121 h 191919"/>
                  <a:gd name="connsiteX7" fmla="*/ 1381670 w 1501176"/>
                  <a:gd name="connsiteY7" fmla="*/ 17447 h 191919"/>
                  <a:gd name="connsiteX8" fmla="*/ 119497 w 1501176"/>
                  <a:gd name="connsiteY8" fmla="*/ 0 h 191919"/>
                  <a:gd name="connsiteX9" fmla="*/ 1381679 w 1501176"/>
                  <a:gd name="connsiteY9" fmla="*/ 0 h 191919"/>
                  <a:gd name="connsiteX10" fmla="*/ 1466323 w 1501176"/>
                  <a:gd name="connsiteY10" fmla="*/ 33431 h 191919"/>
                  <a:gd name="connsiteX11" fmla="*/ 1501176 w 1501176"/>
                  <a:gd name="connsiteY11" fmla="*/ 117628 h 191919"/>
                  <a:gd name="connsiteX12" fmla="*/ 1501176 w 1501176"/>
                  <a:gd name="connsiteY12" fmla="*/ 183252 h 191919"/>
                  <a:gd name="connsiteX13" fmla="*/ 1492463 w 1501176"/>
                  <a:gd name="connsiteY13" fmla="*/ 191919 h 191919"/>
                  <a:gd name="connsiteX14" fmla="*/ 9958 w 1501176"/>
                  <a:gd name="connsiteY14" fmla="*/ 191919 h 191919"/>
                  <a:gd name="connsiteX15" fmla="*/ 0 w 1501176"/>
                  <a:gd name="connsiteY15" fmla="*/ 183252 h 191919"/>
                  <a:gd name="connsiteX16" fmla="*/ 0 w 1501176"/>
                  <a:gd name="connsiteY16" fmla="*/ 117628 h 191919"/>
                  <a:gd name="connsiteX17" fmla="*/ 34853 w 1501176"/>
                  <a:gd name="connsiteY17" fmla="*/ 33431 h 191919"/>
                  <a:gd name="connsiteX18" fmla="*/ 119497 w 1501176"/>
                  <a:gd name="connsiteY18" fmla="*/ 0 h 19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1176" h="191919">
                    <a:moveTo>
                      <a:pt x="119510" y="17447"/>
                    </a:moveTo>
                    <a:cubicBezTo>
                      <a:pt x="92126" y="17447"/>
                      <a:pt x="67232" y="27338"/>
                      <a:pt x="47316" y="47121"/>
                    </a:cubicBezTo>
                    <a:cubicBezTo>
                      <a:pt x="28645" y="65667"/>
                      <a:pt x="18687" y="90396"/>
                      <a:pt x="18687" y="117597"/>
                    </a:cubicBezTo>
                    <a:lnTo>
                      <a:pt x="18687" y="174472"/>
                    </a:lnTo>
                    <a:lnTo>
                      <a:pt x="1483738" y="174472"/>
                    </a:lnTo>
                    <a:lnTo>
                      <a:pt x="1483738" y="117597"/>
                    </a:lnTo>
                    <a:cubicBezTo>
                      <a:pt x="1483738" y="90396"/>
                      <a:pt x="1472535" y="65667"/>
                      <a:pt x="1453864" y="47121"/>
                    </a:cubicBezTo>
                    <a:cubicBezTo>
                      <a:pt x="1433949" y="27338"/>
                      <a:pt x="1409054" y="17447"/>
                      <a:pt x="1381670" y="17447"/>
                    </a:cubicBezTo>
                    <a:close/>
                    <a:moveTo>
                      <a:pt x="119497" y="0"/>
                    </a:moveTo>
                    <a:lnTo>
                      <a:pt x="1381679" y="0"/>
                    </a:lnTo>
                    <a:cubicBezTo>
                      <a:pt x="1414043" y="0"/>
                      <a:pt x="1443917" y="12382"/>
                      <a:pt x="1466323" y="33431"/>
                    </a:cubicBezTo>
                    <a:cubicBezTo>
                      <a:pt x="1488728" y="56957"/>
                      <a:pt x="1501176" y="86673"/>
                      <a:pt x="1501176" y="117628"/>
                    </a:cubicBezTo>
                    <a:lnTo>
                      <a:pt x="1501176" y="183252"/>
                    </a:lnTo>
                    <a:cubicBezTo>
                      <a:pt x="1501176" y="188204"/>
                      <a:pt x="1497442" y="191919"/>
                      <a:pt x="1492463" y="191919"/>
                    </a:cubicBezTo>
                    <a:lnTo>
                      <a:pt x="9958" y="191919"/>
                    </a:lnTo>
                    <a:cubicBezTo>
                      <a:pt x="3734" y="191919"/>
                      <a:pt x="0" y="188204"/>
                      <a:pt x="0" y="183252"/>
                    </a:cubicBezTo>
                    <a:lnTo>
                      <a:pt x="0" y="117628"/>
                    </a:lnTo>
                    <a:cubicBezTo>
                      <a:pt x="0" y="86673"/>
                      <a:pt x="12448" y="56957"/>
                      <a:pt x="34853" y="33431"/>
                    </a:cubicBezTo>
                    <a:cubicBezTo>
                      <a:pt x="57259" y="12382"/>
                      <a:pt x="87133" y="0"/>
                      <a:pt x="119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86BE4CBB-531B-6246-889F-4B5F508E2BE3}"/>
                  </a:ext>
                </a:extLst>
              </p:cNvPr>
              <p:cNvSpPr/>
              <p:nvPr/>
            </p:nvSpPr>
            <p:spPr>
              <a:xfrm>
                <a:off x="8619636" y="9791624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0" y="0"/>
                    </a:moveTo>
                    <a:lnTo>
                      <a:pt x="0" y="44"/>
                    </a:lnTo>
                    <a:lnTo>
                      <a:pt x="0" y="141"/>
                    </a:lnTo>
                    <a:lnTo>
                      <a:pt x="595" y="141"/>
                    </a:lnTo>
                    <a:lnTo>
                      <a:pt x="1191" y="141"/>
                    </a:lnTo>
                    <a:lnTo>
                      <a:pt x="1191" y="44"/>
                    </a:lnTo>
                    <a:lnTo>
                      <a:pt x="119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C4F8103-6FC3-D44D-8F94-7840EED1FA1C}"/>
                  </a:ext>
                </a:extLst>
              </p:cNvPr>
              <p:cNvSpPr/>
              <p:nvPr/>
            </p:nvSpPr>
            <p:spPr>
              <a:xfrm>
                <a:off x="8609670" y="9782900"/>
                <a:ext cx="1501176" cy="193166"/>
              </a:xfrm>
              <a:custGeom>
                <a:avLst/>
                <a:gdLst>
                  <a:gd name="connsiteX0" fmla="*/ 18687 w 1501176"/>
                  <a:gd name="connsiteY0" fmla="*/ 17447 h 193166"/>
                  <a:gd name="connsiteX1" fmla="*/ 18687 w 1501176"/>
                  <a:gd name="connsiteY1" fmla="*/ 174472 h 193166"/>
                  <a:gd name="connsiteX2" fmla="*/ 1483738 w 1501176"/>
                  <a:gd name="connsiteY2" fmla="*/ 174472 h 193166"/>
                  <a:gd name="connsiteX3" fmla="*/ 1483738 w 1501176"/>
                  <a:gd name="connsiteY3" fmla="*/ 17447 h 193166"/>
                  <a:gd name="connsiteX4" fmla="*/ 9958 w 1501176"/>
                  <a:gd name="connsiteY4" fmla="*/ 0 h 193166"/>
                  <a:gd name="connsiteX5" fmla="*/ 1492463 w 1501176"/>
                  <a:gd name="connsiteY5" fmla="*/ 0 h 193166"/>
                  <a:gd name="connsiteX6" fmla="*/ 1501176 w 1501176"/>
                  <a:gd name="connsiteY6" fmla="*/ 8668 h 193166"/>
                  <a:gd name="connsiteX7" fmla="*/ 1501176 w 1501176"/>
                  <a:gd name="connsiteY7" fmla="*/ 183260 h 193166"/>
                  <a:gd name="connsiteX8" fmla="*/ 1492463 w 1501176"/>
                  <a:gd name="connsiteY8" fmla="*/ 193166 h 193166"/>
                  <a:gd name="connsiteX9" fmla="*/ 9958 w 1501176"/>
                  <a:gd name="connsiteY9" fmla="*/ 193166 h 193166"/>
                  <a:gd name="connsiteX10" fmla="*/ 0 w 1501176"/>
                  <a:gd name="connsiteY10" fmla="*/ 183260 h 193166"/>
                  <a:gd name="connsiteX11" fmla="*/ 0 w 1501176"/>
                  <a:gd name="connsiteY11" fmla="*/ 8668 h 193166"/>
                  <a:gd name="connsiteX12" fmla="*/ 9958 w 1501176"/>
                  <a:gd name="connsiteY12" fmla="*/ 0 h 19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1176" h="193166">
                    <a:moveTo>
                      <a:pt x="18687" y="17447"/>
                    </a:moveTo>
                    <a:lnTo>
                      <a:pt x="18687" y="174472"/>
                    </a:lnTo>
                    <a:lnTo>
                      <a:pt x="1483738" y="174472"/>
                    </a:lnTo>
                    <a:lnTo>
                      <a:pt x="1483738" y="17447"/>
                    </a:lnTo>
                    <a:close/>
                    <a:moveTo>
                      <a:pt x="9958" y="0"/>
                    </a:moveTo>
                    <a:lnTo>
                      <a:pt x="1492463" y="0"/>
                    </a:lnTo>
                    <a:cubicBezTo>
                      <a:pt x="1497442" y="0"/>
                      <a:pt x="1501176" y="3715"/>
                      <a:pt x="1501176" y="8668"/>
                    </a:cubicBezTo>
                    <a:lnTo>
                      <a:pt x="1501176" y="183260"/>
                    </a:lnTo>
                    <a:cubicBezTo>
                      <a:pt x="1501176" y="188213"/>
                      <a:pt x="1497442" y="193166"/>
                      <a:pt x="1492463" y="193166"/>
                    </a:cubicBezTo>
                    <a:lnTo>
                      <a:pt x="9958" y="193166"/>
                    </a:lnTo>
                    <a:cubicBezTo>
                      <a:pt x="3734" y="193166"/>
                      <a:pt x="0" y="188213"/>
                      <a:pt x="0" y="183260"/>
                    </a:cubicBezTo>
                    <a:lnTo>
                      <a:pt x="0" y="8668"/>
                    </a:lnTo>
                    <a:cubicBezTo>
                      <a:pt x="0" y="3715"/>
                      <a:pt x="3734" y="0"/>
                      <a:pt x="9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DDD7607-0505-E147-9074-D3A16CD5A6B8}"/>
                  </a:ext>
                </a:extLst>
              </p:cNvPr>
              <p:cNvSpPr/>
              <p:nvPr/>
            </p:nvSpPr>
            <p:spPr>
              <a:xfrm>
                <a:off x="8619636" y="9615906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1191" y="88"/>
                    </a:moveTo>
                    <a:cubicBezTo>
                      <a:pt x="1191" y="64"/>
                      <a:pt x="1181" y="42"/>
                      <a:pt x="1165" y="26"/>
                    </a:cubicBezTo>
                    <a:cubicBezTo>
                      <a:pt x="1149" y="10"/>
                      <a:pt x="1127" y="0"/>
                      <a:pt x="1102" y="0"/>
                    </a:cubicBezTo>
                    <a:lnTo>
                      <a:pt x="595" y="0"/>
                    </a:lnTo>
                    <a:lnTo>
                      <a:pt x="88" y="0"/>
                    </a:lnTo>
                    <a:cubicBezTo>
                      <a:pt x="63" y="0"/>
                      <a:pt x="41" y="10"/>
                      <a:pt x="25" y="26"/>
                    </a:cubicBezTo>
                    <a:cubicBezTo>
                      <a:pt x="9" y="42"/>
                      <a:pt x="0" y="64"/>
                      <a:pt x="0" y="88"/>
                    </a:cubicBezTo>
                    <a:lnTo>
                      <a:pt x="0" y="141"/>
                    </a:lnTo>
                    <a:lnTo>
                      <a:pt x="1191" y="141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252D7C5-FF84-C548-A4E5-4B8FF167251A}"/>
                  </a:ext>
                </a:extLst>
              </p:cNvPr>
              <p:cNvSpPr/>
              <p:nvPr/>
            </p:nvSpPr>
            <p:spPr>
              <a:xfrm>
                <a:off x="8828926" y="8871907"/>
                <a:ext cx="1318048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9" h="604">
                    <a:moveTo>
                      <a:pt x="1058" y="29"/>
                    </a:moveTo>
                    <a:cubicBezTo>
                      <a:pt x="1056" y="19"/>
                      <a:pt x="1050" y="11"/>
                      <a:pt x="1042" y="5"/>
                    </a:cubicBezTo>
                    <a:lnTo>
                      <a:pt x="1038" y="12"/>
                    </a:lnTo>
                    <a:lnTo>
                      <a:pt x="1041" y="5"/>
                    </a:lnTo>
                    <a:cubicBezTo>
                      <a:pt x="1033" y="0"/>
                      <a:pt x="1023" y="-2"/>
                      <a:pt x="1013" y="1"/>
                    </a:cubicBezTo>
                    <a:cubicBezTo>
                      <a:pt x="1004" y="2"/>
                      <a:pt x="995" y="8"/>
                      <a:pt x="989" y="16"/>
                    </a:cubicBezTo>
                    <a:lnTo>
                      <a:pt x="652" y="529"/>
                    </a:lnTo>
                    <a:lnTo>
                      <a:pt x="38" y="529"/>
                    </a:lnTo>
                    <a:cubicBezTo>
                      <a:pt x="28" y="529"/>
                      <a:pt x="18" y="533"/>
                      <a:pt x="11" y="540"/>
                    </a:cubicBezTo>
                    <a:cubicBezTo>
                      <a:pt x="4" y="547"/>
                      <a:pt x="0" y="556"/>
                      <a:pt x="0" y="567"/>
                    </a:cubicBezTo>
                    <a:cubicBezTo>
                      <a:pt x="0" y="576"/>
                      <a:pt x="4" y="586"/>
                      <a:pt x="11" y="593"/>
                    </a:cubicBezTo>
                    <a:cubicBezTo>
                      <a:pt x="18" y="600"/>
                      <a:pt x="28" y="604"/>
                      <a:pt x="38" y="604"/>
                    </a:cubicBezTo>
                    <a:lnTo>
                      <a:pt x="689" y="604"/>
                    </a:lnTo>
                    <a:cubicBezTo>
                      <a:pt x="691" y="604"/>
                      <a:pt x="694" y="603"/>
                      <a:pt x="695" y="601"/>
                    </a:cubicBezTo>
                    <a:lnTo>
                      <a:pt x="1052" y="58"/>
                    </a:lnTo>
                    <a:cubicBezTo>
                      <a:pt x="1058" y="49"/>
                      <a:pt x="1060" y="39"/>
                      <a:pt x="105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D6A0F0F-F5B1-8D40-AF70-C696820E392F}"/>
                </a:ext>
              </a:extLst>
            </p:cNvPr>
            <p:cNvGrpSpPr/>
            <p:nvPr/>
          </p:nvGrpSpPr>
          <p:grpSpPr>
            <a:xfrm>
              <a:off x="13667584" y="8871907"/>
              <a:ext cx="1534813" cy="3819689"/>
              <a:chOff x="13667584" y="8871907"/>
              <a:chExt cx="1534813" cy="3819689"/>
            </a:xfrm>
          </p:grpSpPr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3483665-C6B5-FA48-913A-F091F773192D}"/>
                  </a:ext>
                </a:extLst>
              </p:cNvPr>
              <p:cNvSpPr/>
              <p:nvPr/>
            </p:nvSpPr>
            <p:spPr>
              <a:xfrm>
                <a:off x="13701221" y="9607182"/>
                <a:ext cx="1501176" cy="30844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6" h="2476">
                    <a:moveTo>
                      <a:pt x="1199" y="2476"/>
                    </a:moveTo>
                    <a:cubicBezTo>
                      <a:pt x="1195" y="2476"/>
                      <a:pt x="1192" y="2473"/>
                      <a:pt x="1192" y="2469"/>
                    </a:cubicBezTo>
                    <a:lnTo>
                      <a:pt x="1192" y="95"/>
                    </a:lnTo>
                    <a:cubicBezTo>
                      <a:pt x="1192" y="73"/>
                      <a:pt x="1183" y="53"/>
                      <a:pt x="1168" y="38"/>
                    </a:cubicBezTo>
                    <a:cubicBezTo>
                      <a:pt x="1153" y="22"/>
                      <a:pt x="1132" y="14"/>
                      <a:pt x="1111" y="14"/>
                    </a:cubicBezTo>
                    <a:lnTo>
                      <a:pt x="96" y="14"/>
                    </a:lnTo>
                    <a:cubicBezTo>
                      <a:pt x="74" y="14"/>
                      <a:pt x="54" y="22"/>
                      <a:pt x="39" y="38"/>
                    </a:cubicBezTo>
                    <a:cubicBezTo>
                      <a:pt x="23" y="53"/>
                      <a:pt x="15" y="74"/>
                      <a:pt x="15" y="95"/>
                    </a:cubicBezTo>
                    <a:lnTo>
                      <a:pt x="15" y="2469"/>
                    </a:lnTo>
                    <a:cubicBezTo>
                      <a:pt x="15" y="2473"/>
                      <a:pt x="12" y="2476"/>
                      <a:pt x="8" y="2476"/>
                    </a:cubicBezTo>
                    <a:cubicBezTo>
                      <a:pt x="4" y="2476"/>
                      <a:pt x="0" y="2473"/>
                      <a:pt x="0" y="2469"/>
                    </a:cubicBezTo>
                    <a:lnTo>
                      <a:pt x="0" y="95"/>
                    </a:lnTo>
                    <a:cubicBezTo>
                      <a:pt x="0" y="70"/>
                      <a:pt x="10" y="46"/>
                      <a:pt x="28" y="27"/>
                    </a:cubicBezTo>
                    <a:cubicBezTo>
                      <a:pt x="47" y="10"/>
                      <a:pt x="71" y="0"/>
                      <a:pt x="96" y="0"/>
                    </a:cubicBezTo>
                    <a:lnTo>
                      <a:pt x="1111" y="0"/>
                    </a:lnTo>
                    <a:cubicBezTo>
                      <a:pt x="1136" y="0"/>
                      <a:pt x="1160" y="10"/>
                      <a:pt x="1179" y="27"/>
                    </a:cubicBezTo>
                    <a:cubicBezTo>
                      <a:pt x="1196" y="46"/>
                      <a:pt x="1206" y="70"/>
                      <a:pt x="1206" y="95"/>
                    </a:cubicBezTo>
                    <a:lnTo>
                      <a:pt x="1206" y="2469"/>
                    </a:lnTo>
                    <a:cubicBezTo>
                      <a:pt x="1206" y="2473"/>
                      <a:pt x="1203" y="2476"/>
                      <a:pt x="1199" y="2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253D2938-7E2F-5B41-BA59-EDE827DF9462}"/>
                  </a:ext>
                </a:extLst>
              </p:cNvPr>
              <p:cNvSpPr/>
              <p:nvPr/>
            </p:nvSpPr>
            <p:spPr>
              <a:xfrm>
                <a:off x="13711187" y="9615906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0" y="88"/>
                    </a:moveTo>
                    <a:cubicBezTo>
                      <a:pt x="0" y="64"/>
                      <a:pt x="9" y="42"/>
                      <a:pt x="26" y="26"/>
                    </a:cubicBezTo>
                    <a:cubicBezTo>
                      <a:pt x="42" y="10"/>
                      <a:pt x="64" y="0"/>
                      <a:pt x="88" y="0"/>
                    </a:cubicBezTo>
                    <a:lnTo>
                      <a:pt x="595" y="0"/>
                    </a:lnTo>
                    <a:lnTo>
                      <a:pt x="1103" y="0"/>
                    </a:lnTo>
                    <a:cubicBezTo>
                      <a:pt x="1127" y="0"/>
                      <a:pt x="1149" y="10"/>
                      <a:pt x="1165" y="26"/>
                    </a:cubicBezTo>
                    <a:cubicBezTo>
                      <a:pt x="1181" y="42"/>
                      <a:pt x="1191" y="64"/>
                      <a:pt x="1191" y="88"/>
                    </a:cubicBezTo>
                    <a:lnTo>
                      <a:pt x="1191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B3773C8F-677C-AF40-9ADD-DB1FF290F51E}"/>
                  </a:ext>
                </a:extLst>
              </p:cNvPr>
              <p:cNvSpPr/>
              <p:nvPr/>
            </p:nvSpPr>
            <p:spPr>
              <a:xfrm>
                <a:off x="13701221" y="9607182"/>
                <a:ext cx="1501176" cy="191919"/>
              </a:xfrm>
              <a:custGeom>
                <a:avLst/>
                <a:gdLst>
                  <a:gd name="connsiteX0" fmla="*/ 119510 w 1501176"/>
                  <a:gd name="connsiteY0" fmla="*/ 17447 h 191919"/>
                  <a:gd name="connsiteX1" fmla="*/ 48561 w 1501176"/>
                  <a:gd name="connsiteY1" fmla="*/ 47121 h 191919"/>
                  <a:gd name="connsiteX2" fmla="*/ 18687 w 1501176"/>
                  <a:gd name="connsiteY2" fmla="*/ 117597 h 191919"/>
                  <a:gd name="connsiteX3" fmla="*/ 18687 w 1501176"/>
                  <a:gd name="connsiteY3" fmla="*/ 174472 h 191919"/>
                  <a:gd name="connsiteX4" fmla="*/ 1483738 w 1501176"/>
                  <a:gd name="connsiteY4" fmla="*/ 174472 h 191919"/>
                  <a:gd name="connsiteX5" fmla="*/ 1483738 w 1501176"/>
                  <a:gd name="connsiteY5" fmla="*/ 117597 h 191919"/>
                  <a:gd name="connsiteX6" fmla="*/ 1453864 w 1501176"/>
                  <a:gd name="connsiteY6" fmla="*/ 47121 h 191919"/>
                  <a:gd name="connsiteX7" fmla="*/ 1382915 w 1501176"/>
                  <a:gd name="connsiteY7" fmla="*/ 17447 h 191919"/>
                  <a:gd name="connsiteX8" fmla="*/ 119497 w 1501176"/>
                  <a:gd name="connsiteY8" fmla="*/ 0 h 191919"/>
                  <a:gd name="connsiteX9" fmla="*/ 1382924 w 1501176"/>
                  <a:gd name="connsiteY9" fmla="*/ 0 h 191919"/>
                  <a:gd name="connsiteX10" fmla="*/ 1467568 w 1501176"/>
                  <a:gd name="connsiteY10" fmla="*/ 33431 h 191919"/>
                  <a:gd name="connsiteX11" fmla="*/ 1501176 w 1501176"/>
                  <a:gd name="connsiteY11" fmla="*/ 117628 h 191919"/>
                  <a:gd name="connsiteX12" fmla="*/ 1501176 w 1501176"/>
                  <a:gd name="connsiteY12" fmla="*/ 183252 h 191919"/>
                  <a:gd name="connsiteX13" fmla="*/ 1492463 w 1501176"/>
                  <a:gd name="connsiteY13" fmla="*/ 191919 h 191919"/>
                  <a:gd name="connsiteX14" fmla="*/ 9958 w 1501176"/>
                  <a:gd name="connsiteY14" fmla="*/ 191919 h 191919"/>
                  <a:gd name="connsiteX15" fmla="*/ 0 w 1501176"/>
                  <a:gd name="connsiteY15" fmla="*/ 183252 h 191919"/>
                  <a:gd name="connsiteX16" fmla="*/ 0 w 1501176"/>
                  <a:gd name="connsiteY16" fmla="*/ 117628 h 191919"/>
                  <a:gd name="connsiteX17" fmla="*/ 34853 w 1501176"/>
                  <a:gd name="connsiteY17" fmla="*/ 33431 h 191919"/>
                  <a:gd name="connsiteX18" fmla="*/ 119497 w 1501176"/>
                  <a:gd name="connsiteY18" fmla="*/ 0 h 19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1176" h="191919">
                    <a:moveTo>
                      <a:pt x="119510" y="17447"/>
                    </a:moveTo>
                    <a:cubicBezTo>
                      <a:pt x="92126" y="17447"/>
                      <a:pt x="67232" y="27338"/>
                      <a:pt x="48561" y="47121"/>
                    </a:cubicBezTo>
                    <a:cubicBezTo>
                      <a:pt x="28645" y="65667"/>
                      <a:pt x="18687" y="91632"/>
                      <a:pt x="18687" y="117597"/>
                    </a:cubicBezTo>
                    <a:lnTo>
                      <a:pt x="18687" y="174472"/>
                    </a:lnTo>
                    <a:lnTo>
                      <a:pt x="1483738" y="174472"/>
                    </a:lnTo>
                    <a:lnTo>
                      <a:pt x="1483738" y="117597"/>
                    </a:lnTo>
                    <a:cubicBezTo>
                      <a:pt x="1483738" y="90396"/>
                      <a:pt x="1472535" y="65667"/>
                      <a:pt x="1453864" y="47121"/>
                    </a:cubicBezTo>
                    <a:cubicBezTo>
                      <a:pt x="1435193" y="27338"/>
                      <a:pt x="1409054" y="17447"/>
                      <a:pt x="1382915" y="17447"/>
                    </a:cubicBezTo>
                    <a:close/>
                    <a:moveTo>
                      <a:pt x="119497" y="0"/>
                    </a:moveTo>
                    <a:lnTo>
                      <a:pt x="1382924" y="0"/>
                    </a:lnTo>
                    <a:cubicBezTo>
                      <a:pt x="1414043" y="0"/>
                      <a:pt x="1443917" y="12382"/>
                      <a:pt x="1467568" y="33431"/>
                    </a:cubicBezTo>
                    <a:cubicBezTo>
                      <a:pt x="1488729" y="56957"/>
                      <a:pt x="1501176" y="86673"/>
                      <a:pt x="1501176" y="117628"/>
                    </a:cubicBezTo>
                    <a:lnTo>
                      <a:pt x="1501176" y="183252"/>
                    </a:lnTo>
                    <a:cubicBezTo>
                      <a:pt x="1501176" y="188204"/>
                      <a:pt x="1497442" y="191919"/>
                      <a:pt x="1492463" y="191919"/>
                    </a:cubicBezTo>
                    <a:lnTo>
                      <a:pt x="9958" y="191919"/>
                    </a:lnTo>
                    <a:cubicBezTo>
                      <a:pt x="4979" y="191919"/>
                      <a:pt x="0" y="188204"/>
                      <a:pt x="0" y="183252"/>
                    </a:cubicBezTo>
                    <a:lnTo>
                      <a:pt x="0" y="117628"/>
                    </a:lnTo>
                    <a:cubicBezTo>
                      <a:pt x="0" y="86673"/>
                      <a:pt x="12448" y="56957"/>
                      <a:pt x="34853" y="33431"/>
                    </a:cubicBezTo>
                    <a:cubicBezTo>
                      <a:pt x="58504" y="12382"/>
                      <a:pt x="88378" y="0"/>
                      <a:pt x="119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6293D638-DC67-D442-8533-DE93C2983162}"/>
                  </a:ext>
                </a:extLst>
              </p:cNvPr>
              <p:cNvSpPr/>
              <p:nvPr/>
            </p:nvSpPr>
            <p:spPr>
              <a:xfrm>
                <a:off x="13711187" y="9791624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1191" y="0"/>
                    </a:moveTo>
                    <a:lnTo>
                      <a:pt x="1191" y="44"/>
                    </a:lnTo>
                    <a:lnTo>
                      <a:pt x="1191" y="141"/>
                    </a:lnTo>
                    <a:lnTo>
                      <a:pt x="595" y="141"/>
                    </a:lnTo>
                    <a:lnTo>
                      <a:pt x="0" y="141"/>
                    </a:lnTo>
                    <a:lnTo>
                      <a:pt x="0" y="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10D84A20-2398-3245-A89C-64BCBCA7D81E}"/>
                  </a:ext>
                </a:extLst>
              </p:cNvPr>
              <p:cNvSpPr/>
              <p:nvPr/>
            </p:nvSpPr>
            <p:spPr>
              <a:xfrm>
                <a:off x="13701221" y="9782900"/>
                <a:ext cx="1501176" cy="193166"/>
              </a:xfrm>
              <a:custGeom>
                <a:avLst/>
                <a:gdLst>
                  <a:gd name="connsiteX0" fmla="*/ 18687 w 1501176"/>
                  <a:gd name="connsiteY0" fmla="*/ 17447 h 193166"/>
                  <a:gd name="connsiteX1" fmla="*/ 18687 w 1501176"/>
                  <a:gd name="connsiteY1" fmla="*/ 174472 h 193166"/>
                  <a:gd name="connsiteX2" fmla="*/ 1483738 w 1501176"/>
                  <a:gd name="connsiteY2" fmla="*/ 174472 h 193166"/>
                  <a:gd name="connsiteX3" fmla="*/ 1483738 w 1501176"/>
                  <a:gd name="connsiteY3" fmla="*/ 17447 h 193166"/>
                  <a:gd name="connsiteX4" fmla="*/ 9958 w 1501176"/>
                  <a:gd name="connsiteY4" fmla="*/ 0 h 193166"/>
                  <a:gd name="connsiteX5" fmla="*/ 1492463 w 1501176"/>
                  <a:gd name="connsiteY5" fmla="*/ 0 h 193166"/>
                  <a:gd name="connsiteX6" fmla="*/ 1501176 w 1501176"/>
                  <a:gd name="connsiteY6" fmla="*/ 8668 h 193166"/>
                  <a:gd name="connsiteX7" fmla="*/ 1501176 w 1501176"/>
                  <a:gd name="connsiteY7" fmla="*/ 183260 h 193166"/>
                  <a:gd name="connsiteX8" fmla="*/ 1492463 w 1501176"/>
                  <a:gd name="connsiteY8" fmla="*/ 193166 h 193166"/>
                  <a:gd name="connsiteX9" fmla="*/ 9958 w 1501176"/>
                  <a:gd name="connsiteY9" fmla="*/ 193166 h 193166"/>
                  <a:gd name="connsiteX10" fmla="*/ 0 w 1501176"/>
                  <a:gd name="connsiteY10" fmla="*/ 183260 h 193166"/>
                  <a:gd name="connsiteX11" fmla="*/ 0 w 1501176"/>
                  <a:gd name="connsiteY11" fmla="*/ 8668 h 193166"/>
                  <a:gd name="connsiteX12" fmla="*/ 9958 w 1501176"/>
                  <a:gd name="connsiteY12" fmla="*/ 0 h 19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1176" h="193166">
                    <a:moveTo>
                      <a:pt x="18687" y="17447"/>
                    </a:moveTo>
                    <a:lnTo>
                      <a:pt x="18687" y="174472"/>
                    </a:lnTo>
                    <a:lnTo>
                      <a:pt x="1483738" y="174472"/>
                    </a:lnTo>
                    <a:lnTo>
                      <a:pt x="1483738" y="17447"/>
                    </a:lnTo>
                    <a:close/>
                    <a:moveTo>
                      <a:pt x="9958" y="0"/>
                    </a:moveTo>
                    <a:lnTo>
                      <a:pt x="1492463" y="0"/>
                    </a:lnTo>
                    <a:cubicBezTo>
                      <a:pt x="1497442" y="0"/>
                      <a:pt x="1501176" y="3715"/>
                      <a:pt x="1501176" y="8668"/>
                    </a:cubicBezTo>
                    <a:lnTo>
                      <a:pt x="1501176" y="183260"/>
                    </a:lnTo>
                    <a:cubicBezTo>
                      <a:pt x="1501176" y="188213"/>
                      <a:pt x="1497442" y="193166"/>
                      <a:pt x="1492463" y="193166"/>
                    </a:cubicBezTo>
                    <a:lnTo>
                      <a:pt x="9958" y="193166"/>
                    </a:lnTo>
                    <a:cubicBezTo>
                      <a:pt x="4979" y="193166"/>
                      <a:pt x="0" y="188213"/>
                      <a:pt x="0" y="183260"/>
                    </a:cubicBezTo>
                    <a:lnTo>
                      <a:pt x="0" y="8668"/>
                    </a:lnTo>
                    <a:cubicBezTo>
                      <a:pt x="0" y="3715"/>
                      <a:pt x="4979" y="0"/>
                      <a:pt x="9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BCBC7D9-1A26-A848-9784-BA0469B6CFDC}"/>
                  </a:ext>
                </a:extLst>
              </p:cNvPr>
              <p:cNvSpPr/>
              <p:nvPr/>
            </p:nvSpPr>
            <p:spPr>
              <a:xfrm>
                <a:off x="13711187" y="9615906"/>
                <a:ext cx="148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1" h="141">
                    <a:moveTo>
                      <a:pt x="0" y="88"/>
                    </a:moveTo>
                    <a:cubicBezTo>
                      <a:pt x="0" y="64"/>
                      <a:pt x="9" y="42"/>
                      <a:pt x="26" y="26"/>
                    </a:cubicBezTo>
                    <a:cubicBezTo>
                      <a:pt x="42" y="10"/>
                      <a:pt x="64" y="0"/>
                      <a:pt x="88" y="0"/>
                    </a:cubicBezTo>
                    <a:lnTo>
                      <a:pt x="595" y="0"/>
                    </a:lnTo>
                    <a:lnTo>
                      <a:pt x="1103" y="0"/>
                    </a:lnTo>
                    <a:cubicBezTo>
                      <a:pt x="1127" y="0"/>
                      <a:pt x="1149" y="10"/>
                      <a:pt x="1165" y="26"/>
                    </a:cubicBezTo>
                    <a:cubicBezTo>
                      <a:pt x="1181" y="42"/>
                      <a:pt x="1191" y="64"/>
                      <a:pt x="1191" y="88"/>
                    </a:cubicBezTo>
                    <a:lnTo>
                      <a:pt x="1191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F1E88370-8867-2F41-92FE-E346B21944DB}"/>
                  </a:ext>
                </a:extLst>
              </p:cNvPr>
              <p:cNvSpPr/>
              <p:nvPr/>
            </p:nvSpPr>
            <p:spPr>
              <a:xfrm>
                <a:off x="13667584" y="8871907"/>
                <a:ext cx="1316802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8" h="604">
                    <a:moveTo>
                      <a:pt x="1047" y="540"/>
                    </a:moveTo>
                    <a:cubicBezTo>
                      <a:pt x="1040" y="533"/>
                      <a:pt x="1030" y="529"/>
                      <a:pt x="1021" y="529"/>
                    </a:cubicBezTo>
                    <a:lnTo>
                      <a:pt x="407" y="529"/>
                    </a:lnTo>
                    <a:lnTo>
                      <a:pt x="69" y="16"/>
                    </a:lnTo>
                    <a:cubicBezTo>
                      <a:pt x="64" y="8"/>
                      <a:pt x="55" y="2"/>
                      <a:pt x="45" y="1"/>
                    </a:cubicBezTo>
                    <a:cubicBezTo>
                      <a:pt x="36" y="-2"/>
                      <a:pt x="25" y="0"/>
                      <a:pt x="17" y="5"/>
                    </a:cubicBezTo>
                    <a:cubicBezTo>
                      <a:pt x="8" y="11"/>
                      <a:pt x="3" y="19"/>
                      <a:pt x="1" y="29"/>
                    </a:cubicBezTo>
                    <a:cubicBezTo>
                      <a:pt x="-1" y="39"/>
                      <a:pt x="1" y="49"/>
                      <a:pt x="6" y="58"/>
                    </a:cubicBezTo>
                    <a:lnTo>
                      <a:pt x="364" y="601"/>
                    </a:lnTo>
                    <a:cubicBezTo>
                      <a:pt x="365" y="603"/>
                      <a:pt x="368" y="604"/>
                      <a:pt x="370" y="604"/>
                    </a:cubicBezTo>
                    <a:lnTo>
                      <a:pt x="1021" y="604"/>
                    </a:lnTo>
                    <a:cubicBezTo>
                      <a:pt x="1030" y="604"/>
                      <a:pt x="1040" y="600"/>
                      <a:pt x="1047" y="593"/>
                    </a:cubicBezTo>
                    <a:cubicBezTo>
                      <a:pt x="1054" y="586"/>
                      <a:pt x="1058" y="576"/>
                      <a:pt x="1058" y="567"/>
                    </a:cubicBezTo>
                    <a:cubicBezTo>
                      <a:pt x="1058" y="556"/>
                      <a:pt x="1054" y="547"/>
                      <a:pt x="1047" y="5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5088347-FC1F-654E-BF05-6A909DA239F2}"/>
                </a:ext>
              </a:extLst>
            </p:cNvPr>
            <p:cNvGrpSpPr/>
            <p:nvPr/>
          </p:nvGrpSpPr>
          <p:grpSpPr>
            <a:xfrm>
              <a:off x="10216741" y="11102657"/>
              <a:ext cx="3377341" cy="1588942"/>
              <a:chOff x="10216741" y="11102657"/>
              <a:chExt cx="3377341" cy="1588942"/>
            </a:xfrm>
          </p:grpSpPr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2452DE63-EDB0-3949-A101-2ACFE07C54FE}"/>
                  </a:ext>
                </a:extLst>
              </p:cNvPr>
              <p:cNvSpPr/>
              <p:nvPr/>
            </p:nvSpPr>
            <p:spPr>
              <a:xfrm>
                <a:off x="11374078" y="11233508"/>
                <a:ext cx="519495" cy="478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8" h="385">
                    <a:moveTo>
                      <a:pt x="391" y="305"/>
                    </a:moveTo>
                    <a:cubicBezTo>
                      <a:pt x="311" y="407"/>
                      <a:pt x="136" y="404"/>
                      <a:pt x="62" y="339"/>
                    </a:cubicBezTo>
                    <a:cubicBezTo>
                      <a:pt x="-12" y="276"/>
                      <a:pt x="-29" y="110"/>
                      <a:pt x="62" y="31"/>
                    </a:cubicBezTo>
                    <a:cubicBezTo>
                      <a:pt x="194" y="-83"/>
                      <a:pt x="223" y="153"/>
                      <a:pt x="233" y="175"/>
                    </a:cubicBezTo>
                    <a:cubicBezTo>
                      <a:pt x="241" y="194"/>
                      <a:pt x="501" y="166"/>
                      <a:pt x="391" y="3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DB9025F4-E8E1-A84B-A521-2EB99DF49875}"/>
                  </a:ext>
                </a:extLst>
              </p:cNvPr>
              <p:cNvSpPr/>
              <p:nvPr/>
            </p:nvSpPr>
            <p:spPr>
              <a:xfrm>
                <a:off x="11366608" y="11226444"/>
                <a:ext cx="537629" cy="496832"/>
              </a:xfrm>
              <a:custGeom>
                <a:avLst/>
                <a:gdLst>
                  <a:gd name="connsiteX0" fmla="*/ 166563 w 537629"/>
                  <a:gd name="connsiteY0" fmla="*/ 17034 h 496832"/>
                  <a:gd name="connsiteX1" fmla="*/ 92000 w 537629"/>
                  <a:gd name="connsiteY1" fmla="*/ 53077 h 496832"/>
                  <a:gd name="connsiteX2" fmla="*/ 17438 w 537629"/>
                  <a:gd name="connsiteY2" fmla="*/ 233292 h 496832"/>
                  <a:gd name="connsiteX3" fmla="*/ 90758 w 537629"/>
                  <a:gd name="connsiteY3" fmla="*/ 422207 h 496832"/>
                  <a:gd name="connsiteX4" fmla="*/ 298290 w 537629"/>
                  <a:gd name="connsiteY4" fmla="*/ 475650 h 496832"/>
                  <a:gd name="connsiteX5" fmla="*/ 488424 w 537629"/>
                  <a:gd name="connsiteY5" fmla="*/ 381193 h 496832"/>
                  <a:gd name="connsiteX6" fmla="*/ 515764 w 537629"/>
                  <a:gd name="connsiteY6" fmla="*/ 297921 h 496832"/>
                  <a:gd name="connsiteX7" fmla="*/ 356697 w 537629"/>
                  <a:gd name="connsiteY7" fmla="*/ 245721 h 496832"/>
                  <a:gd name="connsiteX8" fmla="*/ 289591 w 537629"/>
                  <a:gd name="connsiteY8" fmla="*/ 228321 h 496832"/>
                  <a:gd name="connsiteX9" fmla="*/ 282135 w 537629"/>
                  <a:gd name="connsiteY9" fmla="*/ 200978 h 496832"/>
                  <a:gd name="connsiteX10" fmla="*/ 185204 w 537629"/>
                  <a:gd name="connsiteY10" fmla="*/ 19520 h 496832"/>
                  <a:gd name="connsiteX11" fmla="*/ 166563 w 537629"/>
                  <a:gd name="connsiteY11" fmla="*/ 17034 h 496832"/>
                  <a:gd name="connsiteX12" fmla="*/ 165541 w 537629"/>
                  <a:gd name="connsiteY12" fmla="*/ 52 h 496832"/>
                  <a:gd name="connsiteX13" fmla="*/ 191409 w 537629"/>
                  <a:gd name="connsiteY13" fmla="*/ 3315 h 496832"/>
                  <a:gd name="connsiteX14" fmla="*/ 299542 w 537629"/>
                  <a:gd name="connsiteY14" fmla="*/ 198484 h 496832"/>
                  <a:gd name="connsiteX15" fmla="*/ 305757 w 537629"/>
                  <a:gd name="connsiteY15" fmla="*/ 220860 h 496832"/>
                  <a:gd name="connsiteX16" fmla="*/ 357959 w 537629"/>
                  <a:gd name="connsiteY16" fmla="*/ 228319 h 496832"/>
                  <a:gd name="connsiteX17" fmla="*/ 533210 w 537629"/>
                  <a:gd name="connsiteY17" fmla="*/ 292961 h 496832"/>
                  <a:gd name="connsiteX18" fmla="*/ 502137 w 537629"/>
                  <a:gd name="connsiteY18" fmla="*/ 392410 h 496832"/>
                  <a:gd name="connsiteX19" fmla="*/ 300785 w 537629"/>
                  <a:gd name="connsiteY19" fmla="*/ 494346 h 496832"/>
                  <a:gd name="connsiteX20" fmla="*/ 264741 w 537629"/>
                  <a:gd name="connsiteY20" fmla="*/ 496832 h 496832"/>
                  <a:gd name="connsiteX21" fmla="*/ 79547 w 537629"/>
                  <a:gd name="connsiteY21" fmla="*/ 437162 h 496832"/>
                  <a:gd name="connsiteX22" fmla="*/ 0 w 537629"/>
                  <a:gd name="connsiteY22" fmla="*/ 234535 h 496832"/>
                  <a:gd name="connsiteX23" fmla="*/ 79547 w 537629"/>
                  <a:gd name="connsiteY23" fmla="*/ 40609 h 496832"/>
                  <a:gd name="connsiteX24" fmla="*/ 165541 w 537629"/>
                  <a:gd name="connsiteY24" fmla="*/ 52 h 49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37629" h="496832">
                    <a:moveTo>
                      <a:pt x="166563" y="17034"/>
                    </a:moveTo>
                    <a:cubicBezTo>
                      <a:pt x="145437" y="17034"/>
                      <a:pt x="119340" y="29463"/>
                      <a:pt x="92000" y="53077"/>
                    </a:cubicBezTo>
                    <a:cubicBezTo>
                      <a:pt x="44778" y="94091"/>
                      <a:pt x="17438" y="159963"/>
                      <a:pt x="17438" y="233292"/>
                    </a:cubicBezTo>
                    <a:cubicBezTo>
                      <a:pt x="17438" y="309107"/>
                      <a:pt x="46020" y="383678"/>
                      <a:pt x="90758" y="422207"/>
                    </a:cubicBezTo>
                    <a:cubicBezTo>
                      <a:pt x="136738" y="461979"/>
                      <a:pt x="217514" y="483107"/>
                      <a:pt x="298290" y="475650"/>
                    </a:cubicBezTo>
                    <a:cubicBezTo>
                      <a:pt x="379066" y="468193"/>
                      <a:pt x="444930" y="434636"/>
                      <a:pt x="488424" y="381193"/>
                    </a:cubicBezTo>
                    <a:cubicBezTo>
                      <a:pt x="515764" y="346392"/>
                      <a:pt x="525706" y="317807"/>
                      <a:pt x="515764" y="297921"/>
                    </a:cubicBezTo>
                    <a:cubicBezTo>
                      <a:pt x="499609" y="259392"/>
                      <a:pt x="413862" y="250692"/>
                      <a:pt x="356697" y="245721"/>
                    </a:cubicBezTo>
                    <a:cubicBezTo>
                      <a:pt x="309474" y="240749"/>
                      <a:pt x="294562" y="239506"/>
                      <a:pt x="289591" y="228321"/>
                    </a:cubicBezTo>
                    <a:cubicBezTo>
                      <a:pt x="287106" y="223349"/>
                      <a:pt x="285863" y="215892"/>
                      <a:pt x="282135" y="200978"/>
                    </a:cubicBezTo>
                    <a:cubicBezTo>
                      <a:pt x="270950" y="152506"/>
                      <a:pt x="243611" y="39406"/>
                      <a:pt x="185204" y="19520"/>
                    </a:cubicBezTo>
                    <a:cubicBezTo>
                      <a:pt x="178990" y="18277"/>
                      <a:pt x="172776" y="17034"/>
                      <a:pt x="166563" y="17034"/>
                    </a:cubicBezTo>
                    <a:close/>
                    <a:moveTo>
                      <a:pt x="165541" y="52"/>
                    </a:moveTo>
                    <a:cubicBezTo>
                      <a:pt x="174397" y="-259"/>
                      <a:pt x="183019" y="829"/>
                      <a:pt x="191409" y="3315"/>
                    </a:cubicBezTo>
                    <a:cubicBezTo>
                      <a:pt x="258526" y="25691"/>
                      <a:pt x="287113" y="142544"/>
                      <a:pt x="299542" y="198484"/>
                    </a:cubicBezTo>
                    <a:cubicBezTo>
                      <a:pt x="302028" y="207186"/>
                      <a:pt x="304514" y="217131"/>
                      <a:pt x="305757" y="220860"/>
                    </a:cubicBezTo>
                    <a:cubicBezTo>
                      <a:pt x="311972" y="224590"/>
                      <a:pt x="336830" y="227076"/>
                      <a:pt x="357959" y="228319"/>
                    </a:cubicBezTo>
                    <a:cubicBezTo>
                      <a:pt x="422591" y="234535"/>
                      <a:pt x="512081" y="243237"/>
                      <a:pt x="533210" y="292961"/>
                    </a:cubicBezTo>
                    <a:cubicBezTo>
                      <a:pt x="544397" y="319067"/>
                      <a:pt x="534453" y="352631"/>
                      <a:pt x="502137" y="392410"/>
                    </a:cubicBezTo>
                    <a:cubicBezTo>
                      <a:pt x="457393" y="449594"/>
                      <a:pt x="385303" y="486887"/>
                      <a:pt x="300785" y="494346"/>
                    </a:cubicBezTo>
                    <a:cubicBezTo>
                      <a:pt x="288356" y="495589"/>
                      <a:pt x="275927" y="496832"/>
                      <a:pt x="264741" y="496832"/>
                    </a:cubicBezTo>
                    <a:cubicBezTo>
                      <a:pt x="191409" y="496832"/>
                      <a:pt x="121806" y="474456"/>
                      <a:pt x="79547" y="437162"/>
                    </a:cubicBezTo>
                    <a:cubicBezTo>
                      <a:pt x="29830" y="394897"/>
                      <a:pt x="0" y="316580"/>
                      <a:pt x="0" y="234535"/>
                    </a:cubicBezTo>
                    <a:cubicBezTo>
                      <a:pt x="0" y="156218"/>
                      <a:pt x="28587" y="85361"/>
                      <a:pt x="79547" y="40609"/>
                    </a:cubicBezTo>
                    <a:cubicBezTo>
                      <a:pt x="110309" y="14504"/>
                      <a:pt x="138973" y="984"/>
                      <a:pt x="165541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E23EF49E-3363-7946-A500-DB3FD03CFEBB}"/>
                  </a:ext>
                </a:extLst>
              </p:cNvPr>
              <p:cNvSpPr/>
              <p:nvPr/>
            </p:nvSpPr>
            <p:spPr>
              <a:xfrm>
                <a:off x="11673072" y="11112627"/>
                <a:ext cx="127071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102">
                    <a:moveTo>
                      <a:pt x="103" y="51"/>
                    </a:moveTo>
                    <a:cubicBezTo>
                      <a:pt x="103" y="80"/>
                      <a:pt x="80" y="102"/>
                      <a:pt x="52" y="102"/>
                    </a:cubicBezTo>
                    <a:cubicBezTo>
                      <a:pt x="23" y="102"/>
                      <a:pt x="0" y="80"/>
                      <a:pt x="0" y="51"/>
                    </a:cubicBezTo>
                    <a:cubicBezTo>
                      <a:pt x="0" y="22"/>
                      <a:pt x="23" y="0"/>
                      <a:pt x="52" y="0"/>
                    </a:cubicBezTo>
                    <a:cubicBezTo>
                      <a:pt x="80" y="0"/>
                      <a:pt x="103" y="22"/>
                      <a:pt x="103" y="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C0339DA8-C848-4246-82C3-F5561B9D9D54}"/>
                  </a:ext>
                </a:extLst>
              </p:cNvPr>
              <p:cNvSpPr/>
              <p:nvPr/>
            </p:nvSpPr>
            <p:spPr>
              <a:xfrm>
                <a:off x="11663106" y="11102657"/>
                <a:ext cx="147003" cy="145809"/>
              </a:xfrm>
              <a:custGeom>
                <a:avLst/>
                <a:gdLst>
                  <a:gd name="connsiteX0" fmla="*/ 74117 w 147003"/>
                  <a:gd name="connsiteY0" fmla="*/ 18694 h 145809"/>
                  <a:gd name="connsiteX1" fmla="*/ 18686 w 147003"/>
                  <a:gd name="connsiteY1" fmla="*/ 72912 h 145809"/>
                  <a:gd name="connsiteX2" fmla="*/ 74117 w 147003"/>
                  <a:gd name="connsiteY2" fmla="*/ 128362 h 145809"/>
                  <a:gd name="connsiteX3" fmla="*/ 128316 w 147003"/>
                  <a:gd name="connsiteY3" fmla="*/ 72912 h 145809"/>
                  <a:gd name="connsiteX4" fmla="*/ 74117 w 147003"/>
                  <a:gd name="connsiteY4" fmla="*/ 18694 h 145809"/>
                  <a:gd name="connsiteX5" fmla="*/ 74119 w 147003"/>
                  <a:gd name="connsiteY5" fmla="*/ 0 h 145809"/>
                  <a:gd name="connsiteX6" fmla="*/ 147003 w 147003"/>
                  <a:gd name="connsiteY6" fmla="*/ 72905 h 145809"/>
                  <a:gd name="connsiteX7" fmla="*/ 74119 w 147003"/>
                  <a:gd name="connsiteY7" fmla="*/ 145809 h 145809"/>
                  <a:gd name="connsiteX8" fmla="*/ 0 w 147003"/>
                  <a:gd name="connsiteY8" fmla="*/ 72905 h 145809"/>
                  <a:gd name="connsiteX9" fmla="*/ 74119 w 147003"/>
                  <a:gd name="connsiteY9" fmla="*/ 0 h 14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003" h="145809">
                    <a:moveTo>
                      <a:pt x="74117" y="18694"/>
                    </a:moveTo>
                    <a:cubicBezTo>
                      <a:pt x="43322" y="18694"/>
                      <a:pt x="18686" y="43338"/>
                      <a:pt x="18686" y="72912"/>
                    </a:cubicBezTo>
                    <a:cubicBezTo>
                      <a:pt x="18686" y="103718"/>
                      <a:pt x="43322" y="128362"/>
                      <a:pt x="74117" y="128362"/>
                    </a:cubicBezTo>
                    <a:cubicBezTo>
                      <a:pt x="103680" y="128362"/>
                      <a:pt x="128316" y="103718"/>
                      <a:pt x="128316" y="72912"/>
                    </a:cubicBezTo>
                    <a:cubicBezTo>
                      <a:pt x="128316" y="43338"/>
                      <a:pt x="103680" y="18694"/>
                      <a:pt x="74117" y="18694"/>
                    </a:cubicBezTo>
                    <a:close/>
                    <a:moveTo>
                      <a:pt x="74119" y="0"/>
                    </a:moveTo>
                    <a:cubicBezTo>
                      <a:pt x="113649" y="0"/>
                      <a:pt x="147003" y="33363"/>
                      <a:pt x="147003" y="72905"/>
                    </a:cubicBezTo>
                    <a:cubicBezTo>
                      <a:pt x="147003" y="112446"/>
                      <a:pt x="113649" y="145809"/>
                      <a:pt x="74119" y="145809"/>
                    </a:cubicBezTo>
                    <a:cubicBezTo>
                      <a:pt x="33354" y="145809"/>
                      <a:pt x="0" y="112446"/>
                      <a:pt x="0" y="72905"/>
                    </a:cubicBezTo>
                    <a:cubicBezTo>
                      <a:pt x="0" y="33363"/>
                      <a:pt x="33354" y="0"/>
                      <a:pt x="741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0442C7F-7781-7241-AE96-C6F9EF6C855F}"/>
                  </a:ext>
                </a:extLst>
              </p:cNvPr>
              <p:cNvSpPr/>
              <p:nvPr/>
            </p:nvSpPr>
            <p:spPr>
              <a:xfrm>
                <a:off x="11773981" y="11295823"/>
                <a:ext cx="104647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5">
                    <a:moveTo>
                      <a:pt x="0" y="42"/>
                    </a:moveTo>
                    <a:cubicBezTo>
                      <a:pt x="0" y="19"/>
                      <a:pt x="20" y="0"/>
                      <a:pt x="43" y="0"/>
                    </a:cubicBezTo>
                    <a:cubicBezTo>
                      <a:pt x="66" y="0"/>
                      <a:pt x="85" y="19"/>
                      <a:pt x="85" y="42"/>
                    </a:cubicBezTo>
                    <a:cubicBezTo>
                      <a:pt x="85" y="66"/>
                      <a:pt x="66" y="85"/>
                      <a:pt x="43" y="85"/>
                    </a:cubicBezTo>
                    <a:cubicBezTo>
                      <a:pt x="20" y="85"/>
                      <a:pt x="0" y="66"/>
                      <a:pt x="0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6A22A19-CF71-CD48-BD34-4999DE2AE74A}"/>
                  </a:ext>
                </a:extLst>
              </p:cNvPr>
              <p:cNvSpPr/>
              <p:nvPr/>
            </p:nvSpPr>
            <p:spPr>
              <a:xfrm>
                <a:off x="11766506" y="11287099"/>
                <a:ext cx="122088" cy="122130"/>
              </a:xfrm>
              <a:custGeom>
                <a:avLst/>
                <a:gdLst>
                  <a:gd name="connsiteX0" fmla="*/ 60413 w 122088"/>
                  <a:gd name="connsiteY0" fmla="*/ 17447 h 122130"/>
                  <a:gd name="connsiteX1" fmla="*/ 16196 w 122088"/>
                  <a:gd name="connsiteY1" fmla="*/ 60442 h 122130"/>
                  <a:gd name="connsiteX2" fmla="*/ 60413 w 122088"/>
                  <a:gd name="connsiteY2" fmla="*/ 103437 h 122130"/>
                  <a:gd name="connsiteX3" fmla="*/ 103401 w 122088"/>
                  <a:gd name="connsiteY3" fmla="*/ 60442 h 122130"/>
                  <a:gd name="connsiteX4" fmla="*/ 60413 w 122088"/>
                  <a:gd name="connsiteY4" fmla="*/ 17447 h 122130"/>
                  <a:gd name="connsiteX5" fmla="*/ 60427 w 122088"/>
                  <a:gd name="connsiteY5" fmla="*/ 0 h 122130"/>
                  <a:gd name="connsiteX6" fmla="*/ 122088 w 122088"/>
                  <a:gd name="connsiteY6" fmla="*/ 60448 h 122130"/>
                  <a:gd name="connsiteX7" fmla="*/ 60427 w 122088"/>
                  <a:gd name="connsiteY7" fmla="*/ 122130 h 122130"/>
                  <a:gd name="connsiteX8" fmla="*/ 0 w 122088"/>
                  <a:gd name="connsiteY8" fmla="*/ 60448 h 122130"/>
                  <a:gd name="connsiteX9" fmla="*/ 60427 w 122088"/>
                  <a:gd name="connsiteY9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088" h="122130">
                    <a:moveTo>
                      <a:pt x="60413" y="17447"/>
                    </a:moveTo>
                    <a:cubicBezTo>
                      <a:pt x="37076" y="17447"/>
                      <a:pt x="16196" y="37102"/>
                      <a:pt x="16196" y="60442"/>
                    </a:cubicBezTo>
                    <a:cubicBezTo>
                      <a:pt x="16196" y="85011"/>
                      <a:pt x="37076" y="103437"/>
                      <a:pt x="60413" y="103437"/>
                    </a:cubicBezTo>
                    <a:cubicBezTo>
                      <a:pt x="84977" y="103437"/>
                      <a:pt x="103401" y="85011"/>
                      <a:pt x="103401" y="60442"/>
                    </a:cubicBezTo>
                    <a:cubicBezTo>
                      <a:pt x="103401" y="37102"/>
                      <a:pt x="84977" y="17447"/>
                      <a:pt x="60413" y="17447"/>
                    </a:cubicBezTo>
                    <a:close/>
                    <a:moveTo>
                      <a:pt x="60427" y="0"/>
                    </a:moveTo>
                    <a:cubicBezTo>
                      <a:pt x="93724" y="0"/>
                      <a:pt x="122088" y="27140"/>
                      <a:pt x="122088" y="60448"/>
                    </a:cubicBezTo>
                    <a:cubicBezTo>
                      <a:pt x="122088" y="94990"/>
                      <a:pt x="93724" y="122130"/>
                      <a:pt x="60427" y="122130"/>
                    </a:cubicBezTo>
                    <a:cubicBezTo>
                      <a:pt x="25897" y="122130"/>
                      <a:pt x="0" y="94990"/>
                      <a:pt x="0" y="60448"/>
                    </a:cubicBezTo>
                    <a:cubicBezTo>
                      <a:pt x="0" y="27140"/>
                      <a:pt x="25897" y="0"/>
                      <a:pt x="60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9FD2826B-DAEE-B444-8050-29CB18F304CC}"/>
                  </a:ext>
                </a:extLst>
              </p:cNvPr>
              <p:cNvSpPr/>
              <p:nvPr/>
            </p:nvSpPr>
            <p:spPr>
              <a:xfrm>
                <a:off x="11352900" y="11660968"/>
                <a:ext cx="127071" cy="515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415">
                    <a:moveTo>
                      <a:pt x="15" y="415"/>
                    </a:moveTo>
                    <a:cubicBezTo>
                      <a:pt x="11" y="415"/>
                      <a:pt x="8" y="412"/>
                      <a:pt x="7" y="408"/>
                    </a:cubicBezTo>
                    <a:cubicBezTo>
                      <a:pt x="7" y="407"/>
                      <a:pt x="-37" y="204"/>
                      <a:pt x="89" y="4"/>
                    </a:cubicBezTo>
                    <a:cubicBezTo>
                      <a:pt x="91" y="0"/>
                      <a:pt x="96" y="-1"/>
                      <a:pt x="99" y="1"/>
                    </a:cubicBezTo>
                    <a:cubicBezTo>
                      <a:pt x="102" y="4"/>
                      <a:pt x="104" y="8"/>
                      <a:pt x="101" y="12"/>
                    </a:cubicBezTo>
                    <a:cubicBezTo>
                      <a:pt x="-21" y="206"/>
                      <a:pt x="22" y="404"/>
                      <a:pt x="22" y="406"/>
                    </a:cubicBezTo>
                    <a:cubicBezTo>
                      <a:pt x="23" y="409"/>
                      <a:pt x="20" y="413"/>
                      <a:pt x="16" y="414"/>
                    </a:cubicBezTo>
                    <a:cubicBezTo>
                      <a:pt x="16" y="414"/>
                      <a:pt x="16" y="415"/>
                      <a:pt x="15" y="4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08FE523-E514-7A47-A112-2A4D424198B6}"/>
                  </a:ext>
                </a:extLst>
              </p:cNvPr>
              <p:cNvSpPr/>
              <p:nvPr/>
            </p:nvSpPr>
            <p:spPr>
              <a:xfrm>
                <a:off x="13231557" y="11700847"/>
                <a:ext cx="125825" cy="513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413">
                    <a:moveTo>
                      <a:pt x="88" y="413"/>
                    </a:moveTo>
                    <a:cubicBezTo>
                      <a:pt x="87" y="413"/>
                      <a:pt x="87" y="413"/>
                      <a:pt x="86" y="413"/>
                    </a:cubicBezTo>
                    <a:cubicBezTo>
                      <a:pt x="82" y="413"/>
                      <a:pt x="80" y="408"/>
                      <a:pt x="81" y="405"/>
                    </a:cubicBezTo>
                    <a:cubicBezTo>
                      <a:pt x="81" y="403"/>
                      <a:pt x="124" y="205"/>
                      <a:pt x="1" y="10"/>
                    </a:cubicBezTo>
                    <a:cubicBezTo>
                      <a:pt x="-1" y="7"/>
                      <a:pt x="0" y="2"/>
                      <a:pt x="3" y="1"/>
                    </a:cubicBezTo>
                    <a:cubicBezTo>
                      <a:pt x="7" y="-1"/>
                      <a:pt x="11" y="-1"/>
                      <a:pt x="14" y="3"/>
                    </a:cubicBezTo>
                    <a:cubicBezTo>
                      <a:pt x="139" y="203"/>
                      <a:pt x="95" y="406"/>
                      <a:pt x="94" y="408"/>
                    </a:cubicBezTo>
                    <a:cubicBezTo>
                      <a:pt x="94" y="411"/>
                      <a:pt x="91" y="413"/>
                      <a:pt x="88" y="4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92495EE8-7517-3847-AD98-26AF3C5FC993}"/>
                  </a:ext>
                </a:extLst>
              </p:cNvPr>
              <p:cNvSpPr/>
              <p:nvPr/>
            </p:nvSpPr>
            <p:spPr>
              <a:xfrm>
                <a:off x="10357516" y="12393751"/>
                <a:ext cx="3095792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6" h="233">
                    <a:moveTo>
                      <a:pt x="2486" y="0"/>
                    </a:moveTo>
                    <a:lnTo>
                      <a:pt x="0" y="0"/>
                    </a:lnTo>
                    <a:lnTo>
                      <a:pt x="0" y="233"/>
                    </a:lnTo>
                    <a:lnTo>
                      <a:pt x="2486" y="23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3BA878B5-1C61-0647-92DF-8A5CD107D9CB}"/>
                  </a:ext>
                </a:extLst>
              </p:cNvPr>
              <p:cNvSpPr/>
              <p:nvPr/>
            </p:nvSpPr>
            <p:spPr>
              <a:xfrm>
                <a:off x="10347550" y="12386273"/>
                <a:ext cx="3115725" cy="305326"/>
              </a:xfrm>
              <a:custGeom>
                <a:avLst/>
                <a:gdLst>
                  <a:gd name="connsiteX0" fmla="*/ 18686 w 3115725"/>
                  <a:gd name="connsiteY0" fmla="*/ 17444 h 305326"/>
                  <a:gd name="connsiteX1" fmla="*/ 18686 w 3115725"/>
                  <a:gd name="connsiteY1" fmla="*/ 287876 h 305326"/>
                  <a:gd name="connsiteX2" fmla="*/ 3097034 w 3115725"/>
                  <a:gd name="connsiteY2" fmla="*/ 287876 h 305326"/>
                  <a:gd name="connsiteX3" fmla="*/ 3097034 w 3115725"/>
                  <a:gd name="connsiteY3" fmla="*/ 17444 h 305326"/>
                  <a:gd name="connsiteX4" fmla="*/ 9962 w 3115725"/>
                  <a:gd name="connsiteY4" fmla="*/ 0 h 305326"/>
                  <a:gd name="connsiteX5" fmla="*/ 3105763 w 3115725"/>
                  <a:gd name="connsiteY5" fmla="*/ 0 h 305326"/>
                  <a:gd name="connsiteX6" fmla="*/ 3115725 w 3115725"/>
                  <a:gd name="connsiteY6" fmla="*/ 7447 h 305326"/>
                  <a:gd name="connsiteX7" fmla="*/ 3115725 w 3115725"/>
                  <a:gd name="connsiteY7" fmla="*/ 296638 h 305326"/>
                  <a:gd name="connsiteX8" fmla="*/ 3105763 w 3115725"/>
                  <a:gd name="connsiteY8" fmla="*/ 305326 h 305326"/>
                  <a:gd name="connsiteX9" fmla="*/ 9962 w 3115725"/>
                  <a:gd name="connsiteY9" fmla="*/ 305326 h 305326"/>
                  <a:gd name="connsiteX10" fmla="*/ 0 w 3115725"/>
                  <a:gd name="connsiteY10" fmla="*/ 296638 h 305326"/>
                  <a:gd name="connsiteX11" fmla="*/ 0 w 3115725"/>
                  <a:gd name="connsiteY11" fmla="*/ 7447 h 305326"/>
                  <a:gd name="connsiteX12" fmla="*/ 9962 w 3115725"/>
                  <a:gd name="connsiteY12" fmla="*/ 0 h 30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15725" h="305326">
                    <a:moveTo>
                      <a:pt x="18686" y="17444"/>
                    </a:moveTo>
                    <a:lnTo>
                      <a:pt x="18686" y="287876"/>
                    </a:lnTo>
                    <a:lnTo>
                      <a:pt x="3097034" y="287876"/>
                    </a:lnTo>
                    <a:lnTo>
                      <a:pt x="3097034" y="17444"/>
                    </a:lnTo>
                    <a:close/>
                    <a:moveTo>
                      <a:pt x="9962" y="0"/>
                    </a:moveTo>
                    <a:lnTo>
                      <a:pt x="3105763" y="0"/>
                    </a:lnTo>
                    <a:cubicBezTo>
                      <a:pt x="3110744" y="0"/>
                      <a:pt x="3115725" y="3723"/>
                      <a:pt x="3115725" y="7447"/>
                    </a:cubicBezTo>
                    <a:lnTo>
                      <a:pt x="3115725" y="296638"/>
                    </a:lnTo>
                    <a:cubicBezTo>
                      <a:pt x="3115725" y="301603"/>
                      <a:pt x="3110744" y="305326"/>
                      <a:pt x="3105763" y="305326"/>
                    </a:cubicBezTo>
                    <a:lnTo>
                      <a:pt x="9962" y="305326"/>
                    </a:lnTo>
                    <a:cubicBezTo>
                      <a:pt x="4981" y="305326"/>
                      <a:pt x="0" y="301603"/>
                      <a:pt x="0" y="296638"/>
                    </a:cubicBezTo>
                    <a:lnTo>
                      <a:pt x="0" y="7447"/>
                    </a:lnTo>
                    <a:cubicBezTo>
                      <a:pt x="0" y="3723"/>
                      <a:pt x="4981" y="0"/>
                      <a:pt x="99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A0B5AFD3-55B2-0147-9589-DD6A9017DDD9}"/>
                  </a:ext>
                </a:extLst>
              </p:cNvPr>
              <p:cNvSpPr/>
              <p:nvPr/>
            </p:nvSpPr>
            <p:spPr>
              <a:xfrm>
                <a:off x="10225462" y="12168183"/>
                <a:ext cx="3359900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98" h="181">
                    <a:moveTo>
                      <a:pt x="2608" y="181"/>
                    </a:moveTo>
                    <a:lnTo>
                      <a:pt x="1349" y="181"/>
                    </a:lnTo>
                    <a:lnTo>
                      <a:pt x="90" y="181"/>
                    </a:lnTo>
                    <a:cubicBezTo>
                      <a:pt x="65" y="181"/>
                      <a:pt x="43" y="172"/>
                      <a:pt x="26" y="155"/>
                    </a:cubicBezTo>
                    <a:cubicBezTo>
                      <a:pt x="10" y="139"/>
                      <a:pt x="0" y="116"/>
                      <a:pt x="0" y="91"/>
                    </a:cubicBezTo>
                    <a:cubicBezTo>
                      <a:pt x="0" y="66"/>
                      <a:pt x="10" y="43"/>
                      <a:pt x="26" y="27"/>
                    </a:cubicBezTo>
                    <a:cubicBezTo>
                      <a:pt x="43" y="10"/>
                      <a:pt x="65" y="0"/>
                      <a:pt x="90" y="0"/>
                    </a:cubicBezTo>
                    <a:lnTo>
                      <a:pt x="1349" y="0"/>
                    </a:lnTo>
                    <a:lnTo>
                      <a:pt x="2608" y="0"/>
                    </a:lnTo>
                    <a:cubicBezTo>
                      <a:pt x="2633" y="0"/>
                      <a:pt x="2655" y="10"/>
                      <a:pt x="2672" y="27"/>
                    </a:cubicBezTo>
                    <a:cubicBezTo>
                      <a:pt x="2688" y="43"/>
                      <a:pt x="2698" y="66"/>
                      <a:pt x="2698" y="91"/>
                    </a:cubicBezTo>
                    <a:cubicBezTo>
                      <a:pt x="2698" y="116"/>
                      <a:pt x="2688" y="139"/>
                      <a:pt x="2672" y="155"/>
                    </a:cubicBezTo>
                    <a:cubicBezTo>
                      <a:pt x="2655" y="172"/>
                      <a:pt x="2633" y="181"/>
                      <a:pt x="2608" y="1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F4049DF4-19B7-C442-8386-93FBD102C659}"/>
                  </a:ext>
                </a:extLst>
              </p:cNvPr>
              <p:cNvSpPr/>
              <p:nvPr/>
            </p:nvSpPr>
            <p:spPr>
              <a:xfrm>
                <a:off x="10216741" y="12159460"/>
                <a:ext cx="3377341" cy="243015"/>
              </a:xfrm>
              <a:custGeom>
                <a:avLst/>
                <a:gdLst>
                  <a:gd name="connsiteX0" fmla="*/ 120800 w 3377341"/>
                  <a:gd name="connsiteY0" fmla="*/ 18693 h 243015"/>
                  <a:gd name="connsiteX1" fmla="*/ 47326 w 3377341"/>
                  <a:gd name="connsiteY1" fmla="*/ 48423 h 243015"/>
                  <a:gd name="connsiteX2" fmla="*/ 17438 w 3377341"/>
                  <a:gd name="connsiteY2" fmla="*/ 121511 h 243015"/>
                  <a:gd name="connsiteX3" fmla="*/ 47326 w 3377341"/>
                  <a:gd name="connsiteY3" fmla="*/ 194598 h 243015"/>
                  <a:gd name="connsiteX4" fmla="*/ 120800 w 3377341"/>
                  <a:gd name="connsiteY4" fmla="*/ 225567 h 243015"/>
                  <a:gd name="connsiteX5" fmla="*/ 3256535 w 3377341"/>
                  <a:gd name="connsiteY5" fmla="*/ 225567 h 243015"/>
                  <a:gd name="connsiteX6" fmla="*/ 3328764 w 3377341"/>
                  <a:gd name="connsiteY6" fmla="*/ 194598 h 243015"/>
                  <a:gd name="connsiteX7" fmla="*/ 3359897 w 3377341"/>
                  <a:gd name="connsiteY7" fmla="*/ 121511 h 243015"/>
                  <a:gd name="connsiteX8" fmla="*/ 3328764 w 3377341"/>
                  <a:gd name="connsiteY8" fmla="*/ 48423 h 243015"/>
                  <a:gd name="connsiteX9" fmla="*/ 3256535 w 3377341"/>
                  <a:gd name="connsiteY9" fmla="*/ 18693 h 243015"/>
                  <a:gd name="connsiteX10" fmla="*/ 120797 w 3377341"/>
                  <a:gd name="connsiteY10" fmla="*/ 0 h 243015"/>
                  <a:gd name="connsiteX11" fmla="*/ 3256544 w 3377341"/>
                  <a:gd name="connsiteY11" fmla="*/ 0 h 243015"/>
                  <a:gd name="connsiteX12" fmla="*/ 3342472 w 3377341"/>
                  <a:gd name="connsiteY12" fmla="*/ 35956 h 243015"/>
                  <a:gd name="connsiteX13" fmla="*/ 3377341 w 3377341"/>
                  <a:gd name="connsiteY13" fmla="*/ 121508 h 243015"/>
                  <a:gd name="connsiteX14" fmla="*/ 3342472 w 3377341"/>
                  <a:gd name="connsiteY14" fmla="*/ 207059 h 243015"/>
                  <a:gd name="connsiteX15" fmla="*/ 3256544 w 3377341"/>
                  <a:gd name="connsiteY15" fmla="*/ 243015 h 243015"/>
                  <a:gd name="connsiteX16" fmla="*/ 120797 w 3377341"/>
                  <a:gd name="connsiteY16" fmla="*/ 243015 h 243015"/>
                  <a:gd name="connsiteX17" fmla="*/ 34869 w 3377341"/>
                  <a:gd name="connsiteY17" fmla="*/ 207059 h 243015"/>
                  <a:gd name="connsiteX18" fmla="*/ 0 w 3377341"/>
                  <a:gd name="connsiteY18" fmla="*/ 121508 h 243015"/>
                  <a:gd name="connsiteX19" fmla="*/ 34869 w 3377341"/>
                  <a:gd name="connsiteY19" fmla="*/ 35956 h 243015"/>
                  <a:gd name="connsiteX20" fmla="*/ 120797 w 3377341"/>
                  <a:gd name="connsiteY20" fmla="*/ 0 h 243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77341" h="243015">
                    <a:moveTo>
                      <a:pt x="120800" y="18693"/>
                    </a:moveTo>
                    <a:cubicBezTo>
                      <a:pt x="93403" y="18693"/>
                      <a:pt x="67251" y="28603"/>
                      <a:pt x="47326" y="48423"/>
                    </a:cubicBezTo>
                    <a:cubicBezTo>
                      <a:pt x="28646" y="67005"/>
                      <a:pt x="17438" y="94258"/>
                      <a:pt x="17438" y="121511"/>
                    </a:cubicBezTo>
                    <a:cubicBezTo>
                      <a:pt x="17438" y="150002"/>
                      <a:pt x="28646" y="174778"/>
                      <a:pt x="47326" y="194598"/>
                    </a:cubicBezTo>
                    <a:cubicBezTo>
                      <a:pt x="67251" y="214418"/>
                      <a:pt x="93403" y="225567"/>
                      <a:pt x="120800" y="225567"/>
                    </a:cubicBezTo>
                    <a:lnTo>
                      <a:pt x="3256535" y="225567"/>
                    </a:lnTo>
                    <a:cubicBezTo>
                      <a:pt x="3282687" y="225567"/>
                      <a:pt x="3310084" y="214418"/>
                      <a:pt x="3328764" y="194598"/>
                    </a:cubicBezTo>
                    <a:cubicBezTo>
                      <a:pt x="3348689" y="174778"/>
                      <a:pt x="3359897" y="150002"/>
                      <a:pt x="3359897" y="121511"/>
                    </a:cubicBezTo>
                    <a:cubicBezTo>
                      <a:pt x="3359897" y="94258"/>
                      <a:pt x="3348689" y="67005"/>
                      <a:pt x="3328764" y="48423"/>
                    </a:cubicBezTo>
                    <a:cubicBezTo>
                      <a:pt x="3310084" y="28603"/>
                      <a:pt x="3282687" y="18693"/>
                      <a:pt x="3256535" y="18693"/>
                    </a:cubicBezTo>
                    <a:close/>
                    <a:moveTo>
                      <a:pt x="120797" y="0"/>
                    </a:moveTo>
                    <a:lnTo>
                      <a:pt x="3256544" y="0"/>
                    </a:lnTo>
                    <a:cubicBezTo>
                      <a:pt x="3288923" y="0"/>
                      <a:pt x="3318811" y="13639"/>
                      <a:pt x="3342472" y="35956"/>
                    </a:cubicBezTo>
                    <a:cubicBezTo>
                      <a:pt x="3364888" y="58274"/>
                      <a:pt x="3377341" y="88031"/>
                      <a:pt x="3377341" y="121508"/>
                    </a:cubicBezTo>
                    <a:cubicBezTo>
                      <a:pt x="3377341" y="153744"/>
                      <a:pt x="3364888" y="184741"/>
                      <a:pt x="3342472" y="207059"/>
                    </a:cubicBezTo>
                    <a:cubicBezTo>
                      <a:pt x="3318811" y="230616"/>
                      <a:pt x="3288923" y="243015"/>
                      <a:pt x="3256544" y="243015"/>
                    </a:cubicBezTo>
                    <a:lnTo>
                      <a:pt x="120797" y="243015"/>
                    </a:lnTo>
                    <a:cubicBezTo>
                      <a:pt x="88419" y="243015"/>
                      <a:pt x="58531" y="230616"/>
                      <a:pt x="34869" y="207059"/>
                    </a:cubicBezTo>
                    <a:cubicBezTo>
                      <a:pt x="11208" y="184741"/>
                      <a:pt x="0" y="153744"/>
                      <a:pt x="0" y="121508"/>
                    </a:cubicBezTo>
                    <a:cubicBezTo>
                      <a:pt x="0" y="88031"/>
                      <a:pt x="11208" y="58274"/>
                      <a:pt x="34869" y="35956"/>
                    </a:cubicBezTo>
                    <a:cubicBezTo>
                      <a:pt x="58531" y="13639"/>
                      <a:pt x="88419" y="0"/>
                      <a:pt x="120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4F5D0BA6-E06A-344E-B6FF-858238628BBD}"/>
                  </a:ext>
                </a:extLst>
              </p:cNvPr>
              <p:cNvSpPr/>
              <p:nvPr/>
            </p:nvSpPr>
            <p:spPr>
              <a:xfrm>
                <a:off x="10225462" y="12168183"/>
                <a:ext cx="3359900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98" h="181">
                    <a:moveTo>
                      <a:pt x="2608" y="181"/>
                    </a:moveTo>
                    <a:lnTo>
                      <a:pt x="1349" y="181"/>
                    </a:lnTo>
                    <a:lnTo>
                      <a:pt x="90" y="181"/>
                    </a:lnTo>
                    <a:cubicBezTo>
                      <a:pt x="65" y="181"/>
                      <a:pt x="43" y="172"/>
                      <a:pt x="26" y="155"/>
                    </a:cubicBezTo>
                    <a:cubicBezTo>
                      <a:pt x="10" y="139"/>
                      <a:pt x="0" y="116"/>
                      <a:pt x="0" y="91"/>
                    </a:cubicBezTo>
                    <a:cubicBezTo>
                      <a:pt x="0" y="66"/>
                      <a:pt x="10" y="43"/>
                      <a:pt x="26" y="27"/>
                    </a:cubicBezTo>
                    <a:cubicBezTo>
                      <a:pt x="43" y="10"/>
                      <a:pt x="65" y="0"/>
                      <a:pt x="90" y="0"/>
                    </a:cubicBezTo>
                    <a:lnTo>
                      <a:pt x="1349" y="0"/>
                    </a:lnTo>
                    <a:lnTo>
                      <a:pt x="2608" y="0"/>
                    </a:lnTo>
                    <a:cubicBezTo>
                      <a:pt x="2633" y="0"/>
                      <a:pt x="2655" y="10"/>
                      <a:pt x="2672" y="27"/>
                    </a:cubicBezTo>
                    <a:cubicBezTo>
                      <a:pt x="2688" y="43"/>
                      <a:pt x="2698" y="66"/>
                      <a:pt x="2698" y="91"/>
                    </a:cubicBezTo>
                    <a:cubicBezTo>
                      <a:pt x="2698" y="116"/>
                      <a:pt x="2688" y="139"/>
                      <a:pt x="2672" y="155"/>
                    </a:cubicBezTo>
                    <a:cubicBezTo>
                      <a:pt x="2655" y="172"/>
                      <a:pt x="2633" y="181"/>
                      <a:pt x="2608" y="18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C02F4D06-8A67-8E4F-94DB-916F7ED95488}"/>
                  </a:ext>
                </a:extLst>
              </p:cNvPr>
              <p:cNvSpPr/>
              <p:nvPr/>
            </p:nvSpPr>
            <p:spPr>
              <a:xfrm>
                <a:off x="10387415" y="11603638"/>
                <a:ext cx="1326768" cy="564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6" h="454">
                    <a:moveTo>
                      <a:pt x="102" y="454"/>
                    </a:moveTo>
                    <a:cubicBezTo>
                      <a:pt x="102" y="454"/>
                      <a:pt x="65" y="429"/>
                      <a:pt x="37" y="390"/>
                    </a:cubicBezTo>
                    <a:cubicBezTo>
                      <a:pt x="7" y="352"/>
                      <a:pt x="-15" y="300"/>
                      <a:pt x="14" y="248"/>
                    </a:cubicBezTo>
                    <a:cubicBezTo>
                      <a:pt x="26" y="226"/>
                      <a:pt x="52" y="223"/>
                      <a:pt x="78" y="226"/>
                    </a:cubicBezTo>
                    <a:cubicBezTo>
                      <a:pt x="105" y="230"/>
                      <a:pt x="133" y="242"/>
                      <a:pt x="152" y="251"/>
                    </a:cubicBezTo>
                    <a:cubicBezTo>
                      <a:pt x="157" y="253"/>
                      <a:pt x="161" y="253"/>
                      <a:pt x="165" y="250"/>
                    </a:cubicBezTo>
                    <a:cubicBezTo>
                      <a:pt x="168" y="248"/>
                      <a:pt x="171" y="244"/>
                      <a:pt x="171" y="239"/>
                    </a:cubicBezTo>
                    <a:cubicBezTo>
                      <a:pt x="169" y="208"/>
                      <a:pt x="169" y="152"/>
                      <a:pt x="178" y="102"/>
                    </a:cubicBezTo>
                    <a:cubicBezTo>
                      <a:pt x="186" y="51"/>
                      <a:pt x="204" y="7"/>
                      <a:pt x="240" y="1"/>
                    </a:cubicBezTo>
                    <a:cubicBezTo>
                      <a:pt x="272" y="-4"/>
                      <a:pt x="306" y="21"/>
                      <a:pt x="336" y="54"/>
                    </a:cubicBezTo>
                    <a:cubicBezTo>
                      <a:pt x="367" y="88"/>
                      <a:pt x="393" y="130"/>
                      <a:pt x="411" y="161"/>
                    </a:cubicBezTo>
                    <a:cubicBezTo>
                      <a:pt x="415" y="167"/>
                      <a:pt x="420" y="169"/>
                      <a:pt x="425" y="167"/>
                    </a:cubicBezTo>
                    <a:cubicBezTo>
                      <a:pt x="430" y="166"/>
                      <a:pt x="435" y="163"/>
                      <a:pt x="436" y="156"/>
                    </a:cubicBezTo>
                    <a:cubicBezTo>
                      <a:pt x="438" y="129"/>
                      <a:pt x="444" y="94"/>
                      <a:pt x="459" y="68"/>
                    </a:cubicBezTo>
                    <a:cubicBezTo>
                      <a:pt x="473" y="41"/>
                      <a:pt x="495" y="22"/>
                      <a:pt x="531" y="24"/>
                    </a:cubicBezTo>
                    <a:cubicBezTo>
                      <a:pt x="571" y="28"/>
                      <a:pt x="603" y="61"/>
                      <a:pt x="625" y="98"/>
                    </a:cubicBezTo>
                    <a:cubicBezTo>
                      <a:pt x="648" y="136"/>
                      <a:pt x="662" y="179"/>
                      <a:pt x="670" y="204"/>
                    </a:cubicBezTo>
                    <a:cubicBezTo>
                      <a:pt x="671" y="209"/>
                      <a:pt x="675" y="212"/>
                      <a:pt x="679" y="213"/>
                    </a:cubicBezTo>
                    <a:cubicBezTo>
                      <a:pt x="683" y="215"/>
                      <a:pt x="688" y="213"/>
                      <a:pt x="691" y="210"/>
                    </a:cubicBezTo>
                    <a:cubicBezTo>
                      <a:pt x="705" y="195"/>
                      <a:pt x="727" y="175"/>
                      <a:pt x="750" y="160"/>
                    </a:cubicBezTo>
                    <a:cubicBezTo>
                      <a:pt x="773" y="145"/>
                      <a:pt x="798" y="137"/>
                      <a:pt x="819" y="145"/>
                    </a:cubicBezTo>
                    <a:cubicBezTo>
                      <a:pt x="840" y="155"/>
                      <a:pt x="852" y="182"/>
                      <a:pt x="859" y="213"/>
                    </a:cubicBezTo>
                    <a:cubicBezTo>
                      <a:pt x="866" y="243"/>
                      <a:pt x="868" y="276"/>
                      <a:pt x="868" y="298"/>
                    </a:cubicBezTo>
                    <a:cubicBezTo>
                      <a:pt x="868" y="303"/>
                      <a:pt x="872" y="306"/>
                      <a:pt x="875" y="309"/>
                    </a:cubicBezTo>
                    <a:cubicBezTo>
                      <a:pt x="879" y="311"/>
                      <a:pt x="884" y="311"/>
                      <a:pt x="888" y="308"/>
                    </a:cubicBezTo>
                    <a:cubicBezTo>
                      <a:pt x="904" y="299"/>
                      <a:pt x="929" y="287"/>
                      <a:pt x="954" y="280"/>
                    </a:cubicBezTo>
                    <a:cubicBezTo>
                      <a:pt x="979" y="273"/>
                      <a:pt x="1005" y="273"/>
                      <a:pt x="1024" y="286"/>
                    </a:cubicBezTo>
                    <a:cubicBezTo>
                      <a:pt x="1050" y="306"/>
                      <a:pt x="1061" y="347"/>
                      <a:pt x="1064" y="385"/>
                    </a:cubicBezTo>
                    <a:cubicBezTo>
                      <a:pt x="1068" y="422"/>
                      <a:pt x="1065" y="454"/>
                      <a:pt x="1065" y="454"/>
                    </a:cubicBezTo>
                    <a:lnTo>
                      <a:pt x="584" y="45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FAC7F703-D180-7446-ADAB-46DF2CAED5F3}"/>
                  </a:ext>
                </a:extLst>
              </p:cNvPr>
              <p:cNvSpPr/>
              <p:nvPr/>
            </p:nvSpPr>
            <p:spPr>
              <a:xfrm>
                <a:off x="10378945" y="11593904"/>
                <a:ext cx="1343128" cy="583002"/>
              </a:xfrm>
              <a:custGeom>
                <a:avLst/>
                <a:gdLst>
                  <a:gd name="connsiteX0" fmla="*/ 307183 w 1343128"/>
                  <a:gd name="connsiteY0" fmla="*/ 19700 h 583002"/>
                  <a:gd name="connsiteX1" fmla="*/ 237485 w 1343128"/>
                  <a:gd name="connsiteY1" fmla="*/ 137823 h 583002"/>
                  <a:gd name="connsiteX2" fmla="*/ 228773 w 1343128"/>
                  <a:gd name="connsiteY2" fmla="*/ 306925 h 583002"/>
                  <a:gd name="connsiteX3" fmla="*/ 217572 w 1343128"/>
                  <a:gd name="connsiteY3" fmla="*/ 328063 h 583002"/>
                  <a:gd name="connsiteX4" fmla="*/ 192679 w 1343128"/>
                  <a:gd name="connsiteY4" fmla="*/ 330550 h 583002"/>
                  <a:gd name="connsiteX5" fmla="*/ 103068 w 1343128"/>
                  <a:gd name="connsiteY5" fmla="*/ 300708 h 583002"/>
                  <a:gd name="connsiteX6" fmla="*/ 32125 w 1343128"/>
                  <a:gd name="connsiteY6" fmla="*/ 323089 h 583002"/>
                  <a:gd name="connsiteX7" fmla="*/ 59507 w 1343128"/>
                  <a:gd name="connsiteY7" fmla="*/ 489705 h 583002"/>
                  <a:gd name="connsiteX8" fmla="*/ 136672 w 1343128"/>
                  <a:gd name="connsiteY8" fmla="*/ 565552 h 583002"/>
                  <a:gd name="connsiteX9" fmla="*/ 1324026 w 1343128"/>
                  <a:gd name="connsiteY9" fmla="*/ 565552 h 583002"/>
                  <a:gd name="connsiteX10" fmla="*/ 1322782 w 1343128"/>
                  <a:gd name="connsiteY10" fmla="*/ 488461 h 583002"/>
                  <a:gd name="connsiteX11" fmla="*/ 1276731 w 1343128"/>
                  <a:gd name="connsiteY11" fmla="*/ 372825 h 583002"/>
                  <a:gd name="connsiteX12" fmla="*/ 1195832 w 1343128"/>
                  <a:gd name="connsiteY12" fmla="*/ 366608 h 583002"/>
                  <a:gd name="connsiteX13" fmla="*/ 1117422 w 1343128"/>
                  <a:gd name="connsiteY13" fmla="*/ 401424 h 583002"/>
                  <a:gd name="connsiteX14" fmla="*/ 1092530 w 1343128"/>
                  <a:gd name="connsiteY14" fmla="*/ 401424 h 583002"/>
                  <a:gd name="connsiteX15" fmla="*/ 1078839 w 1343128"/>
                  <a:gd name="connsiteY15" fmla="*/ 380286 h 583002"/>
                  <a:gd name="connsiteX16" fmla="*/ 1067637 w 1343128"/>
                  <a:gd name="connsiteY16" fmla="*/ 275840 h 583002"/>
                  <a:gd name="connsiteX17" fmla="*/ 1022832 w 1343128"/>
                  <a:gd name="connsiteY17" fmla="*/ 198750 h 583002"/>
                  <a:gd name="connsiteX18" fmla="*/ 945666 w 1343128"/>
                  <a:gd name="connsiteY18" fmla="*/ 216157 h 583002"/>
                  <a:gd name="connsiteX19" fmla="*/ 874724 w 1343128"/>
                  <a:gd name="connsiteY19" fmla="*/ 277084 h 583002"/>
                  <a:gd name="connsiteX20" fmla="*/ 849831 w 1343128"/>
                  <a:gd name="connsiteY20" fmla="*/ 283301 h 583002"/>
                  <a:gd name="connsiteX21" fmla="*/ 831162 w 1343128"/>
                  <a:gd name="connsiteY21" fmla="*/ 265893 h 583002"/>
                  <a:gd name="connsiteX22" fmla="*/ 777644 w 1343128"/>
                  <a:gd name="connsiteY22" fmla="*/ 136580 h 583002"/>
                  <a:gd name="connsiteX23" fmla="*/ 666874 w 1343128"/>
                  <a:gd name="connsiteY23" fmla="*/ 49542 h 583002"/>
                  <a:gd name="connsiteX24" fmla="*/ 585975 w 1343128"/>
                  <a:gd name="connsiteY24" fmla="*/ 98034 h 583002"/>
                  <a:gd name="connsiteX25" fmla="*/ 557349 w 1343128"/>
                  <a:gd name="connsiteY25" fmla="*/ 204967 h 583002"/>
                  <a:gd name="connsiteX26" fmla="*/ 538680 w 1343128"/>
                  <a:gd name="connsiteY26" fmla="*/ 227348 h 583002"/>
                  <a:gd name="connsiteX27" fmla="*/ 511299 w 1343128"/>
                  <a:gd name="connsiteY27" fmla="*/ 214914 h 583002"/>
                  <a:gd name="connsiteX28" fmla="*/ 419198 w 1343128"/>
                  <a:gd name="connsiteY28" fmla="*/ 83114 h 583002"/>
                  <a:gd name="connsiteX29" fmla="*/ 307183 w 1343128"/>
                  <a:gd name="connsiteY29" fmla="*/ 19700 h 583002"/>
                  <a:gd name="connsiteX30" fmla="*/ 304685 w 1343128"/>
                  <a:gd name="connsiteY30" fmla="*/ 1011 h 583002"/>
                  <a:gd name="connsiteX31" fmla="*/ 431638 w 1343128"/>
                  <a:gd name="connsiteY31" fmla="*/ 70651 h 583002"/>
                  <a:gd name="connsiteX32" fmla="*/ 527475 w 1343128"/>
                  <a:gd name="connsiteY32" fmla="*/ 204956 h 583002"/>
                  <a:gd name="connsiteX33" fmla="*/ 534943 w 1343128"/>
                  <a:gd name="connsiteY33" fmla="*/ 207443 h 583002"/>
                  <a:gd name="connsiteX34" fmla="*/ 539922 w 1343128"/>
                  <a:gd name="connsiteY34" fmla="*/ 201226 h 583002"/>
                  <a:gd name="connsiteX35" fmla="*/ 571038 w 1343128"/>
                  <a:gd name="connsiteY35" fmla="*/ 88061 h 583002"/>
                  <a:gd name="connsiteX36" fmla="*/ 669364 w 1343128"/>
                  <a:gd name="connsiteY36" fmla="*/ 30856 h 583002"/>
                  <a:gd name="connsiteX37" fmla="*/ 792583 w 1343128"/>
                  <a:gd name="connsiteY37" fmla="*/ 125368 h 583002"/>
                  <a:gd name="connsiteX38" fmla="*/ 849837 w 1343128"/>
                  <a:gd name="connsiteY38" fmla="*/ 259673 h 583002"/>
                  <a:gd name="connsiteX39" fmla="*/ 854815 w 1343128"/>
                  <a:gd name="connsiteY39" fmla="*/ 264648 h 583002"/>
                  <a:gd name="connsiteX40" fmla="*/ 861039 w 1343128"/>
                  <a:gd name="connsiteY40" fmla="*/ 263404 h 583002"/>
                  <a:gd name="connsiteX41" fmla="*/ 935717 w 1343128"/>
                  <a:gd name="connsiteY41" fmla="*/ 199982 h 583002"/>
                  <a:gd name="connsiteX42" fmla="*/ 1029065 w 1343128"/>
                  <a:gd name="connsiteY42" fmla="*/ 181328 h 583002"/>
                  <a:gd name="connsiteX43" fmla="*/ 1085073 w 1343128"/>
                  <a:gd name="connsiteY43" fmla="*/ 270866 h 583002"/>
                  <a:gd name="connsiteX44" fmla="*/ 1097520 w 1343128"/>
                  <a:gd name="connsiteY44" fmla="*/ 377813 h 583002"/>
                  <a:gd name="connsiteX45" fmla="*/ 1101254 w 1343128"/>
                  <a:gd name="connsiteY45" fmla="*/ 384031 h 583002"/>
                  <a:gd name="connsiteX46" fmla="*/ 1107477 w 1343128"/>
                  <a:gd name="connsiteY46" fmla="*/ 384031 h 583002"/>
                  <a:gd name="connsiteX47" fmla="*/ 1192112 w 1343128"/>
                  <a:gd name="connsiteY47" fmla="*/ 347967 h 583002"/>
                  <a:gd name="connsiteX48" fmla="*/ 1286705 w 1343128"/>
                  <a:gd name="connsiteY48" fmla="*/ 357916 h 583002"/>
                  <a:gd name="connsiteX49" fmla="*/ 1341469 w 1343128"/>
                  <a:gd name="connsiteY49" fmla="*/ 486003 h 583002"/>
                  <a:gd name="connsiteX50" fmla="*/ 1341469 w 1343128"/>
                  <a:gd name="connsiteY50" fmla="*/ 574297 h 583002"/>
                  <a:gd name="connsiteX51" fmla="*/ 1332756 w 1343128"/>
                  <a:gd name="connsiteY51" fmla="*/ 583002 h 583002"/>
                  <a:gd name="connsiteX52" fmla="*/ 134170 w 1343128"/>
                  <a:gd name="connsiteY52" fmla="*/ 583002 h 583002"/>
                  <a:gd name="connsiteX53" fmla="*/ 129191 w 1343128"/>
                  <a:gd name="connsiteY53" fmla="*/ 580515 h 583002"/>
                  <a:gd name="connsiteX54" fmla="*/ 45801 w 1343128"/>
                  <a:gd name="connsiteY54" fmla="*/ 499683 h 583002"/>
                  <a:gd name="connsiteX55" fmla="*/ 15929 w 1343128"/>
                  <a:gd name="connsiteY55" fmla="*/ 313147 h 583002"/>
                  <a:gd name="connsiteX56" fmla="*/ 106788 w 1343128"/>
                  <a:gd name="connsiteY56" fmla="*/ 280814 h 583002"/>
                  <a:gd name="connsiteX57" fmla="*/ 200136 w 1343128"/>
                  <a:gd name="connsiteY57" fmla="*/ 313147 h 583002"/>
                  <a:gd name="connsiteX58" fmla="*/ 207604 w 1343128"/>
                  <a:gd name="connsiteY58" fmla="*/ 313147 h 583002"/>
                  <a:gd name="connsiteX59" fmla="*/ 210093 w 1343128"/>
                  <a:gd name="connsiteY59" fmla="*/ 305686 h 583002"/>
                  <a:gd name="connsiteX60" fmla="*/ 218805 w 1343128"/>
                  <a:gd name="connsiteY60" fmla="*/ 132829 h 583002"/>
                  <a:gd name="connsiteX61" fmla="*/ 304685 w 1343128"/>
                  <a:gd name="connsiteY61" fmla="*/ 1011 h 58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343128" h="583002">
                    <a:moveTo>
                      <a:pt x="307183" y="19700"/>
                    </a:moveTo>
                    <a:cubicBezTo>
                      <a:pt x="264867" y="27161"/>
                      <a:pt x="244953" y="88087"/>
                      <a:pt x="237485" y="137823"/>
                    </a:cubicBezTo>
                    <a:cubicBezTo>
                      <a:pt x="226284" y="199993"/>
                      <a:pt x="227528" y="270867"/>
                      <a:pt x="228773" y="306925"/>
                    </a:cubicBezTo>
                    <a:cubicBezTo>
                      <a:pt x="228773" y="315629"/>
                      <a:pt x="223795" y="324333"/>
                      <a:pt x="217572" y="328063"/>
                    </a:cubicBezTo>
                    <a:cubicBezTo>
                      <a:pt x="210104" y="333037"/>
                      <a:pt x="200147" y="334280"/>
                      <a:pt x="192679" y="330550"/>
                    </a:cubicBezTo>
                    <a:cubicBezTo>
                      <a:pt x="169032" y="319359"/>
                      <a:pt x="135428" y="305682"/>
                      <a:pt x="103068" y="300708"/>
                    </a:cubicBezTo>
                    <a:cubicBezTo>
                      <a:pt x="66974" y="294491"/>
                      <a:pt x="43327" y="301952"/>
                      <a:pt x="32125" y="323089"/>
                    </a:cubicBezTo>
                    <a:cubicBezTo>
                      <a:pt x="4744" y="372825"/>
                      <a:pt x="14701" y="428778"/>
                      <a:pt x="59507" y="489705"/>
                    </a:cubicBezTo>
                    <a:cubicBezTo>
                      <a:pt x="90622" y="529493"/>
                      <a:pt x="127960" y="559335"/>
                      <a:pt x="136672" y="565552"/>
                    </a:cubicBezTo>
                    <a:lnTo>
                      <a:pt x="1324026" y="565552"/>
                    </a:lnTo>
                    <a:cubicBezTo>
                      <a:pt x="1325271" y="551875"/>
                      <a:pt x="1325271" y="522033"/>
                      <a:pt x="1322782" y="488461"/>
                    </a:cubicBezTo>
                    <a:cubicBezTo>
                      <a:pt x="1319048" y="448673"/>
                      <a:pt x="1307847" y="396450"/>
                      <a:pt x="1276731" y="372825"/>
                    </a:cubicBezTo>
                    <a:cubicBezTo>
                      <a:pt x="1258062" y="359148"/>
                      <a:pt x="1230681" y="357905"/>
                      <a:pt x="1195832" y="366608"/>
                    </a:cubicBezTo>
                    <a:cubicBezTo>
                      <a:pt x="1165961" y="375312"/>
                      <a:pt x="1136091" y="390233"/>
                      <a:pt x="1117422" y="401424"/>
                    </a:cubicBezTo>
                    <a:cubicBezTo>
                      <a:pt x="1109954" y="406397"/>
                      <a:pt x="1099997" y="406397"/>
                      <a:pt x="1092530" y="401424"/>
                    </a:cubicBezTo>
                    <a:cubicBezTo>
                      <a:pt x="1085062" y="396450"/>
                      <a:pt x="1080084" y="388990"/>
                      <a:pt x="1078839" y="380286"/>
                    </a:cubicBezTo>
                    <a:cubicBezTo>
                      <a:pt x="1078839" y="352931"/>
                      <a:pt x="1076350" y="311899"/>
                      <a:pt x="1067637" y="275840"/>
                    </a:cubicBezTo>
                    <a:cubicBezTo>
                      <a:pt x="1057681" y="234808"/>
                      <a:pt x="1041501" y="208697"/>
                      <a:pt x="1022832" y="198750"/>
                    </a:cubicBezTo>
                    <a:cubicBezTo>
                      <a:pt x="1002918" y="190046"/>
                      <a:pt x="976781" y="196263"/>
                      <a:pt x="945666" y="216157"/>
                    </a:cubicBezTo>
                    <a:cubicBezTo>
                      <a:pt x="917040" y="233565"/>
                      <a:pt x="890903" y="259676"/>
                      <a:pt x="874724" y="277084"/>
                    </a:cubicBezTo>
                    <a:cubicBezTo>
                      <a:pt x="867256" y="283301"/>
                      <a:pt x="858544" y="285788"/>
                      <a:pt x="849831" y="283301"/>
                    </a:cubicBezTo>
                    <a:cubicBezTo>
                      <a:pt x="841119" y="280814"/>
                      <a:pt x="833652" y="274597"/>
                      <a:pt x="831162" y="265893"/>
                    </a:cubicBezTo>
                    <a:cubicBezTo>
                      <a:pt x="823695" y="238538"/>
                      <a:pt x="806270" y="182586"/>
                      <a:pt x="777644" y="136580"/>
                    </a:cubicBezTo>
                    <a:cubicBezTo>
                      <a:pt x="745285" y="81870"/>
                      <a:pt x="707946" y="53272"/>
                      <a:pt x="666874" y="49542"/>
                    </a:cubicBezTo>
                    <a:cubicBezTo>
                      <a:pt x="630781" y="45812"/>
                      <a:pt x="605889" y="61976"/>
                      <a:pt x="585975" y="98034"/>
                    </a:cubicBezTo>
                    <a:cubicBezTo>
                      <a:pt x="568551" y="131606"/>
                      <a:pt x="561083" y="173882"/>
                      <a:pt x="557349" y="204967"/>
                    </a:cubicBezTo>
                    <a:cubicBezTo>
                      <a:pt x="557349" y="216157"/>
                      <a:pt x="549881" y="223618"/>
                      <a:pt x="538680" y="227348"/>
                    </a:cubicBezTo>
                    <a:cubicBezTo>
                      <a:pt x="527479" y="229835"/>
                      <a:pt x="516277" y="223618"/>
                      <a:pt x="511299" y="214914"/>
                    </a:cubicBezTo>
                    <a:cubicBezTo>
                      <a:pt x="490140" y="177612"/>
                      <a:pt x="456536" y="124146"/>
                      <a:pt x="419198" y="83114"/>
                    </a:cubicBezTo>
                    <a:cubicBezTo>
                      <a:pt x="376881" y="37108"/>
                      <a:pt x="339543" y="14727"/>
                      <a:pt x="307183" y="19700"/>
                    </a:cubicBezTo>
                    <a:close/>
                    <a:moveTo>
                      <a:pt x="304685" y="1011"/>
                    </a:moveTo>
                    <a:cubicBezTo>
                      <a:pt x="342024" y="-5207"/>
                      <a:pt x="385587" y="17177"/>
                      <a:pt x="431638" y="70651"/>
                    </a:cubicBezTo>
                    <a:cubicBezTo>
                      <a:pt x="471467" y="112932"/>
                      <a:pt x="505072" y="166406"/>
                      <a:pt x="527475" y="204956"/>
                    </a:cubicBezTo>
                    <a:cubicBezTo>
                      <a:pt x="529965" y="208687"/>
                      <a:pt x="533699" y="208687"/>
                      <a:pt x="534943" y="207443"/>
                    </a:cubicBezTo>
                    <a:cubicBezTo>
                      <a:pt x="536188" y="207443"/>
                      <a:pt x="539922" y="206200"/>
                      <a:pt x="539922" y="201226"/>
                    </a:cubicBezTo>
                    <a:cubicBezTo>
                      <a:pt x="544900" y="155213"/>
                      <a:pt x="554858" y="116663"/>
                      <a:pt x="571038" y="88061"/>
                    </a:cubicBezTo>
                    <a:cubicBezTo>
                      <a:pt x="593441" y="45779"/>
                      <a:pt x="625802" y="27126"/>
                      <a:pt x="669364" y="30856"/>
                    </a:cubicBezTo>
                    <a:cubicBezTo>
                      <a:pt x="715416" y="34587"/>
                      <a:pt x="757733" y="65676"/>
                      <a:pt x="792583" y="125368"/>
                    </a:cubicBezTo>
                    <a:cubicBezTo>
                      <a:pt x="821210" y="172623"/>
                      <a:pt x="838635" y="224853"/>
                      <a:pt x="849837" y="259673"/>
                    </a:cubicBezTo>
                    <a:cubicBezTo>
                      <a:pt x="849837" y="264648"/>
                      <a:pt x="852326" y="264648"/>
                      <a:pt x="854815" y="264648"/>
                    </a:cubicBezTo>
                    <a:cubicBezTo>
                      <a:pt x="854815" y="265891"/>
                      <a:pt x="858549" y="265891"/>
                      <a:pt x="861039" y="263404"/>
                    </a:cubicBezTo>
                    <a:cubicBezTo>
                      <a:pt x="878463" y="244751"/>
                      <a:pt x="907090" y="218636"/>
                      <a:pt x="935717" y="199982"/>
                    </a:cubicBezTo>
                    <a:cubicBezTo>
                      <a:pt x="973056" y="176354"/>
                      <a:pt x="1004172" y="170136"/>
                      <a:pt x="1029065" y="181328"/>
                    </a:cubicBezTo>
                    <a:cubicBezTo>
                      <a:pt x="1055202" y="193764"/>
                      <a:pt x="1073871" y="222366"/>
                      <a:pt x="1085073" y="270866"/>
                    </a:cubicBezTo>
                    <a:cubicBezTo>
                      <a:pt x="1093786" y="309416"/>
                      <a:pt x="1096275" y="350454"/>
                      <a:pt x="1097520" y="377813"/>
                    </a:cubicBezTo>
                    <a:cubicBezTo>
                      <a:pt x="1097520" y="381543"/>
                      <a:pt x="1100009" y="384031"/>
                      <a:pt x="1101254" y="384031"/>
                    </a:cubicBezTo>
                    <a:cubicBezTo>
                      <a:pt x="1102498" y="385274"/>
                      <a:pt x="1104987" y="386518"/>
                      <a:pt x="1107477" y="384031"/>
                    </a:cubicBezTo>
                    <a:cubicBezTo>
                      <a:pt x="1128636" y="372838"/>
                      <a:pt x="1159752" y="356672"/>
                      <a:pt x="1192112" y="347967"/>
                    </a:cubicBezTo>
                    <a:cubicBezTo>
                      <a:pt x="1230696" y="338018"/>
                      <a:pt x="1263057" y="340506"/>
                      <a:pt x="1286705" y="357916"/>
                    </a:cubicBezTo>
                    <a:cubicBezTo>
                      <a:pt x="1315331" y="379056"/>
                      <a:pt x="1334001" y="422581"/>
                      <a:pt x="1341469" y="486003"/>
                    </a:cubicBezTo>
                    <a:cubicBezTo>
                      <a:pt x="1345203" y="532016"/>
                      <a:pt x="1341469" y="573053"/>
                      <a:pt x="1341469" y="574297"/>
                    </a:cubicBezTo>
                    <a:cubicBezTo>
                      <a:pt x="1341469" y="579271"/>
                      <a:pt x="1337735" y="583002"/>
                      <a:pt x="1332756" y="583002"/>
                    </a:cubicBezTo>
                    <a:lnTo>
                      <a:pt x="134170" y="583002"/>
                    </a:lnTo>
                    <a:cubicBezTo>
                      <a:pt x="131681" y="583002"/>
                      <a:pt x="130436" y="581758"/>
                      <a:pt x="129191" y="580515"/>
                    </a:cubicBezTo>
                    <a:cubicBezTo>
                      <a:pt x="126702" y="579271"/>
                      <a:pt x="81895" y="548182"/>
                      <a:pt x="45801" y="499683"/>
                    </a:cubicBezTo>
                    <a:cubicBezTo>
                      <a:pt x="-2740" y="432530"/>
                      <a:pt x="-12697" y="369108"/>
                      <a:pt x="15929" y="313147"/>
                    </a:cubicBezTo>
                    <a:cubicBezTo>
                      <a:pt x="27131" y="293250"/>
                      <a:pt x="52024" y="273353"/>
                      <a:pt x="106788" y="280814"/>
                    </a:cubicBezTo>
                    <a:cubicBezTo>
                      <a:pt x="140393" y="287032"/>
                      <a:pt x="176488" y="300711"/>
                      <a:pt x="200136" y="313147"/>
                    </a:cubicBezTo>
                    <a:cubicBezTo>
                      <a:pt x="203870" y="314391"/>
                      <a:pt x="206359" y="313147"/>
                      <a:pt x="207604" y="313147"/>
                    </a:cubicBezTo>
                    <a:cubicBezTo>
                      <a:pt x="208848" y="311903"/>
                      <a:pt x="210093" y="309416"/>
                      <a:pt x="210093" y="305686"/>
                    </a:cubicBezTo>
                    <a:cubicBezTo>
                      <a:pt x="208848" y="269622"/>
                      <a:pt x="208848" y="197495"/>
                      <a:pt x="218805" y="132829"/>
                    </a:cubicBezTo>
                    <a:cubicBezTo>
                      <a:pt x="233741" y="51997"/>
                      <a:pt x="261123" y="7228"/>
                      <a:pt x="304685" y="10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C1BC418-6672-9949-8C76-69B5711AC174}"/>
                  </a:ext>
                </a:extLst>
              </p:cNvPr>
              <p:cNvSpPr/>
              <p:nvPr/>
            </p:nvSpPr>
            <p:spPr>
              <a:xfrm>
                <a:off x="12263577" y="11775621"/>
                <a:ext cx="913165" cy="391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4" h="315">
                    <a:moveTo>
                      <a:pt x="38" y="315"/>
                    </a:moveTo>
                    <a:cubicBezTo>
                      <a:pt x="38" y="315"/>
                      <a:pt x="14" y="255"/>
                      <a:pt x="4" y="187"/>
                    </a:cubicBezTo>
                    <a:cubicBezTo>
                      <a:pt x="-6" y="119"/>
                      <a:pt x="-1" y="42"/>
                      <a:pt x="56" y="10"/>
                    </a:cubicBezTo>
                    <a:cubicBezTo>
                      <a:pt x="98" y="-14"/>
                      <a:pt x="143" y="8"/>
                      <a:pt x="182" y="42"/>
                    </a:cubicBezTo>
                    <a:cubicBezTo>
                      <a:pt x="222" y="77"/>
                      <a:pt x="256" y="125"/>
                      <a:pt x="276" y="155"/>
                    </a:cubicBezTo>
                    <a:cubicBezTo>
                      <a:pt x="280" y="162"/>
                      <a:pt x="287" y="166"/>
                      <a:pt x="294" y="167"/>
                    </a:cubicBezTo>
                    <a:cubicBezTo>
                      <a:pt x="302" y="167"/>
                      <a:pt x="309" y="166"/>
                      <a:pt x="315" y="161"/>
                    </a:cubicBezTo>
                    <a:cubicBezTo>
                      <a:pt x="333" y="144"/>
                      <a:pt x="363" y="125"/>
                      <a:pt x="398" y="125"/>
                    </a:cubicBezTo>
                    <a:cubicBezTo>
                      <a:pt x="433" y="125"/>
                      <a:pt x="473" y="145"/>
                      <a:pt x="513" y="207"/>
                    </a:cubicBezTo>
                    <a:cubicBezTo>
                      <a:pt x="517" y="213"/>
                      <a:pt x="524" y="217"/>
                      <a:pt x="530" y="218"/>
                    </a:cubicBezTo>
                    <a:cubicBezTo>
                      <a:pt x="536" y="220"/>
                      <a:pt x="544" y="219"/>
                      <a:pt x="549" y="215"/>
                    </a:cubicBezTo>
                    <a:cubicBezTo>
                      <a:pt x="566" y="204"/>
                      <a:pt x="593" y="193"/>
                      <a:pt x="625" y="202"/>
                    </a:cubicBezTo>
                    <a:cubicBezTo>
                      <a:pt x="658" y="213"/>
                      <a:pt x="695" y="243"/>
                      <a:pt x="734" y="315"/>
                    </a:cubicBezTo>
                    <a:lnTo>
                      <a:pt x="386" y="31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0855D292-EEF4-B146-ABF7-4496DC39495B}"/>
                  </a:ext>
                </a:extLst>
              </p:cNvPr>
              <p:cNvSpPr/>
              <p:nvPr/>
            </p:nvSpPr>
            <p:spPr>
              <a:xfrm>
                <a:off x="12254251" y="11766345"/>
                <a:ext cx="932027" cy="410561"/>
              </a:xfrm>
              <a:custGeom>
                <a:avLst/>
                <a:gdLst>
                  <a:gd name="connsiteX0" fmla="*/ 117612 w 932027"/>
                  <a:gd name="connsiteY0" fmla="*/ 19149 h 410561"/>
                  <a:gd name="connsiteX1" fmla="*/ 85228 w 932027"/>
                  <a:gd name="connsiteY1" fmla="*/ 29183 h 410561"/>
                  <a:gd name="connsiteX2" fmla="*/ 24269 w 932027"/>
                  <a:gd name="connsiteY2" fmla="*/ 240336 h 410561"/>
                  <a:gd name="connsiteX3" fmla="*/ 64079 w 932027"/>
                  <a:gd name="connsiteY3" fmla="*/ 391869 h 410561"/>
                  <a:gd name="connsiteX4" fmla="*/ 908788 w 932027"/>
                  <a:gd name="connsiteY4" fmla="*/ 391869 h 410561"/>
                  <a:gd name="connsiteX5" fmla="*/ 785627 w 932027"/>
                  <a:gd name="connsiteY5" fmla="*/ 270145 h 410561"/>
                  <a:gd name="connsiteX6" fmla="*/ 699788 w 932027"/>
                  <a:gd name="connsiteY6" fmla="*/ 283808 h 410561"/>
                  <a:gd name="connsiteX7" fmla="*/ 667443 w 932027"/>
                  <a:gd name="connsiteY7" fmla="*/ 288777 h 410561"/>
                  <a:gd name="connsiteX8" fmla="*/ 642561 w 932027"/>
                  <a:gd name="connsiteY8" fmla="*/ 271388 h 410561"/>
                  <a:gd name="connsiteX9" fmla="*/ 505716 w 932027"/>
                  <a:gd name="connsiteY9" fmla="*/ 173263 h 410561"/>
                  <a:gd name="connsiteX10" fmla="*/ 504472 w 932027"/>
                  <a:gd name="connsiteY10" fmla="*/ 173263 h 410561"/>
                  <a:gd name="connsiteX11" fmla="*/ 408680 w 932027"/>
                  <a:gd name="connsiteY11" fmla="*/ 215494 h 410561"/>
                  <a:gd name="connsiteX12" fmla="*/ 375091 w 932027"/>
                  <a:gd name="connsiteY12" fmla="*/ 225431 h 410561"/>
                  <a:gd name="connsiteX13" fmla="*/ 346478 w 932027"/>
                  <a:gd name="connsiteY13" fmla="*/ 206800 h 410561"/>
                  <a:gd name="connsiteX14" fmla="*/ 232025 w 932027"/>
                  <a:gd name="connsiteY14" fmla="*/ 68929 h 410561"/>
                  <a:gd name="connsiteX15" fmla="*/ 117612 w 932027"/>
                  <a:gd name="connsiteY15" fmla="*/ 19149 h 410561"/>
                  <a:gd name="connsiteX16" fmla="*/ 113021 w 932027"/>
                  <a:gd name="connsiteY16" fmla="*/ 882 h 410561"/>
                  <a:gd name="connsiteX17" fmla="*/ 241963 w 932027"/>
                  <a:gd name="connsiteY17" fmla="*/ 55220 h 410561"/>
                  <a:gd name="connsiteX18" fmla="*/ 360155 w 932027"/>
                  <a:gd name="connsiteY18" fmla="*/ 196859 h 410561"/>
                  <a:gd name="connsiteX19" fmla="*/ 377573 w 932027"/>
                  <a:gd name="connsiteY19" fmla="*/ 206799 h 410561"/>
                  <a:gd name="connsiteX20" fmla="*/ 394991 w 932027"/>
                  <a:gd name="connsiteY20" fmla="*/ 201829 h 410561"/>
                  <a:gd name="connsiteX21" fmla="*/ 503230 w 932027"/>
                  <a:gd name="connsiteY21" fmla="*/ 155858 h 410561"/>
                  <a:gd name="connsiteX22" fmla="*/ 504474 w 932027"/>
                  <a:gd name="connsiteY22" fmla="*/ 155858 h 410561"/>
                  <a:gd name="connsiteX23" fmla="*/ 655013 w 932027"/>
                  <a:gd name="connsiteY23" fmla="*/ 261467 h 410561"/>
                  <a:gd name="connsiteX24" fmla="*/ 671187 w 932027"/>
                  <a:gd name="connsiteY24" fmla="*/ 271406 h 410561"/>
                  <a:gd name="connsiteX25" fmla="*/ 688605 w 932027"/>
                  <a:gd name="connsiteY25" fmla="*/ 268922 h 410561"/>
                  <a:gd name="connsiteX26" fmla="*/ 790623 w 932027"/>
                  <a:gd name="connsiteY26" fmla="*/ 251527 h 410561"/>
                  <a:gd name="connsiteX27" fmla="*/ 931210 w 932027"/>
                  <a:gd name="connsiteY27" fmla="*/ 396894 h 410561"/>
                  <a:gd name="connsiteX28" fmla="*/ 929966 w 932027"/>
                  <a:gd name="connsiteY28" fmla="*/ 405591 h 410561"/>
                  <a:gd name="connsiteX29" fmla="*/ 922501 w 932027"/>
                  <a:gd name="connsiteY29" fmla="*/ 410561 h 410561"/>
                  <a:gd name="connsiteX30" fmla="*/ 56588 w 932027"/>
                  <a:gd name="connsiteY30" fmla="*/ 410561 h 410561"/>
                  <a:gd name="connsiteX31" fmla="*/ 47879 w 932027"/>
                  <a:gd name="connsiteY31" fmla="*/ 404349 h 410561"/>
                  <a:gd name="connsiteX32" fmla="*/ 4334 w 932027"/>
                  <a:gd name="connsiteY32" fmla="*/ 242830 h 410561"/>
                  <a:gd name="connsiteX33" fmla="*/ 75250 w 932027"/>
                  <a:gd name="connsiteY33" fmla="*/ 14219 h 410561"/>
                  <a:gd name="connsiteX34" fmla="*/ 113021 w 932027"/>
                  <a:gd name="connsiteY34" fmla="*/ 882 h 41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32027" h="410561">
                    <a:moveTo>
                      <a:pt x="117612" y="19149"/>
                    </a:moveTo>
                    <a:cubicBezTo>
                      <a:pt x="106299" y="20255"/>
                      <a:pt x="95491" y="23594"/>
                      <a:pt x="85228" y="29183"/>
                    </a:cubicBezTo>
                    <a:cubicBezTo>
                      <a:pt x="15561" y="68929"/>
                      <a:pt x="14317" y="165811"/>
                      <a:pt x="24269" y="240336"/>
                    </a:cubicBezTo>
                    <a:cubicBezTo>
                      <a:pt x="34222" y="309892"/>
                      <a:pt x="56614" y="373238"/>
                      <a:pt x="64079" y="391869"/>
                    </a:cubicBezTo>
                    <a:lnTo>
                      <a:pt x="908788" y="391869"/>
                    </a:lnTo>
                    <a:cubicBezTo>
                      <a:pt x="868978" y="323555"/>
                      <a:pt x="827925" y="282566"/>
                      <a:pt x="785627" y="270145"/>
                    </a:cubicBezTo>
                    <a:cubicBezTo>
                      <a:pt x="748306" y="257725"/>
                      <a:pt x="718449" y="271388"/>
                      <a:pt x="699788" y="283808"/>
                    </a:cubicBezTo>
                    <a:cubicBezTo>
                      <a:pt x="689835" y="290019"/>
                      <a:pt x="678639" y="291261"/>
                      <a:pt x="667443" y="288777"/>
                    </a:cubicBezTo>
                    <a:cubicBezTo>
                      <a:pt x="657490" y="287535"/>
                      <a:pt x="648782" y="280082"/>
                      <a:pt x="642561" y="271388"/>
                    </a:cubicBezTo>
                    <a:cubicBezTo>
                      <a:pt x="599020" y="206800"/>
                      <a:pt x="552990" y="173263"/>
                      <a:pt x="505716" y="173263"/>
                    </a:cubicBezTo>
                    <a:lnTo>
                      <a:pt x="504472" y="173263"/>
                    </a:lnTo>
                    <a:cubicBezTo>
                      <a:pt x="464663" y="173263"/>
                      <a:pt x="429829" y="195621"/>
                      <a:pt x="408680" y="215494"/>
                    </a:cubicBezTo>
                    <a:cubicBezTo>
                      <a:pt x="399972" y="222947"/>
                      <a:pt x="387531" y="226673"/>
                      <a:pt x="375091" y="225431"/>
                    </a:cubicBezTo>
                    <a:cubicBezTo>
                      <a:pt x="363895" y="222947"/>
                      <a:pt x="352698" y="216736"/>
                      <a:pt x="346478" y="206800"/>
                    </a:cubicBezTo>
                    <a:cubicBezTo>
                      <a:pt x="320353" y="165811"/>
                      <a:pt x="279299" y="109918"/>
                      <a:pt x="232025" y="68929"/>
                    </a:cubicBezTo>
                    <a:cubicBezTo>
                      <a:pt x="190039" y="32598"/>
                      <a:pt x="151551" y="15830"/>
                      <a:pt x="117612" y="19149"/>
                    </a:cubicBezTo>
                    <a:close/>
                    <a:moveTo>
                      <a:pt x="113021" y="882"/>
                    </a:moveTo>
                    <a:cubicBezTo>
                      <a:pt x="152152" y="-4418"/>
                      <a:pt x="195308" y="14219"/>
                      <a:pt x="241963" y="55220"/>
                    </a:cubicBezTo>
                    <a:cubicBezTo>
                      <a:pt x="291728" y="97463"/>
                      <a:pt x="334028" y="155858"/>
                      <a:pt x="360155" y="196859"/>
                    </a:cubicBezTo>
                    <a:cubicBezTo>
                      <a:pt x="363887" y="203072"/>
                      <a:pt x="370108" y="206799"/>
                      <a:pt x="377573" y="206799"/>
                    </a:cubicBezTo>
                    <a:cubicBezTo>
                      <a:pt x="382549" y="208041"/>
                      <a:pt x="390014" y="206799"/>
                      <a:pt x="394991" y="201829"/>
                    </a:cubicBezTo>
                    <a:cubicBezTo>
                      <a:pt x="419873" y="180707"/>
                      <a:pt x="457197" y="155858"/>
                      <a:pt x="503230" y="155858"/>
                    </a:cubicBezTo>
                    <a:lnTo>
                      <a:pt x="504474" y="155858"/>
                    </a:lnTo>
                    <a:cubicBezTo>
                      <a:pt x="557971" y="155858"/>
                      <a:pt x="610225" y="191890"/>
                      <a:pt x="655013" y="261467"/>
                    </a:cubicBezTo>
                    <a:cubicBezTo>
                      <a:pt x="658746" y="266437"/>
                      <a:pt x="664966" y="270164"/>
                      <a:pt x="671187" y="271406"/>
                    </a:cubicBezTo>
                    <a:cubicBezTo>
                      <a:pt x="676164" y="273891"/>
                      <a:pt x="682384" y="271406"/>
                      <a:pt x="688605" y="268922"/>
                    </a:cubicBezTo>
                    <a:cubicBezTo>
                      <a:pt x="709755" y="254012"/>
                      <a:pt x="745835" y="237860"/>
                      <a:pt x="790623" y="251527"/>
                    </a:cubicBezTo>
                    <a:cubicBezTo>
                      <a:pt x="839144" y="267679"/>
                      <a:pt x="886421" y="316135"/>
                      <a:pt x="931210" y="396894"/>
                    </a:cubicBezTo>
                    <a:cubicBezTo>
                      <a:pt x="932454" y="399379"/>
                      <a:pt x="932454" y="401864"/>
                      <a:pt x="929966" y="405591"/>
                    </a:cubicBezTo>
                    <a:cubicBezTo>
                      <a:pt x="928722" y="408076"/>
                      <a:pt x="924989" y="410561"/>
                      <a:pt x="922501" y="410561"/>
                    </a:cubicBezTo>
                    <a:lnTo>
                      <a:pt x="56588" y="410561"/>
                    </a:lnTo>
                    <a:cubicBezTo>
                      <a:pt x="52855" y="410561"/>
                      <a:pt x="49123" y="408076"/>
                      <a:pt x="47879" y="404349"/>
                    </a:cubicBezTo>
                    <a:cubicBezTo>
                      <a:pt x="46635" y="400621"/>
                      <a:pt x="16776" y="327317"/>
                      <a:pt x="4334" y="242830"/>
                    </a:cubicBezTo>
                    <a:cubicBezTo>
                      <a:pt x="-10595" y="127282"/>
                      <a:pt x="13043" y="49008"/>
                      <a:pt x="75250" y="14219"/>
                    </a:cubicBezTo>
                    <a:cubicBezTo>
                      <a:pt x="87380" y="7075"/>
                      <a:pt x="99977" y="2649"/>
                      <a:pt x="113021" y="8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D4DB4508-3564-1449-9A2E-7BF492F7A0CA}"/>
                  </a:ext>
                </a:extLst>
              </p:cNvPr>
              <p:cNvSpPr/>
              <p:nvPr/>
            </p:nvSpPr>
            <p:spPr>
              <a:xfrm>
                <a:off x="12817951" y="11273391"/>
                <a:ext cx="519495" cy="478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8" h="385">
                    <a:moveTo>
                      <a:pt x="28" y="304"/>
                    </a:moveTo>
                    <a:cubicBezTo>
                      <a:pt x="108" y="406"/>
                      <a:pt x="283" y="403"/>
                      <a:pt x="357" y="339"/>
                    </a:cubicBezTo>
                    <a:cubicBezTo>
                      <a:pt x="431" y="275"/>
                      <a:pt x="448" y="109"/>
                      <a:pt x="356" y="30"/>
                    </a:cubicBezTo>
                    <a:cubicBezTo>
                      <a:pt x="225" y="-83"/>
                      <a:pt x="195" y="153"/>
                      <a:pt x="186" y="174"/>
                    </a:cubicBezTo>
                    <a:cubicBezTo>
                      <a:pt x="177" y="194"/>
                      <a:pt x="-83" y="164"/>
                      <a:pt x="28" y="3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9CE90EEF-20D9-B742-A82C-EDE60D88DE4C}"/>
                  </a:ext>
                </a:extLst>
              </p:cNvPr>
              <p:cNvSpPr/>
              <p:nvPr/>
            </p:nvSpPr>
            <p:spPr>
              <a:xfrm>
                <a:off x="12807483" y="11265081"/>
                <a:ext cx="538687" cy="495585"/>
              </a:xfrm>
              <a:custGeom>
                <a:avLst/>
                <a:gdLst>
                  <a:gd name="connsiteX0" fmla="*/ 353477 w 538687"/>
                  <a:gd name="connsiteY0" fmla="*/ 19519 h 495585"/>
                  <a:gd name="connsiteX1" fmla="*/ 255303 w 538687"/>
                  <a:gd name="connsiteY1" fmla="*/ 200977 h 495585"/>
                  <a:gd name="connsiteX2" fmla="*/ 249090 w 538687"/>
                  <a:gd name="connsiteY2" fmla="*/ 228320 h 495585"/>
                  <a:gd name="connsiteX3" fmla="*/ 181984 w 538687"/>
                  <a:gd name="connsiteY3" fmla="*/ 244477 h 495585"/>
                  <a:gd name="connsiteX4" fmla="*/ 21674 w 538687"/>
                  <a:gd name="connsiteY4" fmla="*/ 299163 h 495585"/>
                  <a:gd name="connsiteX5" fmla="*/ 50257 w 538687"/>
                  <a:gd name="connsiteY5" fmla="*/ 379949 h 495585"/>
                  <a:gd name="connsiteX6" fmla="*/ 239148 w 538687"/>
                  <a:gd name="connsiteY6" fmla="*/ 474406 h 495585"/>
                  <a:gd name="connsiteX7" fmla="*/ 446681 w 538687"/>
                  <a:gd name="connsiteY7" fmla="*/ 422206 h 495585"/>
                  <a:gd name="connsiteX8" fmla="*/ 521243 w 538687"/>
                  <a:gd name="connsiteY8" fmla="*/ 234534 h 495585"/>
                  <a:gd name="connsiteX9" fmla="*/ 446681 w 538687"/>
                  <a:gd name="connsiteY9" fmla="*/ 53076 h 495585"/>
                  <a:gd name="connsiteX10" fmla="*/ 353477 w 538687"/>
                  <a:gd name="connsiteY10" fmla="*/ 19519 h 495585"/>
                  <a:gd name="connsiteX11" fmla="*/ 372952 w 538687"/>
                  <a:gd name="connsiteY11" fmla="*/ 52 h 495585"/>
                  <a:gd name="connsiteX12" fmla="*/ 457898 w 538687"/>
                  <a:gd name="connsiteY12" fmla="*/ 40608 h 495585"/>
                  <a:gd name="connsiteX13" fmla="*/ 538687 w 538687"/>
                  <a:gd name="connsiteY13" fmla="*/ 235776 h 495585"/>
                  <a:gd name="connsiteX14" fmla="*/ 459140 w 538687"/>
                  <a:gd name="connsiteY14" fmla="*/ 437159 h 495585"/>
                  <a:gd name="connsiteX15" fmla="*/ 273946 w 538687"/>
                  <a:gd name="connsiteY15" fmla="*/ 495585 h 495585"/>
                  <a:gd name="connsiteX16" fmla="*/ 237902 w 538687"/>
                  <a:gd name="connsiteY16" fmla="*/ 494342 h 495585"/>
                  <a:gd name="connsiteX17" fmla="*/ 35307 w 538687"/>
                  <a:gd name="connsiteY17" fmla="*/ 393650 h 495585"/>
                  <a:gd name="connsiteX18" fmla="*/ 4234 w 538687"/>
                  <a:gd name="connsiteY18" fmla="*/ 291716 h 495585"/>
                  <a:gd name="connsiteX19" fmla="*/ 180728 w 538687"/>
                  <a:gd name="connsiteY19" fmla="*/ 228317 h 495585"/>
                  <a:gd name="connsiteX20" fmla="*/ 232930 w 538687"/>
                  <a:gd name="connsiteY20" fmla="*/ 220859 h 495585"/>
                  <a:gd name="connsiteX21" fmla="*/ 237902 w 538687"/>
                  <a:gd name="connsiteY21" fmla="*/ 197240 h 495585"/>
                  <a:gd name="connsiteX22" fmla="*/ 347278 w 538687"/>
                  <a:gd name="connsiteY22" fmla="*/ 3315 h 495585"/>
                  <a:gd name="connsiteX23" fmla="*/ 372952 w 538687"/>
                  <a:gd name="connsiteY23" fmla="*/ 52 h 495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38687" h="495585">
                    <a:moveTo>
                      <a:pt x="353477" y="19519"/>
                    </a:moveTo>
                    <a:cubicBezTo>
                      <a:pt x="295070" y="38162"/>
                      <a:pt x="266488" y="152505"/>
                      <a:pt x="255303" y="200977"/>
                    </a:cubicBezTo>
                    <a:cubicBezTo>
                      <a:pt x="252818" y="215891"/>
                      <a:pt x="250333" y="223348"/>
                      <a:pt x="249090" y="228320"/>
                    </a:cubicBezTo>
                    <a:cubicBezTo>
                      <a:pt x="244119" y="239505"/>
                      <a:pt x="226721" y="240748"/>
                      <a:pt x="181984" y="244477"/>
                    </a:cubicBezTo>
                    <a:cubicBezTo>
                      <a:pt x="124819" y="250691"/>
                      <a:pt x="37830" y="259391"/>
                      <a:pt x="21674" y="299163"/>
                    </a:cubicBezTo>
                    <a:cubicBezTo>
                      <a:pt x="12975" y="317806"/>
                      <a:pt x="22917" y="345149"/>
                      <a:pt x="50257" y="379949"/>
                    </a:cubicBezTo>
                    <a:cubicBezTo>
                      <a:pt x="92509" y="433392"/>
                      <a:pt x="159615" y="466949"/>
                      <a:pt x="239148" y="474406"/>
                    </a:cubicBezTo>
                    <a:cubicBezTo>
                      <a:pt x="319924" y="481863"/>
                      <a:pt x="401943" y="461978"/>
                      <a:pt x="446681" y="422206"/>
                    </a:cubicBezTo>
                    <a:cubicBezTo>
                      <a:pt x="491418" y="383677"/>
                      <a:pt x="521243" y="309106"/>
                      <a:pt x="521243" y="234534"/>
                    </a:cubicBezTo>
                    <a:cubicBezTo>
                      <a:pt x="521243" y="158719"/>
                      <a:pt x="493903" y="94090"/>
                      <a:pt x="446681" y="53076"/>
                    </a:cubicBezTo>
                    <a:cubicBezTo>
                      <a:pt x="410642" y="22004"/>
                      <a:pt x="379574" y="10819"/>
                      <a:pt x="353477" y="19519"/>
                    </a:cubicBezTo>
                    <a:close/>
                    <a:moveTo>
                      <a:pt x="372952" y="52"/>
                    </a:moveTo>
                    <a:cubicBezTo>
                      <a:pt x="399170" y="984"/>
                      <a:pt x="427135" y="14504"/>
                      <a:pt x="457898" y="40608"/>
                    </a:cubicBezTo>
                    <a:cubicBezTo>
                      <a:pt x="510100" y="84117"/>
                      <a:pt x="538687" y="154974"/>
                      <a:pt x="538687" y="235776"/>
                    </a:cubicBezTo>
                    <a:cubicBezTo>
                      <a:pt x="538687" y="316578"/>
                      <a:pt x="507614" y="394893"/>
                      <a:pt x="459140" y="437159"/>
                    </a:cubicBezTo>
                    <a:cubicBezTo>
                      <a:pt x="415638" y="474452"/>
                      <a:pt x="347278" y="495585"/>
                      <a:pt x="273946" y="495585"/>
                    </a:cubicBezTo>
                    <a:cubicBezTo>
                      <a:pt x="261517" y="495585"/>
                      <a:pt x="250331" y="495585"/>
                      <a:pt x="237902" y="494342"/>
                    </a:cubicBezTo>
                    <a:cubicBezTo>
                      <a:pt x="153383" y="485640"/>
                      <a:pt x="81294" y="450833"/>
                      <a:pt x="35307" y="393650"/>
                    </a:cubicBezTo>
                    <a:cubicBezTo>
                      <a:pt x="4234" y="352628"/>
                      <a:pt x="-6952" y="319064"/>
                      <a:pt x="4234" y="291716"/>
                    </a:cubicBezTo>
                    <a:cubicBezTo>
                      <a:pt x="25363" y="243235"/>
                      <a:pt x="114853" y="234533"/>
                      <a:pt x="180728" y="228317"/>
                    </a:cubicBezTo>
                    <a:cubicBezTo>
                      <a:pt x="200614" y="227074"/>
                      <a:pt x="226715" y="224588"/>
                      <a:pt x="232930" y="220859"/>
                    </a:cubicBezTo>
                    <a:cubicBezTo>
                      <a:pt x="234173" y="217129"/>
                      <a:pt x="235416" y="208428"/>
                      <a:pt x="237902" y="197240"/>
                    </a:cubicBezTo>
                    <a:cubicBezTo>
                      <a:pt x="251574" y="142543"/>
                      <a:pt x="278918" y="25691"/>
                      <a:pt x="347278" y="3315"/>
                    </a:cubicBezTo>
                    <a:cubicBezTo>
                      <a:pt x="355668" y="829"/>
                      <a:pt x="364213" y="-259"/>
                      <a:pt x="372952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D432A895-58EB-8E4F-ACB7-06BA030C7492}"/>
                  </a:ext>
                </a:extLst>
              </p:cNvPr>
              <p:cNvSpPr/>
              <p:nvPr/>
            </p:nvSpPr>
            <p:spPr>
              <a:xfrm>
                <a:off x="12911389" y="11150014"/>
                <a:ext cx="127071" cy="1283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104">
                    <a:moveTo>
                      <a:pt x="0" y="52"/>
                    </a:moveTo>
                    <a:cubicBezTo>
                      <a:pt x="0" y="81"/>
                      <a:pt x="23" y="104"/>
                      <a:pt x="52" y="104"/>
                    </a:cubicBezTo>
                    <a:cubicBezTo>
                      <a:pt x="80" y="104"/>
                      <a:pt x="103" y="81"/>
                      <a:pt x="103" y="52"/>
                    </a:cubicBezTo>
                    <a:cubicBezTo>
                      <a:pt x="103" y="24"/>
                      <a:pt x="80" y="0"/>
                      <a:pt x="52" y="0"/>
                    </a:cubicBezTo>
                    <a:cubicBezTo>
                      <a:pt x="23" y="0"/>
                      <a:pt x="0" y="24"/>
                      <a:pt x="0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19AC7528-D98F-2D43-82A7-409A06CF6DCE}"/>
                  </a:ext>
                </a:extLst>
              </p:cNvPr>
              <p:cNvSpPr/>
              <p:nvPr/>
            </p:nvSpPr>
            <p:spPr>
              <a:xfrm>
                <a:off x="12902668" y="11142533"/>
                <a:ext cx="144512" cy="144563"/>
              </a:xfrm>
              <a:custGeom>
                <a:avLst/>
                <a:gdLst>
                  <a:gd name="connsiteX0" fmla="*/ 72872 w 144512"/>
                  <a:gd name="connsiteY0" fmla="*/ 17447 h 144563"/>
                  <a:gd name="connsiteX1" fmla="*/ 17441 w 144512"/>
                  <a:gd name="connsiteY1" fmla="*/ 71658 h 144563"/>
                  <a:gd name="connsiteX2" fmla="*/ 72872 w 144512"/>
                  <a:gd name="connsiteY2" fmla="*/ 125869 h 144563"/>
                  <a:gd name="connsiteX3" fmla="*/ 127071 w 144512"/>
                  <a:gd name="connsiteY3" fmla="*/ 71658 h 144563"/>
                  <a:gd name="connsiteX4" fmla="*/ 72872 w 144512"/>
                  <a:gd name="connsiteY4" fmla="*/ 17447 h 144563"/>
                  <a:gd name="connsiteX5" fmla="*/ 72874 w 144512"/>
                  <a:gd name="connsiteY5" fmla="*/ 0 h 144563"/>
                  <a:gd name="connsiteX6" fmla="*/ 144512 w 144512"/>
                  <a:gd name="connsiteY6" fmla="*/ 71664 h 144563"/>
                  <a:gd name="connsiteX7" fmla="*/ 72874 w 144512"/>
                  <a:gd name="connsiteY7" fmla="*/ 144563 h 144563"/>
                  <a:gd name="connsiteX8" fmla="*/ 0 w 144512"/>
                  <a:gd name="connsiteY8" fmla="*/ 71664 h 144563"/>
                  <a:gd name="connsiteX9" fmla="*/ 72874 w 144512"/>
                  <a:gd name="connsiteY9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512" h="144563">
                    <a:moveTo>
                      <a:pt x="72872" y="17447"/>
                    </a:moveTo>
                    <a:cubicBezTo>
                      <a:pt x="43309" y="17447"/>
                      <a:pt x="17441" y="42088"/>
                      <a:pt x="17441" y="71658"/>
                    </a:cubicBezTo>
                    <a:cubicBezTo>
                      <a:pt x="17441" y="102460"/>
                      <a:pt x="43309" y="125869"/>
                      <a:pt x="72872" y="125869"/>
                    </a:cubicBezTo>
                    <a:cubicBezTo>
                      <a:pt x="102435" y="125869"/>
                      <a:pt x="127071" y="102460"/>
                      <a:pt x="127071" y="71658"/>
                    </a:cubicBezTo>
                    <a:cubicBezTo>
                      <a:pt x="127071" y="42088"/>
                      <a:pt x="102435" y="17447"/>
                      <a:pt x="72872" y="17447"/>
                    </a:cubicBezTo>
                    <a:close/>
                    <a:moveTo>
                      <a:pt x="72874" y="0"/>
                    </a:moveTo>
                    <a:cubicBezTo>
                      <a:pt x="112398" y="0"/>
                      <a:pt x="144512" y="32125"/>
                      <a:pt x="144512" y="71664"/>
                    </a:cubicBezTo>
                    <a:cubicBezTo>
                      <a:pt x="144512" y="112438"/>
                      <a:pt x="112398" y="144563"/>
                      <a:pt x="72874" y="144563"/>
                    </a:cubicBezTo>
                    <a:cubicBezTo>
                      <a:pt x="32114" y="144563"/>
                      <a:pt x="0" y="112438"/>
                      <a:pt x="0" y="71664"/>
                    </a:cubicBezTo>
                    <a:cubicBezTo>
                      <a:pt x="0" y="32125"/>
                      <a:pt x="32114" y="0"/>
                      <a:pt x="72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86702101-D9BE-0743-A0CB-5477E7992C61}"/>
                  </a:ext>
                </a:extLst>
              </p:cNvPr>
              <p:cNvSpPr/>
              <p:nvPr/>
            </p:nvSpPr>
            <p:spPr>
              <a:xfrm>
                <a:off x="12832904" y="11334452"/>
                <a:ext cx="104647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5">
                    <a:moveTo>
                      <a:pt x="85" y="43"/>
                    </a:moveTo>
                    <a:cubicBezTo>
                      <a:pt x="85" y="19"/>
                      <a:pt x="66" y="0"/>
                      <a:pt x="43" y="0"/>
                    </a:cubicBezTo>
                    <a:cubicBezTo>
                      <a:pt x="19" y="0"/>
                      <a:pt x="0" y="19"/>
                      <a:pt x="0" y="43"/>
                    </a:cubicBezTo>
                    <a:cubicBezTo>
                      <a:pt x="0" y="66"/>
                      <a:pt x="19" y="85"/>
                      <a:pt x="43" y="85"/>
                    </a:cubicBezTo>
                    <a:cubicBezTo>
                      <a:pt x="66" y="85"/>
                      <a:pt x="85" y="66"/>
                      <a:pt x="85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6D5A7E5-2938-A846-924B-E3F8BAC14155}"/>
                  </a:ext>
                </a:extLst>
              </p:cNvPr>
              <p:cNvSpPr/>
              <p:nvPr/>
            </p:nvSpPr>
            <p:spPr>
              <a:xfrm>
                <a:off x="12824183" y="11324486"/>
                <a:ext cx="122088" cy="123377"/>
              </a:xfrm>
              <a:custGeom>
                <a:avLst/>
                <a:gdLst>
                  <a:gd name="connsiteX0" fmla="*/ 61659 w 122088"/>
                  <a:gd name="connsiteY0" fmla="*/ 18693 h 123377"/>
                  <a:gd name="connsiteX1" fmla="*/ 17442 w 122088"/>
                  <a:gd name="connsiteY1" fmla="*/ 62916 h 123377"/>
                  <a:gd name="connsiteX2" fmla="*/ 61659 w 122088"/>
                  <a:gd name="connsiteY2" fmla="*/ 104683 h 123377"/>
                  <a:gd name="connsiteX3" fmla="*/ 104647 w 122088"/>
                  <a:gd name="connsiteY3" fmla="*/ 62916 h 123377"/>
                  <a:gd name="connsiteX4" fmla="*/ 61659 w 122088"/>
                  <a:gd name="connsiteY4" fmla="*/ 18693 h 123377"/>
                  <a:gd name="connsiteX5" fmla="*/ 61661 w 122088"/>
                  <a:gd name="connsiteY5" fmla="*/ 0 h 123377"/>
                  <a:gd name="connsiteX6" fmla="*/ 122088 w 122088"/>
                  <a:gd name="connsiteY6" fmla="*/ 62922 h 123377"/>
                  <a:gd name="connsiteX7" fmla="*/ 61661 w 122088"/>
                  <a:gd name="connsiteY7" fmla="*/ 123377 h 123377"/>
                  <a:gd name="connsiteX8" fmla="*/ 0 w 122088"/>
                  <a:gd name="connsiteY8" fmla="*/ 62922 h 123377"/>
                  <a:gd name="connsiteX9" fmla="*/ 61661 w 122088"/>
                  <a:gd name="connsiteY9" fmla="*/ 0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088" h="123377">
                    <a:moveTo>
                      <a:pt x="61659" y="18693"/>
                    </a:moveTo>
                    <a:cubicBezTo>
                      <a:pt x="37094" y="18693"/>
                      <a:pt x="17442" y="38348"/>
                      <a:pt x="17442" y="62916"/>
                    </a:cubicBezTo>
                    <a:cubicBezTo>
                      <a:pt x="17442" y="85028"/>
                      <a:pt x="37094" y="104683"/>
                      <a:pt x="61659" y="104683"/>
                    </a:cubicBezTo>
                    <a:cubicBezTo>
                      <a:pt x="84995" y="104683"/>
                      <a:pt x="104647" y="85028"/>
                      <a:pt x="104647" y="62916"/>
                    </a:cubicBezTo>
                    <a:cubicBezTo>
                      <a:pt x="104647" y="38348"/>
                      <a:pt x="84995" y="18693"/>
                      <a:pt x="61659" y="18693"/>
                    </a:cubicBezTo>
                    <a:close/>
                    <a:moveTo>
                      <a:pt x="61661" y="0"/>
                    </a:moveTo>
                    <a:cubicBezTo>
                      <a:pt x="94957" y="0"/>
                      <a:pt x="122088" y="28377"/>
                      <a:pt x="122088" y="62922"/>
                    </a:cubicBezTo>
                    <a:cubicBezTo>
                      <a:pt x="122088" y="96234"/>
                      <a:pt x="94957" y="123377"/>
                      <a:pt x="61661" y="123377"/>
                    </a:cubicBezTo>
                    <a:cubicBezTo>
                      <a:pt x="27131" y="123377"/>
                      <a:pt x="0" y="96234"/>
                      <a:pt x="0" y="62922"/>
                    </a:cubicBezTo>
                    <a:cubicBezTo>
                      <a:pt x="0" y="28377"/>
                      <a:pt x="27131" y="0"/>
                      <a:pt x="61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2CF0A2B8-DB21-3E4A-91EF-FF82CC121872}"/>
                </a:ext>
              </a:extLst>
            </p:cNvPr>
            <p:cNvGrpSpPr/>
            <p:nvPr/>
          </p:nvGrpSpPr>
          <p:grpSpPr>
            <a:xfrm>
              <a:off x="4217008" y="12675399"/>
              <a:ext cx="15943640" cy="296603"/>
              <a:chOff x="4217008" y="12675399"/>
              <a:chExt cx="15943640" cy="296603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7AD888CD-5A20-E448-8E79-2EDBC4987F09}"/>
                  </a:ext>
                </a:extLst>
              </p:cNvPr>
              <p:cNvSpPr/>
              <p:nvPr/>
            </p:nvSpPr>
            <p:spPr>
              <a:xfrm>
                <a:off x="4217008" y="12675399"/>
                <a:ext cx="15943639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99" h="239">
                    <a:moveTo>
                      <a:pt x="12799" y="239"/>
                    </a:moveTo>
                    <a:lnTo>
                      <a:pt x="0" y="239"/>
                    </a:lnTo>
                    <a:lnTo>
                      <a:pt x="0" y="0"/>
                    </a:lnTo>
                    <a:lnTo>
                      <a:pt x="1279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B14D43-FDD6-A54F-93D7-66D2A805CEF0}"/>
                  </a:ext>
                </a:extLst>
              </p:cNvPr>
              <p:cNvSpPr/>
              <p:nvPr/>
            </p:nvSpPr>
            <p:spPr>
              <a:xfrm>
                <a:off x="4217009" y="12675399"/>
                <a:ext cx="15943639" cy="296603"/>
              </a:xfrm>
              <a:custGeom>
                <a:avLst/>
                <a:gdLst>
                  <a:gd name="connsiteX0" fmla="*/ 18687 w 15943639"/>
                  <a:gd name="connsiteY0" fmla="*/ 17447 h 296603"/>
                  <a:gd name="connsiteX1" fmla="*/ 18687 w 15943639"/>
                  <a:gd name="connsiteY1" fmla="*/ 279155 h 296603"/>
                  <a:gd name="connsiteX2" fmla="*/ 15924955 w 15943639"/>
                  <a:gd name="connsiteY2" fmla="*/ 279155 h 296603"/>
                  <a:gd name="connsiteX3" fmla="*/ 15924955 w 15943639"/>
                  <a:gd name="connsiteY3" fmla="*/ 17447 h 296603"/>
                  <a:gd name="connsiteX4" fmla="*/ 8719 w 15943639"/>
                  <a:gd name="connsiteY4" fmla="*/ 0 h 296603"/>
                  <a:gd name="connsiteX5" fmla="*/ 15934919 w 15943639"/>
                  <a:gd name="connsiteY5" fmla="*/ 0 h 296603"/>
                  <a:gd name="connsiteX6" fmla="*/ 15943639 w 15943639"/>
                  <a:gd name="connsiteY6" fmla="*/ 8687 h 296603"/>
                  <a:gd name="connsiteX7" fmla="*/ 15943639 w 15943639"/>
                  <a:gd name="connsiteY7" fmla="*/ 287916 h 296603"/>
                  <a:gd name="connsiteX8" fmla="*/ 15934919 w 15943639"/>
                  <a:gd name="connsiteY8" fmla="*/ 296603 h 296603"/>
                  <a:gd name="connsiteX9" fmla="*/ 8719 w 15943639"/>
                  <a:gd name="connsiteY9" fmla="*/ 296603 h 296603"/>
                  <a:gd name="connsiteX10" fmla="*/ 0 w 15943639"/>
                  <a:gd name="connsiteY10" fmla="*/ 287916 h 296603"/>
                  <a:gd name="connsiteX11" fmla="*/ 0 w 15943639"/>
                  <a:gd name="connsiteY11" fmla="*/ 8687 h 296603"/>
                  <a:gd name="connsiteX12" fmla="*/ 8719 w 15943639"/>
                  <a:gd name="connsiteY12" fmla="*/ 0 h 29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43639" h="296603">
                    <a:moveTo>
                      <a:pt x="18687" y="17447"/>
                    </a:moveTo>
                    <a:lnTo>
                      <a:pt x="18687" y="279155"/>
                    </a:lnTo>
                    <a:lnTo>
                      <a:pt x="15924955" y="279155"/>
                    </a:lnTo>
                    <a:lnTo>
                      <a:pt x="15924955" y="17447"/>
                    </a:lnTo>
                    <a:close/>
                    <a:moveTo>
                      <a:pt x="8719" y="0"/>
                    </a:moveTo>
                    <a:lnTo>
                      <a:pt x="15934919" y="0"/>
                    </a:lnTo>
                    <a:cubicBezTo>
                      <a:pt x="15939901" y="0"/>
                      <a:pt x="15943639" y="2482"/>
                      <a:pt x="15943639" y="8687"/>
                    </a:cubicBezTo>
                    <a:lnTo>
                      <a:pt x="15943639" y="287916"/>
                    </a:lnTo>
                    <a:cubicBezTo>
                      <a:pt x="15943639" y="292880"/>
                      <a:pt x="15939901" y="296603"/>
                      <a:pt x="15934919" y="296603"/>
                    </a:cubicBezTo>
                    <a:lnTo>
                      <a:pt x="8719" y="296603"/>
                    </a:lnTo>
                    <a:cubicBezTo>
                      <a:pt x="3736" y="296603"/>
                      <a:pt x="0" y="292880"/>
                      <a:pt x="0" y="287916"/>
                    </a:cubicBezTo>
                    <a:lnTo>
                      <a:pt x="0" y="8687"/>
                    </a:lnTo>
                    <a:cubicBezTo>
                      <a:pt x="0" y="2482"/>
                      <a:pt x="3736" y="0"/>
                      <a:pt x="8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CFC07F6-A427-284F-9FBB-E5A1606BF08C}"/>
                </a:ext>
              </a:extLst>
            </p:cNvPr>
            <p:cNvGrpSpPr/>
            <p:nvPr/>
          </p:nvGrpSpPr>
          <p:grpSpPr>
            <a:xfrm>
              <a:off x="8384182" y="7537195"/>
              <a:ext cx="1332997" cy="1342189"/>
              <a:chOff x="8384182" y="7537195"/>
              <a:chExt cx="1332997" cy="134218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83A5ABCF-6CE9-EA4B-8ACD-D95AD45DF2F1}"/>
                  </a:ext>
                </a:extLst>
              </p:cNvPr>
              <p:cNvSpPr/>
              <p:nvPr/>
            </p:nvSpPr>
            <p:spPr>
              <a:xfrm>
                <a:off x="8394148" y="7547165"/>
                <a:ext cx="1314310" cy="13234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6" h="1063">
                    <a:moveTo>
                      <a:pt x="982" y="920"/>
                    </a:moveTo>
                    <a:lnTo>
                      <a:pt x="878" y="920"/>
                    </a:lnTo>
                    <a:lnTo>
                      <a:pt x="799" y="1063"/>
                    </a:lnTo>
                    <a:lnTo>
                      <a:pt x="715" y="920"/>
                    </a:lnTo>
                    <a:lnTo>
                      <a:pt x="74" y="920"/>
                    </a:lnTo>
                    <a:cubicBezTo>
                      <a:pt x="33" y="920"/>
                      <a:pt x="0" y="887"/>
                      <a:pt x="0" y="846"/>
                    </a:cubicBezTo>
                    <a:lnTo>
                      <a:pt x="0" y="74"/>
                    </a:lnTo>
                    <a:cubicBezTo>
                      <a:pt x="0" y="33"/>
                      <a:pt x="33" y="0"/>
                      <a:pt x="74" y="0"/>
                    </a:cubicBezTo>
                    <a:lnTo>
                      <a:pt x="982" y="0"/>
                    </a:lnTo>
                    <a:cubicBezTo>
                      <a:pt x="1023" y="0"/>
                      <a:pt x="1056" y="33"/>
                      <a:pt x="1056" y="74"/>
                    </a:cubicBezTo>
                    <a:lnTo>
                      <a:pt x="1056" y="846"/>
                    </a:lnTo>
                    <a:cubicBezTo>
                      <a:pt x="1056" y="887"/>
                      <a:pt x="1023" y="920"/>
                      <a:pt x="982" y="9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5A813235-722E-AD4B-8537-F47CAB77BD89}"/>
                  </a:ext>
                </a:extLst>
              </p:cNvPr>
              <p:cNvSpPr/>
              <p:nvPr/>
            </p:nvSpPr>
            <p:spPr>
              <a:xfrm>
                <a:off x="8384182" y="7537195"/>
                <a:ext cx="1332997" cy="1342189"/>
              </a:xfrm>
              <a:custGeom>
                <a:avLst/>
                <a:gdLst>
                  <a:gd name="connsiteX0" fmla="*/ 102075 w 1332997"/>
                  <a:gd name="connsiteY0" fmla="*/ 18693 h 1342189"/>
                  <a:gd name="connsiteX1" fmla="*/ 18687 w 1332997"/>
                  <a:gd name="connsiteY1" fmla="*/ 102110 h 1342189"/>
                  <a:gd name="connsiteX2" fmla="*/ 18687 w 1332997"/>
                  <a:gd name="connsiteY2" fmla="*/ 1063275 h 1342189"/>
                  <a:gd name="connsiteX3" fmla="*/ 102075 w 1332997"/>
                  <a:gd name="connsiteY3" fmla="*/ 1145447 h 1342189"/>
                  <a:gd name="connsiteX4" fmla="*/ 899861 w 1332997"/>
                  <a:gd name="connsiteY4" fmla="*/ 1145447 h 1342189"/>
                  <a:gd name="connsiteX5" fmla="*/ 907328 w 1332997"/>
                  <a:gd name="connsiteY5" fmla="*/ 1150428 h 1342189"/>
                  <a:gd name="connsiteX6" fmla="*/ 1004407 w 1332997"/>
                  <a:gd name="connsiteY6" fmla="*/ 1314772 h 1342189"/>
                  <a:gd name="connsiteX7" fmla="*/ 1095262 w 1332997"/>
                  <a:gd name="connsiteY7" fmla="*/ 1150428 h 1342189"/>
                  <a:gd name="connsiteX8" fmla="*/ 1102730 w 1332997"/>
                  <a:gd name="connsiteY8" fmla="*/ 1145447 h 1342189"/>
                  <a:gd name="connsiteX9" fmla="*/ 1232168 w 1332997"/>
                  <a:gd name="connsiteY9" fmla="*/ 1145447 h 1342189"/>
                  <a:gd name="connsiteX10" fmla="*/ 1315556 w 1332997"/>
                  <a:gd name="connsiteY10" fmla="*/ 1063275 h 1342189"/>
                  <a:gd name="connsiteX11" fmla="*/ 1315556 w 1332997"/>
                  <a:gd name="connsiteY11" fmla="*/ 102110 h 1342189"/>
                  <a:gd name="connsiteX12" fmla="*/ 1232168 w 1332997"/>
                  <a:gd name="connsiteY12" fmla="*/ 18693 h 1342189"/>
                  <a:gd name="connsiteX13" fmla="*/ 102060 w 1332997"/>
                  <a:gd name="connsiteY13" fmla="*/ 0 h 1342189"/>
                  <a:gd name="connsiteX14" fmla="*/ 1232182 w 1332997"/>
                  <a:gd name="connsiteY14" fmla="*/ 0 h 1342189"/>
                  <a:gd name="connsiteX15" fmla="*/ 1332997 w 1332997"/>
                  <a:gd name="connsiteY15" fmla="*/ 102096 h 1342189"/>
                  <a:gd name="connsiteX16" fmla="*/ 1332997 w 1332997"/>
                  <a:gd name="connsiteY16" fmla="*/ 1063293 h 1342189"/>
                  <a:gd name="connsiteX17" fmla="*/ 1232182 w 1332997"/>
                  <a:gd name="connsiteY17" fmla="*/ 1164143 h 1342189"/>
                  <a:gd name="connsiteX18" fmla="*/ 1108964 w 1332997"/>
                  <a:gd name="connsiteY18" fmla="*/ 1164143 h 1342189"/>
                  <a:gd name="connsiteX19" fmla="*/ 1013128 w 1332997"/>
                  <a:gd name="connsiteY19" fmla="*/ 1337209 h 1342189"/>
                  <a:gd name="connsiteX20" fmla="*/ 1005660 w 1332997"/>
                  <a:gd name="connsiteY20" fmla="*/ 1342189 h 1342189"/>
                  <a:gd name="connsiteX21" fmla="*/ 1004415 w 1332997"/>
                  <a:gd name="connsiteY21" fmla="*/ 1342189 h 1342189"/>
                  <a:gd name="connsiteX22" fmla="*/ 996947 w 1332997"/>
                  <a:gd name="connsiteY22" fmla="*/ 1337209 h 1342189"/>
                  <a:gd name="connsiteX23" fmla="*/ 894888 w 1332997"/>
                  <a:gd name="connsiteY23" fmla="*/ 1164143 h 1342189"/>
                  <a:gd name="connsiteX24" fmla="*/ 102060 w 1332997"/>
                  <a:gd name="connsiteY24" fmla="*/ 1164143 h 1342189"/>
                  <a:gd name="connsiteX25" fmla="*/ 0 w 1332997"/>
                  <a:gd name="connsiteY25" fmla="*/ 1063293 h 1342189"/>
                  <a:gd name="connsiteX26" fmla="*/ 0 w 1332997"/>
                  <a:gd name="connsiteY26" fmla="*/ 102096 h 1342189"/>
                  <a:gd name="connsiteX27" fmla="*/ 102060 w 1332997"/>
                  <a:gd name="connsiteY27" fmla="*/ 0 h 134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32997" h="1342189">
                    <a:moveTo>
                      <a:pt x="102075" y="18693"/>
                    </a:moveTo>
                    <a:cubicBezTo>
                      <a:pt x="56025" y="18693"/>
                      <a:pt x="18687" y="56044"/>
                      <a:pt x="18687" y="102110"/>
                    </a:cubicBezTo>
                    <a:lnTo>
                      <a:pt x="18687" y="1063275"/>
                    </a:lnTo>
                    <a:cubicBezTo>
                      <a:pt x="18687" y="1108097"/>
                      <a:pt x="56025" y="1145447"/>
                      <a:pt x="102075" y="1145447"/>
                    </a:cubicBezTo>
                    <a:lnTo>
                      <a:pt x="899861" y="1145447"/>
                    </a:lnTo>
                    <a:cubicBezTo>
                      <a:pt x="903595" y="1145447"/>
                      <a:pt x="906084" y="1147938"/>
                      <a:pt x="907328" y="1150428"/>
                    </a:cubicBezTo>
                    <a:lnTo>
                      <a:pt x="1004407" y="1314772"/>
                    </a:lnTo>
                    <a:lnTo>
                      <a:pt x="1095262" y="1150428"/>
                    </a:lnTo>
                    <a:cubicBezTo>
                      <a:pt x="1096507" y="1147938"/>
                      <a:pt x="1100241" y="1145447"/>
                      <a:pt x="1102730" y="1145447"/>
                    </a:cubicBezTo>
                    <a:lnTo>
                      <a:pt x="1232168" y="1145447"/>
                    </a:lnTo>
                    <a:cubicBezTo>
                      <a:pt x="1278218" y="1145447"/>
                      <a:pt x="1315556" y="1108097"/>
                      <a:pt x="1315556" y="1063275"/>
                    </a:cubicBezTo>
                    <a:lnTo>
                      <a:pt x="1315556" y="102110"/>
                    </a:lnTo>
                    <a:cubicBezTo>
                      <a:pt x="1315556" y="56044"/>
                      <a:pt x="1278218" y="18693"/>
                      <a:pt x="1232168" y="18693"/>
                    </a:cubicBezTo>
                    <a:close/>
                    <a:moveTo>
                      <a:pt x="102060" y="0"/>
                    </a:moveTo>
                    <a:lnTo>
                      <a:pt x="1232182" y="0"/>
                    </a:lnTo>
                    <a:cubicBezTo>
                      <a:pt x="1286946" y="0"/>
                      <a:pt x="1332997" y="46068"/>
                      <a:pt x="1332997" y="102096"/>
                    </a:cubicBezTo>
                    <a:lnTo>
                      <a:pt x="1332997" y="1063293"/>
                    </a:lnTo>
                    <a:cubicBezTo>
                      <a:pt x="1332997" y="1118076"/>
                      <a:pt x="1286946" y="1164143"/>
                      <a:pt x="1232182" y="1164143"/>
                    </a:cubicBezTo>
                    <a:lnTo>
                      <a:pt x="1108964" y="1164143"/>
                    </a:lnTo>
                    <a:lnTo>
                      <a:pt x="1013128" y="1337209"/>
                    </a:lnTo>
                    <a:cubicBezTo>
                      <a:pt x="1010638" y="1340944"/>
                      <a:pt x="1008149" y="1342189"/>
                      <a:pt x="1005660" y="1342189"/>
                    </a:cubicBezTo>
                    <a:lnTo>
                      <a:pt x="1004415" y="1342189"/>
                    </a:lnTo>
                    <a:cubicBezTo>
                      <a:pt x="1001926" y="1342189"/>
                      <a:pt x="998192" y="1340944"/>
                      <a:pt x="996947" y="1337209"/>
                    </a:cubicBezTo>
                    <a:lnTo>
                      <a:pt x="894888" y="1164143"/>
                    </a:lnTo>
                    <a:lnTo>
                      <a:pt x="102060" y="1164143"/>
                    </a:lnTo>
                    <a:cubicBezTo>
                      <a:pt x="46051" y="1164143"/>
                      <a:pt x="0" y="1118076"/>
                      <a:pt x="0" y="1063293"/>
                    </a:cubicBezTo>
                    <a:lnTo>
                      <a:pt x="0" y="102096"/>
                    </a:lnTo>
                    <a:cubicBezTo>
                      <a:pt x="0" y="46068"/>
                      <a:pt x="46051" y="0"/>
                      <a:pt x="1020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DE68AD6D-17D4-4946-A86A-0B8B25255855}"/>
                  </a:ext>
                </a:extLst>
              </p:cNvPr>
              <p:cNvSpPr/>
              <p:nvPr/>
            </p:nvSpPr>
            <p:spPr>
              <a:xfrm>
                <a:off x="8880007" y="7893617"/>
                <a:ext cx="488350" cy="618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" h="497">
                    <a:moveTo>
                      <a:pt x="347" y="497"/>
                    </a:moveTo>
                    <a:lnTo>
                      <a:pt x="197" y="497"/>
                    </a:lnTo>
                    <a:lnTo>
                      <a:pt x="46" y="497"/>
                    </a:lnTo>
                    <a:cubicBezTo>
                      <a:pt x="33" y="497"/>
                      <a:pt x="22" y="491"/>
                      <a:pt x="13" y="483"/>
                    </a:cubicBezTo>
                    <a:cubicBezTo>
                      <a:pt x="5" y="475"/>
                      <a:pt x="0" y="463"/>
                      <a:pt x="0" y="450"/>
                    </a:cubicBezTo>
                    <a:lnTo>
                      <a:pt x="0" y="248"/>
                    </a:lnTo>
                    <a:lnTo>
                      <a:pt x="0" y="45"/>
                    </a:lnTo>
                    <a:cubicBezTo>
                      <a:pt x="0" y="33"/>
                      <a:pt x="5" y="21"/>
                      <a:pt x="13" y="13"/>
                    </a:cubicBezTo>
                    <a:cubicBezTo>
                      <a:pt x="22" y="5"/>
                      <a:pt x="33" y="0"/>
                      <a:pt x="46" y="0"/>
                    </a:cubicBezTo>
                    <a:lnTo>
                      <a:pt x="197" y="0"/>
                    </a:lnTo>
                    <a:lnTo>
                      <a:pt x="347" y="0"/>
                    </a:lnTo>
                    <a:cubicBezTo>
                      <a:pt x="360" y="0"/>
                      <a:pt x="371" y="5"/>
                      <a:pt x="379" y="13"/>
                    </a:cubicBezTo>
                    <a:cubicBezTo>
                      <a:pt x="388" y="21"/>
                      <a:pt x="393" y="33"/>
                      <a:pt x="393" y="45"/>
                    </a:cubicBezTo>
                    <a:lnTo>
                      <a:pt x="393" y="248"/>
                    </a:lnTo>
                    <a:lnTo>
                      <a:pt x="393" y="450"/>
                    </a:lnTo>
                    <a:cubicBezTo>
                      <a:pt x="393" y="463"/>
                      <a:pt x="388" y="475"/>
                      <a:pt x="379" y="483"/>
                    </a:cubicBezTo>
                    <a:cubicBezTo>
                      <a:pt x="371" y="491"/>
                      <a:pt x="360" y="497"/>
                      <a:pt x="347" y="4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3D3C4DEF-28D2-2941-B082-A4B1B7B386B8}"/>
                  </a:ext>
                </a:extLst>
              </p:cNvPr>
              <p:cNvSpPr/>
              <p:nvPr/>
            </p:nvSpPr>
            <p:spPr>
              <a:xfrm>
                <a:off x="8871286" y="7883647"/>
                <a:ext cx="505791" cy="636823"/>
              </a:xfrm>
              <a:custGeom>
                <a:avLst/>
                <a:gdLst>
                  <a:gd name="connsiteX0" fmla="*/ 65896 w 505791"/>
                  <a:gd name="connsiteY0" fmla="*/ 17447 h 636823"/>
                  <a:gd name="connsiteX1" fmla="*/ 31106 w 505791"/>
                  <a:gd name="connsiteY1" fmla="*/ 32371 h 636823"/>
                  <a:gd name="connsiteX2" fmla="*/ 17438 w 505791"/>
                  <a:gd name="connsiteY2" fmla="*/ 65950 h 636823"/>
                  <a:gd name="connsiteX3" fmla="*/ 17438 w 505791"/>
                  <a:gd name="connsiteY3" fmla="*/ 569628 h 636823"/>
                  <a:gd name="connsiteX4" fmla="*/ 31106 w 505791"/>
                  <a:gd name="connsiteY4" fmla="*/ 604450 h 636823"/>
                  <a:gd name="connsiteX5" fmla="*/ 65896 w 505791"/>
                  <a:gd name="connsiteY5" fmla="*/ 618130 h 636823"/>
                  <a:gd name="connsiteX6" fmla="*/ 439889 w 505791"/>
                  <a:gd name="connsiteY6" fmla="*/ 618130 h 636823"/>
                  <a:gd name="connsiteX7" fmla="*/ 474679 w 505791"/>
                  <a:gd name="connsiteY7" fmla="*/ 604450 h 636823"/>
                  <a:gd name="connsiteX8" fmla="*/ 488347 w 505791"/>
                  <a:gd name="connsiteY8" fmla="*/ 569628 h 636823"/>
                  <a:gd name="connsiteX9" fmla="*/ 488347 w 505791"/>
                  <a:gd name="connsiteY9" fmla="*/ 65950 h 636823"/>
                  <a:gd name="connsiteX10" fmla="*/ 474679 w 505791"/>
                  <a:gd name="connsiteY10" fmla="*/ 32371 h 636823"/>
                  <a:gd name="connsiteX11" fmla="*/ 439889 w 505791"/>
                  <a:gd name="connsiteY11" fmla="*/ 17447 h 636823"/>
                  <a:gd name="connsiteX12" fmla="*/ 65865 w 505791"/>
                  <a:gd name="connsiteY12" fmla="*/ 0 h 636823"/>
                  <a:gd name="connsiteX13" fmla="*/ 439926 w 505791"/>
                  <a:gd name="connsiteY13" fmla="*/ 0 h 636823"/>
                  <a:gd name="connsiteX14" fmla="*/ 485907 w 505791"/>
                  <a:gd name="connsiteY14" fmla="*/ 18657 h 636823"/>
                  <a:gd name="connsiteX15" fmla="*/ 505791 w 505791"/>
                  <a:gd name="connsiteY15" fmla="*/ 65921 h 636823"/>
                  <a:gd name="connsiteX16" fmla="*/ 505791 w 505791"/>
                  <a:gd name="connsiteY16" fmla="*/ 569658 h 636823"/>
                  <a:gd name="connsiteX17" fmla="*/ 485907 w 505791"/>
                  <a:gd name="connsiteY17" fmla="*/ 616922 h 636823"/>
                  <a:gd name="connsiteX18" fmla="*/ 439926 w 505791"/>
                  <a:gd name="connsiteY18" fmla="*/ 636823 h 636823"/>
                  <a:gd name="connsiteX19" fmla="*/ 65865 w 505791"/>
                  <a:gd name="connsiteY19" fmla="*/ 636823 h 636823"/>
                  <a:gd name="connsiteX20" fmla="*/ 18641 w 505791"/>
                  <a:gd name="connsiteY20" fmla="*/ 616922 h 636823"/>
                  <a:gd name="connsiteX21" fmla="*/ 0 w 505791"/>
                  <a:gd name="connsiteY21" fmla="*/ 569658 h 636823"/>
                  <a:gd name="connsiteX22" fmla="*/ 0 w 505791"/>
                  <a:gd name="connsiteY22" fmla="*/ 65921 h 636823"/>
                  <a:gd name="connsiteX23" fmla="*/ 18641 w 505791"/>
                  <a:gd name="connsiteY23" fmla="*/ 18657 h 636823"/>
                  <a:gd name="connsiteX24" fmla="*/ 65865 w 505791"/>
                  <a:gd name="connsiteY24" fmla="*/ 0 h 63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5791" h="636823">
                    <a:moveTo>
                      <a:pt x="65896" y="17447"/>
                    </a:moveTo>
                    <a:cubicBezTo>
                      <a:pt x="53471" y="17447"/>
                      <a:pt x="41046" y="23666"/>
                      <a:pt x="31106" y="32371"/>
                    </a:cubicBezTo>
                    <a:cubicBezTo>
                      <a:pt x="22408" y="41077"/>
                      <a:pt x="17438" y="53513"/>
                      <a:pt x="17438" y="65950"/>
                    </a:cubicBezTo>
                    <a:lnTo>
                      <a:pt x="17438" y="569628"/>
                    </a:lnTo>
                    <a:cubicBezTo>
                      <a:pt x="17438" y="583308"/>
                      <a:pt x="22408" y="594501"/>
                      <a:pt x="31106" y="604450"/>
                    </a:cubicBezTo>
                    <a:cubicBezTo>
                      <a:pt x="41046" y="613155"/>
                      <a:pt x="53471" y="618130"/>
                      <a:pt x="65896" y="618130"/>
                    </a:cubicBezTo>
                    <a:lnTo>
                      <a:pt x="439889" y="618130"/>
                    </a:lnTo>
                    <a:cubicBezTo>
                      <a:pt x="453557" y="618130"/>
                      <a:pt x="464739" y="613155"/>
                      <a:pt x="474679" y="604450"/>
                    </a:cubicBezTo>
                    <a:cubicBezTo>
                      <a:pt x="483377" y="594501"/>
                      <a:pt x="488347" y="583308"/>
                      <a:pt x="488347" y="569628"/>
                    </a:cubicBezTo>
                    <a:lnTo>
                      <a:pt x="488347" y="65950"/>
                    </a:lnTo>
                    <a:cubicBezTo>
                      <a:pt x="488347" y="53513"/>
                      <a:pt x="483377" y="41077"/>
                      <a:pt x="474679" y="32371"/>
                    </a:cubicBezTo>
                    <a:cubicBezTo>
                      <a:pt x="464739" y="23666"/>
                      <a:pt x="453557" y="17447"/>
                      <a:pt x="439889" y="17447"/>
                    </a:cubicBezTo>
                    <a:close/>
                    <a:moveTo>
                      <a:pt x="65865" y="0"/>
                    </a:moveTo>
                    <a:lnTo>
                      <a:pt x="439926" y="0"/>
                    </a:lnTo>
                    <a:cubicBezTo>
                      <a:pt x="457325" y="0"/>
                      <a:pt x="474723" y="7463"/>
                      <a:pt x="485907" y="18657"/>
                    </a:cubicBezTo>
                    <a:cubicBezTo>
                      <a:pt x="499577" y="32339"/>
                      <a:pt x="505791" y="48508"/>
                      <a:pt x="505791" y="65921"/>
                    </a:cubicBezTo>
                    <a:lnTo>
                      <a:pt x="505791" y="569658"/>
                    </a:lnTo>
                    <a:cubicBezTo>
                      <a:pt x="505791" y="587071"/>
                      <a:pt x="499577" y="604484"/>
                      <a:pt x="485907" y="616922"/>
                    </a:cubicBezTo>
                    <a:cubicBezTo>
                      <a:pt x="474723" y="629360"/>
                      <a:pt x="457325" y="636823"/>
                      <a:pt x="439926" y="636823"/>
                    </a:cubicBezTo>
                    <a:lnTo>
                      <a:pt x="65865" y="636823"/>
                    </a:lnTo>
                    <a:cubicBezTo>
                      <a:pt x="48466" y="636823"/>
                      <a:pt x="31068" y="629360"/>
                      <a:pt x="18641" y="616922"/>
                    </a:cubicBezTo>
                    <a:cubicBezTo>
                      <a:pt x="6214" y="604484"/>
                      <a:pt x="0" y="587071"/>
                      <a:pt x="0" y="569658"/>
                    </a:cubicBezTo>
                    <a:lnTo>
                      <a:pt x="0" y="65921"/>
                    </a:lnTo>
                    <a:cubicBezTo>
                      <a:pt x="0" y="48508"/>
                      <a:pt x="6214" y="32339"/>
                      <a:pt x="18641" y="18657"/>
                    </a:cubicBezTo>
                    <a:cubicBezTo>
                      <a:pt x="31068" y="7463"/>
                      <a:pt x="48466" y="0"/>
                      <a:pt x="65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EAE96B00-2A4C-AD4B-B766-AFEE474C1E56}"/>
                  </a:ext>
                </a:extLst>
              </p:cNvPr>
              <p:cNvSpPr/>
              <p:nvPr/>
            </p:nvSpPr>
            <p:spPr>
              <a:xfrm>
                <a:off x="8968455" y="8053134"/>
                <a:ext cx="31020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14">
                    <a:moveTo>
                      <a:pt x="243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243" y="0"/>
                    </a:lnTo>
                    <a:cubicBezTo>
                      <a:pt x="247" y="0"/>
                      <a:pt x="250" y="3"/>
                      <a:pt x="250" y="7"/>
                    </a:cubicBezTo>
                    <a:cubicBezTo>
                      <a:pt x="250" y="11"/>
                      <a:pt x="247" y="14"/>
                      <a:pt x="2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DA70D4C3-8423-E145-87D3-F1F1EDA32247}"/>
                  </a:ext>
                </a:extLst>
              </p:cNvPr>
              <p:cNvSpPr/>
              <p:nvPr/>
            </p:nvSpPr>
            <p:spPr>
              <a:xfrm>
                <a:off x="8968455" y="8193958"/>
                <a:ext cx="31020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14">
                    <a:moveTo>
                      <a:pt x="243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243" y="0"/>
                    </a:lnTo>
                    <a:cubicBezTo>
                      <a:pt x="247" y="0"/>
                      <a:pt x="250" y="3"/>
                      <a:pt x="250" y="7"/>
                    </a:cubicBezTo>
                    <a:cubicBezTo>
                      <a:pt x="250" y="11"/>
                      <a:pt x="247" y="14"/>
                      <a:pt x="2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C06DAD9F-A49B-5B47-861A-E38175A29E2F}"/>
                  </a:ext>
                </a:extLst>
              </p:cNvPr>
              <p:cNvSpPr/>
              <p:nvPr/>
            </p:nvSpPr>
            <p:spPr>
              <a:xfrm>
                <a:off x="8968455" y="8334782"/>
                <a:ext cx="31020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14">
                    <a:moveTo>
                      <a:pt x="243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243" y="0"/>
                    </a:lnTo>
                    <a:cubicBezTo>
                      <a:pt x="247" y="0"/>
                      <a:pt x="250" y="3"/>
                      <a:pt x="250" y="7"/>
                    </a:cubicBezTo>
                    <a:cubicBezTo>
                      <a:pt x="250" y="11"/>
                      <a:pt x="247" y="14"/>
                      <a:pt x="24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F4F6F824-E20B-3942-A455-BBA5203B9A96}"/>
                  </a:ext>
                </a:extLst>
              </p:cNvPr>
              <p:cNvSpPr/>
              <p:nvPr/>
            </p:nvSpPr>
            <p:spPr>
              <a:xfrm>
                <a:off x="8880007" y="7893617"/>
                <a:ext cx="488350" cy="618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" h="497">
                    <a:moveTo>
                      <a:pt x="347" y="497"/>
                    </a:moveTo>
                    <a:lnTo>
                      <a:pt x="197" y="497"/>
                    </a:lnTo>
                    <a:lnTo>
                      <a:pt x="46" y="497"/>
                    </a:lnTo>
                    <a:cubicBezTo>
                      <a:pt x="33" y="497"/>
                      <a:pt x="22" y="491"/>
                      <a:pt x="13" y="483"/>
                    </a:cubicBezTo>
                    <a:cubicBezTo>
                      <a:pt x="5" y="475"/>
                      <a:pt x="0" y="463"/>
                      <a:pt x="0" y="450"/>
                    </a:cubicBezTo>
                    <a:lnTo>
                      <a:pt x="0" y="248"/>
                    </a:lnTo>
                    <a:lnTo>
                      <a:pt x="0" y="45"/>
                    </a:lnTo>
                    <a:cubicBezTo>
                      <a:pt x="0" y="33"/>
                      <a:pt x="5" y="21"/>
                      <a:pt x="13" y="13"/>
                    </a:cubicBezTo>
                    <a:cubicBezTo>
                      <a:pt x="22" y="5"/>
                      <a:pt x="33" y="0"/>
                      <a:pt x="46" y="0"/>
                    </a:cubicBezTo>
                    <a:lnTo>
                      <a:pt x="197" y="0"/>
                    </a:lnTo>
                    <a:lnTo>
                      <a:pt x="347" y="0"/>
                    </a:lnTo>
                    <a:cubicBezTo>
                      <a:pt x="360" y="0"/>
                      <a:pt x="371" y="5"/>
                      <a:pt x="379" y="13"/>
                    </a:cubicBezTo>
                    <a:cubicBezTo>
                      <a:pt x="388" y="21"/>
                      <a:pt x="393" y="33"/>
                      <a:pt x="393" y="45"/>
                    </a:cubicBezTo>
                    <a:lnTo>
                      <a:pt x="393" y="248"/>
                    </a:lnTo>
                    <a:lnTo>
                      <a:pt x="393" y="450"/>
                    </a:lnTo>
                    <a:cubicBezTo>
                      <a:pt x="393" y="463"/>
                      <a:pt x="388" y="475"/>
                      <a:pt x="379" y="483"/>
                    </a:cubicBezTo>
                    <a:cubicBezTo>
                      <a:pt x="371" y="491"/>
                      <a:pt x="360" y="497"/>
                      <a:pt x="347" y="49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F4727EE-4B09-DC4A-AEB5-CCD054195B55}"/>
                  </a:ext>
                </a:extLst>
              </p:cNvPr>
              <p:cNvSpPr/>
              <p:nvPr/>
            </p:nvSpPr>
            <p:spPr>
              <a:xfrm>
                <a:off x="8688155" y="7726622"/>
                <a:ext cx="488350" cy="618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" h="497">
                    <a:moveTo>
                      <a:pt x="347" y="497"/>
                    </a:moveTo>
                    <a:lnTo>
                      <a:pt x="197" y="497"/>
                    </a:lnTo>
                    <a:lnTo>
                      <a:pt x="46" y="497"/>
                    </a:lnTo>
                    <a:cubicBezTo>
                      <a:pt x="33" y="497"/>
                      <a:pt x="22" y="492"/>
                      <a:pt x="13" y="483"/>
                    </a:cubicBezTo>
                    <a:cubicBezTo>
                      <a:pt x="5" y="475"/>
                      <a:pt x="0" y="464"/>
                      <a:pt x="0" y="451"/>
                    </a:cubicBezTo>
                    <a:lnTo>
                      <a:pt x="0" y="249"/>
                    </a:lnTo>
                    <a:lnTo>
                      <a:pt x="0" y="46"/>
                    </a:lnTo>
                    <a:cubicBezTo>
                      <a:pt x="0" y="33"/>
                      <a:pt x="5" y="22"/>
                      <a:pt x="13" y="14"/>
                    </a:cubicBezTo>
                    <a:cubicBezTo>
                      <a:pt x="22" y="5"/>
                      <a:pt x="33" y="0"/>
                      <a:pt x="46" y="0"/>
                    </a:cubicBezTo>
                    <a:lnTo>
                      <a:pt x="197" y="0"/>
                    </a:lnTo>
                    <a:lnTo>
                      <a:pt x="347" y="0"/>
                    </a:lnTo>
                    <a:cubicBezTo>
                      <a:pt x="360" y="0"/>
                      <a:pt x="372" y="5"/>
                      <a:pt x="379" y="14"/>
                    </a:cubicBezTo>
                    <a:cubicBezTo>
                      <a:pt x="388" y="22"/>
                      <a:pt x="393" y="33"/>
                      <a:pt x="393" y="46"/>
                    </a:cubicBezTo>
                    <a:lnTo>
                      <a:pt x="393" y="249"/>
                    </a:lnTo>
                    <a:lnTo>
                      <a:pt x="393" y="451"/>
                    </a:lnTo>
                    <a:cubicBezTo>
                      <a:pt x="393" y="464"/>
                      <a:pt x="388" y="475"/>
                      <a:pt x="379" y="483"/>
                    </a:cubicBezTo>
                    <a:cubicBezTo>
                      <a:pt x="372" y="492"/>
                      <a:pt x="360" y="497"/>
                      <a:pt x="347" y="4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B76190A-C0B6-CC40-9C73-E18CE579E87C}"/>
                  </a:ext>
                </a:extLst>
              </p:cNvPr>
              <p:cNvSpPr/>
              <p:nvPr/>
            </p:nvSpPr>
            <p:spPr>
              <a:xfrm>
                <a:off x="8678189" y="7717898"/>
                <a:ext cx="507037" cy="635577"/>
              </a:xfrm>
              <a:custGeom>
                <a:avLst/>
                <a:gdLst>
                  <a:gd name="connsiteX0" fmla="*/ 67144 w 507037"/>
                  <a:gd name="connsiteY0" fmla="*/ 18694 h 635577"/>
                  <a:gd name="connsiteX1" fmla="*/ 33596 w 507037"/>
                  <a:gd name="connsiteY1" fmla="*/ 32374 h 635577"/>
                  <a:gd name="connsiteX2" fmla="*/ 18686 w 507037"/>
                  <a:gd name="connsiteY2" fmla="*/ 65953 h 635577"/>
                  <a:gd name="connsiteX3" fmla="*/ 18686 w 507037"/>
                  <a:gd name="connsiteY3" fmla="*/ 569628 h 635577"/>
                  <a:gd name="connsiteX4" fmla="*/ 33596 w 507037"/>
                  <a:gd name="connsiteY4" fmla="*/ 603207 h 635577"/>
                  <a:gd name="connsiteX5" fmla="*/ 67144 w 507037"/>
                  <a:gd name="connsiteY5" fmla="*/ 618130 h 635577"/>
                  <a:gd name="connsiteX6" fmla="*/ 441137 w 507037"/>
                  <a:gd name="connsiteY6" fmla="*/ 618130 h 635577"/>
                  <a:gd name="connsiteX7" fmla="*/ 475927 w 507037"/>
                  <a:gd name="connsiteY7" fmla="*/ 603207 h 635577"/>
                  <a:gd name="connsiteX8" fmla="*/ 489595 w 507037"/>
                  <a:gd name="connsiteY8" fmla="*/ 569628 h 635577"/>
                  <a:gd name="connsiteX9" fmla="*/ 489595 w 507037"/>
                  <a:gd name="connsiteY9" fmla="*/ 65953 h 635577"/>
                  <a:gd name="connsiteX10" fmla="*/ 475927 w 507037"/>
                  <a:gd name="connsiteY10" fmla="*/ 32374 h 635577"/>
                  <a:gd name="connsiteX11" fmla="*/ 441137 w 507037"/>
                  <a:gd name="connsiteY11" fmla="*/ 18694 h 635577"/>
                  <a:gd name="connsiteX12" fmla="*/ 67108 w 507037"/>
                  <a:gd name="connsiteY12" fmla="*/ 0 h 635577"/>
                  <a:gd name="connsiteX13" fmla="*/ 441172 w 507037"/>
                  <a:gd name="connsiteY13" fmla="*/ 0 h 635577"/>
                  <a:gd name="connsiteX14" fmla="*/ 488396 w 507037"/>
                  <a:gd name="connsiteY14" fmla="*/ 18657 h 635577"/>
                  <a:gd name="connsiteX15" fmla="*/ 507037 w 507037"/>
                  <a:gd name="connsiteY15" fmla="*/ 65921 h 635577"/>
                  <a:gd name="connsiteX16" fmla="*/ 507037 w 507037"/>
                  <a:gd name="connsiteY16" fmla="*/ 569656 h 635577"/>
                  <a:gd name="connsiteX17" fmla="*/ 488396 w 507037"/>
                  <a:gd name="connsiteY17" fmla="*/ 616920 h 635577"/>
                  <a:gd name="connsiteX18" fmla="*/ 441172 w 507037"/>
                  <a:gd name="connsiteY18" fmla="*/ 635577 h 635577"/>
                  <a:gd name="connsiteX19" fmla="*/ 67108 w 507037"/>
                  <a:gd name="connsiteY19" fmla="*/ 635577 h 635577"/>
                  <a:gd name="connsiteX20" fmla="*/ 19884 w 507037"/>
                  <a:gd name="connsiteY20" fmla="*/ 616920 h 635577"/>
                  <a:gd name="connsiteX21" fmla="*/ 0 w 507037"/>
                  <a:gd name="connsiteY21" fmla="*/ 569656 h 635577"/>
                  <a:gd name="connsiteX22" fmla="*/ 0 w 507037"/>
                  <a:gd name="connsiteY22" fmla="*/ 65921 h 635577"/>
                  <a:gd name="connsiteX23" fmla="*/ 19884 w 507037"/>
                  <a:gd name="connsiteY23" fmla="*/ 18657 h 635577"/>
                  <a:gd name="connsiteX24" fmla="*/ 67108 w 507037"/>
                  <a:gd name="connsiteY24" fmla="*/ 0 h 635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7037" h="635577">
                    <a:moveTo>
                      <a:pt x="67144" y="18694"/>
                    </a:moveTo>
                    <a:cubicBezTo>
                      <a:pt x="54719" y="18694"/>
                      <a:pt x="42294" y="22425"/>
                      <a:pt x="33596" y="32374"/>
                    </a:cubicBezTo>
                    <a:cubicBezTo>
                      <a:pt x="23656" y="41080"/>
                      <a:pt x="18686" y="53516"/>
                      <a:pt x="18686" y="65953"/>
                    </a:cubicBezTo>
                    <a:lnTo>
                      <a:pt x="18686" y="569628"/>
                    </a:lnTo>
                    <a:cubicBezTo>
                      <a:pt x="18686" y="582065"/>
                      <a:pt x="23656" y="594501"/>
                      <a:pt x="33596" y="603207"/>
                    </a:cubicBezTo>
                    <a:cubicBezTo>
                      <a:pt x="42294" y="613156"/>
                      <a:pt x="54719" y="618130"/>
                      <a:pt x="67144" y="618130"/>
                    </a:cubicBezTo>
                    <a:lnTo>
                      <a:pt x="441137" y="618130"/>
                    </a:lnTo>
                    <a:cubicBezTo>
                      <a:pt x="454805" y="618130"/>
                      <a:pt x="465987" y="613156"/>
                      <a:pt x="475927" y="603207"/>
                    </a:cubicBezTo>
                    <a:cubicBezTo>
                      <a:pt x="484625" y="594501"/>
                      <a:pt x="489595" y="582065"/>
                      <a:pt x="489595" y="569628"/>
                    </a:cubicBezTo>
                    <a:lnTo>
                      <a:pt x="489595" y="65953"/>
                    </a:lnTo>
                    <a:cubicBezTo>
                      <a:pt x="489595" y="53516"/>
                      <a:pt x="484625" y="41080"/>
                      <a:pt x="475927" y="32374"/>
                    </a:cubicBezTo>
                    <a:cubicBezTo>
                      <a:pt x="465987" y="22425"/>
                      <a:pt x="454805" y="18694"/>
                      <a:pt x="441137" y="18694"/>
                    </a:cubicBezTo>
                    <a:close/>
                    <a:moveTo>
                      <a:pt x="67108" y="0"/>
                    </a:moveTo>
                    <a:lnTo>
                      <a:pt x="441172" y="0"/>
                    </a:lnTo>
                    <a:cubicBezTo>
                      <a:pt x="458570" y="0"/>
                      <a:pt x="475969" y="6219"/>
                      <a:pt x="488396" y="18657"/>
                    </a:cubicBezTo>
                    <a:cubicBezTo>
                      <a:pt x="500823" y="32339"/>
                      <a:pt x="507037" y="48508"/>
                      <a:pt x="507037" y="65921"/>
                    </a:cubicBezTo>
                    <a:lnTo>
                      <a:pt x="507037" y="569656"/>
                    </a:lnTo>
                    <a:cubicBezTo>
                      <a:pt x="507037" y="587069"/>
                      <a:pt x="500823" y="603239"/>
                      <a:pt x="488396" y="616920"/>
                    </a:cubicBezTo>
                    <a:cubicBezTo>
                      <a:pt x="475969" y="629358"/>
                      <a:pt x="458570" y="635577"/>
                      <a:pt x="441172" y="635577"/>
                    </a:cubicBezTo>
                    <a:lnTo>
                      <a:pt x="67108" y="635577"/>
                    </a:lnTo>
                    <a:cubicBezTo>
                      <a:pt x="49710" y="635577"/>
                      <a:pt x="32311" y="629358"/>
                      <a:pt x="19884" y="616920"/>
                    </a:cubicBezTo>
                    <a:cubicBezTo>
                      <a:pt x="7456" y="603239"/>
                      <a:pt x="0" y="587069"/>
                      <a:pt x="0" y="569656"/>
                    </a:cubicBezTo>
                    <a:lnTo>
                      <a:pt x="0" y="65921"/>
                    </a:lnTo>
                    <a:cubicBezTo>
                      <a:pt x="0" y="48508"/>
                      <a:pt x="7456" y="32339"/>
                      <a:pt x="19884" y="18657"/>
                    </a:cubicBezTo>
                    <a:cubicBezTo>
                      <a:pt x="32311" y="6219"/>
                      <a:pt x="49710" y="0"/>
                      <a:pt x="671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27A0D300-FA22-BF4B-A9D0-20259932E0F4}"/>
                  </a:ext>
                </a:extLst>
              </p:cNvPr>
              <p:cNvSpPr/>
              <p:nvPr/>
            </p:nvSpPr>
            <p:spPr>
              <a:xfrm>
                <a:off x="8777848" y="7887385"/>
                <a:ext cx="30895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4">
                    <a:moveTo>
                      <a:pt x="242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2" y="0"/>
                    </a:lnTo>
                    <a:cubicBezTo>
                      <a:pt x="246" y="0"/>
                      <a:pt x="249" y="3"/>
                      <a:pt x="249" y="7"/>
                    </a:cubicBezTo>
                    <a:cubicBezTo>
                      <a:pt x="249" y="11"/>
                      <a:pt x="246" y="14"/>
                      <a:pt x="242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B88F0809-64BA-AA4E-911B-FED7F7F2CC3F}"/>
                  </a:ext>
                </a:extLst>
              </p:cNvPr>
              <p:cNvSpPr/>
              <p:nvPr/>
            </p:nvSpPr>
            <p:spPr>
              <a:xfrm>
                <a:off x="8777848" y="8026963"/>
                <a:ext cx="30895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5">
                    <a:moveTo>
                      <a:pt x="242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42" y="0"/>
                    </a:lnTo>
                    <a:cubicBezTo>
                      <a:pt x="246" y="0"/>
                      <a:pt x="249" y="4"/>
                      <a:pt x="249" y="8"/>
                    </a:cubicBezTo>
                    <a:cubicBezTo>
                      <a:pt x="249" y="12"/>
                      <a:pt x="246" y="15"/>
                      <a:pt x="24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C02A1BAF-034E-7046-AE0D-A44CF01590B2}"/>
                  </a:ext>
                </a:extLst>
              </p:cNvPr>
              <p:cNvSpPr/>
              <p:nvPr/>
            </p:nvSpPr>
            <p:spPr>
              <a:xfrm>
                <a:off x="8777848" y="8167787"/>
                <a:ext cx="30895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5">
                    <a:moveTo>
                      <a:pt x="242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2" y="0"/>
                    </a:lnTo>
                    <a:cubicBezTo>
                      <a:pt x="246" y="0"/>
                      <a:pt x="249" y="3"/>
                      <a:pt x="249" y="8"/>
                    </a:cubicBezTo>
                    <a:cubicBezTo>
                      <a:pt x="249" y="11"/>
                      <a:pt x="246" y="15"/>
                      <a:pt x="24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B023F4E-9E97-6847-BECC-7028544E0DB8}"/>
                </a:ext>
              </a:extLst>
            </p:cNvPr>
            <p:cNvGrpSpPr/>
            <p:nvPr/>
          </p:nvGrpSpPr>
          <p:grpSpPr>
            <a:xfrm>
              <a:off x="6758234" y="7547165"/>
              <a:ext cx="1850835" cy="5144436"/>
              <a:chOff x="6758234" y="7547165"/>
              <a:chExt cx="1850835" cy="5144436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16AB8611-EB78-9D48-BE98-30A5D81DBC9D}"/>
                  </a:ext>
                </a:extLst>
              </p:cNvPr>
              <p:cNvSpPr/>
              <p:nvPr/>
            </p:nvSpPr>
            <p:spPr>
              <a:xfrm>
                <a:off x="6785831" y="9733051"/>
                <a:ext cx="1137408" cy="27741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4" h="2227">
                    <a:moveTo>
                      <a:pt x="803" y="2211"/>
                    </a:moveTo>
                    <a:cubicBezTo>
                      <a:pt x="803" y="2211"/>
                      <a:pt x="855" y="1688"/>
                      <a:pt x="897" y="1407"/>
                    </a:cubicBezTo>
                    <a:cubicBezTo>
                      <a:pt x="964" y="959"/>
                      <a:pt x="806" y="115"/>
                      <a:pt x="806" y="115"/>
                    </a:cubicBezTo>
                    <a:lnTo>
                      <a:pt x="310" y="0"/>
                    </a:lnTo>
                    <a:cubicBezTo>
                      <a:pt x="310" y="0"/>
                      <a:pt x="101" y="231"/>
                      <a:pt x="245" y="595"/>
                    </a:cubicBezTo>
                    <a:lnTo>
                      <a:pt x="151" y="1326"/>
                    </a:lnTo>
                    <a:cubicBezTo>
                      <a:pt x="151" y="1326"/>
                      <a:pt x="-26" y="1740"/>
                      <a:pt x="3" y="2190"/>
                    </a:cubicBezTo>
                    <a:cubicBezTo>
                      <a:pt x="3" y="2190"/>
                      <a:pt x="132" y="2230"/>
                      <a:pt x="208" y="2206"/>
                    </a:cubicBezTo>
                    <a:cubicBezTo>
                      <a:pt x="208" y="2206"/>
                      <a:pt x="290" y="1780"/>
                      <a:pt x="422" y="1478"/>
                    </a:cubicBezTo>
                    <a:cubicBezTo>
                      <a:pt x="505" y="1287"/>
                      <a:pt x="562" y="1003"/>
                      <a:pt x="562" y="1003"/>
                    </a:cubicBezTo>
                    <a:lnTo>
                      <a:pt x="618" y="1372"/>
                    </a:lnTo>
                    <a:cubicBezTo>
                      <a:pt x="618" y="1372"/>
                      <a:pt x="540" y="1770"/>
                      <a:pt x="590" y="2208"/>
                    </a:cubicBezTo>
                    <a:cubicBezTo>
                      <a:pt x="590" y="2208"/>
                      <a:pt x="717" y="2250"/>
                      <a:pt x="803" y="22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E0B1D14F-BEF4-8C46-9E18-F00CF009B00D}"/>
                  </a:ext>
                </a:extLst>
              </p:cNvPr>
              <p:cNvSpPr/>
              <p:nvPr/>
            </p:nvSpPr>
            <p:spPr>
              <a:xfrm>
                <a:off x="6775908" y="9725058"/>
                <a:ext cx="1155587" cy="2792070"/>
              </a:xfrm>
              <a:custGeom>
                <a:avLst/>
                <a:gdLst>
                  <a:gd name="connsiteX0" fmla="*/ 398188 w 1155587"/>
                  <a:gd name="connsiteY0" fmla="*/ 17959 h 2792070"/>
                  <a:gd name="connsiteX1" fmla="*/ 323523 w 1155587"/>
                  <a:gd name="connsiteY1" fmla="*/ 745428 h 2792070"/>
                  <a:gd name="connsiteX2" fmla="*/ 323523 w 1155587"/>
                  <a:gd name="connsiteY2" fmla="*/ 750411 h 2792070"/>
                  <a:gd name="connsiteX3" fmla="*/ 206549 w 1155587"/>
                  <a:gd name="connsiteY3" fmla="*/ 1660992 h 2792070"/>
                  <a:gd name="connsiteX4" fmla="*/ 206549 w 1155587"/>
                  <a:gd name="connsiteY4" fmla="*/ 1663484 h 2792070"/>
                  <a:gd name="connsiteX5" fmla="*/ 22377 w 1155587"/>
                  <a:gd name="connsiteY5" fmla="*/ 2729774 h 2792070"/>
                  <a:gd name="connsiteX6" fmla="*/ 260059 w 1155587"/>
                  <a:gd name="connsiteY6" fmla="*/ 2748459 h 2792070"/>
                  <a:gd name="connsiteX7" fmla="*/ 526361 w 1155587"/>
                  <a:gd name="connsiteY7" fmla="*/ 1845351 h 2792070"/>
                  <a:gd name="connsiteX8" fmla="*/ 699333 w 1155587"/>
                  <a:gd name="connsiteY8" fmla="*/ 1254905 h 2792070"/>
                  <a:gd name="connsiteX9" fmla="*/ 709289 w 1155587"/>
                  <a:gd name="connsiteY9" fmla="*/ 1247431 h 2792070"/>
                  <a:gd name="connsiteX10" fmla="*/ 716755 w 1155587"/>
                  <a:gd name="connsiteY10" fmla="*/ 1254905 h 2792070"/>
                  <a:gd name="connsiteX11" fmla="*/ 787686 w 1155587"/>
                  <a:gd name="connsiteY11" fmla="*/ 1714556 h 2792070"/>
                  <a:gd name="connsiteX12" fmla="*/ 787686 w 1155587"/>
                  <a:gd name="connsiteY12" fmla="*/ 1718293 h 2792070"/>
                  <a:gd name="connsiteX13" fmla="*/ 751598 w 1155587"/>
                  <a:gd name="connsiteY13" fmla="*/ 2750950 h 2792070"/>
                  <a:gd name="connsiteX14" fmla="*/ 1000479 w 1155587"/>
                  <a:gd name="connsiteY14" fmla="*/ 2755933 h 2792070"/>
                  <a:gd name="connsiteX15" fmla="*/ 1116209 w 1155587"/>
                  <a:gd name="connsiteY15" fmla="*/ 1759400 h 2792070"/>
                  <a:gd name="connsiteX16" fmla="*/ 1004212 w 1155587"/>
                  <a:gd name="connsiteY16" fmla="*/ 158719 h 2792070"/>
                  <a:gd name="connsiteX17" fmla="*/ 398182 w 1155587"/>
                  <a:gd name="connsiteY17" fmla="*/ 516 h 2792070"/>
                  <a:gd name="connsiteX18" fmla="*/ 1014185 w 1155587"/>
                  <a:gd name="connsiteY18" fmla="*/ 143768 h 2792070"/>
                  <a:gd name="connsiteX19" fmla="*/ 1020407 w 1155587"/>
                  <a:gd name="connsiteY19" fmla="*/ 149997 h 2792070"/>
                  <a:gd name="connsiteX20" fmla="*/ 1134897 w 1155587"/>
                  <a:gd name="connsiteY20" fmla="*/ 1761898 h 2792070"/>
                  <a:gd name="connsiteX21" fmla="*/ 1019163 w 1155587"/>
                  <a:gd name="connsiteY21" fmla="*/ 2762174 h 2792070"/>
                  <a:gd name="connsiteX22" fmla="*/ 1012940 w 1155587"/>
                  <a:gd name="connsiteY22" fmla="*/ 2769648 h 2792070"/>
                  <a:gd name="connsiteX23" fmla="*/ 898451 w 1155587"/>
                  <a:gd name="connsiteY23" fmla="*/ 2792070 h 2792070"/>
                  <a:gd name="connsiteX24" fmla="*/ 740406 w 1155587"/>
                  <a:gd name="connsiteY24" fmla="*/ 2767156 h 2792070"/>
                  <a:gd name="connsiteX25" fmla="*/ 735428 w 1155587"/>
                  <a:gd name="connsiteY25" fmla="*/ 2759682 h 2792070"/>
                  <a:gd name="connsiteX26" fmla="*/ 770272 w 1155587"/>
                  <a:gd name="connsiteY26" fmla="*/ 1717054 h 2792070"/>
                  <a:gd name="connsiteX27" fmla="*/ 706805 w 1155587"/>
                  <a:gd name="connsiteY27" fmla="*/ 1307227 h 2792070"/>
                  <a:gd name="connsiteX28" fmla="*/ 542538 w 1155587"/>
                  <a:gd name="connsiteY28" fmla="*/ 1852832 h 2792070"/>
                  <a:gd name="connsiteX29" fmla="*/ 277470 w 1155587"/>
                  <a:gd name="connsiteY29" fmla="*/ 2758437 h 2792070"/>
                  <a:gd name="connsiteX30" fmla="*/ 271248 w 1155587"/>
                  <a:gd name="connsiteY30" fmla="*/ 2764665 h 2792070"/>
                  <a:gd name="connsiteX31" fmla="*/ 11157 w 1155587"/>
                  <a:gd name="connsiteY31" fmla="*/ 2744734 h 2792070"/>
                  <a:gd name="connsiteX32" fmla="*/ 3691 w 1155587"/>
                  <a:gd name="connsiteY32" fmla="*/ 2737260 h 2792070"/>
                  <a:gd name="connsiteX33" fmla="*/ 187869 w 1155587"/>
                  <a:gd name="connsiteY33" fmla="*/ 1657262 h 2792070"/>
                  <a:gd name="connsiteX34" fmla="*/ 306092 w 1155587"/>
                  <a:gd name="connsiteY34" fmla="*/ 750411 h 2792070"/>
                  <a:gd name="connsiteX35" fmla="*/ 278714 w 1155587"/>
                  <a:gd name="connsiteY35" fmla="*/ 206052 h 2792070"/>
                  <a:gd name="connsiteX36" fmla="*/ 388226 w 1155587"/>
                  <a:gd name="connsiteY36" fmla="*/ 1762 h 2792070"/>
                  <a:gd name="connsiteX37" fmla="*/ 398182 w 1155587"/>
                  <a:gd name="connsiteY37" fmla="*/ 516 h 27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55587" h="2792070">
                    <a:moveTo>
                      <a:pt x="398188" y="17959"/>
                    </a:moveTo>
                    <a:cubicBezTo>
                      <a:pt x="368322" y="54083"/>
                      <a:pt x="159262" y="331867"/>
                      <a:pt x="323523" y="745428"/>
                    </a:cubicBezTo>
                    <a:cubicBezTo>
                      <a:pt x="323523" y="747919"/>
                      <a:pt x="324768" y="749165"/>
                      <a:pt x="323523" y="750411"/>
                    </a:cubicBezTo>
                    <a:lnTo>
                      <a:pt x="206549" y="1660992"/>
                    </a:lnTo>
                    <a:cubicBezTo>
                      <a:pt x="206549" y="1662238"/>
                      <a:pt x="206549" y="1662238"/>
                      <a:pt x="206549" y="1663484"/>
                    </a:cubicBezTo>
                    <a:cubicBezTo>
                      <a:pt x="204060" y="1668466"/>
                      <a:pt x="-11222" y="2180435"/>
                      <a:pt x="22377" y="2729774"/>
                    </a:cubicBezTo>
                    <a:cubicBezTo>
                      <a:pt x="50999" y="2738493"/>
                      <a:pt x="179172" y="2772126"/>
                      <a:pt x="260059" y="2748459"/>
                    </a:cubicBezTo>
                    <a:cubicBezTo>
                      <a:pt x="272503" y="2691158"/>
                      <a:pt x="372055" y="2197874"/>
                      <a:pt x="526361" y="1845351"/>
                    </a:cubicBezTo>
                    <a:cubicBezTo>
                      <a:pt x="628402" y="1611166"/>
                      <a:pt x="699333" y="1258642"/>
                      <a:pt x="699333" y="1254905"/>
                    </a:cubicBezTo>
                    <a:cubicBezTo>
                      <a:pt x="700578" y="1251168"/>
                      <a:pt x="704311" y="1247431"/>
                      <a:pt x="709289" y="1247431"/>
                    </a:cubicBezTo>
                    <a:cubicBezTo>
                      <a:pt x="713022" y="1247431"/>
                      <a:pt x="716755" y="1251168"/>
                      <a:pt x="716755" y="1254905"/>
                    </a:cubicBezTo>
                    <a:lnTo>
                      <a:pt x="787686" y="1714556"/>
                    </a:lnTo>
                    <a:cubicBezTo>
                      <a:pt x="787686" y="1715802"/>
                      <a:pt x="787686" y="1717047"/>
                      <a:pt x="787686" y="1718293"/>
                    </a:cubicBezTo>
                    <a:cubicBezTo>
                      <a:pt x="786442" y="1723276"/>
                      <a:pt x="691867" y="2215314"/>
                      <a:pt x="751598" y="2750950"/>
                    </a:cubicBezTo>
                    <a:cubicBezTo>
                      <a:pt x="780220" y="2759670"/>
                      <a:pt x="909638" y="2794548"/>
                      <a:pt x="1000479" y="2755933"/>
                    </a:cubicBezTo>
                    <a:cubicBezTo>
                      <a:pt x="1006701" y="2693650"/>
                      <a:pt x="1067677" y="2089501"/>
                      <a:pt x="1116209" y="1759400"/>
                    </a:cubicBezTo>
                    <a:cubicBezTo>
                      <a:pt x="1195851" y="1231238"/>
                      <a:pt x="1020390" y="243425"/>
                      <a:pt x="1004212" y="158719"/>
                    </a:cubicBezTo>
                    <a:close/>
                    <a:moveTo>
                      <a:pt x="398182" y="516"/>
                    </a:moveTo>
                    <a:lnTo>
                      <a:pt x="1014185" y="143768"/>
                    </a:lnTo>
                    <a:cubicBezTo>
                      <a:pt x="1017918" y="143768"/>
                      <a:pt x="1020407" y="146260"/>
                      <a:pt x="1020407" y="149997"/>
                    </a:cubicBezTo>
                    <a:cubicBezTo>
                      <a:pt x="1022896" y="161208"/>
                      <a:pt x="1218275" y="1208819"/>
                      <a:pt x="1134897" y="1761898"/>
                    </a:cubicBezTo>
                    <a:cubicBezTo>
                      <a:pt x="1083874" y="2108195"/>
                      <a:pt x="1019163" y="2755946"/>
                      <a:pt x="1019163" y="2762174"/>
                    </a:cubicBezTo>
                    <a:cubicBezTo>
                      <a:pt x="1019163" y="2765911"/>
                      <a:pt x="1016674" y="2768402"/>
                      <a:pt x="1012940" y="2769648"/>
                    </a:cubicBezTo>
                    <a:cubicBezTo>
                      <a:pt x="978096" y="2785842"/>
                      <a:pt x="937029" y="2792070"/>
                      <a:pt x="898451" y="2792070"/>
                    </a:cubicBezTo>
                    <a:cubicBezTo>
                      <a:pt x="817562" y="2792070"/>
                      <a:pt x="745383" y="2768402"/>
                      <a:pt x="740406" y="2767156"/>
                    </a:cubicBezTo>
                    <a:cubicBezTo>
                      <a:pt x="736672" y="2765911"/>
                      <a:pt x="735428" y="2762174"/>
                      <a:pt x="735428" y="2759682"/>
                    </a:cubicBezTo>
                    <a:cubicBezTo>
                      <a:pt x="674450" y="2234008"/>
                      <a:pt x="764050" y="1748196"/>
                      <a:pt x="770272" y="1717054"/>
                    </a:cubicBezTo>
                    <a:lnTo>
                      <a:pt x="706805" y="1307227"/>
                    </a:lnTo>
                    <a:cubicBezTo>
                      <a:pt x="684405" y="1411864"/>
                      <a:pt x="623427" y="1668473"/>
                      <a:pt x="542538" y="1852832"/>
                    </a:cubicBezTo>
                    <a:cubicBezTo>
                      <a:pt x="380759" y="2224043"/>
                      <a:pt x="278714" y="2752208"/>
                      <a:pt x="277470" y="2758437"/>
                    </a:cubicBezTo>
                    <a:cubicBezTo>
                      <a:pt x="276225" y="2760928"/>
                      <a:pt x="273736" y="2763420"/>
                      <a:pt x="271248" y="2764665"/>
                    </a:cubicBezTo>
                    <a:cubicBezTo>
                      <a:pt x="174180" y="2794561"/>
                      <a:pt x="17380" y="2747226"/>
                      <a:pt x="11157" y="2744734"/>
                    </a:cubicBezTo>
                    <a:cubicBezTo>
                      <a:pt x="7424" y="2743489"/>
                      <a:pt x="4935" y="2740998"/>
                      <a:pt x="3691" y="2737260"/>
                    </a:cubicBezTo>
                    <a:cubicBezTo>
                      <a:pt x="-29910" y="2194147"/>
                      <a:pt x="176669" y="1684666"/>
                      <a:pt x="187869" y="1657262"/>
                    </a:cubicBezTo>
                    <a:lnTo>
                      <a:pt x="306092" y="750411"/>
                    </a:lnTo>
                    <a:cubicBezTo>
                      <a:pt x="212758" y="514979"/>
                      <a:pt x="240136" y="324391"/>
                      <a:pt x="278714" y="206052"/>
                    </a:cubicBezTo>
                    <a:cubicBezTo>
                      <a:pt x="321026" y="77748"/>
                      <a:pt x="385737" y="5499"/>
                      <a:pt x="388226" y="1762"/>
                    </a:cubicBezTo>
                    <a:cubicBezTo>
                      <a:pt x="390715" y="516"/>
                      <a:pt x="393204" y="-730"/>
                      <a:pt x="398182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B7831E09-C8D2-8D41-8AE5-AEF211E9D403}"/>
                  </a:ext>
                </a:extLst>
              </p:cNvPr>
              <p:cNvSpPr/>
              <p:nvPr/>
            </p:nvSpPr>
            <p:spPr>
              <a:xfrm>
                <a:off x="6767144" y="12462293"/>
                <a:ext cx="478384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5" h="178">
                    <a:moveTo>
                      <a:pt x="18" y="0"/>
                    </a:moveTo>
                    <a:cubicBezTo>
                      <a:pt x="18" y="0"/>
                      <a:pt x="-25" y="178"/>
                      <a:pt x="22" y="178"/>
                    </a:cubicBezTo>
                    <a:lnTo>
                      <a:pt x="380" y="178"/>
                    </a:lnTo>
                    <a:cubicBezTo>
                      <a:pt x="380" y="178"/>
                      <a:pt x="407" y="113"/>
                      <a:pt x="339" y="81"/>
                    </a:cubicBezTo>
                    <a:cubicBezTo>
                      <a:pt x="276" y="51"/>
                      <a:pt x="223" y="16"/>
                      <a:pt x="223" y="16"/>
                    </a:cubicBezTo>
                    <a:cubicBezTo>
                      <a:pt x="147" y="4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2AE9CDFE-7243-8E49-8EFE-3C90ADBDA685}"/>
                  </a:ext>
                </a:extLst>
              </p:cNvPr>
              <p:cNvSpPr/>
              <p:nvPr/>
            </p:nvSpPr>
            <p:spPr>
              <a:xfrm>
                <a:off x="6758234" y="12453876"/>
                <a:ext cx="496136" cy="237720"/>
              </a:xfrm>
              <a:custGeom>
                <a:avLst/>
                <a:gdLst>
                  <a:gd name="connsiteX0" fmla="*/ 37509 w 496136"/>
                  <a:gd name="connsiteY0" fmla="*/ 20880 h 237720"/>
                  <a:gd name="connsiteX1" fmla="*/ 27570 w 496136"/>
                  <a:gd name="connsiteY1" fmla="*/ 215323 h 237720"/>
                  <a:gd name="connsiteX2" fmla="*/ 36267 w 496136"/>
                  <a:gd name="connsiteY2" fmla="*/ 220277 h 237720"/>
                  <a:gd name="connsiteX3" fmla="*/ 474846 w 496136"/>
                  <a:gd name="connsiteY3" fmla="*/ 220277 h 237720"/>
                  <a:gd name="connsiteX4" fmla="*/ 425149 w 496136"/>
                  <a:gd name="connsiteY4" fmla="*/ 116244 h 237720"/>
                  <a:gd name="connsiteX5" fmla="*/ 284754 w 496136"/>
                  <a:gd name="connsiteY5" fmla="*/ 38219 h 237720"/>
                  <a:gd name="connsiteX6" fmla="*/ 37509 w 496136"/>
                  <a:gd name="connsiteY6" fmla="*/ 20880 h 237720"/>
                  <a:gd name="connsiteX7" fmla="*/ 26285 w 496136"/>
                  <a:gd name="connsiteY7" fmla="*/ 930 h 237720"/>
                  <a:gd name="connsiteX8" fmla="*/ 33741 w 496136"/>
                  <a:gd name="connsiteY8" fmla="*/ 930 h 237720"/>
                  <a:gd name="connsiteX9" fmla="*/ 283518 w 496136"/>
                  <a:gd name="connsiteY9" fmla="*/ 19526 h 237720"/>
                  <a:gd name="connsiteX10" fmla="*/ 290974 w 496136"/>
                  <a:gd name="connsiteY10" fmla="*/ 20766 h 237720"/>
                  <a:gd name="connsiteX11" fmla="*/ 433881 w 496136"/>
                  <a:gd name="connsiteY11" fmla="*/ 100109 h 237720"/>
                  <a:gd name="connsiteX12" fmla="*/ 488558 w 496136"/>
                  <a:gd name="connsiteY12" fmla="*/ 231521 h 237720"/>
                  <a:gd name="connsiteX13" fmla="*/ 481102 w 496136"/>
                  <a:gd name="connsiteY13" fmla="*/ 237720 h 237720"/>
                  <a:gd name="connsiteX14" fmla="*/ 36227 w 496136"/>
                  <a:gd name="connsiteY14" fmla="*/ 237720 h 237720"/>
                  <a:gd name="connsiteX15" fmla="*/ 13859 w 496136"/>
                  <a:gd name="connsiteY15" fmla="*/ 226562 h 237720"/>
                  <a:gd name="connsiteX16" fmla="*/ 22557 w 496136"/>
                  <a:gd name="connsiteY16" fmla="*/ 7128 h 237720"/>
                  <a:gd name="connsiteX17" fmla="*/ 26285 w 496136"/>
                  <a:gd name="connsiteY17" fmla="*/ 930 h 23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6136" h="237720">
                    <a:moveTo>
                      <a:pt x="37509" y="20880"/>
                    </a:moveTo>
                    <a:cubicBezTo>
                      <a:pt x="25085" y="72897"/>
                      <a:pt x="5206" y="188076"/>
                      <a:pt x="27570" y="215323"/>
                    </a:cubicBezTo>
                    <a:cubicBezTo>
                      <a:pt x="30055" y="217800"/>
                      <a:pt x="32539" y="220277"/>
                      <a:pt x="36267" y="220277"/>
                    </a:cubicBezTo>
                    <a:lnTo>
                      <a:pt x="474846" y="220277"/>
                    </a:lnTo>
                    <a:cubicBezTo>
                      <a:pt x="479816" y="201700"/>
                      <a:pt x="489755" y="147206"/>
                      <a:pt x="425149" y="116244"/>
                    </a:cubicBezTo>
                    <a:cubicBezTo>
                      <a:pt x="358057" y="84043"/>
                      <a:pt x="298420" y="48127"/>
                      <a:pt x="284754" y="38219"/>
                    </a:cubicBezTo>
                    <a:cubicBezTo>
                      <a:pt x="200268" y="62989"/>
                      <a:pt x="73540" y="30788"/>
                      <a:pt x="37509" y="20880"/>
                    </a:cubicBezTo>
                    <a:close/>
                    <a:moveTo>
                      <a:pt x="26285" y="930"/>
                    </a:moveTo>
                    <a:cubicBezTo>
                      <a:pt x="28771" y="-310"/>
                      <a:pt x="31256" y="-310"/>
                      <a:pt x="33741" y="930"/>
                    </a:cubicBezTo>
                    <a:cubicBezTo>
                      <a:pt x="34984" y="930"/>
                      <a:pt x="191560" y="49280"/>
                      <a:pt x="283518" y="19526"/>
                    </a:cubicBezTo>
                    <a:cubicBezTo>
                      <a:pt x="286003" y="18286"/>
                      <a:pt x="288488" y="19526"/>
                      <a:pt x="290974" y="20766"/>
                    </a:cubicBezTo>
                    <a:cubicBezTo>
                      <a:pt x="290974" y="20766"/>
                      <a:pt x="356835" y="64156"/>
                      <a:pt x="433881" y="100109"/>
                    </a:cubicBezTo>
                    <a:cubicBezTo>
                      <a:pt x="524596" y="143500"/>
                      <a:pt x="489801" y="231521"/>
                      <a:pt x="488558" y="231521"/>
                    </a:cubicBezTo>
                    <a:cubicBezTo>
                      <a:pt x="487316" y="235241"/>
                      <a:pt x="484830" y="237720"/>
                      <a:pt x="481102" y="237720"/>
                    </a:cubicBezTo>
                    <a:lnTo>
                      <a:pt x="36227" y="237720"/>
                    </a:lnTo>
                    <a:cubicBezTo>
                      <a:pt x="27528" y="237720"/>
                      <a:pt x="18829" y="234001"/>
                      <a:pt x="13859" y="226562"/>
                    </a:cubicBezTo>
                    <a:cubicBezTo>
                      <a:pt x="-19694" y="184411"/>
                      <a:pt x="17587" y="24485"/>
                      <a:pt x="22557" y="7128"/>
                    </a:cubicBezTo>
                    <a:cubicBezTo>
                      <a:pt x="22557" y="4649"/>
                      <a:pt x="25043" y="2169"/>
                      <a:pt x="26285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94DD21AC-5A3C-2D41-BE52-EA0AB06E784B}"/>
                  </a:ext>
                </a:extLst>
              </p:cNvPr>
              <p:cNvSpPr/>
              <p:nvPr/>
            </p:nvSpPr>
            <p:spPr>
              <a:xfrm>
                <a:off x="7507141" y="12484722"/>
                <a:ext cx="497071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0" h="160">
                    <a:moveTo>
                      <a:pt x="351" y="59"/>
                    </a:moveTo>
                    <a:cubicBezTo>
                      <a:pt x="281" y="29"/>
                      <a:pt x="224" y="3"/>
                      <a:pt x="224" y="3"/>
                    </a:cubicBezTo>
                    <a:cubicBezTo>
                      <a:pt x="138" y="42"/>
                      <a:pt x="11" y="0"/>
                      <a:pt x="11" y="0"/>
                    </a:cubicBezTo>
                    <a:cubicBezTo>
                      <a:pt x="11" y="0"/>
                      <a:pt x="-9" y="86"/>
                      <a:pt x="5" y="160"/>
                    </a:cubicBezTo>
                    <a:lnTo>
                      <a:pt x="395" y="160"/>
                    </a:lnTo>
                    <a:cubicBezTo>
                      <a:pt x="395" y="160"/>
                      <a:pt x="422" y="89"/>
                      <a:pt x="351" y="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18E64F0E-E078-424A-AE2E-62AAEA931B3E}"/>
                  </a:ext>
                </a:extLst>
              </p:cNvPr>
              <p:cNvSpPr/>
              <p:nvPr/>
            </p:nvSpPr>
            <p:spPr>
              <a:xfrm>
                <a:off x="7497726" y="12475066"/>
                <a:ext cx="515354" cy="216535"/>
              </a:xfrm>
              <a:custGeom>
                <a:avLst/>
                <a:gdLst>
                  <a:gd name="connsiteX0" fmla="*/ 29322 w 515354"/>
                  <a:gd name="connsiteY0" fmla="*/ 20876 h 216535"/>
                  <a:gd name="connsiteX1" fmla="*/ 23110 w 515354"/>
                  <a:gd name="connsiteY1" fmla="*/ 199087 h 216535"/>
                  <a:gd name="connsiteX2" fmla="*/ 492799 w 515354"/>
                  <a:gd name="connsiteY2" fmla="*/ 199087 h 216535"/>
                  <a:gd name="connsiteX3" fmla="*/ 441854 w 515354"/>
                  <a:gd name="connsiteY3" fmla="*/ 91418 h 216535"/>
                  <a:gd name="connsiteX4" fmla="*/ 287776 w 515354"/>
                  <a:gd name="connsiteY4" fmla="*/ 23351 h 216535"/>
                  <a:gd name="connsiteX5" fmla="*/ 29322 w 515354"/>
                  <a:gd name="connsiteY5" fmla="*/ 20876 h 216535"/>
                  <a:gd name="connsiteX6" fmla="*/ 18094 w 515354"/>
                  <a:gd name="connsiteY6" fmla="*/ 930 h 216535"/>
                  <a:gd name="connsiteX7" fmla="*/ 25551 w 515354"/>
                  <a:gd name="connsiteY7" fmla="*/ 930 h 216535"/>
                  <a:gd name="connsiteX8" fmla="*/ 284051 w 515354"/>
                  <a:gd name="connsiteY8" fmla="*/ 4647 h 216535"/>
                  <a:gd name="connsiteX9" fmla="*/ 291508 w 515354"/>
                  <a:gd name="connsiteY9" fmla="*/ 4647 h 216535"/>
                  <a:gd name="connsiteX10" fmla="*/ 450585 w 515354"/>
                  <a:gd name="connsiteY10" fmla="*/ 74038 h 216535"/>
                  <a:gd name="connsiteX11" fmla="*/ 508996 w 515354"/>
                  <a:gd name="connsiteY11" fmla="*/ 210339 h 216535"/>
                  <a:gd name="connsiteX12" fmla="*/ 500297 w 515354"/>
                  <a:gd name="connsiteY12" fmla="*/ 216535 h 216535"/>
                  <a:gd name="connsiteX13" fmla="*/ 15609 w 515354"/>
                  <a:gd name="connsiteY13" fmla="*/ 216535 h 216535"/>
                  <a:gd name="connsiteX14" fmla="*/ 6909 w 515354"/>
                  <a:gd name="connsiteY14" fmla="*/ 209100 h 216535"/>
                  <a:gd name="connsiteX15" fmla="*/ 14366 w 515354"/>
                  <a:gd name="connsiteY15" fmla="*/ 7126 h 216535"/>
                  <a:gd name="connsiteX16" fmla="*/ 18094 w 515354"/>
                  <a:gd name="connsiteY16" fmla="*/ 930 h 21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5354" h="216535">
                    <a:moveTo>
                      <a:pt x="29322" y="20876"/>
                    </a:moveTo>
                    <a:cubicBezTo>
                      <a:pt x="24352" y="48103"/>
                      <a:pt x="10684" y="127308"/>
                      <a:pt x="23110" y="199087"/>
                    </a:cubicBezTo>
                    <a:lnTo>
                      <a:pt x="492799" y="199087"/>
                    </a:lnTo>
                    <a:cubicBezTo>
                      <a:pt x="499012" y="179286"/>
                      <a:pt x="508952" y="118645"/>
                      <a:pt x="441854" y="91418"/>
                    </a:cubicBezTo>
                    <a:cubicBezTo>
                      <a:pt x="367300" y="59241"/>
                      <a:pt x="303929" y="30777"/>
                      <a:pt x="287776" y="23351"/>
                    </a:cubicBezTo>
                    <a:cubicBezTo>
                      <a:pt x="193341" y="64191"/>
                      <a:pt x="65357" y="30777"/>
                      <a:pt x="29322" y="20876"/>
                    </a:cubicBezTo>
                    <a:close/>
                    <a:moveTo>
                      <a:pt x="18094" y="930"/>
                    </a:moveTo>
                    <a:cubicBezTo>
                      <a:pt x="20580" y="-309"/>
                      <a:pt x="23065" y="-309"/>
                      <a:pt x="25551" y="930"/>
                    </a:cubicBezTo>
                    <a:cubicBezTo>
                      <a:pt x="26794" y="930"/>
                      <a:pt x="182142" y="51734"/>
                      <a:pt x="284051" y="4647"/>
                    </a:cubicBezTo>
                    <a:cubicBezTo>
                      <a:pt x="287780" y="3408"/>
                      <a:pt x="289022" y="3408"/>
                      <a:pt x="291508" y="4647"/>
                    </a:cubicBezTo>
                    <a:cubicBezTo>
                      <a:pt x="292751" y="5887"/>
                      <a:pt x="363590" y="38103"/>
                      <a:pt x="450585" y="74038"/>
                    </a:cubicBezTo>
                    <a:cubicBezTo>
                      <a:pt x="543794" y="114928"/>
                      <a:pt x="508996" y="210339"/>
                      <a:pt x="508996" y="210339"/>
                    </a:cubicBezTo>
                    <a:cubicBezTo>
                      <a:pt x="506511" y="214057"/>
                      <a:pt x="504025" y="216535"/>
                      <a:pt x="500297" y="216535"/>
                    </a:cubicBezTo>
                    <a:lnTo>
                      <a:pt x="15609" y="216535"/>
                    </a:lnTo>
                    <a:cubicBezTo>
                      <a:pt x="11880" y="216535"/>
                      <a:pt x="8152" y="214057"/>
                      <a:pt x="6909" y="209100"/>
                    </a:cubicBezTo>
                    <a:cubicBezTo>
                      <a:pt x="-11733" y="116167"/>
                      <a:pt x="13123" y="12082"/>
                      <a:pt x="14366" y="7126"/>
                    </a:cubicBezTo>
                    <a:cubicBezTo>
                      <a:pt x="14366" y="4647"/>
                      <a:pt x="15609" y="3408"/>
                      <a:pt x="18094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A603CC5E-9F5F-1047-BEA3-F4760EB31B5E}"/>
                  </a:ext>
                </a:extLst>
              </p:cNvPr>
              <p:cNvSpPr/>
              <p:nvPr/>
            </p:nvSpPr>
            <p:spPr>
              <a:xfrm>
                <a:off x="6767144" y="12462293"/>
                <a:ext cx="478384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5" h="178">
                    <a:moveTo>
                      <a:pt x="18" y="0"/>
                    </a:moveTo>
                    <a:cubicBezTo>
                      <a:pt x="18" y="0"/>
                      <a:pt x="-25" y="178"/>
                      <a:pt x="22" y="178"/>
                    </a:cubicBezTo>
                    <a:lnTo>
                      <a:pt x="380" y="178"/>
                    </a:lnTo>
                    <a:cubicBezTo>
                      <a:pt x="380" y="178"/>
                      <a:pt x="407" y="113"/>
                      <a:pt x="339" y="81"/>
                    </a:cubicBezTo>
                    <a:cubicBezTo>
                      <a:pt x="276" y="51"/>
                      <a:pt x="223" y="16"/>
                      <a:pt x="223" y="16"/>
                    </a:cubicBezTo>
                    <a:cubicBezTo>
                      <a:pt x="147" y="4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EC131A75-937E-D34A-AD12-F221FB8F38C6}"/>
                  </a:ext>
                </a:extLst>
              </p:cNvPr>
              <p:cNvSpPr/>
              <p:nvPr/>
            </p:nvSpPr>
            <p:spPr>
              <a:xfrm>
                <a:off x="7507141" y="12484722"/>
                <a:ext cx="497071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0" h="160">
                    <a:moveTo>
                      <a:pt x="351" y="59"/>
                    </a:moveTo>
                    <a:cubicBezTo>
                      <a:pt x="281" y="29"/>
                      <a:pt x="224" y="3"/>
                      <a:pt x="224" y="3"/>
                    </a:cubicBezTo>
                    <a:cubicBezTo>
                      <a:pt x="138" y="42"/>
                      <a:pt x="11" y="0"/>
                      <a:pt x="11" y="0"/>
                    </a:cubicBezTo>
                    <a:cubicBezTo>
                      <a:pt x="11" y="0"/>
                      <a:pt x="-9" y="86"/>
                      <a:pt x="5" y="160"/>
                    </a:cubicBezTo>
                    <a:lnTo>
                      <a:pt x="395" y="160"/>
                    </a:lnTo>
                    <a:cubicBezTo>
                      <a:pt x="395" y="160"/>
                      <a:pt x="422" y="89"/>
                      <a:pt x="351" y="5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3C3B068B-5007-0444-BBB7-722B30C3545B}"/>
                  </a:ext>
                </a:extLst>
              </p:cNvPr>
              <p:cNvSpPr/>
              <p:nvPr/>
            </p:nvSpPr>
            <p:spPr>
              <a:xfrm>
                <a:off x="7274181" y="7742823"/>
                <a:ext cx="489596" cy="743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4" h="598">
                    <a:moveTo>
                      <a:pt x="370" y="58"/>
                    </a:moveTo>
                    <a:cubicBezTo>
                      <a:pt x="358" y="9"/>
                      <a:pt x="229" y="-21"/>
                      <a:pt x="126" y="17"/>
                    </a:cubicBezTo>
                    <a:cubicBezTo>
                      <a:pt x="22" y="56"/>
                      <a:pt x="-19" y="168"/>
                      <a:pt x="9" y="275"/>
                    </a:cubicBezTo>
                    <a:cubicBezTo>
                      <a:pt x="20" y="317"/>
                      <a:pt x="42" y="353"/>
                      <a:pt x="70" y="382"/>
                    </a:cubicBezTo>
                    <a:lnTo>
                      <a:pt x="70" y="598"/>
                    </a:lnTo>
                    <a:lnTo>
                      <a:pt x="250" y="598"/>
                    </a:lnTo>
                    <a:lnTo>
                      <a:pt x="250" y="473"/>
                    </a:lnTo>
                    <a:cubicBezTo>
                      <a:pt x="293" y="480"/>
                      <a:pt x="332" y="478"/>
                      <a:pt x="355" y="467"/>
                    </a:cubicBezTo>
                    <a:cubicBezTo>
                      <a:pt x="427" y="432"/>
                      <a:pt x="382" y="108"/>
                      <a:pt x="370" y="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1D4ABB5A-918F-EB41-87F2-56D09EFE2347}"/>
                  </a:ext>
                </a:extLst>
              </p:cNvPr>
              <p:cNvSpPr/>
              <p:nvPr/>
            </p:nvSpPr>
            <p:spPr>
              <a:xfrm>
                <a:off x="7265438" y="7734393"/>
                <a:ext cx="508966" cy="761153"/>
              </a:xfrm>
              <a:custGeom>
                <a:avLst/>
                <a:gdLst>
                  <a:gd name="connsiteX0" fmla="*/ 308991 w 508966"/>
                  <a:gd name="connsiteY0" fmla="*/ 17621 h 761153"/>
                  <a:gd name="connsiteX1" fmla="*/ 167809 w 508966"/>
                  <a:gd name="connsiteY1" fmla="*/ 38304 h 761153"/>
                  <a:gd name="connsiteX2" fmla="*/ 27404 w 508966"/>
                  <a:gd name="connsiteY2" fmla="*/ 348084 h 761153"/>
                  <a:gd name="connsiteX3" fmla="*/ 101956 w 508966"/>
                  <a:gd name="connsiteY3" fmla="*/ 477470 h 761153"/>
                  <a:gd name="connsiteX4" fmla="*/ 104441 w 508966"/>
                  <a:gd name="connsiteY4" fmla="*/ 483690 h 761153"/>
                  <a:gd name="connsiteX5" fmla="*/ 104441 w 508966"/>
                  <a:gd name="connsiteY5" fmla="*/ 743706 h 761153"/>
                  <a:gd name="connsiteX6" fmla="*/ 310699 w 508966"/>
                  <a:gd name="connsiteY6" fmla="*/ 743706 h 761153"/>
                  <a:gd name="connsiteX7" fmla="*/ 310699 w 508966"/>
                  <a:gd name="connsiteY7" fmla="*/ 596903 h 761153"/>
                  <a:gd name="connsiteX8" fmla="*/ 313185 w 508966"/>
                  <a:gd name="connsiteY8" fmla="*/ 589438 h 761153"/>
                  <a:gd name="connsiteX9" fmla="*/ 320640 w 508966"/>
                  <a:gd name="connsiteY9" fmla="*/ 588194 h 761153"/>
                  <a:gd name="connsiteX10" fmla="*/ 446134 w 508966"/>
                  <a:gd name="connsiteY10" fmla="*/ 580730 h 761153"/>
                  <a:gd name="connsiteX11" fmla="*/ 461045 w 508966"/>
                  <a:gd name="connsiteY11" fmla="*/ 83091 h 761153"/>
                  <a:gd name="connsiteX12" fmla="*/ 421284 w 508966"/>
                  <a:gd name="connsiteY12" fmla="*/ 44524 h 761153"/>
                  <a:gd name="connsiteX13" fmla="*/ 308991 w 508966"/>
                  <a:gd name="connsiteY13" fmla="*/ 17621 h 761153"/>
                  <a:gd name="connsiteX14" fmla="*/ 310401 w 508966"/>
                  <a:gd name="connsiteY14" fmla="*/ 485 h 761153"/>
                  <a:gd name="connsiteX15" fmla="*/ 431259 w 508966"/>
                  <a:gd name="connsiteY15" fmla="*/ 28324 h 761153"/>
                  <a:gd name="connsiteX16" fmla="*/ 478483 w 508966"/>
                  <a:gd name="connsiteY16" fmla="*/ 78091 h 761153"/>
                  <a:gd name="connsiteX17" fmla="*/ 453628 w 508966"/>
                  <a:gd name="connsiteY17" fmla="*/ 596920 h 761153"/>
                  <a:gd name="connsiteX18" fmla="*/ 326867 w 508966"/>
                  <a:gd name="connsiteY18" fmla="*/ 606873 h 761153"/>
                  <a:gd name="connsiteX19" fmla="*/ 326867 w 508966"/>
                  <a:gd name="connsiteY19" fmla="*/ 752444 h 761153"/>
                  <a:gd name="connsiteX20" fmla="*/ 319411 w 508966"/>
                  <a:gd name="connsiteY20" fmla="*/ 761153 h 761153"/>
                  <a:gd name="connsiteX21" fmla="*/ 95715 w 508966"/>
                  <a:gd name="connsiteY21" fmla="*/ 761153 h 761153"/>
                  <a:gd name="connsiteX22" fmla="*/ 87016 w 508966"/>
                  <a:gd name="connsiteY22" fmla="*/ 752444 h 761153"/>
                  <a:gd name="connsiteX23" fmla="*/ 87016 w 508966"/>
                  <a:gd name="connsiteY23" fmla="*/ 487431 h 761153"/>
                  <a:gd name="connsiteX24" fmla="*/ 11208 w 508966"/>
                  <a:gd name="connsiteY24" fmla="*/ 351814 h 761153"/>
                  <a:gd name="connsiteX25" fmla="*/ 161581 w 508966"/>
                  <a:gd name="connsiteY25" fmla="*/ 22103 h 761153"/>
                  <a:gd name="connsiteX26" fmla="*/ 310401 w 508966"/>
                  <a:gd name="connsiteY26" fmla="*/ 485 h 76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8966" h="761153">
                    <a:moveTo>
                      <a:pt x="308991" y="17621"/>
                    </a:moveTo>
                    <a:cubicBezTo>
                      <a:pt x="263794" y="15288"/>
                      <a:pt x="213783" y="20887"/>
                      <a:pt x="167809" y="38304"/>
                    </a:cubicBezTo>
                    <a:cubicBezTo>
                      <a:pt x="52255" y="81847"/>
                      <a:pt x="-7387" y="212477"/>
                      <a:pt x="27404" y="348084"/>
                    </a:cubicBezTo>
                    <a:cubicBezTo>
                      <a:pt x="41072" y="395359"/>
                      <a:pt x="65923" y="440147"/>
                      <a:pt x="101956" y="477470"/>
                    </a:cubicBezTo>
                    <a:cubicBezTo>
                      <a:pt x="103198" y="478714"/>
                      <a:pt x="104441" y="481202"/>
                      <a:pt x="104441" y="483690"/>
                    </a:cubicBezTo>
                    <a:lnTo>
                      <a:pt x="104441" y="743706"/>
                    </a:lnTo>
                    <a:lnTo>
                      <a:pt x="310699" y="743706"/>
                    </a:lnTo>
                    <a:lnTo>
                      <a:pt x="310699" y="596903"/>
                    </a:lnTo>
                    <a:cubicBezTo>
                      <a:pt x="310699" y="594415"/>
                      <a:pt x="310699" y="591927"/>
                      <a:pt x="313185" y="589438"/>
                    </a:cubicBezTo>
                    <a:cubicBezTo>
                      <a:pt x="315670" y="588194"/>
                      <a:pt x="318155" y="586950"/>
                      <a:pt x="320640" y="588194"/>
                    </a:cubicBezTo>
                    <a:cubicBezTo>
                      <a:pt x="371583" y="596903"/>
                      <a:pt x="418799" y="594415"/>
                      <a:pt x="446134" y="580730"/>
                    </a:cubicBezTo>
                    <a:cubicBezTo>
                      <a:pt x="525656" y="542163"/>
                      <a:pt x="478440" y="154005"/>
                      <a:pt x="461045" y="83091"/>
                    </a:cubicBezTo>
                    <a:cubicBezTo>
                      <a:pt x="456075" y="69406"/>
                      <a:pt x="443649" y="55721"/>
                      <a:pt x="421284" y="44524"/>
                    </a:cubicBezTo>
                    <a:cubicBezTo>
                      <a:pt x="394570" y="30217"/>
                      <a:pt x="354188" y="19954"/>
                      <a:pt x="308991" y="17621"/>
                    </a:cubicBezTo>
                    <a:close/>
                    <a:moveTo>
                      <a:pt x="310401" y="485"/>
                    </a:moveTo>
                    <a:cubicBezTo>
                      <a:pt x="357936" y="2818"/>
                      <a:pt x="400811" y="13394"/>
                      <a:pt x="431259" y="28324"/>
                    </a:cubicBezTo>
                    <a:cubicBezTo>
                      <a:pt x="456114" y="42010"/>
                      <a:pt x="472270" y="59429"/>
                      <a:pt x="478483" y="78091"/>
                    </a:cubicBezTo>
                    <a:cubicBezTo>
                      <a:pt x="487183" y="115417"/>
                      <a:pt x="555534" y="548396"/>
                      <a:pt x="453628" y="596920"/>
                    </a:cubicBezTo>
                    <a:cubicBezTo>
                      <a:pt x="425045" y="610606"/>
                      <a:pt x="379063" y="615583"/>
                      <a:pt x="326867" y="606873"/>
                    </a:cubicBezTo>
                    <a:lnTo>
                      <a:pt x="326867" y="752444"/>
                    </a:lnTo>
                    <a:cubicBezTo>
                      <a:pt x="326867" y="758665"/>
                      <a:pt x="324382" y="761153"/>
                      <a:pt x="319411" y="761153"/>
                    </a:cubicBezTo>
                    <a:lnTo>
                      <a:pt x="95715" y="761153"/>
                    </a:lnTo>
                    <a:cubicBezTo>
                      <a:pt x="90744" y="761153"/>
                      <a:pt x="87016" y="758665"/>
                      <a:pt x="87016" y="752444"/>
                    </a:cubicBezTo>
                    <a:lnTo>
                      <a:pt x="87016" y="487431"/>
                    </a:lnTo>
                    <a:cubicBezTo>
                      <a:pt x="49733" y="447617"/>
                      <a:pt x="24878" y="402826"/>
                      <a:pt x="11208" y="351814"/>
                    </a:cubicBezTo>
                    <a:cubicBezTo>
                      <a:pt x="-27318" y="207487"/>
                      <a:pt x="36063" y="68138"/>
                      <a:pt x="161581" y="22103"/>
                    </a:cubicBezTo>
                    <a:cubicBezTo>
                      <a:pt x="210670" y="4062"/>
                      <a:pt x="262866" y="-1848"/>
                      <a:pt x="310401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06665FD4-334C-6D4F-BC01-83152EC65EEF}"/>
                  </a:ext>
                </a:extLst>
              </p:cNvPr>
              <p:cNvSpPr/>
              <p:nvPr/>
            </p:nvSpPr>
            <p:spPr>
              <a:xfrm>
                <a:off x="7108491" y="7547165"/>
                <a:ext cx="693906" cy="7577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609">
                    <a:moveTo>
                      <a:pt x="556" y="55"/>
                    </a:moveTo>
                    <a:cubicBezTo>
                      <a:pt x="554" y="29"/>
                      <a:pt x="543" y="12"/>
                      <a:pt x="526" y="4"/>
                    </a:cubicBezTo>
                    <a:cubicBezTo>
                      <a:pt x="482" y="-14"/>
                      <a:pt x="407" y="41"/>
                      <a:pt x="392" y="53"/>
                    </a:cubicBezTo>
                    <a:cubicBezTo>
                      <a:pt x="381" y="51"/>
                      <a:pt x="338" y="46"/>
                      <a:pt x="288" y="48"/>
                    </a:cubicBezTo>
                    <a:cubicBezTo>
                      <a:pt x="208" y="51"/>
                      <a:pt x="147" y="69"/>
                      <a:pt x="109" y="103"/>
                    </a:cubicBezTo>
                    <a:cubicBezTo>
                      <a:pt x="77" y="131"/>
                      <a:pt x="61" y="169"/>
                      <a:pt x="61" y="216"/>
                    </a:cubicBezTo>
                    <a:cubicBezTo>
                      <a:pt x="42" y="230"/>
                      <a:pt x="-38" y="297"/>
                      <a:pt x="21" y="417"/>
                    </a:cubicBezTo>
                    <a:cubicBezTo>
                      <a:pt x="91" y="560"/>
                      <a:pt x="168" y="603"/>
                      <a:pt x="171" y="605"/>
                    </a:cubicBezTo>
                    <a:cubicBezTo>
                      <a:pt x="171" y="605"/>
                      <a:pt x="172" y="605"/>
                      <a:pt x="173" y="605"/>
                    </a:cubicBezTo>
                    <a:cubicBezTo>
                      <a:pt x="176" y="606"/>
                      <a:pt x="193" y="609"/>
                      <a:pt x="210" y="609"/>
                    </a:cubicBezTo>
                    <a:cubicBezTo>
                      <a:pt x="228" y="609"/>
                      <a:pt x="247" y="606"/>
                      <a:pt x="257" y="597"/>
                    </a:cubicBezTo>
                    <a:cubicBezTo>
                      <a:pt x="262" y="593"/>
                      <a:pt x="266" y="586"/>
                      <a:pt x="266" y="579"/>
                    </a:cubicBezTo>
                    <a:lnTo>
                      <a:pt x="266" y="463"/>
                    </a:lnTo>
                    <a:cubicBezTo>
                      <a:pt x="266" y="461"/>
                      <a:pt x="264" y="458"/>
                      <a:pt x="262" y="457"/>
                    </a:cubicBezTo>
                    <a:cubicBezTo>
                      <a:pt x="261" y="456"/>
                      <a:pt x="258" y="455"/>
                      <a:pt x="256" y="456"/>
                    </a:cubicBezTo>
                    <a:cubicBezTo>
                      <a:pt x="256" y="456"/>
                      <a:pt x="241" y="460"/>
                      <a:pt x="229" y="450"/>
                    </a:cubicBezTo>
                    <a:cubicBezTo>
                      <a:pt x="217" y="439"/>
                      <a:pt x="212" y="416"/>
                      <a:pt x="215" y="382"/>
                    </a:cubicBezTo>
                    <a:cubicBezTo>
                      <a:pt x="217" y="362"/>
                      <a:pt x="232" y="354"/>
                      <a:pt x="245" y="354"/>
                    </a:cubicBezTo>
                    <a:cubicBezTo>
                      <a:pt x="258" y="355"/>
                      <a:pt x="273" y="365"/>
                      <a:pt x="273" y="390"/>
                    </a:cubicBezTo>
                    <a:cubicBezTo>
                      <a:pt x="273" y="394"/>
                      <a:pt x="277" y="397"/>
                      <a:pt x="280" y="397"/>
                    </a:cubicBezTo>
                    <a:lnTo>
                      <a:pt x="334" y="397"/>
                    </a:lnTo>
                    <a:cubicBezTo>
                      <a:pt x="337" y="397"/>
                      <a:pt x="341" y="394"/>
                      <a:pt x="341" y="390"/>
                    </a:cubicBezTo>
                    <a:lnTo>
                      <a:pt x="341" y="351"/>
                    </a:lnTo>
                    <a:lnTo>
                      <a:pt x="388" y="351"/>
                    </a:lnTo>
                    <a:cubicBezTo>
                      <a:pt x="392" y="351"/>
                      <a:pt x="395" y="348"/>
                      <a:pt x="395" y="344"/>
                    </a:cubicBezTo>
                    <a:lnTo>
                      <a:pt x="395" y="246"/>
                    </a:lnTo>
                    <a:lnTo>
                      <a:pt x="507" y="246"/>
                    </a:lnTo>
                    <a:cubicBezTo>
                      <a:pt x="510" y="246"/>
                      <a:pt x="512" y="245"/>
                      <a:pt x="513" y="243"/>
                    </a:cubicBezTo>
                    <a:cubicBezTo>
                      <a:pt x="515" y="240"/>
                      <a:pt x="568" y="168"/>
                      <a:pt x="556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0E7057F6-9089-144D-AD67-69316C9281B9}"/>
                  </a:ext>
                </a:extLst>
              </p:cNvPr>
              <p:cNvSpPr/>
              <p:nvPr/>
            </p:nvSpPr>
            <p:spPr>
              <a:xfrm>
                <a:off x="7125932" y="8425753"/>
                <a:ext cx="717576" cy="1455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1169">
                    <a:moveTo>
                      <a:pt x="524" y="171"/>
                    </a:moveTo>
                    <a:cubicBezTo>
                      <a:pt x="514" y="129"/>
                      <a:pt x="478" y="74"/>
                      <a:pt x="406" y="57"/>
                    </a:cubicBezTo>
                    <a:cubicBezTo>
                      <a:pt x="398" y="56"/>
                      <a:pt x="406" y="14"/>
                      <a:pt x="396" y="11"/>
                    </a:cubicBezTo>
                    <a:cubicBezTo>
                      <a:pt x="381" y="8"/>
                      <a:pt x="158" y="-10"/>
                      <a:pt x="147" y="8"/>
                    </a:cubicBezTo>
                    <a:cubicBezTo>
                      <a:pt x="141" y="18"/>
                      <a:pt x="153" y="75"/>
                      <a:pt x="144" y="79"/>
                    </a:cubicBezTo>
                    <a:cubicBezTo>
                      <a:pt x="109" y="98"/>
                      <a:pt x="64" y="134"/>
                      <a:pt x="54" y="157"/>
                    </a:cubicBezTo>
                    <a:cubicBezTo>
                      <a:pt x="7" y="271"/>
                      <a:pt x="59" y="621"/>
                      <a:pt x="57" y="653"/>
                    </a:cubicBezTo>
                    <a:cubicBezTo>
                      <a:pt x="39" y="836"/>
                      <a:pt x="-55" y="1002"/>
                      <a:pt x="45" y="1055"/>
                    </a:cubicBezTo>
                    <a:cubicBezTo>
                      <a:pt x="144" y="1107"/>
                      <a:pt x="527" y="1182"/>
                      <a:pt x="541" y="1167"/>
                    </a:cubicBezTo>
                    <a:cubicBezTo>
                      <a:pt x="568" y="1136"/>
                      <a:pt x="613" y="524"/>
                      <a:pt x="524" y="17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E148BC61-FC48-E24F-83D6-B5C9D699A92E}"/>
                  </a:ext>
                </a:extLst>
              </p:cNvPr>
              <p:cNvSpPr/>
              <p:nvPr/>
            </p:nvSpPr>
            <p:spPr>
              <a:xfrm>
                <a:off x="7117046" y="8416891"/>
                <a:ext cx="736439" cy="1471935"/>
              </a:xfrm>
              <a:custGeom>
                <a:avLst/>
                <a:gdLst>
                  <a:gd name="connsiteX0" fmla="*/ 275437 w 736439"/>
                  <a:gd name="connsiteY0" fmla="*/ 19108 h 1471935"/>
                  <a:gd name="connsiteX1" fmla="*/ 200414 w 736439"/>
                  <a:gd name="connsiteY1" fmla="*/ 25061 h 1471935"/>
                  <a:gd name="connsiteX2" fmla="*/ 200414 w 736439"/>
                  <a:gd name="connsiteY2" fmla="*/ 62415 h 1471935"/>
                  <a:gd name="connsiteX3" fmla="*/ 192953 w 736439"/>
                  <a:gd name="connsiteY3" fmla="*/ 117202 h 1471935"/>
                  <a:gd name="connsiteX4" fmla="*/ 86005 w 736439"/>
                  <a:gd name="connsiteY4" fmla="*/ 209343 h 1471935"/>
                  <a:gd name="connsiteX5" fmla="*/ 82275 w 736439"/>
                  <a:gd name="connsiteY5" fmla="*/ 732305 h 1471935"/>
                  <a:gd name="connsiteX6" fmla="*/ 89736 w 736439"/>
                  <a:gd name="connsiteY6" fmla="*/ 823201 h 1471935"/>
                  <a:gd name="connsiteX7" fmla="*/ 48698 w 736439"/>
                  <a:gd name="connsiteY7" fmla="*/ 1036122 h 1471935"/>
                  <a:gd name="connsiteX8" fmla="*/ 69839 w 736439"/>
                  <a:gd name="connsiteY8" fmla="*/ 1315035 h 1471935"/>
                  <a:gd name="connsiteX9" fmla="*/ 676703 w 736439"/>
                  <a:gd name="connsiteY9" fmla="*/ 1455737 h 1471935"/>
                  <a:gd name="connsiteX10" fmla="*/ 653075 w 736439"/>
                  <a:gd name="connsiteY10" fmla="*/ 224285 h 1471935"/>
                  <a:gd name="connsiteX11" fmla="*/ 512551 w 736439"/>
                  <a:gd name="connsiteY11" fmla="*/ 89808 h 1471935"/>
                  <a:gd name="connsiteX12" fmla="*/ 501359 w 736439"/>
                  <a:gd name="connsiteY12" fmla="*/ 56189 h 1471935"/>
                  <a:gd name="connsiteX13" fmla="*/ 498872 w 736439"/>
                  <a:gd name="connsiteY13" fmla="*/ 32532 h 1471935"/>
                  <a:gd name="connsiteX14" fmla="*/ 350887 w 736439"/>
                  <a:gd name="connsiteY14" fmla="*/ 21325 h 1471935"/>
                  <a:gd name="connsiteX15" fmla="*/ 275437 w 736439"/>
                  <a:gd name="connsiteY15" fmla="*/ 19108 h 1471935"/>
                  <a:gd name="connsiteX16" fmla="*/ 293757 w 736439"/>
                  <a:gd name="connsiteY16" fmla="*/ 155 h 1471935"/>
                  <a:gd name="connsiteX17" fmla="*/ 503860 w 736439"/>
                  <a:gd name="connsiteY17" fmla="*/ 13835 h 1471935"/>
                  <a:gd name="connsiteX18" fmla="*/ 518784 w 736439"/>
                  <a:gd name="connsiteY18" fmla="*/ 54926 h 1471935"/>
                  <a:gd name="connsiteX19" fmla="*/ 520028 w 736439"/>
                  <a:gd name="connsiteY19" fmla="*/ 72358 h 1471935"/>
                  <a:gd name="connsiteX20" fmla="*/ 670514 w 736439"/>
                  <a:gd name="connsiteY20" fmla="*/ 219289 h 1471935"/>
                  <a:gd name="connsiteX21" fmla="*/ 689169 w 736439"/>
                  <a:gd name="connsiteY21" fmla="*/ 1468199 h 1471935"/>
                  <a:gd name="connsiteX22" fmla="*/ 664295 w 736439"/>
                  <a:gd name="connsiteY22" fmla="*/ 1471935 h 1471935"/>
                  <a:gd name="connsiteX23" fmla="*/ 61107 w 736439"/>
                  <a:gd name="connsiteY23" fmla="*/ 1329985 h 1471935"/>
                  <a:gd name="connsiteX24" fmla="*/ 31258 w 736439"/>
                  <a:gd name="connsiteY24" fmla="*/ 1031143 h 1471935"/>
                  <a:gd name="connsiteX25" fmla="*/ 72300 w 736439"/>
                  <a:gd name="connsiteY25" fmla="*/ 820708 h 1471935"/>
                  <a:gd name="connsiteX26" fmla="*/ 64838 w 736439"/>
                  <a:gd name="connsiteY26" fmla="*/ 732301 h 1471935"/>
                  <a:gd name="connsiteX27" fmla="*/ 68569 w 736439"/>
                  <a:gd name="connsiteY27" fmla="*/ 201856 h 1471935"/>
                  <a:gd name="connsiteX28" fmla="*/ 182988 w 736439"/>
                  <a:gd name="connsiteY28" fmla="*/ 100997 h 1471935"/>
                  <a:gd name="connsiteX29" fmla="*/ 182988 w 736439"/>
                  <a:gd name="connsiteY29" fmla="*/ 61152 h 1471935"/>
                  <a:gd name="connsiteX30" fmla="*/ 185476 w 736439"/>
                  <a:gd name="connsiteY30" fmla="*/ 13835 h 1471935"/>
                  <a:gd name="connsiteX31" fmla="*/ 293757 w 736439"/>
                  <a:gd name="connsiteY31" fmla="*/ 155 h 147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36439" h="1471935">
                    <a:moveTo>
                      <a:pt x="275437" y="19108"/>
                    </a:moveTo>
                    <a:cubicBezTo>
                      <a:pt x="216503" y="18991"/>
                      <a:pt x="203212" y="24127"/>
                      <a:pt x="200414" y="25061"/>
                    </a:cubicBezTo>
                    <a:cubicBezTo>
                      <a:pt x="199171" y="30041"/>
                      <a:pt x="200414" y="48719"/>
                      <a:pt x="200414" y="62415"/>
                    </a:cubicBezTo>
                    <a:cubicBezTo>
                      <a:pt x="202901" y="94789"/>
                      <a:pt x="204145" y="112221"/>
                      <a:pt x="192953" y="117202"/>
                    </a:cubicBezTo>
                    <a:cubicBezTo>
                      <a:pt x="150671" y="139614"/>
                      <a:pt x="97197" y="181950"/>
                      <a:pt x="86005" y="209343"/>
                    </a:cubicBezTo>
                    <a:cubicBezTo>
                      <a:pt x="43724" y="313935"/>
                      <a:pt x="68595" y="585378"/>
                      <a:pt x="82275" y="732305"/>
                    </a:cubicBezTo>
                    <a:cubicBezTo>
                      <a:pt x="88492" y="785847"/>
                      <a:pt x="89736" y="813240"/>
                      <a:pt x="89736" y="823201"/>
                    </a:cubicBezTo>
                    <a:cubicBezTo>
                      <a:pt x="82275" y="897910"/>
                      <a:pt x="64865" y="972619"/>
                      <a:pt x="48698" y="1036122"/>
                    </a:cubicBezTo>
                    <a:cubicBezTo>
                      <a:pt x="17609" y="1169353"/>
                      <a:pt x="-7263" y="1273945"/>
                      <a:pt x="69839" y="1315035"/>
                    </a:cubicBezTo>
                    <a:cubicBezTo>
                      <a:pt x="190466" y="1379783"/>
                      <a:pt x="638152" y="1465698"/>
                      <a:pt x="676703" y="1455737"/>
                    </a:cubicBezTo>
                    <a:cubicBezTo>
                      <a:pt x="707793" y="1409667"/>
                      <a:pt x="761266" y="652616"/>
                      <a:pt x="653075" y="224285"/>
                    </a:cubicBezTo>
                    <a:cubicBezTo>
                      <a:pt x="639396" y="171988"/>
                      <a:pt x="595871" y="109731"/>
                      <a:pt x="512551" y="89808"/>
                    </a:cubicBezTo>
                    <a:cubicBezTo>
                      <a:pt x="501359" y="87318"/>
                      <a:pt x="501359" y="73622"/>
                      <a:pt x="501359" y="56189"/>
                    </a:cubicBezTo>
                    <a:cubicBezTo>
                      <a:pt x="501359" y="48719"/>
                      <a:pt x="500116" y="36267"/>
                      <a:pt x="498872" y="32532"/>
                    </a:cubicBezTo>
                    <a:cubicBezTo>
                      <a:pt x="485193" y="30041"/>
                      <a:pt x="416796" y="25061"/>
                      <a:pt x="350887" y="21325"/>
                    </a:cubicBezTo>
                    <a:cubicBezTo>
                      <a:pt x="319797" y="19769"/>
                      <a:pt x="295081" y="19146"/>
                      <a:pt x="275437" y="19108"/>
                    </a:cubicBezTo>
                    <a:close/>
                    <a:moveTo>
                      <a:pt x="293757" y="155"/>
                    </a:moveTo>
                    <a:cubicBezTo>
                      <a:pt x="385612" y="1675"/>
                      <a:pt x="502305" y="13835"/>
                      <a:pt x="503860" y="13835"/>
                    </a:cubicBezTo>
                    <a:cubicBezTo>
                      <a:pt x="518784" y="17570"/>
                      <a:pt x="518784" y="36248"/>
                      <a:pt x="518784" y="54926"/>
                    </a:cubicBezTo>
                    <a:cubicBezTo>
                      <a:pt x="518784" y="61152"/>
                      <a:pt x="518784" y="68623"/>
                      <a:pt x="520028" y="72358"/>
                    </a:cubicBezTo>
                    <a:cubicBezTo>
                      <a:pt x="609573" y="93526"/>
                      <a:pt x="656833" y="162011"/>
                      <a:pt x="670514" y="219289"/>
                    </a:cubicBezTo>
                    <a:cubicBezTo>
                      <a:pt x="779958" y="653855"/>
                      <a:pt x="728967" y="1423373"/>
                      <a:pt x="689169" y="1468199"/>
                    </a:cubicBezTo>
                    <a:cubicBezTo>
                      <a:pt x="686682" y="1470690"/>
                      <a:pt x="677976" y="1471935"/>
                      <a:pt x="664295" y="1471935"/>
                    </a:cubicBezTo>
                    <a:cubicBezTo>
                      <a:pt x="556095" y="1471935"/>
                      <a:pt x="158115" y="1382282"/>
                      <a:pt x="61107" y="1329985"/>
                    </a:cubicBezTo>
                    <a:cubicBezTo>
                      <a:pt x="-28439" y="1282668"/>
                      <a:pt x="-2322" y="1171848"/>
                      <a:pt x="31258" y="1031143"/>
                    </a:cubicBezTo>
                    <a:cubicBezTo>
                      <a:pt x="46183" y="966394"/>
                      <a:pt x="64838" y="894174"/>
                      <a:pt x="72300" y="820708"/>
                    </a:cubicBezTo>
                    <a:cubicBezTo>
                      <a:pt x="72300" y="811992"/>
                      <a:pt x="68569" y="777127"/>
                      <a:pt x="64838" y="732301"/>
                    </a:cubicBezTo>
                    <a:cubicBezTo>
                      <a:pt x="51157" y="584125"/>
                      <a:pt x="25040" y="310187"/>
                      <a:pt x="68569" y="201856"/>
                    </a:cubicBezTo>
                    <a:cubicBezTo>
                      <a:pt x="82250" y="170727"/>
                      <a:pt x="138216" y="124656"/>
                      <a:pt x="182988" y="100997"/>
                    </a:cubicBezTo>
                    <a:cubicBezTo>
                      <a:pt x="185476" y="94771"/>
                      <a:pt x="184232" y="74849"/>
                      <a:pt x="182988" y="61152"/>
                    </a:cubicBezTo>
                    <a:cubicBezTo>
                      <a:pt x="180501" y="36248"/>
                      <a:pt x="180501" y="21306"/>
                      <a:pt x="185476" y="13835"/>
                    </a:cubicBezTo>
                    <a:cubicBezTo>
                      <a:pt x="192472" y="2162"/>
                      <a:pt x="238643" y="-757"/>
                      <a:pt x="293757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4905ABE-3B10-5549-B845-FA97C3010BD7}"/>
                  </a:ext>
                </a:extLst>
              </p:cNvPr>
              <p:cNvSpPr/>
              <p:nvPr/>
            </p:nvSpPr>
            <p:spPr>
              <a:xfrm>
                <a:off x="7437380" y="8712389"/>
                <a:ext cx="965489" cy="656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6" h="528">
                    <a:moveTo>
                      <a:pt x="0" y="416"/>
                    </a:moveTo>
                    <a:cubicBezTo>
                      <a:pt x="0" y="416"/>
                      <a:pt x="256" y="590"/>
                      <a:pt x="388" y="504"/>
                    </a:cubicBezTo>
                    <a:cubicBezTo>
                      <a:pt x="460" y="457"/>
                      <a:pt x="702" y="223"/>
                      <a:pt x="768" y="147"/>
                    </a:cubicBezTo>
                    <a:cubicBezTo>
                      <a:pt x="780" y="133"/>
                      <a:pt x="779" y="113"/>
                      <a:pt x="767" y="101"/>
                    </a:cubicBezTo>
                    <a:lnTo>
                      <a:pt x="678" y="10"/>
                    </a:lnTo>
                    <a:cubicBezTo>
                      <a:pt x="666" y="-2"/>
                      <a:pt x="647" y="-4"/>
                      <a:pt x="633" y="6"/>
                    </a:cubicBezTo>
                    <a:lnTo>
                      <a:pt x="325" y="240"/>
                    </a:lnTo>
                    <a:lnTo>
                      <a:pt x="148" y="135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D677D000-A60E-E647-8960-698522F4DDBD}"/>
                  </a:ext>
                </a:extLst>
              </p:cNvPr>
              <p:cNvSpPr/>
              <p:nvPr/>
            </p:nvSpPr>
            <p:spPr>
              <a:xfrm>
                <a:off x="7428660" y="8703666"/>
                <a:ext cx="984175" cy="676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1" h="544">
                    <a:moveTo>
                      <a:pt x="304" y="544"/>
                    </a:moveTo>
                    <a:cubicBezTo>
                      <a:pt x="260" y="544"/>
                      <a:pt x="208" y="531"/>
                      <a:pt x="149" y="507"/>
                    </a:cubicBezTo>
                    <a:cubicBezTo>
                      <a:pt x="68" y="475"/>
                      <a:pt x="4" y="431"/>
                      <a:pt x="3" y="430"/>
                    </a:cubicBezTo>
                    <a:cubicBezTo>
                      <a:pt x="0" y="428"/>
                      <a:pt x="-1" y="423"/>
                      <a:pt x="1" y="420"/>
                    </a:cubicBezTo>
                    <a:cubicBezTo>
                      <a:pt x="4" y="417"/>
                      <a:pt x="8" y="416"/>
                      <a:pt x="11" y="418"/>
                    </a:cubicBezTo>
                    <a:cubicBezTo>
                      <a:pt x="14" y="420"/>
                      <a:pt x="264" y="589"/>
                      <a:pt x="391" y="506"/>
                    </a:cubicBezTo>
                    <a:cubicBezTo>
                      <a:pt x="463" y="459"/>
                      <a:pt x="704" y="224"/>
                      <a:pt x="770" y="150"/>
                    </a:cubicBezTo>
                    <a:cubicBezTo>
                      <a:pt x="779" y="139"/>
                      <a:pt x="778" y="124"/>
                      <a:pt x="769" y="114"/>
                    </a:cubicBezTo>
                    <a:lnTo>
                      <a:pt x="680" y="23"/>
                    </a:lnTo>
                    <a:cubicBezTo>
                      <a:pt x="670" y="13"/>
                      <a:pt x="655" y="12"/>
                      <a:pt x="644" y="20"/>
                    </a:cubicBezTo>
                    <a:lnTo>
                      <a:pt x="337" y="254"/>
                    </a:lnTo>
                    <a:cubicBezTo>
                      <a:pt x="334" y="256"/>
                      <a:pt x="331" y="256"/>
                      <a:pt x="329" y="255"/>
                    </a:cubicBezTo>
                    <a:lnTo>
                      <a:pt x="152" y="149"/>
                    </a:lnTo>
                    <a:cubicBezTo>
                      <a:pt x="148" y="147"/>
                      <a:pt x="147" y="143"/>
                      <a:pt x="149" y="139"/>
                    </a:cubicBezTo>
                    <a:cubicBezTo>
                      <a:pt x="152" y="135"/>
                      <a:pt x="156" y="135"/>
                      <a:pt x="159" y="137"/>
                    </a:cubicBezTo>
                    <a:lnTo>
                      <a:pt x="332" y="240"/>
                    </a:lnTo>
                    <a:lnTo>
                      <a:pt x="636" y="9"/>
                    </a:lnTo>
                    <a:cubicBezTo>
                      <a:pt x="652" y="-4"/>
                      <a:pt x="676" y="-2"/>
                      <a:pt x="690" y="12"/>
                    </a:cubicBezTo>
                    <a:lnTo>
                      <a:pt x="779" y="103"/>
                    </a:lnTo>
                    <a:cubicBezTo>
                      <a:pt x="794" y="119"/>
                      <a:pt x="795" y="143"/>
                      <a:pt x="781" y="160"/>
                    </a:cubicBezTo>
                    <a:cubicBezTo>
                      <a:pt x="715" y="234"/>
                      <a:pt x="471" y="471"/>
                      <a:pt x="399" y="518"/>
                    </a:cubicBezTo>
                    <a:cubicBezTo>
                      <a:pt x="373" y="535"/>
                      <a:pt x="342" y="544"/>
                      <a:pt x="304" y="5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FBF5F357-ED26-0247-8D65-F45DEA9293E1}"/>
                  </a:ext>
                </a:extLst>
              </p:cNvPr>
              <p:cNvSpPr/>
              <p:nvPr/>
            </p:nvSpPr>
            <p:spPr>
              <a:xfrm>
                <a:off x="8279535" y="8338520"/>
                <a:ext cx="321414" cy="498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401">
                    <a:moveTo>
                      <a:pt x="172" y="110"/>
                    </a:moveTo>
                    <a:cubicBezTo>
                      <a:pt x="172" y="110"/>
                      <a:pt x="245" y="20"/>
                      <a:pt x="223" y="1"/>
                    </a:cubicBezTo>
                    <a:cubicBezTo>
                      <a:pt x="207" y="-11"/>
                      <a:pt x="147" y="60"/>
                      <a:pt x="110" y="105"/>
                    </a:cubicBezTo>
                    <a:cubicBezTo>
                      <a:pt x="91" y="129"/>
                      <a:pt x="76" y="156"/>
                      <a:pt x="68" y="184"/>
                    </a:cubicBezTo>
                    <a:lnTo>
                      <a:pt x="43" y="266"/>
                    </a:lnTo>
                    <a:lnTo>
                      <a:pt x="0" y="309"/>
                    </a:lnTo>
                    <a:lnTo>
                      <a:pt x="91" y="401"/>
                    </a:lnTo>
                    <a:lnTo>
                      <a:pt x="149" y="340"/>
                    </a:lnTo>
                    <a:cubicBezTo>
                      <a:pt x="149" y="340"/>
                      <a:pt x="207" y="337"/>
                      <a:pt x="224" y="240"/>
                    </a:cubicBezTo>
                    <a:cubicBezTo>
                      <a:pt x="224" y="240"/>
                      <a:pt x="247" y="207"/>
                      <a:pt x="257" y="186"/>
                    </a:cubicBezTo>
                    <a:cubicBezTo>
                      <a:pt x="260" y="178"/>
                      <a:pt x="262" y="166"/>
                      <a:pt x="252" y="158"/>
                    </a:cubicBezTo>
                    <a:cubicBezTo>
                      <a:pt x="245" y="151"/>
                      <a:pt x="234" y="153"/>
                      <a:pt x="234" y="153"/>
                    </a:cubicBezTo>
                    <a:cubicBezTo>
                      <a:pt x="234" y="153"/>
                      <a:pt x="233" y="121"/>
                      <a:pt x="206" y="131"/>
                    </a:cubicBezTo>
                    <a:cubicBezTo>
                      <a:pt x="206" y="131"/>
                      <a:pt x="205" y="116"/>
                      <a:pt x="197" y="111"/>
                    </a:cubicBezTo>
                    <a:cubicBezTo>
                      <a:pt x="188" y="104"/>
                      <a:pt x="172" y="110"/>
                      <a:pt x="172" y="1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97388174-4D8A-FA4F-A13E-AA1B0C7C9D88}"/>
                  </a:ext>
                </a:extLst>
              </p:cNvPr>
              <p:cNvSpPr/>
              <p:nvPr/>
            </p:nvSpPr>
            <p:spPr>
              <a:xfrm>
                <a:off x="8270505" y="8329271"/>
                <a:ext cx="338564" cy="516465"/>
              </a:xfrm>
              <a:custGeom>
                <a:avLst/>
                <a:gdLst>
                  <a:gd name="connsiteX0" fmla="*/ 279543 w 338564"/>
                  <a:gd name="connsiteY0" fmla="*/ 19219 h 516465"/>
                  <a:gd name="connsiteX1" fmla="*/ 151759 w 338564"/>
                  <a:gd name="connsiteY1" fmla="*/ 146002 h 516465"/>
                  <a:gd name="connsiteX2" fmla="*/ 102134 w 338564"/>
                  <a:gd name="connsiteY2" fmla="*/ 240467 h 516465"/>
                  <a:gd name="connsiteX3" fmla="*/ 71119 w 338564"/>
                  <a:gd name="connsiteY3" fmla="*/ 342390 h 516465"/>
                  <a:gd name="connsiteX4" fmla="*/ 68637 w 338564"/>
                  <a:gd name="connsiteY4" fmla="*/ 346119 h 516465"/>
                  <a:gd name="connsiteX5" fmla="*/ 22734 w 338564"/>
                  <a:gd name="connsiteY5" fmla="*/ 393352 h 516465"/>
                  <a:gd name="connsiteX6" fmla="*/ 121984 w 338564"/>
                  <a:gd name="connsiteY6" fmla="*/ 494032 h 516465"/>
                  <a:gd name="connsiteX7" fmla="*/ 187737 w 338564"/>
                  <a:gd name="connsiteY7" fmla="*/ 425669 h 516465"/>
                  <a:gd name="connsiteX8" fmla="*/ 193940 w 338564"/>
                  <a:gd name="connsiteY8" fmla="*/ 423183 h 516465"/>
                  <a:gd name="connsiteX9" fmla="*/ 279543 w 338564"/>
                  <a:gd name="connsiteY9" fmla="*/ 306344 h 516465"/>
                  <a:gd name="connsiteX10" fmla="*/ 280783 w 338564"/>
                  <a:gd name="connsiteY10" fmla="*/ 302615 h 516465"/>
                  <a:gd name="connsiteX11" fmla="*/ 319243 w 338564"/>
                  <a:gd name="connsiteY11" fmla="*/ 237981 h 516465"/>
                  <a:gd name="connsiteX12" fmla="*/ 316761 w 338564"/>
                  <a:gd name="connsiteY12" fmla="*/ 213122 h 516465"/>
                  <a:gd name="connsiteX13" fmla="*/ 300633 w 338564"/>
                  <a:gd name="connsiteY13" fmla="*/ 208150 h 516465"/>
                  <a:gd name="connsiteX14" fmla="*/ 293190 w 338564"/>
                  <a:gd name="connsiteY14" fmla="*/ 206907 h 516465"/>
                  <a:gd name="connsiteX15" fmla="*/ 290708 w 338564"/>
                  <a:gd name="connsiteY15" fmla="*/ 199449 h 516465"/>
                  <a:gd name="connsiteX16" fmla="*/ 282024 w 338564"/>
                  <a:gd name="connsiteY16" fmla="*/ 179562 h 516465"/>
                  <a:gd name="connsiteX17" fmla="*/ 267137 w 338564"/>
                  <a:gd name="connsiteY17" fmla="*/ 179562 h 516465"/>
                  <a:gd name="connsiteX18" fmla="*/ 259693 w 338564"/>
                  <a:gd name="connsiteY18" fmla="*/ 178319 h 516465"/>
                  <a:gd name="connsiteX19" fmla="*/ 255971 w 338564"/>
                  <a:gd name="connsiteY19" fmla="*/ 172104 h 516465"/>
                  <a:gd name="connsiteX20" fmla="*/ 248527 w 338564"/>
                  <a:gd name="connsiteY20" fmla="*/ 153459 h 516465"/>
                  <a:gd name="connsiteX21" fmla="*/ 224955 w 338564"/>
                  <a:gd name="connsiteY21" fmla="*/ 154702 h 516465"/>
                  <a:gd name="connsiteX22" fmla="*/ 215030 w 338564"/>
                  <a:gd name="connsiteY22" fmla="*/ 152216 h 516465"/>
                  <a:gd name="connsiteX23" fmla="*/ 215030 w 338564"/>
                  <a:gd name="connsiteY23" fmla="*/ 141030 h 516465"/>
                  <a:gd name="connsiteX24" fmla="*/ 280783 w 338564"/>
                  <a:gd name="connsiteY24" fmla="*/ 22948 h 516465"/>
                  <a:gd name="connsiteX25" fmla="*/ 279543 w 338564"/>
                  <a:gd name="connsiteY25" fmla="*/ 19219 h 516465"/>
                  <a:gd name="connsiteX26" fmla="*/ 278927 w 338564"/>
                  <a:gd name="connsiteY26" fmla="*/ 1 h 516465"/>
                  <a:gd name="connsiteX27" fmla="*/ 289516 w 338564"/>
                  <a:gd name="connsiteY27" fmla="*/ 4256 h 516465"/>
                  <a:gd name="connsiteX28" fmla="*/ 298205 w 338564"/>
                  <a:gd name="connsiteY28" fmla="*/ 21661 h 516465"/>
                  <a:gd name="connsiteX29" fmla="*/ 241108 w 338564"/>
                  <a:gd name="connsiteY29" fmla="*/ 134794 h 516465"/>
                  <a:gd name="connsiteX30" fmla="*/ 258485 w 338564"/>
                  <a:gd name="connsiteY30" fmla="*/ 139767 h 516465"/>
                  <a:gd name="connsiteX31" fmla="*/ 270897 w 338564"/>
                  <a:gd name="connsiteY31" fmla="*/ 159659 h 516465"/>
                  <a:gd name="connsiteX32" fmla="*/ 290757 w 338564"/>
                  <a:gd name="connsiteY32" fmla="*/ 164632 h 516465"/>
                  <a:gd name="connsiteX33" fmla="*/ 305652 w 338564"/>
                  <a:gd name="connsiteY33" fmla="*/ 190740 h 516465"/>
                  <a:gd name="connsiteX34" fmla="*/ 326753 w 338564"/>
                  <a:gd name="connsiteY34" fmla="*/ 199442 h 516465"/>
                  <a:gd name="connsiteX35" fmla="*/ 334200 w 338564"/>
                  <a:gd name="connsiteY35" fmla="*/ 244198 h 516465"/>
                  <a:gd name="connsiteX36" fmla="*/ 294481 w 338564"/>
                  <a:gd name="connsiteY36" fmla="*/ 310089 h 516465"/>
                  <a:gd name="connsiteX37" fmla="*/ 197665 w 338564"/>
                  <a:gd name="connsiteY37" fmla="*/ 440628 h 516465"/>
                  <a:gd name="connsiteX38" fmla="*/ 126915 w 338564"/>
                  <a:gd name="connsiteY38" fmla="*/ 513979 h 516465"/>
                  <a:gd name="connsiteX39" fmla="*/ 120709 w 338564"/>
                  <a:gd name="connsiteY39" fmla="*/ 516465 h 516465"/>
                  <a:gd name="connsiteX40" fmla="*/ 114503 w 338564"/>
                  <a:gd name="connsiteY40" fmla="*/ 513979 h 516465"/>
                  <a:gd name="connsiteX41" fmla="*/ 2793 w 338564"/>
                  <a:gd name="connsiteY41" fmla="*/ 399602 h 516465"/>
                  <a:gd name="connsiteX42" fmla="*/ 2793 w 338564"/>
                  <a:gd name="connsiteY42" fmla="*/ 387169 h 516465"/>
                  <a:gd name="connsiteX43" fmla="*/ 52442 w 338564"/>
                  <a:gd name="connsiteY43" fmla="*/ 334954 h 516465"/>
                  <a:gd name="connsiteX44" fmla="*/ 83472 w 338564"/>
                  <a:gd name="connsiteY44" fmla="*/ 236739 h 516465"/>
                  <a:gd name="connsiteX45" fmla="*/ 136845 w 338564"/>
                  <a:gd name="connsiteY45" fmla="*/ 134794 h 516465"/>
                  <a:gd name="connsiteX46" fmla="*/ 278927 w 338564"/>
                  <a:gd name="connsiteY46" fmla="*/ 1 h 51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38564" h="516465">
                    <a:moveTo>
                      <a:pt x="279543" y="19219"/>
                    </a:moveTo>
                    <a:cubicBezTo>
                      <a:pt x="279543" y="19219"/>
                      <a:pt x="257212" y="15490"/>
                      <a:pt x="151759" y="146002"/>
                    </a:cubicBezTo>
                    <a:cubicBezTo>
                      <a:pt x="129428" y="173347"/>
                      <a:pt x="112059" y="205664"/>
                      <a:pt x="102134" y="240467"/>
                    </a:cubicBezTo>
                    <a:lnTo>
                      <a:pt x="71119" y="342390"/>
                    </a:lnTo>
                    <a:cubicBezTo>
                      <a:pt x="71119" y="343633"/>
                      <a:pt x="69878" y="344876"/>
                      <a:pt x="68637" y="346119"/>
                    </a:cubicBezTo>
                    <a:lnTo>
                      <a:pt x="22734" y="393352"/>
                    </a:lnTo>
                    <a:lnTo>
                      <a:pt x="121984" y="494032"/>
                    </a:lnTo>
                    <a:lnTo>
                      <a:pt x="187737" y="425669"/>
                    </a:lnTo>
                    <a:cubicBezTo>
                      <a:pt x="188977" y="424426"/>
                      <a:pt x="191459" y="423183"/>
                      <a:pt x="193940" y="423183"/>
                    </a:cubicBezTo>
                    <a:cubicBezTo>
                      <a:pt x="196421" y="423183"/>
                      <a:pt x="259693" y="416968"/>
                      <a:pt x="279543" y="306344"/>
                    </a:cubicBezTo>
                    <a:cubicBezTo>
                      <a:pt x="279543" y="305101"/>
                      <a:pt x="279543" y="302615"/>
                      <a:pt x="280783" y="302615"/>
                    </a:cubicBezTo>
                    <a:cubicBezTo>
                      <a:pt x="280783" y="301372"/>
                      <a:pt x="308077" y="261597"/>
                      <a:pt x="319243" y="237981"/>
                    </a:cubicBezTo>
                    <a:cubicBezTo>
                      <a:pt x="320483" y="234252"/>
                      <a:pt x="325446" y="220579"/>
                      <a:pt x="316761" y="213122"/>
                    </a:cubicBezTo>
                    <a:cubicBezTo>
                      <a:pt x="310558" y="206907"/>
                      <a:pt x="300633" y="208150"/>
                      <a:pt x="300633" y="208150"/>
                    </a:cubicBezTo>
                    <a:cubicBezTo>
                      <a:pt x="298152" y="208150"/>
                      <a:pt x="295671" y="208150"/>
                      <a:pt x="293190" y="206907"/>
                    </a:cubicBezTo>
                    <a:cubicBezTo>
                      <a:pt x="291949" y="205664"/>
                      <a:pt x="290708" y="201935"/>
                      <a:pt x="290708" y="199449"/>
                    </a:cubicBezTo>
                    <a:cubicBezTo>
                      <a:pt x="290708" y="195720"/>
                      <a:pt x="288227" y="183291"/>
                      <a:pt x="282024" y="179562"/>
                    </a:cubicBezTo>
                    <a:cubicBezTo>
                      <a:pt x="279543" y="178319"/>
                      <a:pt x="273340" y="178319"/>
                      <a:pt x="267137" y="179562"/>
                    </a:cubicBezTo>
                    <a:cubicBezTo>
                      <a:pt x="264655" y="180805"/>
                      <a:pt x="262174" y="180805"/>
                      <a:pt x="259693" y="178319"/>
                    </a:cubicBezTo>
                    <a:cubicBezTo>
                      <a:pt x="257212" y="177076"/>
                      <a:pt x="255971" y="174590"/>
                      <a:pt x="255971" y="172104"/>
                    </a:cubicBezTo>
                    <a:cubicBezTo>
                      <a:pt x="255971" y="168375"/>
                      <a:pt x="253490" y="158431"/>
                      <a:pt x="248527" y="153459"/>
                    </a:cubicBezTo>
                    <a:cubicBezTo>
                      <a:pt x="242324" y="149730"/>
                      <a:pt x="229918" y="153459"/>
                      <a:pt x="224955" y="154702"/>
                    </a:cubicBezTo>
                    <a:cubicBezTo>
                      <a:pt x="221234" y="155945"/>
                      <a:pt x="216271" y="155945"/>
                      <a:pt x="215030" y="152216"/>
                    </a:cubicBezTo>
                    <a:cubicBezTo>
                      <a:pt x="212549" y="148487"/>
                      <a:pt x="212549" y="144759"/>
                      <a:pt x="215030" y="141030"/>
                    </a:cubicBezTo>
                    <a:cubicBezTo>
                      <a:pt x="242324" y="107470"/>
                      <a:pt x="284505" y="46565"/>
                      <a:pt x="280783" y="22948"/>
                    </a:cubicBezTo>
                    <a:cubicBezTo>
                      <a:pt x="280783" y="19219"/>
                      <a:pt x="279543" y="19219"/>
                      <a:pt x="279543" y="19219"/>
                    </a:cubicBezTo>
                    <a:close/>
                    <a:moveTo>
                      <a:pt x="278927" y="1"/>
                    </a:moveTo>
                    <a:cubicBezTo>
                      <a:pt x="284008" y="60"/>
                      <a:pt x="287034" y="2391"/>
                      <a:pt x="289516" y="4256"/>
                    </a:cubicBezTo>
                    <a:cubicBezTo>
                      <a:pt x="293240" y="7986"/>
                      <a:pt x="296963" y="11715"/>
                      <a:pt x="298205" y="21661"/>
                    </a:cubicBezTo>
                    <a:cubicBezTo>
                      <a:pt x="301928" y="50255"/>
                      <a:pt x="263450" y="104957"/>
                      <a:pt x="241108" y="134794"/>
                    </a:cubicBezTo>
                    <a:cubicBezTo>
                      <a:pt x="247314" y="134794"/>
                      <a:pt x="252279" y="136038"/>
                      <a:pt x="258485" y="139767"/>
                    </a:cubicBezTo>
                    <a:cubicBezTo>
                      <a:pt x="264691" y="144740"/>
                      <a:pt x="268415" y="153443"/>
                      <a:pt x="270897" y="159659"/>
                    </a:cubicBezTo>
                    <a:cubicBezTo>
                      <a:pt x="279586" y="159659"/>
                      <a:pt x="287033" y="162145"/>
                      <a:pt x="290757" y="164632"/>
                    </a:cubicBezTo>
                    <a:cubicBezTo>
                      <a:pt x="300687" y="172091"/>
                      <a:pt x="304411" y="182037"/>
                      <a:pt x="305652" y="190740"/>
                    </a:cubicBezTo>
                    <a:cubicBezTo>
                      <a:pt x="311858" y="191983"/>
                      <a:pt x="320547" y="193226"/>
                      <a:pt x="326753" y="199442"/>
                    </a:cubicBezTo>
                    <a:cubicBezTo>
                      <a:pt x="341647" y="211875"/>
                      <a:pt x="340406" y="230523"/>
                      <a:pt x="334200" y="244198"/>
                    </a:cubicBezTo>
                    <a:cubicBezTo>
                      <a:pt x="324270" y="267820"/>
                      <a:pt x="300687" y="302630"/>
                      <a:pt x="294481" y="310089"/>
                    </a:cubicBezTo>
                    <a:cubicBezTo>
                      <a:pt x="274621" y="420737"/>
                      <a:pt x="213801" y="438142"/>
                      <a:pt x="197665" y="440628"/>
                    </a:cubicBezTo>
                    <a:lnTo>
                      <a:pt x="126915" y="513979"/>
                    </a:lnTo>
                    <a:cubicBezTo>
                      <a:pt x="125674" y="515222"/>
                      <a:pt x="123191" y="516465"/>
                      <a:pt x="120709" y="516465"/>
                    </a:cubicBezTo>
                    <a:cubicBezTo>
                      <a:pt x="118227" y="516465"/>
                      <a:pt x="115744" y="515222"/>
                      <a:pt x="114503" y="513979"/>
                    </a:cubicBezTo>
                    <a:lnTo>
                      <a:pt x="2793" y="399602"/>
                    </a:lnTo>
                    <a:cubicBezTo>
                      <a:pt x="-931" y="395872"/>
                      <a:pt x="-931" y="389656"/>
                      <a:pt x="2793" y="387169"/>
                    </a:cubicBezTo>
                    <a:lnTo>
                      <a:pt x="52442" y="334954"/>
                    </a:lnTo>
                    <a:lnTo>
                      <a:pt x="83472" y="236739"/>
                    </a:lnTo>
                    <a:cubicBezTo>
                      <a:pt x="94644" y="199442"/>
                      <a:pt x="112021" y="164632"/>
                      <a:pt x="136845" y="134794"/>
                    </a:cubicBezTo>
                    <a:cubicBezTo>
                      <a:pt x="229937" y="20107"/>
                      <a:pt x="263683" y="-174"/>
                      <a:pt x="2789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BA904A2-874D-8547-9F50-63049F4A82F3}"/>
                  </a:ext>
                </a:extLst>
              </p:cNvPr>
              <p:cNvSpPr/>
              <p:nvPr/>
            </p:nvSpPr>
            <p:spPr>
              <a:xfrm>
                <a:off x="7336471" y="8479344"/>
                <a:ext cx="300236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2" h="68">
                    <a:moveTo>
                      <a:pt x="197" y="68"/>
                    </a:moveTo>
                    <a:cubicBezTo>
                      <a:pt x="195" y="68"/>
                      <a:pt x="193" y="67"/>
                      <a:pt x="191" y="67"/>
                    </a:cubicBezTo>
                    <a:lnTo>
                      <a:pt x="6" y="41"/>
                    </a:lnTo>
                    <a:cubicBezTo>
                      <a:pt x="2" y="41"/>
                      <a:pt x="0" y="37"/>
                      <a:pt x="0" y="34"/>
                    </a:cubicBezTo>
                    <a:cubicBezTo>
                      <a:pt x="1" y="29"/>
                      <a:pt x="5" y="26"/>
                      <a:pt x="8" y="27"/>
                    </a:cubicBezTo>
                    <a:lnTo>
                      <a:pt x="193" y="53"/>
                    </a:lnTo>
                    <a:cubicBezTo>
                      <a:pt x="202" y="54"/>
                      <a:pt x="211" y="51"/>
                      <a:pt x="217" y="45"/>
                    </a:cubicBezTo>
                    <a:cubicBezTo>
                      <a:pt x="224" y="39"/>
                      <a:pt x="228" y="30"/>
                      <a:pt x="228" y="22"/>
                    </a:cubicBezTo>
                    <a:lnTo>
                      <a:pt x="227" y="7"/>
                    </a:lnTo>
                    <a:cubicBezTo>
                      <a:pt x="227" y="3"/>
                      <a:pt x="230" y="0"/>
                      <a:pt x="235" y="0"/>
                    </a:cubicBezTo>
                    <a:cubicBezTo>
                      <a:pt x="238" y="0"/>
                      <a:pt x="242" y="3"/>
                      <a:pt x="242" y="7"/>
                    </a:cubicBezTo>
                    <a:lnTo>
                      <a:pt x="242" y="21"/>
                    </a:lnTo>
                    <a:cubicBezTo>
                      <a:pt x="243" y="35"/>
                      <a:pt x="237" y="47"/>
                      <a:pt x="227" y="56"/>
                    </a:cubicBezTo>
                    <a:cubicBezTo>
                      <a:pt x="219" y="63"/>
                      <a:pt x="208" y="68"/>
                      <a:pt x="197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ADD28C76-6F17-7D42-8E78-FE8FB298DC83}"/>
                  </a:ext>
                </a:extLst>
              </p:cNvPr>
              <p:cNvSpPr/>
              <p:nvPr/>
            </p:nvSpPr>
            <p:spPr>
              <a:xfrm>
                <a:off x="7517111" y="8308607"/>
                <a:ext cx="74748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67">
                    <a:moveTo>
                      <a:pt x="55" y="11"/>
                    </a:moveTo>
                    <a:cubicBezTo>
                      <a:pt x="55" y="11"/>
                      <a:pt x="48" y="11"/>
                      <a:pt x="32" y="6"/>
                    </a:cubicBezTo>
                    <a:cubicBezTo>
                      <a:pt x="20" y="3"/>
                      <a:pt x="9" y="0"/>
                      <a:pt x="9" y="0"/>
                    </a:cubicBezTo>
                    <a:cubicBezTo>
                      <a:pt x="7" y="-1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25"/>
                      <a:pt x="11" y="62"/>
                      <a:pt x="54" y="67"/>
                    </a:cubicBezTo>
                    <a:lnTo>
                      <a:pt x="55" y="67"/>
                    </a:lnTo>
                    <a:cubicBezTo>
                      <a:pt x="56" y="67"/>
                      <a:pt x="58" y="66"/>
                      <a:pt x="59" y="65"/>
                    </a:cubicBezTo>
                    <a:cubicBezTo>
                      <a:pt x="61" y="63"/>
                      <a:pt x="61" y="62"/>
                      <a:pt x="61" y="59"/>
                    </a:cubicBezTo>
                    <a:lnTo>
                      <a:pt x="61" y="19"/>
                    </a:lnTo>
                    <a:cubicBezTo>
                      <a:pt x="61" y="15"/>
                      <a:pt x="59" y="12"/>
                      <a:pt x="55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13E39342-48E1-654D-963E-AB953F3FD3E7}"/>
                  </a:ext>
                </a:extLst>
              </p:cNvPr>
              <p:cNvSpPr/>
              <p:nvPr/>
            </p:nvSpPr>
            <p:spPr>
              <a:xfrm>
                <a:off x="7476000" y="10620363"/>
                <a:ext cx="73502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298">
                    <a:moveTo>
                      <a:pt x="8" y="298"/>
                    </a:moveTo>
                    <a:cubicBezTo>
                      <a:pt x="7" y="298"/>
                      <a:pt x="6" y="298"/>
                      <a:pt x="6" y="298"/>
                    </a:cubicBezTo>
                    <a:cubicBezTo>
                      <a:pt x="2" y="297"/>
                      <a:pt x="0" y="293"/>
                      <a:pt x="0" y="289"/>
                    </a:cubicBezTo>
                    <a:cubicBezTo>
                      <a:pt x="0" y="289"/>
                      <a:pt x="10" y="230"/>
                      <a:pt x="45" y="6"/>
                    </a:cubicBezTo>
                    <a:cubicBezTo>
                      <a:pt x="46" y="1"/>
                      <a:pt x="49" y="-1"/>
                      <a:pt x="53" y="0"/>
                    </a:cubicBezTo>
                    <a:cubicBezTo>
                      <a:pt x="57" y="0"/>
                      <a:pt x="60" y="4"/>
                      <a:pt x="60" y="8"/>
                    </a:cubicBezTo>
                    <a:cubicBezTo>
                      <a:pt x="25" y="233"/>
                      <a:pt x="15" y="291"/>
                      <a:pt x="14" y="292"/>
                    </a:cubicBezTo>
                    <a:cubicBezTo>
                      <a:pt x="14" y="296"/>
                      <a:pt x="11" y="298"/>
                      <a:pt x="8" y="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CDB27F9-EB79-9246-AA21-2935C9F1A095}"/>
                </a:ext>
              </a:extLst>
            </p:cNvPr>
            <p:cNvGrpSpPr/>
            <p:nvPr/>
          </p:nvGrpSpPr>
          <p:grpSpPr>
            <a:xfrm>
              <a:off x="14679925" y="7588290"/>
              <a:ext cx="1910286" cy="5103306"/>
              <a:chOff x="14679925" y="7588290"/>
              <a:chExt cx="1910286" cy="5103306"/>
            </a:xfrm>
          </p:grpSpPr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0BD5DB6C-2F6F-2742-B425-D2966592B914}"/>
                  </a:ext>
                </a:extLst>
              </p:cNvPr>
              <p:cNvSpPr/>
              <p:nvPr/>
            </p:nvSpPr>
            <p:spPr>
              <a:xfrm>
                <a:off x="15749302" y="7787687"/>
                <a:ext cx="840909" cy="1003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6" h="806">
                    <a:moveTo>
                      <a:pt x="652" y="654"/>
                    </a:moveTo>
                    <a:cubicBezTo>
                      <a:pt x="650" y="653"/>
                      <a:pt x="648" y="652"/>
                      <a:pt x="645" y="651"/>
                    </a:cubicBezTo>
                    <a:cubicBezTo>
                      <a:pt x="654" y="647"/>
                      <a:pt x="661" y="640"/>
                      <a:pt x="664" y="631"/>
                    </a:cubicBezTo>
                    <a:cubicBezTo>
                      <a:pt x="672" y="611"/>
                      <a:pt x="663" y="588"/>
                      <a:pt x="643" y="580"/>
                    </a:cubicBezTo>
                    <a:cubicBezTo>
                      <a:pt x="642" y="580"/>
                      <a:pt x="640" y="579"/>
                      <a:pt x="639" y="579"/>
                    </a:cubicBezTo>
                    <a:cubicBezTo>
                      <a:pt x="646" y="574"/>
                      <a:pt x="651" y="568"/>
                      <a:pt x="654" y="561"/>
                    </a:cubicBezTo>
                    <a:cubicBezTo>
                      <a:pt x="658" y="551"/>
                      <a:pt x="658" y="540"/>
                      <a:pt x="654" y="531"/>
                    </a:cubicBezTo>
                    <a:cubicBezTo>
                      <a:pt x="650" y="521"/>
                      <a:pt x="642" y="514"/>
                      <a:pt x="632" y="509"/>
                    </a:cubicBezTo>
                    <a:cubicBezTo>
                      <a:pt x="631" y="509"/>
                      <a:pt x="629" y="508"/>
                      <a:pt x="628" y="508"/>
                    </a:cubicBezTo>
                    <a:cubicBezTo>
                      <a:pt x="635" y="504"/>
                      <a:pt x="641" y="497"/>
                      <a:pt x="645" y="489"/>
                    </a:cubicBezTo>
                    <a:cubicBezTo>
                      <a:pt x="652" y="469"/>
                      <a:pt x="643" y="446"/>
                      <a:pt x="623" y="438"/>
                    </a:cubicBezTo>
                    <a:cubicBezTo>
                      <a:pt x="622" y="438"/>
                      <a:pt x="621" y="437"/>
                      <a:pt x="621" y="437"/>
                    </a:cubicBezTo>
                    <a:cubicBezTo>
                      <a:pt x="625" y="434"/>
                      <a:pt x="628" y="429"/>
                      <a:pt x="631" y="423"/>
                    </a:cubicBezTo>
                    <a:cubicBezTo>
                      <a:pt x="636" y="409"/>
                      <a:pt x="633" y="395"/>
                      <a:pt x="624" y="383"/>
                    </a:cubicBezTo>
                    <a:cubicBezTo>
                      <a:pt x="625" y="380"/>
                      <a:pt x="626" y="377"/>
                      <a:pt x="626" y="374"/>
                    </a:cubicBezTo>
                    <a:cubicBezTo>
                      <a:pt x="626" y="355"/>
                      <a:pt x="611" y="339"/>
                      <a:pt x="594" y="336"/>
                    </a:cubicBezTo>
                    <a:lnTo>
                      <a:pt x="593" y="332"/>
                    </a:lnTo>
                    <a:cubicBezTo>
                      <a:pt x="593" y="328"/>
                      <a:pt x="574" y="238"/>
                      <a:pt x="502" y="152"/>
                    </a:cubicBezTo>
                    <a:cubicBezTo>
                      <a:pt x="436" y="73"/>
                      <a:pt x="311" y="-17"/>
                      <a:pt x="91" y="3"/>
                    </a:cubicBezTo>
                    <a:lnTo>
                      <a:pt x="87" y="4"/>
                    </a:lnTo>
                    <a:lnTo>
                      <a:pt x="85" y="8"/>
                    </a:lnTo>
                    <a:cubicBezTo>
                      <a:pt x="85" y="9"/>
                      <a:pt x="83" y="15"/>
                      <a:pt x="80" y="26"/>
                    </a:cubicBezTo>
                    <a:cubicBezTo>
                      <a:pt x="64" y="24"/>
                      <a:pt x="47" y="34"/>
                      <a:pt x="40" y="50"/>
                    </a:cubicBezTo>
                    <a:cubicBezTo>
                      <a:pt x="33" y="67"/>
                      <a:pt x="38" y="85"/>
                      <a:pt x="53" y="96"/>
                    </a:cubicBezTo>
                    <a:cubicBezTo>
                      <a:pt x="50" y="96"/>
                      <a:pt x="48" y="97"/>
                      <a:pt x="47" y="98"/>
                    </a:cubicBezTo>
                    <a:cubicBezTo>
                      <a:pt x="37" y="102"/>
                      <a:pt x="29" y="109"/>
                      <a:pt x="25" y="119"/>
                    </a:cubicBezTo>
                    <a:cubicBezTo>
                      <a:pt x="21" y="128"/>
                      <a:pt x="21" y="139"/>
                      <a:pt x="25" y="149"/>
                    </a:cubicBezTo>
                    <a:cubicBezTo>
                      <a:pt x="29" y="157"/>
                      <a:pt x="34" y="163"/>
                      <a:pt x="42" y="167"/>
                    </a:cubicBezTo>
                    <a:cubicBezTo>
                      <a:pt x="40" y="168"/>
                      <a:pt x="38" y="168"/>
                      <a:pt x="37" y="169"/>
                    </a:cubicBezTo>
                    <a:cubicBezTo>
                      <a:pt x="27" y="173"/>
                      <a:pt x="19" y="181"/>
                      <a:pt x="15" y="190"/>
                    </a:cubicBezTo>
                    <a:cubicBezTo>
                      <a:pt x="11" y="200"/>
                      <a:pt x="11" y="211"/>
                      <a:pt x="15" y="221"/>
                    </a:cubicBezTo>
                    <a:cubicBezTo>
                      <a:pt x="19" y="230"/>
                      <a:pt x="26" y="236"/>
                      <a:pt x="35" y="241"/>
                    </a:cubicBezTo>
                    <a:cubicBezTo>
                      <a:pt x="33" y="241"/>
                      <a:pt x="31" y="241"/>
                      <a:pt x="29" y="243"/>
                    </a:cubicBezTo>
                    <a:cubicBezTo>
                      <a:pt x="20" y="246"/>
                      <a:pt x="12" y="254"/>
                      <a:pt x="8" y="264"/>
                    </a:cubicBezTo>
                    <a:cubicBezTo>
                      <a:pt x="4" y="273"/>
                      <a:pt x="4" y="284"/>
                      <a:pt x="8" y="294"/>
                    </a:cubicBezTo>
                    <a:cubicBezTo>
                      <a:pt x="12" y="303"/>
                      <a:pt x="18" y="309"/>
                      <a:pt x="27" y="314"/>
                    </a:cubicBezTo>
                    <a:cubicBezTo>
                      <a:pt x="17" y="317"/>
                      <a:pt x="9" y="325"/>
                      <a:pt x="6" y="335"/>
                    </a:cubicBezTo>
                    <a:cubicBezTo>
                      <a:pt x="1" y="345"/>
                      <a:pt x="1" y="355"/>
                      <a:pt x="6" y="365"/>
                    </a:cubicBezTo>
                    <a:cubicBezTo>
                      <a:pt x="9" y="375"/>
                      <a:pt x="17" y="382"/>
                      <a:pt x="26" y="386"/>
                    </a:cubicBezTo>
                    <a:cubicBezTo>
                      <a:pt x="17" y="390"/>
                      <a:pt x="8" y="397"/>
                      <a:pt x="3" y="408"/>
                    </a:cubicBezTo>
                    <a:cubicBezTo>
                      <a:pt x="-1" y="418"/>
                      <a:pt x="-1" y="429"/>
                      <a:pt x="4" y="438"/>
                    </a:cubicBezTo>
                    <a:cubicBezTo>
                      <a:pt x="7" y="448"/>
                      <a:pt x="15" y="455"/>
                      <a:pt x="24" y="459"/>
                    </a:cubicBezTo>
                    <a:cubicBezTo>
                      <a:pt x="25" y="459"/>
                      <a:pt x="26" y="460"/>
                      <a:pt x="26" y="460"/>
                    </a:cubicBezTo>
                    <a:cubicBezTo>
                      <a:pt x="17" y="464"/>
                      <a:pt x="8" y="471"/>
                      <a:pt x="5" y="481"/>
                    </a:cubicBezTo>
                    <a:cubicBezTo>
                      <a:pt x="1" y="491"/>
                      <a:pt x="1" y="501"/>
                      <a:pt x="5" y="511"/>
                    </a:cubicBezTo>
                    <a:cubicBezTo>
                      <a:pt x="8" y="521"/>
                      <a:pt x="17" y="528"/>
                      <a:pt x="26" y="532"/>
                    </a:cubicBezTo>
                    <a:cubicBezTo>
                      <a:pt x="29" y="533"/>
                      <a:pt x="31" y="534"/>
                      <a:pt x="34" y="534"/>
                    </a:cubicBezTo>
                    <a:cubicBezTo>
                      <a:pt x="25" y="539"/>
                      <a:pt x="18" y="545"/>
                      <a:pt x="15" y="555"/>
                    </a:cubicBezTo>
                    <a:cubicBezTo>
                      <a:pt x="10" y="564"/>
                      <a:pt x="10" y="575"/>
                      <a:pt x="15" y="585"/>
                    </a:cubicBezTo>
                    <a:cubicBezTo>
                      <a:pt x="19" y="594"/>
                      <a:pt x="26" y="602"/>
                      <a:pt x="36" y="606"/>
                    </a:cubicBezTo>
                    <a:cubicBezTo>
                      <a:pt x="37" y="606"/>
                      <a:pt x="37" y="607"/>
                      <a:pt x="38" y="607"/>
                    </a:cubicBezTo>
                    <a:cubicBezTo>
                      <a:pt x="29" y="610"/>
                      <a:pt x="21" y="618"/>
                      <a:pt x="17" y="628"/>
                    </a:cubicBezTo>
                    <a:cubicBezTo>
                      <a:pt x="8" y="648"/>
                      <a:pt x="18" y="671"/>
                      <a:pt x="38" y="679"/>
                    </a:cubicBezTo>
                    <a:cubicBezTo>
                      <a:pt x="40" y="680"/>
                      <a:pt x="42" y="681"/>
                      <a:pt x="45" y="681"/>
                    </a:cubicBezTo>
                    <a:cubicBezTo>
                      <a:pt x="40" y="685"/>
                      <a:pt x="37" y="690"/>
                      <a:pt x="34" y="695"/>
                    </a:cubicBezTo>
                    <a:cubicBezTo>
                      <a:pt x="30" y="705"/>
                      <a:pt x="30" y="716"/>
                      <a:pt x="34" y="725"/>
                    </a:cubicBezTo>
                    <a:cubicBezTo>
                      <a:pt x="38" y="735"/>
                      <a:pt x="46" y="743"/>
                      <a:pt x="56" y="747"/>
                    </a:cubicBezTo>
                    <a:cubicBezTo>
                      <a:pt x="60" y="748"/>
                      <a:pt x="64" y="749"/>
                      <a:pt x="69" y="750"/>
                    </a:cubicBezTo>
                    <a:cubicBezTo>
                      <a:pt x="69" y="750"/>
                      <a:pt x="68" y="751"/>
                      <a:pt x="68" y="752"/>
                    </a:cubicBezTo>
                    <a:cubicBezTo>
                      <a:pt x="59" y="772"/>
                      <a:pt x="69" y="795"/>
                      <a:pt x="89" y="803"/>
                    </a:cubicBezTo>
                    <a:cubicBezTo>
                      <a:pt x="94" y="805"/>
                      <a:pt x="99" y="806"/>
                      <a:pt x="104" y="806"/>
                    </a:cubicBezTo>
                    <a:cubicBezTo>
                      <a:pt x="119" y="806"/>
                      <a:pt x="134" y="797"/>
                      <a:pt x="140" y="781"/>
                    </a:cubicBezTo>
                    <a:cubicBezTo>
                      <a:pt x="144" y="791"/>
                      <a:pt x="152" y="799"/>
                      <a:pt x="162" y="803"/>
                    </a:cubicBezTo>
                    <a:cubicBezTo>
                      <a:pt x="167" y="805"/>
                      <a:pt x="172" y="806"/>
                      <a:pt x="177" y="806"/>
                    </a:cubicBezTo>
                    <a:cubicBezTo>
                      <a:pt x="192" y="806"/>
                      <a:pt x="207" y="797"/>
                      <a:pt x="213" y="781"/>
                    </a:cubicBezTo>
                    <a:cubicBezTo>
                      <a:pt x="218" y="791"/>
                      <a:pt x="225" y="799"/>
                      <a:pt x="236" y="803"/>
                    </a:cubicBezTo>
                    <a:cubicBezTo>
                      <a:pt x="240" y="805"/>
                      <a:pt x="245" y="806"/>
                      <a:pt x="250" y="806"/>
                    </a:cubicBezTo>
                    <a:cubicBezTo>
                      <a:pt x="265" y="806"/>
                      <a:pt x="280" y="797"/>
                      <a:pt x="286" y="781"/>
                    </a:cubicBezTo>
                    <a:lnTo>
                      <a:pt x="287" y="781"/>
                    </a:lnTo>
                    <a:cubicBezTo>
                      <a:pt x="291" y="791"/>
                      <a:pt x="299" y="799"/>
                      <a:pt x="308" y="803"/>
                    </a:cubicBezTo>
                    <a:cubicBezTo>
                      <a:pt x="313" y="805"/>
                      <a:pt x="318" y="806"/>
                      <a:pt x="323" y="806"/>
                    </a:cubicBezTo>
                    <a:cubicBezTo>
                      <a:pt x="338" y="806"/>
                      <a:pt x="353" y="797"/>
                      <a:pt x="360" y="781"/>
                    </a:cubicBezTo>
                    <a:cubicBezTo>
                      <a:pt x="364" y="791"/>
                      <a:pt x="371" y="799"/>
                      <a:pt x="381" y="803"/>
                    </a:cubicBezTo>
                    <a:cubicBezTo>
                      <a:pt x="386" y="805"/>
                      <a:pt x="391" y="806"/>
                      <a:pt x="396" y="806"/>
                    </a:cubicBezTo>
                    <a:cubicBezTo>
                      <a:pt x="401" y="806"/>
                      <a:pt x="406" y="805"/>
                      <a:pt x="411" y="803"/>
                    </a:cubicBezTo>
                    <a:cubicBezTo>
                      <a:pt x="421" y="799"/>
                      <a:pt x="429" y="791"/>
                      <a:pt x="432" y="781"/>
                    </a:cubicBezTo>
                    <a:lnTo>
                      <a:pt x="433" y="781"/>
                    </a:lnTo>
                    <a:cubicBezTo>
                      <a:pt x="437" y="791"/>
                      <a:pt x="444" y="799"/>
                      <a:pt x="454" y="803"/>
                    </a:cubicBezTo>
                    <a:cubicBezTo>
                      <a:pt x="459" y="805"/>
                      <a:pt x="464" y="806"/>
                      <a:pt x="469" y="806"/>
                    </a:cubicBezTo>
                    <a:cubicBezTo>
                      <a:pt x="474" y="806"/>
                      <a:pt x="479" y="805"/>
                      <a:pt x="484" y="803"/>
                    </a:cubicBezTo>
                    <a:cubicBezTo>
                      <a:pt x="494" y="799"/>
                      <a:pt x="501" y="791"/>
                      <a:pt x="505" y="781"/>
                    </a:cubicBezTo>
                    <a:cubicBezTo>
                      <a:pt x="506" y="781"/>
                      <a:pt x="506" y="781"/>
                      <a:pt x="506" y="781"/>
                    </a:cubicBezTo>
                    <a:cubicBezTo>
                      <a:pt x="510" y="791"/>
                      <a:pt x="517" y="799"/>
                      <a:pt x="527" y="803"/>
                    </a:cubicBezTo>
                    <a:cubicBezTo>
                      <a:pt x="532" y="805"/>
                      <a:pt x="537" y="806"/>
                      <a:pt x="542" y="806"/>
                    </a:cubicBezTo>
                    <a:cubicBezTo>
                      <a:pt x="547" y="806"/>
                      <a:pt x="552" y="805"/>
                      <a:pt x="557" y="803"/>
                    </a:cubicBezTo>
                    <a:cubicBezTo>
                      <a:pt x="567" y="799"/>
                      <a:pt x="574" y="791"/>
                      <a:pt x="578" y="782"/>
                    </a:cubicBezTo>
                    <a:cubicBezTo>
                      <a:pt x="583" y="789"/>
                      <a:pt x="589" y="794"/>
                      <a:pt x="597" y="797"/>
                    </a:cubicBezTo>
                    <a:cubicBezTo>
                      <a:pt x="602" y="799"/>
                      <a:pt x="608" y="800"/>
                      <a:pt x="613" y="800"/>
                    </a:cubicBezTo>
                    <a:cubicBezTo>
                      <a:pt x="631" y="800"/>
                      <a:pt x="647" y="790"/>
                      <a:pt x="654" y="774"/>
                    </a:cubicBezTo>
                    <a:cubicBezTo>
                      <a:pt x="659" y="763"/>
                      <a:pt x="659" y="751"/>
                      <a:pt x="654" y="740"/>
                    </a:cubicBezTo>
                    <a:cubicBezTo>
                      <a:pt x="652" y="736"/>
                      <a:pt x="650" y="731"/>
                      <a:pt x="646" y="728"/>
                    </a:cubicBezTo>
                    <a:cubicBezTo>
                      <a:pt x="658" y="725"/>
                      <a:pt x="668" y="717"/>
                      <a:pt x="673" y="705"/>
                    </a:cubicBezTo>
                    <a:cubicBezTo>
                      <a:pt x="682" y="685"/>
                      <a:pt x="672" y="662"/>
                      <a:pt x="652" y="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A6ABA2D8-9868-EB4E-8A5B-28640020D13A}"/>
                  </a:ext>
                </a:extLst>
              </p:cNvPr>
              <p:cNvSpPr/>
              <p:nvPr/>
            </p:nvSpPr>
            <p:spPr>
              <a:xfrm>
                <a:off x="15959841" y="12447335"/>
                <a:ext cx="560606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190">
                    <a:moveTo>
                      <a:pt x="189" y="3"/>
                    </a:moveTo>
                    <a:cubicBezTo>
                      <a:pt x="189" y="3"/>
                      <a:pt x="135" y="52"/>
                      <a:pt x="56" y="78"/>
                    </a:cubicBezTo>
                    <a:cubicBezTo>
                      <a:pt x="-23" y="104"/>
                      <a:pt x="5" y="190"/>
                      <a:pt x="5" y="190"/>
                    </a:cubicBezTo>
                    <a:lnTo>
                      <a:pt x="447" y="190"/>
                    </a:lnTo>
                    <a:cubicBezTo>
                      <a:pt x="461" y="63"/>
                      <a:pt x="433" y="0"/>
                      <a:pt x="433" y="0"/>
                    </a:cubicBezTo>
                    <a:cubicBezTo>
                      <a:pt x="433" y="0"/>
                      <a:pt x="339" y="44"/>
                      <a:pt x="189" y="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A55C7292-83B2-E44B-A2E7-5578337078AA}"/>
                  </a:ext>
                </a:extLst>
              </p:cNvPr>
              <p:cNvSpPr/>
              <p:nvPr/>
            </p:nvSpPr>
            <p:spPr>
              <a:xfrm>
                <a:off x="15949357" y="12438921"/>
                <a:ext cx="578587" cy="252675"/>
              </a:xfrm>
              <a:custGeom>
                <a:avLst/>
                <a:gdLst>
                  <a:gd name="connsiteX0" fmla="*/ 542480 w 578587"/>
                  <a:gd name="connsiteY0" fmla="*/ 20876 h 252675"/>
                  <a:gd name="connsiteX1" fmla="*/ 246660 w 578587"/>
                  <a:gd name="connsiteY1" fmla="*/ 22115 h 252675"/>
                  <a:gd name="connsiteX2" fmla="*/ 81349 w 578587"/>
                  <a:gd name="connsiteY2" fmla="*/ 113803 h 252675"/>
                  <a:gd name="connsiteX3" fmla="*/ 21688 w 578587"/>
                  <a:gd name="connsiteY3" fmla="*/ 235227 h 252675"/>
                  <a:gd name="connsiteX4" fmla="*/ 557395 w 578587"/>
                  <a:gd name="connsiteY4" fmla="*/ 235227 h 252675"/>
                  <a:gd name="connsiteX5" fmla="*/ 542480 w 578587"/>
                  <a:gd name="connsiteY5" fmla="*/ 20876 h 252675"/>
                  <a:gd name="connsiteX6" fmla="*/ 543758 w 578587"/>
                  <a:gd name="connsiteY6" fmla="*/ 930 h 252675"/>
                  <a:gd name="connsiteX7" fmla="*/ 551217 w 578587"/>
                  <a:gd name="connsiteY7" fmla="*/ 930 h 252675"/>
                  <a:gd name="connsiteX8" fmla="*/ 556189 w 578587"/>
                  <a:gd name="connsiteY8" fmla="*/ 5891 h 252675"/>
                  <a:gd name="connsiteX9" fmla="*/ 573593 w 578587"/>
                  <a:gd name="connsiteY9" fmla="*/ 243994 h 252675"/>
                  <a:gd name="connsiteX10" fmla="*/ 564891 w 578587"/>
                  <a:gd name="connsiteY10" fmla="*/ 252675 h 252675"/>
                  <a:gd name="connsiteX11" fmla="*/ 15435 w 578587"/>
                  <a:gd name="connsiteY11" fmla="*/ 252675 h 252675"/>
                  <a:gd name="connsiteX12" fmla="*/ 5490 w 578587"/>
                  <a:gd name="connsiteY12" fmla="*/ 246474 h 252675"/>
                  <a:gd name="connsiteX13" fmla="*/ 76348 w 578587"/>
                  <a:gd name="connsiteY13" fmla="*/ 96420 h 252675"/>
                  <a:gd name="connsiteX14" fmla="*/ 237952 w 578587"/>
                  <a:gd name="connsiteY14" fmla="*/ 5891 h 252675"/>
                  <a:gd name="connsiteX15" fmla="*/ 246654 w 578587"/>
                  <a:gd name="connsiteY15" fmla="*/ 3410 h 252675"/>
                  <a:gd name="connsiteX16" fmla="*/ 543758 w 578587"/>
                  <a:gd name="connsiteY16" fmla="*/ 930 h 25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8587" h="252675">
                    <a:moveTo>
                      <a:pt x="542480" y="20876"/>
                    </a:moveTo>
                    <a:cubicBezTo>
                      <a:pt x="511406" y="32027"/>
                      <a:pt x="404513" y="64242"/>
                      <a:pt x="246660" y="22115"/>
                    </a:cubicBezTo>
                    <a:cubicBezTo>
                      <a:pt x="230502" y="35744"/>
                      <a:pt x="168355" y="85305"/>
                      <a:pt x="81349" y="113803"/>
                    </a:cubicBezTo>
                    <a:cubicBezTo>
                      <a:pt x="5530" y="138583"/>
                      <a:pt x="16716" y="212925"/>
                      <a:pt x="21688" y="235227"/>
                    </a:cubicBezTo>
                    <a:lnTo>
                      <a:pt x="557395" y="235227"/>
                    </a:lnTo>
                    <a:cubicBezTo>
                      <a:pt x="568582" y="115042"/>
                      <a:pt x="549938" y="44417"/>
                      <a:pt x="542480" y="20876"/>
                    </a:cubicBezTo>
                    <a:close/>
                    <a:moveTo>
                      <a:pt x="543758" y="930"/>
                    </a:moveTo>
                    <a:cubicBezTo>
                      <a:pt x="546244" y="-310"/>
                      <a:pt x="548730" y="-310"/>
                      <a:pt x="551217" y="930"/>
                    </a:cubicBezTo>
                    <a:cubicBezTo>
                      <a:pt x="552460" y="2170"/>
                      <a:pt x="554946" y="3410"/>
                      <a:pt x="556189" y="5891"/>
                    </a:cubicBezTo>
                    <a:cubicBezTo>
                      <a:pt x="557432" y="8371"/>
                      <a:pt x="590996" y="87739"/>
                      <a:pt x="573593" y="243994"/>
                    </a:cubicBezTo>
                    <a:cubicBezTo>
                      <a:pt x="572349" y="248955"/>
                      <a:pt x="568620" y="252675"/>
                      <a:pt x="564891" y="252675"/>
                    </a:cubicBezTo>
                    <a:lnTo>
                      <a:pt x="15435" y="252675"/>
                    </a:lnTo>
                    <a:cubicBezTo>
                      <a:pt x="10463" y="252675"/>
                      <a:pt x="6734" y="250195"/>
                      <a:pt x="5490" y="246474"/>
                    </a:cubicBezTo>
                    <a:cubicBezTo>
                      <a:pt x="5490" y="245234"/>
                      <a:pt x="-29317" y="131143"/>
                      <a:pt x="76348" y="96420"/>
                    </a:cubicBezTo>
                    <a:cubicBezTo>
                      <a:pt x="172067" y="65416"/>
                      <a:pt x="237952" y="5891"/>
                      <a:pt x="237952" y="5891"/>
                    </a:cubicBezTo>
                    <a:cubicBezTo>
                      <a:pt x="240439" y="3410"/>
                      <a:pt x="244168" y="2170"/>
                      <a:pt x="246654" y="3410"/>
                    </a:cubicBezTo>
                    <a:cubicBezTo>
                      <a:pt x="428148" y="53015"/>
                      <a:pt x="543758" y="930"/>
                      <a:pt x="543758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09CCBC2C-D3FC-7E46-BA24-D53E91213750}"/>
                  </a:ext>
                </a:extLst>
              </p:cNvPr>
              <p:cNvSpPr/>
              <p:nvPr/>
            </p:nvSpPr>
            <p:spPr>
              <a:xfrm>
                <a:off x="15867649" y="9710619"/>
                <a:ext cx="682694" cy="27603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9" h="2216">
                    <a:moveTo>
                      <a:pt x="500" y="592"/>
                    </a:moveTo>
                    <a:cubicBezTo>
                      <a:pt x="629" y="192"/>
                      <a:pt x="462" y="0"/>
                      <a:pt x="462" y="0"/>
                    </a:cubicBezTo>
                    <a:lnTo>
                      <a:pt x="24" y="102"/>
                    </a:lnTo>
                    <a:cubicBezTo>
                      <a:pt x="24" y="102"/>
                      <a:pt x="-2" y="860"/>
                      <a:pt x="0" y="1097"/>
                    </a:cubicBezTo>
                    <a:cubicBezTo>
                      <a:pt x="3" y="1334"/>
                      <a:pt x="262" y="2199"/>
                      <a:pt x="262" y="2199"/>
                    </a:cubicBezTo>
                    <a:cubicBezTo>
                      <a:pt x="412" y="2240"/>
                      <a:pt x="506" y="2196"/>
                      <a:pt x="506" y="2196"/>
                    </a:cubicBezTo>
                    <a:cubicBezTo>
                      <a:pt x="468" y="1833"/>
                      <a:pt x="363" y="1100"/>
                      <a:pt x="363" y="1100"/>
                    </a:cubicBezTo>
                    <a:cubicBezTo>
                      <a:pt x="363" y="1100"/>
                      <a:pt x="371" y="992"/>
                      <a:pt x="500" y="5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1ABDB5A-B635-084F-9B84-F1DB0A9E9DCE}"/>
                  </a:ext>
                </a:extLst>
              </p:cNvPr>
              <p:cNvSpPr/>
              <p:nvPr/>
            </p:nvSpPr>
            <p:spPr>
              <a:xfrm>
                <a:off x="15858788" y="9701407"/>
                <a:ext cx="699564" cy="2779579"/>
              </a:xfrm>
              <a:custGeom>
                <a:avLst/>
                <a:gdLst>
                  <a:gd name="connsiteX0" fmla="*/ 578382 w 699564"/>
                  <a:gd name="connsiteY0" fmla="*/ 17932 h 2779579"/>
                  <a:gd name="connsiteX1" fmla="*/ 47427 w 699564"/>
                  <a:gd name="connsiteY1" fmla="*/ 142498 h 2779579"/>
                  <a:gd name="connsiteX2" fmla="*/ 18828 w 699564"/>
                  <a:gd name="connsiteY2" fmla="*/ 1375705 h 2779579"/>
                  <a:gd name="connsiteX3" fmla="*/ 342126 w 699564"/>
                  <a:gd name="connsiteY3" fmla="*/ 2740953 h 2779579"/>
                  <a:gd name="connsiteX4" fmla="*/ 629364 w 699564"/>
                  <a:gd name="connsiteY4" fmla="*/ 2739707 h 2779579"/>
                  <a:gd name="connsiteX5" fmla="*/ 451550 w 699564"/>
                  <a:gd name="connsiteY5" fmla="*/ 1380688 h 2779579"/>
                  <a:gd name="connsiteX6" fmla="*/ 451550 w 699564"/>
                  <a:gd name="connsiteY6" fmla="*/ 1378197 h 2779579"/>
                  <a:gd name="connsiteX7" fmla="*/ 621903 w 699564"/>
                  <a:gd name="connsiteY7" fmla="*/ 744154 h 2779579"/>
                  <a:gd name="connsiteX8" fmla="*/ 578382 w 699564"/>
                  <a:gd name="connsiteY8" fmla="*/ 17932 h 2779579"/>
                  <a:gd name="connsiteX9" fmla="*/ 580892 w 699564"/>
                  <a:gd name="connsiteY9" fmla="*/ 488 h 2779579"/>
                  <a:gd name="connsiteX10" fmla="*/ 589597 w 699564"/>
                  <a:gd name="connsiteY10" fmla="*/ 2979 h 2779579"/>
                  <a:gd name="connsiteX11" fmla="*/ 639341 w 699564"/>
                  <a:gd name="connsiteY11" fmla="*/ 749136 h 2779579"/>
                  <a:gd name="connsiteX12" fmla="*/ 468970 w 699564"/>
                  <a:gd name="connsiteY12" fmla="*/ 1379445 h 2779579"/>
                  <a:gd name="connsiteX13" fmla="*/ 648046 w 699564"/>
                  <a:gd name="connsiteY13" fmla="*/ 2744700 h 2779579"/>
                  <a:gd name="connsiteX14" fmla="*/ 641828 w 699564"/>
                  <a:gd name="connsiteY14" fmla="*/ 2753420 h 2779579"/>
                  <a:gd name="connsiteX15" fmla="*/ 491355 w 699564"/>
                  <a:gd name="connsiteY15" fmla="*/ 2779579 h 2779579"/>
                  <a:gd name="connsiteX16" fmla="*/ 332177 w 699564"/>
                  <a:gd name="connsiteY16" fmla="*/ 2757157 h 2779579"/>
                  <a:gd name="connsiteX17" fmla="*/ 325959 w 699564"/>
                  <a:gd name="connsiteY17" fmla="*/ 2750929 h 2779579"/>
                  <a:gd name="connsiteX18" fmla="*/ 141 w 699564"/>
                  <a:gd name="connsiteY18" fmla="*/ 1375708 h 2779579"/>
                  <a:gd name="connsiteX19" fmla="*/ 29987 w 699564"/>
                  <a:gd name="connsiteY19" fmla="*/ 135020 h 2779579"/>
                  <a:gd name="connsiteX20" fmla="*/ 36205 w 699564"/>
                  <a:gd name="connsiteY20" fmla="*/ 126301 h 277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9564" h="2779579">
                    <a:moveTo>
                      <a:pt x="578382" y="17932"/>
                    </a:moveTo>
                    <a:lnTo>
                      <a:pt x="47427" y="142498"/>
                    </a:lnTo>
                    <a:cubicBezTo>
                      <a:pt x="43697" y="229695"/>
                      <a:pt x="15098" y="1097922"/>
                      <a:pt x="18828" y="1375705"/>
                    </a:cubicBezTo>
                    <a:cubicBezTo>
                      <a:pt x="21315" y="1655979"/>
                      <a:pt x="318500" y="2662475"/>
                      <a:pt x="342126" y="2740953"/>
                    </a:cubicBezTo>
                    <a:cubicBezTo>
                      <a:pt x="497558" y="2782059"/>
                      <a:pt x="603251" y="2748426"/>
                      <a:pt x="629364" y="2739707"/>
                    </a:cubicBezTo>
                    <a:cubicBezTo>
                      <a:pt x="580869" y="2288777"/>
                      <a:pt x="452793" y="1389407"/>
                      <a:pt x="451550" y="1380688"/>
                    </a:cubicBezTo>
                    <a:cubicBezTo>
                      <a:pt x="451550" y="1379442"/>
                      <a:pt x="451550" y="1379442"/>
                      <a:pt x="451550" y="1378197"/>
                    </a:cubicBezTo>
                    <a:cubicBezTo>
                      <a:pt x="451550" y="1373214"/>
                      <a:pt x="462741" y="1237437"/>
                      <a:pt x="621903" y="744154"/>
                    </a:cubicBezTo>
                    <a:cubicBezTo>
                      <a:pt x="767387" y="291978"/>
                      <a:pt x="604495" y="52811"/>
                      <a:pt x="578382" y="17932"/>
                    </a:cubicBezTo>
                    <a:close/>
                    <a:moveTo>
                      <a:pt x="580892" y="488"/>
                    </a:moveTo>
                    <a:cubicBezTo>
                      <a:pt x="583380" y="-758"/>
                      <a:pt x="587110" y="488"/>
                      <a:pt x="589597" y="2979"/>
                    </a:cubicBezTo>
                    <a:cubicBezTo>
                      <a:pt x="592085" y="5471"/>
                      <a:pt x="798519" y="252113"/>
                      <a:pt x="639341" y="749136"/>
                    </a:cubicBezTo>
                    <a:cubicBezTo>
                      <a:pt x="487624" y="1218754"/>
                      <a:pt x="471457" y="1365743"/>
                      <a:pt x="468970" y="1379445"/>
                    </a:cubicBezTo>
                    <a:cubicBezTo>
                      <a:pt x="475188" y="1414324"/>
                      <a:pt x="600790" y="2302487"/>
                      <a:pt x="648046" y="2744700"/>
                    </a:cubicBezTo>
                    <a:cubicBezTo>
                      <a:pt x="648046" y="2748437"/>
                      <a:pt x="645558" y="2752174"/>
                      <a:pt x="641828" y="2753420"/>
                    </a:cubicBezTo>
                    <a:cubicBezTo>
                      <a:pt x="639341" y="2754665"/>
                      <a:pt x="584623" y="2779579"/>
                      <a:pt x="491355" y="2779579"/>
                    </a:cubicBezTo>
                    <a:cubicBezTo>
                      <a:pt x="447829" y="2779579"/>
                      <a:pt x="393112" y="2773351"/>
                      <a:pt x="332177" y="2757157"/>
                    </a:cubicBezTo>
                    <a:cubicBezTo>
                      <a:pt x="329689" y="2755911"/>
                      <a:pt x="327202" y="2753420"/>
                      <a:pt x="325959" y="2750929"/>
                    </a:cubicBezTo>
                    <a:cubicBezTo>
                      <a:pt x="312279" y="2707330"/>
                      <a:pt x="3872" y="1668441"/>
                      <a:pt x="141" y="1375708"/>
                    </a:cubicBezTo>
                    <a:cubicBezTo>
                      <a:pt x="-2346" y="1084221"/>
                      <a:pt x="28743" y="144986"/>
                      <a:pt x="29987" y="135020"/>
                    </a:cubicBezTo>
                    <a:cubicBezTo>
                      <a:pt x="29987" y="131283"/>
                      <a:pt x="32474" y="127546"/>
                      <a:pt x="36205" y="126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0FB2B052-777A-034E-A438-A38BF19C2798}"/>
                  </a:ext>
                </a:extLst>
              </p:cNvPr>
              <p:cNvSpPr/>
              <p:nvPr/>
            </p:nvSpPr>
            <p:spPr>
              <a:xfrm>
                <a:off x="15959841" y="12447335"/>
                <a:ext cx="560606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190">
                    <a:moveTo>
                      <a:pt x="189" y="3"/>
                    </a:moveTo>
                    <a:cubicBezTo>
                      <a:pt x="189" y="3"/>
                      <a:pt x="135" y="52"/>
                      <a:pt x="56" y="78"/>
                    </a:cubicBezTo>
                    <a:cubicBezTo>
                      <a:pt x="-23" y="104"/>
                      <a:pt x="5" y="190"/>
                      <a:pt x="5" y="190"/>
                    </a:cubicBezTo>
                    <a:lnTo>
                      <a:pt x="447" y="190"/>
                    </a:lnTo>
                    <a:cubicBezTo>
                      <a:pt x="461" y="63"/>
                      <a:pt x="433" y="0"/>
                      <a:pt x="433" y="0"/>
                    </a:cubicBezTo>
                    <a:cubicBezTo>
                      <a:pt x="433" y="0"/>
                      <a:pt x="339" y="44"/>
                      <a:pt x="189" y="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065B4E8C-4DD7-F746-9CDB-1BAA4E0E5944}"/>
                  </a:ext>
                </a:extLst>
              </p:cNvPr>
              <p:cNvSpPr/>
              <p:nvPr/>
            </p:nvSpPr>
            <p:spPr>
              <a:xfrm>
                <a:off x="15886340" y="7751546"/>
                <a:ext cx="458451" cy="763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9" h="614">
                    <a:moveTo>
                      <a:pt x="258" y="12"/>
                    </a:moveTo>
                    <a:cubicBezTo>
                      <a:pt x="161" y="-28"/>
                      <a:pt x="23" y="35"/>
                      <a:pt x="12" y="106"/>
                    </a:cubicBezTo>
                    <a:cubicBezTo>
                      <a:pt x="4" y="156"/>
                      <a:pt x="-33" y="450"/>
                      <a:pt x="76" y="476"/>
                    </a:cubicBezTo>
                    <a:cubicBezTo>
                      <a:pt x="107" y="483"/>
                      <a:pt x="141" y="480"/>
                      <a:pt x="175" y="469"/>
                    </a:cubicBezTo>
                    <a:lnTo>
                      <a:pt x="175" y="614"/>
                    </a:lnTo>
                    <a:lnTo>
                      <a:pt x="344" y="614"/>
                    </a:lnTo>
                    <a:lnTo>
                      <a:pt x="344" y="309"/>
                    </a:lnTo>
                    <a:cubicBezTo>
                      <a:pt x="351" y="293"/>
                      <a:pt x="357" y="277"/>
                      <a:pt x="361" y="260"/>
                    </a:cubicBezTo>
                    <a:cubicBezTo>
                      <a:pt x="385" y="158"/>
                      <a:pt x="355" y="52"/>
                      <a:pt x="258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A0A52AA-79BD-3446-B725-890DA5981525}"/>
                  </a:ext>
                </a:extLst>
              </p:cNvPr>
              <p:cNvSpPr/>
              <p:nvPr/>
            </p:nvSpPr>
            <p:spPr>
              <a:xfrm>
                <a:off x="15877969" y="7741621"/>
                <a:ext cx="476771" cy="782588"/>
              </a:xfrm>
              <a:custGeom>
                <a:avLst/>
                <a:gdLst>
                  <a:gd name="connsiteX0" fmla="*/ 221759 w 476771"/>
                  <a:gd name="connsiteY0" fmla="*/ 20049 h 782588"/>
                  <a:gd name="connsiteX1" fmla="*/ 110264 w 476771"/>
                  <a:gd name="connsiteY1" fmla="*/ 54730 h 782588"/>
                  <a:gd name="connsiteX2" fmla="*/ 33242 w 476771"/>
                  <a:gd name="connsiteY2" fmla="*/ 144309 h 782588"/>
                  <a:gd name="connsiteX3" fmla="*/ 18334 w 476771"/>
                  <a:gd name="connsiteY3" fmla="*/ 384431 h 782588"/>
                  <a:gd name="connsiteX4" fmla="*/ 106537 w 476771"/>
                  <a:gd name="connsiteY4" fmla="*/ 593449 h 782588"/>
                  <a:gd name="connsiteX5" fmla="*/ 224555 w 476771"/>
                  <a:gd name="connsiteY5" fmla="*/ 585985 h 782588"/>
                  <a:gd name="connsiteX6" fmla="*/ 232009 w 476771"/>
                  <a:gd name="connsiteY6" fmla="*/ 587229 h 782588"/>
                  <a:gd name="connsiteX7" fmla="*/ 235735 w 476771"/>
                  <a:gd name="connsiteY7" fmla="*/ 594694 h 782588"/>
                  <a:gd name="connsiteX8" fmla="*/ 235735 w 476771"/>
                  <a:gd name="connsiteY8" fmla="*/ 766387 h 782588"/>
                  <a:gd name="connsiteX9" fmla="*/ 428291 w 476771"/>
                  <a:gd name="connsiteY9" fmla="*/ 766387 h 782588"/>
                  <a:gd name="connsiteX10" fmla="*/ 428291 w 476771"/>
                  <a:gd name="connsiteY10" fmla="*/ 395629 h 782588"/>
                  <a:gd name="connsiteX11" fmla="*/ 429533 w 476771"/>
                  <a:gd name="connsiteY11" fmla="*/ 391896 h 782588"/>
                  <a:gd name="connsiteX12" fmla="*/ 449410 w 476771"/>
                  <a:gd name="connsiteY12" fmla="*/ 332177 h 782588"/>
                  <a:gd name="connsiteX13" fmla="*/ 327665 w 476771"/>
                  <a:gd name="connsiteY13" fmla="*/ 34823 h 782588"/>
                  <a:gd name="connsiteX14" fmla="*/ 221759 w 476771"/>
                  <a:gd name="connsiteY14" fmla="*/ 20049 h 782588"/>
                  <a:gd name="connsiteX15" fmla="*/ 220045 w 476771"/>
                  <a:gd name="connsiteY15" fmla="*/ 1201 h 782588"/>
                  <a:gd name="connsiteX16" fmla="*/ 333893 w 476771"/>
                  <a:gd name="connsiteY16" fmla="*/ 16131 h 782588"/>
                  <a:gd name="connsiteX17" fmla="*/ 466846 w 476771"/>
                  <a:gd name="connsiteY17" fmla="*/ 335903 h 782588"/>
                  <a:gd name="connsiteX18" fmla="*/ 446965 w 476771"/>
                  <a:gd name="connsiteY18" fmla="*/ 395627 h 782588"/>
                  <a:gd name="connsiteX19" fmla="*/ 446965 w 476771"/>
                  <a:gd name="connsiteY19" fmla="*/ 773878 h 782588"/>
                  <a:gd name="connsiteX20" fmla="*/ 437024 w 476771"/>
                  <a:gd name="connsiteY20" fmla="*/ 782588 h 782588"/>
                  <a:gd name="connsiteX21" fmla="*/ 227034 w 476771"/>
                  <a:gd name="connsiteY21" fmla="*/ 782588 h 782588"/>
                  <a:gd name="connsiteX22" fmla="*/ 218336 w 476771"/>
                  <a:gd name="connsiteY22" fmla="*/ 773878 h 782588"/>
                  <a:gd name="connsiteX23" fmla="*/ 218336 w 476771"/>
                  <a:gd name="connsiteY23" fmla="*/ 605905 h 782588"/>
                  <a:gd name="connsiteX24" fmla="*/ 101537 w 476771"/>
                  <a:gd name="connsiteY24" fmla="*/ 609638 h 782588"/>
                  <a:gd name="connsiteX25" fmla="*/ 891 w 476771"/>
                  <a:gd name="connsiteY25" fmla="*/ 384429 h 782588"/>
                  <a:gd name="connsiteX26" fmla="*/ 14559 w 476771"/>
                  <a:gd name="connsiteY26" fmla="*/ 140556 h 782588"/>
                  <a:gd name="connsiteX27" fmla="*/ 101537 w 476771"/>
                  <a:gd name="connsiteY27" fmla="*/ 38528 h 782588"/>
                  <a:gd name="connsiteX28" fmla="*/ 220045 w 476771"/>
                  <a:gd name="connsiteY28" fmla="*/ 1201 h 782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76771" h="782588">
                    <a:moveTo>
                      <a:pt x="221759" y="20049"/>
                    </a:moveTo>
                    <a:cubicBezTo>
                      <a:pt x="183870" y="23626"/>
                      <a:pt x="145048" y="35445"/>
                      <a:pt x="110264" y="54730"/>
                    </a:cubicBezTo>
                    <a:cubicBezTo>
                      <a:pt x="65541" y="80857"/>
                      <a:pt x="38211" y="113205"/>
                      <a:pt x="33242" y="144309"/>
                    </a:cubicBezTo>
                    <a:cubicBezTo>
                      <a:pt x="25788" y="190343"/>
                      <a:pt x="14607" y="292364"/>
                      <a:pt x="18334" y="384431"/>
                    </a:cubicBezTo>
                    <a:cubicBezTo>
                      <a:pt x="23303" y="471522"/>
                      <a:pt x="39453" y="578520"/>
                      <a:pt x="106537" y="593449"/>
                    </a:cubicBezTo>
                    <a:cubicBezTo>
                      <a:pt x="141321" y="602159"/>
                      <a:pt x="182317" y="599670"/>
                      <a:pt x="224555" y="585985"/>
                    </a:cubicBezTo>
                    <a:cubicBezTo>
                      <a:pt x="225797" y="585985"/>
                      <a:pt x="229524" y="585985"/>
                      <a:pt x="232009" y="587229"/>
                    </a:cubicBezTo>
                    <a:cubicBezTo>
                      <a:pt x="234493" y="589717"/>
                      <a:pt x="235735" y="590961"/>
                      <a:pt x="235735" y="594694"/>
                    </a:cubicBezTo>
                    <a:lnTo>
                      <a:pt x="235735" y="766387"/>
                    </a:lnTo>
                    <a:lnTo>
                      <a:pt x="428291" y="766387"/>
                    </a:lnTo>
                    <a:lnTo>
                      <a:pt x="428291" y="395629"/>
                    </a:lnTo>
                    <a:cubicBezTo>
                      <a:pt x="428291" y="394384"/>
                      <a:pt x="428291" y="394384"/>
                      <a:pt x="429533" y="391896"/>
                    </a:cubicBezTo>
                    <a:cubicBezTo>
                      <a:pt x="436987" y="373234"/>
                      <a:pt x="444440" y="352083"/>
                      <a:pt x="449410" y="332177"/>
                    </a:cubicBezTo>
                    <a:cubicBezTo>
                      <a:pt x="481709" y="195319"/>
                      <a:pt x="433260" y="78369"/>
                      <a:pt x="327665" y="34823"/>
                    </a:cubicBezTo>
                    <a:cubicBezTo>
                      <a:pt x="296607" y="21138"/>
                      <a:pt x="259649" y="16472"/>
                      <a:pt x="221759" y="20049"/>
                    </a:cubicBezTo>
                    <a:close/>
                    <a:moveTo>
                      <a:pt x="220045" y="1201"/>
                    </a:moveTo>
                    <a:cubicBezTo>
                      <a:pt x="260583" y="-2533"/>
                      <a:pt x="300345" y="2445"/>
                      <a:pt x="333893" y="16131"/>
                    </a:cubicBezTo>
                    <a:cubicBezTo>
                      <a:pt x="465603" y="70878"/>
                      <a:pt x="495424" y="216455"/>
                      <a:pt x="466846" y="335903"/>
                    </a:cubicBezTo>
                    <a:cubicBezTo>
                      <a:pt x="461875" y="355811"/>
                      <a:pt x="454420" y="376963"/>
                      <a:pt x="446965" y="395627"/>
                    </a:cubicBezTo>
                    <a:lnTo>
                      <a:pt x="446965" y="773878"/>
                    </a:lnTo>
                    <a:cubicBezTo>
                      <a:pt x="446965" y="778855"/>
                      <a:pt x="441995" y="782588"/>
                      <a:pt x="437024" y="782588"/>
                    </a:cubicBezTo>
                    <a:lnTo>
                      <a:pt x="227034" y="782588"/>
                    </a:lnTo>
                    <a:cubicBezTo>
                      <a:pt x="222064" y="782588"/>
                      <a:pt x="218336" y="778855"/>
                      <a:pt x="218336" y="773878"/>
                    </a:cubicBezTo>
                    <a:lnTo>
                      <a:pt x="218336" y="605905"/>
                    </a:lnTo>
                    <a:cubicBezTo>
                      <a:pt x="177332" y="617103"/>
                      <a:pt x="137571" y="618347"/>
                      <a:pt x="101537" y="609638"/>
                    </a:cubicBezTo>
                    <a:cubicBezTo>
                      <a:pt x="39410" y="595951"/>
                      <a:pt x="7103" y="520052"/>
                      <a:pt x="891" y="384429"/>
                    </a:cubicBezTo>
                    <a:cubicBezTo>
                      <a:pt x="-4080" y="268714"/>
                      <a:pt x="13316" y="152999"/>
                      <a:pt x="14559" y="140556"/>
                    </a:cubicBezTo>
                    <a:cubicBezTo>
                      <a:pt x="20771" y="103229"/>
                      <a:pt x="51835" y="65901"/>
                      <a:pt x="101537" y="38528"/>
                    </a:cubicBezTo>
                    <a:cubicBezTo>
                      <a:pt x="138192" y="17376"/>
                      <a:pt x="179507" y="4933"/>
                      <a:pt x="220045" y="1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1CB02A26-B162-3E4B-974E-2069CB9B8DEE}"/>
                  </a:ext>
                </a:extLst>
              </p:cNvPr>
              <p:cNvSpPr/>
              <p:nvPr/>
            </p:nvSpPr>
            <p:spPr>
              <a:xfrm>
                <a:off x="16095633" y="8298641"/>
                <a:ext cx="57306" cy="448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37">
                    <a:moveTo>
                      <a:pt x="8" y="37"/>
                    </a:moveTo>
                    <a:cubicBezTo>
                      <a:pt x="5" y="37"/>
                      <a:pt x="2" y="35"/>
                      <a:pt x="1" y="32"/>
                    </a:cubicBezTo>
                    <a:cubicBezTo>
                      <a:pt x="-1" y="29"/>
                      <a:pt x="1" y="24"/>
                      <a:pt x="5" y="23"/>
                    </a:cubicBezTo>
                    <a:cubicBezTo>
                      <a:pt x="6" y="23"/>
                      <a:pt x="20" y="17"/>
                      <a:pt x="35" y="2"/>
                    </a:cubicBezTo>
                    <a:cubicBezTo>
                      <a:pt x="38" y="-1"/>
                      <a:pt x="42" y="-1"/>
                      <a:pt x="45" y="2"/>
                    </a:cubicBezTo>
                    <a:cubicBezTo>
                      <a:pt x="48" y="5"/>
                      <a:pt x="48" y="9"/>
                      <a:pt x="45" y="12"/>
                    </a:cubicBezTo>
                    <a:cubicBezTo>
                      <a:pt x="28" y="30"/>
                      <a:pt x="11" y="37"/>
                      <a:pt x="10" y="37"/>
                    </a:cubicBezTo>
                    <a:cubicBezTo>
                      <a:pt x="9" y="37"/>
                      <a:pt x="9" y="37"/>
                      <a:pt x="8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A491E47-8440-584B-AC04-C8BA8D6198A8}"/>
                  </a:ext>
                </a:extLst>
              </p:cNvPr>
              <p:cNvSpPr/>
              <p:nvPr/>
            </p:nvSpPr>
            <p:spPr>
              <a:xfrm>
                <a:off x="15754282" y="8471867"/>
                <a:ext cx="735017" cy="1389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1" h="1116">
                    <a:moveTo>
                      <a:pt x="2" y="763"/>
                    </a:moveTo>
                    <a:cubicBezTo>
                      <a:pt x="11" y="918"/>
                      <a:pt x="23" y="1111"/>
                      <a:pt x="89" y="1116"/>
                    </a:cubicBezTo>
                    <a:cubicBezTo>
                      <a:pt x="154" y="1122"/>
                      <a:pt x="590" y="1025"/>
                      <a:pt x="575" y="963"/>
                    </a:cubicBezTo>
                    <a:cubicBezTo>
                      <a:pt x="559" y="900"/>
                      <a:pt x="505" y="751"/>
                      <a:pt x="512" y="679"/>
                    </a:cubicBezTo>
                    <a:cubicBezTo>
                      <a:pt x="525" y="533"/>
                      <a:pt x="641" y="304"/>
                      <a:pt x="565" y="123"/>
                    </a:cubicBezTo>
                    <a:cubicBezTo>
                      <a:pt x="516" y="6"/>
                      <a:pt x="456" y="-6"/>
                      <a:pt x="365" y="2"/>
                    </a:cubicBezTo>
                    <a:cubicBezTo>
                      <a:pt x="184" y="18"/>
                      <a:pt x="136" y="109"/>
                      <a:pt x="99" y="190"/>
                    </a:cubicBezTo>
                    <a:cubicBezTo>
                      <a:pt x="63" y="266"/>
                      <a:pt x="-13" y="526"/>
                      <a:pt x="2" y="763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DC0D53BA-3EF8-4E47-A635-C5ED0A0B9354}"/>
                  </a:ext>
                </a:extLst>
              </p:cNvPr>
              <p:cNvSpPr/>
              <p:nvPr/>
            </p:nvSpPr>
            <p:spPr>
              <a:xfrm>
                <a:off x="15745794" y="8463530"/>
                <a:ext cx="753838" cy="1409098"/>
              </a:xfrm>
              <a:custGeom>
                <a:avLst/>
                <a:gdLst>
                  <a:gd name="connsiteX0" fmla="*/ 513421 w 753838"/>
                  <a:gd name="connsiteY0" fmla="*/ 17061 h 1409098"/>
                  <a:gd name="connsiteX1" fmla="*/ 464920 w 753838"/>
                  <a:gd name="connsiteY1" fmla="*/ 19551 h 1409098"/>
                  <a:gd name="connsiteX2" fmla="*/ 141575 w 753838"/>
                  <a:gd name="connsiteY2" fmla="*/ 248649 h 1409098"/>
                  <a:gd name="connsiteX3" fmla="*/ 19699 w 753838"/>
                  <a:gd name="connsiteY3" fmla="*/ 958355 h 1409098"/>
                  <a:gd name="connsiteX4" fmla="*/ 120434 w 753838"/>
                  <a:gd name="connsiteY4" fmla="*/ 1389159 h 1409098"/>
                  <a:gd name="connsiteX5" fmla="*/ 709915 w 753838"/>
                  <a:gd name="connsiteY5" fmla="*/ 1222316 h 1409098"/>
                  <a:gd name="connsiteX6" fmla="*/ 716134 w 753838"/>
                  <a:gd name="connsiteY6" fmla="*/ 1208620 h 1409098"/>
                  <a:gd name="connsiteX7" fmla="*/ 693748 w 753838"/>
                  <a:gd name="connsiteY7" fmla="*/ 1131424 h 1409098"/>
                  <a:gd name="connsiteX8" fmla="*/ 637785 w 753838"/>
                  <a:gd name="connsiteY8" fmla="*/ 852522 h 1409098"/>
                  <a:gd name="connsiteX9" fmla="*/ 678825 w 753838"/>
                  <a:gd name="connsiteY9" fmla="*/ 655796 h 1409098"/>
                  <a:gd name="connsiteX10" fmla="*/ 704941 w 753838"/>
                  <a:gd name="connsiteY10" fmla="*/ 165228 h 1409098"/>
                  <a:gd name="connsiteX11" fmla="*/ 513421 w 753838"/>
                  <a:gd name="connsiteY11" fmla="*/ 17061 h 1409098"/>
                  <a:gd name="connsiteX12" fmla="*/ 546763 w 753838"/>
                  <a:gd name="connsiteY12" fmla="*/ 1928 h 1409098"/>
                  <a:gd name="connsiteX13" fmla="*/ 721138 w 753838"/>
                  <a:gd name="connsiteY13" fmla="*/ 158989 h 1409098"/>
                  <a:gd name="connsiteX14" fmla="*/ 697507 w 753838"/>
                  <a:gd name="connsiteY14" fmla="*/ 662021 h 1409098"/>
                  <a:gd name="connsiteX15" fmla="*/ 655220 w 753838"/>
                  <a:gd name="connsiteY15" fmla="*/ 855016 h 1409098"/>
                  <a:gd name="connsiteX16" fmla="*/ 711188 w 753838"/>
                  <a:gd name="connsiteY16" fmla="*/ 1127699 h 1409098"/>
                  <a:gd name="connsiteX17" fmla="*/ 733575 w 753838"/>
                  <a:gd name="connsiteY17" fmla="*/ 1206142 h 1409098"/>
                  <a:gd name="connsiteX18" fmla="*/ 723625 w 753838"/>
                  <a:gd name="connsiteY18" fmla="*/ 1234780 h 1409098"/>
                  <a:gd name="connsiteX19" fmla="*/ 126632 w 753838"/>
                  <a:gd name="connsiteY19" fmla="*/ 1409098 h 1409098"/>
                  <a:gd name="connsiteX20" fmla="*/ 119170 w 753838"/>
                  <a:gd name="connsiteY20" fmla="*/ 1409098 h 1409098"/>
                  <a:gd name="connsiteX21" fmla="*/ 2258 w 753838"/>
                  <a:gd name="connsiteY21" fmla="*/ 960852 h 1409098"/>
                  <a:gd name="connsiteX22" fmla="*/ 124145 w 753838"/>
                  <a:gd name="connsiteY22" fmla="*/ 242413 h 1409098"/>
                  <a:gd name="connsiteX23" fmla="*/ 463685 w 753838"/>
                  <a:gd name="connsiteY23" fmla="*/ 2103 h 1409098"/>
                  <a:gd name="connsiteX24" fmla="*/ 546763 w 753838"/>
                  <a:gd name="connsiteY24" fmla="*/ 1928 h 140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3838" h="1409098">
                    <a:moveTo>
                      <a:pt x="513421" y="17061"/>
                    </a:moveTo>
                    <a:cubicBezTo>
                      <a:pt x="497254" y="17061"/>
                      <a:pt x="481087" y="18306"/>
                      <a:pt x="464920" y="19551"/>
                    </a:cubicBezTo>
                    <a:cubicBezTo>
                      <a:pt x="239822" y="39473"/>
                      <a:pt x="185102" y="155267"/>
                      <a:pt x="141575" y="248649"/>
                    </a:cubicBezTo>
                    <a:cubicBezTo>
                      <a:pt x="91830" y="351992"/>
                      <a:pt x="3532" y="676963"/>
                      <a:pt x="19699" y="958355"/>
                    </a:cubicBezTo>
                    <a:cubicBezTo>
                      <a:pt x="30892" y="1127688"/>
                      <a:pt x="45816" y="1382934"/>
                      <a:pt x="120434" y="1389159"/>
                    </a:cubicBezTo>
                    <a:cubicBezTo>
                      <a:pt x="193808" y="1395384"/>
                      <a:pt x="646490" y="1297022"/>
                      <a:pt x="709915" y="1222316"/>
                    </a:cubicBezTo>
                    <a:cubicBezTo>
                      <a:pt x="713646" y="1217336"/>
                      <a:pt x="716134" y="1212355"/>
                      <a:pt x="716134" y="1208620"/>
                    </a:cubicBezTo>
                    <a:cubicBezTo>
                      <a:pt x="711159" y="1188698"/>
                      <a:pt x="702454" y="1162551"/>
                      <a:pt x="693748" y="1131424"/>
                    </a:cubicBezTo>
                    <a:cubicBezTo>
                      <a:pt x="667632" y="1043022"/>
                      <a:pt x="631566" y="921002"/>
                      <a:pt x="637785" y="852522"/>
                    </a:cubicBezTo>
                    <a:cubicBezTo>
                      <a:pt x="642759" y="795247"/>
                      <a:pt x="660170" y="728012"/>
                      <a:pt x="678825" y="655796"/>
                    </a:cubicBezTo>
                    <a:cubicBezTo>
                      <a:pt x="721108" y="496424"/>
                      <a:pt x="768366" y="317130"/>
                      <a:pt x="704941" y="165228"/>
                    </a:cubicBezTo>
                    <a:cubicBezTo>
                      <a:pt x="655196" y="46943"/>
                      <a:pt x="600476" y="17061"/>
                      <a:pt x="513421" y="17061"/>
                    </a:cubicBezTo>
                    <a:close/>
                    <a:moveTo>
                      <a:pt x="546763" y="1928"/>
                    </a:moveTo>
                    <a:cubicBezTo>
                      <a:pt x="622028" y="10508"/>
                      <a:pt x="675431" y="49729"/>
                      <a:pt x="721138" y="158989"/>
                    </a:cubicBezTo>
                    <a:cubicBezTo>
                      <a:pt x="787056" y="317121"/>
                      <a:pt x="739794" y="500154"/>
                      <a:pt x="697507" y="662021"/>
                    </a:cubicBezTo>
                    <a:cubicBezTo>
                      <a:pt x="677607" y="732993"/>
                      <a:pt x="660195" y="798985"/>
                      <a:pt x="655220" y="855016"/>
                    </a:cubicBezTo>
                    <a:cubicBezTo>
                      <a:pt x="650245" y="921008"/>
                      <a:pt x="685070" y="1040540"/>
                      <a:pt x="711188" y="1127699"/>
                    </a:cubicBezTo>
                    <a:cubicBezTo>
                      <a:pt x="719894" y="1158827"/>
                      <a:pt x="728600" y="1184975"/>
                      <a:pt x="733575" y="1206142"/>
                    </a:cubicBezTo>
                    <a:cubicBezTo>
                      <a:pt x="736063" y="1214858"/>
                      <a:pt x="732332" y="1226064"/>
                      <a:pt x="723625" y="1234780"/>
                    </a:cubicBezTo>
                    <a:cubicBezTo>
                      <a:pt x="657707" y="1313223"/>
                      <a:pt x="222400" y="1409098"/>
                      <a:pt x="126632" y="1409098"/>
                    </a:cubicBezTo>
                    <a:cubicBezTo>
                      <a:pt x="124145" y="1409098"/>
                      <a:pt x="121657" y="1409098"/>
                      <a:pt x="119170" y="1409098"/>
                    </a:cubicBezTo>
                    <a:cubicBezTo>
                      <a:pt x="34596" y="1401627"/>
                      <a:pt x="17183" y="1201162"/>
                      <a:pt x="2258" y="960852"/>
                    </a:cubicBezTo>
                    <a:cubicBezTo>
                      <a:pt x="-16398" y="649570"/>
                      <a:pt x="85589" y="325837"/>
                      <a:pt x="124145" y="242413"/>
                    </a:cubicBezTo>
                    <a:cubicBezTo>
                      <a:pt x="168919" y="150274"/>
                      <a:pt x="227375" y="23270"/>
                      <a:pt x="463685" y="2103"/>
                    </a:cubicBezTo>
                    <a:cubicBezTo>
                      <a:pt x="494157" y="-387"/>
                      <a:pt x="521674" y="-932"/>
                      <a:pt x="546763" y="19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72925D47-E914-7D4A-9A3A-C2BEE35D128B}"/>
                  </a:ext>
                </a:extLst>
              </p:cNvPr>
              <p:cNvSpPr/>
              <p:nvPr/>
            </p:nvSpPr>
            <p:spPr>
              <a:xfrm>
                <a:off x="14690379" y="9103705"/>
                <a:ext cx="1294378" cy="403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0" h="325">
                    <a:moveTo>
                      <a:pt x="824" y="43"/>
                    </a:moveTo>
                    <a:lnTo>
                      <a:pt x="809" y="84"/>
                    </a:lnTo>
                    <a:cubicBezTo>
                      <a:pt x="809" y="84"/>
                      <a:pt x="406" y="9"/>
                      <a:pt x="308" y="0"/>
                    </a:cubicBezTo>
                    <a:cubicBezTo>
                      <a:pt x="261" y="-4"/>
                      <a:pt x="119" y="36"/>
                      <a:pt x="95" y="51"/>
                    </a:cubicBezTo>
                    <a:cubicBezTo>
                      <a:pt x="73" y="64"/>
                      <a:pt x="-8" y="153"/>
                      <a:pt x="1" y="164"/>
                    </a:cubicBezTo>
                    <a:cubicBezTo>
                      <a:pt x="11" y="180"/>
                      <a:pt x="39" y="168"/>
                      <a:pt x="128" y="124"/>
                    </a:cubicBezTo>
                    <a:cubicBezTo>
                      <a:pt x="128" y="124"/>
                      <a:pt x="272" y="168"/>
                      <a:pt x="327" y="121"/>
                    </a:cubicBezTo>
                    <a:cubicBezTo>
                      <a:pt x="327" y="121"/>
                      <a:pt x="683" y="334"/>
                      <a:pt x="861" y="324"/>
                    </a:cubicBezTo>
                    <a:cubicBezTo>
                      <a:pt x="931" y="321"/>
                      <a:pt x="991" y="270"/>
                      <a:pt x="1040" y="209"/>
                    </a:cubicBezTo>
                    <a:cubicBezTo>
                      <a:pt x="911" y="159"/>
                      <a:pt x="848" y="82"/>
                      <a:pt x="824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CCF6051-E488-6B49-9362-955E19BC2A17}"/>
                  </a:ext>
                </a:extLst>
              </p:cNvPr>
              <p:cNvSpPr/>
              <p:nvPr/>
            </p:nvSpPr>
            <p:spPr>
              <a:xfrm>
                <a:off x="14679925" y="9094635"/>
                <a:ext cx="1312822" cy="421573"/>
              </a:xfrm>
              <a:custGeom>
                <a:avLst/>
                <a:gdLst>
                  <a:gd name="connsiteX0" fmla="*/ 392545 w 1312822"/>
                  <a:gd name="connsiteY0" fmla="*/ 17794 h 421573"/>
                  <a:gd name="connsiteX1" fmla="*/ 132431 w 1312822"/>
                  <a:gd name="connsiteY1" fmla="*/ 79905 h 421573"/>
                  <a:gd name="connsiteX2" fmla="*/ 19175 w 1312822"/>
                  <a:gd name="connsiteY2" fmla="*/ 209096 h 421573"/>
                  <a:gd name="connsiteX3" fmla="*/ 163545 w 1312822"/>
                  <a:gd name="connsiteY3" fmla="*/ 154438 h 421573"/>
                  <a:gd name="connsiteX4" fmla="*/ 171012 w 1312822"/>
                  <a:gd name="connsiteY4" fmla="*/ 153196 h 421573"/>
                  <a:gd name="connsiteX5" fmla="*/ 409969 w 1312822"/>
                  <a:gd name="connsiteY5" fmla="*/ 151954 h 421573"/>
                  <a:gd name="connsiteX6" fmla="*/ 416192 w 1312822"/>
                  <a:gd name="connsiteY6" fmla="*/ 150712 h 421573"/>
                  <a:gd name="connsiteX7" fmla="*/ 419925 w 1312822"/>
                  <a:gd name="connsiteY7" fmla="*/ 151954 h 421573"/>
                  <a:gd name="connsiteX8" fmla="*/ 1079546 w 1312822"/>
                  <a:gd name="connsiteY8" fmla="*/ 402883 h 421573"/>
                  <a:gd name="connsiteX9" fmla="*/ 1288633 w 1312822"/>
                  <a:gd name="connsiteY9" fmla="*/ 273692 h 421573"/>
                  <a:gd name="connsiteX10" fmla="*/ 1037231 w 1312822"/>
                  <a:gd name="connsiteY10" fmla="*/ 82390 h 421573"/>
                  <a:gd name="connsiteX11" fmla="*/ 1024785 w 1312822"/>
                  <a:gd name="connsiteY11" fmla="*/ 115930 h 421573"/>
                  <a:gd name="connsiteX12" fmla="*/ 1013584 w 1312822"/>
                  <a:gd name="connsiteY12" fmla="*/ 122141 h 421573"/>
                  <a:gd name="connsiteX13" fmla="*/ 392545 w 1312822"/>
                  <a:gd name="connsiteY13" fmla="*/ 17794 h 421573"/>
                  <a:gd name="connsiteX14" fmla="*/ 393785 w 1312822"/>
                  <a:gd name="connsiteY14" fmla="*/ 347 h 421573"/>
                  <a:gd name="connsiteX15" fmla="*/ 1009867 w 1312822"/>
                  <a:gd name="connsiteY15" fmla="*/ 102236 h 421573"/>
                  <a:gd name="connsiteX16" fmla="*/ 1026047 w 1312822"/>
                  <a:gd name="connsiteY16" fmla="*/ 59990 h 421573"/>
                  <a:gd name="connsiteX17" fmla="*/ 1033515 w 1312822"/>
                  <a:gd name="connsiteY17" fmla="*/ 53777 h 421573"/>
                  <a:gd name="connsiteX18" fmla="*/ 1042227 w 1312822"/>
                  <a:gd name="connsiteY18" fmla="*/ 57505 h 421573"/>
                  <a:gd name="connsiteX19" fmla="*/ 1306084 w 1312822"/>
                  <a:gd name="connsiteY19" fmla="*/ 261283 h 421573"/>
                  <a:gd name="connsiteX20" fmla="*/ 1312307 w 1312822"/>
                  <a:gd name="connsiteY20" fmla="*/ 267496 h 421573"/>
                  <a:gd name="connsiteX21" fmla="*/ 1311063 w 1312822"/>
                  <a:gd name="connsiteY21" fmla="*/ 274952 h 421573"/>
                  <a:gd name="connsiteX22" fmla="*/ 1080810 w 1312822"/>
                  <a:gd name="connsiteY22" fmla="*/ 421573 h 421573"/>
                  <a:gd name="connsiteX23" fmla="*/ 1064630 w 1312822"/>
                  <a:gd name="connsiteY23" fmla="*/ 421573 h 421573"/>
                  <a:gd name="connsiteX24" fmla="*/ 417433 w 1312822"/>
                  <a:gd name="connsiteY24" fmla="*/ 170577 h 421573"/>
                  <a:gd name="connsiteX25" fmla="*/ 169755 w 1312822"/>
                  <a:gd name="connsiteY25" fmla="*/ 171820 h 421573"/>
                  <a:gd name="connsiteX26" fmla="*/ 2977 w 1312822"/>
                  <a:gd name="connsiteY26" fmla="*/ 217794 h 421573"/>
                  <a:gd name="connsiteX27" fmla="*/ 488 w 1312822"/>
                  <a:gd name="connsiteY27" fmla="*/ 206611 h 421573"/>
                  <a:gd name="connsiteX28" fmla="*/ 122460 w 1312822"/>
                  <a:gd name="connsiteY28" fmla="*/ 64960 h 421573"/>
                  <a:gd name="connsiteX29" fmla="*/ 393785 w 1312822"/>
                  <a:gd name="connsiteY29" fmla="*/ 347 h 42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12822" h="421573">
                    <a:moveTo>
                      <a:pt x="392545" y="17794"/>
                    </a:moveTo>
                    <a:cubicBezTo>
                      <a:pt x="336539" y="12825"/>
                      <a:pt x="161056" y="62514"/>
                      <a:pt x="132431" y="79905"/>
                    </a:cubicBezTo>
                    <a:cubicBezTo>
                      <a:pt x="101316" y="99781"/>
                      <a:pt x="22909" y="191705"/>
                      <a:pt x="19175" y="209096"/>
                    </a:cubicBezTo>
                    <a:cubicBezTo>
                      <a:pt x="29132" y="220276"/>
                      <a:pt x="71447" y="200401"/>
                      <a:pt x="163545" y="154438"/>
                    </a:cubicBezTo>
                    <a:cubicBezTo>
                      <a:pt x="166034" y="153196"/>
                      <a:pt x="168523" y="153196"/>
                      <a:pt x="171012" y="153196"/>
                    </a:cubicBezTo>
                    <a:cubicBezTo>
                      <a:pt x="173501" y="154438"/>
                      <a:pt x="346496" y="206612"/>
                      <a:pt x="409969" y="151954"/>
                    </a:cubicBezTo>
                    <a:cubicBezTo>
                      <a:pt x="412458" y="150712"/>
                      <a:pt x="413703" y="150712"/>
                      <a:pt x="416192" y="150712"/>
                    </a:cubicBezTo>
                    <a:cubicBezTo>
                      <a:pt x="417436" y="150712"/>
                      <a:pt x="418681" y="150712"/>
                      <a:pt x="419925" y="151954"/>
                    </a:cubicBezTo>
                    <a:cubicBezTo>
                      <a:pt x="424904" y="154438"/>
                      <a:pt x="862991" y="414063"/>
                      <a:pt x="1079546" y="402883"/>
                    </a:cubicBezTo>
                    <a:cubicBezTo>
                      <a:pt x="1149241" y="399156"/>
                      <a:pt x="1220182" y="355678"/>
                      <a:pt x="1288633" y="273692"/>
                    </a:cubicBezTo>
                    <a:cubicBezTo>
                      <a:pt x="1149241" y="215307"/>
                      <a:pt x="1073323" y="134563"/>
                      <a:pt x="1037231" y="82390"/>
                    </a:cubicBezTo>
                    <a:lnTo>
                      <a:pt x="1024785" y="115930"/>
                    </a:lnTo>
                    <a:cubicBezTo>
                      <a:pt x="1022296" y="120898"/>
                      <a:pt x="1018562" y="122141"/>
                      <a:pt x="1013584" y="122141"/>
                    </a:cubicBezTo>
                    <a:cubicBezTo>
                      <a:pt x="1008605" y="120898"/>
                      <a:pt x="510779" y="28974"/>
                      <a:pt x="392545" y="17794"/>
                    </a:cubicBezTo>
                    <a:close/>
                    <a:moveTo>
                      <a:pt x="393785" y="347"/>
                    </a:moveTo>
                    <a:cubicBezTo>
                      <a:pt x="505800" y="10287"/>
                      <a:pt x="947637" y="91053"/>
                      <a:pt x="1009867" y="102236"/>
                    </a:cubicBezTo>
                    <a:lnTo>
                      <a:pt x="1026047" y="59990"/>
                    </a:lnTo>
                    <a:cubicBezTo>
                      <a:pt x="1027292" y="56262"/>
                      <a:pt x="1029781" y="53777"/>
                      <a:pt x="1033515" y="53777"/>
                    </a:cubicBezTo>
                    <a:cubicBezTo>
                      <a:pt x="1037249" y="52534"/>
                      <a:pt x="1039738" y="55019"/>
                      <a:pt x="1042227" y="57505"/>
                    </a:cubicBezTo>
                    <a:cubicBezTo>
                      <a:pt x="1073342" y="107207"/>
                      <a:pt x="1149263" y="199156"/>
                      <a:pt x="1306084" y="261283"/>
                    </a:cubicBezTo>
                    <a:cubicBezTo>
                      <a:pt x="1309818" y="261283"/>
                      <a:pt x="1312307" y="263769"/>
                      <a:pt x="1312307" y="267496"/>
                    </a:cubicBezTo>
                    <a:cubicBezTo>
                      <a:pt x="1313552" y="269981"/>
                      <a:pt x="1312307" y="272466"/>
                      <a:pt x="1311063" y="274952"/>
                    </a:cubicBezTo>
                    <a:cubicBezTo>
                      <a:pt x="1235141" y="366901"/>
                      <a:pt x="1157976" y="416603"/>
                      <a:pt x="1080810" y="421573"/>
                    </a:cubicBezTo>
                    <a:cubicBezTo>
                      <a:pt x="1075831" y="421573"/>
                      <a:pt x="1070853" y="421573"/>
                      <a:pt x="1064630" y="421573"/>
                    </a:cubicBezTo>
                    <a:cubicBezTo>
                      <a:pt x="850557" y="421573"/>
                      <a:pt x="468462" y="200398"/>
                      <a:pt x="417433" y="170577"/>
                    </a:cubicBezTo>
                    <a:cubicBezTo>
                      <a:pt x="346490" y="220279"/>
                      <a:pt x="195892" y="179275"/>
                      <a:pt x="169755" y="171820"/>
                    </a:cubicBezTo>
                    <a:cubicBezTo>
                      <a:pt x="56495" y="228977"/>
                      <a:pt x="20402" y="243888"/>
                      <a:pt x="2977" y="217794"/>
                    </a:cubicBezTo>
                    <a:cubicBezTo>
                      <a:pt x="488" y="215309"/>
                      <a:pt x="-757" y="210339"/>
                      <a:pt x="488" y="206611"/>
                    </a:cubicBezTo>
                    <a:cubicBezTo>
                      <a:pt x="6711" y="175547"/>
                      <a:pt x="97568" y="79870"/>
                      <a:pt x="122460" y="64960"/>
                    </a:cubicBezTo>
                    <a:cubicBezTo>
                      <a:pt x="154820" y="45079"/>
                      <a:pt x="335288" y="-4623"/>
                      <a:pt x="393785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98B4B75B-E0C3-774C-BC2B-B6E8CBF158F8}"/>
                  </a:ext>
                </a:extLst>
              </p:cNvPr>
              <p:cNvSpPr/>
              <p:nvPr/>
            </p:nvSpPr>
            <p:spPr>
              <a:xfrm>
                <a:off x="15715666" y="8866922"/>
                <a:ext cx="418586" cy="495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7" h="399">
                    <a:moveTo>
                      <a:pt x="86" y="0"/>
                    </a:moveTo>
                    <a:lnTo>
                      <a:pt x="0" y="233"/>
                    </a:lnTo>
                    <a:cubicBezTo>
                      <a:pt x="24" y="272"/>
                      <a:pt x="87" y="349"/>
                      <a:pt x="216" y="399"/>
                    </a:cubicBezTo>
                    <a:cubicBezTo>
                      <a:pt x="292" y="306"/>
                      <a:pt x="337" y="189"/>
                      <a:pt x="337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485487CA-7F54-2348-835A-228521825246}"/>
                  </a:ext>
                </a:extLst>
              </p:cNvPr>
              <p:cNvSpPr/>
              <p:nvPr/>
            </p:nvSpPr>
            <p:spPr>
              <a:xfrm>
                <a:off x="15706946" y="8858198"/>
                <a:ext cx="437273" cy="514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2" h="414">
                    <a:moveTo>
                      <a:pt x="223" y="414"/>
                    </a:moveTo>
                    <a:cubicBezTo>
                      <a:pt x="222" y="414"/>
                      <a:pt x="221" y="413"/>
                      <a:pt x="220" y="413"/>
                    </a:cubicBezTo>
                    <a:cubicBezTo>
                      <a:pt x="90" y="362"/>
                      <a:pt x="27" y="285"/>
                      <a:pt x="1" y="244"/>
                    </a:cubicBezTo>
                    <a:cubicBezTo>
                      <a:pt x="0" y="242"/>
                      <a:pt x="-1" y="239"/>
                      <a:pt x="0" y="238"/>
                    </a:cubicBezTo>
                    <a:lnTo>
                      <a:pt x="87" y="5"/>
                    </a:lnTo>
                    <a:cubicBezTo>
                      <a:pt x="88" y="1"/>
                      <a:pt x="92" y="-1"/>
                      <a:pt x="96" y="0"/>
                    </a:cubicBezTo>
                    <a:cubicBezTo>
                      <a:pt x="99" y="2"/>
                      <a:pt x="101" y="6"/>
                      <a:pt x="100" y="10"/>
                    </a:cubicBezTo>
                    <a:lnTo>
                      <a:pt x="15" y="239"/>
                    </a:lnTo>
                    <a:cubicBezTo>
                      <a:pt x="41" y="279"/>
                      <a:pt x="101" y="350"/>
                      <a:pt x="220" y="398"/>
                    </a:cubicBezTo>
                    <a:cubicBezTo>
                      <a:pt x="293" y="307"/>
                      <a:pt x="337" y="194"/>
                      <a:pt x="337" y="193"/>
                    </a:cubicBezTo>
                    <a:cubicBezTo>
                      <a:pt x="339" y="189"/>
                      <a:pt x="343" y="187"/>
                      <a:pt x="346" y="189"/>
                    </a:cubicBezTo>
                    <a:cubicBezTo>
                      <a:pt x="350" y="191"/>
                      <a:pt x="352" y="195"/>
                      <a:pt x="351" y="198"/>
                    </a:cubicBezTo>
                    <a:cubicBezTo>
                      <a:pt x="350" y="200"/>
                      <a:pt x="304" y="317"/>
                      <a:pt x="229" y="411"/>
                    </a:cubicBezTo>
                    <a:cubicBezTo>
                      <a:pt x="227" y="413"/>
                      <a:pt x="225" y="414"/>
                      <a:pt x="223" y="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47A9018D-8E73-794E-B54C-5A5CA5AF13A2}"/>
                  </a:ext>
                </a:extLst>
              </p:cNvPr>
              <p:cNvSpPr/>
              <p:nvPr/>
            </p:nvSpPr>
            <p:spPr>
              <a:xfrm>
                <a:off x="15820313" y="7588290"/>
                <a:ext cx="722559" cy="712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1" h="573">
                    <a:moveTo>
                      <a:pt x="564" y="452"/>
                    </a:moveTo>
                    <a:cubicBezTo>
                      <a:pt x="574" y="445"/>
                      <a:pt x="581" y="433"/>
                      <a:pt x="581" y="419"/>
                    </a:cubicBezTo>
                    <a:cubicBezTo>
                      <a:pt x="581" y="407"/>
                      <a:pt x="575" y="395"/>
                      <a:pt x="565" y="388"/>
                    </a:cubicBezTo>
                    <a:cubicBezTo>
                      <a:pt x="573" y="382"/>
                      <a:pt x="578" y="371"/>
                      <a:pt x="578" y="360"/>
                    </a:cubicBezTo>
                    <a:cubicBezTo>
                      <a:pt x="578" y="347"/>
                      <a:pt x="570" y="335"/>
                      <a:pt x="560" y="328"/>
                    </a:cubicBezTo>
                    <a:cubicBezTo>
                      <a:pt x="565" y="324"/>
                      <a:pt x="570" y="318"/>
                      <a:pt x="573" y="311"/>
                    </a:cubicBezTo>
                    <a:cubicBezTo>
                      <a:pt x="581" y="291"/>
                      <a:pt x="571" y="268"/>
                      <a:pt x="552" y="260"/>
                    </a:cubicBezTo>
                    <a:cubicBezTo>
                      <a:pt x="551" y="260"/>
                      <a:pt x="551" y="260"/>
                      <a:pt x="550" y="260"/>
                    </a:cubicBezTo>
                    <a:cubicBezTo>
                      <a:pt x="556" y="256"/>
                      <a:pt x="560" y="250"/>
                      <a:pt x="563" y="244"/>
                    </a:cubicBezTo>
                    <a:cubicBezTo>
                      <a:pt x="571" y="224"/>
                      <a:pt x="561" y="200"/>
                      <a:pt x="541" y="193"/>
                    </a:cubicBezTo>
                    <a:cubicBezTo>
                      <a:pt x="537" y="191"/>
                      <a:pt x="534" y="190"/>
                      <a:pt x="529" y="189"/>
                    </a:cubicBezTo>
                    <a:cubicBezTo>
                      <a:pt x="534" y="186"/>
                      <a:pt x="537" y="182"/>
                      <a:pt x="539" y="176"/>
                    </a:cubicBezTo>
                    <a:cubicBezTo>
                      <a:pt x="543" y="166"/>
                      <a:pt x="543" y="156"/>
                      <a:pt x="539" y="146"/>
                    </a:cubicBezTo>
                    <a:cubicBezTo>
                      <a:pt x="535" y="136"/>
                      <a:pt x="528" y="129"/>
                      <a:pt x="518" y="125"/>
                    </a:cubicBezTo>
                    <a:cubicBezTo>
                      <a:pt x="511" y="122"/>
                      <a:pt x="503" y="121"/>
                      <a:pt x="496" y="122"/>
                    </a:cubicBezTo>
                    <a:cubicBezTo>
                      <a:pt x="503" y="103"/>
                      <a:pt x="494" y="81"/>
                      <a:pt x="474" y="73"/>
                    </a:cubicBezTo>
                    <a:cubicBezTo>
                      <a:pt x="462" y="68"/>
                      <a:pt x="449" y="70"/>
                      <a:pt x="438" y="77"/>
                    </a:cubicBezTo>
                    <a:cubicBezTo>
                      <a:pt x="439" y="69"/>
                      <a:pt x="438" y="62"/>
                      <a:pt x="436" y="56"/>
                    </a:cubicBezTo>
                    <a:cubicBezTo>
                      <a:pt x="432" y="46"/>
                      <a:pt x="424" y="38"/>
                      <a:pt x="415" y="35"/>
                    </a:cubicBezTo>
                    <a:cubicBezTo>
                      <a:pt x="400" y="29"/>
                      <a:pt x="385" y="32"/>
                      <a:pt x="375" y="41"/>
                    </a:cubicBezTo>
                    <a:cubicBezTo>
                      <a:pt x="374" y="39"/>
                      <a:pt x="374" y="37"/>
                      <a:pt x="373" y="35"/>
                    </a:cubicBezTo>
                    <a:cubicBezTo>
                      <a:pt x="369" y="26"/>
                      <a:pt x="361" y="18"/>
                      <a:pt x="352" y="14"/>
                    </a:cubicBezTo>
                    <a:cubicBezTo>
                      <a:pt x="342" y="10"/>
                      <a:pt x="331" y="10"/>
                      <a:pt x="322" y="14"/>
                    </a:cubicBezTo>
                    <a:cubicBezTo>
                      <a:pt x="314" y="17"/>
                      <a:pt x="309" y="21"/>
                      <a:pt x="305" y="27"/>
                    </a:cubicBezTo>
                    <a:cubicBezTo>
                      <a:pt x="304" y="26"/>
                      <a:pt x="304" y="25"/>
                      <a:pt x="303" y="24"/>
                    </a:cubicBezTo>
                    <a:cubicBezTo>
                      <a:pt x="300" y="14"/>
                      <a:pt x="292" y="7"/>
                      <a:pt x="282" y="2"/>
                    </a:cubicBezTo>
                    <a:cubicBezTo>
                      <a:pt x="272" y="-1"/>
                      <a:pt x="261" y="-1"/>
                      <a:pt x="252" y="2"/>
                    </a:cubicBezTo>
                    <a:cubicBezTo>
                      <a:pt x="243" y="6"/>
                      <a:pt x="236" y="13"/>
                      <a:pt x="232" y="22"/>
                    </a:cubicBezTo>
                    <a:cubicBezTo>
                      <a:pt x="228" y="17"/>
                      <a:pt x="222" y="13"/>
                      <a:pt x="217" y="11"/>
                    </a:cubicBezTo>
                    <a:cubicBezTo>
                      <a:pt x="207" y="7"/>
                      <a:pt x="196" y="7"/>
                      <a:pt x="187" y="11"/>
                    </a:cubicBezTo>
                    <a:cubicBezTo>
                      <a:pt x="177" y="15"/>
                      <a:pt x="169" y="22"/>
                      <a:pt x="166" y="32"/>
                    </a:cubicBezTo>
                    <a:cubicBezTo>
                      <a:pt x="165" y="34"/>
                      <a:pt x="164" y="36"/>
                      <a:pt x="164" y="38"/>
                    </a:cubicBezTo>
                    <a:cubicBezTo>
                      <a:pt x="162" y="36"/>
                      <a:pt x="159" y="35"/>
                      <a:pt x="157" y="34"/>
                    </a:cubicBezTo>
                    <a:cubicBezTo>
                      <a:pt x="147" y="30"/>
                      <a:pt x="137" y="30"/>
                      <a:pt x="127" y="34"/>
                    </a:cubicBezTo>
                    <a:cubicBezTo>
                      <a:pt x="117" y="38"/>
                      <a:pt x="110" y="46"/>
                      <a:pt x="106" y="56"/>
                    </a:cubicBezTo>
                    <a:cubicBezTo>
                      <a:pt x="104" y="61"/>
                      <a:pt x="103" y="67"/>
                      <a:pt x="103" y="72"/>
                    </a:cubicBezTo>
                    <a:cubicBezTo>
                      <a:pt x="103" y="72"/>
                      <a:pt x="101" y="72"/>
                      <a:pt x="101" y="71"/>
                    </a:cubicBezTo>
                    <a:cubicBezTo>
                      <a:pt x="91" y="67"/>
                      <a:pt x="81" y="67"/>
                      <a:pt x="71" y="71"/>
                    </a:cubicBezTo>
                    <a:cubicBezTo>
                      <a:pt x="61" y="75"/>
                      <a:pt x="54" y="83"/>
                      <a:pt x="49" y="92"/>
                    </a:cubicBezTo>
                    <a:cubicBezTo>
                      <a:pt x="47" y="99"/>
                      <a:pt x="46" y="106"/>
                      <a:pt x="47" y="113"/>
                    </a:cubicBezTo>
                    <a:cubicBezTo>
                      <a:pt x="29" y="109"/>
                      <a:pt x="10" y="119"/>
                      <a:pt x="3" y="136"/>
                    </a:cubicBezTo>
                    <a:cubicBezTo>
                      <a:pt x="-6" y="157"/>
                      <a:pt x="4" y="179"/>
                      <a:pt x="24" y="188"/>
                    </a:cubicBezTo>
                    <a:cubicBezTo>
                      <a:pt x="26" y="188"/>
                      <a:pt x="28" y="189"/>
                      <a:pt x="30" y="189"/>
                    </a:cubicBezTo>
                    <a:cubicBezTo>
                      <a:pt x="37" y="206"/>
                      <a:pt x="69" y="267"/>
                      <a:pt x="148" y="255"/>
                    </a:cubicBezTo>
                    <a:cubicBezTo>
                      <a:pt x="153" y="254"/>
                      <a:pt x="158" y="257"/>
                      <a:pt x="160" y="263"/>
                    </a:cubicBezTo>
                    <a:cubicBezTo>
                      <a:pt x="167" y="280"/>
                      <a:pt x="186" y="312"/>
                      <a:pt x="235" y="315"/>
                    </a:cubicBezTo>
                    <a:cubicBezTo>
                      <a:pt x="241" y="315"/>
                      <a:pt x="246" y="320"/>
                      <a:pt x="247" y="326"/>
                    </a:cubicBezTo>
                    <a:cubicBezTo>
                      <a:pt x="248" y="329"/>
                      <a:pt x="248" y="332"/>
                      <a:pt x="248" y="336"/>
                    </a:cubicBezTo>
                    <a:cubicBezTo>
                      <a:pt x="249" y="348"/>
                      <a:pt x="250" y="366"/>
                      <a:pt x="268" y="368"/>
                    </a:cubicBezTo>
                    <a:cubicBezTo>
                      <a:pt x="288" y="371"/>
                      <a:pt x="301" y="371"/>
                      <a:pt x="308" y="364"/>
                    </a:cubicBezTo>
                    <a:cubicBezTo>
                      <a:pt x="316" y="358"/>
                      <a:pt x="316" y="347"/>
                      <a:pt x="317" y="331"/>
                    </a:cubicBezTo>
                    <a:cubicBezTo>
                      <a:pt x="317" y="318"/>
                      <a:pt x="329" y="309"/>
                      <a:pt x="340" y="309"/>
                    </a:cubicBezTo>
                    <a:cubicBezTo>
                      <a:pt x="355" y="309"/>
                      <a:pt x="370" y="322"/>
                      <a:pt x="372" y="358"/>
                    </a:cubicBezTo>
                    <a:cubicBezTo>
                      <a:pt x="373" y="392"/>
                      <a:pt x="369" y="413"/>
                      <a:pt x="360" y="423"/>
                    </a:cubicBezTo>
                    <a:cubicBezTo>
                      <a:pt x="354" y="429"/>
                      <a:pt x="345" y="430"/>
                      <a:pt x="332" y="430"/>
                    </a:cubicBezTo>
                    <a:cubicBezTo>
                      <a:pt x="328" y="430"/>
                      <a:pt x="324" y="432"/>
                      <a:pt x="323" y="436"/>
                    </a:cubicBezTo>
                    <a:cubicBezTo>
                      <a:pt x="317" y="446"/>
                      <a:pt x="320" y="469"/>
                      <a:pt x="334" y="494"/>
                    </a:cubicBezTo>
                    <a:cubicBezTo>
                      <a:pt x="352" y="523"/>
                      <a:pt x="399" y="573"/>
                      <a:pt x="514" y="573"/>
                    </a:cubicBezTo>
                    <a:cubicBezTo>
                      <a:pt x="518" y="573"/>
                      <a:pt x="522" y="572"/>
                      <a:pt x="526" y="572"/>
                    </a:cubicBezTo>
                    <a:lnTo>
                      <a:pt x="532" y="572"/>
                    </a:lnTo>
                    <a:lnTo>
                      <a:pt x="532" y="567"/>
                    </a:lnTo>
                    <a:cubicBezTo>
                      <a:pt x="533" y="566"/>
                      <a:pt x="536" y="549"/>
                      <a:pt x="539" y="520"/>
                    </a:cubicBezTo>
                    <a:cubicBezTo>
                      <a:pt x="559" y="519"/>
                      <a:pt x="576" y="502"/>
                      <a:pt x="576" y="481"/>
                    </a:cubicBezTo>
                    <a:cubicBezTo>
                      <a:pt x="576" y="469"/>
                      <a:pt x="571" y="459"/>
                      <a:pt x="564" y="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A07BCC7-DFA2-1E42-9654-8B7617589123}"/>
                </a:ext>
              </a:extLst>
            </p:cNvPr>
            <p:cNvGrpSpPr/>
            <p:nvPr/>
          </p:nvGrpSpPr>
          <p:grpSpPr>
            <a:xfrm>
              <a:off x="12400614" y="7975868"/>
              <a:ext cx="1567202" cy="594451"/>
              <a:chOff x="12400614" y="7975868"/>
              <a:chExt cx="1567202" cy="594451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BD9E2920-78FE-4A49-8E42-F2C6B09B793F}"/>
                  </a:ext>
                </a:extLst>
              </p:cNvPr>
              <p:cNvSpPr/>
              <p:nvPr/>
            </p:nvSpPr>
            <p:spPr>
              <a:xfrm>
                <a:off x="12410581" y="7985838"/>
                <a:ext cx="1024041" cy="574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3" h="462">
                    <a:moveTo>
                      <a:pt x="621" y="0"/>
                    </a:moveTo>
                    <a:lnTo>
                      <a:pt x="65" y="0"/>
                    </a:lnTo>
                    <a:cubicBezTo>
                      <a:pt x="47" y="0"/>
                      <a:pt x="31" y="7"/>
                      <a:pt x="18" y="19"/>
                    </a:cubicBezTo>
                    <a:cubicBezTo>
                      <a:pt x="7" y="31"/>
                      <a:pt x="0" y="48"/>
                      <a:pt x="0" y="65"/>
                    </a:cubicBezTo>
                    <a:lnTo>
                      <a:pt x="0" y="231"/>
                    </a:lnTo>
                    <a:lnTo>
                      <a:pt x="0" y="396"/>
                    </a:lnTo>
                    <a:cubicBezTo>
                      <a:pt x="0" y="414"/>
                      <a:pt x="7" y="431"/>
                      <a:pt x="18" y="443"/>
                    </a:cubicBezTo>
                    <a:cubicBezTo>
                      <a:pt x="31" y="455"/>
                      <a:pt x="47" y="462"/>
                      <a:pt x="65" y="462"/>
                    </a:cubicBezTo>
                    <a:lnTo>
                      <a:pt x="621" y="462"/>
                    </a:lnTo>
                    <a:lnTo>
                      <a:pt x="823" y="462"/>
                    </a:lnTo>
                    <a:lnTo>
                      <a:pt x="82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53A30CB1-AE98-7043-B423-310CB0662266}"/>
                  </a:ext>
                </a:extLst>
              </p:cNvPr>
              <p:cNvSpPr/>
              <p:nvPr/>
            </p:nvSpPr>
            <p:spPr>
              <a:xfrm>
                <a:off x="12400614" y="7975868"/>
                <a:ext cx="1041482" cy="594451"/>
              </a:xfrm>
              <a:custGeom>
                <a:avLst/>
                <a:gdLst>
                  <a:gd name="connsiteX0" fmla="*/ 90852 w 1041482"/>
                  <a:gd name="connsiteY0" fmla="*/ 18693 h 594451"/>
                  <a:gd name="connsiteX1" fmla="*/ 39838 w 1041482"/>
                  <a:gd name="connsiteY1" fmla="*/ 39832 h 594451"/>
                  <a:gd name="connsiteX2" fmla="*/ 17441 w 1041482"/>
                  <a:gd name="connsiteY2" fmla="*/ 90813 h 594451"/>
                  <a:gd name="connsiteX3" fmla="*/ 17441 w 1041482"/>
                  <a:gd name="connsiteY3" fmla="*/ 502395 h 594451"/>
                  <a:gd name="connsiteX4" fmla="*/ 39838 w 1041482"/>
                  <a:gd name="connsiteY4" fmla="*/ 554619 h 594451"/>
                  <a:gd name="connsiteX5" fmla="*/ 90852 w 1041482"/>
                  <a:gd name="connsiteY5" fmla="*/ 575758 h 594451"/>
                  <a:gd name="connsiteX6" fmla="*/ 1024041 w 1041482"/>
                  <a:gd name="connsiteY6" fmla="*/ 575758 h 594451"/>
                  <a:gd name="connsiteX7" fmla="*/ 1024041 w 1041482"/>
                  <a:gd name="connsiteY7" fmla="*/ 18693 h 594451"/>
                  <a:gd name="connsiteX8" fmla="*/ 90834 w 1041482"/>
                  <a:gd name="connsiteY8" fmla="*/ 0 h 594451"/>
                  <a:gd name="connsiteX9" fmla="*/ 1034016 w 1041482"/>
                  <a:gd name="connsiteY9" fmla="*/ 0 h 594451"/>
                  <a:gd name="connsiteX10" fmla="*/ 1041482 w 1041482"/>
                  <a:gd name="connsiteY10" fmla="*/ 9949 h 594451"/>
                  <a:gd name="connsiteX11" fmla="*/ 1041482 w 1041482"/>
                  <a:gd name="connsiteY11" fmla="*/ 584502 h 594451"/>
                  <a:gd name="connsiteX12" fmla="*/ 1034016 w 1041482"/>
                  <a:gd name="connsiteY12" fmla="*/ 594451 h 594451"/>
                  <a:gd name="connsiteX13" fmla="*/ 90834 w 1041482"/>
                  <a:gd name="connsiteY13" fmla="*/ 594451 h 594451"/>
                  <a:gd name="connsiteX14" fmla="*/ 26130 w 1041482"/>
                  <a:gd name="connsiteY14" fmla="*/ 567091 h 594451"/>
                  <a:gd name="connsiteX15" fmla="*/ 0 w 1041482"/>
                  <a:gd name="connsiteY15" fmla="*/ 502423 h 594451"/>
                  <a:gd name="connsiteX16" fmla="*/ 0 w 1041482"/>
                  <a:gd name="connsiteY16" fmla="*/ 90785 h 594451"/>
                  <a:gd name="connsiteX17" fmla="*/ 26130 w 1041482"/>
                  <a:gd name="connsiteY17" fmla="*/ 26116 h 594451"/>
                  <a:gd name="connsiteX18" fmla="*/ 90834 w 1041482"/>
                  <a:gd name="connsiteY18" fmla="*/ 0 h 59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1482" h="594451">
                    <a:moveTo>
                      <a:pt x="90852" y="18693"/>
                    </a:moveTo>
                    <a:cubicBezTo>
                      <a:pt x="72188" y="18693"/>
                      <a:pt x="53524" y="26154"/>
                      <a:pt x="39838" y="39832"/>
                    </a:cubicBezTo>
                    <a:cubicBezTo>
                      <a:pt x="24907" y="53510"/>
                      <a:pt x="17441" y="72162"/>
                      <a:pt x="17441" y="90813"/>
                    </a:cubicBezTo>
                    <a:lnTo>
                      <a:pt x="17441" y="502395"/>
                    </a:lnTo>
                    <a:cubicBezTo>
                      <a:pt x="17441" y="522290"/>
                      <a:pt x="24907" y="539698"/>
                      <a:pt x="39838" y="554619"/>
                    </a:cubicBezTo>
                    <a:cubicBezTo>
                      <a:pt x="53524" y="568297"/>
                      <a:pt x="72188" y="575758"/>
                      <a:pt x="90852" y="575758"/>
                    </a:cubicBezTo>
                    <a:lnTo>
                      <a:pt x="1024041" y="575758"/>
                    </a:lnTo>
                    <a:lnTo>
                      <a:pt x="1024041" y="18693"/>
                    </a:lnTo>
                    <a:close/>
                    <a:moveTo>
                      <a:pt x="90834" y="0"/>
                    </a:moveTo>
                    <a:lnTo>
                      <a:pt x="1034016" y="0"/>
                    </a:lnTo>
                    <a:cubicBezTo>
                      <a:pt x="1037749" y="0"/>
                      <a:pt x="1041482" y="3731"/>
                      <a:pt x="1041482" y="9949"/>
                    </a:cubicBezTo>
                    <a:lnTo>
                      <a:pt x="1041482" y="584502"/>
                    </a:lnTo>
                    <a:cubicBezTo>
                      <a:pt x="1041482" y="589476"/>
                      <a:pt x="1037749" y="594451"/>
                      <a:pt x="1034016" y="594451"/>
                    </a:cubicBezTo>
                    <a:lnTo>
                      <a:pt x="90834" y="594451"/>
                    </a:lnTo>
                    <a:cubicBezTo>
                      <a:pt x="67192" y="594451"/>
                      <a:pt x="44795" y="584502"/>
                      <a:pt x="26130" y="567091"/>
                    </a:cubicBezTo>
                    <a:cubicBezTo>
                      <a:pt x="9954" y="549681"/>
                      <a:pt x="0" y="526052"/>
                      <a:pt x="0" y="502423"/>
                    </a:cubicBezTo>
                    <a:lnTo>
                      <a:pt x="0" y="90785"/>
                    </a:lnTo>
                    <a:cubicBezTo>
                      <a:pt x="0" y="67156"/>
                      <a:pt x="9954" y="44771"/>
                      <a:pt x="26130" y="26116"/>
                    </a:cubicBezTo>
                    <a:cubicBezTo>
                      <a:pt x="44795" y="9949"/>
                      <a:pt x="67192" y="0"/>
                      <a:pt x="908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65EAA88-36CE-5C42-A2F2-A96E10F5D0CE}"/>
                  </a:ext>
                </a:extLst>
              </p:cNvPr>
              <p:cNvSpPr/>
              <p:nvPr/>
            </p:nvSpPr>
            <p:spPr>
              <a:xfrm>
                <a:off x="13435867" y="7985838"/>
                <a:ext cx="521987" cy="574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462">
                    <a:moveTo>
                      <a:pt x="401" y="19"/>
                    </a:moveTo>
                    <a:cubicBezTo>
                      <a:pt x="389" y="7"/>
                      <a:pt x="372" y="0"/>
                      <a:pt x="354" y="0"/>
                    </a:cubicBezTo>
                    <a:lnTo>
                      <a:pt x="0" y="0"/>
                    </a:lnTo>
                    <a:lnTo>
                      <a:pt x="0" y="462"/>
                    </a:lnTo>
                    <a:lnTo>
                      <a:pt x="354" y="462"/>
                    </a:lnTo>
                    <a:cubicBezTo>
                      <a:pt x="372" y="462"/>
                      <a:pt x="389" y="455"/>
                      <a:pt x="401" y="443"/>
                    </a:cubicBezTo>
                    <a:cubicBezTo>
                      <a:pt x="413" y="431"/>
                      <a:pt x="420" y="414"/>
                      <a:pt x="420" y="396"/>
                    </a:cubicBezTo>
                    <a:lnTo>
                      <a:pt x="420" y="231"/>
                    </a:lnTo>
                    <a:lnTo>
                      <a:pt x="420" y="65"/>
                    </a:lnTo>
                    <a:cubicBezTo>
                      <a:pt x="420" y="48"/>
                      <a:pt x="413" y="31"/>
                      <a:pt x="401" y="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01D2E91E-6067-9649-A90C-D1DE2CAB8372}"/>
                  </a:ext>
                </a:extLst>
              </p:cNvPr>
              <p:cNvSpPr/>
              <p:nvPr/>
            </p:nvSpPr>
            <p:spPr>
              <a:xfrm>
                <a:off x="13425897" y="7975868"/>
                <a:ext cx="541919" cy="594451"/>
              </a:xfrm>
              <a:custGeom>
                <a:avLst/>
                <a:gdLst>
                  <a:gd name="connsiteX0" fmla="*/ 17445 w 541919"/>
                  <a:gd name="connsiteY0" fmla="*/ 18693 h 594451"/>
                  <a:gd name="connsiteX1" fmla="*/ 17445 w 541919"/>
                  <a:gd name="connsiteY1" fmla="*/ 575758 h 594451"/>
                  <a:gd name="connsiteX2" fmla="*/ 449915 w 541919"/>
                  <a:gd name="connsiteY2" fmla="*/ 575758 h 594451"/>
                  <a:gd name="connsiteX3" fmla="*/ 502110 w 541919"/>
                  <a:gd name="connsiteY3" fmla="*/ 554619 h 594451"/>
                  <a:gd name="connsiteX4" fmla="*/ 523236 w 541919"/>
                  <a:gd name="connsiteY4" fmla="*/ 502395 h 594451"/>
                  <a:gd name="connsiteX5" fmla="*/ 523236 w 541919"/>
                  <a:gd name="connsiteY5" fmla="*/ 90813 h 594451"/>
                  <a:gd name="connsiteX6" fmla="*/ 502110 w 541919"/>
                  <a:gd name="connsiteY6" fmla="*/ 39832 h 594451"/>
                  <a:gd name="connsiteX7" fmla="*/ 449915 w 541919"/>
                  <a:gd name="connsiteY7" fmla="*/ 18693 h 594451"/>
                  <a:gd name="connsiteX8" fmla="*/ 9943 w 541919"/>
                  <a:gd name="connsiteY8" fmla="*/ 0 h 594451"/>
                  <a:gd name="connsiteX9" fmla="*/ 449942 w 541919"/>
                  <a:gd name="connsiteY9" fmla="*/ 0 h 594451"/>
                  <a:gd name="connsiteX10" fmla="*/ 514574 w 541919"/>
                  <a:gd name="connsiteY10" fmla="*/ 26116 h 594451"/>
                  <a:gd name="connsiteX11" fmla="*/ 541919 w 541919"/>
                  <a:gd name="connsiteY11" fmla="*/ 90785 h 594451"/>
                  <a:gd name="connsiteX12" fmla="*/ 541919 w 541919"/>
                  <a:gd name="connsiteY12" fmla="*/ 502423 h 594451"/>
                  <a:gd name="connsiteX13" fmla="*/ 514574 w 541919"/>
                  <a:gd name="connsiteY13" fmla="*/ 567091 h 594451"/>
                  <a:gd name="connsiteX14" fmla="*/ 449942 w 541919"/>
                  <a:gd name="connsiteY14" fmla="*/ 594451 h 594451"/>
                  <a:gd name="connsiteX15" fmla="*/ 9943 w 541919"/>
                  <a:gd name="connsiteY15" fmla="*/ 594451 h 594451"/>
                  <a:gd name="connsiteX16" fmla="*/ 0 w 541919"/>
                  <a:gd name="connsiteY16" fmla="*/ 584502 h 594451"/>
                  <a:gd name="connsiteX17" fmla="*/ 0 w 541919"/>
                  <a:gd name="connsiteY17" fmla="*/ 9949 h 594451"/>
                  <a:gd name="connsiteX18" fmla="*/ 9943 w 541919"/>
                  <a:gd name="connsiteY18" fmla="*/ 0 h 59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1919" h="594451">
                    <a:moveTo>
                      <a:pt x="17445" y="18693"/>
                    </a:moveTo>
                    <a:lnTo>
                      <a:pt x="17445" y="575758"/>
                    </a:lnTo>
                    <a:lnTo>
                      <a:pt x="449915" y="575758"/>
                    </a:lnTo>
                    <a:cubicBezTo>
                      <a:pt x="469799" y="575758"/>
                      <a:pt x="487197" y="568297"/>
                      <a:pt x="502110" y="554619"/>
                    </a:cubicBezTo>
                    <a:cubicBezTo>
                      <a:pt x="515780" y="539698"/>
                      <a:pt x="523236" y="522290"/>
                      <a:pt x="523236" y="502395"/>
                    </a:cubicBezTo>
                    <a:lnTo>
                      <a:pt x="523236" y="90813"/>
                    </a:lnTo>
                    <a:cubicBezTo>
                      <a:pt x="523236" y="72162"/>
                      <a:pt x="515780" y="53510"/>
                      <a:pt x="502110" y="39832"/>
                    </a:cubicBezTo>
                    <a:cubicBezTo>
                      <a:pt x="487197" y="26154"/>
                      <a:pt x="469799" y="18693"/>
                      <a:pt x="449915" y="18693"/>
                    </a:cubicBezTo>
                    <a:close/>
                    <a:moveTo>
                      <a:pt x="9943" y="0"/>
                    </a:moveTo>
                    <a:lnTo>
                      <a:pt x="449942" y="0"/>
                    </a:lnTo>
                    <a:cubicBezTo>
                      <a:pt x="473558" y="0"/>
                      <a:pt x="497173" y="9949"/>
                      <a:pt x="514574" y="26116"/>
                    </a:cubicBezTo>
                    <a:cubicBezTo>
                      <a:pt x="531976" y="44771"/>
                      <a:pt x="541919" y="67156"/>
                      <a:pt x="541919" y="90785"/>
                    </a:cubicBezTo>
                    <a:lnTo>
                      <a:pt x="541919" y="502423"/>
                    </a:lnTo>
                    <a:cubicBezTo>
                      <a:pt x="541919" y="526052"/>
                      <a:pt x="531976" y="549681"/>
                      <a:pt x="514574" y="567091"/>
                    </a:cubicBezTo>
                    <a:cubicBezTo>
                      <a:pt x="497173" y="584502"/>
                      <a:pt x="473558" y="594451"/>
                      <a:pt x="449942" y="594451"/>
                    </a:cubicBezTo>
                    <a:lnTo>
                      <a:pt x="9943" y="594451"/>
                    </a:lnTo>
                    <a:cubicBezTo>
                      <a:pt x="3729" y="594451"/>
                      <a:pt x="0" y="589476"/>
                      <a:pt x="0" y="584502"/>
                    </a:cubicBezTo>
                    <a:lnTo>
                      <a:pt x="0" y="9949"/>
                    </a:lnTo>
                    <a:cubicBezTo>
                      <a:pt x="0" y="3731"/>
                      <a:pt x="3729" y="0"/>
                      <a:pt x="99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57B6D43-B22E-5E4A-9295-153CD6E640BB}"/>
                  </a:ext>
                </a:extLst>
              </p:cNvPr>
              <p:cNvSpPr/>
              <p:nvPr/>
            </p:nvSpPr>
            <p:spPr>
              <a:xfrm>
                <a:off x="13569167" y="8410802"/>
                <a:ext cx="255387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15">
                    <a:moveTo>
                      <a:pt x="200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00" y="0"/>
                    </a:lnTo>
                    <a:cubicBezTo>
                      <a:pt x="203" y="0"/>
                      <a:pt x="206" y="4"/>
                      <a:pt x="206" y="8"/>
                    </a:cubicBezTo>
                    <a:cubicBezTo>
                      <a:pt x="206" y="12"/>
                      <a:pt x="203" y="15"/>
                      <a:pt x="200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FA98E548-D411-4045-8F7E-F7CD81CC85F4}"/>
                  </a:ext>
                </a:extLst>
              </p:cNvPr>
              <p:cNvSpPr/>
              <p:nvPr/>
            </p:nvSpPr>
            <p:spPr>
              <a:xfrm>
                <a:off x="13688763" y="8115445"/>
                <a:ext cx="16195" cy="191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55">
                    <a:moveTo>
                      <a:pt x="7" y="155"/>
                    </a:moveTo>
                    <a:cubicBezTo>
                      <a:pt x="3" y="155"/>
                      <a:pt x="0" y="152"/>
                      <a:pt x="0" y="14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lnTo>
                      <a:pt x="14" y="148"/>
                    </a:lnTo>
                    <a:cubicBezTo>
                      <a:pt x="14" y="152"/>
                      <a:pt x="11" y="155"/>
                      <a:pt x="7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184742CE-52AA-5843-9B5A-9411F6D0F776}"/>
                  </a:ext>
                </a:extLst>
              </p:cNvPr>
              <p:cNvSpPr/>
              <p:nvPr/>
            </p:nvSpPr>
            <p:spPr>
              <a:xfrm>
                <a:off x="13611524" y="8283686"/>
                <a:ext cx="173165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77">
                    <a:moveTo>
                      <a:pt x="69" y="77"/>
                    </a:moveTo>
                    <a:cubicBezTo>
                      <a:pt x="67" y="77"/>
                      <a:pt x="65" y="76"/>
                      <a:pt x="64" y="75"/>
                    </a:cubicBezTo>
                    <a:lnTo>
                      <a:pt x="1" y="12"/>
                    </a:lnTo>
                    <a:cubicBezTo>
                      <a:pt x="0" y="9"/>
                      <a:pt x="0" y="4"/>
                      <a:pt x="1" y="2"/>
                    </a:cubicBezTo>
                    <a:cubicBezTo>
                      <a:pt x="4" y="-1"/>
                      <a:pt x="9" y="-1"/>
                      <a:pt x="12" y="2"/>
                    </a:cubicBezTo>
                    <a:lnTo>
                      <a:pt x="69" y="59"/>
                    </a:lnTo>
                    <a:lnTo>
                      <a:pt x="127" y="2"/>
                    </a:lnTo>
                    <a:cubicBezTo>
                      <a:pt x="130" y="-1"/>
                      <a:pt x="134" y="-1"/>
                      <a:pt x="137" y="2"/>
                    </a:cubicBezTo>
                    <a:cubicBezTo>
                      <a:pt x="140" y="4"/>
                      <a:pt x="140" y="9"/>
                      <a:pt x="137" y="12"/>
                    </a:cubicBezTo>
                    <a:lnTo>
                      <a:pt x="75" y="75"/>
                    </a:lnTo>
                    <a:cubicBezTo>
                      <a:pt x="73" y="76"/>
                      <a:pt x="71" y="77"/>
                      <a:pt x="69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AF7A029-DFD8-0744-AA74-5ACC46209E84}"/>
                  </a:ext>
                </a:extLst>
              </p:cNvPr>
              <p:cNvSpPr/>
              <p:nvPr/>
            </p:nvSpPr>
            <p:spPr>
              <a:xfrm>
                <a:off x="12517719" y="8235083"/>
                <a:ext cx="534445" cy="77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63">
                    <a:moveTo>
                      <a:pt x="319" y="0"/>
                    </a:moveTo>
                    <a:lnTo>
                      <a:pt x="31" y="0"/>
                    </a:lnTo>
                    <a:cubicBezTo>
                      <a:pt x="23" y="0"/>
                      <a:pt x="15" y="3"/>
                      <a:pt x="10" y="9"/>
                    </a:cubicBezTo>
                    <a:cubicBezTo>
                      <a:pt x="3" y="14"/>
                      <a:pt x="0" y="22"/>
                      <a:pt x="0" y="31"/>
                    </a:cubicBezTo>
                    <a:cubicBezTo>
                      <a:pt x="0" y="40"/>
                      <a:pt x="3" y="48"/>
                      <a:pt x="10" y="53"/>
                    </a:cubicBezTo>
                    <a:cubicBezTo>
                      <a:pt x="15" y="59"/>
                      <a:pt x="23" y="63"/>
                      <a:pt x="31" y="63"/>
                    </a:cubicBezTo>
                    <a:lnTo>
                      <a:pt x="319" y="63"/>
                    </a:lnTo>
                    <a:lnTo>
                      <a:pt x="430" y="63"/>
                    </a:ln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C418797-7A26-824E-A7F9-99A2D8E47831}"/>
                  </a:ext>
                </a:extLst>
              </p:cNvPr>
              <p:cNvSpPr/>
              <p:nvPr/>
            </p:nvSpPr>
            <p:spPr>
              <a:xfrm>
                <a:off x="12508998" y="8225114"/>
                <a:ext cx="550640" cy="95960"/>
              </a:xfrm>
              <a:custGeom>
                <a:avLst/>
                <a:gdLst>
                  <a:gd name="connsiteX0" fmla="*/ 47268 w 550640"/>
                  <a:gd name="connsiteY0" fmla="*/ 18693 h 95960"/>
                  <a:gd name="connsiteX1" fmla="*/ 26141 w 550640"/>
                  <a:gd name="connsiteY1" fmla="*/ 27235 h 95960"/>
                  <a:gd name="connsiteX2" fmla="*/ 17441 w 550640"/>
                  <a:gd name="connsiteY2" fmla="*/ 47980 h 95960"/>
                  <a:gd name="connsiteX3" fmla="*/ 26141 w 550640"/>
                  <a:gd name="connsiteY3" fmla="*/ 68724 h 95960"/>
                  <a:gd name="connsiteX4" fmla="*/ 47268 w 550640"/>
                  <a:gd name="connsiteY4" fmla="*/ 77266 h 95960"/>
                  <a:gd name="connsiteX5" fmla="*/ 533199 w 550640"/>
                  <a:gd name="connsiteY5" fmla="*/ 77266 h 95960"/>
                  <a:gd name="connsiteX6" fmla="*/ 533199 w 550640"/>
                  <a:gd name="connsiteY6" fmla="*/ 18693 h 95960"/>
                  <a:gd name="connsiteX7" fmla="*/ 47233 w 550640"/>
                  <a:gd name="connsiteY7" fmla="*/ 0 h 95960"/>
                  <a:gd name="connsiteX8" fmla="*/ 543182 w 550640"/>
                  <a:gd name="connsiteY8" fmla="*/ 0 h 95960"/>
                  <a:gd name="connsiteX9" fmla="*/ 550640 w 550640"/>
                  <a:gd name="connsiteY9" fmla="*/ 9842 h 95960"/>
                  <a:gd name="connsiteX10" fmla="*/ 550640 w 550640"/>
                  <a:gd name="connsiteY10" fmla="*/ 87348 h 95960"/>
                  <a:gd name="connsiteX11" fmla="*/ 543182 w 550640"/>
                  <a:gd name="connsiteY11" fmla="*/ 95960 h 95960"/>
                  <a:gd name="connsiteX12" fmla="*/ 47233 w 550640"/>
                  <a:gd name="connsiteY12" fmla="*/ 95960 h 95960"/>
                  <a:gd name="connsiteX13" fmla="*/ 13673 w 550640"/>
                  <a:gd name="connsiteY13" fmla="*/ 81197 h 95960"/>
                  <a:gd name="connsiteX14" fmla="*/ 0 w 550640"/>
                  <a:gd name="connsiteY14" fmla="*/ 47980 h 95960"/>
                  <a:gd name="connsiteX15" fmla="*/ 13673 w 550640"/>
                  <a:gd name="connsiteY15" fmla="*/ 14763 h 95960"/>
                  <a:gd name="connsiteX16" fmla="*/ 47233 w 550640"/>
                  <a:gd name="connsiteY16" fmla="*/ 0 h 9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640" h="95960">
                    <a:moveTo>
                      <a:pt x="47268" y="18693"/>
                    </a:moveTo>
                    <a:cubicBezTo>
                      <a:pt x="39811" y="18693"/>
                      <a:pt x="32354" y="21134"/>
                      <a:pt x="26141" y="27235"/>
                    </a:cubicBezTo>
                    <a:cubicBezTo>
                      <a:pt x="21169" y="32116"/>
                      <a:pt x="17441" y="40658"/>
                      <a:pt x="17441" y="47980"/>
                    </a:cubicBezTo>
                    <a:cubicBezTo>
                      <a:pt x="17441" y="55301"/>
                      <a:pt x="21169" y="62623"/>
                      <a:pt x="26141" y="68724"/>
                    </a:cubicBezTo>
                    <a:cubicBezTo>
                      <a:pt x="32354" y="74826"/>
                      <a:pt x="39811" y="77266"/>
                      <a:pt x="47268" y="77266"/>
                    </a:cubicBezTo>
                    <a:lnTo>
                      <a:pt x="533199" y="77266"/>
                    </a:lnTo>
                    <a:lnTo>
                      <a:pt x="533199" y="18693"/>
                    </a:lnTo>
                    <a:close/>
                    <a:moveTo>
                      <a:pt x="47233" y="0"/>
                    </a:moveTo>
                    <a:lnTo>
                      <a:pt x="543182" y="0"/>
                    </a:lnTo>
                    <a:cubicBezTo>
                      <a:pt x="546911" y="0"/>
                      <a:pt x="550640" y="3691"/>
                      <a:pt x="550640" y="9842"/>
                    </a:cubicBezTo>
                    <a:lnTo>
                      <a:pt x="550640" y="87348"/>
                    </a:lnTo>
                    <a:cubicBezTo>
                      <a:pt x="550640" y="92269"/>
                      <a:pt x="546911" y="95960"/>
                      <a:pt x="543182" y="95960"/>
                    </a:cubicBezTo>
                    <a:lnTo>
                      <a:pt x="47233" y="95960"/>
                    </a:lnTo>
                    <a:cubicBezTo>
                      <a:pt x="34803" y="95960"/>
                      <a:pt x="22374" y="89809"/>
                      <a:pt x="13673" y="81197"/>
                    </a:cubicBezTo>
                    <a:cubicBezTo>
                      <a:pt x="4972" y="72585"/>
                      <a:pt x="0" y="60283"/>
                      <a:pt x="0" y="47980"/>
                    </a:cubicBezTo>
                    <a:cubicBezTo>
                      <a:pt x="0" y="34447"/>
                      <a:pt x="4972" y="23375"/>
                      <a:pt x="13673" y="14763"/>
                    </a:cubicBezTo>
                    <a:cubicBezTo>
                      <a:pt x="22374" y="4921"/>
                      <a:pt x="34803" y="0"/>
                      <a:pt x="47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613D743A-7B69-CB48-8F57-D3F1A8A3DBD5}"/>
                  </a:ext>
                </a:extLst>
              </p:cNvPr>
              <p:cNvSpPr/>
              <p:nvPr/>
            </p:nvSpPr>
            <p:spPr>
              <a:xfrm>
                <a:off x="13043443" y="8225114"/>
                <a:ext cx="276566" cy="95960"/>
              </a:xfrm>
              <a:custGeom>
                <a:avLst/>
                <a:gdLst>
                  <a:gd name="connsiteX0" fmla="*/ 17441 w 276566"/>
                  <a:gd name="connsiteY0" fmla="*/ 18693 h 95960"/>
                  <a:gd name="connsiteX1" fmla="*/ 17441 w 276566"/>
                  <a:gd name="connsiteY1" fmla="*/ 77266 h 95960"/>
                  <a:gd name="connsiteX2" fmla="*/ 228140 w 276566"/>
                  <a:gd name="connsiteY2" fmla="*/ 77266 h 95960"/>
                  <a:gd name="connsiteX3" fmla="*/ 250449 w 276566"/>
                  <a:gd name="connsiteY3" fmla="*/ 68724 h 95960"/>
                  <a:gd name="connsiteX4" fmla="*/ 259125 w 276566"/>
                  <a:gd name="connsiteY4" fmla="*/ 47980 h 95960"/>
                  <a:gd name="connsiteX5" fmla="*/ 250449 w 276566"/>
                  <a:gd name="connsiteY5" fmla="*/ 27235 h 95960"/>
                  <a:gd name="connsiteX6" fmla="*/ 228140 w 276566"/>
                  <a:gd name="connsiteY6" fmla="*/ 18693 h 95960"/>
                  <a:gd name="connsiteX7" fmla="*/ 9922 w 276566"/>
                  <a:gd name="connsiteY7" fmla="*/ 0 h 95960"/>
                  <a:gd name="connsiteX8" fmla="*/ 228198 w 276566"/>
                  <a:gd name="connsiteY8" fmla="*/ 0 h 95960"/>
                  <a:gd name="connsiteX9" fmla="*/ 262924 w 276566"/>
                  <a:gd name="connsiteY9" fmla="*/ 14763 h 95960"/>
                  <a:gd name="connsiteX10" fmla="*/ 276566 w 276566"/>
                  <a:gd name="connsiteY10" fmla="*/ 47980 h 95960"/>
                  <a:gd name="connsiteX11" fmla="*/ 262924 w 276566"/>
                  <a:gd name="connsiteY11" fmla="*/ 81197 h 95960"/>
                  <a:gd name="connsiteX12" fmla="*/ 228198 w 276566"/>
                  <a:gd name="connsiteY12" fmla="*/ 95960 h 95960"/>
                  <a:gd name="connsiteX13" fmla="*/ 9922 w 276566"/>
                  <a:gd name="connsiteY13" fmla="*/ 95960 h 95960"/>
                  <a:gd name="connsiteX14" fmla="*/ 0 w 276566"/>
                  <a:gd name="connsiteY14" fmla="*/ 87348 h 95960"/>
                  <a:gd name="connsiteX15" fmla="*/ 0 w 276566"/>
                  <a:gd name="connsiteY15" fmla="*/ 9842 h 95960"/>
                  <a:gd name="connsiteX16" fmla="*/ 9922 w 276566"/>
                  <a:gd name="connsiteY16" fmla="*/ 0 h 9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6566" h="95960">
                    <a:moveTo>
                      <a:pt x="17441" y="18693"/>
                    </a:moveTo>
                    <a:lnTo>
                      <a:pt x="17441" y="77266"/>
                    </a:lnTo>
                    <a:lnTo>
                      <a:pt x="228140" y="77266"/>
                    </a:lnTo>
                    <a:cubicBezTo>
                      <a:pt x="236816" y="77266"/>
                      <a:pt x="244252" y="74826"/>
                      <a:pt x="250449" y="68724"/>
                    </a:cubicBezTo>
                    <a:cubicBezTo>
                      <a:pt x="255407" y="62623"/>
                      <a:pt x="259125" y="55301"/>
                      <a:pt x="259125" y="47980"/>
                    </a:cubicBezTo>
                    <a:cubicBezTo>
                      <a:pt x="259125" y="40658"/>
                      <a:pt x="255407" y="32116"/>
                      <a:pt x="250449" y="27235"/>
                    </a:cubicBezTo>
                    <a:cubicBezTo>
                      <a:pt x="244252" y="21134"/>
                      <a:pt x="236816" y="18693"/>
                      <a:pt x="228140" y="18693"/>
                    </a:cubicBezTo>
                    <a:close/>
                    <a:moveTo>
                      <a:pt x="9922" y="0"/>
                    </a:moveTo>
                    <a:lnTo>
                      <a:pt x="228198" y="0"/>
                    </a:lnTo>
                    <a:cubicBezTo>
                      <a:pt x="241840" y="0"/>
                      <a:pt x="254242" y="4921"/>
                      <a:pt x="262924" y="14763"/>
                    </a:cubicBezTo>
                    <a:cubicBezTo>
                      <a:pt x="271605" y="23375"/>
                      <a:pt x="276566" y="34447"/>
                      <a:pt x="276566" y="47980"/>
                    </a:cubicBezTo>
                    <a:cubicBezTo>
                      <a:pt x="276566" y="60283"/>
                      <a:pt x="271605" y="72585"/>
                      <a:pt x="262924" y="81197"/>
                    </a:cubicBezTo>
                    <a:cubicBezTo>
                      <a:pt x="254242" y="89809"/>
                      <a:pt x="241840" y="95960"/>
                      <a:pt x="228198" y="95960"/>
                    </a:cubicBezTo>
                    <a:lnTo>
                      <a:pt x="9922" y="95960"/>
                    </a:lnTo>
                    <a:cubicBezTo>
                      <a:pt x="3721" y="95960"/>
                      <a:pt x="0" y="92269"/>
                      <a:pt x="0" y="87348"/>
                    </a:cubicBezTo>
                    <a:lnTo>
                      <a:pt x="0" y="9842"/>
                    </a:lnTo>
                    <a:cubicBezTo>
                      <a:pt x="0" y="3691"/>
                      <a:pt x="3721" y="0"/>
                      <a:pt x="99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2F38A2D2-822A-7045-A4CE-38B7C8810265}"/>
                  </a:ext>
                </a:extLst>
              </p:cNvPr>
              <p:cNvSpPr/>
              <p:nvPr/>
            </p:nvSpPr>
            <p:spPr>
              <a:xfrm>
                <a:off x="12517719" y="8235083"/>
                <a:ext cx="534445" cy="77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63">
                    <a:moveTo>
                      <a:pt x="319" y="0"/>
                    </a:moveTo>
                    <a:lnTo>
                      <a:pt x="31" y="0"/>
                    </a:lnTo>
                    <a:cubicBezTo>
                      <a:pt x="23" y="0"/>
                      <a:pt x="15" y="3"/>
                      <a:pt x="10" y="9"/>
                    </a:cubicBezTo>
                    <a:cubicBezTo>
                      <a:pt x="3" y="14"/>
                      <a:pt x="0" y="22"/>
                      <a:pt x="0" y="31"/>
                    </a:cubicBezTo>
                    <a:cubicBezTo>
                      <a:pt x="0" y="40"/>
                      <a:pt x="3" y="48"/>
                      <a:pt x="10" y="53"/>
                    </a:cubicBezTo>
                    <a:cubicBezTo>
                      <a:pt x="15" y="59"/>
                      <a:pt x="23" y="63"/>
                      <a:pt x="31" y="63"/>
                    </a:cubicBezTo>
                    <a:lnTo>
                      <a:pt x="319" y="63"/>
                    </a:lnTo>
                    <a:lnTo>
                      <a:pt x="430" y="63"/>
                    </a:ln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D9F4EE6-F708-4141-BD22-8135D5540C8A}"/>
                </a:ext>
              </a:extLst>
            </p:cNvPr>
            <p:cNvGrpSpPr/>
            <p:nvPr/>
          </p:nvGrpSpPr>
          <p:grpSpPr>
            <a:xfrm>
              <a:off x="14290480" y="7306643"/>
              <a:ext cx="1005354" cy="1532858"/>
              <a:chOff x="14290480" y="7306643"/>
              <a:chExt cx="1005354" cy="1532858"/>
            </a:xfrm>
          </p:grpSpPr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F889B785-A996-F842-BA84-BC248509717C}"/>
                  </a:ext>
                </a:extLst>
              </p:cNvPr>
              <p:cNvSpPr/>
              <p:nvPr/>
            </p:nvSpPr>
            <p:spPr>
              <a:xfrm>
                <a:off x="14300447" y="8334782"/>
                <a:ext cx="986667" cy="495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3" h="399">
                    <a:moveTo>
                      <a:pt x="0" y="335"/>
                    </a:moveTo>
                    <a:cubicBezTo>
                      <a:pt x="0" y="352"/>
                      <a:pt x="7" y="369"/>
                      <a:pt x="19" y="381"/>
                    </a:cubicBezTo>
                    <a:cubicBezTo>
                      <a:pt x="30" y="392"/>
                      <a:pt x="47" y="399"/>
                      <a:pt x="65" y="399"/>
                    </a:cubicBezTo>
                    <a:lnTo>
                      <a:pt x="396" y="399"/>
                    </a:lnTo>
                    <a:lnTo>
                      <a:pt x="728" y="399"/>
                    </a:lnTo>
                    <a:cubicBezTo>
                      <a:pt x="746" y="399"/>
                      <a:pt x="762" y="392"/>
                      <a:pt x="774" y="381"/>
                    </a:cubicBezTo>
                    <a:cubicBezTo>
                      <a:pt x="786" y="369"/>
                      <a:pt x="793" y="352"/>
                      <a:pt x="793" y="335"/>
                    </a:cubicBezTo>
                    <a:lnTo>
                      <a:pt x="79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6C9C4AB4-21D1-E34A-9877-6E29AF9AB49D}"/>
                  </a:ext>
                </a:extLst>
              </p:cNvPr>
              <p:cNvSpPr/>
              <p:nvPr/>
            </p:nvSpPr>
            <p:spPr>
              <a:xfrm>
                <a:off x="14290480" y="8324808"/>
                <a:ext cx="1005354" cy="514693"/>
              </a:xfrm>
              <a:custGeom>
                <a:avLst/>
                <a:gdLst>
                  <a:gd name="connsiteX0" fmla="*/ 18687 w 1005354"/>
                  <a:gd name="connsiteY0" fmla="*/ 18697 h 514693"/>
                  <a:gd name="connsiteX1" fmla="*/ 18687 w 1005354"/>
                  <a:gd name="connsiteY1" fmla="*/ 426398 h 514693"/>
                  <a:gd name="connsiteX2" fmla="*/ 38594 w 1005354"/>
                  <a:gd name="connsiteY2" fmla="*/ 476118 h 514693"/>
                  <a:gd name="connsiteX3" fmla="*/ 90850 w 1005354"/>
                  <a:gd name="connsiteY3" fmla="*/ 497249 h 514693"/>
                  <a:gd name="connsiteX4" fmla="*/ 915750 w 1005354"/>
                  <a:gd name="connsiteY4" fmla="*/ 497249 h 514693"/>
                  <a:gd name="connsiteX5" fmla="*/ 965518 w 1005354"/>
                  <a:gd name="connsiteY5" fmla="*/ 476118 h 514693"/>
                  <a:gd name="connsiteX6" fmla="*/ 987913 w 1005354"/>
                  <a:gd name="connsiteY6" fmla="*/ 426398 h 514693"/>
                  <a:gd name="connsiteX7" fmla="*/ 987913 w 1005354"/>
                  <a:gd name="connsiteY7" fmla="*/ 18697 h 514693"/>
                  <a:gd name="connsiteX8" fmla="*/ 9954 w 1005354"/>
                  <a:gd name="connsiteY8" fmla="*/ 0 h 514693"/>
                  <a:gd name="connsiteX9" fmla="*/ 996644 w 1005354"/>
                  <a:gd name="connsiteY9" fmla="*/ 0 h 514693"/>
                  <a:gd name="connsiteX10" fmla="*/ 1005354 w 1005354"/>
                  <a:gd name="connsiteY10" fmla="*/ 9946 h 514693"/>
                  <a:gd name="connsiteX11" fmla="*/ 1005354 w 1005354"/>
                  <a:gd name="connsiteY11" fmla="*/ 426424 h 514693"/>
                  <a:gd name="connsiteX12" fmla="*/ 979225 w 1005354"/>
                  <a:gd name="connsiteY12" fmla="*/ 489829 h 514693"/>
                  <a:gd name="connsiteX13" fmla="*/ 915768 w 1005354"/>
                  <a:gd name="connsiteY13" fmla="*/ 514693 h 514693"/>
                  <a:gd name="connsiteX14" fmla="*/ 90830 w 1005354"/>
                  <a:gd name="connsiteY14" fmla="*/ 514693 h 514693"/>
                  <a:gd name="connsiteX15" fmla="*/ 27374 w 1005354"/>
                  <a:gd name="connsiteY15" fmla="*/ 489829 h 514693"/>
                  <a:gd name="connsiteX16" fmla="*/ 0 w 1005354"/>
                  <a:gd name="connsiteY16" fmla="*/ 426424 h 514693"/>
                  <a:gd name="connsiteX17" fmla="*/ 0 w 1005354"/>
                  <a:gd name="connsiteY17" fmla="*/ 9946 h 514693"/>
                  <a:gd name="connsiteX18" fmla="*/ 9954 w 1005354"/>
                  <a:gd name="connsiteY18" fmla="*/ 0 h 51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5354" h="514693">
                    <a:moveTo>
                      <a:pt x="18687" y="18697"/>
                    </a:moveTo>
                    <a:lnTo>
                      <a:pt x="18687" y="426398"/>
                    </a:lnTo>
                    <a:cubicBezTo>
                      <a:pt x="18687" y="445043"/>
                      <a:pt x="26152" y="463688"/>
                      <a:pt x="38594" y="476118"/>
                    </a:cubicBezTo>
                    <a:cubicBezTo>
                      <a:pt x="53524" y="489791"/>
                      <a:pt x="70943" y="497249"/>
                      <a:pt x="90850" y="497249"/>
                    </a:cubicBezTo>
                    <a:lnTo>
                      <a:pt x="915750" y="497249"/>
                    </a:lnTo>
                    <a:cubicBezTo>
                      <a:pt x="935657" y="497249"/>
                      <a:pt x="953076" y="489791"/>
                      <a:pt x="965518" y="476118"/>
                    </a:cubicBezTo>
                    <a:cubicBezTo>
                      <a:pt x="980448" y="463688"/>
                      <a:pt x="987913" y="445043"/>
                      <a:pt x="987913" y="426398"/>
                    </a:cubicBezTo>
                    <a:lnTo>
                      <a:pt x="987913" y="18697"/>
                    </a:lnTo>
                    <a:close/>
                    <a:moveTo>
                      <a:pt x="9954" y="0"/>
                    </a:moveTo>
                    <a:lnTo>
                      <a:pt x="996644" y="0"/>
                    </a:lnTo>
                    <a:cubicBezTo>
                      <a:pt x="1001621" y="0"/>
                      <a:pt x="1005354" y="3730"/>
                      <a:pt x="1005354" y="9946"/>
                    </a:cubicBezTo>
                    <a:lnTo>
                      <a:pt x="1005354" y="426424"/>
                    </a:lnTo>
                    <a:cubicBezTo>
                      <a:pt x="1005354" y="450046"/>
                      <a:pt x="995400" y="472424"/>
                      <a:pt x="979225" y="489829"/>
                    </a:cubicBezTo>
                    <a:cubicBezTo>
                      <a:pt x="961805" y="505990"/>
                      <a:pt x="939409" y="514693"/>
                      <a:pt x="915768" y="514693"/>
                    </a:cubicBezTo>
                    <a:lnTo>
                      <a:pt x="90830" y="514693"/>
                    </a:lnTo>
                    <a:cubicBezTo>
                      <a:pt x="65945" y="514693"/>
                      <a:pt x="43549" y="505990"/>
                      <a:pt x="27374" y="489829"/>
                    </a:cubicBezTo>
                    <a:cubicBezTo>
                      <a:pt x="9954" y="472424"/>
                      <a:pt x="0" y="450046"/>
                      <a:pt x="0" y="426424"/>
                    </a:cubicBezTo>
                    <a:lnTo>
                      <a:pt x="0" y="9946"/>
                    </a:lnTo>
                    <a:cubicBezTo>
                      <a:pt x="0" y="3730"/>
                      <a:pt x="4977" y="0"/>
                      <a:pt x="99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671575A9-E347-184C-AE78-BA66DCBEF928}"/>
                  </a:ext>
                </a:extLst>
              </p:cNvPr>
              <p:cNvSpPr/>
              <p:nvPr/>
            </p:nvSpPr>
            <p:spPr>
              <a:xfrm>
                <a:off x="14300447" y="7314120"/>
                <a:ext cx="986667" cy="497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3" h="400">
                    <a:moveTo>
                      <a:pt x="793" y="65"/>
                    </a:moveTo>
                    <a:cubicBezTo>
                      <a:pt x="793" y="47"/>
                      <a:pt x="786" y="32"/>
                      <a:pt x="774" y="19"/>
                    </a:cubicBezTo>
                    <a:cubicBezTo>
                      <a:pt x="762" y="8"/>
                      <a:pt x="746" y="0"/>
                      <a:pt x="728" y="0"/>
                    </a:cubicBezTo>
                    <a:lnTo>
                      <a:pt x="396" y="0"/>
                    </a:lnTo>
                    <a:lnTo>
                      <a:pt x="65" y="0"/>
                    </a:lnTo>
                    <a:cubicBezTo>
                      <a:pt x="47" y="0"/>
                      <a:pt x="30" y="8"/>
                      <a:pt x="19" y="19"/>
                    </a:cubicBezTo>
                    <a:cubicBezTo>
                      <a:pt x="7" y="32"/>
                      <a:pt x="0" y="47"/>
                      <a:pt x="0" y="65"/>
                    </a:cubicBezTo>
                    <a:lnTo>
                      <a:pt x="0" y="400"/>
                    </a:lnTo>
                    <a:lnTo>
                      <a:pt x="793" y="40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631DC28E-1545-A448-BFDF-ABD0C0024A4D}"/>
                  </a:ext>
                </a:extLst>
              </p:cNvPr>
              <p:cNvSpPr/>
              <p:nvPr/>
            </p:nvSpPr>
            <p:spPr>
              <a:xfrm>
                <a:off x="14290480" y="7306643"/>
                <a:ext cx="1005354" cy="514693"/>
              </a:xfrm>
              <a:custGeom>
                <a:avLst/>
                <a:gdLst>
                  <a:gd name="connsiteX0" fmla="*/ 90850 w 1005354"/>
                  <a:gd name="connsiteY0" fmla="*/ 17447 h 514693"/>
                  <a:gd name="connsiteX1" fmla="*/ 38594 w 1005354"/>
                  <a:gd name="connsiteY1" fmla="*/ 38578 h 514693"/>
                  <a:gd name="connsiteX2" fmla="*/ 18687 w 1005354"/>
                  <a:gd name="connsiteY2" fmla="*/ 88298 h 514693"/>
                  <a:gd name="connsiteX3" fmla="*/ 18687 w 1005354"/>
                  <a:gd name="connsiteY3" fmla="*/ 497245 h 514693"/>
                  <a:gd name="connsiteX4" fmla="*/ 987913 w 1005354"/>
                  <a:gd name="connsiteY4" fmla="*/ 497245 h 514693"/>
                  <a:gd name="connsiteX5" fmla="*/ 987913 w 1005354"/>
                  <a:gd name="connsiteY5" fmla="*/ 88298 h 514693"/>
                  <a:gd name="connsiteX6" fmla="*/ 965518 w 1005354"/>
                  <a:gd name="connsiteY6" fmla="*/ 38578 h 514693"/>
                  <a:gd name="connsiteX7" fmla="*/ 915750 w 1005354"/>
                  <a:gd name="connsiteY7" fmla="*/ 17447 h 514693"/>
                  <a:gd name="connsiteX8" fmla="*/ 90830 w 1005354"/>
                  <a:gd name="connsiteY8" fmla="*/ 0 h 514693"/>
                  <a:gd name="connsiteX9" fmla="*/ 915768 w 1005354"/>
                  <a:gd name="connsiteY9" fmla="*/ 0 h 514693"/>
                  <a:gd name="connsiteX10" fmla="*/ 979225 w 1005354"/>
                  <a:gd name="connsiteY10" fmla="*/ 26108 h 514693"/>
                  <a:gd name="connsiteX11" fmla="*/ 1005354 w 1005354"/>
                  <a:gd name="connsiteY11" fmla="*/ 88269 h 514693"/>
                  <a:gd name="connsiteX12" fmla="*/ 1005354 w 1005354"/>
                  <a:gd name="connsiteY12" fmla="*/ 504747 h 514693"/>
                  <a:gd name="connsiteX13" fmla="*/ 996644 w 1005354"/>
                  <a:gd name="connsiteY13" fmla="*/ 514693 h 514693"/>
                  <a:gd name="connsiteX14" fmla="*/ 9954 w 1005354"/>
                  <a:gd name="connsiteY14" fmla="*/ 514693 h 514693"/>
                  <a:gd name="connsiteX15" fmla="*/ 0 w 1005354"/>
                  <a:gd name="connsiteY15" fmla="*/ 504747 h 514693"/>
                  <a:gd name="connsiteX16" fmla="*/ 0 w 1005354"/>
                  <a:gd name="connsiteY16" fmla="*/ 88269 h 514693"/>
                  <a:gd name="connsiteX17" fmla="*/ 27374 w 1005354"/>
                  <a:gd name="connsiteY17" fmla="*/ 26108 h 514693"/>
                  <a:gd name="connsiteX18" fmla="*/ 90830 w 1005354"/>
                  <a:gd name="connsiteY18" fmla="*/ 0 h 51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5354" h="514693">
                    <a:moveTo>
                      <a:pt x="90850" y="17447"/>
                    </a:moveTo>
                    <a:cubicBezTo>
                      <a:pt x="70943" y="17447"/>
                      <a:pt x="53524" y="24905"/>
                      <a:pt x="38594" y="38578"/>
                    </a:cubicBezTo>
                    <a:cubicBezTo>
                      <a:pt x="26152" y="52251"/>
                      <a:pt x="18687" y="69653"/>
                      <a:pt x="18687" y="88298"/>
                    </a:cubicBezTo>
                    <a:lnTo>
                      <a:pt x="18687" y="497245"/>
                    </a:lnTo>
                    <a:lnTo>
                      <a:pt x="987913" y="497245"/>
                    </a:lnTo>
                    <a:lnTo>
                      <a:pt x="987913" y="88298"/>
                    </a:lnTo>
                    <a:cubicBezTo>
                      <a:pt x="987913" y="69653"/>
                      <a:pt x="980448" y="52251"/>
                      <a:pt x="965518" y="38578"/>
                    </a:cubicBezTo>
                    <a:cubicBezTo>
                      <a:pt x="953076" y="24905"/>
                      <a:pt x="935657" y="17447"/>
                      <a:pt x="915750" y="17447"/>
                    </a:cubicBezTo>
                    <a:close/>
                    <a:moveTo>
                      <a:pt x="90830" y="0"/>
                    </a:moveTo>
                    <a:lnTo>
                      <a:pt x="915768" y="0"/>
                    </a:lnTo>
                    <a:cubicBezTo>
                      <a:pt x="939409" y="0"/>
                      <a:pt x="961805" y="8703"/>
                      <a:pt x="979225" y="26108"/>
                    </a:cubicBezTo>
                    <a:cubicBezTo>
                      <a:pt x="995400" y="42270"/>
                      <a:pt x="1005354" y="64648"/>
                      <a:pt x="1005354" y="88269"/>
                    </a:cubicBezTo>
                    <a:lnTo>
                      <a:pt x="1005354" y="504747"/>
                    </a:lnTo>
                    <a:cubicBezTo>
                      <a:pt x="1005354" y="510964"/>
                      <a:pt x="1001621" y="514693"/>
                      <a:pt x="996644" y="514693"/>
                    </a:cubicBezTo>
                    <a:lnTo>
                      <a:pt x="9954" y="514693"/>
                    </a:lnTo>
                    <a:cubicBezTo>
                      <a:pt x="4977" y="514693"/>
                      <a:pt x="0" y="510964"/>
                      <a:pt x="0" y="504747"/>
                    </a:cubicBezTo>
                    <a:lnTo>
                      <a:pt x="0" y="88269"/>
                    </a:lnTo>
                    <a:cubicBezTo>
                      <a:pt x="0" y="64648"/>
                      <a:pt x="9954" y="42270"/>
                      <a:pt x="27374" y="26108"/>
                    </a:cubicBezTo>
                    <a:cubicBezTo>
                      <a:pt x="43549" y="8703"/>
                      <a:pt x="65945" y="0"/>
                      <a:pt x="90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5946A13F-C529-FB4F-807B-4FD29F9664B2}"/>
                  </a:ext>
                </a:extLst>
              </p:cNvPr>
              <p:cNvSpPr/>
              <p:nvPr/>
            </p:nvSpPr>
            <p:spPr>
              <a:xfrm>
                <a:off x="14300447" y="7812612"/>
                <a:ext cx="986667" cy="5209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3" h="419">
                    <a:moveTo>
                      <a:pt x="793" y="0"/>
                    </a:moveTo>
                    <a:lnTo>
                      <a:pt x="0" y="0"/>
                    </a:lnTo>
                    <a:lnTo>
                      <a:pt x="0" y="209"/>
                    </a:lnTo>
                    <a:lnTo>
                      <a:pt x="0" y="419"/>
                    </a:lnTo>
                    <a:lnTo>
                      <a:pt x="793" y="419"/>
                    </a:lnTo>
                    <a:lnTo>
                      <a:pt x="793" y="20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FCAF8666-B514-354B-B89E-1CB5B0D3356B}"/>
                  </a:ext>
                </a:extLst>
              </p:cNvPr>
              <p:cNvSpPr/>
              <p:nvPr/>
            </p:nvSpPr>
            <p:spPr>
              <a:xfrm>
                <a:off x="14290480" y="7805131"/>
                <a:ext cx="1005354" cy="537125"/>
              </a:xfrm>
              <a:custGeom>
                <a:avLst/>
                <a:gdLst>
                  <a:gd name="connsiteX0" fmla="*/ 18687 w 1005354"/>
                  <a:gd name="connsiteY0" fmla="*/ 17447 h 537125"/>
                  <a:gd name="connsiteX1" fmla="*/ 18687 w 1005354"/>
                  <a:gd name="connsiteY1" fmla="*/ 518431 h 537125"/>
                  <a:gd name="connsiteX2" fmla="*/ 987913 w 1005354"/>
                  <a:gd name="connsiteY2" fmla="*/ 518431 h 537125"/>
                  <a:gd name="connsiteX3" fmla="*/ 987913 w 1005354"/>
                  <a:gd name="connsiteY3" fmla="*/ 17447 h 537125"/>
                  <a:gd name="connsiteX4" fmla="*/ 9954 w 1005354"/>
                  <a:gd name="connsiteY4" fmla="*/ 0 h 537125"/>
                  <a:gd name="connsiteX5" fmla="*/ 996644 w 1005354"/>
                  <a:gd name="connsiteY5" fmla="*/ 0 h 537125"/>
                  <a:gd name="connsiteX6" fmla="*/ 1005354 w 1005354"/>
                  <a:gd name="connsiteY6" fmla="*/ 7460 h 537125"/>
                  <a:gd name="connsiteX7" fmla="*/ 1005354 w 1005354"/>
                  <a:gd name="connsiteY7" fmla="*/ 528422 h 537125"/>
                  <a:gd name="connsiteX8" fmla="*/ 996644 w 1005354"/>
                  <a:gd name="connsiteY8" fmla="*/ 537125 h 537125"/>
                  <a:gd name="connsiteX9" fmla="*/ 9954 w 1005354"/>
                  <a:gd name="connsiteY9" fmla="*/ 537125 h 537125"/>
                  <a:gd name="connsiteX10" fmla="*/ 0 w 1005354"/>
                  <a:gd name="connsiteY10" fmla="*/ 528422 h 537125"/>
                  <a:gd name="connsiteX11" fmla="*/ 0 w 1005354"/>
                  <a:gd name="connsiteY11" fmla="*/ 7460 h 537125"/>
                  <a:gd name="connsiteX12" fmla="*/ 9954 w 1005354"/>
                  <a:gd name="connsiteY12" fmla="*/ 0 h 53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5354" h="537125">
                    <a:moveTo>
                      <a:pt x="18687" y="17447"/>
                    </a:moveTo>
                    <a:lnTo>
                      <a:pt x="18687" y="518431"/>
                    </a:lnTo>
                    <a:lnTo>
                      <a:pt x="987913" y="518431"/>
                    </a:lnTo>
                    <a:lnTo>
                      <a:pt x="987913" y="17447"/>
                    </a:lnTo>
                    <a:close/>
                    <a:moveTo>
                      <a:pt x="9954" y="0"/>
                    </a:moveTo>
                    <a:lnTo>
                      <a:pt x="996644" y="0"/>
                    </a:lnTo>
                    <a:cubicBezTo>
                      <a:pt x="1001621" y="0"/>
                      <a:pt x="1005354" y="3730"/>
                      <a:pt x="1005354" y="7460"/>
                    </a:cubicBezTo>
                    <a:lnTo>
                      <a:pt x="1005354" y="528422"/>
                    </a:lnTo>
                    <a:cubicBezTo>
                      <a:pt x="1005354" y="532152"/>
                      <a:pt x="1001621" y="537125"/>
                      <a:pt x="996644" y="537125"/>
                    </a:cubicBezTo>
                    <a:lnTo>
                      <a:pt x="9954" y="537125"/>
                    </a:lnTo>
                    <a:cubicBezTo>
                      <a:pt x="4977" y="537125"/>
                      <a:pt x="0" y="532152"/>
                      <a:pt x="0" y="528422"/>
                    </a:cubicBezTo>
                    <a:lnTo>
                      <a:pt x="0" y="7460"/>
                    </a:lnTo>
                    <a:cubicBezTo>
                      <a:pt x="0" y="3730"/>
                      <a:pt x="4977" y="0"/>
                      <a:pt x="99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DD7F6FF3-65B4-6B49-A753-4F2B9171AABD}"/>
                  </a:ext>
                </a:extLst>
              </p:cNvPr>
              <p:cNvSpPr/>
              <p:nvPr/>
            </p:nvSpPr>
            <p:spPr>
              <a:xfrm>
                <a:off x="14427517" y="7448713"/>
                <a:ext cx="249158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0">
                    <a:moveTo>
                      <a:pt x="201" y="100"/>
                    </a:moveTo>
                    <a:cubicBezTo>
                      <a:pt x="201" y="155"/>
                      <a:pt x="155" y="200"/>
                      <a:pt x="100" y="200"/>
                    </a:cubicBezTo>
                    <a:cubicBezTo>
                      <a:pt x="45" y="200"/>
                      <a:pt x="0" y="155"/>
                      <a:pt x="0" y="100"/>
                    </a:cubicBezTo>
                    <a:cubicBezTo>
                      <a:pt x="0" y="45"/>
                      <a:pt x="45" y="0"/>
                      <a:pt x="100" y="0"/>
                    </a:cubicBezTo>
                    <a:cubicBezTo>
                      <a:pt x="155" y="0"/>
                      <a:pt x="201" y="45"/>
                      <a:pt x="201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2A3871A3-7D32-B94D-BB20-FDD94255EC48}"/>
                  </a:ext>
                </a:extLst>
              </p:cNvPr>
              <p:cNvSpPr/>
              <p:nvPr/>
            </p:nvSpPr>
            <p:spPr>
              <a:xfrm>
                <a:off x="14418797" y="7439989"/>
                <a:ext cx="266599" cy="265447"/>
              </a:xfrm>
              <a:custGeom>
                <a:avLst/>
                <a:gdLst>
                  <a:gd name="connsiteX0" fmla="*/ 132677 w 266599"/>
                  <a:gd name="connsiteY0" fmla="*/ 17447 h 265447"/>
                  <a:gd name="connsiteX1" fmla="*/ 17441 w 266599"/>
                  <a:gd name="connsiteY1" fmla="*/ 132723 h 265447"/>
                  <a:gd name="connsiteX2" fmla="*/ 132677 w 266599"/>
                  <a:gd name="connsiteY2" fmla="*/ 247999 h 265447"/>
                  <a:gd name="connsiteX3" fmla="*/ 247912 w 266599"/>
                  <a:gd name="connsiteY3" fmla="*/ 132723 h 265447"/>
                  <a:gd name="connsiteX4" fmla="*/ 132677 w 266599"/>
                  <a:gd name="connsiteY4" fmla="*/ 17447 h 265447"/>
                  <a:gd name="connsiteX5" fmla="*/ 132679 w 266599"/>
                  <a:gd name="connsiteY5" fmla="*/ 0 h 265447"/>
                  <a:gd name="connsiteX6" fmla="*/ 266599 w 266599"/>
                  <a:gd name="connsiteY6" fmla="*/ 132724 h 265447"/>
                  <a:gd name="connsiteX7" fmla="*/ 132679 w 266599"/>
                  <a:gd name="connsiteY7" fmla="*/ 265447 h 265447"/>
                  <a:gd name="connsiteX8" fmla="*/ 0 w 266599"/>
                  <a:gd name="connsiteY8" fmla="*/ 132724 h 265447"/>
                  <a:gd name="connsiteX9" fmla="*/ 132679 w 266599"/>
                  <a:gd name="connsiteY9" fmla="*/ 0 h 26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599" h="265447">
                    <a:moveTo>
                      <a:pt x="132677" y="17447"/>
                    </a:moveTo>
                    <a:cubicBezTo>
                      <a:pt x="69483" y="17447"/>
                      <a:pt x="17441" y="68268"/>
                      <a:pt x="17441" y="132723"/>
                    </a:cubicBezTo>
                    <a:cubicBezTo>
                      <a:pt x="17441" y="195939"/>
                      <a:pt x="69483" y="247999"/>
                      <a:pt x="132677" y="247999"/>
                    </a:cubicBezTo>
                    <a:cubicBezTo>
                      <a:pt x="195870" y="247999"/>
                      <a:pt x="247912" y="195939"/>
                      <a:pt x="247912" y="132723"/>
                    </a:cubicBezTo>
                    <a:cubicBezTo>
                      <a:pt x="247912" y="68268"/>
                      <a:pt x="195870" y="17447"/>
                      <a:pt x="132677" y="17447"/>
                    </a:cubicBezTo>
                    <a:close/>
                    <a:moveTo>
                      <a:pt x="132679" y="0"/>
                    </a:moveTo>
                    <a:cubicBezTo>
                      <a:pt x="207079" y="0"/>
                      <a:pt x="266599" y="58299"/>
                      <a:pt x="266599" y="132724"/>
                    </a:cubicBezTo>
                    <a:cubicBezTo>
                      <a:pt x="266599" y="205908"/>
                      <a:pt x="207079" y="265447"/>
                      <a:pt x="132679" y="265447"/>
                    </a:cubicBezTo>
                    <a:cubicBezTo>
                      <a:pt x="59520" y="265447"/>
                      <a:pt x="0" y="205908"/>
                      <a:pt x="0" y="132724"/>
                    </a:cubicBezTo>
                    <a:cubicBezTo>
                      <a:pt x="0" y="58299"/>
                      <a:pt x="59520" y="0"/>
                      <a:pt x="132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F996FCE1-7F0B-9044-B63C-565837D0A845}"/>
                  </a:ext>
                </a:extLst>
              </p:cNvPr>
              <p:cNvSpPr/>
              <p:nvPr/>
            </p:nvSpPr>
            <p:spPr>
              <a:xfrm>
                <a:off x="14484820" y="7516009"/>
                <a:ext cx="134546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94">
                    <a:moveTo>
                      <a:pt x="54" y="94"/>
                    </a:moveTo>
                    <a:cubicBezTo>
                      <a:pt x="47" y="94"/>
                      <a:pt x="35" y="94"/>
                      <a:pt x="25" y="92"/>
                    </a:cubicBezTo>
                    <a:cubicBezTo>
                      <a:pt x="8" y="90"/>
                      <a:pt x="0" y="84"/>
                      <a:pt x="0" y="74"/>
                    </a:cubicBezTo>
                    <a:cubicBezTo>
                      <a:pt x="0" y="68"/>
                      <a:pt x="4" y="61"/>
                      <a:pt x="13" y="54"/>
                    </a:cubicBezTo>
                    <a:cubicBezTo>
                      <a:pt x="17" y="49"/>
                      <a:pt x="24" y="44"/>
                      <a:pt x="30" y="40"/>
                    </a:cubicBezTo>
                    <a:cubicBezTo>
                      <a:pt x="30" y="39"/>
                      <a:pt x="30" y="38"/>
                      <a:pt x="29" y="37"/>
                    </a:cubicBezTo>
                    <a:cubicBezTo>
                      <a:pt x="28" y="33"/>
                      <a:pt x="27" y="30"/>
                      <a:pt x="27" y="27"/>
                    </a:cubicBezTo>
                    <a:cubicBezTo>
                      <a:pt x="27" y="20"/>
                      <a:pt x="31" y="12"/>
                      <a:pt x="37" y="7"/>
                    </a:cubicBezTo>
                    <a:cubicBezTo>
                      <a:pt x="42" y="3"/>
                      <a:pt x="48" y="0"/>
                      <a:pt x="54" y="0"/>
                    </a:cubicBezTo>
                    <a:cubicBezTo>
                      <a:pt x="56" y="0"/>
                      <a:pt x="57" y="0"/>
                      <a:pt x="59" y="1"/>
                    </a:cubicBezTo>
                    <a:cubicBezTo>
                      <a:pt x="64" y="2"/>
                      <a:pt x="69" y="5"/>
                      <a:pt x="73" y="8"/>
                    </a:cubicBezTo>
                    <a:cubicBezTo>
                      <a:pt x="77" y="13"/>
                      <a:pt x="80" y="17"/>
                      <a:pt x="80" y="23"/>
                    </a:cubicBezTo>
                    <a:cubicBezTo>
                      <a:pt x="81" y="27"/>
                      <a:pt x="81" y="31"/>
                      <a:pt x="80" y="35"/>
                    </a:cubicBezTo>
                    <a:cubicBezTo>
                      <a:pt x="79" y="37"/>
                      <a:pt x="79" y="38"/>
                      <a:pt x="78" y="40"/>
                    </a:cubicBezTo>
                    <a:cubicBezTo>
                      <a:pt x="85" y="44"/>
                      <a:pt x="91" y="49"/>
                      <a:pt x="97" y="54"/>
                    </a:cubicBezTo>
                    <a:cubicBezTo>
                      <a:pt x="104" y="61"/>
                      <a:pt x="109" y="68"/>
                      <a:pt x="109" y="74"/>
                    </a:cubicBezTo>
                    <a:cubicBezTo>
                      <a:pt x="109" y="84"/>
                      <a:pt x="100" y="90"/>
                      <a:pt x="84" y="92"/>
                    </a:cubicBezTo>
                    <a:cubicBezTo>
                      <a:pt x="73" y="94"/>
                      <a:pt x="62" y="94"/>
                      <a:pt x="54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F03DC0B9-7E27-734D-A464-3CA134565622}"/>
                  </a:ext>
                </a:extLst>
              </p:cNvPr>
              <p:cNvSpPr/>
              <p:nvPr/>
            </p:nvSpPr>
            <p:spPr>
              <a:xfrm>
                <a:off x="14476100" y="7507285"/>
                <a:ext cx="151987" cy="133347"/>
              </a:xfrm>
              <a:custGeom>
                <a:avLst/>
                <a:gdLst>
                  <a:gd name="connsiteX0" fmla="*/ 75374 w 151987"/>
                  <a:gd name="connsiteY0" fmla="*/ 18694 h 133347"/>
                  <a:gd name="connsiteX1" fmla="*/ 59350 w 151987"/>
                  <a:gd name="connsiteY1" fmla="*/ 24847 h 133347"/>
                  <a:gd name="connsiteX2" fmla="*/ 51955 w 151987"/>
                  <a:gd name="connsiteY2" fmla="*/ 42073 h 133347"/>
                  <a:gd name="connsiteX3" fmla="*/ 53188 w 151987"/>
                  <a:gd name="connsiteY3" fmla="*/ 50686 h 133347"/>
                  <a:gd name="connsiteX4" fmla="*/ 58118 w 151987"/>
                  <a:gd name="connsiteY4" fmla="*/ 58069 h 133347"/>
                  <a:gd name="connsiteX5" fmla="*/ 58118 w 151987"/>
                  <a:gd name="connsiteY5" fmla="*/ 60530 h 133347"/>
                  <a:gd name="connsiteX6" fmla="*/ 55653 w 151987"/>
                  <a:gd name="connsiteY6" fmla="*/ 62991 h 133347"/>
                  <a:gd name="connsiteX7" fmla="*/ 29769 w 151987"/>
                  <a:gd name="connsiteY7" fmla="*/ 81447 h 133347"/>
                  <a:gd name="connsiteX8" fmla="*/ 17444 w 151987"/>
                  <a:gd name="connsiteY8" fmla="*/ 99904 h 133347"/>
                  <a:gd name="connsiteX9" fmla="*/ 40862 w 151987"/>
                  <a:gd name="connsiteY9" fmla="*/ 113439 h 133347"/>
                  <a:gd name="connsiteX10" fmla="*/ 75374 w 151987"/>
                  <a:gd name="connsiteY10" fmla="*/ 115900 h 133347"/>
                  <a:gd name="connsiteX11" fmla="*/ 109885 w 151987"/>
                  <a:gd name="connsiteY11" fmla="*/ 113439 h 133347"/>
                  <a:gd name="connsiteX12" fmla="*/ 133303 w 151987"/>
                  <a:gd name="connsiteY12" fmla="*/ 99904 h 133347"/>
                  <a:gd name="connsiteX13" fmla="*/ 122210 w 151987"/>
                  <a:gd name="connsiteY13" fmla="*/ 81447 h 133347"/>
                  <a:gd name="connsiteX14" fmla="*/ 95094 w 151987"/>
                  <a:gd name="connsiteY14" fmla="*/ 62991 h 133347"/>
                  <a:gd name="connsiteX15" fmla="*/ 93862 w 151987"/>
                  <a:gd name="connsiteY15" fmla="*/ 60530 h 133347"/>
                  <a:gd name="connsiteX16" fmla="*/ 93862 w 151987"/>
                  <a:gd name="connsiteY16" fmla="*/ 58069 h 133347"/>
                  <a:gd name="connsiteX17" fmla="*/ 98792 w 151987"/>
                  <a:gd name="connsiteY17" fmla="*/ 49456 h 133347"/>
                  <a:gd name="connsiteX18" fmla="*/ 100024 w 151987"/>
                  <a:gd name="connsiteY18" fmla="*/ 38382 h 133347"/>
                  <a:gd name="connsiteX19" fmla="*/ 92629 w 151987"/>
                  <a:gd name="connsiteY19" fmla="*/ 24847 h 133347"/>
                  <a:gd name="connsiteX20" fmla="*/ 80304 w 151987"/>
                  <a:gd name="connsiteY20" fmla="*/ 18694 h 133347"/>
                  <a:gd name="connsiteX21" fmla="*/ 75374 w 151987"/>
                  <a:gd name="connsiteY21" fmla="*/ 18694 h 133347"/>
                  <a:gd name="connsiteX22" fmla="*/ 75376 w 151987"/>
                  <a:gd name="connsiteY22" fmla="*/ 0 h 133347"/>
                  <a:gd name="connsiteX23" fmla="*/ 82790 w 151987"/>
                  <a:gd name="connsiteY23" fmla="*/ 1235 h 133347"/>
                  <a:gd name="connsiteX24" fmla="*/ 106267 w 151987"/>
                  <a:gd name="connsiteY24" fmla="*/ 13582 h 133347"/>
                  <a:gd name="connsiteX25" fmla="*/ 117388 w 151987"/>
                  <a:gd name="connsiteY25" fmla="*/ 35806 h 133347"/>
                  <a:gd name="connsiteX26" fmla="*/ 116153 w 151987"/>
                  <a:gd name="connsiteY26" fmla="*/ 54327 h 133347"/>
                  <a:gd name="connsiteX27" fmla="*/ 133452 w 151987"/>
                  <a:gd name="connsiteY27" fmla="*/ 67908 h 133347"/>
                  <a:gd name="connsiteX28" fmla="*/ 151987 w 151987"/>
                  <a:gd name="connsiteY28" fmla="*/ 100010 h 133347"/>
                  <a:gd name="connsiteX29" fmla="*/ 113681 w 151987"/>
                  <a:gd name="connsiteY29" fmla="*/ 132113 h 133347"/>
                  <a:gd name="connsiteX30" fmla="*/ 75376 w 151987"/>
                  <a:gd name="connsiteY30" fmla="*/ 133347 h 133347"/>
                  <a:gd name="connsiteX31" fmla="*/ 38306 w 151987"/>
                  <a:gd name="connsiteY31" fmla="*/ 132113 h 133347"/>
                  <a:gd name="connsiteX32" fmla="*/ 0 w 151987"/>
                  <a:gd name="connsiteY32" fmla="*/ 100010 h 133347"/>
                  <a:gd name="connsiteX33" fmla="*/ 17299 w 151987"/>
                  <a:gd name="connsiteY33" fmla="*/ 67908 h 133347"/>
                  <a:gd name="connsiteX34" fmla="*/ 35834 w 151987"/>
                  <a:gd name="connsiteY34" fmla="*/ 54327 h 133347"/>
                  <a:gd name="connsiteX35" fmla="*/ 33363 w 151987"/>
                  <a:gd name="connsiteY35" fmla="*/ 41980 h 133347"/>
                  <a:gd name="connsiteX36" fmla="*/ 48191 w 151987"/>
                  <a:gd name="connsiteY36" fmla="*/ 9878 h 133347"/>
                  <a:gd name="connsiteX37" fmla="*/ 75376 w 151987"/>
                  <a:gd name="connsiteY37" fmla="*/ 0 h 13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1987" h="133347">
                    <a:moveTo>
                      <a:pt x="75374" y="18694"/>
                    </a:moveTo>
                    <a:cubicBezTo>
                      <a:pt x="69211" y="18694"/>
                      <a:pt x="64281" y="21155"/>
                      <a:pt x="59350" y="24847"/>
                    </a:cubicBezTo>
                    <a:cubicBezTo>
                      <a:pt x="55653" y="28538"/>
                      <a:pt x="51955" y="34690"/>
                      <a:pt x="51955" y="42073"/>
                    </a:cubicBezTo>
                    <a:cubicBezTo>
                      <a:pt x="51955" y="45764"/>
                      <a:pt x="51955" y="48225"/>
                      <a:pt x="53188" y="50686"/>
                    </a:cubicBezTo>
                    <a:cubicBezTo>
                      <a:pt x="54420" y="54377"/>
                      <a:pt x="55653" y="55608"/>
                      <a:pt x="58118" y="58069"/>
                    </a:cubicBezTo>
                    <a:cubicBezTo>
                      <a:pt x="58118" y="59299"/>
                      <a:pt x="58118" y="59299"/>
                      <a:pt x="58118" y="60530"/>
                    </a:cubicBezTo>
                    <a:cubicBezTo>
                      <a:pt x="58118" y="61760"/>
                      <a:pt x="58118" y="61760"/>
                      <a:pt x="55653" y="62991"/>
                    </a:cubicBezTo>
                    <a:cubicBezTo>
                      <a:pt x="47025" y="67912"/>
                      <a:pt x="37165" y="74065"/>
                      <a:pt x="29769" y="81447"/>
                    </a:cubicBezTo>
                    <a:cubicBezTo>
                      <a:pt x="22374" y="88830"/>
                      <a:pt x="17444" y="94982"/>
                      <a:pt x="17444" y="99904"/>
                    </a:cubicBezTo>
                    <a:cubicBezTo>
                      <a:pt x="17444" y="107287"/>
                      <a:pt x="28537" y="112209"/>
                      <a:pt x="40862" y="113439"/>
                    </a:cubicBezTo>
                    <a:cubicBezTo>
                      <a:pt x="53188" y="115900"/>
                      <a:pt x="67978" y="115900"/>
                      <a:pt x="75374" y="115900"/>
                    </a:cubicBezTo>
                    <a:cubicBezTo>
                      <a:pt x="84001" y="115900"/>
                      <a:pt x="98792" y="115900"/>
                      <a:pt x="109885" y="113439"/>
                    </a:cubicBezTo>
                    <a:cubicBezTo>
                      <a:pt x="123443" y="112209"/>
                      <a:pt x="133303" y="107287"/>
                      <a:pt x="133303" y="99904"/>
                    </a:cubicBezTo>
                    <a:cubicBezTo>
                      <a:pt x="133303" y="94982"/>
                      <a:pt x="128373" y="88830"/>
                      <a:pt x="122210" y="81447"/>
                    </a:cubicBezTo>
                    <a:cubicBezTo>
                      <a:pt x="113582" y="74065"/>
                      <a:pt x="103722" y="67912"/>
                      <a:pt x="95094" y="62991"/>
                    </a:cubicBezTo>
                    <a:cubicBezTo>
                      <a:pt x="93862" y="61760"/>
                      <a:pt x="93862" y="61760"/>
                      <a:pt x="93862" y="60530"/>
                    </a:cubicBezTo>
                    <a:cubicBezTo>
                      <a:pt x="92629" y="59299"/>
                      <a:pt x="93862" y="59299"/>
                      <a:pt x="93862" y="58069"/>
                    </a:cubicBezTo>
                    <a:cubicBezTo>
                      <a:pt x="96327" y="55608"/>
                      <a:pt x="98792" y="51917"/>
                      <a:pt x="98792" y="49456"/>
                    </a:cubicBezTo>
                    <a:cubicBezTo>
                      <a:pt x="100024" y="45764"/>
                      <a:pt x="100024" y="42073"/>
                      <a:pt x="100024" y="38382"/>
                    </a:cubicBezTo>
                    <a:cubicBezTo>
                      <a:pt x="98792" y="33460"/>
                      <a:pt x="96327" y="28538"/>
                      <a:pt x="92629" y="24847"/>
                    </a:cubicBezTo>
                    <a:cubicBezTo>
                      <a:pt x="88931" y="22386"/>
                      <a:pt x="85234" y="19925"/>
                      <a:pt x="80304" y="18694"/>
                    </a:cubicBezTo>
                    <a:cubicBezTo>
                      <a:pt x="79071" y="18694"/>
                      <a:pt x="76606" y="18694"/>
                      <a:pt x="75374" y="18694"/>
                    </a:cubicBezTo>
                    <a:close/>
                    <a:moveTo>
                      <a:pt x="75376" y="0"/>
                    </a:moveTo>
                    <a:cubicBezTo>
                      <a:pt x="77847" y="0"/>
                      <a:pt x="80318" y="1235"/>
                      <a:pt x="82790" y="1235"/>
                    </a:cubicBezTo>
                    <a:cubicBezTo>
                      <a:pt x="91439" y="2470"/>
                      <a:pt x="100089" y="7408"/>
                      <a:pt x="106267" y="13582"/>
                    </a:cubicBezTo>
                    <a:cubicBezTo>
                      <a:pt x="112446" y="18521"/>
                      <a:pt x="116153" y="27164"/>
                      <a:pt x="117388" y="35806"/>
                    </a:cubicBezTo>
                    <a:cubicBezTo>
                      <a:pt x="117388" y="41980"/>
                      <a:pt x="117388" y="48153"/>
                      <a:pt x="116153" y="54327"/>
                    </a:cubicBezTo>
                    <a:cubicBezTo>
                      <a:pt x="122331" y="58031"/>
                      <a:pt x="128509" y="62970"/>
                      <a:pt x="133452" y="67908"/>
                    </a:cubicBezTo>
                    <a:cubicBezTo>
                      <a:pt x="145809" y="79021"/>
                      <a:pt x="151987" y="90133"/>
                      <a:pt x="151987" y="100010"/>
                    </a:cubicBezTo>
                    <a:cubicBezTo>
                      <a:pt x="151987" y="112357"/>
                      <a:pt x="144573" y="125939"/>
                      <a:pt x="113681" y="132113"/>
                    </a:cubicBezTo>
                    <a:cubicBezTo>
                      <a:pt x="100089" y="133347"/>
                      <a:pt x="85261" y="133347"/>
                      <a:pt x="75376" y="133347"/>
                    </a:cubicBezTo>
                    <a:cubicBezTo>
                      <a:pt x="65490" y="133347"/>
                      <a:pt x="51898" y="133347"/>
                      <a:pt x="38306" y="132113"/>
                    </a:cubicBezTo>
                    <a:cubicBezTo>
                      <a:pt x="6178" y="125939"/>
                      <a:pt x="0" y="112357"/>
                      <a:pt x="0" y="100010"/>
                    </a:cubicBezTo>
                    <a:cubicBezTo>
                      <a:pt x="0" y="90133"/>
                      <a:pt x="4943" y="79021"/>
                      <a:pt x="17299" y="67908"/>
                    </a:cubicBezTo>
                    <a:cubicBezTo>
                      <a:pt x="22242" y="62970"/>
                      <a:pt x="28420" y="58031"/>
                      <a:pt x="35834" y="54327"/>
                    </a:cubicBezTo>
                    <a:cubicBezTo>
                      <a:pt x="34599" y="50623"/>
                      <a:pt x="33363" y="45684"/>
                      <a:pt x="33363" y="41980"/>
                    </a:cubicBezTo>
                    <a:cubicBezTo>
                      <a:pt x="33363" y="29633"/>
                      <a:pt x="39541" y="18521"/>
                      <a:pt x="48191" y="9878"/>
                    </a:cubicBezTo>
                    <a:cubicBezTo>
                      <a:pt x="55605" y="3704"/>
                      <a:pt x="65490" y="0"/>
                      <a:pt x="75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26DE50D-B786-074B-9731-8796D2D0DB90}"/>
                  </a:ext>
                </a:extLst>
              </p:cNvPr>
              <p:cNvSpPr/>
              <p:nvPr/>
            </p:nvSpPr>
            <p:spPr>
              <a:xfrm>
                <a:off x="14782568" y="7508532"/>
                <a:ext cx="30771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4">
                    <a:moveTo>
                      <a:pt x="241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3"/>
                      <a:pt x="248" y="8"/>
                    </a:cubicBezTo>
                    <a:cubicBezTo>
                      <a:pt x="248" y="11"/>
                      <a:pt x="245" y="14"/>
                      <a:pt x="24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61E37E44-70A1-314D-8361-E850862B4858}"/>
                  </a:ext>
                </a:extLst>
              </p:cNvPr>
              <p:cNvSpPr/>
              <p:nvPr/>
            </p:nvSpPr>
            <p:spPr>
              <a:xfrm>
                <a:off x="14782568" y="7600753"/>
                <a:ext cx="30771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5">
                    <a:moveTo>
                      <a:pt x="241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4"/>
                      <a:pt x="248" y="8"/>
                    </a:cubicBezTo>
                    <a:cubicBezTo>
                      <a:pt x="248" y="12"/>
                      <a:pt x="245" y="15"/>
                      <a:pt x="24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3107EE55-E6A3-CD49-B60D-9E969C466FB7}"/>
                  </a:ext>
                </a:extLst>
              </p:cNvPr>
              <p:cNvSpPr/>
              <p:nvPr/>
            </p:nvSpPr>
            <p:spPr>
              <a:xfrm>
                <a:off x="14418797" y="8440708"/>
                <a:ext cx="266599" cy="266693"/>
              </a:xfrm>
              <a:custGeom>
                <a:avLst/>
                <a:gdLst>
                  <a:gd name="connsiteX0" fmla="*/ 132677 w 266599"/>
                  <a:gd name="connsiteY0" fmla="*/ 17450 h 266693"/>
                  <a:gd name="connsiteX1" fmla="*/ 17441 w 266599"/>
                  <a:gd name="connsiteY1" fmla="*/ 132726 h 266693"/>
                  <a:gd name="connsiteX2" fmla="*/ 132677 w 266599"/>
                  <a:gd name="connsiteY2" fmla="*/ 248002 h 266693"/>
                  <a:gd name="connsiteX3" fmla="*/ 247912 w 266599"/>
                  <a:gd name="connsiteY3" fmla="*/ 132726 h 266693"/>
                  <a:gd name="connsiteX4" fmla="*/ 132677 w 266599"/>
                  <a:gd name="connsiteY4" fmla="*/ 17450 h 266693"/>
                  <a:gd name="connsiteX5" fmla="*/ 132679 w 266599"/>
                  <a:gd name="connsiteY5" fmla="*/ 0 h 266693"/>
                  <a:gd name="connsiteX6" fmla="*/ 266599 w 266599"/>
                  <a:gd name="connsiteY6" fmla="*/ 132726 h 266693"/>
                  <a:gd name="connsiteX7" fmla="*/ 132679 w 266599"/>
                  <a:gd name="connsiteY7" fmla="*/ 266693 h 266693"/>
                  <a:gd name="connsiteX8" fmla="*/ 0 w 266599"/>
                  <a:gd name="connsiteY8" fmla="*/ 132726 h 266693"/>
                  <a:gd name="connsiteX9" fmla="*/ 132679 w 266599"/>
                  <a:gd name="connsiteY9" fmla="*/ 0 h 26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599" h="266693">
                    <a:moveTo>
                      <a:pt x="132677" y="17450"/>
                    </a:moveTo>
                    <a:cubicBezTo>
                      <a:pt x="69483" y="17450"/>
                      <a:pt x="17441" y="69510"/>
                      <a:pt x="17441" y="132726"/>
                    </a:cubicBezTo>
                    <a:cubicBezTo>
                      <a:pt x="17441" y="197181"/>
                      <a:pt x="69483" y="248002"/>
                      <a:pt x="132677" y="248002"/>
                    </a:cubicBezTo>
                    <a:cubicBezTo>
                      <a:pt x="195870" y="248002"/>
                      <a:pt x="247912" y="197181"/>
                      <a:pt x="247912" y="132726"/>
                    </a:cubicBezTo>
                    <a:cubicBezTo>
                      <a:pt x="247912" y="69510"/>
                      <a:pt x="195870" y="17450"/>
                      <a:pt x="132677" y="17450"/>
                    </a:cubicBezTo>
                    <a:close/>
                    <a:moveTo>
                      <a:pt x="132679" y="0"/>
                    </a:moveTo>
                    <a:cubicBezTo>
                      <a:pt x="207079" y="0"/>
                      <a:pt x="266599" y="59541"/>
                      <a:pt x="266599" y="132726"/>
                    </a:cubicBezTo>
                    <a:cubicBezTo>
                      <a:pt x="266599" y="207152"/>
                      <a:pt x="207079" y="266693"/>
                      <a:pt x="132679" y="266693"/>
                    </a:cubicBezTo>
                    <a:cubicBezTo>
                      <a:pt x="59520" y="266693"/>
                      <a:pt x="0" y="207152"/>
                      <a:pt x="0" y="132726"/>
                    </a:cubicBezTo>
                    <a:cubicBezTo>
                      <a:pt x="0" y="59541"/>
                      <a:pt x="59520" y="0"/>
                      <a:pt x="132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4F0D6B7D-A49C-3442-BE1B-282DD490D393}"/>
                  </a:ext>
                </a:extLst>
              </p:cNvPr>
              <p:cNvSpPr/>
              <p:nvPr/>
            </p:nvSpPr>
            <p:spPr>
              <a:xfrm>
                <a:off x="14782568" y="8510500"/>
                <a:ext cx="30771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4">
                    <a:moveTo>
                      <a:pt x="241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3"/>
                      <a:pt x="248" y="7"/>
                    </a:cubicBezTo>
                    <a:cubicBezTo>
                      <a:pt x="248" y="11"/>
                      <a:pt x="245" y="14"/>
                      <a:pt x="24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5236B11D-B689-2F4B-9DEC-3C89DB3F43C0}"/>
                  </a:ext>
                </a:extLst>
              </p:cNvPr>
              <p:cNvSpPr/>
              <p:nvPr/>
            </p:nvSpPr>
            <p:spPr>
              <a:xfrm>
                <a:off x="14782568" y="8602721"/>
                <a:ext cx="30771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5">
                    <a:moveTo>
                      <a:pt x="241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4"/>
                      <a:pt x="248" y="7"/>
                    </a:cubicBezTo>
                    <a:cubicBezTo>
                      <a:pt x="248" y="11"/>
                      <a:pt x="245" y="15"/>
                      <a:pt x="24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14273608-B976-EC4F-9EE6-9A25411B90B9}"/>
                  </a:ext>
                </a:extLst>
              </p:cNvPr>
              <p:cNvSpPr/>
              <p:nvPr/>
            </p:nvSpPr>
            <p:spPr>
              <a:xfrm>
                <a:off x="14782568" y="8018240"/>
                <a:ext cx="30771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5">
                    <a:moveTo>
                      <a:pt x="241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3"/>
                      <a:pt x="248" y="7"/>
                    </a:cubicBezTo>
                    <a:cubicBezTo>
                      <a:pt x="248" y="11"/>
                      <a:pt x="245" y="15"/>
                      <a:pt x="24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B87842CB-0C86-FD43-9798-2C26C37A4AF3}"/>
                  </a:ext>
                </a:extLst>
              </p:cNvPr>
              <p:cNvSpPr/>
              <p:nvPr/>
            </p:nvSpPr>
            <p:spPr>
              <a:xfrm>
                <a:off x="14782568" y="8110460"/>
                <a:ext cx="30771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5">
                    <a:moveTo>
                      <a:pt x="241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41" y="0"/>
                    </a:lnTo>
                    <a:cubicBezTo>
                      <a:pt x="245" y="0"/>
                      <a:pt x="248" y="4"/>
                      <a:pt x="248" y="8"/>
                    </a:cubicBezTo>
                    <a:cubicBezTo>
                      <a:pt x="248" y="11"/>
                      <a:pt x="245" y="15"/>
                      <a:pt x="24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677D4EF2-D36D-E649-9A94-E63EBF6E08CE}"/>
                  </a:ext>
                </a:extLst>
              </p:cNvPr>
              <p:cNvSpPr/>
              <p:nvPr/>
            </p:nvSpPr>
            <p:spPr>
              <a:xfrm>
                <a:off x="14412394" y="7923526"/>
                <a:ext cx="278358" cy="269341"/>
              </a:xfrm>
              <a:custGeom>
                <a:avLst/>
                <a:gdLst>
                  <a:gd name="connsiteX0" fmla="*/ 139083 w 278358"/>
                  <a:gd name="connsiteY0" fmla="*/ 18694 h 269341"/>
                  <a:gd name="connsiteX1" fmla="*/ 119253 w 278358"/>
                  <a:gd name="connsiteY1" fmla="*/ 29851 h 269341"/>
                  <a:gd name="connsiteX2" fmla="*/ 101901 w 278358"/>
                  <a:gd name="connsiteY2" fmla="*/ 62080 h 269341"/>
                  <a:gd name="connsiteX3" fmla="*/ 89507 w 278358"/>
                  <a:gd name="connsiteY3" fmla="*/ 75716 h 269341"/>
                  <a:gd name="connsiteX4" fmla="*/ 73395 w 278358"/>
                  <a:gd name="connsiteY4" fmla="*/ 83154 h 269341"/>
                  <a:gd name="connsiteX5" fmla="*/ 37452 w 278358"/>
                  <a:gd name="connsiteY5" fmla="*/ 89352 h 269341"/>
                  <a:gd name="connsiteX6" fmla="*/ 20100 w 278358"/>
                  <a:gd name="connsiteY6" fmla="*/ 105466 h 269341"/>
                  <a:gd name="connsiteX7" fmla="*/ 23819 w 278358"/>
                  <a:gd name="connsiteY7" fmla="*/ 127779 h 269341"/>
                  <a:gd name="connsiteX8" fmla="*/ 49846 w 278358"/>
                  <a:gd name="connsiteY8" fmla="*/ 155050 h 269341"/>
                  <a:gd name="connsiteX9" fmla="*/ 58522 w 278358"/>
                  <a:gd name="connsiteY9" fmla="*/ 171165 h 269341"/>
                  <a:gd name="connsiteX10" fmla="*/ 59761 w 278358"/>
                  <a:gd name="connsiteY10" fmla="*/ 188520 h 269341"/>
                  <a:gd name="connsiteX11" fmla="*/ 56043 w 278358"/>
                  <a:gd name="connsiteY11" fmla="*/ 225708 h 269341"/>
                  <a:gd name="connsiteX12" fmla="*/ 64719 w 278358"/>
                  <a:gd name="connsiteY12" fmla="*/ 246781 h 269341"/>
                  <a:gd name="connsiteX13" fmla="*/ 88268 w 278358"/>
                  <a:gd name="connsiteY13" fmla="*/ 249260 h 269341"/>
                  <a:gd name="connsiteX14" fmla="*/ 121732 w 278358"/>
                  <a:gd name="connsiteY14" fmla="*/ 233145 h 269341"/>
                  <a:gd name="connsiteX15" fmla="*/ 156435 w 278358"/>
                  <a:gd name="connsiteY15" fmla="*/ 233145 h 269341"/>
                  <a:gd name="connsiteX16" fmla="*/ 189899 w 278358"/>
                  <a:gd name="connsiteY16" fmla="*/ 249260 h 269341"/>
                  <a:gd name="connsiteX17" fmla="*/ 213448 w 278358"/>
                  <a:gd name="connsiteY17" fmla="*/ 246781 h 269341"/>
                  <a:gd name="connsiteX18" fmla="*/ 222123 w 278358"/>
                  <a:gd name="connsiteY18" fmla="*/ 225708 h 269341"/>
                  <a:gd name="connsiteX19" fmla="*/ 218405 w 278358"/>
                  <a:gd name="connsiteY19" fmla="*/ 188520 h 269341"/>
                  <a:gd name="connsiteX20" fmla="*/ 220884 w 278358"/>
                  <a:gd name="connsiteY20" fmla="*/ 171165 h 269341"/>
                  <a:gd name="connsiteX21" fmla="*/ 229560 w 278358"/>
                  <a:gd name="connsiteY21" fmla="*/ 155050 h 269341"/>
                  <a:gd name="connsiteX22" fmla="*/ 254348 w 278358"/>
                  <a:gd name="connsiteY22" fmla="*/ 127779 h 269341"/>
                  <a:gd name="connsiteX23" fmla="*/ 259306 w 278358"/>
                  <a:gd name="connsiteY23" fmla="*/ 105466 h 269341"/>
                  <a:gd name="connsiteX24" fmla="*/ 241954 w 278358"/>
                  <a:gd name="connsiteY24" fmla="*/ 89352 h 269341"/>
                  <a:gd name="connsiteX25" fmla="*/ 206011 w 278358"/>
                  <a:gd name="connsiteY25" fmla="*/ 83154 h 269341"/>
                  <a:gd name="connsiteX26" fmla="*/ 189899 w 278358"/>
                  <a:gd name="connsiteY26" fmla="*/ 75716 h 269341"/>
                  <a:gd name="connsiteX27" fmla="*/ 177505 w 278358"/>
                  <a:gd name="connsiteY27" fmla="*/ 62080 h 269341"/>
                  <a:gd name="connsiteX28" fmla="*/ 160153 w 278358"/>
                  <a:gd name="connsiteY28" fmla="*/ 29851 h 269341"/>
                  <a:gd name="connsiteX29" fmla="*/ 139083 w 278358"/>
                  <a:gd name="connsiteY29" fmla="*/ 18694 h 269341"/>
                  <a:gd name="connsiteX30" fmla="*/ 139080 w 278358"/>
                  <a:gd name="connsiteY30" fmla="*/ 0 h 269341"/>
                  <a:gd name="connsiteX31" fmla="*/ 175047 w 278358"/>
                  <a:gd name="connsiteY31" fmla="*/ 21089 h 269341"/>
                  <a:gd name="connsiteX32" fmla="*/ 193650 w 278358"/>
                  <a:gd name="connsiteY32" fmla="*/ 53341 h 269341"/>
                  <a:gd name="connsiteX33" fmla="*/ 199851 w 278358"/>
                  <a:gd name="connsiteY33" fmla="*/ 60784 h 269341"/>
                  <a:gd name="connsiteX34" fmla="*/ 208533 w 278358"/>
                  <a:gd name="connsiteY34" fmla="*/ 64506 h 269341"/>
                  <a:gd name="connsiteX35" fmla="*/ 245740 w 278358"/>
                  <a:gd name="connsiteY35" fmla="*/ 71949 h 269341"/>
                  <a:gd name="connsiteX36" fmla="*/ 276746 w 278358"/>
                  <a:gd name="connsiteY36" fmla="*/ 100480 h 269341"/>
                  <a:gd name="connsiteX37" fmla="*/ 266824 w 278358"/>
                  <a:gd name="connsiteY37" fmla="*/ 141416 h 269341"/>
                  <a:gd name="connsiteX38" fmla="*/ 242019 w 278358"/>
                  <a:gd name="connsiteY38" fmla="*/ 167466 h 269341"/>
                  <a:gd name="connsiteX39" fmla="*/ 238299 w 278358"/>
                  <a:gd name="connsiteY39" fmla="*/ 176150 h 269341"/>
                  <a:gd name="connsiteX40" fmla="*/ 235818 w 278358"/>
                  <a:gd name="connsiteY40" fmla="*/ 186074 h 269341"/>
                  <a:gd name="connsiteX41" fmla="*/ 240779 w 278358"/>
                  <a:gd name="connsiteY41" fmla="*/ 223288 h 269341"/>
                  <a:gd name="connsiteX42" fmla="*/ 224656 w 278358"/>
                  <a:gd name="connsiteY42" fmla="*/ 261743 h 269341"/>
                  <a:gd name="connsiteX43" fmla="*/ 182488 w 278358"/>
                  <a:gd name="connsiteY43" fmla="*/ 265465 h 269341"/>
                  <a:gd name="connsiteX44" fmla="*/ 149002 w 278358"/>
                  <a:gd name="connsiteY44" fmla="*/ 249338 h 269341"/>
                  <a:gd name="connsiteX45" fmla="*/ 129158 w 278358"/>
                  <a:gd name="connsiteY45" fmla="*/ 249338 h 269341"/>
                  <a:gd name="connsiteX46" fmla="*/ 95672 w 278358"/>
                  <a:gd name="connsiteY46" fmla="*/ 265465 h 269341"/>
                  <a:gd name="connsiteX47" fmla="*/ 78309 w 278358"/>
                  <a:gd name="connsiteY47" fmla="*/ 269186 h 269341"/>
                  <a:gd name="connsiteX48" fmla="*/ 54744 w 278358"/>
                  <a:gd name="connsiteY48" fmla="*/ 261743 h 269341"/>
                  <a:gd name="connsiteX49" fmla="*/ 37381 w 278358"/>
                  <a:gd name="connsiteY49" fmla="*/ 223288 h 269341"/>
                  <a:gd name="connsiteX50" fmla="*/ 42342 w 278358"/>
                  <a:gd name="connsiteY50" fmla="*/ 186074 h 269341"/>
                  <a:gd name="connsiteX51" fmla="*/ 41102 w 278358"/>
                  <a:gd name="connsiteY51" fmla="*/ 176150 h 269341"/>
                  <a:gd name="connsiteX52" fmla="*/ 36141 w 278358"/>
                  <a:gd name="connsiteY52" fmla="*/ 167466 h 269341"/>
                  <a:gd name="connsiteX53" fmla="*/ 11336 w 278358"/>
                  <a:gd name="connsiteY53" fmla="*/ 141416 h 269341"/>
                  <a:gd name="connsiteX54" fmla="*/ 1414 w 278358"/>
                  <a:gd name="connsiteY54" fmla="*/ 100480 h 269341"/>
                  <a:gd name="connsiteX55" fmla="*/ 33660 w 278358"/>
                  <a:gd name="connsiteY55" fmla="*/ 71949 h 269341"/>
                  <a:gd name="connsiteX56" fmla="*/ 69627 w 278358"/>
                  <a:gd name="connsiteY56" fmla="*/ 64506 h 269341"/>
                  <a:gd name="connsiteX57" fmla="*/ 78309 w 278358"/>
                  <a:gd name="connsiteY57" fmla="*/ 60784 h 269341"/>
                  <a:gd name="connsiteX58" fmla="*/ 85750 w 278358"/>
                  <a:gd name="connsiteY58" fmla="*/ 53341 h 269341"/>
                  <a:gd name="connsiteX59" fmla="*/ 103113 w 278358"/>
                  <a:gd name="connsiteY59" fmla="*/ 21089 h 269341"/>
                  <a:gd name="connsiteX60" fmla="*/ 139080 w 278358"/>
                  <a:gd name="connsiteY60" fmla="*/ 0 h 26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78358" h="269341">
                    <a:moveTo>
                      <a:pt x="139083" y="18694"/>
                    </a:moveTo>
                    <a:cubicBezTo>
                      <a:pt x="130407" y="18694"/>
                      <a:pt x="122971" y="22413"/>
                      <a:pt x="119253" y="29851"/>
                    </a:cubicBezTo>
                    <a:lnTo>
                      <a:pt x="101901" y="62080"/>
                    </a:lnTo>
                    <a:cubicBezTo>
                      <a:pt x="98183" y="68278"/>
                      <a:pt x="93225" y="71997"/>
                      <a:pt x="89507" y="75716"/>
                    </a:cubicBezTo>
                    <a:cubicBezTo>
                      <a:pt x="84549" y="78195"/>
                      <a:pt x="79592" y="81914"/>
                      <a:pt x="73395" y="83154"/>
                    </a:cubicBezTo>
                    <a:lnTo>
                      <a:pt x="37452" y="89352"/>
                    </a:lnTo>
                    <a:cubicBezTo>
                      <a:pt x="28776" y="91831"/>
                      <a:pt x="21340" y="96789"/>
                      <a:pt x="20100" y="105466"/>
                    </a:cubicBezTo>
                    <a:cubicBezTo>
                      <a:pt x="16382" y="114144"/>
                      <a:pt x="18861" y="121581"/>
                      <a:pt x="23819" y="127779"/>
                    </a:cubicBezTo>
                    <a:lnTo>
                      <a:pt x="49846" y="155050"/>
                    </a:lnTo>
                    <a:cubicBezTo>
                      <a:pt x="53564" y="158769"/>
                      <a:pt x="57283" y="164967"/>
                      <a:pt x="58522" y="171165"/>
                    </a:cubicBezTo>
                    <a:cubicBezTo>
                      <a:pt x="59761" y="176124"/>
                      <a:pt x="61001" y="182322"/>
                      <a:pt x="59761" y="188520"/>
                    </a:cubicBezTo>
                    <a:lnTo>
                      <a:pt x="56043" y="225708"/>
                    </a:lnTo>
                    <a:cubicBezTo>
                      <a:pt x="54804" y="233145"/>
                      <a:pt x="58522" y="241822"/>
                      <a:pt x="64719" y="246781"/>
                    </a:cubicBezTo>
                    <a:cubicBezTo>
                      <a:pt x="72155" y="251739"/>
                      <a:pt x="80831" y="252979"/>
                      <a:pt x="88268" y="249260"/>
                    </a:cubicBezTo>
                    <a:lnTo>
                      <a:pt x="121732" y="233145"/>
                    </a:lnTo>
                    <a:cubicBezTo>
                      <a:pt x="132886" y="228187"/>
                      <a:pt x="146520" y="228187"/>
                      <a:pt x="156435" y="233145"/>
                    </a:cubicBezTo>
                    <a:lnTo>
                      <a:pt x="189899" y="249260"/>
                    </a:lnTo>
                    <a:cubicBezTo>
                      <a:pt x="197335" y="252979"/>
                      <a:pt x="207251" y="251739"/>
                      <a:pt x="213448" y="246781"/>
                    </a:cubicBezTo>
                    <a:cubicBezTo>
                      <a:pt x="220884" y="241822"/>
                      <a:pt x="224602" y="233145"/>
                      <a:pt x="222123" y="225708"/>
                    </a:cubicBezTo>
                    <a:lnTo>
                      <a:pt x="218405" y="188520"/>
                    </a:lnTo>
                    <a:cubicBezTo>
                      <a:pt x="218405" y="182322"/>
                      <a:pt x="218405" y="176124"/>
                      <a:pt x="220884" y="171165"/>
                    </a:cubicBezTo>
                    <a:cubicBezTo>
                      <a:pt x="222123" y="164967"/>
                      <a:pt x="225842" y="158769"/>
                      <a:pt x="229560" y="155050"/>
                    </a:cubicBezTo>
                    <a:lnTo>
                      <a:pt x="254348" y="127779"/>
                    </a:lnTo>
                    <a:cubicBezTo>
                      <a:pt x="260545" y="121581"/>
                      <a:pt x="261784" y="114144"/>
                      <a:pt x="259306" y="105466"/>
                    </a:cubicBezTo>
                    <a:cubicBezTo>
                      <a:pt x="256827" y="96789"/>
                      <a:pt x="250630" y="91831"/>
                      <a:pt x="241954" y="89352"/>
                    </a:cubicBezTo>
                    <a:lnTo>
                      <a:pt x="206011" y="83154"/>
                    </a:lnTo>
                    <a:cubicBezTo>
                      <a:pt x="199814" y="81914"/>
                      <a:pt x="193617" y="78195"/>
                      <a:pt x="189899" y="75716"/>
                    </a:cubicBezTo>
                    <a:cubicBezTo>
                      <a:pt x="184941" y="71997"/>
                      <a:pt x="181223" y="68278"/>
                      <a:pt x="177505" y="62080"/>
                    </a:cubicBezTo>
                    <a:lnTo>
                      <a:pt x="160153" y="29851"/>
                    </a:lnTo>
                    <a:cubicBezTo>
                      <a:pt x="155196" y="22413"/>
                      <a:pt x="147759" y="18694"/>
                      <a:pt x="139083" y="18694"/>
                    </a:cubicBezTo>
                    <a:close/>
                    <a:moveTo>
                      <a:pt x="139080" y="0"/>
                    </a:moveTo>
                    <a:cubicBezTo>
                      <a:pt x="153963" y="0"/>
                      <a:pt x="167605" y="8684"/>
                      <a:pt x="175047" y="21089"/>
                    </a:cubicBezTo>
                    <a:lnTo>
                      <a:pt x="193650" y="53341"/>
                    </a:lnTo>
                    <a:cubicBezTo>
                      <a:pt x="194890" y="55822"/>
                      <a:pt x="197371" y="59544"/>
                      <a:pt x="199851" y="60784"/>
                    </a:cubicBezTo>
                    <a:cubicBezTo>
                      <a:pt x="202332" y="63265"/>
                      <a:pt x="206053" y="64506"/>
                      <a:pt x="208533" y="64506"/>
                    </a:cubicBezTo>
                    <a:lnTo>
                      <a:pt x="245740" y="71949"/>
                    </a:lnTo>
                    <a:cubicBezTo>
                      <a:pt x="260623" y="75670"/>
                      <a:pt x="271785" y="85594"/>
                      <a:pt x="276746" y="100480"/>
                    </a:cubicBezTo>
                    <a:cubicBezTo>
                      <a:pt x="280466" y="114125"/>
                      <a:pt x="277986" y="130252"/>
                      <a:pt x="266824" y="141416"/>
                    </a:cubicBezTo>
                    <a:lnTo>
                      <a:pt x="242019" y="167466"/>
                    </a:lnTo>
                    <a:cubicBezTo>
                      <a:pt x="240779" y="169947"/>
                      <a:pt x="238299" y="172428"/>
                      <a:pt x="238299" y="176150"/>
                    </a:cubicBezTo>
                    <a:cubicBezTo>
                      <a:pt x="235818" y="178631"/>
                      <a:pt x="235818" y="182352"/>
                      <a:pt x="235818" y="186074"/>
                    </a:cubicBezTo>
                    <a:lnTo>
                      <a:pt x="240779" y="223288"/>
                    </a:lnTo>
                    <a:cubicBezTo>
                      <a:pt x="242019" y="238174"/>
                      <a:pt x="235818" y="253060"/>
                      <a:pt x="224656" y="261743"/>
                    </a:cubicBezTo>
                    <a:cubicBezTo>
                      <a:pt x="212254" y="270427"/>
                      <a:pt x="196131" y="271667"/>
                      <a:pt x="182488" y="265465"/>
                    </a:cubicBezTo>
                    <a:lnTo>
                      <a:pt x="149002" y="249338"/>
                    </a:lnTo>
                    <a:cubicBezTo>
                      <a:pt x="142801" y="246857"/>
                      <a:pt x="135359" y="246857"/>
                      <a:pt x="129158" y="249338"/>
                    </a:cubicBezTo>
                    <a:lnTo>
                      <a:pt x="95672" y="265465"/>
                    </a:lnTo>
                    <a:cubicBezTo>
                      <a:pt x="90711" y="267946"/>
                      <a:pt x="84510" y="269186"/>
                      <a:pt x="78309" y="269186"/>
                    </a:cubicBezTo>
                    <a:cubicBezTo>
                      <a:pt x="70867" y="269186"/>
                      <a:pt x="62186" y="266705"/>
                      <a:pt x="54744" y="261743"/>
                    </a:cubicBezTo>
                    <a:cubicBezTo>
                      <a:pt x="42342" y="253060"/>
                      <a:pt x="36141" y="238174"/>
                      <a:pt x="37381" y="223288"/>
                    </a:cubicBezTo>
                    <a:lnTo>
                      <a:pt x="42342" y="186074"/>
                    </a:lnTo>
                    <a:cubicBezTo>
                      <a:pt x="43582" y="182352"/>
                      <a:pt x="42342" y="178631"/>
                      <a:pt x="41102" y="176150"/>
                    </a:cubicBezTo>
                    <a:cubicBezTo>
                      <a:pt x="39861" y="172428"/>
                      <a:pt x="38621" y="169947"/>
                      <a:pt x="36141" y="167466"/>
                    </a:cubicBezTo>
                    <a:lnTo>
                      <a:pt x="11336" y="141416"/>
                    </a:lnTo>
                    <a:cubicBezTo>
                      <a:pt x="1414" y="130252"/>
                      <a:pt x="-2306" y="114125"/>
                      <a:pt x="1414" y="100480"/>
                    </a:cubicBezTo>
                    <a:cubicBezTo>
                      <a:pt x="6375" y="85594"/>
                      <a:pt x="17537" y="75670"/>
                      <a:pt x="33660" y="71949"/>
                    </a:cubicBezTo>
                    <a:lnTo>
                      <a:pt x="69627" y="64506"/>
                    </a:lnTo>
                    <a:cubicBezTo>
                      <a:pt x="73348" y="64506"/>
                      <a:pt x="75828" y="63265"/>
                      <a:pt x="78309" y="60784"/>
                    </a:cubicBezTo>
                    <a:cubicBezTo>
                      <a:pt x="82029" y="59544"/>
                      <a:pt x="84510" y="55822"/>
                      <a:pt x="85750" y="53341"/>
                    </a:cubicBezTo>
                    <a:lnTo>
                      <a:pt x="103113" y="21089"/>
                    </a:lnTo>
                    <a:cubicBezTo>
                      <a:pt x="111795" y="8684"/>
                      <a:pt x="124197" y="0"/>
                      <a:pt x="1390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FC13D8F3-52D0-D64E-8412-85508ADB2962}"/>
                  </a:ext>
                </a:extLst>
              </p:cNvPr>
              <p:cNvSpPr/>
              <p:nvPr/>
            </p:nvSpPr>
            <p:spPr>
              <a:xfrm>
                <a:off x="14493544" y="8521716"/>
                <a:ext cx="122088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85">
                    <a:moveTo>
                      <a:pt x="25" y="85"/>
                    </a:moveTo>
                    <a:cubicBezTo>
                      <a:pt x="22" y="85"/>
                      <a:pt x="20" y="84"/>
                      <a:pt x="19" y="83"/>
                    </a:cubicBezTo>
                    <a:lnTo>
                      <a:pt x="1" y="60"/>
                    </a:lnTo>
                    <a:cubicBezTo>
                      <a:pt x="-1" y="57"/>
                      <a:pt x="-1" y="52"/>
                      <a:pt x="3" y="50"/>
                    </a:cubicBezTo>
                    <a:cubicBezTo>
                      <a:pt x="6" y="47"/>
                      <a:pt x="10" y="48"/>
                      <a:pt x="13" y="51"/>
                    </a:cubicBezTo>
                    <a:lnTo>
                      <a:pt x="25" y="67"/>
                    </a:lnTo>
                    <a:lnTo>
                      <a:pt x="86" y="2"/>
                    </a:lnTo>
                    <a:cubicBezTo>
                      <a:pt x="89" y="-1"/>
                      <a:pt x="94" y="-1"/>
                      <a:pt x="96" y="1"/>
                    </a:cubicBezTo>
                    <a:cubicBezTo>
                      <a:pt x="99" y="4"/>
                      <a:pt x="100" y="9"/>
                      <a:pt x="97" y="12"/>
                    </a:cubicBezTo>
                    <a:lnTo>
                      <a:pt x="30" y="83"/>
                    </a:lnTo>
                    <a:cubicBezTo>
                      <a:pt x="29" y="84"/>
                      <a:pt x="27" y="85"/>
                      <a:pt x="25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8148574E-A8E0-C94D-A0B6-1143FCB89E80}"/>
                  </a:ext>
                </a:extLst>
              </p:cNvPr>
              <p:cNvSpPr/>
              <p:nvPr/>
            </p:nvSpPr>
            <p:spPr>
              <a:xfrm>
                <a:off x="14427517" y="8450678"/>
                <a:ext cx="249158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0">
                    <a:moveTo>
                      <a:pt x="201" y="99"/>
                    </a:moveTo>
                    <a:cubicBezTo>
                      <a:pt x="201" y="154"/>
                      <a:pt x="155" y="200"/>
                      <a:pt x="100" y="200"/>
                    </a:cubicBezTo>
                    <a:cubicBezTo>
                      <a:pt x="45" y="200"/>
                      <a:pt x="0" y="154"/>
                      <a:pt x="0" y="99"/>
                    </a:cubicBezTo>
                    <a:cubicBezTo>
                      <a:pt x="0" y="44"/>
                      <a:pt x="45" y="0"/>
                      <a:pt x="100" y="0"/>
                    </a:cubicBezTo>
                    <a:cubicBezTo>
                      <a:pt x="155" y="0"/>
                      <a:pt x="201" y="44"/>
                      <a:pt x="201" y="9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88" name="Freeform 487">
            <a:extLst>
              <a:ext uri="{FF2B5EF4-FFF2-40B4-BE49-F238E27FC236}">
                <a16:creationId xmlns:a16="http://schemas.microsoft.com/office/drawing/2014/main" id="{AE5BA7F2-B188-5644-850A-160A89FA7E05}"/>
              </a:ext>
            </a:extLst>
          </p:cNvPr>
          <p:cNvSpPr/>
          <p:nvPr/>
        </p:nvSpPr>
        <p:spPr>
          <a:xfrm>
            <a:off x="2381957" y="3526826"/>
            <a:ext cx="955522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8" h="1482">
                <a:moveTo>
                  <a:pt x="768" y="1482"/>
                </a:moveTo>
                <a:lnTo>
                  <a:pt x="240" y="1482"/>
                </a:lnTo>
                <a:cubicBezTo>
                  <a:pt x="108" y="1482"/>
                  <a:pt x="0" y="1375"/>
                  <a:pt x="0" y="1243"/>
                </a:cubicBezTo>
                <a:lnTo>
                  <a:pt x="0" y="240"/>
                </a:lnTo>
                <a:cubicBezTo>
                  <a:pt x="0" y="107"/>
                  <a:pt x="108" y="0"/>
                  <a:pt x="240" y="0"/>
                </a:cubicBezTo>
                <a:lnTo>
                  <a:pt x="768" y="0"/>
                </a:ln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9" name="Freeform 488">
            <a:extLst>
              <a:ext uri="{FF2B5EF4-FFF2-40B4-BE49-F238E27FC236}">
                <a16:creationId xmlns:a16="http://schemas.microsoft.com/office/drawing/2014/main" id="{62A9FC94-4D2D-FC4C-90E7-E59A301067A3}"/>
              </a:ext>
            </a:extLst>
          </p:cNvPr>
          <p:cNvSpPr/>
          <p:nvPr/>
        </p:nvSpPr>
        <p:spPr>
          <a:xfrm>
            <a:off x="2381957" y="3526826"/>
            <a:ext cx="7340205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93" h="1482">
                <a:moveTo>
                  <a:pt x="0" y="1243"/>
                </a:moveTo>
                <a:cubicBezTo>
                  <a:pt x="0" y="1375"/>
                  <a:pt x="103" y="1482"/>
                  <a:pt x="230" y="1482"/>
                </a:cubicBezTo>
                <a:lnTo>
                  <a:pt x="768" y="1482"/>
                </a:lnTo>
                <a:lnTo>
                  <a:pt x="768" y="0"/>
                </a:lnTo>
                <a:lnTo>
                  <a:pt x="5663" y="0"/>
                </a:lnTo>
                <a:cubicBezTo>
                  <a:pt x="5789" y="0"/>
                  <a:pt x="5893" y="107"/>
                  <a:pt x="5893" y="24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15" name="Freeform 514">
            <a:extLst>
              <a:ext uri="{FF2B5EF4-FFF2-40B4-BE49-F238E27FC236}">
                <a16:creationId xmlns:a16="http://schemas.microsoft.com/office/drawing/2014/main" id="{E4C62FD8-3AB7-B346-8E94-29B4F62D3C8A}"/>
              </a:ext>
            </a:extLst>
          </p:cNvPr>
          <p:cNvSpPr/>
          <p:nvPr/>
        </p:nvSpPr>
        <p:spPr>
          <a:xfrm>
            <a:off x="2522408" y="4073924"/>
            <a:ext cx="675542" cy="752723"/>
          </a:xfrm>
          <a:custGeom>
            <a:avLst/>
            <a:gdLst>
              <a:gd name="connsiteX0" fmla="*/ 159748 w 675542"/>
              <a:gd name="connsiteY0" fmla="*/ 711597 h 752723"/>
              <a:gd name="connsiteX1" fmla="*/ 148573 w 675542"/>
              <a:gd name="connsiteY1" fmla="*/ 722190 h 752723"/>
              <a:gd name="connsiteX2" fmla="*/ 159748 w 675542"/>
              <a:gd name="connsiteY2" fmla="*/ 732783 h 752723"/>
              <a:gd name="connsiteX3" fmla="*/ 516115 w 675542"/>
              <a:gd name="connsiteY3" fmla="*/ 732783 h 752723"/>
              <a:gd name="connsiteX4" fmla="*/ 526048 w 675542"/>
              <a:gd name="connsiteY4" fmla="*/ 722190 h 752723"/>
              <a:gd name="connsiteX5" fmla="*/ 516115 w 675542"/>
              <a:gd name="connsiteY5" fmla="*/ 711597 h 752723"/>
              <a:gd name="connsiteX6" fmla="*/ 441613 w 675542"/>
              <a:gd name="connsiteY6" fmla="*/ 711597 h 752723"/>
              <a:gd name="connsiteX7" fmla="*/ 234250 w 675542"/>
              <a:gd name="connsiteY7" fmla="*/ 711597 h 752723"/>
              <a:gd name="connsiteX8" fmla="*/ 234526 w 675542"/>
              <a:gd name="connsiteY8" fmla="*/ 669225 h 752723"/>
              <a:gd name="connsiteX9" fmla="*/ 233287 w 675542"/>
              <a:gd name="connsiteY9" fmla="*/ 671579 h 752723"/>
              <a:gd name="connsiteX10" fmla="*/ 233287 w 675542"/>
              <a:gd name="connsiteY10" fmla="*/ 689234 h 752723"/>
              <a:gd name="connsiteX11" fmla="*/ 234526 w 675542"/>
              <a:gd name="connsiteY11" fmla="*/ 690411 h 752723"/>
              <a:gd name="connsiteX12" fmla="*/ 441342 w 675542"/>
              <a:gd name="connsiteY12" fmla="*/ 690411 h 752723"/>
              <a:gd name="connsiteX13" fmla="*/ 442580 w 675542"/>
              <a:gd name="connsiteY13" fmla="*/ 689234 h 752723"/>
              <a:gd name="connsiteX14" fmla="*/ 442580 w 675542"/>
              <a:gd name="connsiteY14" fmla="*/ 671579 h 752723"/>
              <a:gd name="connsiteX15" fmla="*/ 441342 w 675542"/>
              <a:gd name="connsiteY15" fmla="*/ 669225 h 752723"/>
              <a:gd name="connsiteX16" fmla="*/ 421527 w 675542"/>
              <a:gd name="connsiteY16" fmla="*/ 669225 h 752723"/>
              <a:gd name="connsiteX17" fmla="*/ 254340 w 675542"/>
              <a:gd name="connsiteY17" fmla="*/ 669225 h 752723"/>
              <a:gd name="connsiteX18" fmla="*/ 321271 w 675542"/>
              <a:gd name="connsiteY18" fmla="*/ 502230 h 752723"/>
              <a:gd name="connsiteX19" fmla="*/ 273152 w 675542"/>
              <a:gd name="connsiteY19" fmla="*/ 550421 h 752723"/>
              <a:gd name="connsiteX20" fmla="*/ 273152 w 675542"/>
              <a:gd name="connsiteY20" fmla="*/ 648039 h 752723"/>
              <a:gd name="connsiteX21" fmla="*/ 401469 w 675542"/>
              <a:gd name="connsiteY21" fmla="*/ 648039 h 752723"/>
              <a:gd name="connsiteX22" fmla="*/ 401469 w 675542"/>
              <a:gd name="connsiteY22" fmla="*/ 550421 h 752723"/>
              <a:gd name="connsiteX23" fmla="*/ 353350 w 675542"/>
              <a:gd name="connsiteY23" fmla="*/ 502230 h 752723"/>
              <a:gd name="connsiteX24" fmla="*/ 461255 w 675542"/>
              <a:gd name="connsiteY24" fmla="*/ 351436 h 752723"/>
              <a:gd name="connsiteX25" fmla="*/ 460017 w 675542"/>
              <a:gd name="connsiteY25" fmla="*/ 353894 h 752723"/>
              <a:gd name="connsiteX26" fmla="*/ 557812 w 675542"/>
              <a:gd name="connsiteY26" fmla="*/ 438672 h 752723"/>
              <a:gd name="connsiteX27" fmla="*/ 655606 w 675542"/>
              <a:gd name="connsiteY27" fmla="*/ 353894 h 752723"/>
              <a:gd name="connsiteX28" fmla="*/ 654368 w 675542"/>
              <a:gd name="connsiteY28" fmla="*/ 351436 h 752723"/>
              <a:gd name="connsiteX29" fmla="*/ 653130 w 675542"/>
              <a:gd name="connsiteY29" fmla="*/ 351436 h 752723"/>
              <a:gd name="connsiteX30" fmla="*/ 463731 w 675542"/>
              <a:gd name="connsiteY30" fmla="*/ 351436 h 752723"/>
              <a:gd name="connsiteX31" fmla="*/ 461255 w 675542"/>
              <a:gd name="connsiteY31" fmla="*/ 351436 h 752723"/>
              <a:gd name="connsiteX32" fmla="*/ 20255 w 675542"/>
              <a:gd name="connsiteY32" fmla="*/ 351436 h 752723"/>
              <a:gd name="connsiteX33" fmla="*/ 20255 w 675542"/>
              <a:gd name="connsiteY33" fmla="*/ 353894 h 752723"/>
              <a:gd name="connsiteX34" fmla="*/ 118046 w 675542"/>
              <a:gd name="connsiteY34" fmla="*/ 438672 h 752723"/>
              <a:gd name="connsiteX35" fmla="*/ 214599 w 675542"/>
              <a:gd name="connsiteY35" fmla="*/ 353894 h 752723"/>
              <a:gd name="connsiteX36" fmla="*/ 214599 w 675542"/>
              <a:gd name="connsiteY36" fmla="*/ 351436 h 752723"/>
              <a:gd name="connsiteX37" fmla="*/ 212123 w 675542"/>
              <a:gd name="connsiteY37" fmla="*/ 351436 h 752723"/>
              <a:gd name="connsiteX38" fmla="*/ 22731 w 675542"/>
              <a:gd name="connsiteY38" fmla="*/ 351436 h 752723"/>
              <a:gd name="connsiteX39" fmla="*/ 20255 w 675542"/>
              <a:gd name="connsiteY39" fmla="*/ 351436 h 752723"/>
              <a:gd name="connsiteX40" fmla="*/ 319246 w 675542"/>
              <a:gd name="connsiteY40" fmla="*/ 165748 h 752723"/>
              <a:gd name="connsiteX41" fmla="*/ 337330 w 675542"/>
              <a:gd name="connsiteY41" fmla="*/ 176964 h 752723"/>
              <a:gd name="connsiteX42" fmla="*/ 356620 w 675542"/>
              <a:gd name="connsiteY42" fmla="*/ 165748 h 752723"/>
              <a:gd name="connsiteX43" fmla="*/ 544735 w 675542"/>
              <a:gd name="connsiteY43" fmla="*/ 110914 h 752723"/>
              <a:gd name="connsiteX44" fmla="*/ 477462 w 675542"/>
              <a:gd name="connsiteY44" fmla="*/ 330250 h 752723"/>
              <a:gd name="connsiteX45" fmla="*/ 544735 w 675542"/>
              <a:gd name="connsiteY45" fmla="*/ 330250 h 752723"/>
              <a:gd name="connsiteX46" fmla="*/ 104970 w 675542"/>
              <a:gd name="connsiteY46" fmla="*/ 110914 h 752723"/>
              <a:gd name="connsiteX47" fmla="*/ 36451 w 675542"/>
              <a:gd name="connsiteY47" fmla="*/ 330250 h 752723"/>
              <a:gd name="connsiteX48" fmla="*/ 104970 w 675542"/>
              <a:gd name="connsiteY48" fmla="*/ 330250 h 752723"/>
              <a:gd name="connsiteX49" fmla="*/ 565913 w 675542"/>
              <a:gd name="connsiteY49" fmla="*/ 98452 h 752723"/>
              <a:gd name="connsiteX50" fmla="*/ 565913 w 675542"/>
              <a:gd name="connsiteY50" fmla="*/ 330251 h 752723"/>
              <a:gd name="connsiteX51" fmla="*/ 638169 w 675542"/>
              <a:gd name="connsiteY51" fmla="*/ 330251 h 752723"/>
              <a:gd name="connsiteX52" fmla="*/ 126148 w 675542"/>
              <a:gd name="connsiteY52" fmla="*/ 98452 h 752723"/>
              <a:gd name="connsiteX53" fmla="*/ 126148 w 675542"/>
              <a:gd name="connsiteY53" fmla="*/ 330251 h 752723"/>
              <a:gd name="connsiteX54" fmla="*/ 198404 w 675542"/>
              <a:gd name="connsiteY54" fmla="*/ 330251 h 752723"/>
              <a:gd name="connsiteX55" fmla="*/ 336118 w 675542"/>
              <a:gd name="connsiteY55" fmla="*/ 18693 h 752723"/>
              <a:gd name="connsiteX56" fmla="*/ 316755 w 675542"/>
              <a:gd name="connsiteY56" fmla="*/ 38437 h 752723"/>
              <a:gd name="connsiteX57" fmla="*/ 316755 w 675542"/>
              <a:gd name="connsiteY57" fmla="*/ 144562 h 752723"/>
              <a:gd name="connsiteX58" fmla="*/ 359112 w 675542"/>
              <a:gd name="connsiteY58" fmla="*/ 144562 h 752723"/>
              <a:gd name="connsiteX59" fmla="*/ 359112 w 675542"/>
              <a:gd name="connsiteY59" fmla="*/ 38437 h 752723"/>
              <a:gd name="connsiteX60" fmla="*/ 339749 w 675542"/>
              <a:gd name="connsiteY60" fmla="*/ 18693 h 752723"/>
              <a:gd name="connsiteX61" fmla="*/ 336067 w 675542"/>
              <a:gd name="connsiteY61" fmla="*/ 0 h 752723"/>
              <a:gd name="connsiteX62" fmla="*/ 339798 w 675542"/>
              <a:gd name="connsiteY62" fmla="*/ 0 h 752723"/>
              <a:gd name="connsiteX63" fmla="*/ 378346 w 675542"/>
              <a:gd name="connsiteY63" fmla="*/ 38569 h 752723"/>
              <a:gd name="connsiteX64" fmla="*/ 378346 w 675542"/>
              <a:gd name="connsiteY64" fmla="*/ 52255 h 752723"/>
              <a:gd name="connsiteX65" fmla="*/ 531296 w 675542"/>
              <a:gd name="connsiteY65" fmla="*/ 52255 h 752723"/>
              <a:gd name="connsiteX66" fmla="*/ 554923 w 675542"/>
              <a:gd name="connsiteY66" fmla="*/ 34837 h 752723"/>
              <a:gd name="connsiteX67" fmla="*/ 582280 w 675542"/>
              <a:gd name="connsiteY67" fmla="*/ 60964 h 752723"/>
              <a:gd name="connsiteX68" fmla="*/ 578549 w 675542"/>
              <a:gd name="connsiteY68" fmla="*/ 74650 h 752723"/>
              <a:gd name="connsiteX69" fmla="*/ 659377 w 675542"/>
              <a:gd name="connsiteY69" fmla="*/ 332194 h 752723"/>
              <a:gd name="connsiteX70" fmla="*/ 669325 w 675542"/>
              <a:gd name="connsiteY70" fmla="*/ 338415 h 752723"/>
              <a:gd name="connsiteX71" fmla="*/ 675542 w 675542"/>
              <a:gd name="connsiteY71" fmla="*/ 355833 h 752723"/>
              <a:gd name="connsiteX72" fmla="*/ 557410 w 675542"/>
              <a:gd name="connsiteY72" fmla="*/ 459099 h 752723"/>
              <a:gd name="connsiteX73" fmla="*/ 440521 w 675542"/>
              <a:gd name="connsiteY73" fmla="*/ 355833 h 752723"/>
              <a:gd name="connsiteX74" fmla="*/ 445495 w 675542"/>
              <a:gd name="connsiteY74" fmla="*/ 338415 h 752723"/>
              <a:gd name="connsiteX75" fmla="*/ 455443 w 675542"/>
              <a:gd name="connsiteY75" fmla="*/ 332194 h 752723"/>
              <a:gd name="connsiteX76" fmla="*/ 535027 w 675542"/>
              <a:gd name="connsiteY76" fmla="*/ 78383 h 752723"/>
              <a:gd name="connsiteX77" fmla="*/ 531296 w 675542"/>
              <a:gd name="connsiteY77" fmla="*/ 70918 h 752723"/>
              <a:gd name="connsiteX78" fmla="*/ 378346 w 675542"/>
              <a:gd name="connsiteY78" fmla="*/ 70918 h 752723"/>
              <a:gd name="connsiteX79" fmla="*/ 378346 w 675542"/>
              <a:gd name="connsiteY79" fmla="*/ 155522 h 752723"/>
              <a:gd name="connsiteX80" fmla="*/ 347259 w 675542"/>
              <a:gd name="connsiteY80" fmla="*/ 196579 h 752723"/>
              <a:gd name="connsiteX81" fmla="*/ 347259 w 675542"/>
              <a:gd name="connsiteY81" fmla="*/ 481494 h 752723"/>
              <a:gd name="connsiteX82" fmla="*/ 353476 w 675542"/>
              <a:gd name="connsiteY82" fmla="*/ 481494 h 752723"/>
              <a:gd name="connsiteX83" fmla="*/ 421869 w 675542"/>
              <a:gd name="connsiteY83" fmla="*/ 549923 h 752723"/>
              <a:gd name="connsiteX84" fmla="*/ 421869 w 675542"/>
              <a:gd name="connsiteY84" fmla="*/ 648213 h 752723"/>
              <a:gd name="connsiteX85" fmla="*/ 441765 w 675542"/>
              <a:gd name="connsiteY85" fmla="*/ 648213 h 752723"/>
              <a:gd name="connsiteX86" fmla="*/ 462904 w 675542"/>
              <a:gd name="connsiteY86" fmla="*/ 670608 h 752723"/>
              <a:gd name="connsiteX87" fmla="*/ 462904 w 675542"/>
              <a:gd name="connsiteY87" fmla="*/ 689271 h 752723"/>
              <a:gd name="connsiteX88" fmla="*/ 462904 w 675542"/>
              <a:gd name="connsiteY88" fmla="*/ 690515 h 752723"/>
              <a:gd name="connsiteX89" fmla="*/ 516374 w 675542"/>
              <a:gd name="connsiteY89" fmla="*/ 690515 h 752723"/>
              <a:gd name="connsiteX90" fmla="*/ 546218 w 675542"/>
              <a:gd name="connsiteY90" fmla="*/ 721619 h 752723"/>
              <a:gd name="connsiteX91" fmla="*/ 516374 w 675542"/>
              <a:gd name="connsiteY91" fmla="*/ 752723 h 752723"/>
              <a:gd name="connsiteX92" fmla="*/ 159491 w 675542"/>
              <a:gd name="connsiteY92" fmla="*/ 752723 h 752723"/>
              <a:gd name="connsiteX93" fmla="*/ 128403 w 675542"/>
              <a:gd name="connsiteY93" fmla="*/ 721619 h 752723"/>
              <a:gd name="connsiteX94" fmla="*/ 159491 w 675542"/>
              <a:gd name="connsiteY94" fmla="*/ 690515 h 752723"/>
              <a:gd name="connsiteX95" fmla="*/ 212961 w 675542"/>
              <a:gd name="connsiteY95" fmla="*/ 690515 h 752723"/>
              <a:gd name="connsiteX96" fmla="*/ 212961 w 675542"/>
              <a:gd name="connsiteY96" fmla="*/ 689271 h 752723"/>
              <a:gd name="connsiteX97" fmla="*/ 212961 w 675542"/>
              <a:gd name="connsiteY97" fmla="*/ 670608 h 752723"/>
              <a:gd name="connsiteX98" fmla="*/ 234101 w 675542"/>
              <a:gd name="connsiteY98" fmla="*/ 648213 h 752723"/>
              <a:gd name="connsiteX99" fmla="*/ 253997 w 675542"/>
              <a:gd name="connsiteY99" fmla="*/ 648213 h 752723"/>
              <a:gd name="connsiteX100" fmla="*/ 253997 w 675542"/>
              <a:gd name="connsiteY100" fmla="*/ 549923 h 752723"/>
              <a:gd name="connsiteX101" fmla="*/ 321145 w 675542"/>
              <a:gd name="connsiteY101" fmla="*/ 481494 h 752723"/>
              <a:gd name="connsiteX102" fmla="*/ 327363 w 675542"/>
              <a:gd name="connsiteY102" fmla="*/ 481494 h 752723"/>
              <a:gd name="connsiteX103" fmla="*/ 327363 w 675542"/>
              <a:gd name="connsiteY103" fmla="*/ 196579 h 752723"/>
              <a:gd name="connsiteX104" fmla="*/ 297519 w 675542"/>
              <a:gd name="connsiteY104" fmla="*/ 155522 h 752723"/>
              <a:gd name="connsiteX105" fmla="*/ 297519 w 675542"/>
              <a:gd name="connsiteY105" fmla="*/ 70918 h 752723"/>
              <a:gd name="connsiteX106" fmla="*/ 140838 w 675542"/>
              <a:gd name="connsiteY106" fmla="*/ 70918 h 752723"/>
              <a:gd name="connsiteX107" fmla="*/ 139595 w 675542"/>
              <a:gd name="connsiteY107" fmla="*/ 74650 h 752723"/>
              <a:gd name="connsiteX108" fmla="*/ 219179 w 675542"/>
              <a:gd name="connsiteY108" fmla="*/ 332194 h 752723"/>
              <a:gd name="connsiteX109" fmla="*/ 230370 w 675542"/>
              <a:gd name="connsiteY109" fmla="*/ 338415 h 752723"/>
              <a:gd name="connsiteX110" fmla="*/ 235344 w 675542"/>
              <a:gd name="connsiteY110" fmla="*/ 355833 h 752723"/>
              <a:gd name="connsiteX111" fmla="*/ 118455 w 675542"/>
              <a:gd name="connsiteY111" fmla="*/ 459099 h 752723"/>
              <a:gd name="connsiteX112" fmla="*/ 323 w 675542"/>
              <a:gd name="connsiteY112" fmla="*/ 355833 h 752723"/>
              <a:gd name="connsiteX113" fmla="*/ 5297 w 675542"/>
              <a:gd name="connsiteY113" fmla="*/ 338415 h 752723"/>
              <a:gd name="connsiteX114" fmla="*/ 16489 w 675542"/>
              <a:gd name="connsiteY114" fmla="*/ 332194 h 752723"/>
              <a:gd name="connsiteX115" fmla="*/ 94829 w 675542"/>
              <a:gd name="connsiteY115" fmla="*/ 78383 h 752723"/>
              <a:gd name="connsiteX116" fmla="*/ 89855 w 675542"/>
              <a:gd name="connsiteY116" fmla="*/ 60964 h 752723"/>
              <a:gd name="connsiteX117" fmla="*/ 115968 w 675542"/>
              <a:gd name="connsiteY117" fmla="*/ 34837 h 752723"/>
              <a:gd name="connsiteX118" fmla="*/ 140838 w 675542"/>
              <a:gd name="connsiteY118" fmla="*/ 52255 h 752723"/>
              <a:gd name="connsiteX119" fmla="*/ 297519 w 675542"/>
              <a:gd name="connsiteY119" fmla="*/ 52255 h 752723"/>
              <a:gd name="connsiteX120" fmla="*/ 297519 w 675542"/>
              <a:gd name="connsiteY120" fmla="*/ 38569 h 752723"/>
              <a:gd name="connsiteX121" fmla="*/ 336067 w 675542"/>
              <a:gd name="connsiteY121" fmla="*/ 0 h 7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675542" h="752723">
                <a:moveTo>
                  <a:pt x="159748" y="711597"/>
                </a:moveTo>
                <a:cubicBezTo>
                  <a:pt x="154782" y="711597"/>
                  <a:pt x="148573" y="716305"/>
                  <a:pt x="148573" y="722190"/>
                </a:cubicBezTo>
                <a:cubicBezTo>
                  <a:pt x="148573" y="728075"/>
                  <a:pt x="154782" y="732783"/>
                  <a:pt x="159748" y="732783"/>
                </a:cubicBezTo>
                <a:lnTo>
                  <a:pt x="516115" y="732783"/>
                </a:lnTo>
                <a:cubicBezTo>
                  <a:pt x="521081" y="732783"/>
                  <a:pt x="526048" y="728075"/>
                  <a:pt x="526048" y="722190"/>
                </a:cubicBezTo>
                <a:cubicBezTo>
                  <a:pt x="526048" y="716305"/>
                  <a:pt x="521081" y="711597"/>
                  <a:pt x="516115" y="711597"/>
                </a:cubicBezTo>
                <a:lnTo>
                  <a:pt x="441613" y="711597"/>
                </a:lnTo>
                <a:lnTo>
                  <a:pt x="234250" y="711597"/>
                </a:lnTo>
                <a:close/>
                <a:moveTo>
                  <a:pt x="234526" y="669225"/>
                </a:moveTo>
                <a:cubicBezTo>
                  <a:pt x="233287" y="669225"/>
                  <a:pt x="233287" y="670402"/>
                  <a:pt x="233287" y="671579"/>
                </a:cubicBezTo>
                <a:lnTo>
                  <a:pt x="233287" y="689234"/>
                </a:lnTo>
                <a:cubicBezTo>
                  <a:pt x="233287" y="690411"/>
                  <a:pt x="233287" y="690411"/>
                  <a:pt x="234526" y="690411"/>
                </a:cubicBezTo>
                <a:lnTo>
                  <a:pt x="441342" y="690411"/>
                </a:lnTo>
                <a:cubicBezTo>
                  <a:pt x="441342" y="690411"/>
                  <a:pt x="442580" y="690411"/>
                  <a:pt x="442580" y="689234"/>
                </a:cubicBezTo>
                <a:lnTo>
                  <a:pt x="442580" y="671579"/>
                </a:lnTo>
                <a:cubicBezTo>
                  <a:pt x="442580" y="670402"/>
                  <a:pt x="441342" y="669225"/>
                  <a:pt x="441342" y="669225"/>
                </a:cubicBezTo>
                <a:lnTo>
                  <a:pt x="421527" y="669225"/>
                </a:lnTo>
                <a:lnTo>
                  <a:pt x="254340" y="669225"/>
                </a:lnTo>
                <a:close/>
                <a:moveTo>
                  <a:pt x="321271" y="502230"/>
                </a:moveTo>
                <a:cubicBezTo>
                  <a:pt x="295361" y="502230"/>
                  <a:pt x="273152" y="524472"/>
                  <a:pt x="273152" y="550421"/>
                </a:cubicBezTo>
                <a:lnTo>
                  <a:pt x="273152" y="648039"/>
                </a:lnTo>
                <a:lnTo>
                  <a:pt x="401469" y="648039"/>
                </a:lnTo>
                <a:lnTo>
                  <a:pt x="401469" y="550421"/>
                </a:lnTo>
                <a:cubicBezTo>
                  <a:pt x="401469" y="524472"/>
                  <a:pt x="380494" y="502230"/>
                  <a:pt x="353350" y="502230"/>
                </a:cubicBezTo>
                <a:close/>
                <a:moveTo>
                  <a:pt x="461255" y="351436"/>
                </a:moveTo>
                <a:cubicBezTo>
                  <a:pt x="461255" y="352665"/>
                  <a:pt x="460017" y="352665"/>
                  <a:pt x="460017" y="353894"/>
                </a:cubicBezTo>
                <a:cubicBezTo>
                  <a:pt x="466207" y="401812"/>
                  <a:pt x="508295" y="438672"/>
                  <a:pt x="557812" y="438672"/>
                </a:cubicBezTo>
                <a:cubicBezTo>
                  <a:pt x="607328" y="438672"/>
                  <a:pt x="649417" y="401812"/>
                  <a:pt x="655606" y="353894"/>
                </a:cubicBezTo>
                <a:cubicBezTo>
                  <a:pt x="655606" y="352665"/>
                  <a:pt x="654368" y="352665"/>
                  <a:pt x="654368" y="351436"/>
                </a:cubicBezTo>
                <a:cubicBezTo>
                  <a:pt x="654368" y="351436"/>
                  <a:pt x="654368" y="351436"/>
                  <a:pt x="653130" y="351436"/>
                </a:cubicBezTo>
                <a:lnTo>
                  <a:pt x="463731" y="351436"/>
                </a:lnTo>
                <a:cubicBezTo>
                  <a:pt x="462493" y="351436"/>
                  <a:pt x="461255" y="351436"/>
                  <a:pt x="461255" y="351436"/>
                </a:cubicBezTo>
                <a:close/>
                <a:moveTo>
                  <a:pt x="20255" y="351436"/>
                </a:moveTo>
                <a:cubicBezTo>
                  <a:pt x="20255" y="352665"/>
                  <a:pt x="20255" y="352665"/>
                  <a:pt x="20255" y="353894"/>
                </a:cubicBezTo>
                <a:cubicBezTo>
                  <a:pt x="26444" y="401812"/>
                  <a:pt x="67294" y="438672"/>
                  <a:pt x="118046" y="438672"/>
                </a:cubicBezTo>
                <a:cubicBezTo>
                  <a:pt x="167560" y="438672"/>
                  <a:pt x="208410" y="401812"/>
                  <a:pt x="214599" y="353894"/>
                </a:cubicBezTo>
                <a:cubicBezTo>
                  <a:pt x="214599" y="352665"/>
                  <a:pt x="214599" y="352665"/>
                  <a:pt x="214599" y="351436"/>
                </a:cubicBezTo>
                <a:cubicBezTo>
                  <a:pt x="213361" y="351436"/>
                  <a:pt x="213361" y="351436"/>
                  <a:pt x="212123" y="351436"/>
                </a:cubicBezTo>
                <a:lnTo>
                  <a:pt x="22731" y="351436"/>
                </a:lnTo>
                <a:cubicBezTo>
                  <a:pt x="21493" y="351436"/>
                  <a:pt x="20255" y="351436"/>
                  <a:pt x="20255" y="351436"/>
                </a:cubicBezTo>
                <a:close/>
                <a:moveTo>
                  <a:pt x="319246" y="165748"/>
                </a:moveTo>
                <a:cubicBezTo>
                  <a:pt x="321657" y="172478"/>
                  <a:pt x="330097" y="176964"/>
                  <a:pt x="337330" y="176964"/>
                </a:cubicBezTo>
                <a:cubicBezTo>
                  <a:pt x="345770" y="176964"/>
                  <a:pt x="353003" y="172478"/>
                  <a:pt x="356620" y="165748"/>
                </a:cubicBezTo>
                <a:close/>
                <a:moveTo>
                  <a:pt x="544735" y="110914"/>
                </a:moveTo>
                <a:lnTo>
                  <a:pt x="477462" y="330250"/>
                </a:lnTo>
                <a:lnTo>
                  <a:pt x="544735" y="330250"/>
                </a:lnTo>
                <a:close/>
                <a:moveTo>
                  <a:pt x="104970" y="110914"/>
                </a:moveTo>
                <a:lnTo>
                  <a:pt x="36451" y="330250"/>
                </a:lnTo>
                <a:lnTo>
                  <a:pt x="104970" y="330250"/>
                </a:lnTo>
                <a:close/>
                <a:moveTo>
                  <a:pt x="565913" y="98452"/>
                </a:moveTo>
                <a:lnTo>
                  <a:pt x="565913" y="330251"/>
                </a:lnTo>
                <a:lnTo>
                  <a:pt x="638169" y="330251"/>
                </a:lnTo>
                <a:close/>
                <a:moveTo>
                  <a:pt x="126148" y="98452"/>
                </a:moveTo>
                <a:lnTo>
                  <a:pt x="126148" y="330251"/>
                </a:lnTo>
                <a:lnTo>
                  <a:pt x="198404" y="330251"/>
                </a:lnTo>
                <a:close/>
                <a:moveTo>
                  <a:pt x="336118" y="18693"/>
                </a:moveTo>
                <a:cubicBezTo>
                  <a:pt x="325227" y="18693"/>
                  <a:pt x="316755" y="27331"/>
                  <a:pt x="316755" y="38437"/>
                </a:cubicBezTo>
                <a:lnTo>
                  <a:pt x="316755" y="144562"/>
                </a:lnTo>
                <a:lnTo>
                  <a:pt x="359112" y="144562"/>
                </a:lnTo>
                <a:lnTo>
                  <a:pt x="359112" y="38437"/>
                </a:lnTo>
                <a:cubicBezTo>
                  <a:pt x="359112" y="27331"/>
                  <a:pt x="350641" y="18693"/>
                  <a:pt x="339749" y="18693"/>
                </a:cubicBezTo>
                <a:close/>
                <a:moveTo>
                  <a:pt x="336067" y="0"/>
                </a:moveTo>
                <a:lnTo>
                  <a:pt x="339798" y="0"/>
                </a:lnTo>
                <a:cubicBezTo>
                  <a:pt x="360937" y="0"/>
                  <a:pt x="378346" y="17419"/>
                  <a:pt x="378346" y="38569"/>
                </a:cubicBezTo>
                <a:lnTo>
                  <a:pt x="378346" y="52255"/>
                </a:lnTo>
                <a:lnTo>
                  <a:pt x="531296" y="52255"/>
                </a:lnTo>
                <a:cubicBezTo>
                  <a:pt x="535027" y="41058"/>
                  <a:pt x="543731" y="34837"/>
                  <a:pt x="554923" y="34837"/>
                </a:cubicBezTo>
                <a:cubicBezTo>
                  <a:pt x="571088" y="34837"/>
                  <a:pt x="582280" y="47279"/>
                  <a:pt x="582280" y="60964"/>
                </a:cubicBezTo>
                <a:cubicBezTo>
                  <a:pt x="582280" y="67185"/>
                  <a:pt x="581036" y="70918"/>
                  <a:pt x="578549" y="74650"/>
                </a:cubicBezTo>
                <a:lnTo>
                  <a:pt x="659377" y="332194"/>
                </a:lnTo>
                <a:cubicBezTo>
                  <a:pt x="663107" y="333438"/>
                  <a:pt x="666838" y="334682"/>
                  <a:pt x="669325" y="338415"/>
                </a:cubicBezTo>
                <a:cubicBezTo>
                  <a:pt x="674299" y="343391"/>
                  <a:pt x="675542" y="349612"/>
                  <a:pt x="675542" y="355833"/>
                </a:cubicBezTo>
                <a:cubicBezTo>
                  <a:pt x="666838" y="414309"/>
                  <a:pt x="617098" y="459099"/>
                  <a:pt x="557410" y="459099"/>
                </a:cubicBezTo>
                <a:cubicBezTo>
                  <a:pt x="497722" y="459099"/>
                  <a:pt x="447982" y="414309"/>
                  <a:pt x="440521" y="355833"/>
                </a:cubicBezTo>
                <a:cubicBezTo>
                  <a:pt x="439278" y="349612"/>
                  <a:pt x="441765" y="343391"/>
                  <a:pt x="445495" y="338415"/>
                </a:cubicBezTo>
                <a:cubicBezTo>
                  <a:pt x="447982" y="334682"/>
                  <a:pt x="451713" y="333438"/>
                  <a:pt x="455443" y="332194"/>
                </a:cubicBezTo>
                <a:lnTo>
                  <a:pt x="535027" y="78383"/>
                </a:lnTo>
                <a:cubicBezTo>
                  <a:pt x="533783" y="75895"/>
                  <a:pt x="532540" y="74650"/>
                  <a:pt x="531296" y="70918"/>
                </a:cubicBezTo>
                <a:lnTo>
                  <a:pt x="378346" y="70918"/>
                </a:lnTo>
                <a:lnTo>
                  <a:pt x="378346" y="155522"/>
                </a:lnTo>
                <a:cubicBezTo>
                  <a:pt x="378346" y="175428"/>
                  <a:pt x="364668" y="191602"/>
                  <a:pt x="347259" y="196579"/>
                </a:cubicBezTo>
                <a:lnTo>
                  <a:pt x="347259" y="481494"/>
                </a:lnTo>
                <a:lnTo>
                  <a:pt x="353476" y="481494"/>
                </a:lnTo>
                <a:cubicBezTo>
                  <a:pt x="390781" y="481494"/>
                  <a:pt x="421869" y="511354"/>
                  <a:pt x="421869" y="549923"/>
                </a:cubicBezTo>
                <a:lnTo>
                  <a:pt x="421869" y="648213"/>
                </a:lnTo>
                <a:lnTo>
                  <a:pt x="441765" y="648213"/>
                </a:lnTo>
                <a:cubicBezTo>
                  <a:pt x="452956" y="648213"/>
                  <a:pt x="462904" y="658166"/>
                  <a:pt x="462904" y="670608"/>
                </a:cubicBezTo>
                <a:lnTo>
                  <a:pt x="462904" y="689271"/>
                </a:lnTo>
                <a:lnTo>
                  <a:pt x="462904" y="690515"/>
                </a:lnTo>
                <a:lnTo>
                  <a:pt x="516374" y="690515"/>
                </a:lnTo>
                <a:cubicBezTo>
                  <a:pt x="532540" y="690515"/>
                  <a:pt x="546218" y="705445"/>
                  <a:pt x="546218" y="721619"/>
                </a:cubicBezTo>
                <a:cubicBezTo>
                  <a:pt x="546218" y="739037"/>
                  <a:pt x="532540" y="752723"/>
                  <a:pt x="516374" y="752723"/>
                </a:cubicBezTo>
                <a:lnTo>
                  <a:pt x="159491" y="752723"/>
                </a:lnTo>
                <a:cubicBezTo>
                  <a:pt x="142082" y="752723"/>
                  <a:pt x="128403" y="739037"/>
                  <a:pt x="128403" y="721619"/>
                </a:cubicBezTo>
                <a:cubicBezTo>
                  <a:pt x="128403" y="705445"/>
                  <a:pt x="142082" y="690515"/>
                  <a:pt x="159491" y="690515"/>
                </a:cubicBezTo>
                <a:lnTo>
                  <a:pt x="212961" y="690515"/>
                </a:lnTo>
                <a:cubicBezTo>
                  <a:pt x="212961" y="690515"/>
                  <a:pt x="212961" y="690515"/>
                  <a:pt x="212961" y="689271"/>
                </a:cubicBezTo>
                <a:lnTo>
                  <a:pt x="212961" y="670608"/>
                </a:lnTo>
                <a:cubicBezTo>
                  <a:pt x="212961" y="658166"/>
                  <a:pt x="221666" y="648213"/>
                  <a:pt x="234101" y="648213"/>
                </a:cubicBezTo>
                <a:lnTo>
                  <a:pt x="253997" y="648213"/>
                </a:lnTo>
                <a:lnTo>
                  <a:pt x="253997" y="549923"/>
                </a:lnTo>
                <a:cubicBezTo>
                  <a:pt x="253997" y="511354"/>
                  <a:pt x="283841" y="481494"/>
                  <a:pt x="321145" y="481494"/>
                </a:cubicBezTo>
                <a:lnTo>
                  <a:pt x="327363" y="481494"/>
                </a:lnTo>
                <a:lnTo>
                  <a:pt x="327363" y="196579"/>
                </a:lnTo>
                <a:cubicBezTo>
                  <a:pt x="309954" y="191602"/>
                  <a:pt x="297519" y="175428"/>
                  <a:pt x="297519" y="155522"/>
                </a:cubicBezTo>
                <a:lnTo>
                  <a:pt x="297519" y="70918"/>
                </a:lnTo>
                <a:lnTo>
                  <a:pt x="140838" y="70918"/>
                </a:lnTo>
                <a:cubicBezTo>
                  <a:pt x="140838" y="73406"/>
                  <a:pt x="139595" y="73406"/>
                  <a:pt x="139595" y="74650"/>
                </a:cubicBezTo>
                <a:lnTo>
                  <a:pt x="219179" y="332194"/>
                </a:lnTo>
                <a:cubicBezTo>
                  <a:pt x="224153" y="333438"/>
                  <a:pt x="226640" y="334682"/>
                  <a:pt x="230370" y="338415"/>
                </a:cubicBezTo>
                <a:cubicBezTo>
                  <a:pt x="234101" y="343391"/>
                  <a:pt x="235344" y="349612"/>
                  <a:pt x="235344" y="355833"/>
                </a:cubicBezTo>
                <a:cubicBezTo>
                  <a:pt x="227883" y="414309"/>
                  <a:pt x="176900" y="459099"/>
                  <a:pt x="118455" y="459099"/>
                </a:cubicBezTo>
                <a:cubicBezTo>
                  <a:pt x="57524" y="459099"/>
                  <a:pt x="7784" y="414309"/>
                  <a:pt x="323" y="355833"/>
                </a:cubicBezTo>
                <a:cubicBezTo>
                  <a:pt x="-921" y="349612"/>
                  <a:pt x="1567" y="343391"/>
                  <a:pt x="5297" y="338415"/>
                </a:cubicBezTo>
                <a:cubicBezTo>
                  <a:pt x="9028" y="334682"/>
                  <a:pt x="12758" y="333438"/>
                  <a:pt x="16489" y="332194"/>
                </a:cubicBezTo>
                <a:lnTo>
                  <a:pt x="94829" y="78383"/>
                </a:lnTo>
                <a:cubicBezTo>
                  <a:pt x="91098" y="74650"/>
                  <a:pt x="89855" y="68429"/>
                  <a:pt x="89855" y="60964"/>
                </a:cubicBezTo>
                <a:cubicBezTo>
                  <a:pt x="89855" y="47279"/>
                  <a:pt x="101046" y="34837"/>
                  <a:pt x="115968" y="34837"/>
                </a:cubicBezTo>
                <a:cubicBezTo>
                  <a:pt x="127160" y="34837"/>
                  <a:pt x="137108" y="41058"/>
                  <a:pt x="140838" y="52255"/>
                </a:cubicBezTo>
                <a:lnTo>
                  <a:pt x="297519" y="52255"/>
                </a:lnTo>
                <a:lnTo>
                  <a:pt x="297519" y="38569"/>
                </a:lnTo>
                <a:cubicBezTo>
                  <a:pt x="297519" y="17419"/>
                  <a:pt x="313684" y="0"/>
                  <a:pt x="336067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C388FE33-7686-AD45-8352-7E9EDC32C62E}"/>
              </a:ext>
            </a:extLst>
          </p:cNvPr>
          <p:cNvSpPr/>
          <p:nvPr/>
        </p:nvSpPr>
        <p:spPr>
          <a:xfrm>
            <a:off x="14655497" y="3526826"/>
            <a:ext cx="955522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68" h="1482">
                <a:moveTo>
                  <a:pt x="768" y="1482"/>
                </a:moveTo>
                <a:lnTo>
                  <a:pt x="240" y="1482"/>
                </a:lnTo>
                <a:cubicBezTo>
                  <a:pt x="108" y="1482"/>
                  <a:pt x="0" y="1375"/>
                  <a:pt x="0" y="1243"/>
                </a:cubicBezTo>
                <a:lnTo>
                  <a:pt x="0" y="240"/>
                </a:lnTo>
                <a:cubicBezTo>
                  <a:pt x="0" y="107"/>
                  <a:pt x="108" y="0"/>
                  <a:pt x="240" y="0"/>
                </a:cubicBezTo>
                <a:lnTo>
                  <a:pt x="768" y="0"/>
                </a:lnTo>
                <a:close/>
              </a:path>
            </a:pathLst>
          </a:custGeom>
          <a:solidFill>
            <a:schemeClr val="accent6">
              <a:alpha val="3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C70B2E86-F1C8-7241-ABC3-EC6622496CFE}"/>
              </a:ext>
            </a:extLst>
          </p:cNvPr>
          <p:cNvSpPr/>
          <p:nvPr/>
        </p:nvSpPr>
        <p:spPr>
          <a:xfrm>
            <a:off x="14777681" y="4115411"/>
            <a:ext cx="712497" cy="668863"/>
          </a:xfrm>
          <a:custGeom>
            <a:avLst/>
            <a:gdLst>
              <a:gd name="connsiteX0" fmla="*/ 124208 w 712497"/>
              <a:gd name="connsiteY0" fmla="*/ 134231 h 668863"/>
              <a:gd name="connsiteX1" fmla="*/ 163841 w 712497"/>
              <a:gd name="connsiteY1" fmla="*/ 134231 h 668863"/>
              <a:gd name="connsiteX2" fmla="*/ 168795 w 712497"/>
              <a:gd name="connsiteY2" fmla="*/ 140406 h 668863"/>
              <a:gd name="connsiteX3" fmla="*/ 166318 w 712497"/>
              <a:gd name="connsiteY3" fmla="*/ 147815 h 668863"/>
              <a:gd name="connsiteX4" fmla="*/ 188612 w 712497"/>
              <a:gd name="connsiteY4" fmla="*/ 163869 h 668863"/>
              <a:gd name="connsiteX5" fmla="*/ 200998 w 712497"/>
              <a:gd name="connsiteY5" fmla="*/ 152755 h 668863"/>
              <a:gd name="connsiteX6" fmla="*/ 200998 w 712497"/>
              <a:gd name="connsiteY6" fmla="*/ 140406 h 668863"/>
              <a:gd name="connsiteX7" fmla="*/ 203475 w 712497"/>
              <a:gd name="connsiteY7" fmla="*/ 134231 h 668863"/>
              <a:gd name="connsiteX8" fmla="*/ 244347 w 712497"/>
              <a:gd name="connsiteY8" fmla="*/ 134231 h 668863"/>
              <a:gd name="connsiteX9" fmla="*/ 259209 w 712497"/>
              <a:gd name="connsiteY9" fmla="*/ 149050 h 668863"/>
              <a:gd name="connsiteX10" fmla="*/ 259209 w 712497"/>
              <a:gd name="connsiteY10" fmla="*/ 191037 h 668863"/>
              <a:gd name="connsiteX11" fmla="*/ 279026 w 712497"/>
              <a:gd name="connsiteY11" fmla="*/ 186097 h 668863"/>
              <a:gd name="connsiteX12" fmla="*/ 290173 w 712497"/>
              <a:gd name="connsiteY12" fmla="*/ 197211 h 668863"/>
              <a:gd name="connsiteX13" fmla="*/ 272833 w 712497"/>
              <a:gd name="connsiteY13" fmla="*/ 220674 h 668863"/>
              <a:gd name="connsiteX14" fmla="*/ 259209 w 712497"/>
              <a:gd name="connsiteY14" fmla="*/ 213265 h 668863"/>
              <a:gd name="connsiteX15" fmla="*/ 259209 w 712497"/>
              <a:gd name="connsiteY15" fmla="*/ 255251 h 668863"/>
              <a:gd name="connsiteX16" fmla="*/ 244347 w 712497"/>
              <a:gd name="connsiteY16" fmla="*/ 270070 h 668863"/>
              <a:gd name="connsiteX17" fmla="*/ 203475 w 712497"/>
              <a:gd name="connsiteY17" fmla="*/ 270070 h 668863"/>
              <a:gd name="connsiteX18" fmla="*/ 200998 w 712497"/>
              <a:gd name="connsiteY18" fmla="*/ 265131 h 668863"/>
              <a:gd name="connsiteX19" fmla="*/ 202236 w 712497"/>
              <a:gd name="connsiteY19" fmla="*/ 257721 h 668863"/>
              <a:gd name="connsiteX20" fmla="*/ 178704 w 712497"/>
              <a:gd name="connsiteY20" fmla="*/ 240433 h 668863"/>
              <a:gd name="connsiteX21" fmla="*/ 166318 w 712497"/>
              <a:gd name="connsiteY21" fmla="*/ 252782 h 668863"/>
              <a:gd name="connsiteX22" fmla="*/ 168795 w 712497"/>
              <a:gd name="connsiteY22" fmla="*/ 263896 h 668863"/>
              <a:gd name="connsiteX23" fmla="*/ 165080 w 712497"/>
              <a:gd name="connsiteY23" fmla="*/ 270070 h 668863"/>
              <a:gd name="connsiteX24" fmla="*/ 124208 w 712497"/>
              <a:gd name="connsiteY24" fmla="*/ 270070 h 668863"/>
              <a:gd name="connsiteX25" fmla="*/ 109345 w 712497"/>
              <a:gd name="connsiteY25" fmla="*/ 255251 h 668863"/>
              <a:gd name="connsiteX26" fmla="*/ 109345 w 712497"/>
              <a:gd name="connsiteY26" fmla="*/ 213265 h 668863"/>
              <a:gd name="connsiteX27" fmla="*/ 95721 w 712497"/>
              <a:gd name="connsiteY27" fmla="*/ 220674 h 668863"/>
              <a:gd name="connsiteX28" fmla="*/ 78382 w 712497"/>
              <a:gd name="connsiteY28" fmla="*/ 197211 h 668863"/>
              <a:gd name="connsiteX29" fmla="*/ 90767 w 712497"/>
              <a:gd name="connsiteY29" fmla="*/ 186097 h 668863"/>
              <a:gd name="connsiteX30" fmla="*/ 109345 w 712497"/>
              <a:gd name="connsiteY30" fmla="*/ 191037 h 668863"/>
              <a:gd name="connsiteX31" fmla="*/ 109345 w 712497"/>
              <a:gd name="connsiteY31" fmla="*/ 149050 h 668863"/>
              <a:gd name="connsiteX32" fmla="*/ 124208 w 712497"/>
              <a:gd name="connsiteY32" fmla="*/ 134231 h 668863"/>
              <a:gd name="connsiteX33" fmla="*/ 183741 w 712497"/>
              <a:gd name="connsiteY33" fmla="*/ 60703 h 668863"/>
              <a:gd name="connsiteX34" fmla="*/ 163874 w 712497"/>
              <a:gd name="connsiteY34" fmla="*/ 61947 h 668863"/>
              <a:gd name="connsiteX35" fmla="*/ 21079 w 712497"/>
              <a:gd name="connsiteY35" fmla="*/ 206204 h 668863"/>
              <a:gd name="connsiteX36" fmla="*/ 50879 w 712497"/>
              <a:gd name="connsiteY36" fmla="*/ 320614 h 668863"/>
              <a:gd name="connsiteX37" fmla="*/ 62055 w 712497"/>
              <a:gd name="connsiteY37" fmla="*/ 469846 h 668863"/>
              <a:gd name="connsiteX38" fmla="*/ 62055 w 712497"/>
              <a:gd name="connsiteY38" fmla="*/ 630269 h 668863"/>
              <a:gd name="connsiteX39" fmla="*/ 81922 w 712497"/>
              <a:gd name="connsiteY39" fmla="*/ 648923 h 668863"/>
              <a:gd name="connsiteX40" fmla="*/ 218508 w 712497"/>
              <a:gd name="connsiteY40" fmla="*/ 648923 h 668863"/>
              <a:gd name="connsiteX41" fmla="*/ 237133 w 712497"/>
              <a:gd name="connsiteY41" fmla="*/ 637731 h 668863"/>
              <a:gd name="connsiteX42" fmla="*/ 237133 w 712497"/>
              <a:gd name="connsiteY42" fmla="*/ 636487 h 668863"/>
              <a:gd name="connsiteX43" fmla="*/ 237133 w 712497"/>
              <a:gd name="connsiteY43" fmla="*/ 632756 h 668863"/>
              <a:gd name="connsiteX44" fmla="*/ 238375 w 712497"/>
              <a:gd name="connsiteY44" fmla="*/ 630269 h 668863"/>
              <a:gd name="connsiteX45" fmla="*/ 238375 w 712497"/>
              <a:gd name="connsiteY45" fmla="*/ 551923 h 668863"/>
              <a:gd name="connsiteX46" fmla="*/ 238375 w 712497"/>
              <a:gd name="connsiteY46" fmla="*/ 546949 h 668863"/>
              <a:gd name="connsiteX47" fmla="*/ 240859 w 712497"/>
              <a:gd name="connsiteY47" fmla="*/ 544461 h 668863"/>
              <a:gd name="connsiteX48" fmla="*/ 240859 w 712497"/>
              <a:gd name="connsiteY48" fmla="*/ 543218 h 668863"/>
              <a:gd name="connsiteX49" fmla="*/ 242100 w 712497"/>
              <a:gd name="connsiteY49" fmla="*/ 540731 h 668863"/>
              <a:gd name="connsiteX50" fmla="*/ 242100 w 712497"/>
              <a:gd name="connsiteY50" fmla="*/ 539487 h 668863"/>
              <a:gd name="connsiteX51" fmla="*/ 243342 w 712497"/>
              <a:gd name="connsiteY51" fmla="*/ 537000 h 668863"/>
              <a:gd name="connsiteX52" fmla="*/ 245825 w 712497"/>
              <a:gd name="connsiteY52" fmla="*/ 535756 h 668863"/>
              <a:gd name="connsiteX53" fmla="*/ 248309 w 712497"/>
              <a:gd name="connsiteY53" fmla="*/ 534513 h 668863"/>
              <a:gd name="connsiteX54" fmla="*/ 249550 w 712497"/>
              <a:gd name="connsiteY54" fmla="*/ 533269 h 668863"/>
              <a:gd name="connsiteX55" fmla="*/ 259484 w 712497"/>
              <a:gd name="connsiteY55" fmla="*/ 529538 h 668863"/>
              <a:gd name="connsiteX56" fmla="*/ 261967 w 712497"/>
              <a:gd name="connsiteY56" fmla="*/ 529538 h 668863"/>
              <a:gd name="connsiteX57" fmla="*/ 268176 w 712497"/>
              <a:gd name="connsiteY57" fmla="*/ 529538 h 668863"/>
              <a:gd name="connsiteX58" fmla="*/ 322810 w 712497"/>
              <a:gd name="connsiteY58" fmla="*/ 529538 h 668863"/>
              <a:gd name="connsiteX59" fmla="*/ 347644 w 712497"/>
              <a:gd name="connsiteY59" fmla="*/ 505910 h 668863"/>
              <a:gd name="connsiteX60" fmla="*/ 347644 w 712497"/>
              <a:gd name="connsiteY60" fmla="*/ 453679 h 668863"/>
              <a:gd name="connsiteX61" fmla="*/ 336469 w 712497"/>
              <a:gd name="connsiteY61" fmla="*/ 453679 h 668863"/>
              <a:gd name="connsiteX62" fmla="*/ 300460 w 712497"/>
              <a:gd name="connsiteY62" fmla="*/ 448705 h 668863"/>
              <a:gd name="connsiteX63" fmla="*/ 293010 w 712497"/>
              <a:gd name="connsiteY63" fmla="*/ 436269 h 668863"/>
              <a:gd name="connsiteX64" fmla="*/ 305427 w 712497"/>
              <a:gd name="connsiteY64" fmla="*/ 430051 h 668863"/>
              <a:gd name="connsiteX65" fmla="*/ 347644 w 712497"/>
              <a:gd name="connsiteY65" fmla="*/ 433781 h 668863"/>
              <a:gd name="connsiteX66" fmla="*/ 347644 w 712497"/>
              <a:gd name="connsiteY66" fmla="*/ 391499 h 668863"/>
              <a:gd name="connsiteX67" fmla="*/ 347644 w 712497"/>
              <a:gd name="connsiteY67" fmla="*/ 387768 h 668863"/>
              <a:gd name="connsiteX68" fmla="*/ 369995 w 712497"/>
              <a:gd name="connsiteY68" fmla="*/ 369115 h 668863"/>
              <a:gd name="connsiteX69" fmla="*/ 388620 w 712497"/>
              <a:gd name="connsiteY69" fmla="*/ 369115 h 668863"/>
              <a:gd name="connsiteX70" fmla="*/ 396070 w 712497"/>
              <a:gd name="connsiteY70" fmla="*/ 364140 h 668863"/>
              <a:gd name="connsiteX71" fmla="*/ 397312 w 712497"/>
              <a:gd name="connsiteY71" fmla="*/ 359166 h 668863"/>
              <a:gd name="connsiteX72" fmla="*/ 397312 w 712497"/>
              <a:gd name="connsiteY72" fmla="*/ 356679 h 668863"/>
              <a:gd name="connsiteX73" fmla="*/ 396070 w 712497"/>
              <a:gd name="connsiteY73" fmla="*/ 354191 h 668863"/>
              <a:gd name="connsiteX74" fmla="*/ 356336 w 712497"/>
              <a:gd name="connsiteY74" fmla="*/ 284550 h 668863"/>
              <a:gd name="connsiteX75" fmla="*/ 347644 w 712497"/>
              <a:gd name="connsiteY75" fmla="*/ 254704 h 668863"/>
              <a:gd name="connsiteX76" fmla="*/ 347644 w 712497"/>
              <a:gd name="connsiteY76" fmla="*/ 224858 h 668863"/>
              <a:gd name="connsiteX77" fmla="*/ 346403 w 712497"/>
              <a:gd name="connsiteY77" fmla="*/ 213665 h 668863"/>
              <a:gd name="connsiteX78" fmla="*/ 346403 w 712497"/>
              <a:gd name="connsiteY78" fmla="*/ 209935 h 668863"/>
              <a:gd name="connsiteX79" fmla="*/ 345161 w 712497"/>
              <a:gd name="connsiteY79" fmla="*/ 199986 h 668863"/>
              <a:gd name="connsiteX80" fmla="*/ 343919 w 712497"/>
              <a:gd name="connsiteY80" fmla="*/ 193768 h 668863"/>
              <a:gd name="connsiteX81" fmla="*/ 342677 w 712497"/>
              <a:gd name="connsiteY81" fmla="*/ 188793 h 668863"/>
              <a:gd name="connsiteX82" fmla="*/ 341436 w 712497"/>
              <a:gd name="connsiteY82" fmla="*/ 182575 h 668863"/>
              <a:gd name="connsiteX83" fmla="*/ 341436 w 712497"/>
              <a:gd name="connsiteY83" fmla="*/ 181332 h 668863"/>
              <a:gd name="connsiteX84" fmla="*/ 293010 w 712497"/>
              <a:gd name="connsiteY84" fmla="*/ 101742 h 668863"/>
              <a:gd name="connsiteX85" fmla="*/ 268176 w 712497"/>
              <a:gd name="connsiteY85" fmla="*/ 84332 h 668863"/>
              <a:gd name="connsiteX86" fmla="*/ 261967 w 712497"/>
              <a:gd name="connsiteY86" fmla="*/ 80601 h 668863"/>
              <a:gd name="connsiteX87" fmla="*/ 257001 w 712497"/>
              <a:gd name="connsiteY87" fmla="*/ 78113 h 668863"/>
              <a:gd name="connsiteX88" fmla="*/ 244584 w 712497"/>
              <a:gd name="connsiteY88" fmla="*/ 71895 h 668863"/>
              <a:gd name="connsiteX89" fmla="*/ 232167 w 712497"/>
              <a:gd name="connsiteY89" fmla="*/ 68165 h 668863"/>
              <a:gd name="connsiteX90" fmla="*/ 230925 w 712497"/>
              <a:gd name="connsiteY90" fmla="*/ 68165 h 668863"/>
              <a:gd name="connsiteX91" fmla="*/ 227200 w 712497"/>
              <a:gd name="connsiteY91" fmla="*/ 66921 h 668863"/>
              <a:gd name="connsiteX92" fmla="*/ 183741 w 712497"/>
              <a:gd name="connsiteY92" fmla="*/ 60703 h 668863"/>
              <a:gd name="connsiteX93" fmla="*/ 312365 w 712497"/>
              <a:gd name="connsiteY93" fmla="*/ 39518 h 668863"/>
              <a:gd name="connsiteX94" fmla="*/ 259029 w 712497"/>
              <a:gd name="connsiteY94" fmla="*/ 55685 h 668863"/>
              <a:gd name="connsiteX95" fmla="*/ 270192 w 712497"/>
              <a:gd name="connsiteY95" fmla="*/ 61903 h 668863"/>
              <a:gd name="connsiteX96" fmla="*/ 271433 w 712497"/>
              <a:gd name="connsiteY96" fmla="*/ 61903 h 668863"/>
              <a:gd name="connsiteX97" fmla="*/ 281356 w 712497"/>
              <a:gd name="connsiteY97" fmla="*/ 68121 h 668863"/>
              <a:gd name="connsiteX98" fmla="*/ 283836 w 712497"/>
              <a:gd name="connsiteY98" fmla="*/ 69364 h 668863"/>
              <a:gd name="connsiteX99" fmla="*/ 291279 w 712497"/>
              <a:gd name="connsiteY99" fmla="*/ 74339 h 668863"/>
              <a:gd name="connsiteX100" fmla="*/ 360740 w 712497"/>
              <a:gd name="connsiteY100" fmla="*/ 175070 h 668863"/>
              <a:gd name="connsiteX101" fmla="*/ 360740 w 712497"/>
              <a:gd name="connsiteY101" fmla="*/ 176314 h 668863"/>
              <a:gd name="connsiteX102" fmla="*/ 364461 w 712497"/>
              <a:gd name="connsiteY102" fmla="*/ 191237 h 668863"/>
              <a:gd name="connsiteX103" fmla="*/ 364461 w 712497"/>
              <a:gd name="connsiteY103" fmla="*/ 194968 h 668863"/>
              <a:gd name="connsiteX104" fmla="*/ 365701 w 712497"/>
              <a:gd name="connsiteY104" fmla="*/ 199942 h 668863"/>
              <a:gd name="connsiteX105" fmla="*/ 365701 w 712497"/>
              <a:gd name="connsiteY105" fmla="*/ 207403 h 668863"/>
              <a:gd name="connsiteX106" fmla="*/ 366942 w 712497"/>
              <a:gd name="connsiteY106" fmla="*/ 211134 h 668863"/>
              <a:gd name="connsiteX107" fmla="*/ 366942 w 712497"/>
              <a:gd name="connsiteY107" fmla="*/ 223570 h 668863"/>
              <a:gd name="connsiteX108" fmla="*/ 366942 w 712497"/>
              <a:gd name="connsiteY108" fmla="*/ 253416 h 668863"/>
              <a:gd name="connsiteX109" fmla="*/ 373143 w 712497"/>
              <a:gd name="connsiteY109" fmla="*/ 273314 h 668863"/>
              <a:gd name="connsiteX110" fmla="*/ 414076 w 712497"/>
              <a:gd name="connsiteY110" fmla="*/ 342955 h 668863"/>
              <a:gd name="connsiteX111" fmla="*/ 417797 w 712497"/>
              <a:gd name="connsiteY111" fmla="*/ 357878 h 668863"/>
              <a:gd name="connsiteX112" fmla="*/ 414076 w 712497"/>
              <a:gd name="connsiteY112" fmla="*/ 372801 h 668863"/>
              <a:gd name="connsiteX113" fmla="*/ 396711 w 712497"/>
              <a:gd name="connsiteY113" fmla="*/ 386481 h 668863"/>
              <a:gd name="connsiteX114" fmla="*/ 389268 w 712497"/>
              <a:gd name="connsiteY114" fmla="*/ 387725 h 668863"/>
              <a:gd name="connsiteX115" fmla="*/ 370663 w 712497"/>
              <a:gd name="connsiteY115" fmla="*/ 387725 h 668863"/>
              <a:gd name="connsiteX116" fmla="*/ 366942 w 712497"/>
              <a:gd name="connsiteY116" fmla="*/ 390212 h 668863"/>
              <a:gd name="connsiteX117" fmla="*/ 366942 w 712497"/>
              <a:gd name="connsiteY117" fmla="*/ 504622 h 668863"/>
              <a:gd name="connsiteX118" fmla="*/ 323528 w 712497"/>
              <a:gd name="connsiteY118" fmla="*/ 548148 h 668863"/>
              <a:gd name="connsiteX119" fmla="*/ 268952 w 712497"/>
              <a:gd name="connsiteY119" fmla="*/ 548148 h 668863"/>
              <a:gd name="connsiteX120" fmla="*/ 262750 w 712497"/>
              <a:gd name="connsiteY120" fmla="*/ 548148 h 668863"/>
              <a:gd name="connsiteX121" fmla="*/ 260269 w 712497"/>
              <a:gd name="connsiteY121" fmla="*/ 548148 h 668863"/>
              <a:gd name="connsiteX122" fmla="*/ 259029 w 712497"/>
              <a:gd name="connsiteY122" fmla="*/ 550635 h 668863"/>
              <a:gd name="connsiteX123" fmla="*/ 259029 w 712497"/>
              <a:gd name="connsiteY123" fmla="*/ 627738 h 668863"/>
              <a:gd name="connsiteX124" fmla="*/ 366942 w 712497"/>
              <a:gd name="connsiteY124" fmla="*/ 627738 h 668863"/>
              <a:gd name="connsiteX125" fmla="*/ 384307 w 712497"/>
              <a:gd name="connsiteY125" fmla="*/ 615302 h 668863"/>
              <a:gd name="connsiteX126" fmla="*/ 385547 w 712497"/>
              <a:gd name="connsiteY126" fmla="*/ 614059 h 668863"/>
              <a:gd name="connsiteX127" fmla="*/ 385547 w 712497"/>
              <a:gd name="connsiteY127" fmla="*/ 611571 h 668863"/>
              <a:gd name="connsiteX128" fmla="*/ 385547 w 712497"/>
              <a:gd name="connsiteY128" fmla="*/ 607841 h 668863"/>
              <a:gd name="connsiteX129" fmla="*/ 385547 w 712497"/>
              <a:gd name="connsiteY129" fmla="*/ 530738 h 668863"/>
              <a:gd name="connsiteX130" fmla="*/ 392989 w 712497"/>
              <a:gd name="connsiteY130" fmla="*/ 513328 h 668863"/>
              <a:gd name="connsiteX131" fmla="*/ 410355 w 712497"/>
              <a:gd name="connsiteY131" fmla="*/ 508353 h 668863"/>
              <a:gd name="connsiteX132" fmla="*/ 416556 w 712497"/>
              <a:gd name="connsiteY132" fmla="*/ 508353 h 668863"/>
              <a:gd name="connsiteX133" fmla="*/ 469893 w 712497"/>
              <a:gd name="connsiteY133" fmla="*/ 508353 h 668863"/>
              <a:gd name="connsiteX134" fmla="*/ 494700 w 712497"/>
              <a:gd name="connsiteY134" fmla="*/ 483481 h 668863"/>
              <a:gd name="connsiteX135" fmla="*/ 494700 w 712497"/>
              <a:gd name="connsiteY135" fmla="*/ 431250 h 668863"/>
              <a:gd name="connsiteX136" fmla="*/ 484777 w 712497"/>
              <a:gd name="connsiteY136" fmla="*/ 431250 h 668863"/>
              <a:gd name="connsiteX137" fmla="*/ 447566 w 712497"/>
              <a:gd name="connsiteY137" fmla="*/ 427520 h 668863"/>
              <a:gd name="connsiteX138" fmla="*/ 440124 w 712497"/>
              <a:gd name="connsiteY138" fmla="*/ 415084 h 668863"/>
              <a:gd name="connsiteX139" fmla="*/ 452527 w 712497"/>
              <a:gd name="connsiteY139" fmla="*/ 407622 h 668863"/>
              <a:gd name="connsiteX140" fmla="*/ 494700 w 712497"/>
              <a:gd name="connsiteY140" fmla="*/ 411353 h 668863"/>
              <a:gd name="connsiteX141" fmla="*/ 494700 w 712497"/>
              <a:gd name="connsiteY141" fmla="*/ 370314 h 668863"/>
              <a:gd name="connsiteX142" fmla="*/ 517027 w 712497"/>
              <a:gd name="connsiteY142" fmla="*/ 347930 h 668863"/>
              <a:gd name="connsiteX143" fmla="*/ 535632 w 712497"/>
              <a:gd name="connsiteY143" fmla="*/ 347930 h 668863"/>
              <a:gd name="connsiteX144" fmla="*/ 543075 w 712497"/>
              <a:gd name="connsiteY144" fmla="*/ 342955 h 668863"/>
              <a:gd name="connsiteX145" fmla="*/ 543075 w 712497"/>
              <a:gd name="connsiteY145" fmla="*/ 333006 h 668863"/>
              <a:gd name="connsiteX146" fmla="*/ 502142 w 712497"/>
              <a:gd name="connsiteY146" fmla="*/ 263365 h 668863"/>
              <a:gd name="connsiteX147" fmla="*/ 494700 w 712497"/>
              <a:gd name="connsiteY147" fmla="*/ 232275 h 668863"/>
              <a:gd name="connsiteX148" fmla="*/ 494700 w 712497"/>
              <a:gd name="connsiteY148" fmla="*/ 202429 h 668863"/>
              <a:gd name="connsiteX149" fmla="*/ 494700 w 712497"/>
              <a:gd name="connsiteY149" fmla="*/ 191237 h 668863"/>
              <a:gd name="connsiteX150" fmla="*/ 493460 w 712497"/>
              <a:gd name="connsiteY150" fmla="*/ 187506 h 668863"/>
              <a:gd name="connsiteX151" fmla="*/ 493460 w 712497"/>
              <a:gd name="connsiteY151" fmla="*/ 178801 h 668863"/>
              <a:gd name="connsiteX152" fmla="*/ 490979 w 712497"/>
              <a:gd name="connsiteY152" fmla="*/ 172583 h 668863"/>
              <a:gd name="connsiteX153" fmla="*/ 490979 w 712497"/>
              <a:gd name="connsiteY153" fmla="*/ 167608 h 668863"/>
              <a:gd name="connsiteX154" fmla="*/ 488498 w 712497"/>
              <a:gd name="connsiteY154" fmla="*/ 160147 h 668863"/>
              <a:gd name="connsiteX155" fmla="*/ 440124 w 712497"/>
              <a:gd name="connsiteY155" fmla="*/ 80557 h 668863"/>
              <a:gd name="connsiteX156" fmla="*/ 432681 w 712497"/>
              <a:gd name="connsiteY156" fmla="*/ 75582 h 668863"/>
              <a:gd name="connsiteX157" fmla="*/ 432681 w 712497"/>
              <a:gd name="connsiteY157" fmla="*/ 74339 h 668863"/>
              <a:gd name="connsiteX158" fmla="*/ 423999 w 712497"/>
              <a:gd name="connsiteY158" fmla="*/ 68121 h 668863"/>
              <a:gd name="connsiteX159" fmla="*/ 416556 w 712497"/>
              <a:gd name="connsiteY159" fmla="*/ 63146 h 668863"/>
              <a:gd name="connsiteX160" fmla="*/ 415316 w 712497"/>
              <a:gd name="connsiteY160" fmla="*/ 61903 h 668863"/>
              <a:gd name="connsiteX161" fmla="*/ 379345 w 712497"/>
              <a:gd name="connsiteY161" fmla="*/ 45736 h 668863"/>
              <a:gd name="connsiteX162" fmla="*/ 374384 w 712497"/>
              <a:gd name="connsiteY162" fmla="*/ 44493 h 668863"/>
              <a:gd name="connsiteX163" fmla="*/ 312365 w 712497"/>
              <a:gd name="connsiteY163" fmla="*/ 39518 h 668863"/>
              <a:gd name="connsiteX164" fmla="*/ 459369 w 712497"/>
              <a:gd name="connsiteY164" fmla="*/ 20822 h 668863"/>
              <a:gd name="connsiteX165" fmla="*/ 406032 w 712497"/>
              <a:gd name="connsiteY165" fmla="*/ 36989 h 668863"/>
              <a:gd name="connsiteX166" fmla="*/ 418436 w 712497"/>
              <a:gd name="connsiteY166" fmla="*/ 41963 h 668863"/>
              <a:gd name="connsiteX167" fmla="*/ 428359 w 712497"/>
              <a:gd name="connsiteY167" fmla="*/ 48181 h 668863"/>
              <a:gd name="connsiteX168" fmla="*/ 430840 w 712497"/>
              <a:gd name="connsiteY168" fmla="*/ 49425 h 668863"/>
              <a:gd name="connsiteX169" fmla="*/ 438282 w 712497"/>
              <a:gd name="connsiteY169" fmla="*/ 54399 h 668863"/>
              <a:gd name="connsiteX170" fmla="*/ 508985 w 712497"/>
              <a:gd name="connsiteY170" fmla="*/ 156374 h 668863"/>
              <a:gd name="connsiteX171" fmla="*/ 511466 w 712497"/>
              <a:gd name="connsiteY171" fmla="*/ 172541 h 668863"/>
              <a:gd name="connsiteX172" fmla="*/ 512706 w 712497"/>
              <a:gd name="connsiteY172" fmla="*/ 175028 h 668863"/>
              <a:gd name="connsiteX173" fmla="*/ 513947 w 712497"/>
              <a:gd name="connsiteY173" fmla="*/ 180003 h 668863"/>
              <a:gd name="connsiteX174" fmla="*/ 513947 w 712497"/>
              <a:gd name="connsiteY174" fmla="*/ 188708 h 668863"/>
              <a:gd name="connsiteX175" fmla="*/ 513947 w 712497"/>
              <a:gd name="connsiteY175" fmla="*/ 191195 h 668863"/>
              <a:gd name="connsiteX176" fmla="*/ 515187 w 712497"/>
              <a:gd name="connsiteY176" fmla="*/ 203631 h 668863"/>
              <a:gd name="connsiteX177" fmla="*/ 515187 w 712497"/>
              <a:gd name="connsiteY177" fmla="*/ 233477 h 668863"/>
              <a:gd name="connsiteX178" fmla="*/ 515187 w 712497"/>
              <a:gd name="connsiteY178" fmla="*/ 239695 h 668863"/>
              <a:gd name="connsiteX179" fmla="*/ 520149 w 712497"/>
              <a:gd name="connsiteY179" fmla="*/ 254618 h 668863"/>
              <a:gd name="connsiteX180" fmla="*/ 561082 w 712497"/>
              <a:gd name="connsiteY180" fmla="*/ 324260 h 668863"/>
              <a:gd name="connsiteX181" fmla="*/ 563563 w 712497"/>
              <a:gd name="connsiteY181" fmla="*/ 346645 h 668863"/>
              <a:gd name="connsiteX182" fmla="*/ 562322 w 712497"/>
              <a:gd name="connsiteY182" fmla="*/ 352863 h 668863"/>
              <a:gd name="connsiteX183" fmla="*/ 536274 w 712497"/>
              <a:gd name="connsiteY183" fmla="*/ 369030 h 668863"/>
              <a:gd name="connsiteX184" fmla="*/ 517668 w 712497"/>
              <a:gd name="connsiteY184" fmla="*/ 369030 h 668863"/>
              <a:gd name="connsiteX185" fmla="*/ 515187 w 712497"/>
              <a:gd name="connsiteY185" fmla="*/ 371517 h 668863"/>
              <a:gd name="connsiteX186" fmla="*/ 515187 w 712497"/>
              <a:gd name="connsiteY186" fmla="*/ 484684 h 668863"/>
              <a:gd name="connsiteX187" fmla="*/ 470533 w 712497"/>
              <a:gd name="connsiteY187" fmla="*/ 528210 h 668863"/>
              <a:gd name="connsiteX188" fmla="*/ 417196 w 712497"/>
              <a:gd name="connsiteY188" fmla="*/ 528210 h 668863"/>
              <a:gd name="connsiteX189" fmla="*/ 409753 w 712497"/>
              <a:gd name="connsiteY189" fmla="*/ 528210 h 668863"/>
              <a:gd name="connsiteX190" fmla="*/ 407272 w 712497"/>
              <a:gd name="connsiteY190" fmla="*/ 529454 h 668863"/>
              <a:gd name="connsiteX191" fmla="*/ 406032 w 712497"/>
              <a:gd name="connsiteY191" fmla="*/ 531941 h 668863"/>
              <a:gd name="connsiteX192" fmla="*/ 406032 w 712497"/>
              <a:gd name="connsiteY192" fmla="*/ 609044 h 668863"/>
              <a:gd name="connsiteX193" fmla="*/ 513947 w 712497"/>
              <a:gd name="connsiteY193" fmla="*/ 609044 h 668863"/>
              <a:gd name="connsiteX194" fmla="*/ 533793 w 712497"/>
              <a:gd name="connsiteY194" fmla="*/ 589147 h 668863"/>
              <a:gd name="connsiteX195" fmla="*/ 533793 w 712497"/>
              <a:gd name="connsiteY195" fmla="*/ 510800 h 668863"/>
              <a:gd name="connsiteX196" fmla="*/ 539995 w 712497"/>
              <a:gd name="connsiteY196" fmla="*/ 495877 h 668863"/>
              <a:gd name="connsiteX197" fmla="*/ 557361 w 712497"/>
              <a:gd name="connsiteY197" fmla="*/ 488415 h 668863"/>
              <a:gd name="connsiteX198" fmla="*/ 563563 w 712497"/>
              <a:gd name="connsiteY198" fmla="*/ 489659 h 668863"/>
              <a:gd name="connsiteX199" fmla="*/ 618140 w 712497"/>
              <a:gd name="connsiteY199" fmla="*/ 489659 h 668863"/>
              <a:gd name="connsiteX200" fmla="*/ 641708 w 712497"/>
              <a:gd name="connsiteY200" fmla="*/ 464787 h 668863"/>
              <a:gd name="connsiteX201" fmla="*/ 641708 w 712497"/>
              <a:gd name="connsiteY201" fmla="*/ 412556 h 668863"/>
              <a:gd name="connsiteX202" fmla="*/ 631784 w 712497"/>
              <a:gd name="connsiteY202" fmla="*/ 412556 h 668863"/>
              <a:gd name="connsiteX203" fmla="*/ 594573 w 712497"/>
              <a:gd name="connsiteY203" fmla="*/ 407581 h 668863"/>
              <a:gd name="connsiteX204" fmla="*/ 588371 w 712497"/>
              <a:gd name="connsiteY204" fmla="*/ 396389 h 668863"/>
              <a:gd name="connsiteX205" fmla="*/ 600775 w 712497"/>
              <a:gd name="connsiteY205" fmla="*/ 388927 h 668863"/>
              <a:gd name="connsiteX206" fmla="*/ 641708 w 712497"/>
              <a:gd name="connsiteY206" fmla="*/ 392658 h 668863"/>
              <a:gd name="connsiteX207" fmla="*/ 641708 w 712497"/>
              <a:gd name="connsiteY207" fmla="*/ 350376 h 668863"/>
              <a:gd name="connsiteX208" fmla="*/ 664035 w 712497"/>
              <a:gd name="connsiteY208" fmla="*/ 327991 h 668863"/>
              <a:gd name="connsiteX209" fmla="*/ 682641 w 712497"/>
              <a:gd name="connsiteY209" fmla="*/ 327991 h 668863"/>
              <a:gd name="connsiteX210" fmla="*/ 691324 w 712497"/>
              <a:gd name="connsiteY210" fmla="*/ 323016 h 668863"/>
              <a:gd name="connsiteX211" fmla="*/ 691324 w 712497"/>
              <a:gd name="connsiteY211" fmla="*/ 313068 h 668863"/>
              <a:gd name="connsiteX212" fmla="*/ 650390 w 712497"/>
              <a:gd name="connsiteY212" fmla="*/ 244670 h 668863"/>
              <a:gd name="connsiteX213" fmla="*/ 641708 w 712497"/>
              <a:gd name="connsiteY213" fmla="*/ 213580 h 668863"/>
              <a:gd name="connsiteX214" fmla="*/ 641708 w 712497"/>
              <a:gd name="connsiteY214" fmla="*/ 183733 h 668863"/>
              <a:gd name="connsiteX215" fmla="*/ 587130 w 712497"/>
              <a:gd name="connsiteY215" fmla="*/ 60617 h 668863"/>
              <a:gd name="connsiteX216" fmla="*/ 459369 w 712497"/>
              <a:gd name="connsiteY216" fmla="*/ 20822 h 668863"/>
              <a:gd name="connsiteX217" fmla="*/ 456312 w 712497"/>
              <a:gd name="connsiteY217" fmla="*/ 882 h 668863"/>
              <a:gd name="connsiteX218" fmla="*/ 600571 w 712497"/>
              <a:gd name="connsiteY218" fmla="*/ 46907 h 668863"/>
              <a:gd name="connsiteX219" fmla="*/ 661509 w 712497"/>
              <a:gd name="connsiteY219" fmla="*/ 183737 h 668863"/>
              <a:gd name="connsiteX220" fmla="*/ 661509 w 712497"/>
              <a:gd name="connsiteY220" fmla="*/ 213591 h 668863"/>
              <a:gd name="connsiteX221" fmla="*/ 666483 w 712497"/>
              <a:gd name="connsiteY221" fmla="*/ 233494 h 668863"/>
              <a:gd name="connsiteX222" fmla="*/ 708766 w 712497"/>
              <a:gd name="connsiteY222" fmla="*/ 304397 h 668863"/>
              <a:gd name="connsiteX223" fmla="*/ 708766 w 712497"/>
              <a:gd name="connsiteY223" fmla="*/ 333007 h 668863"/>
              <a:gd name="connsiteX224" fmla="*/ 682650 w 712497"/>
              <a:gd name="connsiteY224" fmla="*/ 347934 h 668863"/>
              <a:gd name="connsiteX225" fmla="*/ 663996 w 712497"/>
              <a:gd name="connsiteY225" fmla="*/ 347934 h 668863"/>
              <a:gd name="connsiteX226" fmla="*/ 661509 w 712497"/>
              <a:gd name="connsiteY226" fmla="*/ 350422 h 668863"/>
              <a:gd name="connsiteX227" fmla="*/ 661509 w 712497"/>
              <a:gd name="connsiteY227" fmla="*/ 464862 h 668863"/>
              <a:gd name="connsiteX228" fmla="*/ 617982 w 712497"/>
              <a:gd name="connsiteY228" fmla="*/ 509642 h 668863"/>
              <a:gd name="connsiteX229" fmla="*/ 563263 w 712497"/>
              <a:gd name="connsiteY229" fmla="*/ 509642 h 668863"/>
              <a:gd name="connsiteX230" fmla="*/ 555801 w 712497"/>
              <a:gd name="connsiteY230" fmla="*/ 508399 h 668863"/>
              <a:gd name="connsiteX231" fmla="*/ 553314 w 712497"/>
              <a:gd name="connsiteY231" fmla="*/ 509642 h 668863"/>
              <a:gd name="connsiteX232" fmla="*/ 553314 w 712497"/>
              <a:gd name="connsiteY232" fmla="*/ 510886 h 668863"/>
              <a:gd name="connsiteX233" fmla="*/ 553314 w 712497"/>
              <a:gd name="connsiteY233" fmla="*/ 589253 h 668863"/>
              <a:gd name="connsiteX234" fmla="*/ 513518 w 712497"/>
              <a:gd name="connsiteY234" fmla="*/ 627814 h 668863"/>
              <a:gd name="connsiteX235" fmla="*/ 400349 w 712497"/>
              <a:gd name="connsiteY235" fmla="*/ 627814 h 668863"/>
              <a:gd name="connsiteX236" fmla="*/ 366771 w 712497"/>
              <a:gd name="connsiteY236" fmla="*/ 648961 h 668863"/>
              <a:gd name="connsiteX237" fmla="*/ 253602 w 712497"/>
              <a:gd name="connsiteY237" fmla="*/ 648961 h 668863"/>
              <a:gd name="connsiteX238" fmla="*/ 218781 w 712497"/>
              <a:gd name="connsiteY238" fmla="*/ 668863 h 668863"/>
              <a:gd name="connsiteX239" fmla="*/ 81983 w 712497"/>
              <a:gd name="connsiteY239" fmla="*/ 668863 h 668863"/>
              <a:gd name="connsiteX240" fmla="*/ 43431 w 712497"/>
              <a:gd name="connsiteY240" fmla="*/ 630302 h 668863"/>
              <a:gd name="connsiteX241" fmla="*/ 43431 w 712497"/>
              <a:gd name="connsiteY241" fmla="*/ 469837 h 668863"/>
              <a:gd name="connsiteX242" fmla="*/ 34725 w 712497"/>
              <a:gd name="connsiteY242" fmla="*/ 331763 h 668863"/>
              <a:gd name="connsiteX243" fmla="*/ 1148 w 712497"/>
              <a:gd name="connsiteY243" fmla="*/ 204884 h 668863"/>
              <a:gd name="connsiteX244" fmla="*/ 162818 w 712497"/>
              <a:gd name="connsiteY244" fmla="*/ 41931 h 668863"/>
              <a:gd name="connsiteX245" fmla="*/ 234948 w 712497"/>
              <a:gd name="connsiteY245" fmla="*/ 48151 h 668863"/>
              <a:gd name="connsiteX246" fmla="*/ 309565 w 712497"/>
              <a:gd name="connsiteY246" fmla="*/ 20785 h 668863"/>
              <a:gd name="connsiteX247" fmla="*/ 380451 w 712497"/>
              <a:gd name="connsiteY247" fmla="*/ 27004 h 668863"/>
              <a:gd name="connsiteX248" fmla="*/ 456312 w 712497"/>
              <a:gd name="connsiteY248" fmla="*/ 882 h 66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712497" h="668863">
                <a:moveTo>
                  <a:pt x="124208" y="134231"/>
                </a:moveTo>
                <a:lnTo>
                  <a:pt x="163841" y="134231"/>
                </a:lnTo>
                <a:cubicBezTo>
                  <a:pt x="166318" y="134231"/>
                  <a:pt x="168795" y="136701"/>
                  <a:pt x="168795" y="140406"/>
                </a:cubicBezTo>
                <a:cubicBezTo>
                  <a:pt x="166318" y="142876"/>
                  <a:pt x="166318" y="145345"/>
                  <a:pt x="166318" y="147815"/>
                </a:cubicBezTo>
                <a:cubicBezTo>
                  <a:pt x="166318" y="158929"/>
                  <a:pt x="177465" y="167574"/>
                  <a:pt x="188612" y="163869"/>
                </a:cubicBezTo>
                <a:cubicBezTo>
                  <a:pt x="194805" y="162634"/>
                  <a:pt x="199759" y="158929"/>
                  <a:pt x="200998" y="152755"/>
                </a:cubicBezTo>
                <a:cubicBezTo>
                  <a:pt x="202236" y="149050"/>
                  <a:pt x="202236" y="144110"/>
                  <a:pt x="200998" y="140406"/>
                </a:cubicBezTo>
                <a:cubicBezTo>
                  <a:pt x="198521" y="137936"/>
                  <a:pt x="200998" y="134231"/>
                  <a:pt x="203475" y="134231"/>
                </a:cubicBezTo>
                <a:lnTo>
                  <a:pt x="244347" y="134231"/>
                </a:lnTo>
                <a:cubicBezTo>
                  <a:pt x="253017" y="134231"/>
                  <a:pt x="259209" y="141641"/>
                  <a:pt x="259209" y="149050"/>
                </a:cubicBezTo>
                <a:lnTo>
                  <a:pt x="259209" y="191037"/>
                </a:lnTo>
                <a:cubicBezTo>
                  <a:pt x="264164" y="186097"/>
                  <a:pt x="270356" y="183627"/>
                  <a:pt x="279026" y="186097"/>
                </a:cubicBezTo>
                <a:cubicBezTo>
                  <a:pt x="283980" y="187332"/>
                  <a:pt x="287696" y="191037"/>
                  <a:pt x="290173" y="197211"/>
                </a:cubicBezTo>
                <a:cubicBezTo>
                  <a:pt x="292650" y="209560"/>
                  <a:pt x="283980" y="220674"/>
                  <a:pt x="272833" y="220674"/>
                </a:cubicBezTo>
                <a:cubicBezTo>
                  <a:pt x="267879" y="220674"/>
                  <a:pt x="262925" y="216970"/>
                  <a:pt x="259209" y="213265"/>
                </a:cubicBezTo>
                <a:lnTo>
                  <a:pt x="259209" y="255251"/>
                </a:lnTo>
                <a:cubicBezTo>
                  <a:pt x="259209" y="263896"/>
                  <a:pt x="253017" y="270070"/>
                  <a:pt x="244347" y="270070"/>
                </a:cubicBezTo>
                <a:lnTo>
                  <a:pt x="203475" y="270070"/>
                </a:lnTo>
                <a:cubicBezTo>
                  <a:pt x="200998" y="270070"/>
                  <a:pt x="198521" y="267600"/>
                  <a:pt x="200998" y="265131"/>
                </a:cubicBezTo>
                <a:cubicBezTo>
                  <a:pt x="200998" y="262661"/>
                  <a:pt x="202236" y="260191"/>
                  <a:pt x="202236" y="257721"/>
                </a:cubicBezTo>
                <a:cubicBezTo>
                  <a:pt x="202236" y="246607"/>
                  <a:pt x="191089" y="236728"/>
                  <a:pt x="178704" y="240433"/>
                </a:cubicBezTo>
                <a:cubicBezTo>
                  <a:pt x="173750" y="241668"/>
                  <a:pt x="168795" y="246607"/>
                  <a:pt x="166318" y="252782"/>
                </a:cubicBezTo>
                <a:cubicBezTo>
                  <a:pt x="166318" y="256486"/>
                  <a:pt x="166318" y="260191"/>
                  <a:pt x="168795" y="263896"/>
                </a:cubicBezTo>
                <a:cubicBezTo>
                  <a:pt x="168795" y="267600"/>
                  <a:pt x="167557" y="270070"/>
                  <a:pt x="165080" y="270070"/>
                </a:cubicBezTo>
                <a:lnTo>
                  <a:pt x="124208" y="270070"/>
                </a:lnTo>
                <a:cubicBezTo>
                  <a:pt x="116776" y="270070"/>
                  <a:pt x="109345" y="263896"/>
                  <a:pt x="109345" y="255251"/>
                </a:cubicBezTo>
                <a:lnTo>
                  <a:pt x="109345" y="213265"/>
                </a:lnTo>
                <a:cubicBezTo>
                  <a:pt x="106868" y="216970"/>
                  <a:pt x="100675" y="220674"/>
                  <a:pt x="95721" y="220674"/>
                </a:cubicBezTo>
                <a:cubicBezTo>
                  <a:pt x="84574" y="220674"/>
                  <a:pt x="74666" y="209560"/>
                  <a:pt x="78382" y="197211"/>
                </a:cubicBezTo>
                <a:cubicBezTo>
                  <a:pt x="79620" y="191037"/>
                  <a:pt x="84574" y="187332"/>
                  <a:pt x="90767" y="186097"/>
                </a:cubicBezTo>
                <a:cubicBezTo>
                  <a:pt x="98198" y="183627"/>
                  <a:pt x="104391" y="186097"/>
                  <a:pt x="109345" y="191037"/>
                </a:cubicBezTo>
                <a:lnTo>
                  <a:pt x="109345" y="149050"/>
                </a:lnTo>
                <a:cubicBezTo>
                  <a:pt x="109345" y="141641"/>
                  <a:pt x="116776" y="134231"/>
                  <a:pt x="124208" y="134231"/>
                </a:cubicBezTo>
                <a:close/>
                <a:moveTo>
                  <a:pt x="183741" y="60703"/>
                </a:moveTo>
                <a:cubicBezTo>
                  <a:pt x="177532" y="60703"/>
                  <a:pt x="171324" y="60703"/>
                  <a:pt x="163874" y="61947"/>
                </a:cubicBezTo>
                <a:cubicBezTo>
                  <a:pt x="89372" y="70652"/>
                  <a:pt x="28529" y="131588"/>
                  <a:pt x="21079" y="206204"/>
                </a:cubicBezTo>
                <a:cubicBezTo>
                  <a:pt x="16112" y="247242"/>
                  <a:pt x="27287" y="288281"/>
                  <a:pt x="50879" y="320614"/>
                </a:cubicBezTo>
                <a:cubicBezTo>
                  <a:pt x="59571" y="334294"/>
                  <a:pt x="62055" y="468602"/>
                  <a:pt x="62055" y="469846"/>
                </a:cubicBezTo>
                <a:lnTo>
                  <a:pt x="62055" y="630269"/>
                </a:lnTo>
                <a:cubicBezTo>
                  <a:pt x="62055" y="640218"/>
                  <a:pt x="71988" y="648923"/>
                  <a:pt x="81922" y="648923"/>
                </a:cubicBezTo>
                <a:lnTo>
                  <a:pt x="218508" y="648923"/>
                </a:lnTo>
                <a:cubicBezTo>
                  <a:pt x="227200" y="648923"/>
                  <a:pt x="234650" y="643949"/>
                  <a:pt x="237133" y="637731"/>
                </a:cubicBezTo>
                <a:lnTo>
                  <a:pt x="237133" y="636487"/>
                </a:lnTo>
                <a:cubicBezTo>
                  <a:pt x="237133" y="634000"/>
                  <a:pt x="237133" y="634000"/>
                  <a:pt x="237133" y="632756"/>
                </a:cubicBezTo>
                <a:cubicBezTo>
                  <a:pt x="238375" y="632756"/>
                  <a:pt x="238375" y="630269"/>
                  <a:pt x="238375" y="630269"/>
                </a:cubicBezTo>
                <a:lnTo>
                  <a:pt x="238375" y="551923"/>
                </a:lnTo>
                <a:cubicBezTo>
                  <a:pt x="238375" y="549436"/>
                  <a:pt x="238375" y="548192"/>
                  <a:pt x="238375" y="546949"/>
                </a:cubicBezTo>
                <a:cubicBezTo>
                  <a:pt x="239617" y="546949"/>
                  <a:pt x="239617" y="545705"/>
                  <a:pt x="240859" y="544461"/>
                </a:cubicBezTo>
                <a:lnTo>
                  <a:pt x="240859" y="543218"/>
                </a:lnTo>
                <a:cubicBezTo>
                  <a:pt x="240859" y="541974"/>
                  <a:pt x="240859" y="540731"/>
                  <a:pt x="242100" y="540731"/>
                </a:cubicBezTo>
                <a:lnTo>
                  <a:pt x="242100" y="539487"/>
                </a:lnTo>
                <a:cubicBezTo>
                  <a:pt x="243342" y="538243"/>
                  <a:pt x="243342" y="538243"/>
                  <a:pt x="243342" y="537000"/>
                </a:cubicBezTo>
                <a:cubicBezTo>
                  <a:pt x="244584" y="535756"/>
                  <a:pt x="244584" y="535756"/>
                  <a:pt x="245825" y="535756"/>
                </a:cubicBezTo>
                <a:cubicBezTo>
                  <a:pt x="245825" y="534513"/>
                  <a:pt x="247067" y="534513"/>
                  <a:pt x="248309" y="534513"/>
                </a:cubicBezTo>
                <a:cubicBezTo>
                  <a:pt x="248309" y="534513"/>
                  <a:pt x="248309" y="533269"/>
                  <a:pt x="249550" y="533269"/>
                </a:cubicBezTo>
                <a:cubicBezTo>
                  <a:pt x="252034" y="530782"/>
                  <a:pt x="255759" y="530782"/>
                  <a:pt x="259484" y="529538"/>
                </a:cubicBezTo>
                <a:cubicBezTo>
                  <a:pt x="260726" y="529538"/>
                  <a:pt x="261967" y="529538"/>
                  <a:pt x="261967" y="529538"/>
                </a:cubicBezTo>
                <a:cubicBezTo>
                  <a:pt x="264451" y="529538"/>
                  <a:pt x="266934" y="529538"/>
                  <a:pt x="268176" y="529538"/>
                </a:cubicBezTo>
                <a:lnTo>
                  <a:pt x="322810" y="529538"/>
                </a:lnTo>
                <a:cubicBezTo>
                  <a:pt x="336469" y="529538"/>
                  <a:pt x="347644" y="519589"/>
                  <a:pt x="347644" y="505910"/>
                </a:cubicBezTo>
                <a:lnTo>
                  <a:pt x="347644" y="453679"/>
                </a:lnTo>
                <a:cubicBezTo>
                  <a:pt x="343919" y="453679"/>
                  <a:pt x="340194" y="453679"/>
                  <a:pt x="336469" y="453679"/>
                </a:cubicBezTo>
                <a:cubicBezTo>
                  <a:pt x="324052" y="453679"/>
                  <a:pt x="310393" y="452435"/>
                  <a:pt x="300460" y="448705"/>
                </a:cubicBezTo>
                <a:cubicBezTo>
                  <a:pt x="294251" y="447461"/>
                  <a:pt x="291768" y="442487"/>
                  <a:pt x="293010" y="436269"/>
                </a:cubicBezTo>
                <a:cubicBezTo>
                  <a:pt x="294251" y="431294"/>
                  <a:pt x="300460" y="428807"/>
                  <a:pt x="305427" y="430051"/>
                </a:cubicBezTo>
                <a:cubicBezTo>
                  <a:pt x="317844" y="433781"/>
                  <a:pt x="331502" y="435025"/>
                  <a:pt x="347644" y="433781"/>
                </a:cubicBezTo>
                <a:lnTo>
                  <a:pt x="347644" y="391499"/>
                </a:lnTo>
                <a:cubicBezTo>
                  <a:pt x="347644" y="390256"/>
                  <a:pt x="347644" y="387768"/>
                  <a:pt x="347644" y="387768"/>
                </a:cubicBezTo>
                <a:cubicBezTo>
                  <a:pt x="350128" y="376576"/>
                  <a:pt x="358819" y="369115"/>
                  <a:pt x="369995" y="369115"/>
                </a:cubicBezTo>
                <a:lnTo>
                  <a:pt x="388620" y="369115"/>
                </a:lnTo>
                <a:cubicBezTo>
                  <a:pt x="392345" y="369115"/>
                  <a:pt x="396070" y="365384"/>
                  <a:pt x="396070" y="364140"/>
                </a:cubicBezTo>
                <a:cubicBezTo>
                  <a:pt x="396070" y="362897"/>
                  <a:pt x="397312" y="361653"/>
                  <a:pt x="397312" y="359166"/>
                </a:cubicBezTo>
                <a:cubicBezTo>
                  <a:pt x="397312" y="357922"/>
                  <a:pt x="397312" y="356679"/>
                  <a:pt x="397312" y="356679"/>
                </a:cubicBezTo>
                <a:cubicBezTo>
                  <a:pt x="396070" y="355435"/>
                  <a:pt x="396070" y="354191"/>
                  <a:pt x="396070" y="354191"/>
                </a:cubicBezTo>
                <a:lnTo>
                  <a:pt x="356336" y="284550"/>
                </a:lnTo>
                <a:cubicBezTo>
                  <a:pt x="350128" y="275845"/>
                  <a:pt x="347644" y="264653"/>
                  <a:pt x="347644" y="254704"/>
                </a:cubicBezTo>
                <a:lnTo>
                  <a:pt x="347644" y="224858"/>
                </a:lnTo>
                <a:cubicBezTo>
                  <a:pt x="347644" y="221127"/>
                  <a:pt x="346403" y="217396"/>
                  <a:pt x="346403" y="213665"/>
                </a:cubicBezTo>
                <a:cubicBezTo>
                  <a:pt x="346403" y="212422"/>
                  <a:pt x="346403" y="209935"/>
                  <a:pt x="346403" y="209935"/>
                </a:cubicBezTo>
                <a:cubicBezTo>
                  <a:pt x="345161" y="206204"/>
                  <a:pt x="345161" y="203717"/>
                  <a:pt x="345161" y="199986"/>
                </a:cubicBezTo>
                <a:cubicBezTo>
                  <a:pt x="345161" y="197499"/>
                  <a:pt x="343919" y="196255"/>
                  <a:pt x="343919" y="193768"/>
                </a:cubicBezTo>
                <a:cubicBezTo>
                  <a:pt x="343919" y="191281"/>
                  <a:pt x="343919" y="190037"/>
                  <a:pt x="342677" y="188793"/>
                </a:cubicBezTo>
                <a:cubicBezTo>
                  <a:pt x="342677" y="186306"/>
                  <a:pt x="341436" y="183819"/>
                  <a:pt x="341436" y="182575"/>
                </a:cubicBezTo>
                <a:lnTo>
                  <a:pt x="341436" y="181332"/>
                </a:lnTo>
                <a:cubicBezTo>
                  <a:pt x="332744" y="150242"/>
                  <a:pt x="316602" y="124127"/>
                  <a:pt x="293010" y="101742"/>
                </a:cubicBezTo>
                <a:cubicBezTo>
                  <a:pt x="285560" y="95524"/>
                  <a:pt x="276868" y="89306"/>
                  <a:pt x="268176" y="84332"/>
                </a:cubicBezTo>
                <a:cubicBezTo>
                  <a:pt x="265692" y="83088"/>
                  <a:pt x="263209" y="81844"/>
                  <a:pt x="261967" y="80601"/>
                </a:cubicBezTo>
                <a:cubicBezTo>
                  <a:pt x="259484" y="80601"/>
                  <a:pt x="258242" y="78113"/>
                  <a:pt x="257001" y="78113"/>
                </a:cubicBezTo>
                <a:cubicBezTo>
                  <a:pt x="253275" y="76870"/>
                  <a:pt x="249550" y="74383"/>
                  <a:pt x="244584" y="71895"/>
                </a:cubicBezTo>
                <a:cubicBezTo>
                  <a:pt x="240859" y="70652"/>
                  <a:pt x="237133" y="69408"/>
                  <a:pt x="232167" y="68165"/>
                </a:cubicBezTo>
                <a:cubicBezTo>
                  <a:pt x="232167" y="68165"/>
                  <a:pt x="232167" y="68165"/>
                  <a:pt x="230925" y="68165"/>
                </a:cubicBezTo>
                <a:lnTo>
                  <a:pt x="227200" y="66921"/>
                </a:lnTo>
                <a:cubicBezTo>
                  <a:pt x="213541" y="63190"/>
                  <a:pt x="198641" y="60703"/>
                  <a:pt x="183741" y="60703"/>
                </a:cubicBezTo>
                <a:close/>
                <a:moveTo>
                  <a:pt x="312365" y="39518"/>
                </a:moveTo>
                <a:cubicBezTo>
                  <a:pt x="293759" y="42005"/>
                  <a:pt x="276394" y="46980"/>
                  <a:pt x="259029" y="55685"/>
                </a:cubicBezTo>
                <a:cubicBezTo>
                  <a:pt x="262750" y="56928"/>
                  <a:pt x="266471" y="59416"/>
                  <a:pt x="270192" y="61903"/>
                </a:cubicBezTo>
                <a:lnTo>
                  <a:pt x="271433" y="61903"/>
                </a:lnTo>
                <a:cubicBezTo>
                  <a:pt x="273913" y="63146"/>
                  <a:pt x="277635" y="65634"/>
                  <a:pt x="281356" y="68121"/>
                </a:cubicBezTo>
                <a:lnTo>
                  <a:pt x="283836" y="69364"/>
                </a:lnTo>
                <a:cubicBezTo>
                  <a:pt x="286317" y="70608"/>
                  <a:pt x="288798" y="73095"/>
                  <a:pt x="291279" y="74339"/>
                </a:cubicBezTo>
                <a:cubicBezTo>
                  <a:pt x="324769" y="97967"/>
                  <a:pt x="350817" y="134031"/>
                  <a:pt x="360740" y="175070"/>
                </a:cubicBezTo>
                <a:cubicBezTo>
                  <a:pt x="360740" y="175070"/>
                  <a:pt x="360740" y="175070"/>
                  <a:pt x="360740" y="176314"/>
                </a:cubicBezTo>
                <a:cubicBezTo>
                  <a:pt x="361980" y="181288"/>
                  <a:pt x="364461" y="186262"/>
                  <a:pt x="364461" y="191237"/>
                </a:cubicBezTo>
                <a:cubicBezTo>
                  <a:pt x="364461" y="192480"/>
                  <a:pt x="364461" y="193724"/>
                  <a:pt x="364461" y="194968"/>
                </a:cubicBezTo>
                <a:cubicBezTo>
                  <a:pt x="365701" y="196211"/>
                  <a:pt x="365701" y="198698"/>
                  <a:pt x="365701" y="199942"/>
                </a:cubicBezTo>
                <a:cubicBezTo>
                  <a:pt x="365701" y="202429"/>
                  <a:pt x="365701" y="204916"/>
                  <a:pt x="365701" y="207403"/>
                </a:cubicBezTo>
                <a:cubicBezTo>
                  <a:pt x="366942" y="208647"/>
                  <a:pt x="366942" y="209891"/>
                  <a:pt x="366942" y="211134"/>
                </a:cubicBezTo>
                <a:cubicBezTo>
                  <a:pt x="366942" y="214865"/>
                  <a:pt x="366942" y="219839"/>
                  <a:pt x="366942" y="223570"/>
                </a:cubicBezTo>
                <a:lnTo>
                  <a:pt x="366942" y="253416"/>
                </a:lnTo>
                <a:cubicBezTo>
                  <a:pt x="366942" y="259634"/>
                  <a:pt x="369422" y="267096"/>
                  <a:pt x="373143" y="273314"/>
                </a:cubicBezTo>
                <a:lnTo>
                  <a:pt x="414076" y="342955"/>
                </a:lnTo>
                <a:cubicBezTo>
                  <a:pt x="416556" y="347930"/>
                  <a:pt x="417797" y="352904"/>
                  <a:pt x="417797" y="357878"/>
                </a:cubicBezTo>
                <a:cubicBezTo>
                  <a:pt x="417797" y="362853"/>
                  <a:pt x="416556" y="367827"/>
                  <a:pt x="414076" y="372801"/>
                </a:cubicBezTo>
                <a:cubicBezTo>
                  <a:pt x="410355" y="379019"/>
                  <a:pt x="404153" y="383994"/>
                  <a:pt x="396711" y="386481"/>
                </a:cubicBezTo>
                <a:cubicBezTo>
                  <a:pt x="394230" y="386481"/>
                  <a:pt x="391749" y="387725"/>
                  <a:pt x="389268" y="387725"/>
                </a:cubicBezTo>
                <a:lnTo>
                  <a:pt x="370663" y="387725"/>
                </a:lnTo>
                <a:cubicBezTo>
                  <a:pt x="368182" y="387725"/>
                  <a:pt x="366942" y="388968"/>
                  <a:pt x="366942" y="390212"/>
                </a:cubicBezTo>
                <a:lnTo>
                  <a:pt x="366942" y="504622"/>
                </a:lnTo>
                <a:cubicBezTo>
                  <a:pt x="366942" y="528251"/>
                  <a:pt x="347096" y="548148"/>
                  <a:pt x="323528" y="548148"/>
                </a:cubicBezTo>
                <a:lnTo>
                  <a:pt x="268952" y="548148"/>
                </a:lnTo>
                <a:cubicBezTo>
                  <a:pt x="266471" y="548148"/>
                  <a:pt x="263990" y="548148"/>
                  <a:pt x="262750" y="548148"/>
                </a:cubicBezTo>
                <a:cubicBezTo>
                  <a:pt x="261510" y="548148"/>
                  <a:pt x="260269" y="548148"/>
                  <a:pt x="260269" y="548148"/>
                </a:cubicBezTo>
                <a:cubicBezTo>
                  <a:pt x="259029" y="549392"/>
                  <a:pt x="259029" y="549392"/>
                  <a:pt x="259029" y="550635"/>
                </a:cubicBezTo>
                <a:lnTo>
                  <a:pt x="259029" y="627738"/>
                </a:lnTo>
                <a:lnTo>
                  <a:pt x="366942" y="627738"/>
                </a:lnTo>
                <a:cubicBezTo>
                  <a:pt x="374384" y="627738"/>
                  <a:pt x="380586" y="622764"/>
                  <a:pt x="384307" y="615302"/>
                </a:cubicBezTo>
                <a:lnTo>
                  <a:pt x="385547" y="614059"/>
                </a:lnTo>
                <a:cubicBezTo>
                  <a:pt x="385547" y="612815"/>
                  <a:pt x="385547" y="611571"/>
                  <a:pt x="385547" y="611571"/>
                </a:cubicBezTo>
                <a:cubicBezTo>
                  <a:pt x="385547" y="610328"/>
                  <a:pt x="385547" y="609084"/>
                  <a:pt x="385547" y="607841"/>
                </a:cubicBezTo>
                <a:lnTo>
                  <a:pt x="385547" y="530738"/>
                </a:lnTo>
                <a:cubicBezTo>
                  <a:pt x="385547" y="524520"/>
                  <a:pt x="388028" y="518302"/>
                  <a:pt x="392989" y="513328"/>
                </a:cubicBezTo>
                <a:cubicBezTo>
                  <a:pt x="396711" y="509597"/>
                  <a:pt x="402912" y="508353"/>
                  <a:pt x="410355" y="508353"/>
                </a:cubicBezTo>
                <a:cubicBezTo>
                  <a:pt x="411595" y="508353"/>
                  <a:pt x="414076" y="508353"/>
                  <a:pt x="416556" y="508353"/>
                </a:cubicBezTo>
                <a:lnTo>
                  <a:pt x="469893" y="508353"/>
                </a:lnTo>
                <a:cubicBezTo>
                  <a:pt x="483537" y="508353"/>
                  <a:pt x="494700" y="497161"/>
                  <a:pt x="494700" y="483481"/>
                </a:cubicBezTo>
                <a:lnTo>
                  <a:pt x="494700" y="431250"/>
                </a:lnTo>
                <a:cubicBezTo>
                  <a:pt x="490979" y="431250"/>
                  <a:pt x="487258" y="431250"/>
                  <a:pt x="484777" y="431250"/>
                </a:cubicBezTo>
                <a:cubicBezTo>
                  <a:pt x="471133" y="431250"/>
                  <a:pt x="458729" y="430007"/>
                  <a:pt x="447566" y="427520"/>
                </a:cubicBezTo>
                <a:cubicBezTo>
                  <a:pt x="442604" y="426276"/>
                  <a:pt x="438883" y="420058"/>
                  <a:pt x="440124" y="415084"/>
                </a:cubicBezTo>
                <a:cubicBezTo>
                  <a:pt x="442604" y="410109"/>
                  <a:pt x="447566" y="406378"/>
                  <a:pt x="452527" y="407622"/>
                </a:cubicBezTo>
                <a:cubicBezTo>
                  <a:pt x="464931" y="411353"/>
                  <a:pt x="478575" y="412596"/>
                  <a:pt x="494700" y="411353"/>
                </a:cubicBezTo>
                <a:lnTo>
                  <a:pt x="494700" y="370314"/>
                </a:lnTo>
                <a:cubicBezTo>
                  <a:pt x="494700" y="356635"/>
                  <a:pt x="504623" y="347930"/>
                  <a:pt x="517027" y="347930"/>
                </a:cubicBezTo>
                <a:lnTo>
                  <a:pt x="535632" y="347930"/>
                </a:lnTo>
                <a:cubicBezTo>
                  <a:pt x="540594" y="347930"/>
                  <a:pt x="543075" y="342955"/>
                  <a:pt x="543075" y="342955"/>
                </a:cubicBezTo>
                <a:cubicBezTo>
                  <a:pt x="544315" y="341712"/>
                  <a:pt x="545555" y="337981"/>
                  <a:pt x="543075" y="333006"/>
                </a:cubicBezTo>
                <a:lnTo>
                  <a:pt x="502142" y="263365"/>
                </a:lnTo>
                <a:cubicBezTo>
                  <a:pt x="497181" y="253416"/>
                  <a:pt x="494700" y="243468"/>
                  <a:pt x="494700" y="232275"/>
                </a:cubicBezTo>
                <a:lnTo>
                  <a:pt x="494700" y="202429"/>
                </a:lnTo>
                <a:cubicBezTo>
                  <a:pt x="494700" y="198698"/>
                  <a:pt x="494700" y="194968"/>
                  <a:pt x="494700" y="191237"/>
                </a:cubicBezTo>
                <a:cubicBezTo>
                  <a:pt x="493460" y="189993"/>
                  <a:pt x="493460" y="188750"/>
                  <a:pt x="493460" y="187506"/>
                </a:cubicBezTo>
                <a:cubicBezTo>
                  <a:pt x="493460" y="185019"/>
                  <a:pt x="493460" y="181288"/>
                  <a:pt x="493460" y="178801"/>
                </a:cubicBezTo>
                <a:cubicBezTo>
                  <a:pt x="492219" y="176314"/>
                  <a:pt x="492219" y="175070"/>
                  <a:pt x="490979" y="172583"/>
                </a:cubicBezTo>
                <a:cubicBezTo>
                  <a:pt x="490979" y="170096"/>
                  <a:pt x="490979" y="168852"/>
                  <a:pt x="490979" y="167608"/>
                </a:cubicBezTo>
                <a:cubicBezTo>
                  <a:pt x="489739" y="165121"/>
                  <a:pt x="489739" y="162634"/>
                  <a:pt x="488498" y="160147"/>
                </a:cubicBezTo>
                <a:cubicBezTo>
                  <a:pt x="481056" y="130301"/>
                  <a:pt x="463691" y="101698"/>
                  <a:pt x="440124" y="80557"/>
                </a:cubicBezTo>
                <a:cubicBezTo>
                  <a:pt x="437643" y="79313"/>
                  <a:pt x="435162" y="76826"/>
                  <a:pt x="432681" y="75582"/>
                </a:cubicBezTo>
                <a:cubicBezTo>
                  <a:pt x="432681" y="75582"/>
                  <a:pt x="432681" y="75582"/>
                  <a:pt x="432681" y="74339"/>
                </a:cubicBezTo>
                <a:cubicBezTo>
                  <a:pt x="430201" y="71852"/>
                  <a:pt x="426479" y="69364"/>
                  <a:pt x="423999" y="68121"/>
                </a:cubicBezTo>
                <a:cubicBezTo>
                  <a:pt x="421518" y="65634"/>
                  <a:pt x="419037" y="65634"/>
                  <a:pt x="416556" y="63146"/>
                </a:cubicBezTo>
                <a:cubicBezTo>
                  <a:pt x="416556" y="63146"/>
                  <a:pt x="415316" y="63146"/>
                  <a:pt x="415316" y="61903"/>
                </a:cubicBezTo>
                <a:cubicBezTo>
                  <a:pt x="404153" y="55685"/>
                  <a:pt x="392989" y="49467"/>
                  <a:pt x="379345" y="45736"/>
                </a:cubicBezTo>
                <a:lnTo>
                  <a:pt x="374384" y="44493"/>
                </a:lnTo>
                <a:cubicBezTo>
                  <a:pt x="354538" y="39518"/>
                  <a:pt x="333451" y="38275"/>
                  <a:pt x="312365" y="39518"/>
                </a:cubicBezTo>
                <a:close/>
                <a:moveTo>
                  <a:pt x="459369" y="20822"/>
                </a:moveTo>
                <a:cubicBezTo>
                  <a:pt x="440763" y="23309"/>
                  <a:pt x="423398" y="28283"/>
                  <a:pt x="406032" y="36989"/>
                </a:cubicBezTo>
                <a:cubicBezTo>
                  <a:pt x="410994" y="38232"/>
                  <a:pt x="414715" y="40719"/>
                  <a:pt x="418436" y="41963"/>
                </a:cubicBezTo>
                <a:cubicBezTo>
                  <a:pt x="420917" y="44450"/>
                  <a:pt x="424638" y="45694"/>
                  <a:pt x="428359" y="48181"/>
                </a:cubicBezTo>
                <a:cubicBezTo>
                  <a:pt x="429600" y="49425"/>
                  <a:pt x="429600" y="49425"/>
                  <a:pt x="430840" y="49425"/>
                </a:cubicBezTo>
                <a:cubicBezTo>
                  <a:pt x="433321" y="50668"/>
                  <a:pt x="435802" y="53155"/>
                  <a:pt x="438282" y="54399"/>
                </a:cubicBezTo>
                <a:cubicBezTo>
                  <a:pt x="471773" y="79271"/>
                  <a:pt x="497821" y="115335"/>
                  <a:pt x="508985" y="156374"/>
                </a:cubicBezTo>
                <a:cubicBezTo>
                  <a:pt x="510225" y="161349"/>
                  <a:pt x="511466" y="166323"/>
                  <a:pt x="511466" y="172541"/>
                </a:cubicBezTo>
                <a:lnTo>
                  <a:pt x="512706" y="175028"/>
                </a:lnTo>
                <a:cubicBezTo>
                  <a:pt x="512706" y="177515"/>
                  <a:pt x="513947" y="178759"/>
                  <a:pt x="513947" y="180003"/>
                </a:cubicBezTo>
                <a:cubicBezTo>
                  <a:pt x="513947" y="182490"/>
                  <a:pt x="513947" y="186221"/>
                  <a:pt x="513947" y="188708"/>
                </a:cubicBezTo>
                <a:cubicBezTo>
                  <a:pt x="513947" y="189951"/>
                  <a:pt x="513947" y="189951"/>
                  <a:pt x="513947" y="191195"/>
                </a:cubicBezTo>
                <a:cubicBezTo>
                  <a:pt x="515187" y="196169"/>
                  <a:pt x="515187" y="199900"/>
                  <a:pt x="515187" y="203631"/>
                </a:cubicBezTo>
                <a:lnTo>
                  <a:pt x="515187" y="233477"/>
                </a:lnTo>
                <a:cubicBezTo>
                  <a:pt x="515187" y="235964"/>
                  <a:pt x="515187" y="237208"/>
                  <a:pt x="515187" y="239695"/>
                </a:cubicBezTo>
                <a:cubicBezTo>
                  <a:pt x="515187" y="244670"/>
                  <a:pt x="517668" y="249644"/>
                  <a:pt x="520149" y="254618"/>
                </a:cubicBezTo>
                <a:lnTo>
                  <a:pt x="561082" y="324260"/>
                </a:lnTo>
                <a:cubicBezTo>
                  <a:pt x="566043" y="330478"/>
                  <a:pt x="566043" y="339183"/>
                  <a:pt x="563563" y="346645"/>
                </a:cubicBezTo>
                <a:cubicBezTo>
                  <a:pt x="563563" y="349132"/>
                  <a:pt x="562322" y="350376"/>
                  <a:pt x="562322" y="352863"/>
                </a:cubicBezTo>
                <a:cubicBezTo>
                  <a:pt x="556120" y="362812"/>
                  <a:pt x="546197" y="369030"/>
                  <a:pt x="536274" y="369030"/>
                </a:cubicBezTo>
                <a:lnTo>
                  <a:pt x="517668" y="369030"/>
                </a:lnTo>
                <a:cubicBezTo>
                  <a:pt x="516427" y="369030"/>
                  <a:pt x="515187" y="370273"/>
                  <a:pt x="515187" y="371517"/>
                </a:cubicBezTo>
                <a:lnTo>
                  <a:pt x="515187" y="484684"/>
                </a:lnTo>
                <a:cubicBezTo>
                  <a:pt x="515187" y="509556"/>
                  <a:pt x="495341" y="528210"/>
                  <a:pt x="470533" y="528210"/>
                </a:cubicBezTo>
                <a:lnTo>
                  <a:pt x="417196" y="528210"/>
                </a:lnTo>
                <a:cubicBezTo>
                  <a:pt x="414715" y="528210"/>
                  <a:pt x="410994" y="528210"/>
                  <a:pt x="409753" y="528210"/>
                </a:cubicBezTo>
                <a:cubicBezTo>
                  <a:pt x="408513" y="528210"/>
                  <a:pt x="407272" y="529454"/>
                  <a:pt x="407272" y="529454"/>
                </a:cubicBezTo>
                <a:cubicBezTo>
                  <a:pt x="406032" y="530697"/>
                  <a:pt x="406032" y="530697"/>
                  <a:pt x="406032" y="531941"/>
                </a:cubicBezTo>
                <a:lnTo>
                  <a:pt x="406032" y="609044"/>
                </a:lnTo>
                <a:lnTo>
                  <a:pt x="513947" y="609044"/>
                </a:lnTo>
                <a:cubicBezTo>
                  <a:pt x="523870" y="609044"/>
                  <a:pt x="533793" y="599095"/>
                  <a:pt x="533793" y="589147"/>
                </a:cubicBezTo>
                <a:lnTo>
                  <a:pt x="533793" y="510800"/>
                </a:lnTo>
                <a:cubicBezTo>
                  <a:pt x="533793" y="505826"/>
                  <a:pt x="536274" y="499608"/>
                  <a:pt x="539995" y="495877"/>
                </a:cubicBezTo>
                <a:cubicBezTo>
                  <a:pt x="544957" y="490902"/>
                  <a:pt x="551159" y="488415"/>
                  <a:pt x="557361" y="488415"/>
                </a:cubicBezTo>
                <a:cubicBezTo>
                  <a:pt x="559841" y="489659"/>
                  <a:pt x="562322" y="489659"/>
                  <a:pt x="563563" y="489659"/>
                </a:cubicBezTo>
                <a:lnTo>
                  <a:pt x="618140" y="489659"/>
                </a:lnTo>
                <a:cubicBezTo>
                  <a:pt x="630544" y="489659"/>
                  <a:pt x="641708" y="477223"/>
                  <a:pt x="641708" y="464787"/>
                </a:cubicBezTo>
                <a:lnTo>
                  <a:pt x="641708" y="412556"/>
                </a:lnTo>
                <a:cubicBezTo>
                  <a:pt x="637986" y="412556"/>
                  <a:pt x="635506" y="412556"/>
                  <a:pt x="631784" y="412556"/>
                </a:cubicBezTo>
                <a:cubicBezTo>
                  <a:pt x="618140" y="412556"/>
                  <a:pt x="605736" y="411312"/>
                  <a:pt x="594573" y="407581"/>
                </a:cubicBezTo>
                <a:cubicBezTo>
                  <a:pt x="589611" y="406338"/>
                  <a:pt x="587130" y="401363"/>
                  <a:pt x="588371" y="396389"/>
                </a:cubicBezTo>
                <a:cubicBezTo>
                  <a:pt x="589611" y="390171"/>
                  <a:pt x="594573" y="387684"/>
                  <a:pt x="600775" y="388927"/>
                </a:cubicBezTo>
                <a:cubicBezTo>
                  <a:pt x="613179" y="392658"/>
                  <a:pt x="626823" y="393902"/>
                  <a:pt x="641708" y="392658"/>
                </a:cubicBezTo>
                <a:lnTo>
                  <a:pt x="641708" y="350376"/>
                </a:lnTo>
                <a:cubicBezTo>
                  <a:pt x="641708" y="339183"/>
                  <a:pt x="651631" y="327991"/>
                  <a:pt x="664035" y="327991"/>
                </a:cubicBezTo>
                <a:lnTo>
                  <a:pt x="682641" y="327991"/>
                </a:lnTo>
                <a:cubicBezTo>
                  <a:pt x="687602" y="327991"/>
                  <a:pt x="691324" y="325504"/>
                  <a:pt x="691324" y="323016"/>
                </a:cubicBezTo>
                <a:cubicBezTo>
                  <a:pt x="692564" y="321773"/>
                  <a:pt x="693804" y="318042"/>
                  <a:pt x="691324" y="313068"/>
                </a:cubicBezTo>
                <a:lnTo>
                  <a:pt x="650390" y="244670"/>
                </a:lnTo>
                <a:cubicBezTo>
                  <a:pt x="644188" y="234721"/>
                  <a:pt x="641708" y="223529"/>
                  <a:pt x="641708" y="213580"/>
                </a:cubicBezTo>
                <a:lnTo>
                  <a:pt x="641708" y="183733"/>
                </a:lnTo>
                <a:cubicBezTo>
                  <a:pt x="641708" y="136477"/>
                  <a:pt x="621861" y="91707"/>
                  <a:pt x="587130" y="60617"/>
                </a:cubicBezTo>
                <a:cubicBezTo>
                  <a:pt x="552399" y="29527"/>
                  <a:pt x="507745" y="15847"/>
                  <a:pt x="459369" y="20822"/>
                </a:cubicBezTo>
                <a:close/>
                <a:moveTo>
                  <a:pt x="456312" y="882"/>
                </a:moveTo>
                <a:cubicBezTo>
                  <a:pt x="509787" y="-4094"/>
                  <a:pt x="560776" y="12077"/>
                  <a:pt x="600571" y="46907"/>
                </a:cubicBezTo>
                <a:cubicBezTo>
                  <a:pt x="639124" y="81736"/>
                  <a:pt x="661509" y="131493"/>
                  <a:pt x="661509" y="183737"/>
                </a:cubicBezTo>
                <a:lnTo>
                  <a:pt x="661509" y="213591"/>
                </a:lnTo>
                <a:cubicBezTo>
                  <a:pt x="661509" y="221055"/>
                  <a:pt x="663996" y="227274"/>
                  <a:pt x="666483" y="233494"/>
                </a:cubicBezTo>
                <a:lnTo>
                  <a:pt x="708766" y="304397"/>
                </a:lnTo>
                <a:cubicBezTo>
                  <a:pt x="713741" y="313104"/>
                  <a:pt x="713741" y="323056"/>
                  <a:pt x="708766" y="333007"/>
                </a:cubicBezTo>
                <a:cubicBezTo>
                  <a:pt x="702548" y="342958"/>
                  <a:pt x="693843" y="347934"/>
                  <a:pt x="682650" y="347934"/>
                </a:cubicBezTo>
                <a:lnTo>
                  <a:pt x="663996" y="347934"/>
                </a:lnTo>
                <a:cubicBezTo>
                  <a:pt x="662752" y="347934"/>
                  <a:pt x="661509" y="349178"/>
                  <a:pt x="661509" y="350422"/>
                </a:cubicBezTo>
                <a:lnTo>
                  <a:pt x="661509" y="464862"/>
                </a:lnTo>
                <a:cubicBezTo>
                  <a:pt x="661509" y="489740"/>
                  <a:pt x="641611" y="509642"/>
                  <a:pt x="617982" y="509642"/>
                </a:cubicBezTo>
                <a:lnTo>
                  <a:pt x="563263" y="509642"/>
                </a:lnTo>
                <a:cubicBezTo>
                  <a:pt x="560776" y="509642"/>
                  <a:pt x="558288" y="508399"/>
                  <a:pt x="555801" y="508399"/>
                </a:cubicBezTo>
                <a:cubicBezTo>
                  <a:pt x="554558" y="508399"/>
                  <a:pt x="553314" y="509642"/>
                  <a:pt x="553314" y="509642"/>
                </a:cubicBezTo>
                <a:lnTo>
                  <a:pt x="553314" y="510886"/>
                </a:lnTo>
                <a:lnTo>
                  <a:pt x="553314" y="589253"/>
                </a:lnTo>
                <a:cubicBezTo>
                  <a:pt x="553314" y="611643"/>
                  <a:pt x="535903" y="627814"/>
                  <a:pt x="513518" y="627814"/>
                </a:cubicBezTo>
                <a:lnTo>
                  <a:pt x="400349" y="627814"/>
                </a:lnTo>
                <a:cubicBezTo>
                  <a:pt x="394131" y="640253"/>
                  <a:pt x="380451" y="648961"/>
                  <a:pt x="366771" y="648961"/>
                </a:cubicBezTo>
                <a:lnTo>
                  <a:pt x="253602" y="648961"/>
                </a:lnTo>
                <a:cubicBezTo>
                  <a:pt x="247384" y="660156"/>
                  <a:pt x="234948" y="668863"/>
                  <a:pt x="218781" y="668863"/>
                </a:cubicBezTo>
                <a:lnTo>
                  <a:pt x="81983" y="668863"/>
                </a:lnTo>
                <a:cubicBezTo>
                  <a:pt x="60841" y="668863"/>
                  <a:pt x="43431" y="651448"/>
                  <a:pt x="43431" y="630302"/>
                </a:cubicBezTo>
                <a:lnTo>
                  <a:pt x="43431" y="469837"/>
                </a:lnTo>
                <a:cubicBezTo>
                  <a:pt x="43431" y="452422"/>
                  <a:pt x="38456" y="345446"/>
                  <a:pt x="34725" y="331763"/>
                </a:cubicBezTo>
                <a:cubicBezTo>
                  <a:pt x="7366" y="294446"/>
                  <a:pt x="-3827" y="249665"/>
                  <a:pt x="1148" y="204884"/>
                </a:cubicBezTo>
                <a:cubicBezTo>
                  <a:pt x="9853" y="119054"/>
                  <a:pt x="78252" y="50639"/>
                  <a:pt x="162818" y="41931"/>
                </a:cubicBezTo>
                <a:cubicBezTo>
                  <a:pt x="187690" y="39443"/>
                  <a:pt x="211319" y="40687"/>
                  <a:pt x="234948" y="48151"/>
                </a:cubicBezTo>
                <a:cubicBezTo>
                  <a:pt x="257333" y="33224"/>
                  <a:pt x="283449" y="24516"/>
                  <a:pt x="309565" y="20785"/>
                </a:cubicBezTo>
                <a:cubicBezTo>
                  <a:pt x="334437" y="18297"/>
                  <a:pt x="358066" y="20785"/>
                  <a:pt x="380451" y="27004"/>
                </a:cubicBezTo>
                <a:cubicBezTo>
                  <a:pt x="405323" y="13321"/>
                  <a:pt x="430196" y="4614"/>
                  <a:pt x="456312" y="88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9" name="Freeform 578">
            <a:extLst>
              <a:ext uri="{FF2B5EF4-FFF2-40B4-BE49-F238E27FC236}">
                <a16:creationId xmlns:a16="http://schemas.microsoft.com/office/drawing/2014/main" id="{B02CA5E5-AD87-6447-BFEF-F4E1B7A0941A}"/>
              </a:ext>
            </a:extLst>
          </p:cNvPr>
          <p:cNvSpPr/>
          <p:nvPr/>
        </p:nvSpPr>
        <p:spPr>
          <a:xfrm>
            <a:off x="14655497" y="3526826"/>
            <a:ext cx="7340205" cy="184566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93" h="1482">
                <a:moveTo>
                  <a:pt x="0" y="1243"/>
                </a:moveTo>
                <a:cubicBezTo>
                  <a:pt x="0" y="1375"/>
                  <a:pt x="104" y="1482"/>
                  <a:pt x="230" y="1482"/>
                </a:cubicBezTo>
                <a:lnTo>
                  <a:pt x="768" y="1482"/>
                </a:lnTo>
                <a:lnTo>
                  <a:pt x="768" y="0"/>
                </a:lnTo>
                <a:lnTo>
                  <a:pt x="5663" y="0"/>
                </a:lnTo>
                <a:cubicBezTo>
                  <a:pt x="5790" y="0"/>
                  <a:pt x="5893" y="107"/>
                  <a:pt x="5893" y="24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3F245491-E32F-EC4D-B09C-BD898D9D519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E9E5299C-404F-5048-B294-D1A57A12DBB5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CD7FF7CF-AD81-CC41-8370-371053302980}"/>
              </a:ext>
            </a:extLst>
          </p:cNvPr>
          <p:cNvSpPr txBox="1"/>
          <p:nvPr/>
        </p:nvSpPr>
        <p:spPr>
          <a:xfrm>
            <a:off x="3679734" y="3613286"/>
            <a:ext cx="585219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14BC68A8-C565-1E4E-BEF8-1178005A268D}"/>
              </a:ext>
            </a:extLst>
          </p:cNvPr>
          <p:cNvSpPr txBox="1"/>
          <p:nvPr/>
        </p:nvSpPr>
        <p:spPr>
          <a:xfrm>
            <a:off x="3679734" y="4294628"/>
            <a:ext cx="585219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87BC156-E9A3-F746-AF42-E0D14092B298}"/>
              </a:ext>
            </a:extLst>
          </p:cNvPr>
          <p:cNvSpPr txBox="1"/>
          <p:nvPr/>
        </p:nvSpPr>
        <p:spPr>
          <a:xfrm>
            <a:off x="15945620" y="3608253"/>
            <a:ext cx="585219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3B6FAF3-F3A4-0F4F-B876-528EB636C828}"/>
              </a:ext>
            </a:extLst>
          </p:cNvPr>
          <p:cNvSpPr txBox="1"/>
          <p:nvPr/>
        </p:nvSpPr>
        <p:spPr>
          <a:xfrm>
            <a:off x="15945620" y="4290625"/>
            <a:ext cx="585219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9901756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8EA34F6-7728-EC4D-870C-2A63781B759B}"/>
              </a:ext>
            </a:extLst>
          </p:cNvPr>
          <p:cNvGrpSpPr/>
          <p:nvPr/>
        </p:nvGrpSpPr>
        <p:grpSpPr>
          <a:xfrm>
            <a:off x="5137645" y="6643645"/>
            <a:ext cx="14102362" cy="6328357"/>
            <a:chOff x="5137645" y="6643645"/>
            <a:chExt cx="14102362" cy="6328357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E5181BA-7256-D648-AD53-0ECA7512D2D3}"/>
                </a:ext>
              </a:extLst>
            </p:cNvPr>
            <p:cNvGrpSpPr/>
            <p:nvPr/>
          </p:nvGrpSpPr>
          <p:grpSpPr>
            <a:xfrm>
              <a:off x="7453575" y="6681035"/>
              <a:ext cx="3174801" cy="6290966"/>
              <a:chOff x="7453575" y="6681035"/>
              <a:chExt cx="3174801" cy="6290966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18577331-98C2-A346-AE2E-AF7878410C80}"/>
                  </a:ext>
                </a:extLst>
              </p:cNvPr>
              <p:cNvSpPr/>
              <p:nvPr/>
            </p:nvSpPr>
            <p:spPr>
              <a:xfrm>
                <a:off x="8538660" y="6985115"/>
                <a:ext cx="469663" cy="959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771">
                    <a:moveTo>
                      <a:pt x="347" y="184"/>
                    </a:moveTo>
                    <a:cubicBezTo>
                      <a:pt x="356" y="174"/>
                      <a:pt x="378" y="147"/>
                      <a:pt x="378" y="94"/>
                    </a:cubicBezTo>
                    <a:cubicBezTo>
                      <a:pt x="378" y="28"/>
                      <a:pt x="345" y="2"/>
                      <a:pt x="344" y="1"/>
                    </a:cubicBezTo>
                    <a:cubicBezTo>
                      <a:pt x="343" y="0"/>
                      <a:pt x="342" y="0"/>
                      <a:pt x="341" y="0"/>
                    </a:cubicBezTo>
                    <a:lnTo>
                      <a:pt x="144" y="0"/>
                    </a:lnTo>
                    <a:cubicBezTo>
                      <a:pt x="70" y="0"/>
                      <a:pt x="9" y="60"/>
                      <a:pt x="8" y="134"/>
                    </a:cubicBezTo>
                    <a:lnTo>
                      <a:pt x="0" y="632"/>
                    </a:lnTo>
                    <a:cubicBezTo>
                      <a:pt x="0" y="673"/>
                      <a:pt x="18" y="711"/>
                      <a:pt x="49" y="738"/>
                    </a:cubicBezTo>
                    <a:cubicBezTo>
                      <a:pt x="73" y="760"/>
                      <a:pt x="104" y="771"/>
                      <a:pt x="136" y="771"/>
                    </a:cubicBezTo>
                    <a:cubicBezTo>
                      <a:pt x="144" y="771"/>
                      <a:pt x="151" y="770"/>
                      <a:pt x="158" y="769"/>
                    </a:cubicBezTo>
                    <a:cubicBezTo>
                      <a:pt x="167" y="768"/>
                      <a:pt x="173" y="766"/>
                      <a:pt x="176" y="763"/>
                    </a:cubicBezTo>
                    <a:cubicBezTo>
                      <a:pt x="190" y="751"/>
                      <a:pt x="190" y="717"/>
                      <a:pt x="189" y="654"/>
                    </a:cubicBezTo>
                    <a:cubicBezTo>
                      <a:pt x="189" y="630"/>
                      <a:pt x="189" y="601"/>
                      <a:pt x="190" y="568"/>
                    </a:cubicBezTo>
                    <a:cubicBezTo>
                      <a:pt x="190" y="559"/>
                      <a:pt x="190" y="551"/>
                      <a:pt x="191" y="544"/>
                    </a:cubicBezTo>
                    <a:cubicBezTo>
                      <a:pt x="191" y="516"/>
                      <a:pt x="191" y="495"/>
                      <a:pt x="194" y="493"/>
                    </a:cubicBezTo>
                    <a:lnTo>
                      <a:pt x="196" y="493"/>
                    </a:lnTo>
                    <a:cubicBezTo>
                      <a:pt x="201" y="493"/>
                      <a:pt x="213" y="507"/>
                      <a:pt x="212" y="538"/>
                    </a:cubicBezTo>
                    <a:cubicBezTo>
                      <a:pt x="210" y="590"/>
                      <a:pt x="210" y="647"/>
                      <a:pt x="237" y="674"/>
                    </a:cubicBezTo>
                    <a:cubicBezTo>
                      <a:pt x="249" y="686"/>
                      <a:pt x="266" y="691"/>
                      <a:pt x="285" y="689"/>
                    </a:cubicBezTo>
                    <a:cubicBezTo>
                      <a:pt x="299" y="688"/>
                      <a:pt x="311" y="682"/>
                      <a:pt x="319" y="671"/>
                    </a:cubicBezTo>
                    <a:cubicBezTo>
                      <a:pt x="346" y="636"/>
                      <a:pt x="339" y="566"/>
                      <a:pt x="337" y="551"/>
                    </a:cubicBezTo>
                    <a:cubicBezTo>
                      <a:pt x="390" y="472"/>
                      <a:pt x="356" y="389"/>
                      <a:pt x="348" y="372"/>
                    </a:cubicBezTo>
                    <a:cubicBezTo>
                      <a:pt x="403" y="285"/>
                      <a:pt x="359" y="204"/>
                      <a:pt x="347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1878C54-8536-0443-A239-E4A7E35692BA}"/>
                  </a:ext>
                </a:extLst>
              </p:cNvPr>
              <p:cNvSpPr/>
              <p:nvPr/>
            </p:nvSpPr>
            <p:spPr>
              <a:xfrm>
                <a:off x="7461050" y="9518700"/>
                <a:ext cx="1828822" cy="3444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9" h="2765">
                    <a:moveTo>
                      <a:pt x="325" y="0"/>
                    </a:moveTo>
                    <a:cubicBezTo>
                      <a:pt x="325" y="0"/>
                      <a:pt x="113" y="239"/>
                      <a:pt x="234" y="707"/>
                    </a:cubicBezTo>
                    <a:lnTo>
                      <a:pt x="0" y="2765"/>
                    </a:lnTo>
                    <a:lnTo>
                      <a:pt x="539" y="2765"/>
                    </a:lnTo>
                    <a:cubicBezTo>
                      <a:pt x="539" y="2765"/>
                      <a:pt x="561" y="2661"/>
                      <a:pt x="499" y="2628"/>
                    </a:cubicBezTo>
                    <a:cubicBezTo>
                      <a:pt x="437" y="2596"/>
                      <a:pt x="374" y="2571"/>
                      <a:pt x="374" y="2571"/>
                    </a:cubicBezTo>
                    <a:lnTo>
                      <a:pt x="757" y="747"/>
                    </a:lnTo>
                    <a:lnTo>
                      <a:pt x="979" y="2765"/>
                    </a:lnTo>
                    <a:lnTo>
                      <a:pt x="1465" y="2765"/>
                    </a:lnTo>
                    <a:cubicBezTo>
                      <a:pt x="1465" y="2765"/>
                      <a:pt x="1489" y="2671"/>
                      <a:pt x="1420" y="2630"/>
                    </a:cubicBezTo>
                    <a:cubicBezTo>
                      <a:pt x="1360" y="2595"/>
                      <a:pt x="1298" y="2556"/>
                      <a:pt x="1298" y="2556"/>
                    </a:cubicBezTo>
                    <a:cubicBezTo>
                      <a:pt x="1298" y="2556"/>
                      <a:pt x="1280" y="2046"/>
                      <a:pt x="1268" y="1485"/>
                    </a:cubicBezTo>
                    <a:cubicBezTo>
                      <a:pt x="1251" y="694"/>
                      <a:pt x="1133" y="0"/>
                      <a:pt x="11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6BC8704C-764D-9748-ABAB-7A08EED0D6A9}"/>
                  </a:ext>
                </a:extLst>
              </p:cNvPr>
              <p:cNvSpPr/>
              <p:nvPr/>
            </p:nvSpPr>
            <p:spPr>
              <a:xfrm>
                <a:off x="7453575" y="9511222"/>
                <a:ext cx="1844388" cy="3460779"/>
              </a:xfrm>
              <a:custGeom>
                <a:avLst/>
                <a:gdLst>
                  <a:gd name="connsiteX0" fmla="*/ 414575 w 1844388"/>
                  <a:gd name="connsiteY0" fmla="*/ 14955 h 3460779"/>
                  <a:gd name="connsiteX1" fmla="*/ 306266 w 1844388"/>
                  <a:gd name="connsiteY1" fmla="*/ 231720 h 3460779"/>
                  <a:gd name="connsiteX2" fmla="*/ 307511 w 1844388"/>
                  <a:gd name="connsiteY2" fmla="*/ 886998 h 3460779"/>
                  <a:gd name="connsiteX3" fmla="*/ 307511 w 1844388"/>
                  <a:gd name="connsiteY3" fmla="*/ 889489 h 3460779"/>
                  <a:gd name="connsiteX4" fmla="*/ 16196 w 1844388"/>
                  <a:gd name="connsiteY4" fmla="*/ 3444575 h 3460779"/>
                  <a:gd name="connsiteX5" fmla="*/ 671031 w 1844388"/>
                  <a:gd name="connsiteY5" fmla="*/ 3444575 h 3460779"/>
                  <a:gd name="connsiteX6" fmla="*/ 624969 w 1844388"/>
                  <a:gd name="connsiteY6" fmla="*/ 3287607 h 3460779"/>
                  <a:gd name="connsiteX7" fmla="*/ 470597 w 1844388"/>
                  <a:gd name="connsiteY7" fmla="*/ 3217844 h 3460779"/>
                  <a:gd name="connsiteX8" fmla="*/ 465617 w 1844388"/>
                  <a:gd name="connsiteY8" fmla="*/ 3209124 h 3460779"/>
                  <a:gd name="connsiteX9" fmla="*/ 941181 w 1844388"/>
                  <a:gd name="connsiteY9" fmla="*/ 936829 h 3460779"/>
                  <a:gd name="connsiteX10" fmla="*/ 949896 w 1844388"/>
                  <a:gd name="connsiteY10" fmla="*/ 930600 h 3460779"/>
                  <a:gd name="connsiteX11" fmla="*/ 957366 w 1844388"/>
                  <a:gd name="connsiteY11" fmla="*/ 938075 h 3460779"/>
                  <a:gd name="connsiteX12" fmla="*/ 1233741 w 1844388"/>
                  <a:gd name="connsiteY12" fmla="*/ 3444575 h 3460779"/>
                  <a:gd name="connsiteX13" fmla="*/ 1825084 w 1844388"/>
                  <a:gd name="connsiteY13" fmla="*/ 3444575 h 3460779"/>
                  <a:gd name="connsiteX14" fmla="*/ 1771552 w 1844388"/>
                  <a:gd name="connsiteY14" fmla="*/ 3291344 h 3460779"/>
                  <a:gd name="connsiteX15" fmla="*/ 1619670 w 1844388"/>
                  <a:gd name="connsiteY15" fmla="*/ 3197912 h 3460779"/>
                  <a:gd name="connsiteX16" fmla="*/ 1615935 w 1844388"/>
                  <a:gd name="connsiteY16" fmla="*/ 3191682 h 3460779"/>
                  <a:gd name="connsiteX17" fmla="*/ 1578587 w 1844388"/>
                  <a:gd name="connsiteY17" fmla="*/ 1858703 h 3460779"/>
                  <a:gd name="connsiteX18" fmla="*/ 1410521 w 1844388"/>
                  <a:gd name="connsiteY18" fmla="*/ 14955 h 3460779"/>
                  <a:gd name="connsiteX19" fmla="*/ 412079 w 1844388"/>
                  <a:gd name="connsiteY19" fmla="*/ 0 h 3460779"/>
                  <a:gd name="connsiteX20" fmla="*/ 1417999 w 1844388"/>
                  <a:gd name="connsiteY20" fmla="*/ 0 h 3460779"/>
                  <a:gd name="connsiteX21" fmla="*/ 1425469 w 1844388"/>
                  <a:gd name="connsiteY21" fmla="*/ 6229 h 3460779"/>
                  <a:gd name="connsiteX22" fmla="*/ 1593537 w 1844388"/>
                  <a:gd name="connsiteY22" fmla="*/ 1857459 h 3460779"/>
                  <a:gd name="connsiteX23" fmla="*/ 1630885 w 1844388"/>
                  <a:gd name="connsiteY23" fmla="*/ 3187953 h 3460779"/>
                  <a:gd name="connsiteX24" fmla="*/ 1779035 w 1844388"/>
                  <a:gd name="connsiteY24" fmla="*/ 3277649 h 3460779"/>
                  <a:gd name="connsiteX25" fmla="*/ 1840037 w 1844388"/>
                  <a:gd name="connsiteY25" fmla="*/ 3454550 h 3460779"/>
                  <a:gd name="connsiteX26" fmla="*/ 1831323 w 1844388"/>
                  <a:gd name="connsiteY26" fmla="*/ 3460779 h 3460779"/>
                  <a:gd name="connsiteX27" fmla="*/ 1226277 w 1844388"/>
                  <a:gd name="connsiteY27" fmla="*/ 3460779 h 3460779"/>
                  <a:gd name="connsiteX28" fmla="*/ 1218807 w 1844388"/>
                  <a:gd name="connsiteY28" fmla="*/ 3453304 h 3460779"/>
                  <a:gd name="connsiteX29" fmla="*/ 947407 w 1844388"/>
                  <a:gd name="connsiteY29" fmla="*/ 987904 h 3460779"/>
                  <a:gd name="connsiteX30" fmla="*/ 481796 w 1844388"/>
                  <a:gd name="connsiteY30" fmla="*/ 3205394 h 3460779"/>
                  <a:gd name="connsiteX31" fmla="*/ 632435 w 1844388"/>
                  <a:gd name="connsiteY31" fmla="*/ 3273912 h 3460779"/>
                  <a:gd name="connsiteX32" fmla="*/ 685968 w 1844388"/>
                  <a:gd name="connsiteY32" fmla="*/ 3454550 h 3460779"/>
                  <a:gd name="connsiteX33" fmla="*/ 678498 w 1844388"/>
                  <a:gd name="connsiteY33" fmla="*/ 3460779 h 3460779"/>
                  <a:gd name="connsiteX34" fmla="*/ 7470 w 1844388"/>
                  <a:gd name="connsiteY34" fmla="*/ 3460779 h 3460779"/>
                  <a:gd name="connsiteX35" fmla="*/ 1245 w 1844388"/>
                  <a:gd name="connsiteY35" fmla="*/ 3458288 h 3460779"/>
                  <a:gd name="connsiteX36" fmla="*/ 0 w 1844388"/>
                  <a:gd name="connsiteY36" fmla="*/ 3452058 h 3460779"/>
                  <a:gd name="connsiteX37" fmla="*/ 291319 w 1844388"/>
                  <a:gd name="connsiteY37" fmla="*/ 889488 h 3460779"/>
                  <a:gd name="connsiteX38" fmla="*/ 291319 w 1844388"/>
                  <a:gd name="connsiteY38" fmla="*/ 226732 h 3460779"/>
                  <a:gd name="connsiteX39" fmla="*/ 405854 w 1844388"/>
                  <a:gd name="connsiteY39" fmla="*/ 2492 h 3460779"/>
                  <a:gd name="connsiteX40" fmla="*/ 412079 w 1844388"/>
                  <a:gd name="connsiteY40" fmla="*/ 0 h 346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44388" h="3460779">
                    <a:moveTo>
                      <a:pt x="414575" y="14955"/>
                    </a:moveTo>
                    <a:cubicBezTo>
                      <a:pt x="403371" y="29904"/>
                      <a:pt x="347349" y="102159"/>
                      <a:pt x="306266" y="231720"/>
                    </a:cubicBezTo>
                    <a:cubicBezTo>
                      <a:pt x="263938" y="366264"/>
                      <a:pt x="229080" y="588012"/>
                      <a:pt x="307511" y="886998"/>
                    </a:cubicBezTo>
                    <a:cubicBezTo>
                      <a:pt x="307511" y="888244"/>
                      <a:pt x="307511" y="888244"/>
                      <a:pt x="307511" y="889489"/>
                    </a:cubicBezTo>
                    <a:lnTo>
                      <a:pt x="16196" y="3444575"/>
                    </a:lnTo>
                    <a:lnTo>
                      <a:pt x="671031" y="3444575"/>
                    </a:lnTo>
                    <a:cubicBezTo>
                      <a:pt x="676011" y="3419660"/>
                      <a:pt x="687215" y="3321243"/>
                      <a:pt x="624969" y="3287607"/>
                    </a:cubicBezTo>
                    <a:cubicBezTo>
                      <a:pt x="549028" y="3248988"/>
                      <a:pt x="471842" y="3217844"/>
                      <a:pt x="470597" y="3217844"/>
                    </a:cubicBezTo>
                    <a:cubicBezTo>
                      <a:pt x="466862" y="3216598"/>
                      <a:pt x="465617" y="3212861"/>
                      <a:pt x="465617" y="3209124"/>
                    </a:cubicBezTo>
                    <a:lnTo>
                      <a:pt x="941181" y="936829"/>
                    </a:lnTo>
                    <a:cubicBezTo>
                      <a:pt x="942426" y="933092"/>
                      <a:pt x="946161" y="930600"/>
                      <a:pt x="949896" y="930600"/>
                    </a:cubicBezTo>
                    <a:cubicBezTo>
                      <a:pt x="953631" y="930600"/>
                      <a:pt x="957366" y="934337"/>
                      <a:pt x="957366" y="938075"/>
                    </a:cubicBezTo>
                    <a:lnTo>
                      <a:pt x="1233741" y="3444575"/>
                    </a:lnTo>
                    <a:lnTo>
                      <a:pt x="1825084" y="3444575"/>
                    </a:lnTo>
                    <a:cubicBezTo>
                      <a:pt x="1830064" y="3420905"/>
                      <a:pt x="1840023" y="3332455"/>
                      <a:pt x="1771552" y="3291344"/>
                    </a:cubicBezTo>
                    <a:cubicBezTo>
                      <a:pt x="1698101" y="3246497"/>
                      <a:pt x="1619670" y="3199157"/>
                      <a:pt x="1619670" y="3197912"/>
                    </a:cubicBezTo>
                    <a:cubicBezTo>
                      <a:pt x="1617180" y="3196666"/>
                      <a:pt x="1615935" y="3194174"/>
                      <a:pt x="1615935" y="3191682"/>
                    </a:cubicBezTo>
                    <a:cubicBezTo>
                      <a:pt x="1615935" y="3185454"/>
                      <a:pt x="1593527" y="2548862"/>
                      <a:pt x="1578587" y="1858703"/>
                    </a:cubicBezTo>
                    <a:cubicBezTo>
                      <a:pt x="1557423" y="928108"/>
                      <a:pt x="1424216" y="97176"/>
                      <a:pt x="1410521" y="14955"/>
                    </a:cubicBezTo>
                    <a:close/>
                    <a:moveTo>
                      <a:pt x="412079" y="0"/>
                    </a:moveTo>
                    <a:lnTo>
                      <a:pt x="1417999" y="0"/>
                    </a:lnTo>
                    <a:cubicBezTo>
                      <a:pt x="1421734" y="0"/>
                      <a:pt x="1424224" y="2492"/>
                      <a:pt x="1425469" y="6229"/>
                    </a:cubicBezTo>
                    <a:cubicBezTo>
                      <a:pt x="1426713" y="14949"/>
                      <a:pt x="1572373" y="880767"/>
                      <a:pt x="1593537" y="1857459"/>
                    </a:cubicBezTo>
                    <a:cubicBezTo>
                      <a:pt x="1608476" y="2518969"/>
                      <a:pt x="1628395" y="3130647"/>
                      <a:pt x="1630885" y="3187953"/>
                    </a:cubicBezTo>
                    <a:cubicBezTo>
                      <a:pt x="1647070" y="3197919"/>
                      <a:pt x="1714297" y="3239030"/>
                      <a:pt x="1779035" y="3277649"/>
                    </a:cubicBezTo>
                    <a:cubicBezTo>
                      <a:pt x="1868671" y="3331218"/>
                      <a:pt x="1840037" y="3453304"/>
                      <a:pt x="1840037" y="3454550"/>
                    </a:cubicBezTo>
                    <a:cubicBezTo>
                      <a:pt x="1838792" y="3458288"/>
                      <a:pt x="1835057" y="3460779"/>
                      <a:pt x="1831323" y="3460779"/>
                    </a:cubicBezTo>
                    <a:lnTo>
                      <a:pt x="1226277" y="3460779"/>
                    </a:lnTo>
                    <a:cubicBezTo>
                      <a:pt x="1222542" y="3460779"/>
                      <a:pt x="1220052" y="3457042"/>
                      <a:pt x="1218807" y="3453304"/>
                    </a:cubicBezTo>
                    <a:lnTo>
                      <a:pt x="947407" y="987904"/>
                    </a:lnTo>
                    <a:lnTo>
                      <a:pt x="481796" y="3205394"/>
                    </a:lnTo>
                    <a:cubicBezTo>
                      <a:pt x="501715" y="3214114"/>
                      <a:pt x="567698" y="3241522"/>
                      <a:pt x="632435" y="3273912"/>
                    </a:cubicBezTo>
                    <a:cubicBezTo>
                      <a:pt x="713357" y="3317514"/>
                      <a:pt x="687213" y="3449567"/>
                      <a:pt x="685968" y="3454550"/>
                    </a:cubicBezTo>
                    <a:cubicBezTo>
                      <a:pt x="684723" y="3458288"/>
                      <a:pt x="680988" y="3460779"/>
                      <a:pt x="678498" y="3460779"/>
                    </a:cubicBezTo>
                    <a:lnTo>
                      <a:pt x="7470" y="3460779"/>
                    </a:lnTo>
                    <a:cubicBezTo>
                      <a:pt x="4980" y="3460779"/>
                      <a:pt x="2490" y="3459533"/>
                      <a:pt x="1245" y="3458288"/>
                    </a:cubicBezTo>
                    <a:cubicBezTo>
                      <a:pt x="0" y="3457042"/>
                      <a:pt x="0" y="3454550"/>
                      <a:pt x="0" y="3452058"/>
                    </a:cubicBezTo>
                    <a:lnTo>
                      <a:pt x="291319" y="889488"/>
                    </a:lnTo>
                    <a:cubicBezTo>
                      <a:pt x="212887" y="586763"/>
                      <a:pt x="247745" y="362522"/>
                      <a:pt x="291319" y="226732"/>
                    </a:cubicBezTo>
                    <a:cubicBezTo>
                      <a:pt x="338627" y="79730"/>
                      <a:pt x="402119" y="4983"/>
                      <a:pt x="405854" y="2492"/>
                    </a:cubicBezTo>
                    <a:cubicBezTo>
                      <a:pt x="407099" y="0"/>
                      <a:pt x="409589" y="0"/>
                      <a:pt x="4120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DFF3101-CA7C-CC4B-9966-29FFB93FD0E1}"/>
                  </a:ext>
                </a:extLst>
              </p:cNvPr>
              <p:cNvSpPr/>
              <p:nvPr/>
            </p:nvSpPr>
            <p:spPr>
              <a:xfrm>
                <a:off x="7535798" y="7881151"/>
                <a:ext cx="2470405" cy="1636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84" h="1314">
                    <a:moveTo>
                      <a:pt x="1798" y="46"/>
                    </a:moveTo>
                    <a:lnTo>
                      <a:pt x="1410" y="283"/>
                    </a:lnTo>
                    <a:lnTo>
                      <a:pt x="1177" y="91"/>
                    </a:lnTo>
                    <a:cubicBezTo>
                      <a:pt x="1143" y="64"/>
                      <a:pt x="1106" y="43"/>
                      <a:pt x="1066" y="27"/>
                    </a:cubicBezTo>
                    <a:cubicBezTo>
                      <a:pt x="1021" y="10"/>
                      <a:pt x="973" y="0"/>
                      <a:pt x="923" y="0"/>
                    </a:cubicBezTo>
                    <a:lnTo>
                      <a:pt x="602" y="0"/>
                    </a:lnTo>
                    <a:cubicBezTo>
                      <a:pt x="526" y="0"/>
                      <a:pt x="454" y="22"/>
                      <a:pt x="392" y="60"/>
                    </a:cubicBezTo>
                    <a:cubicBezTo>
                      <a:pt x="327" y="100"/>
                      <a:pt x="274" y="158"/>
                      <a:pt x="240" y="230"/>
                    </a:cubicBezTo>
                    <a:cubicBezTo>
                      <a:pt x="108" y="512"/>
                      <a:pt x="-78" y="974"/>
                      <a:pt x="34" y="1137"/>
                    </a:cubicBezTo>
                    <a:cubicBezTo>
                      <a:pt x="101" y="1234"/>
                      <a:pt x="264" y="1221"/>
                      <a:pt x="264" y="1221"/>
                    </a:cubicBezTo>
                    <a:lnTo>
                      <a:pt x="264" y="1314"/>
                    </a:lnTo>
                    <a:lnTo>
                      <a:pt x="1072" y="1314"/>
                    </a:lnTo>
                    <a:lnTo>
                      <a:pt x="1072" y="801"/>
                    </a:lnTo>
                    <a:cubicBezTo>
                      <a:pt x="1072" y="801"/>
                      <a:pt x="1185" y="726"/>
                      <a:pt x="1197" y="602"/>
                    </a:cubicBezTo>
                    <a:cubicBezTo>
                      <a:pt x="1197" y="602"/>
                      <a:pt x="1286" y="682"/>
                      <a:pt x="1384" y="682"/>
                    </a:cubicBezTo>
                    <a:cubicBezTo>
                      <a:pt x="1530" y="682"/>
                      <a:pt x="1811" y="460"/>
                      <a:pt x="1984" y="310"/>
                    </a:cubicBezTo>
                    <a:cubicBezTo>
                      <a:pt x="1938" y="181"/>
                      <a:pt x="1838" y="82"/>
                      <a:pt x="1798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CAE98EE-FBD1-8648-9E23-ACF773A2A200}"/>
                  </a:ext>
                </a:extLst>
              </p:cNvPr>
              <p:cNvSpPr/>
              <p:nvPr/>
            </p:nvSpPr>
            <p:spPr>
              <a:xfrm>
                <a:off x="7529492" y="7873677"/>
                <a:ext cx="2485919" cy="1651254"/>
              </a:xfrm>
              <a:custGeom>
                <a:avLst/>
                <a:gdLst>
                  <a:gd name="connsiteX0" fmla="*/ 757141 w 2485919"/>
                  <a:gd name="connsiteY0" fmla="*/ 14955 h 1651254"/>
                  <a:gd name="connsiteX1" fmla="*/ 500639 w 2485919"/>
                  <a:gd name="connsiteY1" fmla="*/ 88426 h 1651254"/>
                  <a:gd name="connsiteX2" fmla="*/ 313865 w 2485919"/>
                  <a:gd name="connsiteY2" fmla="*/ 297632 h 1651254"/>
                  <a:gd name="connsiteX3" fmla="*/ 56117 w 2485919"/>
                  <a:gd name="connsiteY3" fmla="*/ 1418376 h 1651254"/>
                  <a:gd name="connsiteX4" fmla="*/ 335032 w 2485919"/>
                  <a:gd name="connsiteY4" fmla="*/ 1520489 h 1651254"/>
                  <a:gd name="connsiteX5" fmla="*/ 341258 w 2485919"/>
                  <a:gd name="connsiteY5" fmla="*/ 1522979 h 1651254"/>
                  <a:gd name="connsiteX6" fmla="*/ 343748 w 2485919"/>
                  <a:gd name="connsiteY6" fmla="*/ 1527960 h 1651254"/>
                  <a:gd name="connsiteX7" fmla="*/ 343748 w 2485919"/>
                  <a:gd name="connsiteY7" fmla="*/ 1636299 h 1651254"/>
                  <a:gd name="connsiteX8" fmla="*/ 1334895 w 2485919"/>
                  <a:gd name="connsiteY8" fmla="*/ 1636299 h 1651254"/>
                  <a:gd name="connsiteX9" fmla="*/ 1334895 w 2485919"/>
                  <a:gd name="connsiteY9" fmla="*/ 1004946 h 1651254"/>
                  <a:gd name="connsiteX10" fmla="*/ 1337386 w 2485919"/>
                  <a:gd name="connsiteY10" fmla="*/ 998720 h 1651254"/>
                  <a:gd name="connsiteX11" fmla="*/ 1489295 w 2485919"/>
                  <a:gd name="connsiteY11" fmla="*/ 757137 h 1651254"/>
                  <a:gd name="connsiteX12" fmla="*/ 1495521 w 2485919"/>
                  <a:gd name="connsiteY12" fmla="*/ 750911 h 1651254"/>
                  <a:gd name="connsiteX13" fmla="*/ 1502992 w 2485919"/>
                  <a:gd name="connsiteY13" fmla="*/ 752156 h 1651254"/>
                  <a:gd name="connsiteX14" fmla="*/ 1730856 w 2485919"/>
                  <a:gd name="connsiteY14" fmla="*/ 849287 h 1651254"/>
                  <a:gd name="connsiteX15" fmla="*/ 2469236 w 2485919"/>
                  <a:gd name="connsiteY15" fmla="*/ 391027 h 1651254"/>
                  <a:gd name="connsiteX16" fmla="*/ 2246352 w 2485919"/>
                  <a:gd name="connsiteY16" fmla="*/ 74728 h 1651254"/>
                  <a:gd name="connsiteX17" fmla="*/ 1766966 w 2485919"/>
                  <a:gd name="connsiteY17" fmla="*/ 366122 h 1651254"/>
                  <a:gd name="connsiteX18" fmla="*/ 1758250 w 2485919"/>
                  <a:gd name="connsiteY18" fmla="*/ 366122 h 1651254"/>
                  <a:gd name="connsiteX19" fmla="*/ 1468128 w 2485919"/>
                  <a:gd name="connsiteY19" fmla="*/ 127030 h 1651254"/>
                  <a:gd name="connsiteX20" fmla="*/ 1333650 w 2485919"/>
                  <a:gd name="connsiteY20" fmla="*/ 48578 h 1651254"/>
                  <a:gd name="connsiteX21" fmla="*/ 1156838 w 2485919"/>
                  <a:gd name="connsiteY21" fmla="*/ 14955 h 1651254"/>
                  <a:gd name="connsiteX22" fmla="*/ 757139 w 2485919"/>
                  <a:gd name="connsiteY22" fmla="*/ 0 h 1651254"/>
                  <a:gd name="connsiteX23" fmla="*/ 1156838 w 2485919"/>
                  <a:gd name="connsiteY23" fmla="*/ 0 h 1651254"/>
                  <a:gd name="connsiteX24" fmla="*/ 1338632 w 2485919"/>
                  <a:gd name="connsiteY24" fmla="*/ 33623 h 1651254"/>
                  <a:gd name="connsiteX25" fmla="*/ 1478091 w 2485919"/>
                  <a:gd name="connsiteY25" fmla="*/ 115812 h 1651254"/>
                  <a:gd name="connsiteX26" fmla="*/ 1764479 w 2485919"/>
                  <a:gd name="connsiteY26" fmla="*/ 349927 h 1651254"/>
                  <a:gd name="connsiteX27" fmla="*/ 2242623 w 2485919"/>
                  <a:gd name="connsiteY27" fmla="*/ 58529 h 1651254"/>
                  <a:gd name="connsiteX28" fmla="*/ 2251340 w 2485919"/>
                  <a:gd name="connsiteY28" fmla="*/ 59774 h 1651254"/>
                  <a:gd name="connsiteX29" fmla="*/ 2485431 w 2485919"/>
                  <a:gd name="connsiteY29" fmla="*/ 389776 h 1651254"/>
                  <a:gd name="connsiteX30" fmla="*/ 2482941 w 2485919"/>
                  <a:gd name="connsiteY30" fmla="*/ 398493 h 1651254"/>
                  <a:gd name="connsiteX31" fmla="*/ 1730860 w 2485919"/>
                  <a:gd name="connsiteY31" fmla="*/ 864231 h 1651254"/>
                  <a:gd name="connsiteX32" fmla="*/ 1502994 w 2485919"/>
                  <a:gd name="connsiteY32" fmla="*/ 772080 h 1651254"/>
                  <a:gd name="connsiteX33" fmla="*/ 1349838 w 2485919"/>
                  <a:gd name="connsiteY33" fmla="*/ 1008685 h 1651254"/>
                  <a:gd name="connsiteX34" fmla="*/ 1349838 w 2485919"/>
                  <a:gd name="connsiteY34" fmla="*/ 1643782 h 1651254"/>
                  <a:gd name="connsiteX35" fmla="*/ 1342367 w 2485919"/>
                  <a:gd name="connsiteY35" fmla="*/ 1651254 h 1651254"/>
                  <a:gd name="connsiteX36" fmla="*/ 336272 w 2485919"/>
                  <a:gd name="connsiteY36" fmla="*/ 1651254 h 1651254"/>
                  <a:gd name="connsiteX37" fmla="*/ 328801 w 2485919"/>
                  <a:gd name="connsiteY37" fmla="*/ 1643782 h 1651254"/>
                  <a:gd name="connsiteX38" fmla="*/ 328801 w 2485919"/>
                  <a:gd name="connsiteY38" fmla="*/ 1536687 h 1651254"/>
                  <a:gd name="connsiteX39" fmla="*/ 43658 w 2485919"/>
                  <a:gd name="connsiteY39" fmla="*/ 1427102 h 1651254"/>
                  <a:gd name="connsiteX40" fmla="*/ 300163 w 2485919"/>
                  <a:gd name="connsiteY40" fmla="*/ 290153 h 1651254"/>
                  <a:gd name="connsiteX41" fmla="*/ 491918 w 2485919"/>
                  <a:gd name="connsiteY41" fmla="*/ 74718 h 1651254"/>
                  <a:gd name="connsiteX42" fmla="*/ 757139 w 2485919"/>
                  <a:gd name="connsiteY42" fmla="*/ 0 h 165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485919" h="1651254">
                    <a:moveTo>
                      <a:pt x="757141" y="14955"/>
                    </a:moveTo>
                    <a:cubicBezTo>
                      <a:pt x="666245" y="14955"/>
                      <a:pt x="577838" y="41106"/>
                      <a:pt x="500639" y="88426"/>
                    </a:cubicBezTo>
                    <a:cubicBezTo>
                      <a:pt x="419703" y="138237"/>
                      <a:pt x="354955" y="210463"/>
                      <a:pt x="313865" y="297632"/>
                    </a:cubicBezTo>
                    <a:cubicBezTo>
                      <a:pt x="158220" y="628874"/>
                      <a:pt x="-82097" y="1216642"/>
                      <a:pt x="56117" y="1418376"/>
                    </a:cubicBezTo>
                    <a:cubicBezTo>
                      <a:pt x="137052" y="1535432"/>
                      <a:pt x="332542" y="1520489"/>
                      <a:pt x="335032" y="1520489"/>
                    </a:cubicBezTo>
                    <a:cubicBezTo>
                      <a:pt x="337523" y="1520489"/>
                      <a:pt x="338768" y="1521734"/>
                      <a:pt x="341258" y="1522979"/>
                    </a:cubicBezTo>
                    <a:cubicBezTo>
                      <a:pt x="342503" y="1522979"/>
                      <a:pt x="343748" y="1525470"/>
                      <a:pt x="343748" y="1527960"/>
                    </a:cubicBezTo>
                    <a:lnTo>
                      <a:pt x="343748" y="1636299"/>
                    </a:lnTo>
                    <a:lnTo>
                      <a:pt x="1334895" y="1636299"/>
                    </a:lnTo>
                    <a:lnTo>
                      <a:pt x="1334895" y="1004946"/>
                    </a:lnTo>
                    <a:cubicBezTo>
                      <a:pt x="1334895" y="1002456"/>
                      <a:pt x="1334895" y="999965"/>
                      <a:pt x="1337386" y="998720"/>
                    </a:cubicBezTo>
                    <a:cubicBezTo>
                      <a:pt x="1338631" y="997475"/>
                      <a:pt x="1475598" y="905324"/>
                      <a:pt x="1489295" y="757137"/>
                    </a:cubicBezTo>
                    <a:cubicBezTo>
                      <a:pt x="1490540" y="754647"/>
                      <a:pt x="1491786" y="750911"/>
                      <a:pt x="1495521" y="750911"/>
                    </a:cubicBezTo>
                    <a:cubicBezTo>
                      <a:pt x="1498011" y="748420"/>
                      <a:pt x="1500502" y="749665"/>
                      <a:pt x="1502992" y="752156"/>
                    </a:cubicBezTo>
                    <a:cubicBezTo>
                      <a:pt x="1504237" y="752156"/>
                      <a:pt x="1613811" y="849287"/>
                      <a:pt x="1730856" y="849287"/>
                    </a:cubicBezTo>
                    <a:cubicBezTo>
                      <a:pt x="1911404" y="849287"/>
                      <a:pt x="2268765" y="562875"/>
                      <a:pt x="2469236" y="391027"/>
                    </a:cubicBezTo>
                    <a:cubicBezTo>
                      <a:pt x="2413204" y="239104"/>
                      <a:pt x="2297404" y="122049"/>
                      <a:pt x="2246352" y="74728"/>
                    </a:cubicBezTo>
                    <a:lnTo>
                      <a:pt x="1766966" y="366122"/>
                    </a:lnTo>
                    <a:cubicBezTo>
                      <a:pt x="1764476" y="368612"/>
                      <a:pt x="1760740" y="367367"/>
                      <a:pt x="1758250" y="366122"/>
                    </a:cubicBezTo>
                    <a:lnTo>
                      <a:pt x="1468128" y="127030"/>
                    </a:lnTo>
                    <a:cubicBezTo>
                      <a:pt x="1427037" y="93407"/>
                      <a:pt x="1382212" y="67257"/>
                      <a:pt x="1333650" y="48578"/>
                    </a:cubicBezTo>
                    <a:cubicBezTo>
                      <a:pt x="1276373" y="27408"/>
                      <a:pt x="1216605" y="14955"/>
                      <a:pt x="1156838" y="14955"/>
                    </a:cubicBezTo>
                    <a:close/>
                    <a:moveTo>
                      <a:pt x="757139" y="0"/>
                    </a:moveTo>
                    <a:lnTo>
                      <a:pt x="1156838" y="0"/>
                    </a:lnTo>
                    <a:cubicBezTo>
                      <a:pt x="1219096" y="0"/>
                      <a:pt x="1280109" y="11208"/>
                      <a:pt x="1338632" y="33623"/>
                    </a:cubicBezTo>
                    <a:cubicBezTo>
                      <a:pt x="1389684" y="53548"/>
                      <a:pt x="1435755" y="80944"/>
                      <a:pt x="1478091" y="115812"/>
                    </a:cubicBezTo>
                    <a:lnTo>
                      <a:pt x="1764479" y="349927"/>
                    </a:lnTo>
                    <a:lnTo>
                      <a:pt x="2242623" y="58529"/>
                    </a:lnTo>
                    <a:cubicBezTo>
                      <a:pt x="2245114" y="56038"/>
                      <a:pt x="2248849" y="57284"/>
                      <a:pt x="2251340" y="59774"/>
                    </a:cubicBezTo>
                    <a:cubicBezTo>
                      <a:pt x="2302392" y="105850"/>
                      <a:pt x="2426908" y="229134"/>
                      <a:pt x="2485431" y="389776"/>
                    </a:cubicBezTo>
                    <a:cubicBezTo>
                      <a:pt x="2486676" y="393512"/>
                      <a:pt x="2485431" y="397248"/>
                      <a:pt x="2482941" y="398493"/>
                    </a:cubicBezTo>
                    <a:cubicBezTo>
                      <a:pt x="2038416" y="783287"/>
                      <a:pt x="1829228" y="864231"/>
                      <a:pt x="1730860" y="864231"/>
                    </a:cubicBezTo>
                    <a:cubicBezTo>
                      <a:pt x="1628756" y="864231"/>
                      <a:pt x="1535368" y="798231"/>
                      <a:pt x="1502994" y="772080"/>
                    </a:cubicBezTo>
                    <a:cubicBezTo>
                      <a:pt x="1484316" y="907816"/>
                      <a:pt x="1371006" y="993741"/>
                      <a:pt x="1349838" y="1008685"/>
                    </a:cubicBezTo>
                    <a:lnTo>
                      <a:pt x="1349838" y="1643782"/>
                    </a:lnTo>
                    <a:cubicBezTo>
                      <a:pt x="1349838" y="1648763"/>
                      <a:pt x="1347348" y="1651254"/>
                      <a:pt x="1342367" y="1651254"/>
                    </a:cubicBezTo>
                    <a:lnTo>
                      <a:pt x="336272" y="1651254"/>
                    </a:lnTo>
                    <a:cubicBezTo>
                      <a:pt x="331292" y="1651254"/>
                      <a:pt x="328801" y="1648763"/>
                      <a:pt x="328801" y="1643782"/>
                    </a:cubicBezTo>
                    <a:lnTo>
                      <a:pt x="328801" y="1536687"/>
                    </a:lnTo>
                    <a:cubicBezTo>
                      <a:pt x="287711" y="1537933"/>
                      <a:pt x="119613" y="1537933"/>
                      <a:pt x="43658" y="1427102"/>
                    </a:cubicBezTo>
                    <a:cubicBezTo>
                      <a:pt x="-99537" y="1219139"/>
                      <a:pt x="142026" y="625135"/>
                      <a:pt x="300163" y="290153"/>
                    </a:cubicBezTo>
                    <a:cubicBezTo>
                      <a:pt x="341253" y="201737"/>
                      <a:pt x="408492" y="127020"/>
                      <a:pt x="491918" y="74718"/>
                    </a:cubicBezTo>
                    <a:cubicBezTo>
                      <a:pt x="571609" y="26151"/>
                      <a:pt x="663751" y="0"/>
                      <a:pt x="757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7F56893A-3F24-DB45-B8CA-A63ADC2C1BB5}"/>
                  </a:ext>
                </a:extLst>
              </p:cNvPr>
              <p:cNvSpPr/>
              <p:nvPr/>
            </p:nvSpPr>
            <p:spPr>
              <a:xfrm>
                <a:off x="9776977" y="7833798"/>
                <a:ext cx="393670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7" h="349">
                    <a:moveTo>
                      <a:pt x="307" y="173"/>
                    </a:moveTo>
                    <a:lnTo>
                      <a:pt x="204" y="25"/>
                    </a:lnTo>
                    <a:cubicBezTo>
                      <a:pt x="195" y="13"/>
                      <a:pt x="182" y="4"/>
                      <a:pt x="169" y="2"/>
                    </a:cubicBezTo>
                    <a:cubicBezTo>
                      <a:pt x="155" y="-2"/>
                      <a:pt x="140" y="1"/>
                      <a:pt x="126" y="9"/>
                    </a:cubicBezTo>
                    <a:lnTo>
                      <a:pt x="0" y="85"/>
                    </a:lnTo>
                    <a:cubicBezTo>
                      <a:pt x="40" y="121"/>
                      <a:pt x="140" y="220"/>
                      <a:pt x="186" y="349"/>
                    </a:cubicBezTo>
                    <a:cubicBezTo>
                      <a:pt x="233" y="308"/>
                      <a:pt x="272" y="272"/>
                      <a:pt x="298" y="249"/>
                    </a:cubicBezTo>
                    <a:cubicBezTo>
                      <a:pt x="309" y="239"/>
                      <a:pt x="315" y="225"/>
                      <a:pt x="317" y="212"/>
                    </a:cubicBezTo>
                    <a:cubicBezTo>
                      <a:pt x="318" y="198"/>
                      <a:pt x="315" y="184"/>
                      <a:pt x="307" y="1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9FAC4929-2DD3-6142-8143-16C78250CE4A}"/>
                  </a:ext>
                </a:extLst>
              </p:cNvPr>
              <p:cNvSpPr/>
              <p:nvPr/>
            </p:nvSpPr>
            <p:spPr>
              <a:xfrm>
                <a:off x="9769502" y="7824894"/>
                <a:ext cx="408848" cy="448818"/>
              </a:xfrm>
              <a:custGeom>
                <a:avLst/>
                <a:gdLst>
                  <a:gd name="connsiteX0" fmla="*/ 190973 w 408848"/>
                  <a:gd name="connsiteY0" fmla="*/ 16691 h 448818"/>
                  <a:gd name="connsiteX1" fmla="*/ 167693 w 408848"/>
                  <a:gd name="connsiteY1" fmla="*/ 25078 h 448818"/>
                  <a:gd name="connsiteX2" fmla="*/ 21179 w 408848"/>
                  <a:gd name="connsiteY2" fmla="*/ 115777 h 448818"/>
                  <a:gd name="connsiteX3" fmla="*/ 242191 w 408848"/>
                  <a:gd name="connsiteY3" fmla="*/ 427636 h 448818"/>
                  <a:gd name="connsiteX4" fmla="*/ 372563 w 408848"/>
                  <a:gd name="connsiteY4" fmla="*/ 310845 h 448818"/>
                  <a:gd name="connsiteX5" fmla="*/ 392429 w 408848"/>
                  <a:gd name="connsiteY5" fmla="*/ 269843 h 448818"/>
                  <a:gd name="connsiteX6" fmla="*/ 382496 w 408848"/>
                  <a:gd name="connsiteY6" fmla="*/ 226357 h 448818"/>
                  <a:gd name="connsiteX7" fmla="*/ 254607 w 408848"/>
                  <a:gd name="connsiteY7" fmla="*/ 43714 h 448818"/>
                  <a:gd name="connsiteX8" fmla="*/ 216116 w 408848"/>
                  <a:gd name="connsiteY8" fmla="*/ 17623 h 448818"/>
                  <a:gd name="connsiteX9" fmla="*/ 190973 w 408848"/>
                  <a:gd name="connsiteY9" fmla="*/ 16691 h 448818"/>
                  <a:gd name="connsiteX10" fmla="*/ 188475 w 408848"/>
                  <a:gd name="connsiteY10" fmla="*/ 1263 h 448818"/>
                  <a:gd name="connsiteX11" fmla="*/ 218593 w 408848"/>
                  <a:gd name="connsiteY11" fmla="*/ 1418 h 448818"/>
                  <a:gd name="connsiteX12" fmla="*/ 267031 w 408848"/>
                  <a:gd name="connsiteY12" fmla="*/ 33730 h 448818"/>
                  <a:gd name="connsiteX13" fmla="*/ 394958 w 408848"/>
                  <a:gd name="connsiteY13" fmla="*/ 217661 h 448818"/>
                  <a:gd name="connsiteX14" fmla="*/ 408620 w 408848"/>
                  <a:gd name="connsiteY14" fmla="*/ 271101 h 448818"/>
                  <a:gd name="connsiteX15" fmla="*/ 382538 w 408848"/>
                  <a:gd name="connsiteY15" fmla="*/ 322055 h 448818"/>
                  <a:gd name="connsiteX16" fmla="*/ 243433 w 408848"/>
                  <a:gd name="connsiteY16" fmla="*/ 446333 h 448818"/>
                  <a:gd name="connsiteX17" fmla="*/ 238465 w 408848"/>
                  <a:gd name="connsiteY17" fmla="*/ 448818 h 448818"/>
                  <a:gd name="connsiteX18" fmla="*/ 235981 w 408848"/>
                  <a:gd name="connsiteY18" fmla="*/ 447575 h 448818"/>
                  <a:gd name="connsiteX19" fmla="*/ 231013 w 408848"/>
                  <a:gd name="connsiteY19" fmla="*/ 443847 h 448818"/>
                  <a:gd name="connsiteX20" fmla="*/ 2484 w 408848"/>
                  <a:gd name="connsiteY20" fmla="*/ 119482 h 448818"/>
                  <a:gd name="connsiteX21" fmla="*/ 0 w 408848"/>
                  <a:gd name="connsiteY21" fmla="*/ 112025 h 448818"/>
                  <a:gd name="connsiteX22" fmla="*/ 3726 w 408848"/>
                  <a:gd name="connsiteY22" fmla="*/ 107054 h 448818"/>
                  <a:gd name="connsiteX23" fmla="*/ 160219 w 408848"/>
                  <a:gd name="connsiteY23" fmla="*/ 11360 h 448818"/>
                  <a:gd name="connsiteX24" fmla="*/ 188475 w 408848"/>
                  <a:gd name="connsiteY24" fmla="*/ 1263 h 44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8848" h="448818">
                    <a:moveTo>
                      <a:pt x="190973" y="16691"/>
                    </a:moveTo>
                    <a:cubicBezTo>
                      <a:pt x="182903" y="17933"/>
                      <a:pt x="175143" y="20729"/>
                      <a:pt x="167693" y="25078"/>
                    </a:cubicBezTo>
                    <a:lnTo>
                      <a:pt x="21179" y="115777"/>
                    </a:lnTo>
                    <a:cubicBezTo>
                      <a:pt x="74570" y="164234"/>
                      <a:pt x="185075" y="279783"/>
                      <a:pt x="242191" y="427636"/>
                    </a:cubicBezTo>
                    <a:cubicBezTo>
                      <a:pt x="296823" y="379180"/>
                      <a:pt x="344005" y="338179"/>
                      <a:pt x="372563" y="310845"/>
                    </a:cubicBezTo>
                    <a:cubicBezTo>
                      <a:pt x="384980" y="299662"/>
                      <a:pt x="391188" y="284753"/>
                      <a:pt x="392429" y="269843"/>
                    </a:cubicBezTo>
                    <a:cubicBezTo>
                      <a:pt x="394913" y="254934"/>
                      <a:pt x="389946" y="238782"/>
                      <a:pt x="382496" y="226357"/>
                    </a:cubicBezTo>
                    <a:lnTo>
                      <a:pt x="254607" y="43714"/>
                    </a:lnTo>
                    <a:cubicBezTo>
                      <a:pt x="245916" y="30047"/>
                      <a:pt x="232258" y="21350"/>
                      <a:pt x="216116" y="17623"/>
                    </a:cubicBezTo>
                    <a:cubicBezTo>
                      <a:pt x="207425" y="15759"/>
                      <a:pt x="199044" y="15448"/>
                      <a:pt x="190973" y="16691"/>
                    </a:cubicBezTo>
                    <a:close/>
                    <a:moveTo>
                      <a:pt x="188475" y="1263"/>
                    </a:moveTo>
                    <a:cubicBezTo>
                      <a:pt x="198411" y="-446"/>
                      <a:pt x="208657" y="-446"/>
                      <a:pt x="218593" y="1418"/>
                    </a:cubicBezTo>
                    <a:cubicBezTo>
                      <a:pt x="238465" y="6389"/>
                      <a:pt x="255853" y="17574"/>
                      <a:pt x="267031" y="33730"/>
                    </a:cubicBezTo>
                    <a:lnTo>
                      <a:pt x="394958" y="217661"/>
                    </a:lnTo>
                    <a:cubicBezTo>
                      <a:pt x="406136" y="233818"/>
                      <a:pt x="409862" y="252459"/>
                      <a:pt x="408620" y="271101"/>
                    </a:cubicBezTo>
                    <a:cubicBezTo>
                      <a:pt x="406136" y="290985"/>
                      <a:pt x="397442" y="309627"/>
                      <a:pt x="382538" y="322055"/>
                    </a:cubicBezTo>
                    <a:cubicBezTo>
                      <a:pt x="352730" y="349396"/>
                      <a:pt x="303049" y="395379"/>
                      <a:pt x="243433" y="446333"/>
                    </a:cubicBezTo>
                    <a:cubicBezTo>
                      <a:pt x="242191" y="447575"/>
                      <a:pt x="239707" y="448818"/>
                      <a:pt x="238465" y="448818"/>
                    </a:cubicBezTo>
                    <a:cubicBezTo>
                      <a:pt x="238465" y="448818"/>
                      <a:pt x="237223" y="448818"/>
                      <a:pt x="235981" y="447575"/>
                    </a:cubicBezTo>
                    <a:cubicBezTo>
                      <a:pt x="233497" y="447575"/>
                      <a:pt x="232255" y="446333"/>
                      <a:pt x="231013" y="443847"/>
                    </a:cubicBezTo>
                    <a:cubicBezTo>
                      <a:pt x="173881" y="284771"/>
                      <a:pt x="52164" y="164222"/>
                      <a:pt x="2484" y="119482"/>
                    </a:cubicBezTo>
                    <a:cubicBezTo>
                      <a:pt x="1242" y="118239"/>
                      <a:pt x="0" y="115754"/>
                      <a:pt x="0" y="112025"/>
                    </a:cubicBezTo>
                    <a:cubicBezTo>
                      <a:pt x="0" y="110783"/>
                      <a:pt x="2484" y="108297"/>
                      <a:pt x="3726" y="107054"/>
                    </a:cubicBezTo>
                    <a:lnTo>
                      <a:pt x="160219" y="11360"/>
                    </a:lnTo>
                    <a:cubicBezTo>
                      <a:pt x="168913" y="6389"/>
                      <a:pt x="178539" y="2972"/>
                      <a:pt x="188475" y="1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36D6BA70-CE44-444F-823E-9711319EB01B}"/>
                  </a:ext>
                </a:extLst>
              </p:cNvPr>
              <p:cNvSpPr/>
              <p:nvPr/>
            </p:nvSpPr>
            <p:spPr>
              <a:xfrm>
                <a:off x="8878758" y="8253777"/>
                <a:ext cx="158216" cy="383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309">
                    <a:moveTo>
                      <a:pt x="120" y="309"/>
                    </a:moveTo>
                    <a:lnTo>
                      <a:pt x="119" y="309"/>
                    </a:lnTo>
                    <a:cubicBezTo>
                      <a:pt x="115" y="309"/>
                      <a:pt x="113" y="306"/>
                      <a:pt x="113" y="303"/>
                    </a:cubicBezTo>
                    <a:cubicBezTo>
                      <a:pt x="114" y="301"/>
                      <a:pt x="128" y="218"/>
                      <a:pt x="85" y="145"/>
                    </a:cubicBezTo>
                    <a:cubicBezTo>
                      <a:pt x="41" y="70"/>
                      <a:pt x="1" y="10"/>
                      <a:pt x="1" y="9"/>
                    </a:cubicBezTo>
                    <a:cubicBezTo>
                      <a:pt x="0" y="7"/>
                      <a:pt x="0" y="2"/>
                      <a:pt x="3" y="0"/>
                    </a:cubicBezTo>
                    <a:cubicBezTo>
                      <a:pt x="6" y="-1"/>
                      <a:pt x="10" y="0"/>
                      <a:pt x="12" y="2"/>
                    </a:cubicBezTo>
                    <a:cubicBezTo>
                      <a:pt x="12" y="3"/>
                      <a:pt x="51" y="63"/>
                      <a:pt x="96" y="139"/>
                    </a:cubicBezTo>
                    <a:cubicBezTo>
                      <a:pt x="141" y="216"/>
                      <a:pt x="127" y="301"/>
                      <a:pt x="126" y="304"/>
                    </a:cubicBezTo>
                    <a:cubicBezTo>
                      <a:pt x="126" y="307"/>
                      <a:pt x="122" y="309"/>
                      <a:pt x="120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E7E249A7-53A0-A54D-861E-A1372808BDFA}"/>
                  </a:ext>
                </a:extLst>
              </p:cNvPr>
              <p:cNvSpPr/>
              <p:nvPr/>
            </p:nvSpPr>
            <p:spPr>
              <a:xfrm>
                <a:off x="8754178" y="8393355"/>
                <a:ext cx="1734142" cy="8250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3" h="663">
                    <a:moveTo>
                      <a:pt x="658" y="20"/>
                    </a:moveTo>
                    <a:lnTo>
                      <a:pt x="576" y="303"/>
                    </a:lnTo>
                    <a:lnTo>
                      <a:pt x="494" y="585"/>
                    </a:lnTo>
                    <a:cubicBezTo>
                      <a:pt x="492" y="591"/>
                      <a:pt x="489" y="596"/>
                      <a:pt x="484" y="600"/>
                    </a:cubicBezTo>
                    <a:cubicBezTo>
                      <a:pt x="479" y="603"/>
                      <a:pt x="473" y="606"/>
                      <a:pt x="467" y="606"/>
                    </a:cubicBezTo>
                    <a:lnTo>
                      <a:pt x="248" y="606"/>
                    </a:lnTo>
                    <a:lnTo>
                      <a:pt x="28" y="606"/>
                    </a:lnTo>
                    <a:cubicBezTo>
                      <a:pt x="20" y="606"/>
                      <a:pt x="13" y="609"/>
                      <a:pt x="8" y="614"/>
                    </a:cubicBezTo>
                    <a:cubicBezTo>
                      <a:pt x="3" y="619"/>
                      <a:pt x="0" y="626"/>
                      <a:pt x="0" y="634"/>
                    </a:cubicBezTo>
                    <a:cubicBezTo>
                      <a:pt x="0" y="642"/>
                      <a:pt x="3" y="649"/>
                      <a:pt x="8" y="654"/>
                    </a:cubicBezTo>
                    <a:cubicBezTo>
                      <a:pt x="13" y="660"/>
                      <a:pt x="20" y="663"/>
                      <a:pt x="28" y="663"/>
                    </a:cubicBezTo>
                    <a:lnTo>
                      <a:pt x="250" y="663"/>
                    </a:lnTo>
                    <a:lnTo>
                      <a:pt x="472" y="663"/>
                    </a:lnTo>
                    <a:lnTo>
                      <a:pt x="830" y="663"/>
                    </a:lnTo>
                    <a:lnTo>
                      <a:pt x="1190" y="663"/>
                    </a:lnTo>
                    <a:cubicBezTo>
                      <a:pt x="1196" y="663"/>
                      <a:pt x="1202" y="660"/>
                      <a:pt x="1207" y="656"/>
                    </a:cubicBezTo>
                    <a:cubicBezTo>
                      <a:pt x="1211" y="654"/>
                      <a:pt x="1215" y="648"/>
                      <a:pt x="1216" y="642"/>
                    </a:cubicBezTo>
                    <a:lnTo>
                      <a:pt x="1305" y="339"/>
                    </a:lnTo>
                    <a:lnTo>
                      <a:pt x="1392" y="36"/>
                    </a:lnTo>
                    <a:cubicBezTo>
                      <a:pt x="1395" y="27"/>
                      <a:pt x="1393" y="18"/>
                      <a:pt x="1388" y="11"/>
                    </a:cubicBezTo>
                    <a:cubicBezTo>
                      <a:pt x="1383" y="5"/>
                      <a:pt x="1375" y="0"/>
                      <a:pt x="1365" y="0"/>
                    </a:cubicBezTo>
                    <a:lnTo>
                      <a:pt x="1025" y="0"/>
                    </a:lnTo>
                    <a:lnTo>
                      <a:pt x="686" y="0"/>
                    </a:lnTo>
                    <a:cubicBezTo>
                      <a:pt x="679" y="0"/>
                      <a:pt x="673" y="2"/>
                      <a:pt x="668" y="6"/>
                    </a:cubicBezTo>
                    <a:cubicBezTo>
                      <a:pt x="663" y="10"/>
                      <a:pt x="660" y="14"/>
                      <a:pt x="658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4B4D186A-86B2-A94B-9F9B-B37B9C66A414}"/>
                  </a:ext>
                </a:extLst>
              </p:cNvPr>
              <p:cNvSpPr/>
              <p:nvPr/>
            </p:nvSpPr>
            <p:spPr>
              <a:xfrm>
                <a:off x="9866674" y="8698681"/>
                <a:ext cx="193098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44">
                    <a:moveTo>
                      <a:pt x="151" y="75"/>
                    </a:moveTo>
                    <a:cubicBezTo>
                      <a:pt x="136" y="114"/>
                      <a:pt x="92" y="145"/>
                      <a:pt x="51" y="144"/>
                    </a:cubicBezTo>
                    <a:cubicBezTo>
                      <a:pt x="11" y="142"/>
                      <a:pt x="-10" y="109"/>
                      <a:pt x="5" y="69"/>
                    </a:cubicBezTo>
                    <a:cubicBezTo>
                      <a:pt x="20" y="29"/>
                      <a:pt x="65" y="-1"/>
                      <a:pt x="105" y="0"/>
                    </a:cubicBezTo>
                    <a:cubicBezTo>
                      <a:pt x="145" y="2"/>
                      <a:pt x="166" y="36"/>
                      <a:pt x="151" y="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6FEFEA34-E96B-344F-8BD8-BDE42F02A974}"/>
                  </a:ext>
                </a:extLst>
              </p:cNvPr>
              <p:cNvSpPr/>
              <p:nvPr/>
            </p:nvSpPr>
            <p:spPr>
              <a:xfrm>
                <a:off x="10008694" y="7446220"/>
                <a:ext cx="611684" cy="600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2" h="483">
                    <a:moveTo>
                      <a:pt x="0" y="319"/>
                    </a:moveTo>
                    <a:lnTo>
                      <a:pt x="92" y="254"/>
                    </a:lnTo>
                    <a:cubicBezTo>
                      <a:pt x="92" y="254"/>
                      <a:pt x="99" y="191"/>
                      <a:pt x="137" y="150"/>
                    </a:cubicBezTo>
                    <a:cubicBezTo>
                      <a:pt x="176" y="110"/>
                      <a:pt x="202" y="63"/>
                      <a:pt x="214" y="19"/>
                    </a:cubicBezTo>
                    <a:cubicBezTo>
                      <a:pt x="225" y="-26"/>
                      <a:pt x="294" y="37"/>
                      <a:pt x="254" y="132"/>
                    </a:cubicBezTo>
                    <a:lnTo>
                      <a:pt x="338" y="89"/>
                    </a:lnTo>
                    <a:cubicBezTo>
                      <a:pt x="338" y="89"/>
                      <a:pt x="420" y="0"/>
                      <a:pt x="451" y="0"/>
                    </a:cubicBezTo>
                    <a:cubicBezTo>
                      <a:pt x="476" y="0"/>
                      <a:pt x="480" y="29"/>
                      <a:pt x="458" y="60"/>
                    </a:cubicBezTo>
                    <a:cubicBezTo>
                      <a:pt x="458" y="60"/>
                      <a:pt x="510" y="71"/>
                      <a:pt x="469" y="132"/>
                    </a:cubicBezTo>
                    <a:cubicBezTo>
                      <a:pt x="469" y="132"/>
                      <a:pt x="516" y="145"/>
                      <a:pt x="476" y="192"/>
                    </a:cubicBezTo>
                    <a:cubicBezTo>
                      <a:pt x="476" y="192"/>
                      <a:pt x="524" y="215"/>
                      <a:pt x="455" y="276"/>
                    </a:cubicBezTo>
                    <a:cubicBezTo>
                      <a:pt x="380" y="341"/>
                      <a:pt x="283" y="412"/>
                      <a:pt x="230" y="395"/>
                    </a:cubicBezTo>
                    <a:lnTo>
                      <a:pt x="121" y="48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49A139A7-0699-D64E-91ED-E7BDBC782093}"/>
                  </a:ext>
                </a:extLst>
              </p:cNvPr>
              <p:cNvSpPr/>
              <p:nvPr/>
            </p:nvSpPr>
            <p:spPr>
              <a:xfrm>
                <a:off x="10001219" y="7438743"/>
                <a:ext cx="627157" cy="615637"/>
              </a:xfrm>
              <a:custGeom>
                <a:avLst/>
                <a:gdLst>
                  <a:gd name="connsiteX0" fmla="*/ 568170 w 627157"/>
                  <a:gd name="connsiteY0" fmla="*/ 14951 h 615637"/>
                  <a:gd name="connsiteX1" fmla="*/ 433906 w 627157"/>
                  <a:gd name="connsiteY1" fmla="*/ 124385 h 615637"/>
                  <a:gd name="connsiteX2" fmla="*/ 431420 w 627157"/>
                  <a:gd name="connsiteY2" fmla="*/ 125629 h 615637"/>
                  <a:gd name="connsiteX3" fmla="*/ 326993 w 627157"/>
                  <a:gd name="connsiteY3" fmla="*/ 177858 h 615637"/>
                  <a:gd name="connsiteX4" fmla="*/ 318290 w 627157"/>
                  <a:gd name="connsiteY4" fmla="*/ 176615 h 615637"/>
                  <a:gd name="connsiteX5" fmla="*/ 315804 w 627157"/>
                  <a:gd name="connsiteY5" fmla="*/ 167910 h 615637"/>
                  <a:gd name="connsiteX6" fmla="*/ 309588 w 627157"/>
                  <a:gd name="connsiteY6" fmla="*/ 32361 h 615637"/>
                  <a:gd name="connsiteX7" fmla="*/ 288454 w 627157"/>
                  <a:gd name="connsiteY7" fmla="*/ 19926 h 615637"/>
                  <a:gd name="connsiteX8" fmla="*/ 280995 w 627157"/>
                  <a:gd name="connsiteY8" fmla="*/ 32361 h 615637"/>
                  <a:gd name="connsiteX9" fmla="*/ 184027 w 627157"/>
                  <a:gd name="connsiteY9" fmla="*/ 198999 h 615637"/>
                  <a:gd name="connsiteX10" fmla="*/ 129327 w 627157"/>
                  <a:gd name="connsiteY10" fmla="*/ 324599 h 615637"/>
                  <a:gd name="connsiteX11" fmla="*/ 126841 w 627157"/>
                  <a:gd name="connsiteY11" fmla="*/ 330817 h 615637"/>
                  <a:gd name="connsiteX12" fmla="*/ 18684 w 627157"/>
                  <a:gd name="connsiteY12" fmla="*/ 405431 h 615637"/>
                  <a:gd name="connsiteX13" fmla="*/ 159163 w 627157"/>
                  <a:gd name="connsiteY13" fmla="*/ 596940 h 615637"/>
                  <a:gd name="connsiteX14" fmla="*/ 288454 w 627157"/>
                  <a:gd name="connsiteY14" fmla="*/ 493724 h 615637"/>
                  <a:gd name="connsiteX15" fmla="*/ 294670 w 627157"/>
                  <a:gd name="connsiteY15" fmla="*/ 492481 h 615637"/>
                  <a:gd name="connsiteX16" fmla="*/ 568170 w 627157"/>
                  <a:gd name="connsiteY16" fmla="*/ 344496 h 615637"/>
                  <a:gd name="connsiteX17" fmla="*/ 611681 w 627157"/>
                  <a:gd name="connsiteY17" fmla="*/ 274857 h 615637"/>
                  <a:gd name="connsiteX18" fmla="*/ 595520 w 627157"/>
                  <a:gd name="connsiteY18" fmla="*/ 253716 h 615637"/>
                  <a:gd name="connsiteX19" fmla="*/ 591790 w 627157"/>
                  <a:gd name="connsiteY19" fmla="*/ 247498 h 615637"/>
                  <a:gd name="connsiteX20" fmla="*/ 593033 w 627157"/>
                  <a:gd name="connsiteY20" fmla="*/ 241280 h 615637"/>
                  <a:gd name="connsiteX21" fmla="*/ 610438 w 627157"/>
                  <a:gd name="connsiteY21" fmla="*/ 197755 h 615637"/>
                  <a:gd name="connsiteX22" fmla="*/ 588061 w 627157"/>
                  <a:gd name="connsiteY22" fmla="*/ 177858 h 615637"/>
                  <a:gd name="connsiteX23" fmla="*/ 583088 w 627157"/>
                  <a:gd name="connsiteY23" fmla="*/ 174128 h 615637"/>
                  <a:gd name="connsiteX24" fmla="*/ 584331 w 627157"/>
                  <a:gd name="connsiteY24" fmla="*/ 166666 h 615637"/>
                  <a:gd name="connsiteX25" fmla="*/ 600492 w 627157"/>
                  <a:gd name="connsiteY25" fmla="*/ 109462 h 615637"/>
                  <a:gd name="connsiteX26" fmla="*/ 574386 w 627157"/>
                  <a:gd name="connsiteY26" fmla="*/ 89565 h 615637"/>
                  <a:gd name="connsiteX27" fmla="*/ 569413 w 627157"/>
                  <a:gd name="connsiteY27" fmla="*/ 85835 h 615637"/>
                  <a:gd name="connsiteX28" fmla="*/ 570656 w 627157"/>
                  <a:gd name="connsiteY28" fmla="*/ 78373 h 615637"/>
                  <a:gd name="connsiteX29" fmla="*/ 584331 w 627157"/>
                  <a:gd name="connsiteY29" fmla="*/ 23656 h 615637"/>
                  <a:gd name="connsiteX30" fmla="*/ 568170 w 627157"/>
                  <a:gd name="connsiteY30" fmla="*/ 14951 h 615637"/>
                  <a:gd name="connsiteX31" fmla="*/ 568197 w 627157"/>
                  <a:gd name="connsiteY31" fmla="*/ 0 h 615637"/>
                  <a:gd name="connsiteX32" fmla="*/ 598037 w 627157"/>
                  <a:gd name="connsiteY32" fmla="*/ 17412 h 615637"/>
                  <a:gd name="connsiteX33" fmla="*/ 588090 w 627157"/>
                  <a:gd name="connsiteY33" fmla="*/ 78354 h 615637"/>
                  <a:gd name="connsiteX34" fmla="*/ 614200 w 627157"/>
                  <a:gd name="connsiteY34" fmla="*/ 103228 h 615637"/>
                  <a:gd name="connsiteX35" fmla="*/ 601767 w 627157"/>
                  <a:gd name="connsiteY35" fmla="*/ 167901 h 615637"/>
                  <a:gd name="connsiteX36" fmla="*/ 625390 w 627157"/>
                  <a:gd name="connsiteY36" fmla="*/ 192775 h 615637"/>
                  <a:gd name="connsiteX37" fmla="*/ 610470 w 627157"/>
                  <a:gd name="connsiteY37" fmla="*/ 245011 h 615637"/>
                  <a:gd name="connsiteX38" fmla="*/ 626633 w 627157"/>
                  <a:gd name="connsiteY38" fmla="*/ 273617 h 615637"/>
                  <a:gd name="connsiteX39" fmla="*/ 578144 w 627157"/>
                  <a:gd name="connsiteY39" fmla="*/ 355702 h 615637"/>
                  <a:gd name="connsiteX40" fmla="*/ 294667 w 627157"/>
                  <a:gd name="connsiteY40" fmla="*/ 508678 h 615637"/>
                  <a:gd name="connsiteX41" fmla="*/ 161632 w 627157"/>
                  <a:gd name="connsiteY41" fmla="*/ 613150 h 615637"/>
                  <a:gd name="connsiteX42" fmla="*/ 157902 w 627157"/>
                  <a:gd name="connsiteY42" fmla="*/ 615637 h 615637"/>
                  <a:gd name="connsiteX43" fmla="*/ 156658 w 627157"/>
                  <a:gd name="connsiteY43" fmla="*/ 615637 h 615637"/>
                  <a:gd name="connsiteX44" fmla="*/ 151685 w 627157"/>
                  <a:gd name="connsiteY44" fmla="*/ 611906 h 615637"/>
                  <a:gd name="connsiteX45" fmla="*/ 1243 w 627157"/>
                  <a:gd name="connsiteY45" fmla="*/ 409181 h 615637"/>
                  <a:gd name="connsiteX46" fmla="*/ 0 w 627157"/>
                  <a:gd name="connsiteY46" fmla="*/ 402963 h 615637"/>
                  <a:gd name="connsiteX47" fmla="*/ 2487 w 627157"/>
                  <a:gd name="connsiteY47" fmla="*/ 397988 h 615637"/>
                  <a:gd name="connsiteX48" fmla="*/ 114385 w 627157"/>
                  <a:gd name="connsiteY48" fmla="*/ 318390 h 615637"/>
                  <a:gd name="connsiteX49" fmla="*/ 172821 w 627157"/>
                  <a:gd name="connsiteY49" fmla="*/ 189044 h 615637"/>
                  <a:gd name="connsiteX50" fmla="*/ 264827 w 627157"/>
                  <a:gd name="connsiteY50" fmla="*/ 28606 h 615637"/>
                  <a:gd name="connsiteX51" fmla="*/ 285963 w 627157"/>
                  <a:gd name="connsiteY51" fmla="*/ 4975 h 615637"/>
                  <a:gd name="connsiteX52" fmla="*/ 322020 w 627157"/>
                  <a:gd name="connsiteY52" fmla="*/ 22387 h 615637"/>
                  <a:gd name="connsiteX53" fmla="*/ 338183 w 627157"/>
                  <a:gd name="connsiteY53" fmla="*/ 155464 h 615637"/>
                  <a:gd name="connsiteX54" fmla="*/ 422729 w 627157"/>
                  <a:gd name="connsiteY54" fmla="*/ 111934 h 615637"/>
                  <a:gd name="connsiteX55" fmla="*/ 568197 w 627157"/>
                  <a:gd name="connsiteY55" fmla="*/ 0 h 61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627157" h="615637">
                    <a:moveTo>
                      <a:pt x="568170" y="14951"/>
                    </a:moveTo>
                    <a:cubicBezTo>
                      <a:pt x="542063" y="14951"/>
                      <a:pt x="472445" y="82104"/>
                      <a:pt x="433906" y="124385"/>
                    </a:cubicBezTo>
                    <a:cubicBezTo>
                      <a:pt x="432663" y="124385"/>
                      <a:pt x="431420" y="124385"/>
                      <a:pt x="431420" y="125629"/>
                    </a:cubicBezTo>
                    <a:lnTo>
                      <a:pt x="326993" y="177858"/>
                    </a:lnTo>
                    <a:cubicBezTo>
                      <a:pt x="323263" y="179102"/>
                      <a:pt x="320777" y="179102"/>
                      <a:pt x="318290" y="176615"/>
                    </a:cubicBezTo>
                    <a:cubicBezTo>
                      <a:pt x="315804" y="174128"/>
                      <a:pt x="314561" y="171641"/>
                      <a:pt x="315804" y="167910"/>
                    </a:cubicBezTo>
                    <a:cubicBezTo>
                      <a:pt x="341911" y="109462"/>
                      <a:pt x="330722" y="58476"/>
                      <a:pt x="309588" y="32361"/>
                    </a:cubicBezTo>
                    <a:cubicBezTo>
                      <a:pt x="302129" y="23656"/>
                      <a:pt x="294670" y="18682"/>
                      <a:pt x="288454" y="19926"/>
                    </a:cubicBezTo>
                    <a:cubicBezTo>
                      <a:pt x="284725" y="21169"/>
                      <a:pt x="280995" y="27387"/>
                      <a:pt x="280995" y="32361"/>
                    </a:cubicBezTo>
                    <a:cubicBezTo>
                      <a:pt x="264834" y="90809"/>
                      <a:pt x="230025" y="150500"/>
                      <a:pt x="184027" y="198999"/>
                    </a:cubicBezTo>
                    <a:cubicBezTo>
                      <a:pt x="138029" y="246255"/>
                      <a:pt x="129327" y="323356"/>
                      <a:pt x="129327" y="324599"/>
                    </a:cubicBezTo>
                    <a:cubicBezTo>
                      <a:pt x="129327" y="325843"/>
                      <a:pt x="128084" y="328330"/>
                      <a:pt x="126841" y="330817"/>
                    </a:cubicBezTo>
                    <a:lnTo>
                      <a:pt x="18684" y="405431"/>
                    </a:lnTo>
                    <a:lnTo>
                      <a:pt x="159163" y="596940"/>
                    </a:lnTo>
                    <a:lnTo>
                      <a:pt x="288454" y="493724"/>
                    </a:lnTo>
                    <a:cubicBezTo>
                      <a:pt x="289697" y="491237"/>
                      <a:pt x="293427" y="491237"/>
                      <a:pt x="294670" y="492481"/>
                    </a:cubicBezTo>
                    <a:cubicBezTo>
                      <a:pt x="345640" y="507403"/>
                      <a:pt x="440122" y="456417"/>
                      <a:pt x="568170" y="344496"/>
                    </a:cubicBezTo>
                    <a:cubicBezTo>
                      <a:pt x="606708" y="310920"/>
                      <a:pt x="614167" y="288536"/>
                      <a:pt x="611681" y="274857"/>
                    </a:cubicBezTo>
                    <a:cubicBezTo>
                      <a:pt x="609195" y="261177"/>
                      <a:pt x="595520" y="253716"/>
                      <a:pt x="595520" y="253716"/>
                    </a:cubicBezTo>
                    <a:cubicBezTo>
                      <a:pt x="594277" y="252472"/>
                      <a:pt x="593033" y="249985"/>
                      <a:pt x="591790" y="247498"/>
                    </a:cubicBezTo>
                    <a:cubicBezTo>
                      <a:pt x="591790" y="246255"/>
                      <a:pt x="591790" y="243767"/>
                      <a:pt x="593033" y="241280"/>
                    </a:cubicBezTo>
                    <a:cubicBezTo>
                      <a:pt x="607951" y="223870"/>
                      <a:pt x="614167" y="208948"/>
                      <a:pt x="610438" y="197755"/>
                    </a:cubicBezTo>
                    <a:cubicBezTo>
                      <a:pt x="606708" y="184076"/>
                      <a:pt x="588061" y="179102"/>
                      <a:pt x="588061" y="177858"/>
                    </a:cubicBezTo>
                    <a:cubicBezTo>
                      <a:pt x="585574" y="177858"/>
                      <a:pt x="584331" y="175371"/>
                      <a:pt x="583088" y="174128"/>
                    </a:cubicBezTo>
                    <a:cubicBezTo>
                      <a:pt x="583088" y="171641"/>
                      <a:pt x="583088" y="169153"/>
                      <a:pt x="584331" y="166666"/>
                    </a:cubicBezTo>
                    <a:cubicBezTo>
                      <a:pt x="600492" y="143039"/>
                      <a:pt x="605465" y="123142"/>
                      <a:pt x="600492" y="109462"/>
                    </a:cubicBezTo>
                    <a:cubicBezTo>
                      <a:pt x="594277" y="94539"/>
                      <a:pt x="574386" y="90809"/>
                      <a:pt x="574386" y="89565"/>
                    </a:cubicBezTo>
                    <a:cubicBezTo>
                      <a:pt x="571899" y="89565"/>
                      <a:pt x="570656" y="87078"/>
                      <a:pt x="569413" y="85835"/>
                    </a:cubicBezTo>
                    <a:cubicBezTo>
                      <a:pt x="568170" y="83347"/>
                      <a:pt x="569413" y="79617"/>
                      <a:pt x="570656" y="78373"/>
                    </a:cubicBezTo>
                    <a:cubicBezTo>
                      <a:pt x="588061" y="52258"/>
                      <a:pt x="588061" y="32361"/>
                      <a:pt x="584331" y="23656"/>
                    </a:cubicBezTo>
                    <a:cubicBezTo>
                      <a:pt x="580601" y="18682"/>
                      <a:pt x="575629" y="14951"/>
                      <a:pt x="568170" y="14951"/>
                    </a:cubicBezTo>
                    <a:close/>
                    <a:moveTo>
                      <a:pt x="568197" y="0"/>
                    </a:moveTo>
                    <a:cubicBezTo>
                      <a:pt x="581873" y="0"/>
                      <a:pt x="593063" y="4975"/>
                      <a:pt x="598037" y="17412"/>
                    </a:cubicBezTo>
                    <a:cubicBezTo>
                      <a:pt x="606740" y="32337"/>
                      <a:pt x="601767" y="55967"/>
                      <a:pt x="588090" y="78354"/>
                    </a:cubicBezTo>
                    <a:cubicBezTo>
                      <a:pt x="596793" y="82085"/>
                      <a:pt x="607983" y="89547"/>
                      <a:pt x="614200" y="103228"/>
                    </a:cubicBezTo>
                    <a:cubicBezTo>
                      <a:pt x="621660" y="120640"/>
                      <a:pt x="617930" y="141783"/>
                      <a:pt x="601767" y="167901"/>
                    </a:cubicBezTo>
                    <a:cubicBezTo>
                      <a:pt x="609227" y="171632"/>
                      <a:pt x="621660" y="179095"/>
                      <a:pt x="625390" y="192775"/>
                    </a:cubicBezTo>
                    <a:cubicBezTo>
                      <a:pt x="629120" y="208944"/>
                      <a:pt x="625390" y="226356"/>
                      <a:pt x="610470" y="245011"/>
                    </a:cubicBezTo>
                    <a:cubicBezTo>
                      <a:pt x="616686" y="249986"/>
                      <a:pt x="625390" y="259936"/>
                      <a:pt x="626633" y="273617"/>
                    </a:cubicBezTo>
                    <a:cubicBezTo>
                      <a:pt x="630363" y="297247"/>
                      <a:pt x="614200" y="325853"/>
                      <a:pt x="578144" y="355702"/>
                    </a:cubicBezTo>
                    <a:cubicBezTo>
                      <a:pt x="447595" y="471367"/>
                      <a:pt x="351859" y="522359"/>
                      <a:pt x="294667" y="508678"/>
                    </a:cubicBezTo>
                    <a:lnTo>
                      <a:pt x="161632" y="613150"/>
                    </a:lnTo>
                    <a:cubicBezTo>
                      <a:pt x="160388" y="614394"/>
                      <a:pt x="159145" y="615637"/>
                      <a:pt x="157902" y="615637"/>
                    </a:cubicBezTo>
                    <a:cubicBezTo>
                      <a:pt x="156658" y="615637"/>
                      <a:pt x="156658" y="615637"/>
                      <a:pt x="156658" y="615637"/>
                    </a:cubicBezTo>
                    <a:cubicBezTo>
                      <a:pt x="154172" y="614394"/>
                      <a:pt x="151685" y="614394"/>
                      <a:pt x="151685" y="611906"/>
                    </a:cubicBezTo>
                    <a:lnTo>
                      <a:pt x="1243" y="409181"/>
                    </a:lnTo>
                    <a:cubicBezTo>
                      <a:pt x="0" y="406694"/>
                      <a:pt x="0" y="404206"/>
                      <a:pt x="0" y="402963"/>
                    </a:cubicBezTo>
                    <a:cubicBezTo>
                      <a:pt x="0" y="400475"/>
                      <a:pt x="1243" y="397988"/>
                      <a:pt x="2487" y="397988"/>
                    </a:cubicBezTo>
                    <a:lnTo>
                      <a:pt x="114385" y="318390"/>
                    </a:lnTo>
                    <a:cubicBezTo>
                      <a:pt x="116872" y="303466"/>
                      <a:pt x="128062" y="233818"/>
                      <a:pt x="172821" y="189044"/>
                    </a:cubicBezTo>
                    <a:cubicBezTo>
                      <a:pt x="218824" y="141783"/>
                      <a:pt x="251151" y="85816"/>
                      <a:pt x="264827" y="28606"/>
                    </a:cubicBezTo>
                    <a:cubicBezTo>
                      <a:pt x="269800" y="11194"/>
                      <a:pt x="279747" y="6219"/>
                      <a:pt x="285963" y="4975"/>
                    </a:cubicBezTo>
                    <a:cubicBezTo>
                      <a:pt x="297153" y="2488"/>
                      <a:pt x="309587" y="8706"/>
                      <a:pt x="322020" y="22387"/>
                    </a:cubicBezTo>
                    <a:cubicBezTo>
                      <a:pt x="341913" y="46018"/>
                      <a:pt x="356833" y="95766"/>
                      <a:pt x="338183" y="155464"/>
                    </a:cubicBezTo>
                    <a:lnTo>
                      <a:pt x="422729" y="111934"/>
                    </a:lnTo>
                    <a:cubicBezTo>
                      <a:pt x="437648" y="97010"/>
                      <a:pt x="528411" y="0"/>
                      <a:pt x="568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E62B54E4-46D3-C349-AE02-1541484F727C}"/>
                  </a:ext>
                </a:extLst>
              </p:cNvPr>
              <p:cNvSpPr/>
              <p:nvPr/>
            </p:nvSpPr>
            <p:spPr>
              <a:xfrm>
                <a:off x="8290747" y="6843045"/>
                <a:ext cx="624142" cy="1220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980">
                    <a:moveTo>
                      <a:pt x="493" y="165"/>
                    </a:moveTo>
                    <a:cubicBezTo>
                      <a:pt x="485" y="76"/>
                      <a:pt x="392" y="-24"/>
                      <a:pt x="209" y="5"/>
                    </a:cubicBezTo>
                    <a:cubicBezTo>
                      <a:pt x="76" y="25"/>
                      <a:pt x="-12" y="87"/>
                      <a:pt x="1" y="327"/>
                    </a:cubicBezTo>
                    <a:cubicBezTo>
                      <a:pt x="4" y="370"/>
                      <a:pt x="33" y="442"/>
                      <a:pt x="33" y="442"/>
                    </a:cubicBezTo>
                    <a:lnTo>
                      <a:pt x="33" y="892"/>
                    </a:lnTo>
                    <a:lnTo>
                      <a:pt x="147" y="892"/>
                    </a:lnTo>
                    <a:cubicBezTo>
                      <a:pt x="161" y="892"/>
                      <a:pt x="174" y="896"/>
                      <a:pt x="185" y="903"/>
                    </a:cubicBezTo>
                    <a:cubicBezTo>
                      <a:pt x="197" y="911"/>
                      <a:pt x="207" y="922"/>
                      <a:pt x="213" y="936"/>
                    </a:cubicBezTo>
                    <a:lnTo>
                      <a:pt x="231" y="980"/>
                    </a:lnTo>
                    <a:lnTo>
                      <a:pt x="244" y="941"/>
                    </a:lnTo>
                    <a:cubicBezTo>
                      <a:pt x="249" y="926"/>
                      <a:pt x="258" y="914"/>
                      <a:pt x="270" y="906"/>
                    </a:cubicBezTo>
                    <a:cubicBezTo>
                      <a:pt x="282" y="897"/>
                      <a:pt x="297" y="892"/>
                      <a:pt x="313" y="892"/>
                    </a:cubicBezTo>
                    <a:lnTo>
                      <a:pt x="313" y="633"/>
                    </a:lnTo>
                    <a:cubicBezTo>
                      <a:pt x="355" y="641"/>
                      <a:pt x="394" y="639"/>
                      <a:pt x="422" y="629"/>
                    </a:cubicBezTo>
                    <a:cubicBezTo>
                      <a:pt x="525" y="593"/>
                      <a:pt x="502" y="282"/>
                      <a:pt x="493" y="1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B1770099-7B1F-0C41-B466-A8DC1F877FD9}"/>
                  </a:ext>
                </a:extLst>
              </p:cNvPr>
              <p:cNvSpPr/>
              <p:nvPr/>
            </p:nvSpPr>
            <p:spPr>
              <a:xfrm>
                <a:off x="8282992" y="6835310"/>
                <a:ext cx="638856" cy="1235271"/>
              </a:xfrm>
              <a:custGeom>
                <a:avLst/>
                <a:gdLst>
                  <a:gd name="connsiteX0" fmla="*/ 361126 w 638856"/>
                  <a:gd name="connsiteY0" fmla="*/ 17043 h 1235271"/>
                  <a:gd name="connsiteX1" fmla="*/ 267611 w 638856"/>
                  <a:gd name="connsiteY1" fmla="*/ 22684 h 1235271"/>
                  <a:gd name="connsiteX2" fmla="*/ 18963 w 638856"/>
                  <a:gd name="connsiteY2" fmla="*/ 414835 h 1235271"/>
                  <a:gd name="connsiteX3" fmla="*/ 56260 w 638856"/>
                  <a:gd name="connsiteY3" fmla="*/ 556757 h 1235271"/>
                  <a:gd name="connsiteX4" fmla="*/ 57503 w 638856"/>
                  <a:gd name="connsiteY4" fmla="*/ 559247 h 1235271"/>
                  <a:gd name="connsiteX5" fmla="*/ 57503 w 638856"/>
                  <a:gd name="connsiteY5" fmla="*/ 1111994 h 1235271"/>
                  <a:gd name="connsiteX6" fmla="*/ 190530 w 638856"/>
                  <a:gd name="connsiteY6" fmla="*/ 1111994 h 1235271"/>
                  <a:gd name="connsiteX7" fmla="*/ 242746 w 638856"/>
                  <a:gd name="connsiteY7" fmla="*/ 1126933 h 1235271"/>
                  <a:gd name="connsiteX8" fmla="*/ 280044 w 638856"/>
                  <a:gd name="connsiteY8" fmla="*/ 1171750 h 1235271"/>
                  <a:gd name="connsiteX9" fmla="*/ 294962 w 638856"/>
                  <a:gd name="connsiteY9" fmla="*/ 1206608 h 1235271"/>
                  <a:gd name="connsiteX10" fmla="*/ 304908 w 638856"/>
                  <a:gd name="connsiteY10" fmla="*/ 1177975 h 1235271"/>
                  <a:gd name="connsiteX11" fmla="*/ 338476 w 638856"/>
                  <a:gd name="connsiteY11" fmla="*/ 1130668 h 1235271"/>
                  <a:gd name="connsiteX12" fmla="*/ 389449 w 638856"/>
                  <a:gd name="connsiteY12" fmla="*/ 1111994 h 1235271"/>
                  <a:gd name="connsiteX13" fmla="*/ 389449 w 638856"/>
                  <a:gd name="connsiteY13" fmla="*/ 797028 h 1235271"/>
                  <a:gd name="connsiteX14" fmla="*/ 391936 w 638856"/>
                  <a:gd name="connsiteY14" fmla="*/ 792048 h 1235271"/>
                  <a:gd name="connsiteX15" fmla="*/ 396908 w 638856"/>
                  <a:gd name="connsiteY15" fmla="*/ 789558 h 1235271"/>
                  <a:gd name="connsiteX16" fmla="*/ 529936 w 638856"/>
                  <a:gd name="connsiteY16" fmla="*/ 785823 h 1235271"/>
                  <a:gd name="connsiteX17" fmla="*/ 613233 w 638856"/>
                  <a:gd name="connsiteY17" fmla="*/ 215647 h 1235271"/>
                  <a:gd name="connsiteX18" fmla="*/ 534908 w 638856"/>
                  <a:gd name="connsiteY18" fmla="*/ 76216 h 1235271"/>
                  <a:gd name="connsiteX19" fmla="*/ 361126 w 638856"/>
                  <a:gd name="connsiteY19" fmla="*/ 17043 h 1235271"/>
                  <a:gd name="connsiteX20" fmla="*/ 363189 w 638856"/>
                  <a:gd name="connsiteY20" fmla="*/ 356 h 1235271"/>
                  <a:gd name="connsiteX21" fmla="*/ 543633 w 638856"/>
                  <a:gd name="connsiteY21" fmla="*/ 62507 h 1235271"/>
                  <a:gd name="connsiteX22" fmla="*/ 628182 w 638856"/>
                  <a:gd name="connsiteY22" fmla="*/ 213149 h 1235271"/>
                  <a:gd name="connsiteX23" fmla="*/ 635642 w 638856"/>
                  <a:gd name="connsiteY23" fmla="*/ 541821 h 1235271"/>
                  <a:gd name="connsiteX24" fmla="*/ 534929 w 638856"/>
                  <a:gd name="connsiteY24" fmla="*/ 798286 h 1235271"/>
                  <a:gd name="connsiteX25" fmla="*/ 404376 w 638856"/>
                  <a:gd name="connsiteY25" fmla="*/ 805756 h 1235271"/>
                  <a:gd name="connsiteX26" fmla="*/ 404376 w 638856"/>
                  <a:gd name="connsiteY26" fmla="*/ 1118244 h 1235271"/>
                  <a:gd name="connsiteX27" fmla="*/ 396915 w 638856"/>
                  <a:gd name="connsiteY27" fmla="*/ 1125714 h 1235271"/>
                  <a:gd name="connsiteX28" fmla="*/ 348424 w 638856"/>
                  <a:gd name="connsiteY28" fmla="*/ 1141898 h 1235271"/>
                  <a:gd name="connsiteX29" fmla="*/ 318583 w 638856"/>
                  <a:gd name="connsiteY29" fmla="*/ 1181737 h 1235271"/>
                  <a:gd name="connsiteX30" fmla="*/ 302419 w 638856"/>
                  <a:gd name="connsiteY30" fmla="*/ 1230291 h 1235271"/>
                  <a:gd name="connsiteX31" fmla="*/ 294959 w 638856"/>
                  <a:gd name="connsiteY31" fmla="*/ 1235271 h 1235271"/>
                  <a:gd name="connsiteX32" fmla="*/ 288742 w 638856"/>
                  <a:gd name="connsiteY32" fmla="*/ 1230291 h 1235271"/>
                  <a:gd name="connsiteX33" fmla="*/ 265118 w 638856"/>
                  <a:gd name="connsiteY33" fmla="*/ 1176757 h 1235271"/>
                  <a:gd name="connsiteX34" fmla="*/ 234034 w 638856"/>
                  <a:gd name="connsiteY34" fmla="*/ 1138163 h 1235271"/>
                  <a:gd name="connsiteX35" fmla="*/ 190516 w 638856"/>
                  <a:gd name="connsiteY35" fmla="*/ 1125714 h 1235271"/>
                  <a:gd name="connsiteX36" fmla="*/ 48773 w 638856"/>
                  <a:gd name="connsiteY36" fmla="*/ 1125714 h 1235271"/>
                  <a:gd name="connsiteX37" fmla="*/ 41312 w 638856"/>
                  <a:gd name="connsiteY37" fmla="*/ 1118244 h 1235271"/>
                  <a:gd name="connsiteX38" fmla="*/ 41312 w 638856"/>
                  <a:gd name="connsiteY38" fmla="*/ 560496 h 1235271"/>
                  <a:gd name="connsiteX39" fmla="*/ 1525 w 638856"/>
                  <a:gd name="connsiteY39" fmla="*/ 416079 h 1235271"/>
                  <a:gd name="connsiteX40" fmla="*/ 266362 w 638856"/>
                  <a:gd name="connsiteY40" fmla="*/ 6483 h 1235271"/>
                  <a:gd name="connsiteX41" fmla="*/ 363189 w 638856"/>
                  <a:gd name="connsiteY41" fmla="*/ 356 h 123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38856" h="1235271">
                    <a:moveTo>
                      <a:pt x="361126" y="17043"/>
                    </a:moveTo>
                    <a:cubicBezTo>
                      <a:pt x="333192" y="15837"/>
                      <a:pt x="302111" y="17393"/>
                      <a:pt x="267611" y="22684"/>
                    </a:cubicBezTo>
                    <a:cubicBezTo>
                      <a:pt x="107233" y="47582"/>
                      <a:pt x="1557" y="123523"/>
                      <a:pt x="18963" y="414835"/>
                    </a:cubicBezTo>
                    <a:cubicBezTo>
                      <a:pt x="21449" y="467122"/>
                      <a:pt x="56260" y="556757"/>
                      <a:pt x="56260" y="556757"/>
                    </a:cubicBezTo>
                    <a:cubicBezTo>
                      <a:pt x="57503" y="558002"/>
                      <a:pt x="57503" y="558002"/>
                      <a:pt x="57503" y="559247"/>
                    </a:cubicBezTo>
                    <a:lnTo>
                      <a:pt x="57503" y="1111994"/>
                    </a:lnTo>
                    <a:lnTo>
                      <a:pt x="190530" y="1111994"/>
                    </a:lnTo>
                    <a:cubicBezTo>
                      <a:pt x="209179" y="1111994"/>
                      <a:pt x="226584" y="1116974"/>
                      <a:pt x="242746" y="1126933"/>
                    </a:cubicBezTo>
                    <a:cubicBezTo>
                      <a:pt x="258908" y="1136892"/>
                      <a:pt x="272584" y="1151831"/>
                      <a:pt x="280044" y="1171750"/>
                    </a:cubicBezTo>
                    <a:lnTo>
                      <a:pt x="294962" y="1206608"/>
                    </a:lnTo>
                    <a:lnTo>
                      <a:pt x="304908" y="1177975"/>
                    </a:lnTo>
                    <a:cubicBezTo>
                      <a:pt x="311125" y="1158056"/>
                      <a:pt x="322314" y="1143117"/>
                      <a:pt x="338476" y="1130668"/>
                    </a:cubicBezTo>
                    <a:cubicBezTo>
                      <a:pt x="354638" y="1119463"/>
                      <a:pt x="370800" y="1113239"/>
                      <a:pt x="389449" y="1111994"/>
                    </a:cubicBezTo>
                    <a:lnTo>
                      <a:pt x="389449" y="797028"/>
                    </a:lnTo>
                    <a:cubicBezTo>
                      <a:pt x="389449" y="794538"/>
                      <a:pt x="389449" y="793293"/>
                      <a:pt x="391936" y="792048"/>
                    </a:cubicBezTo>
                    <a:cubicBezTo>
                      <a:pt x="393179" y="790803"/>
                      <a:pt x="395665" y="789558"/>
                      <a:pt x="396908" y="789558"/>
                    </a:cubicBezTo>
                    <a:cubicBezTo>
                      <a:pt x="449125" y="798273"/>
                      <a:pt x="496368" y="797028"/>
                      <a:pt x="529936" y="785823"/>
                    </a:cubicBezTo>
                    <a:cubicBezTo>
                      <a:pt x="613233" y="755945"/>
                      <a:pt x="640584" y="564227"/>
                      <a:pt x="613233" y="215647"/>
                    </a:cubicBezTo>
                    <a:cubicBezTo>
                      <a:pt x="608260" y="163360"/>
                      <a:pt x="579665" y="111074"/>
                      <a:pt x="534908" y="76216"/>
                    </a:cubicBezTo>
                    <a:cubicBezTo>
                      <a:pt x="500408" y="49139"/>
                      <a:pt x="444928" y="20661"/>
                      <a:pt x="361126" y="17043"/>
                    </a:cubicBezTo>
                    <a:close/>
                    <a:moveTo>
                      <a:pt x="363189" y="356"/>
                    </a:moveTo>
                    <a:cubicBezTo>
                      <a:pt x="449914" y="3915"/>
                      <a:pt x="507264" y="33561"/>
                      <a:pt x="543633" y="62507"/>
                    </a:cubicBezTo>
                    <a:cubicBezTo>
                      <a:pt x="593367" y="101101"/>
                      <a:pt x="623208" y="155880"/>
                      <a:pt x="628182" y="213149"/>
                    </a:cubicBezTo>
                    <a:cubicBezTo>
                      <a:pt x="633155" y="274152"/>
                      <a:pt x="644346" y="414834"/>
                      <a:pt x="635642" y="541821"/>
                    </a:cubicBezTo>
                    <a:cubicBezTo>
                      <a:pt x="626938" y="691218"/>
                      <a:pt x="593367" y="778366"/>
                      <a:pt x="534929" y="798286"/>
                    </a:cubicBezTo>
                    <a:cubicBezTo>
                      <a:pt x="501358" y="809491"/>
                      <a:pt x="454110" y="813225"/>
                      <a:pt x="404376" y="805756"/>
                    </a:cubicBezTo>
                    <a:lnTo>
                      <a:pt x="404376" y="1118244"/>
                    </a:lnTo>
                    <a:cubicBezTo>
                      <a:pt x="404376" y="1121979"/>
                      <a:pt x="400645" y="1125714"/>
                      <a:pt x="396915" y="1125714"/>
                    </a:cubicBezTo>
                    <a:cubicBezTo>
                      <a:pt x="379508" y="1125714"/>
                      <a:pt x="362101" y="1130693"/>
                      <a:pt x="348424" y="1141898"/>
                    </a:cubicBezTo>
                    <a:cubicBezTo>
                      <a:pt x="334747" y="1151858"/>
                      <a:pt x="324800" y="1165553"/>
                      <a:pt x="318583" y="1181737"/>
                    </a:cubicBezTo>
                    <a:lnTo>
                      <a:pt x="302419" y="1230291"/>
                    </a:lnTo>
                    <a:cubicBezTo>
                      <a:pt x="301176" y="1234026"/>
                      <a:pt x="299933" y="1235271"/>
                      <a:pt x="294959" y="1235271"/>
                    </a:cubicBezTo>
                    <a:cubicBezTo>
                      <a:pt x="292472" y="1235271"/>
                      <a:pt x="289986" y="1234026"/>
                      <a:pt x="288742" y="1230291"/>
                    </a:cubicBezTo>
                    <a:lnTo>
                      <a:pt x="265118" y="1176757"/>
                    </a:lnTo>
                    <a:cubicBezTo>
                      <a:pt x="258901" y="1160573"/>
                      <a:pt x="248955" y="1146878"/>
                      <a:pt x="234034" y="1138163"/>
                    </a:cubicBezTo>
                    <a:cubicBezTo>
                      <a:pt x="221600" y="1130693"/>
                      <a:pt x="205437" y="1125714"/>
                      <a:pt x="190516" y="1125714"/>
                    </a:cubicBezTo>
                    <a:lnTo>
                      <a:pt x="48773" y="1125714"/>
                    </a:lnTo>
                    <a:cubicBezTo>
                      <a:pt x="43799" y="1125714"/>
                      <a:pt x="41312" y="1121979"/>
                      <a:pt x="41312" y="1118244"/>
                    </a:cubicBezTo>
                    <a:lnTo>
                      <a:pt x="41312" y="560496"/>
                    </a:lnTo>
                    <a:cubicBezTo>
                      <a:pt x="35096" y="548046"/>
                      <a:pt x="4011" y="465878"/>
                      <a:pt x="1525" y="416079"/>
                    </a:cubicBezTo>
                    <a:cubicBezTo>
                      <a:pt x="-15883" y="93631"/>
                      <a:pt x="118401" y="28893"/>
                      <a:pt x="266362" y="6483"/>
                    </a:cubicBezTo>
                    <a:cubicBezTo>
                      <a:pt x="302109" y="881"/>
                      <a:pt x="334281" y="-831"/>
                      <a:pt x="363189" y="3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5904237D-68A5-214E-AFBC-DB8858950887}"/>
                  </a:ext>
                </a:extLst>
              </p:cNvPr>
              <p:cNvSpPr/>
              <p:nvPr/>
            </p:nvSpPr>
            <p:spPr>
              <a:xfrm>
                <a:off x="8595966" y="7595768"/>
                <a:ext cx="92189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36">
                    <a:moveTo>
                      <a:pt x="68" y="36"/>
                    </a:moveTo>
                    <a:cubicBezTo>
                      <a:pt x="67" y="36"/>
                      <a:pt x="67" y="36"/>
                      <a:pt x="67" y="36"/>
                    </a:cubicBezTo>
                    <a:cubicBezTo>
                      <a:pt x="65" y="36"/>
                      <a:pt x="23" y="27"/>
                      <a:pt x="2" y="10"/>
                    </a:cubicBezTo>
                    <a:cubicBezTo>
                      <a:pt x="-1" y="9"/>
                      <a:pt x="-1" y="4"/>
                      <a:pt x="1" y="2"/>
                    </a:cubicBezTo>
                    <a:cubicBezTo>
                      <a:pt x="3" y="-1"/>
                      <a:pt x="7" y="-1"/>
                      <a:pt x="10" y="1"/>
                    </a:cubicBezTo>
                    <a:cubicBezTo>
                      <a:pt x="28" y="15"/>
                      <a:pt x="68" y="23"/>
                      <a:pt x="69" y="23"/>
                    </a:cubicBezTo>
                    <a:cubicBezTo>
                      <a:pt x="72" y="24"/>
                      <a:pt x="75" y="27"/>
                      <a:pt x="74" y="31"/>
                    </a:cubicBezTo>
                    <a:cubicBezTo>
                      <a:pt x="73" y="34"/>
                      <a:pt x="71" y="36"/>
                      <a:pt x="68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3F0D8DD3-35BD-0248-A4ED-8281F5391481}"/>
                  </a:ext>
                </a:extLst>
              </p:cNvPr>
              <p:cNvSpPr/>
              <p:nvPr/>
            </p:nvSpPr>
            <p:spPr>
              <a:xfrm>
                <a:off x="8095158" y="6681035"/>
                <a:ext cx="896970" cy="16624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335">
                    <a:moveTo>
                      <a:pt x="678" y="138"/>
                    </a:moveTo>
                    <a:cubicBezTo>
                      <a:pt x="676" y="135"/>
                      <a:pt x="673" y="133"/>
                      <a:pt x="673" y="132"/>
                    </a:cubicBezTo>
                    <a:cubicBezTo>
                      <a:pt x="671" y="129"/>
                      <a:pt x="670" y="124"/>
                      <a:pt x="670" y="118"/>
                    </a:cubicBezTo>
                    <a:cubicBezTo>
                      <a:pt x="668" y="102"/>
                      <a:pt x="665" y="80"/>
                      <a:pt x="630" y="55"/>
                    </a:cubicBezTo>
                    <a:cubicBezTo>
                      <a:pt x="604" y="36"/>
                      <a:pt x="569" y="37"/>
                      <a:pt x="549" y="39"/>
                    </a:cubicBezTo>
                    <a:cubicBezTo>
                      <a:pt x="544" y="39"/>
                      <a:pt x="537" y="39"/>
                      <a:pt x="536" y="39"/>
                    </a:cubicBezTo>
                    <a:cubicBezTo>
                      <a:pt x="534" y="38"/>
                      <a:pt x="533" y="37"/>
                      <a:pt x="532" y="36"/>
                    </a:cubicBezTo>
                    <a:cubicBezTo>
                      <a:pt x="522" y="25"/>
                      <a:pt x="502" y="3"/>
                      <a:pt x="450" y="0"/>
                    </a:cubicBezTo>
                    <a:cubicBezTo>
                      <a:pt x="404" y="-2"/>
                      <a:pt x="385" y="16"/>
                      <a:pt x="374" y="25"/>
                    </a:cubicBezTo>
                    <a:cubicBezTo>
                      <a:pt x="372" y="27"/>
                      <a:pt x="369" y="30"/>
                      <a:pt x="369" y="30"/>
                    </a:cubicBezTo>
                    <a:cubicBezTo>
                      <a:pt x="367" y="30"/>
                      <a:pt x="363" y="28"/>
                      <a:pt x="360" y="26"/>
                    </a:cubicBezTo>
                    <a:cubicBezTo>
                      <a:pt x="341" y="19"/>
                      <a:pt x="303" y="3"/>
                      <a:pt x="258" y="25"/>
                    </a:cubicBezTo>
                    <a:cubicBezTo>
                      <a:pt x="220" y="44"/>
                      <a:pt x="207" y="74"/>
                      <a:pt x="200" y="90"/>
                    </a:cubicBezTo>
                    <a:cubicBezTo>
                      <a:pt x="198" y="94"/>
                      <a:pt x="196" y="98"/>
                      <a:pt x="195" y="100"/>
                    </a:cubicBezTo>
                    <a:cubicBezTo>
                      <a:pt x="171" y="98"/>
                      <a:pt x="125" y="101"/>
                      <a:pt x="89" y="151"/>
                    </a:cubicBezTo>
                    <a:cubicBezTo>
                      <a:pt x="65" y="185"/>
                      <a:pt x="68" y="221"/>
                      <a:pt x="70" y="244"/>
                    </a:cubicBezTo>
                    <a:cubicBezTo>
                      <a:pt x="71" y="249"/>
                      <a:pt x="72" y="256"/>
                      <a:pt x="71" y="257"/>
                    </a:cubicBezTo>
                    <a:cubicBezTo>
                      <a:pt x="71" y="258"/>
                      <a:pt x="68" y="261"/>
                      <a:pt x="65" y="262"/>
                    </a:cubicBezTo>
                    <a:cubicBezTo>
                      <a:pt x="43" y="283"/>
                      <a:pt x="-23" y="346"/>
                      <a:pt x="34" y="460"/>
                    </a:cubicBezTo>
                    <a:cubicBezTo>
                      <a:pt x="28" y="467"/>
                      <a:pt x="15" y="487"/>
                      <a:pt x="6" y="517"/>
                    </a:cubicBezTo>
                    <a:cubicBezTo>
                      <a:pt x="-3" y="552"/>
                      <a:pt x="-6" y="609"/>
                      <a:pt x="32" y="679"/>
                    </a:cubicBezTo>
                    <a:cubicBezTo>
                      <a:pt x="22" y="695"/>
                      <a:pt x="-14" y="768"/>
                      <a:pt x="32" y="840"/>
                    </a:cubicBezTo>
                    <a:cubicBezTo>
                      <a:pt x="25" y="856"/>
                      <a:pt x="-3" y="929"/>
                      <a:pt x="38" y="979"/>
                    </a:cubicBezTo>
                    <a:cubicBezTo>
                      <a:pt x="29" y="999"/>
                      <a:pt x="-9" y="1089"/>
                      <a:pt x="59" y="1157"/>
                    </a:cubicBezTo>
                    <a:cubicBezTo>
                      <a:pt x="54" y="1175"/>
                      <a:pt x="35" y="1257"/>
                      <a:pt x="62" y="1303"/>
                    </a:cubicBezTo>
                    <a:cubicBezTo>
                      <a:pt x="72" y="1319"/>
                      <a:pt x="85" y="1329"/>
                      <a:pt x="103" y="1332"/>
                    </a:cubicBezTo>
                    <a:cubicBezTo>
                      <a:pt x="109" y="1334"/>
                      <a:pt x="116" y="1335"/>
                      <a:pt x="121" y="1335"/>
                    </a:cubicBezTo>
                    <a:cubicBezTo>
                      <a:pt x="141" y="1335"/>
                      <a:pt x="158" y="1326"/>
                      <a:pt x="171" y="1309"/>
                    </a:cubicBezTo>
                    <a:cubicBezTo>
                      <a:pt x="199" y="1272"/>
                      <a:pt x="200" y="1198"/>
                      <a:pt x="174" y="1146"/>
                    </a:cubicBezTo>
                    <a:cubicBezTo>
                      <a:pt x="183" y="1131"/>
                      <a:pt x="219" y="1063"/>
                      <a:pt x="183" y="979"/>
                    </a:cubicBezTo>
                    <a:cubicBezTo>
                      <a:pt x="192" y="966"/>
                      <a:pt x="220" y="915"/>
                      <a:pt x="197" y="833"/>
                    </a:cubicBezTo>
                    <a:cubicBezTo>
                      <a:pt x="202" y="822"/>
                      <a:pt x="222" y="765"/>
                      <a:pt x="198" y="698"/>
                    </a:cubicBezTo>
                    <a:cubicBezTo>
                      <a:pt x="214" y="687"/>
                      <a:pt x="265" y="649"/>
                      <a:pt x="264" y="578"/>
                    </a:cubicBezTo>
                    <a:lnTo>
                      <a:pt x="264" y="539"/>
                    </a:lnTo>
                    <a:cubicBezTo>
                      <a:pt x="264" y="537"/>
                      <a:pt x="263" y="535"/>
                      <a:pt x="262" y="534"/>
                    </a:cubicBezTo>
                    <a:cubicBezTo>
                      <a:pt x="261" y="533"/>
                      <a:pt x="259" y="532"/>
                      <a:pt x="257" y="532"/>
                    </a:cubicBezTo>
                    <a:cubicBezTo>
                      <a:pt x="257" y="533"/>
                      <a:pt x="240" y="534"/>
                      <a:pt x="224" y="520"/>
                    </a:cubicBezTo>
                    <a:cubicBezTo>
                      <a:pt x="207" y="503"/>
                      <a:pt x="200" y="472"/>
                      <a:pt x="202" y="429"/>
                    </a:cubicBezTo>
                    <a:cubicBezTo>
                      <a:pt x="205" y="385"/>
                      <a:pt x="226" y="370"/>
                      <a:pt x="242" y="371"/>
                    </a:cubicBezTo>
                    <a:cubicBezTo>
                      <a:pt x="263" y="371"/>
                      <a:pt x="284" y="392"/>
                      <a:pt x="284" y="428"/>
                    </a:cubicBezTo>
                    <a:cubicBezTo>
                      <a:pt x="284" y="428"/>
                      <a:pt x="285" y="452"/>
                      <a:pt x="301" y="466"/>
                    </a:cubicBezTo>
                    <a:cubicBezTo>
                      <a:pt x="311" y="475"/>
                      <a:pt x="322" y="478"/>
                      <a:pt x="337" y="477"/>
                    </a:cubicBezTo>
                    <a:cubicBezTo>
                      <a:pt x="383" y="474"/>
                      <a:pt x="387" y="431"/>
                      <a:pt x="389" y="411"/>
                    </a:cubicBezTo>
                    <a:cubicBezTo>
                      <a:pt x="389" y="409"/>
                      <a:pt x="389" y="408"/>
                      <a:pt x="389" y="406"/>
                    </a:cubicBezTo>
                    <a:cubicBezTo>
                      <a:pt x="390" y="404"/>
                      <a:pt x="400" y="403"/>
                      <a:pt x="405" y="402"/>
                    </a:cubicBezTo>
                    <a:cubicBezTo>
                      <a:pt x="426" y="398"/>
                      <a:pt x="460" y="391"/>
                      <a:pt x="458" y="341"/>
                    </a:cubicBezTo>
                    <a:cubicBezTo>
                      <a:pt x="458" y="319"/>
                      <a:pt x="462" y="304"/>
                      <a:pt x="473" y="295"/>
                    </a:cubicBezTo>
                    <a:cubicBezTo>
                      <a:pt x="494" y="275"/>
                      <a:pt x="543" y="273"/>
                      <a:pt x="647" y="286"/>
                    </a:cubicBezTo>
                    <a:cubicBezTo>
                      <a:pt x="649" y="286"/>
                      <a:pt x="678" y="291"/>
                      <a:pt x="700" y="274"/>
                    </a:cubicBezTo>
                    <a:cubicBezTo>
                      <a:pt x="712" y="265"/>
                      <a:pt x="719" y="252"/>
                      <a:pt x="721" y="234"/>
                    </a:cubicBezTo>
                    <a:cubicBezTo>
                      <a:pt x="727" y="180"/>
                      <a:pt x="694" y="152"/>
                      <a:pt x="678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833CB13-B312-1F46-A218-BFACEEDD15C3}"/>
                  </a:ext>
                </a:extLst>
              </p:cNvPr>
              <p:cNvSpPr/>
              <p:nvPr/>
            </p:nvSpPr>
            <p:spPr>
              <a:xfrm>
                <a:off x="8011690" y="8693696"/>
                <a:ext cx="110875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171">
                    <a:moveTo>
                      <a:pt x="6" y="171"/>
                    </a:moveTo>
                    <a:cubicBezTo>
                      <a:pt x="5" y="171"/>
                      <a:pt x="4" y="171"/>
                      <a:pt x="4" y="171"/>
                    </a:cubicBezTo>
                    <a:cubicBezTo>
                      <a:pt x="0" y="169"/>
                      <a:pt x="-1" y="165"/>
                      <a:pt x="0" y="162"/>
                    </a:cubicBezTo>
                    <a:lnTo>
                      <a:pt x="78" y="4"/>
                    </a:lnTo>
                    <a:cubicBezTo>
                      <a:pt x="80" y="1"/>
                      <a:pt x="83" y="-1"/>
                      <a:pt x="86" y="1"/>
                    </a:cubicBezTo>
                    <a:cubicBezTo>
                      <a:pt x="89" y="2"/>
                      <a:pt x="91" y="6"/>
                      <a:pt x="89" y="9"/>
                    </a:cubicBezTo>
                    <a:lnTo>
                      <a:pt x="12" y="168"/>
                    </a:lnTo>
                    <a:cubicBezTo>
                      <a:pt x="10" y="170"/>
                      <a:pt x="8" y="171"/>
                      <a:pt x="6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E8D984C0-D716-3E44-9660-4EA8C9BE5349}"/>
                  </a:ext>
                </a:extLst>
              </p:cNvPr>
              <p:cNvSpPr/>
              <p:nvPr/>
            </p:nvSpPr>
            <p:spPr>
              <a:xfrm>
                <a:off x="8420310" y="8780932"/>
                <a:ext cx="738754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249">
                    <a:moveTo>
                      <a:pt x="0" y="46"/>
                    </a:moveTo>
                    <a:cubicBezTo>
                      <a:pt x="0" y="46"/>
                      <a:pt x="220" y="-8"/>
                      <a:pt x="283" y="1"/>
                    </a:cubicBezTo>
                    <a:cubicBezTo>
                      <a:pt x="354" y="10"/>
                      <a:pt x="585" y="192"/>
                      <a:pt x="593" y="218"/>
                    </a:cubicBezTo>
                    <a:cubicBezTo>
                      <a:pt x="603" y="253"/>
                      <a:pt x="521" y="234"/>
                      <a:pt x="521" y="234"/>
                    </a:cubicBezTo>
                    <a:cubicBezTo>
                      <a:pt x="521" y="234"/>
                      <a:pt x="516" y="268"/>
                      <a:pt x="441" y="232"/>
                    </a:cubicBezTo>
                    <a:cubicBezTo>
                      <a:pt x="441" y="232"/>
                      <a:pt x="421" y="269"/>
                      <a:pt x="337" y="235"/>
                    </a:cubicBezTo>
                    <a:cubicBezTo>
                      <a:pt x="260" y="206"/>
                      <a:pt x="208" y="177"/>
                      <a:pt x="208" y="177"/>
                    </a:cubicBezTo>
                    <a:lnTo>
                      <a:pt x="59" y="22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E7A7DADC-0421-804D-9D0C-0F78FBF44A13}"/>
                  </a:ext>
                </a:extLst>
              </p:cNvPr>
              <p:cNvSpPr/>
              <p:nvPr/>
            </p:nvSpPr>
            <p:spPr>
              <a:xfrm>
                <a:off x="8411900" y="8773658"/>
                <a:ext cx="754184" cy="326309"/>
              </a:xfrm>
              <a:custGeom>
                <a:avLst/>
                <a:gdLst>
                  <a:gd name="connsiteX0" fmla="*/ 359132 w 754184"/>
                  <a:gd name="connsiteY0" fmla="*/ 15993 h 326309"/>
                  <a:gd name="connsiteX1" fmla="*/ 17130 w 754184"/>
                  <a:gd name="connsiteY1" fmla="*/ 70596 h 326309"/>
                  <a:gd name="connsiteX2" fmla="*/ 88018 w 754184"/>
                  <a:gd name="connsiteY2" fmla="*/ 276597 h 326309"/>
                  <a:gd name="connsiteX3" fmla="*/ 264615 w 754184"/>
                  <a:gd name="connsiteY3" fmla="*/ 220753 h 326309"/>
                  <a:gd name="connsiteX4" fmla="*/ 267102 w 754184"/>
                  <a:gd name="connsiteY4" fmla="*/ 219512 h 326309"/>
                  <a:gd name="connsiteX5" fmla="*/ 269590 w 754184"/>
                  <a:gd name="connsiteY5" fmla="*/ 220753 h 326309"/>
                  <a:gd name="connsiteX6" fmla="*/ 430020 w 754184"/>
                  <a:gd name="connsiteY6" fmla="*/ 292729 h 326309"/>
                  <a:gd name="connsiteX7" fmla="*/ 550653 w 754184"/>
                  <a:gd name="connsiteY7" fmla="*/ 291488 h 326309"/>
                  <a:gd name="connsiteX8" fmla="*/ 559358 w 754184"/>
                  <a:gd name="connsiteY8" fmla="*/ 287765 h 326309"/>
                  <a:gd name="connsiteX9" fmla="*/ 640195 w 754184"/>
                  <a:gd name="connsiteY9" fmla="*/ 305139 h 326309"/>
                  <a:gd name="connsiteX10" fmla="*/ 647657 w 754184"/>
                  <a:gd name="connsiteY10" fmla="*/ 296452 h 326309"/>
                  <a:gd name="connsiteX11" fmla="*/ 651388 w 754184"/>
                  <a:gd name="connsiteY11" fmla="*/ 291488 h 326309"/>
                  <a:gd name="connsiteX12" fmla="*/ 657606 w 754184"/>
                  <a:gd name="connsiteY12" fmla="*/ 290247 h 326309"/>
                  <a:gd name="connsiteX13" fmla="*/ 737199 w 754184"/>
                  <a:gd name="connsiteY13" fmla="*/ 290247 h 326309"/>
                  <a:gd name="connsiteX14" fmla="*/ 738443 w 754184"/>
                  <a:gd name="connsiteY14" fmla="*/ 279079 h 326309"/>
                  <a:gd name="connsiteX15" fmla="*/ 359132 w 754184"/>
                  <a:gd name="connsiteY15" fmla="*/ 15993 h 326309"/>
                  <a:gd name="connsiteX16" fmla="*/ 323937 w 754184"/>
                  <a:gd name="connsiteY16" fmla="*/ 539 h 326309"/>
                  <a:gd name="connsiteX17" fmla="*/ 361616 w 754184"/>
                  <a:gd name="connsiteY17" fmla="*/ 1038 h 326309"/>
                  <a:gd name="connsiteX18" fmla="*/ 753393 w 754184"/>
                  <a:gd name="connsiteY18" fmla="*/ 276649 h 326309"/>
                  <a:gd name="connsiteX19" fmla="*/ 747174 w 754184"/>
                  <a:gd name="connsiteY19" fmla="*/ 302721 h 326309"/>
                  <a:gd name="connsiteX20" fmla="*/ 660113 w 754184"/>
                  <a:gd name="connsiteY20" fmla="*/ 307687 h 326309"/>
                  <a:gd name="connsiteX21" fmla="*/ 647675 w 754184"/>
                  <a:gd name="connsiteY21" fmla="*/ 320102 h 326309"/>
                  <a:gd name="connsiteX22" fmla="*/ 559370 w 754184"/>
                  <a:gd name="connsiteY22" fmla="*/ 306445 h 326309"/>
                  <a:gd name="connsiteX23" fmla="*/ 503402 w 754184"/>
                  <a:gd name="connsiteY23" fmla="*/ 326309 h 326309"/>
                  <a:gd name="connsiteX24" fmla="*/ 425047 w 754184"/>
                  <a:gd name="connsiteY24" fmla="*/ 308928 h 326309"/>
                  <a:gd name="connsiteX25" fmla="*/ 265848 w 754184"/>
                  <a:gd name="connsiteY25" fmla="*/ 236922 h 326309"/>
                  <a:gd name="connsiteX26" fmla="*/ 84263 w 754184"/>
                  <a:gd name="connsiteY26" fmla="*/ 294030 h 326309"/>
                  <a:gd name="connsiteX27" fmla="*/ 75557 w 754184"/>
                  <a:gd name="connsiteY27" fmla="*/ 289064 h 326309"/>
                  <a:gd name="connsiteX28" fmla="*/ 933 w 754184"/>
                  <a:gd name="connsiteY28" fmla="*/ 68079 h 326309"/>
                  <a:gd name="connsiteX29" fmla="*/ 933 w 754184"/>
                  <a:gd name="connsiteY29" fmla="*/ 61872 h 326309"/>
                  <a:gd name="connsiteX30" fmla="*/ 5908 w 754184"/>
                  <a:gd name="connsiteY30" fmla="*/ 58147 h 326309"/>
                  <a:gd name="connsiteX31" fmla="*/ 323937 w 754184"/>
                  <a:gd name="connsiteY31" fmla="*/ 539 h 326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54184" h="326309">
                    <a:moveTo>
                      <a:pt x="359132" y="15993"/>
                    </a:moveTo>
                    <a:cubicBezTo>
                      <a:pt x="289488" y="6065"/>
                      <a:pt x="64388" y="58186"/>
                      <a:pt x="17130" y="70596"/>
                    </a:cubicBezTo>
                    <a:lnTo>
                      <a:pt x="88018" y="276597"/>
                    </a:lnTo>
                    <a:lnTo>
                      <a:pt x="264615" y="220753"/>
                    </a:lnTo>
                    <a:cubicBezTo>
                      <a:pt x="264615" y="219512"/>
                      <a:pt x="265859" y="219512"/>
                      <a:pt x="267102" y="219512"/>
                    </a:cubicBezTo>
                    <a:cubicBezTo>
                      <a:pt x="268346" y="219512"/>
                      <a:pt x="269590" y="220753"/>
                      <a:pt x="269590" y="220753"/>
                    </a:cubicBezTo>
                    <a:cubicBezTo>
                      <a:pt x="270833" y="220753"/>
                      <a:pt x="336746" y="255500"/>
                      <a:pt x="430020" y="292729"/>
                    </a:cubicBezTo>
                    <a:cubicBezTo>
                      <a:pt x="525780" y="329959"/>
                      <a:pt x="550653" y="291488"/>
                      <a:pt x="550653" y="291488"/>
                    </a:cubicBezTo>
                    <a:cubicBezTo>
                      <a:pt x="551897" y="287765"/>
                      <a:pt x="556871" y="286525"/>
                      <a:pt x="559358" y="287765"/>
                    </a:cubicBezTo>
                    <a:cubicBezTo>
                      <a:pt x="610348" y="312585"/>
                      <a:pt x="631490" y="308862"/>
                      <a:pt x="640195" y="305139"/>
                    </a:cubicBezTo>
                    <a:cubicBezTo>
                      <a:pt x="646413" y="301416"/>
                      <a:pt x="647657" y="296452"/>
                      <a:pt x="647657" y="296452"/>
                    </a:cubicBezTo>
                    <a:cubicBezTo>
                      <a:pt x="648901" y="293970"/>
                      <a:pt x="650144" y="291488"/>
                      <a:pt x="651388" y="291488"/>
                    </a:cubicBezTo>
                    <a:cubicBezTo>
                      <a:pt x="653875" y="290247"/>
                      <a:pt x="656363" y="290247"/>
                      <a:pt x="657606" y="290247"/>
                    </a:cubicBezTo>
                    <a:cubicBezTo>
                      <a:pt x="684966" y="296452"/>
                      <a:pt x="726007" y="300175"/>
                      <a:pt x="737199" y="290247"/>
                    </a:cubicBezTo>
                    <a:cubicBezTo>
                      <a:pt x="738443" y="289006"/>
                      <a:pt x="739687" y="286525"/>
                      <a:pt x="738443" y="279079"/>
                    </a:cubicBezTo>
                    <a:cubicBezTo>
                      <a:pt x="730981" y="255500"/>
                      <a:pt x="448674" y="27162"/>
                      <a:pt x="359132" y="15993"/>
                    </a:cubicBezTo>
                    <a:close/>
                    <a:moveTo>
                      <a:pt x="323937" y="539"/>
                    </a:moveTo>
                    <a:cubicBezTo>
                      <a:pt x="338821" y="-281"/>
                      <a:pt x="351666" y="-203"/>
                      <a:pt x="361616" y="1038"/>
                    </a:cubicBezTo>
                    <a:cubicBezTo>
                      <a:pt x="451165" y="13453"/>
                      <a:pt x="742199" y="238163"/>
                      <a:pt x="753393" y="276649"/>
                    </a:cubicBezTo>
                    <a:cubicBezTo>
                      <a:pt x="755880" y="289064"/>
                      <a:pt x="752149" y="297755"/>
                      <a:pt x="747174" y="302721"/>
                    </a:cubicBezTo>
                    <a:cubicBezTo>
                      <a:pt x="729762" y="320102"/>
                      <a:pt x="681256" y="312653"/>
                      <a:pt x="660113" y="307687"/>
                    </a:cubicBezTo>
                    <a:cubicBezTo>
                      <a:pt x="657625" y="311411"/>
                      <a:pt x="653894" y="316377"/>
                      <a:pt x="647675" y="320102"/>
                    </a:cubicBezTo>
                    <a:cubicBezTo>
                      <a:pt x="629019" y="330033"/>
                      <a:pt x="599170" y="325067"/>
                      <a:pt x="559370" y="306445"/>
                    </a:cubicBezTo>
                    <a:cubicBezTo>
                      <a:pt x="551908" y="313894"/>
                      <a:pt x="535739" y="326309"/>
                      <a:pt x="503402" y="326309"/>
                    </a:cubicBezTo>
                    <a:cubicBezTo>
                      <a:pt x="483502" y="326309"/>
                      <a:pt x="458628" y="321343"/>
                      <a:pt x="425047" y="308928"/>
                    </a:cubicBezTo>
                    <a:cubicBezTo>
                      <a:pt x="341716" y="275408"/>
                      <a:pt x="279530" y="244371"/>
                      <a:pt x="265848" y="236922"/>
                    </a:cubicBezTo>
                    <a:lnTo>
                      <a:pt x="84263" y="294030"/>
                    </a:lnTo>
                    <a:cubicBezTo>
                      <a:pt x="80532" y="295272"/>
                      <a:pt x="76801" y="292789"/>
                      <a:pt x="75557" y="289064"/>
                    </a:cubicBezTo>
                    <a:lnTo>
                      <a:pt x="933" y="68079"/>
                    </a:lnTo>
                    <a:cubicBezTo>
                      <a:pt x="-311" y="65596"/>
                      <a:pt x="-311" y="64355"/>
                      <a:pt x="933" y="61872"/>
                    </a:cubicBezTo>
                    <a:cubicBezTo>
                      <a:pt x="2176" y="59389"/>
                      <a:pt x="3420" y="58147"/>
                      <a:pt x="5908" y="58147"/>
                    </a:cubicBezTo>
                    <a:cubicBezTo>
                      <a:pt x="15702" y="55974"/>
                      <a:pt x="219752" y="6276"/>
                      <a:pt x="323937" y="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D5EBA983-99AF-904A-B3D1-544364464289}"/>
                  </a:ext>
                </a:extLst>
              </p:cNvPr>
              <p:cNvSpPr/>
              <p:nvPr/>
            </p:nvSpPr>
            <p:spPr>
              <a:xfrm>
                <a:off x="7829804" y="8855706"/>
                <a:ext cx="465926" cy="462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5" h="372">
                    <a:moveTo>
                      <a:pt x="95" y="372"/>
                    </a:moveTo>
                    <a:cubicBezTo>
                      <a:pt x="93" y="372"/>
                      <a:pt x="90" y="370"/>
                      <a:pt x="90" y="367"/>
                    </a:cubicBezTo>
                    <a:cubicBezTo>
                      <a:pt x="88" y="365"/>
                      <a:pt x="90" y="361"/>
                      <a:pt x="93" y="360"/>
                    </a:cubicBezTo>
                    <a:cubicBezTo>
                      <a:pt x="95" y="359"/>
                      <a:pt x="241" y="311"/>
                      <a:pt x="362" y="263"/>
                    </a:cubicBezTo>
                    <a:cubicBezTo>
                      <a:pt x="356" y="155"/>
                      <a:pt x="302" y="61"/>
                      <a:pt x="269" y="14"/>
                    </a:cubicBezTo>
                    <a:cubicBezTo>
                      <a:pt x="148" y="42"/>
                      <a:pt x="8" y="74"/>
                      <a:pt x="7" y="75"/>
                    </a:cubicBezTo>
                    <a:cubicBezTo>
                      <a:pt x="4" y="76"/>
                      <a:pt x="0" y="73"/>
                      <a:pt x="0" y="70"/>
                    </a:cubicBezTo>
                    <a:cubicBezTo>
                      <a:pt x="-1" y="67"/>
                      <a:pt x="1" y="64"/>
                      <a:pt x="4" y="63"/>
                    </a:cubicBezTo>
                    <a:cubicBezTo>
                      <a:pt x="6" y="62"/>
                      <a:pt x="148" y="29"/>
                      <a:pt x="271" y="0"/>
                    </a:cubicBezTo>
                    <a:cubicBezTo>
                      <a:pt x="273" y="-1"/>
                      <a:pt x="275" y="1"/>
                      <a:pt x="277" y="2"/>
                    </a:cubicBezTo>
                    <a:cubicBezTo>
                      <a:pt x="311" y="51"/>
                      <a:pt x="369" y="150"/>
                      <a:pt x="375" y="267"/>
                    </a:cubicBezTo>
                    <a:cubicBezTo>
                      <a:pt x="375" y="270"/>
                      <a:pt x="373" y="273"/>
                      <a:pt x="371" y="273"/>
                    </a:cubicBezTo>
                    <a:cubicBezTo>
                      <a:pt x="248" y="321"/>
                      <a:pt x="99" y="371"/>
                      <a:pt x="97" y="371"/>
                    </a:cubicBezTo>
                    <a:cubicBezTo>
                      <a:pt x="96" y="372"/>
                      <a:pt x="96" y="372"/>
                      <a:pt x="95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6E7A2657-0EB2-0848-84E5-18A14AAAAB79}"/>
                  </a:ext>
                </a:extLst>
              </p:cNvPr>
              <p:cNvSpPr/>
              <p:nvPr/>
            </p:nvSpPr>
            <p:spPr>
              <a:xfrm>
                <a:off x="8169906" y="8815823"/>
                <a:ext cx="323906" cy="372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1" h="300">
                    <a:moveTo>
                      <a:pt x="178" y="0"/>
                    </a:moveTo>
                    <a:cubicBezTo>
                      <a:pt x="167" y="0"/>
                      <a:pt x="88" y="18"/>
                      <a:pt x="0" y="38"/>
                    </a:cubicBezTo>
                    <a:cubicBezTo>
                      <a:pt x="31" y="83"/>
                      <a:pt x="91" y="183"/>
                      <a:pt x="97" y="300"/>
                    </a:cubicBezTo>
                    <a:cubicBezTo>
                      <a:pt x="181" y="267"/>
                      <a:pt x="254" y="234"/>
                      <a:pt x="260" y="219"/>
                    </a:cubicBezTo>
                    <a:cubicBezTo>
                      <a:pt x="271" y="190"/>
                      <a:pt x="213" y="-2"/>
                      <a:pt x="17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25DC1839-20C9-A54E-AD81-C54DA2137FDB}"/>
                  </a:ext>
                </a:extLst>
              </p:cNvPr>
              <p:cNvSpPr/>
              <p:nvPr/>
            </p:nvSpPr>
            <p:spPr>
              <a:xfrm>
                <a:off x="8160634" y="8808195"/>
                <a:ext cx="340275" cy="387730"/>
              </a:xfrm>
              <a:custGeom>
                <a:avLst/>
                <a:gdLst>
                  <a:gd name="connsiteX0" fmla="*/ 230169 w 340275"/>
                  <a:gd name="connsiteY0" fmla="*/ 15108 h 387730"/>
                  <a:gd name="connsiteX1" fmla="*/ 21730 w 340275"/>
                  <a:gd name="connsiteY1" fmla="*/ 59815 h 387730"/>
                  <a:gd name="connsiteX2" fmla="*/ 137116 w 340275"/>
                  <a:gd name="connsiteY2" fmla="*/ 369037 h 387730"/>
                  <a:gd name="connsiteX3" fmla="*/ 324462 w 340275"/>
                  <a:gd name="connsiteY3" fmla="*/ 275898 h 387730"/>
                  <a:gd name="connsiteX4" fmla="*/ 247539 w 340275"/>
                  <a:gd name="connsiteY4" fmla="*/ 30010 h 387730"/>
                  <a:gd name="connsiteX5" fmla="*/ 230169 w 340275"/>
                  <a:gd name="connsiteY5" fmla="*/ 15108 h 387730"/>
                  <a:gd name="connsiteX6" fmla="*/ 228940 w 340275"/>
                  <a:gd name="connsiteY6" fmla="*/ 153 h 387730"/>
                  <a:gd name="connsiteX7" fmla="*/ 259971 w 340275"/>
                  <a:gd name="connsiteY7" fmla="*/ 21271 h 387730"/>
                  <a:gd name="connsiteX8" fmla="*/ 338170 w 340275"/>
                  <a:gd name="connsiteY8" fmla="*/ 280898 h 387730"/>
                  <a:gd name="connsiteX9" fmla="*/ 130882 w 340275"/>
                  <a:gd name="connsiteY9" fmla="*/ 386488 h 387730"/>
                  <a:gd name="connsiteX10" fmla="*/ 128399 w 340275"/>
                  <a:gd name="connsiteY10" fmla="*/ 387730 h 387730"/>
                  <a:gd name="connsiteX11" fmla="*/ 123434 w 340275"/>
                  <a:gd name="connsiteY11" fmla="*/ 386488 h 387730"/>
                  <a:gd name="connsiteX12" fmla="*/ 119711 w 340275"/>
                  <a:gd name="connsiteY12" fmla="*/ 380277 h 387730"/>
                  <a:gd name="connsiteX13" fmla="*/ 551 w 340275"/>
                  <a:gd name="connsiteY13" fmla="*/ 59780 h 387730"/>
                  <a:gd name="connsiteX14" fmla="*/ 551 w 340275"/>
                  <a:gd name="connsiteY14" fmla="*/ 52327 h 387730"/>
                  <a:gd name="connsiteX15" fmla="*/ 6757 w 340275"/>
                  <a:gd name="connsiteY15" fmla="*/ 47358 h 387730"/>
                  <a:gd name="connsiteX16" fmla="*/ 228940 w 340275"/>
                  <a:gd name="connsiteY16" fmla="*/ 153 h 38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0275" h="387730">
                    <a:moveTo>
                      <a:pt x="230169" y="15108"/>
                    </a:moveTo>
                    <a:cubicBezTo>
                      <a:pt x="223965" y="15108"/>
                      <a:pt x="181781" y="22559"/>
                      <a:pt x="21730" y="59815"/>
                    </a:cubicBezTo>
                    <a:cubicBezTo>
                      <a:pt x="63914" y="121908"/>
                      <a:pt x="127190" y="236158"/>
                      <a:pt x="137116" y="369037"/>
                    </a:cubicBezTo>
                    <a:cubicBezTo>
                      <a:pt x="303370" y="301977"/>
                      <a:pt x="323222" y="280865"/>
                      <a:pt x="324462" y="275898"/>
                    </a:cubicBezTo>
                    <a:cubicBezTo>
                      <a:pt x="334388" y="251061"/>
                      <a:pt x="288482" y="85894"/>
                      <a:pt x="247539" y="30010"/>
                    </a:cubicBezTo>
                    <a:cubicBezTo>
                      <a:pt x="238854" y="15108"/>
                      <a:pt x="232650" y="15108"/>
                      <a:pt x="230169" y="15108"/>
                    </a:cubicBezTo>
                    <a:close/>
                    <a:moveTo>
                      <a:pt x="228940" y="153"/>
                    </a:moveTo>
                    <a:cubicBezTo>
                      <a:pt x="238870" y="-1089"/>
                      <a:pt x="248800" y="5122"/>
                      <a:pt x="259971" y="21271"/>
                    </a:cubicBezTo>
                    <a:cubicBezTo>
                      <a:pt x="295967" y="69718"/>
                      <a:pt x="351823" y="244873"/>
                      <a:pt x="338170" y="280898"/>
                    </a:cubicBezTo>
                    <a:cubicBezTo>
                      <a:pt x="333205" y="294562"/>
                      <a:pt x="305897" y="319407"/>
                      <a:pt x="130882" y="386488"/>
                    </a:cubicBezTo>
                    <a:cubicBezTo>
                      <a:pt x="129641" y="387730"/>
                      <a:pt x="129641" y="387730"/>
                      <a:pt x="128399" y="387730"/>
                    </a:cubicBezTo>
                    <a:cubicBezTo>
                      <a:pt x="125917" y="387730"/>
                      <a:pt x="124676" y="386488"/>
                      <a:pt x="123434" y="386488"/>
                    </a:cubicBezTo>
                    <a:cubicBezTo>
                      <a:pt x="122193" y="385246"/>
                      <a:pt x="119711" y="382761"/>
                      <a:pt x="119711" y="380277"/>
                    </a:cubicBezTo>
                    <a:cubicBezTo>
                      <a:pt x="113504" y="238662"/>
                      <a:pt x="42754" y="118165"/>
                      <a:pt x="551" y="59780"/>
                    </a:cubicBezTo>
                    <a:cubicBezTo>
                      <a:pt x="551" y="57296"/>
                      <a:pt x="-690" y="54811"/>
                      <a:pt x="551" y="52327"/>
                    </a:cubicBezTo>
                    <a:cubicBezTo>
                      <a:pt x="1792" y="49842"/>
                      <a:pt x="3034" y="48600"/>
                      <a:pt x="6757" y="47358"/>
                    </a:cubicBezTo>
                    <a:cubicBezTo>
                      <a:pt x="211563" y="153"/>
                      <a:pt x="223975" y="153"/>
                      <a:pt x="228940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E9E625FF-C384-CD4A-81E5-FA91BCD13129}"/>
                  </a:ext>
                </a:extLst>
              </p:cNvPr>
              <p:cNvSpPr/>
              <p:nvPr/>
            </p:nvSpPr>
            <p:spPr>
              <a:xfrm>
                <a:off x="8295727" y="8889354"/>
                <a:ext cx="52323" cy="523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3">
                    <a:moveTo>
                      <a:pt x="43" y="22"/>
                    </a:moveTo>
                    <a:cubicBezTo>
                      <a:pt x="43" y="34"/>
                      <a:pt x="34" y="43"/>
                      <a:pt x="22" y="43"/>
                    </a:cubicBezTo>
                    <a:cubicBezTo>
                      <a:pt x="10" y="43"/>
                      <a:pt x="0" y="34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4" y="0"/>
                      <a:pt x="43" y="10"/>
                      <a:pt x="43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11A1583B-5351-7F44-A6FD-A646A19CE64C}"/>
                  </a:ext>
                </a:extLst>
              </p:cNvPr>
              <p:cNvSpPr/>
              <p:nvPr/>
            </p:nvSpPr>
            <p:spPr>
              <a:xfrm>
                <a:off x="9922735" y="7913556"/>
                <a:ext cx="51077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42">
                    <a:moveTo>
                      <a:pt x="42" y="21"/>
                    </a:moveTo>
                    <a:cubicBezTo>
                      <a:pt x="42" y="32"/>
                      <a:pt x="33" y="42"/>
                      <a:pt x="21" y="42"/>
                    </a:cubicBezTo>
                    <a:cubicBezTo>
                      <a:pt x="9" y="42"/>
                      <a:pt x="0" y="32"/>
                      <a:pt x="0" y="21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33" y="0"/>
                      <a:pt x="42" y="9"/>
                      <a:pt x="42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24023A1E-4DA7-0148-9576-46DA379ADBE3}"/>
                  </a:ext>
                </a:extLst>
              </p:cNvPr>
              <p:cNvSpPr/>
              <p:nvPr/>
            </p:nvSpPr>
            <p:spPr>
              <a:xfrm>
                <a:off x="8323138" y="8007023"/>
                <a:ext cx="378721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5" h="56">
                    <a:moveTo>
                      <a:pt x="195" y="56"/>
                    </a:moveTo>
                    <a:cubicBezTo>
                      <a:pt x="190" y="56"/>
                      <a:pt x="184" y="55"/>
                      <a:pt x="179" y="55"/>
                    </a:cubicBezTo>
                    <a:lnTo>
                      <a:pt x="5" y="20"/>
                    </a:lnTo>
                    <a:cubicBezTo>
                      <a:pt x="2" y="19"/>
                      <a:pt x="-1" y="16"/>
                      <a:pt x="0" y="12"/>
                    </a:cubicBezTo>
                    <a:cubicBezTo>
                      <a:pt x="1" y="9"/>
                      <a:pt x="4" y="7"/>
                      <a:pt x="7" y="8"/>
                    </a:cubicBezTo>
                    <a:lnTo>
                      <a:pt x="180" y="42"/>
                    </a:lnTo>
                    <a:cubicBezTo>
                      <a:pt x="189" y="44"/>
                      <a:pt x="198" y="44"/>
                      <a:pt x="206" y="43"/>
                    </a:cubicBezTo>
                    <a:cubicBezTo>
                      <a:pt x="214" y="42"/>
                      <a:pt x="222" y="39"/>
                      <a:pt x="230" y="35"/>
                    </a:cubicBezTo>
                    <a:lnTo>
                      <a:pt x="295" y="0"/>
                    </a:lnTo>
                    <a:cubicBezTo>
                      <a:pt x="298" y="-1"/>
                      <a:pt x="302" y="0"/>
                      <a:pt x="304" y="3"/>
                    </a:cubicBezTo>
                    <a:cubicBezTo>
                      <a:pt x="305" y="6"/>
                      <a:pt x="304" y="9"/>
                      <a:pt x="301" y="11"/>
                    </a:cubicBezTo>
                    <a:lnTo>
                      <a:pt x="235" y="46"/>
                    </a:lnTo>
                    <a:cubicBezTo>
                      <a:pt x="227" y="51"/>
                      <a:pt x="218" y="53"/>
                      <a:pt x="208" y="55"/>
                    </a:cubicBezTo>
                    <a:cubicBezTo>
                      <a:pt x="204" y="56"/>
                      <a:pt x="199" y="56"/>
                      <a:pt x="195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58AA8C13-DCAA-DC4E-B86D-9DAB0B2D24EA}"/>
                </a:ext>
              </a:extLst>
            </p:cNvPr>
            <p:cNvSpPr/>
            <p:nvPr/>
          </p:nvSpPr>
          <p:spPr>
            <a:xfrm>
              <a:off x="5137645" y="12957046"/>
              <a:ext cx="14102362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21" h="13">
                  <a:moveTo>
                    <a:pt x="11314" y="13"/>
                  </a:moveTo>
                  <a:lnTo>
                    <a:pt x="7" y="13"/>
                  </a:lnTo>
                  <a:cubicBezTo>
                    <a:pt x="3" y="13"/>
                    <a:pt x="0" y="10"/>
                    <a:pt x="0" y="6"/>
                  </a:cubicBezTo>
                  <a:cubicBezTo>
                    <a:pt x="0" y="4"/>
                    <a:pt x="3" y="0"/>
                    <a:pt x="7" y="0"/>
                  </a:cubicBezTo>
                  <a:lnTo>
                    <a:pt x="11314" y="0"/>
                  </a:lnTo>
                  <a:cubicBezTo>
                    <a:pt x="11318" y="0"/>
                    <a:pt x="11321" y="4"/>
                    <a:pt x="11321" y="6"/>
                  </a:cubicBezTo>
                  <a:cubicBezTo>
                    <a:pt x="11321" y="10"/>
                    <a:pt x="11318" y="13"/>
                    <a:pt x="11314" y="1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271ED46-4DCD-1043-904F-D3F7A77D22DC}"/>
                </a:ext>
              </a:extLst>
            </p:cNvPr>
            <p:cNvGrpSpPr/>
            <p:nvPr/>
          </p:nvGrpSpPr>
          <p:grpSpPr>
            <a:xfrm>
              <a:off x="5705730" y="11044084"/>
              <a:ext cx="3856968" cy="1927917"/>
              <a:chOff x="5705730" y="11044084"/>
              <a:chExt cx="3856968" cy="1927917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392D1517-39E0-6741-9440-83D9D84BB2B4}"/>
                  </a:ext>
                </a:extLst>
              </p:cNvPr>
              <p:cNvSpPr/>
              <p:nvPr/>
            </p:nvSpPr>
            <p:spPr>
              <a:xfrm>
                <a:off x="5713204" y="11051562"/>
                <a:ext cx="3840776" cy="1911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4" h="1535">
                    <a:moveTo>
                      <a:pt x="3015" y="0"/>
                    </a:moveTo>
                    <a:lnTo>
                      <a:pt x="1542" y="0"/>
                    </a:lnTo>
                    <a:lnTo>
                      <a:pt x="70" y="0"/>
                    </a:lnTo>
                    <a:cubicBezTo>
                      <a:pt x="50" y="0"/>
                      <a:pt x="33" y="8"/>
                      <a:pt x="20" y="21"/>
                    </a:cubicBezTo>
                    <a:cubicBezTo>
                      <a:pt x="8" y="34"/>
                      <a:pt x="0" y="51"/>
                      <a:pt x="0" y="71"/>
                    </a:cubicBezTo>
                    <a:lnTo>
                      <a:pt x="0" y="768"/>
                    </a:lnTo>
                    <a:lnTo>
                      <a:pt x="0" y="1466"/>
                    </a:lnTo>
                    <a:cubicBezTo>
                      <a:pt x="0" y="1485"/>
                      <a:pt x="8" y="1503"/>
                      <a:pt x="20" y="1515"/>
                    </a:cubicBezTo>
                    <a:cubicBezTo>
                      <a:pt x="33" y="1528"/>
                      <a:pt x="50" y="1535"/>
                      <a:pt x="70" y="1535"/>
                    </a:cubicBezTo>
                    <a:lnTo>
                      <a:pt x="1542" y="1535"/>
                    </a:lnTo>
                    <a:lnTo>
                      <a:pt x="3015" y="1535"/>
                    </a:lnTo>
                    <a:cubicBezTo>
                      <a:pt x="3034" y="1535"/>
                      <a:pt x="3051" y="1528"/>
                      <a:pt x="3064" y="1515"/>
                    </a:cubicBezTo>
                    <a:cubicBezTo>
                      <a:pt x="3076" y="1503"/>
                      <a:pt x="3084" y="1485"/>
                      <a:pt x="3084" y="1466"/>
                    </a:cubicBezTo>
                    <a:lnTo>
                      <a:pt x="3084" y="768"/>
                    </a:lnTo>
                    <a:lnTo>
                      <a:pt x="3084" y="71"/>
                    </a:lnTo>
                    <a:cubicBezTo>
                      <a:pt x="3084" y="51"/>
                      <a:pt x="3076" y="34"/>
                      <a:pt x="3064" y="21"/>
                    </a:cubicBezTo>
                    <a:cubicBezTo>
                      <a:pt x="3051" y="8"/>
                      <a:pt x="3034" y="0"/>
                      <a:pt x="301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C17662DC-619B-554E-B92C-C121AFCE9F0C}"/>
                  </a:ext>
                </a:extLst>
              </p:cNvPr>
              <p:cNvSpPr/>
              <p:nvPr/>
            </p:nvSpPr>
            <p:spPr>
              <a:xfrm>
                <a:off x="5705730" y="11044084"/>
                <a:ext cx="3856968" cy="1927917"/>
              </a:xfrm>
              <a:custGeom>
                <a:avLst/>
                <a:gdLst>
                  <a:gd name="connsiteX0" fmla="*/ 94654 w 3856968"/>
                  <a:gd name="connsiteY0" fmla="*/ 14955 h 1927917"/>
                  <a:gd name="connsiteX1" fmla="*/ 38612 w 3856968"/>
                  <a:gd name="connsiteY1" fmla="*/ 39863 h 1927917"/>
                  <a:gd name="connsiteX2" fmla="*/ 14949 w 3856968"/>
                  <a:gd name="connsiteY2" fmla="*/ 95907 h 1927917"/>
                  <a:gd name="connsiteX3" fmla="*/ 14949 w 3856968"/>
                  <a:gd name="connsiteY3" fmla="*/ 1833255 h 1927917"/>
                  <a:gd name="connsiteX4" fmla="*/ 38612 w 3856968"/>
                  <a:gd name="connsiteY4" fmla="*/ 1889299 h 1927917"/>
                  <a:gd name="connsiteX5" fmla="*/ 94654 w 3856968"/>
                  <a:gd name="connsiteY5" fmla="*/ 1911716 h 1927917"/>
                  <a:gd name="connsiteX6" fmla="*/ 3762316 w 3856968"/>
                  <a:gd name="connsiteY6" fmla="*/ 1911716 h 1927917"/>
                  <a:gd name="connsiteX7" fmla="*/ 3818358 w 3856968"/>
                  <a:gd name="connsiteY7" fmla="*/ 1889299 h 1927917"/>
                  <a:gd name="connsiteX8" fmla="*/ 3840775 w 3856968"/>
                  <a:gd name="connsiteY8" fmla="*/ 1833255 h 1927917"/>
                  <a:gd name="connsiteX9" fmla="*/ 3840775 w 3856968"/>
                  <a:gd name="connsiteY9" fmla="*/ 95907 h 1927917"/>
                  <a:gd name="connsiteX10" fmla="*/ 3818358 w 3856968"/>
                  <a:gd name="connsiteY10" fmla="*/ 39863 h 1927917"/>
                  <a:gd name="connsiteX11" fmla="*/ 3762316 w 3856968"/>
                  <a:gd name="connsiteY11" fmla="*/ 14955 h 1927917"/>
                  <a:gd name="connsiteX12" fmla="*/ 94650 w 3856968"/>
                  <a:gd name="connsiteY12" fmla="*/ 0 h 1927917"/>
                  <a:gd name="connsiteX13" fmla="*/ 3762318 w 3856968"/>
                  <a:gd name="connsiteY13" fmla="*/ 0 h 1927917"/>
                  <a:gd name="connsiteX14" fmla="*/ 3828324 w 3856968"/>
                  <a:gd name="connsiteY14" fmla="*/ 28645 h 1927917"/>
                  <a:gd name="connsiteX15" fmla="*/ 3856968 w 3856968"/>
                  <a:gd name="connsiteY15" fmla="*/ 95898 h 1927917"/>
                  <a:gd name="connsiteX16" fmla="*/ 3856968 w 3856968"/>
                  <a:gd name="connsiteY16" fmla="*/ 1833265 h 1927917"/>
                  <a:gd name="connsiteX17" fmla="*/ 3828324 w 3856968"/>
                  <a:gd name="connsiteY17" fmla="*/ 1900518 h 1927917"/>
                  <a:gd name="connsiteX18" fmla="*/ 3762318 w 3856968"/>
                  <a:gd name="connsiteY18" fmla="*/ 1927917 h 1927917"/>
                  <a:gd name="connsiteX19" fmla="*/ 94650 w 3856968"/>
                  <a:gd name="connsiteY19" fmla="*/ 1927917 h 1927917"/>
                  <a:gd name="connsiteX20" fmla="*/ 27399 w 3856968"/>
                  <a:gd name="connsiteY20" fmla="*/ 1900518 h 1927917"/>
                  <a:gd name="connsiteX21" fmla="*/ 0 w 3856968"/>
                  <a:gd name="connsiteY21" fmla="*/ 1833265 h 1927917"/>
                  <a:gd name="connsiteX22" fmla="*/ 0 w 3856968"/>
                  <a:gd name="connsiteY22" fmla="*/ 95898 h 1927917"/>
                  <a:gd name="connsiteX23" fmla="*/ 27399 w 3856968"/>
                  <a:gd name="connsiteY23" fmla="*/ 28645 h 1927917"/>
                  <a:gd name="connsiteX24" fmla="*/ 94650 w 3856968"/>
                  <a:gd name="connsiteY24" fmla="*/ 0 h 192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56968" h="1927917">
                    <a:moveTo>
                      <a:pt x="94654" y="14955"/>
                    </a:moveTo>
                    <a:cubicBezTo>
                      <a:pt x="73482" y="14955"/>
                      <a:pt x="53556" y="23673"/>
                      <a:pt x="38612" y="39863"/>
                    </a:cubicBezTo>
                    <a:cubicBezTo>
                      <a:pt x="23667" y="54808"/>
                      <a:pt x="14949" y="74735"/>
                      <a:pt x="14949" y="95907"/>
                    </a:cubicBezTo>
                    <a:lnTo>
                      <a:pt x="14949" y="1833255"/>
                    </a:lnTo>
                    <a:cubicBezTo>
                      <a:pt x="14949" y="1854427"/>
                      <a:pt x="23667" y="1874354"/>
                      <a:pt x="38612" y="1889299"/>
                    </a:cubicBezTo>
                    <a:cubicBezTo>
                      <a:pt x="53556" y="1904244"/>
                      <a:pt x="73482" y="1911716"/>
                      <a:pt x="94654" y="1911716"/>
                    </a:cubicBezTo>
                    <a:lnTo>
                      <a:pt x="3762316" y="1911716"/>
                    </a:lnTo>
                    <a:cubicBezTo>
                      <a:pt x="3783487" y="1911716"/>
                      <a:pt x="3803414" y="1904244"/>
                      <a:pt x="3818358" y="1889299"/>
                    </a:cubicBezTo>
                    <a:cubicBezTo>
                      <a:pt x="3832057" y="1874354"/>
                      <a:pt x="3840775" y="1854427"/>
                      <a:pt x="3840775" y="1833255"/>
                    </a:cubicBezTo>
                    <a:lnTo>
                      <a:pt x="3840775" y="95907"/>
                    </a:lnTo>
                    <a:cubicBezTo>
                      <a:pt x="3840775" y="74735"/>
                      <a:pt x="3832057" y="54808"/>
                      <a:pt x="3818358" y="39863"/>
                    </a:cubicBezTo>
                    <a:cubicBezTo>
                      <a:pt x="3803414" y="23673"/>
                      <a:pt x="3783487" y="14955"/>
                      <a:pt x="3762316" y="14955"/>
                    </a:cubicBezTo>
                    <a:close/>
                    <a:moveTo>
                      <a:pt x="94650" y="0"/>
                    </a:moveTo>
                    <a:lnTo>
                      <a:pt x="3762318" y="0"/>
                    </a:lnTo>
                    <a:cubicBezTo>
                      <a:pt x="3787226" y="0"/>
                      <a:pt x="3810889" y="9963"/>
                      <a:pt x="3828324" y="28645"/>
                    </a:cubicBezTo>
                    <a:cubicBezTo>
                      <a:pt x="3845760" y="46081"/>
                      <a:pt x="3856968" y="69744"/>
                      <a:pt x="3856968" y="95898"/>
                    </a:cubicBezTo>
                    <a:lnTo>
                      <a:pt x="3856968" y="1833265"/>
                    </a:lnTo>
                    <a:cubicBezTo>
                      <a:pt x="3856968" y="1858173"/>
                      <a:pt x="3845760" y="1881836"/>
                      <a:pt x="3828324" y="1900518"/>
                    </a:cubicBezTo>
                    <a:cubicBezTo>
                      <a:pt x="3810889" y="1917954"/>
                      <a:pt x="3787226" y="1927917"/>
                      <a:pt x="3762318" y="1927917"/>
                    </a:cubicBezTo>
                    <a:lnTo>
                      <a:pt x="94650" y="1927917"/>
                    </a:lnTo>
                    <a:cubicBezTo>
                      <a:pt x="69742" y="1927917"/>
                      <a:pt x="44834" y="1917954"/>
                      <a:pt x="27399" y="1900518"/>
                    </a:cubicBezTo>
                    <a:cubicBezTo>
                      <a:pt x="8718" y="1881836"/>
                      <a:pt x="0" y="1858173"/>
                      <a:pt x="0" y="1833265"/>
                    </a:cubicBezTo>
                    <a:lnTo>
                      <a:pt x="0" y="95898"/>
                    </a:lnTo>
                    <a:cubicBezTo>
                      <a:pt x="0" y="69744"/>
                      <a:pt x="8718" y="46081"/>
                      <a:pt x="27399" y="28645"/>
                    </a:cubicBezTo>
                    <a:cubicBezTo>
                      <a:pt x="44834" y="9963"/>
                      <a:pt x="69742" y="0"/>
                      <a:pt x="94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E97EAB99-1DBF-0948-8B20-9B0D5DB85C31}"/>
                  </a:ext>
                </a:extLst>
              </p:cNvPr>
              <p:cNvSpPr/>
              <p:nvPr/>
            </p:nvSpPr>
            <p:spPr>
              <a:xfrm>
                <a:off x="5713204" y="11051562"/>
                <a:ext cx="3840776" cy="1911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4" h="1535">
                    <a:moveTo>
                      <a:pt x="3015" y="0"/>
                    </a:moveTo>
                    <a:lnTo>
                      <a:pt x="1542" y="0"/>
                    </a:lnTo>
                    <a:lnTo>
                      <a:pt x="70" y="0"/>
                    </a:lnTo>
                    <a:cubicBezTo>
                      <a:pt x="50" y="0"/>
                      <a:pt x="33" y="8"/>
                      <a:pt x="20" y="21"/>
                    </a:cubicBezTo>
                    <a:cubicBezTo>
                      <a:pt x="8" y="34"/>
                      <a:pt x="0" y="51"/>
                      <a:pt x="0" y="71"/>
                    </a:cubicBezTo>
                    <a:lnTo>
                      <a:pt x="0" y="768"/>
                    </a:lnTo>
                    <a:lnTo>
                      <a:pt x="0" y="1466"/>
                    </a:lnTo>
                    <a:cubicBezTo>
                      <a:pt x="0" y="1485"/>
                      <a:pt x="8" y="1503"/>
                      <a:pt x="20" y="1515"/>
                    </a:cubicBezTo>
                    <a:cubicBezTo>
                      <a:pt x="33" y="1528"/>
                      <a:pt x="50" y="1535"/>
                      <a:pt x="70" y="1535"/>
                    </a:cubicBezTo>
                    <a:lnTo>
                      <a:pt x="1542" y="1535"/>
                    </a:lnTo>
                    <a:lnTo>
                      <a:pt x="3015" y="1535"/>
                    </a:lnTo>
                    <a:cubicBezTo>
                      <a:pt x="3034" y="1535"/>
                      <a:pt x="3051" y="1528"/>
                      <a:pt x="3064" y="1515"/>
                    </a:cubicBezTo>
                    <a:cubicBezTo>
                      <a:pt x="3076" y="1503"/>
                      <a:pt x="3084" y="1485"/>
                      <a:pt x="3084" y="1466"/>
                    </a:cubicBezTo>
                    <a:lnTo>
                      <a:pt x="3084" y="768"/>
                    </a:lnTo>
                    <a:lnTo>
                      <a:pt x="3084" y="71"/>
                    </a:lnTo>
                    <a:cubicBezTo>
                      <a:pt x="3084" y="51"/>
                      <a:pt x="3076" y="34"/>
                      <a:pt x="3064" y="21"/>
                    </a:cubicBezTo>
                    <a:cubicBezTo>
                      <a:pt x="3051" y="8"/>
                      <a:pt x="3034" y="0"/>
                      <a:pt x="301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6EF00A0B-EB4B-4D44-AAA9-5F68707004F2}"/>
                  </a:ext>
                </a:extLst>
              </p:cNvPr>
              <p:cNvSpPr/>
              <p:nvPr/>
            </p:nvSpPr>
            <p:spPr>
              <a:xfrm>
                <a:off x="5795423" y="11125089"/>
                <a:ext cx="3676328" cy="1765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2" h="1418">
                    <a:moveTo>
                      <a:pt x="2952" y="0"/>
                    </a:moveTo>
                    <a:lnTo>
                      <a:pt x="0" y="0"/>
                    </a:lnTo>
                    <a:lnTo>
                      <a:pt x="0" y="1418"/>
                    </a:lnTo>
                    <a:lnTo>
                      <a:pt x="2952" y="14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9C9B9E51-91A7-C54F-AE60-38771E138E2D}"/>
                  </a:ext>
                </a:extLst>
              </p:cNvPr>
              <p:cNvSpPr/>
              <p:nvPr/>
            </p:nvSpPr>
            <p:spPr>
              <a:xfrm>
                <a:off x="5787948" y="11117608"/>
                <a:ext cx="3691281" cy="1780858"/>
              </a:xfrm>
              <a:custGeom>
                <a:avLst/>
                <a:gdLst>
                  <a:gd name="connsiteX0" fmla="*/ 14953 w 3691281"/>
                  <a:gd name="connsiteY0" fmla="*/ 14955 h 1780858"/>
                  <a:gd name="connsiteX1" fmla="*/ 14953 w 3691281"/>
                  <a:gd name="connsiteY1" fmla="*/ 1765904 h 1780858"/>
                  <a:gd name="connsiteX2" fmla="*/ 3676331 w 3691281"/>
                  <a:gd name="connsiteY2" fmla="*/ 1765904 h 1780858"/>
                  <a:gd name="connsiteX3" fmla="*/ 3676331 w 3691281"/>
                  <a:gd name="connsiteY3" fmla="*/ 14955 h 1780858"/>
                  <a:gd name="connsiteX4" fmla="*/ 7472 w 3691281"/>
                  <a:gd name="connsiteY4" fmla="*/ 0 h 1780858"/>
                  <a:gd name="connsiteX5" fmla="*/ 3683809 w 3691281"/>
                  <a:gd name="connsiteY5" fmla="*/ 0 h 1780858"/>
                  <a:gd name="connsiteX6" fmla="*/ 3691281 w 3691281"/>
                  <a:gd name="connsiteY6" fmla="*/ 7472 h 1780858"/>
                  <a:gd name="connsiteX7" fmla="*/ 3691281 w 3691281"/>
                  <a:gd name="connsiteY7" fmla="*/ 1773386 h 1780858"/>
                  <a:gd name="connsiteX8" fmla="*/ 3683809 w 3691281"/>
                  <a:gd name="connsiteY8" fmla="*/ 1780858 h 1780858"/>
                  <a:gd name="connsiteX9" fmla="*/ 7472 w 3691281"/>
                  <a:gd name="connsiteY9" fmla="*/ 1780858 h 1780858"/>
                  <a:gd name="connsiteX10" fmla="*/ 0 w 3691281"/>
                  <a:gd name="connsiteY10" fmla="*/ 1773386 h 1780858"/>
                  <a:gd name="connsiteX11" fmla="*/ 0 w 3691281"/>
                  <a:gd name="connsiteY11" fmla="*/ 7472 h 1780858"/>
                  <a:gd name="connsiteX12" fmla="*/ 7472 w 3691281"/>
                  <a:gd name="connsiteY12" fmla="*/ 0 h 178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91281" h="1780858">
                    <a:moveTo>
                      <a:pt x="14953" y="14955"/>
                    </a:moveTo>
                    <a:lnTo>
                      <a:pt x="14953" y="1765904"/>
                    </a:lnTo>
                    <a:lnTo>
                      <a:pt x="3676331" y="1765904"/>
                    </a:lnTo>
                    <a:lnTo>
                      <a:pt x="3676331" y="14955"/>
                    </a:lnTo>
                    <a:close/>
                    <a:moveTo>
                      <a:pt x="7472" y="0"/>
                    </a:moveTo>
                    <a:lnTo>
                      <a:pt x="3683809" y="0"/>
                    </a:lnTo>
                    <a:cubicBezTo>
                      <a:pt x="3688790" y="0"/>
                      <a:pt x="3691281" y="3736"/>
                      <a:pt x="3691281" y="7472"/>
                    </a:cubicBezTo>
                    <a:lnTo>
                      <a:pt x="3691281" y="1773386"/>
                    </a:lnTo>
                    <a:cubicBezTo>
                      <a:pt x="3691281" y="1778367"/>
                      <a:pt x="3688790" y="1780858"/>
                      <a:pt x="3683809" y="1780858"/>
                    </a:cubicBezTo>
                    <a:lnTo>
                      <a:pt x="7472" y="1780858"/>
                    </a:lnTo>
                    <a:cubicBezTo>
                      <a:pt x="2491" y="1780858"/>
                      <a:pt x="0" y="1778367"/>
                      <a:pt x="0" y="1773386"/>
                    </a:cubicBezTo>
                    <a:lnTo>
                      <a:pt x="0" y="7472"/>
                    </a:lnTo>
                    <a:cubicBezTo>
                      <a:pt x="0" y="3736"/>
                      <a:pt x="2491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1ABA2EE0-AF6D-2444-9A5D-D850FDCE5542}"/>
                  </a:ext>
                </a:extLst>
              </p:cNvPr>
              <p:cNvSpPr/>
              <p:nvPr/>
            </p:nvSpPr>
            <p:spPr>
              <a:xfrm>
                <a:off x="7626737" y="11117608"/>
                <a:ext cx="14950" cy="17808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30">
                    <a:moveTo>
                      <a:pt x="6" y="1430"/>
                    </a:moveTo>
                    <a:cubicBezTo>
                      <a:pt x="3" y="1430"/>
                      <a:pt x="0" y="1428"/>
                      <a:pt x="0" y="1424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424"/>
                    </a:lnTo>
                    <a:cubicBezTo>
                      <a:pt x="13" y="1428"/>
                      <a:pt x="10" y="1430"/>
                      <a:pt x="6" y="1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FAA4D22F-5471-0449-9BF2-C009F3B63D1A}"/>
                  </a:ext>
                </a:extLst>
              </p:cNvPr>
              <p:cNvSpPr/>
              <p:nvPr/>
            </p:nvSpPr>
            <p:spPr>
              <a:xfrm>
                <a:off x="5787948" y="12001188"/>
                <a:ext cx="3691281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4" h="12">
                    <a:moveTo>
                      <a:pt x="2958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2958" y="0"/>
                    </a:lnTo>
                    <a:cubicBezTo>
                      <a:pt x="2962" y="0"/>
                      <a:pt x="2964" y="3"/>
                      <a:pt x="2964" y="6"/>
                    </a:cubicBezTo>
                    <a:cubicBezTo>
                      <a:pt x="2964" y="10"/>
                      <a:pt x="2962" y="12"/>
                      <a:pt x="295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AD6A194C-AB70-214B-A043-D3D2D6FEE5B2}"/>
                  </a:ext>
                </a:extLst>
              </p:cNvPr>
              <p:cNvSpPr/>
              <p:nvPr/>
            </p:nvSpPr>
            <p:spPr>
              <a:xfrm>
                <a:off x="6361013" y="11493973"/>
                <a:ext cx="635354" cy="87236"/>
              </a:xfrm>
              <a:custGeom>
                <a:avLst/>
                <a:gdLst>
                  <a:gd name="connsiteX0" fmla="*/ 43548 w 635354"/>
                  <a:gd name="connsiteY0" fmla="*/ 14951 h 87236"/>
                  <a:gd name="connsiteX1" fmla="*/ 23656 w 635354"/>
                  <a:gd name="connsiteY1" fmla="*/ 23489 h 87236"/>
                  <a:gd name="connsiteX2" fmla="*/ 14953 w 635354"/>
                  <a:gd name="connsiteY2" fmla="*/ 44224 h 87236"/>
                  <a:gd name="connsiteX3" fmla="*/ 23656 w 635354"/>
                  <a:gd name="connsiteY3" fmla="*/ 63740 h 87236"/>
                  <a:gd name="connsiteX4" fmla="*/ 43548 w 635354"/>
                  <a:gd name="connsiteY4" fmla="*/ 72278 h 87236"/>
                  <a:gd name="connsiteX5" fmla="*/ 590571 w 635354"/>
                  <a:gd name="connsiteY5" fmla="*/ 72278 h 87236"/>
                  <a:gd name="connsiteX6" fmla="*/ 611706 w 635354"/>
                  <a:gd name="connsiteY6" fmla="*/ 63740 h 87236"/>
                  <a:gd name="connsiteX7" fmla="*/ 620408 w 635354"/>
                  <a:gd name="connsiteY7" fmla="*/ 44224 h 87236"/>
                  <a:gd name="connsiteX8" fmla="*/ 611706 w 635354"/>
                  <a:gd name="connsiteY8" fmla="*/ 23489 h 87236"/>
                  <a:gd name="connsiteX9" fmla="*/ 590571 w 635354"/>
                  <a:gd name="connsiteY9" fmla="*/ 14951 h 87236"/>
                  <a:gd name="connsiteX10" fmla="*/ 43518 w 635354"/>
                  <a:gd name="connsiteY10" fmla="*/ 0 h 87236"/>
                  <a:gd name="connsiteX11" fmla="*/ 590593 w 635354"/>
                  <a:gd name="connsiteY11" fmla="*/ 0 h 87236"/>
                  <a:gd name="connsiteX12" fmla="*/ 621677 w 635354"/>
                  <a:gd name="connsiteY12" fmla="*/ 13515 h 87236"/>
                  <a:gd name="connsiteX13" fmla="*/ 635354 w 635354"/>
                  <a:gd name="connsiteY13" fmla="*/ 44232 h 87236"/>
                  <a:gd name="connsiteX14" fmla="*/ 621677 w 635354"/>
                  <a:gd name="connsiteY14" fmla="*/ 74949 h 87236"/>
                  <a:gd name="connsiteX15" fmla="*/ 590593 w 635354"/>
                  <a:gd name="connsiteY15" fmla="*/ 87236 h 87236"/>
                  <a:gd name="connsiteX16" fmla="*/ 43518 w 635354"/>
                  <a:gd name="connsiteY16" fmla="*/ 87236 h 87236"/>
                  <a:gd name="connsiteX17" fmla="*/ 13677 w 635354"/>
                  <a:gd name="connsiteY17" fmla="*/ 74949 h 87236"/>
                  <a:gd name="connsiteX18" fmla="*/ 0 w 635354"/>
                  <a:gd name="connsiteY18" fmla="*/ 44232 h 87236"/>
                  <a:gd name="connsiteX19" fmla="*/ 13677 w 635354"/>
                  <a:gd name="connsiteY19" fmla="*/ 13515 h 87236"/>
                  <a:gd name="connsiteX20" fmla="*/ 43518 w 635354"/>
                  <a:gd name="connsiteY20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54" h="87236">
                    <a:moveTo>
                      <a:pt x="43548" y="14951"/>
                    </a:moveTo>
                    <a:cubicBezTo>
                      <a:pt x="36088" y="14951"/>
                      <a:pt x="29872" y="18610"/>
                      <a:pt x="23656" y="23489"/>
                    </a:cubicBezTo>
                    <a:cubicBezTo>
                      <a:pt x="18683" y="28368"/>
                      <a:pt x="14953" y="36906"/>
                      <a:pt x="14953" y="44224"/>
                    </a:cubicBezTo>
                    <a:cubicBezTo>
                      <a:pt x="14953" y="51543"/>
                      <a:pt x="18683" y="58861"/>
                      <a:pt x="23656" y="63740"/>
                    </a:cubicBezTo>
                    <a:cubicBezTo>
                      <a:pt x="29872" y="69839"/>
                      <a:pt x="36088" y="72278"/>
                      <a:pt x="43548" y="72278"/>
                    </a:cubicBezTo>
                    <a:lnTo>
                      <a:pt x="590571" y="72278"/>
                    </a:lnTo>
                    <a:cubicBezTo>
                      <a:pt x="598030" y="72278"/>
                      <a:pt x="605489" y="69839"/>
                      <a:pt x="611706" y="63740"/>
                    </a:cubicBezTo>
                    <a:cubicBezTo>
                      <a:pt x="616679" y="58861"/>
                      <a:pt x="620408" y="51543"/>
                      <a:pt x="620408" y="44224"/>
                    </a:cubicBezTo>
                    <a:cubicBezTo>
                      <a:pt x="620408" y="36906"/>
                      <a:pt x="616679" y="28368"/>
                      <a:pt x="611706" y="23489"/>
                    </a:cubicBezTo>
                    <a:cubicBezTo>
                      <a:pt x="605489" y="18610"/>
                      <a:pt x="598030" y="14951"/>
                      <a:pt x="590571" y="14951"/>
                    </a:cubicBezTo>
                    <a:close/>
                    <a:moveTo>
                      <a:pt x="43518" y="0"/>
                    </a:moveTo>
                    <a:lnTo>
                      <a:pt x="590593" y="0"/>
                    </a:lnTo>
                    <a:cubicBezTo>
                      <a:pt x="601784" y="0"/>
                      <a:pt x="614217" y="4915"/>
                      <a:pt x="621677" y="13515"/>
                    </a:cubicBezTo>
                    <a:cubicBezTo>
                      <a:pt x="630381" y="20887"/>
                      <a:pt x="635354" y="31946"/>
                      <a:pt x="635354" y="44232"/>
                    </a:cubicBezTo>
                    <a:cubicBezTo>
                      <a:pt x="635354" y="55290"/>
                      <a:pt x="630381" y="66349"/>
                      <a:pt x="621677" y="74949"/>
                    </a:cubicBezTo>
                    <a:cubicBezTo>
                      <a:pt x="614217" y="83550"/>
                      <a:pt x="601784" y="87236"/>
                      <a:pt x="590593" y="87236"/>
                    </a:cubicBezTo>
                    <a:lnTo>
                      <a:pt x="43518" y="87236"/>
                    </a:lnTo>
                    <a:cubicBezTo>
                      <a:pt x="32327" y="87236"/>
                      <a:pt x="21137" y="83550"/>
                      <a:pt x="13677" y="74949"/>
                    </a:cubicBezTo>
                    <a:cubicBezTo>
                      <a:pt x="4974" y="66349"/>
                      <a:pt x="0" y="55290"/>
                      <a:pt x="0" y="44232"/>
                    </a:cubicBezTo>
                    <a:cubicBezTo>
                      <a:pt x="0" y="31946"/>
                      <a:pt x="4974" y="20887"/>
                      <a:pt x="13677" y="13515"/>
                    </a:cubicBezTo>
                    <a:cubicBezTo>
                      <a:pt x="21137" y="4915"/>
                      <a:pt x="32327" y="0"/>
                      <a:pt x="43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12D08A5-7457-7A4D-B3BF-4386AED1CB97}"/>
                  </a:ext>
                </a:extLst>
              </p:cNvPr>
              <p:cNvSpPr/>
              <p:nvPr/>
            </p:nvSpPr>
            <p:spPr>
              <a:xfrm>
                <a:off x="8270815" y="11493973"/>
                <a:ext cx="634108" cy="87236"/>
              </a:xfrm>
              <a:custGeom>
                <a:avLst/>
                <a:gdLst>
                  <a:gd name="connsiteX0" fmla="*/ 43541 w 634108"/>
                  <a:gd name="connsiteY0" fmla="*/ 14951 h 87236"/>
                  <a:gd name="connsiteX1" fmla="*/ 23649 w 634108"/>
                  <a:gd name="connsiteY1" fmla="*/ 23489 h 87236"/>
                  <a:gd name="connsiteX2" fmla="*/ 14946 w 634108"/>
                  <a:gd name="connsiteY2" fmla="*/ 44224 h 87236"/>
                  <a:gd name="connsiteX3" fmla="*/ 23649 w 634108"/>
                  <a:gd name="connsiteY3" fmla="*/ 63740 h 87236"/>
                  <a:gd name="connsiteX4" fmla="*/ 43541 w 634108"/>
                  <a:gd name="connsiteY4" fmla="*/ 72278 h 87236"/>
                  <a:gd name="connsiteX5" fmla="*/ 590561 w 634108"/>
                  <a:gd name="connsiteY5" fmla="*/ 72278 h 87236"/>
                  <a:gd name="connsiteX6" fmla="*/ 610452 w 634108"/>
                  <a:gd name="connsiteY6" fmla="*/ 63740 h 87236"/>
                  <a:gd name="connsiteX7" fmla="*/ 619155 w 634108"/>
                  <a:gd name="connsiteY7" fmla="*/ 44224 h 87236"/>
                  <a:gd name="connsiteX8" fmla="*/ 610452 w 634108"/>
                  <a:gd name="connsiteY8" fmla="*/ 23489 h 87236"/>
                  <a:gd name="connsiteX9" fmla="*/ 590561 w 634108"/>
                  <a:gd name="connsiteY9" fmla="*/ 14951 h 87236"/>
                  <a:gd name="connsiteX10" fmla="*/ 43517 w 634108"/>
                  <a:gd name="connsiteY10" fmla="*/ 0 h 87236"/>
                  <a:gd name="connsiteX11" fmla="*/ 590591 w 634108"/>
                  <a:gd name="connsiteY11" fmla="*/ 0 h 87236"/>
                  <a:gd name="connsiteX12" fmla="*/ 621675 w 634108"/>
                  <a:gd name="connsiteY12" fmla="*/ 13515 h 87236"/>
                  <a:gd name="connsiteX13" fmla="*/ 634108 w 634108"/>
                  <a:gd name="connsiteY13" fmla="*/ 44232 h 87236"/>
                  <a:gd name="connsiteX14" fmla="*/ 621675 w 634108"/>
                  <a:gd name="connsiteY14" fmla="*/ 74949 h 87236"/>
                  <a:gd name="connsiteX15" fmla="*/ 590591 w 634108"/>
                  <a:gd name="connsiteY15" fmla="*/ 87236 h 87236"/>
                  <a:gd name="connsiteX16" fmla="*/ 43517 w 634108"/>
                  <a:gd name="connsiteY16" fmla="*/ 87236 h 87236"/>
                  <a:gd name="connsiteX17" fmla="*/ 12434 w 634108"/>
                  <a:gd name="connsiteY17" fmla="*/ 74949 h 87236"/>
                  <a:gd name="connsiteX18" fmla="*/ 0 w 634108"/>
                  <a:gd name="connsiteY18" fmla="*/ 44232 h 87236"/>
                  <a:gd name="connsiteX19" fmla="*/ 12434 w 634108"/>
                  <a:gd name="connsiteY19" fmla="*/ 13515 h 87236"/>
                  <a:gd name="connsiteX20" fmla="*/ 43517 w 634108"/>
                  <a:gd name="connsiteY20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4108" h="87236">
                    <a:moveTo>
                      <a:pt x="43541" y="14951"/>
                    </a:moveTo>
                    <a:cubicBezTo>
                      <a:pt x="36081" y="14951"/>
                      <a:pt x="28622" y="18610"/>
                      <a:pt x="23649" y="23489"/>
                    </a:cubicBezTo>
                    <a:cubicBezTo>
                      <a:pt x="18676" y="28368"/>
                      <a:pt x="14946" y="36906"/>
                      <a:pt x="14946" y="44224"/>
                    </a:cubicBezTo>
                    <a:cubicBezTo>
                      <a:pt x="14946" y="51543"/>
                      <a:pt x="18676" y="58861"/>
                      <a:pt x="23649" y="63740"/>
                    </a:cubicBezTo>
                    <a:cubicBezTo>
                      <a:pt x="28622" y="69839"/>
                      <a:pt x="36081" y="72278"/>
                      <a:pt x="43541" y="72278"/>
                    </a:cubicBezTo>
                    <a:lnTo>
                      <a:pt x="590561" y="72278"/>
                    </a:lnTo>
                    <a:cubicBezTo>
                      <a:pt x="598020" y="72278"/>
                      <a:pt x="605479" y="69839"/>
                      <a:pt x="610452" y="63740"/>
                    </a:cubicBezTo>
                    <a:cubicBezTo>
                      <a:pt x="615425" y="58861"/>
                      <a:pt x="619155" y="51543"/>
                      <a:pt x="619155" y="44224"/>
                    </a:cubicBezTo>
                    <a:cubicBezTo>
                      <a:pt x="619155" y="36906"/>
                      <a:pt x="615425" y="28368"/>
                      <a:pt x="610452" y="23489"/>
                    </a:cubicBezTo>
                    <a:cubicBezTo>
                      <a:pt x="605479" y="18610"/>
                      <a:pt x="598020" y="14951"/>
                      <a:pt x="590561" y="14951"/>
                    </a:cubicBezTo>
                    <a:close/>
                    <a:moveTo>
                      <a:pt x="43517" y="0"/>
                    </a:moveTo>
                    <a:lnTo>
                      <a:pt x="590591" y="0"/>
                    </a:lnTo>
                    <a:cubicBezTo>
                      <a:pt x="601781" y="0"/>
                      <a:pt x="612971" y="4915"/>
                      <a:pt x="621675" y="13515"/>
                    </a:cubicBezTo>
                    <a:cubicBezTo>
                      <a:pt x="629135" y="20887"/>
                      <a:pt x="634108" y="31946"/>
                      <a:pt x="634108" y="44232"/>
                    </a:cubicBezTo>
                    <a:cubicBezTo>
                      <a:pt x="634108" y="55290"/>
                      <a:pt x="629135" y="66349"/>
                      <a:pt x="621675" y="74949"/>
                    </a:cubicBezTo>
                    <a:cubicBezTo>
                      <a:pt x="612971" y="83550"/>
                      <a:pt x="601781" y="87236"/>
                      <a:pt x="590591" y="87236"/>
                    </a:cubicBezTo>
                    <a:lnTo>
                      <a:pt x="43517" y="87236"/>
                    </a:lnTo>
                    <a:cubicBezTo>
                      <a:pt x="32327" y="87236"/>
                      <a:pt x="21137" y="83550"/>
                      <a:pt x="12434" y="74949"/>
                    </a:cubicBezTo>
                    <a:cubicBezTo>
                      <a:pt x="3730" y="66349"/>
                      <a:pt x="0" y="55290"/>
                      <a:pt x="0" y="44232"/>
                    </a:cubicBezTo>
                    <a:cubicBezTo>
                      <a:pt x="0" y="31946"/>
                      <a:pt x="3730" y="20887"/>
                      <a:pt x="12434" y="13515"/>
                    </a:cubicBezTo>
                    <a:cubicBezTo>
                      <a:pt x="21137" y="4915"/>
                      <a:pt x="32327" y="0"/>
                      <a:pt x="43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CA29A334-F1FA-A044-8C50-E04F65E9A16D}"/>
                  </a:ext>
                </a:extLst>
              </p:cNvPr>
              <p:cNvSpPr/>
              <p:nvPr/>
            </p:nvSpPr>
            <p:spPr>
              <a:xfrm>
                <a:off x="6361013" y="12375057"/>
                <a:ext cx="635354" cy="85990"/>
              </a:xfrm>
              <a:custGeom>
                <a:avLst/>
                <a:gdLst>
                  <a:gd name="connsiteX0" fmla="*/ 43548 w 635354"/>
                  <a:gd name="connsiteY0" fmla="*/ 14955 h 85990"/>
                  <a:gd name="connsiteX1" fmla="*/ 23656 w 635354"/>
                  <a:gd name="connsiteY1" fmla="*/ 23489 h 85990"/>
                  <a:gd name="connsiteX2" fmla="*/ 14953 w 635354"/>
                  <a:gd name="connsiteY2" fmla="*/ 42995 h 85990"/>
                  <a:gd name="connsiteX3" fmla="*/ 23656 w 635354"/>
                  <a:gd name="connsiteY3" fmla="*/ 63720 h 85990"/>
                  <a:gd name="connsiteX4" fmla="*/ 43548 w 635354"/>
                  <a:gd name="connsiteY4" fmla="*/ 71035 h 85990"/>
                  <a:gd name="connsiteX5" fmla="*/ 590571 w 635354"/>
                  <a:gd name="connsiteY5" fmla="*/ 71035 h 85990"/>
                  <a:gd name="connsiteX6" fmla="*/ 611706 w 635354"/>
                  <a:gd name="connsiteY6" fmla="*/ 63720 h 85990"/>
                  <a:gd name="connsiteX7" fmla="*/ 620408 w 635354"/>
                  <a:gd name="connsiteY7" fmla="*/ 42995 h 85990"/>
                  <a:gd name="connsiteX8" fmla="*/ 611706 w 635354"/>
                  <a:gd name="connsiteY8" fmla="*/ 23489 h 85990"/>
                  <a:gd name="connsiteX9" fmla="*/ 590571 w 635354"/>
                  <a:gd name="connsiteY9" fmla="*/ 14955 h 85990"/>
                  <a:gd name="connsiteX10" fmla="*/ 43518 w 635354"/>
                  <a:gd name="connsiteY10" fmla="*/ 0 h 85990"/>
                  <a:gd name="connsiteX11" fmla="*/ 590593 w 635354"/>
                  <a:gd name="connsiteY11" fmla="*/ 0 h 85990"/>
                  <a:gd name="connsiteX12" fmla="*/ 621677 w 635354"/>
                  <a:gd name="connsiteY12" fmla="*/ 12284 h 85990"/>
                  <a:gd name="connsiteX13" fmla="*/ 635354 w 635354"/>
                  <a:gd name="connsiteY13" fmla="*/ 42995 h 85990"/>
                  <a:gd name="connsiteX14" fmla="*/ 621677 w 635354"/>
                  <a:gd name="connsiteY14" fmla="*/ 73706 h 85990"/>
                  <a:gd name="connsiteX15" fmla="*/ 590593 w 635354"/>
                  <a:gd name="connsiteY15" fmla="*/ 85990 h 85990"/>
                  <a:gd name="connsiteX16" fmla="*/ 43518 w 635354"/>
                  <a:gd name="connsiteY16" fmla="*/ 85990 h 85990"/>
                  <a:gd name="connsiteX17" fmla="*/ 13677 w 635354"/>
                  <a:gd name="connsiteY17" fmla="*/ 73706 h 85990"/>
                  <a:gd name="connsiteX18" fmla="*/ 0 w 635354"/>
                  <a:gd name="connsiteY18" fmla="*/ 42995 h 85990"/>
                  <a:gd name="connsiteX19" fmla="*/ 13677 w 635354"/>
                  <a:gd name="connsiteY19" fmla="*/ 12284 h 85990"/>
                  <a:gd name="connsiteX20" fmla="*/ 43518 w 635354"/>
                  <a:gd name="connsiteY20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54" h="85990">
                    <a:moveTo>
                      <a:pt x="43548" y="14955"/>
                    </a:moveTo>
                    <a:cubicBezTo>
                      <a:pt x="36088" y="14955"/>
                      <a:pt x="29872" y="18612"/>
                      <a:pt x="23656" y="23489"/>
                    </a:cubicBezTo>
                    <a:cubicBezTo>
                      <a:pt x="18683" y="28365"/>
                      <a:pt x="14953" y="35680"/>
                      <a:pt x="14953" y="42995"/>
                    </a:cubicBezTo>
                    <a:cubicBezTo>
                      <a:pt x="14953" y="50310"/>
                      <a:pt x="18683" y="57625"/>
                      <a:pt x="23656" y="63720"/>
                    </a:cubicBezTo>
                    <a:cubicBezTo>
                      <a:pt x="29872" y="68597"/>
                      <a:pt x="36088" y="71035"/>
                      <a:pt x="43548" y="71035"/>
                    </a:cubicBezTo>
                    <a:lnTo>
                      <a:pt x="590571" y="71035"/>
                    </a:lnTo>
                    <a:cubicBezTo>
                      <a:pt x="598030" y="71035"/>
                      <a:pt x="605489" y="68597"/>
                      <a:pt x="611706" y="63720"/>
                    </a:cubicBezTo>
                    <a:cubicBezTo>
                      <a:pt x="616679" y="57625"/>
                      <a:pt x="620408" y="50310"/>
                      <a:pt x="620408" y="42995"/>
                    </a:cubicBezTo>
                    <a:cubicBezTo>
                      <a:pt x="620408" y="35680"/>
                      <a:pt x="616679" y="28365"/>
                      <a:pt x="611706" y="23489"/>
                    </a:cubicBezTo>
                    <a:cubicBezTo>
                      <a:pt x="605489" y="18612"/>
                      <a:pt x="598030" y="14955"/>
                      <a:pt x="590571" y="14955"/>
                    </a:cubicBezTo>
                    <a:close/>
                    <a:moveTo>
                      <a:pt x="43518" y="0"/>
                    </a:moveTo>
                    <a:lnTo>
                      <a:pt x="590593" y="0"/>
                    </a:lnTo>
                    <a:cubicBezTo>
                      <a:pt x="601784" y="0"/>
                      <a:pt x="614217" y="3685"/>
                      <a:pt x="621677" y="12284"/>
                    </a:cubicBezTo>
                    <a:cubicBezTo>
                      <a:pt x="630381" y="20883"/>
                      <a:pt x="635354" y="31939"/>
                      <a:pt x="635354" y="42995"/>
                    </a:cubicBezTo>
                    <a:cubicBezTo>
                      <a:pt x="635354" y="55279"/>
                      <a:pt x="630381" y="65107"/>
                      <a:pt x="621677" y="73706"/>
                    </a:cubicBezTo>
                    <a:cubicBezTo>
                      <a:pt x="614217" y="82305"/>
                      <a:pt x="601784" y="85990"/>
                      <a:pt x="590593" y="85990"/>
                    </a:cubicBezTo>
                    <a:lnTo>
                      <a:pt x="43518" y="85990"/>
                    </a:lnTo>
                    <a:cubicBezTo>
                      <a:pt x="32327" y="85990"/>
                      <a:pt x="21137" y="82305"/>
                      <a:pt x="13677" y="73706"/>
                    </a:cubicBezTo>
                    <a:cubicBezTo>
                      <a:pt x="4974" y="65107"/>
                      <a:pt x="0" y="55279"/>
                      <a:pt x="0" y="42995"/>
                    </a:cubicBezTo>
                    <a:cubicBezTo>
                      <a:pt x="0" y="31939"/>
                      <a:pt x="4974" y="20883"/>
                      <a:pt x="13677" y="12284"/>
                    </a:cubicBezTo>
                    <a:cubicBezTo>
                      <a:pt x="21137" y="3685"/>
                      <a:pt x="32327" y="0"/>
                      <a:pt x="43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25B94969-4184-C24C-BB38-33622773BB77}"/>
                  </a:ext>
                </a:extLst>
              </p:cNvPr>
              <p:cNvSpPr/>
              <p:nvPr/>
            </p:nvSpPr>
            <p:spPr>
              <a:xfrm>
                <a:off x="8270815" y="12375057"/>
                <a:ext cx="634108" cy="85990"/>
              </a:xfrm>
              <a:custGeom>
                <a:avLst/>
                <a:gdLst>
                  <a:gd name="connsiteX0" fmla="*/ 43541 w 634108"/>
                  <a:gd name="connsiteY0" fmla="*/ 14955 h 85990"/>
                  <a:gd name="connsiteX1" fmla="*/ 23649 w 634108"/>
                  <a:gd name="connsiteY1" fmla="*/ 23489 h 85990"/>
                  <a:gd name="connsiteX2" fmla="*/ 14946 w 634108"/>
                  <a:gd name="connsiteY2" fmla="*/ 42995 h 85990"/>
                  <a:gd name="connsiteX3" fmla="*/ 23649 w 634108"/>
                  <a:gd name="connsiteY3" fmla="*/ 63720 h 85990"/>
                  <a:gd name="connsiteX4" fmla="*/ 43541 w 634108"/>
                  <a:gd name="connsiteY4" fmla="*/ 71035 h 85990"/>
                  <a:gd name="connsiteX5" fmla="*/ 590561 w 634108"/>
                  <a:gd name="connsiteY5" fmla="*/ 71035 h 85990"/>
                  <a:gd name="connsiteX6" fmla="*/ 610452 w 634108"/>
                  <a:gd name="connsiteY6" fmla="*/ 63720 h 85990"/>
                  <a:gd name="connsiteX7" fmla="*/ 619155 w 634108"/>
                  <a:gd name="connsiteY7" fmla="*/ 42995 h 85990"/>
                  <a:gd name="connsiteX8" fmla="*/ 610452 w 634108"/>
                  <a:gd name="connsiteY8" fmla="*/ 23489 h 85990"/>
                  <a:gd name="connsiteX9" fmla="*/ 590561 w 634108"/>
                  <a:gd name="connsiteY9" fmla="*/ 14955 h 85990"/>
                  <a:gd name="connsiteX10" fmla="*/ 43517 w 634108"/>
                  <a:gd name="connsiteY10" fmla="*/ 0 h 85990"/>
                  <a:gd name="connsiteX11" fmla="*/ 590591 w 634108"/>
                  <a:gd name="connsiteY11" fmla="*/ 0 h 85990"/>
                  <a:gd name="connsiteX12" fmla="*/ 621675 w 634108"/>
                  <a:gd name="connsiteY12" fmla="*/ 12284 h 85990"/>
                  <a:gd name="connsiteX13" fmla="*/ 634108 w 634108"/>
                  <a:gd name="connsiteY13" fmla="*/ 42995 h 85990"/>
                  <a:gd name="connsiteX14" fmla="*/ 621675 w 634108"/>
                  <a:gd name="connsiteY14" fmla="*/ 73706 h 85990"/>
                  <a:gd name="connsiteX15" fmla="*/ 590591 w 634108"/>
                  <a:gd name="connsiteY15" fmla="*/ 85990 h 85990"/>
                  <a:gd name="connsiteX16" fmla="*/ 43517 w 634108"/>
                  <a:gd name="connsiteY16" fmla="*/ 85990 h 85990"/>
                  <a:gd name="connsiteX17" fmla="*/ 12434 w 634108"/>
                  <a:gd name="connsiteY17" fmla="*/ 73706 h 85990"/>
                  <a:gd name="connsiteX18" fmla="*/ 0 w 634108"/>
                  <a:gd name="connsiteY18" fmla="*/ 42995 h 85990"/>
                  <a:gd name="connsiteX19" fmla="*/ 12434 w 634108"/>
                  <a:gd name="connsiteY19" fmla="*/ 12284 h 85990"/>
                  <a:gd name="connsiteX20" fmla="*/ 43517 w 634108"/>
                  <a:gd name="connsiteY20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4108" h="85990">
                    <a:moveTo>
                      <a:pt x="43541" y="14955"/>
                    </a:moveTo>
                    <a:cubicBezTo>
                      <a:pt x="36081" y="14955"/>
                      <a:pt x="28622" y="18612"/>
                      <a:pt x="23649" y="23489"/>
                    </a:cubicBezTo>
                    <a:cubicBezTo>
                      <a:pt x="18676" y="28365"/>
                      <a:pt x="14946" y="35680"/>
                      <a:pt x="14946" y="42995"/>
                    </a:cubicBezTo>
                    <a:cubicBezTo>
                      <a:pt x="14946" y="50310"/>
                      <a:pt x="18676" y="57625"/>
                      <a:pt x="23649" y="63720"/>
                    </a:cubicBezTo>
                    <a:cubicBezTo>
                      <a:pt x="28622" y="68597"/>
                      <a:pt x="36081" y="71035"/>
                      <a:pt x="43541" y="71035"/>
                    </a:cubicBezTo>
                    <a:lnTo>
                      <a:pt x="590561" y="71035"/>
                    </a:lnTo>
                    <a:cubicBezTo>
                      <a:pt x="598020" y="71035"/>
                      <a:pt x="605479" y="68597"/>
                      <a:pt x="610452" y="63720"/>
                    </a:cubicBezTo>
                    <a:cubicBezTo>
                      <a:pt x="615425" y="57625"/>
                      <a:pt x="619155" y="50310"/>
                      <a:pt x="619155" y="42995"/>
                    </a:cubicBezTo>
                    <a:cubicBezTo>
                      <a:pt x="619155" y="35680"/>
                      <a:pt x="615425" y="28365"/>
                      <a:pt x="610452" y="23489"/>
                    </a:cubicBezTo>
                    <a:cubicBezTo>
                      <a:pt x="605479" y="18612"/>
                      <a:pt x="598020" y="14955"/>
                      <a:pt x="590561" y="14955"/>
                    </a:cubicBezTo>
                    <a:close/>
                    <a:moveTo>
                      <a:pt x="43517" y="0"/>
                    </a:moveTo>
                    <a:lnTo>
                      <a:pt x="590591" y="0"/>
                    </a:lnTo>
                    <a:cubicBezTo>
                      <a:pt x="601781" y="0"/>
                      <a:pt x="612971" y="3685"/>
                      <a:pt x="621675" y="12284"/>
                    </a:cubicBezTo>
                    <a:cubicBezTo>
                      <a:pt x="629135" y="20883"/>
                      <a:pt x="634108" y="31939"/>
                      <a:pt x="634108" y="42995"/>
                    </a:cubicBezTo>
                    <a:cubicBezTo>
                      <a:pt x="634108" y="55279"/>
                      <a:pt x="629135" y="65107"/>
                      <a:pt x="621675" y="73706"/>
                    </a:cubicBezTo>
                    <a:cubicBezTo>
                      <a:pt x="612971" y="82305"/>
                      <a:pt x="601781" y="85990"/>
                      <a:pt x="590591" y="85990"/>
                    </a:cubicBezTo>
                    <a:lnTo>
                      <a:pt x="43517" y="85990"/>
                    </a:lnTo>
                    <a:cubicBezTo>
                      <a:pt x="32327" y="85990"/>
                      <a:pt x="21137" y="82305"/>
                      <a:pt x="12434" y="73706"/>
                    </a:cubicBezTo>
                    <a:cubicBezTo>
                      <a:pt x="3730" y="65107"/>
                      <a:pt x="0" y="55279"/>
                      <a:pt x="0" y="42995"/>
                    </a:cubicBezTo>
                    <a:cubicBezTo>
                      <a:pt x="0" y="31939"/>
                      <a:pt x="3730" y="20883"/>
                      <a:pt x="12434" y="12284"/>
                    </a:cubicBezTo>
                    <a:cubicBezTo>
                      <a:pt x="21137" y="3685"/>
                      <a:pt x="32327" y="0"/>
                      <a:pt x="43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F62A906-A522-E445-BF85-A2F064560AB1}"/>
                </a:ext>
              </a:extLst>
            </p:cNvPr>
            <p:cNvGrpSpPr/>
            <p:nvPr/>
          </p:nvGrpSpPr>
          <p:grpSpPr>
            <a:xfrm>
              <a:off x="7766269" y="10571763"/>
              <a:ext cx="1654411" cy="486029"/>
              <a:chOff x="7766269" y="10571763"/>
              <a:chExt cx="1654411" cy="486029"/>
            </a:xfrm>
          </p:grpSpPr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FF092EFA-2D8B-8F44-AFCD-17F1804649FC}"/>
                  </a:ext>
                </a:extLst>
              </p:cNvPr>
              <p:cNvSpPr/>
              <p:nvPr/>
            </p:nvSpPr>
            <p:spPr>
              <a:xfrm>
                <a:off x="8126299" y="10671462"/>
                <a:ext cx="1286899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4" h="118">
                    <a:moveTo>
                      <a:pt x="1034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1034" y="1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4CF3D667-EE19-A740-8065-148D98C49A4C}"/>
                  </a:ext>
                </a:extLst>
              </p:cNvPr>
              <p:cNvSpPr/>
              <p:nvPr/>
            </p:nvSpPr>
            <p:spPr>
              <a:xfrm>
                <a:off x="8118828" y="10663984"/>
                <a:ext cx="1301852" cy="162010"/>
              </a:xfrm>
              <a:custGeom>
                <a:avLst/>
                <a:gdLst>
                  <a:gd name="connsiteX0" fmla="*/ 14950 w 1301852"/>
                  <a:gd name="connsiteY0" fmla="*/ 14955 h 162010"/>
                  <a:gd name="connsiteX1" fmla="*/ 14950 w 1301852"/>
                  <a:gd name="connsiteY1" fmla="*/ 145809 h 162010"/>
                  <a:gd name="connsiteX2" fmla="*/ 1286900 w 1301852"/>
                  <a:gd name="connsiteY2" fmla="*/ 145809 h 162010"/>
                  <a:gd name="connsiteX3" fmla="*/ 1286900 w 1301852"/>
                  <a:gd name="connsiteY3" fmla="*/ 14955 h 162010"/>
                  <a:gd name="connsiteX4" fmla="*/ 7468 w 1301852"/>
                  <a:gd name="connsiteY4" fmla="*/ 0 h 162010"/>
                  <a:gd name="connsiteX5" fmla="*/ 1294384 w 1301852"/>
                  <a:gd name="connsiteY5" fmla="*/ 0 h 162010"/>
                  <a:gd name="connsiteX6" fmla="*/ 1301852 w 1301852"/>
                  <a:gd name="connsiteY6" fmla="*/ 7420 h 162010"/>
                  <a:gd name="connsiteX7" fmla="*/ 1301852 w 1301852"/>
                  <a:gd name="connsiteY7" fmla="*/ 153353 h 162010"/>
                  <a:gd name="connsiteX8" fmla="*/ 1294384 w 1301852"/>
                  <a:gd name="connsiteY8" fmla="*/ 162010 h 162010"/>
                  <a:gd name="connsiteX9" fmla="*/ 7468 w 1301852"/>
                  <a:gd name="connsiteY9" fmla="*/ 162010 h 162010"/>
                  <a:gd name="connsiteX10" fmla="*/ 0 w 1301852"/>
                  <a:gd name="connsiteY10" fmla="*/ 153353 h 162010"/>
                  <a:gd name="connsiteX11" fmla="*/ 0 w 1301852"/>
                  <a:gd name="connsiteY11" fmla="*/ 7420 h 162010"/>
                  <a:gd name="connsiteX12" fmla="*/ 7468 w 1301852"/>
                  <a:gd name="connsiteY12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1852" h="162010">
                    <a:moveTo>
                      <a:pt x="14950" y="14955"/>
                    </a:moveTo>
                    <a:lnTo>
                      <a:pt x="14950" y="145809"/>
                    </a:lnTo>
                    <a:lnTo>
                      <a:pt x="1286900" y="145809"/>
                    </a:lnTo>
                    <a:lnTo>
                      <a:pt x="1286900" y="14955"/>
                    </a:lnTo>
                    <a:close/>
                    <a:moveTo>
                      <a:pt x="7468" y="0"/>
                    </a:moveTo>
                    <a:lnTo>
                      <a:pt x="1294384" y="0"/>
                    </a:lnTo>
                    <a:cubicBezTo>
                      <a:pt x="1298118" y="0"/>
                      <a:pt x="1301852" y="3710"/>
                      <a:pt x="1301852" y="7420"/>
                    </a:cubicBezTo>
                    <a:lnTo>
                      <a:pt x="1301852" y="153353"/>
                    </a:lnTo>
                    <a:cubicBezTo>
                      <a:pt x="1301852" y="158300"/>
                      <a:pt x="1298118" y="162010"/>
                      <a:pt x="1294384" y="162010"/>
                    </a:cubicBezTo>
                    <a:lnTo>
                      <a:pt x="7468" y="162010"/>
                    </a:lnTo>
                    <a:cubicBezTo>
                      <a:pt x="3734" y="162010"/>
                      <a:pt x="0" y="158300"/>
                      <a:pt x="0" y="153353"/>
                    </a:cubicBezTo>
                    <a:lnTo>
                      <a:pt x="0" y="7420"/>
                    </a:lnTo>
                    <a:cubicBezTo>
                      <a:pt x="0" y="3710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5241FAEB-9907-F246-AE11-E82F6B64DD56}"/>
                  </a:ext>
                </a:extLst>
              </p:cNvPr>
              <p:cNvSpPr/>
              <p:nvPr/>
            </p:nvSpPr>
            <p:spPr>
              <a:xfrm>
                <a:off x="8126299" y="10671462"/>
                <a:ext cx="553132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118">
                    <a:moveTo>
                      <a:pt x="445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445" y="118"/>
                    </a:ln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B3D61918-1F8F-1B49-A0BB-00A85773D212}"/>
                  </a:ext>
                </a:extLst>
              </p:cNvPr>
              <p:cNvSpPr/>
              <p:nvPr/>
            </p:nvSpPr>
            <p:spPr>
              <a:xfrm>
                <a:off x="8924855" y="10663984"/>
                <a:ext cx="13704" cy="1620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1">
                    <a:moveTo>
                      <a:pt x="6" y="131"/>
                    </a:moveTo>
                    <a:cubicBezTo>
                      <a:pt x="3" y="131"/>
                      <a:pt x="0" y="128"/>
                      <a:pt x="0" y="124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124"/>
                    </a:lnTo>
                    <a:cubicBezTo>
                      <a:pt x="12" y="128"/>
                      <a:pt x="10" y="131"/>
                      <a:pt x="6" y="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F204E89-76C0-3844-8900-5807DA13DD0E}"/>
                  </a:ext>
                </a:extLst>
              </p:cNvPr>
              <p:cNvSpPr/>
              <p:nvPr/>
            </p:nvSpPr>
            <p:spPr>
              <a:xfrm>
                <a:off x="8673205" y="10663984"/>
                <a:ext cx="13704" cy="1620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31">
                    <a:moveTo>
                      <a:pt x="6" y="131"/>
                    </a:moveTo>
                    <a:cubicBezTo>
                      <a:pt x="3" y="131"/>
                      <a:pt x="0" y="128"/>
                      <a:pt x="0" y="124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124"/>
                    </a:lnTo>
                    <a:cubicBezTo>
                      <a:pt x="12" y="128"/>
                      <a:pt x="10" y="131"/>
                      <a:pt x="6" y="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85F51A6F-6046-6248-AD8E-9213293E1F51}"/>
                  </a:ext>
                </a:extLst>
              </p:cNvPr>
              <p:cNvSpPr/>
              <p:nvPr/>
            </p:nvSpPr>
            <p:spPr>
              <a:xfrm>
                <a:off x="8265832" y="10671462"/>
                <a:ext cx="266599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18">
                    <a:moveTo>
                      <a:pt x="215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C4EE02C4-F2E7-4E48-A05B-3EBAC4B464C1}"/>
                  </a:ext>
                </a:extLst>
              </p:cNvPr>
              <p:cNvSpPr/>
              <p:nvPr/>
            </p:nvSpPr>
            <p:spPr>
              <a:xfrm>
                <a:off x="8258357" y="10663984"/>
                <a:ext cx="281549" cy="162010"/>
              </a:xfrm>
              <a:custGeom>
                <a:avLst/>
                <a:gdLst>
                  <a:gd name="connsiteX0" fmla="*/ 14949 w 281549"/>
                  <a:gd name="connsiteY0" fmla="*/ 14955 h 162010"/>
                  <a:gd name="connsiteX1" fmla="*/ 14949 w 281549"/>
                  <a:gd name="connsiteY1" fmla="*/ 145809 h 162010"/>
                  <a:gd name="connsiteX2" fmla="*/ 266599 w 281549"/>
                  <a:gd name="connsiteY2" fmla="*/ 145809 h 162010"/>
                  <a:gd name="connsiteX3" fmla="*/ 266599 w 281549"/>
                  <a:gd name="connsiteY3" fmla="*/ 14955 h 162010"/>
                  <a:gd name="connsiteX4" fmla="*/ 7442 w 281549"/>
                  <a:gd name="connsiteY4" fmla="*/ 0 h 162010"/>
                  <a:gd name="connsiteX5" fmla="*/ 274107 w 281549"/>
                  <a:gd name="connsiteY5" fmla="*/ 0 h 162010"/>
                  <a:gd name="connsiteX6" fmla="*/ 281549 w 281549"/>
                  <a:gd name="connsiteY6" fmla="*/ 7420 h 162010"/>
                  <a:gd name="connsiteX7" fmla="*/ 281549 w 281549"/>
                  <a:gd name="connsiteY7" fmla="*/ 153353 h 162010"/>
                  <a:gd name="connsiteX8" fmla="*/ 274107 w 281549"/>
                  <a:gd name="connsiteY8" fmla="*/ 162010 h 162010"/>
                  <a:gd name="connsiteX9" fmla="*/ 7442 w 281549"/>
                  <a:gd name="connsiteY9" fmla="*/ 162010 h 162010"/>
                  <a:gd name="connsiteX10" fmla="*/ 0 w 281549"/>
                  <a:gd name="connsiteY10" fmla="*/ 153353 h 162010"/>
                  <a:gd name="connsiteX11" fmla="*/ 0 w 281549"/>
                  <a:gd name="connsiteY11" fmla="*/ 7420 h 162010"/>
                  <a:gd name="connsiteX12" fmla="*/ 7442 w 281549"/>
                  <a:gd name="connsiteY12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1549" h="162010">
                    <a:moveTo>
                      <a:pt x="14949" y="14955"/>
                    </a:moveTo>
                    <a:lnTo>
                      <a:pt x="14949" y="145809"/>
                    </a:lnTo>
                    <a:lnTo>
                      <a:pt x="266599" y="145809"/>
                    </a:lnTo>
                    <a:lnTo>
                      <a:pt x="266599" y="14955"/>
                    </a:lnTo>
                    <a:close/>
                    <a:moveTo>
                      <a:pt x="7442" y="0"/>
                    </a:moveTo>
                    <a:lnTo>
                      <a:pt x="274107" y="0"/>
                    </a:lnTo>
                    <a:cubicBezTo>
                      <a:pt x="277828" y="0"/>
                      <a:pt x="281549" y="3710"/>
                      <a:pt x="281549" y="7420"/>
                    </a:cubicBezTo>
                    <a:lnTo>
                      <a:pt x="281549" y="153353"/>
                    </a:lnTo>
                    <a:cubicBezTo>
                      <a:pt x="281549" y="158300"/>
                      <a:pt x="277828" y="162010"/>
                      <a:pt x="274107" y="162010"/>
                    </a:cubicBezTo>
                    <a:lnTo>
                      <a:pt x="7442" y="162010"/>
                    </a:lnTo>
                    <a:cubicBezTo>
                      <a:pt x="3721" y="162010"/>
                      <a:pt x="0" y="158300"/>
                      <a:pt x="0" y="153353"/>
                    </a:cubicBezTo>
                    <a:lnTo>
                      <a:pt x="0" y="7420"/>
                    </a:lnTo>
                    <a:cubicBezTo>
                      <a:pt x="0" y="3710"/>
                      <a:pt x="3721" y="0"/>
                      <a:pt x="7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6E154BD9-6AB5-5746-A9DE-F93534FD52F4}"/>
                  </a:ext>
                </a:extLst>
              </p:cNvPr>
              <p:cNvSpPr/>
              <p:nvPr/>
            </p:nvSpPr>
            <p:spPr>
              <a:xfrm>
                <a:off x="8780344" y="10715076"/>
                <a:ext cx="57306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8">
                    <a:moveTo>
                      <a:pt x="47" y="24"/>
                    </a:moveTo>
                    <a:cubicBezTo>
                      <a:pt x="47" y="37"/>
                      <a:pt x="37" y="48"/>
                      <a:pt x="24" y="48"/>
                    </a:cubicBez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7" y="11"/>
                      <a:pt x="47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0FA91B1-B0BF-494D-882F-9A5BF6688BB5}"/>
                  </a:ext>
                </a:extLst>
              </p:cNvPr>
              <p:cNvSpPr/>
              <p:nvPr/>
            </p:nvSpPr>
            <p:spPr>
              <a:xfrm>
                <a:off x="8772865" y="10707602"/>
                <a:ext cx="73502" cy="73528"/>
              </a:xfrm>
              <a:custGeom>
                <a:avLst/>
                <a:gdLst>
                  <a:gd name="connsiteX0" fmla="*/ 36737 w 73502"/>
                  <a:gd name="connsiteY0" fmla="*/ 14955 h 73528"/>
                  <a:gd name="connsiteX1" fmla="*/ 14953 w 73502"/>
                  <a:gd name="connsiteY1" fmla="*/ 36764 h 73528"/>
                  <a:gd name="connsiteX2" fmla="*/ 36737 w 73502"/>
                  <a:gd name="connsiteY2" fmla="*/ 58573 h 73528"/>
                  <a:gd name="connsiteX3" fmla="*/ 57310 w 73502"/>
                  <a:gd name="connsiteY3" fmla="*/ 36764 h 73528"/>
                  <a:gd name="connsiteX4" fmla="*/ 36737 w 73502"/>
                  <a:gd name="connsiteY4" fmla="*/ 14955 h 73528"/>
                  <a:gd name="connsiteX5" fmla="*/ 36751 w 73502"/>
                  <a:gd name="connsiteY5" fmla="*/ 0 h 73528"/>
                  <a:gd name="connsiteX6" fmla="*/ 73502 w 73502"/>
                  <a:gd name="connsiteY6" fmla="*/ 36764 h 73528"/>
                  <a:gd name="connsiteX7" fmla="*/ 36751 w 73502"/>
                  <a:gd name="connsiteY7" fmla="*/ 73528 h 73528"/>
                  <a:gd name="connsiteX8" fmla="*/ 0 w 73502"/>
                  <a:gd name="connsiteY8" fmla="*/ 36764 h 73528"/>
                  <a:gd name="connsiteX9" fmla="*/ 36751 w 73502"/>
                  <a:gd name="connsiteY9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02" h="73528">
                    <a:moveTo>
                      <a:pt x="36737" y="14955"/>
                    </a:moveTo>
                    <a:cubicBezTo>
                      <a:pt x="25845" y="14955"/>
                      <a:pt x="14953" y="24648"/>
                      <a:pt x="14953" y="36764"/>
                    </a:cubicBezTo>
                    <a:cubicBezTo>
                      <a:pt x="14953" y="48880"/>
                      <a:pt x="25845" y="58573"/>
                      <a:pt x="36737" y="58573"/>
                    </a:cubicBezTo>
                    <a:cubicBezTo>
                      <a:pt x="47628" y="58573"/>
                      <a:pt x="57310" y="48880"/>
                      <a:pt x="57310" y="36764"/>
                    </a:cubicBezTo>
                    <a:cubicBezTo>
                      <a:pt x="57310" y="24648"/>
                      <a:pt x="47628" y="14955"/>
                      <a:pt x="36737" y="14955"/>
                    </a:cubicBezTo>
                    <a:close/>
                    <a:moveTo>
                      <a:pt x="36751" y="0"/>
                    </a:moveTo>
                    <a:cubicBezTo>
                      <a:pt x="57577" y="0"/>
                      <a:pt x="73502" y="15931"/>
                      <a:pt x="73502" y="36764"/>
                    </a:cubicBezTo>
                    <a:cubicBezTo>
                      <a:pt x="73502" y="56371"/>
                      <a:pt x="57577" y="73528"/>
                      <a:pt x="36751" y="73528"/>
                    </a:cubicBezTo>
                    <a:cubicBezTo>
                      <a:pt x="17150" y="73528"/>
                      <a:pt x="0" y="56371"/>
                      <a:pt x="0" y="36764"/>
                    </a:cubicBezTo>
                    <a:cubicBezTo>
                      <a:pt x="0" y="15931"/>
                      <a:pt x="17150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74AA2A79-6B6A-0A4D-A71B-74E68B55198F}"/>
                  </a:ext>
                </a:extLst>
              </p:cNvPr>
              <p:cNvSpPr/>
              <p:nvPr/>
            </p:nvSpPr>
            <p:spPr>
              <a:xfrm>
                <a:off x="7773744" y="10579241"/>
                <a:ext cx="1440135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7" h="74">
                    <a:moveTo>
                      <a:pt x="0" y="74"/>
                    </a:moveTo>
                    <a:lnTo>
                      <a:pt x="1157" y="74"/>
                    </a:lnTo>
                    <a:lnTo>
                      <a:pt x="11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C92D099D-54E0-AD47-972C-DFCCFD339550}"/>
                  </a:ext>
                </a:extLst>
              </p:cNvPr>
              <p:cNvSpPr/>
              <p:nvPr/>
            </p:nvSpPr>
            <p:spPr>
              <a:xfrm>
                <a:off x="7766269" y="10571763"/>
                <a:ext cx="1456331" cy="105929"/>
              </a:xfrm>
              <a:custGeom>
                <a:avLst/>
                <a:gdLst>
                  <a:gd name="connsiteX0" fmla="*/ 14950 w 1456331"/>
                  <a:gd name="connsiteY0" fmla="*/ 14952 h 105929"/>
                  <a:gd name="connsiteX1" fmla="*/ 14950 w 1456331"/>
                  <a:gd name="connsiteY1" fmla="*/ 90972 h 105929"/>
                  <a:gd name="connsiteX2" fmla="*/ 1440136 w 1456331"/>
                  <a:gd name="connsiteY2" fmla="*/ 90972 h 105929"/>
                  <a:gd name="connsiteX3" fmla="*/ 1440136 w 1456331"/>
                  <a:gd name="connsiteY3" fmla="*/ 14952 h 105929"/>
                  <a:gd name="connsiteX4" fmla="*/ 7469 w 1456331"/>
                  <a:gd name="connsiteY4" fmla="*/ 0 h 105929"/>
                  <a:gd name="connsiteX5" fmla="*/ 1447618 w 1456331"/>
                  <a:gd name="connsiteY5" fmla="*/ 0 h 105929"/>
                  <a:gd name="connsiteX6" fmla="*/ 1456331 w 1456331"/>
                  <a:gd name="connsiteY6" fmla="*/ 7390 h 105929"/>
                  <a:gd name="connsiteX7" fmla="*/ 1456331 w 1456331"/>
                  <a:gd name="connsiteY7" fmla="*/ 98539 h 105929"/>
                  <a:gd name="connsiteX8" fmla="*/ 1447618 w 1456331"/>
                  <a:gd name="connsiteY8" fmla="*/ 105929 h 105929"/>
                  <a:gd name="connsiteX9" fmla="*/ 7469 w 1456331"/>
                  <a:gd name="connsiteY9" fmla="*/ 105929 h 105929"/>
                  <a:gd name="connsiteX10" fmla="*/ 0 w 1456331"/>
                  <a:gd name="connsiteY10" fmla="*/ 98539 h 105929"/>
                  <a:gd name="connsiteX11" fmla="*/ 0 w 1456331"/>
                  <a:gd name="connsiteY11" fmla="*/ 7390 h 105929"/>
                  <a:gd name="connsiteX12" fmla="*/ 7469 w 1456331"/>
                  <a:gd name="connsiteY12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6331" h="105929">
                    <a:moveTo>
                      <a:pt x="14950" y="14952"/>
                    </a:moveTo>
                    <a:lnTo>
                      <a:pt x="14950" y="90972"/>
                    </a:lnTo>
                    <a:lnTo>
                      <a:pt x="1440136" y="90972"/>
                    </a:lnTo>
                    <a:lnTo>
                      <a:pt x="1440136" y="14952"/>
                    </a:lnTo>
                    <a:close/>
                    <a:moveTo>
                      <a:pt x="7469" y="0"/>
                    </a:moveTo>
                    <a:lnTo>
                      <a:pt x="1447618" y="0"/>
                    </a:lnTo>
                    <a:cubicBezTo>
                      <a:pt x="1452597" y="0"/>
                      <a:pt x="1456331" y="3695"/>
                      <a:pt x="1456331" y="7390"/>
                    </a:cubicBezTo>
                    <a:lnTo>
                      <a:pt x="1456331" y="98539"/>
                    </a:lnTo>
                    <a:cubicBezTo>
                      <a:pt x="1456331" y="102234"/>
                      <a:pt x="1452597" y="105929"/>
                      <a:pt x="1447618" y="105929"/>
                    </a:cubicBezTo>
                    <a:lnTo>
                      <a:pt x="7469" y="105929"/>
                    </a:lnTo>
                    <a:cubicBezTo>
                      <a:pt x="3734" y="105929"/>
                      <a:pt x="0" y="102234"/>
                      <a:pt x="0" y="98539"/>
                    </a:cubicBezTo>
                    <a:lnTo>
                      <a:pt x="0" y="7390"/>
                    </a:lnTo>
                    <a:cubicBezTo>
                      <a:pt x="0" y="3695"/>
                      <a:pt x="3734" y="0"/>
                      <a:pt x="7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903DED91-F70F-934F-8E7F-09EC86D84544}"/>
                  </a:ext>
                </a:extLst>
              </p:cNvPr>
              <p:cNvSpPr/>
              <p:nvPr/>
            </p:nvSpPr>
            <p:spPr>
              <a:xfrm>
                <a:off x="9215125" y="10579241"/>
                <a:ext cx="79731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74">
                    <a:moveTo>
                      <a:pt x="0" y="0"/>
                    </a:moveTo>
                    <a:lnTo>
                      <a:pt x="0" y="37"/>
                    </a:lnTo>
                    <a:lnTo>
                      <a:pt x="0" y="74"/>
                    </a:lnTo>
                    <a:lnTo>
                      <a:pt x="14" y="74"/>
                    </a:lnTo>
                    <a:lnTo>
                      <a:pt x="28" y="74"/>
                    </a:lnTo>
                    <a:cubicBezTo>
                      <a:pt x="38" y="74"/>
                      <a:pt x="47" y="69"/>
                      <a:pt x="54" y="63"/>
                    </a:cubicBezTo>
                    <a:cubicBezTo>
                      <a:pt x="60" y="57"/>
                      <a:pt x="65" y="47"/>
                      <a:pt x="65" y="37"/>
                    </a:cubicBezTo>
                    <a:cubicBezTo>
                      <a:pt x="65" y="27"/>
                      <a:pt x="60" y="17"/>
                      <a:pt x="54" y="11"/>
                    </a:cubicBezTo>
                    <a:cubicBezTo>
                      <a:pt x="47" y="4"/>
                      <a:pt x="38" y="0"/>
                      <a:pt x="28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26262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44A2384F-D5F7-2C41-9071-52DE778B742E}"/>
                  </a:ext>
                </a:extLst>
              </p:cNvPr>
              <p:cNvSpPr/>
              <p:nvPr/>
            </p:nvSpPr>
            <p:spPr>
              <a:xfrm>
                <a:off x="9207650" y="10571763"/>
                <a:ext cx="94680" cy="105929"/>
              </a:xfrm>
              <a:custGeom>
                <a:avLst/>
                <a:gdLst>
                  <a:gd name="connsiteX0" fmla="*/ 16195 w 94680"/>
                  <a:gd name="connsiteY0" fmla="*/ 14952 h 105929"/>
                  <a:gd name="connsiteX1" fmla="*/ 16195 w 94680"/>
                  <a:gd name="connsiteY1" fmla="*/ 90972 h 105929"/>
                  <a:gd name="connsiteX2" fmla="*/ 41844 w 94680"/>
                  <a:gd name="connsiteY2" fmla="*/ 90972 h 105929"/>
                  <a:gd name="connsiteX3" fmla="*/ 68714 w 94680"/>
                  <a:gd name="connsiteY3" fmla="*/ 78711 h 105929"/>
                  <a:gd name="connsiteX4" fmla="*/ 78485 w 94680"/>
                  <a:gd name="connsiteY4" fmla="*/ 52962 h 105929"/>
                  <a:gd name="connsiteX5" fmla="*/ 68714 w 94680"/>
                  <a:gd name="connsiteY5" fmla="*/ 25987 h 105929"/>
                  <a:gd name="connsiteX6" fmla="*/ 41844 w 94680"/>
                  <a:gd name="connsiteY6" fmla="*/ 14952 h 105929"/>
                  <a:gd name="connsiteX7" fmla="*/ 7378 w 94680"/>
                  <a:gd name="connsiteY7" fmla="*/ 0 h 105929"/>
                  <a:gd name="connsiteX8" fmla="*/ 41807 w 94680"/>
                  <a:gd name="connsiteY8" fmla="*/ 0 h 105929"/>
                  <a:gd name="connsiteX9" fmla="*/ 78695 w 94680"/>
                  <a:gd name="connsiteY9" fmla="*/ 14781 h 105929"/>
                  <a:gd name="connsiteX10" fmla="*/ 94680 w 94680"/>
                  <a:gd name="connsiteY10" fmla="*/ 52965 h 105929"/>
                  <a:gd name="connsiteX11" fmla="*/ 78695 w 94680"/>
                  <a:gd name="connsiteY11" fmla="*/ 91148 h 105929"/>
                  <a:gd name="connsiteX12" fmla="*/ 41807 w 94680"/>
                  <a:gd name="connsiteY12" fmla="*/ 105929 h 105929"/>
                  <a:gd name="connsiteX13" fmla="*/ 7378 w 94680"/>
                  <a:gd name="connsiteY13" fmla="*/ 105929 h 105929"/>
                  <a:gd name="connsiteX14" fmla="*/ 0 w 94680"/>
                  <a:gd name="connsiteY14" fmla="*/ 98539 h 105929"/>
                  <a:gd name="connsiteX15" fmla="*/ 0 w 94680"/>
                  <a:gd name="connsiteY15" fmla="*/ 7390 h 105929"/>
                  <a:gd name="connsiteX16" fmla="*/ 7378 w 94680"/>
                  <a:gd name="connsiteY16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680" h="105929">
                    <a:moveTo>
                      <a:pt x="16195" y="14952"/>
                    </a:moveTo>
                    <a:lnTo>
                      <a:pt x="16195" y="90972"/>
                    </a:lnTo>
                    <a:lnTo>
                      <a:pt x="41844" y="90972"/>
                    </a:lnTo>
                    <a:cubicBezTo>
                      <a:pt x="51615" y="90972"/>
                      <a:pt x="60164" y="86067"/>
                      <a:pt x="68714" y="78711"/>
                    </a:cubicBezTo>
                    <a:cubicBezTo>
                      <a:pt x="74821" y="72580"/>
                      <a:pt x="78485" y="62771"/>
                      <a:pt x="78485" y="52962"/>
                    </a:cubicBezTo>
                    <a:cubicBezTo>
                      <a:pt x="78485" y="43153"/>
                      <a:pt x="74821" y="33344"/>
                      <a:pt x="68714" y="25987"/>
                    </a:cubicBezTo>
                    <a:cubicBezTo>
                      <a:pt x="60164" y="19857"/>
                      <a:pt x="51615" y="14952"/>
                      <a:pt x="41844" y="14952"/>
                    </a:cubicBezTo>
                    <a:close/>
                    <a:moveTo>
                      <a:pt x="7378" y="0"/>
                    </a:moveTo>
                    <a:lnTo>
                      <a:pt x="41807" y="0"/>
                    </a:lnTo>
                    <a:cubicBezTo>
                      <a:pt x="55332" y="0"/>
                      <a:pt x="68858" y="6159"/>
                      <a:pt x="78695" y="14781"/>
                    </a:cubicBezTo>
                    <a:cubicBezTo>
                      <a:pt x="88532" y="24635"/>
                      <a:pt x="94680" y="38184"/>
                      <a:pt x="94680" y="52965"/>
                    </a:cubicBezTo>
                    <a:cubicBezTo>
                      <a:pt x="94680" y="67745"/>
                      <a:pt x="88532" y="80063"/>
                      <a:pt x="78695" y="91148"/>
                    </a:cubicBezTo>
                    <a:cubicBezTo>
                      <a:pt x="68858" y="99770"/>
                      <a:pt x="55332" y="105929"/>
                      <a:pt x="41807" y="105929"/>
                    </a:cubicBezTo>
                    <a:lnTo>
                      <a:pt x="7378" y="105929"/>
                    </a:lnTo>
                    <a:cubicBezTo>
                      <a:pt x="3689" y="105929"/>
                      <a:pt x="0" y="102234"/>
                      <a:pt x="0" y="98539"/>
                    </a:cubicBezTo>
                    <a:lnTo>
                      <a:pt x="0" y="7390"/>
                    </a:lnTo>
                    <a:cubicBezTo>
                      <a:pt x="0" y="3695"/>
                      <a:pt x="3689" y="0"/>
                      <a:pt x="73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3C5C6B6-4D4F-0943-9BBD-4B7EE5D8B3A6}"/>
                  </a:ext>
                </a:extLst>
              </p:cNvPr>
              <p:cNvSpPr/>
              <p:nvPr/>
            </p:nvSpPr>
            <p:spPr>
              <a:xfrm>
                <a:off x="8978421" y="10571763"/>
                <a:ext cx="14950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86">
                    <a:moveTo>
                      <a:pt x="7" y="86"/>
                    </a:moveTo>
                    <a:cubicBezTo>
                      <a:pt x="3" y="86"/>
                      <a:pt x="0" y="83"/>
                      <a:pt x="0" y="8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80"/>
                    </a:lnTo>
                    <a:cubicBezTo>
                      <a:pt x="13" y="83"/>
                      <a:pt x="10" y="86"/>
                      <a:pt x="7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A896DB8-D9F6-3540-AFF3-21072B03144B}"/>
                  </a:ext>
                </a:extLst>
              </p:cNvPr>
              <p:cNvSpPr/>
              <p:nvPr/>
            </p:nvSpPr>
            <p:spPr>
              <a:xfrm>
                <a:off x="7874649" y="10818517"/>
                <a:ext cx="1290640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7" h="187">
                    <a:moveTo>
                      <a:pt x="1037" y="187"/>
                    </a:moveTo>
                    <a:lnTo>
                      <a:pt x="545" y="187"/>
                    </a:lnTo>
                    <a:lnTo>
                      <a:pt x="53" y="187"/>
                    </a:lnTo>
                    <a:cubicBezTo>
                      <a:pt x="39" y="187"/>
                      <a:pt x="25" y="181"/>
                      <a:pt x="15" y="171"/>
                    </a:cubicBezTo>
                    <a:cubicBezTo>
                      <a:pt x="6" y="162"/>
                      <a:pt x="0" y="148"/>
                      <a:pt x="0" y="134"/>
                    </a:cubicBezTo>
                    <a:lnTo>
                      <a:pt x="0" y="94"/>
                    </a:lnTo>
                    <a:lnTo>
                      <a:pt x="0" y="55"/>
                    </a:lnTo>
                    <a:cubicBezTo>
                      <a:pt x="0" y="40"/>
                      <a:pt x="6" y="26"/>
                      <a:pt x="15" y="16"/>
                    </a:cubicBezTo>
                    <a:cubicBezTo>
                      <a:pt x="25" y="7"/>
                      <a:pt x="39" y="0"/>
                      <a:pt x="53" y="0"/>
                    </a:cubicBezTo>
                    <a:lnTo>
                      <a:pt x="545" y="0"/>
                    </a:lnTo>
                    <a:lnTo>
                      <a:pt x="1037" y="0"/>
                    </a:lnTo>
                    <a:lnTo>
                      <a:pt x="1037" y="9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44653E77-1C7C-4F47-85B1-F966370A57BB}"/>
                  </a:ext>
                </a:extLst>
              </p:cNvPr>
              <p:cNvSpPr/>
              <p:nvPr/>
            </p:nvSpPr>
            <p:spPr>
              <a:xfrm>
                <a:off x="7865932" y="10811039"/>
                <a:ext cx="1306836" cy="246753"/>
              </a:xfrm>
              <a:custGeom>
                <a:avLst/>
                <a:gdLst>
                  <a:gd name="connsiteX0" fmla="*/ 74691 w 1306836"/>
                  <a:gd name="connsiteY0" fmla="*/ 16201 h 246753"/>
                  <a:gd name="connsiteX1" fmla="*/ 33620 w 1306836"/>
                  <a:gd name="connsiteY1" fmla="*/ 33548 h 246753"/>
                  <a:gd name="connsiteX2" fmla="*/ 16196 w 1306836"/>
                  <a:gd name="connsiteY2" fmla="*/ 75676 h 246753"/>
                  <a:gd name="connsiteX3" fmla="*/ 16196 w 1306836"/>
                  <a:gd name="connsiteY3" fmla="*/ 173563 h 246753"/>
                  <a:gd name="connsiteX4" fmla="*/ 33620 w 1306836"/>
                  <a:gd name="connsiteY4" fmla="*/ 214452 h 246753"/>
                  <a:gd name="connsiteX5" fmla="*/ 74691 w 1306836"/>
                  <a:gd name="connsiteY5" fmla="*/ 231799 h 246753"/>
                  <a:gd name="connsiteX6" fmla="*/ 1291887 w 1306836"/>
                  <a:gd name="connsiteY6" fmla="*/ 231799 h 246753"/>
                  <a:gd name="connsiteX7" fmla="*/ 1291887 w 1306836"/>
                  <a:gd name="connsiteY7" fmla="*/ 16201 h 246753"/>
                  <a:gd name="connsiteX8" fmla="*/ 74677 w 1306836"/>
                  <a:gd name="connsiteY8" fmla="*/ 0 h 246753"/>
                  <a:gd name="connsiteX9" fmla="*/ 1299368 w 1306836"/>
                  <a:gd name="connsiteY9" fmla="*/ 0 h 246753"/>
                  <a:gd name="connsiteX10" fmla="*/ 1306836 w 1306836"/>
                  <a:gd name="connsiteY10" fmla="*/ 7440 h 246753"/>
                  <a:gd name="connsiteX11" fmla="*/ 1306836 w 1306836"/>
                  <a:gd name="connsiteY11" fmla="*/ 239313 h 246753"/>
                  <a:gd name="connsiteX12" fmla="*/ 1299368 w 1306836"/>
                  <a:gd name="connsiteY12" fmla="*/ 246753 h 246753"/>
                  <a:gd name="connsiteX13" fmla="*/ 74677 w 1306836"/>
                  <a:gd name="connsiteY13" fmla="*/ 246753 h 246753"/>
                  <a:gd name="connsiteX14" fmla="*/ 21159 w 1306836"/>
                  <a:gd name="connsiteY14" fmla="*/ 225674 h 246753"/>
                  <a:gd name="connsiteX15" fmla="*/ 0 w 1306836"/>
                  <a:gd name="connsiteY15" fmla="*/ 173595 h 246753"/>
                  <a:gd name="connsiteX16" fmla="*/ 0 w 1306836"/>
                  <a:gd name="connsiteY16" fmla="*/ 75638 h 246753"/>
                  <a:gd name="connsiteX17" fmla="*/ 21159 w 1306836"/>
                  <a:gd name="connsiteY17" fmla="*/ 22319 h 246753"/>
                  <a:gd name="connsiteX18" fmla="*/ 74677 w 1306836"/>
                  <a:gd name="connsiteY18" fmla="*/ 0 h 24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06836" h="246753">
                    <a:moveTo>
                      <a:pt x="74691" y="16201"/>
                    </a:moveTo>
                    <a:cubicBezTo>
                      <a:pt x="59756" y="16201"/>
                      <a:pt x="44822" y="22396"/>
                      <a:pt x="33620" y="33548"/>
                    </a:cubicBezTo>
                    <a:cubicBezTo>
                      <a:pt x="21175" y="44700"/>
                      <a:pt x="16196" y="59568"/>
                      <a:pt x="16196" y="75676"/>
                    </a:cubicBezTo>
                    <a:lnTo>
                      <a:pt x="16196" y="173563"/>
                    </a:lnTo>
                    <a:cubicBezTo>
                      <a:pt x="16196" y="188432"/>
                      <a:pt x="21175" y="203300"/>
                      <a:pt x="33620" y="214452"/>
                    </a:cubicBezTo>
                    <a:cubicBezTo>
                      <a:pt x="44822" y="225604"/>
                      <a:pt x="59756" y="231799"/>
                      <a:pt x="74691" y="231799"/>
                    </a:cubicBezTo>
                    <a:lnTo>
                      <a:pt x="1291887" y="231799"/>
                    </a:lnTo>
                    <a:lnTo>
                      <a:pt x="1291887" y="16201"/>
                    </a:lnTo>
                    <a:close/>
                    <a:moveTo>
                      <a:pt x="74677" y="0"/>
                    </a:moveTo>
                    <a:lnTo>
                      <a:pt x="1299368" y="0"/>
                    </a:lnTo>
                    <a:cubicBezTo>
                      <a:pt x="1304347" y="0"/>
                      <a:pt x="1306836" y="3720"/>
                      <a:pt x="1306836" y="7440"/>
                    </a:cubicBezTo>
                    <a:lnTo>
                      <a:pt x="1306836" y="239313"/>
                    </a:lnTo>
                    <a:cubicBezTo>
                      <a:pt x="1306836" y="244273"/>
                      <a:pt x="1304347" y="246753"/>
                      <a:pt x="1299368" y="246753"/>
                    </a:cubicBezTo>
                    <a:lnTo>
                      <a:pt x="74677" y="246753"/>
                    </a:lnTo>
                    <a:cubicBezTo>
                      <a:pt x="54763" y="246753"/>
                      <a:pt x="36094" y="239313"/>
                      <a:pt x="21159" y="225674"/>
                    </a:cubicBezTo>
                    <a:cubicBezTo>
                      <a:pt x="8712" y="212034"/>
                      <a:pt x="0" y="193435"/>
                      <a:pt x="0" y="173595"/>
                    </a:cubicBezTo>
                    <a:lnTo>
                      <a:pt x="0" y="75638"/>
                    </a:lnTo>
                    <a:cubicBezTo>
                      <a:pt x="0" y="55798"/>
                      <a:pt x="8712" y="37199"/>
                      <a:pt x="21159" y="22319"/>
                    </a:cubicBezTo>
                    <a:cubicBezTo>
                      <a:pt x="36094" y="7440"/>
                      <a:pt x="54763" y="0"/>
                      <a:pt x="746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A34D364A-0D68-0F41-9403-6CB32A630534}"/>
                  </a:ext>
                </a:extLst>
              </p:cNvPr>
              <p:cNvSpPr/>
              <p:nvPr/>
            </p:nvSpPr>
            <p:spPr>
              <a:xfrm>
                <a:off x="7953138" y="10854657"/>
                <a:ext cx="1219630" cy="160764"/>
              </a:xfrm>
              <a:custGeom>
                <a:avLst/>
                <a:gdLst>
                  <a:gd name="connsiteX0" fmla="*/ 28639 w 1219630"/>
                  <a:gd name="connsiteY0" fmla="*/ 14955 h 160764"/>
                  <a:gd name="connsiteX1" fmla="*/ 18683 w 1219630"/>
                  <a:gd name="connsiteY1" fmla="*/ 18658 h 160764"/>
                  <a:gd name="connsiteX2" fmla="*/ 14949 w 1219630"/>
                  <a:gd name="connsiteY2" fmla="*/ 28534 h 160764"/>
                  <a:gd name="connsiteX3" fmla="*/ 14949 w 1219630"/>
                  <a:gd name="connsiteY3" fmla="*/ 132230 h 160764"/>
                  <a:gd name="connsiteX4" fmla="*/ 18683 w 1219630"/>
                  <a:gd name="connsiteY4" fmla="*/ 140871 h 160764"/>
                  <a:gd name="connsiteX5" fmla="*/ 28639 w 1219630"/>
                  <a:gd name="connsiteY5" fmla="*/ 145809 h 160764"/>
                  <a:gd name="connsiteX6" fmla="*/ 1204680 w 1219630"/>
                  <a:gd name="connsiteY6" fmla="*/ 145809 h 160764"/>
                  <a:gd name="connsiteX7" fmla="*/ 1204680 w 1219630"/>
                  <a:gd name="connsiteY7" fmla="*/ 14955 h 160764"/>
                  <a:gd name="connsiteX8" fmla="*/ 28624 w 1219630"/>
                  <a:gd name="connsiteY8" fmla="*/ 0 h 160764"/>
                  <a:gd name="connsiteX9" fmla="*/ 1212163 w 1219630"/>
                  <a:gd name="connsiteY9" fmla="*/ 0 h 160764"/>
                  <a:gd name="connsiteX10" fmla="*/ 1219630 w 1219630"/>
                  <a:gd name="connsiteY10" fmla="*/ 7420 h 160764"/>
                  <a:gd name="connsiteX11" fmla="*/ 1219630 w 1219630"/>
                  <a:gd name="connsiteY11" fmla="*/ 153344 h 160764"/>
                  <a:gd name="connsiteX12" fmla="*/ 1212163 w 1219630"/>
                  <a:gd name="connsiteY12" fmla="*/ 160764 h 160764"/>
                  <a:gd name="connsiteX13" fmla="*/ 28624 w 1219630"/>
                  <a:gd name="connsiteY13" fmla="*/ 160764 h 160764"/>
                  <a:gd name="connsiteX14" fmla="*/ 7467 w 1219630"/>
                  <a:gd name="connsiteY14" fmla="*/ 153344 h 160764"/>
                  <a:gd name="connsiteX15" fmla="*/ 0 w 1219630"/>
                  <a:gd name="connsiteY15" fmla="*/ 132321 h 160764"/>
                  <a:gd name="connsiteX16" fmla="*/ 0 w 1219630"/>
                  <a:gd name="connsiteY16" fmla="*/ 28443 h 160764"/>
                  <a:gd name="connsiteX17" fmla="*/ 7467 w 1219630"/>
                  <a:gd name="connsiteY17" fmla="*/ 8657 h 160764"/>
                  <a:gd name="connsiteX18" fmla="*/ 28624 w 1219630"/>
                  <a:gd name="connsiteY18" fmla="*/ 0 h 16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19630" h="160764">
                    <a:moveTo>
                      <a:pt x="28639" y="14955"/>
                    </a:moveTo>
                    <a:cubicBezTo>
                      <a:pt x="24905" y="14955"/>
                      <a:pt x="21172" y="17424"/>
                      <a:pt x="18683" y="18658"/>
                    </a:cubicBezTo>
                    <a:cubicBezTo>
                      <a:pt x="16194" y="22362"/>
                      <a:pt x="14949" y="24831"/>
                      <a:pt x="14949" y="28534"/>
                    </a:cubicBezTo>
                    <a:lnTo>
                      <a:pt x="14949" y="132230"/>
                    </a:lnTo>
                    <a:cubicBezTo>
                      <a:pt x="14949" y="135933"/>
                      <a:pt x="16194" y="139637"/>
                      <a:pt x="18683" y="140871"/>
                    </a:cubicBezTo>
                    <a:cubicBezTo>
                      <a:pt x="21172" y="144575"/>
                      <a:pt x="24905" y="145809"/>
                      <a:pt x="28639" y="145809"/>
                    </a:cubicBezTo>
                    <a:lnTo>
                      <a:pt x="1204680" y="145809"/>
                    </a:lnTo>
                    <a:lnTo>
                      <a:pt x="1204680" y="14955"/>
                    </a:lnTo>
                    <a:close/>
                    <a:moveTo>
                      <a:pt x="28624" y="0"/>
                    </a:moveTo>
                    <a:lnTo>
                      <a:pt x="1212163" y="0"/>
                    </a:lnTo>
                    <a:cubicBezTo>
                      <a:pt x="1217141" y="0"/>
                      <a:pt x="1219630" y="3710"/>
                      <a:pt x="1219630" y="7420"/>
                    </a:cubicBezTo>
                    <a:lnTo>
                      <a:pt x="1219630" y="153344"/>
                    </a:lnTo>
                    <a:cubicBezTo>
                      <a:pt x="1219630" y="157054"/>
                      <a:pt x="1217141" y="160764"/>
                      <a:pt x="1212163" y="160764"/>
                    </a:cubicBezTo>
                    <a:lnTo>
                      <a:pt x="28624" y="160764"/>
                    </a:lnTo>
                    <a:cubicBezTo>
                      <a:pt x="21157" y="160764"/>
                      <a:pt x="12445" y="158291"/>
                      <a:pt x="7467" y="153344"/>
                    </a:cubicBezTo>
                    <a:cubicBezTo>
                      <a:pt x="2489" y="147161"/>
                      <a:pt x="0" y="139741"/>
                      <a:pt x="0" y="132321"/>
                    </a:cubicBezTo>
                    <a:lnTo>
                      <a:pt x="0" y="28443"/>
                    </a:lnTo>
                    <a:cubicBezTo>
                      <a:pt x="0" y="21023"/>
                      <a:pt x="2489" y="13603"/>
                      <a:pt x="7467" y="8657"/>
                    </a:cubicBezTo>
                    <a:cubicBezTo>
                      <a:pt x="12445" y="3710"/>
                      <a:pt x="21157" y="0"/>
                      <a:pt x="28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46FA1D05-CC69-0740-BA09-666D086978AC}"/>
                  </a:ext>
                </a:extLst>
              </p:cNvPr>
              <p:cNvSpPr/>
              <p:nvPr/>
            </p:nvSpPr>
            <p:spPr>
              <a:xfrm>
                <a:off x="7953138" y="10900768"/>
                <a:ext cx="30771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" h="13">
                    <a:moveTo>
                      <a:pt x="242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242" y="0"/>
                    </a:lnTo>
                    <a:cubicBezTo>
                      <a:pt x="245" y="0"/>
                      <a:pt x="248" y="4"/>
                      <a:pt x="248" y="6"/>
                    </a:cubicBezTo>
                    <a:cubicBezTo>
                      <a:pt x="248" y="10"/>
                      <a:pt x="245" y="13"/>
                      <a:pt x="24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9E468C29-E840-6649-B7A7-F32F34AB3C60}"/>
                  </a:ext>
                </a:extLst>
              </p:cNvPr>
              <p:cNvSpPr/>
              <p:nvPr/>
            </p:nvSpPr>
            <p:spPr>
              <a:xfrm>
                <a:off x="8992128" y="10900768"/>
                <a:ext cx="18064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3">
                    <a:moveTo>
                      <a:pt x="14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140" y="0"/>
                    </a:lnTo>
                    <a:cubicBezTo>
                      <a:pt x="144" y="0"/>
                      <a:pt x="146" y="4"/>
                      <a:pt x="146" y="6"/>
                    </a:cubicBezTo>
                    <a:cubicBezTo>
                      <a:pt x="146" y="10"/>
                      <a:pt x="144" y="13"/>
                      <a:pt x="14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88BDC862-1404-C142-ABDE-D4718C19EA38}"/>
                  </a:ext>
                </a:extLst>
              </p:cNvPr>
              <p:cNvSpPr/>
              <p:nvPr/>
            </p:nvSpPr>
            <p:spPr>
              <a:xfrm>
                <a:off x="8512498" y="10950617"/>
                <a:ext cx="66027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1" h="12">
                    <a:moveTo>
                      <a:pt x="525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525" y="0"/>
                    </a:lnTo>
                    <a:cubicBezTo>
                      <a:pt x="529" y="0"/>
                      <a:pt x="531" y="3"/>
                      <a:pt x="531" y="6"/>
                    </a:cubicBezTo>
                    <a:cubicBezTo>
                      <a:pt x="531" y="9"/>
                      <a:pt x="529" y="12"/>
                      <a:pt x="52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6AB4F8F9-E8CB-CD4E-A8BF-237D4FC46D34}"/>
                  </a:ext>
                </a:extLst>
              </p:cNvPr>
              <p:cNvSpPr/>
              <p:nvPr/>
            </p:nvSpPr>
            <p:spPr>
              <a:xfrm>
                <a:off x="7953138" y="10950617"/>
                <a:ext cx="11461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2">
                    <a:moveTo>
                      <a:pt x="87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87" y="0"/>
                    </a:lnTo>
                    <a:cubicBezTo>
                      <a:pt x="90" y="0"/>
                      <a:pt x="93" y="3"/>
                      <a:pt x="93" y="6"/>
                    </a:cubicBezTo>
                    <a:cubicBezTo>
                      <a:pt x="93" y="9"/>
                      <a:pt x="90" y="12"/>
                      <a:pt x="8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93F21FB-4BB6-EC46-88B5-0FEE16586365}"/>
                </a:ext>
              </a:extLst>
            </p:cNvPr>
            <p:cNvGrpSpPr/>
            <p:nvPr/>
          </p:nvGrpSpPr>
          <p:grpSpPr>
            <a:xfrm>
              <a:off x="6043339" y="10577991"/>
              <a:ext cx="555623" cy="479801"/>
              <a:chOff x="6043339" y="10577991"/>
              <a:chExt cx="555623" cy="479801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C33A8B3B-E8A4-764D-A57F-995EAC032F3D}"/>
                  </a:ext>
                </a:extLst>
              </p:cNvPr>
              <p:cNvSpPr/>
              <p:nvPr/>
            </p:nvSpPr>
            <p:spPr>
              <a:xfrm>
                <a:off x="6043339" y="10695140"/>
                <a:ext cx="150741" cy="314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253">
                    <a:moveTo>
                      <a:pt x="116" y="253"/>
                    </a:moveTo>
                    <a:cubicBezTo>
                      <a:pt x="77" y="253"/>
                      <a:pt x="44" y="238"/>
                      <a:pt x="25" y="209"/>
                    </a:cubicBezTo>
                    <a:cubicBezTo>
                      <a:pt x="9" y="187"/>
                      <a:pt x="0" y="157"/>
                      <a:pt x="0" y="126"/>
                    </a:cubicBezTo>
                    <a:cubicBezTo>
                      <a:pt x="0" y="96"/>
                      <a:pt x="9" y="65"/>
                      <a:pt x="25" y="43"/>
                    </a:cubicBezTo>
                    <a:cubicBezTo>
                      <a:pt x="44" y="15"/>
                      <a:pt x="77" y="0"/>
                      <a:pt x="116" y="0"/>
                    </a:cubicBezTo>
                    <a:cubicBezTo>
                      <a:pt x="120" y="0"/>
                      <a:pt x="122" y="3"/>
                      <a:pt x="122" y="6"/>
                    </a:cubicBezTo>
                    <a:cubicBezTo>
                      <a:pt x="122" y="9"/>
                      <a:pt x="120" y="12"/>
                      <a:pt x="116" y="12"/>
                    </a:cubicBezTo>
                    <a:cubicBezTo>
                      <a:pt x="40" y="12"/>
                      <a:pt x="12" y="74"/>
                      <a:pt x="12" y="126"/>
                    </a:cubicBezTo>
                    <a:cubicBezTo>
                      <a:pt x="12" y="179"/>
                      <a:pt x="40" y="241"/>
                      <a:pt x="116" y="241"/>
                    </a:cubicBezTo>
                    <a:cubicBezTo>
                      <a:pt x="120" y="241"/>
                      <a:pt x="122" y="243"/>
                      <a:pt x="122" y="247"/>
                    </a:cubicBezTo>
                    <a:cubicBezTo>
                      <a:pt x="122" y="250"/>
                      <a:pt x="120" y="253"/>
                      <a:pt x="116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5B1AFE35-406E-E24F-A7C5-0A0D2918BEF4}"/>
                  </a:ext>
                </a:extLst>
              </p:cNvPr>
              <p:cNvSpPr/>
              <p:nvPr/>
            </p:nvSpPr>
            <p:spPr>
              <a:xfrm>
                <a:off x="6187851" y="10585468"/>
                <a:ext cx="403637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126">
                    <a:moveTo>
                      <a:pt x="325" y="55"/>
                    </a:moveTo>
                    <a:cubicBezTo>
                      <a:pt x="325" y="40"/>
                      <a:pt x="319" y="27"/>
                      <a:pt x="309" y="17"/>
                    </a:cubicBezTo>
                    <a:cubicBezTo>
                      <a:pt x="299" y="6"/>
                      <a:pt x="285" y="0"/>
                      <a:pt x="271" y="0"/>
                    </a:cubicBezTo>
                    <a:lnTo>
                      <a:pt x="163" y="0"/>
                    </a:lnTo>
                    <a:lnTo>
                      <a:pt x="55" y="0"/>
                    </a:lnTo>
                    <a:cubicBezTo>
                      <a:pt x="40" y="0"/>
                      <a:pt x="26" y="6"/>
                      <a:pt x="16" y="17"/>
                    </a:cubicBezTo>
                    <a:cubicBezTo>
                      <a:pt x="6" y="27"/>
                      <a:pt x="0" y="40"/>
                      <a:pt x="0" y="55"/>
                    </a:cubicBezTo>
                    <a:lnTo>
                      <a:pt x="0" y="126"/>
                    </a:lnTo>
                    <a:lnTo>
                      <a:pt x="325" y="12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7BF8D426-DDED-CE4A-9968-6939999A3071}"/>
                  </a:ext>
                </a:extLst>
              </p:cNvPr>
              <p:cNvSpPr/>
              <p:nvPr/>
            </p:nvSpPr>
            <p:spPr>
              <a:xfrm>
                <a:off x="6180376" y="10577991"/>
                <a:ext cx="418586" cy="170733"/>
              </a:xfrm>
              <a:custGeom>
                <a:avLst/>
                <a:gdLst>
                  <a:gd name="connsiteX0" fmla="*/ 75799 w 418586"/>
                  <a:gd name="connsiteY0" fmla="*/ 14958 h 170733"/>
                  <a:gd name="connsiteX1" fmla="*/ 33577 w 418586"/>
                  <a:gd name="connsiteY1" fmla="*/ 33487 h 170733"/>
                  <a:gd name="connsiteX2" fmla="*/ 14950 w 418586"/>
                  <a:gd name="connsiteY2" fmla="*/ 75488 h 170733"/>
                  <a:gd name="connsiteX3" fmla="*/ 14950 w 418586"/>
                  <a:gd name="connsiteY3" fmla="*/ 155782 h 170733"/>
                  <a:gd name="connsiteX4" fmla="*/ 403637 w 418586"/>
                  <a:gd name="connsiteY4" fmla="*/ 155782 h 170733"/>
                  <a:gd name="connsiteX5" fmla="*/ 403637 w 418586"/>
                  <a:gd name="connsiteY5" fmla="*/ 75488 h 170733"/>
                  <a:gd name="connsiteX6" fmla="*/ 386252 w 418586"/>
                  <a:gd name="connsiteY6" fmla="*/ 33487 h 170733"/>
                  <a:gd name="connsiteX7" fmla="*/ 344030 w 418586"/>
                  <a:gd name="connsiteY7" fmla="*/ 14958 h 170733"/>
                  <a:gd name="connsiteX8" fmla="*/ 75768 w 418586"/>
                  <a:gd name="connsiteY8" fmla="*/ 0 h 170733"/>
                  <a:gd name="connsiteX9" fmla="*/ 344061 w 418586"/>
                  <a:gd name="connsiteY9" fmla="*/ 0 h 170733"/>
                  <a:gd name="connsiteX10" fmla="*/ 396229 w 418586"/>
                  <a:gd name="connsiteY10" fmla="*/ 22270 h 170733"/>
                  <a:gd name="connsiteX11" fmla="*/ 418586 w 418586"/>
                  <a:gd name="connsiteY11" fmla="*/ 75469 h 170733"/>
                  <a:gd name="connsiteX12" fmla="*/ 418586 w 418586"/>
                  <a:gd name="connsiteY12" fmla="*/ 163310 h 170733"/>
                  <a:gd name="connsiteX13" fmla="*/ 411134 w 418586"/>
                  <a:gd name="connsiteY13" fmla="*/ 170733 h 170733"/>
                  <a:gd name="connsiteX14" fmla="*/ 7453 w 418586"/>
                  <a:gd name="connsiteY14" fmla="*/ 170733 h 170733"/>
                  <a:gd name="connsiteX15" fmla="*/ 0 w 418586"/>
                  <a:gd name="connsiteY15" fmla="*/ 163310 h 170733"/>
                  <a:gd name="connsiteX16" fmla="*/ 0 w 418586"/>
                  <a:gd name="connsiteY16" fmla="*/ 75469 h 170733"/>
                  <a:gd name="connsiteX17" fmla="*/ 22358 w 418586"/>
                  <a:gd name="connsiteY17" fmla="*/ 22270 h 170733"/>
                  <a:gd name="connsiteX18" fmla="*/ 75768 w 418586"/>
                  <a:gd name="connsiteY18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8586" h="170733">
                    <a:moveTo>
                      <a:pt x="75799" y="14958"/>
                    </a:moveTo>
                    <a:cubicBezTo>
                      <a:pt x="59655" y="14958"/>
                      <a:pt x="44754" y="22370"/>
                      <a:pt x="33577" y="33487"/>
                    </a:cubicBezTo>
                    <a:cubicBezTo>
                      <a:pt x="22401" y="44605"/>
                      <a:pt x="14950" y="59429"/>
                      <a:pt x="14950" y="75488"/>
                    </a:cubicBezTo>
                    <a:lnTo>
                      <a:pt x="14950" y="155782"/>
                    </a:lnTo>
                    <a:lnTo>
                      <a:pt x="403637" y="155782"/>
                    </a:lnTo>
                    <a:lnTo>
                      <a:pt x="403637" y="75488"/>
                    </a:lnTo>
                    <a:cubicBezTo>
                      <a:pt x="403637" y="59429"/>
                      <a:pt x="397428" y="44605"/>
                      <a:pt x="386252" y="33487"/>
                    </a:cubicBezTo>
                    <a:cubicBezTo>
                      <a:pt x="373834" y="22370"/>
                      <a:pt x="358932" y="14958"/>
                      <a:pt x="344030" y="14958"/>
                    </a:cubicBezTo>
                    <a:close/>
                    <a:moveTo>
                      <a:pt x="75768" y="0"/>
                    </a:moveTo>
                    <a:lnTo>
                      <a:pt x="344061" y="0"/>
                    </a:lnTo>
                    <a:cubicBezTo>
                      <a:pt x="362692" y="0"/>
                      <a:pt x="382565" y="8660"/>
                      <a:pt x="396229" y="22270"/>
                    </a:cubicBezTo>
                    <a:cubicBezTo>
                      <a:pt x="411134" y="35879"/>
                      <a:pt x="418586" y="55674"/>
                      <a:pt x="418586" y="75469"/>
                    </a:cubicBezTo>
                    <a:lnTo>
                      <a:pt x="418586" y="163310"/>
                    </a:lnTo>
                    <a:cubicBezTo>
                      <a:pt x="418586" y="168259"/>
                      <a:pt x="416102" y="170733"/>
                      <a:pt x="411134" y="170733"/>
                    </a:cubicBezTo>
                    <a:lnTo>
                      <a:pt x="7453" y="170733"/>
                    </a:lnTo>
                    <a:cubicBezTo>
                      <a:pt x="3727" y="170733"/>
                      <a:pt x="0" y="168259"/>
                      <a:pt x="0" y="163310"/>
                    </a:cubicBezTo>
                    <a:lnTo>
                      <a:pt x="0" y="75469"/>
                    </a:lnTo>
                    <a:cubicBezTo>
                      <a:pt x="0" y="55674"/>
                      <a:pt x="7453" y="35879"/>
                      <a:pt x="22358" y="22270"/>
                    </a:cubicBezTo>
                    <a:cubicBezTo>
                      <a:pt x="37263" y="8660"/>
                      <a:pt x="55895" y="0"/>
                      <a:pt x="75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BD03A4C9-8D16-A94C-9771-D73425D3DE50}"/>
                  </a:ext>
                </a:extLst>
              </p:cNvPr>
              <p:cNvSpPr/>
              <p:nvPr/>
            </p:nvSpPr>
            <p:spPr>
              <a:xfrm>
                <a:off x="6187851" y="10742497"/>
                <a:ext cx="403637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248">
                    <a:moveTo>
                      <a:pt x="0" y="0"/>
                    </a:moveTo>
                    <a:lnTo>
                      <a:pt x="0" y="89"/>
                    </a:lnTo>
                    <a:lnTo>
                      <a:pt x="0" y="248"/>
                    </a:lnTo>
                    <a:lnTo>
                      <a:pt x="163" y="248"/>
                    </a:lnTo>
                    <a:lnTo>
                      <a:pt x="325" y="248"/>
                    </a:lnTo>
                    <a:lnTo>
                      <a:pt x="325" y="89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D756ABC2-FEAB-9D4F-B972-442BC18308E5}"/>
                  </a:ext>
                </a:extLst>
              </p:cNvPr>
              <p:cNvSpPr/>
              <p:nvPr/>
            </p:nvSpPr>
            <p:spPr>
              <a:xfrm>
                <a:off x="6180376" y="10735019"/>
                <a:ext cx="418586" cy="322773"/>
              </a:xfrm>
              <a:custGeom>
                <a:avLst/>
                <a:gdLst>
                  <a:gd name="connsiteX0" fmla="*/ 14950 w 418586"/>
                  <a:gd name="connsiteY0" fmla="*/ 14955 h 322773"/>
                  <a:gd name="connsiteX1" fmla="*/ 14950 w 418586"/>
                  <a:gd name="connsiteY1" fmla="*/ 307819 h 322773"/>
                  <a:gd name="connsiteX2" fmla="*/ 403637 w 418586"/>
                  <a:gd name="connsiteY2" fmla="*/ 307819 h 322773"/>
                  <a:gd name="connsiteX3" fmla="*/ 403637 w 418586"/>
                  <a:gd name="connsiteY3" fmla="*/ 14955 h 322773"/>
                  <a:gd name="connsiteX4" fmla="*/ 7453 w 418586"/>
                  <a:gd name="connsiteY4" fmla="*/ 0 h 322773"/>
                  <a:gd name="connsiteX5" fmla="*/ 411134 w 418586"/>
                  <a:gd name="connsiteY5" fmla="*/ 0 h 322773"/>
                  <a:gd name="connsiteX6" fmla="*/ 418586 w 418586"/>
                  <a:gd name="connsiteY6" fmla="*/ 7449 h 322773"/>
                  <a:gd name="connsiteX7" fmla="*/ 418586 w 418586"/>
                  <a:gd name="connsiteY7" fmla="*/ 315324 h 322773"/>
                  <a:gd name="connsiteX8" fmla="*/ 411134 w 418586"/>
                  <a:gd name="connsiteY8" fmla="*/ 322773 h 322773"/>
                  <a:gd name="connsiteX9" fmla="*/ 7453 w 418586"/>
                  <a:gd name="connsiteY9" fmla="*/ 322773 h 322773"/>
                  <a:gd name="connsiteX10" fmla="*/ 0 w 418586"/>
                  <a:gd name="connsiteY10" fmla="*/ 315324 h 322773"/>
                  <a:gd name="connsiteX11" fmla="*/ 0 w 418586"/>
                  <a:gd name="connsiteY11" fmla="*/ 7449 h 322773"/>
                  <a:gd name="connsiteX12" fmla="*/ 7453 w 418586"/>
                  <a:gd name="connsiteY12" fmla="*/ 0 h 32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586" h="322773">
                    <a:moveTo>
                      <a:pt x="14950" y="14955"/>
                    </a:moveTo>
                    <a:lnTo>
                      <a:pt x="14950" y="307819"/>
                    </a:lnTo>
                    <a:lnTo>
                      <a:pt x="403637" y="307819"/>
                    </a:lnTo>
                    <a:lnTo>
                      <a:pt x="403637" y="14955"/>
                    </a:lnTo>
                    <a:close/>
                    <a:moveTo>
                      <a:pt x="7453" y="0"/>
                    </a:moveTo>
                    <a:lnTo>
                      <a:pt x="411134" y="0"/>
                    </a:lnTo>
                    <a:cubicBezTo>
                      <a:pt x="416102" y="0"/>
                      <a:pt x="418586" y="2483"/>
                      <a:pt x="418586" y="7449"/>
                    </a:cubicBezTo>
                    <a:lnTo>
                      <a:pt x="418586" y="315324"/>
                    </a:lnTo>
                    <a:cubicBezTo>
                      <a:pt x="418586" y="320290"/>
                      <a:pt x="416102" y="322773"/>
                      <a:pt x="411134" y="322773"/>
                    </a:cubicBezTo>
                    <a:lnTo>
                      <a:pt x="7453" y="322773"/>
                    </a:lnTo>
                    <a:cubicBezTo>
                      <a:pt x="3727" y="322773"/>
                      <a:pt x="0" y="320290"/>
                      <a:pt x="0" y="315324"/>
                    </a:cubicBezTo>
                    <a:lnTo>
                      <a:pt x="0" y="7449"/>
                    </a:lnTo>
                    <a:cubicBezTo>
                      <a:pt x="0" y="2483"/>
                      <a:pt x="3727" y="0"/>
                      <a:pt x="7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1CA4A45-B360-9043-AF46-70941808FAF6}"/>
                </a:ext>
              </a:extLst>
            </p:cNvPr>
            <p:cNvGrpSpPr/>
            <p:nvPr/>
          </p:nvGrpSpPr>
          <p:grpSpPr>
            <a:xfrm>
              <a:off x="6737245" y="9210881"/>
              <a:ext cx="4715322" cy="3761120"/>
              <a:chOff x="6737245" y="9210881"/>
              <a:chExt cx="4715322" cy="3761120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A542E01E-F2A8-BA41-BFD1-F9C94111AC2D}"/>
                  </a:ext>
                </a:extLst>
              </p:cNvPr>
              <p:cNvSpPr/>
              <p:nvPr/>
            </p:nvSpPr>
            <p:spPr>
              <a:xfrm>
                <a:off x="6901690" y="9765453"/>
                <a:ext cx="14950" cy="3206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574">
                    <a:moveTo>
                      <a:pt x="6" y="2574"/>
                    </a:moveTo>
                    <a:cubicBezTo>
                      <a:pt x="3" y="2574"/>
                      <a:pt x="0" y="2571"/>
                      <a:pt x="0" y="256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3" y="3"/>
                      <a:pt x="13" y="7"/>
                    </a:cubicBezTo>
                    <a:lnTo>
                      <a:pt x="13" y="2567"/>
                    </a:lnTo>
                    <a:cubicBezTo>
                      <a:pt x="13" y="2571"/>
                      <a:pt x="9" y="2574"/>
                      <a:pt x="6" y="2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0F78C8AD-4F98-B449-8C4C-24DFFBC35CFB}"/>
                  </a:ext>
                </a:extLst>
              </p:cNvPr>
              <p:cNvSpPr/>
              <p:nvPr/>
            </p:nvSpPr>
            <p:spPr>
              <a:xfrm>
                <a:off x="11273173" y="9765453"/>
                <a:ext cx="14950" cy="3206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574">
                    <a:moveTo>
                      <a:pt x="7" y="2574"/>
                    </a:moveTo>
                    <a:cubicBezTo>
                      <a:pt x="3" y="2574"/>
                      <a:pt x="0" y="2571"/>
                      <a:pt x="0" y="256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567"/>
                    </a:lnTo>
                    <a:cubicBezTo>
                      <a:pt x="13" y="2571"/>
                      <a:pt x="10" y="2574"/>
                      <a:pt x="7" y="2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F36ACAE4-467B-AA48-8642-141D68496671}"/>
                  </a:ext>
                </a:extLst>
              </p:cNvPr>
              <p:cNvSpPr/>
              <p:nvPr/>
            </p:nvSpPr>
            <p:spPr>
              <a:xfrm>
                <a:off x="6909164" y="9351705"/>
                <a:ext cx="4371483" cy="421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0" h="339">
                    <a:moveTo>
                      <a:pt x="3510" y="0"/>
                    </a:moveTo>
                    <a:lnTo>
                      <a:pt x="0" y="0"/>
                    </a:lnTo>
                    <a:lnTo>
                      <a:pt x="0" y="339"/>
                    </a:lnTo>
                    <a:lnTo>
                      <a:pt x="3510" y="33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A3090C1-B433-DD47-9FE8-359D1524EE19}"/>
                  </a:ext>
                </a:extLst>
              </p:cNvPr>
              <p:cNvSpPr/>
              <p:nvPr/>
            </p:nvSpPr>
            <p:spPr>
              <a:xfrm>
                <a:off x="6901690" y="9342981"/>
                <a:ext cx="4386433" cy="437426"/>
              </a:xfrm>
              <a:custGeom>
                <a:avLst/>
                <a:gdLst>
                  <a:gd name="connsiteX0" fmla="*/ 16195 w 4386433"/>
                  <a:gd name="connsiteY0" fmla="*/ 16201 h 437426"/>
                  <a:gd name="connsiteX1" fmla="*/ 16195 w 4386433"/>
                  <a:gd name="connsiteY1" fmla="*/ 421226 h 437426"/>
                  <a:gd name="connsiteX2" fmla="*/ 4370234 w 4386433"/>
                  <a:gd name="connsiteY2" fmla="*/ 421226 h 437426"/>
                  <a:gd name="connsiteX3" fmla="*/ 4370234 w 4386433"/>
                  <a:gd name="connsiteY3" fmla="*/ 16201 h 437426"/>
                  <a:gd name="connsiteX4" fmla="*/ 7473 w 4386433"/>
                  <a:gd name="connsiteY4" fmla="*/ 0 h 437426"/>
                  <a:gd name="connsiteX5" fmla="*/ 4378960 w 4386433"/>
                  <a:gd name="connsiteY5" fmla="*/ 0 h 437426"/>
                  <a:gd name="connsiteX6" fmla="*/ 4386433 w 4386433"/>
                  <a:gd name="connsiteY6" fmla="*/ 8699 h 437426"/>
                  <a:gd name="connsiteX7" fmla="*/ 4386433 w 4386433"/>
                  <a:gd name="connsiteY7" fmla="*/ 429970 h 437426"/>
                  <a:gd name="connsiteX8" fmla="*/ 4378960 w 4386433"/>
                  <a:gd name="connsiteY8" fmla="*/ 437426 h 437426"/>
                  <a:gd name="connsiteX9" fmla="*/ 7473 w 4386433"/>
                  <a:gd name="connsiteY9" fmla="*/ 437426 h 437426"/>
                  <a:gd name="connsiteX10" fmla="*/ 0 w 4386433"/>
                  <a:gd name="connsiteY10" fmla="*/ 429970 h 437426"/>
                  <a:gd name="connsiteX11" fmla="*/ 0 w 4386433"/>
                  <a:gd name="connsiteY11" fmla="*/ 8699 h 437426"/>
                  <a:gd name="connsiteX12" fmla="*/ 7473 w 4386433"/>
                  <a:gd name="connsiteY12" fmla="*/ 0 h 4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6433" h="437426">
                    <a:moveTo>
                      <a:pt x="16195" y="16201"/>
                    </a:moveTo>
                    <a:lnTo>
                      <a:pt x="16195" y="421226"/>
                    </a:lnTo>
                    <a:lnTo>
                      <a:pt x="4370234" y="421226"/>
                    </a:lnTo>
                    <a:lnTo>
                      <a:pt x="4370234" y="16201"/>
                    </a:lnTo>
                    <a:close/>
                    <a:moveTo>
                      <a:pt x="7473" y="0"/>
                    </a:moveTo>
                    <a:lnTo>
                      <a:pt x="4378960" y="0"/>
                    </a:lnTo>
                    <a:cubicBezTo>
                      <a:pt x="4382696" y="0"/>
                      <a:pt x="4386433" y="3728"/>
                      <a:pt x="4386433" y="8699"/>
                    </a:cubicBezTo>
                    <a:lnTo>
                      <a:pt x="4386433" y="429970"/>
                    </a:lnTo>
                    <a:cubicBezTo>
                      <a:pt x="4386433" y="433698"/>
                      <a:pt x="4382696" y="437426"/>
                      <a:pt x="4378960" y="437426"/>
                    </a:cubicBezTo>
                    <a:lnTo>
                      <a:pt x="7473" y="437426"/>
                    </a:lnTo>
                    <a:cubicBezTo>
                      <a:pt x="3737" y="437426"/>
                      <a:pt x="0" y="433698"/>
                      <a:pt x="0" y="429970"/>
                    </a:cubicBezTo>
                    <a:lnTo>
                      <a:pt x="0" y="8699"/>
                    </a:lnTo>
                    <a:cubicBezTo>
                      <a:pt x="0" y="3728"/>
                      <a:pt x="3737" y="0"/>
                      <a:pt x="74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797AC7E7-8EDF-7240-9507-59BCA57F62EC}"/>
                  </a:ext>
                </a:extLst>
              </p:cNvPr>
              <p:cNvSpPr/>
              <p:nvPr/>
            </p:nvSpPr>
            <p:spPr>
              <a:xfrm>
                <a:off x="6744720" y="9219605"/>
                <a:ext cx="4700372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74" h="106">
                    <a:moveTo>
                      <a:pt x="3720" y="106"/>
                    </a:moveTo>
                    <a:lnTo>
                      <a:pt x="1887" y="106"/>
                    </a:lnTo>
                    <a:lnTo>
                      <a:pt x="53" y="106"/>
                    </a:lnTo>
                    <a:cubicBezTo>
                      <a:pt x="39" y="106"/>
                      <a:pt x="25" y="99"/>
                      <a:pt x="15" y="90"/>
                    </a:cubicBezTo>
                    <a:cubicBezTo>
                      <a:pt x="6" y="80"/>
                      <a:pt x="0" y="67"/>
                      <a:pt x="0" y="53"/>
                    </a:cubicBezTo>
                    <a:cubicBezTo>
                      <a:pt x="0" y="38"/>
                      <a:pt x="6" y="25"/>
                      <a:pt x="15" y="15"/>
                    </a:cubicBezTo>
                    <a:cubicBezTo>
                      <a:pt x="25" y="6"/>
                      <a:pt x="39" y="0"/>
                      <a:pt x="53" y="0"/>
                    </a:cubicBezTo>
                    <a:lnTo>
                      <a:pt x="1887" y="0"/>
                    </a:lnTo>
                    <a:lnTo>
                      <a:pt x="3720" y="0"/>
                    </a:lnTo>
                    <a:cubicBezTo>
                      <a:pt x="3735" y="0"/>
                      <a:pt x="3749" y="6"/>
                      <a:pt x="3758" y="15"/>
                    </a:cubicBezTo>
                    <a:cubicBezTo>
                      <a:pt x="3768" y="25"/>
                      <a:pt x="3774" y="38"/>
                      <a:pt x="3774" y="53"/>
                    </a:cubicBezTo>
                    <a:cubicBezTo>
                      <a:pt x="3774" y="67"/>
                      <a:pt x="3768" y="80"/>
                      <a:pt x="3758" y="90"/>
                    </a:cubicBezTo>
                    <a:cubicBezTo>
                      <a:pt x="3749" y="99"/>
                      <a:pt x="3735" y="106"/>
                      <a:pt x="3720" y="1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957EFB7C-D8F9-3643-ABDB-F30F4E295BCB}"/>
                  </a:ext>
                </a:extLst>
              </p:cNvPr>
              <p:cNvSpPr/>
              <p:nvPr/>
            </p:nvSpPr>
            <p:spPr>
              <a:xfrm>
                <a:off x="6737245" y="9210881"/>
                <a:ext cx="4715322" cy="147055"/>
              </a:xfrm>
              <a:custGeom>
                <a:avLst/>
                <a:gdLst>
                  <a:gd name="connsiteX0" fmla="*/ 73487 w 4715322"/>
                  <a:gd name="connsiteY0" fmla="*/ 16201 h 147055"/>
                  <a:gd name="connsiteX1" fmla="*/ 32387 w 4715322"/>
                  <a:gd name="connsiteY1" fmla="*/ 32228 h 147055"/>
                  <a:gd name="connsiteX2" fmla="*/ 14950 w 4715322"/>
                  <a:gd name="connsiteY2" fmla="*/ 72911 h 147055"/>
                  <a:gd name="connsiteX3" fmla="*/ 32387 w 4715322"/>
                  <a:gd name="connsiteY3" fmla="*/ 114827 h 147055"/>
                  <a:gd name="connsiteX4" fmla="*/ 73487 w 4715322"/>
                  <a:gd name="connsiteY4" fmla="*/ 130854 h 147055"/>
                  <a:gd name="connsiteX5" fmla="*/ 4640591 w 4715322"/>
                  <a:gd name="connsiteY5" fmla="*/ 130854 h 147055"/>
                  <a:gd name="connsiteX6" fmla="*/ 4681691 w 4715322"/>
                  <a:gd name="connsiteY6" fmla="*/ 114827 h 147055"/>
                  <a:gd name="connsiteX7" fmla="*/ 4700373 w 4715322"/>
                  <a:gd name="connsiteY7" fmla="*/ 72911 h 147055"/>
                  <a:gd name="connsiteX8" fmla="*/ 4681691 w 4715322"/>
                  <a:gd name="connsiteY8" fmla="*/ 32228 h 147055"/>
                  <a:gd name="connsiteX9" fmla="*/ 4640591 w 4715322"/>
                  <a:gd name="connsiteY9" fmla="*/ 16201 h 147055"/>
                  <a:gd name="connsiteX10" fmla="*/ 73483 w 4715322"/>
                  <a:gd name="connsiteY10" fmla="*/ 0 h 147055"/>
                  <a:gd name="connsiteX11" fmla="*/ 4640594 w 4715322"/>
                  <a:gd name="connsiteY11" fmla="*/ 0 h 147055"/>
                  <a:gd name="connsiteX12" fmla="*/ 4694149 w 4715322"/>
                  <a:gd name="connsiteY12" fmla="*/ 22244 h 147055"/>
                  <a:gd name="connsiteX13" fmla="*/ 4715322 w 4715322"/>
                  <a:gd name="connsiteY13" fmla="*/ 74145 h 147055"/>
                  <a:gd name="connsiteX14" fmla="*/ 4694149 w 4715322"/>
                  <a:gd name="connsiteY14" fmla="*/ 126047 h 147055"/>
                  <a:gd name="connsiteX15" fmla="*/ 4640594 w 4715322"/>
                  <a:gd name="connsiteY15" fmla="*/ 147055 h 147055"/>
                  <a:gd name="connsiteX16" fmla="*/ 73483 w 4715322"/>
                  <a:gd name="connsiteY16" fmla="*/ 147055 h 147055"/>
                  <a:gd name="connsiteX17" fmla="*/ 21173 w 4715322"/>
                  <a:gd name="connsiteY17" fmla="*/ 126047 h 147055"/>
                  <a:gd name="connsiteX18" fmla="*/ 0 w 4715322"/>
                  <a:gd name="connsiteY18" fmla="*/ 74145 h 147055"/>
                  <a:gd name="connsiteX19" fmla="*/ 21173 w 4715322"/>
                  <a:gd name="connsiteY19" fmla="*/ 22244 h 147055"/>
                  <a:gd name="connsiteX20" fmla="*/ 73483 w 4715322"/>
                  <a:gd name="connsiteY20" fmla="*/ 0 h 14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15322" h="147055">
                    <a:moveTo>
                      <a:pt x="73487" y="16201"/>
                    </a:moveTo>
                    <a:cubicBezTo>
                      <a:pt x="58541" y="16201"/>
                      <a:pt x="43596" y="22365"/>
                      <a:pt x="32387" y="32228"/>
                    </a:cubicBezTo>
                    <a:cubicBezTo>
                      <a:pt x="21178" y="43323"/>
                      <a:pt x="14950" y="58117"/>
                      <a:pt x="14950" y="72911"/>
                    </a:cubicBezTo>
                    <a:cubicBezTo>
                      <a:pt x="14950" y="88938"/>
                      <a:pt x="21178" y="103732"/>
                      <a:pt x="32387" y="114827"/>
                    </a:cubicBezTo>
                    <a:cubicBezTo>
                      <a:pt x="43596" y="125923"/>
                      <a:pt x="58541" y="130854"/>
                      <a:pt x="73487" y="130854"/>
                    </a:cubicBezTo>
                    <a:lnTo>
                      <a:pt x="4640591" y="130854"/>
                    </a:lnTo>
                    <a:cubicBezTo>
                      <a:pt x="4656782" y="130854"/>
                      <a:pt x="4671727" y="125923"/>
                      <a:pt x="4681691" y="114827"/>
                    </a:cubicBezTo>
                    <a:cubicBezTo>
                      <a:pt x="4694145" y="103732"/>
                      <a:pt x="4700373" y="88938"/>
                      <a:pt x="4700373" y="72911"/>
                    </a:cubicBezTo>
                    <a:cubicBezTo>
                      <a:pt x="4700373" y="58117"/>
                      <a:pt x="4694145" y="43323"/>
                      <a:pt x="4681691" y="32228"/>
                    </a:cubicBezTo>
                    <a:cubicBezTo>
                      <a:pt x="4671727" y="22365"/>
                      <a:pt x="4656782" y="16201"/>
                      <a:pt x="4640591" y="16201"/>
                    </a:cubicBezTo>
                    <a:close/>
                    <a:moveTo>
                      <a:pt x="73483" y="0"/>
                    </a:moveTo>
                    <a:lnTo>
                      <a:pt x="4640594" y="0"/>
                    </a:lnTo>
                    <a:cubicBezTo>
                      <a:pt x="4660521" y="0"/>
                      <a:pt x="4679203" y="8650"/>
                      <a:pt x="4694149" y="22244"/>
                    </a:cubicBezTo>
                    <a:cubicBezTo>
                      <a:pt x="4707849" y="35837"/>
                      <a:pt x="4715322" y="54373"/>
                      <a:pt x="4715322" y="74145"/>
                    </a:cubicBezTo>
                    <a:cubicBezTo>
                      <a:pt x="4715322" y="92682"/>
                      <a:pt x="4707849" y="112454"/>
                      <a:pt x="4694149" y="126047"/>
                    </a:cubicBezTo>
                    <a:cubicBezTo>
                      <a:pt x="4679203" y="139640"/>
                      <a:pt x="4660521" y="147055"/>
                      <a:pt x="4640594" y="147055"/>
                    </a:cubicBezTo>
                    <a:lnTo>
                      <a:pt x="73483" y="147055"/>
                    </a:lnTo>
                    <a:cubicBezTo>
                      <a:pt x="53555" y="147055"/>
                      <a:pt x="34873" y="139640"/>
                      <a:pt x="21173" y="126047"/>
                    </a:cubicBezTo>
                    <a:cubicBezTo>
                      <a:pt x="7473" y="112454"/>
                      <a:pt x="0" y="92682"/>
                      <a:pt x="0" y="74145"/>
                    </a:cubicBezTo>
                    <a:cubicBezTo>
                      <a:pt x="0" y="54373"/>
                      <a:pt x="7473" y="35837"/>
                      <a:pt x="21173" y="22244"/>
                    </a:cubicBezTo>
                    <a:cubicBezTo>
                      <a:pt x="34873" y="8650"/>
                      <a:pt x="53555" y="0"/>
                      <a:pt x="734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355D5C5A-23A3-D747-A650-8249743A305E}"/>
                  </a:ext>
                </a:extLst>
              </p:cNvPr>
              <p:cNvSpPr/>
              <p:nvPr/>
            </p:nvSpPr>
            <p:spPr>
              <a:xfrm>
                <a:off x="6744720" y="9219605"/>
                <a:ext cx="4700372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74" h="106">
                    <a:moveTo>
                      <a:pt x="3720" y="106"/>
                    </a:moveTo>
                    <a:lnTo>
                      <a:pt x="1887" y="106"/>
                    </a:lnTo>
                    <a:lnTo>
                      <a:pt x="53" y="106"/>
                    </a:lnTo>
                    <a:cubicBezTo>
                      <a:pt x="39" y="106"/>
                      <a:pt x="25" y="99"/>
                      <a:pt x="15" y="90"/>
                    </a:cubicBezTo>
                    <a:cubicBezTo>
                      <a:pt x="6" y="80"/>
                      <a:pt x="0" y="67"/>
                      <a:pt x="0" y="53"/>
                    </a:cubicBezTo>
                    <a:cubicBezTo>
                      <a:pt x="0" y="38"/>
                      <a:pt x="6" y="25"/>
                      <a:pt x="15" y="15"/>
                    </a:cubicBezTo>
                    <a:cubicBezTo>
                      <a:pt x="25" y="6"/>
                      <a:pt x="39" y="0"/>
                      <a:pt x="53" y="0"/>
                    </a:cubicBezTo>
                    <a:lnTo>
                      <a:pt x="1887" y="0"/>
                    </a:lnTo>
                    <a:lnTo>
                      <a:pt x="3720" y="0"/>
                    </a:lnTo>
                    <a:cubicBezTo>
                      <a:pt x="3735" y="0"/>
                      <a:pt x="3749" y="6"/>
                      <a:pt x="3758" y="15"/>
                    </a:cubicBezTo>
                    <a:cubicBezTo>
                      <a:pt x="3768" y="25"/>
                      <a:pt x="3774" y="38"/>
                      <a:pt x="3774" y="53"/>
                    </a:cubicBezTo>
                    <a:cubicBezTo>
                      <a:pt x="3774" y="67"/>
                      <a:pt x="3768" y="80"/>
                      <a:pt x="3758" y="90"/>
                    </a:cubicBezTo>
                    <a:cubicBezTo>
                      <a:pt x="3749" y="99"/>
                      <a:pt x="3735" y="106"/>
                      <a:pt x="3720" y="106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2BAD97E-210F-504E-8871-441FA497B295}"/>
                </a:ext>
              </a:extLst>
            </p:cNvPr>
            <p:cNvGrpSpPr/>
            <p:nvPr/>
          </p:nvGrpSpPr>
          <p:grpSpPr>
            <a:xfrm>
              <a:off x="6934077" y="8225114"/>
              <a:ext cx="662765" cy="1000722"/>
              <a:chOff x="6934077" y="8225114"/>
              <a:chExt cx="662765" cy="1000722"/>
            </a:xfrm>
          </p:grpSpPr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CA2F10B-E471-C043-95EF-B74AE3FD8D92}"/>
                  </a:ext>
                </a:extLst>
              </p:cNvPr>
              <p:cNvSpPr/>
              <p:nvPr/>
            </p:nvSpPr>
            <p:spPr>
              <a:xfrm>
                <a:off x="6976437" y="8269978"/>
                <a:ext cx="578047" cy="727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5" h="585">
                    <a:moveTo>
                      <a:pt x="409" y="233"/>
                    </a:moveTo>
                    <a:cubicBezTo>
                      <a:pt x="378" y="233"/>
                      <a:pt x="354" y="258"/>
                      <a:pt x="354" y="288"/>
                    </a:cubicBezTo>
                    <a:lnTo>
                      <a:pt x="354" y="322"/>
                    </a:lnTo>
                    <a:cubicBezTo>
                      <a:pt x="354" y="331"/>
                      <a:pt x="346" y="338"/>
                      <a:pt x="338" y="338"/>
                    </a:cubicBezTo>
                    <a:lnTo>
                      <a:pt x="304" y="338"/>
                    </a:lnTo>
                    <a:lnTo>
                      <a:pt x="304" y="55"/>
                    </a:lnTo>
                    <a:cubicBezTo>
                      <a:pt x="304" y="25"/>
                      <a:pt x="278" y="0"/>
                      <a:pt x="247" y="0"/>
                    </a:cubicBezTo>
                    <a:cubicBezTo>
                      <a:pt x="217" y="0"/>
                      <a:pt x="191" y="25"/>
                      <a:pt x="191" y="55"/>
                    </a:cubicBezTo>
                    <a:lnTo>
                      <a:pt x="191" y="181"/>
                    </a:lnTo>
                    <a:lnTo>
                      <a:pt x="127" y="181"/>
                    </a:lnTo>
                    <a:cubicBezTo>
                      <a:pt x="119" y="181"/>
                      <a:pt x="111" y="175"/>
                      <a:pt x="111" y="165"/>
                    </a:cubicBezTo>
                    <a:lnTo>
                      <a:pt x="111" y="132"/>
                    </a:lnTo>
                    <a:cubicBezTo>
                      <a:pt x="111" y="100"/>
                      <a:pt x="86" y="76"/>
                      <a:pt x="56" y="76"/>
                    </a:cubicBezTo>
                    <a:cubicBezTo>
                      <a:pt x="24" y="76"/>
                      <a:pt x="0" y="100"/>
                      <a:pt x="0" y="132"/>
                    </a:cubicBezTo>
                    <a:lnTo>
                      <a:pt x="0" y="165"/>
                    </a:lnTo>
                    <a:cubicBezTo>
                      <a:pt x="0" y="236"/>
                      <a:pt x="57" y="293"/>
                      <a:pt x="127" y="293"/>
                    </a:cubicBezTo>
                    <a:lnTo>
                      <a:pt x="191" y="293"/>
                    </a:lnTo>
                    <a:lnTo>
                      <a:pt x="191" y="585"/>
                    </a:lnTo>
                    <a:lnTo>
                      <a:pt x="304" y="585"/>
                    </a:lnTo>
                    <a:lnTo>
                      <a:pt x="304" y="450"/>
                    </a:lnTo>
                    <a:lnTo>
                      <a:pt x="338" y="450"/>
                    </a:lnTo>
                    <a:cubicBezTo>
                      <a:pt x="408" y="450"/>
                      <a:pt x="465" y="393"/>
                      <a:pt x="465" y="322"/>
                    </a:cubicBezTo>
                    <a:lnTo>
                      <a:pt x="465" y="288"/>
                    </a:lnTo>
                    <a:cubicBezTo>
                      <a:pt x="465" y="258"/>
                      <a:pt x="440" y="233"/>
                      <a:pt x="409" y="2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D1582167-CD63-714F-BDC3-364CE18226C7}"/>
                  </a:ext>
                </a:extLst>
              </p:cNvPr>
              <p:cNvSpPr/>
              <p:nvPr/>
            </p:nvSpPr>
            <p:spPr>
              <a:xfrm>
                <a:off x="6968962" y="8262500"/>
                <a:ext cx="592997" cy="742753"/>
              </a:xfrm>
              <a:custGeom>
                <a:avLst/>
                <a:gdLst>
                  <a:gd name="connsiteX0" fmla="*/ 314519 w 592997"/>
                  <a:gd name="connsiteY0" fmla="*/ 14955 h 742753"/>
                  <a:gd name="connsiteX1" fmla="*/ 253610 w 592997"/>
                  <a:gd name="connsiteY1" fmla="*/ 75914 h 742753"/>
                  <a:gd name="connsiteX2" fmla="*/ 253610 w 592997"/>
                  <a:gd name="connsiteY2" fmla="*/ 232664 h 742753"/>
                  <a:gd name="connsiteX3" fmla="*/ 244909 w 592997"/>
                  <a:gd name="connsiteY3" fmla="*/ 240128 h 742753"/>
                  <a:gd name="connsiteX4" fmla="*/ 165354 w 592997"/>
                  <a:gd name="connsiteY4" fmla="*/ 240128 h 742753"/>
                  <a:gd name="connsiteX5" fmla="*/ 138007 w 592997"/>
                  <a:gd name="connsiteY5" fmla="*/ 212759 h 742753"/>
                  <a:gd name="connsiteX6" fmla="*/ 138007 w 592997"/>
                  <a:gd name="connsiteY6" fmla="*/ 171705 h 742753"/>
                  <a:gd name="connsiteX7" fmla="*/ 77098 w 592997"/>
                  <a:gd name="connsiteY7" fmla="*/ 109503 h 742753"/>
                  <a:gd name="connsiteX8" fmla="*/ 14946 w 592997"/>
                  <a:gd name="connsiteY8" fmla="*/ 171705 h 742753"/>
                  <a:gd name="connsiteX9" fmla="*/ 14946 w 592997"/>
                  <a:gd name="connsiteY9" fmla="*/ 212759 h 742753"/>
                  <a:gd name="connsiteX10" fmla="*/ 165354 w 592997"/>
                  <a:gd name="connsiteY10" fmla="*/ 364533 h 742753"/>
                  <a:gd name="connsiteX11" fmla="*/ 244909 w 592997"/>
                  <a:gd name="connsiteY11" fmla="*/ 364533 h 742753"/>
                  <a:gd name="connsiteX12" fmla="*/ 253610 w 592997"/>
                  <a:gd name="connsiteY12" fmla="*/ 371998 h 742753"/>
                  <a:gd name="connsiteX13" fmla="*/ 253610 w 592997"/>
                  <a:gd name="connsiteY13" fmla="*/ 726552 h 742753"/>
                  <a:gd name="connsiteX14" fmla="*/ 376671 w 592997"/>
                  <a:gd name="connsiteY14" fmla="*/ 726552 h 742753"/>
                  <a:gd name="connsiteX15" fmla="*/ 376671 w 592997"/>
                  <a:gd name="connsiteY15" fmla="*/ 567314 h 742753"/>
                  <a:gd name="connsiteX16" fmla="*/ 385373 w 592997"/>
                  <a:gd name="connsiteY16" fmla="*/ 559849 h 742753"/>
                  <a:gd name="connsiteX17" fmla="*/ 427636 w 592997"/>
                  <a:gd name="connsiteY17" fmla="*/ 559849 h 742753"/>
                  <a:gd name="connsiteX18" fmla="*/ 578044 w 592997"/>
                  <a:gd name="connsiteY18" fmla="*/ 408075 h 742753"/>
                  <a:gd name="connsiteX19" fmla="*/ 578044 w 592997"/>
                  <a:gd name="connsiteY19" fmla="*/ 365777 h 742753"/>
                  <a:gd name="connsiteX20" fmla="*/ 515892 w 592997"/>
                  <a:gd name="connsiteY20" fmla="*/ 304819 h 742753"/>
                  <a:gd name="connsiteX21" fmla="*/ 454983 w 592997"/>
                  <a:gd name="connsiteY21" fmla="*/ 365777 h 742753"/>
                  <a:gd name="connsiteX22" fmla="*/ 454983 w 592997"/>
                  <a:gd name="connsiteY22" fmla="*/ 408075 h 742753"/>
                  <a:gd name="connsiteX23" fmla="*/ 427636 w 592997"/>
                  <a:gd name="connsiteY23" fmla="*/ 436688 h 742753"/>
                  <a:gd name="connsiteX24" fmla="*/ 385373 w 592997"/>
                  <a:gd name="connsiteY24" fmla="*/ 436688 h 742753"/>
                  <a:gd name="connsiteX25" fmla="*/ 376671 w 592997"/>
                  <a:gd name="connsiteY25" fmla="*/ 427980 h 742753"/>
                  <a:gd name="connsiteX26" fmla="*/ 376671 w 592997"/>
                  <a:gd name="connsiteY26" fmla="*/ 75914 h 742753"/>
                  <a:gd name="connsiteX27" fmla="*/ 314519 w 592997"/>
                  <a:gd name="connsiteY27" fmla="*/ 14955 h 742753"/>
                  <a:gd name="connsiteX28" fmla="*/ 314525 w 592997"/>
                  <a:gd name="connsiteY28" fmla="*/ 0 h 742753"/>
                  <a:gd name="connsiteX29" fmla="*/ 392845 w 592997"/>
                  <a:gd name="connsiteY29" fmla="*/ 75893 h 742753"/>
                  <a:gd name="connsiteX30" fmla="*/ 392845 w 592997"/>
                  <a:gd name="connsiteY30" fmla="*/ 420520 h 742753"/>
                  <a:gd name="connsiteX31" fmla="*/ 427654 w 592997"/>
                  <a:gd name="connsiteY31" fmla="*/ 420520 h 742753"/>
                  <a:gd name="connsiteX32" fmla="*/ 438843 w 592997"/>
                  <a:gd name="connsiteY32" fmla="*/ 408079 h 742753"/>
                  <a:gd name="connsiteX33" fmla="*/ 438843 w 592997"/>
                  <a:gd name="connsiteY33" fmla="*/ 365778 h 742753"/>
                  <a:gd name="connsiteX34" fmla="*/ 515920 w 592997"/>
                  <a:gd name="connsiteY34" fmla="*/ 289885 h 742753"/>
                  <a:gd name="connsiteX35" fmla="*/ 592997 w 592997"/>
                  <a:gd name="connsiteY35" fmla="*/ 365778 h 742753"/>
                  <a:gd name="connsiteX36" fmla="*/ 592997 w 592997"/>
                  <a:gd name="connsiteY36" fmla="*/ 408079 h 742753"/>
                  <a:gd name="connsiteX37" fmla="*/ 427654 w 592997"/>
                  <a:gd name="connsiteY37" fmla="*/ 574794 h 742753"/>
                  <a:gd name="connsiteX38" fmla="*/ 392845 w 592997"/>
                  <a:gd name="connsiteY38" fmla="*/ 574794 h 742753"/>
                  <a:gd name="connsiteX39" fmla="*/ 392845 w 592997"/>
                  <a:gd name="connsiteY39" fmla="*/ 735288 h 742753"/>
                  <a:gd name="connsiteX40" fmla="*/ 385386 w 592997"/>
                  <a:gd name="connsiteY40" fmla="*/ 742753 h 742753"/>
                  <a:gd name="connsiteX41" fmla="*/ 244907 w 592997"/>
                  <a:gd name="connsiteY41" fmla="*/ 742753 h 742753"/>
                  <a:gd name="connsiteX42" fmla="*/ 237448 w 592997"/>
                  <a:gd name="connsiteY42" fmla="*/ 735288 h 742753"/>
                  <a:gd name="connsiteX43" fmla="*/ 237448 w 592997"/>
                  <a:gd name="connsiteY43" fmla="*/ 379463 h 742753"/>
                  <a:gd name="connsiteX44" fmla="*/ 165343 w 592997"/>
                  <a:gd name="connsiteY44" fmla="*/ 379463 h 742753"/>
                  <a:gd name="connsiteX45" fmla="*/ 0 w 592997"/>
                  <a:gd name="connsiteY45" fmla="*/ 212748 h 742753"/>
                  <a:gd name="connsiteX46" fmla="*/ 0 w 592997"/>
                  <a:gd name="connsiteY46" fmla="*/ 171692 h 742753"/>
                  <a:gd name="connsiteX47" fmla="*/ 77077 w 592997"/>
                  <a:gd name="connsiteY47" fmla="*/ 94555 h 742753"/>
                  <a:gd name="connsiteX48" fmla="*/ 154155 w 592997"/>
                  <a:gd name="connsiteY48" fmla="*/ 171692 h 742753"/>
                  <a:gd name="connsiteX49" fmla="*/ 154155 w 592997"/>
                  <a:gd name="connsiteY49" fmla="*/ 212748 h 742753"/>
                  <a:gd name="connsiteX50" fmla="*/ 165343 w 592997"/>
                  <a:gd name="connsiteY50" fmla="*/ 225190 h 742753"/>
                  <a:gd name="connsiteX51" fmla="*/ 237448 w 592997"/>
                  <a:gd name="connsiteY51" fmla="*/ 225190 h 742753"/>
                  <a:gd name="connsiteX52" fmla="*/ 237448 w 592997"/>
                  <a:gd name="connsiteY52" fmla="*/ 75893 h 742753"/>
                  <a:gd name="connsiteX53" fmla="*/ 314525 w 592997"/>
                  <a:gd name="connsiteY53" fmla="*/ 0 h 74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92997" h="742753">
                    <a:moveTo>
                      <a:pt x="314519" y="14955"/>
                    </a:moveTo>
                    <a:cubicBezTo>
                      <a:pt x="280957" y="14955"/>
                      <a:pt x="253610" y="42324"/>
                      <a:pt x="253610" y="75914"/>
                    </a:cubicBezTo>
                    <a:lnTo>
                      <a:pt x="253610" y="232664"/>
                    </a:lnTo>
                    <a:cubicBezTo>
                      <a:pt x="253610" y="237640"/>
                      <a:pt x="249881" y="240128"/>
                      <a:pt x="244909" y="240128"/>
                    </a:cubicBezTo>
                    <a:lnTo>
                      <a:pt x="165354" y="240128"/>
                    </a:lnTo>
                    <a:cubicBezTo>
                      <a:pt x="150438" y="240128"/>
                      <a:pt x="138007" y="228932"/>
                      <a:pt x="138007" y="212759"/>
                    </a:cubicBezTo>
                    <a:lnTo>
                      <a:pt x="138007" y="171705"/>
                    </a:lnTo>
                    <a:cubicBezTo>
                      <a:pt x="138007" y="136872"/>
                      <a:pt x="110660" y="109503"/>
                      <a:pt x="77098" y="109503"/>
                    </a:cubicBezTo>
                    <a:cubicBezTo>
                      <a:pt x="42293" y="109503"/>
                      <a:pt x="14946" y="136872"/>
                      <a:pt x="14946" y="171705"/>
                    </a:cubicBezTo>
                    <a:lnTo>
                      <a:pt x="14946" y="212759"/>
                    </a:lnTo>
                    <a:cubicBezTo>
                      <a:pt x="14946" y="297354"/>
                      <a:pt x="83314" y="364533"/>
                      <a:pt x="165354" y="364533"/>
                    </a:cubicBezTo>
                    <a:lnTo>
                      <a:pt x="244909" y="364533"/>
                    </a:lnTo>
                    <a:cubicBezTo>
                      <a:pt x="249881" y="364533"/>
                      <a:pt x="253610" y="368265"/>
                      <a:pt x="253610" y="371998"/>
                    </a:cubicBezTo>
                    <a:lnTo>
                      <a:pt x="253610" y="726552"/>
                    </a:lnTo>
                    <a:lnTo>
                      <a:pt x="376671" y="726552"/>
                    </a:lnTo>
                    <a:lnTo>
                      <a:pt x="376671" y="567314"/>
                    </a:lnTo>
                    <a:cubicBezTo>
                      <a:pt x="376671" y="563581"/>
                      <a:pt x="380401" y="559849"/>
                      <a:pt x="385373" y="559849"/>
                    </a:cubicBezTo>
                    <a:lnTo>
                      <a:pt x="427636" y="559849"/>
                    </a:lnTo>
                    <a:cubicBezTo>
                      <a:pt x="509677" y="559849"/>
                      <a:pt x="578044" y="491426"/>
                      <a:pt x="578044" y="408075"/>
                    </a:cubicBezTo>
                    <a:lnTo>
                      <a:pt x="578044" y="365777"/>
                    </a:lnTo>
                    <a:cubicBezTo>
                      <a:pt x="578044" y="332188"/>
                      <a:pt x="550697" y="304819"/>
                      <a:pt x="515892" y="304819"/>
                    </a:cubicBezTo>
                    <a:cubicBezTo>
                      <a:pt x="482330" y="304819"/>
                      <a:pt x="454983" y="332188"/>
                      <a:pt x="454983" y="365777"/>
                    </a:cubicBezTo>
                    <a:lnTo>
                      <a:pt x="454983" y="408075"/>
                    </a:lnTo>
                    <a:cubicBezTo>
                      <a:pt x="454983" y="423004"/>
                      <a:pt x="441310" y="436688"/>
                      <a:pt x="427636" y="436688"/>
                    </a:cubicBezTo>
                    <a:lnTo>
                      <a:pt x="385373" y="436688"/>
                    </a:lnTo>
                    <a:cubicBezTo>
                      <a:pt x="380401" y="436688"/>
                      <a:pt x="376671" y="431712"/>
                      <a:pt x="376671" y="427980"/>
                    </a:cubicBezTo>
                    <a:lnTo>
                      <a:pt x="376671" y="75914"/>
                    </a:lnTo>
                    <a:cubicBezTo>
                      <a:pt x="376671" y="42324"/>
                      <a:pt x="349325" y="14955"/>
                      <a:pt x="314519" y="14955"/>
                    </a:cubicBezTo>
                    <a:close/>
                    <a:moveTo>
                      <a:pt x="314525" y="0"/>
                    </a:moveTo>
                    <a:cubicBezTo>
                      <a:pt x="356793" y="0"/>
                      <a:pt x="392845" y="33592"/>
                      <a:pt x="392845" y="75893"/>
                    </a:cubicBezTo>
                    <a:lnTo>
                      <a:pt x="392845" y="420520"/>
                    </a:lnTo>
                    <a:lnTo>
                      <a:pt x="427654" y="420520"/>
                    </a:lnTo>
                    <a:cubicBezTo>
                      <a:pt x="433870" y="420520"/>
                      <a:pt x="438843" y="415544"/>
                      <a:pt x="438843" y="408079"/>
                    </a:cubicBezTo>
                    <a:lnTo>
                      <a:pt x="438843" y="365778"/>
                    </a:lnTo>
                    <a:cubicBezTo>
                      <a:pt x="438843" y="323477"/>
                      <a:pt x="473652" y="289885"/>
                      <a:pt x="515920" y="289885"/>
                    </a:cubicBezTo>
                    <a:cubicBezTo>
                      <a:pt x="558188" y="289885"/>
                      <a:pt x="592997" y="323477"/>
                      <a:pt x="592997" y="365778"/>
                    </a:cubicBezTo>
                    <a:lnTo>
                      <a:pt x="592997" y="408079"/>
                    </a:lnTo>
                    <a:cubicBezTo>
                      <a:pt x="592997" y="500145"/>
                      <a:pt x="518406" y="574794"/>
                      <a:pt x="427654" y="574794"/>
                    </a:cubicBezTo>
                    <a:lnTo>
                      <a:pt x="392845" y="574794"/>
                    </a:lnTo>
                    <a:lnTo>
                      <a:pt x="392845" y="735288"/>
                    </a:lnTo>
                    <a:cubicBezTo>
                      <a:pt x="392845" y="739021"/>
                      <a:pt x="387872" y="742753"/>
                      <a:pt x="385386" y="742753"/>
                    </a:cubicBezTo>
                    <a:lnTo>
                      <a:pt x="244907" y="742753"/>
                    </a:lnTo>
                    <a:cubicBezTo>
                      <a:pt x="242420" y="742753"/>
                      <a:pt x="237448" y="739021"/>
                      <a:pt x="237448" y="735288"/>
                    </a:cubicBezTo>
                    <a:lnTo>
                      <a:pt x="237448" y="379463"/>
                    </a:lnTo>
                    <a:lnTo>
                      <a:pt x="165343" y="379463"/>
                    </a:lnTo>
                    <a:cubicBezTo>
                      <a:pt x="73348" y="379463"/>
                      <a:pt x="0" y="304815"/>
                      <a:pt x="0" y="212748"/>
                    </a:cubicBezTo>
                    <a:lnTo>
                      <a:pt x="0" y="171692"/>
                    </a:lnTo>
                    <a:cubicBezTo>
                      <a:pt x="0" y="129391"/>
                      <a:pt x="34809" y="94555"/>
                      <a:pt x="77077" y="94555"/>
                    </a:cubicBezTo>
                    <a:cubicBezTo>
                      <a:pt x="119346" y="94555"/>
                      <a:pt x="154155" y="129391"/>
                      <a:pt x="154155" y="171692"/>
                    </a:cubicBezTo>
                    <a:lnTo>
                      <a:pt x="154155" y="212748"/>
                    </a:lnTo>
                    <a:cubicBezTo>
                      <a:pt x="154155" y="220213"/>
                      <a:pt x="159127" y="225190"/>
                      <a:pt x="165343" y="225190"/>
                    </a:cubicBezTo>
                    <a:lnTo>
                      <a:pt x="237448" y="225190"/>
                    </a:lnTo>
                    <a:lnTo>
                      <a:pt x="237448" y="75893"/>
                    </a:lnTo>
                    <a:cubicBezTo>
                      <a:pt x="237448" y="33592"/>
                      <a:pt x="272257" y="0"/>
                      <a:pt x="3145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B7ACEFC7-EECD-0441-A2D5-07BD55335E68}"/>
                  </a:ext>
                </a:extLst>
              </p:cNvPr>
              <p:cNvSpPr/>
              <p:nvPr/>
            </p:nvSpPr>
            <p:spPr>
              <a:xfrm>
                <a:off x="6976437" y="8269978"/>
                <a:ext cx="578047" cy="727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5" h="585">
                    <a:moveTo>
                      <a:pt x="409" y="233"/>
                    </a:moveTo>
                    <a:cubicBezTo>
                      <a:pt x="378" y="233"/>
                      <a:pt x="354" y="258"/>
                      <a:pt x="354" y="288"/>
                    </a:cubicBezTo>
                    <a:lnTo>
                      <a:pt x="354" y="322"/>
                    </a:lnTo>
                    <a:cubicBezTo>
                      <a:pt x="354" y="331"/>
                      <a:pt x="346" y="338"/>
                      <a:pt x="338" y="338"/>
                    </a:cubicBezTo>
                    <a:lnTo>
                      <a:pt x="304" y="338"/>
                    </a:lnTo>
                    <a:lnTo>
                      <a:pt x="304" y="55"/>
                    </a:lnTo>
                    <a:cubicBezTo>
                      <a:pt x="304" y="25"/>
                      <a:pt x="278" y="0"/>
                      <a:pt x="247" y="0"/>
                    </a:cubicBezTo>
                    <a:cubicBezTo>
                      <a:pt x="217" y="0"/>
                      <a:pt x="191" y="25"/>
                      <a:pt x="191" y="55"/>
                    </a:cubicBezTo>
                    <a:lnTo>
                      <a:pt x="191" y="181"/>
                    </a:lnTo>
                    <a:lnTo>
                      <a:pt x="127" y="181"/>
                    </a:lnTo>
                    <a:cubicBezTo>
                      <a:pt x="119" y="181"/>
                      <a:pt x="111" y="175"/>
                      <a:pt x="111" y="165"/>
                    </a:cubicBezTo>
                    <a:lnTo>
                      <a:pt x="111" y="132"/>
                    </a:lnTo>
                    <a:cubicBezTo>
                      <a:pt x="111" y="100"/>
                      <a:pt x="86" y="76"/>
                      <a:pt x="56" y="76"/>
                    </a:cubicBezTo>
                    <a:cubicBezTo>
                      <a:pt x="24" y="76"/>
                      <a:pt x="0" y="100"/>
                      <a:pt x="0" y="132"/>
                    </a:cubicBezTo>
                    <a:lnTo>
                      <a:pt x="0" y="165"/>
                    </a:lnTo>
                    <a:cubicBezTo>
                      <a:pt x="0" y="236"/>
                      <a:pt x="57" y="293"/>
                      <a:pt x="127" y="293"/>
                    </a:cubicBezTo>
                    <a:lnTo>
                      <a:pt x="191" y="293"/>
                    </a:lnTo>
                    <a:lnTo>
                      <a:pt x="191" y="585"/>
                    </a:lnTo>
                    <a:lnTo>
                      <a:pt x="304" y="585"/>
                    </a:lnTo>
                    <a:lnTo>
                      <a:pt x="304" y="450"/>
                    </a:lnTo>
                    <a:lnTo>
                      <a:pt x="338" y="450"/>
                    </a:lnTo>
                    <a:cubicBezTo>
                      <a:pt x="408" y="450"/>
                      <a:pt x="465" y="393"/>
                      <a:pt x="465" y="322"/>
                    </a:cubicBezTo>
                    <a:lnTo>
                      <a:pt x="465" y="288"/>
                    </a:lnTo>
                    <a:cubicBezTo>
                      <a:pt x="465" y="258"/>
                      <a:pt x="440" y="233"/>
                      <a:pt x="409" y="23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B3DE2C3C-52BF-4C49-A7C3-15C8CB861D3F}"/>
                  </a:ext>
                </a:extLst>
              </p:cNvPr>
              <p:cNvSpPr/>
              <p:nvPr/>
            </p:nvSpPr>
            <p:spPr>
              <a:xfrm>
                <a:off x="7170781" y="8707404"/>
                <a:ext cx="77239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33">
                    <a:moveTo>
                      <a:pt x="57" y="33"/>
                    </a:moveTo>
                    <a:cubicBezTo>
                      <a:pt x="56" y="33"/>
                      <a:pt x="56" y="33"/>
                      <a:pt x="55" y="33"/>
                    </a:cubicBezTo>
                    <a:lnTo>
                      <a:pt x="4" y="12"/>
                    </a:lnTo>
                    <a:cubicBezTo>
                      <a:pt x="1" y="10"/>
                      <a:pt x="-1" y="7"/>
                      <a:pt x="1" y="3"/>
                    </a:cubicBezTo>
                    <a:cubicBezTo>
                      <a:pt x="3" y="0"/>
                      <a:pt x="6" y="-1"/>
                      <a:pt x="9" y="0"/>
                    </a:cubicBezTo>
                    <a:lnTo>
                      <a:pt x="60" y="21"/>
                    </a:lnTo>
                    <a:cubicBezTo>
                      <a:pt x="63" y="22"/>
                      <a:pt x="64" y="26"/>
                      <a:pt x="63" y="29"/>
                    </a:cubicBezTo>
                    <a:cubicBezTo>
                      <a:pt x="62" y="31"/>
                      <a:pt x="60" y="33"/>
                      <a:pt x="57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C04EA568-92E0-5346-9051-1827259387CC}"/>
                  </a:ext>
                </a:extLst>
              </p:cNvPr>
              <p:cNvSpPr/>
              <p:nvPr/>
            </p:nvSpPr>
            <p:spPr>
              <a:xfrm>
                <a:off x="7172026" y="8405817"/>
                <a:ext cx="77239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33">
                    <a:moveTo>
                      <a:pt x="56" y="33"/>
                    </a:moveTo>
                    <a:cubicBezTo>
                      <a:pt x="55" y="33"/>
                      <a:pt x="54" y="33"/>
                      <a:pt x="54" y="32"/>
                    </a:cubicBezTo>
                    <a:lnTo>
                      <a:pt x="3" y="12"/>
                    </a:lnTo>
                    <a:cubicBezTo>
                      <a:pt x="0" y="10"/>
                      <a:pt x="-1" y="7"/>
                      <a:pt x="0" y="4"/>
                    </a:cubicBezTo>
                    <a:cubicBezTo>
                      <a:pt x="1" y="1"/>
                      <a:pt x="5" y="-1"/>
                      <a:pt x="8" y="0"/>
                    </a:cubicBezTo>
                    <a:lnTo>
                      <a:pt x="59" y="21"/>
                    </a:lnTo>
                    <a:cubicBezTo>
                      <a:pt x="62" y="23"/>
                      <a:pt x="63" y="26"/>
                      <a:pt x="62" y="30"/>
                    </a:cubicBezTo>
                    <a:cubicBezTo>
                      <a:pt x="61" y="32"/>
                      <a:pt x="59" y="33"/>
                      <a:pt x="56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2E72FCB9-5981-5B42-B657-B93C4C765299}"/>
                  </a:ext>
                </a:extLst>
              </p:cNvPr>
              <p:cNvSpPr/>
              <p:nvPr/>
            </p:nvSpPr>
            <p:spPr>
              <a:xfrm>
                <a:off x="7026269" y="8314842"/>
                <a:ext cx="18687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" h="68">
                    <a:moveTo>
                      <a:pt x="7" y="68"/>
                    </a:moveTo>
                    <a:cubicBezTo>
                      <a:pt x="3" y="68"/>
                      <a:pt x="0" y="64"/>
                      <a:pt x="0" y="61"/>
                    </a:cubicBezTo>
                    <a:lnTo>
                      <a:pt x="3" y="6"/>
                    </a:lnTo>
                    <a:cubicBezTo>
                      <a:pt x="4" y="3"/>
                      <a:pt x="7" y="0"/>
                      <a:pt x="10" y="0"/>
                    </a:cubicBezTo>
                    <a:cubicBezTo>
                      <a:pt x="13" y="1"/>
                      <a:pt x="16" y="3"/>
                      <a:pt x="16" y="7"/>
                    </a:cubicBezTo>
                    <a:lnTo>
                      <a:pt x="13" y="62"/>
                    </a:lnTo>
                    <a:cubicBezTo>
                      <a:pt x="13" y="65"/>
                      <a:pt x="10" y="68"/>
                      <a:pt x="7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DFF9A653-62F5-4641-8B9B-4D937D7380AF}"/>
                  </a:ext>
                </a:extLst>
              </p:cNvPr>
              <p:cNvSpPr/>
              <p:nvPr/>
            </p:nvSpPr>
            <p:spPr>
              <a:xfrm>
                <a:off x="7082329" y="8596490"/>
                <a:ext cx="44849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" h="61">
                    <a:moveTo>
                      <a:pt x="6" y="61"/>
                    </a:moveTo>
                    <a:cubicBezTo>
                      <a:pt x="5" y="61"/>
                      <a:pt x="4" y="61"/>
                      <a:pt x="3" y="60"/>
                    </a:cubicBezTo>
                    <a:cubicBezTo>
                      <a:pt x="0" y="58"/>
                      <a:pt x="-1" y="55"/>
                      <a:pt x="0" y="51"/>
                    </a:cubicBezTo>
                    <a:lnTo>
                      <a:pt x="25" y="3"/>
                    </a:lnTo>
                    <a:cubicBezTo>
                      <a:pt x="27" y="0"/>
                      <a:pt x="31" y="-1"/>
                      <a:pt x="34" y="1"/>
                    </a:cubicBezTo>
                    <a:cubicBezTo>
                      <a:pt x="37" y="2"/>
                      <a:pt x="38" y="5"/>
                      <a:pt x="36" y="9"/>
                    </a:cubicBezTo>
                    <a:lnTo>
                      <a:pt x="11" y="57"/>
                    </a:lnTo>
                    <a:cubicBezTo>
                      <a:pt x="10" y="59"/>
                      <a:pt x="8" y="61"/>
                      <a:pt x="6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D1093D81-6036-9E4D-A654-1F4CF6AEE57A}"/>
                  </a:ext>
                </a:extLst>
              </p:cNvPr>
              <p:cNvSpPr/>
              <p:nvPr/>
            </p:nvSpPr>
            <p:spPr>
              <a:xfrm>
                <a:off x="6934077" y="8504265"/>
                <a:ext cx="82222" cy="22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9">
                    <a:moveTo>
                      <a:pt x="7" y="19"/>
                    </a:moveTo>
                    <a:cubicBezTo>
                      <a:pt x="4" y="19"/>
                      <a:pt x="0" y="16"/>
                      <a:pt x="0" y="14"/>
                    </a:cubicBezTo>
                    <a:cubicBezTo>
                      <a:pt x="0" y="10"/>
                      <a:pt x="2" y="7"/>
                      <a:pt x="6" y="7"/>
                    </a:cubicBezTo>
                    <a:lnTo>
                      <a:pt x="60" y="0"/>
                    </a:lnTo>
                    <a:cubicBezTo>
                      <a:pt x="63" y="0"/>
                      <a:pt x="67" y="3"/>
                      <a:pt x="67" y="5"/>
                    </a:cubicBezTo>
                    <a:cubicBezTo>
                      <a:pt x="67" y="9"/>
                      <a:pt x="65" y="12"/>
                      <a:pt x="6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9BD64EE2-2DCF-E545-8728-C2E7F70D257F}"/>
                  </a:ext>
                </a:extLst>
              </p:cNvPr>
              <p:cNvSpPr/>
              <p:nvPr/>
            </p:nvSpPr>
            <p:spPr>
              <a:xfrm>
                <a:off x="7249266" y="8225114"/>
                <a:ext cx="42357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62">
                    <a:moveTo>
                      <a:pt x="29" y="62"/>
                    </a:moveTo>
                    <a:cubicBezTo>
                      <a:pt x="27" y="62"/>
                      <a:pt x="25" y="61"/>
                      <a:pt x="23" y="59"/>
                    </a:cubicBezTo>
                    <a:lnTo>
                      <a:pt x="0" y="9"/>
                    </a:lnTo>
                    <a:cubicBezTo>
                      <a:pt x="-1" y="6"/>
                      <a:pt x="0" y="2"/>
                      <a:pt x="3" y="1"/>
                    </a:cubicBezTo>
                    <a:cubicBezTo>
                      <a:pt x="6" y="-1"/>
                      <a:pt x="10" y="1"/>
                      <a:pt x="11" y="4"/>
                    </a:cubicBezTo>
                    <a:lnTo>
                      <a:pt x="34" y="53"/>
                    </a:lnTo>
                    <a:cubicBezTo>
                      <a:pt x="36" y="57"/>
                      <a:pt x="35" y="61"/>
                      <a:pt x="32" y="62"/>
                    </a:cubicBezTo>
                    <a:cubicBezTo>
                      <a:pt x="31" y="62"/>
                      <a:pt x="30" y="62"/>
                      <a:pt x="29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FAA6A58F-2A44-9740-8787-217895AEE281}"/>
                  </a:ext>
                </a:extLst>
              </p:cNvPr>
              <p:cNvSpPr/>
              <p:nvPr/>
            </p:nvSpPr>
            <p:spPr>
              <a:xfrm>
                <a:off x="7170781" y="8860691"/>
                <a:ext cx="78485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32">
                    <a:moveTo>
                      <a:pt x="7" y="32"/>
                    </a:moveTo>
                    <a:cubicBezTo>
                      <a:pt x="4" y="32"/>
                      <a:pt x="2" y="30"/>
                      <a:pt x="1" y="28"/>
                    </a:cubicBezTo>
                    <a:cubicBezTo>
                      <a:pt x="-1" y="24"/>
                      <a:pt x="1" y="22"/>
                      <a:pt x="4" y="20"/>
                    </a:cubicBezTo>
                    <a:lnTo>
                      <a:pt x="55" y="1"/>
                    </a:lnTo>
                    <a:cubicBezTo>
                      <a:pt x="59" y="-1"/>
                      <a:pt x="62" y="1"/>
                      <a:pt x="64" y="4"/>
                    </a:cubicBezTo>
                    <a:cubicBezTo>
                      <a:pt x="65" y="7"/>
                      <a:pt x="63" y="11"/>
                      <a:pt x="60" y="12"/>
                    </a:cubicBezTo>
                    <a:lnTo>
                      <a:pt x="9" y="32"/>
                    </a:lnTo>
                    <a:cubicBezTo>
                      <a:pt x="8" y="32"/>
                      <a:pt x="7" y="32"/>
                      <a:pt x="7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5471B1E7-7DBB-4543-9D83-FEE72497FD3F}"/>
                  </a:ext>
                </a:extLst>
              </p:cNvPr>
              <p:cNvSpPr/>
              <p:nvPr/>
            </p:nvSpPr>
            <p:spPr>
              <a:xfrm>
                <a:off x="7385057" y="8800872"/>
                <a:ext cx="57306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56">
                    <a:moveTo>
                      <a:pt x="40" y="56"/>
                    </a:moveTo>
                    <a:cubicBezTo>
                      <a:pt x="38" y="56"/>
                      <a:pt x="36" y="55"/>
                      <a:pt x="35" y="53"/>
                    </a:cubicBezTo>
                    <a:lnTo>
                      <a:pt x="1" y="10"/>
                    </a:lnTo>
                    <a:cubicBezTo>
                      <a:pt x="-1" y="7"/>
                      <a:pt x="-1" y="4"/>
                      <a:pt x="3" y="1"/>
                    </a:cubicBezTo>
                    <a:cubicBezTo>
                      <a:pt x="5" y="-1"/>
                      <a:pt x="9" y="0"/>
                      <a:pt x="11" y="2"/>
                    </a:cubicBezTo>
                    <a:lnTo>
                      <a:pt x="45" y="45"/>
                    </a:lnTo>
                    <a:cubicBezTo>
                      <a:pt x="47" y="48"/>
                      <a:pt x="47" y="52"/>
                      <a:pt x="44" y="54"/>
                    </a:cubicBezTo>
                    <a:cubicBezTo>
                      <a:pt x="42" y="55"/>
                      <a:pt x="41" y="56"/>
                      <a:pt x="40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E113C0F3-D5B2-D347-A2D3-5A72DC947F50}"/>
                  </a:ext>
                </a:extLst>
              </p:cNvPr>
              <p:cNvSpPr/>
              <p:nvPr/>
            </p:nvSpPr>
            <p:spPr>
              <a:xfrm>
                <a:off x="7325259" y="8493053"/>
                <a:ext cx="71010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42">
                    <a:moveTo>
                      <a:pt x="6" y="42"/>
                    </a:moveTo>
                    <a:cubicBezTo>
                      <a:pt x="4" y="42"/>
                      <a:pt x="2" y="41"/>
                      <a:pt x="1" y="39"/>
                    </a:cubicBezTo>
                    <a:cubicBezTo>
                      <a:pt x="-1" y="36"/>
                      <a:pt x="0" y="32"/>
                      <a:pt x="3" y="30"/>
                    </a:cubicBezTo>
                    <a:lnTo>
                      <a:pt x="48" y="1"/>
                    </a:lnTo>
                    <a:cubicBezTo>
                      <a:pt x="52" y="-1"/>
                      <a:pt x="55" y="-1"/>
                      <a:pt x="57" y="2"/>
                    </a:cubicBezTo>
                    <a:cubicBezTo>
                      <a:pt x="59" y="5"/>
                      <a:pt x="58" y="9"/>
                      <a:pt x="55" y="11"/>
                    </a:cubicBezTo>
                    <a:lnTo>
                      <a:pt x="9" y="41"/>
                    </a:lnTo>
                    <a:cubicBezTo>
                      <a:pt x="9" y="41"/>
                      <a:pt x="8" y="42"/>
                      <a:pt x="6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36677B45-3FF6-D847-AF01-9CE85C10BE91}"/>
                  </a:ext>
                </a:extLst>
              </p:cNvPr>
              <p:cNvSpPr/>
              <p:nvPr/>
            </p:nvSpPr>
            <p:spPr>
              <a:xfrm>
                <a:off x="7315292" y="8349737"/>
                <a:ext cx="79731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29">
                    <a:moveTo>
                      <a:pt x="6" y="29"/>
                    </a:moveTo>
                    <a:cubicBezTo>
                      <a:pt x="3" y="29"/>
                      <a:pt x="1" y="28"/>
                      <a:pt x="0" y="25"/>
                    </a:cubicBezTo>
                    <a:cubicBezTo>
                      <a:pt x="-1" y="22"/>
                      <a:pt x="1" y="18"/>
                      <a:pt x="4" y="17"/>
                    </a:cubicBezTo>
                    <a:lnTo>
                      <a:pt x="55" y="0"/>
                    </a:lnTo>
                    <a:cubicBezTo>
                      <a:pt x="59" y="-1"/>
                      <a:pt x="62" y="1"/>
                      <a:pt x="64" y="4"/>
                    </a:cubicBezTo>
                    <a:cubicBezTo>
                      <a:pt x="65" y="7"/>
                      <a:pt x="63" y="11"/>
                      <a:pt x="60" y="12"/>
                    </a:cubicBezTo>
                    <a:lnTo>
                      <a:pt x="8" y="29"/>
                    </a:lnTo>
                    <a:cubicBezTo>
                      <a:pt x="7" y="29"/>
                      <a:pt x="7" y="29"/>
                      <a:pt x="6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2C4B4524-DC9C-F040-9BD3-64EE50C16201}"/>
                  </a:ext>
                </a:extLst>
              </p:cNvPr>
              <p:cNvSpPr/>
              <p:nvPr/>
            </p:nvSpPr>
            <p:spPr>
              <a:xfrm>
                <a:off x="7485966" y="8744791"/>
                <a:ext cx="68519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44">
                    <a:moveTo>
                      <a:pt x="50" y="44"/>
                    </a:moveTo>
                    <a:cubicBezTo>
                      <a:pt x="49" y="44"/>
                      <a:pt x="48" y="44"/>
                      <a:pt x="46" y="43"/>
                    </a:cubicBezTo>
                    <a:lnTo>
                      <a:pt x="2" y="11"/>
                    </a:lnTo>
                    <a:cubicBezTo>
                      <a:pt x="-1" y="9"/>
                      <a:pt x="-1" y="5"/>
                      <a:pt x="1" y="2"/>
                    </a:cubicBezTo>
                    <a:cubicBezTo>
                      <a:pt x="3" y="0"/>
                      <a:pt x="7" y="-1"/>
                      <a:pt x="10" y="1"/>
                    </a:cubicBezTo>
                    <a:lnTo>
                      <a:pt x="54" y="33"/>
                    </a:lnTo>
                    <a:cubicBezTo>
                      <a:pt x="56" y="35"/>
                      <a:pt x="57" y="39"/>
                      <a:pt x="55" y="42"/>
                    </a:cubicBezTo>
                    <a:cubicBezTo>
                      <a:pt x="54" y="44"/>
                      <a:pt x="52" y="44"/>
                      <a:pt x="50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7EA6AF29-F8F9-BD45-99BD-8984D6E20626}"/>
                  </a:ext>
                </a:extLst>
              </p:cNvPr>
              <p:cNvSpPr/>
              <p:nvPr/>
            </p:nvSpPr>
            <p:spPr>
              <a:xfrm>
                <a:off x="7400006" y="8586520"/>
                <a:ext cx="68519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44">
                    <a:moveTo>
                      <a:pt x="50" y="44"/>
                    </a:moveTo>
                    <a:cubicBezTo>
                      <a:pt x="49" y="44"/>
                      <a:pt x="47" y="43"/>
                      <a:pt x="46" y="43"/>
                    </a:cubicBezTo>
                    <a:lnTo>
                      <a:pt x="2" y="11"/>
                    </a:lnTo>
                    <a:cubicBezTo>
                      <a:pt x="0" y="9"/>
                      <a:pt x="-1" y="5"/>
                      <a:pt x="1" y="2"/>
                    </a:cubicBezTo>
                    <a:cubicBezTo>
                      <a:pt x="3" y="0"/>
                      <a:pt x="7" y="-1"/>
                      <a:pt x="9" y="1"/>
                    </a:cubicBezTo>
                    <a:lnTo>
                      <a:pt x="53" y="33"/>
                    </a:lnTo>
                    <a:cubicBezTo>
                      <a:pt x="56" y="35"/>
                      <a:pt x="57" y="39"/>
                      <a:pt x="55" y="42"/>
                    </a:cubicBezTo>
                    <a:cubicBezTo>
                      <a:pt x="53" y="43"/>
                      <a:pt x="51" y="44"/>
                      <a:pt x="50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B1506BC-0C14-AC4F-9C0A-38D6D82DC65E}"/>
                  </a:ext>
                </a:extLst>
              </p:cNvPr>
              <p:cNvSpPr/>
              <p:nvPr/>
            </p:nvSpPr>
            <p:spPr>
              <a:xfrm>
                <a:off x="7518357" y="8579043"/>
                <a:ext cx="78485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31">
                    <a:moveTo>
                      <a:pt x="6" y="31"/>
                    </a:moveTo>
                    <a:cubicBezTo>
                      <a:pt x="4" y="31"/>
                      <a:pt x="1" y="29"/>
                      <a:pt x="0" y="27"/>
                    </a:cubicBezTo>
                    <a:cubicBezTo>
                      <a:pt x="-1" y="24"/>
                      <a:pt x="1" y="20"/>
                      <a:pt x="4" y="19"/>
                    </a:cubicBezTo>
                    <a:lnTo>
                      <a:pt x="55" y="0"/>
                    </a:lnTo>
                    <a:cubicBezTo>
                      <a:pt x="58" y="-1"/>
                      <a:pt x="62" y="1"/>
                      <a:pt x="63" y="4"/>
                    </a:cubicBezTo>
                    <a:cubicBezTo>
                      <a:pt x="64" y="7"/>
                      <a:pt x="63" y="10"/>
                      <a:pt x="59" y="12"/>
                    </a:cubicBezTo>
                    <a:lnTo>
                      <a:pt x="8" y="30"/>
                    </a:lnTo>
                    <a:cubicBezTo>
                      <a:pt x="7" y="30"/>
                      <a:pt x="7" y="31"/>
                      <a:pt x="6" y="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2CF75375-FA8B-864B-8221-ED86848E8357}"/>
                  </a:ext>
                </a:extLst>
              </p:cNvPr>
              <p:cNvSpPr/>
              <p:nvPr/>
            </p:nvSpPr>
            <p:spPr>
              <a:xfrm>
                <a:off x="7008824" y="8941695"/>
                <a:ext cx="574310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2" h="80">
                    <a:moveTo>
                      <a:pt x="462" y="0"/>
                    </a:moveTo>
                    <a:lnTo>
                      <a:pt x="0" y="0"/>
                    </a:lnTo>
                    <a:lnTo>
                      <a:pt x="0" y="80"/>
                    </a:lnTo>
                    <a:lnTo>
                      <a:pt x="462" y="8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FD5529F-2E87-EB4B-8D61-68B1C818B4B4}"/>
                  </a:ext>
                </a:extLst>
              </p:cNvPr>
              <p:cNvSpPr/>
              <p:nvPr/>
            </p:nvSpPr>
            <p:spPr>
              <a:xfrm>
                <a:off x="7001353" y="8934218"/>
                <a:ext cx="589259" cy="113407"/>
              </a:xfrm>
              <a:custGeom>
                <a:avLst/>
                <a:gdLst>
                  <a:gd name="connsiteX0" fmla="*/ 16195 w 589259"/>
                  <a:gd name="connsiteY0" fmla="*/ 14951 h 113407"/>
                  <a:gd name="connsiteX1" fmla="*/ 16195 w 589259"/>
                  <a:gd name="connsiteY1" fmla="*/ 97202 h 113407"/>
                  <a:gd name="connsiteX2" fmla="*/ 574310 w 589259"/>
                  <a:gd name="connsiteY2" fmla="*/ 97202 h 113407"/>
                  <a:gd name="connsiteX3" fmla="*/ 574310 w 589259"/>
                  <a:gd name="connsiteY3" fmla="*/ 14951 h 113407"/>
                  <a:gd name="connsiteX4" fmla="*/ 7459 w 589259"/>
                  <a:gd name="connsiteY4" fmla="*/ 0 h 113407"/>
                  <a:gd name="connsiteX5" fmla="*/ 581800 w 589259"/>
                  <a:gd name="connsiteY5" fmla="*/ 0 h 113407"/>
                  <a:gd name="connsiteX6" fmla="*/ 589259 w 589259"/>
                  <a:gd name="connsiteY6" fmla="*/ 7396 h 113407"/>
                  <a:gd name="connsiteX7" fmla="*/ 589259 w 589259"/>
                  <a:gd name="connsiteY7" fmla="*/ 106011 h 113407"/>
                  <a:gd name="connsiteX8" fmla="*/ 581800 w 589259"/>
                  <a:gd name="connsiteY8" fmla="*/ 113407 h 113407"/>
                  <a:gd name="connsiteX9" fmla="*/ 7459 w 589259"/>
                  <a:gd name="connsiteY9" fmla="*/ 113407 h 113407"/>
                  <a:gd name="connsiteX10" fmla="*/ 0 w 589259"/>
                  <a:gd name="connsiteY10" fmla="*/ 106011 h 113407"/>
                  <a:gd name="connsiteX11" fmla="*/ 0 w 589259"/>
                  <a:gd name="connsiteY11" fmla="*/ 7396 h 113407"/>
                  <a:gd name="connsiteX12" fmla="*/ 7459 w 589259"/>
                  <a:gd name="connsiteY1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9259" h="113407">
                    <a:moveTo>
                      <a:pt x="16195" y="14951"/>
                    </a:moveTo>
                    <a:lnTo>
                      <a:pt x="16195" y="97202"/>
                    </a:lnTo>
                    <a:lnTo>
                      <a:pt x="574310" y="97202"/>
                    </a:lnTo>
                    <a:lnTo>
                      <a:pt x="574310" y="14951"/>
                    </a:lnTo>
                    <a:close/>
                    <a:moveTo>
                      <a:pt x="7459" y="0"/>
                    </a:moveTo>
                    <a:lnTo>
                      <a:pt x="581800" y="0"/>
                    </a:lnTo>
                    <a:cubicBezTo>
                      <a:pt x="585530" y="0"/>
                      <a:pt x="589259" y="2465"/>
                      <a:pt x="589259" y="7396"/>
                    </a:cubicBezTo>
                    <a:lnTo>
                      <a:pt x="589259" y="106011"/>
                    </a:lnTo>
                    <a:cubicBezTo>
                      <a:pt x="589259" y="109709"/>
                      <a:pt x="585530" y="113407"/>
                      <a:pt x="581800" y="113407"/>
                    </a:cubicBezTo>
                    <a:lnTo>
                      <a:pt x="7459" y="113407"/>
                    </a:lnTo>
                    <a:cubicBezTo>
                      <a:pt x="3730" y="113407"/>
                      <a:pt x="0" y="109709"/>
                      <a:pt x="0" y="106011"/>
                    </a:cubicBezTo>
                    <a:lnTo>
                      <a:pt x="0" y="7396"/>
                    </a:lnTo>
                    <a:cubicBezTo>
                      <a:pt x="0" y="2465"/>
                      <a:pt x="3730" y="0"/>
                      <a:pt x="74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6A8AE63E-83E1-8846-B25D-D5E6BB6661C8}"/>
                  </a:ext>
                </a:extLst>
              </p:cNvPr>
              <p:cNvSpPr/>
              <p:nvPr/>
            </p:nvSpPr>
            <p:spPr>
              <a:xfrm>
                <a:off x="7008824" y="9041394"/>
                <a:ext cx="574310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2" h="143">
                    <a:moveTo>
                      <a:pt x="0" y="143"/>
                    </a:moveTo>
                    <a:lnTo>
                      <a:pt x="462" y="143"/>
                    </a:lnTo>
                    <a:lnTo>
                      <a:pt x="46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EEB93E63-E812-0041-B562-8EDD31B82A42}"/>
                  </a:ext>
                </a:extLst>
              </p:cNvPr>
              <p:cNvSpPr/>
              <p:nvPr/>
            </p:nvSpPr>
            <p:spPr>
              <a:xfrm>
                <a:off x="7001353" y="9032670"/>
                <a:ext cx="589259" cy="193166"/>
              </a:xfrm>
              <a:custGeom>
                <a:avLst/>
                <a:gdLst>
                  <a:gd name="connsiteX0" fmla="*/ 16195 w 589259"/>
                  <a:gd name="connsiteY0" fmla="*/ 16198 h 193166"/>
                  <a:gd name="connsiteX1" fmla="*/ 16195 w 589259"/>
                  <a:gd name="connsiteY1" fmla="*/ 176962 h 193166"/>
                  <a:gd name="connsiteX2" fmla="*/ 574310 w 589259"/>
                  <a:gd name="connsiteY2" fmla="*/ 176962 h 193166"/>
                  <a:gd name="connsiteX3" fmla="*/ 574310 w 589259"/>
                  <a:gd name="connsiteY3" fmla="*/ 16198 h 193166"/>
                  <a:gd name="connsiteX4" fmla="*/ 7459 w 589259"/>
                  <a:gd name="connsiteY4" fmla="*/ 0 h 193166"/>
                  <a:gd name="connsiteX5" fmla="*/ 581800 w 589259"/>
                  <a:gd name="connsiteY5" fmla="*/ 0 h 193166"/>
                  <a:gd name="connsiteX6" fmla="*/ 589259 w 589259"/>
                  <a:gd name="connsiteY6" fmla="*/ 8668 h 193166"/>
                  <a:gd name="connsiteX7" fmla="*/ 589259 w 589259"/>
                  <a:gd name="connsiteY7" fmla="*/ 185737 h 193166"/>
                  <a:gd name="connsiteX8" fmla="*/ 581800 w 589259"/>
                  <a:gd name="connsiteY8" fmla="*/ 193166 h 193166"/>
                  <a:gd name="connsiteX9" fmla="*/ 7459 w 589259"/>
                  <a:gd name="connsiteY9" fmla="*/ 193166 h 193166"/>
                  <a:gd name="connsiteX10" fmla="*/ 0 w 589259"/>
                  <a:gd name="connsiteY10" fmla="*/ 185737 h 193166"/>
                  <a:gd name="connsiteX11" fmla="*/ 0 w 589259"/>
                  <a:gd name="connsiteY11" fmla="*/ 8668 h 193166"/>
                  <a:gd name="connsiteX12" fmla="*/ 7459 w 589259"/>
                  <a:gd name="connsiteY12" fmla="*/ 0 h 19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9259" h="193166">
                    <a:moveTo>
                      <a:pt x="16195" y="16198"/>
                    </a:moveTo>
                    <a:lnTo>
                      <a:pt x="16195" y="176962"/>
                    </a:lnTo>
                    <a:lnTo>
                      <a:pt x="574310" y="176962"/>
                    </a:lnTo>
                    <a:lnTo>
                      <a:pt x="574310" y="16198"/>
                    </a:lnTo>
                    <a:close/>
                    <a:moveTo>
                      <a:pt x="7459" y="0"/>
                    </a:moveTo>
                    <a:lnTo>
                      <a:pt x="581800" y="0"/>
                    </a:lnTo>
                    <a:cubicBezTo>
                      <a:pt x="585530" y="0"/>
                      <a:pt x="589259" y="4953"/>
                      <a:pt x="589259" y="8668"/>
                    </a:cubicBezTo>
                    <a:lnTo>
                      <a:pt x="589259" y="185737"/>
                    </a:lnTo>
                    <a:cubicBezTo>
                      <a:pt x="589259" y="189451"/>
                      <a:pt x="585530" y="193166"/>
                      <a:pt x="581800" y="193166"/>
                    </a:cubicBezTo>
                    <a:lnTo>
                      <a:pt x="7459" y="193166"/>
                    </a:lnTo>
                    <a:cubicBezTo>
                      <a:pt x="3730" y="193166"/>
                      <a:pt x="0" y="189451"/>
                      <a:pt x="0" y="185737"/>
                    </a:cubicBezTo>
                    <a:lnTo>
                      <a:pt x="0" y="8668"/>
                    </a:lnTo>
                    <a:cubicBezTo>
                      <a:pt x="0" y="4953"/>
                      <a:pt x="3730" y="0"/>
                      <a:pt x="74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C44B073-548E-7846-A979-1BA893E4B7E3}"/>
                </a:ext>
              </a:extLst>
            </p:cNvPr>
            <p:cNvGrpSpPr/>
            <p:nvPr/>
          </p:nvGrpSpPr>
          <p:grpSpPr>
            <a:xfrm>
              <a:off x="11610782" y="10154277"/>
              <a:ext cx="7584380" cy="2817724"/>
              <a:chOff x="11610782" y="10154277"/>
              <a:chExt cx="7584380" cy="2817724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ACF0A4B6-75BE-A44F-A513-41BA531ABDB3}"/>
                  </a:ext>
                </a:extLst>
              </p:cNvPr>
              <p:cNvSpPr/>
              <p:nvPr/>
            </p:nvSpPr>
            <p:spPr>
              <a:xfrm>
                <a:off x="11618257" y="10163000"/>
                <a:ext cx="7569431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7" h="111">
                    <a:moveTo>
                      <a:pt x="6021" y="111"/>
                    </a:moveTo>
                    <a:lnTo>
                      <a:pt x="3039" y="111"/>
                    </a:lnTo>
                    <a:lnTo>
                      <a:pt x="56" y="111"/>
                    </a:lnTo>
                    <a:cubicBezTo>
                      <a:pt x="41" y="111"/>
                      <a:pt x="27" y="105"/>
                      <a:pt x="17" y="95"/>
                    </a:cubicBezTo>
                    <a:cubicBezTo>
                      <a:pt x="6" y="85"/>
                      <a:pt x="0" y="71"/>
                      <a:pt x="0" y="56"/>
                    </a:cubicBezTo>
                    <a:cubicBezTo>
                      <a:pt x="0" y="40"/>
                      <a:pt x="6" y="26"/>
                      <a:pt x="17" y="16"/>
                    </a:cubicBezTo>
                    <a:cubicBezTo>
                      <a:pt x="27" y="6"/>
                      <a:pt x="41" y="0"/>
                      <a:pt x="56" y="0"/>
                    </a:cubicBezTo>
                    <a:lnTo>
                      <a:pt x="3039" y="0"/>
                    </a:lnTo>
                    <a:lnTo>
                      <a:pt x="6021" y="0"/>
                    </a:lnTo>
                    <a:cubicBezTo>
                      <a:pt x="6037" y="0"/>
                      <a:pt x="6051" y="6"/>
                      <a:pt x="6061" y="16"/>
                    </a:cubicBezTo>
                    <a:cubicBezTo>
                      <a:pt x="6071" y="26"/>
                      <a:pt x="6077" y="40"/>
                      <a:pt x="6077" y="56"/>
                    </a:cubicBezTo>
                    <a:cubicBezTo>
                      <a:pt x="6077" y="71"/>
                      <a:pt x="6071" y="85"/>
                      <a:pt x="6061" y="95"/>
                    </a:cubicBezTo>
                    <a:cubicBezTo>
                      <a:pt x="6051" y="105"/>
                      <a:pt x="6037" y="111"/>
                      <a:pt x="6021" y="1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2846A31D-A7DE-9246-81F2-DE9149793F71}"/>
                  </a:ext>
                </a:extLst>
              </p:cNvPr>
              <p:cNvSpPr/>
              <p:nvPr/>
            </p:nvSpPr>
            <p:spPr>
              <a:xfrm>
                <a:off x="11610782" y="10154277"/>
                <a:ext cx="7584380" cy="153286"/>
              </a:xfrm>
              <a:custGeom>
                <a:avLst/>
                <a:gdLst>
                  <a:gd name="connsiteX0" fmla="*/ 77229 w 7584380"/>
                  <a:gd name="connsiteY0" fmla="*/ 16201 h 153286"/>
                  <a:gd name="connsiteX1" fmla="*/ 33634 w 7584380"/>
                  <a:gd name="connsiteY1" fmla="*/ 33472 h 153286"/>
                  <a:gd name="connsiteX2" fmla="*/ 14950 w 7584380"/>
                  <a:gd name="connsiteY2" fmla="*/ 77883 h 153286"/>
                  <a:gd name="connsiteX3" fmla="*/ 33634 w 7584380"/>
                  <a:gd name="connsiteY3" fmla="*/ 119826 h 153286"/>
                  <a:gd name="connsiteX4" fmla="*/ 77229 w 7584380"/>
                  <a:gd name="connsiteY4" fmla="*/ 138331 h 153286"/>
                  <a:gd name="connsiteX5" fmla="*/ 7507148 w 7584380"/>
                  <a:gd name="connsiteY5" fmla="*/ 138331 h 153286"/>
                  <a:gd name="connsiteX6" fmla="*/ 7550744 w 7584380"/>
                  <a:gd name="connsiteY6" fmla="*/ 119826 h 153286"/>
                  <a:gd name="connsiteX7" fmla="*/ 7569428 w 7584380"/>
                  <a:gd name="connsiteY7" fmla="*/ 77883 h 153286"/>
                  <a:gd name="connsiteX8" fmla="*/ 7550744 w 7584380"/>
                  <a:gd name="connsiteY8" fmla="*/ 33472 h 153286"/>
                  <a:gd name="connsiteX9" fmla="*/ 7507148 w 7584380"/>
                  <a:gd name="connsiteY9" fmla="*/ 16201 h 153286"/>
                  <a:gd name="connsiteX10" fmla="*/ 77226 w 7584380"/>
                  <a:gd name="connsiteY10" fmla="*/ 0 h 153286"/>
                  <a:gd name="connsiteX11" fmla="*/ 7507154 w 7584380"/>
                  <a:gd name="connsiteY11" fmla="*/ 0 h 153286"/>
                  <a:gd name="connsiteX12" fmla="*/ 7561960 w 7584380"/>
                  <a:gd name="connsiteY12" fmla="*/ 22251 h 153286"/>
                  <a:gd name="connsiteX13" fmla="*/ 7584380 w 7584380"/>
                  <a:gd name="connsiteY13" fmla="*/ 77879 h 153286"/>
                  <a:gd name="connsiteX14" fmla="*/ 7561960 w 7584380"/>
                  <a:gd name="connsiteY14" fmla="*/ 131035 h 153286"/>
                  <a:gd name="connsiteX15" fmla="*/ 7507154 w 7584380"/>
                  <a:gd name="connsiteY15" fmla="*/ 153286 h 153286"/>
                  <a:gd name="connsiteX16" fmla="*/ 77226 w 7584380"/>
                  <a:gd name="connsiteY16" fmla="*/ 153286 h 153286"/>
                  <a:gd name="connsiteX17" fmla="*/ 22421 w 7584380"/>
                  <a:gd name="connsiteY17" fmla="*/ 131035 h 153286"/>
                  <a:gd name="connsiteX18" fmla="*/ 0 w 7584380"/>
                  <a:gd name="connsiteY18" fmla="*/ 77879 h 153286"/>
                  <a:gd name="connsiteX19" fmla="*/ 22421 w 7584380"/>
                  <a:gd name="connsiteY19" fmla="*/ 22251 h 153286"/>
                  <a:gd name="connsiteX20" fmla="*/ 77226 w 7584380"/>
                  <a:gd name="connsiteY20" fmla="*/ 0 h 15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84380" h="153286">
                    <a:moveTo>
                      <a:pt x="77229" y="16201"/>
                    </a:moveTo>
                    <a:cubicBezTo>
                      <a:pt x="61037" y="16201"/>
                      <a:pt x="44844" y="22369"/>
                      <a:pt x="33634" y="33472"/>
                    </a:cubicBezTo>
                    <a:cubicBezTo>
                      <a:pt x="21178" y="45808"/>
                      <a:pt x="14950" y="60612"/>
                      <a:pt x="14950" y="77883"/>
                    </a:cubicBezTo>
                    <a:cubicBezTo>
                      <a:pt x="14950" y="92686"/>
                      <a:pt x="21178" y="108724"/>
                      <a:pt x="33634" y="119826"/>
                    </a:cubicBezTo>
                    <a:cubicBezTo>
                      <a:pt x="44844" y="130929"/>
                      <a:pt x="61037" y="138331"/>
                      <a:pt x="77229" y="138331"/>
                    </a:cubicBezTo>
                    <a:lnTo>
                      <a:pt x="7507148" y="138331"/>
                    </a:lnTo>
                    <a:cubicBezTo>
                      <a:pt x="7523342" y="138331"/>
                      <a:pt x="7539534" y="130929"/>
                      <a:pt x="7550744" y="119826"/>
                    </a:cubicBezTo>
                    <a:cubicBezTo>
                      <a:pt x="7561954" y="108724"/>
                      <a:pt x="7569428" y="92686"/>
                      <a:pt x="7569428" y="77883"/>
                    </a:cubicBezTo>
                    <a:cubicBezTo>
                      <a:pt x="7569428" y="60612"/>
                      <a:pt x="7561954" y="45808"/>
                      <a:pt x="7550744" y="33472"/>
                    </a:cubicBezTo>
                    <a:cubicBezTo>
                      <a:pt x="7539534" y="22369"/>
                      <a:pt x="7523342" y="16201"/>
                      <a:pt x="7507148" y="16201"/>
                    </a:cubicBezTo>
                    <a:close/>
                    <a:moveTo>
                      <a:pt x="77226" y="0"/>
                    </a:moveTo>
                    <a:lnTo>
                      <a:pt x="7507154" y="0"/>
                    </a:lnTo>
                    <a:cubicBezTo>
                      <a:pt x="7528328" y="0"/>
                      <a:pt x="7547012" y="8653"/>
                      <a:pt x="7561960" y="22251"/>
                    </a:cubicBezTo>
                    <a:cubicBezTo>
                      <a:pt x="7576906" y="37085"/>
                      <a:pt x="7584380" y="56864"/>
                      <a:pt x="7584380" y="77879"/>
                    </a:cubicBezTo>
                    <a:cubicBezTo>
                      <a:pt x="7584380" y="97658"/>
                      <a:pt x="7576906" y="116201"/>
                      <a:pt x="7561960" y="131035"/>
                    </a:cubicBezTo>
                    <a:cubicBezTo>
                      <a:pt x="7547012" y="145869"/>
                      <a:pt x="7528328" y="153286"/>
                      <a:pt x="7507154" y="153286"/>
                    </a:cubicBezTo>
                    <a:lnTo>
                      <a:pt x="77226" y="153286"/>
                    </a:lnTo>
                    <a:cubicBezTo>
                      <a:pt x="57297" y="153286"/>
                      <a:pt x="37368" y="145869"/>
                      <a:pt x="22421" y="131035"/>
                    </a:cubicBezTo>
                    <a:cubicBezTo>
                      <a:pt x="7474" y="116201"/>
                      <a:pt x="0" y="97658"/>
                      <a:pt x="0" y="77879"/>
                    </a:cubicBezTo>
                    <a:cubicBezTo>
                      <a:pt x="0" y="56864"/>
                      <a:pt x="7474" y="37085"/>
                      <a:pt x="22421" y="22251"/>
                    </a:cubicBezTo>
                    <a:cubicBezTo>
                      <a:pt x="37368" y="8653"/>
                      <a:pt x="57297" y="0"/>
                      <a:pt x="77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C350C66-B137-AD42-BB02-E72CA2E2D7B2}"/>
                  </a:ext>
                </a:extLst>
              </p:cNvPr>
              <p:cNvSpPr/>
              <p:nvPr/>
            </p:nvSpPr>
            <p:spPr>
              <a:xfrm>
                <a:off x="11618257" y="10163000"/>
                <a:ext cx="7569431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7" h="111">
                    <a:moveTo>
                      <a:pt x="6021" y="111"/>
                    </a:moveTo>
                    <a:lnTo>
                      <a:pt x="3039" y="111"/>
                    </a:lnTo>
                    <a:lnTo>
                      <a:pt x="56" y="111"/>
                    </a:lnTo>
                    <a:cubicBezTo>
                      <a:pt x="41" y="111"/>
                      <a:pt x="27" y="105"/>
                      <a:pt x="17" y="95"/>
                    </a:cubicBezTo>
                    <a:cubicBezTo>
                      <a:pt x="6" y="85"/>
                      <a:pt x="0" y="71"/>
                      <a:pt x="0" y="56"/>
                    </a:cubicBezTo>
                    <a:cubicBezTo>
                      <a:pt x="0" y="40"/>
                      <a:pt x="6" y="26"/>
                      <a:pt x="17" y="16"/>
                    </a:cubicBezTo>
                    <a:cubicBezTo>
                      <a:pt x="27" y="6"/>
                      <a:pt x="41" y="0"/>
                      <a:pt x="56" y="0"/>
                    </a:cubicBezTo>
                    <a:lnTo>
                      <a:pt x="3039" y="0"/>
                    </a:lnTo>
                    <a:lnTo>
                      <a:pt x="6021" y="0"/>
                    </a:lnTo>
                    <a:cubicBezTo>
                      <a:pt x="6037" y="0"/>
                      <a:pt x="6051" y="6"/>
                      <a:pt x="6061" y="16"/>
                    </a:cubicBezTo>
                    <a:cubicBezTo>
                      <a:pt x="6071" y="26"/>
                      <a:pt x="6077" y="40"/>
                      <a:pt x="6077" y="56"/>
                    </a:cubicBezTo>
                    <a:cubicBezTo>
                      <a:pt x="6077" y="71"/>
                      <a:pt x="6071" y="85"/>
                      <a:pt x="6061" y="95"/>
                    </a:cubicBezTo>
                    <a:cubicBezTo>
                      <a:pt x="6051" y="105"/>
                      <a:pt x="6037" y="111"/>
                      <a:pt x="6021" y="11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F271F847-B9BD-3B40-AB56-2618D3ECD759}"/>
                  </a:ext>
                </a:extLst>
              </p:cNvPr>
              <p:cNvSpPr/>
              <p:nvPr/>
            </p:nvSpPr>
            <p:spPr>
              <a:xfrm>
                <a:off x="12100375" y="10293854"/>
                <a:ext cx="13704" cy="26781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150">
                    <a:moveTo>
                      <a:pt x="6" y="2150"/>
                    </a:moveTo>
                    <a:cubicBezTo>
                      <a:pt x="2" y="2150"/>
                      <a:pt x="0" y="2147"/>
                      <a:pt x="0" y="2143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2143"/>
                    </a:lnTo>
                    <a:cubicBezTo>
                      <a:pt x="12" y="2147"/>
                      <a:pt x="10" y="2150"/>
                      <a:pt x="6" y="2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A2854648-92FB-8D46-98D0-4E833D7134AF}"/>
                  </a:ext>
                </a:extLst>
              </p:cNvPr>
              <p:cNvSpPr/>
              <p:nvPr/>
            </p:nvSpPr>
            <p:spPr>
              <a:xfrm>
                <a:off x="18690617" y="10293854"/>
                <a:ext cx="13704" cy="26781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150">
                    <a:moveTo>
                      <a:pt x="6" y="2150"/>
                    </a:moveTo>
                    <a:cubicBezTo>
                      <a:pt x="3" y="2150"/>
                      <a:pt x="0" y="2147"/>
                      <a:pt x="0" y="2143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2143"/>
                    </a:lnTo>
                    <a:cubicBezTo>
                      <a:pt x="12" y="2147"/>
                      <a:pt x="10" y="2150"/>
                      <a:pt x="6" y="2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E9480B7-74AA-4B47-8F88-33D634A408F8}"/>
                </a:ext>
              </a:extLst>
            </p:cNvPr>
            <p:cNvGrpSpPr/>
            <p:nvPr/>
          </p:nvGrpSpPr>
          <p:grpSpPr>
            <a:xfrm>
              <a:off x="16613882" y="9174700"/>
              <a:ext cx="1927864" cy="3797302"/>
              <a:chOff x="16613882" y="9174700"/>
              <a:chExt cx="1927864" cy="3797302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C8F82798-D46E-E44B-B2A8-1D9FE54E18B1}"/>
                  </a:ext>
                </a:extLst>
              </p:cNvPr>
              <p:cNvSpPr/>
              <p:nvPr/>
            </p:nvSpPr>
            <p:spPr>
              <a:xfrm>
                <a:off x="17265431" y="11532606"/>
                <a:ext cx="896970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03">
                    <a:moveTo>
                      <a:pt x="673" y="0"/>
                    </a:moveTo>
                    <a:lnTo>
                      <a:pt x="361" y="0"/>
                    </a:lnTo>
                    <a:lnTo>
                      <a:pt x="48" y="0"/>
                    </a:lnTo>
                    <a:cubicBezTo>
                      <a:pt x="35" y="0"/>
                      <a:pt x="23" y="5"/>
                      <a:pt x="14" y="15"/>
                    </a:cubicBezTo>
                    <a:cubicBezTo>
                      <a:pt x="6" y="23"/>
                      <a:pt x="0" y="35"/>
                      <a:pt x="0" y="48"/>
                    </a:cubicBezTo>
                    <a:lnTo>
                      <a:pt x="0" y="76"/>
                    </a:lnTo>
                    <a:lnTo>
                      <a:pt x="0" y="103"/>
                    </a:lnTo>
                    <a:lnTo>
                      <a:pt x="361" y="103"/>
                    </a:lnTo>
                    <a:lnTo>
                      <a:pt x="721" y="103"/>
                    </a:lnTo>
                    <a:lnTo>
                      <a:pt x="721" y="76"/>
                    </a:lnTo>
                    <a:lnTo>
                      <a:pt x="721" y="48"/>
                    </a:lnTo>
                    <a:cubicBezTo>
                      <a:pt x="721" y="35"/>
                      <a:pt x="715" y="23"/>
                      <a:pt x="707" y="15"/>
                    </a:cubicBezTo>
                    <a:cubicBezTo>
                      <a:pt x="698" y="5"/>
                      <a:pt x="686" y="0"/>
                      <a:pt x="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DC10D805-2E7F-0E4B-8674-4C2C2F85E74A}"/>
                  </a:ext>
                </a:extLst>
              </p:cNvPr>
              <p:cNvSpPr/>
              <p:nvPr/>
            </p:nvSpPr>
            <p:spPr>
              <a:xfrm>
                <a:off x="17257956" y="11525129"/>
                <a:ext cx="911920" cy="142070"/>
              </a:xfrm>
              <a:custGeom>
                <a:avLst/>
                <a:gdLst>
                  <a:gd name="connsiteX0" fmla="*/ 67200 w 911920"/>
                  <a:gd name="connsiteY0" fmla="*/ 14955 h 142070"/>
                  <a:gd name="connsiteX1" fmla="*/ 29878 w 911920"/>
                  <a:gd name="connsiteY1" fmla="*/ 30978 h 142070"/>
                  <a:gd name="connsiteX2" fmla="*/ 14950 w 911920"/>
                  <a:gd name="connsiteY2" fmla="*/ 66722 h 142070"/>
                  <a:gd name="connsiteX3" fmla="*/ 14950 w 911920"/>
                  <a:gd name="connsiteY3" fmla="*/ 127116 h 142070"/>
                  <a:gd name="connsiteX4" fmla="*/ 896972 w 911920"/>
                  <a:gd name="connsiteY4" fmla="*/ 127116 h 142070"/>
                  <a:gd name="connsiteX5" fmla="*/ 896972 w 911920"/>
                  <a:gd name="connsiteY5" fmla="*/ 66722 h 142070"/>
                  <a:gd name="connsiteX6" fmla="*/ 882042 w 911920"/>
                  <a:gd name="connsiteY6" fmla="*/ 30978 h 142070"/>
                  <a:gd name="connsiteX7" fmla="*/ 844722 w 911920"/>
                  <a:gd name="connsiteY7" fmla="*/ 14955 h 142070"/>
                  <a:gd name="connsiteX8" fmla="*/ 67182 w 911920"/>
                  <a:gd name="connsiteY8" fmla="*/ 0 h 142070"/>
                  <a:gd name="connsiteX9" fmla="*/ 844740 w 911920"/>
                  <a:gd name="connsiteY9" fmla="*/ 0 h 142070"/>
                  <a:gd name="connsiteX10" fmla="*/ 892014 w 911920"/>
                  <a:gd name="connsiteY10" fmla="*/ 19766 h 142070"/>
                  <a:gd name="connsiteX11" fmla="*/ 911920 w 911920"/>
                  <a:gd name="connsiteY11" fmla="*/ 66711 h 142070"/>
                  <a:gd name="connsiteX12" fmla="*/ 911920 w 911920"/>
                  <a:gd name="connsiteY12" fmla="*/ 134658 h 142070"/>
                  <a:gd name="connsiteX13" fmla="*/ 904456 w 911920"/>
                  <a:gd name="connsiteY13" fmla="*/ 142070 h 142070"/>
                  <a:gd name="connsiteX14" fmla="*/ 7464 w 911920"/>
                  <a:gd name="connsiteY14" fmla="*/ 142070 h 142070"/>
                  <a:gd name="connsiteX15" fmla="*/ 0 w 911920"/>
                  <a:gd name="connsiteY15" fmla="*/ 134658 h 142070"/>
                  <a:gd name="connsiteX16" fmla="*/ 0 w 911920"/>
                  <a:gd name="connsiteY16" fmla="*/ 66711 h 142070"/>
                  <a:gd name="connsiteX17" fmla="*/ 19906 w 911920"/>
                  <a:gd name="connsiteY17" fmla="*/ 19766 h 142070"/>
                  <a:gd name="connsiteX18" fmla="*/ 67182 w 911920"/>
                  <a:gd name="connsiteY18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11920" h="142070">
                    <a:moveTo>
                      <a:pt x="67200" y="14955"/>
                    </a:moveTo>
                    <a:cubicBezTo>
                      <a:pt x="53516" y="14955"/>
                      <a:pt x="39830" y="21118"/>
                      <a:pt x="29878" y="30978"/>
                    </a:cubicBezTo>
                    <a:cubicBezTo>
                      <a:pt x="19926" y="40838"/>
                      <a:pt x="14950" y="53164"/>
                      <a:pt x="14950" y="66722"/>
                    </a:cubicBezTo>
                    <a:lnTo>
                      <a:pt x="14950" y="127116"/>
                    </a:lnTo>
                    <a:lnTo>
                      <a:pt x="896972" y="127116"/>
                    </a:lnTo>
                    <a:lnTo>
                      <a:pt x="896972" y="66722"/>
                    </a:lnTo>
                    <a:cubicBezTo>
                      <a:pt x="896972" y="53164"/>
                      <a:pt x="891994" y="40838"/>
                      <a:pt x="882042" y="30978"/>
                    </a:cubicBezTo>
                    <a:cubicBezTo>
                      <a:pt x="872090" y="21118"/>
                      <a:pt x="858406" y="14955"/>
                      <a:pt x="844722" y="14955"/>
                    </a:cubicBezTo>
                    <a:close/>
                    <a:moveTo>
                      <a:pt x="67182" y="0"/>
                    </a:moveTo>
                    <a:lnTo>
                      <a:pt x="844740" y="0"/>
                    </a:lnTo>
                    <a:cubicBezTo>
                      <a:pt x="862156" y="0"/>
                      <a:pt x="879574" y="7412"/>
                      <a:pt x="892014" y="19766"/>
                    </a:cubicBezTo>
                    <a:cubicBezTo>
                      <a:pt x="905700" y="32120"/>
                      <a:pt x="911920" y="49416"/>
                      <a:pt x="911920" y="66711"/>
                    </a:cubicBezTo>
                    <a:lnTo>
                      <a:pt x="911920" y="134658"/>
                    </a:lnTo>
                    <a:cubicBezTo>
                      <a:pt x="911920" y="139599"/>
                      <a:pt x="909432" y="142070"/>
                      <a:pt x="904456" y="142070"/>
                    </a:cubicBezTo>
                    <a:lnTo>
                      <a:pt x="7464" y="142070"/>
                    </a:lnTo>
                    <a:cubicBezTo>
                      <a:pt x="2488" y="142070"/>
                      <a:pt x="0" y="139599"/>
                      <a:pt x="0" y="134658"/>
                    </a:cubicBezTo>
                    <a:lnTo>
                      <a:pt x="0" y="66711"/>
                    </a:lnTo>
                    <a:cubicBezTo>
                      <a:pt x="0" y="49416"/>
                      <a:pt x="6220" y="32120"/>
                      <a:pt x="19906" y="19766"/>
                    </a:cubicBezTo>
                    <a:cubicBezTo>
                      <a:pt x="32346" y="7412"/>
                      <a:pt x="49764" y="0"/>
                      <a:pt x="67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C860B0CA-0B99-9B49-8F27-6830602EF000}"/>
                  </a:ext>
                </a:extLst>
              </p:cNvPr>
              <p:cNvSpPr/>
              <p:nvPr/>
            </p:nvSpPr>
            <p:spPr>
              <a:xfrm>
                <a:off x="17265431" y="11884043"/>
                <a:ext cx="896970" cy="10792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867">
                    <a:moveTo>
                      <a:pt x="0" y="867"/>
                    </a:moveTo>
                    <a:lnTo>
                      <a:pt x="721" y="867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71991321-63D5-234A-B083-7341FF4010D1}"/>
                  </a:ext>
                </a:extLst>
              </p:cNvPr>
              <p:cNvSpPr/>
              <p:nvPr/>
            </p:nvSpPr>
            <p:spPr>
              <a:xfrm>
                <a:off x="17257956" y="11876566"/>
                <a:ext cx="911920" cy="1095436"/>
              </a:xfrm>
              <a:custGeom>
                <a:avLst/>
                <a:gdLst>
                  <a:gd name="connsiteX0" fmla="*/ 14950 w 911920"/>
                  <a:gd name="connsiteY0" fmla="*/ 14954 h 1095436"/>
                  <a:gd name="connsiteX1" fmla="*/ 14950 w 911920"/>
                  <a:gd name="connsiteY1" fmla="*/ 1079234 h 1095436"/>
                  <a:gd name="connsiteX2" fmla="*/ 896972 w 911920"/>
                  <a:gd name="connsiteY2" fmla="*/ 1079234 h 1095436"/>
                  <a:gd name="connsiteX3" fmla="*/ 896972 w 911920"/>
                  <a:gd name="connsiteY3" fmla="*/ 14954 h 1095436"/>
                  <a:gd name="connsiteX4" fmla="*/ 7464 w 911920"/>
                  <a:gd name="connsiteY4" fmla="*/ 0 h 1095436"/>
                  <a:gd name="connsiteX5" fmla="*/ 904456 w 911920"/>
                  <a:gd name="connsiteY5" fmla="*/ 0 h 1095436"/>
                  <a:gd name="connsiteX6" fmla="*/ 911920 w 911920"/>
                  <a:gd name="connsiteY6" fmla="*/ 7469 h 1095436"/>
                  <a:gd name="connsiteX7" fmla="*/ 911920 w 911920"/>
                  <a:gd name="connsiteY7" fmla="*/ 1086722 h 1095436"/>
                  <a:gd name="connsiteX8" fmla="*/ 904456 w 911920"/>
                  <a:gd name="connsiteY8" fmla="*/ 1095436 h 1095436"/>
                  <a:gd name="connsiteX9" fmla="*/ 7464 w 911920"/>
                  <a:gd name="connsiteY9" fmla="*/ 1095436 h 1095436"/>
                  <a:gd name="connsiteX10" fmla="*/ 0 w 911920"/>
                  <a:gd name="connsiteY10" fmla="*/ 1086722 h 1095436"/>
                  <a:gd name="connsiteX11" fmla="*/ 0 w 911920"/>
                  <a:gd name="connsiteY11" fmla="*/ 7469 h 1095436"/>
                  <a:gd name="connsiteX12" fmla="*/ 7464 w 911920"/>
                  <a:gd name="connsiteY12" fmla="*/ 0 h 109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1920" h="1095436">
                    <a:moveTo>
                      <a:pt x="14950" y="14954"/>
                    </a:moveTo>
                    <a:lnTo>
                      <a:pt x="14950" y="1079234"/>
                    </a:lnTo>
                    <a:lnTo>
                      <a:pt x="896972" y="1079234"/>
                    </a:lnTo>
                    <a:lnTo>
                      <a:pt x="896972" y="14954"/>
                    </a:lnTo>
                    <a:close/>
                    <a:moveTo>
                      <a:pt x="7464" y="0"/>
                    </a:moveTo>
                    <a:lnTo>
                      <a:pt x="904456" y="0"/>
                    </a:lnTo>
                    <a:cubicBezTo>
                      <a:pt x="909432" y="0"/>
                      <a:pt x="911920" y="3734"/>
                      <a:pt x="911920" y="7469"/>
                    </a:cubicBezTo>
                    <a:lnTo>
                      <a:pt x="911920" y="1086722"/>
                    </a:lnTo>
                    <a:cubicBezTo>
                      <a:pt x="911920" y="1091702"/>
                      <a:pt x="909432" y="1095436"/>
                      <a:pt x="904456" y="1095436"/>
                    </a:cubicBezTo>
                    <a:lnTo>
                      <a:pt x="7464" y="1095436"/>
                    </a:lnTo>
                    <a:cubicBezTo>
                      <a:pt x="2488" y="1095436"/>
                      <a:pt x="0" y="1091702"/>
                      <a:pt x="0" y="1086722"/>
                    </a:cubicBezTo>
                    <a:lnTo>
                      <a:pt x="0" y="7469"/>
                    </a:lnTo>
                    <a:cubicBezTo>
                      <a:pt x="0" y="3734"/>
                      <a:pt x="2488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C3B51652-84B3-FF49-BE09-CBFC8E27C714}"/>
                  </a:ext>
                </a:extLst>
              </p:cNvPr>
              <p:cNvSpPr/>
              <p:nvPr/>
            </p:nvSpPr>
            <p:spPr>
              <a:xfrm>
                <a:off x="17265431" y="11660968"/>
                <a:ext cx="896970" cy="2218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79">
                    <a:moveTo>
                      <a:pt x="0" y="179"/>
                    </a:moveTo>
                    <a:lnTo>
                      <a:pt x="721" y="179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408BFA80-CDE0-B24B-AB0E-81CD762B19D8}"/>
                  </a:ext>
                </a:extLst>
              </p:cNvPr>
              <p:cNvSpPr/>
              <p:nvPr/>
            </p:nvSpPr>
            <p:spPr>
              <a:xfrm>
                <a:off x="17257956" y="11653490"/>
                <a:ext cx="911920" cy="236784"/>
              </a:xfrm>
              <a:custGeom>
                <a:avLst/>
                <a:gdLst>
                  <a:gd name="connsiteX0" fmla="*/ 14950 w 911920"/>
                  <a:gd name="connsiteY0" fmla="*/ 14955 h 236784"/>
                  <a:gd name="connsiteX1" fmla="*/ 14950 w 911920"/>
                  <a:gd name="connsiteY1" fmla="*/ 221829 h 236784"/>
                  <a:gd name="connsiteX2" fmla="*/ 896972 w 911920"/>
                  <a:gd name="connsiteY2" fmla="*/ 221829 h 236784"/>
                  <a:gd name="connsiteX3" fmla="*/ 896972 w 911920"/>
                  <a:gd name="connsiteY3" fmla="*/ 14955 h 236784"/>
                  <a:gd name="connsiteX4" fmla="*/ 7464 w 911920"/>
                  <a:gd name="connsiteY4" fmla="*/ 0 h 236784"/>
                  <a:gd name="connsiteX5" fmla="*/ 904456 w 911920"/>
                  <a:gd name="connsiteY5" fmla="*/ 0 h 236784"/>
                  <a:gd name="connsiteX6" fmla="*/ 911920 w 911920"/>
                  <a:gd name="connsiteY6" fmla="*/ 7438 h 236784"/>
                  <a:gd name="connsiteX7" fmla="*/ 911920 w 911920"/>
                  <a:gd name="connsiteY7" fmla="*/ 229346 h 236784"/>
                  <a:gd name="connsiteX8" fmla="*/ 904456 w 911920"/>
                  <a:gd name="connsiteY8" fmla="*/ 236784 h 236784"/>
                  <a:gd name="connsiteX9" fmla="*/ 7464 w 911920"/>
                  <a:gd name="connsiteY9" fmla="*/ 236784 h 236784"/>
                  <a:gd name="connsiteX10" fmla="*/ 0 w 911920"/>
                  <a:gd name="connsiteY10" fmla="*/ 229346 h 236784"/>
                  <a:gd name="connsiteX11" fmla="*/ 0 w 911920"/>
                  <a:gd name="connsiteY11" fmla="*/ 7438 h 236784"/>
                  <a:gd name="connsiteX12" fmla="*/ 7464 w 911920"/>
                  <a:gd name="connsiteY12" fmla="*/ 0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1920" h="236784">
                    <a:moveTo>
                      <a:pt x="14950" y="14955"/>
                    </a:moveTo>
                    <a:lnTo>
                      <a:pt x="14950" y="221829"/>
                    </a:lnTo>
                    <a:lnTo>
                      <a:pt x="896972" y="221829"/>
                    </a:lnTo>
                    <a:lnTo>
                      <a:pt x="896972" y="14955"/>
                    </a:lnTo>
                    <a:close/>
                    <a:moveTo>
                      <a:pt x="7464" y="0"/>
                    </a:moveTo>
                    <a:lnTo>
                      <a:pt x="904456" y="0"/>
                    </a:lnTo>
                    <a:cubicBezTo>
                      <a:pt x="909432" y="0"/>
                      <a:pt x="911920" y="3719"/>
                      <a:pt x="911920" y="7438"/>
                    </a:cubicBezTo>
                    <a:lnTo>
                      <a:pt x="911920" y="229346"/>
                    </a:lnTo>
                    <a:cubicBezTo>
                      <a:pt x="911920" y="234305"/>
                      <a:pt x="909432" y="236784"/>
                      <a:pt x="904456" y="236784"/>
                    </a:cubicBezTo>
                    <a:lnTo>
                      <a:pt x="7464" y="236784"/>
                    </a:lnTo>
                    <a:cubicBezTo>
                      <a:pt x="2488" y="236784"/>
                      <a:pt x="0" y="234305"/>
                      <a:pt x="0" y="229346"/>
                    </a:cubicBezTo>
                    <a:lnTo>
                      <a:pt x="0" y="7438"/>
                    </a:lnTo>
                    <a:cubicBezTo>
                      <a:pt x="0" y="3719"/>
                      <a:pt x="2488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8238503-A3CC-BE46-A2E8-5F9FC1BF0E9E}"/>
                  </a:ext>
                </a:extLst>
              </p:cNvPr>
              <p:cNvSpPr/>
              <p:nvPr/>
            </p:nvSpPr>
            <p:spPr>
              <a:xfrm>
                <a:off x="16622602" y="9953634"/>
                <a:ext cx="962997" cy="11589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4" h="931">
                    <a:moveTo>
                      <a:pt x="583" y="667"/>
                    </a:moveTo>
                    <a:cubicBezTo>
                      <a:pt x="581" y="649"/>
                      <a:pt x="589" y="631"/>
                      <a:pt x="616" y="615"/>
                    </a:cubicBezTo>
                    <a:cubicBezTo>
                      <a:pt x="643" y="600"/>
                      <a:pt x="689" y="587"/>
                      <a:pt x="761" y="578"/>
                    </a:cubicBezTo>
                    <a:cubicBezTo>
                      <a:pt x="765" y="578"/>
                      <a:pt x="768" y="576"/>
                      <a:pt x="770" y="574"/>
                    </a:cubicBezTo>
                    <a:cubicBezTo>
                      <a:pt x="772" y="571"/>
                      <a:pt x="774" y="567"/>
                      <a:pt x="774" y="565"/>
                    </a:cubicBezTo>
                    <a:cubicBezTo>
                      <a:pt x="774" y="538"/>
                      <a:pt x="770" y="513"/>
                      <a:pt x="764" y="487"/>
                    </a:cubicBezTo>
                    <a:cubicBezTo>
                      <a:pt x="758" y="461"/>
                      <a:pt x="749" y="436"/>
                      <a:pt x="737" y="411"/>
                    </a:cubicBezTo>
                    <a:cubicBezTo>
                      <a:pt x="735" y="408"/>
                      <a:pt x="732" y="405"/>
                      <a:pt x="728" y="404"/>
                    </a:cubicBezTo>
                    <a:cubicBezTo>
                      <a:pt x="724" y="404"/>
                      <a:pt x="721" y="404"/>
                      <a:pt x="717" y="406"/>
                    </a:cubicBezTo>
                    <a:cubicBezTo>
                      <a:pt x="663" y="440"/>
                      <a:pt x="624" y="456"/>
                      <a:pt x="597" y="459"/>
                    </a:cubicBezTo>
                    <a:cubicBezTo>
                      <a:pt x="569" y="463"/>
                      <a:pt x="552" y="455"/>
                      <a:pt x="542" y="441"/>
                    </a:cubicBezTo>
                    <a:cubicBezTo>
                      <a:pt x="533" y="426"/>
                      <a:pt x="531" y="409"/>
                      <a:pt x="544" y="385"/>
                    </a:cubicBezTo>
                    <a:cubicBezTo>
                      <a:pt x="558" y="361"/>
                      <a:pt x="585" y="332"/>
                      <a:pt x="633" y="296"/>
                    </a:cubicBezTo>
                    <a:cubicBezTo>
                      <a:pt x="637" y="294"/>
                      <a:pt x="639" y="290"/>
                      <a:pt x="639" y="285"/>
                    </a:cubicBezTo>
                    <a:cubicBezTo>
                      <a:pt x="639" y="282"/>
                      <a:pt x="638" y="278"/>
                      <a:pt x="635" y="275"/>
                    </a:cubicBezTo>
                    <a:cubicBezTo>
                      <a:pt x="614" y="254"/>
                      <a:pt x="592" y="232"/>
                      <a:pt x="569" y="212"/>
                    </a:cubicBezTo>
                    <a:cubicBezTo>
                      <a:pt x="545" y="191"/>
                      <a:pt x="520" y="170"/>
                      <a:pt x="494" y="152"/>
                    </a:cubicBezTo>
                    <a:cubicBezTo>
                      <a:pt x="491" y="149"/>
                      <a:pt x="487" y="149"/>
                      <a:pt x="484" y="149"/>
                    </a:cubicBezTo>
                    <a:cubicBezTo>
                      <a:pt x="481" y="150"/>
                      <a:pt x="477" y="152"/>
                      <a:pt x="475" y="155"/>
                    </a:cubicBezTo>
                    <a:cubicBezTo>
                      <a:pt x="438" y="204"/>
                      <a:pt x="409" y="231"/>
                      <a:pt x="385" y="244"/>
                    </a:cubicBezTo>
                    <a:cubicBezTo>
                      <a:pt x="361" y="257"/>
                      <a:pt x="344" y="256"/>
                      <a:pt x="329" y="246"/>
                    </a:cubicBezTo>
                    <a:cubicBezTo>
                      <a:pt x="315" y="237"/>
                      <a:pt x="307" y="221"/>
                      <a:pt x="311" y="194"/>
                    </a:cubicBezTo>
                    <a:cubicBezTo>
                      <a:pt x="314" y="168"/>
                      <a:pt x="328" y="132"/>
                      <a:pt x="358" y="81"/>
                    </a:cubicBezTo>
                    <a:cubicBezTo>
                      <a:pt x="360" y="78"/>
                      <a:pt x="361" y="75"/>
                      <a:pt x="359" y="71"/>
                    </a:cubicBezTo>
                    <a:cubicBezTo>
                      <a:pt x="359" y="67"/>
                      <a:pt x="356" y="64"/>
                      <a:pt x="353" y="62"/>
                    </a:cubicBezTo>
                    <a:cubicBezTo>
                      <a:pt x="299" y="35"/>
                      <a:pt x="248" y="15"/>
                      <a:pt x="202" y="6"/>
                    </a:cubicBezTo>
                    <a:cubicBezTo>
                      <a:pt x="156" y="-4"/>
                      <a:pt x="115" y="-1"/>
                      <a:pt x="85" y="15"/>
                    </a:cubicBezTo>
                    <a:cubicBezTo>
                      <a:pt x="54" y="33"/>
                      <a:pt x="32" y="67"/>
                      <a:pt x="18" y="112"/>
                    </a:cubicBezTo>
                    <a:cubicBezTo>
                      <a:pt x="5" y="157"/>
                      <a:pt x="-1" y="212"/>
                      <a:pt x="0" y="272"/>
                    </a:cubicBezTo>
                    <a:cubicBezTo>
                      <a:pt x="0" y="275"/>
                      <a:pt x="1" y="279"/>
                      <a:pt x="4" y="281"/>
                    </a:cubicBezTo>
                    <a:cubicBezTo>
                      <a:pt x="7" y="284"/>
                      <a:pt x="10" y="285"/>
                      <a:pt x="14" y="285"/>
                    </a:cubicBezTo>
                    <a:cubicBezTo>
                      <a:pt x="76" y="281"/>
                      <a:pt x="116" y="285"/>
                      <a:pt x="142" y="295"/>
                    </a:cubicBezTo>
                    <a:cubicBezTo>
                      <a:pt x="167" y="304"/>
                      <a:pt x="177" y="319"/>
                      <a:pt x="180" y="336"/>
                    </a:cubicBezTo>
                    <a:cubicBezTo>
                      <a:pt x="181" y="353"/>
                      <a:pt x="174" y="370"/>
                      <a:pt x="151" y="385"/>
                    </a:cubicBezTo>
                    <a:cubicBezTo>
                      <a:pt x="128" y="400"/>
                      <a:pt x="88" y="413"/>
                      <a:pt x="26" y="423"/>
                    </a:cubicBezTo>
                    <a:cubicBezTo>
                      <a:pt x="23" y="423"/>
                      <a:pt x="19" y="425"/>
                      <a:pt x="18" y="428"/>
                    </a:cubicBezTo>
                    <a:cubicBezTo>
                      <a:pt x="15" y="431"/>
                      <a:pt x="14" y="435"/>
                      <a:pt x="15" y="439"/>
                    </a:cubicBezTo>
                    <a:cubicBezTo>
                      <a:pt x="20" y="470"/>
                      <a:pt x="26" y="502"/>
                      <a:pt x="34" y="533"/>
                    </a:cubicBezTo>
                    <a:cubicBezTo>
                      <a:pt x="41" y="563"/>
                      <a:pt x="49" y="593"/>
                      <a:pt x="58" y="622"/>
                    </a:cubicBezTo>
                    <a:cubicBezTo>
                      <a:pt x="59" y="626"/>
                      <a:pt x="62" y="629"/>
                      <a:pt x="65" y="630"/>
                    </a:cubicBezTo>
                    <a:cubicBezTo>
                      <a:pt x="69" y="632"/>
                      <a:pt x="73" y="632"/>
                      <a:pt x="77" y="630"/>
                    </a:cubicBezTo>
                    <a:cubicBezTo>
                      <a:pt x="133" y="603"/>
                      <a:pt x="173" y="592"/>
                      <a:pt x="201" y="591"/>
                    </a:cubicBezTo>
                    <a:cubicBezTo>
                      <a:pt x="228" y="591"/>
                      <a:pt x="243" y="600"/>
                      <a:pt x="251" y="616"/>
                    </a:cubicBezTo>
                    <a:cubicBezTo>
                      <a:pt x="260" y="632"/>
                      <a:pt x="259" y="651"/>
                      <a:pt x="241" y="675"/>
                    </a:cubicBezTo>
                    <a:cubicBezTo>
                      <a:pt x="223" y="698"/>
                      <a:pt x="188" y="726"/>
                      <a:pt x="129" y="760"/>
                    </a:cubicBezTo>
                    <a:cubicBezTo>
                      <a:pt x="125" y="761"/>
                      <a:pt x="123" y="765"/>
                      <a:pt x="122" y="768"/>
                    </a:cubicBezTo>
                    <a:cubicBezTo>
                      <a:pt x="122" y="772"/>
                      <a:pt x="122" y="775"/>
                      <a:pt x="124" y="779"/>
                    </a:cubicBezTo>
                    <a:cubicBezTo>
                      <a:pt x="140" y="804"/>
                      <a:pt x="160" y="827"/>
                      <a:pt x="183" y="846"/>
                    </a:cubicBezTo>
                    <a:cubicBezTo>
                      <a:pt x="205" y="865"/>
                      <a:pt x="230" y="881"/>
                      <a:pt x="257" y="893"/>
                    </a:cubicBezTo>
                    <a:cubicBezTo>
                      <a:pt x="257" y="892"/>
                      <a:pt x="257" y="892"/>
                      <a:pt x="258" y="891"/>
                    </a:cubicBezTo>
                    <a:lnTo>
                      <a:pt x="259" y="890"/>
                    </a:lnTo>
                    <a:cubicBezTo>
                      <a:pt x="304" y="823"/>
                      <a:pt x="339" y="784"/>
                      <a:pt x="367" y="765"/>
                    </a:cubicBezTo>
                    <a:cubicBezTo>
                      <a:pt x="396" y="746"/>
                      <a:pt x="416" y="747"/>
                      <a:pt x="432" y="758"/>
                    </a:cubicBezTo>
                    <a:cubicBezTo>
                      <a:pt x="446" y="767"/>
                      <a:pt x="453" y="782"/>
                      <a:pt x="449" y="806"/>
                    </a:cubicBezTo>
                    <a:cubicBezTo>
                      <a:pt x="445" y="830"/>
                      <a:pt x="431" y="864"/>
                      <a:pt x="403" y="910"/>
                    </a:cubicBezTo>
                    <a:cubicBezTo>
                      <a:pt x="400" y="915"/>
                      <a:pt x="401" y="920"/>
                      <a:pt x="403" y="925"/>
                    </a:cubicBezTo>
                    <a:cubicBezTo>
                      <a:pt x="406" y="929"/>
                      <a:pt x="411" y="932"/>
                      <a:pt x="416" y="931"/>
                    </a:cubicBezTo>
                    <a:cubicBezTo>
                      <a:pt x="444" y="928"/>
                      <a:pt x="472" y="923"/>
                      <a:pt x="500" y="914"/>
                    </a:cubicBezTo>
                    <a:cubicBezTo>
                      <a:pt x="528" y="906"/>
                      <a:pt x="555" y="894"/>
                      <a:pt x="581" y="879"/>
                    </a:cubicBezTo>
                    <a:cubicBezTo>
                      <a:pt x="615" y="861"/>
                      <a:pt x="646" y="840"/>
                      <a:pt x="671" y="814"/>
                    </a:cubicBezTo>
                    <a:cubicBezTo>
                      <a:pt x="698" y="790"/>
                      <a:pt x="720" y="763"/>
                      <a:pt x="738" y="734"/>
                    </a:cubicBezTo>
                    <a:cubicBezTo>
                      <a:pt x="741" y="730"/>
                      <a:pt x="741" y="724"/>
                      <a:pt x="739" y="720"/>
                    </a:cubicBezTo>
                    <a:cubicBezTo>
                      <a:pt x="736" y="715"/>
                      <a:pt x="731" y="712"/>
                      <a:pt x="726" y="713"/>
                    </a:cubicBezTo>
                    <a:cubicBezTo>
                      <a:pt x="675" y="715"/>
                      <a:pt x="640" y="712"/>
                      <a:pt x="617" y="703"/>
                    </a:cubicBezTo>
                    <a:cubicBezTo>
                      <a:pt x="595" y="695"/>
                      <a:pt x="585" y="682"/>
                      <a:pt x="583" y="6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42E24B19-E3D7-8746-A874-FB648308C0D7}"/>
                  </a:ext>
                </a:extLst>
              </p:cNvPr>
              <p:cNvSpPr/>
              <p:nvPr/>
            </p:nvSpPr>
            <p:spPr>
              <a:xfrm>
                <a:off x="16613882" y="9944958"/>
                <a:ext cx="979192" cy="1173901"/>
              </a:xfrm>
              <a:custGeom>
                <a:avLst/>
                <a:gdLst>
                  <a:gd name="connsiteX0" fmla="*/ 179180 w 979192"/>
                  <a:gd name="connsiteY0" fmla="*/ 17552 h 1173901"/>
                  <a:gd name="connsiteX1" fmla="*/ 118216 w 979192"/>
                  <a:gd name="connsiteY1" fmla="*/ 34824 h 1173901"/>
                  <a:gd name="connsiteX2" fmla="*/ 38590 w 979192"/>
                  <a:gd name="connsiteY2" fmla="*/ 149352 h 1173901"/>
                  <a:gd name="connsiteX3" fmla="*/ 16195 w 979192"/>
                  <a:gd name="connsiteY3" fmla="*/ 346042 h 1173901"/>
                  <a:gd name="connsiteX4" fmla="*/ 18683 w 979192"/>
                  <a:gd name="connsiteY4" fmla="*/ 352266 h 1173901"/>
                  <a:gd name="connsiteX5" fmla="*/ 26148 w 979192"/>
                  <a:gd name="connsiteY5" fmla="*/ 354756 h 1173901"/>
                  <a:gd name="connsiteX6" fmla="*/ 187888 w 979192"/>
                  <a:gd name="connsiteY6" fmla="*/ 367205 h 1173901"/>
                  <a:gd name="connsiteX7" fmla="*/ 240142 w 979192"/>
                  <a:gd name="connsiteY7" fmla="*/ 424469 h 1173901"/>
                  <a:gd name="connsiteX8" fmla="*/ 200330 w 979192"/>
                  <a:gd name="connsiteY8" fmla="*/ 492937 h 1173901"/>
                  <a:gd name="connsiteX9" fmla="*/ 42322 w 979192"/>
                  <a:gd name="connsiteY9" fmla="*/ 541487 h 1173901"/>
                  <a:gd name="connsiteX10" fmla="*/ 37346 w 979192"/>
                  <a:gd name="connsiteY10" fmla="*/ 545221 h 1173901"/>
                  <a:gd name="connsiteX11" fmla="*/ 34857 w 979192"/>
                  <a:gd name="connsiteY11" fmla="*/ 551446 h 1173901"/>
                  <a:gd name="connsiteX12" fmla="*/ 58496 w 979192"/>
                  <a:gd name="connsiteY12" fmla="*/ 668464 h 1173901"/>
                  <a:gd name="connsiteX13" fmla="*/ 87112 w 979192"/>
                  <a:gd name="connsiteY13" fmla="*/ 779257 h 1173901"/>
                  <a:gd name="connsiteX14" fmla="*/ 93333 w 979192"/>
                  <a:gd name="connsiteY14" fmla="*/ 784237 h 1173901"/>
                  <a:gd name="connsiteX15" fmla="*/ 100798 w 979192"/>
                  <a:gd name="connsiteY15" fmla="*/ 784237 h 1173901"/>
                  <a:gd name="connsiteX16" fmla="*/ 258806 w 979192"/>
                  <a:gd name="connsiteY16" fmla="*/ 735687 h 1173901"/>
                  <a:gd name="connsiteX17" fmla="*/ 328478 w 979192"/>
                  <a:gd name="connsiteY17" fmla="*/ 770543 h 1173901"/>
                  <a:gd name="connsiteX18" fmla="*/ 314792 w 979192"/>
                  <a:gd name="connsiteY18" fmla="*/ 851460 h 1173901"/>
                  <a:gd name="connsiteX19" fmla="*/ 172958 w 979192"/>
                  <a:gd name="connsiteY19" fmla="*/ 959764 h 1173901"/>
                  <a:gd name="connsiteX20" fmla="*/ 167982 w 979192"/>
                  <a:gd name="connsiteY20" fmla="*/ 965988 h 1173901"/>
                  <a:gd name="connsiteX21" fmla="*/ 169226 w 979192"/>
                  <a:gd name="connsiteY21" fmla="*/ 972212 h 1173901"/>
                  <a:gd name="connsiteX22" fmla="*/ 241388 w 979192"/>
                  <a:gd name="connsiteY22" fmla="*/ 1054374 h 1173901"/>
                  <a:gd name="connsiteX23" fmla="*/ 325990 w 979192"/>
                  <a:gd name="connsiteY23" fmla="*/ 1109148 h 1173901"/>
                  <a:gd name="connsiteX24" fmla="*/ 461602 w 979192"/>
                  <a:gd name="connsiteY24" fmla="*/ 953539 h 1173901"/>
                  <a:gd name="connsiteX25" fmla="*/ 516346 w 979192"/>
                  <a:gd name="connsiteY25" fmla="*/ 933621 h 1173901"/>
                  <a:gd name="connsiteX26" fmla="*/ 551182 w 979192"/>
                  <a:gd name="connsiteY26" fmla="*/ 944825 h 1173901"/>
                  <a:gd name="connsiteX27" fmla="*/ 574820 w 979192"/>
                  <a:gd name="connsiteY27" fmla="*/ 1012048 h 1173901"/>
                  <a:gd name="connsiteX28" fmla="*/ 517590 w 979192"/>
                  <a:gd name="connsiteY28" fmla="*/ 1144005 h 1173901"/>
                  <a:gd name="connsiteX29" fmla="*/ 517590 w 979192"/>
                  <a:gd name="connsiteY29" fmla="*/ 1153963 h 1173901"/>
                  <a:gd name="connsiteX30" fmla="*/ 526298 w 979192"/>
                  <a:gd name="connsiteY30" fmla="*/ 1158943 h 1173901"/>
                  <a:gd name="connsiteX31" fmla="*/ 628320 w 979192"/>
                  <a:gd name="connsiteY31" fmla="*/ 1137780 h 1173901"/>
                  <a:gd name="connsiteX32" fmla="*/ 729096 w 979192"/>
                  <a:gd name="connsiteY32" fmla="*/ 1095455 h 1173901"/>
                  <a:gd name="connsiteX33" fmla="*/ 838582 w 979192"/>
                  <a:gd name="connsiteY33" fmla="*/ 1015783 h 1173901"/>
                  <a:gd name="connsiteX34" fmla="*/ 920696 w 979192"/>
                  <a:gd name="connsiteY34" fmla="*/ 917438 h 1173901"/>
                  <a:gd name="connsiteX35" fmla="*/ 920696 w 979192"/>
                  <a:gd name="connsiteY35" fmla="*/ 907479 h 1173901"/>
                  <a:gd name="connsiteX36" fmla="*/ 911986 w 979192"/>
                  <a:gd name="connsiteY36" fmla="*/ 902499 h 1173901"/>
                  <a:gd name="connsiteX37" fmla="*/ 773886 w 979192"/>
                  <a:gd name="connsiteY37" fmla="*/ 890051 h 1173901"/>
                  <a:gd name="connsiteX38" fmla="*/ 726608 w 979192"/>
                  <a:gd name="connsiteY38" fmla="*/ 839011 h 1173901"/>
                  <a:gd name="connsiteX39" fmla="*/ 771398 w 979192"/>
                  <a:gd name="connsiteY39" fmla="*/ 766809 h 1173901"/>
                  <a:gd name="connsiteX40" fmla="*/ 955532 w 979192"/>
                  <a:gd name="connsiteY40" fmla="*/ 719503 h 1173901"/>
                  <a:gd name="connsiteX41" fmla="*/ 960508 w 979192"/>
                  <a:gd name="connsiteY41" fmla="*/ 715769 h 1173901"/>
                  <a:gd name="connsiteX42" fmla="*/ 962998 w 979192"/>
                  <a:gd name="connsiteY42" fmla="*/ 710789 h 1173901"/>
                  <a:gd name="connsiteX43" fmla="*/ 951800 w 979192"/>
                  <a:gd name="connsiteY43" fmla="*/ 614934 h 1173901"/>
                  <a:gd name="connsiteX44" fmla="*/ 918208 w 979192"/>
                  <a:gd name="connsiteY44" fmla="*/ 522814 h 1173901"/>
                  <a:gd name="connsiteX45" fmla="*/ 913230 w 979192"/>
                  <a:gd name="connsiteY45" fmla="*/ 517834 h 1173901"/>
                  <a:gd name="connsiteX46" fmla="*/ 905766 w 979192"/>
                  <a:gd name="connsiteY46" fmla="*/ 519079 h 1173901"/>
                  <a:gd name="connsiteX47" fmla="*/ 751490 w 979192"/>
                  <a:gd name="connsiteY47" fmla="*/ 586302 h 1173901"/>
                  <a:gd name="connsiteX48" fmla="*/ 676842 w 979192"/>
                  <a:gd name="connsiteY48" fmla="*/ 560160 h 1173901"/>
                  <a:gd name="connsiteX49" fmla="*/ 679330 w 979192"/>
                  <a:gd name="connsiteY49" fmla="*/ 482978 h 1173901"/>
                  <a:gd name="connsiteX50" fmla="*/ 792548 w 979192"/>
                  <a:gd name="connsiteY50" fmla="*/ 368450 h 1173901"/>
                  <a:gd name="connsiteX51" fmla="*/ 796280 w 979192"/>
                  <a:gd name="connsiteY51" fmla="*/ 362225 h 1173901"/>
                  <a:gd name="connsiteX52" fmla="*/ 793792 w 979192"/>
                  <a:gd name="connsiteY52" fmla="*/ 354756 h 1173901"/>
                  <a:gd name="connsiteX53" fmla="*/ 710434 w 979192"/>
                  <a:gd name="connsiteY53" fmla="*/ 276329 h 1173901"/>
                  <a:gd name="connsiteX54" fmla="*/ 618366 w 979192"/>
                  <a:gd name="connsiteY54" fmla="*/ 202882 h 1173901"/>
                  <a:gd name="connsiteX55" fmla="*/ 612146 w 979192"/>
                  <a:gd name="connsiteY55" fmla="*/ 200392 h 1173901"/>
                  <a:gd name="connsiteX56" fmla="*/ 605924 w 979192"/>
                  <a:gd name="connsiteY56" fmla="*/ 204127 h 1173901"/>
                  <a:gd name="connsiteX57" fmla="*/ 491462 w 979192"/>
                  <a:gd name="connsiteY57" fmla="*/ 317410 h 1173901"/>
                  <a:gd name="connsiteX58" fmla="*/ 414324 w 979192"/>
                  <a:gd name="connsiteY58" fmla="*/ 319900 h 1173901"/>
                  <a:gd name="connsiteX59" fmla="*/ 386954 w 979192"/>
                  <a:gd name="connsiteY59" fmla="*/ 248942 h 1173901"/>
                  <a:gd name="connsiteX60" fmla="*/ 447916 w 979192"/>
                  <a:gd name="connsiteY60" fmla="*/ 104537 h 1173901"/>
                  <a:gd name="connsiteX61" fmla="*/ 447916 w 979192"/>
                  <a:gd name="connsiteY61" fmla="*/ 98313 h 1173901"/>
                  <a:gd name="connsiteX62" fmla="*/ 444184 w 979192"/>
                  <a:gd name="connsiteY62" fmla="*/ 92088 h 1173901"/>
                  <a:gd name="connsiteX63" fmla="*/ 258806 w 979192"/>
                  <a:gd name="connsiteY63" fmla="*/ 23620 h 1173901"/>
                  <a:gd name="connsiteX64" fmla="*/ 179180 w 979192"/>
                  <a:gd name="connsiteY64" fmla="*/ 17552 h 1173901"/>
                  <a:gd name="connsiteX65" fmla="*/ 176678 w 979192"/>
                  <a:gd name="connsiteY65" fmla="*/ 887 h 1173901"/>
                  <a:gd name="connsiteX66" fmla="*/ 261284 w 979192"/>
                  <a:gd name="connsiteY66" fmla="*/ 6178 h 1173901"/>
                  <a:gd name="connsiteX67" fmla="*/ 451648 w 979192"/>
                  <a:gd name="connsiteY67" fmla="*/ 78382 h 1173901"/>
                  <a:gd name="connsiteX68" fmla="*/ 464090 w 979192"/>
                  <a:gd name="connsiteY68" fmla="*/ 93321 h 1173901"/>
                  <a:gd name="connsiteX69" fmla="*/ 461602 w 979192"/>
                  <a:gd name="connsiteY69" fmla="*/ 113240 h 1173901"/>
                  <a:gd name="connsiteX70" fmla="*/ 403124 w 979192"/>
                  <a:gd name="connsiteY70" fmla="*/ 250179 h 1173901"/>
                  <a:gd name="connsiteX71" fmla="*/ 423030 w 979192"/>
                  <a:gd name="connsiteY71" fmla="*/ 307445 h 1173901"/>
                  <a:gd name="connsiteX72" fmla="*/ 483998 w 979192"/>
                  <a:gd name="connsiteY72" fmla="*/ 303711 h 1173901"/>
                  <a:gd name="connsiteX73" fmla="*/ 593488 w 979192"/>
                  <a:gd name="connsiteY73" fmla="*/ 195404 h 1173901"/>
                  <a:gd name="connsiteX74" fmla="*/ 609662 w 979192"/>
                  <a:gd name="connsiteY74" fmla="*/ 185444 h 1173901"/>
                  <a:gd name="connsiteX75" fmla="*/ 628326 w 979192"/>
                  <a:gd name="connsiteY75" fmla="*/ 190424 h 1173901"/>
                  <a:gd name="connsiteX76" fmla="*/ 721640 w 979192"/>
                  <a:gd name="connsiteY76" fmla="*/ 265118 h 1173901"/>
                  <a:gd name="connsiteX77" fmla="*/ 803758 w 979192"/>
                  <a:gd name="connsiteY77" fmla="*/ 344792 h 1173901"/>
                  <a:gd name="connsiteX78" fmla="*/ 811224 w 979192"/>
                  <a:gd name="connsiteY78" fmla="*/ 363466 h 1173901"/>
                  <a:gd name="connsiteX79" fmla="*/ 801270 w 979192"/>
                  <a:gd name="connsiteY79" fmla="*/ 382140 h 1173901"/>
                  <a:gd name="connsiteX80" fmla="*/ 693024 w 979192"/>
                  <a:gd name="connsiteY80" fmla="*/ 490447 h 1173901"/>
                  <a:gd name="connsiteX81" fmla="*/ 690536 w 979192"/>
                  <a:gd name="connsiteY81" fmla="*/ 551447 h 1173901"/>
                  <a:gd name="connsiteX82" fmla="*/ 750258 w 979192"/>
                  <a:gd name="connsiteY82" fmla="*/ 571366 h 1173901"/>
                  <a:gd name="connsiteX83" fmla="*/ 897074 w 979192"/>
                  <a:gd name="connsiteY83" fmla="*/ 505386 h 1173901"/>
                  <a:gd name="connsiteX84" fmla="*/ 916982 w 979192"/>
                  <a:gd name="connsiteY84" fmla="*/ 502896 h 1173901"/>
                  <a:gd name="connsiteX85" fmla="*/ 931912 w 979192"/>
                  <a:gd name="connsiteY85" fmla="*/ 516590 h 1173901"/>
                  <a:gd name="connsiteX86" fmla="*/ 966750 w 979192"/>
                  <a:gd name="connsiteY86" fmla="*/ 612448 h 1173901"/>
                  <a:gd name="connsiteX87" fmla="*/ 979192 w 979192"/>
                  <a:gd name="connsiteY87" fmla="*/ 710795 h 1173901"/>
                  <a:gd name="connsiteX88" fmla="*/ 972970 w 979192"/>
                  <a:gd name="connsiteY88" fmla="*/ 725734 h 1173901"/>
                  <a:gd name="connsiteX89" fmla="*/ 958040 w 979192"/>
                  <a:gd name="connsiteY89" fmla="*/ 734449 h 1173901"/>
                  <a:gd name="connsiteX90" fmla="*/ 778874 w 979192"/>
                  <a:gd name="connsiteY90" fmla="*/ 780510 h 1173901"/>
                  <a:gd name="connsiteX91" fmla="*/ 741548 w 979192"/>
                  <a:gd name="connsiteY91" fmla="*/ 837776 h 1173901"/>
                  <a:gd name="connsiteX92" fmla="*/ 778874 w 979192"/>
                  <a:gd name="connsiteY92" fmla="*/ 876368 h 1173901"/>
                  <a:gd name="connsiteX93" fmla="*/ 912004 w 979192"/>
                  <a:gd name="connsiteY93" fmla="*/ 887572 h 1173901"/>
                  <a:gd name="connsiteX94" fmla="*/ 934400 w 979192"/>
                  <a:gd name="connsiteY94" fmla="*/ 900021 h 1173901"/>
                  <a:gd name="connsiteX95" fmla="*/ 933156 w 979192"/>
                  <a:gd name="connsiteY95" fmla="*/ 926164 h 1173901"/>
                  <a:gd name="connsiteX96" fmla="*/ 849794 w 979192"/>
                  <a:gd name="connsiteY96" fmla="*/ 1027002 h 1173901"/>
                  <a:gd name="connsiteX97" fmla="*/ 736572 w 979192"/>
                  <a:gd name="connsiteY97" fmla="*/ 1109166 h 1173901"/>
                  <a:gd name="connsiteX98" fmla="*/ 633302 w 979192"/>
                  <a:gd name="connsiteY98" fmla="*/ 1152738 h 1173901"/>
                  <a:gd name="connsiteX99" fmla="*/ 527544 w 979192"/>
                  <a:gd name="connsiteY99" fmla="*/ 1173901 h 1173901"/>
                  <a:gd name="connsiteX100" fmla="*/ 525056 w 979192"/>
                  <a:gd name="connsiteY100" fmla="*/ 1173901 h 1173901"/>
                  <a:gd name="connsiteX101" fmla="*/ 503904 w 979192"/>
                  <a:gd name="connsiteY101" fmla="*/ 1162697 h 1173901"/>
                  <a:gd name="connsiteX102" fmla="*/ 503904 w 979192"/>
                  <a:gd name="connsiteY102" fmla="*/ 1136554 h 1173901"/>
                  <a:gd name="connsiteX103" fmla="*/ 559894 w 979192"/>
                  <a:gd name="connsiteY103" fmla="*/ 1010818 h 1173901"/>
                  <a:gd name="connsiteX104" fmla="*/ 542474 w 979192"/>
                  <a:gd name="connsiteY104" fmla="*/ 956042 h 1173901"/>
                  <a:gd name="connsiteX105" fmla="*/ 470310 w 979192"/>
                  <a:gd name="connsiteY105" fmla="*/ 967246 h 1173901"/>
                  <a:gd name="connsiteX106" fmla="*/ 337180 w 979192"/>
                  <a:gd name="connsiteY106" fmla="*/ 1119125 h 1173901"/>
                  <a:gd name="connsiteX107" fmla="*/ 334692 w 979192"/>
                  <a:gd name="connsiteY107" fmla="*/ 1124105 h 1173901"/>
                  <a:gd name="connsiteX108" fmla="*/ 324738 w 979192"/>
                  <a:gd name="connsiteY108" fmla="*/ 1125350 h 1173901"/>
                  <a:gd name="connsiteX109" fmla="*/ 230178 w 979192"/>
                  <a:gd name="connsiteY109" fmla="*/ 1066839 h 1173901"/>
                  <a:gd name="connsiteX110" fmla="*/ 156770 w 979192"/>
                  <a:gd name="connsiteY110" fmla="*/ 980940 h 1173901"/>
                  <a:gd name="connsiteX111" fmla="*/ 153038 w 979192"/>
                  <a:gd name="connsiteY111" fmla="*/ 962267 h 1173901"/>
                  <a:gd name="connsiteX112" fmla="*/ 165480 w 979192"/>
                  <a:gd name="connsiteY112" fmla="*/ 946083 h 1173901"/>
                  <a:gd name="connsiteX113" fmla="*/ 302342 w 979192"/>
                  <a:gd name="connsiteY113" fmla="*/ 841511 h 1173901"/>
                  <a:gd name="connsiteX114" fmla="*/ 314784 w 979192"/>
                  <a:gd name="connsiteY114" fmla="*/ 778020 h 1173901"/>
                  <a:gd name="connsiteX115" fmla="*/ 258796 w 979192"/>
                  <a:gd name="connsiteY115" fmla="*/ 751877 h 1173901"/>
                  <a:gd name="connsiteX116" fmla="*/ 107002 w 979192"/>
                  <a:gd name="connsiteY116" fmla="*/ 797939 h 1173901"/>
                  <a:gd name="connsiteX117" fmla="*/ 87095 w 979192"/>
                  <a:gd name="connsiteY117" fmla="*/ 799184 h 1173901"/>
                  <a:gd name="connsiteX118" fmla="*/ 73408 w 979192"/>
                  <a:gd name="connsiteY118" fmla="*/ 784245 h 1173901"/>
                  <a:gd name="connsiteX119" fmla="*/ 42303 w 979192"/>
                  <a:gd name="connsiteY119" fmla="*/ 672203 h 1173901"/>
                  <a:gd name="connsiteX120" fmla="*/ 19907 w 979192"/>
                  <a:gd name="connsiteY120" fmla="*/ 553937 h 1173901"/>
                  <a:gd name="connsiteX121" fmla="*/ 24884 w 979192"/>
                  <a:gd name="connsiteY121" fmla="*/ 535263 h 1173901"/>
                  <a:gd name="connsiteX122" fmla="*/ 39815 w 979192"/>
                  <a:gd name="connsiteY122" fmla="*/ 525304 h 1173901"/>
                  <a:gd name="connsiteX123" fmla="*/ 191608 w 979192"/>
                  <a:gd name="connsiteY123" fmla="*/ 480487 h 1173901"/>
                  <a:gd name="connsiteX124" fmla="*/ 223958 w 979192"/>
                  <a:gd name="connsiteY124" fmla="*/ 426956 h 1173901"/>
                  <a:gd name="connsiteX125" fmla="*/ 181654 w 979192"/>
                  <a:gd name="connsiteY125" fmla="*/ 380895 h 1173901"/>
                  <a:gd name="connsiteX126" fmla="*/ 26128 w 979192"/>
                  <a:gd name="connsiteY126" fmla="*/ 369691 h 1173901"/>
                  <a:gd name="connsiteX127" fmla="*/ 8709 w 979192"/>
                  <a:gd name="connsiteY127" fmla="*/ 362221 h 1173901"/>
                  <a:gd name="connsiteX128" fmla="*/ 0 w 979192"/>
                  <a:gd name="connsiteY128" fmla="*/ 346037 h 1173901"/>
                  <a:gd name="connsiteX129" fmla="*/ 23640 w 979192"/>
                  <a:gd name="connsiteY129" fmla="*/ 144362 h 1173901"/>
                  <a:gd name="connsiteX130" fmla="*/ 110735 w 979192"/>
                  <a:gd name="connsiteY130" fmla="*/ 19872 h 1173901"/>
                  <a:gd name="connsiteX131" fmla="*/ 176678 w 979192"/>
                  <a:gd name="connsiteY131" fmla="*/ 887 h 1173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979192" h="1173901">
                    <a:moveTo>
                      <a:pt x="179180" y="17552"/>
                    </a:moveTo>
                    <a:cubicBezTo>
                      <a:pt x="155852" y="19575"/>
                      <a:pt x="135634" y="25488"/>
                      <a:pt x="118216" y="34824"/>
                    </a:cubicBezTo>
                    <a:cubicBezTo>
                      <a:pt x="83379" y="53497"/>
                      <a:pt x="56008" y="92088"/>
                      <a:pt x="38590" y="149352"/>
                    </a:cubicBezTo>
                    <a:cubicBezTo>
                      <a:pt x="23660" y="200392"/>
                      <a:pt x="14951" y="267615"/>
                      <a:pt x="16195" y="346042"/>
                    </a:cubicBezTo>
                    <a:cubicBezTo>
                      <a:pt x="16195" y="347287"/>
                      <a:pt x="17439" y="349777"/>
                      <a:pt x="18683" y="352266"/>
                    </a:cubicBezTo>
                    <a:cubicBezTo>
                      <a:pt x="21172" y="353511"/>
                      <a:pt x="23660" y="354756"/>
                      <a:pt x="26148" y="354756"/>
                    </a:cubicBezTo>
                    <a:cubicBezTo>
                      <a:pt x="99553" y="349777"/>
                      <a:pt x="151808" y="353511"/>
                      <a:pt x="187888" y="367205"/>
                    </a:cubicBezTo>
                    <a:cubicBezTo>
                      <a:pt x="218992" y="378409"/>
                      <a:pt x="236410" y="398327"/>
                      <a:pt x="240142" y="424469"/>
                    </a:cubicBezTo>
                    <a:cubicBezTo>
                      <a:pt x="242632" y="451856"/>
                      <a:pt x="228946" y="475509"/>
                      <a:pt x="200330" y="492937"/>
                    </a:cubicBezTo>
                    <a:cubicBezTo>
                      <a:pt x="167982" y="514100"/>
                      <a:pt x="116972" y="530283"/>
                      <a:pt x="42322" y="541487"/>
                    </a:cubicBezTo>
                    <a:cubicBezTo>
                      <a:pt x="39834" y="541487"/>
                      <a:pt x="38590" y="542732"/>
                      <a:pt x="37346" y="545221"/>
                    </a:cubicBezTo>
                    <a:cubicBezTo>
                      <a:pt x="34857" y="547711"/>
                      <a:pt x="34857" y="548956"/>
                      <a:pt x="34857" y="551446"/>
                    </a:cubicBezTo>
                    <a:cubicBezTo>
                      <a:pt x="41078" y="590037"/>
                      <a:pt x="48543" y="629873"/>
                      <a:pt x="58496" y="668464"/>
                    </a:cubicBezTo>
                    <a:cubicBezTo>
                      <a:pt x="67205" y="707055"/>
                      <a:pt x="77159" y="743156"/>
                      <a:pt x="87112" y="779257"/>
                    </a:cubicBezTo>
                    <a:cubicBezTo>
                      <a:pt x="88356" y="781747"/>
                      <a:pt x="90844" y="784237"/>
                      <a:pt x="93333" y="784237"/>
                    </a:cubicBezTo>
                    <a:cubicBezTo>
                      <a:pt x="95821" y="786726"/>
                      <a:pt x="98309" y="786726"/>
                      <a:pt x="100798" y="784237"/>
                    </a:cubicBezTo>
                    <a:cubicBezTo>
                      <a:pt x="167982" y="753115"/>
                      <a:pt x="218992" y="736932"/>
                      <a:pt x="258806" y="735687"/>
                    </a:cubicBezTo>
                    <a:cubicBezTo>
                      <a:pt x="291154" y="734442"/>
                      <a:pt x="316036" y="746891"/>
                      <a:pt x="328478" y="770543"/>
                    </a:cubicBezTo>
                    <a:cubicBezTo>
                      <a:pt x="342164" y="795441"/>
                      <a:pt x="337186" y="822828"/>
                      <a:pt x="314792" y="851460"/>
                    </a:cubicBezTo>
                    <a:cubicBezTo>
                      <a:pt x="289910" y="883826"/>
                      <a:pt x="243876" y="919928"/>
                      <a:pt x="172958" y="959764"/>
                    </a:cubicBezTo>
                    <a:cubicBezTo>
                      <a:pt x="170470" y="961008"/>
                      <a:pt x="169226" y="962253"/>
                      <a:pt x="167982" y="965988"/>
                    </a:cubicBezTo>
                    <a:cubicBezTo>
                      <a:pt x="167982" y="968478"/>
                      <a:pt x="167982" y="969723"/>
                      <a:pt x="169226" y="972212"/>
                    </a:cubicBezTo>
                    <a:cubicBezTo>
                      <a:pt x="189132" y="1003334"/>
                      <a:pt x="212772" y="1030721"/>
                      <a:pt x="241388" y="1054374"/>
                    </a:cubicBezTo>
                    <a:cubicBezTo>
                      <a:pt x="266270" y="1076781"/>
                      <a:pt x="294886" y="1094210"/>
                      <a:pt x="325990" y="1109148"/>
                    </a:cubicBezTo>
                    <a:cubicBezTo>
                      <a:pt x="378244" y="1030721"/>
                      <a:pt x="423034" y="979681"/>
                      <a:pt x="461602" y="953539"/>
                    </a:cubicBezTo>
                    <a:cubicBezTo>
                      <a:pt x="481510" y="939846"/>
                      <a:pt x="500172" y="933621"/>
                      <a:pt x="516346" y="933621"/>
                    </a:cubicBezTo>
                    <a:cubicBezTo>
                      <a:pt x="528786" y="933621"/>
                      <a:pt x="539984" y="937356"/>
                      <a:pt x="551182" y="944825"/>
                    </a:cubicBezTo>
                    <a:cubicBezTo>
                      <a:pt x="571088" y="958519"/>
                      <a:pt x="579798" y="980926"/>
                      <a:pt x="574820" y="1012048"/>
                    </a:cubicBezTo>
                    <a:cubicBezTo>
                      <a:pt x="568600" y="1045660"/>
                      <a:pt x="551182" y="1089230"/>
                      <a:pt x="517590" y="1144005"/>
                    </a:cubicBezTo>
                    <a:cubicBezTo>
                      <a:pt x="515102" y="1147739"/>
                      <a:pt x="515102" y="1151474"/>
                      <a:pt x="517590" y="1153963"/>
                    </a:cubicBezTo>
                    <a:cubicBezTo>
                      <a:pt x="518834" y="1156453"/>
                      <a:pt x="522566" y="1158943"/>
                      <a:pt x="526298" y="1158943"/>
                    </a:cubicBezTo>
                    <a:cubicBezTo>
                      <a:pt x="559890" y="1155208"/>
                      <a:pt x="594728" y="1147739"/>
                      <a:pt x="628320" y="1137780"/>
                    </a:cubicBezTo>
                    <a:cubicBezTo>
                      <a:pt x="663156" y="1127821"/>
                      <a:pt x="696748" y="1112883"/>
                      <a:pt x="729096" y="1095455"/>
                    </a:cubicBezTo>
                    <a:cubicBezTo>
                      <a:pt x="768908" y="1074292"/>
                      <a:pt x="806234" y="1046905"/>
                      <a:pt x="838582" y="1015783"/>
                    </a:cubicBezTo>
                    <a:cubicBezTo>
                      <a:pt x="870930" y="985906"/>
                      <a:pt x="898300" y="953539"/>
                      <a:pt x="920696" y="917438"/>
                    </a:cubicBezTo>
                    <a:cubicBezTo>
                      <a:pt x="921940" y="913703"/>
                      <a:pt x="921940" y="909969"/>
                      <a:pt x="920696" y="907479"/>
                    </a:cubicBezTo>
                    <a:cubicBezTo>
                      <a:pt x="919452" y="903744"/>
                      <a:pt x="915720" y="902499"/>
                      <a:pt x="911986" y="902499"/>
                    </a:cubicBezTo>
                    <a:cubicBezTo>
                      <a:pt x="849778" y="906234"/>
                      <a:pt x="804990" y="902499"/>
                      <a:pt x="773886" y="890051"/>
                    </a:cubicBezTo>
                    <a:cubicBezTo>
                      <a:pt x="745270" y="880092"/>
                      <a:pt x="729096" y="862664"/>
                      <a:pt x="726608" y="839011"/>
                    </a:cubicBezTo>
                    <a:cubicBezTo>
                      <a:pt x="724120" y="810379"/>
                      <a:pt x="739050" y="785482"/>
                      <a:pt x="771398" y="766809"/>
                    </a:cubicBezTo>
                    <a:cubicBezTo>
                      <a:pt x="808722" y="745646"/>
                      <a:pt x="868442" y="729462"/>
                      <a:pt x="955532" y="719503"/>
                    </a:cubicBezTo>
                    <a:cubicBezTo>
                      <a:pt x="958020" y="719503"/>
                      <a:pt x="959264" y="718259"/>
                      <a:pt x="960508" y="715769"/>
                    </a:cubicBezTo>
                    <a:cubicBezTo>
                      <a:pt x="962998" y="714524"/>
                      <a:pt x="962998" y="712034"/>
                      <a:pt x="962998" y="710789"/>
                    </a:cubicBezTo>
                    <a:cubicBezTo>
                      <a:pt x="962998" y="678423"/>
                      <a:pt x="959264" y="646056"/>
                      <a:pt x="951800" y="614934"/>
                    </a:cubicBezTo>
                    <a:cubicBezTo>
                      <a:pt x="944334" y="582567"/>
                      <a:pt x="933138" y="552691"/>
                      <a:pt x="918208" y="522814"/>
                    </a:cubicBezTo>
                    <a:cubicBezTo>
                      <a:pt x="918208" y="520324"/>
                      <a:pt x="915720" y="519079"/>
                      <a:pt x="913230" y="517834"/>
                    </a:cubicBezTo>
                    <a:cubicBezTo>
                      <a:pt x="909498" y="517834"/>
                      <a:pt x="908254" y="517834"/>
                      <a:pt x="905766" y="519079"/>
                    </a:cubicBezTo>
                    <a:cubicBezTo>
                      <a:pt x="841070" y="558915"/>
                      <a:pt x="790060" y="581323"/>
                      <a:pt x="751490" y="586302"/>
                    </a:cubicBezTo>
                    <a:cubicBezTo>
                      <a:pt x="717898" y="592527"/>
                      <a:pt x="693016" y="582567"/>
                      <a:pt x="676842" y="560160"/>
                    </a:cubicBezTo>
                    <a:cubicBezTo>
                      <a:pt x="661912" y="537752"/>
                      <a:pt x="663156" y="511610"/>
                      <a:pt x="679330" y="482978"/>
                    </a:cubicBezTo>
                    <a:cubicBezTo>
                      <a:pt x="696748" y="450611"/>
                      <a:pt x="734072" y="413265"/>
                      <a:pt x="792548" y="368450"/>
                    </a:cubicBezTo>
                    <a:cubicBezTo>
                      <a:pt x="795036" y="367205"/>
                      <a:pt x="796280" y="364715"/>
                      <a:pt x="796280" y="362225"/>
                    </a:cubicBezTo>
                    <a:cubicBezTo>
                      <a:pt x="796280" y="359736"/>
                      <a:pt x="795036" y="357246"/>
                      <a:pt x="793792" y="354756"/>
                    </a:cubicBezTo>
                    <a:cubicBezTo>
                      <a:pt x="767664" y="328614"/>
                      <a:pt x="740294" y="302471"/>
                      <a:pt x="710434" y="276329"/>
                    </a:cubicBezTo>
                    <a:cubicBezTo>
                      <a:pt x="681818" y="251432"/>
                      <a:pt x="650714" y="225289"/>
                      <a:pt x="618366" y="202882"/>
                    </a:cubicBezTo>
                    <a:cubicBezTo>
                      <a:pt x="617122" y="200392"/>
                      <a:pt x="614634" y="200392"/>
                      <a:pt x="612146" y="200392"/>
                    </a:cubicBezTo>
                    <a:cubicBezTo>
                      <a:pt x="609656" y="201637"/>
                      <a:pt x="607168" y="202882"/>
                      <a:pt x="605924" y="204127"/>
                    </a:cubicBezTo>
                    <a:cubicBezTo>
                      <a:pt x="561134" y="262636"/>
                      <a:pt x="523810" y="299982"/>
                      <a:pt x="491462" y="317410"/>
                    </a:cubicBezTo>
                    <a:cubicBezTo>
                      <a:pt x="461602" y="334838"/>
                      <a:pt x="436720" y="334838"/>
                      <a:pt x="414324" y="319900"/>
                    </a:cubicBezTo>
                    <a:cubicBezTo>
                      <a:pt x="391930" y="304961"/>
                      <a:pt x="383220" y="281309"/>
                      <a:pt x="386954" y="248942"/>
                    </a:cubicBezTo>
                    <a:cubicBezTo>
                      <a:pt x="390686" y="211596"/>
                      <a:pt x="410592" y="165536"/>
                      <a:pt x="447916" y="104537"/>
                    </a:cubicBezTo>
                    <a:cubicBezTo>
                      <a:pt x="449160" y="102047"/>
                      <a:pt x="449160" y="100802"/>
                      <a:pt x="447916" y="98313"/>
                    </a:cubicBezTo>
                    <a:cubicBezTo>
                      <a:pt x="447916" y="94578"/>
                      <a:pt x="445428" y="93333"/>
                      <a:pt x="444184" y="92088"/>
                    </a:cubicBezTo>
                    <a:cubicBezTo>
                      <a:pt x="375756" y="55987"/>
                      <a:pt x="312304" y="33579"/>
                      <a:pt x="258806" y="23620"/>
                    </a:cubicBezTo>
                    <a:cubicBezTo>
                      <a:pt x="228946" y="17396"/>
                      <a:pt x="202508" y="15529"/>
                      <a:pt x="179180" y="17552"/>
                    </a:cubicBezTo>
                    <a:close/>
                    <a:moveTo>
                      <a:pt x="176678" y="887"/>
                    </a:moveTo>
                    <a:cubicBezTo>
                      <a:pt x="201874" y="-1292"/>
                      <a:pt x="230180" y="576"/>
                      <a:pt x="261284" y="6178"/>
                    </a:cubicBezTo>
                    <a:cubicBezTo>
                      <a:pt x="317274" y="18627"/>
                      <a:pt x="380728" y="41035"/>
                      <a:pt x="451648" y="78382"/>
                    </a:cubicBezTo>
                    <a:cubicBezTo>
                      <a:pt x="457868" y="80872"/>
                      <a:pt x="461602" y="87097"/>
                      <a:pt x="464090" y="93321"/>
                    </a:cubicBezTo>
                    <a:cubicBezTo>
                      <a:pt x="465334" y="100791"/>
                      <a:pt x="464090" y="107015"/>
                      <a:pt x="461602" y="113240"/>
                    </a:cubicBezTo>
                    <a:cubicBezTo>
                      <a:pt x="425520" y="170505"/>
                      <a:pt x="406856" y="216567"/>
                      <a:pt x="403124" y="250179"/>
                    </a:cubicBezTo>
                    <a:cubicBezTo>
                      <a:pt x="399390" y="276323"/>
                      <a:pt x="405612" y="296241"/>
                      <a:pt x="423030" y="307445"/>
                    </a:cubicBezTo>
                    <a:cubicBezTo>
                      <a:pt x="439206" y="318649"/>
                      <a:pt x="459112" y="317404"/>
                      <a:pt x="483998" y="303711"/>
                    </a:cubicBezTo>
                    <a:cubicBezTo>
                      <a:pt x="515102" y="287527"/>
                      <a:pt x="552428" y="251424"/>
                      <a:pt x="593488" y="195404"/>
                    </a:cubicBezTo>
                    <a:cubicBezTo>
                      <a:pt x="597220" y="190424"/>
                      <a:pt x="603442" y="186689"/>
                      <a:pt x="609662" y="185444"/>
                    </a:cubicBezTo>
                    <a:cubicBezTo>
                      <a:pt x="615884" y="184199"/>
                      <a:pt x="622104" y="186689"/>
                      <a:pt x="628326" y="190424"/>
                    </a:cubicBezTo>
                    <a:cubicBezTo>
                      <a:pt x="659430" y="214077"/>
                      <a:pt x="691780" y="238975"/>
                      <a:pt x="721640" y="265118"/>
                    </a:cubicBezTo>
                    <a:cubicBezTo>
                      <a:pt x="751502" y="291261"/>
                      <a:pt x="778874" y="317404"/>
                      <a:pt x="803758" y="344792"/>
                    </a:cubicBezTo>
                    <a:cubicBezTo>
                      <a:pt x="809980" y="349772"/>
                      <a:pt x="812468" y="357242"/>
                      <a:pt x="811224" y="363466"/>
                    </a:cubicBezTo>
                    <a:cubicBezTo>
                      <a:pt x="811224" y="370935"/>
                      <a:pt x="807492" y="377160"/>
                      <a:pt x="801270" y="382140"/>
                    </a:cubicBezTo>
                    <a:cubicBezTo>
                      <a:pt x="745280" y="424467"/>
                      <a:pt x="709198" y="460569"/>
                      <a:pt x="693024" y="490447"/>
                    </a:cubicBezTo>
                    <a:cubicBezTo>
                      <a:pt x="679338" y="514100"/>
                      <a:pt x="678094" y="535263"/>
                      <a:pt x="690536" y="551447"/>
                    </a:cubicBezTo>
                    <a:cubicBezTo>
                      <a:pt x="701734" y="568876"/>
                      <a:pt x="721640" y="576345"/>
                      <a:pt x="750258" y="571366"/>
                    </a:cubicBezTo>
                    <a:cubicBezTo>
                      <a:pt x="785096" y="567631"/>
                      <a:pt x="836108" y="545223"/>
                      <a:pt x="897074" y="505386"/>
                    </a:cubicBezTo>
                    <a:cubicBezTo>
                      <a:pt x="903296" y="502896"/>
                      <a:pt x="909516" y="501651"/>
                      <a:pt x="916982" y="502896"/>
                    </a:cubicBezTo>
                    <a:cubicBezTo>
                      <a:pt x="924446" y="505386"/>
                      <a:pt x="929424" y="510365"/>
                      <a:pt x="931912" y="516590"/>
                    </a:cubicBezTo>
                    <a:cubicBezTo>
                      <a:pt x="946842" y="546467"/>
                      <a:pt x="959284" y="578835"/>
                      <a:pt x="966750" y="612448"/>
                    </a:cubicBezTo>
                    <a:cubicBezTo>
                      <a:pt x="974216" y="643570"/>
                      <a:pt x="979192" y="675938"/>
                      <a:pt x="979192" y="710795"/>
                    </a:cubicBezTo>
                    <a:cubicBezTo>
                      <a:pt x="979192" y="715775"/>
                      <a:pt x="976704" y="721999"/>
                      <a:pt x="972970" y="725734"/>
                    </a:cubicBezTo>
                    <a:cubicBezTo>
                      <a:pt x="967994" y="730714"/>
                      <a:pt x="963018" y="733204"/>
                      <a:pt x="958040" y="734449"/>
                    </a:cubicBezTo>
                    <a:cubicBezTo>
                      <a:pt x="874678" y="745653"/>
                      <a:pt x="814956" y="760592"/>
                      <a:pt x="778874" y="780510"/>
                    </a:cubicBezTo>
                    <a:cubicBezTo>
                      <a:pt x="751502" y="796694"/>
                      <a:pt x="739060" y="814123"/>
                      <a:pt x="741548" y="837776"/>
                    </a:cubicBezTo>
                    <a:cubicBezTo>
                      <a:pt x="744036" y="855205"/>
                      <a:pt x="755234" y="867654"/>
                      <a:pt x="778874" y="876368"/>
                    </a:cubicBezTo>
                    <a:cubicBezTo>
                      <a:pt x="807492" y="886327"/>
                      <a:pt x="852282" y="890062"/>
                      <a:pt x="912004" y="887572"/>
                    </a:cubicBezTo>
                    <a:cubicBezTo>
                      <a:pt x="920714" y="886327"/>
                      <a:pt x="929424" y="891307"/>
                      <a:pt x="934400" y="900021"/>
                    </a:cubicBezTo>
                    <a:cubicBezTo>
                      <a:pt x="939378" y="907491"/>
                      <a:pt x="939378" y="917450"/>
                      <a:pt x="933156" y="926164"/>
                    </a:cubicBezTo>
                    <a:cubicBezTo>
                      <a:pt x="909516" y="962267"/>
                      <a:pt x="882144" y="997124"/>
                      <a:pt x="849794" y="1027002"/>
                    </a:cubicBezTo>
                    <a:cubicBezTo>
                      <a:pt x="816200" y="1059369"/>
                      <a:pt x="777630" y="1086757"/>
                      <a:pt x="736572" y="1109166"/>
                    </a:cubicBezTo>
                    <a:cubicBezTo>
                      <a:pt x="702978" y="1127839"/>
                      <a:pt x="668140" y="1141533"/>
                      <a:pt x="633302" y="1152738"/>
                    </a:cubicBezTo>
                    <a:cubicBezTo>
                      <a:pt x="598464" y="1162697"/>
                      <a:pt x="563626" y="1170166"/>
                      <a:pt x="527544" y="1173901"/>
                    </a:cubicBezTo>
                    <a:cubicBezTo>
                      <a:pt x="526300" y="1173901"/>
                      <a:pt x="526300" y="1173901"/>
                      <a:pt x="525056" y="1173901"/>
                    </a:cubicBezTo>
                    <a:cubicBezTo>
                      <a:pt x="516346" y="1173901"/>
                      <a:pt x="508882" y="1170166"/>
                      <a:pt x="503904" y="1162697"/>
                    </a:cubicBezTo>
                    <a:cubicBezTo>
                      <a:pt x="498928" y="1155227"/>
                      <a:pt x="498928" y="1145268"/>
                      <a:pt x="503904" y="1136554"/>
                    </a:cubicBezTo>
                    <a:cubicBezTo>
                      <a:pt x="536254" y="1083023"/>
                      <a:pt x="554916" y="1040696"/>
                      <a:pt x="559894" y="1010818"/>
                    </a:cubicBezTo>
                    <a:cubicBezTo>
                      <a:pt x="563626" y="984675"/>
                      <a:pt x="557406" y="967246"/>
                      <a:pt x="542474" y="956042"/>
                    </a:cubicBezTo>
                    <a:cubicBezTo>
                      <a:pt x="522568" y="943593"/>
                      <a:pt x="498928" y="947328"/>
                      <a:pt x="470310" y="967246"/>
                    </a:cubicBezTo>
                    <a:cubicBezTo>
                      <a:pt x="434228" y="990900"/>
                      <a:pt x="389438" y="1043186"/>
                      <a:pt x="337180" y="1119125"/>
                    </a:cubicBezTo>
                    <a:lnTo>
                      <a:pt x="334692" y="1124105"/>
                    </a:lnTo>
                    <a:cubicBezTo>
                      <a:pt x="332204" y="1126595"/>
                      <a:pt x="328470" y="1127839"/>
                      <a:pt x="324738" y="1125350"/>
                    </a:cubicBezTo>
                    <a:cubicBezTo>
                      <a:pt x="291144" y="1110411"/>
                      <a:pt x="258796" y="1090492"/>
                      <a:pt x="230178" y="1066839"/>
                    </a:cubicBezTo>
                    <a:cubicBezTo>
                      <a:pt x="201562" y="1040696"/>
                      <a:pt x="176678" y="1013308"/>
                      <a:pt x="156770" y="980940"/>
                    </a:cubicBezTo>
                    <a:cubicBezTo>
                      <a:pt x="153038" y="975961"/>
                      <a:pt x="151793" y="968491"/>
                      <a:pt x="153038" y="962267"/>
                    </a:cubicBezTo>
                    <a:cubicBezTo>
                      <a:pt x="155526" y="954797"/>
                      <a:pt x="159259" y="949818"/>
                      <a:pt x="165480" y="946083"/>
                    </a:cubicBezTo>
                    <a:cubicBezTo>
                      <a:pt x="232666" y="907491"/>
                      <a:pt x="279946" y="872633"/>
                      <a:pt x="302342" y="841511"/>
                    </a:cubicBezTo>
                    <a:cubicBezTo>
                      <a:pt x="321006" y="817857"/>
                      <a:pt x="324738" y="796694"/>
                      <a:pt x="314784" y="778020"/>
                    </a:cubicBezTo>
                    <a:cubicBezTo>
                      <a:pt x="304832" y="759347"/>
                      <a:pt x="286168" y="750632"/>
                      <a:pt x="258796" y="751877"/>
                    </a:cubicBezTo>
                    <a:cubicBezTo>
                      <a:pt x="222714" y="751877"/>
                      <a:pt x="171700" y="768061"/>
                      <a:pt x="107002" y="797939"/>
                    </a:cubicBezTo>
                    <a:cubicBezTo>
                      <a:pt x="100781" y="801674"/>
                      <a:pt x="93316" y="802919"/>
                      <a:pt x="87095" y="799184"/>
                    </a:cubicBezTo>
                    <a:cubicBezTo>
                      <a:pt x="79629" y="796694"/>
                      <a:pt x="75897" y="790469"/>
                      <a:pt x="73408" y="784245"/>
                    </a:cubicBezTo>
                    <a:cubicBezTo>
                      <a:pt x="62210" y="748143"/>
                      <a:pt x="52257" y="710795"/>
                      <a:pt x="42303" y="672203"/>
                    </a:cubicBezTo>
                    <a:cubicBezTo>
                      <a:pt x="33594" y="633611"/>
                      <a:pt x="26128" y="593774"/>
                      <a:pt x="19907" y="553937"/>
                    </a:cubicBezTo>
                    <a:cubicBezTo>
                      <a:pt x="18663" y="547712"/>
                      <a:pt x="19907" y="541488"/>
                      <a:pt x="24884" y="535263"/>
                    </a:cubicBezTo>
                    <a:cubicBezTo>
                      <a:pt x="28617" y="530284"/>
                      <a:pt x="33594" y="526549"/>
                      <a:pt x="39815" y="525304"/>
                    </a:cubicBezTo>
                    <a:cubicBezTo>
                      <a:pt x="110735" y="515345"/>
                      <a:pt x="161747" y="500406"/>
                      <a:pt x="191608" y="480487"/>
                    </a:cubicBezTo>
                    <a:cubicBezTo>
                      <a:pt x="216492" y="465549"/>
                      <a:pt x="226446" y="446875"/>
                      <a:pt x="223958" y="426956"/>
                    </a:cubicBezTo>
                    <a:cubicBezTo>
                      <a:pt x="221470" y="405793"/>
                      <a:pt x="207782" y="390854"/>
                      <a:pt x="181654" y="380895"/>
                    </a:cubicBezTo>
                    <a:cubicBezTo>
                      <a:pt x="149305" y="368446"/>
                      <a:pt x="97048" y="364711"/>
                      <a:pt x="26128" y="369691"/>
                    </a:cubicBezTo>
                    <a:cubicBezTo>
                      <a:pt x="19907" y="369691"/>
                      <a:pt x="13686" y="367201"/>
                      <a:pt x="8709" y="362221"/>
                    </a:cubicBezTo>
                    <a:cubicBezTo>
                      <a:pt x="2488" y="358486"/>
                      <a:pt x="1244" y="352262"/>
                      <a:pt x="0" y="346037"/>
                    </a:cubicBezTo>
                    <a:cubicBezTo>
                      <a:pt x="0" y="265118"/>
                      <a:pt x="7465" y="197893"/>
                      <a:pt x="23640" y="144362"/>
                    </a:cubicBezTo>
                    <a:cubicBezTo>
                      <a:pt x="42303" y="83362"/>
                      <a:pt x="72164" y="41035"/>
                      <a:pt x="110735" y="19872"/>
                    </a:cubicBezTo>
                    <a:cubicBezTo>
                      <a:pt x="129398" y="9290"/>
                      <a:pt x="151483" y="3065"/>
                      <a:pt x="176678" y="8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B07718C4-FE87-0D40-8E97-9418887C2965}"/>
                  </a:ext>
                </a:extLst>
              </p:cNvPr>
              <p:cNvSpPr/>
              <p:nvPr/>
            </p:nvSpPr>
            <p:spPr>
              <a:xfrm>
                <a:off x="17438596" y="9183464"/>
                <a:ext cx="1095051" cy="14443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0" h="1160">
                    <a:moveTo>
                      <a:pt x="467" y="961"/>
                    </a:moveTo>
                    <a:cubicBezTo>
                      <a:pt x="483" y="946"/>
                      <a:pt x="506" y="940"/>
                      <a:pt x="540" y="953"/>
                    </a:cubicBezTo>
                    <a:cubicBezTo>
                      <a:pt x="575" y="967"/>
                      <a:pt x="621" y="999"/>
                      <a:pt x="684" y="1060"/>
                    </a:cubicBezTo>
                    <a:cubicBezTo>
                      <a:pt x="687" y="1063"/>
                      <a:pt x="691" y="1065"/>
                      <a:pt x="695" y="1065"/>
                    </a:cubicBezTo>
                    <a:cubicBezTo>
                      <a:pt x="699" y="1065"/>
                      <a:pt x="702" y="1063"/>
                      <a:pt x="706" y="1061"/>
                    </a:cubicBezTo>
                    <a:cubicBezTo>
                      <a:pt x="730" y="1041"/>
                      <a:pt x="752" y="1019"/>
                      <a:pt x="771" y="994"/>
                    </a:cubicBezTo>
                    <a:cubicBezTo>
                      <a:pt x="791" y="969"/>
                      <a:pt x="807" y="941"/>
                      <a:pt x="821" y="912"/>
                    </a:cubicBezTo>
                    <a:lnTo>
                      <a:pt x="821" y="911"/>
                    </a:lnTo>
                    <a:cubicBezTo>
                      <a:pt x="822" y="907"/>
                      <a:pt x="822" y="902"/>
                      <a:pt x="821" y="898"/>
                    </a:cubicBezTo>
                    <a:cubicBezTo>
                      <a:pt x="819" y="894"/>
                      <a:pt x="815" y="891"/>
                      <a:pt x="811" y="890"/>
                    </a:cubicBezTo>
                    <a:cubicBezTo>
                      <a:pt x="739" y="865"/>
                      <a:pt x="695" y="840"/>
                      <a:pt x="670" y="818"/>
                    </a:cubicBezTo>
                    <a:cubicBezTo>
                      <a:pt x="646" y="795"/>
                      <a:pt x="641" y="774"/>
                      <a:pt x="647" y="753"/>
                    </a:cubicBezTo>
                    <a:cubicBezTo>
                      <a:pt x="652" y="734"/>
                      <a:pt x="668" y="718"/>
                      <a:pt x="700" y="713"/>
                    </a:cubicBezTo>
                    <a:cubicBezTo>
                      <a:pt x="731" y="707"/>
                      <a:pt x="780" y="711"/>
                      <a:pt x="850" y="729"/>
                    </a:cubicBezTo>
                    <a:cubicBezTo>
                      <a:pt x="855" y="730"/>
                      <a:pt x="860" y="729"/>
                      <a:pt x="863" y="727"/>
                    </a:cubicBezTo>
                    <a:cubicBezTo>
                      <a:pt x="867" y="724"/>
                      <a:pt x="869" y="720"/>
                      <a:pt x="870" y="715"/>
                    </a:cubicBezTo>
                    <a:cubicBezTo>
                      <a:pt x="874" y="679"/>
                      <a:pt x="878" y="643"/>
                      <a:pt x="879" y="605"/>
                    </a:cubicBezTo>
                    <a:cubicBezTo>
                      <a:pt x="880" y="567"/>
                      <a:pt x="880" y="529"/>
                      <a:pt x="879" y="491"/>
                    </a:cubicBezTo>
                    <a:cubicBezTo>
                      <a:pt x="878" y="486"/>
                      <a:pt x="876" y="482"/>
                      <a:pt x="873" y="479"/>
                    </a:cubicBezTo>
                    <a:cubicBezTo>
                      <a:pt x="870" y="477"/>
                      <a:pt x="866" y="475"/>
                      <a:pt x="861" y="475"/>
                    </a:cubicBezTo>
                    <a:cubicBezTo>
                      <a:pt x="788" y="477"/>
                      <a:pt x="740" y="471"/>
                      <a:pt x="711" y="459"/>
                    </a:cubicBezTo>
                    <a:cubicBezTo>
                      <a:pt x="680" y="447"/>
                      <a:pt x="669" y="429"/>
                      <a:pt x="667" y="408"/>
                    </a:cubicBezTo>
                    <a:cubicBezTo>
                      <a:pt x="665" y="388"/>
                      <a:pt x="674" y="369"/>
                      <a:pt x="701" y="352"/>
                    </a:cubicBezTo>
                    <a:cubicBezTo>
                      <a:pt x="727" y="336"/>
                      <a:pt x="772" y="322"/>
                      <a:pt x="841" y="312"/>
                    </a:cubicBezTo>
                    <a:cubicBezTo>
                      <a:pt x="845" y="311"/>
                      <a:pt x="850" y="309"/>
                      <a:pt x="852" y="305"/>
                    </a:cubicBezTo>
                    <a:cubicBezTo>
                      <a:pt x="855" y="302"/>
                      <a:pt x="856" y="297"/>
                      <a:pt x="855" y="292"/>
                    </a:cubicBezTo>
                    <a:cubicBezTo>
                      <a:pt x="841" y="223"/>
                      <a:pt x="821" y="159"/>
                      <a:pt x="794" y="109"/>
                    </a:cubicBezTo>
                    <a:cubicBezTo>
                      <a:pt x="768" y="60"/>
                      <a:pt x="735" y="24"/>
                      <a:pt x="697" y="9"/>
                    </a:cubicBezTo>
                    <a:cubicBezTo>
                      <a:pt x="657" y="-7"/>
                      <a:pt x="609" y="-2"/>
                      <a:pt x="557" y="19"/>
                    </a:cubicBezTo>
                    <a:cubicBezTo>
                      <a:pt x="506" y="40"/>
                      <a:pt x="451" y="76"/>
                      <a:pt x="395" y="122"/>
                    </a:cubicBezTo>
                    <a:cubicBezTo>
                      <a:pt x="392" y="125"/>
                      <a:pt x="389" y="129"/>
                      <a:pt x="389" y="133"/>
                    </a:cubicBezTo>
                    <a:cubicBezTo>
                      <a:pt x="389" y="137"/>
                      <a:pt x="391" y="142"/>
                      <a:pt x="394" y="145"/>
                    </a:cubicBezTo>
                    <a:cubicBezTo>
                      <a:pt x="443" y="200"/>
                      <a:pt x="470" y="240"/>
                      <a:pt x="481" y="271"/>
                    </a:cubicBezTo>
                    <a:cubicBezTo>
                      <a:pt x="491" y="302"/>
                      <a:pt x="485" y="323"/>
                      <a:pt x="470" y="338"/>
                    </a:cubicBezTo>
                    <a:cubicBezTo>
                      <a:pt x="456" y="352"/>
                      <a:pt x="435" y="358"/>
                      <a:pt x="403" y="348"/>
                    </a:cubicBezTo>
                    <a:cubicBezTo>
                      <a:pt x="372" y="338"/>
                      <a:pt x="331" y="311"/>
                      <a:pt x="275" y="260"/>
                    </a:cubicBezTo>
                    <a:cubicBezTo>
                      <a:pt x="271" y="257"/>
                      <a:pt x="267" y="256"/>
                      <a:pt x="263" y="256"/>
                    </a:cubicBezTo>
                    <a:cubicBezTo>
                      <a:pt x="259" y="256"/>
                      <a:pt x="255" y="258"/>
                      <a:pt x="252" y="262"/>
                    </a:cubicBezTo>
                    <a:cubicBezTo>
                      <a:pt x="226" y="291"/>
                      <a:pt x="202" y="320"/>
                      <a:pt x="178" y="350"/>
                    </a:cubicBezTo>
                    <a:cubicBezTo>
                      <a:pt x="155" y="380"/>
                      <a:pt x="133" y="410"/>
                      <a:pt x="114" y="440"/>
                    </a:cubicBezTo>
                    <a:cubicBezTo>
                      <a:pt x="110" y="444"/>
                      <a:pt x="110" y="449"/>
                      <a:pt x="111" y="453"/>
                    </a:cubicBezTo>
                    <a:cubicBezTo>
                      <a:pt x="112" y="457"/>
                      <a:pt x="115" y="461"/>
                      <a:pt x="120" y="464"/>
                    </a:cubicBezTo>
                    <a:cubicBezTo>
                      <a:pt x="188" y="496"/>
                      <a:pt x="228" y="524"/>
                      <a:pt x="249" y="549"/>
                    </a:cubicBezTo>
                    <a:cubicBezTo>
                      <a:pt x="271" y="574"/>
                      <a:pt x="273" y="596"/>
                      <a:pt x="265" y="614"/>
                    </a:cubicBezTo>
                    <a:cubicBezTo>
                      <a:pt x="257" y="635"/>
                      <a:pt x="238" y="648"/>
                      <a:pt x="203" y="649"/>
                    </a:cubicBezTo>
                    <a:cubicBezTo>
                      <a:pt x="167" y="651"/>
                      <a:pt x="115" y="639"/>
                      <a:pt x="39" y="609"/>
                    </a:cubicBezTo>
                    <a:cubicBezTo>
                      <a:pt x="35" y="608"/>
                      <a:pt x="30" y="608"/>
                      <a:pt x="26" y="609"/>
                    </a:cubicBezTo>
                    <a:cubicBezTo>
                      <a:pt x="23" y="612"/>
                      <a:pt x="19" y="615"/>
                      <a:pt x="18" y="619"/>
                    </a:cubicBezTo>
                    <a:cubicBezTo>
                      <a:pt x="6" y="654"/>
                      <a:pt x="0" y="689"/>
                      <a:pt x="0" y="724"/>
                    </a:cubicBezTo>
                    <a:cubicBezTo>
                      <a:pt x="-1" y="759"/>
                      <a:pt x="3" y="794"/>
                      <a:pt x="12" y="829"/>
                    </a:cubicBezTo>
                    <a:cubicBezTo>
                      <a:pt x="13" y="829"/>
                      <a:pt x="13" y="829"/>
                      <a:pt x="14" y="829"/>
                    </a:cubicBezTo>
                    <a:cubicBezTo>
                      <a:pt x="14" y="828"/>
                      <a:pt x="16" y="828"/>
                      <a:pt x="16" y="828"/>
                    </a:cubicBezTo>
                    <a:cubicBezTo>
                      <a:pt x="113" y="820"/>
                      <a:pt x="175" y="824"/>
                      <a:pt x="214" y="835"/>
                    </a:cubicBezTo>
                    <a:cubicBezTo>
                      <a:pt x="252" y="847"/>
                      <a:pt x="268" y="866"/>
                      <a:pt x="270" y="890"/>
                    </a:cubicBezTo>
                    <a:cubicBezTo>
                      <a:pt x="271" y="909"/>
                      <a:pt x="262" y="926"/>
                      <a:pt x="236" y="941"/>
                    </a:cubicBezTo>
                    <a:cubicBezTo>
                      <a:pt x="212" y="956"/>
                      <a:pt x="170" y="969"/>
                      <a:pt x="106" y="978"/>
                    </a:cubicBezTo>
                    <a:cubicBezTo>
                      <a:pt x="99" y="978"/>
                      <a:pt x="95" y="983"/>
                      <a:pt x="93" y="988"/>
                    </a:cubicBezTo>
                    <a:cubicBezTo>
                      <a:pt x="91" y="994"/>
                      <a:pt x="92" y="1000"/>
                      <a:pt x="97" y="1005"/>
                    </a:cubicBezTo>
                    <a:cubicBezTo>
                      <a:pt x="120" y="1029"/>
                      <a:pt x="147" y="1051"/>
                      <a:pt x="175" y="1070"/>
                    </a:cubicBezTo>
                    <a:cubicBezTo>
                      <a:pt x="204" y="1090"/>
                      <a:pt x="235" y="1106"/>
                      <a:pt x="269" y="1120"/>
                    </a:cubicBezTo>
                    <a:cubicBezTo>
                      <a:pt x="311" y="1137"/>
                      <a:pt x="354" y="1149"/>
                      <a:pt x="397" y="1154"/>
                    </a:cubicBezTo>
                    <a:cubicBezTo>
                      <a:pt x="439" y="1161"/>
                      <a:pt x="481" y="1161"/>
                      <a:pt x="522" y="1156"/>
                    </a:cubicBezTo>
                    <a:cubicBezTo>
                      <a:pt x="528" y="1155"/>
                      <a:pt x="533" y="1151"/>
                      <a:pt x="535" y="1145"/>
                    </a:cubicBezTo>
                    <a:cubicBezTo>
                      <a:pt x="537" y="1140"/>
                      <a:pt x="536" y="1134"/>
                      <a:pt x="532" y="1129"/>
                    </a:cubicBezTo>
                    <a:cubicBezTo>
                      <a:pt x="492" y="1083"/>
                      <a:pt x="468" y="1048"/>
                      <a:pt x="459" y="1021"/>
                    </a:cubicBezTo>
                    <a:cubicBezTo>
                      <a:pt x="450" y="994"/>
                      <a:pt x="454" y="975"/>
                      <a:pt x="467" y="9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98BEDC5-813A-5747-B6BE-322B2795A0E0}"/>
                  </a:ext>
                </a:extLst>
              </p:cNvPr>
              <p:cNvSpPr/>
              <p:nvPr/>
            </p:nvSpPr>
            <p:spPr>
              <a:xfrm>
                <a:off x="17430935" y="9174700"/>
                <a:ext cx="1110811" cy="1460620"/>
              </a:xfrm>
              <a:custGeom>
                <a:avLst/>
                <a:gdLst>
                  <a:gd name="connsiteX0" fmla="*/ 795816 w 1110811"/>
                  <a:gd name="connsiteY0" fmla="*/ 16240 h 1460620"/>
                  <a:gd name="connsiteX1" fmla="*/ 703266 w 1110811"/>
                  <a:gd name="connsiteY1" fmla="*/ 38653 h 1460620"/>
                  <a:gd name="connsiteX2" fmla="*/ 504168 w 1110811"/>
                  <a:gd name="connsiteY2" fmla="*/ 165657 h 1460620"/>
                  <a:gd name="connsiteX3" fmla="*/ 500436 w 1110811"/>
                  <a:gd name="connsiteY3" fmla="*/ 175618 h 1460620"/>
                  <a:gd name="connsiteX4" fmla="*/ 502924 w 1110811"/>
                  <a:gd name="connsiteY4" fmla="*/ 184334 h 1460620"/>
                  <a:gd name="connsiteX5" fmla="*/ 612428 w 1110811"/>
                  <a:gd name="connsiteY5" fmla="*/ 343713 h 1460620"/>
                  <a:gd name="connsiteX6" fmla="*/ 598740 w 1110811"/>
                  <a:gd name="connsiteY6" fmla="*/ 434608 h 1460620"/>
                  <a:gd name="connsiteX7" fmla="*/ 507902 w 1110811"/>
                  <a:gd name="connsiteY7" fmla="*/ 449550 h 1460620"/>
                  <a:gd name="connsiteX8" fmla="*/ 344892 w 1110811"/>
                  <a:gd name="connsiteY8" fmla="*/ 338732 h 1460620"/>
                  <a:gd name="connsiteX9" fmla="*/ 334936 w 1110811"/>
                  <a:gd name="connsiteY9" fmla="*/ 334997 h 1460620"/>
                  <a:gd name="connsiteX10" fmla="*/ 326226 w 1110811"/>
                  <a:gd name="connsiteY10" fmla="*/ 339977 h 1460620"/>
                  <a:gd name="connsiteX11" fmla="*/ 235388 w 1110811"/>
                  <a:gd name="connsiteY11" fmla="*/ 449550 h 1460620"/>
                  <a:gd name="connsiteX12" fmla="*/ 155750 w 1110811"/>
                  <a:gd name="connsiteY12" fmla="*/ 560367 h 1460620"/>
                  <a:gd name="connsiteX13" fmla="*/ 153260 w 1110811"/>
                  <a:gd name="connsiteY13" fmla="*/ 570329 h 1460620"/>
                  <a:gd name="connsiteX14" fmla="*/ 160726 w 1110811"/>
                  <a:gd name="connsiteY14" fmla="*/ 579045 h 1460620"/>
                  <a:gd name="connsiteX15" fmla="*/ 323738 w 1110811"/>
                  <a:gd name="connsiteY15" fmla="*/ 687372 h 1460620"/>
                  <a:gd name="connsiteX16" fmla="*/ 344892 w 1110811"/>
                  <a:gd name="connsiteY16" fmla="*/ 777022 h 1460620"/>
                  <a:gd name="connsiteX17" fmla="*/ 260276 w 1110811"/>
                  <a:gd name="connsiteY17" fmla="*/ 824338 h 1460620"/>
                  <a:gd name="connsiteX18" fmla="*/ 53712 w 1110811"/>
                  <a:gd name="connsiteY18" fmla="*/ 774532 h 1460620"/>
                  <a:gd name="connsiteX19" fmla="*/ 43758 w 1110811"/>
                  <a:gd name="connsiteY19" fmla="*/ 774532 h 1460620"/>
                  <a:gd name="connsiteX20" fmla="*/ 37536 w 1110811"/>
                  <a:gd name="connsiteY20" fmla="*/ 782003 h 1460620"/>
                  <a:gd name="connsiteX21" fmla="*/ 15138 w 1110811"/>
                  <a:gd name="connsiteY21" fmla="*/ 910253 h 1460620"/>
                  <a:gd name="connsiteX22" fmla="*/ 28824 w 1110811"/>
                  <a:gd name="connsiteY22" fmla="*/ 1032277 h 1460620"/>
                  <a:gd name="connsiteX23" fmla="*/ 144550 w 1110811"/>
                  <a:gd name="connsiteY23" fmla="*/ 1026051 h 1460620"/>
                  <a:gd name="connsiteX24" fmla="*/ 276452 w 1110811"/>
                  <a:gd name="connsiteY24" fmla="*/ 1040993 h 1460620"/>
                  <a:gd name="connsiteX25" fmla="*/ 351114 w 1110811"/>
                  <a:gd name="connsiteY25" fmla="*/ 1115701 h 1460620"/>
                  <a:gd name="connsiteX26" fmla="*/ 306316 w 1110811"/>
                  <a:gd name="connsiteY26" fmla="*/ 1187919 h 1460620"/>
                  <a:gd name="connsiteX27" fmla="*/ 140816 w 1110811"/>
                  <a:gd name="connsiteY27" fmla="*/ 1233990 h 1460620"/>
                  <a:gd name="connsiteX28" fmla="*/ 130862 w 1110811"/>
                  <a:gd name="connsiteY28" fmla="*/ 1242706 h 1460620"/>
                  <a:gd name="connsiteX29" fmla="*/ 133350 w 1110811"/>
                  <a:gd name="connsiteY29" fmla="*/ 1255157 h 1460620"/>
                  <a:gd name="connsiteX30" fmla="*/ 229166 w 1110811"/>
                  <a:gd name="connsiteY30" fmla="*/ 1334846 h 1460620"/>
                  <a:gd name="connsiteX31" fmla="*/ 344892 w 1110811"/>
                  <a:gd name="connsiteY31" fmla="*/ 1395858 h 1460620"/>
                  <a:gd name="connsiteX32" fmla="*/ 501680 w 1110811"/>
                  <a:gd name="connsiteY32" fmla="*/ 1438193 h 1460620"/>
                  <a:gd name="connsiteX33" fmla="*/ 655980 w 1110811"/>
                  <a:gd name="connsiteY33" fmla="*/ 1440684 h 1460620"/>
                  <a:gd name="connsiteX34" fmla="*/ 665936 w 1110811"/>
                  <a:gd name="connsiteY34" fmla="*/ 1431968 h 1460620"/>
                  <a:gd name="connsiteX35" fmla="*/ 664690 w 1110811"/>
                  <a:gd name="connsiteY35" fmla="*/ 1418271 h 1460620"/>
                  <a:gd name="connsiteX36" fmla="*/ 571364 w 1110811"/>
                  <a:gd name="connsiteY36" fmla="*/ 1281305 h 1460620"/>
                  <a:gd name="connsiteX37" fmla="*/ 583808 w 1110811"/>
                  <a:gd name="connsiteY37" fmla="*/ 1200371 h 1460620"/>
                  <a:gd name="connsiteX38" fmla="*/ 682112 w 1110811"/>
                  <a:gd name="connsiteY38" fmla="*/ 1189165 h 1460620"/>
                  <a:gd name="connsiteX39" fmla="*/ 863788 w 1110811"/>
                  <a:gd name="connsiteY39" fmla="*/ 1323640 h 1460620"/>
                  <a:gd name="connsiteX40" fmla="*/ 872498 w 1110811"/>
                  <a:gd name="connsiteY40" fmla="*/ 1326130 h 1460620"/>
                  <a:gd name="connsiteX41" fmla="*/ 881208 w 1110811"/>
                  <a:gd name="connsiteY41" fmla="*/ 1323640 h 1460620"/>
                  <a:gd name="connsiteX42" fmla="*/ 960848 w 1110811"/>
                  <a:gd name="connsiteY42" fmla="*/ 1241461 h 1460620"/>
                  <a:gd name="connsiteX43" fmla="*/ 1021822 w 1110811"/>
                  <a:gd name="connsiteY43" fmla="*/ 1140604 h 1460620"/>
                  <a:gd name="connsiteX44" fmla="*/ 1021822 w 1110811"/>
                  <a:gd name="connsiteY44" fmla="*/ 1130643 h 1460620"/>
                  <a:gd name="connsiteX45" fmla="*/ 1014354 w 1110811"/>
                  <a:gd name="connsiteY45" fmla="*/ 1123172 h 1460620"/>
                  <a:gd name="connsiteX46" fmla="*/ 836412 w 1110811"/>
                  <a:gd name="connsiteY46" fmla="*/ 1032277 h 1460620"/>
                  <a:gd name="connsiteX47" fmla="*/ 805304 w 1110811"/>
                  <a:gd name="connsiteY47" fmla="*/ 945117 h 1460620"/>
                  <a:gd name="connsiteX48" fmla="*/ 877476 w 1110811"/>
                  <a:gd name="connsiteY48" fmla="*/ 889085 h 1460620"/>
                  <a:gd name="connsiteX49" fmla="*/ 1066618 w 1110811"/>
                  <a:gd name="connsiteY49" fmla="*/ 909007 h 1460620"/>
                  <a:gd name="connsiteX50" fmla="*/ 1077818 w 1110811"/>
                  <a:gd name="connsiteY50" fmla="*/ 906517 h 1460620"/>
                  <a:gd name="connsiteX51" fmla="*/ 1082794 w 1110811"/>
                  <a:gd name="connsiteY51" fmla="*/ 897801 h 1460620"/>
                  <a:gd name="connsiteX52" fmla="*/ 1093994 w 1110811"/>
                  <a:gd name="connsiteY52" fmla="*/ 762081 h 1460620"/>
                  <a:gd name="connsiteX53" fmla="*/ 1093994 w 1110811"/>
                  <a:gd name="connsiteY53" fmla="*/ 620134 h 1460620"/>
                  <a:gd name="connsiteX54" fmla="*/ 1089016 w 1110811"/>
                  <a:gd name="connsiteY54" fmla="*/ 611418 h 1460620"/>
                  <a:gd name="connsiteX55" fmla="*/ 1079062 w 1110811"/>
                  <a:gd name="connsiteY55" fmla="*/ 607683 h 1460620"/>
                  <a:gd name="connsiteX56" fmla="*/ 889920 w 1110811"/>
                  <a:gd name="connsiteY56" fmla="*/ 587761 h 1460620"/>
                  <a:gd name="connsiteX57" fmla="*/ 830190 w 1110811"/>
                  <a:gd name="connsiteY57" fmla="*/ 518033 h 1460620"/>
                  <a:gd name="connsiteX58" fmla="*/ 874986 w 1110811"/>
                  <a:gd name="connsiteY58" fmla="*/ 440834 h 1460620"/>
                  <a:gd name="connsiteX59" fmla="*/ 1052930 w 1110811"/>
                  <a:gd name="connsiteY59" fmla="*/ 389783 h 1460620"/>
                  <a:gd name="connsiteX60" fmla="*/ 1062884 w 1110811"/>
                  <a:gd name="connsiteY60" fmla="*/ 384802 h 1460620"/>
                  <a:gd name="connsiteX61" fmla="*/ 1064130 w 1110811"/>
                  <a:gd name="connsiteY61" fmla="*/ 373596 h 1460620"/>
                  <a:gd name="connsiteX62" fmla="*/ 989468 w 1110811"/>
                  <a:gd name="connsiteY62" fmla="*/ 149470 h 1460620"/>
                  <a:gd name="connsiteX63" fmla="*/ 872498 w 1110811"/>
                  <a:gd name="connsiteY63" fmla="*/ 27446 h 1460620"/>
                  <a:gd name="connsiteX64" fmla="*/ 795816 w 1110811"/>
                  <a:gd name="connsiteY64" fmla="*/ 16240 h 1460620"/>
                  <a:gd name="connsiteX65" fmla="*/ 795978 w 1110811"/>
                  <a:gd name="connsiteY65" fmla="*/ 506 h 1460620"/>
                  <a:gd name="connsiteX66" fmla="*/ 878730 w 1110811"/>
                  <a:gd name="connsiteY66" fmla="*/ 12491 h 1460620"/>
                  <a:gd name="connsiteX67" fmla="*/ 1003170 w 1110811"/>
                  <a:gd name="connsiteY67" fmla="*/ 140743 h 1460620"/>
                  <a:gd name="connsiteX68" fmla="*/ 1079078 w 1110811"/>
                  <a:gd name="connsiteY68" fmla="*/ 371099 h 1460620"/>
                  <a:gd name="connsiteX69" fmla="*/ 1074102 w 1110811"/>
                  <a:gd name="connsiteY69" fmla="*/ 393512 h 1460620"/>
                  <a:gd name="connsiteX70" fmla="*/ 1055436 w 1110811"/>
                  <a:gd name="connsiteY70" fmla="*/ 404718 h 1460620"/>
                  <a:gd name="connsiteX71" fmla="*/ 883708 w 1110811"/>
                  <a:gd name="connsiteY71" fmla="*/ 454525 h 1460620"/>
                  <a:gd name="connsiteX72" fmla="*/ 845132 w 1110811"/>
                  <a:gd name="connsiteY72" fmla="*/ 516783 h 1460620"/>
                  <a:gd name="connsiteX73" fmla="*/ 894908 w 1110811"/>
                  <a:gd name="connsiteY73" fmla="*/ 574061 h 1460620"/>
                  <a:gd name="connsiteX74" fmla="*/ 1079078 w 1110811"/>
                  <a:gd name="connsiteY74" fmla="*/ 592739 h 1460620"/>
                  <a:gd name="connsiteX75" fmla="*/ 1100234 w 1110811"/>
                  <a:gd name="connsiteY75" fmla="*/ 600210 h 1460620"/>
                  <a:gd name="connsiteX76" fmla="*/ 1108944 w 1110811"/>
                  <a:gd name="connsiteY76" fmla="*/ 618887 h 1460620"/>
                  <a:gd name="connsiteX77" fmla="*/ 1108944 w 1110811"/>
                  <a:gd name="connsiteY77" fmla="*/ 762081 h 1460620"/>
                  <a:gd name="connsiteX78" fmla="*/ 1097744 w 1110811"/>
                  <a:gd name="connsiteY78" fmla="*/ 900295 h 1460620"/>
                  <a:gd name="connsiteX79" fmla="*/ 1085300 w 1110811"/>
                  <a:gd name="connsiteY79" fmla="*/ 918972 h 1460620"/>
                  <a:gd name="connsiteX80" fmla="*/ 1062902 w 1110811"/>
                  <a:gd name="connsiteY80" fmla="*/ 922708 h 1460620"/>
                  <a:gd name="connsiteX81" fmla="*/ 879976 w 1110811"/>
                  <a:gd name="connsiteY81" fmla="*/ 904030 h 1460620"/>
                  <a:gd name="connsiteX82" fmla="*/ 819000 w 1110811"/>
                  <a:gd name="connsiteY82" fmla="*/ 948856 h 1460620"/>
                  <a:gd name="connsiteX83" fmla="*/ 846376 w 1110811"/>
                  <a:gd name="connsiteY83" fmla="*/ 1021076 h 1460620"/>
                  <a:gd name="connsiteX84" fmla="*/ 1019348 w 1110811"/>
                  <a:gd name="connsiteY84" fmla="*/ 1109483 h 1460620"/>
                  <a:gd name="connsiteX85" fmla="*/ 1035524 w 1110811"/>
                  <a:gd name="connsiteY85" fmla="*/ 1124425 h 1460620"/>
                  <a:gd name="connsiteX86" fmla="*/ 1035524 w 1110811"/>
                  <a:gd name="connsiteY86" fmla="*/ 1146838 h 1460620"/>
                  <a:gd name="connsiteX87" fmla="*/ 973306 w 1110811"/>
                  <a:gd name="connsiteY87" fmla="*/ 1250187 h 1460620"/>
                  <a:gd name="connsiteX88" fmla="*/ 891174 w 1110811"/>
                  <a:gd name="connsiteY88" fmla="*/ 1336103 h 1460620"/>
                  <a:gd name="connsiteX89" fmla="*/ 872508 w 1110811"/>
                  <a:gd name="connsiteY89" fmla="*/ 1342329 h 1460620"/>
                  <a:gd name="connsiteX90" fmla="*/ 853842 w 1110811"/>
                  <a:gd name="connsiteY90" fmla="*/ 1334858 h 1460620"/>
                  <a:gd name="connsiteX91" fmla="*/ 677138 w 1110811"/>
                  <a:gd name="connsiteY91" fmla="*/ 1202870 h 1460620"/>
                  <a:gd name="connsiteX92" fmla="*/ 593764 w 1110811"/>
                  <a:gd name="connsiteY92" fmla="*/ 1210341 h 1460620"/>
                  <a:gd name="connsiteX93" fmla="*/ 586298 w 1110811"/>
                  <a:gd name="connsiteY93" fmla="*/ 1277580 h 1460620"/>
                  <a:gd name="connsiteX94" fmla="*/ 675894 w 1110811"/>
                  <a:gd name="connsiteY94" fmla="*/ 1409568 h 1460620"/>
                  <a:gd name="connsiteX95" fmla="*/ 680872 w 1110811"/>
                  <a:gd name="connsiteY95" fmla="*/ 1436962 h 1460620"/>
                  <a:gd name="connsiteX96" fmla="*/ 658472 w 1110811"/>
                  <a:gd name="connsiteY96" fmla="*/ 1455639 h 1460620"/>
                  <a:gd name="connsiteX97" fmla="*/ 585054 w 1110811"/>
                  <a:gd name="connsiteY97" fmla="*/ 1460620 h 1460620"/>
                  <a:gd name="connsiteX98" fmla="*/ 500434 w 1110811"/>
                  <a:gd name="connsiteY98" fmla="*/ 1454394 h 1460620"/>
                  <a:gd name="connsiteX99" fmla="*/ 338662 w 1110811"/>
                  <a:gd name="connsiteY99" fmla="*/ 1410813 h 1460620"/>
                  <a:gd name="connsiteX100" fmla="*/ 221690 w 1110811"/>
                  <a:gd name="connsiteY100" fmla="*/ 1347310 h 1460620"/>
                  <a:gd name="connsiteX101" fmla="*/ 122138 w 1110811"/>
                  <a:gd name="connsiteY101" fmla="*/ 1266374 h 1460620"/>
                  <a:gd name="connsiteX102" fmla="*/ 115916 w 1110811"/>
                  <a:gd name="connsiteY102" fmla="*/ 1236490 h 1460620"/>
                  <a:gd name="connsiteX103" fmla="*/ 139560 w 1110811"/>
                  <a:gd name="connsiteY103" fmla="*/ 1217812 h 1460620"/>
                  <a:gd name="connsiteX104" fmla="*/ 298842 w 1110811"/>
                  <a:gd name="connsiteY104" fmla="*/ 1174232 h 1460620"/>
                  <a:gd name="connsiteX105" fmla="*/ 334930 w 1110811"/>
                  <a:gd name="connsiteY105" fmla="*/ 1116954 h 1460620"/>
                  <a:gd name="connsiteX106" fmla="*/ 271466 w 1110811"/>
                  <a:gd name="connsiteY106" fmla="*/ 1057186 h 1460620"/>
                  <a:gd name="connsiteX107" fmla="*/ 28808 w 1110811"/>
                  <a:gd name="connsiteY107" fmla="*/ 1047225 h 1460620"/>
                  <a:gd name="connsiteX108" fmla="*/ 23830 w 1110811"/>
                  <a:gd name="connsiteY108" fmla="*/ 1048470 h 1460620"/>
                  <a:gd name="connsiteX109" fmla="*/ 15120 w 1110811"/>
                  <a:gd name="connsiteY109" fmla="*/ 1042244 h 1460620"/>
                  <a:gd name="connsiteX110" fmla="*/ 186 w 1110811"/>
                  <a:gd name="connsiteY110" fmla="*/ 910256 h 1460620"/>
                  <a:gd name="connsiteX111" fmla="*/ 21342 w 1110811"/>
                  <a:gd name="connsiteY111" fmla="*/ 778268 h 1460620"/>
                  <a:gd name="connsiteX112" fmla="*/ 37518 w 1110811"/>
                  <a:gd name="connsiteY112" fmla="*/ 760836 h 1460620"/>
                  <a:gd name="connsiteX113" fmla="*/ 58674 w 1110811"/>
                  <a:gd name="connsiteY113" fmla="*/ 759591 h 1460620"/>
                  <a:gd name="connsiteX114" fmla="*/ 260266 w 1110811"/>
                  <a:gd name="connsiteY114" fmla="*/ 809398 h 1460620"/>
                  <a:gd name="connsiteX115" fmla="*/ 329952 w 1110811"/>
                  <a:gd name="connsiteY115" fmla="*/ 772043 h 1460620"/>
                  <a:gd name="connsiteX116" fmla="*/ 311286 w 1110811"/>
                  <a:gd name="connsiteY116" fmla="*/ 697333 h 1460620"/>
                  <a:gd name="connsiteX117" fmla="*/ 153248 w 1110811"/>
                  <a:gd name="connsiteY117" fmla="*/ 592739 h 1460620"/>
                  <a:gd name="connsiteX118" fmla="*/ 139560 w 1110811"/>
                  <a:gd name="connsiteY118" fmla="*/ 575306 h 1460620"/>
                  <a:gd name="connsiteX119" fmla="*/ 142048 w 1110811"/>
                  <a:gd name="connsiteY119" fmla="*/ 551648 h 1460620"/>
                  <a:gd name="connsiteX120" fmla="*/ 222934 w 1110811"/>
                  <a:gd name="connsiteY120" fmla="*/ 439583 h 1460620"/>
                  <a:gd name="connsiteX121" fmla="*/ 315020 w 1110811"/>
                  <a:gd name="connsiteY121" fmla="*/ 328763 h 1460620"/>
                  <a:gd name="connsiteX122" fmla="*/ 334930 w 1110811"/>
                  <a:gd name="connsiteY122" fmla="*/ 320047 h 1460620"/>
                  <a:gd name="connsiteX123" fmla="*/ 354840 w 1110811"/>
                  <a:gd name="connsiteY123" fmla="*/ 327518 h 1460620"/>
                  <a:gd name="connsiteX124" fmla="*/ 511634 w 1110811"/>
                  <a:gd name="connsiteY124" fmla="*/ 434602 h 1460620"/>
                  <a:gd name="connsiteX125" fmla="*/ 587542 w 1110811"/>
                  <a:gd name="connsiteY125" fmla="*/ 423396 h 1460620"/>
                  <a:gd name="connsiteX126" fmla="*/ 597498 w 1110811"/>
                  <a:gd name="connsiteY126" fmla="*/ 348686 h 1460620"/>
                  <a:gd name="connsiteX127" fmla="*/ 491724 w 1110811"/>
                  <a:gd name="connsiteY127" fmla="*/ 195530 h 1460620"/>
                  <a:gd name="connsiteX128" fmla="*/ 484258 w 1110811"/>
                  <a:gd name="connsiteY128" fmla="*/ 173117 h 1460620"/>
                  <a:gd name="connsiteX129" fmla="*/ 494212 w 1110811"/>
                  <a:gd name="connsiteY129" fmla="*/ 154440 h 1460620"/>
                  <a:gd name="connsiteX130" fmla="*/ 698294 w 1110811"/>
                  <a:gd name="connsiteY130" fmla="*/ 24942 h 1460620"/>
                  <a:gd name="connsiteX131" fmla="*/ 795978 w 1110811"/>
                  <a:gd name="connsiteY131" fmla="*/ 506 h 14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10811" h="1460620">
                    <a:moveTo>
                      <a:pt x="795816" y="16240"/>
                    </a:moveTo>
                    <a:cubicBezTo>
                      <a:pt x="767662" y="18108"/>
                      <a:pt x="736864" y="25579"/>
                      <a:pt x="703266" y="38653"/>
                    </a:cubicBezTo>
                    <a:cubicBezTo>
                      <a:pt x="643536" y="63555"/>
                      <a:pt x="576342" y="107135"/>
                      <a:pt x="504168" y="165657"/>
                    </a:cubicBezTo>
                    <a:cubicBezTo>
                      <a:pt x="501680" y="168147"/>
                      <a:pt x="500436" y="171883"/>
                      <a:pt x="500436" y="175618"/>
                    </a:cubicBezTo>
                    <a:cubicBezTo>
                      <a:pt x="500436" y="178109"/>
                      <a:pt x="500436" y="181844"/>
                      <a:pt x="502924" y="184334"/>
                    </a:cubicBezTo>
                    <a:cubicBezTo>
                      <a:pt x="562654" y="249082"/>
                      <a:pt x="597496" y="301378"/>
                      <a:pt x="612428" y="343713"/>
                    </a:cubicBezTo>
                    <a:cubicBezTo>
                      <a:pt x="624872" y="381067"/>
                      <a:pt x="621138" y="412195"/>
                      <a:pt x="598740" y="434608"/>
                    </a:cubicBezTo>
                    <a:cubicBezTo>
                      <a:pt x="576342" y="457021"/>
                      <a:pt x="545232" y="462001"/>
                      <a:pt x="507902" y="449550"/>
                    </a:cubicBezTo>
                    <a:cubicBezTo>
                      <a:pt x="464350" y="434608"/>
                      <a:pt x="410842" y="398499"/>
                      <a:pt x="344892" y="338732"/>
                    </a:cubicBezTo>
                    <a:cubicBezTo>
                      <a:pt x="342402" y="336242"/>
                      <a:pt x="338670" y="334997"/>
                      <a:pt x="334936" y="334997"/>
                    </a:cubicBezTo>
                    <a:cubicBezTo>
                      <a:pt x="331204" y="334997"/>
                      <a:pt x="328714" y="336242"/>
                      <a:pt x="326226" y="339977"/>
                    </a:cubicBezTo>
                    <a:cubicBezTo>
                      <a:pt x="295118" y="374841"/>
                      <a:pt x="265252" y="410950"/>
                      <a:pt x="235388" y="449550"/>
                    </a:cubicBezTo>
                    <a:cubicBezTo>
                      <a:pt x="206768" y="485659"/>
                      <a:pt x="180636" y="523013"/>
                      <a:pt x="155750" y="560367"/>
                    </a:cubicBezTo>
                    <a:cubicBezTo>
                      <a:pt x="153260" y="564103"/>
                      <a:pt x="152016" y="566593"/>
                      <a:pt x="153260" y="570329"/>
                    </a:cubicBezTo>
                    <a:cubicBezTo>
                      <a:pt x="154504" y="574064"/>
                      <a:pt x="156994" y="577799"/>
                      <a:pt x="160726" y="579045"/>
                    </a:cubicBezTo>
                    <a:cubicBezTo>
                      <a:pt x="241610" y="616399"/>
                      <a:pt x="293872" y="652508"/>
                      <a:pt x="323738" y="687372"/>
                    </a:cubicBezTo>
                    <a:cubicBezTo>
                      <a:pt x="349868" y="717255"/>
                      <a:pt x="357334" y="748384"/>
                      <a:pt x="344892" y="777022"/>
                    </a:cubicBezTo>
                    <a:cubicBezTo>
                      <a:pt x="331204" y="808151"/>
                      <a:pt x="303828" y="823093"/>
                      <a:pt x="260276" y="824338"/>
                    </a:cubicBezTo>
                    <a:cubicBezTo>
                      <a:pt x="211746" y="826828"/>
                      <a:pt x="144550" y="810641"/>
                      <a:pt x="53712" y="774532"/>
                    </a:cubicBezTo>
                    <a:cubicBezTo>
                      <a:pt x="49978" y="773287"/>
                      <a:pt x="47490" y="773287"/>
                      <a:pt x="43758" y="774532"/>
                    </a:cubicBezTo>
                    <a:cubicBezTo>
                      <a:pt x="40024" y="775777"/>
                      <a:pt x="37536" y="779513"/>
                      <a:pt x="37536" y="782003"/>
                    </a:cubicBezTo>
                    <a:cubicBezTo>
                      <a:pt x="23848" y="823093"/>
                      <a:pt x="15138" y="866673"/>
                      <a:pt x="15138" y="910253"/>
                    </a:cubicBezTo>
                    <a:cubicBezTo>
                      <a:pt x="13892" y="951342"/>
                      <a:pt x="18870" y="991187"/>
                      <a:pt x="28824" y="1032277"/>
                    </a:cubicBezTo>
                    <a:cubicBezTo>
                      <a:pt x="71134" y="1028541"/>
                      <a:pt x="109708" y="1026051"/>
                      <a:pt x="144550" y="1026051"/>
                    </a:cubicBezTo>
                    <a:cubicBezTo>
                      <a:pt x="199302" y="1026051"/>
                      <a:pt x="242854" y="1031031"/>
                      <a:pt x="276452" y="1040993"/>
                    </a:cubicBezTo>
                    <a:cubicBezTo>
                      <a:pt x="322492" y="1055934"/>
                      <a:pt x="347380" y="1080837"/>
                      <a:pt x="351114" y="1115701"/>
                    </a:cubicBezTo>
                    <a:cubicBezTo>
                      <a:pt x="352358" y="1144339"/>
                      <a:pt x="338670" y="1167997"/>
                      <a:pt x="306316" y="1187919"/>
                    </a:cubicBezTo>
                    <a:cubicBezTo>
                      <a:pt x="271474" y="1207842"/>
                      <a:pt x="216722" y="1222783"/>
                      <a:pt x="140816" y="1233990"/>
                    </a:cubicBezTo>
                    <a:cubicBezTo>
                      <a:pt x="135840" y="1233990"/>
                      <a:pt x="132106" y="1237725"/>
                      <a:pt x="130862" y="1242706"/>
                    </a:cubicBezTo>
                    <a:cubicBezTo>
                      <a:pt x="129618" y="1246441"/>
                      <a:pt x="129618" y="1251422"/>
                      <a:pt x="133350" y="1255157"/>
                    </a:cubicBezTo>
                    <a:cubicBezTo>
                      <a:pt x="163216" y="1285041"/>
                      <a:pt x="195568" y="1311189"/>
                      <a:pt x="229166" y="1334846"/>
                    </a:cubicBezTo>
                    <a:cubicBezTo>
                      <a:pt x="266496" y="1358504"/>
                      <a:pt x="303828" y="1379672"/>
                      <a:pt x="344892" y="1395858"/>
                    </a:cubicBezTo>
                    <a:cubicBezTo>
                      <a:pt x="395910" y="1417026"/>
                      <a:pt x="449418" y="1431968"/>
                      <a:pt x="501680" y="1438193"/>
                    </a:cubicBezTo>
                    <a:cubicBezTo>
                      <a:pt x="553944" y="1445664"/>
                      <a:pt x="606206" y="1445664"/>
                      <a:pt x="655980" y="1440684"/>
                    </a:cubicBezTo>
                    <a:cubicBezTo>
                      <a:pt x="660958" y="1439438"/>
                      <a:pt x="664690" y="1436948"/>
                      <a:pt x="665936" y="1431968"/>
                    </a:cubicBezTo>
                    <a:cubicBezTo>
                      <a:pt x="668424" y="1426987"/>
                      <a:pt x="667180" y="1423252"/>
                      <a:pt x="664690" y="1418271"/>
                    </a:cubicBezTo>
                    <a:cubicBezTo>
                      <a:pt x="614916" y="1363485"/>
                      <a:pt x="585052" y="1318659"/>
                      <a:pt x="571364" y="1281305"/>
                    </a:cubicBezTo>
                    <a:cubicBezTo>
                      <a:pt x="560164" y="1247686"/>
                      <a:pt x="563898" y="1220293"/>
                      <a:pt x="583808" y="1200371"/>
                    </a:cubicBezTo>
                    <a:cubicBezTo>
                      <a:pt x="607450" y="1176713"/>
                      <a:pt x="641048" y="1171733"/>
                      <a:pt x="682112" y="1189165"/>
                    </a:cubicBezTo>
                    <a:cubicBezTo>
                      <a:pt x="730642" y="1207842"/>
                      <a:pt x="789126" y="1251422"/>
                      <a:pt x="863788" y="1323640"/>
                    </a:cubicBezTo>
                    <a:cubicBezTo>
                      <a:pt x="866276" y="1324885"/>
                      <a:pt x="870010" y="1326130"/>
                      <a:pt x="872498" y="1326130"/>
                    </a:cubicBezTo>
                    <a:cubicBezTo>
                      <a:pt x="876232" y="1326130"/>
                      <a:pt x="878720" y="1324885"/>
                      <a:pt x="881208" y="1323640"/>
                    </a:cubicBezTo>
                    <a:cubicBezTo>
                      <a:pt x="911074" y="1299982"/>
                      <a:pt x="937204" y="1272589"/>
                      <a:pt x="960848" y="1241461"/>
                    </a:cubicBezTo>
                    <a:cubicBezTo>
                      <a:pt x="984490" y="1210332"/>
                      <a:pt x="1005644" y="1176713"/>
                      <a:pt x="1021822" y="1140604"/>
                    </a:cubicBezTo>
                    <a:cubicBezTo>
                      <a:pt x="1023066" y="1136869"/>
                      <a:pt x="1023066" y="1133133"/>
                      <a:pt x="1021822" y="1130643"/>
                    </a:cubicBezTo>
                    <a:cubicBezTo>
                      <a:pt x="1020576" y="1126907"/>
                      <a:pt x="1016844" y="1124417"/>
                      <a:pt x="1014354" y="1123172"/>
                    </a:cubicBezTo>
                    <a:cubicBezTo>
                      <a:pt x="928494" y="1093289"/>
                      <a:pt x="870010" y="1064650"/>
                      <a:pt x="836412" y="1032277"/>
                    </a:cubicBezTo>
                    <a:cubicBezTo>
                      <a:pt x="806548" y="1004883"/>
                      <a:pt x="795348" y="975000"/>
                      <a:pt x="805304" y="945117"/>
                    </a:cubicBezTo>
                    <a:cubicBezTo>
                      <a:pt x="814014" y="915233"/>
                      <a:pt x="838900" y="895311"/>
                      <a:pt x="877476" y="889085"/>
                    </a:cubicBezTo>
                    <a:cubicBezTo>
                      <a:pt x="921028" y="881614"/>
                      <a:pt x="983246" y="887840"/>
                      <a:pt x="1066618" y="909007"/>
                    </a:cubicBezTo>
                    <a:cubicBezTo>
                      <a:pt x="1070350" y="909007"/>
                      <a:pt x="1074084" y="909007"/>
                      <a:pt x="1077818" y="906517"/>
                    </a:cubicBezTo>
                    <a:cubicBezTo>
                      <a:pt x="1080306" y="905272"/>
                      <a:pt x="1081550" y="901537"/>
                      <a:pt x="1082794" y="897801"/>
                    </a:cubicBezTo>
                    <a:cubicBezTo>
                      <a:pt x="1087772" y="854221"/>
                      <a:pt x="1091504" y="809396"/>
                      <a:pt x="1093994" y="762081"/>
                    </a:cubicBezTo>
                    <a:cubicBezTo>
                      <a:pt x="1095238" y="714765"/>
                      <a:pt x="1095238" y="667450"/>
                      <a:pt x="1093994" y="620134"/>
                    </a:cubicBezTo>
                    <a:cubicBezTo>
                      <a:pt x="1092750" y="616399"/>
                      <a:pt x="1091504" y="613909"/>
                      <a:pt x="1089016" y="611418"/>
                    </a:cubicBezTo>
                    <a:cubicBezTo>
                      <a:pt x="1086528" y="608928"/>
                      <a:pt x="1084038" y="607683"/>
                      <a:pt x="1079062" y="607683"/>
                    </a:cubicBezTo>
                    <a:cubicBezTo>
                      <a:pt x="993200" y="611418"/>
                      <a:pt x="930982" y="605193"/>
                      <a:pt x="889920" y="587761"/>
                    </a:cubicBezTo>
                    <a:cubicBezTo>
                      <a:pt x="852588" y="572819"/>
                      <a:pt x="832678" y="549161"/>
                      <a:pt x="830190" y="518033"/>
                    </a:cubicBezTo>
                    <a:cubicBezTo>
                      <a:pt x="827702" y="488149"/>
                      <a:pt x="842634" y="462001"/>
                      <a:pt x="874986" y="440834"/>
                    </a:cubicBezTo>
                    <a:cubicBezTo>
                      <a:pt x="911074" y="417176"/>
                      <a:pt x="970802" y="400989"/>
                      <a:pt x="1052930" y="389783"/>
                    </a:cubicBezTo>
                    <a:cubicBezTo>
                      <a:pt x="1056662" y="388538"/>
                      <a:pt x="1059152" y="387293"/>
                      <a:pt x="1062884" y="384802"/>
                    </a:cubicBezTo>
                    <a:cubicBezTo>
                      <a:pt x="1064130" y="381067"/>
                      <a:pt x="1064130" y="377331"/>
                      <a:pt x="1064130" y="373596"/>
                    </a:cubicBezTo>
                    <a:cubicBezTo>
                      <a:pt x="1045464" y="283946"/>
                      <a:pt x="1020576" y="207992"/>
                      <a:pt x="989468" y="149470"/>
                    </a:cubicBezTo>
                    <a:cubicBezTo>
                      <a:pt x="955870" y="85968"/>
                      <a:pt x="916050" y="44878"/>
                      <a:pt x="872498" y="27446"/>
                    </a:cubicBezTo>
                    <a:cubicBezTo>
                      <a:pt x="849478" y="18108"/>
                      <a:pt x="823970" y="14372"/>
                      <a:pt x="795816" y="16240"/>
                    </a:cubicBezTo>
                    <a:close/>
                    <a:moveTo>
                      <a:pt x="795978" y="506"/>
                    </a:moveTo>
                    <a:cubicBezTo>
                      <a:pt x="826154" y="-1517"/>
                      <a:pt x="853842" y="2530"/>
                      <a:pt x="878730" y="12491"/>
                    </a:cubicBezTo>
                    <a:cubicBezTo>
                      <a:pt x="924774" y="31168"/>
                      <a:pt x="967082" y="74749"/>
                      <a:pt x="1003170" y="140743"/>
                    </a:cubicBezTo>
                    <a:cubicBezTo>
                      <a:pt x="1035524" y="201756"/>
                      <a:pt x="1060412" y="278956"/>
                      <a:pt x="1079078" y="371099"/>
                    </a:cubicBezTo>
                    <a:cubicBezTo>
                      <a:pt x="1080324" y="378570"/>
                      <a:pt x="1079078" y="386041"/>
                      <a:pt x="1074102" y="393512"/>
                    </a:cubicBezTo>
                    <a:cubicBezTo>
                      <a:pt x="1070368" y="399738"/>
                      <a:pt x="1062902" y="403473"/>
                      <a:pt x="1055436" y="404718"/>
                    </a:cubicBezTo>
                    <a:cubicBezTo>
                      <a:pt x="975794" y="414680"/>
                      <a:pt x="917308" y="432112"/>
                      <a:pt x="883708" y="454525"/>
                    </a:cubicBezTo>
                    <a:cubicBezTo>
                      <a:pt x="856332" y="471957"/>
                      <a:pt x="842644" y="491880"/>
                      <a:pt x="845132" y="516783"/>
                    </a:cubicBezTo>
                    <a:cubicBezTo>
                      <a:pt x="847620" y="542932"/>
                      <a:pt x="863798" y="560364"/>
                      <a:pt x="894908" y="574061"/>
                    </a:cubicBezTo>
                    <a:cubicBezTo>
                      <a:pt x="933484" y="589003"/>
                      <a:pt x="995704" y="595229"/>
                      <a:pt x="1079078" y="592739"/>
                    </a:cubicBezTo>
                    <a:cubicBezTo>
                      <a:pt x="1087790" y="592739"/>
                      <a:pt x="1094012" y="595229"/>
                      <a:pt x="1100234" y="600210"/>
                    </a:cubicBezTo>
                    <a:cubicBezTo>
                      <a:pt x="1105210" y="605190"/>
                      <a:pt x="1107700" y="611416"/>
                      <a:pt x="1108944" y="618887"/>
                    </a:cubicBezTo>
                    <a:cubicBezTo>
                      <a:pt x="1111434" y="667449"/>
                      <a:pt x="1111434" y="714765"/>
                      <a:pt x="1108944" y="762081"/>
                    </a:cubicBezTo>
                    <a:cubicBezTo>
                      <a:pt x="1107700" y="809398"/>
                      <a:pt x="1102722" y="856714"/>
                      <a:pt x="1097744" y="900295"/>
                    </a:cubicBezTo>
                    <a:cubicBezTo>
                      <a:pt x="1097744" y="907766"/>
                      <a:pt x="1092766" y="915237"/>
                      <a:pt x="1085300" y="918972"/>
                    </a:cubicBezTo>
                    <a:cubicBezTo>
                      <a:pt x="1079078" y="923953"/>
                      <a:pt x="1071612" y="925198"/>
                      <a:pt x="1062902" y="922708"/>
                    </a:cubicBezTo>
                    <a:cubicBezTo>
                      <a:pt x="982016" y="902785"/>
                      <a:pt x="921040" y="896559"/>
                      <a:pt x="879976" y="904030"/>
                    </a:cubicBezTo>
                    <a:cubicBezTo>
                      <a:pt x="846376" y="910256"/>
                      <a:pt x="827710" y="925198"/>
                      <a:pt x="819000" y="948856"/>
                    </a:cubicBezTo>
                    <a:cubicBezTo>
                      <a:pt x="811534" y="973760"/>
                      <a:pt x="821488" y="997418"/>
                      <a:pt x="846376" y="1021076"/>
                    </a:cubicBezTo>
                    <a:cubicBezTo>
                      <a:pt x="878730" y="1050960"/>
                      <a:pt x="937218" y="1079599"/>
                      <a:pt x="1019348" y="1109483"/>
                    </a:cubicBezTo>
                    <a:cubicBezTo>
                      <a:pt x="1026814" y="1110728"/>
                      <a:pt x="1033036" y="1116954"/>
                      <a:pt x="1035524" y="1124425"/>
                    </a:cubicBezTo>
                    <a:cubicBezTo>
                      <a:pt x="1038014" y="1130651"/>
                      <a:pt x="1038014" y="1139367"/>
                      <a:pt x="1035524" y="1146838"/>
                    </a:cubicBezTo>
                    <a:cubicBezTo>
                      <a:pt x="1019348" y="1182948"/>
                      <a:pt x="996948" y="1219058"/>
                      <a:pt x="973306" y="1250187"/>
                    </a:cubicBezTo>
                    <a:cubicBezTo>
                      <a:pt x="948418" y="1281316"/>
                      <a:pt x="921040" y="1311200"/>
                      <a:pt x="891174" y="1336103"/>
                    </a:cubicBezTo>
                    <a:cubicBezTo>
                      <a:pt x="886198" y="1339839"/>
                      <a:pt x="878730" y="1342329"/>
                      <a:pt x="872508" y="1342329"/>
                    </a:cubicBezTo>
                    <a:cubicBezTo>
                      <a:pt x="865042" y="1342329"/>
                      <a:pt x="858820" y="1338594"/>
                      <a:pt x="853842" y="1334858"/>
                    </a:cubicBezTo>
                    <a:cubicBezTo>
                      <a:pt x="781668" y="1265129"/>
                      <a:pt x="721936" y="1221548"/>
                      <a:pt x="677138" y="1202870"/>
                    </a:cubicBezTo>
                    <a:cubicBezTo>
                      <a:pt x="641052" y="1189174"/>
                      <a:pt x="613674" y="1191664"/>
                      <a:pt x="593764" y="1210341"/>
                    </a:cubicBezTo>
                    <a:cubicBezTo>
                      <a:pt x="578832" y="1226529"/>
                      <a:pt x="576342" y="1248942"/>
                      <a:pt x="586298" y="1277580"/>
                    </a:cubicBezTo>
                    <a:cubicBezTo>
                      <a:pt x="597498" y="1311200"/>
                      <a:pt x="628608" y="1356026"/>
                      <a:pt x="675894" y="1409568"/>
                    </a:cubicBezTo>
                    <a:cubicBezTo>
                      <a:pt x="682116" y="1417039"/>
                      <a:pt x="684606" y="1428246"/>
                      <a:pt x="680872" y="1436962"/>
                    </a:cubicBezTo>
                    <a:cubicBezTo>
                      <a:pt x="677138" y="1446923"/>
                      <a:pt x="668428" y="1454394"/>
                      <a:pt x="658472" y="1455639"/>
                    </a:cubicBezTo>
                    <a:cubicBezTo>
                      <a:pt x="633584" y="1458130"/>
                      <a:pt x="608696" y="1460620"/>
                      <a:pt x="585054" y="1460620"/>
                    </a:cubicBezTo>
                    <a:cubicBezTo>
                      <a:pt x="556432" y="1460620"/>
                      <a:pt x="527812" y="1458130"/>
                      <a:pt x="500434" y="1454394"/>
                    </a:cubicBezTo>
                    <a:cubicBezTo>
                      <a:pt x="445680" y="1446923"/>
                      <a:pt x="390928" y="1431981"/>
                      <a:pt x="338662" y="1410813"/>
                    </a:cubicBezTo>
                    <a:cubicBezTo>
                      <a:pt x="297598" y="1393381"/>
                      <a:pt x="257778" y="1372213"/>
                      <a:pt x="221690" y="1347310"/>
                    </a:cubicBezTo>
                    <a:cubicBezTo>
                      <a:pt x="185602" y="1323652"/>
                      <a:pt x="152004" y="1296258"/>
                      <a:pt x="122138" y="1266374"/>
                    </a:cubicBezTo>
                    <a:cubicBezTo>
                      <a:pt x="114672" y="1258903"/>
                      <a:pt x="112182" y="1247696"/>
                      <a:pt x="115916" y="1236490"/>
                    </a:cubicBezTo>
                    <a:cubicBezTo>
                      <a:pt x="119650" y="1226529"/>
                      <a:pt x="128360" y="1219058"/>
                      <a:pt x="139560" y="1217812"/>
                    </a:cubicBezTo>
                    <a:cubicBezTo>
                      <a:pt x="211734" y="1207851"/>
                      <a:pt x="265244" y="1192909"/>
                      <a:pt x="298842" y="1174232"/>
                    </a:cubicBezTo>
                    <a:cubicBezTo>
                      <a:pt x="324974" y="1158044"/>
                      <a:pt x="337418" y="1139367"/>
                      <a:pt x="334930" y="1116954"/>
                    </a:cubicBezTo>
                    <a:cubicBezTo>
                      <a:pt x="332440" y="1088315"/>
                      <a:pt x="311286" y="1068392"/>
                      <a:pt x="271466" y="1057186"/>
                    </a:cubicBezTo>
                    <a:cubicBezTo>
                      <a:pt x="220446" y="1040999"/>
                      <a:pt x="139560" y="1037263"/>
                      <a:pt x="28808" y="1047225"/>
                    </a:cubicBezTo>
                    <a:lnTo>
                      <a:pt x="23830" y="1048470"/>
                    </a:lnTo>
                    <a:cubicBezTo>
                      <a:pt x="20098" y="1048470"/>
                      <a:pt x="15120" y="1045979"/>
                      <a:pt x="15120" y="1042244"/>
                    </a:cubicBezTo>
                    <a:cubicBezTo>
                      <a:pt x="3920" y="998663"/>
                      <a:pt x="-1058" y="953837"/>
                      <a:pt x="186" y="910256"/>
                    </a:cubicBezTo>
                    <a:cubicBezTo>
                      <a:pt x="186" y="865430"/>
                      <a:pt x="7654" y="820604"/>
                      <a:pt x="21342" y="778268"/>
                    </a:cubicBezTo>
                    <a:cubicBezTo>
                      <a:pt x="25074" y="770797"/>
                      <a:pt x="30052" y="764572"/>
                      <a:pt x="37518" y="760836"/>
                    </a:cubicBezTo>
                    <a:cubicBezTo>
                      <a:pt x="43740" y="758346"/>
                      <a:pt x="52452" y="757101"/>
                      <a:pt x="58674" y="759591"/>
                    </a:cubicBezTo>
                    <a:cubicBezTo>
                      <a:pt x="147026" y="794456"/>
                      <a:pt x="214224" y="810643"/>
                      <a:pt x="260266" y="809398"/>
                    </a:cubicBezTo>
                    <a:cubicBezTo>
                      <a:pt x="296354" y="808152"/>
                      <a:pt x="319996" y="795701"/>
                      <a:pt x="329952" y="772043"/>
                    </a:cubicBezTo>
                    <a:cubicBezTo>
                      <a:pt x="341152" y="747139"/>
                      <a:pt x="334930" y="723481"/>
                      <a:pt x="311286" y="697333"/>
                    </a:cubicBezTo>
                    <a:cubicBezTo>
                      <a:pt x="285154" y="664958"/>
                      <a:pt x="230400" y="628848"/>
                      <a:pt x="153248" y="592739"/>
                    </a:cubicBezTo>
                    <a:cubicBezTo>
                      <a:pt x="147026" y="589003"/>
                      <a:pt x="142048" y="582777"/>
                      <a:pt x="139560" y="575306"/>
                    </a:cubicBezTo>
                    <a:cubicBezTo>
                      <a:pt x="137070" y="566590"/>
                      <a:pt x="137070" y="557874"/>
                      <a:pt x="142048" y="551648"/>
                    </a:cubicBezTo>
                    <a:cubicBezTo>
                      <a:pt x="166936" y="514293"/>
                      <a:pt x="194312" y="476938"/>
                      <a:pt x="222934" y="439583"/>
                    </a:cubicBezTo>
                    <a:cubicBezTo>
                      <a:pt x="252800" y="402228"/>
                      <a:pt x="283910" y="364873"/>
                      <a:pt x="315020" y="328763"/>
                    </a:cubicBezTo>
                    <a:cubicBezTo>
                      <a:pt x="319996" y="323782"/>
                      <a:pt x="327464" y="320047"/>
                      <a:pt x="334930" y="320047"/>
                    </a:cubicBezTo>
                    <a:cubicBezTo>
                      <a:pt x="342396" y="320047"/>
                      <a:pt x="349862" y="322537"/>
                      <a:pt x="354840" y="327518"/>
                    </a:cubicBezTo>
                    <a:cubicBezTo>
                      <a:pt x="418304" y="384796"/>
                      <a:pt x="471814" y="420905"/>
                      <a:pt x="511634" y="434602"/>
                    </a:cubicBezTo>
                    <a:cubicBezTo>
                      <a:pt x="545232" y="445809"/>
                      <a:pt x="568876" y="442073"/>
                      <a:pt x="587542" y="423396"/>
                    </a:cubicBezTo>
                    <a:cubicBezTo>
                      <a:pt x="606208" y="405963"/>
                      <a:pt x="608696" y="381060"/>
                      <a:pt x="597498" y="348686"/>
                    </a:cubicBezTo>
                    <a:cubicBezTo>
                      <a:pt x="585054" y="308840"/>
                      <a:pt x="548966" y="256543"/>
                      <a:pt x="491724" y="195530"/>
                    </a:cubicBezTo>
                    <a:cubicBezTo>
                      <a:pt x="486746" y="189304"/>
                      <a:pt x="484258" y="181833"/>
                      <a:pt x="484258" y="173117"/>
                    </a:cubicBezTo>
                    <a:cubicBezTo>
                      <a:pt x="484258" y="165646"/>
                      <a:pt x="487990" y="159420"/>
                      <a:pt x="494212" y="154440"/>
                    </a:cubicBezTo>
                    <a:cubicBezTo>
                      <a:pt x="567632" y="93427"/>
                      <a:pt x="636074" y="49846"/>
                      <a:pt x="698294" y="24942"/>
                    </a:cubicBezTo>
                    <a:cubicBezTo>
                      <a:pt x="733138" y="10623"/>
                      <a:pt x="765802" y="2529"/>
                      <a:pt x="795978" y="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3A5A02BC-6DDF-E043-945D-DD56F453D4DF}"/>
                  </a:ext>
                </a:extLst>
              </p:cNvPr>
              <p:cNvSpPr/>
              <p:nvPr/>
            </p:nvSpPr>
            <p:spPr>
              <a:xfrm>
                <a:off x="16924084" y="10280146"/>
                <a:ext cx="657778" cy="12586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9" h="1011">
                    <a:moveTo>
                      <a:pt x="522" y="1011"/>
                    </a:moveTo>
                    <a:cubicBezTo>
                      <a:pt x="519" y="1011"/>
                      <a:pt x="517" y="1010"/>
                      <a:pt x="516" y="1007"/>
                    </a:cubicBezTo>
                    <a:cubicBezTo>
                      <a:pt x="365" y="514"/>
                      <a:pt x="4" y="15"/>
                      <a:pt x="1" y="10"/>
                    </a:cubicBezTo>
                    <a:cubicBezTo>
                      <a:pt x="-1" y="7"/>
                      <a:pt x="-1" y="4"/>
                      <a:pt x="2" y="2"/>
                    </a:cubicBezTo>
                    <a:cubicBezTo>
                      <a:pt x="5" y="-1"/>
                      <a:pt x="9" y="0"/>
                      <a:pt x="10" y="3"/>
                    </a:cubicBezTo>
                    <a:cubicBezTo>
                      <a:pt x="14" y="8"/>
                      <a:pt x="376" y="509"/>
                      <a:pt x="528" y="1004"/>
                    </a:cubicBezTo>
                    <a:cubicBezTo>
                      <a:pt x="529" y="1007"/>
                      <a:pt x="527" y="1010"/>
                      <a:pt x="523" y="10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28C22256-5D9B-A748-B4E6-A9C90D0AED33}"/>
                  </a:ext>
                </a:extLst>
              </p:cNvPr>
              <p:cNvSpPr/>
              <p:nvPr/>
            </p:nvSpPr>
            <p:spPr>
              <a:xfrm>
                <a:off x="17706438" y="9674478"/>
                <a:ext cx="444748" cy="18643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1497">
                    <a:moveTo>
                      <a:pt x="8" y="1497"/>
                    </a:moveTo>
                    <a:cubicBezTo>
                      <a:pt x="4" y="1497"/>
                      <a:pt x="2" y="1494"/>
                      <a:pt x="1" y="1491"/>
                    </a:cubicBezTo>
                    <a:cubicBezTo>
                      <a:pt x="1" y="1490"/>
                      <a:pt x="-7" y="1299"/>
                      <a:pt x="32" y="1022"/>
                    </a:cubicBezTo>
                    <a:cubicBezTo>
                      <a:pt x="67" y="767"/>
                      <a:pt x="151" y="382"/>
                      <a:pt x="347" y="3"/>
                    </a:cubicBezTo>
                    <a:cubicBezTo>
                      <a:pt x="348" y="0"/>
                      <a:pt x="352" y="-1"/>
                      <a:pt x="355" y="0"/>
                    </a:cubicBezTo>
                    <a:cubicBezTo>
                      <a:pt x="358" y="2"/>
                      <a:pt x="360" y="5"/>
                      <a:pt x="358" y="8"/>
                    </a:cubicBezTo>
                    <a:cubicBezTo>
                      <a:pt x="163" y="386"/>
                      <a:pt x="79" y="769"/>
                      <a:pt x="44" y="1024"/>
                    </a:cubicBezTo>
                    <a:cubicBezTo>
                      <a:pt x="6" y="1300"/>
                      <a:pt x="14" y="1489"/>
                      <a:pt x="14" y="1491"/>
                    </a:cubicBezTo>
                    <a:cubicBezTo>
                      <a:pt x="14" y="1494"/>
                      <a:pt x="11" y="1497"/>
                      <a:pt x="8" y="1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1F45095-4FAB-F449-8790-EE679AE061C4}"/>
                </a:ext>
              </a:extLst>
            </p:cNvPr>
            <p:cNvGrpSpPr/>
            <p:nvPr/>
          </p:nvGrpSpPr>
          <p:grpSpPr>
            <a:xfrm>
              <a:off x="11412701" y="6643645"/>
              <a:ext cx="1522357" cy="887319"/>
              <a:chOff x="11412701" y="6643645"/>
              <a:chExt cx="1522357" cy="887319"/>
            </a:xfrm>
          </p:grpSpPr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F57A119B-A847-1349-AB8E-54E81742D160}"/>
                  </a:ext>
                </a:extLst>
              </p:cNvPr>
              <p:cNvSpPr/>
              <p:nvPr/>
            </p:nvSpPr>
            <p:spPr>
              <a:xfrm>
                <a:off x="11420173" y="6651126"/>
                <a:ext cx="1507408" cy="284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1" h="229">
                    <a:moveTo>
                      <a:pt x="1211" y="55"/>
                    </a:moveTo>
                    <a:cubicBezTo>
                      <a:pt x="1211" y="40"/>
                      <a:pt x="1205" y="26"/>
                      <a:pt x="1194" y="16"/>
                    </a:cubicBezTo>
                    <a:cubicBezTo>
                      <a:pt x="1184" y="6"/>
                      <a:pt x="1171" y="0"/>
                      <a:pt x="1156" y="0"/>
                    </a:cubicBezTo>
                    <a:lnTo>
                      <a:pt x="605" y="0"/>
                    </a:lnTo>
                    <a:lnTo>
                      <a:pt x="55" y="0"/>
                    </a:lnTo>
                    <a:cubicBezTo>
                      <a:pt x="40" y="0"/>
                      <a:pt x="26" y="6"/>
                      <a:pt x="16" y="16"/>
                    </a:cubicBezTo>
                    <a:cubicBezTo>
                      <a:pt x="6" y="26"/>
                      <a:pt x="0" y="40"/>
                      <a:pt x="0" y="55"/>
                    </a:cubicBezTo>
                    <a:lnTo>
                      <a:pt x="0" y="229"/>
                    </a:lnTo>
                    <a:lnTo>
                      <a:pt x="1211" y="22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1315EA7-4819-A949-A700-AC3DD00E41E7}"/>
                  </a:ext>
                </a:extLst>
              </p:cNvPr>
              <p:cNvSpPr/>
              <p:nvPr/>
            </p:nvSpPr>
            <p:spPr>
              <a:xfrm>
                <a:off x="11412701" y="6643645"/>
                <a:ext cx="1522357" cy="299095"/>
              </a:xfrm>
              <a:custGeom>
                <a:avLst/>
                <a:gdLst>
                  <a:gd name="connsiteX0" fmla="*/ 75943 w 1522357"/>
                  <a:gd name="connsiteY0" fmla="*/ 14958 h 299095"/>
                  <a:gd name="connsiteX1" fmla="*/ 33621 w 1522357"/>
                  <a:gd name="connsiteY1" fmla="*/ 32325 h 299095"/>
                  <a:gd name="connsiteX2" fmla="*/ 14950 w 1522357"/>
                  <a:gd name="connsiteY2" fmla="*/ 75742 h 299095"/>
                  <a:gd name="connsiteX3" fmla="*/ 14950 w 1522357"/>
                  <a:gd name="connsiteY3" fmla="*/ 284144 h 299095"/>
                  <a:gd name="connsiteX4" fmla="*/ 1507408 w 1522357"/>
                  <a:gd name="connsiteY4" fmla="*/ 284144 h 299095"/>
                  <a:gd name="connsiteX5" fmla="*/ 1507408 w 1522357"/>
                  <a:gd name="connsiteY5" fmla="*/ 75742 h 299095"/>
                  <a:gd name="connsiteX6" fmla="*/ 1488737 w 1522357"/>
                  <a:gd name="connsiteY6" fmla="*/ 32325 h 299095"/>
                  <a:gd name="connsiteX7" fmla="*/ 1446415 w 1522357"/>
                  <a:gd name="connsiteY7" fmla="*/ 14958 h 299095"/>
                  <a:gd name="connsiteX8" fmla="*/ 75931 w 1522357"/>
                  <a:gd name="connsiteY8" fmla="*/ 0 h 299095"/>
                  <a:gd name="connsiteX9" fmla="*/ 1446426 w 1522357"/>
                  <a:gd name="connsiteY9" fmla="*/ 0 h 299095"/>
                  <a:gd name="connsiteX10" fmla="*/ 1499951 w 1522357"/>
                  <a:gd name="connsiteY10" fmla="*/ 22339 h 299095"/>
                  <a:gd name="connsiteX11" fmla="*/ 1522357 w 1522357"/>
                  <a:gd name="connsiteY11" fmla="*/ 75705 h 299095"/>
                  <a:gd name="connsiteX12" fmla="*/ 1522357 w 1522357"/>
                  <a:gd name="connsiteY12" fmla="*/ 299095 h 299095"/>
                  <a:gd name="connsiteX13" fmla="*/ 0 w 1522357"/>
                  <a:gd name="connsiteY13" fmla="*/ 299095 h 299095"/>
                  <a:gd name="connsiteX14" fmla="*/ 0 w 1522357"/>
                  <a:gd name="connsiteY14" fmla="*/ 75705 h 299095"/>
                  <a:gd name="connsiteX15" fmla="*/ 22406 w 1522357"/>
                  <a:gd name="connsiteY15" fmla="*/ 22339 h 299095"/>
                  <a:gd name="connsiteX16" fmla="*/ 75931 w 1522357"/>
                  <a:gd name="connsiteY16" fmla="*/ 0 h 299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22357" h="299095">
                    <a:moveTo>
                      <a:pt x="75943" y="14958"/>
                    </a:moveTo>
                    <a:cubicBezTo>
                      <a:pt x="59761" y="14958"/>
                      <a:pt x="44824" y="21161"/>
                      <a:pt x="33621" y="32325"/>
                    </a:cubicBezTo>
                    <a:cubicBezTo>
                      <a:pt x="21174" y="43489"/>
                      <a:pt x="14950" y="59616"/>
                      <a:pt x="14950" y="75742"/>
                    </a:cubicBezTo>
                    <a:lnTo>
                      <a:pt x="14950" y="284144"/>
                    </a:lnTo>
                    <a:lnTo>
                      <a:pt x="1507408" y="284144"/>
                    </a:lnTo>
                    <a:lnTo>
                      <a:pt x="1507408" y="75742"/>
                    </a:lnTo>
                    <a:cubicBezTo>
                      <a:pt x="1507408" y="59616"/>
                      <a:pt x="1499939" y="43489"/>
                      <a:pt x="1488737" y="32325"/>
                    </a:cubicBezTo>
                    <a:cubicBezTo>
                      <a:pt x="1477534" y="21161"/>
                      <a:pt x="1462597" y="14958"/>
                      <a:pt x="1446415" y="14958"/>
                    </a:cubicBezTo>
                    <a:close/>
                    <a:moveTo>
                      <a:pt x="75931" y="0"/>
                    </a:moveTo>
                    <a:lnTo>
                      <a:pt x="1446426" y="0"/>
                    </a:lnTo>
                    <a:cubicBezTo>
                      <a:pt x="1466342" y="0"/>
                      <a:pt x="1485014" y="7447"/>
                      <a:pt x="1499951" y="22339"/>
                    </a:cubicBezTo>
                    <a:cubicBezTo>
                      <a:pt x="1513644" y="35991"/>
                      <a:pt x="1522357" y="55848"/>
                      <a:pt x="1522357" y="75705"/>
                    </a:cubicBezTo>
                    <a:lnTo>
                      <a:pt x="1522357" y="299095"/>
                    </a:lnTo>
                    <a:lnTo>
                      <a:pt x="0" y="299095"/>
                    </a:lnTo>
                    <a:lnTo>
                      <a:pt x="0" y="75705"/>
                    </a:lnTo>
                    <a:cubicBezTo>
                      <a:pt x="0" y="55848"/>
                      <a:pt x="7469" y="35991"/>
                      <a:pt x="22406" y="22339"/>
                    </a:cubicBezTo>
                    <a:cubicBezTo>
                      <a:pt x="37343" y="7447"/>
                      <a:pt x="56015" y="0"/>
                      <a:pt x="759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391EA9D1-53B9-E54D-9056-14A411C2D8BA}"/>
                  </a:ext>
                </a:extLst>
              </p:cNvPr>
              <p:cNvSpPr/>
              <p:nvPr/>
            </p:nvSpPr>
            <p:spPr>
              <a:xfrm>
                <a:off x="11420173" y="6935266"/>
                <a:ext cx="1507408" cy="588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1" h="473">
                    <a:moveTo>
                      <a:pt x="0" y="0"/>
                    </a:moveTo>
                    <a:lnTo>
                      <a:pt x="0" y="122"/>
                    </a:lnTo>
                    <a:lnTo>
                      <a:pt x="0" y="418"/>
                    </a:lnTo>
                    <a:cubicBezTo>
                      <a:pt x="0" y="434"/>
                      <a:pt x="6" y="447"/>
                      <a:pt x="16" y="457"/>
                    </a:cubicBezTo>
                    <a:cubicBezTo>
                      <a:pt x="26" y="467"/>
                      <a:pt x="40" y="473"/>
                      <a:pt x="55" y="473"/>
                    </a:cubicBezTo>
                    <a:lnTo>
                      <a:pt x="605" y="473"/>
                    </a:lnTo>
                    <a:lnTo>
                      <a:pt x="1156" y="473"/>
                    </a:lnTo>
                    <a:cubicBezTo>
                      <a:pt x="1171" y="473"/>
                      <a:pt x="1184" y="467"/>
                      <a:pt x="1194" y="457"/>
                    </a:cubicBezTo>
                    <a:cubicBezTo>
                      <a:pt x="1205" y="447"/>
                      <a:pt x="1211" y="434"/>
                      <a:pt x="1211" y="418"/>
                    </a:cubicBezTo>
                    <a:lnTo>
                      <a:pt x="1211" y="122"/>
                    </a:lnTo>
                    <a:lnTo>
                      <a:pt x="121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0890520F-F1E5-674E-890A-4A2818BD6D17}"/>
                  </a:ext>
                </a:extLst>
              </p:cNvPr>
              <p:cNvSpPr/>
              <p:nvPr/>
            </p:nvSpPr>
            <p:spPr>
              <a:xfrm>
                <a:off x="11412701" y="6927789"/>
                <a:ext cx="1522357" cy="603175"/>
              </a:xfrm>
              <a:custGeom>
                <a:avLst/>
                <a:gdLst>
                  <a:gd name="connsiteX0" fmla="*/ 14950 w 1522357"/>
                  <a:gd name="connsiteY0" fmla="*/ 14951 h 603175"/>
                  <a:gd name="connsiteX1" fmla="*/ 14950 w 1522357"/>
                  <a:gd name="connsiteY1" fmla="*/ 527284 h 603175"/>
                  <a:gd name="connsiteX2" fmla="*/ 33621 w 1522357"/>
                  <a:gd name="connsiteY2" fmla="*/ 570807 h 603175"/>
                  <a:gd name="connsiteX3" fmla="*/ 75943 w 1522357"/>
                  <a:gd name="connsiteY3" fmla="*/ 588216 h 603175"/>
                  <a:gd name="connsiteX4" fmla="*/ 1446415 w 1522357"/>
                  <a:gd name="connsiteY4" fmla="*/ 588216 h 603175"/>
                  <a:gd name="connsiteX5" fmla="*/ 1488737 w 1522357"/>
                  <a:gd name="connsiteY5" fmla="*/ 570807 h 603175"/>
                  <a:gd name="connsiteX6" fmla="*/ 1507408 w 1522357"/>
                  <a:gd name="connsiteY6" fmla="*/ 527284 h 603175"/>
                  <a:gd name="connsiteX7" fmla="*/ 1507408 w 1522357"/>
                  <a:gd name="connsiteY7" fmla="*/ 14951 h 603175"/>
                  <a:gd name="connsiteX8" fmla="*/ 0 w 1522357"/>
                  <a:gd name="connsiteY8" fmla="*/ 0 h 603175"/>
                  <a:gd name="connsiteX9" fmla="*/ 1522357 w 1522357"/>
                  <a:gd name="connsiteY9" fmla="*/ 0 h 603175"/>
                  <a:gd name="connsiteX10" fmla="*/ 1522357 w 1522357"/>
                  <a:gd name="connsiteY10" fmla="*/ 527312 h 603175"/>
                  <a:gd name="connsiteX11" fmla="*/ 1499951 w 1522357"/>
                  <a:gd name="connsiteY11" fmla="*/ 582033 h 603175"/>
                  <a:gd name="connsiteX12" fmla="*/ 1446426 w 1522357"/>
                  <a:gd name="connsiteY12" fmla="*/ 603175 h 603175"/>
                  <a:gd name="connsiteX13" fmla="*/ 75931 w 1522357"/>
                  <a:gd name="connsiteY13" fmla="*/ 603175 h 603175"/>
                  <a:gd name="connsiteX14" fmla="*/ 22406 w 1522357"/>
                  <a:gd name="connsiteY14" fmla="*/ 582033 h 603175"/>
                  <a:gd name="connsiteX15" fmla="*/ 0 w 1522357"/>
                  <a:gd name="connsiteY15" fmla="*/ 527312 h 60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22357" h="603175">
                    <a:moveTo>
                      <a:pt x="14950" y="14951"/>
                    </a:moveTo>
                    <a:lnTo>
                      <a:pt x="14950" y="527284"/>
                    </a:lnTo>
                    <a:cubicBezTo>
                      <a:pt x="14950" y="543449"/>
                      <a:pt x="21174" y="559615"/>
                      <a:pt x="33621" y="570807"/>
                    </a:cubicBezTo>
                    <a:cubicBezTo>
                      <a:pt x="44824" y="581999"/>
                      <a:pt x="59761" y="588216"/>
                      <a:pt x="75943" y="588216"/>
                    </a:cubicBezTo>
                    <a:lnTo>
                      <a:pt x="1446415" y="588216"/>
                    </a:lnTo>
                    <a:cubicBezTo>
                      <a:pt x="1462597" y="588216"/>
                      <a:pt x="1477534" y="581999"/>
                      <a:pt x="1488737" y="570807"/>
                    </a:cubicBezTo>
                    <a:cubicBezTo>
                      <a:pt x="1499939" y="559615"/>
                      <a:pt x="1507408" y="543449"/>
                      <a:pt x="1507408" y="527284"/>
                    </a:cubicBezTo>
                    <a:lnTo>
                      <a:pt x="1507408" y="14951"/>
                    </a:lnTo>
                    <a:close/>
                    <a:moveTo>
                      <a:pt x="0" y="0"/>
                    </a:moveTo>
                    <a:lnTo>
                      <a:pt x="1522357" y="0"/>
                    </a:lnTo>
                    <a:lnTo>
                      <a:pt x="1522357" y="527312"/>
                    </a:lnTo>
                    <a:cubicBezTo>
                      <a:pt x="1522357" y="548454"/>
                      <a:pt x="1513644" y="567109"/>
                      <a:pt x="1499951" y="582033"/>
                    </a:cubicBezTo>
                    <a:cubicBezTo>
                      <a:pt x="1485014" y="595713"/>
                      <a:pt x="1466342" y="603175"/>
                      <a:pt x="1446426" y="603175"/>
                    </a:cubicBezTo>
                    <a:lnTo>
                      <a:pt x="75931" y="603175"/>
                    </a:lnTo>
                    <a:cubicBezTo>
                      <a:pt x="56015" y="603175"/>
                      <a:pt x="37343" y="595713"/>
                      <a:pt x="22406" y="582033"/>
                    </a:cubicBezTo>
                    <a:cubicBezTo>
                      <a:pt x="7469" y="567109"/>
                      <a:pt x="0" y="548454"/>
                      <a:pt x="0" y="527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A36BBC8-AE68-9E44-9702-C1452C694A0B}"/>
                  </a:ext>
                </a:extLst>
              </p:cNvPr>
              <p:cNvSpPr/>
              <p:nvPr/>
            </p:nvSpPr>
            <p:spPr>
              <a:xfrm>
                <a:off x="11750311" y="6935266"/>
                <a:ext cx="13704" cy="588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73">
                    <a:moveTo>
                      <a:pt x="12" y="473"/>
                    </a:moveTo>
                    <a:lnTo>
                      <a:pt x="0" y="473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42A2A31A-682C-9F47-BFF2-6A6CA3EFD93C}"/>
                  </a:ext>
                </a:extLst>
              </p:cNvPr>
              <p:cNvSpPr/>
              <p:nvPr/>
            </p:nvSpPr>
            <p:spPr>
              <a:xfrm>
                <a:off x="12166405" y="6935266"/>
                <a:ext cx="13704" cy="588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73">
                    <a:moveTo>
                      <a:pt x="12" y="473"/>
                    </a:moveTo>
                    <a:lnTo>
                      <a:pt x="0" y="473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F360414-2BC8-4549-B728-E1A449651990}"/>
                  </a:ext>
                </a:extLst>
              </p:cNvPr>
              <p:cNvSpPr/>
              <p:nvPr/>
            </p:nvSpPr>
            <p:spPr>
              <a:xfrm>
                <a:off x="12582496" y="6935266"/>
                <a:ext cx="13704" cy="588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473">
                    <a:moveTo>
                      <a:pt x="12" y="473"/>
                    </a:moveTo>
                    <a:lnTo>
                      <a:pt x="0" y="473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5D24A483-C071-2E4F-8881-2AEB7B9660D1}"/>
                  </a:ext>
                </a:extLst>
              </p:cNvPr>
              <p:cNvSpPr/>
              <p:nvPr/>
            </p:nvSpPr>
            <p:spPr>
              <a:xfrm>
                <a:off x="11420173" y="7204448"/>
                <a:ext cx="1507408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1" h="12">
                    <a:moveTo>
                      <a:pt x="1211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C20108DF-160F-6544-935C-EBB177CA6C50}"/>
                  </a:ext>
                </a:extLst>
              </p:cNvPr>
              <p:cNvSpPr/>
              <p:nvPr/>
            </p:nvSpPr>
            <p:spPr>
              <a:xfrm>
                <a:off x="11543510" y="6752071"/>
                <a:ext cx="673973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2" h="70">
                    <a:moveTo>
                      <a:pt x="508" y="0"/>
                    </a:moveTo>
                    <a:lnTo>
                      <a:pt x="271" y="0"/>
                    </a:lnTo>
                    <a:lnTo>
                      <a:pt x="34" y="0"/>
                    </a:lnTo>
                    <a:cubicBezTo>
                      <a:pt x="25" y="0"/>
                      <a:pt x="16" y="5"/>
                      <a:pt x="10" y="11"/>
                    </a:cubicBezTo>
                    <a:cubicBezTo>
                      <a:pt x="3" y="17"/>
                      <a:pt x="0" y="26"/>
                      <a:pt x="0" y="35"/>
                    </a:cubicBezTo>
                    <a:cubicBezTo>
                      <a:pt x="0" y="45"/>
                      <a:pt x="3" y="54"/>
                      <a:pt x="10" y="60"/>
                    </a:cubicBezTo>
                    <a:cubicBezTo>
                      <a:pt x="16" y="66"/>
                      <a:pt x="25" y="70"/>
                      <a:pt x="34" y="70"/>
                    </a:cubicBezTo>
                    <a:lnTo>
                      <a:pt x="271" y="70"/>
                    </a:lnTo>
                    <a:lnTo>
                      <a:pt x="508" y="70"/>
                    </a:lnTo>
                    <a:cubicBezTo>
                      <a:pt x="517" y="70"/>
                      <a:pt x="526" y="66"/>
                      <a:pt x="532" y="60"/>
                    </a:cubicBezTo>
                    <a:cubicBezTo>
                      <a:pt x="539" y="54"/>
                      <a:pt x="542" y="45"/>
                      <a:pt x="542" y="35"/>
                    </a:cubicBezTo>
                    <a:cubicBezTo>
                      <a:pt x="542" y="26"/>
                      <a:pt x="539" y="17"/>
                      <a:pt x="532" y="11"/>
                    </a:cubicBezTo>
                    <a:cubicBezTo>
                      <a:pt x="526" y="5"/>
                      <a:pt x="517" y="0"/>
                      <a:pt x="50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D5429C0-99C6-9F44-ADFE-932C6804632D}"/>
                </a:ext>
              </a:extLst>
            </p:cNvPr>
            <p:cNvGrpSpPr/>
            <p:nvPr/>
          </p:nvGrpSpPr>
          <p:grpSpPr>
            <a:xfrm>
              <a:off x="12527685" y="8147847"/>
              <a:ext cx="753704" cy="772663"/>
              <a:chOff x="12527685" y="8147847"/>
              <a:chExt cx="753704" cy="772663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46B3C61-6D57-AA4B-BC2D-18C538ACE102}"/>
                  </a:ext>
                </a:extLst>
              </p:cNvPr>
              <p:cNvSpPr/>
              <p:nvPr/>
            </p:nvSpPr>
            <p:spPr>
              <a:xfrm>
                <a:off x="12535160" y="8235083"/>
                <a:ext cx="738754" cy="676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544">
                    <a:moveTo>
                      <a:pt x="536" y="544"/>
                    </a:moveTo>
                    <a:lnTo>
                      <a:pt x="297" y="544"/>
                    </a:lnTo>
                    <a:lnTo>
                      <a:pt x="58" y="544"/>
                    </a:lnTo>
                    <a:cubicBezTo>
                      <a:pt x="42" y="544"/>
                      <a:pt x="27" y="538"/>
                      <a:pt x="17" y="527"/>
                    </a:cubicBezTo>
                    <a:cubicBezTo>
                      <a:pt x="6" y="517"/>
                      <a:pt x="0" y="502"/>
                      <a:pt x="0" y="486"/>
                    </a:cubicBezTo>
                    <a:lnTo>
                      <a:pt x="0" y="272"/>
                    </a:lnTo>
                    <a:lnTo>
                      <a:pt x="0" y="57"/>
                    </a:lnTo>
                    <a:cubicBezTo>
                      <a:pt x="0" y="41"/>
                      <a:pt x="6" y="27"/>
                      <a:pt x="17" y="17"/>
                    </a:cubicBezTo>
                    <a:cubicBezTo>
                      <a:pt x="27" y="6"/>
                      <a:pt x="42" y="0"/>
                      <a:pt x="58" y="0"/>
                    </a:cubicBezTo>
                    <a:lnTo>
                      <a:pt x="297" y="0"/>
                    </a:lnTo>
                    <a:lnTo>
                      <a:pt x="536" y="0"/>
                    </a:lnTo>
                    <a:cubicBezTo>
                      <a:pt x="552" y="0"/>
                      <a:pt x="566" y="6"/>
                      <a:pt x="577" y="17"/>
                    </a:cubicBezTo>
                    <a:cubicBezTo>
                      <a:pt x="587" y="27"/>
                      <a:pt x="594" y="41"/>
                      <a:pt x="594" y="57"/>
                    </a:cubicBezTo>
                    <a:lnTo>
                      <a:pt x="594" y="272"/>
                    </a:lnTo>
                    <a:lnTo>
                      <a:pt x="594" y="486"/>
                    </a:lnTo>
                    <a:cubicBezTo>
                      <a:pt x="594" y="502"/>
                      <a:pt x="587" y="517"/>
                      <a:pt x="577" y="527"/>
                    </a:cubicBezTo>
                    <a:cubicBezTo>
                      <a:pt x="566" y="538"/>
                      <a:pt x="552" y="544"/>
                      <a:pt x="536" y="5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7006DC55-BDE5-3F4A-965C-841AA41F1EC4}"/>
                  </a:ext>
                </a:extLst>
              </p:cNvPr>
              <p:cNvSpPr/>
              <p:nvPr/>
            </p:nvSpPr>
            <p:spPr>
              <a:xfrm>
                <a:off x="12527685" y="8226360"/>
                <a:ext cx="753704" cy="694150"/>
              </a:xfrm>
              <a:custGeom>
                <a:avLst/>
                <a:gdLst>
                  <a:gd name="connsiteX0" fmla="*/ 79620 w 753704"/>
                  <a:gd name="connsiteY0" fmla="*/ 16201 h 694150"/>
                  <a:gd name="connsiteX1" fmla="*/ 33605 w 753704"/>
                  <a:gd name="connsiteY1" fmla="*/ 34860 h 694150"/>
                  <a:gd name="connsiteX2" fmla="*/ 14950 w 753704"/>
                  <a:gd name="connsiteY2" fmla="*/ 79639 h 694150"/>
                  <a:gd name="connsiteX3" fmla="*/ 14950 w 753704"/>
                  <a:gd name="connsiteY3" fmla="*/ 613267 h 694150"/>
                  <a:gd name="connsiteX4" fmla="*/ 33605 w 753704"/>
                  <a:gd name="connsiteY4" fmla="*/ 659291 h 694150"/>
                  <a:gd name="connsiteX5" fmla="*/ 79620 w 753704"/>
                  <a:gd name="connsiteY5" fmla="*/ 677949 h 694150"/>
                  <a:gd name="connsiteX6" fmla="*/ 674085 w 753704"/>
                  <a:gd name="connsiteY6" fmla="*/ 677949 h 694150"/>
                  <a:gd name="connsiteX7" fmla="*/ 718857 w 753704"/>
                  <a:gd name="connsiteY7" fmla="*/ 659291 h 694150"/>
                  <a:gd name="connsiteX8" fmla="*/ 738755 w 753704"/>
                  <a:gd name="connsiteY8" fmla="*/ 613267 h 694150"/>
                  <a:gd name="connsiteX9" fmla="*/ 738755 w 753704"/>
                  <a:gd name="connsiteY9" fmla="*/ 79639 h 694150"/>
                  <a:gd name="connsiteX10" fmla="*/ 718857 w 753704"/>
                  <a:gd name="connsiteY10" fmla="*/ 34860 h 694150"/>
                  <a:gd name="connsiteX11" fmla="*/ 674085 w 753704"/>
                  <a:gd name="connsiteY11" fmla="*/ 16201 h 694150"/>
                  <a:gd name="connsiteX12" fmla="*/ 79599 w 753704"/>
                  <a:gd name="connsiteY12" fmla="*/ 0 h 694150"/>
                  <a:gd name="connsiteX13" fmla="*/ 674105 w 753704"/>
                  <a:gd name="connsiteY13" fmla="*/ 0 h 694150"/>
                  <a:gd name="connsiteX14" fmla="*/ 730073 w 753704"/>
                  <a:gd name="connsiteY14" fmla="*/ 23636 h 694150"/>
                  <a:gd name="connsiteX15" fmla="*/ 753704 w 753704"/>
                  <a:gd name="connsiteY15" fmla="*/ 79616 h 694150"/>
                  <a:gd name="connsiteX16" fmla="*/ 753704 w 753704"/>
                  <a:gd name="connsiteY16" fmla="*/ 613290 h 694150"/>
                  <a:gd name="connsiteX17" fmla="*/ 730073 w 753704"/>
                  <a:gd name="connsiteY17" fmla="*/ 669270 h 694150"/>
                  <a:gd name="connsiteX18" fmla="*/ 674105 w 753704"/>
                  <a:gd name="connsiteY18" fmla="*/ 694150 h 694150"/>
                  <a:gd name="connsiteX19" fmla="*/ 79599 w 753704"/>
                  <a:gd name="connsiteY19" fmla="*/ 694150 h 694150"/>
                  <a:gd name="connsiteX20" fmla="*/ 23631 w 753704"/>
                  <a:gd name="connsiteY20" fmla="*/ 669270 h 694150"/>
                  <a:gd name="connsiteX21" fmla="*/ 0 w 753704"/>
                  <a:gd name="connsiteY21" fmla="*/ 613290 h 694150"/>
                  <a:gd name="connsiteX22" fmla="*/ 0 w 753704"/>
                  <a:gd name="connsiteY22" fmla="*/ 79616 h 694150"/>
                  <a:gd name="connsiteX23" fmla="*/ 23631 w 753704"/>
                  <a:gd name="connsiteY23" fmla="*/ 23636 h 694150"/>
                  <a:gd name="connsiteX24" fmla="*/ 79599 w 753704"/>
                  <a:gd name="connsiteY24" fmla="*/ 0 h 69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3704" h="694150">
                    <a:moveTo>
                      <a:pt x="79620" y="16201"/>
                    </a:moveTo>
                    <a:cubicBezTo>
                      <a:pt x="62209" y="16201"/>
                      <a:pt x="46041" y="22421"/>
                      <a:pt x="33605" y="34860"/>
                    </a:cubicBezTo>
                    <a:cubicBezTo>
                      <a:pt x="21168" y="47298"/>
                      <a:pt x="14950" y="62225"/>
                      <a:pt x="14950" y="79639"/>
                    </a:cubicBezTo>
                    <a:lnTo>
                      <a:pt x="14950" y="613267"/>
                    </a:lnTo>
                    <a:cubicBezTo>
                      <a:pt x="14950" y="630681"/>
                      <a:pt x="21168" y="646852"/>
                      <a:pt x="33605" y="659291"/>
                    </a:cubicBezTo>
                    <a:cubicBezTo>
                      <a:pt x="46041" y="671730"/>
                      <a:pt x="62209" y="677949"/>
                      <a:pt x="79620" y="677949"/>
                    </a:cubicBezTo>
                    <a:lnTo>
                      <a:pt x="674085" y="677949"/>
                    </a:lnTo>
                    <a:cubicBezTo>
                      <a:pt x="691496" y="677949"/>
                      <a:pt x="706420" y="671730"/>
                      <a:pt x="718857" y="659291"/>
                    </a:cubicBezTo>
                    <a:cubicBezTo>
                      <a:pt x="731293" y="646852"/>
                      <a:pt x="738755" y="630681"/>
                      <a:pt x="738755" y="613267"/>
                    </a:cubicBezTo>
                    <a:lnTo>
                      <a:pt x="738755" y="79639"/>
                    </a:lnTo>
                    <a:cubicBezTo>
                      <a:pt x="738755" y="62225"/>
                      <a:pt x="731293" y="47298"/>
                      <a:pt x="718857" y="34860"/>
                    </a:cubicBezTo>
                    <a:cubicBezTo>
                      <a:pt x="706420" y="22421"/>
                      <a:pt x="691496" y="16201"/>
                      <a:pt x="674085" y="16201"/>
                    </a:cubicBezTo>
                    <a:close/>
                    <a:moveTo>
                      <a:pt x="79599" y="0"/>
                    </a:moveTo>
                    <a:lnTo>
                      <a:pt x="674105" y="0"/>
                    </a:lnTo>
                    <a:cubicBezTo>
                      <a:pt x="695248" y="0"/>
                      <a:pt x="715148" y="8708"/>
                      <a:pt x="730073" y="23636"/>
                    </a:cubicBezTo>
                    <a:cubicBezTo>
                      <a:pt x="744998" y="38564"/>
                      <a:pt x="753704" y="58468"/>
                      <a:pt x="753704" y="79616"/>
                    </a:cubicBezTo>
                    <a:lnTo>
                      <a:pt x="753704" y="613290"/>
                    </a:lnTo>
                    <a:cubicBezTo>
                      <a:pt x="753704" y="634438"/>
                      <a:pt x="744998" y="654342"/>
                      <a:pt x="730073" y="669270"/>
                    </a:cubicBezTo>
                    <a:cubicBezTo>
                      <a:pt x="715148" y="685442"/>
                      <a:pt x="695248" y="694150"/>
                      <a:pt x="674105" y="694150"/>
                    </a:cubicBezTo>
                    <a:lnTo>
                      <a:pt x="79599" y="694150"/>
                    </a:lnTo>
                    <a:cubicBezTo>
                      <a:pt x="58456" y="694150"/>
                      <a:pt x="38556" y="685442"/>
                      <a:pt x="23631" y="669270"/>
                    </a:cubicBezTo>
                    <a:cubicBezTo>
                      <a:pt x="7462" y="654342"/>
                      <a:pt x="0" y="634438"/>
                      <a:pt x="0" y="613290"/>
                    </a:cubicBezTo>
                    <a:lnTo>
                      <a:pt x="0" y="79616"/>
                    </a:lnTo>
                    <a:cubicBezTo>
                      <a:pt x="0" y="58468"/>
                      <a:pt x="7462" y="38564"/>
                      <a:pt x="23631" y="23636"/>
                    </a:cubicBezTo>
                    <a:cubicBezTo>
                      <a:pt x="38556" y="8708"/>
                      <a:pt x="58456" y="0"/>
                      <a:pt x="79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77FF4AFC-FCE9-2945-B12E-6B3290D90D4F}"/>
                  </a:ext>
                </a:extLst>
              </p:cNvPr>
              <p:cNvSpPr/>
              <p:nvPr/>
            </p:nvSpPr>
            <p:spPr>
              <a:xfrm>
                <a:off x="12831658" y="8156571"/>
                <a:ext cx="145758" cy="1445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" h="117">
                    <a:moveTo>
                      <a:pt x="118" y="58"/>
                    </a:moveTo>
                    <a:cubicBezTo>
                      <a:pt x="118" y="91"/>
                      <a:pt x="92" y="117"/>
                      <a:pt x="59" y="117"/>
                    </a:cubicBezTo>
                    <a:cubicBezTo>
                      <a:pt x="26" y="117"/>
                      <a:pt x="0" y="91"/>
                      <a:pt x="0" y="58"/>
                    </a:cubicBezTo>
                    <a:cubicBezTo>
                      <a:pt x="0" y="26"/>
                      <a:pt x="26" y="0"/>
                      <a:pt x="59" y="0"/>
                    </a:cubicBezTo>
                    <a:cubicBezTo>
                      <a:pt x="92" y="0"/>
                      <a:pt x="118" y="26"/>
                      <a:pt x="118" y="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99B3FFD8-D992-E843-BC62-4810539EEDFF}"/>
                  </a:ext>
                </a:extLst>
              </p:cNvPr>
              <p:cNvSpPr/>
              <p:nvPr/>
            </p:nvSpPr>
            <p:spPr>
              <a:xfrm>
                <a:off x="12824183" y="8147847"/>
                <a:ext cx="160707" cy="162010"/>
              </a:xfrm>
              <a:custGeom>
                <a:avLst/>
                <a:gdLst>
                  <a:gd name="connsiteX0" fmla="*/ 80348 w 160707"/>
                  <a:gd name="connsiteY0" fmla="*/ 16201 h 162010"/>
                  <a:gd name="connsiteX1" fmla="*/ 14950 w 160707"/>
                  <a:gd name="connsiteY1" fmla="*/ 80388 h 162010"/>
                  <a:gd name="connsiteX2" fmla="*/ 80348 w 160707"/>
                  <a:gd name="connsiteY2" fmla="*/ 145809 h 162010"/>
                  <a:gd name="connsiteX3" fmla="*/ 144512 w 160707"/>
                  <a:gd name="connsiteY3" fmla="*/ 80388 h 162010"/>
                  <a:gd name="connsiteX4" fmla="*/ 80348 w 160707"/>
                  <a:gd name="connsiteY4" fmla="*/ 16201 h 162010"/>
                  <a:gd name="connsiteX5" fmla="*/ 80353 w 160707"/>
                  <a:gd name="connsiteY5" fmla="*/ 0 h 162010"/>
                  <a:gd name="connsiteX6" fmla="*/ 160707 w 160707"/>
                  <a:gd name="connsiteY6" fmla="*/ 80387 h 162010"/>
                  <a:gd name="connsiteX7" fmla="*/ 80353 w 160707"/>
                  <a:gd name="connsiteY7" fmla="*/ 162010 h 162010"/>
                  <a:gd name="connsiteX8" fmla="*/ 0 w 160707"/>
                  <a:gd name="connsiteY8" fmla="*/ 80387 h 162010"/>
                  <a:gd name="connsiteX9" fmla="*/ 80353 w 160707"/>
                  <a:gd name="connsiteY9" fmla="*/ 0 h 16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7" h="162010">
                    <a:moveTo>
                      <a:pt x="80348" y="16201"/>
                    </a:moveTo>
                    <a:cubicBezTo>
                      <a:pt x="44564" y="16201"/>
                      <a:pt x="14950" y="45826"/>
                      <a:pt x="14950" y="80388"/>
                    </a:cubicBezTo>
                    <a:cubicBezTo>
                      <a:pt x="14950" y="117419"/>
                      <a:pt x="44564" y="145809"/>
                      <a:pt x="80348" y="145809"/>
                    </a:cubicBezTo>
                    <a:cubicBezTo>
                      <a:pt x="116132" y="145809"/>
                      <a:pt x="144512" y="117419"/>
                      <a:pt x="144512" y="80388"/>
                    </a:cubicBezTo>
                    <a:cubicBezTo>
                      <a:pt x="144512" y="45826"/>
                      <a:pt x="116132" y="16201"/>
                      <a:pt x="80348" y="16201"/>
                    </a:cubicBezTo>
                    <a:close/>
                    <a:moveTo>
                      <a:pt x="80353" y="0"/>
                    </a:moveTo>
                    <a:cubicBezTo>
                      <a:pt x="124857" y="0"/>
                      <a:pt x="160707" y="35865"/>
                      <a:pt x="160707" y="80387"/>
                    </a:cubicBezTo>
                    <a:cubicBezTo>
                      <a:pt x="160707" y="124909"/>
                      <a:pt x="124857" y="162010"/>
                      <a:pt x="80353" y="162010"/>
                    </a:cubicBezTo>
                    <a:cubicBezTo>
                      <a:pt x="35850" y="162010"/>
                      <a:pt x="0" y="124909"/>
                      <a:pt x="0" y="80387"/>
                    </a:cubicBezTo>
                    <a:cubicBezTo>
                      <a:pt x="0" y="35865"/>
                      <a:pt x="35850" y="0"/>
                      <a:pt x="803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3A527A92-87E3-CA41-9C10-3ACAF3A891EB}"/>
                  </a:ext>
                </a:extLst>
              </p:cNvPr>
              <p:cNvSpPr/>
              <p:nvPr/>
            </p:nvSpPr>
            <p:spPr>
              <a:xfrm>
                <a:off x="12654756" y="8469375"/>
                <a:ext cx="49956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12">
                    <a:moveTo>
                      <a:pt x="395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395" y="0"/>
                    </a:lnTo>
                    <a:cubicBezTo>
                      <a:pt x="399" y="0"/>
                      <a:pt x="402" y="3"/>
                      <a:pt x="402" y="6"/>
                    </a:cubicBezTo>
                    <a:cubicBezTo>
                      <a:pt x="402" y="10"/>
                      <a:pt x="399" y="12"/>
                      <a:pt x="39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57BB3434-5827-7D44-8C7D-5015CE32B829}"/>
                  </a:ext>
                </a:extLst>
              </p:cNvPr>
              <p:cNvSpPr/>
              <p:nvPr/>
            </p:nvSpPr>
            <p:spPr>
              <a:xfrm>
                <a:off x="12654756" y="8642600"/>
                <a:ext cx="49956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12">
                    <a:moveTo>
                      <a:pt x="395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395" y="0"/>
                    </a:lnTo>
                    <a:cubicBezTo>
                      <a:pt x="399" y="0"/>
                      <a:pt x="402" y="2"/>
                      <a:pt x="402" y="6"/>
                    </a:cubicBezTo>
                    <a:cubicBezTo>
                      <a:pt x="402" y="9"/>
                      <a:pt x="399" y="12"/>
                      <a:pt x="39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7B87FCF-43E8-FB47-A686-6EA6436F7BB9}"/>
                </a:ext>
              </a:extLst>
            </p:cNvPr>
            <p:cNvGrpSpPr/>
            <p:nvPr/>
          </p:nvGrpSpPr>
          <p:grpSpPr>
            <a:xfrm>
              <a:off x="15410448" y="7027487"/>
              <a:ext cx="3063397" cy="1747210"/>
              <a:chOff x="15410448" y="7027487"/>
              <a:chExt cx="3063397" cy="1747210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44D9FA82-0D02-6D46-92B7-E796E3F3D951}"/>
                  </a:ext>
                </a:extLst>
              </p:cNvPr>
              <p:cNvSpPr/>
              <p:nvPr/>
            </p:nvSpPr>
            <p:spPr>
              <a:xfrm>
                <a:off x="15417922" y="7034965"/>
                <a:ext cx="3048452" cy="1732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48" h="1391">
                    <a:moveTo>
                      <a:pt x="2357" y="1391"/>
                    </a:moveTo>
                    <a:lnTo>
                      <a:pt x="1224" y="1391"/>
                    </a:lnTo>
                    <a:lnTo>
                      <a:pt x="90" y="1391"/>
                    </a:lnTo>
                    <a:cubicBezTo>
                      <a:pt x="65" y="1391"/>
                      <a:pt x="42" y="1381"/>
                      <a:pt x="26" y="1365"/>
                    </a:cubicBezTo>
                    <a:cubicBezTo>
                      <a:pt x="10" y="1349"/>
                      <a:pt x="0" y="1326"/>
                      <a:pt x="0" y="1301"/>
                    </a:cubicBezTo>
                    <a:lnTo>
                      <a:pt x="0" y="696"/>
                    </a:lnTo>
                    <a:lnTo>
                      <a:pt x="0" y="90"/>
                    </a:lnTo>
                    <a:cubicBezTo>
                      <a:pt x="0" y="66"/>
                      <a:pt x="10" y="43"/>
                      <a:pt x="26" y="27"/>
                    </a:cubicBezTo>
                    <a:cubicBezTo>
                      <a:pt x="42" y="10"/>
                      <a:pt x="65" y="0"/>
                      <a:pt x="90" y="0"/>
                    </a:cubicBezTo>
                    <a:lnTo>
                      <a:pt x="1224" y="0"/>
                    </a:lnTo>
                    <a:lnTo>
                      <a:pt x="2357" y="0"/>
                    </a:lnTo>
                    <a:cubicBezTo>
                      <a:pt x="2383" y="0"/>
                      <a:pt x="2405" y="10"/>
                      <a:pt x="2421" y="27"/>
                    </a:cubicBezTo>
                    <a:cubicBezTo>
                      <a:pt x="2438" y="43"/>
                      <a:pt x="2448" y="66"/>
                      <a:pt x="2448" y="90"/>
                    </a:cubicBezTo>
                    <a:lnTo>
                      <a:pt x="2448" y="696"/>
                    </a:lnTo>
                    <a:lnTo>
                      <a:pt x="2448" y="1301"/>
                    </a:lnTo>
                    <a:cubicBezTo>
                      <a:pt x="2448" y="1326"/>
                      <a:pt x="2438" y="1349"/>
                      <a:pt x="2421" y="1365"/>
                    </a:cubicBezTo>
                    <a:cubicBezTo>
                      <a:pt x="2405" y="1381"/>
                      <a:pt x="2383" y="1391"/>
                      <a:pt x="2357" y="139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8931557B-AD71-8645-B13C-8E96277FDC58}"/>
                  </a:ext>
                </a:extLst>
              </p:cNvPr>
              <p:cNvSpPr/>
              <p:nvPr/>
            </p:nvSpPr>
            <p:spPr>
              <a:xfrm>
                <a:off x="15410448" y="7027487"/>
                <a:ext cx="3063397" cy="1747210"/>
              </a:xfrm>
              <a:custGeom>
                <a:avLst/>
                <a:gdLst>
                  <a:gd name="connsiteX0" fmla="*/ 119553 w 3063397"/>
                  <a:gd name="connsiteY0" fmla="*/ 16201 h 1747210"/>
                  <a:gd name="connsiteX1" fmla="*/ 46082 w 3063397"/>
                  <a:gd name="connsiteY1" fmla="*/ 46089 h 1747210"/>
                  <a:gd name="connsiteX2" fmla="*/ 14950 w 3063397"/>
                  <a:gd name="connsiteY2" fmla="*/ 119563 h 1747210"/>
                  <a:gd name="connsiteX3" fmla="*/ 14950 w 3063397"/>
                  <a:gd name="connsiteY3" fmla="*/ 1627652 h 1747210"/>
                  <a:gd name="connsiteX4" fmla="*/ 46082 w 3063397"/>
                  <a:gd name="connsiteY4" fmla="*/ 1702371 h 1747210"/>
                  <a:gd name="connsiteX5" fmla="*/ 119553 w 3063397"/>
                  <a:gd name="connsiteY5" fmla="*/ 1732259 h 1747210"/>
                  <a:gd name="connsiteX6" fmla="*/ 2942601 w 3063397"/>
                  <a:gd name="connsiteY6" fmla="*/ 1732259 h 1747210"/>
                  <a:gd name="connsiteX7" fmla="*/ 3017317 w 3063397"/>
                  <a:gd name="connsiteY7" fmla="*/ 1702371 h 1747210"/>
                  <a:gd name="connsiteX8" fmla="*/ 3047205 w 3063397"/>
                  <a:gd name="connsiteY8" fmla="*/ 1627652 h 1747210"/>
                  <a:gd name="connsiteX9" fmla="*/ 3047205 w 3063397"/>
                  <a:gd name="connsiteY9" fmla="*/ 119563 h 1747210"/>
                  <a:gd name="connsiteX10" fmla="*/ 3017317 w 3063397"/>
                  <a:gd name="connsiteY10" fmla="*/ 46089 h 1747210"/>
                  <a:gd name="connsiteX11" fmla="*/ 2942601 w 3063397"/>
                  <a:gd name="connsiteY11" fmla="*/ 16201 h 1747210"/>
                  <a:gd name="connsiteX12" fmla="*/ 119547 w 3063397"/>
                  <a:gd name="connsiteY12" fmla="*/ 0 h 1747210"/>
                  <a:gd name="connsiteX13" fmla="*/ 2942605 w 3063397"/>
                  <a:gd name="connsiteY13" fmla="*/ 0 h 1747210"/>
                  <a:gd name="connsiteX14" fmla="*/ 3027285 w 3063397"/>
                  <a:gd name="connsiteY14" fmla="*/ 36115 h 1747210"/>
                  <a:gd name="connsiteX15" fmla="*/ 3063397 w 3063397"/>
                  <a:gd name="connsiteY15" fmla="*/ 119553 h 1747210"/>
                  <a:gd name="connsiteX16" fmla="*/ 3063397 w 3063397"/>
                  <a:gd name="connsiteY16" fmla="*/ 1627657 h 1747210"/>
                  <a:gd name="connsiteX17" fmla="*/ 3027285 w 3063397"/>
                  <a:gd name="connsiteY17" fmla="*/ 1712341 h 1747210"/>
                  <a:gd name="connsiteX18" fmla="*/ 2942605 w 3063397"/>
                  <a:gd name="connsiteY18" fmla="*/ 1747210 h 1747210"/>
                  <a:gd name="connsiteX19" fmla="*/ 119547 w 3063397"/>
                  <a:gd name="connsiteY19" fmla="*/ 1747210 h 1747210"/>
                  <a:gd name="connsiteX20" fmla="*/ 34868 w 3063397"/>
                  <a:gd name="connsiteY20" fmla="*/ 1712341 h 1747210"/>
                  <a:gd name="connsiteX21" fmla="*/ 0 w 3063397"/>
                  <a:gd name="connsiteY21" fmla="*/ 1627657 h 1747210"/>
                  <a:gd name="connsiteX22" fmla="*/ 0 w 3063397"/>
                  <a:gd name="connsiteY22" fmla="*/ 119553 h 1747210"/>
                  <a:gd name="connsiteX23" fmla="*/ 34868 w 3063397"/>
                  <a:gd name="connsiteY23" fmla="*/ 36115 h 1747210"/>
                  <a:gd name="connsiteX24" fmla="*/ 119547 w 3063397"/>
                  <a:gd name="connsiteY24" fmla="*/ 0 h 1747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63397" h="1747210">
                    <a:moveTo>
                      <a:pt x="119553" y="16201"/>
                    </a:moveTo>
                    <a:cubicBezTo>
                      <a:pt x="90912" y="16201"/>
                      <a:pt x="64761" y="26164"/>
                      <a:pt x="46082" y="46089"/>
                    </a:cubicBezTo>
                    <a:cubicBezTo>
                      <a:pt x="26158" y="66014"/>
                      <a:pt x="14950" y="92166"/>
                      <a:pt x="14950" y="119563"/>
                    </a:cubicBezTo>
                    <a:lnTo>
                      <a:pt x="14950" y="1627652"/>
                    </a:lnTo>
                    <a:cubicBezTo>
                      <a:pt x="14950" y="1655049"/>
                      <a:pt x="26158" y="1682446"/>
                      <a:pt x="46082" y="1702371"/>
                    </a:cubicBezTo>
                    <a:cubicBezTo>
                      <a:pt x="64761" y="1722296"/>
                      <a:pt x="90912" y="1732259"/>
                      <a:pt x="119553" y="1732259"/>
                    </a:cubicBezTo>
                    <a:lnTo>
                      <a:pt x="2942601" y="1732259"/>
                    </a:lnTo>
                    <a:cubicBezTo>
                      <a:pt x="2971241" y="1732259"/>
                      <a:pt x="2997393" y="1722296"/>
                      <a:pt x="3017317" y="1702371"/>
                    </a:cubicBezTo>
                    <a:cubicBezTo>
                      <a:pt x="3037241" y="1682446"/>
                      <a:pt x="3047205" y="1655049"/>
                      <a:pt x="3047205" y="1627652"/>
                    </a:cubicBezTo>
                    <a:lnTo>
                      <a:pt x="3047205" y="119563"/>
                    </a:lnTo>
                    <a:cubicBezTo>
                      <a:pt x="3047205" y="92166"/>
                      <a:pt x="3037241" y="66014"/>
                      <a:pt x="3017317" y="46089"/>
                    </a:cubicBezTo>
                    <a:cubicBezTo>
                      <a:pt x="2997393" y="26164"/>
                      <a:pt x="2971241" y="16201"/>
                      <a:pt x="2942601" y="16201"/>
                    </a:cubicBezTo>
                    <a:close/>
                    <a:moveTo>
                      <a:pt x="119547" y="0"/>
                    </a:moveTo>
                    <a:lnTo>
                      <a:pt x="2942605" y="0"/>
                    </a:lnTo>
                    <a:cubicBezTo>
                      <a:pt x="2974983" y="0"/>
                      <a:pt x="3006115" y="12454"/>
                      <a:pt x="3027285" y="36115"/>
                    </a:cubicBezTo>
                    <a:cubicBezTo>
                      <a:pt x="3050945" y="58531"/>
                      <a:pt x="3063397" y="88419"/>
                      <a:pt x="3063397" y="119553"/>
                    </a:cubicBezTo>
                    <a:lnTo>
                      <a:pt x="3063397" y="1627657"/>
                    </a:lnTo>
                    <a:cubicBezTo>
                      <a:pt x="3063397" y="1660036"/>
                      <a:pt x="3050945" y="1689924"/>
                      <a:pt x="3027285" y="1712341"/>
                    </a:cubicBezTo>
                    <a:cubicBezTo>
                      <a:pt x="3006115" y="1736002"/>
                      <a:pt x="2974983" y="1747210"/>
                      <a:pt x="2942605" y="1747210"/>
                    </a:cubicBezTo>
                    <a:lnTo>
                      <a:pt x="119547" y="1747210"/>
                    </a:lnTo>
                    <a:cubicBezTo>
                      <a:pt x="87170" y="1747210"/>
                      <a:pt x="57283" y="1736002"/>
                      <a:pt x="34868" y="1712341"/>
                    </a:cubicBezTo>
                    <a:cubicBezTo>
                      <a:pt x="12453" y="1689924"/>
                      <a:pt x="0" y="1660036"/>
                      <a:pt x="0" y="1627657"/>
                    </a:cubicBezTo>
                    <a:lnTo>
                      <a:pt x="0" y="119553"/>
                    </a:lnTo>
                    <a:cubicBezTo>
                      <a:pt x="0" y="88419"/>
                      <a:pt x="12453" y="58531"/>
                      <a:pt x="34868" y="36115"/>
                    </a:cubicBezTo>
                    <a:cubicBezTo>
                      <a:pt x="57283" y="12454"/>
                      <a:pt x="87170" y="0"/>
                      <a:pt x="119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36C20980-68C9-4A49-9178-3558ADCF85EE}"/>
                  </a:ext>
                </a:extLst>
              </p:cNvPr>
              <p:cNvSpPr/>
              <p:nvPr/>
            </p:nvSpPr>
            <p:spPr>
              <a:xfrm>
                <a:off x="16175364" y="7579567"/>
                <a:ext cx="655285" cy="94713"/>
              </a:xfrm>
              <a:custGeom>
                <a:avLst/>
                <a:gdLst>
                  <a:gd name="connsiteX0" fmla="*/ 16196 w 655285"/>
                  <a:gd name="connsiteY0" fmla="*/ 14955 h 94713"/>
                  <a:gd name="connsiteX1" fmla="*/ 16196 w 655285"/>
                  <a:gd name="connsiteY1" fmla="*/ 79759 h 94713"/>
                  <a:gd name="connsiteX2" fmla="*/ 606769 w 655285"/>
                  <a:gd name="connsiteY2" fmla="*/ 79759 h 94713"/>
                  <a:gd name="connsiteX3" fmla="*/ 631635 w 655285"/>
                  <a:gd name="connsiteY3" fmla="*/ 69978 h 94713"/>
                  <a:gd name="connsiteX4" fmla="*/ 640337 w 655285"/>
                  <a:gd name="connsiteY4" fmla="*/ 46746 h 94713"/>
                  <a:gd name="connsiteX5" fmla="*/ 631635 w 655285"/>
                  <a:gd name="connsiteY5" fmla="*/ 24737 h 94713"/>
                  <a:gd name="connsiteX6" fmla="*/ 606769 w 655285"/>
                  <a:gd name="connsiteY6" fmla="*/ 14955 h 94713"/>
                  <a:gd name="connsiteX7" fmla="*/ 0 w 655285"/>
                  <a:gd name="connsiteY7" fmla="*/ 0 h 94713"/>
                  <a:gd name="connsiteX8" fmla="*/ 606793 w 655285"/>
                  <a:gd name="connsiteY8" fmla="*/ 0 h 94713"/>
                  <a:gd name="connsiteX9" fmla="*/ 641609 w 655285"/>
                  <a:gd name="connsiteY9" fmla="*/ 13531 h 94713"/>
                  <a:gd name="connsiteX10" fmla="*/ 655285 w 655285"/>
                  <a:gd name="connsiteY10" fmla="*/ 46742 h 94713"/>
                  <a:gd name="connsiteX11" fmla="*/ 641609 w 655285"/>
                  <a:gd name="connsiteY11" fmla="*/ 81183 h 94713"/>
                  <a:gd name="connsiteX12" fmla="*/ 606793 w 655285"/>
                  <a:gd name="connsiteY12" fmla="*/ 94713 h 94713"/>
                  <a:gd name="connsiteX13" fmla="*/ 0 w 655285"/>
                  <a:gd name="connsiteY13" fmla="*/ 94713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5285" h="94713">
                    <a:moveTo>
                      <a:pt x="16196" y="14955"/>
                    </a:moveTo>
                    <a:lnTo>
                      <a:pt x="16196" y="79759"/>
                    </a:lnTo>
                    <a:lnTo>
                      <a:pt x="606769" y="79759"/>
                    </a:lnTo>
                    <a:cubicBezTo>
                      <a:pt x="616715" y="79759"/>
                      <a:pt x="625419" y="77314"/>
                      <a:pt x="631635" y="69978"/>
                    </a:cubicBezTo>
                    <a:cubicBezTo>
                      <a:pt x="637851" y="63864"/>
                      <a:pt x="640337" y="55305"/>
                      <a:pt x="640337" y="46746"/>
                    </a:cubicBezTo>
                    <a:cubicBezTo>
                      <a:pt x="640337" y="38187"/>
                      <a:pt x="637851" y="30851"/>
                      <a:pt x="631635" y="24737"/>
                    </a:cubicBezTo>
                    <a:cubicBezTo>
                      <a:pt x="625419" y="17401"/>
                      <a:pt x="616715" y="14955"/>
                      <a:pt x="606769" y="14955"/>
                    </a:cubicBezTo>
                    <a:close/>
                    <a:moveTo>
                      <a:pt x="0" y="0"/>
                    </a:moveTo>
                    <a:lnTo>
                      <a:pt x="606793" y="0"/>
                    </a:lnTo>
                    <a:cubicBezTo>
                      <a:pt x="620471" y="0"/>
                      <a:pt x="632905" y="3690"/>
                      <a:pt x="641609" y="13531"/>
                    </a:cubicBezTo>
                    <a:cubicBezTo>
                      <a:pt x="651555" y="22141"/>
                      <a:pt x="655285" y="34441"/>
                      <a:pt x="655285" y="46742"/>
                    </a:cubicBezTo>
                    <a:cubicBezTo>
                      <a:pt x="655285" y="60272"/>
                      <a:pt x="651555" y="72573"/>
                      <a:pt x="641609" y="81183"/>
                    </a:cubicBezTo>
                    <a:cubicBezTo>
                      <a:pt x="632905" y="91023"/>
                      <a:pt x="620471" y="94713"/>
                      <a:pt x="606793" y="94713"/>
                    </a:cubicBezTo>
                    <a:lnTo>
                      <a:pt x="0" y="9471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EE9D6E02-447A-A641-AFC2-A4EECD37703F}"/>
                  </a:ext>
                </a:extLst>
              </p:cNvPr>
              <p:cNvSpPr/>
              <p:nvPr/>
            </p:nvSpPr>
            <p:spPr>
              <a:xfrm>
                <a:off x="15640919" y="7587044"/>
                <a:ext cx="541919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6" h="65">
                    <a:moveTo>
                      <a:pt x="32" y="0"/>
                    </a:moveTo>
                    <a:cubicBezTo>
                      <a:pt x="24" y="0"/>
                      <a:pt x="15" y="3"/>
                      <a:pt x="9" y="9"/>
                    </a:cubicBezTo>
                    <a:cubicBezTo>
                      <a:pt x="4" y="15"/>
                      <a:pt x="0" y="23"/>
                      <a:pt x="0" y="32"/>
                    </a:cubicBezTo>
                    <a:cubicBezTo>
                      <a:pt x="0" y="41"/>
                      <a:pt x="4" y="50"/>
                      <a:pt x="9" y="55"/>
                    </a:cubicBezTo>
                    <a:cubicBezTo>
                      <a:pt x="15" y="61"/>
                      <a:pt x="24" y="65"/>
                      <a:pt x="32" y="65"/>
                    </a:cubicBezTo>
                    <a:lnTo>
                      <a:pt x="436" y="65"/>
                    </a:lnTo>
                    <a:lnTo>
                      <a:pt x="43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CB9A425B-FC42-C645-8C3A-BA4FCE706806}"/>
                  </a:ext>
                </a:extLst>
              </p:cNvPr>
              <p:cNvSpPr/>
              <p:nvPr/>
            </p:nvSpPr>
            <p:spPr>
              <a:xfrm>
                <a:off x="15633444" y="7579567"/>
                <a:ext cx="556869" cy="94713"/>
              </a:xfrm>
              <a:custGeom>
                <a:avLst/>
                <a:gdLst>
                  <a:gd name="connsiteX0" fmla="*/ 47263 w 556869"/>
                  <a:gd name="connsiteY0" fmla="*/ 14955 h 94713"/>
                  <a:gd name="connsiteX1" fmla="*/ 24892 w 556869"/>
                  <a:gd name="connsiteY1" fmla="*/ 24737 h 94713"/>
                  <a:gd name="connsiteX2" fmla="*/ 14949 w 556869"/>
                  <a:gd name="connsiteY2" fmla="*/ 46746 h 94713"/>
                  <a:gd name="connsiteX3" fmla="*/ 24892 w 556869"/>
                  <a:gd name="connsiteY3" fmla="*/ 69978 h 94713"/>
                  <a:gd name="connsiteX4" fmla="*/ 47263 w 556869"/>
                  <a:gd name="connsiteY4" fmla="*/ 79759 h 94713"/>
                  <a:gd name="connsiteX5" fmla="*/ 540673 w 556869"/>
                  <a:gd name="connsiteY5" fmla="*/ 79759 h 94713"/>
                  <a:gd name="connsiteX6" fmla="*/ 540673 w 556869"/>
                  <a:gd name="connsiteY6" fmla="*/ 14955 h 94713"/>
                  <a:gd name="connsiteX7" fmla="*/ 47234 w 556869"/>
                  <a:gd name="connsiteY7" fmla="*/ 0 h 94713"/>
                  <a:gd name="connsiteX8" fmla="*/ 556869 w 556869"/>
                  <a:gd name="connsiteY8" fmla="*/ 0 h 94713"/>
                  <a:gd name="connsiteX9" fmla="*/ 556869 w 556869"/>
                  <a:gd name="connsiteY9" fmla="*/ 94713 h 94713"/>
                  <a:gd name="connsiteX10" fmla="*/ 47234 w 556869"/>
                  <a:gd name="connsiteY10" fmla="*/ 94713 h 94713"/>
                  <a:gd name="connsiteX11" fmla="*/ 13673 w 556869"/>
                  <a:gd name="connsiteY11" fmla="*/ 81183 h 94713"/>
                  <a:gd name="connsiteX12" fmla="*/ 0 w 556869"/>
                  <a:gd name="connsiteY12" fmla="*/ 46742 h 94713"/>
                  <a:gd name="connsiteX13" fmla="*/ 13673 w 556869"/>
                  <a:gd name="connsiteY13" fmla="*/ 13531 h 94713"/>
                  <a:gd name="connsiteX14" fmla="*/ 47234 w 556869"/>
                  <a:gd name="connsiteY14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6869" h="94713">
                    <a:moveTo>
                      <a:pt x="47263" y="14955"/>
                    </a:moveTo>
                    <a:cubicBezTo>
                      <a:pt x="39806" y="14955"/>
                      <a:pt x="31106" y="17401"/>
                      <a:pt x="24892" y="24737"/>
                    </a:cubicBezTo>
                    <a:cubicBezTo>
                      <a:pt x="18678" y="30851"/>
                      <a:pt x="14949" y="38187"/>
                      <a:pt x="14949" y="46746"/>
                    </a:cubicBezTo>
                    <a:cubicBezTo>
                      <a:pt x="14949" y="55305"/>
                      <a:pt x="18678" y="63864"/>
                      <a:pt x="24892" y="69978"/>
                    </a:cubicBezTo>
                    <a:cubicBezTo>
                      <a:pt x="31106" y="77314"/>
                      <a:pt x="39806" y="79759"/>
                      <a:pt x="47263" y="79759"/>
                    </a:cubicBezTo>
                    <a:lnTo>
                      <a:pt x="540673" y="79759"/>
                    </a:lnTo>
                    <a:lnTo>
                      <a:pt x="540673" y="14955"/>
                    </a:lnTo>
                    <a:close/>
                    <a:moveTo>
                      <a:pt x="47234" y="0"/>
                    </a:moveTo>
                    <a:lnTo>
                      <a:pt x="556869" y="0"/>
                    </a:lnTo>
                    <a:lnTo>
                      <a:pt x="556869" y="94713"/>
                    </a:lnTo>
                    <a:lnTo>
                      <a:pt x="47234" y="94713"/>
                    </a:lnTo>
                    <a:cubicBezTo>
                      <a:pt x="34804" y="94713"/>
                      <a:pt x="22374" y="91023"/>
                      <a:pt x="13673" y="81183"/>
                    </a:cubicBezTo>
                    <a:cubicBezTo>
                      <a:pt x="4972" y="72573"/>
                      <a:pt x="0" y="60272"/>
                      <a:pt x="0" y="46742"/>
                    </a:cubicBezTo>
                    <a:cubicBezTo>
                      <a:pt x="0" y="34441"/>
                      <a:pt x="4972" y="22141"/>
                      <a:pt x="13673" y="13531"/>
                    </a:cubicBezTo>
                    <a:cubicBezTo>
                      <a:pt x="22374" y="3690"/>
                      <a:pt x="34804" y="0"/>
                      <a:pt x="47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A0A7398A-C89C-2D44-A671-A627F0777C3F}"/>
                  </a:ext>
                </a:extLst>
              </p:cNvPr>
              <p:cNvSpPr/>
              <p:nvPr/>
            </p:nvSpPr>
            <p:spPr>
              <a:xfrm>
                <a:off x="16032097" y="7818839"/>
                <a:ext cx="498317" cy="95960"/>
              </a:xfrm>
              <a:custGeom>
                <a:avLst/>
                <a:gdLst>
                  <a:gd name="connsiteX0" fmla="*/ 16195 w 498317"/>
                  <a:gd name="connsiteY0" fmla="*/ 16205 h 95960"/>
                  <a:gd name="connsiteX1" fmla="*/ 16195 w 498317"/>
                  <a:gd name="connsiteY1" fmla="*/ 81009 h 95960"/>
                  <a:gd name="connsiteX2" fmla="*/ 449820 w 498317"/>
                  <a:gd name="connsiteY2" fmla="*/ 81009 h 95960"/>
                  <a:gd name="connsiteX3" fmla="*/ 473427 w 498317"/>
                  <a:gd name="connsiteY3" fmla="*/ 71228 h 95960"/>
                  <a:gd name="connsiteX4" fmla="*/ 483367 w 498317"/>
                  <a:gd name="connsiteY4" fmla="*/ 47996 h 95960"/>
                  <a:gd name="connsiteX5" fmla="*/ 473427 w 498317"/>
                  <a:gd name="connsiteY5" fmla="*/ 24764 h 95960"/>
                  <a:gd name="connsiteX6" fmla="*/ 449820 w 498317"/>
                  <a:gd name="connsiteY6" fmla="*/ 16205 h 95960"/>
                  <a:gd name="connsiteX7" fmla="*/ 0 w 498317"/>
                  <a:gd name="connsiteY7" fmla="*/ 0 h 95960"/>
                  <a:gd name="connsiteX8" fmla="*/ 449852 w 498317"/>
                  <a:gd name="connsiteY8" fmla="*/ 0 h 95960"/>
                  <a:gd name="connsiteX9" fmla="*/ 483405 w 498317"/>
                  <a:gd name="connsiteY9" fmla="*/ 13533 h 95960"/>
                  <a:gd name="connsiteX10" fmla="*/ 498317 w 498317"/>
                  <a:gd name="connsiteY10" fmla="*/ 47980 h 95960"/>
                  <a:gd name="connsiteX11" fmla="*/ 483405 w 498317"/>
                  <a:gd name="connsiteY11" fmla="*/ 81197 h 95960"/>
                  <a:gd name="connsiteX12" fmla="*/ 449852 w 498317"/>
                  <a:gd name="connsiteY12" fmla="*/ 95960 h 95960"/>
                  <a:gd name="connsiteX13" fmla="*/ 0 w 498317"/>
                  <a:gd name="connsiteY13" fmla="*/ 95960 h 9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8317" h="95960">
                    <a:moveTo>
                      <a:pt x="16195" y="16205"/>
                    </a:moveTo>
                    <a:lnTo>
                      <a:pt x="16195" y="81009"/>
                    </a:lnTo>
                    <a:lnTo>
                      <a:pt x="449820" y="81009"/>
                    </a:lnTo>
                    <a:cubicBezTo>
                      <a:pt x="458517" y="81009"/>
                      <a:pt x="467215" y="77341"/>
                      <a:pt x="473427" y="71228"/>
                    </a:cubicBezTo>
                    <a:cubicBezTo>
                      <a:pt x="479640" y="65114"/>
                      <a:pt x="483367" y="56555"/>
                      <a:pt x="483367" y="47996"/>
                    </a:cubicBezTo>
                    <a:cubicBezTo>
                      <a:pt x="483367" y="38214"/>
                      <a:pt x="479640" y="30878"/>
                      <a:pt x="473427" y="24764"/>
                    </a:cubicBezTo>
                    <a:cubicBezTo>
                      <a:pt x="467215" y="18651"/>
                      <a:pt x="458517" y="16205"/>
                      <a:pt x="449820" y="16205"/>
                    </a:cubicBezTo>
                    <a:close/>
                    <a:moveTo>
                      <a:pt x="0" y="0"/>
                    </a:moveTo>
                    <a:lnTo>
                      <a:pt x="449852" y="0"/>
                    </a:lnTo>
                    <a:cubicBezTo>
                      <a:pt x="462279" y="0"/>
                      <a:pt x="474706" y="4921"/>
                      <a:pt x="483405" y="13533"/>
                    </a:cubicBezTo>
                    <a:cubicBezTo>
                      <a:pt x="493346" y="23375"/>
                      <a:pt x="498317" y="34447"/>
                      <a:pt x="498317" y="47980"/>
                    </a:cubicBezTo>
                    <a:cubicBezTo>
                      <a:pt x="498317" y="60283"/>
                      <a:pt x="493346" y="72585"/>
                      <a:pt x="483405" y="81197"/>
                    </a:cubicBezTo>
                    <a:cubicBezTo>
                      <a:pt x="474706" y="91039"/>
                      <a:pt x="462279" y="95960"/>
                      <a:pt x="449852" y="95960"/>
                    </a:cubicBezTo>
                    <a:lnTo>
                      <a:pt x="0" y="9596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23A41E1B-F909-7941-9A23-EF863543E3AA}"/>
                  </a:ext>
                </a:extLst>
              </p:cNvPr>
              <p:cNvSpPr/>
              <p:nvPr/>
            </p:nvSpPr>
            <p:spPr>
              <a:xfrm>
                <a:off x="15640919" y="7826317"/>
                <a:ext cx="398653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66">
                    <a:moveTo>
                      <a:pt x="9" y="9"/>
                    </a:moveTo>
                    <a:cubicBezTo>
                      <a:pt x="4" y="16"/>
                      <a:pt x="0" y="24"/>
                      <a:pt x="0" y="33"/>
                    </a:cubicBezTo>
                    <a:cubicBezTo>
                      <a:pt x="0" y="42"/>
                      <a:pt x="4" y="50"/>
                      <a:pt x="9" y="56"/>
                    </a:cubicBezTo>
                    <a:cubicBezTo>
                      <a:pt x="15" y="62"/>
                      <a:pt x="24" y="66"/>
                      <a:pt x="32" y="66"/>
                    </a:cubicBezTo>
                    <a:lnTo>
                      <a:pt x="321" y="66"/>
                    </a:lnTo>
                    <a:lnTo>
                      <a:pt x="321" y="0"/>
                    </a:lnTo>
                    <a:lnTo>
                      <a:pt x="32" y="0"/>
                    </a:lnTo>
                    <a:cubicBezTo>
                      <a:pt x="24" y="0"/>
                      <a:pt x="15" y="3"/>
                      <a:pt x="9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F6BBAE7E-E46D-DB4C-8F71-434EB7DAA98C}"/>
                  </a:ext>
                </a:extLst>
              </p:cNvPr>
              <p:cNvSpPr/>
              <p:nvPr/>
            </p:nvSpPr>
            <p:spPr>
              <a:xfrm>
                <a:off x="15633444" y="7818839"/>
                <a:ext cx="413603" cy="95960"/>
              </a:xfrm>
              <a:custGeom>
                <a:avLst/>
                <a:gdLst>
                  <a:gd name="connsiteX0" fmla="*/ 47234 w 413603"/>
                  <a:gd name="connsiteY0" fmla="*/ 16205 h 95960"/>
                  <a:gd name="connsiteX1" fmla="*/ 24883 w 413603"/>
                  <a:gd name="connsiteY1" fmla="*/ 24764 h 95960"/>
                  <a:gd name="connsiteX2" fmla="*/ 14949 w 413603"/>
                  <a:gd name="connsiteY2" fmla="*/ 47996 h 95960"/>
                  <a:gd name="connsiteX3" fmla="*/ 24883 w 413603"/>
                  <a:gd name="connsiteY3" fmla="*/ 71228 h 95960"/>
                  <a:gd name="connsiteX4" fmla="*/ 47234 w 413603"/>
                  <a:gd name="connsiteY4" fmla="*/ 81009 h 95960"/>
                  <a:gd name="connsiteX5" fmla="*/ 397407 w 413603"/>
                  <a:gd name="connsiteY5" fmla="*/ 81009 h 95960"/>
                  <a:gd name="connsiteX6" fmla="*/ 397407 w 413603"/>
                  <a:gd name="connsiteY6" fmla="*/ 16205 h 95960"/>
                  <a:gd name="connsiteX7" fmla="*/ 47198 w 413603"/>
                  <a:gd name="connsiteY7" fmla="*/ 0 h 95960"/>
                  <a:gd name="connsiteX8" fmla="*/ 413603 w 413603"/>
                  <a:gd name="connsiteY8" fmla="*/ 0 h 95960"/>
                  <a:gd name="connsiteX9" fmla="*/ 413603 w 413603"/>
                  <a:gd name="connsiteY9" fmla="*/ 95960 h 95960"/>
                  <a:gd name="connsiteX10" fmla="*/ 47198 w 413603"/>
                  <a:gd name="connsiteY10" fmla="*/ 95960 h 95960"/>
                  <a:gd name="connsiteX11" fmla="*/ 13663 w 413603"/>
                  <a:gd name="connsiteY11" fmla="*/ 81197 h 95960"/>
                  <a:gd name="connsiteX12" fmla="*/ 0 w 413603"/>
                  <a:gd name="connsiteY12" fmla="*/ 47980 h 95960"/>
                  <a:gd name="connsiteX13" fmla="*/ 13663 w 413603"/>
                  <a:gd name="connsiteY13" fmla="*/ 13533 h 95960"/>
                  <a:gd name="connsiteX14" fmla="*/ 47198 w 413603"/>
                  <a:gd name="connsiteY14" fmla="*/ 0 h 9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3603" h="95960">
                    <a:moveTo>
                      <a:pt x="47234" y="16205"/>
                    </a:moveTo>
                    <a:cubicBezTo>
                      <a:pt x="39784" y="16205"/>
                      <a:pt x="31092" y="18651"/>
                      <a:pt x="24883" y="24764"/>
                    </a:cubicBezTo>
                    <a:cubicBezTo>
                      <a:pt x="18674" y="30878"/>
                      <a:pt x="14949" y="38214"/>
                      <a:pt x="14949" y="47996"/>
                    </a:cubicBezTo>
                    <a:cubicBezTo>
                      <a:pt x="14949" y="56555"/>
                      <a:pt x="18674" y="65114"/>
                      <a:pt x="24883" y="71228"/>
                    </a:cubicBezTo>
                    <a:cubicBezTo>
                      <a:pt x="31092" y="77341"/>
                      <a:pt x="39784" y="81009"/>
                      <a:pt x="47234" y="81009"/>
                    </a:cubicBezTo>
                    <a:lnTo>
                      <a:pt x="397407" y="81009"/>
                    </a:lnTo>
                    <a:lnTo>
                      <a:pt x="397407" y="16205"/>
                    </a:lnTo>
                    <a:close/>
                    <a:moveTo>
                      <a:pt x="47198" y="0"/>
                    </a:moveTo>
                    <a:lnTo>
                      <a:pt x="413603" y="0"/>
                    </a:lnTo>
                    <a:lnTo>
                      <a:pt x="413603" y="95960"/>
                    </a:lnTo>
                    <a:lnTo>
                      <a:pt x="47198" y="95960"/>
                    </a:lnTo>
                    <a:cubicBezTo>
                      <a:pt x="34777" y="95960"/>
                      <a:pt x="22357" y="91039"/>
                      <a:pt x="13663" y="81197"/>
                    </a:cubicBezTo>
                    <a:cubicBezTo>
                      <a:pt x="4968" y="72585"/>
                      <a:pt x="0" y="60283"/>
                      <a:pt x="0" y="47980"/>
                    </a:cubicBezTo>
                    <a:cubicBezTo>
                      <a:pt x="0" y="34447"/>
                      <a:pt x="4968" y="23375"/>
                      <a:pt x="13663" y="13533"/>
                    </a:cubicBezTo>
                    <a:cubicBezTo>
                      <a:pt x="22357" y="4921"/>
                      <a:pt x="34777" y="0"/>
                      <a:pt x="47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5ADB4FDC-185C-E843-AD40-F18CBE822B16}"/>
                  </a:ext>
                </a:extLst>
              </p:cNvPr>
              <p:cNvSpPr/>
              <p:nvPr/>
            </p:nvSpPr>
            <p:spPr>
              <a:xfrm>
                <a:off x="16209000" y="8058119"/>
                <a:ext cx="113367" cy="97206"/>
              </a:xfrm>
              <a:custGeom>
                <a:avLst/>
                <a:gdLst>
                  <a:gd name="connsiteX0" fmla="*/ 14949 w 113367"/>
                  <a:gd name="connsiteY0" fmla="*/ 14955 h 97206"/>
                  <a:gd name="connsiteX1" fmla="*/ 14949 w 113367"/>
                  <a:gd name="connsiteY1" fmla="*/ 81005 h 97206"/>
                  <a:gd name="connsiteX2" fmla="*/ 65275 w 113367"/>
                  <a:gd name="connsiteY2" fmla="*/ 81005 h 97206"/>
                  <a:gd name="connsiteX3" fmla="*/ 88597 w 113367"/>
                  <a:gd name="connsiteY3" fmla="*/ 71220 h 97206"/>
                  <a:gd name="connsiteX4" fmla="*/ 98417 w 113367"/>
                  <a:gd name="connsiteY4" fmla="*/ 47980 h 97206"/>
                  <a:gd name="connsiteX5" fmla="*/ 88597 w 113367"/>
                  <a:gd name="connsiteY5" fmla="*/ 24740 h 97206"/>
                  <a:gd name="connsiteX6" fmla="*/ 65275 w 113367"/>
                  <a:gd name="connsiteY6" fmla="*/ 14955 h 97206"/>
                  <a:gd name="connsiteX7" fmla="*/ 0 w 113367"/>
                  <a:gd name="connsiteY7" fmla="*/ 0 h 97206"/>
                  <a:gd name="connsiteX8" fmla="*/ 65309 w 113367"/>
                  <a:gd name="connsiteY8" fmla="*/ 0 h 97206"/>
                  <a:gd name="connsiteX9" fmla="*/ 98580 w 113367"/>
                  <a:gd name="connsiteY9" fmla="*/ 14766 h 97206"/>
                  <a:gd name="connsiteX10" fmla="*/ 113367 w 113367"/>
                  <a:gd name="connsiteY10" fmla="*/ 47988 h 97206"/>
                  <a:gd name="connsiteX11" fmla="*/ 98580 w 113367"/>
                  <a:gd name="connsiteY11" fmla="*/ 82441 h 97206"/>
                  <a:gd name="connsiteX12" fmla="*/ 65309 w 113367"/>
                  <a:gd name="connsiteY12" fmla="*/ 97206 h 97206"/>
                  <a:gd name="connsiteX13" fmla="*/ 0 w 113367"/>
                  <a:gd name="connsiteY13" fmla="*/ 97206 h 9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367" h="97206">
                    <a:moveTo>
                      <a:pt x="14949" y="14955"/>
                    </a:moveTo>
                    <a:lnTo>
                      <a:pt x="14949" y="81005"/>
                    </a:lnTo>
                    <a:lnTo>
                      <a:pt x="65275" y="81005"/>
                    </a:lnTo>
                    <a:cubicBezTo>
                      <a:pt x="73868" y="81005"/>
                      <a:pt x="82460" y="77336"/>
                      <a:pt x="88597" y="71220"/>
                    </a:cubicBezTo>
                    <a:cubicBezTo>
                      <a:pt x="94735" y="65104"/>
                      <a:pt x="98417" y="56542"/>
                      <a:pt x="98417" y="47980"/>
                    </a:cubicBezTo>
                    <a:cubicBezTo>
                      <a:pt x="98417" y="39418"/>
                      <a:pt x="94735" y="30856"/>
                      <a:pt x="88597" y="24740"/>
                    </a:cubicBezTo>
                    <a:cubicBezTo>
                      <a:pt x="82460" y="19848"/>
                      <a:pt x="73868" y="14955"/>
                      <a:pt x="65275" y="14955"/>
                    </a:cubicBezTo>
                    <a:close/>
                    <a:moveTo>
                      <a:pt x="0" y="0"/>
                    </a:moveTo>
                    <a:lnTo>
                      <a:pt x="65309" y="0"/>
                    </a:lnTo>
                    <a:cubicBezTo>
                      <a:pt x="77632" y="0"/>
                      <a:pt x="89954" y="6153"/>
                      <a:pt x="98580" y="14766"/>
                    </a:cubicBezTo>
                    <a:cubicBezTo>
                      <a:pt x="108438" y="23379"/>
                      <a:pt x="113367" y="35683"/>
                      <a:pt x="113367" y="47988"/>
                    </a:cubicBezTo>
                    <a:cubicBezTo>
                      <a:pt x="113367" y="61523"/>
                      <a:pt x="108438" y="73828"/>
                      <a:pt x="98580" y="82441"/>
                    </a:cubicBezTo>
                    <a:cubicBezTo>
                      <a:pt x="89954" y="91054"/>
                      <a:pt x="77632" y="97206"/>
                      <a:pt x="65309" y="97206"/>
                    </a:cubicBezTo>
                    <a:lnTo>
                      <a:pt x="0" y="9720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7FF6E426-3077-7340-8890-62975BBE4CF3}"/>
                  </a:ext>
                </a:extLst>
              </p:cNvPr>
              <p:cNvSpPr/>
              <p:nvPr/>
            </p:nvSpPr>
            <p:spPr>
              <a:xfrm>
                <a:off x="15640919" y="8065596"/>
                <a:ext cx="574310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2" h="66">
                    <a:moveTo>
                      <a:pt x="32" y="66"/>
                    </a:moveTo>
                    <a:lnTo>
                      <a:pt x="271" y="66"/>
                    </a:lnTo>
                    <a:lnTo>
                      <a:pt x="462" y="66"/>
                    </a:lnTo>
                    <a:lnTo>
                      <a:pt x="462" y="0"/>
                    </a:lnTo>
                    <a:lnTo>
                      <a:pt x="271" y="0"/>
                    </a:lnTo>
                    <a:lnTo>
                      <a:pt x="32" y="0"/>
                    </a:lnTo>
                    <a:cubicBezTo>
                      <a:pt x="24" y="0"/>
                      <a:pt x="15" y="4"/>
                      <a:pt x="9" y="10"/>
                    </a:cubicBezTo>
                    <a:cubicBezTo>
                      <a:pt x="4" y="16"/>
                      <a:pt x="0" y="24"/>
                      <a:pt x="0" y="33"/>
                    </a:cubicBezTo>
                    <a:cubicBezTo>
                      <a:pt x="0" y="43"/>
                      <a:pt x="4" y="51"/>
                      <a:pt x="9" y="57"/>
                    </a:cubicBezTo>
                    <a:cubicBezTo>
                      <a:pt x="15" y="62"/>
                      <a:pt x="24" y="66"/>
                      <a:pt x="32" y="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972A797B-3ADC-544A-907B-19BEDB3CC4DD}"/>
                  </a:ext>
                </a:extLst>
              </p:cNvPr>
              <p:cNvSpPr/>
              <p:nvPr/>
            </p:nvSpPr>
            <p:spPr>
              <a:xfrm>
                <a:off x="15633444" y="8058119"/>
                <a:ext cx="589259" cy="97206"/>
              </a:xfrm>
              <a:custGeom>
                <a:avLst/>
                <a:gdLst>
                  <a:gd name="connsiteX0" fmla="*/ 47268 w 589259"/>
                  <a:gd name="connsiteY0" fmla="*/ 14955 h 97206"/>
                  <a:gd name="connsiteX1" fmla="*/ 24893 w 589259"/>
                  <a:gd name="connsiteY1" fmla="*/ 24740 h 97206"/>
                  <a:gd name="connsiteX2" fmla="*/ 14949 w 589259"/>
                  <a:gd name="connsiteY2" fmla="*/ 47980 h 97206"/>
                  <a:gd name="connsiteX3" fmla="*/ 24893 w 589259"/>
                  <a:gd name="connsiteY3" fmla="*/ 71220 h 97206"/>
                  <a:gd name="connsiteX4" fmla="*/ 47268 w 589259"/>
                  <a:gd name="connsiteY4" fmla="*/ 81005 h 97206"/>
                  <a:gd name="connsiteX5" fmla="*/ 574309 w 589259"/>
                  <a:gd name="connsiteY5" fmla="*/ 81005 h 97206"/>
                  <a:gd name="connsiteX6" fmla="*/ 574309 w 589259"/>
                  <a:gd name="connsiteY6" fmla="*/ 14955 h 97206"/>
                  <a:gd name="connsiteX7" fmla="*/ 47240 w 589259"/>
                  <a:gd name="connsiteY7" fmla="*/ 0 h 97206"/>
                  <a:gd name="connsiteX8" fmla="*/ 589259 w 589259"/>
                  <a:gd name="connsiteY8" fmla="*/ 0 h 97206"/>
                  <a:gd name="connsiteX9" fmla="*/ 589259 w 589259"/>
                  <a:gd name="connsiteY9" fmla="*/ 97206 h 97206"/>
                  <a:gd name="connsiteX10" fmla="*/ 47240 w 589259"/>
                  <a:gd name="connsiteY10" fmla="*/ 97206 h 97206"/>
                  <a:gd name="connsiteX11" fmla="*/ 13675 w 589259"/>
                  <a:gd name="connsiteY11" fmla="*/ 82441 h 97206"/>
                  <a:gd name="connsiteX12" fmla="*/ 0 w 589259"/>
                  <a:gd name="connsiteY12" fmla="*/ 47988 h 97206"/>
                  <a:gd name="connsiteX13" fmla="*/ 13675 w 589259"/>
                  <a:gd name="connsiteY13" fmla="*/ 14766 h 97206"/>
                  <a:gd name="connsiteX14" fmla="*/ 47240 w 589259"/>
                  <a:gd name="connsiteY14" fmla="*/ 0 h 9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9259" h="97206">
                    <a:moveTo>
                      <a:pt x="47268" y="14955"/>
                    </a:moveTo>
                    <a:cubicBezTo>
                      <a:pt x="39809" y="14955"/>
                      <a:pt x="31108" y="19848"/>
                      <a:pt x="24893" y="24740"/>
                    </a:cubicBezTo>
                    <a:cubicBezTo>
                      <a:pt x="18678" y="30856"/>
                      <a:pt x="14949" y="39418"/>
                      <a:pt x="14949" y="47980"/>
                    </a:cubicBezTo>
                    <a:cubicBezTo>
                      <a:pt x="14949" y="56542"/>
                      <a:pt x="18678" y="65104"/>
                      <a:pt x="24893" y="71220"/>
                    </a:cubicBezTo>
                    <a:cubicBezTo>
                      <a:pt x="31108" y="77336"/>
                      <a:pt x="39809" y="81005"/>
                      <a:pt x="47268" y="81005"/>
                    </a:cubicBezTo>
                    <a:lnTo>
                      <a:pt x="574309" y="81005"/>
                    </a:lnTo>
                    <a:lnTo>
                      <a:pt x="574309" y="14955"/>
                    </a:lnTo>
                    <a:close/>
                    <a:moveTo>
                      <a:pt x="47240" y="0"/>
                    </a:moveTo>
                    <a:lnTo>
                      <a:pt x="589259" y="0"/>
                    </a:lnTo>
                    <a:lnTo>
                      <a:pt x="589259" y="97206"/>
                    </a:lnTo>
                    <a:lnTo>
                      <a:pt x="47240" y="97206"/>
                    </a:lnTo>
                    <a:cubicBezTo>
                      <a:pt x="34809" y="97206"/>
                      <a:pt x="22377" y="91054"/>
                      <a:pt x="13675" y="82441"/>
                    </a:cubicBezTo>
                    <a:cubicBezTo>
                      <a:pt x="4973" y="73828"/>
                      <a:pt x="0" y="61523"/>
                      <a:pt x="0" y="47988"/>
                    </a:cubicBezTo>
                    <a:cubicBezTo>
                      <a:pt x="0" y="35683"/>
                      <a:pt x="4973" y="23379"/>
                      <a:pt x="13675" y="14766"/>
                    </a:cubicBezTo>
                    <a:cubicBezTo>
                      <a:pt x="22377" y="6153"/>
                      <a:pt x="34809" y="0"/>
                      <a:pt x="47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9B858924-65D6-9C4A-BA1F-C02149E94FD2}"/>
                  </a:ext>
                </a:extLst>
              </p:cNvPr>
              <p:cNvSpPr/>
              <p:nvPr/>
            </p:nvSpPr>
            <p:spPr>
              <a:xfrm>
                <a:off x="16042064" y="8298641"/>
                <a:ext cx="788585" cy="94713"/>
              </a:xfrm>
              <a:custGeom>
                <a:avLst/>
                <a:gdLst>
                  <a:gd name="connsiteX0" fmla="*/ 14950 w 788585"/>
                  <a:gd name="connsiteY0" fmla="*/ 14951 h 94713"/>
                  <a:gd name="connsiteX1" fmla="*/ 14950 w 788585"/>
                  <a:gd name="connsiteY1" fmla="*/ 79755 h 94713"/>
                  <a:gd name="connsiteX2" fmla="*/ 740055 w 788585"/>
                  <a:gd name="connsiteY2" fmla="*/ 79755 h 94713"/>
                  <a:gd name="connsiteX3" fmla="*/ 764931 w 788585"/>
                  <a:gd name="connsiteY3" fmla="*/ 69974 h 94713"/>
                  <a:gd name="connsiteX4" fmla="*/ 773637 w 788585"/>
                  <a:gd name="connsiteY4" fmla="*/ 46742 h 94713"/>
                  <a:gd name="connsiteX5" fmla="*/ 764931 w 788585"/>
                  <a:gd name="connsiteY5" fmla="*/ 24733 h 94713"/>
                  <a:gd name="connsiteX6" fmla="*/ 740055 w 788585"/>
                  <a:gd name="connsiteY6" fmla="*/ 14951 h 94713"/>
                  <a:gd name="connsiteX7" fmla="*/ 0 w 788585"/>
                  <a:gd name="connsiteY7" fmla="*/ 0 h 94713"/>
                  <a:gd name="connsiteX8" fmla="*/ 740077 w 788585"/>
                  <a:gd name="connsiteY8" fmla="*/ 0 h 94713"/>
                  <a:gd name="connsiteX9" fmla="*/ 774903 w 788585"/>
                  <a:gd name="connsiteY9" fmla="*/ 13531 h 94713"/>
                  <a:gd name="connsiteX10" fmla="*/ 788585 w 788585"/>
                  <a:gd name="connsiteY10" fmla="*/ 46742 h 94713"/>
                  <a:gd name="connsiteX11" fmla="*/ 774903 w 788585"/>
                  <a:gd name="connsiteY11" fmla="*/ 81183 h 94713"/>
                  <a:gd name="connsiteX12" fmla="*/ 740077 w 788585"/>
                  <a:gd name="connsiteY12" fmla="*/ 94713 h 94713"/>
                  <a:gd name="connsiteX13" fmla="*/ 0 w 788585"/>
                  <a:gd name="connsiteY13" fmla="*/ 94713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8585" h="94713">
                    <a:moveTo>
                      <a:pt x="14950" y="14951"/>
                    </a:moveTo>
                    <a:lnTo>
                      <a:pt x="14950" y="79755"/>
                    </a:lnTo>
                    <a:lnTo>
                      <a:pt x="740055" y="79755"/>
                    </a:lnTo>
                    <a:cubicBezTo>
                      <a:pt x="750005" y="79755"/>
                      <a:pt x="758713" y="76087"/>
                      <a:pt x="764931" y="69974"/>
                    </a:cubicBezTo>
                    <a:cubicBezTo>
                      <a:pt x="771149" y="65083"/>
                      <a:pt x="773637" y="56524"/>
                      <a:pt x="773637" y="46742"/>
                    </a:cubicBezTo>
                    <a:cubicBezTo>
                      <a:pt x="773637" y="39406"/>
                      <a:pt x="771149" y="30847"/>
                      <a:pt x="764931" y="24733"/>
                    </a:cubicBezTo>
                    <a:cubicBezTo>
                      <a:pt x="758713" y="17397"/>
                      <a:pt x="750005" y="14951"/>
                      <a:pt x="740055" y="14951"/>
                    </a:cubicBezTo>
                    <a:close/>
                    <a:moveTo>
                      <a:pt x="0" y="0"/>
                    </a:moveTo>
                    <a:lnTo>
                      <a:pt x="740077" y="0"/>
                    </a:lnTo>
                    <a:cubicBezTo>
                      <a:pt x="753759" y="0"/>
                      <a:pt x="766197" y="3690"/>
                      <a:pt x="774903" y="13531"/>
                    </a:cubicBezTo>
                    <a:cubicBezTo>
                      <a:pt x="784855" y="22141"/>
                      <a:pt x="788585" y="34441"/>
                      <a:pt x="788585" y="46742"/>
                    </a:cubicBezTo>
                    <a:cubicBezTo>
                      <a:pt x="788585" y="60272"/>
                      <a:pt x="784855" y="72573"/>
                      <a:pt x="774903" y="81183"/>
                    </a:cubicBezTo>
                    <a:cubicBezTo>
                      <a:pt x="766197" y="91023"/>
                      <a:pt x="753759" y="94713"/>
                      <a:pt x="740077" y="94713"/>
                    </a:cubicBezTo>
                    <a:lnTo>
                      <a:pt x="0" y="9471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4580A964-AAB6-1E43-BD31-2AA70088C981}"/>
                  </a:ext>
                </a:extLst>
              </p:cNvPr>
              <p:cNvSpPr/>
              <p:nvPr/>
            </p:nvSpPr>
            <p:spPr>
              <a:xfrm>
                <a:off x="15640919" y="8306118"/>
                <a:ext cx="407374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65">
                    <a:moveTo>
                      <a:pt x="32" y="0"/>
                    </a:moveTo>
                    <a:cubicBezTo>
                      <a:pt x="24" y="0"/>
                      <a:pt x="15" y="4"/>
                      <a:pt x="9" y="9"/>
                    </a:cubicBezTo>
                    <a:cubicBezTo>
                      <a:pt x="4" y="15"/>
                      <a:pt x="0" y="24"/>
                      <a:pt x="0" y="32"/>
                    </a:cubicBezTo>
                    <a:cubicBezTo>
                      <a:pt x="0" y="42"/>
                      <a:pt x="4" y="50"/>
                      <a:pt x="9" y="56"/>
                    </a:cubicBezTo>
                    <a:cubicBezTo>
                      <a:pt x="15" y="62"/>
                      <a:pt x="24" y="65"/>
                      <a:pt x="32" y="65"/>
                    </a:cubicBezTo>
                    <a:lnTo>
                      <a:pt x="328" y="65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4D0651D8-2AAA-4B4E-8E6F-F30C99CA5B06}"/>
                  </a:ext>
                </a:extLst>
              </p:cNvPr>
              <p:cNvSpPr/>
              <p:nvPr/>
            </p:nvSpPr>
            <p:spPr>
              <a:xfrm>
                <a:off x="15633444" y="8298641"/>
                <a:ext cx="422323" cy="94713"/>
              </a:xfrm>
              <a:custGeom>
                <a:avLst/>
                <a:gdLst>
                  <a:gd name="connsiteX0" fmla="*/ 47237 w 422323"/>
                  <a:gd name="connsiteY0" fmla="*/ 14951 h 94713"/>
                  <a:gd name="connsiteX1" fmla="*/ 24884 w 422323"/>
                  <a:gd name="connsiteY1" fmla="*/ 24733 h 94713"/>
                  <a:gd name="connsiteX2" fmla="*/ 14949 w 422323"/>
                  <a:gd name="connsiteY2" fmla="*/ 46742 h 94713"/>
                  <a:gd name="connsiteX3" fmla="*/ 24884 w 422323"/>
                  <a:gd name="connsiteY3" fmla="*/ 69974 h 94713"/>
                  <a:gd name="connsiteX4" fmla="*/ 47237 w 422323"/>
                  <a:gd name="connsiteY4" fmla="*/ 79755 h 94713"/>
                  <a:gd name="connsiteX5" fmla="*/ 407373 w 422323"/>
                  <a:gd name="connsiteY5" fmla="*/ 79755 h 94713"/>
                  <a:gd name="connsiteX6" fmla="*/ 407373 w 422323"/>
                  <a:gd name="connsiteY6" fmla="*/ 14951 h 94713"/>
                  <a:gd name="connsiteX7" fmla="*/ 47201 w 422323"/>
                  <a:gd name="connsiteY7" fmla="*/ 0 h 94713"/>
                  <a:gd name="connsiteX8" fmla="*/ 422323 w 422323"/>
                  <a:gd name="connsiteY8" fmla="*/ 0 h 94713"/>
                  <a:gd name="connsiteX9" fmla="*/ 422323 w 422323"/>
                  <a:gd name="connsiteY9" fmla="*/ 94713 h 94713"/>
                  <a:gd name="connsiteX10" fmla="*/ 47201 w 422323"/>
                  <a:gd name="connsiteY10" fmla="*/ 94713 h 94713"/>
                  <a:gd name="connsiteX11" fmla="*/ 13663 w 422323"/>
                  <a:gd name="connsiteY11" fmla="*/ 81183 h 94713"/>
                  <a:gd name="connsiteX12" fmla="*/ 0 w 422323"/>
                  <a:gd name="connsiteY12" fmla="*/ 46742 h 94713"/>
                  <a:gd name="connsiteX13" fmla="*/ 13663 w 422323"/>
                  <a:gd name="connsiteY13" fmla="*/ 13531 h 94713"/>
                  <a:gd name="connsiteX14" fmla="*/ 47201 w 422323"/>
                  <a:gd name="connsiteY14" fmla="*/ 0 h 9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2323" h="94713">
                    <a:moveTo>
                      <a:pt x="47237" y="14951"/>
                    </a:moveTo>
                    <a:cubicBezTo>
                      <a:pt x="39786" y="14951"/>
                      <a:pt x="31093" y="17397"/>
                      <a:pt x="24884" y="24733"/>
                    </a:cubicBezTo>
                    <a:cubicBezTo>
                      <a:pt x="18675" y="30847"/>
                      <a:pt x="14949" y="39406"/>
                      <a:pt x="14949" y="46742"/>
                    </a:cubicBezTo>
                    <a:cubicBezTo>
                      <a:pt x="14949" y="56524"/>
                      <a:pt x="18675" y="65083"/>
                      <a:pt x="24884" y="69974"/>
                    </a:cubicBezTo>
                    <a:cubicBezTo>
                      <a:pt x="31093" y="76087"/>
                      <a:pt x="39786" y="79755"/>
                      <a:pt x="47237" y="79755"/>
                    </a:cubicBezTo>
                    <a:lnTo>
                      <a:pt x="407373" y="79755"/>
                    </a:lnTo>
                    <a:lnTo>
                      <a:pt x="407373" y="14951"/>
                    </a:lnTo>
                    <a:close/>
                    <a:moveTo>
                      <a:pt x="47201" y="0"/>
                    </a:moveTo>
                    <a:lnTo>
                      <a:pt x="422323" y="0"/>
                    </a:lnTo>
                    <a:lnTo>
                      <a:pt x="422323" y="94713"/>
                    </a:lnTo>
                    <a:lnTo>
                      <a:pt x="47201" y="94713"/>
                    </a:lnTo>
                    <a:cubicBezTo>
                      <a:pt x="34780" y="94713"/>
                      <a:pt x="22358" y="91023"/>
                      <a:pt x="13663" y="81183"/>
                    </a:cubicBezTo>
                    <a:cubicBezTo>
                      <a:pt x="4969" y="72573"/>
                      <a:pt x="0" y="60272"/>
                      <a:pt x="0" y="46742"/>
                    </a:cubicBezTo>
                    <a:cubicBezTo>
                      <a:pt x="0" y="34441"/>
                      <a:pt x="4969" y="22141"/>
                      <a:pt x="13663" y="13531"/>
                    </a:cubicBezTo>
                    <a:cubicBezTo>
                      <a:pt x="22358" y="3690"/>
                      <a:pt x="34780" y="0"/>
                      <a:pt x="472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D8BB4DC2-F7D7-A749-9D2C-3F9392DCA136}"/>
                  </a:ext>
                </a:extLst>
              </p:cNvPr>
              <p:cNvSpPr/>
              <p:nvPr/>
            </p:nvSpPr>
            <p:spPr>
              <a:xfrm>
                <a:off x="17086035" y="7545919"/>
                <a:ext cx="1239564" cy="952119"/>
              </a:xfrm>
              <a:custGeom>
                <a:avLst/>
                <a:gdLst>
                  <a:gd name="connsiteX0" fmla="*/ 100822 w 1239564"/>
                  <a:gd name="connsiteY0" fmla="*/ 16201 h 952119"/>
                  <a:gd name="connsiteX1" fmla="*/ 41086 w 1239564"/>
                  <a:gd name="connsiteY1" fmla="*/ 41092 h 952119"/>
                  <a:gd name="connsiteX2" fmla="*/ 16196 w 1239564"/>
                  <a:gd name="connsiteY2" fmla="*/ 100830 h 952119"/>
                  <a:gd name="connsiteX3" fmla="*/ 16196 w 1239564"/>
                  <a:gd name="connsiteY3" fmla="*/ 852534 h 952119"/>
                  <a:gd name="connsiteX4" fmla="*/ 41086 w 1239564"/>
                  <a:gd name="connsiteY4" fmla="*/ 912272 h 952119"/>
                  <a:gd name="connsiteX5" fmla="*/ 100822 w 1239564"/>
                  <a:gd name="connsiteY5" fmla="*/ 935918 h 952119"/>
                  <a:gd name="connsiteX6" fmla="*/ 1139988 w 1239564"/>
                  <a:gd name="connsiteY6" fmla="*/ 935918 h 952119"/>
                  <a:gd name="connsiteX7" fmla="*/ 1198480 w 1239564"/>
                  <a:gd name="connsiteY7" fmla="*/ 912272 h 952119"/>
                  <a:gd name="connsiteX8" fmla="*/ 1224614 w 1239564"/>
                  <a:gd name="connsiteY8" fmla="*/ 852534 h 952119"/>
                  <a:gd name="connsiteX9" fmla="*/ 1224614 w 1239564"/>
                  <a:gd name="connsiteY9" fmla="*/ 100830 h 952119"/>
                  <a:gd name="connsiteX10" fmla="*/ 1198480 w 1239564"/>
                  <a:gd name="connsiteY10" fmla="*/ 41092 h 952119"/>
                  <a:gd name="connsiteX11" fmla="*/ 1139988 w 1239564"/>
                  <a:gd name="connsiteY11" fmla="*/ 16201 h 952119"/>
                  <a:gd name="connsiteX12" fmla="*/ 100808 w 1239564"/>
                  <a:gd name="connsiteY12" fmla="*/ 0 h 952119"/>
                  <a:gd name="connsiteX13" fmla="*/ 1140000 w 1239564"/>
                  <a:gd name="connsiteY13" fmla="*/ 0 h 952119"/>
                  <a:gd name="connsiteX14" fmla="*/ 1210940 w 1239564"/>
                  <a:gd name="connsiteY14" fmla="*/ 29871 h 952119"/>
                  <a:gd name="connsiteX15" fmla="*/ 1239564 w 1239564"/>
                  <a:gd name="connsiteY15" fmla="*/ 100813 h 952119"/>
                  <a:gd name="connsiteX16" fmla="*/ 1239564 w 1239564"/>
                  <a:gd name="connsiteY16" fmla="*/ 852551 h 952119"/>
                  <a:gd name="connsiteX17" fmla="*/ 1210940 w 1239564"/>
                  <a:gd name="connsiteY17" fmla="*/ 923493 h 952119"/>
                  <a:gd name="connsiteX18" fmla="*/ 1140000 w 1239564"/>
                  <a:gd name="connsiteY18" fmla="*/ 952119 h 952119"/>
                  <a:gd name="connsiteX19" fmla="*/ 100808 w 1239564"/>
                  <a:gd name="connsiteY19" fmla="*/ 952119 h 952119"/>
                  <a:gd name="connsiteX20" fmla="*/ 29870 w 1239564"/>
                  <a:gd name="connsiteY20" fmla="*/ 923493 h 952119"/>
                  <a:gd name="connsiteX21" fmla="*/ 0 w 1239564"/>
                  <a:gd name="connsiteY21" fmla="*/ 852551 h 952119"/>
                  <a:gd name="connsiteX22" fmla="*/ 0 w 1239564"/>
                  <a:gd name="connsiteY22" fmla="*/ 100813 h 952119"/>
                  <a:gd name="connsiteX23" fmla="*/ 29870 w 1239564"/>
                  <a:gd name="connsiteY23" fmla="*/ 29871 h 952119"/>
                  <a:gd name="connsiteX24" fmla="*/ 100808 w 1239564"/>
                  <a:gd name="connsiteY24" fmla="*/ 0 h 95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9564" h="952119">
                    <a:moveTo>
                      <a:pt x="100822" y="16201"/>
                    </a:moveTo>
                    <a:cubicBezTo>
                      <a:pt x="78422" y="16201"/>
                      <a:pt x="57264" y="24913"/>
                      <a:pt x="41086" y="41092"/>
                    </a:cubicBezTo>
                    <a:cubicBezTo>
                      <a:pt x="24908" y="56027"/>
                      <a:pt x="16196" y="78428"/>
                      <a:pt x="16196" y="100830"/>
                    </a:cubicBezTo>
                    <a:lnTo>
                      <a:pt x="16196" y="852534"/>
                    </a:lnTo>
                    <a:cubicBezTo>
                      <a:pt x="16196" y="874935"/>
                      <a:pt x="24908" y="896093"/>
                      <a:pt x="41086" y="912272"/>
                    </a:cubicBezTo>
                    <a:cubicBezTo>
                      <a:pt x="57264" y="928451"/>
                      <a:pt x="78422" y="935918"/>
                      <a:pt x="100822" y="935918"/>
                    </a:cubicBezTo>
                    <a:lnTo>
                      <a:pt x="1139988" y="935918"/>
                    </a:lnTo>
                    <a:cubicBezTo>
                      <a:pt x="1161144" y="935918"/>
                      <a:pt x="1183546" y="928451"/>
                      <a:pt x="1198480" y="912272"/>
                    </a:cubicBezTo>
                    <a:cubicBezTo>
                      <a:pt x="1214658" y="896093"/>
                      <a:pt x="1224614" y="874935"/>
                      <a:pt x="1224614" y="852534"/>
                    </a:cubicBezTo>
                    <a:lnTo>
                      <a:pt x="1224614" y="100830"/>
                    </a:lnTo>
                    <a:cubicBezTo>
                      <a:pt x="1224614" y="78428"/>
                      <a:pt x="1214658" y="56027"/>
                      <a:pt x="1198480" y="41092"/>
                    </a:cubicBezTo>
                    <a:cubicBezTo>
                      <a:pt x="1183546" y="24913"/>
                      <a:pt x="1161144" y="16201"/>
                      <a:pt x="1139988" y="16201"/>
                    </a:cubicBezTo>
                    <a:close/>
                    <a:moveTo>
                      <a:pt x="100808" y="0"/>
                    </a:moveTo>
                    <a:lnTo>
                      <a:pt x="1140000" y="0"/>
                    </a:lnTo>
                    <a:cubicBezTo>
                      <a:pt x="1166136" y="0"/>
                      <a:pt x="1191026" y="11202"/>
                      <a:pt x="1210940" y="29871"/>
                    </a:cubicBezTo>
                    <a:cubicBezTo>
                      <a:pt x="1228364" y="48540"/>
                      <a:pt x="1239564" y="73432"/>
                      <a:pt x="1239564" y="100813"/>
                    </a:cubicBezTo>
                    <a:lnTo>
                      <a:pt x="1239564" y="852551"/>
                    </a:lnTo>
                    <a:cubicBezTo>
                      <a:pt x="1239564" y="878688"/>
                      <a:pt x="1228364" y="903580"/>
                      <a:pt x="1210940" y="923493"/>
                    </a:cubicBezTo>
                    <a:cubicBezTo>
                      <a:pt x="1191026" y="942162"/>
                      <a:pt x="1166136" y="952119"/>
                      <a:pt x="1140000" y="952119"/>
                    </a:cubicBezTo>
                    <a:lnTo>
                      <a:pt x="100808" y="952119"/>
                    </a:lnTo>
                    <a:cubicBezTo>
                      <a:pt x="74674" y="952119"/>
                      <a:pt x="48538" y="942162"/>
                      <a:pt x="29870" y="923493"/>
                    </a:cubicBezTo>
                    <a:cubicBezTo>
                      <a:pt x="11202" y="903580"/>
                      <a:pt x="0" y="878688"/>
                      <a:pt x="0" y="852551"/>
                    </a:cubicBezTo>
                    <a:lnTo>
                      <a:pt x="0" y="100813"/>
                    </a:lnTo>
                    <a:cubicBezTo>
                      <a:pt x="0" y="73432"/>
                      <a:pt x="11202" y="48540"/>
                      <a:pt x="29870" y="29871"/>
                    </a:cubicBezTo>
                    <a:cubicBezTo>
                      <a:pt x="48538" y="11202"/>
                      <a:pt x="74674" y="0"/>
                      <a:pt x="100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A8D7AB56-4F10-4D43-9D02-D81208C0E54C}"/>
                  </a:ext>
                </a:extLst>
              </p:cNvPr>
              <p:cNvSpPr/>
              <p:nvPr/>
            </p:nvSpPr>
            <p:spPr>
              <a:xfrm>
                <a:off x="17175731" y="7646863"/>
                <a:ext cx="970472" cy="7091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0" h="570">
                    <a:moveTo>
                      <a:pt x="10" y="570"/>
                    </a:moveTo>
                    <a:lnTo>
                      <a:pt x="0" y="561"/>
                    </a:lnTo>
                    <a:lnTo>
                      <a:pt x="187" y="339"/>
                    </a:lnTo>
                    <a:cubicBezTo>
                      <a:pt x="202" y="322"/>
                      <a:pt x="221" y="311"/>
                      <a:pt x="243" y="307"/>
                    </a:cubicBezTo>
                    <a:cubicBezTo>
                      <a:pt x="265" y="303"/>
                      <a:pt x="287" y="308"/>
                      <a:pt x="306" y="319"/>
                    </a:cubicBezTo>
                    <a:lnTo>
                      <a:pt x="402" y="374"/>
                    </a:lnTo>
                    <a:cubicBezTo>
                      <a:pt x="422" y="386"/>
                      <a:pt x="446" y="388"/>
                      <a:pt x="468" y="381"/>
                    </a:cubicBezTo>
                    <a:cubicBezTo>
                      <a:pt x="484" y="376"/>
                      <a:pt x="498" y="366"/>
                      <a:pt x="507" y="352"/>
                    </a:cubicBezTo>
                    <a:lnTo>
                      <a:pt x="770" y="0"/>
                    </a:lnTo>
                    <a:lnTo>
                      <a:pt x="780" y="8"/>
                    </a:lnTo>
                    <a:lnTo>
                      <a:pt x="517" y="360"/>
                    </a:lnTo>
                    <a:cubicBezTo>
                      <a:pt x="506" y="375"/>
                      <a:pt x="490" y="387"/>
                      <a:pt x="473" y="393"/>
                    </a:cubicBezTo>
                    <a:cubicBezTo>
                      <a:pt x="447" y="401"/>
                      <a:pt x="419" y="398"/>
                      <a:pt x="395" y="385"/>
                    </a:cubicBezTo>
                    <a:lnTo>
                      <a:pt x="299" y="329"/>
                    </a:lnTo>
                    <a:cubicBezTo>
                      <a:pt x="283" y="320"/>
                      <a:pt x="263" y="316"/>
                      <a:pt x="245" y="319"/>
                    </a:cubicBezTo>
                    <a:cubicBezTo>
                      <a:pt x="226" y="323"/>
                      <a:pt x="209" y="333"/>
                      <a:pt x="197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A6287848-B694-0B49-9C06-40A4190D597F}"/>
                  </a:ext>
                </a:extLst>
              </p:cNvPr>
              <p:cNvSpPr/>
              <p:nvPr/>
            </p:nvSpPr>
            <p:spPr>
              <a:xfrm>
                <a:off x="17094758" y="7553393"/>
                <a:ext cx="1223366" cy="937164"/>
              </a:xfrm>
              <a:custGeom>
                <a:avLst/>
                <a:gdLst>
                  <a:gd name="connsiteX0" fmla="*/ 403636 w 1223366"/>
                  <a:gd name="connsiteY0" fmla="*/ 314053 h 937164"/>
                  <a:gd name="connsiteX1" fmla="*/ 403636 w 1223366"/>
                  <a:gd name="connsiteY1" fmla="*/ 635580 h 937164"/>
                  <a:gd name="connsiteX2" fmla="*/ 809764 w 1223366"/>
                  <a:gd name="connsiteY2" fmla="*/ 635580 h 937164"/>
                  <a:gd name="connsiteX3" fmla="*/ 809764 w 1223366"/>
                  <a:gd name="connsiteY3" fmla="*/ 314053 h 937164"/>
                  <a:gd name="connsiteX4" fmla="*/ 387046 w 1223366"/>
                  <a:gd name="connsiteY4" fmla="*/ 0 h 937164"/>
                  <a:gd name="connsiteX5" fmla="*/ 403226 w 1223366"/>
                  <a:gd name="connsiteY5" fmla="*/ 0 h 937164"/>
                  <a:gd name="connsiteX6" fmla="*/ 403226 w 1223366"/>
                  <a:gd name="connsiteY6" fmla="*/ 297453 h 937164"/>
                  <a:gd name="connsiteX7" fmla="*/ 810186 w 1223366"/>
                  <a:gd name="connsiteY7" fmla="*/ 297453 h 937164"/>
                  <a:gd name="connsiteX8" fmla="*/ 810186 w 1223366"/>
                  <a:gd name="connsiteY8" fmla="*/ 0 h 937164"/>
                  <a:gd name="connsiteX9" fmla="*/ 825120 w 1223366"/>
                  <a:gd name="connsiteY9" fmla="*/ 0 h 937164"/>
                  <a:gd name="connsiteX10" fmla="*/ 825120 w 1223366"/>
                  <a:gd name="connsiteY10" fmla="*/ 297453 h 937164"/>
                  <a:gd name="connsiteX11" fmla="*/ 1223366 w 1223366"/>
                  <a:gd name="connsiteY11" fmla="*/ 297453 h 937164"/>
                  <a:gd name="connsiteX12" fmla="*/ 1223366 w 1223366"/>
                  <a:gd name="connsiteY12" fmla="*/ 313633 h 937164"/>
                  <a:gd name="connsiteX13" fmla="*/ 825120 w 1223366"/>
                  <a:gd name="connsiteY13" fmla="*/ 313633 h 937164"/>
                  <a:gd name="connsiteX14" fmla="*/ 825120 w 1223366"/>
                  <a:gd name="connsiteY14" fmla="*/ 635977 h 937164"/>
                  <a:gd name="connsiteX15" fmla="*/ 1223366 w 1223366"/>
                  <a:gd name="connsiteY15" fmla="*/ 635977 h 937164"/>
                  <a:gd name="connsiteX16" fmla="*/ 1223366 w 1223366"/>
                  <a:gd name="connsiteY16" fmla="*/ 650912 h 937164"/>
                  <a:gd name="connsiteX17" fmla="*/ 825120 w 1223366"/>
                  <a:gd name="connsiteY17" fmla="*/ 650912 h 937164"/>
                  <a:gd name="connsiteX18" fmla="*/ 825120 w 1223366"/>
                  <a:gd name="connsiteY18" fmla="*/ 937164 h 937164"/>
                  <a:gd name="connsiteX19" fmla="*/ 810186 w 1223366"/>
                  <a:gd name="connsiteY19" fmla="*/ 937164 h 937164"/>
                  <a:gd name="connsiteX20" fmla="*/ 810186 w 1223366"/>
                  <a:gd name="connsiteY20" fmla="*/ 650912 h 937164"/>
                  <a:gd name="connsiteX21" fmla="*/ 403226 w 1223366"/>
                  <a:gd name="connsiteY21" fmla="*/ 650912 h 937164"/>
                  <a:gd name="connsiteX22" fmla="*/ 403226 w 1223366"/>
                  <a:gd name="connsiteY22" fmla="*/ 937164 h 937164"/>
                  <a:gd name="connsiteX23" fmla="*/ 387046 w 1223366"/>
                  <a:gd name="connsiteY23" fmla="*/ 937164 h 937164"/>
                  <a:gd name="connsiteX24" fmla="*/ 387046 w 1223366"/>
                  <a:gd name="connsiteY24" fmla="*/ 650912 h 937164"/>
                  <a:gd name="connsiteX25" fmla="*/ 0 w 1223366"/>
                  <a:gd name="connsiteY25" fmla="*/ 650912 h 937164"/>
                  <a:gd name="connsiteX26" fmla="*/ 0 w 1223366"/>
                  <a:gd name="connsiteY26" fmla="*/ 635977 h 937164"/>
                  <a:gd name="connsiteX27" fmla="*/ 387046 w 1223366"/>
                  <a:gd name="connsiteY27" fmla="*/ 635977 h 937164"/>
                  <a:gd name="connsiteX28" fmla="*/ 387046 w 1223366"/>
                  <a:gd name="connsiteY28" fmla="*/ 313633 h 937164"/>
                  <a:gd name="connsiteX29" fmla="*/ 0 w 1223366"/>
                  <a:gd name="connsiteY29" fmla="*/ 313633 h 937164"/>
                  <a:gd name="connsiteX30" fmla="*/ 0 w 1223366"/>
                  <a:gd name="connsiteY30" fmla="*/ 297453 h 937164"/>
                  <a:gd name="connsiteX31" fmla="*/ 387046 w 1223366"/>
                  <a:gd name="connsiteY31" fmla="*/ 297453 h 93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23366" h="937164">
                    <a:moveTo>
                      <a:pt x="403636" y="314053"/>
                    </a:moveTo>
                    <a:lnTo>
                      <a:pt x="403636" y="635580"/>
                    </a:lnTo>
                    <a:lnTo>
                      <a:pt x="809764" y="635580"/>
                    </a:lnTo>
                    <a:lnTo>
                      <a:pt x="809764" y="314053"/>
                    </a:lnTo>
                    <a:close/>
                    <a:moveTo>
                      <a:pt x="387046" y="0"/>
                    </a:moveTo>
                    <a:lnTo>
                      <a:pt x="403226" y="0"/>
                    </a:lnTo>
                    <a:lnTo>
                      <a:pt x="403226" y="297453"/>
                    </a:lnTo>
                    <a:lnTo>
                      <a:pt x="810186" y="297453"/>
                    </a:lnTo>
                    <a:lnTo>
                      <a:pt x="810186" y="0"/>
                    </a:lnTo>
                    <a:lnTo>
                      <a:pt x="825120" y="0"/>
                    </a:lnTo>
                    <a:lnTo>
                      <a:pt x="825120" y="297453"/>
                    </a:lnTo>
                    <a:lnTo>
                      <a:pt x="1223366" y="297453"/>
                    </a:lnTo>
                    <a:lnTo>
                      <a:pt x="1223366" y="313633"/>
                    </a:lnTo>
                    <a:lnTo>
                      <a:pt x="825120" y="313633"/>
                    </a:lnTo>
                    <a:lnTo>
                      <a:pt x="825120" y="635977"/>
                    </a:lnTo>
                    <a:lnTo>
                      <a:pt x="1223366" y="635977"/>
                    </a:lnTo>
                    <a:lnTo>
                      <a:pt x="1223366" y="650912"/>
                    </a:lnTo>
                    <a:lnTo>
                      <a:pt x="825120" y="650912"/>
                    </a:lnTo>
                    <a:lnTo>
                      <a:pt x="825120" y="937164"/>
                    </a:lnTo>
                    <a:lnTo>
                      <a:pt x="810186" y="937164"/>
                    </a:lnTo>
                    <a:lnTo>
                      <a:pt x="810186" y="650912"/>
                    </a:lnTo>
                    <a:lnTo>
                      <a:pt x="403226" y="650912"/>
                    </a:lnTo>
                    <a:lnTo>
                      <a:pt x="403226" y="937164"/>
                    </a:lnTo>
                    <a:lnTo>
                      <a:pt x="387046" y="937164"/>
                    </a:lnTo>
                    <a:lnTo>
                      <a:pt x="387046" y="650912"/>
                    </a:lnTo>
                    <a:lnTo>
                      <a:pt x="0" y="650912"/>
                    </a:lnTo>
                    <a:lnTo>
                      <a:pt x="0" y="635977"/>
                    </a:lnTo>
                    <a:lnTo>
                      <a:pt x="387046" y="635977"/>
                    </a:lnTo>
                    <a:lnTo>
                      <a:pt x="387046" y="313633"/>
                    </a:lnTo>
                    <a:lnTo>
                      <a:pt x="0" y="313633"/>
                    </a:lnTo>
                    <a:lnTo>
                      <a:pt x="0" y="297453"/>
                    </a:lnTo>
                    <a:lnTo>
                      <a:pt x="387046" y="29745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1CF2F2D-9228-4D43-8043-F43561D7C6BB}"/>
                  </a:ext>
                </a:extLst>
              </p:cNvPr>
              <p:cNvSpPr/>
              <p:nvPr/>
            </p:nvSpPr>
            <p:spPr>
              <a:xfrm>
                <a:off x="15640919" y="7272994"/>
                <a:ext cx="269215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2" h="12">
                    <a:moveTo>
                      <a:pt x="2156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156" y="0"/>
                    </a:lnTo>
                    <a:cubicBezTo>
                      <a:pt x="2160" y="0"/>
                      <a:pt x="2162" y="2"/>
                      <a:pt x="2162" y="6"/>
                    </a:cubicBezTo>
                    <a:cubicBezTo>
                      <a:pt x="2162" y="9"/>
                      <a:pt x="2160" y="12"/>
                      <a:pt x="2156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F5D566A7-CC29-AD4E-B998-D374A7052D9F}"/>
                  </a:ext>
                </a:extLst>
              </p:cNvPr>
              <p:cNvSpPr/>
              <p:nvPr/>
            </p:nvSpPr>
            <p:spPr>
              <a:xfrm>
                <a:off x="17390010" y="7154599"/>
                <a:ext cx="11710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12">
                    <a:moveTo>
                      <a:pt x="89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89" y="0"/>
                    </a:lnTo>
                    <a:cubicBezTo>
                      <a:pt x="93" y="0"/>
                      <a:pt x="95" y="3"/>
                      <a:pt x="95" y="6"/>
                    </a:cubicBezTo>
                    <a:cubicBezTo>
                      <a:pt x="95" y="10"/>
                      <a:pt x="93" y="12"/>
                      <a:pt x="8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60B9BB2D-E310-3B49-8A8F-FBCB42E778A3}"/>
                  </a:ext>
                </a:extLst>
              </p:cNvPr>
              <p:cNvSpPr/>
              <p:nvPr/>
            </p:nvSpPr>
            <p:spPr>
              <a:xfrm>
                <a:off x="17701458" y="7154599"/>
                <a:ext cx="115859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12">
                    <a:moveTo>
                      <a:pt x="88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88" y="0"/>
                    </a:lnTo>
                    <a:cubicBezTo>
                      <a:pt x="92" y="0"/>
                      <a:pt x="94" y="3"/>
                      <a:pt x="94" y="6"/>
                    </a:cubicBezTo>
                    <a:cubicBezTo>
                      <a:pt x="94" y="10"/>
                      <a:pt x="92" y="12"/>
                      <a:pt x="8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79E1E66-13C1-7E4A-9752-77793D9E2B23}"/>
                  </a:ext>
                </a:extLst>
              </p:cNvPr>
              <p:cNvSpPr/>
              <p:nvPr/>
            </p:nvSpPr>
            <p:spPr>
              <a:xfrm>
                <a:off x="17752536" y="7103507"/>
                <a:ext cx="14950" cy="1171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95">
                    <a:moveTo>
                      <a:pt x="6" y="95"/>
                    </a:moveTo>
                    <a:cubicBezTo>
                      <a:pt x="3" y="95"/>
                      <a:pt x="0" y="92"/>
                      <a:pt x="0" y="89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89"/>
                    </a:lnTo>
                    <a:cubicBezTo>
                      <a:pt x="13" y="92"/>
                      <a:pt x="10" y="95"/>
                      <a:pt x="6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6858AA-A130-B84E-9680-9AD89CEAC9A1}"/>
                  </a:ext>
                </a:extLst>
              </p:cNvPr>
              <p:cNvSpPr/>
              <p:nvPr/>
            </p:nvSpPr>
            <p:spPr>
              <a:xfrm>
                <a:off x="18066476" y="7115969"/>
                <a:ext cx="88450" cy="87236"/>
              </a:xfrm>
              <a:custGeom>
                <a:avLst/>
                <a:gdLst>
                  <a:gd name="connsiteX0" fmla="*/ 44238 w 88450"/>
                  <a:gd name="connsiteY0" fmla="*/ 14955 h 87236"/>
                  <a:gd name="connsiteX1" fmla="*/ 16194 w 88450"/>
                  <a:gd name="connsiteY1" fmla="*/ 43009 h 87236"/>
                  <a:gd name="connsiteX2" fmla="*/ 44238 w 88450"/>
                  <a:gd name="connsiteY2" fmla="*/ 72282 h 87236"/>
                  <a:gd name="connsiteX3" fmla="*/ 73500 w 88450"/>
                  <a:gd name="connsiteY3" fmla="*/ 43009 h 87236"/>
                  <a:gd name="connsiteX4" fmla="*/ 44238 w 88450"/>
                  <a:gd name="connsiteY4" fmla="*/ 14955 h 87236"/>
                  <a:gd name="connsiteX5" fmla="*/ 44224 w 88450"/>
                  <a:gd name="connsiteY5" fmla="*/ 0 h 87236"/>
                  <a:gd name="connsiteX6" fmla="*/ 88450 w 88450"/>
                  <a:gd name="connsiteY6" fmla="*/ 43004 h 87236"/>
                  <a:gd name="connsiteX7" fmla="*/ 44224 w 88450"/>
                  <a:gd name="connsiteY7" fmla="*/ 87236 h 87236"/>
                  <a:gd name="connsiteX8" fmla="*/ 0 w 88450"/>
                  <a:gd name="connsiteY8" fmla="*/ 43004 h 87236"/>
                  <a:gd name="connsiteX9" fmla="*/ 44224 w 88450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0" h="87236">
                    <a:moveTo>
                      <a:pt x="44238" y="14955"/>
                    </a:moveTo>
                    <a:cubicBezTo>
                      <a:pt x="29606" y="14955"/>
                      <a:pt x="16194" y="27152"/>
                      <a:pt x="16194" y="43009"/>
                    </a:cubicBezTo>
                    <a:cubicBezTo>
                      <a:pt x="16194" y="58865"/>
                      <a:pt x="29606" y="72282"/>
                      <a:pt x="44238" y="72282"/>
                    </a:cubicBezTo>
                    <a:cubicBezTo>
                      <a:pt x="60088" y="72282"/>
                      <a:pt x="73500" y="58865"/>
                      <a:pt x="73500" y="43009"/>
                    </a:cubicBezTo>
                    <a:cubicBezTo>
                      <a:pt x="73500" y="27152"/>
                      <a:pt x="60088" y="14955"/>
                      <a:pt x="44238" y="14955"/>
                    </a:cubicBezTo>
                    <a:close/>
                    <a:moveTo>
                      <a:pt x="44224" y="0"/>
                    </a:moveTo>
                    <a:cubicBezTo>
                      <a:pt x="68794" y="0"/>
                      <a:pt x="88450" y="19659"/>
                      <a:pt x="88450" y="43004"/>
                    </a:cubicBezTo>
                    <a:cubicBezTo>
                      <a:pt x="88450" y="67577"/>
                      <a:pt x="68794" y="87236"/>
                      <a:pt x="44224" y="87236"/>
                    </a:cubicBezTo>
                    <a:cubicBezTo>
                      <a:pt x="20884" y="87236"/>
                      <a:pt x="0" y="67577"/>
                      <a:pt x="0" y="43004"/>
                    </a:cubicBezTo>
                    <a:cubicBezTo>
                      <a:pt x="0" y="19659"/>
                      <a:pt x="20884" y="0"/>
                      <a:pt x="442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0D55BC62-62FF-4E41-98F3-26E275146293}"/>
                </a:ext>
              </a:extLst>
            </p:cNvPr>
            <p:cNvGrpSpPr/>
            <p:nvPr/>
          </p:nvGrpSpPr>
          <p:grpSpPr>
            <a:xfrm>
              <a:off x="12156439" y="8197697"/>
              <a:ext cx="3754817" cy="4774304"/>
              <a:chOff x="12156439" y="8197697"/>
              <a:chExt cx="3754817" cy="4774304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E512FE62-08F2-2340-B5CF-421F40672181}"/>
                  </a:ext>
                </a:extLst>
              </p:cNvPr>
              <p:cNvSpPr/>
              <p:nvPr/>
            </p:nvSpPr>
            <p:spPr>
              <a:xfrm>
                <a:off x="12927584" y="9868890"/>
                <a:ext cx="439764" cy="285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4" h="230">
                    <a:moveTo>
                      <a:pt x="22" y="230"/>
                    </a:moveTo>
                    <a:lnTo>
                      <a:pt x="354" y="230"/>
                    </a:lnTo>
                    <a:lnTo>
                      <a:pt x="354" y="60"/>
                    </a:lnTo>
                    <a:lnTo>
                      <a:pt x="279" y="60"/>
                    </a:lnTo>
                    <a:cubicBezTo>
                      <a:pt x="276" y="60"/>
                      <a:pt x="274" y="59"/>
                      <a:pt x="273" y="58"/>
                    </a:cubicBezTo>
                    <a:cubicBezTo>
                      <a:pt x="263" y="43"/>
                      <a:pt x="233" y="5"/>
                      <a:pt x="212" y="1"/>
                    </a:cubicBezTo>
                    <a:cubicBezTo>
                      <a:pt x="188" y="-4"/>
                      <a:pt x="156" y="19"/>
                      <a:pt x="155" y="19"/>
                    </a:cubicBezTo>
                    <a:cubicBezTo>
                      <a:pt x="154" y="20"/>
                      <a:pt x="153" y="20"/>
                      <a:pt x="151" y="20"/>
                    </a:cubicBezTo>
                    <a:cubicBezTo>
                      <a:pt x="124" y="18"/>
                      <a:pt x="49" y="13"/>
                      <a:pt x="27" y="22"/>
                    </a:cubicBezTo>
                    <a:cubicBezTo>
                      <a:pt x="4" y="31"/>
                      <a:pt x="15" y="63"/>
                      <a:pt x="16" y="64"/>
                    </a:cubicBezTo>
                    <a:cubicBezTo>
                      <a:pt x="16" y="67"/>
                      <a:pt x="16" y="70"/>
                      <a:pt x="14" y="72"/>
                    </a:cubicBezTo>
                    <a:cubicBezTo>
                      <a:pt x="11" y="74"/>
                      <a:pt x="-8" y="90"/>
                      <a:pt x="13" y="117"/>
                    </a:cubicBezTo>
                    <a:cubicBezTo>
                      <a:pt x="15" y="120"/>
                      <a:pt x="14" y="123"/>
                      <a:pt x="11" y="126"/>
                    </a:cubicBezTo>
                    <a:cubicBezTo>
                      <a:pt x="11" y="126"/>
                      <a:pt x="-1" y="137"/>
                      <a:pt x="0" y="151"/>
                    </a:cubicBezTo>
                    <a:cubicBezTo>
                      <a:pt x="0" y="159"/>
                      <a:pt x="5" y="168"/>
                      <a:pt x="14" y="175"/>
                    </a:cubicBezTo>
                    <a:cubicBezTo>
                      <a:pt x="16" y="176"/>
                      <a:pt x="16" y="178"/>
                      <a:pt x="16" y="179"/>
                    </a:cubicBezTo>
                    <a:cubicBezTo>
                      <a:pt x="16" y="181"/>
                      <a:pt x="16" y="183"/>
                      <a:pt x="15" y="184"/>
                    </a:cubicBezTo>
                    <a:cubicBezTo>
                      <a:pt x="15" y="184"/>
                      <a:pt x="3" y="196"/>
                      <a:pt x="6" y="209"/>
                    </a:cubicBezTo>
                    <a:cubicBezTo>
                      <a:pt x="7" y="217"/>
                      <a:pt x="13" y="225"/>
                      <a:pt x="22" y="2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89D1EC80-BBF1-1841-80C9-E341EEB7AE34}"/>
                  </a:ext>
                </a:extLst>
              </p:cNvPr>
              <p:cNvSpPr/>
              <p:nvPr/>
            </p:nvSpPr>
            <p:spPr>
              <a:xfrm>
                <a:off x="12911389" y="9852855"/>
                <a:ext cx="472155" cy="316377"/>
              </a:xfrm>
              <a:custGeom>
                <a:avLst/>
                <a:gdLst>
                  <a:gd name="connsiteX0" fmla="*/ 279557 w 472155"/>
                  <a:gd name="connsiteY0" fmla="*/ 17277 h 316377"/>
                  <a:gd name="connsiteX1" fmla="*/ 208747 w 472155"/>
                  <a:gd name="connsiteY1" fmla="*/ 39611 h 316377"/>
                  <a:gd name="connsiteX2" fmla="*/ 203778 w 472155"/>
                  <a:gd name="connsiteY2" fmla="*/ 40852 h 316377"/>
                  <a:gd name="connsiteX3" fmla="*/ 49736 w 472155"/>
                  <a:gd name="connsiteY3" fmla="*/ 43334 h 316377"/>
                  <a:gd name="connsiteX4" fmla="*/ 36071 w 472155"/>
                  <a:gd name="connsiteY4" fmla="*/ 95448 h 316377"/>
                  <a:gd name="connsiteX5" fmla="*/ 33587 w 472155"/>
                  <a:gd name="connsiteY5" fmla="*/ 105375 h 316377"/>
                  <a:gd name="connsiteX6" fmla="*/ 32345 w 472155"/>
                  <a:gd name="connsiteY6" fmla="*/ 161211 h 316377"/>
                  <a:gd name="connsiteX7" fmla="*/ 29860 w 472155"/>
                  <a:gd name="connsiteY7" fmla="*/ 172378 h 316377"/>
                  <a:gd name="connsiteX8" fmla="*/ 16195 w 472155"/>
                  <a:gd name="connsiteY8" fmla="*/ 203399 h 316377"/>
                  <a:gd name="connsiteX9" fmla="*/ 33587 w 472155"/>
                  <a:gd name="connsiteY9" fmla="*/ 233178 h 316377"/>
                  <a:gd name="connsiteX10" fmla="*/ 36071 w 472155"/>
                  <a:gd name="connsiteY10" fmla="*/ 238142 h 316377"/>
                  <a:gd name="connsiteX11" fmla="*/ 34829 w 472155"/>
                  <a:gd name="connsiteY11" fmla="*/ 244346 h 316377"/>
                  <a:gd name="connsiteX12" fmla="*/ 23649 w 472155"/>
                  <a:gd name="connsiteY12" fmla="*/ 275366 h 316377"/>
                  <a:gd name="connsiteX13" fmla="*/ 43525 w 472155"/>
                  <a:gd name="connsiteY13" fmla="*/ 301423 h 316377"/>
                  <a:gd name="connsiteX14" fmla="*/ 455959 w 472155"/>
                  <a:gd name="connsiteY14" fmla="*/ 301423 h 316377"/>
                  <a:gd name="connsiteX15" fmla="*/ 455959 w 472155"/>
                  <a:gd name="connsiteY15" fmla="*/ 90485 h 316377"/>
                  <a:gd name="connsiteX16" fmla="*/ 362789 w 472155"/>
                  <a:gd name="connsiteY16" fmla="*/ 90485 h 316377"/>
                  <a:gd name="connsiteX17" fmla="*/ 355335 w 472155"/>
                  <a:gd name="connsiteY17" fmla="*/ 88003 h 316377"/>
                  <a:gd name="connsiteX18" fmla="*/ 279557 w 472155"/>
                  <a:gd name="connsiteY18" fmla="*/ 17277 h 316377"/>
                  <a:gd name="connsiteX19" fmla="*/ 282051 w 472155"/>
                  <a:gd name="connsiteY19" fmla="*/ 1076 h 316377"/>
                  <a:gd name="connsiteX20" fmla="*/ 366541 w 472155"/>
                  <a:gd name="connsiteY20" fmla="*/ 74315 h 316377"/>
                  <a:gd name="connsiteX21" fmla="*/ 464700 w 472155"/>
                  <a:gd name="connsiteY21" fmla="*/ 74315 h 316377"/>
                  <a:gd name="connsiteX22" fmla="*/ 472155 w 472155"/>
                  <a:gd name="connsiteY22" fmla="*/ 81764 h 316377"/>
                  <a:gd name="connsiteX23" fmla="*/ 472155 w 472155"/>
                  <a:gd name="connsiteY23" fmla="*/ 308929 h 316377"/>
                  <a:gd name="connsiteX24" fmla="*/ 464700 w 472155"/>
                  <a:gd name="connsiteY24" fmla="*/ 316377 h 316377"/>
                  <a:gd name="connsiteX25" fmla="*/ 42245 w 472155"/>
                  <a:gd name="connsiteY25" fmla="*/ 316377 h 316377"/>
                  <a:gd name="connsiteX26" fmla="*/ 37275 w 472155"/>
                  <a:gd name="connsiteY26" fmla="*/ 315136 h 316377"/>
                  <a:gd name="connsiteX27" fmla="*/ 8698 w 472155"/>
                  <a:gd name="connsiteY27" fmla="*/ 276654 h 316377"/>
                  <a:gd name="connsiteX28" fmla="*/ 18638 w 472155"/>
                  <a:gd name="connsiteY28" fmla="*/ 238172 h 316377"/>
                  <a:gd name="connsiteX29" fmla="*/ 0 w 472155"/>
                  <a:gd name="connsiteY29" fmla="*/ 202174 h 316377"/>
                  <a:gd name="connsiteX30" fmla="*/ 14910 w 472155"/>
                  <a:gd name="connsiteY30" fmla="*/ 164933 h 316377"/>
                  <a:gd name="connsiteX31" fmla="*/ 19880 w 472155"/>
                  <a:gd name="connsiteY31" fmla="*/ 95418 h 316377"/>
                  <a:gd name="connsiteX32" fmla="*/ 43488 w 472155"/>
                  <a:gd name="connsiteY32" fmla="*/ 28386 h 316377"/>
                  <a:gd name="connsiteX33" fmla="*/ 202530 w 472155"/>
                  <a:gd name="connsiteY33" fmla="*/ 24662 h 316377"/>
                  <a:gd name="connsiteX34" fmla="*/ 282051 w 472155"/>
                  <a:gd name="connsiteY34" fmla="*/ 1076 h 31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72155" h="316377">
                    <a:moveTo>
                      <a:pt x="279557" y="17277"/>
                    </a:moveTo>
                    <a:cubicBezTo>
                      <a:pt x="249742" y="11073"/>
                      <a:pt x="209989" y="39611"/>
                      <a:pt x="208747" y="39611"/>
                    </a:cubicBezTo>
                    <a:cubicBezTo>
                      <a:pt x="207505" y="40852"/>
                      <a:pt x="206262" y="40852"/>
                      <a:pt x="203778" y="40852"/>
                    </a:cubicBezTo>
                    <a:cubicBezTo>
                      <a:pt x="170237" y="38371"/>
                      <a:pt x="77066" y="32167"/>
                      <a:pt x="49736" y="43334"/>
                    </a:cubicBezTo>
                    <a:cubicBezTo>
                      <a:pt x="21164" y="54501"/>
                      <a:pt x="34829" y="94207"/>
                      <a:pt x="36071" y="95448"/>
                    </a:cubicBezTo>
                    <a:cubicBezTo>
                      <a:pt x="36071" y="99170"/>
                      <a:pt x="36071" y="102893"/>
                      <a:pt x="33587" y="105375"/>
                    </a:cubicBezTo>
                    <a:cubicBezTo>
                      <a:pt x="29860" y="107856"/>
                      <a:pt x="6257" y="127709"/>
                      <a:pt x="32345" y="161211"/>
                    </a:cubicBezTo>
                    <a:cubicBezTo>
                      <a:pt x="34829" y="164934"/>
                      <a:pt x="33587" y="168656"/>
                      <a:pt x="29860" y="172378"/>
                    </a:cubicBezTo>
                    <a:cubicBezTo>
                      <a:pt x="29860" y="172378"/>
                      <a:pt x="14953" y="186027"/>
                      <a:pt x="16195" y="203399"/>
                    </a:cubicBezTo>
                    <a:cubicBezTo>
                      <a:pt x="16195" y="213325"/>
                      <a:pt x="22406" y="224493"/>
                      <a:pt x="33587" y="233178"/>
                    </a:cubicBezTo>
                    <a:cubicBezTo>
                      <a:pt x="36071" y="234419"/>
                      <a:pt x="36071" y="236901"/>
                      <a:pt x="36071" y="238142"/>
                    </a:cubicBezTo>
                    <a:cubicBezTo>
                      <a:pt x="36071" y="240623"/>
                      <a:pt x="36071" y="243105"/>
                      <a:pt x="34829" y="244346"/>
                    </a:cubicBezTo>
                    <a:cubicBezTo>
                      <a:pt x="34829" y="244346"/>
                      <a:pt x="19922" y="259235"/>
                      <a:pt x="23649" y="275366"/>
                    </a:cubicBezTo>
                    <a:cubicBezTo>
                      <a:pt x="24891" y="285292"/>
                      <a:pt x="32345" y="295219"/>
                      <a:pt x="43525" y="301423"/>
                    </a:cubicBezTo>
                    <a:lnTo>
                      <a:pt x="455959" y="301423"/>
                    </a:lnTo>
                    <a:lnTo>
                      <a:pt x="455959" y="90485"/>
                    </a:lnTo>
                    <a:lnTo>
                      <a:pt x="362789" y="90485"/>
                    </a:lnTo>
                    <a:cubicBezTo>
                      <a:pt x="359062" y="90485"/>
                      <a:pt x="356577" y="89244"/>
                      <a:pt x="355335" y="88003"/>
                    </a:cubicBezTo>
                    <a:cubicBezTo>
                      <a:pt x="342912" y="69391"/>
                      <a:pt x="305644" y="22240"/>
                      <a:pt x="279557" y="17277"/>
                    </a:cubicBezTo>
                    <a:close/>
                    <a:moveTo>
                      <a:pt x="282051" y="1076"/>
                    </a:moveTo>
                    <a:cubicBezTo>
                      <a:pt x="315598" y="7283"/>
                      <a:pt x="355359" y="59419"/>
                      <a:pt x="366541" y="74315"/>
                    </a:cubicBezTo>
                    <a:lnTo>
                      <a:pt x="464700" y="74315"/>
                    </a:lnTo>
                    <a:cubicBezTo>
                      <a:pt x="468427" y="74315"/>
                      <a:pt x="472155" y="78039"/>
                      <a:pt x="472155" y="81764"/>
                    </a:cubicBezTo>
                    <a:lnTo>
                      <a:pt x="472155" y="308929"/>
                    </a:lnTo>
                    <a:cubicBezTo>
                      <a:pt x="472155" y="312653"/>
                      <a:pt x="468427" y="316377"/>
                      <a:pt x="464700" y="316377"/>
                    </a:cubicBezTo>
                    <a:lnTo>
                      <a:pt x="42245" y="316377"/>
                    </a:lnTo>
                    <a:cubicBezTo>
                      <a:pt x="39760" y="316377"/>
                      <a:pt x="39760" y="315136"/>
                      <a:pt x="37275" y="315136"/>
                    </a:cubicBezTo>
                    <a:cubicBezTo>
                      <a:pt x="19880" y="305205"/>
                      <a:pt x="9940" y="291550"/>
                      <a:pt x="8698" y="276654"/>
                    </a:cubicBezTo>
                    <a:cubicBezTo>
                      <a:pt x="6213" y="260517"/>
                      <a:pt x="12425" y="246862"/>
                      <a:pt x="18638" y="238172"/>
                    </a:cubicBezTo>
                    <a:cubicBezTo>
                      <a:pt x="6213" y="228242"/>
                      <a:pt x="0" y="215828"/>
                      <a:pt x="0" y="202174"/>
                    </a:cubicBezTo>
                    <a:cubicBezTo>
                      <a:pt x="0" y="184795"/>
                      <a:pt x="9940" y="171140"/>
                      <a:pt x="14910" y="164933"/>
                    </a:cubicBezTo>
                    <a:cubicBezTo>
                      <a:pt x="-6213" y="130176"/>
                      <a:pt x="11183" y="104108"/>
                      <a:pt x="19880" y="95418"/>
                    </a:cubicBezTo>
                    <a:cubicBezTo>
                      <a:pt x="13668" y="74315"/>
                      <a:pt x="12425" y="40799"/>
                      <a:pt x="43488" y="28386"/>
                    </a:cubicBezTo>
                    <a:cubicBezTo>
                      <a:pt x="78278" y="14731"/>
                      <a:pt x="183892" y="22179"/>
                      <a:pt x="202530" y="24662"/>
                    </a:cubicBezTo>
                    <a:cubicBezTo>
                      <a:pt x="212470" y="17214"/>
                      <a:pt x="249745" y="-5130"/>
                      <a:pt x="282051" y="10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3F75A43-AC7A-814E-8C47-7EB713EAEAE4}"/>
                  </a:ext>
                </a:extLst>
              </p:cNvPr>
              <p:cNvSpPr/>
              <p:nvPr/>
            </p:nvSpPr>
            <p:spPr>
              <a:xfrm>
                <a:off x="13770985" y="11566251"/>
                <a:ext cx="733771" cy="12088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0" h="971">
                    <a:moveTo>
                      <a:pt x="590" y="940"/>
                    </a:moveTo>
                    <a:lnTo>
                      <a:pt x="419" y="0"/>
                    </a:lnTo>
                    <a:lnTo>
                      <a:pt x="0" y="0"/>
                    </a:lnTo>
                    <a:lnTo>
                      <a:pt x="298" y="949"/>
                    </a:lnTo>
                    <a:cubicBezTo>
                      <a:pt x="298" y="949"/>
                      <a:pt x="469" y="1005"/>
                      <a:pt x="590" y="9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2FBFCB45-334E-F24C-A24B-69BE0E0165AD}"/>
                  </a:ext>
                </a:extLst>
              </p:cNvPr>
              <p:cNvSpPr/>
              <p:nvPr/>
            </p:nvSpPr>
            <p:spPr>
              <a:xfrm>
                <a:off x="13763510" y="11558774"/>
                <a:ext cx="749967" cy="1223797"/>
              </a:xfrm>
              <a:custGeom>
                <a:avLst/>
                <a:gdLst>
                  <a:gd name="connsiteX0" fmla="*/ 17442 w 749967"/>
                  <a:gd name="connsiteY0" fmla="*/ 14958 h 1223797"/>
                  <a:gd name="connsiteX1" fmla="*/ 384312 w 749967"/>
                  <a:gd name="connsiteY1" fmla="*/ 1181458 h 1223797"/>
                  <a:gd name="connsiteX2" fmla="*/ 503701 w 749967"/>
                  <a:gd name="connsiteY2" fmla="*/ 1205111 h 1223797"/>
                  <a:gd name="connsiteX3" fmla="*/ 733772 w 749967"/>
                  <a:gd name="connsiteY3" fmla="*/ 1173988 h 1223797"/>
                  <a:gd name="connsiteX4" fmla="*/ 522355 w 749967"/>
                  <a:gd name="connsiteY4" fmla="*/ 14958 h 1223797"/>
                  <a:gd name="connsiteX5" fmla="*/ 7462 w 749967"/>
                  <a:gd name="connsiteY5" fmla="*/ 0 h 1223797"/>
                  <a:gd name="connsiteX6" fmla="*/ 528584 w 749967"/>
                  <a:gd name="connsiteY6" fmla="*/ 0 h 1223797"/>
                  <a:gd name="connsiteX7" fmla="*/ 536046 w 749967"/>
                  <a:gd name="connsiteY7" fmla="*/ 6225 h 1223797"/>
                  <a:gd name="connsiteX8" fmla="*/ 749967 w 749967"/>
                  <a:gd name="connsiteY8" fmla="*/ 1176488 h 1223797"/>
                  <a:gd name="connsiteX9" fmla="*/ 746236 w 749967"/>
                  <a:gd name="connsiteY9" fmla="*/ 1185203 h 1223797"/>
                  <a:gd name="connsiteX10" fmla="*/ 564652 w 749967"/>
                  <a:gd name="connsiteY10" fmla="*/ 1223797 h 1223797"/>
                  <a:gd name="connsiteX11" fmla="*/ 375605 w 749967"/>
                  <a:gd name="connsiteY11" fmla="*/ 1195163 h 1223797"/>
                  <a:gd name="connsiteX12" fmla="*/ 369387 w 749967"/>
                  <a:gd name="connsiteY12" fmla="*/ 1191428 h 1223797"/>
                  <a:gd name="connsiteX13" fmla="*/ 0 w 749967"/>
                  <a:gd name="connsiteY13" fmla="*/ 9960 h 1223797"/>
                  <a:gd name="connsiteX14" fmla="*/ 1244 w 749967"/>
                  <a:gd name="connsiteY14" fmla="*/ 3735 h 1223797"/>
                  <a:gd name="connsiteX15" fmla="*/ 7462 w 749967"/>
                  <a:gd name="connsiteY15" fmla="*/ 0 h 1223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9967" h="1223797">
                    <a:moveTo>
                      <a:pt x="17442" y="14958"/>
                    </a:moveTo>
                    <a:lnTo>
                      <a:pt x="384312" y="1181458"/>
                    </a:lnTo>
                    <a:cubicBezTo>
                      <a:pt x="397992" y="1186437"/>
                      <a:pt x="444007" y="1198886"/>
                      <a:pt x="503701" y="1205111"/>
                    </a:cubicBezTo>
                    <a:cubicBezTo>
                      <a:pt x="568369" y="1212581"/>
                      <a:pt x="657911" y="1211336"/>
                      <a:pt x="733772" y="1173988"/>
                    </a:cubicBezTo>
                    <a:lnTo>
                      <a:pt x="522355" y="14958"/>
                    </a:lnTo>
                    <a:close/>
                    <a:moveTo>
                      <a:pt x="7462" y="0"/>
                    </a:moveTo>
                    <a:lnTo>
                      <a:pt x="528584" y="0"/>
                    </a:lnTo>
                    <a:cubicBezTo>
                      <a:pt x="532315" y="0"/>
                      <a:pt x="534802" y="2490"/>
                      <a:pt x="536046" y="6225"/>
                    </a:cubicBezTo>
                    <a:lnTo>
                      <a:pt x="749967" y="1176488"/>
                    </a:lnTo>
                    <a:cubicBezTo>
                      <a:pt x="749967" y="1180223"/>
                      <a:pt x="748723" y="1182713"/>
                      <a:pt x="746236" y="1185203"/>
                    </a:cubicBezTo>
                    <a:cubicBezTo>
                      <a:pt x="689024" y="1215082"/>
                      <a:pt x="624351" y="1223797"/>
                      <a:pt x="564652" y="1223797"/>
                    </a:cubicBezTo>
                    <a:cubicBezTo>
                      <a:pt x="465154" y="1223797"/>
                      <a:pt x="380580" y="1197653"/>
                      <a:pt x="375605" y="1195163"/>
                    </a:cubicBezTo>
                    <a:cubicBezTo>
                      <a:pt x="373118" y="1195163"/>
                      <a:pt x="370630" y="1193918"/>
                      <a:pt x="369387" y="1191428"/>
                    </a:cubicBezTo>
                    <a:lnTo>
                      <a:pt x="0" y="9960"/>
                    </a:lnTo>
                    <a:cubicBezTo>
                      <a:pt x="0" y="7470"/>
                      <a:pt x="0" y="4980"/>
                      <a:pt x="1244" y="3735"/>
                    </a:cubicBezTo>
                    <a:cubicBezTo>
                      <a:pt x="2487" y="1245"/>
                      <a:pt x="4975" y="0"/>
                      <a:pt x="7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C8799964-AED4-944E-975D-595CC1C78AE0}"/>
                  </a:ext>
                </a:extLst>
              </p:cNvPr>
              <p:cNvSpPr/>
              <p:nvPr/>
            </p:nvSpPr>
            <p:spPr>
              <a:xfrm>
                <a:off x="13922972" y="12737710"/>
                <a:ext cx="624142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182">
                    <a:moveTo>
                      <a:pt x="176" y="8"/>
                    </a:moveTo>
                    <a:cubicBezTo>
                      <a:pt x="176" y="8"/>
                      <a:pt x="126" y="26"/>
                      <a:pt x="103" y="34"/>
                    </a:cubicBezTo>
                    <a:cubicBezTo>
                      <a:pt x="-2" y="71"/>
                      <a:pt x="0" y="182"/>
                      <a:pt x="0" y="182"/>
                    </a:cubicBezTo>
                    <a:lnTo>
                      <a:pt x="502" y="182"/>
                    </a:lnTo>
                    <a:lnTo>
                      <a:pt x="468" y="0"/>
                    </a:lnTo>
                    <a:cubicBezTo>
                      <a:pt x="347" y="65"/>
                      <a:pt x="176" y="8"/>
                      <a:pt x="176" y="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A364D0A6-A330-AE44-B80C-467A274037BB}"/>
                  </a:ext>
                </a:extLst>
              </p:cNvPr>
              <p:cNvSpPr/>
              <p:nvPr/>
            </p:nvSpPr>
            <p:spPr>
              <a:xfrm>
                <a:off x="13915497" y="12730038"/>
                <a:ext cx="639091" cy="241959"/>
              </a:xfrm>
              <a:custGeom>
                <a:avLst/>
                <a:gdLst>
                  <a:gd name="connsiteX0" fmla="*/ 584353 w 639091"/>
                  <a:gd name="connsiteY0" fmla="*/ 18888 h 241959"/>
                  <a:gd name="connsiteX1" fmla="*/ 350625 w 639091"/>
                  <a:gd name="connsiteY1" fmla="*/ 51096 h 241959"/>
                  <a:gd name="connsiteX2" fmla="*/ 226302 w 639091"/>
                  <a:gd name="connsiteY2" fmla="*/ 26321 h 241959"/>
                  <a:gd name="connsiteX3" fmla="*/ 138032 w 639091"/>
                  <a:gd name="connsiteY3" fmla="*/ 57290 h 241959"/>
                  <a:gd name="connsiteX4" fmla="*/ 16195 w 639091"/>
                  <a:gd name="connsiteY4" fmla="*/ 225762 h 241959"/>
                  <a:gd name="connsiteX5" fmla="*/ 621650 w 639091"/>
                  <a:gd name="connsiteY5" fmla="*/ 225762 h 241959"/>
                  <a:gd name="connsiteX6" fmla="*/ 585626 w 639091"/>
                  <a:gd name="connsiteY6" fmla="*/ 1431 h 241959"/>
                  <a:gd name="connsiteX7" fmla="*/ 593086 w 639091"/>
                  <a:gd name="connsiteY7" fmla="*/ 1431 h 241959"/>
                  <a:gd name="connsiteX8" fmla="*/ 598060 w 639091"/>
                  <a:gd name="connsiteY8" fmla="*/ 6390 h 241959"/>
                  <a:gd name="connsiteX9" fmla="*/ 639091 w 639091"/>
                  <a:gd name="connsiteY9" fmla="*/ 232040 h 241959"/>
                  <a:gd name="connsiteX10" fmla="*/ 636604 w 639091"/>
                  <a:gd name="connsiteY10" fmla="*/ 239479 h 241959"/>
                  <a:gd name="connsiteX11" fmla="*/ 631631 w 639091"/>
                  <a:gd name="connsiteY11" fmla="*/ 241959 h 241959"/>
                  <a:gd name="connsiteX12" fmla="*/ 7460 w 639091"/>
                  <a:gd name="connsiteY12" fmla="*/ 241959 h 241959"/>
                  <a:gd name="connsiteX13" fmla="*/ 0 w 639091"/>
                  <a:gd name="connsiteY13" fmla="*/ 233280 h 241959"/>
                  <a:gd name="connsiteX14" fmla="*/ 133040 w 639091"/>
                  <a:gd name="connsiteY14" fmla="*/ 42345 h 241959"/>
                  <a:gd name="connsiteX15" fmla="*/ 223806 w 639091"/>
                  <a:gd name="connsiteY15" fmla="*/ 11350 h 241959"/>
                  <a:gd name="connsiteX16" fmla="*/ 227536 w 639091"/>
                  <a:gd name="connsiteY16" fmla="*/ 11350 h 241959"/>
                  <a:gd name="connsiteX17" fmla="*/ 585626 w 639091"/>
                  <a:gd name="connsiteY17" fmla="*/ 1431 h 24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39091" h="241959">
                    <a:moveTo>
                      <a:pt x="584353" y="18888"/>
                    </a:moveTo>
                    <a:cubicBezTo>
                      <a:pt x="506029" y="57290"/>
                      <a:pt x="415273" y="57290"/>
                      <a:pt x="350625" y="51096"/>
                    </a:cubicBezTo>
                    <a:cubicBezTo>
                      <a:pt x="285977" y="44902"/>
                      <a:pt x="237491" y="30037"/>
                      <a:pt x="226302" y="26321"/>
                    </a:cubicBezTo>
                    <a:cubicBezTo>
                      <a:pt x="213869" y="31276"/>
                      <a:pt x="162897" y="48618"/>
                      <a:pt x="138032" y="57290"/>
                    </a:cubicBezTo>
                    <a:cubicBezTo>
                      <a:pt x="32357" y="94453"/>
                      <a:pt x="17438" y="197270"/>
                      <a:pt x="16195" y="225762"/>
                    </a:cubicBezTo>
                    <a:lnTo>
                      <a:pt x="621650" y="225762"/>
                    </a:lnTo>
                    <a:close/>
                    <a:moveTo>
                      <a:pt x="585626" y="1431"/>
                    </a:moveTo>
                    <a:cubicBezTo>
                      <a:pt x="588113" y="191"/>
                      <a:pt x="590600" y="-1049"/>
                      <a:pt x="593086" y="1431"/>
                    </a:cubicBezTo>
                    <a:cubicBezTo>
                      <a:pt x="595573" y="1431"/>
                      <a:pt x="596817" y="3911"/>
                      <a:pt x="598060" y="6390"/>
                    </a:cubicBezTo>
                    <a:lnTo>
                      <a:pt x="639091" y="232040"/>
                    </a:lnTo>
                    <a:cubicBezTo>
                      <a:pt x="639091" y="234520"/>
                      <a:pt x="639091" y="237000"/>
                      <a:pt x="636604" y="239479"/>
                    </a:cubicBezTo>
                    <a:cubicBezTo>
                      <a:pt x="635361" y="240719"/>
                      <a:pt x="632874" y="241959"/>
                      <a:pt x="631631" y="241959"/>
                    </a:cubicBezTo>
                    <a:lnTo>
                      <a:pt x="7460" y="241959"/>
                    </a:lnTo>
                    <a:cubicBezTo>
                      <a:pt x="3730" y="241959"/>
                      <a:pt x="0" y="238240"/>
                      <a:pt x="0" y="233280"/>
                    </a:cubicBezTo>
                    <a:cubicBezTo>
                      <a:pt x="0" y="233280"/>
                      <a:pt x="-1243" y="89459"/>
                      <a:pt x="133040" y="42345"/>
                    </a:cubicBezTo>
                    <a:cubicBezTo>
                      <a:pt x="161638" y="32427"/>
                      <a:pt x="223806" y="11350"/>
                      <a:pt x="223806" y="11350"/>
                    </a:cubicBezTo>
                    <a:cubicBezTo>
                      <a:pt x="225050" y="10110"/>
                      <a:pt x="226293" y="10110"/>
                      <a:pt x="227536" y="11350"/>
                    </a:cubicBezTo>
                    <a:cubicBezTo>
                      <a:pt x="230023" y="11350"/>
                      <a:pt x="440152" y="78301"/>
                      <a:pt x="585626" y="14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FE90074C-7333-E54D-8FBF-5D64F603099F}"/>
                  </a:ext>
                </a:extLst>
              </p:cNvPr>
              <p:cNvSpPr/>
              <p:nvPr/>
            </p:nvSpPr>
            <p:spPr>
              <a:xfrm>
                <a:off x="13922972" y="12737710"/>
                <a:ext cx="624142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182">
                    <a:moveTo>
                      <a:pt x="176" y="8"/>
                    </a:moveTo>
                    <a:cubicBezTo>
                      <a:pt x="176" y="8"/>
                      <a:pt x="126" y="26"/>
                      <a:pt x="103" y="34"/>
                    </a:cubicBezTo>
                    <a:cubicBezTo>
                      <a:pt x="-2" y="71"/>
                      <a:pt x="0" y="182"/>
                      <a:pt x="0" y="182"/>
                    </a:cubicBezTo>
                    <a:lnTo>
                      <a:pt x="502" y="182"/>
                    </a:lnTo>
                    <a:lnTo>
                      <a:pt x="468" y="0"/>
                    </a:lnTo>
                    <a:cubicBezTo>
                      <a:pt x="347" y="65"/>
                      <a:pt x="176" y="8"/>
                      <a:pt x="176" y="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474F11F8-8F74-5C41-82C7-C3B8952ECBA5}"/>
                  </a:ext>
                </a:extLst>
              </p:cNvPr>
              <p:cNvSpPr/>
              <p:nvPr/>
            </p:nvSpPr>
            <p:spPr>
              <a:xfrm>
                <a:off x="12948763" y="12724001"/>
                <a:ext cx="652795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193">
                    <a:moveTo>
                      <a:pt x="126" y="34"/>
                    </a:moveTo>
                    <a:cubicBezTo>
                      <a:pt x="-8" y="70"/>
                      <a:pt x="0" y="193"/>
                      <a:pt x="0" y="193"/>
                    </a:cubicBezTo>
                    <a:lnTo>
                      <a:pt x="491" y="193"/>
                    </a:lnTo>
                    <a:lnTo>
                      <a:pt x="525" y="57"/>
                    </a:lnTo>
                    <a:cubicBezTo>
                      <a:pt x="359" y="56"/>
                      <a:pt x="222" y="0"/>
                      <a:pt x="222" y="0"/>
                    </a:cubicBezTo>
                    <a:cubicBezTo>
                      <a:pt x="222" y="0"/>
                      <a:pt x="150" y="27"/>
                      <a:pt x="126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F2C9EB0A-0C8F-F74D-A978-63643FD0654A}"/>
                  </a:ext>
                </a:extLst>
              </p:cNvPr>
              <p:cNvSpPr/>
              <p:nvPr/>
            </p:nvSpPr>
            <p:spPr>
              <a:xfrm>
                <a:off x="12939995" y="12716524"/>
                <a:ext cx="669037" cy="255477"/>
              </a:xfrm>
              <a:custGeom>
                <a:avLst/>
                <a:gdLst>
                  <a:gd name="connsiteX0" fmla="*/ 284807 w 669037"/>
                  <a:gd name="connsiteY0" fmla="*/ 16201 h 255477"/>
                  <a:gd name="connsiteX1" fmla="*/ 167931 w 669037"/>
                  <a:gd name="connsiteY1" fmla="*/ 55859 h 255477"/>
                  <a:gd name="connsiteX2" fmla="*/ 16242 w 669037"/>
                  <a:gd name="connsiteY2" fmla="*/ 239276 h 255477"/>
                  <a:gd name="connsiteX3" fmla="*/ 613052 w 669037"/>
                  <a:gd name="connsiteY3" fmla="*/ 239276 h 255477"/>
                  <a:gd name="connsiteX4" fmla="*/ 651596 w 669037"/>
                  <a:gd name="connsiteY4" fmla="*/ 85602 h 255477"/>
                  <a:gd name="connsiteX5" fmla="*/ 284807 w 669037"/>
                  <a:gd name="connsiteY5" fmla="*/ 16201 h 255477"/>
                  <a:gd name="connsiteX6" fmla="*/ 282316 w 669037"/>
                  <a:gd name="connsiteY6" fmla="*/ 0 h 255477"/>
                  <a:gd name="connsiteX7" fmla="*/ 287290 w 669037"/>
                  <a:gd name="connsiteY7" fmla="*/ 0 h 255477"/>
                  <a:gd name="connsiteX8" fmla="*/ 661576 w 669037"/>
                  <a:gd name="connsiteY8" fmla="*/ 70690 h 255477"/>
                  <a:gd name="connsiteX9" fmla="*/ 666550 w 669037"/>
                  <a:gd name="connsiteY9" fmla="*/ 73171 h 255477"/>
                  <a:gd name="connsiteX10" fmla="*/ 669037 w 669037"/>
                  <a:gd name="connsiteY10" fmla="*/ 79371 h 255477"/>
                  <a:gd name="connsiteX11" fmla="*/ 626759 w 669037"/>
                  <a:gd name="connsiteY11" fmla="*/ 249276 h 255477"/>
                  <a:gd name="connsiteX12" fmla="*/ 619298 w 669037"/>
                  <a:gd name="connsiteY12" fmla="*/ 255477 h 255477"/>
                  <a:gd name="connsiteX13" fmla="*/ 8751 w 669037"/>
                  <a:gd name="connsiteY13" fmla="*/ 255477 h 255477"/>
                  <a:gd name="connsiteX14" fmla="*/ 47 w 669037"/>
                  <a:gd name="connsiteY14" fmla="*/ 248036 h 255477"/>
                  <a:gd name="connsiteX15" fmla="*/ 164186 w 669037"/>
                  <a:gd name="connsiteY15" fmla="*/ 42166 h 255477"/>
                  <a:gd name="connsiteX16" fmla="*/ 282316 w 669037"/>
                  <a:gd name="connsiteY16" fmla="*/ 0 h 25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37" h="255477">
                    <a:moveTo>
                      <a:pt x="284807" y="16201"/>
                    </a:moveTo>
                    <a:cubicBezTo>
                      <a:pt x="269886" y="21158"/>
                      <a:pt x="195285" y="49662"/>
                      <a:pt x="167931" y="55859"/>
                    </a:cubicBezTo>
                    <a:cubicBezTo>
                      <a:pt x="27432" y="95517"/>
                      <a:pt x="16242" y="209533"/>
                      <a:pt x="16242" y="239276"/>
                    </a:cubicBezTo>
                    <a:lnTo>
                      <a:pt x="613052" y="239276"/>
                    </a:lnTo>
                    <a:lnTo>
                      <a:pt x="651596" y="85602"/>
                    </a:lnTo>
                    <a:cubicBezTo>
                      <a:pt x="465093" y="83124"/>
                      <a:pt x="308430" y="24876"/>
                      <a:pt x="284807" y="16201"/>
                    </a:cubicBezTo>
                    <a:close/>
                    <a:moveTo>
                      <a:pt x="282316" y="0"/>
                    </a:moveTo>
                    <a:cubicBezTo>
                      <a:pt x="283559" y="0"/>
                      <a:pt x="286046" y="0"/>
                      <a:pt x="287290" y="0"/>
                    </a:cubicBezTo>
                    <a:cubicBezTo>
                      <a:pt x="289777" y="1240"/>
                      <a:pt x="458890" y="69450"/>
                      <a:pt x="661576" y="70690"/>
                    </a:cubicBezTo>
                    <a:cubicBezTo>
                      <a:pt x="662820" y="70690"/>
                      <a:pt x="665307" y="71930"/>
                      <a:pt x="666550" y="73171"/>
                    </a:cubicBezTo>
                    <a:cubicBezTo>
                      <a:pt x="669037" y="75651"/>
                      <a:pt x="669037" y="76891"/>
                      <a:pt x="669037" y="79371"/>
                    </a:cubicBezTo>
                    <a:lnTo>
                      <a:pt x="626759" y="249276"/>
                    </a:lnTo>
                    <a:cubicBezTo>
                      <a:pt x="626759" y="252997"/>
                      <a:pt x="623028" y="255477"/>
                      <a:pt x="619298" y="255477"/>
                    </a:cubicBezTo>
                    <a:lnTo>
                      <a:pt x="8751" y="255477"/>
                    </a:lnTo>
                    <a:cubicBezTo>
                      <a:pt x="3777" y="255477"/>
                      <a:pt x="1290" y="251756"/>
                      <a:pt x="47" y="248036"/>
                    </a:cubicBezTo>
                    <a:cubicBezTo>
                      <a:pt x="47" y="246796"/>
                      <a:pt x="-7414" y="88053"/>
                      <a:pt x="164186" y="42166"/>
                    </a:cubicBezTo>
                    <a:cubicBezTo>
                      <a:pt x="192786" y="34725"/>
                      <a:pt x="281073" y="1240"/>
                      <a:pt x="2823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0CEE1CAE-136A-5E42-9758-DB6F16BBBF64}"/>
                  </a:ext>
                </a:extLst>
              </p:cNvPr>
              <p:cNvSpPr/>
              <p:nvPr/>
            </p:nvSpPr>
            <p:spPr>
              <a:xfrm>
                <a:off x="13225325" y="10838456"/>
                <a:ext cx="2142762" cy="19553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1" h="1570">
                    <a:moveTo>
                      <a:pt x="1694" y="16"/>
                    </a:moveTo>
                    <a:cubicBezTo>
                      <a:pt x="1694" y="16"/>
                      <a:pt x="626" y="-60"/>
                      <a:pt x="334" y="120"/>
                    </a:cubicBezTo>
                    <a:cubicBezTo>
                      <a:pt x="227" y="186"/>
                      <a:pt x="158" y="298"/>
                      <a:pt x="95" y="825"/>
                    </a:cubicBezTo>
                    <a:cubicBezTo>
                      <a:pt x="54" y="1172"/>
                      <a:pt x="0" y="1513"/>
                      <a:pt x="0" y="1513"/>
                    </a:cubicBezTo>
                    <a:cubicBezTo>
                      <a:pt x="0" y="1513"/>
                      <a:pt x="137" y="1569"/>
                      <a:pt x="303" y="1570"/>
                    </a:cubicBezTo>
                    <a:lnTo>
                      <a:pt x="545" y="584"/>
                    </a:lnTo>
                    <a:lnTo>
                      <a:pt x="1547" y="584"/>
                    </a:lnTo>
                    <a:cubicBezTo>
                      <a:pt x="1814" y="584"/>
                      <a:pt x="1694" y="16"/>
                      <a:pt x="1694" y="1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CD05B2A0-0D91-3841-B624-20DBA0981D8C}"/>
                  </a:ext>
                </a:extLst>
              </p:cNvPr>
              <p:cNvSpPr/>
              <p:nvPr/>
            </p:nvSpPr>
            <p:spPr>
              <a:xfrm>
                <a:off x="13217850" y="10832781"/>
                <a:ext cx="2158924" cy="1968486"/>
              </a:xfrm>
              <a:custGeom>
                <a:avLst/>
                <a:gdLst>
                  <a:gd name="connsiteX0" fmla="*/ 1497626 w 2158924"/>
                  <a:gd name="connsiteY0" fmla="*/ 14284 h 1968486"/>
                  <a:gd name="connsiteX1" fmla="*/ 428311 w 2158924"/>
                  <a:gd name="connsiteY1" fmla="*/ 161360 h 1968486"/>
                  <a:gd name="connsiteX2" fmla="*/ 133231 w 2158924"/>
                  <a:gd name="connsiteY2" fmla="*/ 1034405 h 1968486"/>
                  <a:gd name="connsiteX3" fmla="*/ 16195 w 2158924"/>
                  <a:gd name="connsiteY3" fmla="*/ 1885033 h 1968486"/>
                  <a:gd name="connsiteX4" fmla="*/ 378508 w 2158924"/>
                  <a:gd name="connsiteY4" fmla="*/ 1953532 h 1968486"/>
                  <a:gd name="connsiteX5" fmla="*/ 678568 w 2158924"/>
                  <a:gd name="connsiteY5" fmla="*/ 731766 h 1968486"/>
                  <a:gd name="connsiteX6" fmla="*/ 686038 w 2158924"/>
                  <a:gd name="connsiteY6" fmla="*/ 725539 h 1968486"/>
                  <a:gd name="connsiteX7" fmla="*/ 1933591 w 2158924"/>
                  <a:gd name="connsiteY7" fmla="*/ 725539 h 1968486"/>
                  <a:gd name="connsiteX8" fmla="*/ 2068057 w 2158924"/>
                  <a:gd name="connsiteY8" fmla="*/ 663267 h 1968486"/>
                  <a:gd name="connsiteX9" fmla="*/ 2111634 w 2158924"/>
                  <a:gd name="connsiteY9" fmla="*/ 33080 h 1968486"/>
                  <a:gd name="connsiteX10" fmla="*/ 1497626 w 2158924"/>
                  <a:gd name="connsiteY10" fmla="*/ 14284 h 1968486"/>
                  <a:gd name="connsiteX11" fmla="*/ 1543735 w 2158924"/>
                  <a:gd name="connsiteY11" fmla="*/ 62 h 1968486"/>
                  <a:gd name="connsiteX12" fmla="*/ 2117870 w 2158924"/>
                  <a:gd name="connsiteY12" fmla="*/ 19371 h 1968486"/>
                  <a:gd name="connsiteX13" fmla="*/ 2125340 w 2158924"/>
                  <a:gd name="connsiteY13" fmla="*/ 25598 h 1968486"/>
                  <a:gd name="connsiteX14" fmla="*/ 2080517 w 2158924"/>
                  <a:gd name="connsiteY14" fmla="*/ 674473 h 1968486"/>
                  <a:gd name="connsiteX15" fmla="*/ 1933599 w 2158924"/>
                  <a:gd name="connsiteY15" fmla="*/ 740481 h 1968486"/>
                  <a:gd name="connsiteX16" fmla="*/ 692261 w 2158924"/>
                  <a:gd name="connsiteY16" fmla="*/ 740481 h 1968486"/>
                  <a:gd name="connsiteX17" fmla="*/ 392198 w 2158924"/>
                  <a:gd name="connsiteY17" fmla="*/ 1962259 h 1968486"/>
                  <a:gd name="connsiteX18" fmla="*/ 384728 w 2158924"/>
                  <a:gd name="connsiteY18" fmla="*/ 1968486 h 1968486"/>
                  <a:gd name="connsiteX19" fmla="*/ 4980 w 2158924"/>
                  <a:gd name="connsiteY19" fmla="*/ 1897496 h 1968486"/>
                  <a:gd name="connsiteX20" fmla="*/ 0 w 2158924"/>
                  <a:gd name="connsiteY20" fmla="*/ 1888778 h 1968486"/>
                  <a:gd name="connsiteX21" fmla="*/ 118282 w 2158924"/>
                  <a:gd name="connsiteY21" fmla="*/ 1033160 h 1968486"/>
                  <a:gd name="connsiteX22" fmla="*/ 419590 w 2158924"/>
                  <a:gd name="connsiteY22" fmla="*/ 148897 h 1968486"/>
                  <a:gd name="connsiteX23" fmla="*/ 1405688 w 2158924"/>
                  <a:gd name="connsiteY23" fmla="*/ 689 h 1968486"/>
                  <a:gd name="connsiteX24" fmla="*/ 1543735 w 2158924"/>
                  <a:gd name="connsiteY24" fmla="*/ 62 h 196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58924" h="1968486">
                    <a:moveTo>
                      <a:pt x="1497626" y="14284"/>
                    </a:moveTo>
                    <a:cubicBezTo>
                      <a:pt x="1099331" y="14594"/>
                      <a:pt x="621607" y="42266"/>
                      <a:pt x="428311" y="161360"/>
                    </a:cubicBezTo>
                    <a:cubicBezTo>
                      <a:pt x="288864" y="246049"/>
                      <a:pt x="209180" y="399237"/>
                      <a:pt x="133231" y="1034405"/>
                    </a:cubicBezTo>
                    <a:cubicBezTo>
                      <a:pt x="85918" y="1432943"/>
                      <a:pt x="24910" y="1831480"/>
                      <a:pt x="16195" y="1885033"/>
                    </a:cubicBezTo>
                    <a:cubicBezTo>
                      <a:pt x="47322" y="1897488"/>
                      <a:pt x="199219" y="1951041"/>
                      <a:pt x="378508" y="1953532"/>
                    </a:cubicBezTo>
                    <a:lnTo>
                      <a:pt x="678568" y="731766"/>
                    </a:lnTo>
                    <a:cubicBezTo>
                      <a:pt x="678568" y="728030"/>
                      <a:pt x="682303" y="725539"/>
                      <a:pt x="686038" y="725539"/>
                    </a:cubicBezTo>
                    <a:lnTo>
                      <a:pt x="1933591" y="725539"/>
                    </a:lnTo>
                    <a:cubicBezTo>
                      <a:pt x="1989618" y="725539"/>
                      <a:pt x="2034441" y="704367"/>
                      <a:pt x="2068057" y="663267"/>
                    </a:cubicBezTo>
                    <a:cubicBezTo>
                      <a:pt x="2197544" y="503853"/>
                      <a:pt x="2121595" y="86634"/>
                      <a:pt x="2111634" y="33080"/>
                    </a:cubicBezTo>
                    <a:cubicBezTo>
                      <a:pt x="2069147" y="30356"/>
                      <a:pt x="1807411" y="14044"/>
                      <a:pt x="1497626" y="14284"/>
                    </a:cubicBezTo>
                    <a:close/>
                    <a:moveTo>
                      <a:pt x="1543735" y="62"/>
                    </a:moveTo>
                    <a:cubicBezTo>
                      <a:pt x="1858719" y="1254"/>
                      <a:pt x="2114601" y="19371"/>
                      <a:pt x="2117870" y="19371"/>
                    </a:cubicBezTo>
                    <a:cubicBezTo>
                      <a:pt x="2121605" y="19371"/>
                      <a:pt x="2124095" y="21862"/>
                      <a:pt x="2125340" y="25598"/>
                    </a:cubicBezTo>
                    <a:cubicBezTo>
                      <a:pt x="2129075" y="44280"/>
                      <a:pt x="2222456" y="498866"/>
                      <a:pt x="2080517" y="674473"/>
                    </a:cubicBezTo>
                    <a:cubicBezTo>
                      <a:pt x="2043165" y="719309"/>
                      <a:pt x="1994607" y="740481"/>
                      <a:pt x="1933599" y="740481"/>
                    </a:cubicBezTo>
                    <a:lnTo>
                      <a:pt x="692261" y="740481"/>
                    </a:lnTo>
                    <a:lnTo>
                      <a:pt x="392198" y="1962259"/>
                    </a:lnTo>
                    <a:cubicBezTo>
                      <a:pt x="390953" y="1965995"/>
                      <a:pt x="388463" y="1968486"/>
                      <a:pt x="384728" y="1968486"/>
                    </a:cubicBezTo>
                    <a:cubicBezTo>
                      <a:pt x="179291" y="1968486"/>
                      <a:pt x="6225" y="1897496"/>
                      <a:pt x="4980" y="1897496"/>
                    </a:cubicBezTo>
                    <a:cubicBezTo>
                      <a:pt x="1245" y="1895005"/>
                      <a:pt x="0" y="1892514"/>
                      <a:pt x="0" y="1888778"/>
                    </a:cubicBezTo>
                    <a:cubicBezTo>
                      <a:pt x="0" y="1885041"/>
                      <a:pt x="67234" y="1459101"/>
                      <a:pt x="118282" y="1033160"/>
                    </a:cubicBezTo>
                    <a:cubicBezTo>
                      <a:pt x="195476" y="393003"/>
                      <a:pt x="276406" y="237323"/>
                      <a:pt x="419590" y="148897"/>
                    </a:cubicBezTo>
                    <a:cubicBezTo>
                      <a:pt x="571489" y="55489"/>
                      <a:pt x="903923" y="5671"/>
                      <a:pt x="1405688" y="689"/>
                    </a:cubicBezTo>
                    <a:cubicBezTo>
                      <a:pt x="1452534" y="66"/>
                      <a:pt x="1498738" y="-109"/>
                      <a:pt x="1543735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59CF3F3D-8151-2B44-89F7-817F27F3F33D}"/>
                  </a:ext>
                </a:extLst>
              </p:cNvPr>
              <p:cNvSpPr/>
              <p:nvPr/>
            </p:nvSpPr>
            <p:spPr>
              <a:xfrm>
                <a:off x="12948763" y="12724001"/>
                <a:ext cx="652795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193">
                    <a:moveTo>
                      <a:pt x="126" y="34"/>
                    </a:moveTo>
                    <a:cubicBezTo>
                      <a:pt x="-8" y="70"/>
                      <a:pt x="0" y="193"/>
                      <a:pt x="0" y="193"/>
                    </a:cubicBezTo>
                    <a:lnTo>
                      <a:pt x="491" y="193"/>
                    </a:lnTo>
                    <a:lnTo>
                      <a:pt x="525" y="57"/>
                    </a:lnTo>
                    <a:cubicBezTo>
                      <a:pt x="359" y="56"/>
                      <a:pt x="222" y="0"/>
                      <a:pt x="222" y="0"/>
                    </a:cubicBezTo>
                    <a:cubicBezTo>
                      <a:pt x="222" y="0"/>
                      <a:pt x="150" y="27"/>
                      <a:pt x="126" y="3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BBAA690B-D952-3E45-995B-B46668226DAF}"/>
                  </a:ext>
                </a:extLst>
              </p:cNvPr>
              <p:cNvSpPr/>
              <p:nvPr/>
            </p:nvSpPr>
            <p:spPr>
              <a:xfrm>
                <a:off x="13703712" y="10723803"/>
                <a:ext cx="544411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258">
                    <a:moveTo>
                      <a:pt x="382" y="0"/>
                    </a:moveTo>
                    <a:lnTo>
                      <a:pt x="341" y="31"/>
                    </a:lnTo>
                    <a:cubicBezTo>
                      <a:pt x="341" y="31"/>
                      <a:pt x="157" y="63"/>
                      <a:pt x="139" y="80"/>
                    </a:cubicBezTo>
                    <a:cubicBezTo>
                      <a:pt x="36" y="178"/>
                      <a:pt x="0" y="226"/>
                      <a:pt x="0" y="226"/>
                    </a:cubicBezTo>
                    <a:cubicBezTo>
                      <a:pt x="0" y="226"/>
                      <a:pt x="56" y="308"/>
                      <a:pt x="171" y="210"/>
                    </a:cubicBezTo>
                    <a:cubicBezTo>
                      <a:pt x="171" y="210"/>
                      <a:pt x="273" y="240"/>
                      <a:pt x="369" y="178"/>
                    </a:cubicBezTo>
                    <a:lnTo>
                      <a:pt x="438" y="14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B031CECC-BD43-F945-B899-CF1F269A6388}"/>
                  </a:ext>
                </a:extLst>
              </p:cNvPr>
              <p:cNvSpPr/>
              <p:nvPr/>
            </p:nvSpPr>
            <p:spPr>
              <a:xfrm>
                <a:off x="13696549" y="10716326"/>
                <a:ext cx="558273" cy="335236"/>
              </a:xfrm>
              <a:custGeom>
                <a:avLst/>
                <a:gdLst>
                  <a:gd name="connsiteX0" fmla="*/ 479467 w 558273"/>
                  <a:gd name="connsiteY0" fmla="*/ 19936 h 335236"/>
                  <a:gd name="connsiteX1" fmla="*/ 434725 w 558273"/>
                  <a:gd name="connsiteY1" fmla="*/ 50963 h 335236"/>
                  <a:gd name="connsiteX2" fmla="*/ 432239 w 558273"/>
                  <a:gd name="connsiteY2" fmla="*/ 53445 h 335236"/>
                  <a:gd name="connsiteX3" fmla="*/ 186157 w 558273"/>
                  <a:gd name="connsiteY3" fmla="*/ 111776 h 335236"/>
                  <a:gd name="connsiteX4" fmla="*/ 17131 w 558273"/>
                  <a:gd name="connsiteY4" fmla="*/ 288009 h 335236"/>
                  <a:gd name="connsiteX5" fmla="*/ 76787 w 558273"/>
                  <a:gd name="connsiteY5" fmla="*/ 319036 h 335236"/>
                  <a:gd name="connsiteX6" fmla="*/ 214742 w 558273"/>
                  <a:gd name="connsiteY6" fmla="*/ 261946 h 335236"/>
                  <a:gd name="connsiteX7" fmla="*/ 222199 w 558273"/>
                  <a:gd name="connsiteY7" fmla="*/ 260705 h 335236"/>
                  <a:gd name="connsiteX8" fmla="*/ 462067 w 558273"/>
                  <a:gd name="connsiteY8" fmla="*/ 222232 h 335236"/>
                  <a:gd name="connsiteX9" fmla="*/ 541609 w 558273"/>
                  <a:gd name="connsiteY9" fmla="*/ 182517 h 335236"/>
                  <a:gd name="connsiteX10" fmla="*/ 484469 w 558273"/>
                  <a:gd name="connsiteY10" fmla="*/ 0 h 335236"/>
                  <a:gd name="connsiteX11" fmla="*/ 489441 w 558273"/>
                  <a:gd name="connsiteY11" fmla="*/ 6208 h 335236"/>
                  <a:gd name="connsiteX12" fmla="*/ 557807 w 558273"/>
                  <a:gd name="connsiteY12" fmla="*/ 183759 h 335236"/>
                  <a:gd name="connsiteX13" fmla="*/ 554078 w 558273"/>
                  <a:gd name="connsiteY13" fmla="*/ 193692 h 335236"/>
                  <a:gd name="connsiteX14" fmla="*/ 469552 w 558273"/>
                  <a:gd name="connsiteY14" fmla="*/ 235907 h 335236"/>
                  <a:gd name="connsiteX15" fmla="*/ 220948 w 558273"/>
                  <a:gd name="connsiteY15" fmla="*/ 275638 h 335236"/>
                  <a:gd name="connsiteX16" fmla="*/ 89188 w 558273"/>
                  <a:gd name="connsiteY16" fmla="*/ 335236 h 335236"/>
                  <a:gd name="connsiteX17" fmla="*/ 74271 w 558273"/>
                  <a:gd name="connsiteY17" fmla="*/ 333994 h 335236"/>
                  <a:gd name="connsiteX18" fmla="*/ 933 w 558273"/>
                  <a:gd name="connsiteY18" fmla="*/ 293021 h 335236"/>
                  <a:gd name="connsiteX19" fmla="*/ 933 w 558273"/>
                  <a:gd name="connsiteY19" fmla="*/ 283088 h 335236"/>
                  <a:gd name="connsiteX20" fmla="*/ 174956 w 558273"/>
                  <a:gd name="connsiteY20" fmla="*/ 101812 h 335236"/>
                  <a:gd name="connsiteX21" fmla="*/ 427290 w 558273"/>
                  <a:gd name="connsiteY21" fmla="*/ 37248 h 335236"/>
                  <a:gd name="connsiteX22" fmla="*/ 478254 w 558273"/>
                  <a:gd name="connsiteY22" fmla="*/ 2483 h 335236"/>
                  <a:gd name="connsiteX23" fmla="*/ 484469 w 558273"/>
                  <a:gd name="connsiteY23" fmla="*/ 0 h 335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58273" h="335236">
                    <a:moveTo>
                      <a:pt x="479467" y="19936"/>
                    </a:moveTo>
                    <a:lnTo>
                      <a:pt x="434725" y="50963"/>
                    </a:lnTo>
                    <a:cubicBezTo>
                      <a:pt x="434725" y="52204"/>
                      <a:pt x="432239" y="52204"/>
                      <a:pt x="432239" y="53445"/>
                    </a:cubicBezTo>
                    <a:cubicBezTo>
                      <a:pt x="343998" y="68338"/>
                      <a:pt x="199828" y="98124"/>
                      <a:pt x="186157" y="111776"/>
                    </a:cubicBezTo>
                    <a:cubicBezTo>
                      <a:pt x="79273" y="213544"/>
                      <a:pt x="29559" y="271875"/>
                      <a:pt x="17131" y="288009"/>
                    </a:cubicBezTo>
                    <a:cubicBezTo>
                      <a:pt x="24588" y="296696"/>
                      <a:pt x="44473" y="314072"/>
                      <a:pt x="76787" y="319036"/>
                    </a:cubicBezTo>
                    <a:cubicBezTo>
                      <a:pt x="116558" y="324000"/>
                      <a:pt x="163786" y="305384"/>
                      <a:pt x="214742" y="261946"/>
                    </a:cubicBezTo>
                    <a:cubicBezTo>
                      <a:pt x="217228" y="260705"/>
                      <a:pt x="219714" y="260705"/>
                      <a:pt x="222199" y="260705"/>
                    </a:cubicBezTo>
                    <a:cubicBezTo>
                      <a:pt x="223442" y="260705"/>
                      <a:pt x="346483" y="295455"/>
                      <a:pt x="462067" y="222232"/>
                    </a:cubicBezTo>
                    <a:lnTo>
                      <a:pt x="541609" y="182517"/>
                    </a:lnTo>
                    <a:close/>
                    <a:moveTo>
                      <a:pt x="484469" y="0"/>
                    </a:moveTo>
                    <a:cubicBezTo>
                      <a:pt x="486955" y="1242"/>
                      <a:pt x="489441" y="3725"/>
                      <a:pt x="489441" y="6208"/>
                    </a:cubicBezTo>
                    <a:lnTo>
                      <a:pt x="557807" y="183759"/>
                    </a:lnTo>
                    <a:cubicBezTo>
                      <a:pt x="559050" y="187484"/>
                      <a:pt x="557807" y="191209"/>
                      <a:pt x="554078" y="193692"/>
                    </a:cubicBezTo>
                    <a:lnTo>
                      <a:pt x="469552" y="235907"/>
                    </a:lnTo>
                    <a:cubicBezTo>
                      <a:pt x="360166" y="305437"/>
                      <a:pt x="244565" y="281847"/>
                      <a:pt x="220948" y="275638"/>
                    </a:cubicBezTo>
                    <a:cubicBezTo>
                      <a:pt x="173713" y="315370"/>
                      <a:pt x="130207" y="335236"/>
                      <a:pt x="89188" y="335236"/>
                    </a:cubicBezTo>
                    <a:cubicBezTo>
                      <a:pt x="84216" y="335236"/>
                      <a:pt x="79243" y="335236"/>
                      <a:pt x="74271" y="333994"/>
                    </a:cubicBezTo>
                    <a:cubicBezTo>
                      <a:pt x="24550" y="327786"/>
                      <a:pt x="2176" y="294263"/>
                      <a:pt x="933" y="293021"/>
                    </a:cubicBezTo>
                    <a:cubicBezTo>
                      <a:pt x="-310" y="289296"/>
                      <a:pt x="-310" y="286813"/>
                      <a:pt x="933" y="283088"/>
                    </a:cubicBezTo>
                    <a:cubicBezTo>
                      <a:pt x="2176" y="281847"/>
                      <a:pt x="46925" y="222249"/>
                      <a:pt x="174956" y="101812"/>
                    </a:cubicBezTo>
                    <a:cubicBezTo>
                      <a:pt x="197331" y="80705"/>
                      <a:pt x="386270" y="45940"/>
                      <a:pt x="427290" y="37248"/>
                    </a:cubicBezTo>
                    <a:lnTo>
                      <a:pt x="478254" y="2483"/>
                    </a:lnTo>
                    <a:cubicBezTo>
                      <a:pt x="479497" y="0"/>
                      <a:pt x="481983" y="0"/>
                      <a:pt x="4844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93207603-7632-9243-9110-21E5E0138FB0}"/>
                  </a:ext>
                </a:extLst>
              </p:cNvPr>
              <p:cNvSpPr/>
              <p:nvPr/>
            </p:nvSpPr>
            <p:spPr>
              <a:xfrm>
                <a:off x="13343679" y="9103705"/>
                <a:ext cx="2117846" cy="1836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1" h="1475">
                    <a:moveTo>
                      <a:pt x="631" y="591"/>
                    </a:moveTo>
                    <a:cubicBezTo>
                      <a:pt x="631" y="591"/>
                      <a:pt x="664" y="466"/>
                      <a:pt x="721" y="334"/>
                    </a:cubicBezTo>
                    <a:cubicBezTo>
                      <a:pt x="778" y="202"/>
                      <a:pt x="859" y="63"/>
                      <a:pt x="957" y="37"/>
                    </a:cubicBezTo>
                    <a:cubicBezTo>
                      <a:pt x="1072" y="6"/>
                      <a:pt x="1173" y="-3"/>
                      <a:pt x="1259" y="1"/>
                    </a:cubicBezTo>
                    <a:cubicBezTo>
                      <a:pt x="1345" y="6"/>
                      <a:pt x="1416" y="25"/>
                      <a:pt x="1473" y="44"/>
                    </a:cubicBezTo>
                    <a:cubicBezTo>
                      <a:pt x="1616" y="91"/>
                      <a:pt x="1662" y="157"/>
                      <a:pt x="1673" y="309"/>
                    </a:cubicBezTo>
                    <a:cubicBezTo>
                      <a:pt x="1708" y="765"/>
                      <a:pt x="1739" y="1038"/>
                      <a:pt x="1574" y="1132"/>
                    </a:cubicBezTo>
                    <a:lnTo>
                      <a:pt x="1599" y="1408"/>
                    </a:lnTo>
                    <a:cubicBezTo>
                      <a:pt x="1599" y="1408"/>
                      <a:pt x="1524" y="1438"/>
                      <a:pt x="1392" y="1458"/>
                    </a:cubicBezTo>
                    <a:cubicBezTo>
                      <a:pt x="1261" y="1478"/>
                      <a:pt x="1076" y="1488"/>
                      <a:pt x="857" y="1447"/>
                    </a:cubicBezTo>
                    <a:lnTo>
                      <a:pt x="823" y="1459"/>
                    </a:lnTo>
                    <a:lnTo>
                      <a:pt x="789" y="1471"/>
                    </a:lnTo>
                    <a:cubicBezTo>
                      <a:pt x="777" y="1475"/>
                      <a:pt x="764" y="1475"/>
                      <a:pt x="752" y="1470"/>
                    </a:cubicBezTo>
                    <a:cubicBezTo>
                      <a:pt x="742" y="1465"/>
                      <a:pt x="732" y="1456"/>
                      <a:pt x="727" y="1444"/>
                    </a:cubicBezTo>
                    <a:lnTo>
                      <a:pt x="699" y="1379"/>
                    </a:lnTo>
                    <a:lnTo>
                      <a:pt x="669" y="1293"/>
                    </a:lnTo>
                    <a:cubicBezTo>
                      <a:pt x="664" y="1280"/>
                      <a:pt x="664" y="1267"/>
                      <a:pt x="668" y="1255"/>
                    </a:cubicBezTo>
                    <a:cubicBezTo>
                      <a:pt x="672" y="1244"/>
                      <a:pt x="681" y="1233"/>
                      <a:pt x="693" y="1228"/>
                    </a:cubicBezTo>
                    <a:lnTo>
                      <a:pt x="825" y="1164"/>
                    </a:lnTo>
                    <a:lnTo>
                      <a:pt x="809" y="850"/>
                    </a:lnTo>
                    <a:lnTo>
                      <a:pt x="417" y="850"/>
                    </a:lnTo>
                    <a:lnTo>
                      <a:pt x="50" y="850"/>
                    </a:lnTo>
                    <a:cubicBezTo>
                      <a:pt x="36" y="850"/>
                      <a:pt x="24" y="844"/>
                      <a:pt x="15" y="835"/>
                    </a:cubicBezTo>
                    <a:cubicBezTo>
                      <a:pt x="6" y="826"/>
                      <a:pt x="0" y="813"/>
                      <a:pt x="0" y="800"/>
                    </a:cubicBezTo>
                    <a:lnTo>
                      <a:pt x="0" y="734"/>
                    </a:lnTo>
                    <a:lnTo>
                      <a:pt x="0" y="667"/>
                    </a:lnTo>
                    <a:cubicBezTo>
                      <a:pt x="0" y="654"/>
                      <a:pt x="6" y="641"/>
                      <a:pt x="14" y="633"/>
                    </a:cubicBezTo>
                    <a:cubicBezTo>
                      <a:pt x="23" y="624"/>
                      <a:pt x="34" y="618"/>
                      <a:pt x="48" y="617"/>
                    </a:cubicBezTo>
                    <a:lnTo>
                      <a:pt x="340" y="604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09BC5BDE-B6A4-FC45-88BC-F53DE65E7702}"/>
                  </a:ext>
                </a:extLst>
              </p:cNvPr>
              <p:cNvSpPr/>
              <p:nvPr/>
            </p:nvSpPr>
            <p:spPr>
              <a:xfrm>
                <a:off x="13336204" y="9096100"/>
                <a:ext cx="2132764" cy="1853271"/>
              </a:xfrm>
              <a:custGeom>
                <a:avLst/>
                <a:gdLst>
                  <a:gd name="connsiteX0" fmla="*/ 1484926 w 2132764"/>
                  <a:gd name="connsiteY0" fmla="*/ 16679 h 1853271"/>
                  <a:gd name="connsiteX1" fmla="*/ 1200237 w 2132764"/>
                  <a:gd name="connsiteY1" fmla="*/ 61163 h 1853271"/>
                  <a:gd name="connsiteX2" fmla="*/ 912630 w 2132764"/>
                  <a:gd name="connsiteY2" fmla="*/ 426058 h 1853271"/>
                  <a:gd name="connsiteX3" fmla="*/ 800575 w 2132764"/>
                  <a:gd name="connsiteY3" fmla="*/ 744874 h 1853271"/>
                  <a:gd name="connsiteX4" fmla="*/ 793105 w 2132764"/>
                  <a:gd name="connsiteY4" fmla="*/ 751101 h 1853271"/>
                  <a:gd name="connsiteX5" fmla="*/ 68483 w 2132764"/>
                  <a:gd name="connsiteY5" fmla="*/ 784727 h 1853271"/>
                  <a:gd name="connsiteX6" fmla="*/ 31132 w 2132764"/>
                  <a:gd name="connsiteY6" fmla="*/ 800916 h 1853271"/>
                  <a:gd name="connsiteX7" fmla="*/ 14946 w 2132764"/>
                  <a:gd name="connsiteY7" fmla="*/ 838278 h 1853271"/>
                  <a:gd name="connsiteX8" fmla="*/ 14946 w 2132764"/>
                  <a:gd name="connsiteY8" fmla="*/ 1003913 h 1853271"/>
                  <a:gd name="connsiteX9" fmla="*/ 31132 w 2132764"/>
                  <a:gd name="connsiteY9" fmla="*/ 1042520 h 1853271"/>
                  <a:gd name="connsiteX10" fmla="*/ 69728 w 2132764"/>
                  <a:gd name="connsiteY10" fmla="*/ 1057464 h 1853271"/>
                  <a:gd name="connsiteX11" fmla="*/ 1014724 w 2132764"/>
                  <a:gd name="connsiteY11" fmla="*/ 1057464 h 1853271"/>
                  <a:gd name="connsiteX12" fmla="*/ 1022195 w 2132764"/>
                  <a:gd name="connsiteY12" fmla="*/ 1064936 h 1853271"/>
                  <a:gd name="connsiteX13" fmla="*/ 1042116 w 2132764"/>
                  <a:gd name="connsiteY13" fmla="*/ 1457230 h 1853271"/>
                  <a:gd name="connsiteX14" fmla="*/ 1038380 w 2132764"/>
                  <a:gd name="connsiteY14" fmla="*/ 1464702 h 1853271"/>
                  <a:gd name="connsiteX15" fmla="*/ 874033 w 2132764"/>
                  <a:gd name="connsiteY15" fmla="*/ 1543161 h 1853271"/>
                  <a:gd name="connsiteX16" fmla="*/ 846642 w 2132764"/>
                  <a:gd name="connsiteY16" fmla="*/ 1573050 h 1853271"/>
                  <a:gd name="connsiteX17" fmla="*/ 847887 w 2132764"/>
                  <a:gd name="connsiteY17" fmla="*/ 1614148 h 1853271"/>
                  <a:gd name="connsiteX18" fmla="*/ 885239 w 2132764"/>
                  <a:gd name="connsiteY18" fmla="*/ 1723741 h 1853271"/>
                  <a:gd name="connsiteX19" fmla="*/ 918855 w 2132764"/>
                  <a:gd name="connsiteY19" fmla="*/ 1803445 h 1853271"/>
                  <a:gd name="connsiteX20" fmla="*/ 947491 w 2132764"/>
                  <a:gd name="connsiteY20" fmla="*/ 1830843 h 1853271"/>
                  <a:gd name="connsiteX21" fmla="*/ 987333 w 2132764"/>
                  <a:gd name="connsiteY21" fmla="*/ 1833334 h 1853271"/>
                  <a:gd name="connsiteX22" fmla="*/ 1070752 w 2132764"/>
                  <a:gd name="connsiteY22" fmla="*/ 1802200 h 1853271"/>
                  <a:gd name="connsiteX23" fmla="*/ 1074487 w 2132764"/>
                  <a:gd name="connsiteY23" fmla="*/ 1802200 h 1853271"/>
                  <a:gd name="connsiteX24" fmla="*/ 1075732 w 2132764"/>
                  <a:gd name="connsiteY24" fmla="*/ 1802200 h 1853271"/>
                  <a:gd name="connsiteX25" fmla="*/ 1740591 w 2132764"/>
                  <a:gd name="connsiteY25" fmla="*/ 1815899 h 1853271"/>
                  <a:gd name="connsiteX26" fmla="*/ 1990846 w 2132764"/>
                  <a:gd name="connsiteY26" fmla="*/ 1756120 h 1853271"/>
                  <a:gd name="connsiteX27" fmla="*/ 1959720 w 2132764"/>
                  <a:gd name="connsiteY27" fmla="*/ 1418623 h 1853271"/>
                  <a:gd name="connsiteX28" fmla="*/ 1963455 w 2132764"/>
                  <a:gd name="connsiteY28" fmla="*/ 1411151 h 1853271"/>
                  <a:gd name="connsiteX29" fmla="*/ 2090451 w 2132764"/>
                  <a:gd name="connsiteY29" fmla="*/ 492063 h 1853271"/>
                  <a:gd name="connsiteX30" fmla="*/ 2082980 w 2132764"/>
                  <a:gd name="connsiteY30" fmla="*/ 393678 h 1853271"/>
                  <a:gd name="connsiteX31" fmla="*/ 1838950 w 2132764"/>
                  <a:gd name="connsiteY31" fmla="*/ 71126 h 1853271"/>
                  <a:gd name="connsiteX32" fmla="*/ 1574998 w 2132764"/>
                  <a:gd name="connsiteY32" fmla="*/ 17574 h 1853271"/>
                  <a:gd name="connsiteX33" fmla="*/ 1484926 w 2132764"/>
                  <a:gd name="connsiteY33" fmla="*/ 16679 h 1853271"/>
                  <a:gd name="connsiteX34" fmla="*/ 1484544 w 2132764"/>
                  <a:gd name="connsiteY34" fmla="*/ 673 h 1853271"/>
                  <a:gd name="connsiteX35" fmla="*/ 1576251 w 2132764"/>
                  <a:gd name="connsiteY35" fmla="*/ 1373 h 1853271"/>
                  <a:gd name="connsiteX36" fmla="*/ 1843940 w 2132764"/>
                  <a:gd name="connsiteY36" fmla="*/ 54925 h 1853271"/>
                  <a:gd name="connsiteX37" fmla="*/ 2097933 w 2132764"/>
                  <a:gd name="connsiteY37" fmla="*/ 392426 h 1853271"/>
                  <a:gd name="connsiteX38" fmla="*/ 2105404 w 2132764"/>
                  <a:gd name="connsiteY38" fmla="*/ 489567 h 1853271"/>
                  <a:gd name="connsiteX39" fmla="*/ 1974672 w 2132764"/>
                  <a:gd name="connsiteY39" fmla="*/ 1421120 h 1853271"/>
                  <a:gd name="connsiteX40" fmla="*/ 2007044 w 2132764"/>
                  <a:gd name="connsiteY40" fmla="*/ 1761112 h 1853271"/>
                  <a:gd name="connsiteX41" fmla="*/ 2002063 w 2132764"/>
                  <a:gd name="connsiteY41" fmla="*/ 1768584 h 1853271"/>
                  <a:gd name="connsiteX42" fmla="*/ 1741845 w 2132764"/>
                  <a:gd name="connsiteY42" fmla="*/ 1830854 h 1853271"/>
                  <a:gd name="connsiteX43" fmla="*/ 1451745 w 2132764"/>
                  <a:gd name="connsiteY43" fmla="*/ 1853271 h 1853271"/>
                  <a:gd name="connsiteX44" fmla="*/ 1075736 w 2132764"/>
                  <a:gd name="connsiteY44" fmla="*/ 1817155 h 1853271"/>
                  <a:gd name="connsiteX45" fmla="*/ 992316 w 2132764"/>
                  <a:gd name="connsiteY45" fmla="*/ 1847044 h 1853271"/>
                  <a:gd name="connsiteX46" fmla="*/ 941269 w 2132764"/>
                  <a:gd name="connsiteY46" fmla="*/ 1845799 h 1853271"/>
                  <a:gd name="connsiteX47" fmla="*/ 905162 w 2132764"/>
                  <a:gd name="connsiteY47" fmla="*/ 1809682 h 1853271"/>
                  <a:gd name="connsiteX48" fmla="*/ 870300 w 2132764"/>
                  <a:gd name="connsiteY48" fmla="*/ 1728732 h 1853271"/>
                  <a:gd name="connsiteX49" fmla="*/ 832948 w 2132764"/>
                  <a:gd name="connsiteY49" fmla="*/ 1619137 h 1853271"/>
                  <a:gd name="connsiteX50" fmla="*/ 831703 w 2132764"/>
                  <a:gd name="connsiteY50" fmla="*/ 1568076 h 1853271"/>
                  <a:gd name="connsiteX51" fmla="*/ 866565 w 2132764"/>
                  <a:gd name="connsiteY51" fmla="*/ 1529469 h 1853271"/>
                  <a:gd name="connsiteX52" fmla="*/ 1027178 w 2132764"/>
                  <a:gd name="connsiteY52" fmla="*/ 1452255 h 1853271"/>
                  <a:gd name="connsiteX53" fmla="*/ 1007257 w 2132764"/>
                  <a:gd name="connsiteY53" fmla="*/ 1073656 h 1853271"/>
                  <a:gd name="connsiteX54" fmla="*/ 69724 w 2132764"/>
                  <a:gd name="connsiteY54" fmla="*/ 1073656 h 1853271"/>
                  <a:gd name="connsiteX55" fmla="*/ 21166 w 2132764"/>
                  <a:gd name="connsiteY55" fmla="*/ 1052484 h 1853271"/>
                  <a:gd name="connsiteX56" fmla="*/ 0 w 2132764"/>
                  <a:gd name="connsiteY56" fmla="*/ 1003914 h 1853271"/>
                  <a:gd name="connsiteX57" fmla="*/ 0 w 2132764"/>
                  <a:gd name="connsiteY57" fmla="*/ 838277 h 1853271"/>
                  <a:gd name="connsiteX58" fmla="*/ 19921 w 2132764"/>
                  <a:gd name="connsiteY58" fmla="*/ 789706 h 1853271"/>
                  <a:gd name="connsiteX59" fmla="*/ 67233 w 2132764"/>
                  <a:gd name="connsiteY59" fmla="*/ 768535 h 1853271"/>
                  <a:gd name="connsiteX60" fmla="*/ 788126 w 2132764"/>
                  <a:gd name="connsiteY60" fmla="*/ 734909 h 1853271"/>
                  <a:gd name="connsiteX61" fmla="*/ 897691 w 2132764"/>
                  <a:gd name="connsiteY61" fmla="*/ 419825 h 1853271"/>
                  <a:gd name="connsiteX62" fmla="*/ 1197752 w 2132764"/>
                  <a:gd name="connsiteY62" fmla="*/ 46207 h 1853271"/>
                  <a:gd name="connsiteX63" fmla="*/ 1484544 w 2132764"/>
                  <a:gd name="connsiteY63" fmla="*/ 673 h 1853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132764" h="1853271">
                    <a:moveTo>
                      <a:pt x="1484926" y="16679"/>
                    </a:moveTo>
                    <a:cubicBezTo>
                      <a:pt x="1393532" y="19598"/>
                      <a:pt x="1298285" y="34076"/>
                      <a:pt x="1200237" y="61163"/>
                    </a:cubicBezTo>
                    <a:cubicBezTo>
                      <a:pt x="1078222" y="94788"/>
                      <a:pt x="976128" y="277858"/>
                      <a:pt x="912630" y="426058"/>
                    </a:cubicBezTo>
                    <a:cubicBezTo>
                      <a:pt x="841662" y="587957"/>
                      <a:pt x="800575" y="743629"/>
                      <a:pt x="800575" y="744874"/>
                    </a:cubicBezTo>
                    <a:cubicBezTo>
                      <a:pt x="800575" y="748611"/>
                      <a:pt x="796840" y="751101"/>
                      <a:pt x="793105" y="751101"/>
                    </a:cubicBezTo>
                    <a:lnTo>
                      <a:pt x="68483" y="784727"/>
                    </a:lnTo>
                    <a:cubicBezTo>
                      <a:pt x="53543" y="784727"/>
                      <a:pt x="41092" y="789708"/>
                      <a:pt x="31132" y="800916"/>
                    </a:cubicBezTo>
                    <a:cubicBezTo>
                      <a:pt x="21171" y="810879"/>
                      <a:pt x="14946" y="824579"/>
                      <a:pt x="14946" y="838278"/>
                    </a:cubicBezTo>
                    <a:lnTo>
                      <a:pt x="14946" y="1003913"/>
                    </a:lnTo>
                    <a:cubicBezTo>
                      <a:pt x="14946" y="1017612"/>
                      <a:pt x="21171" y="1031311"/>
                      <a:pt x="31132" y="1042520"/>
                    </a:cubicBezTo>
                    <a:cubicBezTo>
                      <a:pt x="42337" y="1052483"/>
                      <a:pt x="56033" y="1057464"/>
                      <a:pt x="69728" y="1057464"/>
                    </a:cubicBezTo>
                    <a:lnTo>
                      <a:pt x="1014724" y="1057464"/>
                    </a:lnTo>
                    <a:cubicBezTo>
                      <a:pt x="1018459" y="1057464"/>
                      <a:pt x="1020950" y="1061200"/>
                      <a:pt x="1022195" y="1064936"/>
                    </a:cubicBezTo>
                    <a:lnTo>
                      <a:pt x="1042116" y="1457230"/>
                    </a:lnTo>
                    <a:cubicBezTo>
                      <a:pt x="1042116" y="1459721"/>
                      <a:pt x="1040870" y="1462212"/>
                      <a:pt x="1038380" y="1464702"/>
                    </a:cubicBezTo>
                    <a:lnTo>
                      <a:pt x="874033" y="1543161"/>
                    </a:lnTo>
                    <a:cubicBezTo>
                      <a:pt x="861583" y="1549388"/>
                      <a:pt x="851622" y="1560596"/>
                      <a:pt x="846642" y="1573050"/>
                    </a:cubicBezTo>
                    <a:cubicBezTo>
                      <a:pt x="841662" y="1586749"/>
                      <a:pt x="841662" y="1601694"/>
                      <a:pt x="847887" y="1614148"/>
                    </a:cubicBezTo>
                    <a:lnTo>
                      <a:pt x="885239" y="1723741"/>
                    </a:lnTo>
                    <a:lnTo>
                      <a:pt x="918855" y="1803445"/>
                    </a:lnTo>
                    <a:cubicBezTo>
                      <a:pt x="925080" y="1815899"/>
                      <a:pt x="935041" y="1825862"/>
                      <a:pt x="947491" y="1830843"/>
                    </a:cubicBezTo>
                    <a:cubicBezTo>
                      <a:pt x="959942" y="1837070"/>
                      <a:pt x="974883" y="1837070"/>
                      <a:pt x="987333" y="1833334"/>
                    </a:cubicBezTo>
                    <a:lnTo>
                      <a:pt x="1070752" y="1802200"/>
                    </a:lnTo>
                    <a:cubicBezTo>
                      <a:pt x="1071997" y="1802200"/>
                      <a:pt x="1074487" y="1802200"/>
                      <a:pt x="1074487" y="1802200"/>
                    </a:cubicBezTo>
                    <a:lnTo>
                      <a:pt x="1075732" y="1802200"/>
                    </a:lnTo>
                    <a:cubicBezTo>
                      <a:pt x="1355869" y="1854505"/>
                      <a:pt x="1591184" y="1838315"/>
                      <a:pt x="1740591" y="1815899"/>
                    </a:cubicBezTo>
                    <a:cubicBezTo>
                      <a:pt x="1878792" y="1794727"/>
                      <a:pt x="1968436" y="1764838"/>
                      <a:pt x="1990846" y="1756120"/>
                    </a:cubicBezTo>
                    <a:lnTo>
                      <a:pt x="1959720" y="1418623"/>
                    </a:lnTo>
                    <a:cubicBezTo>
                      <a:pt x="1958475" y="1416133"/>
                      <a:pt x="1959720" y="1412396"/>
                      <a:pt x="1963455" y="1411151"/>
                    </a:cubicBezTo>
                    <a:cubicBezTo>
                      <a:pt x="2152704" y="1302803"/>
                      <a:pt x="2129048" y="997686"/>
                      <a:pt x="2090451" y="492063"/>
                    </a:cubicBezTo>
                    <a:cubicBezTo>
                      <a:pt x="2087961" y="459683"/>
                      <a:pt x="2085471" y="427303"/>
                      <a:pt x="2082980" y="393678"/>
                    </a:cubicBezTo>
                    <a:cubicBezTo>
                      <a:pt x="2068040" y="201890"/>
                      <a:pt x="2012012" y="127168"/>
                      <a:pt x="1838950" y="71126"/>
                    </a:cubicBezTo>
                    <a:cubicBezTo>
                      <a:pt x="1767982" y="47463"/>
                      <a:pt x="1682073" y="22556"/>
                      <a:pt x="1574998" y="17574"/>
                    </a:cubicBezTo>
                    <a:cubicBezTo>
                      <a:pt x="1545428" y="16017"/>
                      <a:pt x="1515391" y="15706"/>
                      <a:pt x="1484926" y="16679"/>
                    </a:cubicBezTo>
                    <a:close/>
                    <a:moveTo>
                      <a:pt x="1484544" y="673"/>
                    </a:moveTo>
                    <a:cubicBezTo>
                      <a:pt x="1515476" y="-417"/>
                      <a:pt x="1546058" y="-184"/>
                      <a:pt x="1576251" y="1373"/>
                    </a:cubicBezTo>
                    <a:cubicBezTo>
                      <a:pt x="1684572" y="7600"/>
                      <a:pt x="1771726" y="31263"/>
                      <a:pt x="1843940" y="54925"/>
                    </a:cubicBezTo>
                    <a:cubicBezTo>
                      <a:pt x="2021984" y="113459"/>
                      <a:pt x="2082992" y="195655"/>
                      <a:pt x="2097933" y="392426"/>
                    </a:cubicBezTo>
                    <a:cubicBezTo>
                      <a:pt x="2100423" y="424807"/>
                      <a:pt x="2102914" y="458432"/>
                      <a:pt x="2105404" y="489567"/>
                    </a:cubicBezTo>
                    <a:cubicBezTo>
                      <a:pt x="2145246" y="998932"/>
                      <a:pt x="2168902" y="1307789"/>
                      <a:pt x="1974672" y="1421120"/>
                    </a:cubicBezTo>
                    <a:lnTo>
                      <a:pt x="2007044" y="1761112"/>
                    </a:lnTo>
                    <a:cubicBezTo>
                      <a:pt x="2007044" y="1764848"/>
                      <a:pt x="2004553" y="1767339"/>
                      <a:pt x="2002063" y="1768584"/>
                    </a:cubicBezTo>
                    <a:cubicBezTo>
                      <a:pt x="2000818" y="1768584"/>
                      <a:pt x="1904948" y="1805946"/>
                      <a:pt x="1741845" y="1830854"/>
                    </a:cubicBezTo>
                    <a:cubicBezTo>
                      <a:pt x="1665896" y="1843308"/>
                      <a:pt x="1567536" y="1853271"/>
                      <a:pt x="1451745" y="1853271"/>
                    </a:cubicBezTo>
                    <a:cubicBezTo>
                      <a:pt x="1340934" y="1853271"/>
                      <a:pt x="1212692" y="1843308"/>
                      <a:pt x="1075736" y="1817155"/>
                    </a:cubicBezTo>
                    <a:lnTo>
                      <a:pt x="992316" y="1847044"/>
                    </a:lnTo>
                    <a:cubicBezTo>
                      <a:pt x="976130" y="1853271"/>
                      <a:pt x="957454" y="1853271"/>
                      <a:pt x="941269" y="1845799"/>
                    </a:cubicBezTo>
                    <a:cubicBezTo>
                      <a:pt x="925083" y="1838326"/>
                      <a:pt x="912632" y="1824627"/>
                      <a:pt x="905162" y="1809682"/>
                    </a:cubicBezTo>
                    <a:lnTo>
                      <a:pt x="870300" y="1728732"/>
                    </a:lnTo>
                    <a:lnTo>
                      <a:pt x="832948" y="1619137"/>
                    </a:lnTo>
                    <a:cubicBezTo>
                      <a:pt x="826723" y="1602947"/>
                      <a:pt x="825478" y="1585512"/>
                      <a:pt x="831703" y="1568076"/>
                    </a:cubicBezTo>
                    <a:cubicBezTo>
                      <a:pt x="839173" y="1550641"/>
                      <a:pt x="850379" y="1536942"/>
                      <a:pt x="866565" y="1529469"/>
                    </a:cubicBezTo>
                    <a:lnTo>
                      <a:pt x="1027178" y="1452255"/>
                    </a:lnTo>
                    <a:lnTo>
                      <a:pt x="1007257" y="1073656"/>
                    </a:lnTo>
                    <a:lnTo>
                      <a:pt x="69724" y="1073656"/>
                    </a:lnTo>
                    <a:cubicBezTo>
                      <a:pt x="51048" y="1073656"/>
                      <a:pt x="33617" y="1066183"/>
                      <a:pt x="21166" y="1052484"/>
                    </a:cubicBezTo>
                    <a:cubicBezTo>
                      <a:pt x="7470" y="1040030"/>
                      <a:pt x="0" y="1021349"/>
                      <a:pt x="0" y="1003914"/>
                    </a:cubicBezTo>
                    <a:lnTo>
                      <a:pt x="0" y="838277"/>
                    </a:lnTo>
                    <a:cubicBezTo>
                      <a:pt x="0" y="819596"/>
                      <a:pt x="7470" y="803406"/>
                      <a:pt x="19921" y="789706"/>
                    </a:cubicBezTo>
                    <a:cubicBezTo>
                      <a:pt x="32372" y="777252"/>
                      <a:pt x="48558" y="769780"/>
                      <a:pt x="67233" y="768535"/>
                    </a:cubicBezTo>
                    <a:lnTo>
                      <a:pt x="788126" y="734909"/>
                    </a:lnTo>
                    <a:cubicBezTo>
                      <a:pt x="795596" y="706265"/>
                      <a:pt x="834193" y="565536"/>
                      <a:pt x="897691" y="419825"/>
                    </a:cubicBezTo>
                    <a:cubicBezTo>
                      <a:pt x="992316" y="199391"/>
                      <a:pt x="1094412" y="73606"/>
                      <a:pt x="1197752" y="46207"/>
                    </a:cubicBezTo>
                    <a:cubicBezTo>
                      <a:pt x="1295801" y="19120"/>
                      <a:pt x="1391748" y="3942"/>
                      <a:pt x="1484544" y="6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3C3C48DC-A1E9-A149-9964-E0C4CD2BCBA3}"/>
                  </a:ext>
                </a:extLst>
              </p:cNvPr>
              <p:cNvSpPr/>
              <p:nvPr/>
            </p:nvSpPr>
            <p:spPr>
              <a:xfrm>
                <a:off x="13991490" y="9502499"/>
                <a:ext cx="1911045" cy="21858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5" h="1755">
                    <a:moveTo>
                      <a:pt x="1396" y="54"/>
                    </a:moveTo>
                    <a:lnTo>
                      <a:pt x="1209" y="811"/>
                    </a:lnTo>
                    <a:lnTo>
                      <a:pt x="1023" y="1569"/>
                    </a:lnTo>
                    <a:cubicBezTo>
                      <a:pt x="1016" y="1594"/>
                      <a:pt x="1001" y="1616"/>
                      <a:pt x="982" y="1632"/>
                    </a:cubicBezTo>
                    <a:cubicBezTo>
                      <a:pt x="962" y="1647"/>
                      <a:pt x="937" y="1656"/>
                      <a:pt x="911" y="1656"/>
                    </a:cubicBezTo>
                    <a:lnTo>
                      <a:pt x="480" y="1656"/>
                    </a:lnTo>
                    <a:lnTo>
                      <a:pt x="49" y="1656"/>
                    </a:lnTo>
                    <a:cubicBezTo>
                      <a:pt x="35" y="1656"/>
                      <a:pt x="23" y="1662"/>
                      <a:pt x="13" y="1671"/>
                    </a:cubicBezTo>
                    <a:cubicBezTo>
                      <a:pt x="5" y="1679"/>
                      <a:pt x="0" y="1692"/>
                      <a:pt x="0" y="1706"/>
                    </a:cubicBezTo>
                    <a:cubicBezTo>
                      <a:pt x="0" y="1719"/>
                      <a:pt x="5" y="1732"/>
                      <a:pt x="13" y="1741"/>
                    </a:cubicBezTo>
                    <a:cubicBezTo>
                      <a:pt x="23" y="1750"/>
                      <a:pt x="35" y="1755"/>
                      <a:pt x="49" y="1755"/>
                    </a:cubicBezTo>
                    <a:lnTo>
                      <a:pt x="525" y="1755"/>
                    </a:lnTo>
                    <a:lnTo>
                      <a:pt x="1000" y="1755"/>
                    </a:lnTo>
                    <a:lnTo>
                      <a:pt x="1130" y="1755"/>
                    </a:lnTo>
                    <a:lnTo>
                      <a:pt x="1259" y="1755"/>
                    </a:lnTo>
                    <a:cubicBezTo>
                      <a:pt x="1335" y="1755"/>
                      <a:pt x="1404" y="1724"/>
                      <a:pt x="1454" y="1675"/>
                    </a:cubicBezTo>
                    <a:cubicBezTo>
                      <a:pt x="1505" y="1624"/>
                      <a:pt x="1535" y="1555"/>
                      <a:pt x="1535" y="1479"/>
                    </a:cubicBezTo>
                    <a:lnTo>
                      <a:pt x="1535" y="775"/>
                    </a:lnTo>
                    <a:lnTo>
                      <a:pt x="1535" y="71"/>
                    </a:lnTo>
                    <a:cubicBezTo>
                      <a:pt x="1535" y="52"/>
                      <a:pt x="1528" y="34"/>
                      <a:pt x="1515" y="21"/>
                    </a:cubicBezTo>
                    <a:cubicBezTo>
                      <a:pt x="1502" y="8"/>
                      <a:pt x="1484" y="0"/>
                      <a:pt x="1465" y="0"/>
                    </a:cubicBezTo>
                    <a:cubicBezTo>
                      <a:pt x="1449" y="0"/>
                      <a:pt x="1434" y="6"/>
                      <a:pt x="1421" y="15"/>
                    </a:cubicBezTo>
                    <a:cubicBezTo>
                      <a:pt x="1409" y="25"/>
                      <a:pt x="1400" y="38"/>
                      <a:pt x="1396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F7111564-4759-F644-80F9-C13EB2D955DF}"/>
                  </a:ext>
                </a:extLst>
              </p:cNvPr>
              <p:cNvSpPr/>
              <p:nvPr/>
            </p:nvSpPr>
            <p:spPr>
              <a:xfrm>
                <a:off x="13982770" y="9495018"/>
                <a:ext cx="1928486" cy="2200841"/>
              </a:xfrm>
              <a:custGeom>
                <a:avLst/>
                <a:gdLst>
                  <a:gd name="connsiteX0" fmla="*/ 1832609 w 1928486"/>
                  <a:gd name="connsiteY0" fmla="*/ 16204 h 2200841"/>
                  <a:gd name="connsiteX1" fmla="*/ 1782810 w 1928486"/>
                  <a:gd name="connsiteY1" fmla="*/ 32396 h 2200841"/>
                  <a:gd name="connsiteX2" fmla="*/ 1754175 w 1928486"/>
                  <a:gd name="connsiteY2" fmla="*/ 77234 h 2200841"/>
                  <a:gd name="connsiteX3" fmla="*/ 1288555 w 1928486"/>
                  <a:gd name="connsiteY3" fmla="*/ 1962942 h 2200841"/>
                  <a:gd name="connsiteX4" fmla="*/ 1235021 w 1928486"/>
                  <a:gd name="connsiteY4" fmla="*/ 2046392 h 2200841"/>
                  <a:gd name="connsiteX5" fmla="*/ 1142893 w 1928486"/>
                  <a:gd name="connsiteY5" fmla="*/ 2077529 h 2200841"/>
                  <a:gd name="connsiteX6" fmla="*/ 69726 w 1928486"/>
                  <a:gd name="connsiteY6" fmla="*/ 2077529 h 2200841"/>
                  <a:gd name="connsiteX7" fmla="*/ 31132 w 1928486"/>
                  <a:gd name="connsiteY7" fmla="*/ 2093721 h 2200841"/>
                  <a:gd name="connsiteX8" fmla="*/ 16192 w 1928486"/>
                  <a:gd name="connsiteY8" fmla="*/ 2132332 h 2200841"/>
                  <a:gd name="connsiteX9" fmla="*/ 31132 w 1928486"/>
                  <a:gd name="connsiteY9" fmla="*/ 2169697 h 2200841"/>
                  <a:gd name="connsiteX10" fmla="*/ 69726 w 1928486"/>
                  <a:gd name="connsiteY10" fmla="*/ 2185889 h 2200841"/>
                  <a:gd name="connsiteX11" fmla="*/ 1576144 w 1928486"/>
                  <a:gd name="connsiteY11" fmla="*/ 2185889 h 2200841"/>
                  <a:gd name="connsiteX12" fmla="*/ 1813934 w 1928486"/>
                  <a:gd name="connsiteY12" fmla="*/ 2087493 h 2200841"/>
                  <a:gd name="connsiteX13" fmla="*/ 1912287 w 1928486"/>
                  <a:gd name="connsiteY13" fmla="*/ 1849600 h 2200841"/>
                  <a:gd name="connsiteX14" fmla="*/ 1912287 w 1928486"/>
                  <a:gd name="connsiteY14" fmla="*/ 95917 h 2200841"/>
                  <a:gd name="connsiteX15" fmla="*/ 1889878 w 1928486"/>
                  <a:gd name="connsiteY15" fmla="*/ 38623 h 2200841"/>
                  <a:gd name="connsiteX16" fmla="*/ 1832609 w 1928486"/>
                  <a:gd name="connsiteY16" fmla="*/ 16204 h 2200841"/>
                  <a:gd name="connsiteX17" fmla="*/ 1832622 w 1928486"/>
                  <a:gd name="connsiteY17" fmla="*/ 0 h 2200841"/>
                  <a:gd name="connsiteX18" fmla="*/ 1899851 w 1928486"/>
                  <a:gd name="connsiteY18" fmla="*/ 28647 h 2200841"/>
                  <a:gd name="connsiteX19" fmla="*/ 1928486 w 1928486"/>
                  <a:gd name="connsiteY19" fmla="*/ 95905 h 2200841"/>
                  <a:gd name="connsiteX20" fmla="*/ 1928486 w 1928486"/>
                  <a:gd name="connsiteY20" fmla="*/ 1849603 h 2200841"/>
                  <a:gd name="connsiteX21" fmla="*/ 1825152 w 1928486"/>
                  <a:gd name="connsiteY21" fmla="*/ 2098708 h 2200841"/>
                  <a:gd name="connsiteX22" fmla="*/ 1576154 w 1928486"/>
                  <a:gd name="connsiteY22" fmla="*/ 2200841 h 2200841"/>
                  <a:gd name="connsiteX23" fmla="*/ 69719 w 1928486"/>
                  <a:gd name="connsiteY23" fmla="*/ 2200841 h 2200841"/>
                  <a:gd name="connsiteX24" fmla="*/ 19920 w 1928486"/>
                  <a:gd name="connsiteY24" fmla="*/ 2180912 h 2200841"/>
                  <a:gd name="connsiteX25" fmla="*/ 0 w 1928486"/>
                  <a:gd name="connsiteY25" fmla="*/ 2132337 h 2200841"/>
                  <a:gd name="connsiteX26" fmla="*/ 19920 w 1928486"/>
                  <a:gd name="connsiteY26" fmla="*/ 2082516 h 2200841"/>
                  <a:gd name="connsiteX27" fmla="*/ 69719 w 1928486"/>
                  <a:gd name="connsiteY27" fmla="*/ 2062588 h 2200841"/>
                  <a:gd name="connsiteX28" fmla="*/ 1142899 w 1928486"/>
                  <a:gd name="connsiteY28" fmla="*/ 2062588 h 2200841"/>
                  <a:gd name="connsiteX29" fmla="*/ 1226313 w 1928486"/>
                  <a:gd name="connsiteY29" fmla="*/ 2033941 h 2200841"/>
                  <a:gd name="connsiteX30" fmla="*/ 1273622 w 1928486"/>
                  <a:gd name="connsiteY30" fmla="*/ 1959209 h 2200841"/>
                  <a:gd name="connsiteX31" fmla="*/ 1739248 w 1928486"/>
                  <a:gd name="connsiteY31" fmla="*/ 73486 h 2200841"/>
                  <a:gd name="connsiteX32" fmla="*/ 1774108 w 1928486"/>
                  <a:gd name="connsiteY32" fmla="*/ 21174 h 2200841"/>
                  <a:gd name="connsiteX33" fmla="*/ 1832622 w 1928486"/>
                  <a:gd name="connsiteY33" fmla="*/ 0 h 220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928486" h="2200841">
                    <a:moveTo>
                      <a:pt x="1832609" y="16204"/>
                    </a:moveTo>
                    <a:cubicBezTo>
                      <a:pt x="1815179" y="16204"/>
                      <a:pt x="1797749" y="22432"/>
                      <a:pt x="1782810" y="32396"/>
                    </a:cubicBezTo>
                    <a:cubicBezTo>
                      <a:pt x="1769115" y="43605"/>
                      <a:pt x="1759155" y="59797"/>
                      <a:pt x="1754175" y="77234"/>
                    </a:cubicBezTo>
                    <a:lnTo>
                      <a:pt x="1288555" y="1962942"/>
                    </a:lnTo>
                    <a:cubicBezTo>
                      <a:pt x="1281085" y="1995325"/>
                      <a:pt x="1262411" y="2025218"/>
                      <a:pt x="1235021" y="2046392"/>
                    </a:cubicBezTo>
                    <a:cubicBezTo>
                      <a:pt x="1208877" y="2066320"/>
                      <a:pt x="1175262" y="2077529"/>
                      <a:pt x="1142893" y="2077529"/>
                    </a:cubicBezTo>
                    <a:lnTo>
                      <a:pt x="69726" y="2077529"/>
                    </a:lnTo>
                    <a:cubicBezTo>
                      <a:pt x="54786" y="2077529"/>
                      <a:pt x="41091" y="2083757"/>
                      <a:pt x="31132" y="2093721"/>
                    </a:cubicBezTo>
                    <a:cubicBezTo>
                      <a:pt x="21172" y="2103685"/>
                      <a:pt x="16192" y="2117386"/>
                      <a:pt x="16192" y="2132332"/>
                    </a:cubicBezTo>
                    <a:cubicBezTo>
                      <a:pt x="16192" y="2147278"/>
                      <a:pt x="21172" y="2159733"/>
                      <a:pt x="31132" y="2169697"/>
                    </a:cubicBezTo>
                    <a:cubicBezTo>
                      <a:pt x="41091" y="2179662"/>
                      <a:pt x="54786" y="2185889"/>
                      <a:pt x="69726" y="2185889"/>
                    </a:cubicBezTo>
                    <a:lnTo>
                      <a:pt x="1576144" y="2185889"/>
                    </a:lnTo>
                    <a:cubicBezTo>
                      <a:pt x="1667027" y="2185889"/>
                      <a:pt x="1750440" y="2151014"/>
                      <a:pt x="1813934" y="2087493"/>
                    </a:cubicBezTo>
                    <a:cubicBezTo>
                      <a:pt x="1877428" y="2023972"/>
                      <a:pt x="1912287" y="1939277"/>
                      <a:pt x="1912287" y="1849600"/>
                    </a:cubicBezTo>
                    <a:lnTo>
                      <a:pt x="1912287" y="95917"/>
                    </a:lnTo>
                    <a:cubicBezTo>
                      <a:pt x="1912287" y="74743"/>
                      <a:pt x="1903572" y="53569"/>
                      <a:pt x="1889878" y="38623"/>
                    </a:cubicBezTo>
                    <a:cubicBezTo>
                      <a:pt x="1873693" y="24923"/>
                      <a:pt x="1853773" y="16204"/>
                      <a:pt x="1832609" y="16204"/>
                    </a:cubicBezTo>
                    <a:close/>
                    <a:moveTo>
                      <a:pt x="1832622" y="0"/>
                    </a:moveTo>
                    <a:cubicBezTo>
                      <a:pt x="1858767" y="0"/>
                      <a:pt x="1882422" y="9964"/>
                      <a:pt x="1899851" y="28647"/>
                    </a:cubicBezTo>
                    <a:cubicBezTo>
                      <a:pt x="1918526" y="46084"/>
                      <a:pt x="1928486" y="69749"/>
                      <a:pt x="1928486" y="95905"/>
                    </a:cubicBezTo>
                    <a:lnTo>
                      <a:pt x="1928486" y="1849603"/>
                    </a:lnTo>
                    <a:cubicBezTo>
                      <a:pt x="1928486" y="1944263"/>
                      <a:pt x="1891136" y="2032695"/>
                      <a:pt x="1825152" y="2098708"/>
                    </a:cubicBezTo>
                    <a:cubicBezTo>
                      <a:pt x="1759168" y="2164721"/>
                      <a:pt x="1669528" y="2200841"/>
                      <a:pt x="1576154" y="2200841"/>
                    </a:cubicBezTo>
                    <a:lnTo>
                      <a:pt x="69719" y="2200841"/>
                    </a:lnTo>
                    <a:cubicBezTo>
                      <a:pt x="51044" y="2200841"/>
                      <a:pt x="33615" y="2194614"/>
                      <a:pt x="19920" y="2180912"/>
                    </a:cubicBezTo>
                    <a:cubicBezTo>
                      <a:pt x="7470" y="2168457"/>
                      <a:pt x="0" y="2149774"/>
                      <a:pt x="0" y="2132337"/>
                    </a:cubicBezTo>
                    <a:cubicBezTo>
                      <a:pt x="0" y="2113654"/>
                      <a:pt x="7470" y="2096217"/>
                      <a:pt x="19920" y="2082516"/>
                    </a:cubicBezTo>
                    <a:cubicBezTo>
                      <a:pt x="33615" y="2070061"/>
                      <a:pt x="51044" y="2062588"/>
                      <a:pt x="69719" y="2062588"/>
                    </a:cubicBezTo>
                    <a:lnTo>
                      <a:pt x="1142899" y="2062588"/>
                    </a:lnTo>
                    <a:cubicBezTo>
                      <a:pt x="1172778" y="2062588"/>
                      <a:pt x="1201413" y="2052624"/>
                      <a:pt x="1226313" y="2033941"/>
                    </a:cubicBezTo>
                    <a:cubicBezTo>
                      <a:pt x="1249968" y="2014012"/>
                      <a:pt x="1266152" y="1989102"/>
                      <a:pt x="1273622" y="1959209"/>
                    </a:cubicBezTo>
                    <a:lnTo>
                      <a:pt x="1739248" y="73486"/>
                    </a:lnTo>
                    <a:cubicBezTo>
                      <a:pt x="1745473" y="52312"/>
                      <a:pt x="1756678" y="33629"/>
                      <a:pt x="1774108" y="21174"/>
                    </a:cubicBezTo>
                    <a:cubicBezTo>
                      <a:pt x="1790292" y="7473"/>
                      <a:pt x="1811457" y="0"/>
                      <a:pt x="1832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22C6D65F-4337-414F-9489-297407EEDB6B}"/>
                  </a:ext>
                </a:extLst>
              </p:cNvPr>
              <p:cNvSpPr/>
              <p:nvPr/>
            </p:nvSpPr>
            <p:spPr>
              <a:xfrm>
                <a:off x="14236911" y="11683400"/>
                <a:ext cx="1420203" cy="12886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1" h="1035">
                    <a:moveTo>
                      <a:pt x="1135" y="1035"/>
                    </a:moveTo>
                    <a:cubicBezTo>
                      <a:pt x="1133" y="1035"/>
                      <a:pt x="1130" y="1033"/>
                      <a:pt x="1130" y="1032"/>
                    </a:cubicBezTo>
                    <a:lnTo>
                      <a:pt x="571" y="18"/>
                    </a:lnTo>
                    <a:lnTo>
                      <a:pt x="12" y="1032"/>
                    </a:lnTo>
                    <a:cubicBezTo>
                      <a:pt x="10" y="1035"/>
                      <a:pt x="6" y="1036"/>
                      <a:pt x="3" y="1034"/>
                    </a:cubicBezTo>
                    <a:cubicBezTo>
                      <a:pt x="0" y="1032"/>
                      <a:pt x="-1" y="1028"/>
                      <a:pt x="1" y="1026"/>
                    </a:cubicBezTo>
                    <a:lnTo>
                      <a:pt x="565" y="2"/>
                    </a:lnTo>
                    <a:cubicBezTo>
                      <a:pt x="567" y="-1"/>
                      <a:pt x="574" y="-1"/>
                      <a:pt x="576" y="2"/>
                    </a:cubicBezTo>
                    <a:lnTo>
                      <a:pt x="1140" y="1026"/>
                    </a:lnTo>
                    <a:cubicBezTo>
                      <a:pt x="1142" y="1028"/>
                      <a:pt x="1141" y="1032"/>
                      <a:pt x="1137" y="1034"/>
                    </a:cubicBezTo>
                    <a:cubicBezTo>
                      <a:pt x="1137" y="1035"/>
                      <a:pt x="1136" y="1035"/>
                      <a:pt x="1135" y="1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C951DF14-6478-7541-A1A3-F5F43E5A5ED7}"/>
                  </a:ext>
                </a:extLst>
              </p:cNvPr>
              <p:cNvSpPr/>
              <p:nvPr/>
            </p:nvSpPr>
            <p:spPr>
              <a:xfrm>
                <a:off x="14299201" y="8246299"/>
                <a:ext cx="673973" cy="1063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2" h="854">
                    <a:moveTo>
                      <a:pt x="542" y="689"/>
                    </a:moveTo>
                    <a:lnTo>
                      <a:pt x="430" y="453"/>
                    </a:lnTo>
                    <a:cubicBezTo>
                      <a:pt x="461" y="407"/>
                      <a:pt x="483" y="358"/>
                      <a:pt x="494" y="317"/>
                    </a:cubicBezTo>
                    <a:cubicBezTo>
                      <a:pt x="531" y="185"/>
                      <a:pt x="454" y="48"/>
                      <a:pt x="322" y="11"/>
                    </a:cubicBezTo>
                    <a:cubicBezTo>
                      <a:pt x="190" y="-26"/>
                      <a:pt x="74" y="40"/>
                      <a:pt x="53" y="113"/>
                    </a:cubicBezTo>
                    <a:cubicBezTo>
                      <a:pt x="8" y="264"/>
                      <a:pt x="-52" y="577"/>
                      <a:pt x="82" y="605"/>
                    </a:cubicBezTo>
                    <a:cubicBezTo>
                      <a:pt x="127" y="615"/>
                      <a:pt x="170" y="615"/>
                      <a:pt x="207" y="607"/>
                    </a:cubicBezTo>
                    <a:lnTo>
                      <a:pt x="324" y="85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93E5B69A-3963-C447-B149-4BD7575A9E91}"/>
                  </a:ext>
                </a:extLst>
              </p:cNvPr>
              <p:cNvSpPr/>
              <p:nvPr/>
            </p:nvSpPr>
            <p:spPr>
              <a:xfrm>
                <a:off x="14293166" y="8238225"/>
                <a:ext cx="688841" cy="1077339"/>
              </a:xfrm>
              <a:custGeom>
                <a:avLst/>
                <a:gdLst>
                  <a:gd name="connsiteX0" fmla="*/ 287318 w 688841"/>
                  <a:gd name="connsiteY0" fmla="*/ 16602 h 1077339"/>
                  <a:gd name="connsiteX1" fmla="*/ 79413 w 688841"/>
                  <a:gd name="connsiteY1" fmla="*/ 149984 h 1077339"/>
                  <a:gd name="connsiteX2" fmla="*/ 45841 w 688841"/>
                  <a:gd name="connsiteY2" fmla="*/ 706384 h 1077339"/>
                  <a:gd name="connsiteX3" fmla="*/ 109255 w 688841"/>
                  <a:gd name="connsiteY3" fmla="*/ 753684 h 1077339"/>
                  <a:gd name="connsiteX4" fmla="*/ 262197 w 688841"/>
                  <a:gd name="connsiteY4" fmla="*/ 756174 h 1077339"/>
                  <a:gd name="connsiteX5" fmla="*/ 263440 w 688841"/>
                  <a:gd name="connsiteY5" fmla="*/ 756174 h 1077339"/>
                  <a:gd name="connsiteX6" fmla="*/ 270901 w 688841"/>
                  <a:gd name="connsiteY6" fmla="*/ 761153 h 1077339"/>
                  <a:gd name="connsiteX7" fmla="*/ 412652 w 688841"/>
                  <a:gd name="connsiteY7" fmla="*/ 1058646 h 1077339"/>
                  <a:gd name="connsiteX8" fmla="*/ 670041 w 688841"/>
                  <a:gd name="connsiteY8" fmla="*/ 864466 h 1077339"/>
                  <a:gd name="connsiteX9" fmla="*/ 533264 w 688841"/>
                  <a:gd name="connsiteY9" fmla="*/ 574441 h 1077339"/>
                  <a:gd name="connsiteX10" fmla="*/ 534507 w 688841"/>
                  <a:gd name="connsiteY10" fmla="*/ 566973 h 1077339"/>
                  <a:gd name="connsiteX11" fmla="*/ 612843 w 688841"/>
                  <a:gd name="connsiteY11" fmla="*/ 400177 h 1077339"/>
                  <a:gd name="connsiteX12" fmla="*/ 585488 w 688841"/>
                  <a:gd name="connsiteY12" fmla="*/ 172390 h 1077339"/>
                  <a:gd name="connsiteX13" fmla="*/ 405191 w 688841"/>
                  <a:gd name="connsiteY13" fmla="*/ 29244 h 1077339"/>
                  <a:gd name="connsiteX14" fmla="*/ 287318 w 688841"/>
                  <a:gd name="connsiteY14" fmla="*/ 16602 h 1077339"/>
                  <a:gd name="connsiteX15" fmla="*/ 292175 w 688841"/>
                  <a:gd name="connsiteY15" fmla="*/ 753 h 1077339"/>
                  <a:gd name="connsiteX16" fmla="*/ 410175 w 688841"/>
                  <a:gd name="connsiteY16" fmla="*/ 13045 h 1077339"/>
                  <a:gd name="connsiteX17" fmla="*/ 600437 w 688841"/>
                  <a:gd name="connsiteY17" fmla="*/ 162419 h 1077339"/>
                  <a:gd name="connsiteX18" fmla="*/ 629039 w 688841"/>
                  <a:gd name="connsiteY18" fmla="*/ 403908 h 1077339"/>
                  <a:gd name="connsiteX19" fmla="*/ 550696 w 688841"/>
                  <a:gd name="connsiteY19" fmla="*/ 570710 h 1077339"/>
                  <a:gd name="connsiteX20" fmla="*/ 687485 w 688841"/>
                  <a:gd name="connsiteY20" fmla="*/ 861991 h 1077339"/>
                  <a:gd name="connsiteX21" fmla="*/ 686242 w 688841"/>
                  <a:gd name="connsiteY21" fmla="*/ 870704 h 1077339"/>
                  <a:gd name="connsiteX22" fmla="*/ 415149 w 688841"/>
                  <a:gd name="connsiteY22" fmla="*/ 1076094 h 1077339"/>
                  <a:gd name="connsiteX23" fmla="*/ 410175 w 688841"/>
                  <a:gd name="connsiteY23" fmla="*/ 1077339 h 1077339"/>
                  <a:gd name="connsiteX24" fmla="*/ 408932 w 688841"/>
                  <a:gd name="connsiteY24" fmla="*/ 1077339 h 1077339"/>
                  <a:gd name="connsiteX25" fmla="*/ 403958 w 688841"/>
                  <a:gd name="connsiteY25" fmla="*/ 1072360 h 1077339"/>
                  <a:gd name="connsiteX26" fmla="*/ 260950 w 688841"/>
                  <a:gd name="connsiteY26" fmla="*/ 772366 h 1077339"/>
                  <a:gd name="connsiteX27" fmla="*/ 107994 w 688841"/>
                  <a:gd name="connsiteY27" fmla="*/ 767387 h 1077339"/>
                  <a:gd name="connsiteX28" fmla="*/ 34625 w 688841"/>
                  <a:gd name="connsiteY28" fmla="*/ 712616 h 1077339"/>
                  <a:gd name="connsiteX29" fmla="*/ 65714 w 688841"/>
                  <a:gd name="connsiteY29" fmla="*/ 144993 h 1077339"/>
                  <a:gd name="connsiteX30" fmla="*/ 292175 w 688841"/>
                  <a:gd name="connsiteY30" fmla="*/ 753 h 1077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8841" h="1077339">
                    <a:moveTo>
                      <a:pt x="287318" y="16602"/>
                    </a:moveTo>
                    <a:cubicBezTo>
                      <a:pt x="177799" y="24654"/>
                      <a:pt x="97132" y="88370"/>
                      <a:pt x="79413" y="149984"/>
                    </a:cubicBezTo>
                    <a:cubicBezTo>
                      <a:pt x="34650" y="301843"/>
                      <a:pt x="-22548" y="590623"/>
                      <a:pt x="45841" y="706384"/>
                    </a:cubicBezTo>
                    <a:cubicBezTo>
                      <a:pt x="62005" y="732524"/>
                      <a:pt x="83143" y="748705"/>
                      <a:pt x="109255" y="753684"/>
                    </a:cubicBezTo>
                    <a:cubicBezTo>
                      <a:pt x="162723" y="764887"/>
                      <a:pt x="213703" y="766132"/>
                      <a:pt x="262197" y="756174"/>
                    </a:cubicBezTo>
                    <a:cubicBezTo>
                      <a:pt x="263440" y="756174"/>
                      <a:pt x="263440" y="756174"/>
                      <a:pt x="263440" y="756174"/>
                    </a:cubicBezTo>
                    <a:cubicBezTo>
                      <a:pt x="267171" y="756174"/>
                      <a:pt x="269658" y="757418"/>
                      <a:pt x="270901" y="761153"/>
                    </a:cubicBezTo>
                    <a:lnTo>
                      <a:pt x="412652" y="1058646"/>
                    </a:lnTo>
                    <a:lnTo>
                      <a:pt x="670041" y="864466"/>
                    </a:lnTo>
                    <a:lnTo>
                      <a:pt x="533264" y="574441"/>
                    </a:lnTo>
                    <a:cubicBezTo>
                      <a:pt x="532021" y="571952"/>
                      <a:pt x="532021" y="569462"/>
                      <a:pt x="534507" y="566973"/>
                    </a:cubicBezTo>
                    <a:cubicBezTo>
                      <a:pt x="569323" y="514694"/>
                      <a:pt x="597922" y="456191"/>
                      <a:pt x="612843" y="400177"/>
                    </a:cubicBezTo>
                    <a:cubicBezTo>
                      <a:pt x="635225" y="323003"/>
                      <a:pt x="625278" y="242095"/>
                      <a:pt x="585488" y="172390"/>
                    </a:cubicBezTo>
                    <a:cubicBezTo>
                      <a:pt x="545698" y="101439"/>
                      <a:pt x="482284" y="50405"/>
                      <a:pt x="405191" y="29244"/>
                    </a:cubicBezTo>
                    <a:cubicBezTo>
                      <a:pt x="363536" y="17419"/>
                      <a:pt x="323824" y="13918"/>
                      <a:pt x="287318" y="16602"/>
                    </a:cubicBezTo>
                    <a:close/>
                    <a:moveTo>
                      <a:pt x="292175" y="753"/>
                    </a:moveTo>
                    <a:cubicBezTo>
                      <a:pt x="329811" y="-1737"/>
                      <a:pt x="369760" y="1842"/>
                      <a:pt x="410175" y="13045"/>
                    </a:cubicBezTo>
                    <a:cubicBezTo>
                      <a:pt x="492249" y="35451"/>
                      <a:pt x="558157" y="88977"/>
                      <a:pt x="600437" y="162419"/>
                    </a:cubicBezTo>
                    <a:cubicBezTo>
                      <a:pt x="641474" y="237107"/>
                      <a:pt x="652666" y="321752"/>
                      <a:pt x="629039" y="403908"/>
                    </a:cubicBezTo>
                    <a:cubicBezTo>
                      <a:pt x="614116" y="458679"/>
                      <a:pt x="585515" y="518429"/>
                      <a:pt x="550696" y="570710"/>
                    </a:cubicBezTo>
                    <a:lnTo>
                      <a:pt x="687485" y="861991"/>
                    </a:lnTo>
                    <a:cubicBezTo>
                      <a:pt x="689973" y="864480"/>
                      <a:pt x="688729" y="869459"/>
                      <a:pt x="686242" y="870704"/>
                    </a:cubicBezTo>
                    <a:lnTo>
                      <a:pt x="415149" y="1076094"/>
                    </a:lnTo>
                    <a:cubicBezTo>
                      <a:pt x="413906" y="1076094"/>
                      <a:pt x="412662" y="1077339"/>
                      <a:pt x="410175" y="1077339"/>
                    </a:cubicBezTo>
                    <a:lnTo>
                      <a:pt x="408932" y="1077339"/>
                    </a:lnTo>
                    <a:cubicBezTo>
                      <a:pt x="406445" y="1076094"/>
                      <a:pt x="403958" y="1074849"/>
                      <a:pt x="403958" y="1072360"/>
                    </a:cubicBezTo>
                    <a:lnTo>
                      <a:pt x="260950" y="772366"/>
                    </a:lnTo>
                    <a:cubicBezTo>
                      <a:pt x="212452" y="779835"/>
                      <a:pt x="160223" y="778590"/>
                      <a:pt x="107994" y="767387"/>
                    </a:cubicBezTo>
                    <a:cubicBezTo>
                      <a:pt x="76906" y="761163"/>
                      <a:pt x="52035" y="742491"/>
                      <a:pt x="34625" y="712616"/>
                    </a:cubicBezTo>
                    <a:cubicBezTo>
                      <a:pt x="-53666" y="564486"/>
                      <a:pt x="53278" y="187315"/>
                      <a:pt x="65714" y="144993"/>
                    </a:cubicBezTo>
                    <a:cubicBezTo>
                      <a:pt x="87165" y="70306"/>
                      <a:pt x="179265" y="8222"/>
                      <a:pt x="292175" y="7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593FA480-6C73-2440-AD76-67642DB156CF}"/>
                  </a:ext>
                </a:extLst>
              </p:cNvPr>
              <p:cNvSpPr/>
              <p:nvPr/>
            </p:nvSpPr>
            <p:spPr>
              <a:xfrm>
                <a:off x="14365228" y="8197697"/>
                <a:ext cx="646566" cy="699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0" h="562">
                    <a:moveTo>
                      <a:pt x="519" y="238"/>
                    </a:moveTo>
                    <a:cubicBezTo>
                      <a:pt x="516" y="156"/>
                      <a:pt x="487" y="95"/>
                      <a:pt x="432" y="55"/>
                    </a:cubicBezTo>
                    <a:cubicBezTo>
                      <a:pt x="384" y="21"/>
                      <a:pt x="319" y="3"/>
                      <a:pt x="230" y="0"/>
                    </a:cubicBezTo>
                    <a:cubicBezTo>
                      <a:pt x="128" y="-3"/>
                      <a:pt x="71" y="32"/>
                      <a:pt x="41" y="64"/>
                    </a:cubicBezTo>
                    <a:cubicBezTo>
                      <a:pt x="8" y="98"/>
                      <a:pt x="0" y="132"/>
                      <a:pt x="0" y="134"/>
                    </a:cubicBezTo>
                    <a:cubicBezTo>
                      <a:pt x="-1" y="136"/>
                      <a:pt x="0" y="138"/>
                      <a:pt x="1" y="140"/>
                    </a:cubicBezTo>
                    <a:cubicBezTo>
                      <a:pt x="3" y="141"/>
                      <a:pt x="5" y="141"/>
                      <a:pt x="6" y="141"/>
                    </a:cubicBezTo>
                    <a:cubicBezTo>
                      <a:pt x="7" y="141"/>
                      <a:pt x="44" y="135"/>
                      <a:pt x="92" y="138"/>
                    </a:cubicBezTo>
                    <a:cubicBezTo>
                      <a:pt x="136" y="140"/>
                      <a:pt x="195" y="149"/>
                      <a:pt x="243" y="181"/>
                    </a:cubicBezTo>
                    <a:lnTo>
                      <a:pt x="226" y="213"/>
                    </a:lnTo>
                    <a:cubicBezTo>
                      <a:pt x="221" y="223"/>
                      <a:pt x="219" y="234"/>
                      <a:pt x="221" y="246"/>
                    </a:cubicBezTo>
                    <a:cubicBezTo>
                      <a:pt x="222" y="257"/>
                      <a:pt x="228" y="267"/>
                      <a:pt x="236" y="275"/>
                    </a:cubicBezTo>
                    <a:lnTo>
                      <a:pt x="252" y="290"/>
                    </a:lnTo>
                    <a:lnTo>
                      <a:pt x="231" y="326"/>
                    </a:lnTo>
                    <a:cubicBezTo>
                      <a:pt x="227" y="335"/>
                      <a:pt x="225" y="344"/>
                      <a:pt x="227" y="354"/>
                    </a:cubicBezTo>
                    <a:cubicBezTo>
                      <a:pt x="228" y="364"/>
                      <a:pt x="233" y="373"/>
                      <a:pt x="241" y="379"/>
                    </a:cubicBezTo>
                    <a:cubicBezTo>
                      <a:pt x="250" y="386"/>
                      <a:pt x="260" y="388"/>
                      <a:pt x="271" y="388"/>
                    </a:cubicBezTo>
                    <a:cubicBezTo>
                      <a:pt x="282" y="387"/>
                      <a:pt x="291" y="382"/>
                      <a:pt x="298" y="373"/>
                    </a:cubicBezTo>
                    <a:cubicBezTo>
                      <a:pt x="302" y="370"/>
                      <a:pt x="305" y="366"/>
                      <a:pt x="309" y="362"/>
                    </a:cubicBezTo>
                    <a:cubicBezTo>
                      <a:pt x="312" y="358"/>
                      <a:pt x="316" y="355"/>
                      <a:pt x="319" y="352"/>
                    </a:cubicBezTo>
                    <a:cubicBezTo>
                      <a:pt x="329" y="342"/>
                      <a:pt x="340" y="338"/>
                      <a:pt x="351" y="339"/>
                    </a:cubicBezTo>
                    <a:cubicBezTo>
                      <a:pt x="360" y="340"/>
                      <a:pt x="368" y="346"/>
                      <a:pt x="373" y="355"/>
                    </a:cubicBezTo>
                    <a:cubicBezTo>
                      <a:pt x="384" y="373"/>
                      <a:pt x="388" y="406"/>
                      <a:pt x="361" y="443"/>
                    </a:cubicBezTo>
                    <a:cubicBezTo>
                      <a:pt x="356" y="450"/>
                      <a:pt x="350" y="456"/>
                      <a:pt x="345" y="461"/>
                    </a:cubicBezTo>
                    <a:cubicBezTo>
                      <a:pt x="340" y="465"/>
                      <a:pt x="335" y="468"/>
                      <a:pt x="329" y="470"/>
                    </a:cubicBezTo>
                    <a:cubicBezTo>
                      <a:pt x="316" y="476"/>
                      <a:pt x="307" y="488"/>
                      <a:pt x="304" y="503"/>
                    </a:cubicBezTo>
                    <a:cubicBezTo>
                      <a:pt x="302" y="518"/>
                      <a:pt x="307" y="532"/>
                      <a:pt x="318" y="542"/>
                    </a:cubicBezTo>
                    <a:cubicBezTo>
                      <a:pt x="328" y="550"/>
                      <a:pt x="340" y="557"/>
                      <a:pt x="354" y="560"/>
                    </a:cubicBezTo>
                    <a:cubicBezTo>
                      <a:pt x="361" y="561"/>
                      <a:pt x="368" y="562"/>
                      <a:pt x="376" y="562"/>
                    </a:cubicBezTo>
                    <a:cubicBezTo>
                      <a:pt x="386" y="562"/>
                      <a:pt x="396" y="561"/>
                      <a:pt x="408" y="559"/>
                    </a:cubicBezTo>
                    <a:cubicBezTo>
                      <a:pt x="409" y="559"/>
                      <a:pt x="410" y="557"/>
                      <a:pt x="411" y="556"/>
                    </a:cubicBezTo>
                    <a:cubicBezTo>
                      <a:pt x="412" y="555"/>
                      <a:pt x="440" y="519"/>
                      <a:pt x="468" y="461"/>
                    </a:cubicBezTo>
                    <a:cubicBezTo>
                      <a:pt x="493" y="408"/>
                      <a:pt x="522" y="326"/>
                      <a:pt x="519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703A75E-887D-0A4D-AFC6-6441BFCD08D6}"/>
                  </a:ext>
                </a:extLst>
              </p:cNvPr>
              <p:cNvSpPr/>
              <p:nvPr/>
            </p:nvSpPr>
            <p:spPr>
              <a:xfrm>
                <a:off x="14550851" y="8966620"/>
                <a:ext cx="69764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80">
                    <a:moveTo>
                      <a:pt x="54" y="5"/>
                    </a:moveTo>
                    <a:cubicBezTo>
                      <a:pt x="53" y="2"/>
                      <a:pt x="52" y="1"/>
                      <a:pt x="50" y="0"/>
                    </a:cubicBezTo>
                    <a:cubicBezTo>
                      <a:pt x="47" y="0"/>
                      <a:pt x="45" y="0"/>
                      <a:pt x="44" y="2"/>
                    </a:cubicBezTo>
                    <a:cubicBezTo>
                      <a:pt x="30" y="17"/>
                      <a:pt x="6" y="22"/>
                      <a:pt x="5" y="22"/>
                    </a:cubicBezTo>
                    <a:cubicBezTo>
                      <a:pt x="3" y="23"/>
                      <a:pt x="2" y="24"/>
                      <a:pt x="1" y="26"/>
                    </a:cubicBezTo>
                    <a:cubicBezTo>
                      <a:pt x="0" y="28"/>
                      <a:pt x="0" y="30"/>
                      <a:pt x="1" y="31"/>
                    </a:cubicBezTo>
                    <a:lnTo>
                      <a:pt x="22" y="76"/>
                    </a:lnTo>
                    <a:cubicBezTo>
                      <a:pt x="23" y="78"/>
                      <a:pt x="24" y="79"/>
                      <a:pt x="26" y="79"/>
                    </a:cubicBezTo>
                    <a:cubicBezTo>
                      <a:pt x="27" y="80"/>
                      <a:pt x="27" y="80"/>
                      <a:pt x="28" y="80"/>
                    </a:cubicBezTo>
                    <a:cubicBezTo>
                      <a:pt x="29" y="80"/>
                      <a:pt x="30" y="79"/>
                      <a:pt x="32" y="79"/>
                    </a:cubicBezTo>
                    <a:cubicBezTo>
                      <a:pt x="68" y="55"/>
                      <a:pt x="55" y="6"/>
                      <a:pt x="54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6EF44F73-4D1E-D249-8A30-0CE1CC87F64A}"/>
                  </a:ext>
                </a:extLst>
              </p:cNvPr>
              <p:cNvSpPr/>
              <p:nvPr/>
            </p:nvSpPr>
            <p:spPr>
              <a:xfrm>
                <a:off x="14341558" y="9754237"/>
                <a:ext cx="29899" cy="414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" h="334">
                    <a:moveTo>
                      <a:pt x="8" y="334"/>
                    </a:moveTo>
                    <a:cubicBezTo>
                      <a:pt x="4" y="334"/>
                      <a:pt x="2" y="331"/>
                      <a:pt x="1" y="328"/>
                    </a:cubicBezTo>
                    <a:cubicBezTo>
                      <a:pt x="1" y="327"/>
                      <a:pt x="-6" y="174"/>
                      <a:pt x="13" y="6"/>
                    </a:cubicBezTo>
                    <a:cubicBezTo>
                      <a:pt x="13" y="2"/>
                      <a:pt x="16" y="-1"/>
                      <a:pt x="19" y="0"/>
                    </a:cubicBezTo>
                    <a:cubicBezTo>
                      <a:pt x="23" y="0"/>
                      <a:pt x="25" y="3"/>
                      <a:pt x="25" y="7"/>
                    </a:cubicBezTo>
                    <a:cubicBezTo>
                      <a:pt x="6" y="174"/>
                      <a:pt x="14" y="326"/>
                      <a:pt x="14" y="327"/>
                    </a:cubicBezTo>
                    <a:cubicBezTo>
                      <a:pt x="14" y="331"/>
                      <a:pt x="11" y="333"/>
                      <a:pt x="8" y="3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79AF0E37-8482-6F40-A10E-634B02E5E477}"/>
                  </a:ext>
                </a:extLst>
              </p:cNvPr>
              <p:cNvSpPr/>
              <p:nvPr/>
            </p:nvSpPr>
            <p:spPr>
              <a:xfrm>
                <a:off x="14403847" y="10506959"/>
                <a:ext cx="906936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9" h="327">
                    <a:moveTo>
                      <a:pt x="6" y="327"/>
                    </a:moveTo>
                    <a:cubicBezTo>
                      <a:pt x="3" y="327"/>
                      <a:pt x="1" y="326"/>
                      <a:pt x="0" y="324"/>
                    </a:cubicBezTo>
                    <a:cubicBezTo>
                      <a:pt x="-1" y="321"/>
                      <a:pt x="1" y="317"/>
                      <a:pt x="3" y="315"/>
                    </a:cubicBezTo>
                    <a:lnTo>
                      <a:pt x="720" y="0"/>
                    </a:lnTo>
                    <a:cubicBezTo>
                      <a:pt x="724" y="-1"/>
                      <a:pt x="727" y="0"/>
                      <a:pt x="728" y="3"/>
                    </a:cubicBezTo>
                    <a:cubicBezTo>
                      <a:pt x="730" y="7"/>
                      <a:pt x="728" y="11"/>
                      <a:pt x="725" y="12"/>
                    </a:cubicBezTo>
                    <a:lnTo>
                      <a:pt x="8" y="327"/>
                    </a:lnTo>
                    <a:cubicBezTo>
                      <a:pt x="8" y="327"/>
                      <a:pt x="7" y="327"/>
                      <a:pt x="6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5CF13F10-CE98-D144-8BB8-466D137D16D2}"/>
                  </a:ext>
                </a:extLst>
              </p:cNvPr>
              <p:cNvSpPr/>
              <p:nvPr/>
            </p:nvSpPr>
            <p:spPr>
              <a:xfrm>
                <a:off x="14363982" y="9715600"/>
                <a:ext cx="769899" cy="844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9" h="679">
                    <a:moveTo>
                      <a:pt x="6" y="679"/>
                    </a:moveTo>
                    <a:cubicBezTo>
                      <a:pt x="3" y="679"/>
                      <a:pt x="1" y="678"/>
                      <a:pt x="0" y="676"/>
                    </a:cubicBezTo>
                    <a:cubicBezTo>
                      <a:pt x="-1" y="673"/>
                      <a:pt x="0" y="669"/>
                      <a:pt x="3" y="667"/>
                    </a:cubicBezTo>
                    <a:lnTo>
                      <a:pt x="606" y="393"/>
                    </a:lnTo>
                    <a:lnTo>
                      <a:pt x="573" y="7"/>
                    </a:lnTo>
                    <a:cubicBezTo>
                      <a:pt x="573" y="3"/>
                      <a:pt x="575" y="0"/>
                      <a:pt x="578" y="0"/>
                    </a:cubicBezTo>
                    <a:cubicBezTo>
                      <a:pt x="582" y="-1"/>
                      <a:pt x="585" y="2"/>
                      <a:pt x="585" y="5"/>
                    </a:cubicBezTo>
                    <a:lnTo>
                      <a:pt x="619" y="396"/>
                    </a:lnTo>
                    <a:cubicBezTo>
                      <a:pt x="619" y="399"/>
                      <a:pt x="618" y="401"/>
                      <a:pt x="615" y="402"/>
                    </a:cubicBezTo>
                    <a:lnTo>
                      <a:pt x="8" y="679"/>
                    </a:lnTo>
                    <a:cubicBezTo>
                      <a:pt x="7" y="679"/>
                      <a:pt x="7" y="679"/>
                      <a:pt x="6" y="6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2FB68793-5621-6543-AF03-BA605FD4FEE7}"/>
                  </a:ext>
                </a:extLst>
              </p:cNvPr>
              <p:cNvSpPr/>
              <p:nvPr/>
            </p:nvSpPr>
            <p:spPr>
              <a:xfrm>
                <a:off x="12981153" y="9724327"/>
                <a:ext cx="220505" cy="4137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333">
                    <a:moveTo>
                      <a:pt x="166" y="2"/>
                    </a:moveTo>
                    <a:cubicBezTo>
                      <a:pt x="156" y="-3"/>
                      <a:pt x="142" y="1"/>
                      <a:pt x="137" y="12"/>
                    </a:cubicBezTo>
                    <a:lnTo>
                      <a:pt x="9" y="272"/>
                    </a:lnTo>
                    <a:cubicBezTo>
                      <a:pt x="8" y="275"/>
                      <a:pt x="7" y="278"/>
                      <a:pt x="6" y="282"/>
                    </a:cubicBezTo>
                    <a:cubicBezTo>
                      <a:pt x="4" y="293"/>
                      <a:pt x="0" y="326"/>
                      <a:pt x="0" y="326"/>
                    </a:cubicBezTo>
                    <a:cubicBezTo>
                      <a:pt x="0" y="332"/>
                      <a:pt x="7" y="335"/>
                      <a:pt x="11" y="330"/>
                    </a:cubicBezTo>
                    <a:lnTo>
                      <a:pt x="44" y="296"/>
                    </a:lnTo>
                    <a:cubicBezTo>
                      <a:pt x="45" y="296"/>
                      <a:pt x="45" y="295"/>
                      <a:pt x="46" y="295"/>
                    </a:cubicBezTo>
                    <a:lnTo>
                      <a:pt x="46" y="294"/>
                    </a:lnTo>
                    <a:cubicBezTo>
                      <a:pt x="47" y="293"/>
                      <a:pt x="48" y="292"/>
                      <a:pt x="48" y="290"/>
                    </a:cubicBezTo>
                    <a:lnTo>
                      <a:pt x="176" y="31"/>
                    </a:lnTo>
                    <a:cubicBezTo>
                      <a:pt x="181" y="21"/>
                      <a:pt x="177" y="7"/>
                      <a:pt x="166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A856663C-9EB0-A141-975E-D13131663F60}"/>
                  </a:ext>
                </a:extLst>
              </p:cNvPr>
              <p:cNvSpPr/>
              <p:nvPr/>
            </p:nvSpPr>
            <p:spPr>
              <a:xfrm>
                <a:off x="13038460" y="9865151"/>
                <a:ext cx="180640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" h="121">
                    <a:moveTo>
                      <a:pt x="146" y="121"/>
                    </a:moveTo>
                    <a:cubicBezTo>
                      <a:pt x="99" y="104"/>
                      <a:pt x="88" y="70"/>
                      <a:pt x="88" y="70"/>
                    </a:cubicBezTo>
                    <a:cubicBezTo>
                      <a:pt x="88" y="70"/>
                      <a:pt x="73" y="84"/>
                      <a:pt x="63" y="86"/>
                    </a:cubicBezTo>
                    <a:cubicBezTo>
                      <a:pt x="14" y="100"/>
                      <a:pt x="0" y="67"/>
                      <a:pt x="0" y="67"/>
                    </a:cubicBezTo>
                    <a:lnTo>
                      <a:pt x="63" y="16"/>
                    </a:lnTo>
                    <a:cubicBezTo>
                      <a:pt x="63" y="16"/>
                      <a:pt x="85" y="2"/>
                      <a:pt x="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326979E1-E30D-0344-AA81-D15D65281BBE}"/>
                  </a:ext>
                </a:extLst>
              </p:cNvPr>
              <p:cNvSpPr/>
              <p:nvPr/>
            </p:nvSpPr>
            <p:spPr>
              <a:xfrm>
                <a:off x="13030985" y="9856428"/>
                <a:ext cx="195589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134">
                    <a:moveTo>
                      <a:pt x="152" y="134"/>
                    </a:moveTo>
                    <a:cubicBezTo>
                      <a:pt x="152" y="134"/>
                      <a:pt x="151" y="134"/>
                      <a:pt x="150" y="134"/>
                    </a:cubicBezTo>
                    <a:cubicBezTo>
                      <a:pt x="114" y="121"/>
                      <a:pt x="98" y="99"/>
                      <a:pt x="92" y="87"/>
                    </a:cubicBezTo>
                    <a:cubicBezTo>
                      <a:pt x="86" y="92"/>
                      <a:pt x="77" y="98"/>
                      <a:pt x="70" y="100"/>
                    </a:cubicBezTo>
                    <a:cubicBezTo>
                      <a:pt x="17" y="114"/>
                      <a:pt x="1" y="77"/>
                      <a:pt x="1" y="76"/>
                    </a:cubicBezTo>
                    <a:cubicBezTo>
                      <a:pt x="-1" y="74"/>
                      <a:pt x="0" y="71"/>
                      <a:pt x="2" y="69"/>
                    </a:cubicBezTo>
                    <a:lnTo>
                      <a:pt x="65" y="18"/>
                    </a:lnTo>
                    <a:cubicBezTo>
                      <a:pt x="68" y="16"/>
                      <a:pt x="89" y="3"/>
                      <a:pt x="101" y="0"/>
                    </a:cubicBezTo>
                    <a:cubicBezTo>
                      <a:pt x="105" y="0"/>
                      <a:pt x="108" y="2"/>
                      <a:pt x="109" y="5"/>
                    </a:cubicBezTo>
                    <a:cubicBezTo>
                      <a:pt x="110" y="9"/>
                      <a:pt x="107" y="12"/>
                      <a:pt x="105" y="13"/>
                    </a:cubicBezTo>
                    <a:cubicBezTo>
                      <a:pt x="95" y="15"/>
                      <a:pt x="79" y="24"/>
                      <a:pt x="72" y="28"/>
                    </a:cubicBezTo>
                    <a:lnTo>
                      <a:pt x="14" y="76"/>
                    </a:lnTo>
                    <a:cubicBezTo>
                      <a:pt x="19" y="83"/>
                      <a:pt x="34" y="97"/>
                      <a:pt x="67" y="88"/>
                    </a:cubicBezTo>
                    <a:cubicBezTo>
                      <a:pt x="75" y="86"/>
                      <a:pt x="86" y="76"/>
                      <a:pt x="90" y="73"/>
                    </a:cubicBezTo>
                    <a:cubicBezTo>
                      <a:pt x="92" y="71"/>
                      <a:pt x="93" y="70"/>
                      <a:pt x="95" y="71"/>
                    </a:cubicBezTo>
                    <a:cubicBezTo>
                      <a:pt x="98" y="72"/>
                      <a:pt x="100" y="73"/>
                      <a:pt x="100" y="75"/>
                    </a:cubicBezTo>
                    <a:cubicBezTo>
                      <a:pt x="100" y="76"/>
                      <a:pt x="111" y="106"/>
                      <a:pt x="154" y="122"/>
                    </a:cubicBezTo>
                    <a:cubicBezTo>
                      <a:pt x="158" y="123"/>
                      <a:pt x="159" y="126"/>
                      <a:pt x="158" y="130"/>
                    </a:cubicBezTo>
                    <a:cubicBezTo>
                      <a:pt x="157" y="132"/>
                      <a:pt x="155" y="134"/>
                      <a:pt x="152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16DBD317-0C9D-B847-94FB-8BF9CF641165}"/>
                  </a:ext>
                </a:extLst>
              </p:cNvPr>
              <p:cNvSpPr/>
              <p:nvPr/>
            </p:nvSpPr>
            <p:spPr>
              <a:xfrm>
                <a:off x="12986136" y="9927463"/>
                <a:ext cx="7225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12">
                    <a:moveTo>
                      <a:pt x="52" y="12"/>
                    </a:moveTo>
                    <a:lnTo>
                      <a:pt x="7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52" y="0"/>
                    </a:lnTo>
                    <a:cubicBezTo>
                      <a:pt x="55" y="0"/>
                      <a:pt x="59" y="2"/>
                      <a:pt x="59" y="6"/>
                    </a:cubicBezTo>
                    <a:cubicBezTo>
                      <a:pt x="59" y="10"/>
                      <a:pt x="55" y="12"/>
                      <a:pt x="5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BE3F5FB-9469-444F-87AA-F8DE5CBE409C}"/>
                  </a:ext>
                </a:extLst>
              </p:cNvPr>
              <p:cNvSpPr/>
              <p:nvPr/>
            </p:nvSpPr>
            <p:spPr>
              <a:xfrm>
                <a:off x="13075833" y="9968585"/>
                <a:ext cx="49832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162">
                    <a:moveTo>
                      <a:pt x="6" y="162"/>
                    </a:moveTo>
                    <a:cubicBezTo>
                      <a:pt x="4" y="162"/>
                      <a:pt x="2" y="161"/>
                      <a:pt x="1" y="159"/>
                    </a:cubicBezTo>
                    <a:cubicBezTo>
                      <a:pt x="-1" y="156"/>
                      <a:pt x="0" y="153"/>
                      <a:pt x="2" y="150"/>
                    </a:cubicBezTo>
                    <a:cubicBezTo>
                      <a:pt x="7" y="147"/>
                      <a:pt x="18" y="137"/>
                      <a:pt x="18" y="126"/>
                    </a:cubicBezTo>
                    <a:cubicBezTo>
                      <a:pt x="17" y="115"/>
                      <a:pt x="11" y="113"/>
                      <a:pt x="11" y="112"/>
                    </a:cubicBezTo>
                    <a:cubicBezTo>
                      <a:pt x="9" y="112"/>
                      <a:pt x="7" y="110"/>
                      <a:pt x="7" y="108"/>
                    </a:cubicBezTo>
                    <a:cubicBezTo>
                      <a:pt x="7" y="106"/>
                      <a:pt x="7" y="104"/>
                      <a:pt x="8" y="103"/>
                    </a:cubicBezTo>
                    <a:cubicBezTo>
                      <a:pt x="15" y="96"/>
                      <a:pt x="23" y="84"/>
                      <a:pt x="23" y="78"/>
                    </a:cubicBezTo>
                    <a:cubicBezTo>
                      <a:pt x="23" y="72"/>
                      <a:pt x="16" y="65"/>
                      <a:pt x="13" y="63"/>
                    </a:cubicBezTo>
                    <a:cubicBezTo>
                      <a:pt x="12" y="62"/>
                      <a:pt x="10" y="60"/>
                      <a:pt x="10" y="58"/>
                    </a:cubicBezTo>
                    <a:cubicBezTo>
                      <a:pt x="10" y="56"/>
                      <a:pt x="12" y="54"/>
                      <a:pt x="13" y="53"/>
                    </a:cubicBezTo>
                    <a:cubicBezTo>
                      <a:pt x="18" y="50"/>
                      <a:pt x="29" y="39"/>
                      <a:pt x="29" y="30"/>
                    </a:cubicBezTo>
                    <a:cubicBezTo>
                      <a:pt x="29" y="18"/>
                      <a:pt x="22" y="10"/>
                      <a:pt x="22" y="10"/>
                    </a:cubicBezTo>
                    <a:cubicBezTo>
                      <a:pt x="19" y="7"/>
                      <a:pt x="19" y="3"/>
                      <a:pt x="22" y="1"/>
                    </a:cubicBezTo>
                    <a:cubicBezTo>
                      <a:pt x="24" y="0"/>
                      <a:pt x="28" y="0"/>
                      <a:pt x="30" y="1"/>
                    </a:cubicBezTo>
                    <a:cubicBezTo>
                      <a:pt x="31" y="1"/>
                      <a:pt x="41" y="13"/>
                      <a:pt x="41" y="30"/>
                    </a:cubicBezTo>
                    <a:cubicBezTo>
                      <a:pt x="41" y="41"/>
                      <a:pt x="32" y="52"/>
                      <a:pt x="26" y="59"/>
                    </a:cubicBezTo>
                    <a:cubicBezTo>
                      <a:pt x="30" y="63"/>
                      <a:pt x="35" y="70"/>
                      <a:pt x="35" y="78"/>
                    </a:cubicBezTo>
                    <a:cubicBezTo>
                      <a:pt x="35" y="87"/>
                      <a:pt x="28" y="99"/>
                      <a:pt x="22" y="106"/>
                    </a:cubicBezTo>
                    <a:cubicBezTo>
                      <a:pt x="26" y="110"/>
                      <a:pt x="29" y="117"/>
                      <a:pt x="30" y="126"/>
                    </a:cubicBezTo>
                    <a:cubicBezTo>
                      <a:pt x="30" y="145"/>
                      <a:pt x="11" y="160"/>
                      <a:pt x="10" y="161"/>
                    </a:cubicBezTo>
                    <a:cubicBezTo>
                      <a:pt x="9" y="161"/>
                      <a:pt x="7" y="162"/>
                      <a:pt x="6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EE7104D-B1EB-F249-BE92-B2D2F697E075}"/>
                  </a:ext>
                </a:extLst>
              </p:cNvPr>
              <p:cNvSpPr/>
              <p:nvPr/>
            </p:nvSpPr>
            <p:spPr>
              <a:xfrm>
                <a:off x="12163914" y="10119382"/>
                <a:ext cx="794815" cy="42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9" h="35">
                    <a:moveTo>
                      <a:pt x="639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639" y="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7DD39AB3-50F1-F24C-B768-BCAC7BDDD928}"/>
                  </a:ext>
                </a:extLst>
              </p:cNvPr>
              <p:cNvSpPr/>
              <p:nvPr/>
            </p:nvSpPr>
            <p:spPr>
              <a:xfrm>
                <a:off x="12156439" y="10111905"/>
                <a:ext cx="809765" cy="57327"/>
              </a:xfrm>
              <a:custGeom>
                <a:avLst/>
                <a:gdLst>
                  <a:gd name="connsiteX0" fmla="*/ 14946 w 809765"/>
                  <a:gd name="connsiteY0" fmla="*/ 14955 h 57327"/>
                  <a:gd name="connsiteX1" fmla="*/ 14946 w 809765"/>
                  <a:gd name="connsiteY1" fmla="*/ 41126 h 57327"/>
                  <a:gd name="connsiteX2" fmla="*/ 794812 w 809765"/>
                  <a:gd name="connsiteY2" fmla="*/ 41126 h 57327"/>
                  <a:gd name="connsiteX3" fmla="*/ 794812 w 809765"/>
                  <a:gd name="connsiteY3" fmla="*/ 14955 h 57327"/>
                  <a:gd name="connsiteX4" fmla="*/ 7463 w 809765"/>
                  <a:gd name="connsiteY4" fmla="*/ 0 h 57327"/>
                  <a:gd name="connsiteX5" fmla="*/ 802302 w 809765"/>
                  <a:gd name="connsiteY5" fmla="*/ 0 h 57327"/>
                  <a:gd name="connsiteX6" fmla="*/ 809765 w 809765"/>
                  <a:gd name="connsiteY6" fmla="*/ 7318 h 57327"/>
                  <a:gd name="connsiteX7" fmla="*/ 809765 w 809765"/>
                  <a:gd name="connsiteY7" fmla="*/ 50009 h 57327"/>
                  <a:gd name="connsiteX8" fmla="*/ 802302 w 809765"/>
                  <a:gd name="connsiteY8" fmla="*/ 57327 h 57327"/>
                  <a:gd name="connsiteX9" fmla="*/ 7463 w 809765"/>
                  <a:gd name="connsiteY9" fmla="*/ 57327 h 57327"/>
                  <a:gd name="connsiteX10" fmla="*/ 0 w 809765"/>
                  <a:gd name="connsiteY10" fmla="*/ 50009 h 57327"/>
                  <a:gd name="connsiteX11" fmla="*/ 0 w 809765"/>
                  <a:gd name="connsiteY11" fmla="*/ 7318 h 57327"/>
                  <a:gd name="connsiteX12" fmla="*/ 7463 w 809765"/>
                  <a:gd name="connsiteY12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9765" h="57327">
                    <a:moveTo>
                      <a:pt x="14946" y="14955"/>
                    </a:moveTo>
                    <a:lnTo>
                      <a:pt x="14946" y="41126"/>
                    </a:lnTo>
                    <a:lnTo>
                      <a:pt x="794812" y="41126"/>
                    </a:lnTo>
                    <a:lnTo>
                      <a:pt x="794812" y="14955"/>
                    </a:lnTo>
                    <a:close/>
                    <a:moveTo>
                      <a:pt x="7463" y="0"/>
                    </a:moveTo>
                    <a:lnTo>
                      <a:pt x="802302" y="0"/>
                    </a:lnTo>
                    <a:cubicBezTo>
                      <a:pt x="806033" y="0"/>
                      <a:pt x="809765" y="3659"/>
                      <a:pt x="809765" y="7318"/>
                    </a:cubicBezTo>
                    <a:lnTo>
                      <a:pt x="809765" y="50009"/>
                    </a:lnTo>
                    <a:cubicBezTo>
                      <a:pt x="809765" y="53668"/>
                      <a:pt x="806033" y="57327"/>
                      <a:pt x="802302" y="57327"/>
                    </a:cubicBezTo>
                    <a:lnTo>
                      <a:pt x="7463" y="57327"/>
                    </a:lnTo>
                    <a:cubicBezTo>
                      <a:pt x="2488" y="57327"/>
                      <a:pt x="0" y="53668"/>
                      <a:pt x="0" y="50009"/>
                    </a:cubicBezTo>
                    <a:lnTo>
                      <a:pt x="0" y="7318"/>
                    </a:lnTo>
                    <a:cubicBezTo>
                      <a:pt x="0" y="3659"/>
                      <a:pt x="2488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305" name="Freeform 304">
            <a:extLst>
              <a:ext uri="{FF2B5EF4-FFF2-40B4-BE49-F238E27FC236}">
                <a16:creationId xmlns:a16="http://schemas.microsoft.com/office/drawing/2014/main" id="{376147D1-721D-1D46-B297-7C356C5A928A}"/>
              </a:ext>
            </a:extLst>
          </p:cNvPr>
          <p:cNvSpPr/>
          <p:nvPr/>
        </p:nvSpPr>
        <p:spPr>
          <a:xfrm>
            <a:off x="9896573" y="3531814"/>
            <a:ext cx="842155" cy="168490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7" h="1353">
                <a:moveTo>
                  <a:pt x="0" y="1353"/>
                </a:moveTo>
                <a:cubicBezTo>
                  <a:pt x="374" y="1353"/>
                  <a:pt x="677" y="1050"/>
                  <a:pt x="677" y="677"/>
                </a:cubicBezTo>
                <a:cubicBezTo>
                  <a:pt x="677" y="303"/>
                  <a:pt x="374" y="0"/>
                  <a:pt x="0" y="0"/>
                </a:cubicBezTo>
                <a:lnTo>
                  <a:pt x="0" y="191"/>
                </a:lnTo>
                <a:cubicBezTo>
                  <a:pt x="268" y="191"/>
                  <a:pt x="486" y="409"/>
                  <a:pt x="486" y="677"/>
                </a:cubicBezTo>
                <a:cubicBezTo>
                  <a:pt x="486" y="945"/>
                  <a:pt x="268" y="1162"/>
                  <a:pt x="0" y="116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79" name="Freeform 378">
            <a:extLst>
              <a:ext uri="{FF2B5EF4-FFF2-40B4-BE49-F238E27FC236}">
                <a16:creationId xmlns:a16="http://schemas.microsoft.com/office/drawing/2014/main" id="{F266947B-9281-444A-B616-5E98413C4787}"/>
              </a:ext>
            </a:extLst>
          </p:cNvPr>
          <p:cNvSpPr/>
          <p:nvPr/>
        </p:nvSpPr>
        <p:spPr>
          <a:xfrm>
            <a:off x="17590579" y="3531814"/>
            <a:ext cx="840909" cy="168490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6" h="1353">
                <a:moveTo>
                  <a:pt x="0" y="1353"/>
                </a:moveTo>
                <a:cubicBezTo>
                  <a:pt x="374" y="1353"/>
                  <a:pt x="676" y="1050"/>
                  <a:pt x="676" y="677"/>
                </a:cubicBezTo>
                <a:cubicBezTo>
                  <a:pt x="676" y="303"/>
                  <a:pt x="374" y="0"/>
                  <a:pt x="0" y="0"/>
                </a:cubicBezTo>
                <a:lnTo>
                  <a:pt x="0" y="191"/>
                </a:lnTo>
                <a:cubicBezTo>
                  <a:pt x="268" y="191"/>
                  <a:pt x="486" y="409"/>
                  <a:pt x="486" y="677"/>
                </a:cubicBezTo>
                <a:cubicBezTo>
                  <a:pt x="486" y="945"/>
                  <a:pt x="268" y="1162"/>
                  <a:pt x="0" y="116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5" name="Freeform 524">
            <a:extLst>
              <a:ext uri="{FF2B5EF4-FFF2-40B4-BE49-F238E27FC236}">
                <a16:creationId xmlns:a16="http://schemas.microsoft.com/office/drawing/2014/main" id="{9A4AFC3C-56E0-4A4E-8A26-464E2C1BC8DB}"/>
              </a:ext>
            </a:extLst>
          </p:cNvPr>
          <p:cNvSpPr/>
          <p:nvPr/>
        </p:nvSpPr>
        <p:spPr>
          <a:xfrm>
            <a:off x="2252391" y="3531814"/>
            <a:ext cx="842155" cy="168490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77" h="1353">
                <a:moveTo>
                  <a:pt x="0" y="1353"/>
                </a:moveTo>
                <a:cubicBezTo>
                  <a:pt x="374" y="1353"/>
                  <a:pt x="677" y="1050"/>
                  <a:pt x="677" y="677"/>
                </a:cubicBezTo>
                <a:cubicBezTo>
                  <a:pt x="677" y="303"/>
                  <a:pt x="374" y="0"/>
                  <a:pt x="0" y="0"/>
                </a:cubicBezTo>
                <a:lnTo>
                  <a:pt x="0" y="191"/>
                </a:lnTo>
                <a:cubicBezTo>
                  <a:pt x="268" y="191"/>
                  <a:pt x="485" y="409"/>
                  <a:pt x="485" y="677"/>
                </a:cubicBezTo>
                <a:cubicBezTo>
                  <a:pt x="485" y="945"/>
                  <a:pt x="268" y="1162"/>
                  <a:pt x="0" y="116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4EFC94E-280E-0D43-957F-3697133D6BF8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99B54538-D3E7-5145-9873-3FE7307783CB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8A64429A-B493-2345-872A-4955FD66304E}"/>
              </a:ext>
            </a:extLst>
          </p:cNvPr>
          <p:cNvSpPr txBox="1"/>
          <p:nvPr/>
        </p:nvSpPr>
        <p:spPr>
          <a:xfrm>
            <a:off x="3266758" y="3301191"/>
            <a:ext cx="42531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5C41E325-44DE-ED43-94A9-FDA22029C493}"/>
              </a:ext>
            </a:extLst>
          </p:cNvPr>
          <p:cNvSpPr txBox="1"/>
          <p:nvPr/>
        </p:nvSpPr>
        <p:spPr>
          <a:xfrm>
            <a:off x="3266759" y="3982533"/>
            <a:ext cx="425316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3D3744CC-BAF5-5C46-99AD-1CD4FACF9505}"/>
              </a:ext>
            </a:extLst>
          </p:cNvPr>
          <p:cNvSpPr txBox="1"/>
          <p:nvPr/>
        </p:nvSpPr>
        <p:spPr>
          <a:xfrm>
            <a:off x="10910632" y="3309268"/>
            <a:ext cx="42531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ACC2F7E9-FD7F-6847-B2F1-9105F7FDE822}"/>
              </a:ext>
            </a:extLst>
          </p:cNvPr>
          <p:cNvSpPr txBox="1"/>
          <p:nvPr/>
        </p:nvSpPr>
        <p:spPr>
          <a:xfrm>
            <a:off x="10910633" y="3991640"/>
            <a:ext cx="425316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6FDA9535-1DFD-454C-8CBF-87294D9EF793}"/>
              </a:ext>
            </a:extLst>
          </p:cNvPr>
          <p:cNvSpPr txBox="1"/>
          <p:nvPr/>
        </p:nvSpPr>
        <p:spPr>
          <a:xfrm>
            <a:off x="18603665" y="3300161"/>
            <a:ext cx="425315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6FADA4A1-138C-3341-90F4-72F88308BBCD}"/>
              </a:ext>
            </a:extLst>
          </p:cNvPr>
          <p:cNvSpPr txBox="1"/>
          <p:nvPr/>
        </p:nvSpPr>
        <p:spPr>
          <a:xfrm>
            <a:off x="18603666" y="3982533"/>
            <a:ext cx="425316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4E7ACAEC-DDF2-8143-BCAA-F4A9671E039C}"/>
              </a:ext>
            </a:extLst>
          </p:cNvPr>
          <p:cNvSpPr txBox="1"/>
          <p:nvPr/>
        </p:nvSpPr>
        <p:spPr>
          <a:xfrm>
            <a:off x="1657445" y="3784148"/>
            <a:ext cx="120692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F56EE846-DD1D-9542-9DD0-1C6EBCCD3240}"/>
              </a:ext>
            </a:extLst>
          </p:cNvPr>
          <p:cNvSpPr txBox="1"/>
          <p:nvPr/>
        </p:nvSpPr>
        <p:spPr>
          <a:xfrm>
            <a:off x="9301315" y="3784147"/>
            <a:ext cx="120692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92F085C-F3C6-5744-A79E-94EA1287BB33}"/>
              </a:ext>
            </a:extLst>
          </p:cNvPr>
          <p:cNvSpPr txBox="1"/>
          <p:nvPr/>
        </p:nvSpPr>
        <p:spPr>
          <a:xfrm>
            <a:off x="16994349" y="3784148"/>
            <a:ext cx="120692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64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2834E59E-3E3E-F141-92E4-A77C7B0DD850}"/>
              </a:ext>
            </a:extLst>
          </p:cNvPr>
          <p:cNvGrpSpPr/>
          <p:nvPr/>
        </p:nvGrpSpPr>
        <p:grpSpPr>
          <a:xfrm>
            <a:off x="7052427" y="4435330"/>
            <a:ext cx="15817818" cy="7395125"/>
            <a:chOff x="7052427" y="4435330"/>
            <a:chExt cx="15817818" cy="739512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77C0A29-BBDA-6546-BA94-6B5DE069EF87}"/>
                </a:ext>
              </a:extLst>
            </p:cNvPr>
            <p:cNvGrpSpPr/>
            <p:nvPr/>
          </p:nvGrpSpPr>
          <p:grpSpPr>
            <a:xfrm>
              <a:off x="17595172" y="7557135"/>
              <a:ext cx="1740065" cy="4273316"/>
              <a:chOff x="17595172" y="7557135"/>
              <a:chExt cx="1740065" cy="4273316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FCD08CAF-DA00-6E48-AD62-E1AF9DB4249C}"/>
                  </a:ext>
                </a:extLst>
              </p:cNvPr>
              <p:cNvSpPr/>
              <p:nvPr/>
            </p:nvSpPr>
            <p:spPr>
              <a:xfrm>
                <a:off x="18304421" y="7626923"/>
                <a:ext cx="635354" cy="16475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1" h="1323">
                    <a:moveTo>
                      <a:pt x="329" y="922"/>
                    </a:moveTo>
                    <a:cubicBezTo>
                      <a:pt x="322" y="904"/>
                      <a:pt x="321" y="885"/>
                      <a:pt x="324" y="865"/>
                    </a:cubicBezTo>
                    <a:cubicBezTo>
                      <a:pt x="328" y="847"/>
                      <a:pt x="337" y="829"/>
                      <a:pt x="350" y="815"/>
                    </a:cubicBezTo>
                    <a:cubicBezTo>
                      <a:pt x="365" y="798"/>
                      <a:pt x="379" y="777"/>
                      <a:pt x="391" y="753"/>
                    </a:cubicBezTo>
                    <a:cubicBezTo>
                      <a:pt x="403" y="730"/>
                      <a:pt x="414" y="703"/>
                      <a:pt x="422" y="675"/>
                    </a:cubicBezTo>
                    <a:cubicBezTo>
                      <a:pt x="431" y="639"/>
                      <a:pt x="436" y="604"/>
                      <a:pt x="436" y="572"/>
                    </a:cubicBezTo>
                    <a:cubicBezTo>
                      <a:pt x="436" y="539"/>
                      <a:pt x="431" y="510"/>
                      <a:pt x="422" y="484"/>
                    </a:cubicBezTo>
                    <a:cubicBezTo>
                      <a:pt x="416" y="468"/>
                      <a:pt x="414" y="452"/>
                      <a:pt x="415" y="436"/>
                    </a:cubicBezTo>
                    <a:cubicBezTo>
                      <a:pt x="417" y="419"/>
                      <a:pt x="422" y="403"/>
                      <a:pt x="431" y="389"/>
                    </a:cubicBezTo>
                    <a:cubicBezTo>
                      <a:pt x="442" y="371"/>
                      <a:pt x="453" y="350"/>
                      <a:pt x="463" y="327"/>
                    </a:cubicBezTo>
                    <a:cubicBezTo>
                      <a:pt x="473" y="304"/>
                      <a:pt x="482" y="278"/>
                      <a:pt x="489" y="250"/>
                    </a:cubicBezTo>
                    <a:cubicBezTo>
                      <a:pt x="506" y="188"/>
                      <a:pt x="513" y="128"/>
                      <a:pt x="510" y="83"/>
                    </a:cubicBezTo>
                    <a:cubicBezTo>
                      <a:pt x="505" y="38"/>
                      <a:pt x="492" y="7"/>
                      <a:pt x="469" y="1"/>
                    </a:cubicBezTo>
                    <a:cubicBezTo>
                      <a:pt x="446" y="-5"/>
                      <a:pt x="418" y="14"/>
                      <a:pt x="391" y="51"/>
                    </a:cubicBezTo>
                    <a:cubicBezTo>
                      <a:pt x="365" y="88"/>
                      <a:pt x="341" y="142"/>
                      <a:pt x="323" y="205"/>
                    </a:cubicBezTo>
                    <a:cubicBezTo>
                      <a:pt x="316" y="232"/>
                      <a:pt x="310" y="259"/>
                      <a:pt x="307" y="284"/>
                    </a:cubicBezTo>
                    <a:cubicBezTo>
                      <a:pt x="304" y="309"/>
                      <a:pt x="302" y="333"/>
                      <a:pt x="302" y="353"/>
                    </a:cubicBezTo>
                    <a:cubicBezTo>
                      <a:pt x="303" y="371"/>
                      <a:pt x="299" y="387"/>
                      <a:pt x="292" y="402"/>
                    </a:cubicBezTo>
                    <a:cubicBezTo>
                      <a:pt x="285" y="416"/>
                      <a:pt x="275" y="430"/>
                      <a:pt x="261" y="440"/>
                    </a:cubicBezTo>
                    <a:cubicBezTo>
                      <a:pt x="241" y="457"/>
                      <a:pt x="222" y="480"/>
                      <a:pt x="205" y="508"/>
                    </a:cubicBezTo>
                    <a:cubicBezTo>
                      <a:pt x="188" y="536"/>
                      <a:pt x="174" y="569"/>
                      <a:pt x="164" y="604"/>
                    </a:cubicBezTo>
                    <a:cubicBezTo>
                      <a:pt x="157" y="633"/>
                      <a:pt x="152" y="661"/>
                      <a:pt x="150" y="687"/>
                    </a:cubicBezTo>
                    <a:cubicBezTo>
                      <a:pt x="149" y="713"/>
                      <a:pt x="150" y="738"/>
                      <a:pt x="154" y="761"/>
                    </a:cubicBezTo>
                    <a:cubicBezTo>
                      <a:pt x="158" y="780"/>
                      <a:pt x="157" y="800"/>
                      <a:pt x="150" y="818"/>
                    </a:cubicBezTo>
                    <a:cubicBezTo>
                      <a:pt x="144" y="835"/>
                      <a:pt x="133" y="851"/>
                      <a:pt x="117" y="864"/>
                    </a:cubicBezTo>
                    <a:cubicBezTo>
                      <a:pt x="94" y="882"/>
                      <a:pt x="74" y="905"/>
                      <a:pt x="56" y="934"/>
                    </a:cubicBezTo>
                    <a:cubicBezTo>
                      <a:pt x="38" y="962"/>
                      <a:pt x="23" y="995"/>
                      <a:pt x="14" y="1031"/>
                    </a:cubicBezTo>
                    <a:cubicBezTo>
                      <a:pt x="-5" y="1099"/>
                      <a:pt x="-4" y="1165"/>
                      <a:pt x="13" y="1217"/>
                    </a:cubicBezTo>
                    <a:cubicBezTo>
                      <a:pt x="29" y="1269"/>
                      <a:pt x="62" y="1308"/>
                      <a:pt x="106" y="1319"/>
                    </a:cubicBezTo>
                    <a:cubicBezTo>
                      <a:pt x="150" y="1332"/>
                      <a:pt x="197" y="1315"/>
                      <a:pt x="238" y="1279"/>
                    </a:cubicBezTo>
                    <a:cubicBezTo>
                      <a:pt x="279" y="1243"/>
                      <a:pt x="314" y="1186"/>
                      <a:pt x="332" y="1119"/>
                    </a:cubicBezTo>
                    <a:cubicBezTo>
                      <a:pt x="343" y="1083"/>
                      <a:pt x="347" y="1047"/>
                      <a:pt x="346" y="1013"/>
                    </a:cubicBezTo>
                    <a:cubicBezTo>
                      <a:pt x="345" y="980"/>
                      <a:pt x="339" y="949"/>
                      <a:pt x="329" y="9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1919E1A3-8FEC-284E-8257-6201BEB613C9}"/>
                  </a:ext>
                </a:extLst>
              </p:cNvPr>
              <p:cNvSpPr/>
              <p:nvPr/>
            </p:nvSpPr>
            <p:spPr>
              <a:xfrm>
                <a:off x="18296012" y="7616848"/>
                <a:ext cx="651837" cy="1667560"/>
              </a:xfrm>
              <a:custGeom>
                <a:avLst/>
                <a:gdLst>
                  <a:gd name="connsiteX0" fmla="*/ 580336 w 651837"/>
                  <a:gd name="connsiteY0" fmla="*/ 18798 h 1667560"/>
                  <a:gd name="connsiteX1" fmla="*/ 503252 w 651837"/>
                  <a:gd name="connsiteY1" fmla="*/ 78572 h 1667560"/>
                  <a:gd name="connsiteX2" fmla="*/ 418710 w 651837"/>
                  <a:gd name="connsiteY2" fmla="*/ 267854 h 1667560"/>
                  <a:gd name="connsiteX3" fmla="*/ 398818 w 651837"/>
                  <a:gd name="connsiteY3" fmla="*/ 363740 h 1667560"/>
                  <a:gd name="connsiteX4" fmla="*/ 393844 w 651837"/>
                  <a:gd name="connsiteY4" fmla="*/ 449664 h 1667560"/>
                  <a:gd name="connsiteX5" fmla="*/ 380168 w 651837"/>
                  <a:gd name="connsiteY5" fmla="*/ 514419 h 1667560"/>
                  <a:gd name="connsiteX6" fmla="*/ 339140 w 651837"/>
                  <a:gd name="connsiteY6" fmla="*/ 565475 h 1667560"/>
                  <a:gd name="connsiteX7" fmla="*/ 270760 w 651837"/>
                  <a:gd name="connsiteY7" fmla="*/ 647663 h 1667560"/>
                  <a:gd name="connsiteX8" fmla="*/ 221028 w 651837"/>
                  <a:gd name="connsiteY8" fmla="*/ 765965 h 1667560"/>
                  <a:gd name="connsiteX9" fmla="*/ 204866 w 651837"/>
                  <a:gd name="connsiteY9" fmla="*/ 865587 h 1667560"/>
                  <a:gd name="connsiteX10" fmla="*/ 209838 w 651837"/>
                  <a:gd name="connsiteY10" fmla="*/ 956492 h 1667560"/>
                  <a:gd name="connsiteX11" fmla="*/ 203622 w 651837"/>
                  <a:gd name="connsiteY11" fmla="*/ 1031208 h 1667560"/>
                  <a:gd name="connsiteX12" fmla="*/ 160108 w 651837"/>
                  <a:gd name="connsiteY12" fmla="*/ 1093472 h 1667560"/>
                  <a:gd name="connsiteX13" fmla="*/ 85510 w 651837"/>
                  <a:gd name="connsiteY13" fmla="*/ 1178151 h 1667560"/>
                  <a:gd name="connsiteX14" fmla="*/ 33292 w 651837"/>
                  <a:gd name="connsiteY14" fmla="*/ 1297698 h 1667560"/>
                  <a:gd name="connsiteX15" fmla="*/ 33292 w 651837"/>
                  <a:gd name="connsiteY15" fmla="*/ 1523093 h 1667560"/>
                  <a:gd name="connsiteX16" fmla="*/ 142702 w 651837"/>
                  <a:gd name="connsiteY16" fmla="*/ 1643885 h 1667560"/>
                  <a:gd name="connsiteX17" fmla="*/ 298112 w 651837"/>
                  <a:gd name="connsiteY17" fmla="*/ 1595319 h 1667560"/>
                  <a:gd name="connsiteX18" fmla="*/ 413736 w 651837"/>
                  <a:gd name="connsiteY18" fmla="*/ 1401056 h 1667560"/>
                  <a:gd name="connsiteX19" fmla="*/ 429900 w 651837"/>
                  <a:gd name="connsiteY19" fmla="*/ 1272792 h 1667560"/>
                  <a:gd name="connsiteX20" fmla="*/ 408764 w 651837"/>
                  <a:gd name="connsiteY20" fmla="*/ 1161963 h 1667560"/>
                  <a:gd name="connsiteX21" fmla="*/ 402546 w 651837"/>
                  <a:gd name="connsiteY21" fmla="*/ 1086001 h 1667560"/>
                  <a:gd name="connsiteX22" fmla="*/ 436116 w 651837"/>
                  <a:gd name="connsiteY22" fmla="*/ 1018756 h 1667560"/>
                  <a:gd name="connsiteX23" fmla="*/ 487090 w 651837"/>
                  <a:gd name="connsiteY23" fmla="*/ 944039 h 1667560"/>
                  <a:gd name="connsiteX24" fmla="*/ 524388 w 651837"/>
                  <a:gd name="connsiteY24" fmla="*/ 848153 h 1667560"/>
                  <a:gd name="connsiteX25" fmla="*/ 541794 w 651837"/>
                  <a:gd name="connsiteY25" fmla="*/ 722380 h 1667560"/>
                  <a:gd name="connsiteX26" fmla="*/ 524388 w 651837"/>
                  <a:gd name="connsiteY26" fmla="*/ 616531 h 1667560"/>
                  <a:gd name="connsiteX27" fmla="*/ 515686 w 651837"/>
                  <a:gd name="connsiteY27" fmla="*/ 551777 h 1667560"/>
                  <a:gd name="connsiteX28" fmla="*/ 536822 w 651837"/>
                  <a:gd name="connsiteY28" fmla="*/ 489513 h 1667560"/>
                  <a:gd name="connsiteX29" fmla="*/ 575362 w 651837"/>
                  <a:gd name="connsiteY29" fmla="*/ 413551 h 1667560"/>
                  <a:gd name="connsiteX30" fmla="*/ 608932 w 651837"/>
                  <a:gd name="connsiteY30" fmla="*/ 318910 h 1667560"/>
                  <a:gd name="connsiteX31" fmla="*/ 632554 w 651837"/>
                  <a:gd name="connsiteY31" fmla="*/ 114685 h 1667560"/>
                  <a:gd name="connsiteX32" fmla="*/ 589038 w 651837"/>
                  <a:gd name="connsiteY32" fmla="*/ 18798 h 1667560"/>
                  <a:gd name="connsiteX33" fmla="*/ 580336 w 651837"/>
                  <a:gd name="connsiteY33" fmla="*/ 18798 h 1667560"/>
                  <a:gd name="connsiteX34" fmla="*/ 594044 w 651837"/>
                  <a:gd name="connsiteY34" fmla="*/ 1351 h 1667560"/>
                  <a:gd name="connsiteX35" fmla="*/ 649998 w 651837"/>
                  <a:gd name="connsiteY35" fmla="*/ 113427 h 1667560"/>
                  <a:gd name="connsiteX36" fmla="*/ 626372 w 651837"/>
                  <a:gd name="connsiteY36" fmla="*/ 325128 h 1667560"/>
                  <a:gd name="connsiteX37" fmla="*/ 592800 w 651837"/>
                  <a:gd name="connsiteY37" fmla="*/ 421016 h 1667560"/>
                  <a:gd name="connsiteX38" fmla="*/ 551768 w 651837"/>
                  <a:gd name="connsiteY38" fmla="*/ 499470 h 1667560"/>
                  <a:gd name="connsiteX39" fmla="*/ 534360 w 651837"/>
                  <a:gd name="connsiteY39" fmla="*/ 553018 h 1667560"/>
                  <a:gd name="connsiteX40" fmla="*/ 541820 w 651837"/>
                  <a:gd name="connsiteY40" fmla="*/ 610302 h 1667560"/>
                  <a:gd name="connsiteX41" fmla="*/ 559228 w 651837"/>
                  <a:gd name="connsiteY41" fmla="*/ 722378 h 1667560"/>
                  <a:gd name="connsiteX42" fmla="*/ 540576 w 651837"/>
                  <a:gd name="connsiteY42" fmla="*/ 853135 h 1667560"/>
                  <a:gd name="connsiteX43" fmla="*/ 503274 w 651837"/>
                  <a:gd name="connsiteY43" fmla="*/ 952759 h 1667560"/>
                  <a:gd name="connsiteX44" fmla="*/ 451050 w 651837"/>
                  <a:gd name="connsiteY44" fmla="*/ 1031212 h 1667560"/>
                  <a:gd name="connsiteX45" fmla="*/ 421208 w 651837"/>
                  <a:gd name="connsiteY45" fmla="*/ 1089741 h 1667560"/>
                  <a:gd name="connsiteX46" fmla="*/ 426182 w 651837"/>
                  <a:gd name="connsiteY46" fmla="*/ 1155742 h 1667560"/>
                  <a:gd name="connsiteX47" fmla="*/ 448564 w 651837"/>
                  <a:gd name="connsiteY47" fmla="*/ 1271555 h 1667560"/>
                  <a:gd name="connsiteX48" fmla="*/ 429912 w 651837"/>
                  <a:gd name="connsiteY48" fmla="*/ 1406047 h 1667560"/>
                  <a:gd name="connsiteX49" fmla="*/ 310544 w 651837"/>
                  <a:gd name="connsiteY49" fmla="*/ 1609031 h 1667560"/>
                  <a:gd name="connsiteX50" fmla="*/ 176254 w 651837"/>
                  <a:gd name="connsiteY50" fmla="*/ 1667560 h 1667560"/>
                  <a:gd name="connsiteX51" fmla="*/ 137708 w 651837"/>
                  <a:gd name="connsiteY51" fmla="*/ 1662579 h 1667560"/>
                  <a:gd name="connsiteX52" fmla="*/ 15854 w 651837"/>
                  <a:gd name="connsiteY52" fmla="*/ 1528087 h 1667560"/>
                  <a:gd name="connsiteX53" fmla="*/ 15854 w 651837"/>
                  <a:gd name="connsiteY53" fmla="*/ 1291480 h 1667560"/>
                  <a:gd name="connsiteX54" fmla="*/ 70564 w 651837"/>
                  <a:gd name="connsiteY54" fmla="*/ 1168195 h 1667560"/>
                  <a:gd name="connsiteX55" fmla="*/ 148900 w 651837"/>
                  <a:gd name="connsiteY55" fmla="*/ 1078534 h 1667560"/>
                  <a:gd name="connsiteX56" fmla="*/ 186202 w 651837"/>
                  <a:gd name="connsiteY56" fmla="*/ 1024986 h 1667560"/>
                  <a:gd name="connsiteX57" fmla="*/ 192418 w 651837"/>
                  <a:gd name="connsiteY57" fmla="*/ 958985 h 1667560"/>
                  <a:gd name="connsiteX58" fmla="*/ 186202 w 651837"/>
                  <a:gd name="connsiteY58" fmla="*/ 864342 h 1667560"/>
                  <a:gd name="connsiteX59" fmla="*/ 203610 w 651837"/>
                  <a:gd name="connsiteY59" fmla="*/ 760983 h 1667560"/>
                  <a:gd name="connsiteX60" fmla="*/ 255834 w 651837"/>
                  <a:gd name="connsiteY60" fmla="*/ 638943 h 1667560"/>
                  <a:gd name="connsiteX61" fmla="*/ 327952 w 651837"/>
                  <a:gd name="connsiteY61" fmla="*/ 551773 h 1667560"/>
                  <a:gd name="connsiteX62" fmla="*/ 364010 w 651837"/>
                  <a:gd name="connsiteY62" fmla="*/ 506942 h 1667560"/>
                  <a:gd name="connsiteX63" fmla="*/ 375202 w 651837"/>
                  <a:gd name="connsiteY63" fmla="*/ 449658 h 1667560"/>
                  <a:gd name="connsiteX64" fmla="*/ 381418 w 651837"/>
                  <a:gd name="connsiteY64" fmla="*/ 362487 h 1667560"/>
                  <a:gd name="connsiteX65" fmla="*/ 401314 w 651837"/>
                  <a:gd name="connsiteY65" fmla="*/ 262863 h 1667560"/>
                  <a:gd name="connsiteX66" fmla="*/ 488352 w 651837"/>
                  <a:gd name="connsiteY66" fmla="*/ 68597 h 1667560"/>
                  <a:gd name="connsiteX67" fmla="*/ 594044 w 651837"/>
                  <a:gd name="connsiteY67" fmla="*/ 1351 h 166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51837" h="1667560">
                    <a:moveTo>
                      <a:pt x="580336" y="18798"/>
                    </a:moveTo>
                    <a:cubicBezTo>
                      <a:pt x="557956" y="18798"/>
                      <a:pt x="530604" y="39968"/>
                      <a:pt x="503252" y="78572"/>
                    </a:cubicBezTo>
                    <a:cubicBezTo>
                      <a:pt x="469684" y="125892"/>
                      <a:pt x="439846" y="193137"/>
                      <a:pt x="418710" y="267854"/>
                    </a:cubicBezTo>
                    <a:cubicBezTo>
                      <a:pt x="410006" y="300231"/>
                      <a:pt x="402546" y="332608"/>
                      <a:pt x="398818" y="363740"/>
                    </a:cubicBezTo>
                    <a:cubicBezTo>
                      <a:pt x="395088" y="396117"/>
                      <a:pt x="393844" y="423513"/>
                      <a:pt x="393844" y="449664"/>
                    </a:cubicBezTo>
                    <a:cubicBezTo>
                      <a:pt x="393844" y="472079"/>
                      <a:pt x="390114" y="494494"/>
                      <a:pt x="380168" y="514419"/>
                    </a:cubicBezTo>
                    <a:cubicBezTo>
                      <a:pt x="370222" y="534343"/>
                      <a:pt x="356546" y="551777"/>
                      <a:pt x="339140" y="565475"/>
                    </a:cubicBezTo>
                    <a:cubicBezTo>
                      <a:pt x="314274" y="585399"/>
                      <a:pt x="290652" y="614041"/>
                      <a:pt x="270760" y="647663"/>
                    </a:cubicBezTo>
                    <a:cubicBezTo>
                      <a:pt x="249624" y="682531"/>
                      <a:pt x="233460" y="722380"/>
                      <a:pt x="221028" y="765965"/>
                    </a:cubicBezTo>
                    <a:cubicBezTo>
                      <a:pt x="212324" y="799587"/>
                      <a:pt x="206108" y="833209"/>
                      <a:pt x="204866" y="865587"/>
                    </a:cubicBezTo>
                    <a:cubicBezTo>
                      <a:pt x="202378" y="897964"/>
                      <a:pt x="203622" y="927850"/>
                      <a:pt x="209838" y="956492"/>
                    </a:cubicBezTo>
                    <a:cubicBezTo>
                      <a:pt x="213568" y="981397"/>
                      <a:pt x="212324" y="1007548"/>
                      <a:pt x="203622" y="1031208"/>
                    </a:cubicBezTo>
                    <a:cubicBezTo>
                      <a:pt x="194920" y="1056114"/>
                      <a:pt x="180000" y="1077284"/>
                      <a:pt x="160108" y="1093472"/>
                    </a:cubicBezTo>
                    <a:cubicBezTo>
                      <a:pt x="131512" y="1114642"/>
                      <a:pt x="107890" y="1143283"/>
                      <a:pt x="85510" y="1178151"/>
                    </a:cubicBezTo>
                    <a:cubicBezTo>
                      <a:pt x="63132" y="1213019"/>
                      <a:pt x="45726" y="1254113"/>
                      <a:pt x="33292" y="1297698"/>
                    </a:cubicBezTo>
                    <a:cubicBezTo>
                      <a:pt x="12156" y="1376150"/>
                      <a:pt x="12156" y="1455848"/>
                      <a:pt x="33292" y="1523093"/>
                    </a:cubicBezTo>
                    <a:cubicBezTo>
                      <a:pt x="53186" y="1587847"/>
                      <a:pt x="92970" y="1630187"/>
                      <a:pt x="142702" y="1643885"/>
                    </a:cubicBezTo>
                    <a:cubicBezTo>
                      <a:pt x="192432" y="1657583"/>
                      <a:pt x="248380" y="1641394"/>
                      <a:pt x="298112" y="1595319"/>
                    </a:cubicBezTo>
                    <a:cubicBezTo>
                      <a:pt x="350330" y="1550489"/>
                      <a:pt x="391358" y="1480754"/>
                      <a:pt x="413736" y="1401056"/>
                    </a:cubicBezTo>
                    <a:cubicBezTo>
                      <a:pt x="424926" y="1357471"/>
                      <a:pt x="429900" y="1315132"/>
                      <a:pt x="429900" y="1272792"/>
                    </a:cubicBezTo>
                    <a:cubicBezTo>
                      <a:pt x="428656" y="1231698"/>
                      <a:pt x="421196" y="1194340"/>
                      <a:pt x="408764" y="1161963"/>
                    </a:cubicBezTo>
                    <a:cubicBezTo>
                      <a:pt x="400060" y="1138302"/>
                      <a:pt x="397574" y="1112151"/>
                      <a:pt x="402546" y="1086001"/>
                    </a:cubicBezTo>
                    <a:cubicBezTo>
                      <a:pt x="407520" y="1061095"/>
                      <a:pt x="419952" y="1037435"/>
                      <a:pt x="436116" y="1018756"/>
                    </a:cubicBezTo>
                    <a:cubicBezTo>
                      <a:pt x="454764" y="997586"/>
                      <a:pt x="472170" y="971435"/>
                      <a:pt x="487090" y="944039"/>
                    </a:cubicBezTo>
                    <a:cubicBezTo>
                      <a:pt x="502010" y="914152"/>
                      <a:pt x="514442" y="881775"/>
                      <a:pt x="524388" y="848153"/>
                    </a:cubicBezTo>
                    <a:cubicBezTo>
                      <a:pt x="535578" y="805813"/>
                      <a:pt x="541794" y="763474"/>
                      <a:pt x="541794" y="722380"/>
                    </a:cubicBezTo>
                    <a:cubicBezTo>
                      <a:pt x="540550" y="683776"/>
                      <a:pt x="535578" y="646418"/>
                      <a:pt x="524388" y="616531"/>
                    </a:cubicBezTo>
                    <a:cubicBezTo>
                      <a:pt x="516928" y="596607"/>
                      <a:pt x="514442" y="572947"/>
                      <a:pt x="515686" y="551777"/>
                    </a:cubicBezTo>
                    <a:cubicBezTo>
                      <a:pt x="518172" y="529362"/>
                      <a:pt x="524388" y="508192"/>
                      <a:pt x="536822" y="489513"/>
                    </a:cubicBezTo>
                    <a:cubicBezTo>
                      <a:pt x="550498" y="467098"/>
                      <a:pt x="564174" y="442193"/>
                      <a:pt x="575362" y="413551"/>
                    </a:cubicBezTo>
                    <a:cubicBezTo>
                      <a:pt x="587796" y="383664"/>
                      <a:pt x="598986" y="352533"/>
                      <a:pt x="608932" y="318910"/>
                    </a:cubicBezTo>
                    <a:cubicBezTo>
                      <a:pt x="628824" y="245439"/>
                      <a:pt x="637526" y="171967"/>
                      <a:pt x="632554" y="114685"/>
                    </a:cubicBezTo>
                    <a:cubicBezTo>
                      <a:pt x="628824" y="61138"/>
                      <a:pt x="612662" y="26270"/>
                      <a:pt x="589038" y="18798"/>
                    </a:cubicBezTo>
                    <a:cubicBezTo>
                      <a:pt x="586552" y="18798"/>
                      <a:pt x="584066" y="18798"/>
                      <a:pt x="580336" y="18798"/>
                    </a:cubicBezTo>
                    <a:close/>
                    <a:moveTo>
                      <a:pt x="594044" y="1351"/>
                    </a:moveTo>
                    <a:cubicBezTo>
                      <a:pt x="625128" y="11313"/>
                      <a:pt x="646266" y="51162"/>
                      <a:pt x="649998" y="113427"/>
                    </a:cubicBezTo>
                    <a:cubicBezTo>
                      <a:pt x="656214" y="173202"/>
                      <a:pt x="646266" y="247920"/>
                      <a:pt x="626372" y="325128"/>
                    </a:cubicBezTo>
                    <a:cubicBezTo>
                      <a:pt x="616424" y="358751"/>
                      <a:pt x="605234" y="389884"/>
                      <a:pt x="592800" y="421016"/>
                    </a:cubicBezTo>
                    <a:cubicBezTo>
                      <a:pt x="580366" y="449658"/>
                      <a:pt x="566688" y="475809"/>
                      <a:pt x="551768" y="499470"/>
                    </a:cubicBezTo>
                    <a:cubicBezTo>
                      <a:pt x="541820" y="515659"/>
                      <a:pt x="535602" y="534338"/>
                      <a:pt x="534360" y="553018"/>
                    </a:cubicBezTo>
                    <a:cubicBezTo>
                      <a:pt x="533116" y="571697"/>
                      <a:pt x="534360" y="591622"/>
                      <a:pt x="541820" y="610302"/>
                    </a:cubicBezTo>
                    <a:cubicBezTo>
                      <a:pt x="553010" y="642679"/>
                      <a:pt x="559228" y="681284"/>
                      <a:pt x="559228" y="722378"/>
                    </a:cubicBezTo>
                    <a:cubicBezTo>
                      <a:pt x="559228" y="764719"/>
                      <a:pt x="554254" y="809549"/>
                      <a:pt x="540576" y="853135"/>
                    </a:cubicBezTo>
                    <a:cubicBezTo>
                      <a:pt x="531872" y="888003"/>
                      <a:pt x="519438" y="921626"/>
                      <a:pt x="503274" y="952759"/>
                    </a:cubicBezTo>
                    <a:cubicBezTo>
                      <a:pt x="487110" y="982646"/>
                      <a:pt x="470944" y="1007552"/>
                      <a:pt x="451050" y="1031212"/>
                    </a:cubicBezTo>
                    <a:cubicBezTo>
                      <a:pt x="434886" y="1047401"/>
                      <a:pt x="424938" y="1068571"/>
                      <a:pt x="421208" y="1089741"/>
                    </a:cubicBezTo>
                    <a:cubicBezTo>
                      <a:pt x="416234" y="1112157"/>
                      <a:pt x="418722" y="1134572"/>
                      <a:pt x="426182" y="1155742"/>
                    </a:cubicBezTo>
                    <a:cubicBezTo>
                      <a:pt x="439860" y="1190611"/>
                      <a:pt x="446076" y="1229215"/>
                      <a:pt x="448564" y="1271555"/>
                    </a:cubicBezTo>
                    <a:cubicBezTo>
                      <a:pt x="448564" y="1316386"/>
                      <a:pt x="442346" y="1361217"/>
                      <a:pt x="429912" y="1406047"/>
                    </a:cubicBezTo>
                    <a:cubicBezTo>
                      <a:pt x="407530" y="1489482"/>
                      <a:pt x="365254" y="1561710"/>
                      <a:pt x="310544" y="1609031"/>
                    </a:cubicBezTo>
                    <a:cubicBezTo>
                      <a:pt x="268268" y="1647635"/>
                      <a:pt x="221018" y="1667560"/>
                      <a:pt x="176254" y="1667560"/>
                    </a:cubicBezTo>
                    <a:cubicBezTo>
                      <a:pt x="163820" y="1667560"/>
                      <a:pt x="151386" y="1666315"/>
                      <a:pt x="137708" y="1662579"/>
                    </a:cubicBezTo>
                    <a:cubicBezTo>
                      <a:pt x="81754" y="1646390"/>
                      <a:pt x="38234" y="1599069"/>
                      <a:pt x="15854" y="1528087"/>
                    </a:cubicBezTo>
                    <a:cubicBezTo>
                      <a:pt x="-5284" y="1458350"/>
                      <a:pt x="-5284" y="1374915"/>
                      <a:pt x="15854" y="1291480"/>
                    </a:cubicBezTo>
                    <a:cubicBezTo>
                      <a:pt x="29532" y="1246649"/>
                      <a:pt x="46938" y="1205554"/>
                      <a:pt x="70564" y="1168195"/>
                    </a:cubicBezTo>
                    <a:cubicBezTo>
                      <a:pt x="92946" y="1132081"/>
                      <a:pt x="119058" y="1102194"/>
                      <a:pt x="148900" y="1078534"/>
                    </a:cubicBezTo>
                    <a:cubicBezTo>
                      <a:pt x="166308" y="1064835"/>
                      <a:pt x="178742" y="1047401"/>
                      <a:pt x="186202" y="1024986"/>
                    </a:cubicBezTo>
                    <a:cubicBezTo>
                      <a:pt x="193662" y="1003816"/>
                      <a:pt x="194906" y="981400"/>
                      <a:pt x="192418" y="958985"/>
                    </a:cubicBezTo>
                    <a:cubicBezTo>
                      <a:pt x="186202" y="930343"/>
                      <a:pt x="184958" y="897965"/>
                      <a:pt x="186202" y="864342"/>
                    </a:cubicBezTo>
                    <a:cubicBezTo>
                      <a:pt x="187446" y="830719"/>
                      <a:pt x="193662" y="795851"/>
                      <a:pt x="203610" y="760983"/>
                    </a:cubicBezTo>
                    <a:cubicBezTo>
                      <a:pt x="216044" y="716152"/>
                      <a:pt x="233452" y="675057"/>
                      <a:pt x="255834" y="638943"/>
                    </a:cubicBezTo>
                    <a:cubicBezTo>
                      <a:pt x="275728" y="602830"/>
                      <a:pt x="301840" y="572943"/>
                      <a:pt x="327952" y="551773"/>
                    </a:cubicBezTo>
                    <a:cubicBezTo>
                      <a:pt x="342872" y="539320"/>
                      <a:pt x="355306" y="523131"/>
                      <a:pt x="364010" y="506942"/>
                    </a:cubicBezTo>
                    <a:cubicBezTo>
                      <a:pt x="372714" y="488262"/>
                      <a:pt x="376444" y="469583"/>
                      <a:pt x="375202" y="449658"/>
                    </a:cubicBezTo>
                    <a:cubicBezTo>
                      <a:pt x="375202" y="423507"/>
                      <a:pt x="376444" y="393620"/>
                      <a:pt x="381418" y="362487"/>
                    </a:cubicBezTo>
                    <a:cubicBezTo>
                      <a:pt x="386392" y="330109"/>
                      <a:pt x="392610" y="296486"/>
                      <a:pt x="401314" y="262863"/>
                    </a:cubicBezTo>
                    <a:cubicBezTo>
                      <a:pt x="422452" y="185655"/>
                      <a:pt x="453536" y="117163"/>
                      <a:pt x="488352" y="68597"/>
                    </a:cubicBezTo>
                    <a:cubicBezTo>
                      <a:pt x="524412" y="17539"/>
                      <a:pt x="561714" y="-6122"/>
                      <a:pt x="594044" y="1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A220B3DE-5CFA-D745-B039-7BCE12B72C65}"/>
                  </a:ext>
                </a:extLst>
              </p:cNvPr>
              <p:cNvSpPr/>
              <p:nvPr/>
            </p:nvSpPr>
            <p:spPr>
              <a:xfrm>
                <a:off x="18304421" y="7626923"/>
                <a:ext cx="635354" cy="16475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1" h="1323">
                    <a:moveTo>
                      <a:pt x="329" y="922"/>
                    </a:moveTo>
                    <a:cubicBezTo>
                      <a:pt x="322" y="904"/>
                      <a:pt x="321" y="885"/>
                      <a:pt x="324" y="865"/>
                    </a:cubicBezTo>
                    <a:cubicBezTo>
                      <a:pt x="328" y="847"/>
                      <a:pt x="337" y="829"/>
                      <a:pt x="350" y="815"/>
                    </a:cubicBezTo>
                    <a:cubicBezTo>
                      <a:pt x="365" y="798"/>
                      <a:pt x="379" y="777"/>
                      <a:pt x="391" y="753"/>
                    </a:cubicBezTo>
                    <a:cubicBezTo>
                      <a:pt x="403" y="730"/>
                      <a:pt x="414" y="703"/>
                      <a:pt x="422" y="675"/>
                    </a:cubicBezTo>
                    <a:cubicBezTo>
                      <a:pt x="431" y="639"/>
                      <a:pt x="436" y="604"/>
                      <a:pt x="436" y="572"/>
                    </a:cubicBezTo>
                    <a:cubicBezTo>
                      <a:pt x="436" y="539"/>
                      <a:pt x="431" y="510"/>
                      <a:pt x="422" y="484"/>
                    </a:cubicBezTo>
                    <a:cubicBezTo>
                      <a:pt x="416" y="468"/>
                      <a:pt x="414" y="452"/>
                      <a:pt x="415" y="436"/>
                    </a:cubicBezTo>
                    <a:cubicBezTo>
                      <a:pt x="417" y="419"/>
                      <a:pt x="422" y="403"/>
                      <a:pt x="431" y="389"/>
                    </a:cubicBezTo>
                    <a:cubicBezTo>
                      <a:pt x="442" y="371"/>
                      <a:pt x="453" y="350"/>
                      <a:pt x="463" y="327"/>
                    </a:cubicBezTo>
                    <a:cubicBezTo>
                      <a:pt x="473" y="304"/>
                      <a:pt x="482" y="278"/>
                      <a:pt x="489" y="250"/>
                    </a:cubicBezTo>
                    <a:cubicBezTo>
                      <a:pt x="506" y="188"/>
                      <a:pt x="513" y="128"/>
                      <a:pt x="510" y="83"/>
                    </a:cubicBezTo>
                    <a:cubicBezTo>
                      <a:pt x="505" y="38"/>
                      <a:pt x="492" y="7"/>
                      <a:pt x="469" y="1"/>
                    </a:cubicBezTo>
                    <a:cubicBezTo>
                      <a:pt x="446" y="-5"/>
                      <a:pt x="418" y="14"/>
                      <a:pt x="391" y="51"/>
                    </a:cubicBezTo>
                    <a:cubicBezTo>
                      <a:pt x="365" y="88"/>
                      <a:pt x="341" y="142"/>
                      <a:pt x="323" y="205"/>
                    </a:cubicBezTo>
                    <a:cubicBezTo>
                      <a:pt x="316" y="232"/>
                      <a:pt x="310" y="259"/>
                      <a:pt x="307" y="284"/>
                    </a:cubicBezTo>
                    <a:cubicBezTo>
                      <a:pt x="304" y="309"/>
                      <a:pt x="302" y="333"/>
                      <a:pt x="302" y="353"/>
                    </a:cubicBezTo>
                    <a:cubicBezTo>
                      <a:pt x="303" y="371"/>
                      <a:pt x="299" y="387"/>
                      <a:pt x="292" y="402"/>
                    </a:cubicBezTo>
                    <a:cubicBezTo>
                      <a:pt x="285" y="416"/>
                      <a:pt x="275" y="430"/>
                      <a:pt x="261" y="440"/>
                    </a:cubicBezTo>
                    <a:cubicBezTo>
                      <a:pt x="241" y="457"/>
                      <a:pt x="222" y="480"/>
                      <a:pt x="205" y="508"/>
                    </a:cubicBezTo>
                    <a:cubicBezTo>
                      <a:pt x="188" y="536"/>
                      <a:pt x="174" y="569"/>
                      <a:pt x="164" y="604"/>
                    </a:cubicBezTo>
                    <a:cubicBezTo>
                      <a:pt x="157" y="633"/>
                      <a:pt x="152" y="661"/>
                      <a:pt x="150" y="687"/>
                    </a:cubicBezTo>
                    <a:cubicBezTo>
                      <a:pt x="149" y="713"/>
                      <a:pt x="150" y="738"/>
                      <a:pt x="154" y="761"/>
                    </a:cubicBezTo>
                    <a:cubicBezTo>
                      <a:pt x="158" y="780"/>
                      <a:pt x="157" y="800"/>
                      <a:pt x="150" y="818"/>
                    </a:cubicBezTo>
                    <a:cubicBezTo>
                      <a:pt x="144" y="835"/>
                      <a:pt x="133" y="851"/>
                      <a:pt x="117" y="864"/>
                    </a:cubicBezTo>
                    <a:cubicBezTo>
                      <a:pt x="94" y="882"/>
                      <a:pt x="74" y="905"/>
                      <a:pt x="56" y="934"/>
                    </a:cubicBezTo>
                    <a:cubicBezTo>
                      <a:pt x="38" y="962"/>
                      <a:pt x="23" y="995"/>
                      <a:pt x="14" y="1031"/>
                    </a:cubicBezTo>
                    <a:cubicBezTo>
                      <a:pt x="-5" y="1099"/>
                      <a:pt x="-4" y="1165"/>
                      <a:pt x="13" y="1217"/>
                    </a:cubicBezTo>
                    <a:cubicBezTo>
                      <a:pt x="29" y="1269"/>
                      <a:pt x="62" y="1308"/>
                      <a:pt x="106" y="1319"/>
                    </a:cubicBezTo>
                    <a:cubicBezTo>
                      <a:pt x="150" y="1332"/>
                      <a:pt x="197" y="1315"/>
                      <a:pt x="238" y="1279"/>
                    </a:cubicBezTo>
                    <a:cubicBezTo>
                      <a:pt x="279" y="1243"/>
                      <a:pt x="314" y="1186"/>
                      <a:pt x="332" y="1119"/>
                    </a:cubicBezTo>
                    <a:cubicBezTo>
                      <a:pt x="343" y="1083"/>
                      <a:pt x="347" y="1047"/>
                      <a:pt x="346" y="1013"/>
                    </a:cubicBezTo>
                    <a:cubicBezTo>
                      <a:pt x="345" y="980"/>
                      <a:pt x="339" y="949"/>
                      <a:pt x="329" y="92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BD631F68-DABC-8E48-BDFE-A22A4B106432}"/>
                  </a:ext>
                </a:extLst>
              </p:cNvPr>
              <p:cNvSpPr/>
              <p:nvPr/>
            </p:nvSpPr>
            <p:spPr>
              <a:xfrm>
                <a:off x="17975532" y="7614461"/>
                <a:ext cx="597980" cy="16587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1" h="1332">
                    <a:moveTo>
                      <a:pt x="372" y="874"/>
                    </a:moveTo>
                    <a:cubicBezTo>
                      <a:pt x="356" y="861"/>
                      <a:pt x="345" y="845"/>
                      <a:pt x="340" y="827"/>
                    </a:cubicBezTo>
                    <a:cubicBezTo>
                      <a:pt x="334" y="809"/>
                      <a:pt x="333" y="789"/>
                      <a:pt x="337" y="770"/>
                    </a:cubicBezTo>
                    <a:cubicBezTo>
                      <a:pt x="342" y="747"/>
                      <a:pt x="344" y="723"/>
                      <a:pt x="343" y="696"/>
                    </a:cubicBezTo>
                    <a:cubicBezTo>
                      <a:pt x="343" y="669"/>
                      <a:pt x="339" y="642"/>
                      <a:pt x="332" y="613"/>
                    </a:cubicBezTo>
                    <a:cubicBezTo>
                      <a:pt x="323" y="577"/>
                      <a:pt x="310" y="544"/>
                      <a:pt x="294" y="516"/>
                    </a:cubicBezTo>
                    <a:cubicBezTo>
                      <a:pt x="278" y="487"/>
                      <a:pt x="259" y="464"/>
                      <a:pt x="239" y="446"/>
                    </a:cubicBezTo>
                    <a:cubicBezTo>
                      <a:pt x="226" y="435"/>
                      <a:pt x="217" y="422"/>
                      <a:pt x="210" y="407"/>
                    </a:cubicBezTo>
                    <a:cubicBezTo>
                      <a:pt x="203" y="392"/>
                      <a:pt x="200" y="375"/>
                      <a:pt x="201" y="359"/>
                    </a:cubicBezTo>
                    <a:cubicBezTo>
                      <a:pt x="202" y="337"/>
                      <a:pt x="201" y="314"/>
                      <a:pt x="199" y="288"/>
                    </a:cubicBezTo>
                    <a:cubicBezTo>
                      <a:pt x="196" y="263"/>
                      <a:pt x="191" y="236"/>
                      <a:pt x="184" y="209"/>
                    </a:cubicBezTo>
                    <a:cubicBezTo>
                      <a:pt x="169" y="146"/>
                      <a:pt x="145" y="91"/>
                      <a:pt x="120" y="53"/>
                    </a:cubicBezTo>
                    <a:cubicBezTo>
                      <a:pt x="95" y="16"/>
                      <a:pt x="68" y="-5"/>
                      <a:pt x="45" y="1"/>
                    </a:cubicBezTo>
                    <a:cubicBezTo>
                      <a:pt x="21" y="6"/>
                      <a:pt x="7" y="37"/>
                      <a:pt x="2" y="82"/>
                    </a:cubicBezTo>
                    <a:cubicBezTo>
                      <a:pt x="-3" y="127"/>
                      <a:pt x="1" y="187"/>
                      <a:pt x="17" y="250"/>
                    </a:cubicBezTo>
                    <a:cubicBezTo>
                      <a:pt x="24" y="277"/>
                      <a:pt x="32" y="304"/>
                      <a:pt x="41" y="327"/>
                    </a:cubicBezTo>
                    <a:cubicBezTo>
                      <a:pt x="50" y="351"/>
                      <a:pt x="61" y="372"/>
                      <a:pt x="72" y="390"/>
                    </a:cubicBezTo>
                    <a:cubicBezTo>
                      <a:pt x="80" y="405"/>
                      <a:pt x="84" y="421"/>
                      <a:pt x="86" y="437"/>
                    </a:cubicBezTo>
                    <a:cubicBezTo>
                      <a:pt x="87" y="453"/>
                      <a:pt x="84" y="470"/>
                      <a:pt x="78" y="486"/>
                    </a:cubicBezTo>
                    <a:cubicBezTo>
                      <a:pt x="68" y="510"/>
                      <a:pt x="62" y="540"/>
                      <a:pt x="61" y="573"/>
                    </a:cubicBezTo>
                    <a:cubicBezTo>
                      <a:pt x="61" y="605"/>
                      <a:pt x="64" y="641"/>
                      <a:pt x="73" y="677"/>
                    </a:cubicBezTo>
                    <a:cubicBezTo>
                      <a:pt x="80" y="705"/>
                      <a:pt x="89" y="732"/>
                      <a:pt x="101" y="756"/>
                    </a:cubicBezTo>
                    <a:cubicBezTo>
                      <a:pt x="113" y="779"/>
                      <a:pt x="126" y="800"/>
                      <a:pt x="140" y="818"/>
                    </a:cubicBezTo>
                    <a:cubicBezTo>
                      <a:pt x="153" y="833"/>
                      <a:pt x="161" y="851"/>
                      <a:pt x="164" y="869"/>
                    </a:cubicBezTo>
                    <a:cubicBezTo>
                      <a:pt x="167" y="888"/>
                      <a:pt x="166" y="908"/>
                      <a:pt x="158" y="926"/>
                    </a:cubicBezTo>
                    <a:cubicBezTo>
                      <a:pt x="147" y="953"/>
                      <a:pt x="140" y="984"/>
                      <a:pt x="138" y="1017"/>
                    </a:cubicBezTo>
                    <a:cubicBezTo>
                      <a:pt x="137" y="1050"/>
                      <a:pt x="140" y="1086"/>
                      <a:pt x="149" y="1123"/>
                    </a:cubicBezTo>
                    <a:cubicBezTo>
                      <a:pt x="166" y="1191"/>
                      <a:pt x="199" y="1248"/>
                      <a:pt x="239" y="1285"/>
                    </a:cubicBezTo>
                    <a:cubicBezTo>
                      <a:pt x="279" y="1322"/>
                      <a:pt x="325" y="1340"/>
                      <a:pt x="370" y="1329"/>
                    </a:cubicBezTo>
                    <a:cubicBezTo>
                      <a:pt x="414" y="1319"/>
                      <a:pt x="448" y="1281"/>
                      <a:pt x="466" y="1230"/>
                    </a:cubicBezTo>
                    <a:cubicBezTo>
                      <a:pt x="484" y="1178"/>
                      <a:pt x="487" y="1112"/>
                      <a:pt x="470" y="1044"/>
                    </a:cubicBezTo>
                    <a:cubicBezTo>
                      <a:pt x="461" y="1008"/>
                      <a:pt x="448" y="975"/>
                      <a:pt x="430" y="945"/>
                    </a:cubicBezTo>
                    <a:cubicBezTo>
                      <a:pt x="414" y="916"/>
                      <a:pt x="394" y="892"/>
                      <a:pt x="372" y="87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8C4959E3-CA79-E045-AB56-F25E1B37A8D1}"/>
                  </a:ext>
                </a:extLst>
              </p:cNvPr>
              <p:cNvSpPr/>
              <p:nvPr/>
            </p:nvSpPr>
            <p:spPr>
              <a:xfrm>
                <a:off x="17965739" y="7605634"/>
                <a:ext cx="617230" cy="1677528"/>
              </a:xfrm>
              <a:custGeom>
                <a:avLst/>
                <a:gdLst>
                  <a:gd name="connsiteX0" fmla="*/ 74454 w 617230"/>
                  <a:gd name="connsiteY0" fmla="*/ 17550 h 1677528"/>
                  <a:gd name="connsiteX1" fmla="*/ 66994 w 617230"/>
                  <a:gd name="connsiteY1" fmla="*/ 18796 h 1677528"/>
                  <a:gd name="connsiteX2" fmla="*/ 21000 w 617230"/>
                  <a:gd name="connsiteY2" fmla="*/ 112192 h 1677528"/>
                  <a:gd name="connsiteX3" fmla="*/ 39646 w 617230"/>
                  <a:gd name="connsiteY3" fmla="*/ 317664 h 1677528"/>
                  <a:gd name="connsiteX4" fmla="*/ 69482 w 617230"/>
                  <a:gd name="connsiteY4" fmla="*/ 412305 h 1677528"/>
                  <a:gd name="connsiteX5" fmla="*/ 106774 w 617230"/>
                  <a:gd name="connsiteY5" fmla="*/ 489513 h 1677528"/>
                  <a:gd name="connsiteX6" fmla="*/ 125422 w 617230"/>
                  <a:gd name="connsiteY6" fmla="*/ 553022 h 1677528"/>
                  <a:gd name="connsiteX7" fmla="*/ 114234 w 617230"/>
                  <a:gd name="connsiteY7" fmla="*/ 616532 h 1677528"/>
                  <a:gd name="connsiteX8" fmla="*/ 94344 w 617230"/>
                  <a:gd name="connsiteY8" fmla="*/ 722381 h 1677528"/>
                  <a:gd name="connsiteX9" fmla="*/ 109262 w 617230"/>
                  <a:gd name="connsiteY9" fmla="*/ 849400 h 1677528"/>
                  <a:gd name="connsiteX10" fmla="*/ 144068 w 617230"/>
                  <a:gd name="connsiteY10" fmla="*/ 945286 h 1677528"/>
                  <a:gd name="connsiteX11" fmla="*/ 191308 w 617230"/>
                  <a:gd name="connsiteY11" fmla="*/ 1021249 h 1677528"/>
                  <a:gd name="connsiteX12" fmla="*/ 222386 w 617230"/>
                  <a:gd name="connsiteY12" fmla="*/ 1089739 h 1677528"/>
                  <a:gd name="connsiteX13" fmla="*/ 214926 w 617230"/>
                  <a:gd name="connsiteY13" fmla="*/ 1165702 h 1677528"/>
                  <a:gd name="connsiteX14" fmla="*/ 190064 w 617230"/>
                  <a:gd name="connsiteY14" fmla="*/ 1275287 h 1677528"/>
                  <a:gd name="connsiteX15" fmla="*/ 203738 w 617230"/>
                  <a:gd name="connsiteY15" fmla="*/ 1404796 h 1677528"/>
                  <a:gd name="connsiteX16" fmla="*/ 311890 w 617230"/>
                  <a:gd name="connsiteY16" fmla="*/ 1602796 h 1677528"/>
                  <a:gd name="connsiteX17" fmla="*/ 467280 w 617230"/>
                  <a:gd name="connsiteY17" fmla="*/ 1655098 h 1677528"/>
                  <a:gd name="connsiteX18" fmla="*/ 580406 w 617230"/>
                  <a:gd name="connsiteY18" fmla="*/ 1536796 h 1677528"/>
                  <a:gd name="connsiteX19" fmla="*/ 586620 w 617230"/>
                  <a:gd name="connsiteY19" fmla="*/ 1311400 h 1677528"/>
                  <a:gd name="connsiteX20" fmla="*/ 536896 w 617230"/>
                  <a:gd name="connsiteY20" fmla="*/ 1190607 h 1677528"/>
                  <a:gd name="connsiteX21" fmla="*/ 466038 w 617230"/>
                  <a:gd name="connsiteY21" fmla="*/ 1103437 h 1677528"/>
                  <a:gd name="connsiteX22" fmla="*/ 423772 w 617230"/>
                  <a:gd name="connsiteY22" fmla="*/ 1041173 h 1677528"/>
                  <a:gd name="connsiteX23" fmla="*/ 420042 w 617230"/>
                  <a:gd name="connsiteY23" fmla="*/ 965211 h 1677528"/>
                  <a:gd name="connsiteX24" fmla="*/ 427500 w 617230"/>
                  <a:gd name="connsiteY24" fmla="*/ 875551 h 1677528"/>
                  <a:gd name="connsiteX25" fmla="*/ 413826 w 617230"/>
                  <a:gd name="connsiteY25" fmla="*/ 774683 h 1677528"/>
                  <a:gd name="connsiteX26" fmla="*/ 366588 w 617230"/>
                  <a:gd name="connsiteY26" fmla="*/ 655136 h 1677528"/>
                  <a:gd name="connsiteX27" fmla="*/ 301946 w 617230"/>
                  <a:gd name="connsiteY27" fmla="*/ 571701 h 1677528"/>
                  <a:gd name="connsiteX28" fmla="*/ 262166 w 617230"/>
                  <a:gd name="connsiteY28" fmla="*/ 518154 h 1677528"/>
                  <a:gd name="connsiteX29" fmla="*/ 250978 w 617230"/>
                  <a:gd name="connsiteY29" fmla="*/ 454645 h 1677528"/>
                  <a:gd name="connsiteX30" fmla="*/ 247248 w 617230"/>
                  <a:gd name="connsiteY30" fmla="*/ 368720 h 1677528"/>
                  <a:gd name="connsiteX31" fmla="*/ 229844 w 617230"/>
                  <a:gd name="connsiteY31" fmla="*/ 271588 h 1677528"/>
                  <a:gd name="connsiteX32" fmla="*/ 151528 w 617230"/>
                  <a:gd name="connsiteY32" fmla="*/ 79814 h 1677528"/>
                  <a:gd name="connsiteX33" fmla="*/ 74454 w 617230"/>
                  <a:gd name="connsiteY33" fmla="*/ 17550 h 1677528"/>
                  <a:gd name="connsiteX34" fmla="*/ 63234 w 617230"/>
                  <a:gd name="connsiteY34" fmla="*/ 1349 h 1677528"/>
                  <a:gd name="connsiteX35" fmla="*/ 167668 w 617230"/>
                  <a:gd name="connsiteY35" fmla="*/ 69840 h 1677528"/>
                  <a:gd name="connsiteX36" fmla="*/ 247238 w 617230"/>
                  <a:gd name="connsiteY36" fmla="*/ 266598 h 1677528"/>
                  <a:gd name="connsiteX37" fmla="*/ 265888 w 617230"/>
                  <a:gd name="connsiteY37" fmla="*/ 367468 h 1677528"/>
                  <a:gd name="connsiteX38" fmla="*/ 268374 w 617230"/>
                  <a:gd name="connsiteY38" fmla="*/ 455885 h 1677528"/>
                  <a:gd name="connsiteX39" fmla="*/ 279564 w 617230"/>
                  <a:gd name="connsiteY39" fmla="*/ 511923 h 1677528"/>
                  <a:gd name="connsiteX40" fmla="*/ 313132 w 617230"/>
                  <a:gd name="connsiteY40" fmla="*/ 558000 h 1677528"/>
                  <a:gd name="connsiteX41" fmla="*/ 382756 w 617230"/>
                  <a:gd name="connsiteY41" fmla="*/ 646416 h 1677528"/>
                  <a:gd name="connsiteX42" fmla="*/ 431244 w 617230"/>
                  <a:gd name="connsiteY42" fmla="*/ 769701 h 1677528"/>
                  <a:gd name="connsiteX43" fmla="*/ 444920 w 617230"/>
                  <a:gd name="connsiteY43" fmla="*/ 875552 h 1677528"/>
                  <a:gd name="connsiteX44" fmla="*/ 437460 w 617230"/>
                  <a:gd name="connsiteY44" fmla="*/ 968950 h 1677528"/>
                  <a:gd name="connsiteX45" fmla="*/ 441190 w 617230"/>
                  <a:gd name="connsiteY45" fmla="*/ 1034951 h 1677528"/>
                  <a:gd name="connsiteX46" fmla="*/ 477246 w 617230"/>
                  <a:gd name="connsiteY46" fmla="*/ 1089744 h 1677528"/>
                  <a:gd name="connsiteX47" fmla="*/ 553086 w 617230"/>
                  <a:gd name="connsiteY47" fmla="*/ 1181897 h 1677528"/>
                  <a:gd name="connsiteX48" fmla="*/ 602816 w 617230"/>
                  <a:gd name="connsiteY48" fmla="*/ 1306427 h 1677528"/>
                  <a:gd name="connsiteX49" fmla="*/ 597844 w 617230"/>
                  <a:gd name="connsiteY49" fmla="*/ 1543035 h 1677528"/>
                  <a:gd name="connsiteX50" fmla="*/ 472272 w 617230"/>
                  <a:gd name="connsiteY50" fmla="*/ 1673792 h 1677528"/>
                  <a:gd name="connsiteX51" fmla="*/ 436218 w 617230"/>
                  <a:gd name="connsiteY51" fmla="*/ 1677528 h 1677528"/>
                  <a:gd name="connsiteX52" fmla="*/ 300700 w 617230"/>
                  <a:gd name="connsiteY52" fmla="*/ 1616508 h 1677528"/>
                  <a:gd name="connsiteX53" fmla="*/ 186318 w 617230"/>
                  <a:gd name="connsiteY53" fmla="*/ 1408542 h 1677528"/>
                  <a:gd name="connsiteX54" fmla="*/ 172642 w 617230"/>
                  <a:gd name="connsiteY54" fmla="*/ 1275295 h 1677528"/>
                  <a:gd name="connsiteX55" fmla="*/ 197508 w 617230"/>
                  <a:gd name="connsiteY55" fmla="*/ 1158236 h 1677528"/>
                  <a:gd name="connsiteX56" fmla="*/ 204968 w 617230"/>
                  <a:gd name="connsiteY56" fmla="*/ 1093480 h 1677528"/>
                  <a:gd name="connsiteX57" fmla="*/ 177616 w 617230"/>
                  <a:gd name="connsiteY57" fmla="*/ 1032460 h 1677528"/>
                  <a:gd name="connsiteX58" fmla="*/ 126640 w 617230"/>
                  <a:gd name="connsiteY58" fmla="*/ 954006 h 1677528"/>
                  <a:gd name="connsiteX59" fmla="*/ 90586 w 617230"/>
                  <a:gd name="connsiteY59" fmla="*/ 853137 h 1677528"/>
                  <a:gd name="connsiteX60" fmla="*/ 76910 w 617230"/>
                  <a:gd name="connsiteY60" fmla="*/ 721134 h 1677528"/>
                  <a:gd name="connsiteX61" fmla="*/ 98046 w 617230"/>
                  <a:gd name="connsiteY61" fmla="*/ 610302 h 1677528"/>
                  <a:gd name="connsiteX62" fmla="*/ 106748 w 617230"/>
                  <a:gd name="connsiteY62" fmla="*/ 553018 h 1677528"/>
                  <a:gd name="connsiteX63" fmla="*/ 90586 w 617230"/>
                  <a:gd name="connsiteY63" fmla="*/ 499470 h 1677528"/>
                  <a:gd name="connsiteX64" fmla="*/ 52044 w 617230"/>
                  <a:gd name="connsiteY64" fmla="*/ 418526 h 1677528"/>
                  <a:gd name="connsiteX65" fmla="*/ 22206 w 617230"/>
                  <a:gd name="connsiteY65" fmla="*/ 322637 h 1677528"/>
                  <a:gd name="connsiteX66" fmla="*/ 2312 w 617230"/>
                  <a:gd name="connsiteY66" fmla="*/ 110935 h 1677528"/>
                  <a:gd name="connsiteX67" fmla="*/ 63234 w 617230"/>
                  <a:gd name="connsiteY67" fmla="*/ 1349 h 167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17230" h="1677528">
                    <a:moveTo>
                      <a:pt x="74454" y="17550"/>
                    </a:moveTo>
                    <a:cubicBezTo>
                      <a:pt x="71968" y="17550"/>
                      <a:pt x="69482" y="18796"/>
                      <a:pt x="66994" y="18796"/>
                    </a:cubicBezTo>
                    <a:cubicBezTo>
                      <a:pt x="44618" y="23777"/>
                      <a:pt x="27214" y="58645"/>
                      <a:pt x="21000" y="112192"/>
                    </a:cubicBezTo>
                    <a:cubicBezTo>
                      <a:pt x="14784" y="169475"/>
                      <a:pt x="21000" y="242947"/>
                      <a:pt x="39646" y="317664"/>
                    </a:cubicBezTo>
                    <a:cubicBezTo>
                      <a:pt x="47104" y="351286"/>
                      <a:pt x="58292" y="383664"/>
                      <a:pt x="69482" y="412305"/>
                    </a:cubicBezTo>
                    <a:cubicBezTo>
                      <a:pt x="80670" y="440947"/>
                      <a:pt x="93100" y="467098"/>
                      <a:pt x="106774" y="489513"/>
                    </a:cubicBezTo>
                    <a:cubicBezTo>
                      <a:pt x="117962" y="509437"/>
                      <a:pt x="124178" y="530607"/>
                      <a:pt x="125422" y="553022"/>
                    </a:cubicBezTo>
                    <a:cubicBezTo>
                      <a:pt x="126664" y="574192"/>
                      <a:pt x="122936" y="596607"/>
                      <a:pt x="114234" y="616532"/>
                    </a:cubicBezTo>
                    <a:cubicBezTo>
                      <a:pt x="103046" y="646419"/>
                      <a:pt x="96830" y="682532"/>
                      <a:pt x="94344" y="722381"/>
                    </a:cubicBezTo>
                    <a:cubicBezTo>
                      <a:pt x="93100" y="763475"/>
                      <a:pt x="99316" y="805815"/>
                      <a:pt x="109262" y="849400"/>
                    </a:cubicBezTo>
                    <a:cubicBezTo>
                      <a:pt x="116720" y="883022"/>
                      <a:pt x="129152" y="915400"/>
                      <a:pt x="144068" y="945286"/>
                    </a:cubicBezTo>
                    <a:cubicBezTo>
                      <a:pt x="157742" y="973928"/>
                      <a:pt x="172660" y="1000079"/>
                      <a:pt x="191308" y="1021249"/>
                    </a:cubicBezTo>
                    <a:cubicBezTo>
                      <a:pt x="207468" y="1041173"/>
                      <a:pt x="218656" y="1064834"/>
                      <a:pt x="222386" y="1089739"/>
                    </a:cubicBezTo>
                    <a:cubicBezTo>
                      <a:pt x="227358" y="1115890"/>
                      <a:pt x="223628" y="1142041"/>
                      <a:pt x="214926" y="1165702"/>
                    </a:cubicBezTo>
                    <a:cubicBezTo>
                      <a:pt x="201252" y="1198079"/>
                      <a:pt x="193794" y="1235437"/>
                      <a:pt x="190064" y="1275287"/>
                    </a:cubicBezTo>
                    <a:cubicBezTo>
                      <a:pt x="188822" y="1317626"/>
                      <a:pt x="193794" y="1361211"/>
                      <a:pt x="203738" y="1404796"/>
                    </a:cubicBezTo>
                    <a:cubicBezTo>
                      <a:pt x="223628" y="1484494"/>
                      <a:pt x="262166" y="1555475"/>
                      <a:pt x="311890" y="1602796"/>
                    </a:cubicBezTo>
                    <a:cubicBezTo>
                      <a:pt x="362858" y="1648872"/>
                      <a:pt x="417556" y="1667551"/>
                      <a:pt x="467280" y="1655098"/>
                    </a:cubicBezTo>
                    <a:cubicBezTo>
                      <a:pt x="517006" y="1643891"/>
                      <a:pt x="558028" y="1601551"/>
                      <a:pt x="580406" y="1536796"/>
                    </a:cubicBezTo>
                    <a:cubicBezTo>
                      <a:pt x="602782" y="1472041"/>
                      <a:pt x="605268" y="1391098"/>
                      <a:pt x="586620" y="1311400"/>
                    </a:cubicBezTo>
                    <a:cubicBezTo>
                      <a:pt x="575432" y="1267815"/>
                      <a:pt x="559272" y="1226721"/>
                      <a:pt x="536896" y="1190607"/>
                    </a:cubicBezTo>
                    <a:cubicBezTo>
                      <a:pt x="517006" y="1155739"/>
                      <a:pt x="492144" y="1125853"/>
                      <a:pt x="466038" y="1103437"/>
                    </a:cubicBezTo>
                    <a:cubicBezTo>
                      <a:pt x="446148" y="1087249"/>
                      <a:pt x="431230" y="1066079"/>
                      <a:pt x="423772" y="1041173"/>
                    </a:cubicBezTo>
                    <a:cubicBezTo>
                      <a:pt x="416312" y="1016268"/>
                      <a:pt x="413826" y="991362"/>
                      <a:pt x="420042" y="965211"/>
                    </a:cubicBezTo>
                    <a:cubicBezTo>
                      <a:pt x="425014" y="937815"/>
                      <a:pt x="428744" y="907928"/>
                      <a:pt x="427500" y="875551"/>
                    </a:cubicBezTo>
                    <a:cubicBezTo>
                      <a:pt x="426258" y="841928"/>
                      <a:pt x="422528" y="809551"/>
                      <a:pt x="413826" y="774683"/>
                    </a:cubicBezTo>
                    <a:cubicBezTo>
                      <a:pt x="402638" y="731098"/>
                      <a:pt x="387720" y="691249"/>
                      <a:pt x="366588" y="655136"/>
                    </a:cubicBezTo>
                    <a:cubicBezTo>
                      <a:pt x="347940" y="621513"/>
                      <a:pt x="325564" y="592871"/>
                      <a:pt x="301946" y="571701"/>
                    </a:cubicBezTo>
                    <a:cubicBezTo>
                      <a:pt x="284542" y="556758"/>
                      <a:pt x="270868" y="538079"/>
                      <a:pt x="262166" y="518154"/>
                    </a:cubicBezTo>
                    <a:cubicBezTo>
                      <a:pt x="253464" y="498230"/>
                      <a:pt x="249734" y="477060"/>
                      <a:pt x="250978" y="454645"/>
                    </a:cubicBezTo>
                    <a:cubicBezTo>
                      <a:pt x="250978" y="428494"/>
                      <a:pt x="250978" y="399852"/>
                      <a:pt x="247248" y="368720"/>
                    </a:cubicBezTo>
                    <a:cubicBezTo>
                      <a:pt x="243518" y="337588"/>
                      <a:pt x="238546" y="305211"/>
                      <a:pt x="229844" y="271588"/>
                    </a:cubicBezTo>
                    <a:cubicBezTo>
                      <a:pt x="212440" y="196871"/>
                      <a:pt x="183848" y="128381"/>
                      <a:pt x="151528" y="79814"/>
                    </a:cubicBezTo>
                    <a:cubicBezTo>
                      <a:pt x="124178" y="39965"/>
                      <a:pt x="96830" y="17550"/>
                      <a:pt x="74454" y="17550"/>
                    </a:cubicBezTo>
                    <a:close/>
                    <a:moveTo>
                      <a:pt x="63234" y="1349"/>
                    </a:moveTo>
                    <a:cubicBezTo>
                      <a:pt x="94316" y="-6124"/>
                      <a:pt x="131614" y="17538"/>
                      <a:pt x="167668" y="69840"/>
                    </a:cubicBezTo>
                    <a:cubicBezTo>
                      <a:pt x="199994" y="119652"/>
                      <a:pt x="228590" y="189390"/>
                      <a:pt x="247238" y="266598"/>
                    </a:cubicBezTo>
                    <a:cubicBezTo>
                      <a:pt x="255942" y="301467"/>
                      <a:pt x="262158" y="335090"/>
                      <a:pt x="265888" y="367468"/>
                    </a:cubicBezTo>
                    <a:cubicBezTo>
                      <a:pt x="268374" y="398601"/>
                      <a:pt x="269618" y="428488"/>
                      <a:pt x="268374" y="455885"/>
                    </a:cubicBezTo>
                    <a:cubicBezTo>
                      <a:pt x="267132" y="474564"/>
                      <a:pt x="270862" y="493244"/>
                      <a:pt x="279564" y="511923"/>
                    </a:cubicBezTo>
                    <a:cubicBezTo>
                      <a:pt x="287024" y="529358"/>
                      <a:pt x="298214" y="545547"/>
                      <a:pt x="313132" y="558000"/>
                    </a:cubicBezTo>
                    <a:cubicBezTo>
                      <a:pt x="339242" y="580415"/>
                      <a:pt x="362864" y="610302"/>
                      <a:pt x="382756" y="646416"/>
                    </a:cubicBezTo>
                    <a:cubicBezTo>
                      <a:pt x="403892" y="683775"/>
                      <a:pt x="420054" y="724870"/>
                      <a:pt x="431244" y="769701"/>
                    </a:cubicBezTo>
                    <a:cubicBezTo>
                      <a:pt x="439948" y="805815"/>
                      <a:pt x="444920" y="840683"/>
                      <a:pt x="444920" y="875552"/>
                    </a:cubicBezTo>
                    <a:cubicBezTo>
                      <a:pt x="446164" y="909175"/>
                      <a:pt x="443678" y="940308"/>
                      <a:pt x="437460" y="968950"/>
                    </a:cubicBezTo>
                    <a:cubicBezTo>
                      <a:pt x="433730" y="991365"/>
                      <a:pt x="433730" y="1015026"/>
                      <a:pt x="441190" y="1034951"/>
                    </a:cubicBezTo>
                    <a:cubicBezTo>
                      <a:pt x="447406" y="1057366"/>
                      <a:pt x="461082" y="1074801"/>
                      <a:pt x="477246" y="1089744"/>
                    </a:cubicBezTo>
                    <a:cubicBezTo>
                      <a:pt x="505842" y="1114650"/>
                      <a:pt x="530706" y="1144538"/>
                      <a:pt x="553086" y="1181897"/>
                    </a:cubicBezTo>
                    <a:cubicBezTo>
                      <a:pt x="575464" y="1219256"/>
                      <a:pt x="592870" y="1261596"/>
                      <a:pt x="602816" y="1306427"/>
                    </a:cubicBezTo>
                    <a:cubicBezTo>
                      <a:pt x="623952" y="1391108"/>
                      <a:pt x="621466" y="1474543"/>
                      <a:pt x="597844" y="1543035"/>
                    </a:cubicBezTo>
                    <a:cubicBezTo>
                      <a:pt x="572978" y="1612772"/>
                      <a:pt x="528220" y="1660094"/>
                      <a:pt x="472272" y="1673792"/>
                    </a:cubicBezTo>
                    <a:cubicBezTo>
                      <a:pt x="459840" y="1676283"/>
                      <a:pt x="448650" y="1677528"/>
                      <a:pt x="436218" y="1677528"/>
                    </a:cubicBezTo>
                    <a:cubicBezTo>
                      <a:pt x="390216" y="1677528"/>
                      <a:pt x="344214" y="1656358"/>
                      <a:pt x="300700" y="1616508"/>
                    </a:cubicBezTo>
                    <a:cubicBezTo>
                      <a:pt x="247238" y="1565451"/>
                      <a:pt x="206210" y="1493223"/>
                      <a:pt x="186318" y="1408542"/>
                    </a:cubicBezTo>
                    <a:cubicBezTo>
                      <a:pt x="175128" y="1363711"/>
                      <a:pt x="171398" y="1318880"/>
                      <a:pt x="172642" y="1275295"/>
                    </a:cubicBezTo>
                    <a:cubicBezTo>
                      <a:pt x="175128" y="1231709"/>
                      <a:pt x="182588" y="1193105"/>
                      <a:pt x="197508" y="1158236"/>
                    </a:cubicBezTo>
                    <a:cubicBezTo>
                      <a:pt x="206210" y="1138311"/>
                      <a:pt x="208698" y="1115896"/>
                      <a:pt x="204968" y="1093480"/>
                    </a:cubicBezTo>
                    <a:cubicBezTo>
                      <a:pt x="201238" y="1072310"/>
                      <a:pt x="191292" y="1049895"/>
                      <a:pt x="177616" y="1032460"/>
                    </a:cubicBezTo>
                    <a:cubicBezTo>
                      <a:pt x="157722" y="1010045"/>
                      <a:pt x="141560" y="982648"/>
                      <a:pt x="126640" y="954006"/>
                    </a:cubicBezTo>
                    <a:cubicBezTo>
                      <a:pt x="111722" y="922874"/>
                      <a:pt x="100532" y="889250"/>
                      <a:pt x="90586" y="853137"/>
                    </a:cubicBezTo>
                    <a:cubicBezTo>
                      <a:pt x="80640" y="809551"/>
                      <a:pt x="75666" y="763475"/>
                      <a:pt x="76910" y="721134"/>
                    </a:cubicBezTo>
                    <a:cubicBezTo>
                      <a:pt x="78152" y="680039"/>
                      <a:pt x="85612" y="642680"/>
                      <a:pt x="98046" y="610302"/>
                    </a:cubicBezTo>
                    <a:cubicBezTo>
                      <a:pt x="105504" y="592868"/>
                      <a:pt x="109234" y="572943"/>
                      <a:pt x="106748" y="553018"/>
                    </a:cubicBezTo>
                    <a:cubicBezTo>
                      <a:pt x="106748" y="534339"/>
                      <a:pt x="100532" y="515659"/>
                      <a:pt x="90586" y="499470"/>
                    </a:cubicBezTo>
                    <a:cubicBezTo>
                      <a:pt x="76910" y="475810"/>
                      <a:pt x="63234" y="448413"/>
                      <a:pt x="52044" y="418526"/>
                    </a:cubicBezTo>
                    <a:cubicBezTo>
                      <a:pt x="39610" y="388638"/>
                      <a:pt x="30908" y="356260"/>
                      <a:pt x="22206" y="322637"/>
                    </a:cubicBezTo>
                    <a:cubicBezTo>
                      <a:pt x="2312" y="245428"/>
                      <a:pt x="-3904" y="169465"/>
                      <a:pt x="2312" y="110935"/>
                    </a:cubicBezTo>
                    <a:cubicBezTo>
                      <a:pt x="9772" y="47425"/>
                      <a:pt x="30908" y="8820"/>
                      <a:pt x="63234" y="1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D4FCB686-3668-BC46-B00C-8E56646A649D}"/>
                  </a:ext>
                </a:extLst>
              </p:cNvPr>
              <p:cNvSpPr/>
              <p:nvPr/>
            </p:nvSpPr>
            <p:spPr>
              <a:xfrm>
                <a:off x="17975532" y="7614461"/>
                <a:ext cx="597980" cy="16587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1" h="1332">
                    <a:moveTo>
                      <a:pt x="372" y="874"/>
                    </a:moveTo>
                    <a:cubicBezTo>
                      <a:pt x="356" y="861"/>
                      <a:pt x="345" y="845"/>
                      <a:pt x="340" y="827"/>
                    </a:cubicBezTo>
                    <a:cubicBezTo>
                      <a:pt x="334" y="809"/>
                      <a:pt x="333" y="789"/>
                      <a:pt x="337" y="770"/>
                    </a:cubicBezTo>
                    <a:cubicBezTo>
                      <a:pt x="342" y="747"/>
                      <a:pt x="344" y="723"/>
                      <a:pt x="343" y="696"/>
                    </a:cubicBezTo>
                    <a:cubicBezTo>
                      <a:pt x="343" y="669"/>
                      <a:pt x="339" y="642"/>
                      <a:pt x="332" y="613"/>
                    </a:cubicBezTo>
                    <a:cubicBezTo>
                      <a:pt x="323" y="577"/>
                      <a:pt x="310" y="544"/>
                      <a:pt x="294" y="516"/>
                    </a:cubicBezTo>
                    <a:cubicBezTo>
                      <a:pt x="278" y="487"/>
                      <a:pt x="259" y="464"/>
                      <a:pt x="239" y="446"/>
                    </a:cubicBezTo>
                    <a:cubicBezTo>
                      <a:pt x="226" y="435"/>
                      <a:pt x="217" y="422"/>
                      <a:pt x="210" y="407"/>
                    </a:cubicBezTo>
                    <a:cubicBezTo>
                      <a:pt x="203" y="392"/>
                      <a:pt x="200" y="375"/>
                      <a:pt x="201" y="359"/>
                    </a:cubicBezTo>
                    <a:cubicBezTo>
                      <a:pt x="202" y="337"/>
                      <a:pt x="201" y="314"/>
                      <a:pt x="199" y="288"/>
                    </a:cubicBezTo>
                    <a:cubicBezTo>
                      <a:pt x="196" y="263"/>
                      <a:pt x="191" y="236"/>
                      <a:pt x="184" y="209"/>
                    </a:cubicBezTo>
                    <a:cubicBezTo>
                      <a:pt x="169" y="146"/>
                      <a:pt x="145" y="91"/>
                      <a:pt x="120" y="53"/>
                    </a:cubicBezTo>
                    <a:cubicBezTo>
                      <a:pt x="95" y="16"/>
                      <a:pt x="68" y="-5"/>
                      <a:pt x="45" y="1"/>
                    </a:cubicBezTo>
                    <a:cubicBezTo>
                      <a:pt x="21" y="6"/>
                      <a:pt x="7" y="37"/>
                      <a:pt x="2" y="82"/>
                    </a:cubicBezTo>
                    <a:cubicBezTo>
                      <a:pt x="-3" y="127"/>
                      <a:pt x="1" y="187"/>
                      <a:pt x="17" y="250"/>
                    </a:cubicBezTo>
                    <a:cubicBezTo>
                      <a:pt x="24" y="277"/>
                      <a:pt x="32" y="304"/>
                      <a:pt x="41" y="327"/>
                    </a:cubicBezTo>
                    <a:cubicBezTo>
                      <a:pt x="50" y="351"/>
                      <a:pt x="61" y="372"/>
                      <a:pt x="72" y="390"/>
                    </a:cubicBezTo>
                    <a:cubicBezTo>
                      <a:pt x="80" y="405"/>
                      <a:pt x="84" y="421"/>
                      <a:pt x="86" y="437"/>
                    </a:cubicBezTo>
                    <a:cubicBezTo>
                      <a:pt x="87" y="453"/>
                      <a:pt x="84" y="470"/>
                      <a:pt x="78" y="486"/>
                    </a:cubicBezTo>
                    <a:cubicBezTo>
                      <a:pt x="68" y="510"/>
                      <a:pt x="62" y="540"/>
                      <a:pt x="61" y="573"/>
                    </a:cubicBezTo>
                    <a:cubicBezTo>
                      <a:pt x="61" y="605"/>
                      <a:pt x="64" y="641"/>
                      <a:pt x="73" y="677"/>
                    </a:cubicBezTo>
                    <a:cubicBezTo>
                      <a:pt x="80" y="705"/>
                      <a:pt x="89" y="732"/>
                      <a:pt x="101" y="756"/>
                    </a:cubicBezTo>
                    <a:cubicBezTo>
                      <a:pt x="113" y="779"/>
                      <a:pt x="126" y="800"/>
                      <a:pt x="140" y="818"/>
                    </a:cubicBezTo>
                    <a:cubicBezTo>
                      <a:pt x="153" y="833"/>
                      <a:pt x="161" y="851"/>
                      <a:pt x="164" y="869"/>
                    </a:cubicBezTo>
                    <a:cubicBezTo>
                      <a:pt x="167" y="888"/>
                      <a:pt x="166" y="908"/>
                      <a:pt x="158" y="926"/>
                    </a:cubicBezTo>
                    <a:cubicBezTo>
                      <a:pt x="147" y="953"/>
                      <a:pt x="140" y="984"/>
                      <a:pt x="138" y="1017"/>
                    </a:cubicBezTo>
                    <a:cubicBezTo>
                      <a:pt x="137" y="1050"/>
                      <a:pt x="140" y="1086"/>
                      <a:pt x="149" y="1123"/>
                    </a:cubicBezTo>
                    <a:cubicBezTo>
                      <a:pt x="166" y="1191"/>
                      <a:pt x="199" y="1248"/>
                      <a:pt x="239" y="1285"/>
                    </a:cubicBezTo>
                    <a:cubicBezTo>
                      <a:pt x="279" y="1322"/>
                      <a:pt x="325" y="1340"/>
                      <a:pt x="370" y="1329"/>
                    </a:cubicBezTo>
                    <a:cubicBezTo>
                      <a:pt x="414" y="1319"/>
                      <a:pt x="448" y="1281"/>
                      <a:pt x="466" y="1230"/>
                    </a:cubicBezTo>
                    <a:cubicBezTo>
                      <a:pt x="484" y="1178"/>
                      <a:pt x="487" y="1112"/>
                      <a:pt x="470" y="1044"/>
                    </a:cubicBezTo>
                    <a:cubicBezTo>
                      <a:pt x="461" y="1008"/>
                      <a:pt x="448" y="975"/>
                      <a:pt x="430" y="945"/>
                    </a:cubicBezTo>
                    <a:cubicBezTo>
                      <a:pt x="414" y="916"/>
                      <a:pt x="394" y="892"/>
                      <a:pt x="372" y="87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F043E02D-14CB-6646-B97F-F08B1E7DEB9C}"/>
                  </a:ext>
                </a:extLst>
              </p:cNvPr>
              <p:cNvSpPr/>
              <p:nvPr/>
            </p:nvSpPr>
            <p:spPr>
              <a:xfrm>
                <a:off x="17605532" y="7764009"/>
                <a:ext cx="916903" cy="1524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7" h="1224">
                    <a:moveTo>
                      <a:pt x="557" y="769"/>
                    </a:moveTo>
                    <a:cubicBezTo>
                      <a:pt x="539" y="760"/>
                      <a:pt x="524" y="747"/>
                      <a:pt x="515" y="731"/>
                    </a:cubicBezTo>
                    <a:cubicBezTo>
                      <a:pt x="504" y="715"/>
                      <a:pt x="498" y="696"/>
                      <a:pt x="497" y="676"/>
                    </a:cubicBezTo>
                    <a:cubicBezTo>
                      <a:pt x="497" y="653"/>
                      <a:pt x="492" y="629"/>
                      <a:pt x="485" y="603"/>
                    </a:cubicBezTo>
                    <a:cubicBezTo>
                      <a:pt x="478" y="578"/>
                      <a:pt x="467" y="552"/>
                      <a:pt x="454" y="526"/>
                    </a:cubicBezTo>
                    <a:cubicBezTo>
                      <a:pt x="436" y="493"/>
                      <a:pt x="415" y="464"/>
                      <a:pt x="393" y="441"/>
                    </a:cubicBezTo>
                    <a:cubicBezTo>
                      <a:pt x="370" y="417"/>
                      <a:pt x="346" y="399"/>
                      <a:pt x="322" y="387"/>
                    </a:cubicBezTo>
                    <a:cubicBezTo>
                      <a:pt x="308" y="380"/>
                      <a:pt x="294" y="369"/>
                      <a:pt x="285" y="356"/>
                    </a:cubicBezTo>
                    <a:cubicBezTo>
                      <a:pt x="274" y="343"/>
                      <a:pt x="267" y="328"/>
                      <a:pt x="264" y="312"/>
                    </a:cubicBezTo>
                    <a:cubicBezTo>
                      <a:pt x="259" y="291"/>
                      <a:pt x="253" y="268"/>
                      <a:pt x="244" y="244"/>
                    </a:cubicBezTo>
                    <a:cubicBezTo>
                      <a:pt x="235" y="221"/>
                      <a:pt x="224" y="196"/>
                      <a:pt x="211" y="171"/>
                    </a:cubicBezTo>
                    <a:cubicBezTo>
                      <a:pt x="180" y="114"/>
                      <a:pt x="144" y="66"/>
                      <a:pt x="109" y="36"/>
                    </a:cubicBezTo>
                    <a:cubicBezTo>
                      <a:pt x="76" y="6"/>
                      <a:pt x="45" y="-7"/>
                      <a:pt x="23" y="4"/>
                    </a:cubicBezTo>
                    <a:cubicBezTo>
                      <a:pt x="3" y="15"/>
                      <a:pt x="-4" y="48"/>
                      <a:pt x="3" y="94"/>
                    </a:cubicBezTo>
                    <a:cubicBezTo>
                      <a:pt x="9" y="138"/>
                      <a:pt x="28" y="195"/>
                      <a:pt x="58" y="252"/>
                    </a:cubicBezTo>
                    <a:cubicBezTo>
                      <a:pt x="72" y="277"/>
                      <a:pt x="86" y="300"/>
                      <a:pt x="101" y="320"/>
                    </a:cubicBezTo>
                    <a:cubicBezTo>
                      <a:pt x="116" y="341"/>
                      <a:pt x="131" y="359"/>
                      <a:pt x="146" y="374"/>
                    </a:cubicBezTo>
                    <a:cubicBezTo>
                      <a:pt x="158" y="386"/>
                      <a:pt x="166" y="401"/>
                      <a:pt x="171" y="416"/>
                    </a:cubicBezTo>
                    <a:cubicBezTo>
                      <a:pt x="176" y="432"/>
                      <a:pt x="178" y="449"/>
                      <a:pt x="176" y="465"/>
                    </a:cubicBezTo>
                    <a:cubicBezTo>
                      <a:pt x="172" y="492"/>
                      <a:pt x="174" y="522"/>
                      <a:pt x="181" y="553"/>
                    </a:cubicBezTo>
                    <a:cubicBezTo>
                      <a:pt x="189" y="585"/>
                      <a:pt x="201" y="619"/>
                      <a:pt x="218" y="652"/>
                    </a:cubicBezTo>
                    <a:cubicBezTo>
                      <a:pt x="232" y="678"/>
                      <a:pt x="248" y="701"/>
                      <a:pt x="265" y="721"/>
                    </a:cubicBezTo>
                    <a:cubicBezTo>
                      <a:pt x="282" y="741"/>
                      <a:pt x="300" y="758"/>
                      <a:pt x="319" y="772"/>
                    </a:cubicBezTo>
                    <a:cubicBezTo>
                      <a:pt x="335" y="783"/>
                      <a:pt x="347" y="799"/>
                      <a:pt x="355" y="816"/>
                    </a:cubicBezTo>
                    <a:cubicBezTo>
                      <a:pt x="362" y="834"/>
                      <a:pt x="365" y="852"/>
                      <a:pt x="363" y="872"/>
                    </a:cubicBezTo>
                    <a:cubicBezTo>
                      <a:pt x="359" y="901"/>
                      <a:pt x="360" y="932"/>
                      <a:pt x="366" y="965"/>
                    </a:cubicBezTo>
                    <a:cubicBezTo>
                      <a:pt x="373" y="998"/>
                      <a:pt x="385" y="1032"/>
                      <a:pt x="402" y="1065"/>
                    </a:cubicBezTo>
                    <a:cubicBezTo>
                      <a:pt x="436" y="1127"/>
                      <a:pt x="482" y="1174"/>
                      <a:pt x="530" y="1200"/>
                    </a:cubicBezTo>
                    <a:cubicBezTo>
                      <a:pt x="578" y="1227"/>
                      <a:pt x="628" y="1232"/>
                      <a:pt x="668" y="1210"/>
                    </a:cubicBezTo>
                    <a:cubicBezTo>
                      <a:pt x="708" y="1189"/>
                      <a:pt x="732" y="1144"/>
                      <a:pt x="736" y="1090"/>
                    </a:cubicBezTo>
                    <a:cubicBezTo>
                      <a:pt x="741" y="1035"/>
                      <a:pt x="727" y="971"/>
                      <a:pt x="694" y="909"/>
                    </a:cubicBezTo>
                    <a:cubicBezTo>
                      <a:pt x="677" y="876"/>
                      <a:pt x="655" y="847"/>
                      <a:pt x="632" y="823"/>
                    </a:cubicBezTo>
                    <a:cubicBezTo>
                      <a:pt x="608" y="800"/>
                      <a:pt x="582" y="781"/>
                      <a:pt x="557" y="7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493CC1BB-89EE-794F-A9D1-D51BA47B5398}"/>
                  </a:ext>
                </a:extLst>
              </p:cNvPr>
              <p:cNvSpPr/>
              <p:nvPr/>
            </p:nvSpPr>
            <p:spPr>
              <a:xfrm>
                <a:off x="17595172" y="7754601"/>
                <a:ext cx="935043" cy="1541020"/>
              </a:xfrm>
              <a:custGeom>
                <a:avLst/>
                <a:gdLst>
                  <a:gd name="connsiteX0" fmla="*/ 60137 w 935043"/>
                  <a:gd name="connsiteY0" fmla="*/ 16885 h 1541020"/>
                  <a:gd name="connsiteX1" fmla="*/ 43963 w 935043"/>
                  <a:gd name="connsiteY1" fmla="*/ 20621 h 1541020"/>
                  <a:gd name="connsiteX2" fmla="*/ 21571 w 935043"/>
                  <a:gd name="connsiteY2" fmla="*/ 122727 h 1541020"/>
                  <a:gd name="connsiteX3" fmla="*/ 91239 w 935043"/>
                  <a:gd name="connsiteY3" fmla="*/ 318223 h 1541020"/>
                  <a:gd name="connsiteX4" fmla="*/ 143489 w 935043"/>
                  <a:gd name="connsiteY4" fmla="*/ 401651 h 1541020"/>
                  <a:gd name="connsiteX5" fmla="*/ 198227 w 935043"/>
                  <a:gd name="connsiteY5" fmla="*/ 467646 h 1541020"/>
                  <a:gd name="connsiteX6" fmla="*/ 231817 w 935043"/>
                  <a:gd name="connsiteY6" fmla="*/ 523680 h 1541020"/>
                  <a:gd name="connsiteX7" fmla="*/ 238039 w 935043"/>
                  <a:gd name="connsiteY7" fmla="*/ 589676 h 1541020"/>
                  <a:gd name="connsiteX8" fmla="*/ 245503 w 935043"/>
                  <a:gd name="connsiteY8" fmla="*/ 695517 h 1541020"/>
                  <a:gd name="connsiteX9" fmla="*/ 289045 w 935043"/>
                  <a:gd name="connsiteY9" fmla="*/ 815056 h 1541020"/>
                  <a:gd name="connsiteX10" fmla="*/ 346273 w 935043"/>
                  <a:gd name="connsiteY10" fmla="*/ 899729 h 1541020"/>
                  <a:gd name="connsiteX11" fmla="*/ 412207 w 935043"/>
                  <a:gd name="connsiteY11" fmla="*/ 961989 h 1541020"/>
                  <a:gd name="connsiteX12" fmla="*/ 460727 w 935043"/>
                  <a:gd name="connsiteY12" fmla="*/ 1020514 h 1541020"/>
                  <a:gd name="connsiteX13" fmla="*/ 470679 w 935043"/>
                  <a:gd name="connsiteY13" fmla="*/ 1095225 h 1541020"/>
                  <a:gd name="connsiteX14" fmla="*/ 474411 w 935043"/>
                  <a:gd name="connsiteY14" fmla="*/ 1208538 h 1541020"/>
                  <a:gd name="connsiteX15" fmla="*/ 519197 w 935043"/>
                  <a:gd name="connsiteY15" fmla="*/ 1330567 h 1541020"/>
                  <a:gd name="connsiteX16" fmla="*/ 673463 w 935043"/>
                  <a:gd name="connsiteY16" fmla="*/ 1494933 h 1541020"/>
                  <a:gd name="connsiteX17" fmla="*/ 836435 w 935043"/>
                  <a:gd name="connsiteY17" fmla="*/ 1507385 h 1541020"/>
                  <a:gd name="connsiteX18" fmla="*/ 917299 w 935043"/>
                  <a:gd name="connsiteY18" fmla="*/ 1364188 h 1541020"/>
                  <a:gd name="connsiteX19" fmla="*/ 866293 w 935043"/>
                  <a:gd name="connsiteY19" fmla="*/ 1143788 h 1541020"/>
                  <a:gd name="connsiteX20" fmla="*/ 789161 w 935043"/>
                  <a:gd name="connsiteY20" fmla="*/ 1040437 h 1541020"/>
                  <a:gd name="connsiteX21" fmla="*/ 699587 w 935043"/>
                  <a:gd name="connsiteY21" fmla="*/ 974441 h 1541020"/>
                  <a:gd name="connsiteX22" fmla="*/ 642361 w 935043"/>
                  <a:gd name="connsiteY22" fmla="*/ 923388 h 1541020"/>
                  <a:gd name="connsiteX23" fmla="*/ 619967 w 935043"/>
                  <a:gd name="connsiteY23" fmla="*/ 849922 h 1541020"/>
                  <a:gd name="connsiteX24" fmla="*/ 605039 w 935043"/>
                  <a:gd name="connsiteY24" fmla="*/ 761513 h 1541020"/>
                  <a:gd name="connsiteX25" fmla="*/ 566473 w 935043"/>
                  <a:gd name="connsiteY25" fmla="*/ 668123 h 1541020"/>
                  <a:gd name="connsiteX26" fmla="*/ 491829 w 935043"/>
                  <a:gd name="connsiteY26" fmla="*/ 563527 h 1541020"/>
                  <a:gd name="connsiteX27" fmla="*/ 407231 w 935043"/>
                  <a:gd name="connsiteY27" fmla="*/ 498776 h 1541020"/>
                  <a:gd name="connsiteX28" fmla="*/ 356225 w 935043"/>
                  <a:gd name="connsiteY28" fmla="*/ 457685 h 1541020"/>
                  <a:gd name="connsiteX29" fmla="*/ 328855 w 935043"/>
                  <a:gd name="connsiteY29" fmla="*/ 397915 h 1541020"/>
                  <a:gd name="connsiteX30" fmla="*/ 305217 w 935043"/>
                  <a:gd name="connsiteY30" fmla="*/ 315732 h 1541020"/>
                  <a:gd name="connsiteX31" fmla="*/ 265407 w 935043"/>
                  <a:gd name="connsiteY31" fmla="*/ 224833 h 1541020"/>
                  <a:gd name="connsiteX32" fmla="*/ 141001 w 935043"/>
                  <a:gd name="connsiteY32" fmla="*/ 60467 h 1541020"/>
                  <a:gd name="connsiteX33" fmla="*/ 60137 w 935043"/>
                  <a:gd name="connsiteY33" fmla="*/ 16885 h 1541020"/>
                  <a:gd name="connsiteX34" fmla="*/ 86395 w 935043"/>
                  <a:gd name="connsiteY34" fmla="*/ 5197 h 1541020"/>
                  <a:gd name="connsiteX35" fmla="*/ 150935 w 935043"/>
                  <a:gd name="connsiteY35" fmla="*/ 46757 h 1541020"/>
                  <a:gd name="connsiteX36" fmla="*/ 279081 w 935043"/>
                  <a:gd name="connsiteY36" fmla="*/ 218597 h 1541020"/>
                  <a:gd name="connsiteX37" fmla="*/ 321381 w 935043"/>
                  <a:gd name="connsiteY37" fmla="*/ 310743 h 1541020"/>
                  <a:gd name="connsiteX38" fmla="*/ 345021 w 935043"/>
                  <a:gd name="connsiteY38" fmla="*/ 395418 h 1541020"/>
                  <a:gd name="connsiteX39" fmla="*/ 369903 w 935043"/>
                  <a:gd name="connsiteY39" fmla="*/ 447717 h 1541020"/>
                  <a:gd name="connsiteX40" fmla="*/ 414693 w 935043"/>
                  <a:gd name="connsiteY40" fmla="*/ 483829 h 1541020"/>
                  <a:gd name="connsiteX41" fmla="*/ 504269 w 935043"/>
                  <a:gd name="connsiteY41" fmla="*/ 552316 h 1541020"/>
                  <a:gd name="connsiteX42" fmla="*/ 581407 w 935043"/>
                  <a:gd name="connsiteY42" fmla="*/ 658159 h 1541020"/>
                  <a:gd name="connsiteX43" fmla="*/ 621219 w 935043"/>
                  <a:gd name="connsiteY43" fmla="*/ 756532 h 1541020"/>
                  <a:gd name="connsiteX44" fmla="*/ 637393 w 935043"/>
                  <a:gd name="connsiteY44" fmla="*/ 849923 h 1541020"/>
                  <a:gd name="connsiteX45" fmla="*/ 657299 w 935043"/>
                  <a:gd name="connsiteY45" fmla="*/ 913429 h 1541020"/>
                  <a:gd name="connsiteX46" fmla="*/ 705819 w 935043"/>
                  <a:gd name="connsiteY46" fmla="*/ 957012 h 1541020"/>
                  <a:gd name="connsiteX47" fmla="*/ 801619 w 935043"/>
                  <a:gd name="connsiteY47" fmla="*/ 1026744 h 1541020"/>
                  <a:gd name="connsiteX48" fmla="*/ 881243 w 935043"/>
                  <a:gd name="connsiteY48" fmla="*/ 1136324 h 1541020"/>
                  <a:gd name="connsiteX49" fmla="*/ 933497 w 935043"/>
                  <a:gd name="connsiteY49" fmla="*/ 1365444 h 1541020"/>
                  <a:gd name="connsiteX50" fmla="*/ 843919 w 935043"/>
                  <a:gd name="connsiteY50" fmla="*/ 1523587 h 1541020"/>
                  <a:gd name="connsiteX51" fmla="*/ 771759 w 935043"/>
                  <a:gd name="connsiteY51" fmla="*/ 1541020 h 1541020"/>
                  <a:gd name="connsiteX52" fmla="*/ 663519 w 935043"/>
                  <a:gd name="connsiteY52" fmla="*/ 1511135 h 1541020"/>
                  <a:gd name="connsiteX53" fmla="*/ 501781 w 935043"/>
                  <a:gd name="connsiteY53" fmla="*/ 1338049 h 1541020"/>
                  <a:gd name="connsiteX54" fmla="*/ 455749 w 935043"/>
                  <a:gd name="connsiteY54" fmla="*/ 1211037 h 1541020"/>
                  <a:gd name="connsiteX55" fmla="*/ 450773 w 935043"/>
                  <a:gd name="connsiteY55" fmla="*/ 1092741 h 1541020"/>
                  <a:gd name="connsiteX56" fmla="*/ 442063 w 935043"/>
                  <a:gd name="connsiteY56" fmla="*/ 1027989 h 1541020"/>
                  <a:gd name="connsiteX57" fmla="*/ 401007 w 935043"/>
                  <a:gd name="connsiteY57" fmla="*/ 975690 h 1541020"/>
                  <a:gd name="connsiteX58" fmla="*/ 331335 w 935043"/>
                  <a:gd name="connsiteY58" fmla="*/ 910939 h 1541020"/>
                  <a:gd name="connsiteX59" fmla="*/ 272861 w 935043"/>
                  <a:gd name="connsiteY59" fmla="*/ 823773 h 1541020"/>
                  <a:gd name="connsiteX60" fmla="*/ 225583 w 935043"/>
                  <a:gd name="connsiteY60" fmla="*/ 699251 h 1541020"/>
                  <a:gd name="connsiteX61" fmla="*/ 219363 w 935043"/>
                  <a:gd name="connsiteY61" fmla="*/ 588427 h 1541020"/>
                  <a:gd name="connsiteX62" fmla="*/ 214387 w 935043"/>
                  <a:gd name="connsiteY62" fmla="*/ 531147 h 1541020"/>
                  <a:gd name="connsiteX63" fmla="*/ 184527 w 935043"/>
                  <a:gd name="connsiteY63" fmla="*/ 482583 h 1541020"/>
                  <a:gd name="connsiteX64" fmla="*/ 127297 w 935043"/>
                  <a:gd name="connsiteY64" fmla="*/ 414096 h 1541020"/>
                  <a:gd name="connsiteX65" fmla="*/ 73799 w 935043"/>
                  <a:gd name="connsiteY65" fmla="*/ 326931 h 1541020"/>
                  <a:gd name="connsiteX66" fmla="*/ 2883 w 935043"/>
                  <a:gd name="connsiteY66" fmla="*/ 126451 h 1541020"/>
                  <a:gd name="connsiteX67" fmla="*/ 33987 w 935043"/>
                  <a:gd name="connsiteY67" fmla="*/ 5664 h 1541020"/>
                  <a:gd name="connsiteX68" fmla="*/ 86395 w 935043"/>
                  <a:gd name="connsiteY68" fmla="*/ 5197 h 1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35043" h="1541020">
                    <a:moveTo>
                      <a:pt x="60137" y="16885"/>
                    </a:moveTo>
                    <a:cubicBezTo>
                      <a:pt x="53915" y="16885"/>
                      <a:pt x="48939" y="18130"/>
                      <a:pt x="43963" y="20621"/>
                    </a:cubicBezTo>
                    <a:cubicBezTo>
                      <a:pt x="22815" y="31828"/>
                      <a:pt x="15349" y="69184"/>
                      <a:pt x="21571" y="122727"/>
                    </a:cubicBezTo>
                    <a:cubicBezTo>
                      <a:pt x="30279" y="180006"/>
                      <a:pt x="53915" y="249737"/>
                      <a:pt x="91239" y="318223"/>
                    </a:cubicBezTo>
                    <a:cubicBezTo>
                      <a:pt x="107411" y="348108"/>
                      <a:pt x="124827" y="375502"/>
                      <a:pt x="143489" y="401651"/>
                    </a:cubicBezTo>
                    <a:cubicBezTo>
                      <a:pt x="160905" y="426555"/>
                      <a:pt x="179567" y="448968"/>
                      <a:pt x="198227" y="467646"/>
                    </a:cubicBezTo>
                    <a:cubicBezTo>
                      <a:pt x="213157" y="483834"/>
                      <a:pt x="224353" y="502512"/>
                      <a:pt x="231817" y="523680"/>
                    </a:cubicBezTo>
                    <a:cubicBezTo>
                      <a:pt x="239283" y="544849"/>
                      <a:pt x="240527" y="567262"/>
                      <a:pt x="238039" y="589676"/>
                    </a:cubicBezTo>
                    <a:cubicBezTo>
                      <a:pt x="234305" y="620806"/>
                      <a:pt x="236795" y="658161"/>
                      <a:pt x="245503" y="695517"/>
                    </a:cubicBezTo>
                    <a:cubicBezTo>
                      <a:pt x="254211" y="735363"/>
                      <a:pt x="269139" y="775210"/>
                      <a:pt x="289045" y="815056"/>
                    </a:cubicBezTo>
                    <a:cubicBezTo>
                      <a:pt x="306461" y="846186"/>
                      <a:pt x="325123" y="874825"/>
                      <a:pt x="346273" y="899729"/>
                    </a:cubicBezTo>
                    <a:cubicBezTo>
                      <a:pt x="367421" y="924633"/>
                      <a:pt x="389815" y="944557"/>
                      <a:pt x="412207" y="961989"/>
                    </a:cubicBezTo>
                    <a:cubicBezTo>
                      <a:pt x="432113" y="976932"/>
                      <a:pt x="449529" y="996855"/>
                      <a:pt x="460727" y="1020514"/>
                    </a:cubicBezTo>
                    <a:cubicBezTo>
                      <a:pt x="470679" y="1044172"/>
                      <a:pt x="474411" y="1070321"/>
                      <a:pt x="470679" y="1095225"/>
                    </a:cubicBezTo>
                    <a:cubicBezTo>
                      <a:pt x="465703" y="1131336"/>
                      <a:pt x="466947" y="1167447"/>
                      <a:pt x="474411" y="1208538"/>
                    </a:cubicBezTo>
                    <a:cubicBezTo>
                      <a:pt x="483119" y="1249630"/>
                      <a:pt x="498049" y="1290721"/>
                      <a:pt x="519197" y="1330567"/>
                    </a:cubicBezTo>
                    <a:cubicBezTo>
                      <a:pt x="559009" y="1402789"/>
                      <a:pt x="613747" y="1461313"/>
                      <a:pt x="673463" y="1494933"/>
                    </a:cubicBezTo>
                    <a:cubicBezTo>
                      <a:pt x="733177" y="1527309"/>
                      <a:pt x="791649" y="1532289"/>
                      <a:pt x="836435" y="1507385"/>
                    </a:cubicBezTo>
                    <a:cubicBezTo>
                      <a:pt x="882465" y="1483727"/>
                      <a:pt x="911079" y="1432674"/>
                      <a:pt x="917299" y="1364188"/>
                    </a:cubicBezTo>
                    <a:cubicBezTo>
                      <a:pt x="923521" y="1295702"/>
                      <a:pt x="904859" y="1217255"/>
                      <a:pt x="866293" y="1143788"/>
                    </a:cubicBezTo>
                    <a:cubicBezTo>
                      <a:pt x="845143" y="1105187"/>
                      <a:pt x="819019" y="1069076"/>
                      <a:pt x="789161" y="1040437"/>
                    </a:cubicBezTo>
                    <a:cubicBezTo>
                      <a:pt x="761791" y="1010552"/>
                      <a:pt x="730689" y="989384"/>
                      <a:pt x="699587" y="974441"/>
                    </a:cubicBezTo>
                    <a:cubicBezTo>
                      <a:pt x="675951" y="961989"/>
                      <a:pt x="656045" y="944557"/>
                      <a:pt x="642361" y="923388"/>
                    </a:cubicBezTo>
                    <a:cubicBezTo>
                      <a:pt x="628675" y="900975"/>
                      <a:pt x="621211" y="876071"/>
                      <a:pt x="619967" y="849922"/>
                    </a:cubicBezTo>
                    <a:cubicBezTo>
                      <a:pt x="618723" y="822527"/>
                      <a:pt x="613747" y="792643"/>
                      <a:pt x="605039" y="761513"/>
                    </a:cubicBezTo>
                    <a:cubicBezTo>
                      <a:pt x="596331" y="730383"/>
                      <a:pt x="583889" y="698008"/>
                      <a:pt x="566473" y="668123"/>
                    </a:cubicBezTo>
                    <a:cubicBezTo>
                      <a:pt x="545323" y="628277"/>
                      <a:pt x="521685" y="593411"/>
                      <a:pt x="491829" y="563527"/>
                    </a:cubicBezTo>
                    <a:cubicBezTo>
                      <a:pt x="465703" y="534887"/>
                      <a:pt x="435845" y="512474"/>
                      <a:pt x="407231" y="498776"/>
                    </a:cubicBezTo>
                    <a:cubicBezTo>
                      <a:pt x="387327" y="488815"/>
                      <a:pt x="369909" y="473872"/>
                      <a:pt x="356225" y="457685"/>
                    </a:cubicBezTo>
                    <a:cubicBezTo>
                      <a:pt x="343785" y="440252"/>
                      <a:pt x="333831" y="419084"/>
                      <a:pt x="328855" y="397915"/>
                    </a:cubicBezTo>
                    <a:cubicBezTo>
                      <a:pt x="323879" y="371766"/>
                      <a:pt x="316415" y="344372"/>
                      <a:pt x="305217" y="315732"/>
                    </a:cubicBezTo>
                    <a:cubicBezTo>
                      <a:pt x="294021" y="285848"/>
                      <a:pt x="280337" y="255963"/>
                      <a:pt x="265407" y="224833"/>
                    </a:cubicBezTo>
                    <a:cubicBezTo>
                      <a:pt x="228085" y="157592"/>
                      <a:pt x="184543" y="97823"/>
                      <a:pt x="141001" y="60467"/>
                    </a:cubicBezTo>
                    <a:cubicBezTo>
                      <a:pt x="109899" y="31828"/>
                      <a:pt x="82529" y="16885"/>
                      <a:pt x="60137" y="16885"/>
                    </a:cubicBezTo>
                    <a:close/>
                    <a:moveTo>
                      <a:pt x="86395" y="5197"/>
                    </a:moveTo>
                    <a:cubicBezTo>
                      <a:pt x="106147" y="12202"/>
                      <a:pt x="127919" y="26211"/>
                      <a:pt x="150935" y="46757"/>
                    </a:cubicBezTo>
                    <a:cubicBezTo>
                      <a:pt x="195725" y="86604"/>
                      <a:pt x="241757" y="147619"/>
                      <a:pt x="279081" y="218597"/>
                    </a:cubicBezTo>
                    <a:cubicBezTo>
                      <a:pt x="295255" y="248482"/>
                      <a:pt x="310185" y="279613"/>
                      <a:pt x="321381" y="310743"/>
                    </a:cubicBezTo>
                    <a:cubicBezTo>
                      <a:pt x="331335" y="340628"/>
                      <a:pt x="340045" y="369268"/>
                      <a:pt x="345021" y="395418"/>
                    </a:cubicBezTo>
                    <a:cubicBezTo>
                      <a:pt x="349997" y="414096"/>
                      <a:pt x="357461" y="431529"/>
                      <a:pt x="369903" y="447717"/>
                    </a:cubicBezTo>
                    <a:cubicBezTo>
                      <a:pt x="381101" y="462660"/>
                      <a:pt x="397275" y="475112"/>
                      <a:pt x="414693" y="483829"/>
                    </a:cubicBezTo>
                    <a:cubicBezTo>
                      <a:pt x="444551" y="498771"/>
                      <a:pt x="475655" y="522431"/>
                      <a:pt x="504269" y="552316"/>
                    </a:cubicBezTo>
                    <a:cubicBezTo>
                      <a:pt x="534129" y="583446"/>
                      <a:pt x="560257" y="619558"/>
                      <a:pt x="581407" y="658159"/>
                    </a:cubicBezTo>
                    <a:cubicBezTo>
                      <a:pt x="598825" y="690535"/>
                      <a:pt x="612509" y="724156"/>
                      <a:pt x="621219" y="756532"/>
                    </a:cubicBezTo>
                    <a:cubicBezTo>
                      <a:pt x="631171" y="788907"/>
                      <a:pt x="636149" y="820038"/>
                      <a:pt x="637393" y="849923"/>
                    </a:cubicBezTo>
                    <a:cubicBezTo>
                      <a:pt x="637393" y="872337"/>
                      <a:pt x="644857" y="894751"/>
                      <a:pt x="657299" y="913429"/>
                    </a:cubicBezTo>
                    <a:cubicBezTo>
                      <a:pt x="668495" y="932108"/>
                      <a:pt x="685913" y="947050"/>
                      <a:pt x="705819" y="957012"/>
                    </a:cubicBezTo>
                    <a:cubicBezTo>
                      <a:pt x="739411" y="973200"/>
                      <a:pt x="771759" y="996859"/>
                      <a:pt x="801619" y="1026744"/>
                    </a:cubicBezTo>
                    <a:cubicBezTo>
                      <a:pt x="832721" y="1057875"/>
                      <a:pt x="858849" y="1095231"/>
                      <a:pt x="881243" y="1136324"/>
                    </a:cubicBezTo>
                    <a:cubicBezTo>
                      <a:pt x="921055" y="1212282"/>
                      <a:pt x="940961" y="1293221"/>
                      <a:pt x="933497" y="1365444"/>
                    </a:cubicBezTo>
                    <a:cubicBezTo>
                      <a:pt x="927277" y="1440157"/>
                      <a:pt x="894929" y="1496192"/>
                      <a:pt x="843919" y="1523587"/>
                    </a:cubicBezTo>
                    <a:cubicBezTo>
                      <a:pt x="821525" y="1534794"/>
                      <a:pt x="797885" y="1541020"/>
                      <a:pt x="771759" y="1541020"/>
                    </a:cubicBezTo>
                    <a:cubicBezTo>
                      <a:pt x="736923" y="1541020"/>
                      <a:pt x="700843" y="1531058"/>
                      <a:pt x="663519" y="1511135"/>
                    </a:cubicBezTo>
                    <a:cubicBezTo>
                      <a:pt x="600069" y="1475023"/>
                      <a:pt x="542839" y="1414008"/>
                      <a:pt x="501781" y="1338049"/>
                    </a:cubicBezTo>
                    <a:cubicBezTo>
                      <a:pt x="480631" y="1296957"/>
                      <a:pt x="464457" y="1254619"/>
                      <a:pt x="455749" y="1211037"/>
                    </a:cubicBezTo>
                    <a:cubicBezTo>
                      <a:pt x="447039" y="1169945"/>
                      <a:pt x="445795" y="1130097"/>
                      <a:pt x="450773" y="1092741"/>
                    </a:cubicBezTo>
                    <a:cubicBezTo>
                      <a:pt x="454505" y="1071572"/>
                      <a:pt x="450773" y="1047913"/>
                      <a:pt x="442063" y="1027989"/>
                    </a:cubicBezTo>
                    <a:cubicBezTo>
                      <a:pt x="433355" y="1006821"/>
                      <a:pt x="418425" y="989388"/>
                      <a:pt x="401007" y="975690"/>
                    </a:cubicBezTo>
                    <a:cubicBezTo>
                      <a:pt x="376123" y="959502"/>
                      <a:pt x="352485" y="937088"/>
                      <a:pt x="331335" y="910939"/>
                    </a:cubicBezTo>
                    <a:cubicBezTo>
                      <a:pt x="310185" y="884789"/>
                      <a:pt x="290279" y="856149"/>
                      <a:pt x="272861" y="823773"/>
                    </a:cubicBezTo>
                    <a:cubicBezTo>
                      <a:pt x="251711" y="782681"/>
                      <a:pt x="235537" y="741589"/>
                      <a:pt x="225583" y="699251"/>
                    </a:cubicBezTo>
                    <a:cubicBezTo>
                      <a:pt x="216875" y="659404"/>
                      <a:pt x="214387" y="622048"/>
                      <a:pt x="219363" y="588427"/>
                    </a:cubicBezTo>
                    <a:cubicBezTo>
                      <a:pt x="221851" y="568504"/>
                      <a:pt x="219363" y="548580"/>
                      <a:pt x="214387" y="531147"/>
                    </a:cubicBezTo>
                    <a:cubicBezTo>
                      <a:pt x="208165" y="512469"/>
                      <a:pt x="198213" y="496281"/>
                      <a:pt x="184527" y="482583"/>
                    </a:cubicBezTo>
                    <a:cubicBezTo>
                      <a:pt x="165865" y="462660"/>
                      <a:pt x="145959" y="440246"/>
                      <a:pt x="127297" y="414096"/>
                    </a:cubicBezTo>
                    <a:cubicBezTo>
                      <a:pt x="108635" y="386702"/>
                      <a:pt x="89973" y="358062"/>
                      <a:pt x="73799" y="326931"/>
                    </a:cubicBezTo>
                    <a:cubicBezTo>
                      <a:pt x="36475" y="257199"/>
                      <a:pt x="11593" y="186221"/>
                      <a:pt x="2883" y="126451"/>
                    </a:cubicBezTo>
                    <a:cubicBezTo>
                      <a:pt x="-5825" y="64190"/>
                      <a:pt x="5371" y="21852"/>
                      <a:pt x="33987" y="5664"/>
                    </a:cubicBezTo>
                    <a:cubicBezTo>
                      <a:pt x="48917" y="-1807"/>
                      <a:pt x="66645" y="-1807"/>
                      <a:pt x="86395" y="5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05E54C47-CBB2-5F49-8100-00D47D86C922}"/>
                  </a:ext>
                </a:extLst>
              </p:cNvPr>
              <p:cNvSpPr/>
              <p:nvPr/>
            </p:nvSpPr>
            <p:spPr>
              <a:xfrm>
                <a:off x="18410314" y="7764009"/>
                <a:ext cx="916903" cy="1524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7" h="1224">
                    <a:moveTo>
                      <a:pt x="181" y="769"/>
                    </a:moveTo>
                    <a:cubicBezTo>
                      <a:pt x="199" y="760"/>
                      <a:pt x="213" y="747"/>
                      <a:pt x="223" y="731"/>
                    </a:cubicBezTo>
                    <a:cubicBezTo>
                      <a:pt x="233" y="715"/>
                      <a:pt x="239" y="696"/>
                      <a:pt x="240" y="676"/>
                    </a:cubicBezTo>
                    <a:cubicBezTo>
                      <a:pt x="241" y="653"/>
                      <a:pt x="245" y="629"/>
                      <a:pt x="253" y="603"/>
                    </a:cubicBezTo>
                    <a:cubicBezTo>
                      <a:pt x="260" y="578"/>
                      <a:pt x="270" y="552"/>
                      <a:pt x="284" y="526"/>
                    </a:cubicBezTo>
                    <a:cubicBezTo>
                      <a:pt x="301" y="493"/>
                      <a:pt x="322" y="464"/>
                      <a:pt x="345" y="441"/>
                    </a:cubicBezTo>
                    <a:cubicBezTo>
                      <a:pt x="368" y="417"/>
                      <a:pt x="391" y="399"/>
                      <a:pt x="415" y="387"/>
                    </a:cubicBezTo>
                    <a:cubicBezTo>
                      <a:pt x="430" y="380"/>
                      <a:pt x="443" y="369"/>
                      <a:pt x="453" y="356"/>
                    </a:cubicBezTo>
                    <a:cubicBezTo>
                      <a:pt x="463" y="343"/>
                      <a:pt x="471" y="328"/>
                      <a:pt x="474" y="312"/>
                    </a:cubicBezTo>
                    <a:cubicBezTo>
                      <a:pt x="478" y="291"/>
                      <a:pt x="485" y="268"/>
                      <a:pt x="494" y="244"/>
                    </a:cubicBezTo>
                    <a:cubicBezTo>
                      <a:pt x="503" y="221"/>
                      <a:pt x="514" y="196"/>
                      <a:pt x="527" y="171"/>
                    </a:cubicBezTo>
                    <a:cubicBezTo>
                      <a:pt x="558" y="114"/>
                      <a:pt x="594" y="66"/>
                      <a:pt x="627" y="36"/>
                    </a:cubicBezTo>
                    <a:cubicBezTo>
                      <a:pt x="662" y="6"/>
                      <a:pt x="693" y="-7"/>
                      <a:pt x="714" y="4"/>
                    </a:cubicBezTo>
                    <a:cubicBezTo>
                      <a:pt x="735" y="15"/>
                      <a:pt x="741" y="48"/>
                      <a:pt x="735" y="94"/>
                    </a:cubicBezTo>
                    <a:cubicBezTo>
                      <a:pt x="729" y="138"/>
                      <a:pt x="709" y="195"/>
                      <a:pt x="679" y="252"/>
                    </a:cubicBezTo>
                    <a:cubicBezTo>
                      <a:pt x="666" y="277"/>
                      <a:pt x="651" y="300"/>
                      <a:pt x="637" y="320"/>
                    </a:cubicBezTo>
                    <a:cubicBezTo>
                      <a:pt x="622" y="341"/>
                      <a:pt x="607" y="359"/>
                      <a:pt x="591" y="374"/>
                    </a:cubicBezTo>
                    <a:cubicBezTo>
                      <a:pt x="580" y="386"/>
                      <a:pt x="571" y="401"/>
                      <a:pt x="566" y="416"/>
                    </a:cubicBezTo>
                    <a:cubicBezTo>
                      <a:pt x="561" y="432"/>
                      <a:pt x="559" y="449"/>
                      <a:pt x="561" y="465"/>
                    </a:cubicBezTo>
                    <a:cubicBezTo>
                      <a:pt x="565" y="492"/>
                      <a:pt x="563" y="522"/>
                      <a:pt x="556" y="553"/>
                    </a:cubicBezTo>
                    <a:cubicBezTo>
                      <a:pt x="549" y="585"/>
                      <a:pt x="537" y="619"/>
                      <a:pt x="519" y="652"/>
                    </a:cubicBezTo>
                    <a:cubicBezTo>
                      <a:pt x="506" y="678"/>
                      <a:pt x="490" y="701"/>
                      <a:pt x="473" y="721"/>
                    </a:cubicBezTo>
                    <a:cubicBezTo>
                      <a:pt x="456" y="741"/>
                      <a:pt x="437" y="758"/>
                      <a:pt x="419" y="772"/>
                    </a:cubicBezTo>
                    <a:cubicBezTo>
                      <a:pt x="403" y="783"/>
                      <a:pt x="391" y="799"/>
                      <a:pt x="383" y="816"/>
                    </a:cubicBezTo>
                    <a:cubicBezTo>
                      <a:pt x="375" y="834"/>
                      <a:pt x="372" y="852"/>
                      <a:pt x="375" y="872"/>
                    </a:cubicBezTo>
                    <a:cubicBezTo>
                      <a:pt x="379" y="901"/>
                      <a:pt x="378" y="932"/>
                      <a:pt x="371" y="965"/>
                    </a:cubicBezTo>
                    <a:cubicBezTo>
                      <a:pt x="364" y="998"/>
                      <a:pt x="353" y="1032"/>
                      <a:pt x="335" y="1065"/>
                    </a:cubicBezTo>
                    <a:cubicBezTo>
                      <a:pt x="302" y="1127"/>
                      <a:pt x="255" y="1174"/>
                      <a:pt x="208" y="1200"/>
                    </a:cubicBezTo>
                    <a:cubicBezTo>
                      <a:pt x="160" y="1227"/>
                      <a:pt x="110" y="1232"/>
                      <a:pt x="70" y="1210"/>
                    </a:cubicBezTo>
                    <a:cubicBezTo>
                      <a:pt x="29" y="1189"/>
                      <a:pt x="6" y="1144"/>
                      <a:pt x="1" y="1090"/>
                    </a:cubicBezTo>
                    <a:cubicBezTo>
                      <a:pt x="-3" y="1035"/>
                      <a:pt x="10" y="971"/>
                      <a:pt x="43" y="909"/>
                    </a:cubicBezTo>
                    <a:cubicBezTo>
                      <a:pt x="60" y="876"/>
                      <a:pt x="82" y="847"/>
                      <a:pt x="106" y="823"/>
                    </a:cubicBezTo>
                    <a:cubicBezTo>
                      <a:pt x="129" y="800"/>
                      <a:pt x="155" y="781"/>
                      <a:pt x="181" y="76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A8D638D-0DB3-E745-B572-72C7A1810051}"/>
                  </a:ext>
                </a:extLst>
              </p:cNvPr>
              <p:cNvSpPr/>
              <p:nvPr/>
            </p:nvSpPr>
            <p:spPr>
              <a:xfrm>
                <a:off x="18401228" y="7754601"/>
                <a:ext cx="934009" cy="1541020"/>
              </a:xfrm>
              <a:custGeom>
                <a:avLst/>
                <a:gdLst>
                  <a:gd name="connsiteX0" fmla="*/ 874969 w 934009"/>
                  <a:gd name="connsiteY0" fmla="*/ 16885 h 1541020"/>
                  <a:gd name="connsiteX1" fmla="*/ 794105 w 934009"/>
                  <a:gd name="connsiteY1" fmla="*/ 60467 h 1541020"/>
                  <a:gd name="connsiteX2" fmla="*/ 670941 w 934009"/>
                  <a:gd name="connsiteY2" fmla="*/ 224833 h 1541020"/>
                  <a:gd name="connsiteX3" fmla="*/ 629887 w 934009"/>
                  <a:gd name="connsiteY3" fmla="*/ 315732 h 1541020"/>
                  <a:gd name="connsiteX4" fmla="*/ 606249 w 934009"/>
                  <a:gd name="connsiteY4" fmla="*/ 397915 h 1541020"/>
                  <a:gd name="connsiteX5" fmla="*/ 578881 w 934009"/>
                  <a:gd name="connsiteY5" fmla="*/ 457685 h 1541020"/>
                  <a:gd name="connsiteX6" fmla="*/ 527873 w 934009"/>
                  <a:gd name="connsiteY6" fmla="*/ 498776 h 1541020"/>
                  <a:gd name="connsiteX7" fmla="*/ 444521 w 934009"/>
                  <a:gd name="connsiteY7" fmla="*/ 563527 h 1541020"/>
                  <a:gd name="connsiteX8" fmla="*/ 368633 w 934009"/>
                  <a:gd name="connsiteY8" fmla="*/ 668123 h 1541020"/>
                  <a:gd name="connsiteX9" fmla="*/ 330067 w 934009"/>
                  <a:gd name="connsiteY9" fmla="*/ 761513 h 1541020"/>
                  <a:gd name="connsiteX10" fmla="*/ 316381 w 934009"/>
                  <a:gd name="connsiteY10" fmla="*/ 849922 h 1541020"/>
                  <a:gd name="connsiteX11" fmla="*/ 292745 w 934009"/>
                  <a:gd name="connsiteY11" fmla="*/ 923388 h 1541020"/>
                  <a:gd name="connsiteX12" fmla="*/ 236761 w 934009"/>
                  <a:gd name="connsiteY12" fmla="*/ 973196 h 1541020"/>
                  <a:gd name="connsiteX13" fmla="*/ 145945 w 934009"/>
                  <a:gd name="connsiteY13" fmla="*/ 1040437 h 1541020"/>
                  <a:gd name="connsiteX14" fmla="*/ 68811 w 934009"/>
                  <a:gd name="connsiteY14" fmla="*/ 1143788 h 1541020"/>
                  <a:gd name="connsiteX15" fmla="*/ 17805 w 934009"/>
                  <a:gd name="connsiteY15" fmla="*/ 1364188 h 1541020"/>
                  <a:gd name="connsiteX16" fmla="*/ 98669 w 934009"/>
                  <a:gd name="connsiteY16" fmla="*/ 1507385 h 1541020"/>
                  <a:gd name="connsiteX17" fmla="*/ 261643 w 934009"/>
                  <a:gd name="connsiteY17" fmla="*/ 1494933 h 1541020"/>
                  <a:gd name="connsiteX18" fmla="*/ 415907 w 934009"/>
                  <a:gd name="connsiteY18" fmla="*/ 1330567 h 1541020"/>
                  <a:gd name="connsiteX19" fmla="*/ 460693 w 934009"/>
                  <a:gd name="connsiteY19" fmla="*/ 1208538 h 1541020"/>
                  <a:gd name="connsiteX20" fmla="*/ 465669 w 934009"/>
                  <a:gd name="connsiteY20" fmla="*/ 1095225 h 1541020"/>
                  <a:gd name="connsiteX21" fmla="*/ 475623 w 934009"/>
                  <a:gd name="connsiteY21" fmla="*/ 1020514 h 1541020"/>
                  <a:gd name="connsiteX22" fmla="*/ 524141 w 934009"/>
                  <a:gd name="connsiteY22" fmla="*/ 961989 h 1541020"/>
                  <a:gd name="connsiteX23" fmla="*/ 588833 w 934009"/>
                  <a:gd name="connsiteY23" fmla="*/ 899729 h 1541020"/>
                  <a:gd name="connsiteX24" fmla="*/ 646061 w 934009"/>
                  <a:gd name="connsiteY24" fmla="*/ 815056 h 1541020"/>
                  <a:gd name="connsiteX25" fmla="*/ 690847 w 934009"/>
                  <a:gd name="connsiteY25" fmla="*/ 695517 h 1541020"/>
                  <a:gd name="connsiteX26" fmla="*/ 698311 w 934009"/>
                  <a:gd name="connsiteY26" fmla="*/ 589676 h 1541020"/>
                  <a:gd name="connsiteX27" fmla="*/ 703287 w 934009"/>
                  <a:gd name="connsiteY27" fmla="*/ 523680 h 1541020"/>
                  <a:gd name="connsiteX28" fmla="*/ 738121 w 934009"/>
                  <a:gd name="connsiteY28" fmla="*/ 467646 h 1541020"/>
                  <a:gd name="connsiteX29" fmla="*/ 791617 w 934009"/>
                  <a:gd name="connsiteY29" fmla="*/ 401651 h 1541020"/>
                  <a:gd name="connsiteX30" fmla="*/ 845111 w 934009"/>
                  <a:gd name="connsiteY30" fmla="*/ 318223 h 1541020"/>
                  <a:gd name="connsiteX31" fmla="*/ 913535 w 934009"/>
                  <a:gd name="connsiteY31" fmla="*/ 122727 h 1541020"/>
                  <a:gd name="connsiteX32" fmla="*/ 892385 w 934009"/>
                  <a:gd name="connsiteY32" fmla="*/ 20621 h 1541020"/>
                  <a:gd name="connsiteX33" fmla="*/ 874969 w 934009"/>
                  <a:gd name="connsiteY33" fmla="*/ 16885 h 1541020"/>
                  <a:gd name="connsiteX34" fmla="*/ 848243 w 934009"/>
                  <a:gd name="connsiteY34" fmla="*/ 5197 h 1541020"/>
                  <a:gd name="connsiteX35" fmla="*/ 899875 w 934009"/>
                  <a:gd name="connsiteY35" fmla="*/ 5664 h 1541020"/>
                  <a:gd name="connsiteX36" fmla="*/ 930977 w 934009"/>
                  <a:gd name="connsiteY36" fmla="*/ 126451 h 1541020"/>
                  <a:gd name="connsiteX37" fmla="*/ 860061 w 934009"/>
                  <a:gd name="connsiteY37" fmla="*/ 326931 h 1541020"/>
                  <a:gd name="connsiteX38" fmla="*/ 807809 w 934009"/>
                  <a:gd name="connsiteY38" fmla="*/ 414096 h 1541020"/>
                  <a:gd name="connsiteX39" fmla="*/ 750579 w 934009"/>
                  <a:gd name="connsiteY39" fmla="*/ 482583 h 1541020"/>
                  <a:gd name="connsiteX40" fmla="*/ 720719 w 934009"/>
                  <a:gd name="connsiteY40" fmla="*/ 531147 h 1541020"/>
                  <a:gd name="connsiteX41" fmla="*/ 715743 w 934009"/>
                  <a:gd name="connsiteY41" fmla="*/ 588427 h 1541020"/>
                  <a:gd name="connsiteX42" fmla="*/ 708277 w 934009"/>
                  <a:gd name="connsiteY42" fmla="*/ 699251 h 1541020"/>
                  <a:gd name="connsiteX43" fmla="*/ 662245 w 934009"/>
                  <a:gd name="connsiteY43" fmla="*/ 823773 h 1541020"/>
                  <a:gd name="connsiteX44" fmla="*/ 602527 w 934009"/>
                  <a:gd name="connsiteY44" fmla="*/ 910939 h 1541020"/>
                  <a:gd name="connsiteX45" fmla="*/ 534099 w 934009"/>
                  <a:gd name="connsiteY45" fmla="*/ 975690 h 1541020"/>
                  <a:gd name="connsiteX46" fmla="*/ 493043 w 934009"/>
                  <a:gd name="connsiteY46" fmla="*/ 1027989 h 1541020"/>
                  <a:gd name="connsiteX47" fmla="*/ 483089 w 934009"/>
                  <a:gd name="connsiteY47" fmla="*/ 1092741 h 1541020"/>
                  <a:gd name="connsiteX48" fmla="*/ 479357 w 934009"/>
                  <a:gd name="connsiteY48" fmla="*/ 1211037 h 1541020"/>
                  <a:gd name="connsiteX49" fmla="*/ 432081 w 934009"/>
                  <a:gd name="connsiteY49" fmla="*/ 1338049 h 1541020"/>
                  <a:gd name="connsiteX50" fmla="*/ 271587 w 934009"/>
                  <a:gd name="connsiteY50" fmla="*/ 1511135 h 1541020"/>
                  <a:gd name="connsiteX51" fmla="*/ 163347 w 934009"/>
                  <a:gd name="connsiteY51" fmla="*/ 1541020 h 1541020"/>
                  <a:gd name="connsiteX52" fmla="*/ 89943 w 934009"/>
                  <a:gd name="connsiteY52" fmla="*/ 1523587 h 1541020"/>
                  <a:gd name="connsiteX53" fmla="*/ 1611 w 934009"/>
                  <a:gd name="connsiteY53" fmla="*/ 1365444 h 1541020"/>
                  <a:gd name="connsiteX54" fmla="*/ 53863 w 934009"/>
                  <a:gd name="connsiteY54" fmla="*/ 1136324 h 1541020"/>
                  <a:gd name="connsiteX55" fmla="*/ 133489 w 934009"/>
                  <a:gd name="connsiteY55" fmla="*/ 1026744 h 1541020"/>
                  <a:gd name="connsiteX56" fmla="*/ 229287 w 934009"/>
                  <a:gd name="connsiteY56" fmla="*/ 957012 h 1541020"/>
                  <a:gd name="connsiteX57" fmla="*/ 277807 w 934009"/>
                  <a:gd name="connsiteY57" fmla="*/ 913429 h 1541020"/>
                  <a:gd name="connsiteX58" fmla="*/ 297713 w 934009"/>
                  <a:gd name="connsiteY58" fmla="*/ 849923 h 1541020"/>
                  <a:gd name="connsiteX59" fmla="*/ 312643 w 934009"/>
                  <a:gd name="connsiteY59" fmla="*/ 756532 h 1541020"/>
                  <a:gd name="connsiteX60" fmla="*/ 353699 w 934009"/>
                  <a:gd name="connsiteY60" fmla="*/ 658159 h 1541020"/>
                  <a:gd name="connsiteX61" fmla="*/ 429591 w 934009"/>
                  <a:gd name="connsiteY61" fmla="*/ 552316 h 1541020"/>
                  <a:gd name="connsiteX62" fmla="*/ 519169 w 934009"/>
                  <a:gd name="connsiteY62" fmla="*/ 483829 h 1541020"/>
                  <a:gd name="connsiteX63" fmla="*/ 565203 w 934009"/>
                  <a:gd name="connsiteY63" fmla="*/ 447717 h 1541020"/>
                  <a:gd name="connsiteX64" fmla="*/ 588841 w 934009"/>
                  <a:gd name="connsiteY64" fmla="*/ 395418 h 1541020"/>
                  <a:gd name="connsiteX65" fmla="*/ 613723 w 934009"/>
                  <a:gd name="connsiteY65" fmla="*/ 310743 h 1541020"/>
                  <a:gd name="connsiteX66" fmla="*/ 654781 w 934009"/>
                  <a:gd name="connsiteY66" fmla="*/ 218597 h 1541020"/>
                  <a:gd name="connsiteX67" fmla="*/ 781681 w 934009"/>
                  <a:gd name="connsiteY67" fmla="*/ 46757 h 1541020"/>
                  <a:gd name="connsiteX68" fmla="*/ 848243 w 934009"/>
                  <a:gd name="connsiteY68" fmla="*/ 5197 h 1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934009" h="1541020">
                    <a:moveTo>
                      <a:pt x="874969" y="16885"/>
                    </a:moveTo>
                    <a:cubicBezTo>
                      <a:pt x="853819" y="16885"/>
                      <a:pt x="825205" y="31828"/>
                      <a:pt x="794105" y="60467"/>
                    </a:cubicBezTo>
                    <a:cubicBezTo>
                      <a:pt x="751805" y="97823"/>
                      <a:pt x="708263" y="157592"/>
                      <a:pt x="670941" y="224833"/>
                    </a:cubicBezTo>
                    <a:cubicBezTo>
                      <a:pt x="654769" y="255963"/>
                      <a:pt x="641083" y="285848"/>
                      <a:pt x="629887" y="315732"/>
                    </a:cubicBezTo>
                    <a:cubicBezTo>
                      <a:pt x="619935" y="344372"/>
                      <a:pt x="611227" y="371766"/>
                      <a:pt x="606249" y="397915"/>
                    </a:cubicBezTo>
                    <a:cubicBezTo>
                      <a:pt x="602517" y="419084"/>
                      <a:pt x="592565" y="440252"/>
                      <a:pt x="578881" y="457685"/>
                    </a:cubicBezTo>
                    <a:cubicBezTo>
                      <a:pt x="565195" y="473872"/>
                      <a:pt x="547779" y="488815"/>
                      <a:pt x="527873" y="498776"/>
                    </a:cubicBezTo>
                    <a:cubicBezTo>
                      <a:pt x="499259" y="512474"/>
                      <a:pt x="470647" y="534887"/>
                      <a:pt x="444521" y="563527"/>
                    </a:cubicBezTo>
                    <a:cubicBezTo>
                      <a:pt x="414663" y="593411"/>
                      <a:pt x="389781" y="628277"/>
                      <a:pt x="368633" y="668123"/>
                    </a:cubicBezTo>
                    <a:cubicBezTo>
                      <a:pt x="352459" y="698008"/>
                      <a:pt x="340019" y="730383"/>
                      <a:pt x="330067" y="761513"/>
                    </a:cubicBezTo>
                    <a:cubicBezTo>
                      <a:pt x="322601" y="792643"/>
                      <a:pt x="316381" y="822527"/>
                      <a:pt x="316381" y="849922"/>
                    </a:cubicBezTo>
                    <a:cubicBezTo>
                      <a:pt x="313893" y="876071"/>
                      <a:pt x="306429" y="900975"/>
                      <a:pt x="292745" y="923388"/>
                    </a:cubicBezTo>
                    <a:cubicBezTo>
                      <a:pt x="279059" y="944557"/>
                      <a:pt x="259155" y="961989"/>
                      <a:pt x="236761" y="973196"/>
                    </a:cubicBezTo>
                    <a:cubicBezTo>
                      <a:pt x="204415" y="989384"/>
                      <a:pt x="174557" y="1010552"/>
                      <a:pt x="145945" y="1040437"/>
                    </a:cubicBezTo>
                    <a:cubicBezTo>
                      <a:pt x="116087" y="1069076"/>
                      <a:pt x="89961" y="1105187"/>
                      <a:pt x="68811" y="1143788"/>
                    </a:cubicBezTo>
                    <a:cubicBezTo>
                      <a:pt x="30245" y="1217255"/>
                      <a:pt x="11585" y="1295702"/>
                      <a:pt x="17805" y="1364188"/>
                    </a:cubicBezTo>
                    <a:cubicBezTo>
                      <a:pt x="24025" y="1432674"/>
                      <a:pt x="53883" y="1483727"/>
                      <a:pt x="98669" y="1507385"/>
                    </a:cubicBezTo>
                    <a:cubicBezTo>
                      <a:pt x="144701" y="1532289"/>
                      <a:pt x="203171" y="1527309"/>
                      <a:pt x="261643" y="1494933"/>
                    </a:cubicBezTo>
                    <a:cubicBezTo>
                      <a:pt x="322601" y="1461313"/>
                      <a:pt x="377341" y="1402789"/>
                      <a:pt x="415907" y="1330567"/>
                    </a:cubicBezTo>
                    <a:cubicBezTo>
                      <a:pt x="438301" y="1290721"/>
                      <a:pt x="451985" y="1249630"/>
                      <a:pt x="460693" y="1208538"/>
                    </a:cubicBezTo>
                    <a:cubicBezTo>
                      <a:pt x="468159" y="1167447"/>
                      <a:pt x="470647" y="1131336"/>
                      <a:pt x="465669" y="1095225"/>
                    </a:cubicBezTo>
                    <a:cubicBezTo>
                      <a:pt x="461937" y="1070321"/>
                      <a:pt x="465669" y="1044172"/>
                      <a:pt x="475623" y="1020514"/>
                    </a:cubicBezTo>
                    <a:cubicBezTo>
                      <a:pt x="486819" y="996855"/>
                      <a:pt x="502993" y="976932"/>
                      <a:pt x="524141" y="961989"/>
                    </a:cubicBezTo>
                    <a:cubicBezTo>
                      <a:pt x="546535" y="944557"/>
                      <a:pt x="568927" y="924633"/>
                      <a:pt x="588833" y="899729"/>
                    </a:cubicBezTo>
                    <a:cubicBezTo>
                      <a:pt x="609981" y="874825"/>
                      <a:pt x="629887" y="846186"/>
                      <a:pt x="646061" y="815056"/>
                    </a:cubicBezTo>
                    <a:cubicBezTo>
                      <a:pt x="667209" y="775210"/>
                      <a:pt x="682137" y="735363"/>
                      <a:pt x="690847" y="695517"/>
                    </a:cubicBezTo>
                    <a:cubicBezTo>
                      <a:pt x="699555" y="658161"/>
                      <a:pt x="702043" y="620806"/>
                      <a:pt x="698311" y="589676"/>
                    </a:cubicBezTo>
                    <a:cubicBezTo>
                      <a:pt x="694579" y="567262"/>
                      <a:pt x="697067" y="544849"/>
                      <a:pt x="703287" y="523680"/>
                    </a:cubicBezTo>
                    <a:cubicBezTo>
                      <a:pt x="709507" y="502512"/>
                      <a:pt x="721949" y="483834"/>
                      <a:pt x="738121" y="467646"/>
                    </a:cubicBezTo>
                    <a:cubicBezTo>
                      <a:pt x="755539" y="448968"/>
                      <a:pt x="774199" y="426555"/>
                      <a:pt x="791617" y="401651"/>
                    </a:cubicBezTo>
                    <a:cubicBezTo>
                      <a:pt x="811521" y="375502"/>
                      <a:pt x="828939" y="348108"/>
                      <a:pt x="845111" y="318223"/>
                    </a:cubicBezTo>
                    <a:cubicBezTo>
                      <a:pt x="881189" y="249737"/>
                      <a:pt x="906071" y="180006"/>
                      <a:pt x="913535" y="122727"/>
                    </a:cubicBezTo>
                    <a:cubicBezTo>
                      <a:pt x="920999" y="69184"/>
                      <a:pt x="913535" y="31828"/>
                      <a:pt x="892385" y="20621"/>
                    </a:cubicBezTo>
                    <a:cubicBezTo>
                      <a:pt x="886165" y="18130"/>
                      <a:pt x="881189" y="16885"/>
                      <a:pt x="874969" y="16885"/>
                    </a:cubicBezTo>
                    <a:close/>
                    <a:moveTo>
                      <a:pt x="848243" y="5197"/>
                    </a:moveTo>
                    <a:cubicBezTo>
                      <a:pt x="868149" y="-1807"/>
                      <a:pt x="885567" y="-1807"/>
                      <a:pt x="899875" y="5664"/>
                    </a:cubicBezTo>
                    <a:cubicBezTo>
                      <a:pt x="929733" y="21852"/>
                      <a:pt x="939687" y="64190"/>
                      <a:pt x="930977" y="126451"/>
                    </a:cubicBezTo>
                    <a:cubicBezTo>
                      <a:pt x="923513" y="186221"/>
                      <a:pt x="897385" y="257199"/>
                      <a:pt x="860061" y="326931"/>
                    </a:cubicBezTo>
                    <a:cubicBezTo>
                      <a:pt x="843889" y="358062"/>
                      <a:pt x="826471" y="386702"/>
                      <a:pt x="807809" y="414096"/>
                    </a:cubicBezTo>
                    <a:cubicBezTo>
                      <a:pt x="787903" y="440246"/>
                      <a:pt x="769241" y="462660"/>
                      <a:pt x="750579" y="482583"/>
                    </a:cubicBezTo>
                    <a:cubicBezTo>
                      <a:pt x="736893" y="496281"/>
                      <a:pt x="726939" y="512469"/>
                      <a:pt x="720719" y="531147"/>
                    </a:cubicBezTo>
                    <a:cubicBezTo>
                      <a:pt x="714499" y="548580"/>
                      <a:pt x="713255" y="568504"/>
                      <a:pt x="715743" y="588427"/>
                    </a:cubicBezTo>
                    <a:cubicBezTo>
                      <a:pt x="719475" y="622048"/>
                      <a:pt x="718231" y="659404"/>
                      <a:pt x="708277" y="699251"/>
                    </a:cubicBezTo>
                    <a:cubicBezTo>
                      <a:pt x="699569" y="741589"/>
                      <a:pt x="683395" y="782681"/>
                      <a:pt x="662245" y="823773"/>
                    </a:cubicBezTo>
                    <a:cubicBezTo>
                      <a:pt x="644827" y="856149"/>
                      <a:pt x="624921" y="884789"/>
                      <a:pt x="602527" y="910939"/>
                    </a:cubicBezTo>
                    <a:cubicBezTo>
                      <a:pt x="581377" y="937088"/>
                      <a:pt x="557737" y="959502"/>
                      <a:pt x="534099" y="975690"/>
                    </a:cubicBezTo>
                    <a:cubicBezTo>
                      <a:pt x="516681" y="989388"/>
                      <a:pt x="501751" y="1006821"/>
                      <a:pt x="493043" y="1027989"/>
                    </a:cubicBezTo>
                    <a:cubicBezTo>
                      <a:pt x="483089" y="1047913"/>
                      <a:pt x="480601" y="1071572"/>
                      <a:pt x="483089" y="1092741"/>
                    </a:cubicBezTo>
                    <a:cubicBezTo>
                      <a:pt x="488067" y="1130097"/>
                      <a:pt x="486823" y="1169945"/>
                      <a:pt x="479357" y="1211037"/>
                    </a:cubicBezTo>
                    <a:cubicBezTo>
                      <a:pt x="469405" y="1254619"/>
                      <a:pt x="454475" y="1296957"/>
                      <a:pt x="432081" y="1338049"/>
                    </a:cubicBezTo>
                    <a:cubicBezTo>
                      <a:pt x="392267" y="1414008"/>
                      <a:pt x="333793" y="1475023"/>
                      <a:pt x="271587" y="1511135"/>
                    </a:cubicBezTo>
                    <a:cubicBezTo>
                      <a:pt x="233019" y="1531058"/>
                      <a:pt x="196939" y="1541020"/>
                      <a:pt x="163347" y="1541020"/>
                    </a:cubicBezTo>
                    <a:cubicBezTo>
                      <a:pt x="137221" y="1541020"/>
                      <a:pt x="112337" y="1534794"/>
                      <a:pt x="89943" y="1523587"/>
                    </a:cubicBezTo>
                    <a:cubicBezTo>
                      <a:pt x="38935" y="1496192"/>
                      <a:pt x="6587" y="1440157"/>
                      <a:pt x="1611" y="1365444"/>
                    </a:cubicBezTo>
                    <a:cubicBezTo>
                      <a:pt x="-5855" y="1293221"/>
                      <a:pt x="12807" y="1212282"/>
                      <a:pt x="53863" y="1136324"/>
                    </a:cubicBezTo>
                    <a:cubicBezTo>
                      <a:pt x="75013" y="1095231"/>
                      <a:pt x="102385" y="1057875"/>
                      <a:pt x="133489" y="1026744"/>
                    </a:cubicBezTo>
                    <a:cubicBezTo>
                      <a:pt x="163347" y="996859"/>
                      <a:pt x="195695" y="973200"/>
                      <a:pt x="229287" y="957012"/>
                    </a:cubicBezTo>
                    <a:cubicBezTo>
                      <a:pt x="249193" y="947050"/>
                      <a:pt x="265367" y="932108"/>
                      <a:pt x="277807" y="913429"/>
                    </a:cubicBezTo>
                    <a:cubicBezTo>
                      <a:pt x="290249" y="894751"/>
                      <a:pt x="296469" y="872337"/>
                      <a:pt x="297713" y="849923"/>
                    </a:cubicBezTo>
                    <a:cubicBezTo>
                      <a:pt x="297713" y="820038"/>
                      <a:pt x="303935" y="788907"/>
                      <a:pt x="312643" y="756532"/>
                    </a:cubicBezTo>
                    <a:cubicBezTo>
                      <a:pt x="322597" y="724156"/>
                      <a:pt x="336281" y="690535"/>
                      <a:pt x="353699" y="658159"/>
                    </a:cubicBezTo>
                    <a:cubicBezTo>
                      <a:pt x="374851" y="619558"/>
                      <a:pt x="400977" y="583446"/>
                      <a:pt x="429591" y="552316"/>
                    </a:cubicBezTo>
                    <a:cubicBezTo>
                      <a:pt x="458207" y="522431"/>
                      <a:pt x="489311" y="498771"/>
                      <a:pt x="519169" y="483829"/>
                    </a:cubicBezTo>
                    <a:cubicBezTo>
                      <a:pt x="537831" y="475112"/>
                      <a:pt x="552761" y="462660"/>
                      <a:pt x="565203" y="447717"/>
                    </a:cubicBezTo>
                    <a:cubicBezTo>
                      <a:pt x="576399" y="431529"/>
                      <a:pt x="583865" y="414096"/>
                      <a:pt x="588841" y="395418"/>
                    </a:cubicBezTo>
                    <a:cubicBezTo>
                      <a:pt x="593817" y="369268"/>
                      <a:pt x="602527" y="340628"/>
                      <a:pt x="613723" y="310743"/>
                    </a:cubicBezTo>
                    <a:cubicBezTo>
                      <a:pt x="624921" y="279613"/>
                      <a:pt x="639851" y="248482"/>
                      <a:pt x="654781" y="218597"/>
                    </a:cubicBezTo>
                    <a:cubicBezTo>
                      <a:pt x="692105" y="147619"/>
                      <a:pt x="738137" y="86604"/>
                      <a:pt x="781681" y="46757"/>
                    </a:cubicBezTo>
                    <a:cubicBezTo>
                      <a:pt x="805941" y="26211"/>
                      <a:pt x="828337" y="12202"/>
                      <a:pt x="848243" y="5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5411BA01-1E27-A843-AE56-7E285AAD5BC2}"/>
                  </a:ext>
                </a:extLst>
              </p:cNvPr>
              <p:cNvSpPr/>
              <p:nvPr/>
            </p:nvSpPr>
            <p:spPr>
              <a:xfrm>
                <a:off x="18229670" y="7567104"/>
                <a:ext cx="411111" cy="17023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1367">
                    <a:moveTo>
                      <a:pt x="276" y="925"/>
                    </a:moveTo>
                    <a:cubicBezTo>
                      <a:pt x="265" y="909"/>
                      <a:pt x="258" y="891"/>
                      <a:pt x="256" y="872"/>
                    </a:cubicBezTo>
                    <a:cubicBezTo>
                      <a:pt x="255" y="853"/>
                      <a:pt x="258" y="833"/>
                      <a:pt x="267" y="816"/>
                    </a:cubicBezTo>
                    <a:cubicBezTo>
                      <a:pt x="277" y="795"/>
                      <a:pt x="285" y="772"/>
                      <a:pt x="291" y="746"/>
                    </a:cubicBezTo>
                    <a:cubicBezTo>
                      <a:pt x="296" y="720"/>
                      <a:pt x="299" y="692"/>
                      <a:pt x="299" y="663"/>
                    </a:cubicBezTo>
                    <a:cubicBezTo>
                      <a:pt x="299" y="625"/>
                      <a:pt x="294" y="590"/>
                      <a:pt x="286" y="559"/>
                    </a:cubicBezTo>
                    <a:cubicBezTo>
                      <a:pt x="277" y="527"/>
                      <a:pt x="265" y="500"/>
                      <a:pt x="249" y="479"/>
                    </a:cubicBezTo>
                    <a:cubicBezTo>
                      <a:pt x="239" y="464"/>
                      <a:pt x="233" y="449"/>
                      <a:pt x="230" y="433"/>
                    </a:cubicBezTo>
                    <a:cubicBezTo>
                      <a:pt x="227" y="417"/>
                      <a:pt x="228" y="400"/>
                      <a:pt x="233" y="384"/>
                    </a:cubicBezTo>
                    <a:cubicBezTo>
                      <a:pt x="239" y="364"/>
                      <a:pt x="244" y="341"/>
                      <a:pt x="247" y="315"/>
                    </a:cubicBezTo>
                    <a:cubicBezTo>
                      <a:pt x="250" y="290"/>
                      <a:pt x="252" y="263"/>
                      <a:pt x="252" y="235"/>
                    </a:cubicBezTo>
                    <a:cubicBezTo>
                      <a:pt x="252" y="170"/>
                      <a:pt x="243" y="111"/>
                      <a:pt x="226" y="68"/>
                    </a:cubicBezTo>
                    <a:cubicBezTo>
                      <a:pt x="211" y="26"/>
                      <a:pt x="190" y="0"/>
                      <a:pt x="166" y="0"/>
                    </a:cubicBezTo>
                    <a:cubicBezTo>
                      <a:pt x="142" y="0"/>
                      <a:pt x="121" y="26"/>
                      <a:pt x="105" y="68"/>
                    </a:cubicBezTo>
                    <a:cubicBezTo>
                      <a:pt x="89" y="111"/>
                      <a:pt x="80" y="170"/>
                      <a:pt x="80" y="235"/>
                    </a:cubicBezTo>
                    <a:cubicBezTo>
                      <a:pt x="80" y="263"/>
                      <a:pt x="82" y="290"/>
                      <a:pt x="85" y="315"/>
                    </a:cubicBezTo>
                    <a:cubicBezTo>
                      <a:pt x="88" y="341"/>
                      <a:pt x="93" y="364"/>
                      <a:pt x="99" y="384"/>
                    </a:cubicBezTo>
                    <a:cubicBezTo>
                      <a:pt x="104" y="400"/>
                      <a:pt x="105" y="417"/>
                      <a:pt x="102" y="433"/>
                    </a:cubicBezTo>
                    <a:cubicBezTo>
                      <a:pt x="99" y="449"/>
                      <a:pt x="93" y="464"/>
                      <a:pt x="83" y="479"/>
                    </a:cubicBezTo>
                    <a:cubicBezTo>
                      <a:pt x="67" y="500"/>
                      <a:pt x="55" y="527"/>
                      <a:pt x="46" y="559"/>
                    </a:cubicBezTo>
                    <a:cubicBezTo>
                      <a:pt x="37" y="590"/>
                      <a:pt x="33" y="625"/>
                      <a:pt x="33" y="663"/>
                    </a:cubicBezTo>
                    <a:cubicBezTo>
                      <a:pt x="33" y="692"/>
                      <a:pt x="36" y="720"/>
                      <a:pt x="41" y="746"/>
                    </a:cubicBezTo>
                    <a:cubicBezTo>
                      <a:pt x="47" y="772"/>
                      <a:pt x="55" y="795"/>
                      <a:pt x="65" y="816"/>
                    </a:cubicBezTo>
                    <a:cubicBezTo>
                      <a:pt x="73" y="833"/>
                      <a:pt x="77" y="853"/>
                      <a:pt x="76" y="872"/>
                    </a:cubicBezTo>
                    <a:cubicBezTo>
                      <a:pt x="74" y="891"/>
                      <a:pt x="67" y="909"/>
                      <a:pt x="56" y="925"/>
                    </a:cubicBezTo>
                    <a:cubicBezTo>
                      <a:pt x="39" y="948"/>
                      <a:pt x="25" y="977"/>
                      <a:pt x="15" y="1009"/>
                    </a:cubicBezTo>
                    <a:cubicBezTo>
                      <a:pt x="6" y="1041"/>
                      <a:pt x="0" y="1077"/>
                      <a:pt x="0" y="1114"/>
                    </a:cubicBezTo>
                    <a:cubicBezTo>
                      <a:pt x="0" y="1184"/>
                      <a:pt x="19" y="1247"/>
                      <a:pt x="49" y="1293"/>
                    </a:cubicBezTo>
                    <a:cubicBezTo>
                      <a:pt x="79" y="1339"/>
                      <a:pt x="120" y="1367"/>
                      <a:pt x="166" y="1367"/>
                    </a:cubicBezTo>
                    <a:cubicBezTo>
                      <a:pt x="212" y="1367"/>
                      <a:pt x="253" y="1339"/>
                      <a:pt x="283" y="1293"/>
                    </a:cubicBezTo>
                    <a:cubicBezTo>
                      <a:pt x="313" y="1247"/>
                      <a:pt x="331" y="1184"/>
                      <a:pt x="331" y="1114"/>
                    </a:cubicBezTo>
                    <a:cubicBezTo>
                      <a:pt x="331" y="1077"/>
                      <a:pt x="326" y="1041"/>
                      <a:pt x="317" y="1009"/>
                    </a:cubicBezTo>
                    <a:cubicBezTo>
                      <a:pt x="307" y="977"/>
                      <a:pt x="293" y="948"/>
                      <a:pt x="276" y="9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E81CB255-BFA3-F445-98EF-07BF28753E30}"/>
                  </a:ext>
                </a:extLst>
              </p:cNvPr>
              <p:cNvSpPr/>
              <p:nvPr/>
            </p:nvSpPr>
            <p:spPr>
              <a:xfrm>
                <a:off x="18220952" y="7557135"/>
                <a:ext cx="428552" cy="1722289"/>
              </a:xfrm>
              <a:custGeom>
                <a:avLst/>
                <a:gdLst>
                  <a:gd name="connsiteX0" fmla="*/ 214900 w 428552"/>
                  <a:gd name="connsiteY0" fmla="*/ 18693 h 1722289"/>
                  <a:gd name="connsiteX1" fmla="*/ 147840 w 428552"/>
                  <a:gd name="connsiteY1" fmla="*/ 98393 h 1722289"/>
                  <a:gd name="connsiteX2" fmla="*/ 116794 w 428552"/>
                  <a:gd name="connsiteY2" fmla="*/ 302624 h 1722289"/>
                  <a:gd name="connsiteX3" fmla="*/ 123004 w 428552"/>
                  <a:gd name="connsiteY3" fmla="*/ 402248 h 1722289"/>
                  <a:gd name="connsiteX4" fmla="*/ 140390 w 428552"/>
                  <a:gd name="connsiteY4" fmla="*/ 485684 h 1722289"/>
                  <a:gd name="connsiteX5" fmla="*/ 144114 w 428552"/>
                  <a:gd name="connsiteY5" fmla="*/ 551685 h 1722289"/>
                  <a:gd name="connsiteX6" fmla="*/ 119278 w 428552"/>
                  <a:gd name="connsiteY6" fmla="*/ 611460 h 1722289"/>
                  <a:gd name="connsiteX7" fmla="*/ 74572 w 428552"/>
                  <a:gd name="connsiteY7" fmla="*/ 708594 h 1722289"/>
                  <a:gd name="connsiteX8" fmla="*/ 58428 w 428552"/>
                  <a:gd name="connsiteY8" fmla="*/ 835615 h 1722289"/>
                  <a:gd name="connsiteX9" fmla="*/ 68362 w 428552"/>
                  <a:gd name="connsiteY9" fmla="*/ 936485 h 1722289"/>
                  <a:gd name="connsiteX10" fmla="*/ 96924 w 428552"/>
                  <a:gd name="connsiteY10" fmla="*/ 1022411 h 1722289"/>
                  <a:gd name="connsiteX11" fmla="*/ 111826 w 428552"/>
                  <a:gd name="connsiteY11" fmla="*/ 1095885 h 1722289"/>
                  <a:gd name="connsiteX12" fmla="*/ 85748 w 428552"/>
                  <a:gd name="connsiteY12" fmla="*/ 1166867 h 1722289"/>
                  <a:gd name="connsiteX13" fmla="*/ 36074 w 428552"/>
                  <a:gd name="connsiteY13" fmla="*/ 1268982 h 1722289"/>
                  <a:gd name="connsiteX14" fmla="*/ 18688 w 428552"/>
                  <a:gd name="connsiteY14" fmla="*/ 1397249 h 1722289"/>
                  <a:gd name="connsiteX15" fmla="*/ 77054 w 428552"/>
                  <a:gd name="connsiteY15" fmla="*/ 1616423 h 1722289"/>
                  <a:gd name="connsiteX16" fmla="*/ 214900 w 428552"/>
                  <a:gd name="connsiteY16" fmla="*/ 1703595 h 1722289"/>
                  <a:gd name="connsiteX17" fmla="*/ 352746 w 428552"/>
                  <a:gd name="connsiteY17" fmla="*/ 1616423 h 1722289"/>
                  <a:gd name="connsiteX18" fmla="*/ 411112 w 428552"/>
                  <a:gd name="connsiteY18" fmla="*/ 1397249 h 1722289"/>
                  <a:gd name="connsiteX19" fmla="*/ 392484 w 428552"/>
                  <a:gd name="connsiteY19" fmla="*/ 1268982 h 1722289"/>
                  <a:gd name="connsiteX20" fmla="*/ 344052 w 428552"/>
                  <a:gd name="connsiteY20" fmla="*/ 1166867 h 1722289"/>
                  <a:gd name="connsiteX21" fmla="*/ 317974 w 428552"/>
                  <a:gd name="connsiteY21" fmla="*/ 1095885 h 1722289"/>
                  <a:gd name="connsiteX22" fmla="*/ 332876 w 428552"/>
                  <a:gd name="connsiteY22" fmla="*/ 1022411 h 1722289"/>
                  <a:gd name="connsiteX23" fmla="*/ 360196 w 428552"/>
                  <a:gd name="connsiteY23" fmla="*/ 936485 h 1722289"/>
                  <a:gd name="connsiteX24" fmla="*/ 371372 w 428552"/>
                  <a:gd name="connsiteY24" fmla="*/ 835615 h 1722289"/>
                  <a:gd name="connsiteX25" fmla="*/ 353988 w 428552"/>
                  <a:gd name="connsiteY25" fmla="*/ 708594 h 1722289"/>
                  <a:gd name="connsiteX26" fmla="*/ 310522 w 428552"/>
                  <a:gd name="connsiteY26" fmla="*/ 611460 h 1722289"/>
                  <a:gd name="connsiteX27" fmla="*/ 285686 w 428552"/>
                  <a:gd name="connsiteY27" fmla="*/ 551685 h 1722289"/>
                  <a:gd name="connsiteX28" fmla="*/ 288170 w 428552"/>
                  <a:gd name="connsiteY28" fmla="*/ 485684 h 1722289"/>
                  <a:gd name="connsiteX29" fmla="*/ 305554 w 428552"/>
                  <a:gd name="connsiteY29" fmla="*/ 402248 h 1722289"/>
                  <a:gd name="connsiteX30" fmla="*/ 313006 w 428552"/>
                  <a:gd name="connsiteY30" fmla="*/ 302624 h 1722289"/>
                  <a:gd name="connsiteX31" fmla="*/ 281960 w 428552"/>
                  <a:gd name="connsiteY31" fmla="*/ 98393 h 1722289"/>
                  <a:gd name="connsiteX32" fmla="*/ 214900 w 428552"/>
                  <a:gd name="connsiteY32" fmla="*/ 18693 h 1722289"/>
                  <a:gd name="connsiteX33" fmla="*/ 214898 w 428552"/>
                  <a:gd name="connsiteY33" fmla="*/ 0 h 1722289"/>
                  <a:gd name="connsiteX34" fmla="*/ 299366 w 428552"/>
                  <a:gd name="connsiteY34" fmla="*/ 92155 h 1722289"/>
                  <a:gd name="connsiteX35" fmla="*/ 331662 w 428552"/>
                  <a:gd name="connsiteY35" fmla="*/ 302615 h 1722289"/>
                  <a:gd name="connsiteX36" fmla="*/ 324210 w 428552"/>
                  <a:gd name="connsiteY36" fmla="*/ 404732 h 1722289"/>
                  <a:gd name="connsiteX37" fmla="*/ 305578 w 428552"/>
                  <a:gd name="connsiteY37" fmla="*/ 490660 h 1722289"/>
                  <a:gd name="connsiteX38" fmla="*/ 303092 w 428552"/>
                  <a:gd name="connsiteY38" fmla="*/ 547945 h 1722289"/>
                  <a:gd name="connsiteX39" fmla="*/ 325452 w 428552"/>
                  <a:gd name="connsiteY39" fmla="*/ 600248 h 1722289"/>
                  <a:gd name="connsiteX40" fmla="*/ 372654 w 428552"/>
                  <a:gd name="connsiteY40" fmla="*/ 703611 h 1722289"/>
                  <a:gd name="connsiteX41" fmla="*/ 390046 w 428552"/>
                  <a:gd name="connsiteY41" fmla="*/ 835615 h 1722289"/>
                  <a:gd name="connsiteX42" fmla="*/ 378866 w 428552"/>
                  <a:gd name="connsiteY42" fmla="*/ 940223 h 1722289"/>
                  <a:gd name="connsiteX43" fmla="*/ 347812 w 428552"/>
                  <a:gd name="connsiteY43" fmla="*/ 1029887 h 1722289"/>
                  <a:gd name="connsiteX44" fmla="*/ 336632 w 428552"/>
                  <a:gd name="connsiteY44" fmla="*/ 1094643 h 1722289"/>
                  <a:gd name="connsiteX45" fmla="*/ 358990 w 428552"/>
                  <a:gd name="connsiteY45" fmla="*/ 1156910 h 1722289"/>
                  <a:gd name="connsiteX46" fmla="*/ 409920 w 428552"/>
                  <a:gd name="connsiteY46" fmla="*/ 1264008 h 1722289"/>
                  <a:gd name="connsiteX47" fmla="*/ 428552 w 428552"/>
                  <a:gd name="connsiteY47" fmla="*/ 1397258 h 1722289"/>
                  <a:gd name="connsiteX48" fmla="*/ 367686 w 428552"/>
                  <a:gd name="connsiteY48" fmla="*/ 1625153 h 1722289"/>
                  <a:gd name="connsiteX49" fmla="*/ 214898 w 428552"/>
                  <a:gd name="connsiteY49" fmla="*/ 1722289 h 1722289"/>
                  <a:gd name="connsiteX50" fmla="*/ 62110 w 428552"/>
                  <a:gd name="connsiteY50" fmla="*/ 1625153 h 1722289"/>
                  <a:gd name="connsiteX51" fmla="*/ 0 w 428552"/>
                  <a:gd name="connsiteY51" fmla="*/ 1397258 h 1722289"/>
                  <a:gd name="connsiteX52" fmla="*/ 18634 w 428552"/>
                  <a:gd name="connsiteY52" fmla="*/ 1264008 h 1722289"/>
                  <a:gd name="connsiteX53" fmla="*/ 70806 w 428552"/>
                  <a:gd name="connsiteY53" fmla="*/ 1156910 h 1722289"/>
                  <a:gd name="connsiteX54" fmla="*/ 93164 w 428552"/>
                  <a:gd name="connsiteY54" fmla="*/ 1094643 h 1722289"/>
                  <a:gd name="connsiteX55" fmla="*/ 80742 w 428552"/>
                  <a:gd name="connsiteY55" fmla="*/ 1029887 h 1722289"/>
                  <a:gd name="connsiteX56" fmla="*/ 50930 w 428552"/>
                  <a:gd name="connsiteY56" fmla="*/ 940223 h 1722289"/>
                  <a:gd name="connsiteX57" fmla="*/ 39750 w 428552"/>
                  <a:gd name="connsiteY57" fmla="*/ 835615 h 1722289"/>
                  <a:gd name="connsiteX58" fmla="*/ 57142 w 428552"/>
                  <a:gd name="connsiteY58" fmla="*/ 703611 h 1722289"/>
                  <a:gd name="connsiteX59" fmla="*/ 104344 w 428552"/>
                  <a:gd name="connsiteY59" fmla="*/ 600248 h 1722289"/>
                  <a:gd name="connsiteX60" fmla="*/ 126704 w 428552"/>
                  <a:gd name="connsiteY60" fmla="*/ 547945 h 1722289"/>
                  <a:gd name="connsiteX61" fmla="*/ 122976 w 428552"/>
                  <a:gd name="connsiteY61" fmla="*/ 490660 h 1722289"/>
                  <a:gd name="connsiteX62" fmla="*/ 105586 w 428552"/>
                  <a:gd name="connsiteY62" fmla="*/ 404732 h 1722289"/>
                  <a:gd name="connsiteX63" fmla="*/ 98134 w 428552"/>
                  <a:gd name="connsiteY63" fmla="*/ 302615 h 1722289"/>
                  <a:gd name="connsiteX64" fmla="*/ 130430 w 428552"/>
                  <a:gd name="connsiteY64" fmla="*/ 92155 h 1722289"/>
                  <a:gd name="connsiteX65" fmla="*/ 214898 w 428552"/>
                  <a:gd name="connsiteY65" fmla="*/ 0 h 172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428552" h="1722289">
                    <a:moveTo>
                      <a:pt x="214900" y="18693"/>
                    </a:moveTo>
                    <a:cubicBezTo>
                      <a:pt x="190064" y="18693"/>
                      <a:pt x="166468" y="47335"/>
                      <a:pt x="147840" y="98393"/>
                    </a:cubicBezTo>
                    <a:cubicBezTo>
                      <a:pt x="127970" y="153187"/>
                      <a:pt x="116794" y="225414"/>
                      <a:pt x="116794" y="302624"/>
                    </a:cubicBezTo>
                    <a:cubicBezTo>
                      <a:pt x="116794" y="336247"/>
                      <a:pt x="119278" y="369870"/>
                      <a:pt x="123004" y="402248"/>
                    </a:cubicBezTo>
                    <a:cubicBezTo>
                      <a:pt x="127970" y="432136"/>
                      <a:pt x="132938" y="460778"/>
                      <a:pt x="140390" y="485684"/>
                    </a:cubicBezTo>
                    <a:cubicBezTo>
                      <a:pt x="147840" y="506854"/>
                      <a:pt x="147840" y="529270"/>
                      <a:pt x="144114" y="551685"/>
                    </a:cubicBezTo>
                    <a:cubicBezTo>
                      <a:pt x="140390" y="572855"/>
                      <a:pt x="131696" y="592780"/>
                      <a:pt x="119278" y="611460"/>
                    </a:cubicBezTo>
                    <a:cubicBezTo>
                      <a:pt x="100650" y="637611"/>
                      <a:pt x="84506" y="671235"/>
                      <a:pt x="74572" y="708594"/>
                    </a:cubicBezTo>
                    <a:cubicBezTo>
                      <a:pt x="63394" y="747199"/>
                      <a:pt x="58428" y="790784"/>
                      <a:pt x="58428" y="835615"/>
                    </a:cubicBezTo>
                    <a:cubicBezTo>
                      <a:pt x="58428" y="870484"/>
                      <a:pt x="60910" y="904107"/>
                      <a:pt x="68362" y="936485"/>
                    </a:cubicBezTo>
                    <a:cubicBezTo>
                      <a:pt x="74572" y="967618"/>
                      <a:pt x="84506" y="996260"/>
                      <a:pt x="96924" y="1022411"/>
                    </a:cubicBezTo>
                    <a:cubicBezTo>
                      <a:pt x="108102" y="1044827"/>
                      <a:pt x="113068" y="1070978"/>
                      <a:pt x="111826" y="1095885"/>
                    </a:cubicBezTo>
                    <a:cubicBezTo>
                      <a:pt x="109342" y="1122036"/>
                      <a:pt x="100650" y="1146942"/>
                      <a:pt x="85748" y="1166867"/>
                    </a:cubicBezTo>
                    <a:cubicBezTo>
                      <a:pt x="64636" y="1195509"/>
                      <a:pt x="48492" y="1230378"/>
                      <a:pt x="36074" y="1268982"/>
                    </a:cubicBezTo>
                    <a:cubicBezTo>
                      <a:pt x="24898" y="1310078"/>
                      <a:pt x="18688" y="1352418"/>
                      <a:pt x="18688" y="1397249"/>
                    </a:cubicBezTo>
                    <a:cubicBezTo>
                      <a:pt x="18688" y="1480685"/>
                      <a:pt x="39800" y="1557894"/>
                      <a:pt x="77054" y="1616423"/>
                    </a:cubicBezTo>
                    <a:cubicBezTo>
                      <a:pt x="114310" y="1672462"/>
                      <a:pt x="162742" y="1703595"/>
                      <a:pt x="214900" y="1703595"/>
                    </a:cubicBezTo>
                    <a:cubicBezTo>
                      <a:pt x="267058" y="1703595"/>
                      <a:pt x="315490" y="1672462"/>
                      <a:pt x="352746" y="1616423"/>
                    </a:cubicBezTo>
                    <a:cubicBezTo>
                      <a:pt x="390000" y="1557894"/>
                      <a:pt x="411112" y="1480685"/>
                      <a:pt x="411112" y="1397249"/>
                    </a:cubicBezTo>
                    <a:cubicBezTo>
                      <a:pt x="411112" y="1352418"/>
                      <a:pt x="404902" y="1310078"/>
                      <a:pt x="392484" y="1268982"/>
                    </a:cubicBezTo>
                    <a:cubicBezTo>
                      <a:pt x="381308" y="1230378"/>
                      <a:pt x="363922" y="1195509"/>
                      <a:pt x="344052" y="1166867"/>
                    </a:cubicBezTo>
                    <a:cubicBezTo>
                      <a:pt x="329150" y="1146942"/>
                      <a:pt x="319216" y="1122036"/>
                      <a:pt x="317974" y="1095885"/>
                    </a:cubicBezTo>
                    <a:cubicBezTo>
                      <a:pt x="315490" y="1070978"/>
                      <a:pt x="321698" y="1044827"/>
                      <a:pt x="332876" y="1022411"/>
                    </a:cubicBezTo>
                    <a:cubicBezTo>
                      <a:pt x="345294" y="996260"/>
                      <a:pt x="353988" y="967618"/>
                      <a:pt x="360196" y="936485"/>
                    </a:cubicBezTo>
                    <a:cubicBezTo>
                      <a:pt x="367648" y="904107"/>
                      <a:pt x="371372" y="870484"/>
                      <a:pt x="371372" y="835615"/>
                    </a:cubicBezTo>
                    <a:cubicBezTo>
                      <a:pt x="371372" y="790784"/>
                      <a:pt x="366406" y="747199"/>
                      <a:pt x="353988" y="708594"/>
                    </a:cubicBezTo>
                    <a:cubicBezTo>
                      <a:pt x="344052" y="671235"/>
                      <a:pt x="329150" y="637611"/>
                      <a:pt x="310522" y="611460"/>
                    </a:cubicBezTo>
                    <a:cubicBezTo>
                      <a:pt x="298104" y="592780"/>
                      <a:pt x="289410" y="572855"/>
                      <a:pt x="285686" y="551685"/>
                    </a:cubicBezTo>
                    <a:cubicBezTo>
                      <a:pt x="280718" y="529270"/>
                      <a:pt x="281960" y="506854"/>
                      <a:pt x="288170" y="485684"/>
                    </a:cubicBezTo>
                    <a:cubicBezTo>
                      <a:pt x="295620" y="460778"/>
                      <a:pt x="301830" y="432136"/>
                      <a:pt x="305554" y="402248"/>
                    </a:cubicBezTo>
                    <a:cubicBezTo>
                      <a:pt x="310522" y="369870"/>
                      <a:pt x="313006" y="336247"/>
                      <a:pt x="313006" y="302624"/>
                    </a:cubicBezTo>
                    <a:cubicBezTo>
                      <a:pt x="313006" y="225414"/>
                      <a:pt x="301830" y="153187"/>
                      <a:pt x="281960" y="98393"/>
                    </a:cubicBezTo>
                    <a:cubicBezTo>
                      <a:pt x="263332" y="47335"/>
                      <a:pt x="239736" y="18693"/>
                      <a:pt x="214900" y="18693"/>
                    </a:cubicBezTo>
                    <a:close/>
                    <a:moveTo>
                      <a:pt x="214898" y="0"/>
                    </a:moveTo>
                    <a:cubicBezTo>
                      <a:pt x="247194" y="0"/>
                      <a:pt x="277008" y="33624"/>
                      <a:pt x="299366" y="92155"/>
                    </a:cubicBezTo>
                    <a:cubicBezTo>
                      <a:pt x="319242" y="148194"/>
                      <a:pt x="331662" y="222914"/>
                      <a:pt x="331662" y="302615"/>
                    </a:cubicBezTo>
                    <a:cubicBezTo>
                      <a:pt x="331662" y="337484"/>
                      <a:pt x="329178" y="371108"/>
                      <a:pt x="324210" y="404732"/>
                    </a:cubicBezTo>
                    <a:cubicBezTo>
                      <a:pt x="320484" y="435865"/>
                      <a:pt x="314272" y="464508"/>
                      <a:pt x="305578" y="490660"/>
                    </a:cubicBezTo>
                    <a:cubicBezTo>
                      <a:pt x="300608" y="509339"/>
                      <a:pt x="299366" y="528019"/>
                      <a:pt x="303092" y="547945"/>
                    </a:cubicBezTo>
                    <a:cubicBezTo>
                      <a:pt x="305578" y="566625"/>
                      <a:pt x="314272" y="585305"/>
                      <a:pt x="325452" y="600248"/>
                    </a:cubicBezTo>
                    <a:cubicBezTo>
                      <a:pt x="345326" y="627646"/>
                      <a:pt x="361476" y="663760"/>
                      <a:pt x="372654" y="703611"/>
                    </a:cubicBezTo>
                    <a:cubicBezTo>
                      <a:pt x="383834" y="744707"/>
                      <a:pt x="390046" y="788293"/>
                      <a:pt x="390046" y="835615"/>
                    </a:cubicBezTo>
                    <a:cubicBezTo>
                      <a:pt x="390046" y="871730"/>
                      <a:pt x="386318" y="906599"/>
                      <a:pt x="378866" y="940223"/>
                    </a:cubicBezTo>
                    <a:cubicBezTo>
                      <a:pt x="372654" y="972601"/>
                      <a:pt x="361476" y="1003735"/>
                      <a:pt x="347812" y="1029887"/>
                    </a:cubicBezTo>
                    <a:cubicBezTo>
                      <a:pt x="339116" y="1049812"/>
                      <a:pt x="334148" y="1073473"/>
                      <a:pt x="336632" y="1094643"/>
                    </a:cubicBezTo>
                    <a:cubicBezTo>
                      <a:pt x="337874" y="1117059"/>
                      <a:pt x="345326" y="1139475"/>
                      <a:pt x="358990" y="1156910"/>
                    </a:cubicBezTo>
                    <a:cubicBezTo>
                      <a:pt x="380108" y="1186798"/>
                      <a:pt x="397498" y="1222912"/>
                      <a:pt x="409920" y="1264008"/>
                    </a:cubicBezTo>
                    <a:cubicBezTo>
                      <a:pt x="423584" y="1306349"/>
                      <a:pt x="428552" y="1351181"/>
                      <a:pt x="428552" y="1397258"/>
                    </a:cubicBezTo>
                    <a:cubicBezTo>
                      <a:pt x="428552" y="1483186"/>
                      <a:pt x="407436" y="1565378"/>
                      <a:pt x="367686" y="1625153"/>
                    </a:cubicBezTo>
                    <a:cubicBezTo>
                      <a:pt x="326694" y="1687420"/>
                      <a:pt x="273280" y="1722289"/>
                      <a:pt x="214898" y="1722289"/>
                    </a:cubicBezTo>
                    <a:cubicBezTo>
                      <a:pt x="156516" y="1722289"/>
                      <a:pt x="103102" y="1687420"/>
                      <a:pt x="62110" y="1625153"/>
                    </a:cubicBezTo>
                    <a:cubicBezTo>
                      <a:pt x="22360" y="1565378"/>
                      <a:pt x="0" y="1483186"/>
                      <a:pt x="0" y="1397258"/>
                    </a:cubicBezTo>
                    <a:cubicBezTo>
                      <a:pt x="0" y="1351181"/>
                      <a:pt x="6212" y="1306349"/>
                      <a:pt x="18634" y="1264008"/>
                    </a:cubicBezTo>
                    <a:cubicBezTo>
                      <a:pt x="31056" y="1222912"/>
                      <a:pt x="48446" y="1186798"/>
                      <a:pt x="70806" y="1156910"/>
                    </a:cubicBezTo>
                    <a:cubicBezTo>
                      <a:pt x="84470" y="1139475"/>
                      <a:pt x="91922" y="1117059"/>
                      <a:pt x="93164" y="1094643"/>
                    </a:cubicBezTo>
                    <a:cubicBezTo>
                      <a:pt x="94406" y="1073473"/>
                      <a:pt x="90680" y="1049812"/>
                      <a:pt x="80742" y="1029887"/>
                    </a:cubicBezTo>
                    <a:cubicBezTo>
                      <a:pt x="67078" y="1003735"/>
                      <a:pt x="57142" y="972601"/>
                      <a:pt x="50930" y="940223"/>
                    </a:cubicBezTo>
                    <a:cubicBezTo>
                      <a:pt x="43478" y="906599"/>
                      <a:pt x="39750" y="871730"/>
                      <a:pt x="39750" y="835615"/>
                    </a:cubicBezTo>
                    <a:cubicBezTo>
                      <a:pt x="39750" y="788293"/>
                      <a:pt x="45962" y="744707"/>
                      <a:pt x="57142" y="703611"/>
                    </a:cubicBezTo>
                    <a:cubicBezTo>
                      <a:pt x="68320" y="663760"/>
                      <a:pt x="84470" y="627646"/>
                      <a:pt x="104344" y="600248"/>
                    </a:cubicBezTo>
                    <a:cubicBezTo>
                      <a:pt x="115524" y="585305"/>
                      <a:pt x="122976" y="566625"/>
                      <a:pt x="126704" y="547945"/>
                    </a:cubicBezTo>
                    <a:cubicBezTo>
                      <a:pt x="130430" y="528019"/>
                      <a:pt x="129188" y="509339"/>
                      <a:pt x="122976" y="490660"/>
                    </a:cubicBezTo>
                    <a:cubicBezTo>
                      <a:pt x="115524" y="464508"/>
                      <a:pt x="109312" y="435865"/>
                      <a:pt x="105586" y="404732"/>
                    </a:cubicBezTo>
                    <a:cubicBezTo>
                      <a:pt x="100618" y="371108"/>
                      <a:pt x="98134" y="337484"/>
                      <a:pt x="98134" y="302615"/>
                    </a:cubicBezTo>
                    <a:cubicBezTo>
                      <a:pt x="98134" y="222914"/>
                      <a:pt x="110554" y="148194"/>
                      <a:pt x="130430" y="92155"/>
                    </a:cubicBezTo>
                    <a:cubicBezTo>
                      <a:pt x="151546" y="33624"/>
                      <a:pt x="182602" y="0"/>
                      <a:pt x="214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B89F709-00D5-C945-A089-CC62F57266E9}"/>
                  </a:ext>
                </a:extLst>
              </p:cNvPr>
              <p:cNvSpPr/>
              <p:nvPr/>
            </p:nvSpPr>
            <p:spPr>
              <a:xfrm>
                <a:off x="17918226" y="9116168"/>
                <a:ext cx="1032761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0" h="138">
                    <a:moveTo>
                      <a:pt x="69" y="138"/>
                    </a:moveTo>
                    <a:lnTo>
                      <a:pt x="415" y="138"/>
                    </a:lnTo>
                    <a:lnTo>
                      <a:pt x="761" y="138"/>
                    </a:lnTo>
                    <a:cubicBezTo>
                      <a:pt x="780" y="138"/>
                      <a:pt x="798" y="130"/>
                      <a:pt x="810" y="117"/>
                    </a:cubicBezTo>
                    <a:cubicBezTo>
                      <a:pt x="823" y="105"/>
                      <a:pt x="830" y="88"/>
                      <a:pt x="830" y="69"/>
                    </a:cubicBezTo>
                    <a:cubicBezTo>
                      <a:pt x="830" y="50"/>
                      <a:pt x="823" y="32"/>
                      <a:pt x="810" y="20"/>
                    </a:cubicBezTo>
                    <a:cubicBezTo>
                      <a:pt x="798" y="7"/>
                      <a:pt x="780" y="0"/>
                      <a:pt x="761" y="0"/>
                    </a:cubicBezTo>
                    <a:lnTo>
                      <a:pt x="415" y="0"/>
                    </a:lnTo>
                    <a:lnTo>
                      <a:pt x="69" y="0"/>
                    </a:lnTo>
                    <a:cubicBezTo>
                      <a:pt x="50" y="0"/>
                      <a:pt x="33" y="7"/>
                      <a:pt x="20" y="20"/>
                    </a:cubicBezTo>
                    <a:cubicBezTo>
                      <a:pt x="8" y="32"/>
                      <a:pt x="0" y="50"/>
                      <a:pt x="0" y="69"/>
                    </a:cubicBezTo>
                    <a:cubicBezTo>
                      <a:pt x="0" y="88"/>
                      <a:pt x="8" y="105"/>
                      <a:pt x="20" y="117"/>
                    </a:cubicBezTo>
                    <a:cubicBezTo>
                      <a:pt x="33" y="130"/>
                      <a:pt x="50" y="138"/>
                      <a:pt x="69" y="1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C3BD90A3-BA0F-5147-84C5-23F5C918BF3B}"/>
                  </a:ext>
                </a:extLst>
              </p:cNvPr>
              <p:cNvSpPr/>
              <p:nvPr/>
            </p:nvSpPr>
            <p:spPr>
              <a:xfrm>
                <a:off x="17909504" y="9106198"/>
                <a:ext cx="1050204" cy="189427"/>
              </a:xfrm>
              <a:custGeom>
                <a:avLst/>
                <a:gdLst>
                  <a:gd name="connsiteX0" fmla="*/ 94586 w 1050204"/>
                  <a:gd name="connsiteY0" fmla="*/ 18693 h 189427"/>
                  <a:gd name="connsiteX1" fmla="*/ 41084 w 1050204"/>
                  <a:gd name="connsiteY1" fmla="*/ 40943 h 189427"/>
                  <a:gd name="connsiteX2" fmla="*/ 17442 w 1050204"/>
                  <a:gd name="connsiteY2" fmla="*/ 95331 h 189427"/>
                  <a:gd name="connsiteX3" fmla="*/ 41084 w 1050204"/>
                  <a:gd name="connsiteY3" fmla="*/ 149719 h 189427"/>
                  <a:gd name="connsiteX4" fmla="*/ 94586 w 1050204"/>
                  <a:gd name="connsiteY4" fmla="*/ 170733 h 189427"/>
                  <a:gd name="connsiteX5" fmla="*/ 955618 w 1050204"/>
                  <a:gd name="connsiteY5" fmla="*/ 170733 h 189427"/>
                  <a:gd name="connsiteX6" fmla="*/ 1010366 w 1050204"/>
                  <a:gd name="connsiteY6" fmla="*/ 149719 h 189427"/>
                  <a:gd name="connsiteX7" fmla="*/ 1032762 w 1050204"/>
                  <a:gd name="connsiteY7" fmla="*/ 95331 h 189427"/>
                  <a:gd name="connsiteX8" fmla="*/ 1010366 w 1050204"/>
                  <a:gd name="connsiteY8" fmla="*/ 40943 h 189427"/>
                  <a:gd name="connsiteX9" fmla="*/ 955618 w 1050204"/>
                  <a:gd name="connsiteY9" fmla="*/ 18693 h 189427"/>
                  <a:gd name="connsiteX10" fmla="*/ 94568 w 1050204"/>
                  <a:gd name="connsiteY10" fmla="*/ 0 h 189427"/>
                  <a:gd name="connsiteX11" fmla="*/ 955636 w 1050204"/>
                  <a:gd name="connsiteY11" fmla="*/ 0 h 189427"/>
                  <a:gd name="connsiteX12" fmla="*/ 1022828 w 1050204"/>
                  <a:gd name="connsiteY12" fmla="*/ 28476 h 189427"/>
                  <a:gd name="connsiteX13" fmla="*/ 1050204 w 1050204"/>
                  <a:gd name="connsiteY13" fmla="*/ 95333 h 189427"/>
                  <a:gd name="connsiteX14" fmla="*/ 1022828 w 1050204"/>
                  <a:gd name="connsiteY14" fmla="*/ 160951 h 189427"/>
                  <a:gd name="connsiteX15" fmla="*/ 955636 w 1050204"/>
                  <a:gd name="connsiteY15" fmla="*/ 189427 h 189427"/>
                  <a:gd name="connsiteX16" fmla="*/ 94568 w 1050204"/>
                  <a:gd name="connsiteY16" fmla="*/ 189427 h 189427"/>
                  <a:gd name="connsiteX17" fmla="*/ 28620 w 1050204"/>
                  <a:gd name="connsiteY17" fmla="*/ 160951 h 189427"/>
                  <a:gd name="connsiteX18" fmla="*/ 0 w 1050204"/>
                  <a:gd name="connsiteY18" fmla="*/ 95333 h 189427"/>
                  <a:gd name="connsiteX19" fmla="*/ 28620 w 1050204"/>
                  <a:gd name="connsiteY19" fmla="*/ 28476 h 189427"/>
                  <a:gd name="connsiteX20" fmla="*/ 94568 w 1050204"/>
                  <a:gd name="connsiteY20" fmla="*/ 0 h 18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0204" h="189427">
                    <a:moveTo>
                      <a:pt x="94586" y="18693"/>
                    </a:moveTo>
                    <a:cubicBezTo>
                      <a:pt x="74678" y="18693"/>
                      <a:pt x="54770" y="26110"/>
                      <a:pt x="41084" y="40943"/>
                    </a:cubicBezTo>
                    <a:cubicBezTo>
                      <a:pt x="26152" y="55776"/>
                      <a:pt x="17442" y="74317"/>
                      <a:pt x="17442" y="95331"/>
                    </a:cubicBezTo>
                    <a:cubicBezTo>
                      <a:pt x="17442" y="115109"/>
                      <a:pt x="26152" y="133650"/>
                      <a:pt x="41084" y="149719"/>
                    </a:cubicBezTo>
                    <a:cubicBezTo>
                      <a:pt x="54770" y="163316"/>
                      <a:pt x="74678" y="170733"/>
                      <a:pt x="94586" y="170733"/>
                    </a:cubicBezTo>
                    <a:lnTo>
                      <a:pt x="955618" y="170733"/>
                    </a:lnTo>
                    <a:cubicBezTo>
                      <a:pt x="975526" y="170733"/>
                      <a:pt x="995434" y="163316"/>
                      <a:pt x="1010366" y="149719"/>
                    </a:cubicBezTo>
                    <a:cubicBezTo>
                      <a:pt x="1024052" y="133650"/>
                      <a:pt x="1032762" y="115109"/>
                      <a:pt x="1032762" y="95331"/>
                    </a:cubicBezTo>
                    <a:cubicBezTo>
                      <a:pt x="1032762" y="74317"/>
                      <a:pt x="1024052" y="55776"/>
                      <a:pt x="1010366" y="40943"/>
                    </a:cubicBezTo>
                    <a:cubicBezTo>
                      <a:pt x="995434" y="26110"/>
                      <a:pt x="975526" y="18693"/>
                      <a:pt x="955618" y="18693"/>
                    </a:cubicBezTo>
                    <a:close/>
                    <a:moveTo>
                      <a:pt x="94568" y="0"/>
                    </a:moveTo>
                    <a:lnTo>
                      <a:pt x="955636" y="0"/>
                    </a:lnTo>
                    <a:cubicBezTo>
                      <a:pt x="981766" y="0"/>
                      <a:pt x="1005408" y="9905"/>
                      <a:pt x="1022828" y="28476"/>
                    </a:cubicBezTo>
                    <a:cubicBezTo>
                      <a:pt x="1040248" y="45809"/>
                      <a:pt x="1050204" y="69333"/>
                      <a:pt x="1050204" y="95333"/>
                    </a:cubicBezTo>
                    <a:cubicBezTo>
                      <a:pt x="1050204" y="120094"/>
                      <a:pt x="1040248" y="143618"/>
                      <a:pt x="1022828" y="160951"/>
                    </a:cubicBezTo>
                    <a:cubicBezTo>
                      <a:pt x="1005408" y="179522"/>
                      <a:pt x="981766" y="189427"/>
                      <a:pt x="955636" y="189427"/>
                    </a:cubicBezTo>
                    <a:lnTo>
                      <a:pt x="94568" y="189427"/>
                    </a:lnTo>
                    <a:cubicBezTo>
                      <a:pt x="69682" y="189427"/>
                      <a:pt x="46040" y="179522"/>
                      <a:pt x="28620" y="160951"/>
                    </a:cubicBezTo>
                    <a:cubicBezTo>
                      <a:pt x="9956" y="143618"/>
                      <a:pt x="0" y="120094"/>
                      <a:pt x="0" y="95333"/>
                    </a:cubicBezTo>
                    <a:cubicBezTo>
                      <a:pt x="0" y="69333"/>
                      <a:pt x="9956" y="45809"/>
                      <a:pt x="28620" y="28476"/>
                    </a:cubicBezTo>
                    <a:cubicBezTo>
                      <a:pt x="46040" y="9905"/>
                      <a:pt x="69682" y="0"/>
                      <a:pt x="94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02886FB8-7A6C-E646-B638-50FEB9364084}"/>
                  </a:ext>
                </a:extLst>
              </p:cNvPr>
              <p:cNvSpPr/>
              <p:nvPr/>
            </p:nvSpPr>
            <p:spPr>
              <a:xfrm>
                <a:off x="17918226" y="9116168"/>
                <a:ext cx="1032761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0" h="138">
                    <a:moveTo>
                      <a:pt x="69" y="138"/>
                    </a:moveTo>
                    <a:lnTo>
                      <a:pt x="415" y="138"/>
                    </a:lnTo>
                    <a:lnTo>
                      <a:pt x="761" y="138"/>
                    </a:lnTo>
                    <a:cubicBezTo>
                      <a:pt x="780" y="138"/>
                      <a:pt x="798" y="130"/>
                      <a:pt x="810" y="117"/>
                    </a:cubicBezTo>
                    <a:cubicBezTo>
                      <a:pt x="823" y="105"/>
                      <a:pt x="830" y="88"/>
                      <a:pt x="830" y="69"/>
                    </a:cubicBezTo>
                    <a:cubicBezTo>
                      <a:pt x="830" y="50"/>
                      <a:pt x="823" y="32"/>
                      <a:pt x="810" y="20"/>
                    </a:cubicBezTo>
                    <a:cubicBezTo>
                      <a:pt x="798" y="7"/>
                      <a:pt x="780" y="0"/>
                      <a:pt x="761" y="0"/>
                    </a:cubicBezTo>
                    <a:lnTo>
                      <a:pt x="415" y="0"/>
                    </a:lnTo>
                    <a:lnTo>
                      <a:pt x="69" y="0"/>
                    </a:lnTo>
                    <a:cubicBezTo>
                      <a:pt x="50" y="0"/>
                      <a:pt x="33" y="7"/>
                      <a:pt x="20" y="20"/>
                    </a:cubicBezTo>
                    <a:cubicBezTo>
                      <a:pt x="8" y="32"/>
                      <a:pt x="0" y="50"/>
                      <a:pt x="0" y="69"/>
                    </a:cubicBezTo>
                    <a:cubicBezTo>
                      <a:pt x="0" y="88"/>
                      <a:pt x="8" y="105"/>
                      <a:pt x="20" y="117"/>
                    </a:cubicBezTo>
                    <a:cubicBezTo>
                      <a:pt x="33" y="130"/>
                      <a:pt x="50" y="138"/>
                      <a:pt x="69" y="13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A99EFEA6-45C0-DC45-9633-9CA29BD58A6E}"/>
                  </a:ext>
                </a:extLst>
              </p:cNvPr>
              <p:cNvSpPr/>
              <p:nvPr/>
            </p:nvSpPr>
            <p:spPr>
              <a:xfrm>
                <a:off x="17986744" y="9501252"/>
                <a:ext cx="896970" cy="23204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863">
                    <a:moveTo>
                      <a:pt x="0" y="1863"/>
                    </a:moveTo>
                    <a:lnTo>
                      <a:pt x="721" y="186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1861038E-862D-5B40-BA6F-32CF7F2C7CC5}"/>
                  </a:ext>
                </a:extLst>
              </p:cNvPr>
              <p:cNvSpPr/>
              <p:nvPr/>
            </p:nvSpPr>
            <p:spPr>
              <a:xfrm>
                <a:off x="17976777" y="9491279"/>
                <a:ext cx="915658" cy="2339172"/>
              </a:xfrm>
              <a:custGeom>
                <a:avLst/>
                <a:gdLst>
                  <a:gd name="connsiteX0" fmla="*/ 18686 w 915658"/>
                  <a:gd name="connsiteY0" fmla="*/ 18697 h 2339172"/>
                  <a:gd name="connsiteX1" fmla="*/ 18686 w 915658"/>
                  <a:gd name="connsiteY1" fmla="*/ 2320483 h 2339172"/>
                  <a:gd name="connsiteX2" fmla="*/ 896970 w 915658"/>
                  <a:gd name="connsiteY2" fmla="*/ 2320483 h 2339172"/>
                  <a:gd name="connsiteX3" fmla="*/ 896970 w 915658"/>
                  <a:gd name="connsiteY3" fmla="*/ 18697 h 2339172"/>
                  <a:gd name="connsiteX4" fmla="*/ 0 w 915658"/>
                  <a:gd name="connsiteY4" fmla="*/ 0 h 2339172"/>
                  <a:gd name="connsiteX5" fmla="*/ 915658 w 915658"/>
                  <a:gd name="connsiteY5" fmla="*/ 0 h 2339172"/>
                  <a:gd name="connsiteX6" fmla="*/ 915658 w 915658"/>
                  <a:gd name="connsiteY6" fmla="*/ 2339172 h 2339172"/>
                  <a:gd name="connsiteX7" fmla="*/ 0 w 915658"/>
                  <a:gd name="connsiteY7" fmla="*/ 2339172 h 233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5658" h="2339172">
                    <a:moveTo>
                      <a:pt x="18686" y="18697"/>
                    </a:moveTo>
                    <a:lnTo>
                      <a:pt x="18686" y="2320483"/>
                    </a:lnTo>
                    <a:lnTo>
                      <a:pt x="896970" y="2320483"/>
                    </a:lnTo>
                    <a:lnTo>
                      <a:pt x="896970" y="18697"/>
                    </a:lnTo>
                    <a:close/>
                    <a:moveTo>
                      <a:pt x="0" y="0"/>
                    </a:moveTo>
                    <a:lnTo>
                      <a:pt x="915658" y="0"/>
                    </a:lnTo>
                    <a:lnTo>
                      <a:pt x="915658" y="2339172"/>
                    </a:lnTo>
                    <a:lnTo>
                      <a:pt x="0" y="233917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EF9857A0-2E37-704A-82C4-7502D0EE801D}"/>
                  </a:ext>
                </a:extLst>
              </p:cNvPr>
              <p:cNvSpPr/>
              <p:nvPr/>
            </p:nvSpPr>
            <p:spPr>
              <a:xfrm>
                <a:off x="17986744" y="9405293"/>
                <a:ext cx="896970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77">
                    <a:moveTo>
                      <a:pt x="0" y="77"/>
                    </a:moveTo>
                    <a:lnTo>
                      <a:pt x="721" y="77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CDFD040C-FA3F-BA41-9ABA-CAAEEFC4E45E}"/>
                  </a:ext>
                </a:extLst>
              </p:cNvPr>
              <p:cNvSpPr/>
              <p:nvPr/>
            </p:nvSpPr>
            <p:spPr>
              <a:xfrm>
                <a:off x="17976777" y="9396569"/>
                <a:ext cx="915658" cy="112161"/>
              </a:xfrm>
              <a:custGeom>
                <a:avLst/>
                <a:gdLst>
                  <a:gd name="connsiteX0" fmla="*/ 18686 w 915658"/>
                  <a:gd name="connsiteY0" fmla="*/ 18690 h 112161"/>
                  <a:gd name="connsiteX1" fmla="*/ 18686 w 915658"/>
                  <a:gd name="connsiteY1" fmla="*/ 93464 h 112161"/>
                  <a:gd name="connsiteX2" fmla="*/ 896970 w 915658"/>
                  <a:gd name="connsiteY2" fmla="*/ 93464 h 112161"/>
                  <a:gd name="connsiteX3" fmla="*/ 896970 w 915658"/>
                  <a:gd name="connsiteY3" fmla="*/ 18690 h 112161"/>
                  <a:gd name="connsiteX4" fmla="*/ 0 w 915658"/>
                  <a:gd name="connsiteY4" fmla="*/ 0 h 112161"/>
                  <a:gd name="connsiteX5" fmla="*/ 915658 w 915658"/>
                  <a:gd name="connsiteY5" fmla="*/ 0 h 112161"/>
                  <a:gd name="connsiteX6" fmla="*/ 915658 w 915658"/>
                  <a:gd name="connsiteY6" fmla="*/ 112161 h 112161"/>
                  <a:gd name="connsiteX7" fmla="*/ 0 w 915658"/>
                  <a:gd name="connsiteY7" fmla="*/ 112161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5658" h="112161">
                    <a:moveTo>
                      <a:pt x="18686" y="18690"/>
                    </a:moveTo>
                    <a:lnTo>
                      <a:pt x="18686" y="93464"/>
                    </a:lnTo>
                    <a:lnTo>
                      <a:pt x="896970" y="93464"/>
                    </a:lnTo>
                    <a:lnTo>
                      <a:pt x="896970" y="18690"/>
                    </a:lnTo>
                    <a:close/>
                    <a:moveTo>
                      <a:pt x="0" y="0"/>
                    </a:moveTo>
                    <a:lnTo>
                      <a:pt x="915658" y="0"/>
                    </a:lnTo>
                    <a:lnTo>
                      <a:pt x="915658" y="112161"/>
                    </a:lnTo>
                    <a:lnTo>
                      <a:pt x="0" y="11216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DFDAC00-5738-EA4E-8808-06BE9AE06E3A}"/>
                  </a:ext>
                </a:extLst>
              </p:cNvPr>
              <p:cNvSpPr/>
              <p:nvPr/>
            </p:nvSpPr>
            <p:spPr>
              <a:xfrm>
                <a:off x="17986744" y="9288147"/>
                <a:ext cx="896970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94">
                    <a:moveTo>
                      <a:pt x="721" y="0"/>
                    </a:moveTo>
                    <a:lnTo>
                      <a:pt x="0" y="0"/>
                    </a:lnTo>
                    <a:lnTo>
                      <a:pt x="0" y="94"/>
                    </a:lnTo>
                    <a:lnTo>
                      <a:pt x="721" y="9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4378A3B0-6073-794F-A437-3CA5AE1FCE6E}"/>
                  </a:ext>
                </a:extLst>
              </p:cNvPr>
              <p:cNvSpPr/>
              <p:nvPr/>
            </p:nvSpPr>
            <p:spPr>
              <a:xfrm>
                <a:off x="17976777" y="9278177"/>
                <a:ext cx="915658" cy="135839"/>
              </a:xfrm>
              <a:custGeom>
                <a:avLst/>
                <a:gdLst>
                  <a:gd name="connsiteX0" fmla="*/ 18686 w 915658"/>
                  <a:gd name="connsiteY0" fmla="*/ 18694 h 135839"/>
                  <a:gd name="connsiteX1" fmla="*/ 18686 w 915658"/>
                  <a:gd name="connsiteY1" fmla="*/ 117146 h 135839"/>
                  <a:gd name="connsiteX2" fmla="*/ 896970 w 915658"/>
                  <a:gd name="connsiteY2" fmla="*/ 117146 h 135839"/>
                  <a:gd name="connsiteX3" fmla="*/ 896970 w 915658"/>
                  <a:gd name="connsiteY3" fmla="*/ 18694 h 135839"/>
                  <a:gd name="connsiteX4" fmla="*/ 0 w 915658"/>
                  <a:gd name="connsiteY4" fmla="*/ 0 h 135839"/>
                  <a:gd name="connsiteX5" fmla="*/ 915658 w 915658"/>
                  <a:gd name="connsiteY5" fmla="*/ 0 h 135839"/>
                  <a:gd name="connsiteX6" fmla="*/ 915658 w 915658"/>
                  <a:gd name="connsiteY6" fmla="*/ 135839 h 135839"/>
                  <a:gd name="connsiteX7" fmla="*/ 0 w 915658"/>
                  <a:gd name="connsiteY7" fmla="*/ 135839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5658" h="135839">
                    <a:moveTo>
                      <a:pt x="18686" y="18694"/>
                    </a:moveTo>
                    <a:lnTo>
                      <a:pt x="18686" y="117146"/>
                    </a:lnTo>
                    <a:lnTo>
                      <a:pt x="896970" y="117146"/>
                    </a:lnTo>
                    <a:lnTo>
                      <a:pt x="896970" y="18694"/>
                    </a:lnTo>
                    <a:close/>
                    <a:moveTo>
                      <a:pt x="0" y="0"/>
                    </a:moveTo>
                    <a:lnTo>
                      <a:pt x="915658" y="0"/>
                    </a:lnTo>
                    <a:lnTo>
                      <a:pt x="915658" y="135839"/>
                    </a:lnTo>
                    <a:lnTo>
                      <a:pt x="0" y="13583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9D7B7AA6-B007-7F43-82BC-7F28C3C19AA7}"/>
                </a:ext>
              </a:extLst>
            </p:cNvPr>
            <p:cNvGrpSpPr/>
            <p:nvPr/>
          </p:nvGrpSpPr>
          <p:grpSpPr>
            <a:xfrm>
              <a:off x="7360141" y="9415259"/>
              <a:ext cx="3627746" cy="2415196"/>
              <a:chOff x="7360141" y="9415259"/>
              <a:chExt cx="3627746" cy="2415196"/>
            </a:xfrm>
          </p:grpSpPr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1B719F1D-D838-9647-85C9-235E254B985F}"/>
                  </a:ext>
                </a:extLst>
              </p:cNvPr>
              <p:cNvSpPr/>
              <p:nvPr/>
            </p:nvSpPr>
            <p:spPr>
              <a:xfrm>
                <a:off x="7370107" y="9867640"/>
                <a:ext cx="2540166" cy="19540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0" h="1569">
                    <a:moveTo>
                      <a:pt x="0" y="48"/>
                    </a:moveTo>
                    <a:lnTo>
                      <a:pt x="0" y="785"/>
                    </a:lnTo>
                    <a:lnTo>
                      <a:pt x="0" y="1521"/>
                    </a:lnTo>
                    <a:cubicBezTo>
                      <a:pt x="0" y="1534"/>
                      <a:pt x="5" y="1546"/>
                      <a:pt x="14" y="1555"/>
                    </a:cubicBezTo>
                    <a:cubicBezTo>
                      <a:pt x="22" y="1563"/>
                      <a:pt x="35" y="1569"/>
                      <a:pt x="47" y="1569"/>
                    </a:cubicBezTo>
                    <a:lnTo>
                      <a:pt x="1044" y="1569"/>
                    </a:lnTo>
                    <a:lnTo>
                      <a:pt x="2040" y="1569"/>
                    </a:lnTo>
                    <a:lnTo>
                      <a:pt x="2040" y="785"/>
                    </a:lnTo>
                    <a:lnTo>
                      <a:pt x="2040" y="0"/>
                    </a:lnTo>
                    <a:lnTo>
                      <a:pt x="1044" y="0"/>
                    </a:lnTo>
                    <a:lnTo>
                      <a:pt x="47" y="0"/>
                    </a:lnTo>
                    <a:cubicBezTo>
                      <a:pt x="35" y="0"/>
                      <a:pt x="22" y="6"/>
                      <a:pt x="14" y="14"/>
                    </a:cubicBezTo>
                    <a:cubicBezTo>
                      <a:pt x="5" y="23"/>
                      <a:pt x="0" y="35"/>
                      <a:pt x="0" y="4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D151339C-168F-8348-AA46-47BFBCD4C6A6}"/>
                  </a:ext>
                </a:extLst>
              </p:cNvPr>
              <p:cNvSpPr/>
              <p:nvPr/>
            </p:nvSpPr>
            <p:spPr>
              <a:xfrm>
                <a:off x="7360141" y="9858920"/>
                <a:ext cx="2558853" cy="1971535"/>
              </a:xfrm>
              <a:custGeom>
                <a:avLst/>
                <a:gdLst>
                  <a:gd name="connsiteX0" fmla="*/ 68494 w 2558853"/>
                  <a:gd name="connsiteY0" fmla="*/ 17447 h 1971535"/>
                  <a:gd name="connsiteX1" fmla="*/ 33629 w 2558853"/>
                  <a:gd name="connsiteY1" fmla="*/ 33638 h 1971535"/>
                  <a:gd name="connsiteX2" fmla="*/ 18687 w 2558853"/>
                  <a:gd name="connsiteY2" fmla="*/ 68510 h 1971535"/>
                  <a:gd name="connsiteX3" fmla="*/ 18687 w 2558853"/>
                  <a:gd name="connsiteY3" fmla="*/ 1903024 h 1971535"/>
                  <a:gd name="connsiteX4" fmla="*/ 33629 w 2558853"/>
                  <a:gd name="connsiteY4" fmla="*/ 1939141 h 1971535"/>
                  <a:gd name="connsiteX5" fmla="*/ 68494 w 2558853"/>
                  <a:gd name="connsiteY5" fmla="*/ 1952841 h 1971535"/>
                  <a:gd name="connsiteX6" fmla="*/ 2541415 w 2558853"/>
                  <a:gd name="connsiteY6" fmla="*/ 1952841 h 1971535"/>
                  <a:gd name="connsiteX7" fmla="*/ 2541415 w 2558853"/>
                  <a:gd name="connsiteY7" fmla="*/ 17447 h 1971535"/>
                  <a:gd name="connsiteX8" fmla="*/ 68485 w 2558853"/>
                  <a:gd name="connsiteY8" fmla="*/ 0 h 1971535"/>
                  <a:gd name="connsiteX9" fmla="*/ 2558853 w 2558853"/>
                  <a:gd name="connsiteY9" fmla="*/ 0 h 1971535"/>
                  <a:gd name="connsiteX10" fmla="*/ 2558853 w 2558853"/>
                  <a:gd name="connsiteY10" fmla="*/ 1971535 h 1971535"/>
                  <a:gd name="connsiteX11" fmla="*/ 68485 w 2558853"/>
                  <a:gd name="connsiteY11" fmla="*/ 1971535 h 1971535"/>
                  <a:gd name="connsiteX12" fmla="*/ 21168 w 2558853"/>
                  <a:gd name="connsiteY12" fmla="*/ 1951608 h 1971535"/>
                  <a:gd name="connsiteX13" fmla="*/ 0 w 2558853"/>
                  <a:gd name="connsiteY13" fmla="*/ 1903036 h 1971535"/>
                  <a:gd name="connsiteX14" fmla="*/ 0 w 2558853"/>
                  <a:gd name="connsiteY14" fmla="*/ 68499 h 1971535"/>
                  <a:gd name="connsiteX15" fmla="*/ 21168 w 2558853"/>
                  <a:gd name="connsiteY15" fmla="*/ 19927 h 1971535"/>
                  <a:gd name="connsiteX16" fmla="*/ 68485 w 2558853"/>
                  <a:gd name="connsiteY16" fmla="*/ 0 h 197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58853" h="1971535">
                    <a:moveTo>
                      <a:pt x="68494" y="17447"/>
                    </a:moveTo>
                    <a:cubicBezTo>
                      <a:pt x="56043" y="17447"/>
                      <a:pt x="43591" y="23674"/>
                      <a:pt x="33629" y="33638"/>
                    </a:cubicBezTo>
                    <a:cubicBezTo>
                      <a:pt x="23668" y="42356"/>
                      <a:pt x="18687" y="54810"/>
                      <a:pt x="18687" y="68510"/>
                    </a:cubicBezTo>
                    <a:lnTo>
                      <a:pt x="18687" y="1903024"/>
                    </a:lnTo>
                    <a:cubicBezTo>
                      <a:pt x="18687" y="1916724"/>
                      <a:pt x="23668" y="1929178"/>
                      <a:pt x="33629" y="1939141"/>
                    </a:cubicBezTo>
                    <a:cubicBezTo>
                      <a:pt x="43591" y="1947859"/>
                      <a:pt x="56043" y="1952841"/>
                      <a:pt x="68494" y="1952841"/>
                    </a:cubicBezTo>
                    <a:lnTo>
                      <a:pt x="2541415" y="1952841"/>
                    </a:lnTo>
                    <a:lnTo>
                      <a:pt x="2541415" y="17447"/>
                    </a:lnTo>
                    <a:close/>
                    <a:moveTo>
                      <a:pt x="68485" y="0"/>
                    </a:moveTo>
                    <a:lnTo>
                      <a:pt x="2558853" y="0"/>
                    </a:lnTo>
                    <a:lnTo>
                      <a:pt x="2558853" y="1971535"/>
                    </a:lnTo>
                    <a:lnTo>
                      <a:pt x="68485" y="1971535"/>
                    </a:lnTo>
                    <a:cubicBezTo>
                      <a:pt x="51053" y="1971535"/>
                      <a:pt x="33620" y="1965308"/>
                      <a:pt x="21168" y="1951608"/>
                    </a:cubicBezTo>
                    <a:cubicBezTo>
                      <a:pt x="8717" y="1939154"/>
                      <a:pt x="0" y="1921717"/>
                      <a:pt x="0" y="1903036"/>
                    </a:cubicBezTo>
                    <a:lnTo>
                      <a:pt x="0" y="68499"/>
                    </a:lnTo>
                    <a:cubicBezTo>
                      <a:pt x="0" y="51063"/>
                      <a:pt x="8717" y="33627"/>
                      <a:pt x="21168" y="19927"/>
                    </a:cubicBezTo>
                    <a:cubicBezTo>
                      <a:pt x="33620" y="7473"/>
                      <a:pt x="51053" y="0"/>
                      <a:pt x="68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CE1FB295-835F-BA4F-B43C-8431148635AA}"/>
                  </a:ext>
                </a:extLst>
              </p:cNvPr>
              <p:cNvSpPr/>
              <p:nvPr/>
            </p:nvSpPr>
            <p:spPr>
              <a:xfrm>
                <a:off x="9911522" y="9867640"/>
                <a:ext cx="1066398" cy="19540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7" h="1569">
                    <a:moveTo>
                      <a:pt x="810" y="0"/>
                    </a:moveTo>
                    <a:lnTo>
                      <a:pt x="405" y="0"/>
                    </a:lnTo>
                    <a:lnTo>
                      <a:pt x="0" y="0"/>
                    </a:lnTo>
                    <a:lnTo>
                      <a:pt x="0" y="785"/>
                    </a:lnTo>
                    <a:lnTo>
                      <a:pt x="0" y="1569"/>
                    </a:lnTo>
                    <a:lnTo>
                      <a:pt x="405" y="1569"/>
                    </a:lnTo>
                    <a:lnTo>
                      <a:pt x="810" y="1569"/>
                    </a:lnTo>
                    <a:cubicBezTo>
                      <a:pt x="823" y="1569"/>
                      <a:pt x="835" y="1563"/>
                      <a:pt x="843" y="1555"/>
                    </a:cubicBezTo>
                    <a:cubicBezTo>
                      <a:pt x="852" y="1546"/>
                      <a:pt x="857" y="1534"/>
                      <a:pt x="857" y="1521"/>
                    </a:cubicBezTo>
                    <a:lnTo>
                      <a:pt x="857" y="785"/>
                    </a:lnTo>
                    <a:lnTo>
                      <a:pt x="857" y="48"/>
                    </a:lnTo>
                    <a:cubicBezTo>
                      <a:pt x="857" y="35"/>
                      <a:pt x="852" y="23"/>
                      <a:pt x="843" y="14"/>
                    </a:cubicBezTo>
                    <a:cubicBezTo>
                      <a:pt x="835" y="6"/>
                      <a:pt x="823" y="0"/>
                      <a:pt x="81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DD790C0-9075-6543-AE94-79AF75FF2A02}"/>
                  </a:ext>
                </a:extLst>
              </p:cNvPr>
              <p:cNvSpPr/>
              <p:nvPr/>
            </p:nvSpPr>
            <p:spPr>
              <a:xfrm>
                <a:off x="9902802" y="9858920"/>
                <a:ext cx="1085085" cy="1971535"/>
              </a:xfrm>
              <a:custGeom>
                <a:avLst/>
                <a:gdLst>
                  <a:gd name="connsiteX0" fmla="*/ 17441 w 1085085"/>
                  <a:gd name="connsiteY0" fmla="*/ 17447 h 1971535"/>
                  <a:gd name="connsiteX1" fmla="*/ 17441 w 1085085"/>
                  <a:gd name="connsiteY1" fmla="*/ 1952841 h 1971535"/>
                  <a:gd name="connsiteX2" fmla="*/ 1016625 w 1085085"/>
                  <a:gd name="connsiteY2" fmla="*/ 1952841 h 1971535"/>
                  <a:gd name="connsiteX3" fmla="*/ 1051466 w 1085085"/>
                  <a:gd name="connsiteY3" fmla="*/ 1939141 h 1971535"/>
                  <a:gd name="connsiteX4" fmla="*/ 1066398 w 1085085"/>
                  <a:gd name="connsiteY4" fmla="*/ 1903024 h 1971535"/>
                  <a:gd name="connsiteX5" fmla="*/ 1066398 w 1085085"/>
                  <a:gd name="connsiteY5" fmla="*/ 68510 h 1971535"/>
                  <a:gd name="connsiteX6" fmla="*/ 1051466 w 1085085"/>
                  <a:gd name="connsiteY6" fmla="*/ 33638 h 1971535"/>
                  <a:gd name="connsiteX7" fmla="*/ 1016625 w 1085085"/>
                  <a:gd name="connsiteY7" fmla="*/ 17447 h 1971535"/>
                  <a:gd name="connsiteX8" fmla="*/ 0 w 1085085"/>
                  <a:gd name="connsiteY8" fmla="*/ 0 h 1971535"/>
                  <a:gd name="connsiteX9" fmla="*/ 1016645 w 1085085"/>
                  <a:gd name="connsiteY9" fmla="*/ 0 h 1971535"/>
                  <a:gd name="connsiteX10" fmla="*/ 1065175 w 1085085"/>
                  <a:gd name="connsiteY10" fmla="*/ 19927 h 1971535"/>
                  <a:gd name="connsiteX11" fmla="*/ 1085085 w 1085085"/>
                  <a:gd name="connsiteY11" fmla="*/ 68499 h 1971535"/>
                  <a:gd name="connsiteX12" fmla="*/ 1085085 w 1085085"/>
                  <a:gd name="connsiteY12" fmla="*/ 1903036 h 1971535"/>
                  <a:gd name="connsiteX13" fmla="*/ 1065175 w 1085085"/>
                  <a:gd name="connsiteY13" fmla="*/ 1951608 h 1971535"/>
                  <a:gd name="connsiteX14" fmla="*/ 1016645 w 1085085"/>
                  <a:gd name="connsiteY14" fmla="*/ 1971535 h 1971535"/>
                  <a:gd name="connsiteX15" fmla="*/ 0 w 1085085"/>
                  <a:gd name="connsiteY15" fmla="*/ 1971535 h 197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85085" h="1971535">
                    <a:moveTo>
                      <a:pt x="17441" y="17447"/>
                    </a:moveTo>
                    <a:lnTo>
                      <a:pt x="17441" y="1952841"/>
                    </a:lnTo>
                    <a:lnTo>
                      <a:pt x="1016625" y="1952841"/>
                    </a:lnTo>
                    <a:cubicBezTo>
                      <a:pt x="1029069" y="1952841"/>
                      <a:pt x="1041512" y="1947859"/>
                      <a:pt x="1051466" y="1939141"/>
                    </a:cubicBezTo>
                    <a:cubicBezTo>
                      <a:pt x="1061421" y="1929178"/>
                      <a:pt x="1066398" y="1916724"/>
                      <a:pt x="1066398" y="1903024"/>
                    </a:cubicBezTo>
                    <a:lnTo>
                      <a:pt x="1066398" y="68510"/>
                    </a:lnTo>
                    <a:cubicBezTo>
                      <a:pt x="1066398" y="54810"/>
                      <a:pt x="1061421" y="42356"/>
                      <a:pt x="1051466" y="33638"/>
                    </a:cubicBezTo>
                    <a:cubicBezTo>
                      <a:pt x="1041512" y="23674"/>
                      <a:pt x="1029069" y="17447"/>
                      <a:pt x="1016625" y="17447"/>
                    </a:cubicBezTo>
                    <a:close/>
                    <a:moveTo>
                      <a:pt x="0" y="0"/>
                    </a:moveTo>
                    <a:lnTo>
                      <a:pt x="1016645" y="0"/>
                    </a:lnTo>
                    <a:cubicBezTo>
                      <a:pt x="1034066" y="0"/>
                      <a:pt x="1051487" y="7473"/>
                      <a:pt x="1065175" y="19927"/>
                    </a:cubicBezTo>
                    <a:cubicBezTo>
                      <a:pt x="1077619" y="33627"/>
                      <a:pt x="1085085" y="51063"/>
                      <a:pt x="1085085" y="68499"/>
                    </a:cubicBezTo>
                    <a:lnTo>
                      <a:pt x="1085085" y="1903036"/>
                    </a:lnTo>
                    <a:cubicBezTo>
                      <a:pt x="1085085" y="1921717"/>
                      <a:pt x="1077619" y="1939154"/>
                      <a:pt x="1065175" y="1951608"/>
                    </a:cubicBezTo>
                    <a:cubicBezTo>
                      <a:pt x="1051487" y="1965308"/>
                      <a:pt x="1034066" y="1971535"/>
                      <a:pt x="1016645" y="1971535"/>
                    </a:cubicBezTo>
                    <a:lnTo>
                      <a:pt x="0" y="197153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015E9CD1-BCF1-2A4C-8A86-3A7A1437F93C}"/>
                  </a:ext>
                </a:extLst>
              </p:cNvPr>
              <p:cNvSpPr/>
              <p:nvPr/>
            </p:nvSpPr>
            <p:spPr>
              <a:xfrm>
                <a:off x="8050310" y="9858920"/>
                <a:ext cx="399899" cy="1233767"/>
              </a:xfrm>
              <a:custGeom>
                <a:avLst/>
                <a:gdLst>
                  <a:gd name="connsiteX0" fmla="*/ 18686 w 399899"/>
                  <a:gd name="connsiteY0" fmla="*/ 17447 h 1233767"/>
                  <a:gd name="connsiteX1" fmla="*/ 18686 w 399899"/>
                  <a:gd name="connsiteY1" fmla="*/ 1127928 h 1233767"/>
                  <a:gd name="connsiteX2" fmla="*/ 43517 w 399899"/>
                  <a:gd name="connsiteY2" fmla="*/ 1190174 h 1233767"/>
                  <a:gd name="connsiteX3" fmla="*/ 105594 w 399899"/>
                  <a:gd name="connsiteY3" fmla="*/ 1215073 h 1233767"/>
                  <a:gd name="connsiteX4" fmla="*/ 294308 w 399899"/>
                  <a:gd name="connsiteY4" fmla="*/ 1215073 h 1233767"/>
                  <a:gd name="connsiteX5" fmla="*/ 356385 w 399899"/>
                  <a:gd name="connsiteY5" fmla="*/ 1190174 h 1233767"/>
                  <a:gd name="connsiteX6" fmla="*/ 382457 w 399899"/>
                  <a:gd name="connsiteY6" fmla="*/ 1127928 h 1233767"/>
                  <a:gd name="connsiteX7" fmla="*/ 382457 w 399899"/>
                  <a:gd name="connsiteY7" fmla="*/ 17447 h 1233767"/>
                  <a:gd name="connsiteX8" fmla="*/ 0 w 399899"/>
                  <a:gd name="connsiteY8" fmla="*/ 0 h 1233767"/>
                  <a:gd name="connsiteX9" fmla="*/ 399899 w 399899"/>
                  <a:gd name="connsiteY9" fmla="*/ 0 h 1233767"/>
                  <a:gd name="connsiteX10" fmla="*/ 399899 w 399899"/>
                  <a:gd name="connsiteY10" fmla="*/ 1127944 h 1233767"/>
                  <a:gd name="connsiteX11" fmla="*/ 368851 w 399899"/>
                  <a:gd name="connsiteY11" fmla="*/ 1202643 h 1233767"/>
                  <a:gd name="connsiteX12" fmla="*/ 294336 w 399899"/>
                  <a:gd name="connsiteY12" fmla="*/ 1233767 h 1233767"/>
                  <a:gd name="connsiteX13" fmla="*/ 105564 w 399899"/>
                  <a:gd name="connsiteY13" fmla="*/ 1233767 h 1233767"/>
                  <a:gd name="connsiteX14" fmla="*/ 31048 w 399899"/>
                  <a:gd name="connsiteY14" fmla="*/ 1202643 h 1233767"/>
                  <a:gd name="connsiteX15" fmla="*/ 0 w 399899"/>
                  <a:gd name="connsiteY15" fmla="*/ 1127944 h 123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9899" h="1233767">
                    <a:moveTo>
                      <a:pt x="18686" y="17447"/>
                    </a:moveTo>
                    <a:lnTo>
                      <a:pt x="18686" y="1127928"/>
                    </a:lnTo>
                    <a:cubicBezTo>
                      <a:pt x="18686" y="1151581"/>
                      <a:pt x="27377" y="1173990"/>
                      <a:pt x="43517" y="1190174"/>
                    </a:cubicBezTo>
                    <a:cubicBezTo>
                      <a:pt x="60899" y="1206358"/>
                      <a:pt x="83246" y="1215073"/>
                      <a:pt x="105594" y="1215073"/>
                    </a:cubicBezTo>
                    <a:lnTo>
                      <a:pt x="294308" y="1215073"/>
                    </a:lnTo>
                    <a:cubicBezTo>
                      <a:pt x="317897" y="1215073"/>
                      <a:pt x="340245" y="1206358"/>
                      <a:pt x="356385" y="1190174"/>
                    </a:cubicBezTo>
                    <a:cubicBezTo>
                      <a:pt x="372525" y="1173990"/>
                      <a:pt x="382457" y="1151581"/>
                      <a:pt x="382457" y="1127928"/>
                    </a:cubicBezTo>
                    <a:lnTo>
                      <a:pt x="382457" y="17447"/>
                    </a:lnTo>
                    <a:close/>
                    <a:moveTo>
                      <a:pt x="0" y="0"/>
                    </a:moveTo>
                    <a:lnTo>
                      <a:pt x="399899" y="0"/>
                    </a:lnTo>
                    <a:lnTo>
                      <a:pt x="399899" y="1127944"/>
                    </a:lnTo>
                    <a:cubicBezTo>
                      <a:pt x="399899" y="1156579"/>
                      <a:pt x="388722" y="1182723"/>
                      <a:pt x="368851" y="1202643"/>
                    </a:cubicBezTo>
                    <a:cubicBezTo>
                      <a:pt x="348980" y="1223807"/>
                      <a:pt x="322900" y="1233767"/>
                      <a:pt x="294336" y="1233767"/>
                    </a:cubicBezTo>
                    <a:lnTo>
                      <a:pt x="105564" y="1233767"/>
                    </a:lnTo>
                    <a:cubicBezTo>
                      <a:pt x="76999" y="1233767"/>
                      <a:pt x="50919" y="1223807"/>
                      <a:pt x="31048" y="1202643"/>
                    </a:cubicBezTo>
                    <a:cubicBezTo>
                      <a:pt x="11178" y="1182723"/>
                      <a:pt x="0" y="1156579"/>
                      <a:pt x="0" y="11279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4E78F341-A0E8-D245-8330-12BAB0C06940}"/>
                  </a:ext>
                </a:extLst>
              </p:cNvPr>
              <p:cNvSpPr/>
              <p:nvPr/>
            </p:nvSpPr>
            <p:spPr>
              <a:xfrm>
                <a:off x="8059030" y="9867640"/>
                <a:ext cx="382458" cy="12163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977">
                    <a:moveTo>
                      <a:pt x="308" y="0"/>
                    </a:moveTo>
                    <a:lnTo>
                      <a:pt x="154" y="0"/>
                    </a:lnTo>
                    <a:lnTo>
                      <a:pt x="0" y="0"/>
                    </a:lnTo>
                    <a:lnTo>
                      <a:pt x="0" y="450"/>
                    </a:lnTo>
                    <a:lnTo>
                      <a:pt x="0" y="899"/>
                    </a:lnTo>
                    <a:cubicBezTo>
                      <a:pt x="0" y="921"/>
                      <a:pt x="9" y="940"/>
                      <a:pt x="23" y="954"/>
                    </a:cubicBezTo>
                    <a:cubicBezTo>
                      <a:pt x="38" y="968"/>
                      <a:pt x="56" y="977"/>
                      <a:pt x="78" y="977"/>
                    </a:cubicBezTo>
                    <a:lnTo>
                      <a:pt x="154" y="977"/>
                    </a:lnTo>
                    <a:lnTo>
                      <a:pt x="230" y="977"/>
                    </a:lnTo>
                    <a:cubicBezTo>
                      <a:pt x="251" y="977"/>
                      <a:pt x="271" y="968"/>
                      <a:pt x="285" y="954"/>
                    </a:cubicBezTo>
                    <a:cubicBezTo>
                      <a:pt x="299" y="940"/>
                      <a:pt x="308" y="921"/>
                      <a:pt x="308" y="899"/>
                    </a:cubicBezTo>
                    <a:lnTo>
                      <a:pt x="308" y="45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F3C30B2F-FA1D-C443-9D09-94B36752A2E9}"/>
                  </a:ext>
                </a:extLst>
              </p:cNvPr>
              <p:cNvSpPr/>
              <p:nvPr/>
            </p:nvSpPr>
            <p:spPr>
              <a:xfrm>
                <a:off x="9750815" y="9423986"/>
                <a:ext cx="556869" cy="442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356">
                    <a:moveTo>
                      <a:pt x="396" y="0"/>
                    </a:moveTo>
                    <a:lnTo>
                      <a:pt x="198" y="0"/>
                    </a:lnTo>
                    <a:lnTo>
                      <a:pt x="0" y="0"/>
                    </a:lnTo>
                    <a:lnTo>
                      <a:pt x="0" y="178"/>
                    </a:lnTo>
                    <a:lnTo>
                      <a:pt x="0" y="356"/>
                    </a:lnTo>
                    <a:lnTo>
                      <a:pt x="198" y="356"/>
                    </a:lnTo>
                    <a:lnTo>
                      <a:pt x="396" y="356"/>
                    </a:lnTo>
                    <a:cubicBezTo>
                      <a:pt x="410" y="356"/>
                      <a:pt x="423" y="351"/>
                      <a:pt x="432" y="341"/>
                    </a:cubicBezTo>
                    <a:cubicBezTo>
                      <a:pt x="442" y="332"/>
                      <a:pt x="448" y="319"/>
                      <a:pt x="448" y="305"/>
                    </a:cubicBezTo>
                    <a:lnTo>
                      <a:pt x="448" y="178"/>
                    </a:lnTo>
                    <a:lnTo>
                      <a:pt x="448" y="52"/>
                    </a:lnTo>
                    <a:cubicBezTo>
                      <a:pt x="448" y="37"/>
                      <a:pt x="442" y="25"/>
                      <a:pt x="432" y="15"/>
                    </a:cubicBezTo>
                    <a:cubicBezTo>
                      <a:pt x="423" y="6"/>
                      <a:pt x="410" y="0"/>
                      <a:pt x="39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CCDA0B25-A266-ED49-8B41-828E659DA459}"/>
                  </a:ext>
                </a:extLst>
              </p:cNvPr>
              <p:cNvSpPr/>
              <p:nvPr/>
            </p:nvSpPr>
            <p:spPr>
              <a:xfrm>
                <a:off x="9742095" y="9415259"/>
                <a:ext cx="574310" cy="459859"/>
              </a:xfrm>
              <a:custGeom>
                <a:avLst/>
                <a:gdLst>
                  <a:gd name="connsiteX0" fmla="*/ 17441 w 574310"/>
                  <a:gd name="connsiteY0" fmla="*/ 17451 h 459859"/>
                  <a:gd name="connsiteX1" fmla="*/ 17441 w 574310"/>
                  <a:gd name="connsiteY1" fmla="*/ 442415 h 459859"/>
                  <a:gd name="connsiteX2" fmla="*/ 500935 w 574310"/>
                  <a:gd name="connsiteY2" fmla="*/ 442415 h 459859"/>
                  <a:gd name="connsiteX3" fmla="*/ 539465 w 574310"/>
                  <a:gd name="connsiteY3" fmla="*/ 426261 h 459859"/>
                  <a:gd name="connsiteX4" fmla="*/ 555623 w 574310"/>
                  <a:gd name="connsiteY4" fmla="*/ 387741 h 459859"/>
                  <a:gd name="connsiteX5" fmla="*/ 555623 w 574310"/>
                  <a:gd name="connsiteY5" fmla="*/ 73367 h 459859"/>
                  <a:gd name="connsiteX6" fmla="*/ 539465 w 574310"/>
                  <a:gd name="connsiteY6" fmla="*/ 33605 h 459859"/>
                  <a:gd name="connsiteX7" fmla="*/ 500935 w 574310"/>
                  <a:gd name="connsiteY7" fmla="*/ 17451 h 459859"/>
                  <a:gd name="connsiteX8" fmla="*/ 0 w 574310"/>
                  <a:gd name="connsiteY8" fmla="*/ 0 h 459859"/>
                  <a:gd name="connsiteX9" fmla="*/ 500967 w 574310"/>
                  <a:gd name="connsiteY9" fmla="*/ 0 h 459859"/>
                  <a:gd name="connsiteX10" fmla="*/ 553177 w 574310"/>
                  <a:gd name="connsiteY10" fmla="*/ 21129 h 459859"/>
                  <a:gd name="connsiteX11" fmla="*/ 574310 w 574310"/>
                  <a:gd name="connsiteY11" fmla="*/ 73329 h 459859"/>
                  <a:gd name="connsiteX12" fmla="*/ 574310 w 574310"/>
                  <a:gd name="connsiteY12" fmla="*/ 387773 h 459859"/>
                  <a:gd name="connsiteX13" fmla="*/ 553177 w 574310"/>
                  <a:gd name="connsiteY13" fmla="*/ 438730 h 459859"/>
                  <a:gd name="connsiteX14" fmla="*/ 500967 w 574310"/>
                  <a:gd name="connsiteY14" fmla="*/ 459859 h 459859"/>
                  <a:gd name="connsiteX15" fmla="*/ 0 w 574310"/>
                  <a:gd name="connsiteY15" fmla="*/ 459859 h 45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74310" h="459859">
                    <a:moveTo>
                      <a:pt x="17441" y="17451"/>
                    </a:moveTo>
                    <a:lnTo>
                      <a:pt x="17441" y="442415"/>
                    </a:lnTo>
                    <a:lnTo>
                      <a:pt x="500935" y="442415"/>
                    </a:lnTo>
                    <a:cubicBezTo>
                      <a:pt x="515850" y="442415"/>
                      <a:pt x="529522" y="437445"/>
                      <a:pt x="539465" y="426261"/>
                    </a:cubicBezTo>
                    <a:cubicBezTo>
                      <a:pt x="549408" y="416321"/>
                      <a:pt x="555623" y="402652"/>
                      <a:pt x="555623" y="387741"/>
                    </a:cubicBezTo>
                    <a:lnTo>
                      <a:pt x="555623" y="73367"/>
                    </a:lnTo>
                    <a:cubicBezTo>
                      <a:pt x="555623" y="58456"/>
                      <a:pt x="549408" y="44788"/>
                      <a:pt x="539465" y="33605"/>
                    </a:cubicBezTo>
                    <a:cubicBezTo>
                      <a:pt x="529522" y="23664"/>
                      <a:pt x="515850" y="17451"/>
                      <a:pt x="500935" y="17451"/>
                    </a:cubicBezTo>
                    <a:close/>
                    <a:moveTo>
                      <a:pt x="0" y="0"/>
                    </a:moveTo>
                    <a:lnTo>
                      <a:pt x="500967" y="0"/>
                    </a:lnTo>
                    <a:cubicBezTo>
                      <a:pt x="520857" y="0"/>
                      <a:pt x="539503" y="7457"/>
                      <a:pt x="553177" y="21129"/>
                    </a:cubicBezTo>
                    <a:cubicBezTo>
                      <a:pt x="566851" y="34800"/>
                      <a:pt x="574310" y="53443"/>
                      <a:pt x="574310" y="73329"/>
                    </a:cubicBezTo>
                    <a:lnTo>
                      <a:pt x="574310" y="387773"/>
                    </a:lnTo>
                    <a:cubicBezTo>
                      <a:pt x="574310" y="407659"/>
                      <a:pt x="566851" y="425059"/>
                      <a:pt x="553177" y="438730"/>
                    </a:cubicBezTo>
                    <a:cubicBezTo>
                      <a:pt x="539503" y="452402"/>
                      <a:pt x="520857" y="459859"/>
                      <a:pt x="500967" y="459859"/>
                    </a:cubicBezTo>
                    <a:lnTo>
                      <a:pt x="0" y="45985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18C01135-4DA2-DB4A-9B95-001B28C7C43A}"/>
                  </a:ext>
                </a:extLst>
              </p:cNvPr>
              <p:cNvSpPr/>
              <p:nvPr/>
            </p:nvSpPr>
            <p:spPr>
              <a:xfrm>
                <a:off x="7718926" y="9423986"/>
                <a:ext cx="2030641" cy="442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1" h="356">
                    <a:moveTo>
                      <a:pt x="0" y="52"/>
                    </a:moveTo>
                    <a:lnTo>
                      <a:pt x="0" y="178"/>
                    </a:lnTo>
                    <a:lnTo>
                      <a:pt x="0" y="305"/>
                    </a:lnTo>
                    <a:cubicBezTo>
                      <a:pt x="0" y="319"/>
                      <a:pt x="5" y="332"/>
                      <a:pt x="14" y="341"/>
                    </a:cubicBezTo>
                    <a:cubicBezTo>
                      <a:pt x="24" y="351"/>
                      <a:pt x="36" y="356"/>
                      <a:pt x="51" y="356"/>
                    </a:cubicBezTo>
                    <a:lnTo>
                      <a:pt x="841" y="356"/>
                    </a:lnTo>
                    <a:lnTo>
                      <a:pt x="1631" y="356"/>
                    </a:lnTo>
                    <a:lnTo>
                      <a:pt x="1631" y="178"/>
                    </a:lnTo>
                    <a:lnTo>
                      <a:pt x="1631" y="0"/>
                    </a:lnTo>
                    <a:lnTo>
                      <a:pt x="841" y="0"/>
                    </a:lnTo>
                    <a:lnTo>
                      <a:pt x="51" y="0"/>
                    </a:lnTo>
                    <a:cubicBezTo>
                      <a:pt x="36" y="0"/>
                      <a:pt x="24" y="6"/>
                      <a:pt x="14" y="15"/>
                    </a:cubicBezTo>
                    <a:cubicBezTo>
                      <a:pt x="5" y="25"/>
                      <a:pt x="0" y="37"/>
                      <a:pt x="0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C21424B-244B-E64D-BB92-5DC7E39889D3}"/>
                  </a:ext>
                </a:extLst>
              </p:cNvPr>
              <p:cNvSpPr/>
              <p:nvPr/>
            </p:nvSpPr>
            <p:spPr>
              <a:xfrm>
                <a:off x="7708963" y="9415259"/>
                <a:ext cx="2049327" cy="459859"/>
              </a:xfrm>
              <a:custGeom>
                <a:avLst/>
                <a:gdLst>
                  <a:gd name="connsiteX0" fmla="*/ 73468 w 2049327"/>
                  <a:gd name="connsiteY0" fmla="*/ 17451 h 459859"/>
                  <a:gd name="connsiteX1" fmla="*/ 33628 w 2049327"/>
                  <a:gd name="connsiteY1" fmla="*/ 33605 h 459859"/>
                  <a:gd name="connsiteX2" fmla="*/ 18687 w 2049327"/>
                  <a:gd name="connsiteY2" fmla="*/ 73367 h 459859"/>
                  <a:gd name="connsiteX3" fmla="*/ 18687 w 2049327"/>
                  <a:gd name="connsiteY3" fmla="*/ 387741 h 459859"/>
                  <a:gd name="connsiteX4" fmla="*/ 33628 w 2049327"/>
                  <a:gd name="connsiteY4" fmla="*/ 426261 h 459859"/>
                  <a:gd name="connsiteX5" fmla="*/ 73468 w 2049327"/>
                  <a:gd name="connsiteY5" fmla="*/ 442415 h 459859"/>
                  <a:gd name="connsiteX6" fmla="*/ 2031886 w 2049327"/>
                  <a:gd name="connsiteY6" fmla="*/ 442415 h 459859"/>
                  <a:gd name="connsiteX7" fmla="*/ 2031886 w 2049327"/>
                  <a:gd name="connsiteY7" fmla="*/ 17451 h 459859"/>
                  <a:gd name="connsiteX8" fmla="*/ 73457 w 2049327"/>
                  <a:gd name="connsiteY8" fmla="*/ 0 h 459859"/>
                  <a:gd name="connsiteX9" fmla="*/ 2049327 w 2049327"/>
                  <a:gd name="connsiteY9" fmla="*/ 0 h 459859"/>
                  <a:gd name="connsiteX10" fmla="*/ 2049327 w 2049327"/>
                  <a:gd name="connsiteY10" fmla="*/ 459859 h 459859"/>
                  <a:gd name="connsiteX11" fmla="*/ 73457 w 2049327"/>
                  <a:gd name="connsiteY11" fmla="*/ 459859 h 459859"/>
                  <a:gd name="connsiteX12" fmla="*/ 22411 w 2049327"/>
                  <a:gd name="connsiteY12" fmla="*/ 438730 h 459859"/>
                  <a:gd name="connsiteX13" fmla="*/ 0 w 2049327"/>
                  <a:gd name="connsiteY13" fmla="*/ 387773 h 459859"/>
                  <a:gd name="connsiteX14" fmla="*/ 0 w 2049327"/>
                  <a:gd name="connsiteY14" fmla="*/ 73329 h 459859"/>
                  <a:gd name="connsiteX15" fmla="*/ 22411 w 2049327"/>
                  <a:gd name="connsiteY15" fmla="*/ 21129 h 459859"/>
                  <a:gd name="connsiteX16" fmla="*/ 73457 w 2049327"/>
                  <a:gd name="connsiteY16" fmla="*/ 0 h 45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49327" h="459859">
                    <a:moveTo>
                      <a:pt x="73468" y="17451"/>
                    </a:moveTo>
                    <a:cubicBezTo>
                      <a:pt x="58528" y="17451"/>
                      <a:pt x="44833" y="23664"/>
                      <a:pt x="33628" y="33605"/>
                    </a:cubicBezTo>
                    <a:cubicBezTo>
                      <a:pt x="24912" y="44788"/>
                      <a:pt x="18687" y="58456"/>
                      <a:pt x="18687" y="73367"/>
                    </a:cubicBezTo>
                    <a:lnTo>
                      <a:pt x="18687" y="387741"/>
                    </a:lnTo>
                    <a:cubicBezTo>
                      <a:pt x="18687" y="402652"/>
                      <a:pt x="24912" y="416321"/>
                      <a:pt x="33628" y="426261"/>
                    </a:cubicBezTo>
                    <a:cubicBezTo>
                      <a:pt x="44833" y="437445"/>
                      <a:pt x="58528" y="442415"/>
                      <a:pt x="73468" y="442415"/>
                    </a:cubicBezTo>
                    <a:lnTo>
                      <a:pt x="2031886" y="442415"/>
                    </a:lnTo>
                    <a:lnTo>
                      <a:pt x="2031886" y="17451"/>
                    </a:lnTo>
                    <a:close/>
                    <a:moveTo>
                      <a:pt x="73457" y="0"/>
                    </a:moveTo>
                    <a:lnTo>
                      <a:pt x="2049327" y="0"/>
                    </a:lnTo>
                    <a:lnTo>
                      <a:pt x="2049327" y="459859"/>
                    </a:lnTo>
                    <a:lnTo>
                      <a:pt x="73457" y="459859"/>
                    </a:lnTo>
                    <a:cubicBezTo>
                      <a:pt x="53537" y="459859"/>
                      <a:pt x="36106" y="452402"/>
                      <a:pt x="22411" y="438730"/>
                    </a:cubicBezTo>
                    <a:cubicBezTo>
                      <a:pt x="8715" y="425059"/>
                      <a:pt x="0" y="407659"/>
                      <a:pt x="0" y="387773"/>
                    </a:cubicBezTo>
                    <a:lnTo>
                      <a:pt x="0" y="73329"/>
                    </a:lnTo>
                    <a:cubicBezTo>
                      <a:pt x="0" y="53443"/>
                      <a:pt x="8715" y="34800"/>
                      <a:pt x="22411" y="21129"/>
                    </a:cubicBezTo>
                    <a:cubicBezTo>
                      <a:pt x="36106" y="7457"/>
                      <a:pt x="53537" y="0"/>
                      <a:pt x="73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D94FF35F-25C7-3549-AA70-ED8477C6A9C0}"/>
                  </a:ext>
                </a:extLst>
              </p:cNvPr>
              <p:cNvSpPr/>
              <p:nvPr/>
            </p:nvSpPr>
            <p:spPr>
              <a:xfrm>
                <a:off x="9124182" y="9415259"/>
                <a:ext cx="355051" cy="275417"/>
              </a:xfrm>
              <a:custGeom>
                <a:avLst/>
                <a:gdLst>
                  <a:gd name="connsiteX0" fmla="*/ 18687 w 355051"/>
                  <a:gd name="connsiteY0" fmla="*/ 17451 h 275417"/>
                  <a:gd name="connsiteX1" fmla="*/ 18687 w 355051"/>
                  <a:gd name="connsiteY1" fmla="*/ 177382 h 275417"/>
                  <a:gd name="connsiteX2" fmla="*/ 42265 w 355051"/>
                  <a:gd name="connsiteY2" fmla="*/ 233171 h 275417"/>
                  <a:gd name="connsiteX3" fmla="*/ 98108 w 355051"/>
                  <a:gd name="connsiteY3" fmla="*/ 256727 h 275417"/>
                  <a:gd name="connsiteX4" fmla="*/ 258189 w 355051"/>
                  <a:gd name="connsiteY4" fmla="*/ 256727 h 275417"/>
                  <a:gd name="connsiteX5" fmla="*/ 314032 w 355051"/>
                  <a:gd name="connsiteY5" fmla="*/ 233171 h 275417"/>
                  <a:gd name="connsiteX6" fmla="*/ 337610 w 355051"/>
                  <a:gd name="connsiteY6" fmla="*/ 177382 h 275417"/>
                  <a:gd name="connsiteX7" fmla="*/ 337610 w 355051"/>
                  <a:gd name="connsiteY7" fmla="*/ 17451 h 275417"/>
                  <a:gd name="connsiteX8" fmla="*/ 0 w 355051"/>
                  <a:gd name="connsiteY8" fmla="*/ 0 h 275417"/>
                  <a:gd name="connsiteX9" fmla="*/ 355051 w 355051"/>
                  <a:gd name="connsiteY9" fmla="*/ 0 h 275417"/>
                  <a:gd name="connsiteX10" fmla="*/ 355051 w 355051"/>
                  <a:gd name="connsiteY10" fmla="*/ 177408 h 275417"/>
                  <a:gd name="connsiteX11" fmla="*/ 327739 w 355051"/>
                  <a:gd name="connsiteY11" fmla="*/ 246883 h 275417"/>
                  <a:gd name="connsiteX12" fmla="*/ 258219 w 355051"/>
                  <a:gd name="connsiteY12" fmla="*/ 275417 h 275417"/>
                  <a:gd name="connsiteX13" fmla="*/ 98074 w 355051"/>
                  <a:gd name="connsiteY13" fmla="*/ 275417 h 275417"/>
                  <a:gd name="connsiteX14" fmla="*/ 28553 w 355051"/>
                  <a:gd name="connsiteY14" fmla="*/ 246883 h 275417"/>
                  <a:gd name="connsiteX15" fmla="*/ 0 w 355051"/>
                  <a:gd name="connsiteY15" fmla="*/ 177408 h 27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51" h="275417">
                    <a:moveTo>
                      <a:pt x="18687" y="17451"/>
                    </a:moveTo>
                    <a:lnTo>
                      <a:pt x="18687" y="177382"/>
                    </a:lnTo>
                    <a:cubicBezTo>
                      <a:pt x="18687" y="198458"/>
                      <a:pt x="27374" y="218294"/>
                      <a:pt x="42265" y="233171"/>
                    </a:cubicBezTo>
                    <a:cubicBezTo>
                      <a:pt x="55915" y="248049"/>
                      <a:pt x="77011" y="256727"/>
                      <a:pt x="98108" y="256727"/>
                    </a:cubicBezTo>
                    <a:lnTo>
                      <a:pt x="258189" y="256727"/>
                    </a:lnTo>
                    <a:cubicBezTo>
                      <a:pt x="279286" y="256727"/>
                      <a:pt x="299141" y="248049"/>
                      <a:pt x="314032" y="233171"/>
                    </a:cubicBezTo>
                    <a:cubicBezTo>
                      <a:pt x="328923" y="218294"/>
                      <a:pt x="337610" y="198458"/>
                      <a:pt x="337610" y="177382"/>
                    </a:cubicBezTo>
                    <a:lnTo>
                      <a:pt x="337610" y="17451"/>
                    </a:lnTo>
                    <a:close/>
                    <a:moveTo>
                      <a:pt x="0" y="0"/>
                    </a:moveTo>
                    <a:lnTo>
                      <a:pt x="355051" y="0"/>
                    </a:lnTo>
                    <a:lnTo>
                      <a:pt x="355051" y="177408"/>
                    </a:lnTo>
                    <a:cubicBezTo>
                      <a:pt x="355051" y="203461"/>
                      <a:pt x="346361" y="228274"/>
                      <a:pt x="327739" y="246883"/>
                    </a:cubicBezTo>
                    <a:cubicBezTo>
                      <a:pt x="307876" y="264251"/>
                      <a:pt x="284289" y="275417"/>
                      <a:pt x="258219" y="275417"/>
                    </a:cubicBezTo>
                    <a:lnTo>
                      <a:pt x="98074" y="275417"/>
                    </a:lnTo>
                    <a:cubicBezTo>
                      <a:pt x="72003" y="275417"/>
                      <a:pt x="47175" y="264251"/>
                      <a:pt x="28553" y="246883"/>
                    </a:cubicBezTo>
                    <a:cubicBezTo>
                      <a:pt x="9931" y="228274"/>
                      <a:pt x="0" y="203461"/>
                      <a:pt x="0" y="1774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E7B0DE43-52EC-8443-A21B-3549E391BBF4}"/>
                  </a:ext>
                </a:extLst>
              </p:cNvPr>
              <p:cNvSpPr/>
              <p:nvPr/>
            </p:nvSpPr>
            <p:spPr>
              <a:xfrm>
                <a:off x="9134148" y="9423986"/>
                <a:ext cx="336364" cy="257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208">
                    <a:moveTo>
                      <a:pt x="200" y="208"/>
                    </a:moveTo>
                    <a:lnTo>
                      <a:pt x="135" y="208"/>
                    </a:lnTo>
                    <a:lnTo>
                      <a:pt x="71" y="208"/>
                    </a:lnTo>
                    <a:cubicBezTo>
                      <a:pt x="51" y="208"/>
                      <a:pt x="33" y="200"/>
                      <a:pt x="20" y="187"/>
                    </a:cubicBezTo>
                    <a:cubicBezTo>
                      <a:pt x="7" y="174"/>
                      <a:pt x="0" y="156"/>
                      <a:pt x="0" y="136"/>
                    </a:cubicBezTo>
                    <a:lnTo>
                      <a:pt x="0" y="68"/>
                    </a:lnTo>
                    <a:lnTo>
                      <a:pt x="0" y="0"/>
                    </a:lnTo>
                    <a:lnTo>
                      <a:pt x="135" y="0"/>
                    </a:lnTo>
                    <a:lnTo>
                      <a:pt x="271" y="0"/>
                    </a:lnTo>
                    <a:lnTo>
                      <a:pt x="271" y="68"/>
                    </a:lnTo>
                    <a:lnTo>
                      <a:pt x="271" y="136"/>
                    </a:lnTo>
                    <a:cubicBezTo>
                      <a:pt x="271" y="156"/>
                      <a:pt x="263" y="174"/>
                      <a:pt x="250" y="187"/>
                    </a:cubicBezTo>
                    <a:cubicBezTo>
                      <a:pt x="237" y="200"/>
                      <a:pt x="220" y="208"/>
                      <a:pt x="200" y="20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AF22B249-6BA1-1F4D-A5E0-55CA4F25DED5}"/>
                </a:ext>
              </a:extLst>
            </p:cNvPr>
            <p:cNvSpPr/>
            <p:nvPr/>
          </p:nvSpPr>
          <p:spPr>
            <a:xfrm>
              <a:off x="7052427" y="11813004"/>
              <a:ext cx="15817818" cy="174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98" h="15">
                  <a:moveTo>
                    <a:pt x="12698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2698" y="0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FC268D4-DC3D-7947-8C25-FF94C6EB8086}"/>
                </a:ext>
              </a:extLst>
            </p:cNvPr>
            <p:cNvGrpSpPr/>
            <p:nvPr/>
          </p:nvGrpSpPr>
          <p:grpSpPr>
            <a:xfrm>
              <a:off x="21019000" y="9106198"/>
              <a:ext cx="1325524" cy="2724254"/>
              <a:chOff x="21019000" y="9106198"/>
              <a:chExt cx="1325524" cy="2724254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CA313061-6BD5-D941-BCB6-49C2243F31F8}"/>
                  </a:ext>
                </a:extLst>
              </p:cNvPr>
              <p:cNvSpPr/>
              <p:nvPr/>
            </p:nvSpPr>
            <p:spPr>
              <a:xfrm>
                <a:off x="21027722" y="9678217"/>
                <a:ext cx="1009091" cy="21435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1" h="1721">
                    <a:moveTo>
                      <a:pt x="0" y="44"/>
                    </a:moveTo>
                    <a:lnTo>
                      <a:pt x="0" y="860"/>
                    </a:lnTo>
                    <a:lnTo>
                      <a:pt x="0" y="1676"/>
                    </a:lnTo>
                    <a:cubicBezTo>
                      <a:pt x="0" y="1688"/>
                      <a:pt x="5" y="1699"/>
                      <a:pt x="13" y="1708"/>
                    </a:cubicBezTo>
                    <a:cubicBezTo>
                      <a:pt x="21" y="1716"/>
                      <a:pt x="32" y="1721"/>
                      <a:pt x="45" y="1721"/>
                    </a:cubicBezTo>
                    <a:lnTo>
                      <a:pt x="428" y="1721"/>
                    </a:lnTo>
                    <a:lnTo>
                      <a:pt x="811" y="1721"/>
                    </a:lnTo>
                    <a:lnTo>
                      <a:pt x="811" y="860"/>
                    </a:lnTo>
                    <a:lnTo>
                      <a:pt x="811" y="0"/>
                    </a:lnTo>
                    <a:lnTo>
                      <a:pt x="428" y="0"/>
                    </a:lnTo>
                    <a:lnTo>
                      <a:pt x="45" y="0"/>
                    </a:lnTo>
                    <a:cubicBezTo>
                      <a:pt x="32" y="0"/>
                      <a:pt x="21" y="5"/>
                      <a:pt x="13" y="13"/>
                    </a:cubicBezTo>
                    <a:cubicBezTo>
                      <a:pt x="5" y="21"/>
                      <a:pt x="0" y="32"/>
                      <a:pt x="0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75C2AF39-940F-5546-99BC-A404A9092E3A}"/>
                  </a:ext>
                </a:extLst>
              </p:cNvPr>
              <p:cNvSpPr/>
              <p:nvPr/>
            </p:nvSpPr>
            <p:spPr>
              <a:xfrm>
                <a:off x="21019000" y="9668244"/>
                <a:ext cx="1027780" cy="2162208"/>
              </a:xfrm>
              <a:custGeom>
                <a:avLst/>
                <a:gdLst>
                  <a:gd name="connsiteX0" fmla="*/ 64724 w 1027780"/>
                  <a:gd name="connsiteY0" fmla="*/ 18693 h 2162208"/>
                  <a:gd name="connsiteX1" fmla="*/ 31130 w 1027780"/>
                  <a:gd name="connsiteY1" fmla="*/ 31148 h 2162208"/>
                  <a:gd name="connsiteX2" fmla="*/ 17444 w 1027780"/>
                  <a:gd name="connsiteY2" fmla="*/ 64776 h 2162208"/>
                  <a:gd name="connsiteX3" fmla="*/ 17444 w 1027780"/>
                  <a:gd name="connsiteY3" fmla="*/ 2097430 h 2162208"/>
                  <a:gd name="connsiteX4" fmla="*/ 31130 w 1027780"/>
                  <a:gd name="connsiteY4" fmla="*/ 2129814 h 2162208"/>
                  <a:gd name="connsiteX5" fmla="*/ 64724 w 1027780"/>
                  <a:gd name="connsiteY5" fmla="*/ 2143514 h 2162208"/>
                  <a:gd name="connsiteX6" fmla="*/ 1009092 w 1027780"/>
                  <a:gd name="connsiteY6" fmla="*/ 2143514 h 2162208"/>
                  <a:gd name="connsiteX7" fmla="*/ 1009092 w 1027780"/>
                  <a:gd name="connsiteY7" fmla="*/ 18693 h 2162208"/>
                  <a:gd name="connsiteX8" fmla="*/ 64704 w 1027780"/>
                  <a:gd name="connsiteY8" fmla="*/ 0 h 2162208"/>
                  <a:gd name="connsiteX9" fmla="*/ 1027780 w 1027780"/>
                  <a:gd name="connsiteY9" fmla="*/ 0 h 2162208"/>
                  <a:gd name="connsiteX10" fmla="*/ 1027780 w 1027780"/>
                  <a:gd name="connsiteY10" fmla="*/ 2162208 h 2162208"/>
                  <a:gd name="connsiteX11" fmla="*/ 64704 w 1027780"/>
                  <a:gd name="connsiteY11" fmla="*/ 2162208 h 2162208"/>
                  <a:gd name="connsiteX12" fmla="*/ 18666 w 1027780"/>
                  <a:gd name="connsiteY12" fmla="*/ 2143525 h 2162208"/>
                  <a:gd name="connsiteX13" fmla="*/ 0 w 1027780"/>
                  <a:gd name="connsiteY13" fmla="*/ 2097442 h 2162208"/>
                  <a:gd name="connsiteX14" fmla="*/ 0 w 1027780"/>
                  <a:gd name="connsiteY14" fmla="*/ 64767 h 2162208"/>
                  <a:gd name="connsiteX15" fmla="*/ 18666 w 1027780"/>
                  <a:gd name="connsiteY15" fmla="*/ 19928 h 2162208"/>
                  <a:gd name="connsiteX16" fmla="*/ 64704 w 1027780"/>
                  <a:gd name="connsiteY16" fmla="*/ 0 h 216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27780" h="2162208">
                    <a:moveTo>
                      <a:pt x="64724" y="18693"/>
                    </a:moveTo>
                    <a:cubicBezTo>
                      <a:pt x="51038" y="18693"/>
                      <a:pt x="39840" y="23675"/>
                      <a:pt x="31130" y="31148"/>
                    </a:cubicBezTo>
                    <a:cubicBezTo>
                      <a:pt x="22420" y="41112"/>
                      <a:pt x="17444" y="52321"/>
                      <a:pt x="17444" y="64776"/>
                    </a:cubicBezTo>
                    <a:lnTo>
                      <a:pt x="17444" y="2097430"/>
                    </a:lnTo>
                    <a:cubicBezTo>
                      <a:pt x="17444" y="2109886"/>
                      <a:pt x="22420" y="2122340"/>
                      <a:pt x="31130" y="2129814"/>
                    </a:cubicBezTo>
                    <a:cubicBezTo>
                      <a:pt x="39840" y="2139778"/>
                      <a:pt x="51038" y="2143514"/>
                      <a:pt x="64724" y="2143514"/>
                    </a:cubicBezTo>
                    <a:lnTo>
                      <a:pt x="1009092" y="2143514"/>
                    </a:lnTo>
                    <a:lnTo>
                      <a:pt x="1009092" y="18693"/>
                    </a:lnTo>
                    <a:close/>
                    <a:moveTo>
                      <a:pt x="64704" y="0"/>
                    </a:moveTo>
                    <a:lnTo>
                      <a:pt x="1027780" y="0"/>
                    </a:lnTo>
                    <a:lnTo>
                      <a:pt x="1027780" y="2162208"/>
                    </a:lnTo>
                    <a:lnTo>
                      <a:pt x="64704" y="2162208"/>
                    </a:lnTo>
                    <a:cubicBezTo>
                      <a:pt x="46040" y="2162208"/>
                      <a:pt x="31108" y="2155980"/>
                      <a:pt x="18666" y="2143525"/>
                    </a:cubicBezTo>
                    <a:cubicBezTo>
                      <a:pt x="6222" y="2131070"/>
                      <a:pt x="0" y="2114878"/>
                      <a:pt x="0" y="2097442"/>
                    </a:cubicBezTo>
                    <a:lnTo>
                      <a:pt x="0" y="64767"/>
                    </a:lnTo>
                    <a:cubicBezTo>
                      <a:pt x="0" y="47329"/>
                      <a:pt x="6222" y="31138"/>
                      <a:pt x="18666" y="19928"/>
                    </a:cubicBezTo>
                    <a:cubicBezTo>
                      <a:pt x="31108" y="7473"/>
                      <a:pt x="46040" y="0"/>
                      <a:pt x="647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93EC6731-495E-BF49-9905-DD12856A33ED}"/>
                  </a:ext>
                </a:extLst>
              </p:cNvPr>
              <p:cNvSpPr/>
              <p:nvPr/>
            </p:nvSpPr>
            <p:spPr>
              <a:xfrm>
                <a:off x="22038059" y="9678217"/>
                <a:ext cx="297744" cy="21435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" h="1721">
                    <a:moveTo>
                      <a:pt x="195" y="0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860"/>
                    </a:lnTo>
                    <a:lnTo>
                      <a:pt x="0" y="1721"/>
                    </a:lnTo>
                    <a:lnTo>
                      <a:pt x="98" y="1721"/>
                    </a:lnTo>
                    <a:lnTo>
                      <a:pt x="195" y="1721"/>
                    </a:lnTo>
                    <a:cubicBezTo>
                      <a:pt x="208" y="1721"/>
                      <a:pt x="219" y="1716"/>
                      <a:pt x="227" y="1708"/>
                    </a:cubicBezTo>
                    <a:cubicBezTo>
                      <a:pt x="235" y="1699"/>
                      <a:pt x="240" y="1688"/>
                      <a:pt x="240" y="1676"/>
                    </a:cubicBezTo>
                    <a:lnTo>
                      <a:pt x="240" y="860"/>
                    </a:lnTo>
                    <a:lnTo>
                      <a:pt x="240" y="44"/>
                    </a:lnTo>
                    <a:cubicBezTo>
                      <a:pt x="240" y="32"/>
                      <a:pt x="235" y="21"/>
                      <a:pt x="227" y="13"/>
                    </a:cubicBezTo>
                    <a:cubicBezTo>
                      <a:pt x="219" y="5"/>
                      <a:pt x="208" y="0"/>
                      <a:pt x="19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BA947FF5-ED4F-524D-ACFF-28260D64BFD9}"/>
                  </a:ext>
                </a:extLst>
              </p:cNvPr>
              <p:cNvSpPr/>
              <p:nvPr/>
            </p:nvSpPr>
            <p:spPr>
              <a:xfrm>
                <a:off x="22029340" y="9668244"/>
                <a:ext cx="315184" cy="2162208"/>
              </a:xfrm>
              <a:custGeom>
                <a:avLst/>
                <a:gdLst>
                  <a:gd name="connsiteX0" fmla="*/ 18684 w 315184"/>
                  <a:gd name="connsiteY0" fmla="*/ 18693 h 2162208"/>
                  <a:gd name="connsiteX1" fmla="*/ 18684 w 315184"/>
                  <a:gd name="connsiteY1" fmla="*/ 2143514 h 2162208"/>
                  <a:gd name="connsiteX2" fmla="*/ 250608 w 315184"/>
                  <a:gd name="connsiteY2" fmla="*/ 2143514 h 2162208"/>
                  <a:gd name="connsiteX3" fmla="*/ 282854 w 315184"/>
                  <a:gd name="connsiteY3" fmla="*/ 2129814 h 2162208"/>
                  <a:gd name="connsiteX4" fmla="*/ 296496 w 315184"/>
                  <a:gd name="connsiteY4" fmla="*/ 2097430 h 2162208"/>
                  <a:gd name="connsiteX5" fmla="*/ 296496 w 315184"/>
                  <a:gd name="connsiteY5" fmla="*/ 64776 h 2162208"/>
                  <a:gd name="connsiteX6" fmla="*/ 282854 w 315184"/>
                  <a:gd name="connsiteY6" fmla="*/ 31148 h 2162208"/>
                  <a:gd name="connsiteX7" fmla="*/ 250608 w 315184"/>
                  <a:gd name="connsiteY7" fmla="*/ 18693 h 2162208"/>
                  <a:gd name="connsiteX8" fmla="*/ 0 w 315184"/>
                  <a:gd name="connsiteY8" fmla="*/ 0 h 2162208"/>
                  <a:gd name="connsiteX9" fmla="*/ 250658 w 315184"/>
                  <a:gd name="connsiteY9" fmla="*/ 0 h 2162208"/>
                  <a:gd name="connsiteX10" fmla="*/ 296570 w 315184"/>
                  <a:gd name="connsiteY10" fmla="*/ 19928 h 2162208"/>
                  <a:gd name="connsiteX11" fmla="*/ 315184 w 315184"/>
                  <a:gd name="connsiteY11" fmla="*/ 64767 h 2162208"/>
                  <a:gd name="connsiteX12" fmla="*/ 315184 w 315184"/>
                  <a:gd name="connsiteY12" fmla="*/ 2097442 h 2162208"/>
                  <a:gd name="connsiteX13" fmla="*/ 296570 w 315184"/>
                  <a:gd name="connsiteY13" fmla="*/ 2143525 h 2162208"/>
                  <a:gd name="connsiteX14" fmla="*/ 250658 w 315184"/>
                  <a:gd name="connsiteY14" fmla="*/ 2162208 h 2162208"/>
                  <a:gd name="connsiteX15" fmla="*/ 0 w 315184"/>
                  <a:gd name="connsiteY15" fmla="*/ 2162208 h 2162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5184" h="2162208">
                    <a:moveTo>
                      <a:pt x="18684" y="18693"/>
                    </a:moveTo>
                    <a:lnTo>
                      <a:pt x="18684" y="2143514"/>
                    </a:lnTo>
                    <a:lnTo>
                      <a:pt x="250608" y="2143514"/>
                    </a:lnTo>
                    <a:cubicBezTo>
                      <a:pt x="263010" y="2143514"/>
                      <a:pt x="274172" y="2139778"/>
                      <a:pt x="282854" y="2129814"/>
                    </a:cubicBezTo>
                    <a:cubicBezTo>
                      <a:pt x="292776" y="2122340"/>
                      <a:pt x="296496" y="2109886"/>
                      <a:pt x="296496" y="2097430"/>
                    </a:cubicBezTo>
                    <a:lnTo>
                      <a:pt x="296496" y="64776"/>
                    </a:lnTo>
                    <a:cubicBezTo>
                      <a:pt x="296496" y="52321"/>
                      <a:pt x="292776" y="41112"/>
                      <a:pt x="282854" y="31148"/>
                    </a:cubicBezTo>
                    <a:cubicBezTo>
                      <a:pt x="274172" y="23675"/>
                      <a:pt x="263010" y="18693"/>
                      <a:pt x="250608" y="18693"/>
                    </a:cubicBezTo>
                    <a:close/>
                    <a:moveTo>
                      <a:pt x="0" y="0"/>
                    </a:moveTo>
                    <a:lnTo>
                      <a:pt x="250658" y="0"/>
                    </a:lnTo>
                    <a:cubicBezTo>
                      <a:pt x="268030" y="0"/>
                      <a:pt x="284162" y="7473"/>
                      <a:pt x="296570" y="19928"/>
                    </a:cubicBezTo>
                    <a:cubicBezTo>
                      <a:pt x="307738" y="31138"/>
                      <a:pt x="315184" y="47329"/>
                      <a:pt x="315184" y="64767"/>
                    </a:cubicBezTo>
                    <a:lnTo>
                      <a:pt x="315184" y="2097442"/>
                    </a:lnTo>
                    <a:cubicBezTo>
                      <a:pt x="315184" y="2114878"/>
                      <a:pt x="307738" y="2131070"/>
                      <a:pt x="296570" y="2143525"/>
                    </a:cubicBezTo>
                    <a:cubicBezTo>
                      <a:pt x="284162" y="2155980"/>
                      <a:pt x="268030" y="2162208"/>
                      <a:pt x="250658" y="2162208"/>
                    </a:cubicBezTo>
                    <a:lnTo>
                      <a:pt x="0" y="216220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417B1F45-0F43-1443-A135-F7FC64AF0F66}"/>
                  </a:ext>
                </a:extLst>
              </p:cNvPr>
              <p:cNvSpPr/>
              <p:nvPr/>
            </p:nvSpPr>
            <p:spPr>
              <a:xfrm>
                <a:off x="21385264" y="9678217"/>
                <a:ext cx="294007" cy="611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492">
                    <a:moveTo>
                      <a:pt x="0" y="0"/>
                    </a:moveTo>
                    <a:lnTo>
                      <a:pt x="0" y="427"/>
                    </a:lnTo>
                    <a:cubicBezTo>
                      <a:pt x="0" y="463"/>
                      <a:pt x="28" y="492"/>
                      <a:pt x="63" y="492"/>
                    </a:cubicBezTo>
                    <a:lnTo>
                      <a:pt x="175" y="492"/>
                    </a:lnTo>
                    <a:cubicBezTo>
                      <a:pt x="209" y="492"/>
                      <a:pt x="237" y="463"/>
                      <a:pt x="237" y="427"/>
                    </a:cubicBez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1F700897-E5D7-254F-BB6F-0D1BFFD4D046}"/>
                  </a:ext>
                </a:extLst>
              </p:cNvPr>
              <p:cNvSpPr/>
              <p:nvPr/>
            </p:nvSpPr>
            <p:spPr>
              <a:xfrm>
                <a:off x="21375298" y="9668244"/>
                <a:ext cx="312694" cy="630592"/>
              </a:xfrm>
              <a:custGeom>
                <a:avLst/>
                <a:gdLst>
                  <a:gd name="connsiteX0" fmla="*/ 18686 w 312694"/>
                  <a:gd name="connsiteY0" fmla="*/ 18693 h 630592"/>
                  <a:gd name="connsiteX1" fmla="*/ 18686 w 312694"/>
                  <a:gd name="connsiteY1" fmla="*/ 541014 h 630592"/>
                  <a:gd name="connsiteX2" fmla="*/ 88138 w 312694"/>
                  <a:gd name="connsiteY2" fmla="*/ 613144 h 630592"/>
                  <a:gd name="connsiteX3" fmla="*/ 227042 w 312694"/>
                  <a:gd name="connsiteY3" fmla="*/ 613144 h 630592"/>
                  <a:gd name="connsiteX4" fmla="*/ 295254 w 312694"/>
                  <a:gd name="connsiteY4" fmla="*/ 541014 h 630592"/>
                  <a:gd name="connsiteX5" fmla="*/ 295254 w 312694"/>
                  <a:gd name="connsiteY5" fmla="*/ 18693 h 630592"/>
                  <a:gd name="connsiteX6" fmla="*/ 0 w 312694"/>
                  <a:gd name="connsiteY6" fmla="*/ 0 h 630592"/>
                  <a:gd name="connsiteX7" fmla="*/ 312694 w 312694"/>
                  <a:gd name="connsiteY7" fmla="*/ 0 h 630592"/>
                  <a:gd name="connsiteX8" fmla="*/ 312694 w 312694"/>
                  <a:gd name="connsiteY8" fmla="*/ 541040 h 630592"/>
                  <a:gd name="connsiteX9" fmla="*/ 227076 w 312694"/>
                  <a:gd name="connsiteY9" fmla="*/ 630592 h 630592"/>
                  <a:gd name="connsiteX10" fmla="*/ 88100 w 312694"/>
                  <a:gd name="connsiteY10" fmla="*/ 630592 h 630592"/>
                  <a:gd name="connsiteX11" fmla="*/ 0 w 312694"/>
                  <a:gd name="connsiteY11" fmla="*/ 541040 h 63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694" h="630592">
                    <a:moveTo>
                      <a:pt x="18686" y="18693"/>
                    </a:moveTo>
                    <a:lnTo>
                      <a:pt x="18686" y="541014"/>
                    </a:lnTo>
                    <a:cubicBezTo>
                      <a:pt x="18686" y="579566"/>
                      <a:pt x="49692" y="613144"/>
                      <a:pt x="88138" y="613144"/>
                    </a:cubicBezTo>
                    <a:lnTo>
                      <a:pt x="227042" y="613144"/>
                    </a:lnTo>
                    <a:cubicBezTo>
                      <a:pt x="264248" y="613144"/>
                      <a:pt x="295254" y="579566"/>
                      <a:pt x="295254" y="541014"/>
                    </a:cubicBezTo>
                    <a:lnTo>
                      <a:pt x="295254" y="18693"/>
                    </a:lnTo>
                    <a:close/>
                    <a:moveTo>
                      <a:pt x="0" y="0"/>
                    </a:moveTo>
                    <a:lnTo>
                      <a:pt x="312694" y="0"/>
                    </a:lnTo>
                    <a:lnTo>
                      <a:pt x="312694" y="541040"/>
                    </a:lnTo>
                    <a:cubicBezTo>
                      <a:pt x="312694" y="590791"/>
                      <a:pt x="274228" y="630592"/>
                      <a:pt x="227076" y="630592"/>
                    </a:cubicBezTo>
                    <a:lnTo>
                      <a:pt x="88100" y="630592"/>
                    </a:lnTo>
                    <a:cubicBezTo>
                      <a:pt x="39708" y="630592"/>
                      <a:pt x="0" y="590791"/>
                      <a:pt x="0" y="5410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28FF39D5-8389-5E48-881D-4C6067EDBF3C}"/>
                  </a:ext>
                </a:extLst>
              </p:cNvPr>
              <p:cNvSpPr/>
              <p:nvPr/>
            </p:nvSpPr>
            <p:spPr>
              <a:xfrm>
                <a:off x="21385264" y="9678217"/>
                <a:ext cx="294007" cy="611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492">
                    <a:moveTo>
                      <a:pt x="0" y="0"/>
                    </a:moveTo>
                    <a:lnTo>
                      <a:pt x="0" y="427"/>
                    </a:lnTo>
                    <a:cubicBezTo>
                      <a:pt x="0" y="463"/>
                      <a:pt x="28" y="492"/>
                      <a:pt x="63" y="492"/>
                    </a:cubicBezTo>
                    <a:lnTo>
                      <a:pt x="175" y="492"/>
                    </a:lnTo>
                    <a:cubicBezTo>
                      <a:pt x="209" y="492"/>
                      <a:pt x="237" y="463"/>
                      <a:pt x="237" y="427"/>
                    </a:cubicBez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5941B7D7-6032-5444-81C5-AB53462ADDE3}"/>
                  </a:ext>
                </a:extLst>
              </p:cNvPr>
              <p:cNvSpPr/>
              <p:nvPr/>
            </p:nvSpPr>
            <p:spPr>
              <a:xfrm>
                <a:off x="21222065" y="9116168"/>
                <a:ext cx="708855" cy="5608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0" h="451">
                    <a:moveTo>
                      <a:pt x="0" y="406"/>
                    </a:moveTo>
                    <a:lnTo>
                      <a:pt x="0" y="225"/>
                    </a:lnTo>
                    <a:lnTo>
                      <a:pt x="0" y="44"/>
                    </a:lnTo>
                    <a:cubicBezTo>
                      <a:pt x="0" y="32"/>
                      <a:pt x="5" y="21"/>
                      <a:pt x="13" y="12"/>
                    </a:cubicBezTo>
                    <a:cubicBezTo>
                      <a:pt x="21" y="4"/>
                      <a:pt x="32" y="0"/>
                      <a:pt x="45" y="0"/>
                    </a:cubicBezTo>
                    <a:lnTo>
                      <a:pt x="308" y="0"/>
                    </a:lnTo>
                    <a:lnTo>
                      <a:pt x="570" y="0"/>
                    </a:lnTo>
                    <a:lnTo>
                      <a:pt x="570" y="225"/>
                    </a:lnTo>
                    <a:lnTo>
                      <a:pt x="570" y="451"/>
                    </a:lnTo>
                    <a:lnTo>
                      <a:pt x="308" y="451"/>
                    </a:lnTo>
                    <a:lnTo>
                      <a:pt x="45" y="451"/>
                    </a:lnTo>
                    <a:cubicBezTo>
                      <a:pt x="32" y="451"/>
                      <a:pt x="21" y="446"/>
                      <a:pt x="13" y="437"/>
                    </a:cubicBezTo>
                    <a:cubicBezTo>
                      <a:pt x="5" y="429"/>
                      <a:pt x="0" y="418"/>
                      <a:pt x="0" y="4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72749A92-5091-9E44-A7B6-81ABAC671B62}"/>
                  </a:ext>
                </a:extLst>
              </p:cNvPr>
              <p:cNvSpPr/>
              <p:nvPr/>
            </p:nvSpPr>
            <p:spPr>
              <a:xfrm>
                <a:off x="21213343" y="9106198"/>
                <a:ext cx="726298" cy="579497"/>
              </a:xfrm>
              <a:custGeom>
                <a:avLst/>
                <a:gdLst>
                  <a:gd name="connsiteX0" fmla="*/ 64696 w 726298"/>
                  <a:gd name="connsiteY0" fmla="*/ 18693 h 579497"/>
                  <a:gd name="connsiteX1" fmla="*/ 31122 w 726298"/>
                  <a:gd name="connsiteY1" fmla="*/ 32370 h 579497"/>
                  <a:gd name="connsiteX2" fmla="*/ 17442 w 726298"/>
                  <a:gd name="connsiteY2" fmla="*/ 64698 h 579497"/>
                  <a:gd name="connsiteX3" fmla="*/ 17442 w 726298"/>
                  <a:gd name="connsiteY3" fmla="*/ 514798 h 579497"/>
                  <a:gd name="connsiteX4" fmla="*/ 31122 w 726298"/>
                  <a:gd name="connsiteY4" fmla="*/ 547126 h 579497"/>
                  <a:gd name="connsiteX5" fmla="*/ 64696 w 726298"/>
                  <a:gd name="connsiteY5" fmla="*/ 560803 h 579497"/>
                  <a:gd name="connsiteX6" fmla="*/ 708856 w 726298"/>
                  <a:gd name="connsiteY6" fmla="*/ 560803 h 579497"/>
                  <a:gd name="connsiteX7" fmla="*/ 708856 w 726298"/>
                  <a:gd name="connsiteY7" fmla="*/ 18693 h 579497"/>
                  <a:gd name="connsiteX8" fmla="*/ 64672 w 726298"/>
                  <a:gd name="connsiteY8" fmla="*/ 0 h 579497"/>
                  <a:gd name="connsiteX9" fmla="*/ 726298 w 726298"/>
                  <a:gd name="connsiteY9" fmla="*/ 0 h 579497"/>
                  <a:gd name="connsiteX10" fmla="*/ 726298 w 726298"/>
                  <a:gd name="connsiteY10" fmla="*/ 579497 h 579497"/>
                  <a:gd name="connsiteX11" fmla="*/ 64672 w 726298"/>
                  <a:gd name="connsiteY11" fmla="*/ 579497 h 579497"/>
                  <a:gd name="connsiteX12" fmla="*/ 18656 w 726298"/>
                  <a:gd name="connsiteY12" fmla="*/ 560844 h 579497"/>
                  <a:gd name="connsiteX13" fmla="*/ 0 w 726298"/>
                  <a:gd name="connsiteY13" fmla="*/ 514832 h 579497"/>
                  <a:gd name="connsiteX14" fmla="*/ 0 w 726298"/>
                  <a:gd name="connsiteY14" fmla="*/ 64665 h 579497"/>
                  <a:gd name="connsiteX15" fmla="*/ 18656 w 726298"/>
                  <a:gd name="connsiteY15" fmla="*/ 18653 h 579497"/>
                  <a:gd name="connsiteX16" fmla="*/ 64672 w 726298"/>
                  <a:gd name="connsiteY16" fmla="*/ 0 h 57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6298" h="579497">
                    <a:moveTo>
                      <a:pt x="64696" y="18693"/>
                    </a:moveTo>
                    <a:cubicBezTo>
                      <a:pt x="52262" y="18693"/>
                      <a:pt x="41070" y="23666"/>
                      <a:pt x="31122" y="32370"/>
                    </a:cubicBezTo>
                    <a:cubicBezTo>
                      <a:pt x="22416" y="41074"/>
                      <a:pt x="17442" y="52264"/>
                      <a:pt x="17442" y="64698"/>
                    </a:cubicBezTo>
                    <a:lnTo>
                      <a:pt x="17442" y="514798"/>
                    </a:lnTo>
                    <a:cubicBezTo>
                      <a:pt x="17442" y="527232"/>
                      <a:pt x="22416" y="538422"/>
                      <a:pt x="31122" y="547126"/>
                    </a:cubicBezTo>
                    <a:cubicBezTo>
                      <a:pt x="41070" y="555830"/>
                      <a:pt x="52262" y="560803"/>
                      <a:pt x="64696" y="560803"/>
                    </a:cubicBezTo>
                    <a:lnTo>
                      <a:pt x="708856" y="560803"/>
                    </a:lnTo>
                    <a:lnTo>
                      <a:pt x="708856" y="18693"/>
                    </a:lnTo>
                    <a:close/>
                    <a:moveTo>
                      <a:pt x="64672" y="0"/>
                    </a:moveTo>
                    <a:lnTo>
                      <a:pt x="726298" y="0"/>
                    </a:lnTo>
                    <a:lnTo>
                      <a:pt x="726298" y="579497"/>
                    </a:lnTo>
                    <a:lnTo>
                      <a:pt x="64672" y="579497"/>
                    </a:lnTo>
                    <a:cubicBezTo>
                      <a:pt x="47260" y="579497"/>
                      <a:pt x="31092" y="573279"/>
                      <a:pt x="18656" y="560844"/>
                    </a:cubicBezTo>
                    <a:cubicBezTo>
                      <a:pt x="6220" y="548408"/>
                      <a:pt x="0" y="532242"/>
                      <a:pt x="0" y="514832"/>
                    </a:cubicBezTo>
                    <a:lnTo>
                      <a:pt x="0" y="64665"/>
                    </a:lnTo>
                    <a:cubicBezTo>
                      <a:pt x="0" y="47255"/>
                      <a:pt x="6220" y="31089"/>
                      <a:pt x="18656" y="18653"/>
                    </a:cubicBezTo>
                    <a:cubicBezTo>
                      <a:pt x="31092" y="7461"/>
                      <a:pt x="47260" y="0"/>
                      <a:pt x="646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7D8F9BAF-76AF-A748-90CE-F589BBF1CE87}"/>
                  </a:ext>
                </a:extLst>
              </p:cNvPr>
              <p:cNvSpPr/>
              <p:nvPr/>
            </p:nvSpPr>
            <p:spPr>
              <a:xfrm>
                <a:off x="21932167" y="9116168"/>
                <a:ext cx="208047" cy="5608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451">
                    <a:moveTo>
                      <a:pt x="124" y="451"/>
                    </a:moveTo>
                    <a:lnTo>
                      <a:pt x="62" y="451"/>
                    </a:lnTo>
                    <a:lnTo>
                      <a:pt x="0" y="451"/>
                    </a:lnTo>
                    <a:lnTo>
                      <a:pt x="0" y="225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124" y="0"/>
                    </a:lnTo>
                    <a:cubicBezTo>
                      <a:pt x="136" y="0"/>
                      <a:pt x="147" y="4"/>
                      <a:pt x="155" y="12"/>
                    </a:cubicBezTo>
                    <a:cubicBezTo>
                      <a:pt x="163" y="21"/>
                      <a:pt x="168" y="32"/>
                      <a:pt x="168" y="44"/>
                    </a:cubicBezTo>
                    <a:lnTo>
                      <a:pt x="168" y="225"/>
                    </a:lnTo>
                    <a:lnTo>
                      <a:pt x="168" y="406"/>
                    </a:lnTo>
                    <a:cubicBezTo>
                      <a:pt x="168" y="418"/>
                      <a:pt x="163" y="429"/>
                      <a:pt x="155" y="437"/>
                    </a:cubicBezTo>
                    <a:cubicBezTo>
                      <a:pt x="147" y="446"/>
                      <a:pt x="136" y="451"/>
                      <a:pt x="124" y="4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0A48BE4-94A0-2C4B-89FA-4251C3B89747}"/>
                  </a:ext>
                </a:extLst>
              </p:cNvPr>
              <p:cNvSpPr/>
              <p:nvPr/>
            </p:nvSpPr>
            <p:spPr>
              <a:xfrm>
                <a:off x="21923446" y="9106198"/>
                <a:ext cx="225488" cy="579497"/>
              </a:xfrm>
              <a:custGeom>
                <a:avLst/>
                <a:gdLst>
                  <a:gd name="connsiteX0" fmla="*/ 17442 w 225488"/>
                  <a:gd name="connsiteY0" fmla="*/ 18693 h 579497"/>
                  <a:gd name="connsiteX1" fmla="*/ 17442 w 225488"/>
                  <a:gd name="connsiteY1" fmla="*/ 560803 h 579497"/>
                  <a:gd name="connsiteX2" fmla="*/ 162252 w 225488"/>
                  <a:gd name="connsiteY2" fmla="*/ 560803 h 579497"/>
                  <a:gd name="connsiteX3" fmla="*/ 194432 w 225488"/>
                  <a:gd name="connsiteY3" fmla="*/ 547126 h 579497"/>
                  <a:gd name="connsiteX4" fmla="*/ 208046 w 225488"/>
                  <a:gd name="connsiteY4" fmla="*/ 514798 h 579497"/>
                  <a:gd name="connsiteX5" fmla="*/ 208046 w 225488"/>
                  <a:gd name="connsiteY5" fmla="*/ 64698 h 579497"/>
                  <a:gd name="connsiteX6" fmla="*/ 194432 w 225488"/>
                  <a:gd name="connsiteY6" fmla="*/ 32370 h 579497"/>
                  <a:gd name="connsiteX7" fmla="*/ 162252 w 225488"/>
                  <a:gd name="connsiteY7" fmla="*/ 18693 h 579497"/>
                  <a:gd name="connsiteX8" fmla="*/ 0 w 225488"/>
                  <a:gd name="connsiteY8" fmla="*/ 0 h 579497"/>
                  <a:gd name="connsiteX9" fmla="*/ 162302 w 225488"/>
                  <a:gd name="connsiteY9" fmla="*/ 0 h 579497"/>
                  <a:gd name="connsiteX10" fmla="*/ 208142 w 225488"/>
                  <a:gd name="connsiteY10" fmla="*/ 18653 h 579497"/>
                  <a:gd name="connsiteX11" fmla="*/ 225488 w 225488"/>
                  <a:gd name="connsiteY11" fmla="*/ 64665 h 579497"/>
                  <a:gd name="connsiteX12" fmla="*/ 225488 w 225488"/>
                  <a:gd name="connsiteY12" fmla="*/ 514832 h 579497"/>
                  <a:gd name="connsiteX13" fmla="*/ 208142 w 225488"/>
                  <a:gd name="connsiteY13" fmla="*/ 560844 h 579497"/>
                  <a:gd name="connsiteX14" fmla="*/ 162302 w 225488"/>
                  <a:gd name="connsiteY14" fmla="*/ 579497 h 579497"/>
                  <a:gd name="connsiteX15" fmla="*/ 0 w 225488"/>
                  <a:gd name="connsiteY15" fmla="*/ 579497 h 57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488" h="579497">
                    <a:moveTo>
                      <a:pt x="17442" y="18693"/>
                    </a:moveTo>
                    <a:lnTo>
                      <a:pt x="17442" y="560803"/>
                    </a:lnTo>
                    <a:lnTo>
                      <a:pt x="162252" y="560803"/>
                    </a:lnTo>
                    <a:cubicBezTo>
                      <a:pt x="174630" y="560803"/>
                      <a:pt x="185768" y="555830"/>
                      <a:pt x="194432" y="547126"/>
                    </a:cubicBezTo>
                    <a:cubicBezTo>
                      <a:pt x="203096" y="538422"/>
                      <a:pt x="208046" y="527232"/>
                      <a:pt x="208046" y="514798"/>
                    </a:cubicBezTo>
                    <a:lnTo>
                      <a:pt x="208046" y="64698"/>
                    </a:lnTo>
                    <a:cubicBezTo>
                      <a:pt x="208046" y="52264"/>
                      <a:pt x="203096" y="41074"/>
                      <a:pt x="194432" y="32370"/>
                    </a:cubicBezTo>
                    <a:cubicBezTo>
                      <a:pt x="185768" y="23666"/>
                      <a:pt x="174630" y="18693"/>
                      <a:pt x="162252" y="18693"/>
                    </a:cubicBezTo>
                    <a:close/>
                    <a:moveTo>
                      <a:pt x="0" y="0"/>
                    </a:moveTo>
                    <a:lnTo>
                      <a:pt x="162302" y="0"/>
                    </a:lnTo>
                    <a:cubicBezTo>
                      <a:pt x="178408" y="0"/>
                      <a:pt x="195754" y="7461"/>
                      <a:pt x="208142" y="18653"/>
                    </a:cubicBezTo>
                    <a:cubicBezTo>
                      <a:pt x="219294" y="31089"/>
                      <a:pt x="225488" y="47255"/>
                      <a:pt x="225488" y="64665"/>
                    </a:cubicBezTo>
                    <a:lnTo>
                      <a:pt x="225488" y="514832"/>
                    </a:lnTo>
                    <a:cubicBezTo>
                      <a:pt x="225488" y="532242"/>
                      <a:pt x="219294" y="548408"/>
                      <a:pt x="208142" y="560844"/>
                    </a:cubicBezTo>
                    <a:cubicBezTo>
                      <a:pt x="195754" y="573279"/>
                      <a:pt x="178408" y="579497"/>
                      <a:pt x="162302" y="579497"/>
                    </a:cubicBezTo>
                    <a:lnTo>
                      <a:pt x="0" y="57949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C9B55C0C-6CFB-EA47-BF30-E18A49DAED0F}"/>
                  </a:ext>
                </a:extLst>
              </p:cNvPr>
              <p:cNvSpPr/>
              <p:nvPr/>
            </p:nvSpPr>
            <p:spPr>
              <a:xfrm>
                <a:off x="21389002" y="9116168"/>
                <a:ext cx="201818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225">
                    <a:moveTo>
                      <a:pt x="0" y="176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163" y="0"/>
                    </a:lnTo>
                    <a:lnTo>
                      <a:pt x="163" y="88"/>
                    </a:lnTo>
                    <a:lnTo>
                      <a:pt x="163" y="176"/>
                    </a:lnTo>
                    <a:cubicBezTo>
                      <a:pt x="163" y="189"/>
                      <a:pt x="157" y="201"/>
                      <a:pt x="148" y="210"/>
                    </a:cubicBezTo>
                    <a:cubicBezTo>
                      <a:pt x="139" y="220"/>
                      <a:pt x="126" y="225"/>
                      <a:pt x="113" y="225"/>
                    </a:cubicBezTo>
                    <a:lnTo>
                      <a:pt x="81" y="225"/>
                    </a:lnTo>
                    <a:lnTo>
                      <a:pt x="49" y="225"/>
                    </a:lnTo>
                    <a:cubicBezTo>
                      <a:pt x="36" y="225"/>
                      <a:pt x="23" y="220"/>
                      <a:pt x="15" y="210"/>
                    </a:cubicBezTo>
                    <a:cubicBezTo>
                      <a:pt x="5" y="201"/>
                      <a:pt x="0" y="189"/>
                      <a:pt x="0" y="1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7587644D-6BA1-A84B-852D-3C0E6DED2049}"/>
                  </a:ext>
                </a:extLst>
              </p:cNvPr>
              <p:cNvSpPr/>
              <p:nvPr/>
            </p:nvSpPr>
            <p:spPr>
              <a:xfrm>
                <a:off x="21379036" y="9106198"/>
                <a:ext cx="220504" cy="297849"/>
              </a:xfrm>
              <a:custGeom>
                <a:avLst/>
                <a:gdLst>
                  <a:gd name="connsiteX0" fmla="*/ 18686 w 220504"/>
                  <a:gd name="connsiteY0" fmla="*/ 18693 h 297849"/>
                  <a:gd name="connsiteX1" fmla="*/ 18686 w 220504"/>
                  <a:gd name="connsiteY1" fmla="*/ 228307 h 297849"/>
                  <a:gd name="connsiteX2" fmla="*/ 34772 w 220504"/>
                  <a:gd name="connsiteY2" fmla="*/ 265517 h 297849"/>
                  <a:gd name="connsiteX3" fmla="*/ 70656 w 220504"/>
                  <a:gd name="connsiteY3" fmla="*/ 280401 h 297849"/>
                  <a:gd name="connsiteX4" fmla="*/ 149848 w 220504"/>
                  <a:gd name="connsiteY4" fmla="*/ 280401 h 297849"/>
                  <a:gd name="connsiteX5" fmla="*/ 186968 w 220504"/>
                  <a:gd name="connsiteY5" fmla="*/ 265517 h 297849"/>
                  <a:gd name="connsiteX6" fmla="*/ 201816 w 220504"/>
                  <a:gd name="connsiteY6" fmla="*/ 228307 h 297849"/>
                  <a:gd name="connsiteX7" fmla="*/ 201816 w 220504"/>
                  <a:gd name="connsiteY7" fmla="*/ 18693 h 297849"/>
                  <a:gd name="connsiteX8" fmla="*/ 0 w 220504"/>
                  <a:gd name="connsiteY8" fmla="*/ 0 h 297849"/>
                  <a:gd name="connsiteX9" fmla="*/ 220504 w 220504"/>
                  <a:gd name="connsiteY9" fmla="*/ 0 h 297849"/>
                  <a:gd name="connsiteX10" fmla="*/ 220504 w 220504"/>
                  <a:gd name="connsiteY10" fmla="*/ 228351 h 297849"/>
                  <a:gd name="connsiteX11" fmla="*/ 199444 w 220504"/>
                  <a:gd name="connsiteY11" fmla="*/ 276751 h 297849"/>
                  <a:gd name="connsiteX12" fmla="*/ 149892 w 220504"/>
                  <a:gd name="connsiteY12" fmla="*/ 297849 h 297849"/>
                  <a:gd name="connsiteX13" fmla="*/ 70610 w 220504"/>
                  <a:gd name="connsiteY13" fmla="*/ 297849 h 297849"/>
                  <a:gd name="connsiteX14" fmla="*/ 21058 w 220504"/>
                  <a:gd name="connsiteY14" fmla="*/ 276751 h 297849"/>
                  <a:gd name="connsiteX15" fmla="*/ 0 w 220504"/>
                  <a:gd name="connsiteY15" fmla="*/ 228351 h 29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0504" h="297849">
                    <a:moveTo>
                      <a:pt x="18686" y="18693"/>
                    </a:moveTo>
                    <a:lnTo>
                      <a:pt x="18686" y="228307"/>
                    </a:lnTo>
                    <a:cubicBezTo>
                      <a:pt x="18686" y="240711"/>
                      <a:pt x="23636" y="255595"/>
                      <a:pt x="34772" y="265517"/>
                    </a:cubicBezTo>
                    <a:cubicBezTo>
                      <a:pt x="43434" y="275440"/>
                      <a:pt x="57044" y="280401"/>
                      <a:pt x="70656" y="280401"/>
                    </a:cubicBezTo>
                    <a:lnTo>
                      <a:pt x="149848" y="280401"/>
                    </a:lnTo>
                    <a:cubicBezTo>
                      <a:pt x="163458" y="280401"/>
                      <a:pt x="177070" y="275440"/>
                      <a:pt x="186968" y="265517"/>
                    </a:cubicBezTo>
                    <a:cubicBezTo>
                      <a:pt x="196868" y="255595"/>
                      <a:pt x="201816" y="240711"/>
                      <a:pt x="201816" y="228307"/>
                    </a:cubicBezTo>
                    <a:lnTo>
                      <a:pt x="201816" y="18693"/>
                    </a:lnTo>
                    <a:close/>
                    <a:moveTo>
                      <a:pt x="0" y="0"/>
                    </a:moveTo>
                    <a:lnTo>
                      <a:pt x="220504" y="0"/>
                    </a:lnTo>
                    <a:lnTo>
                      <a:pt x="220504" y="228351"/>
                    </a:lnTo>
                    <a:cubicBezTo>
                      <a:pt x="220504" y="245725"/>
                      <a:pt x="213072" y="264341"/>
                      <a:pt x="199444" y="276751"/>
                    </a:cubicBezTo>
                    <a:cubicBezTo>
                      <a:pt x="185818" y="290403"/>
                      <a:pt x="168474" y="297849"/>
                      <a:pt x="149892" y="297849"/>
                    </a:cubicBezTo>
                    <a:lnTo>
                      <a:pt x="70610" y="297849"/>
                    </a:lnTo>
                    <a:cubicBezTo>
                      <a:pt x="52028" y="297849"/>
                      <a:pt x="34686" y="290403"/>
                      <a:pt x="21058" y="276751"/>
                    </a:cubicBezTo>
                    <a:cubicBezTo>
                      <a:pt x="8670" y="264341"/>
                      <a:pt x="0" y="245725"/>
                      <a:pt x="0" y="228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058BE302-6EF3-964D-B419-45086570F134}"/>
                  </a:ext>
                </a:extLst>
              </p:cNvPr>
              <p:cNvSpPr/>
              <p:nvPr/>
            </p:nvSpPr>
            <p:spPr>
              <a:xfrm>
                <a:off x="21389002" y="9116168"/>
                <a:ext cx="201818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225">
                    <a:moveTo>
                      <a:pt x="0" y="176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163" y="0"/>
                    </a:lnTo>
                    <a:lnTo>
                      <a:pt x="163" y="88"/>
                    </a:lnTo>
                    <a:lnTo>
                      <a:pt x="163" y="176"/>
                    </a:lnTo>
                    <a:cubicBezTo>
                      <a:pt x="163" y="189"/>
                      <a:pt x="157" y="201"/>
                      <a:pt x="148" y="210"/>
                    </a:cubicBezTo>
                    <a:cubicBezTo>
                      <a:pt x="139" y="220"/>
                      <a:pt x="126" y="225"/>
                      <a:pt x="113" y="225"/>
                    </a:cubicBezTo>
                    <a:lnTo>
                      <a:pt x="81" y="225"/>
                    </a:lnTo>
                    <a:lnTo>
                      <a:pt x="49" y="225"/>
                    </a:lnTo>
                    <a:cubicBezTo>
                      <a:pt x="36" y="225"/>
                      <a:pt x="23" y="220"/>
                      <a:pt x="15" y="210"/>
                    </a:cubicBezTo>
                    <a:cubicBezTo>
                      <a:pt x="5" y="201"/>
                      <a:pt x="0" y="189"/>
                      <a:pt x="0" y="17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4DEB647-5353-0D41-BCCE-EB6646AB7891}"/>
                </a:ext>
              </a:extLst>
            </p:cNvPr>
            <p:cNvGrpSpPr/>
            <p:nvPr/>
          </p:nvGrpSpPr>
          <p:grpSpPr>
            <a:xfrm>
              <a:off x="19235028" y="8555364"/>
              <a:ext cx="1594613" cy="3266367"/>
              <a:chOff x="19235028" y="8555364"/>
              <a:chExt cx="1594613" cy="3266367"/>
            </a:xfrm>
          </p:grpSpPr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828DA26C-DCB9-1244-9EB0-275FF35610DF}"/>
                  </a:ext>
                </a:extLst>
              </p:cNvPr>
              <p:cNvSpPr/>
              <p:nvPr/>
            </p:nvSpPr>
            <p:spPr>
              <a:xfrm>
                <a:off x="19235028" y="9261976"/>
                <a:ext cx="1594613" cy="2559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1" h="2055">
                    <a:moveTo>
                      <a:pt x="1281" y="2055"/>
                    </a:moveTo>
                    <a:lnTo>
                      <a:pt x="1267" y="2055"/>
                    </a:lnTo>
                    <a:lnTo>
                      <a:pt x="1267" y="15"/>
                    </a:lnTo>
                    <a:lnTo>
                      <a:pt x="15" y="15"/>
                    </a:lnTo>
                    <a:lnTo>
                      <a:pt x="15" y="2055"/>
                    </a:lnTo>
                    <a:lnTo>
                      <a:pt x="0" y="2055"/>
                    </a:lnTo>
                    <a:lnTo>
                      <a:pt x="0" y="0"/>
                    </a:lnTo>
                    <a:lnTo>
                      <a:pt x="128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AB9A54A9-9619-7F41-AD53-5D7D18F5B6A6}"/>
                  </a:ext>
                </a:extLst>
              </p:cNvPr>
              <p:cNvSpPr/>
              <p:nvPr/>
            </p:nvSpPr>
            <p:spPr>
              <a:xfrm>
                <a:off x="19244991" y="9045132"/>
                <a:ext cx="1575923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6" h="181">
                    <a:moveTo>
                      <a:pt x="1194" y="0"/>
                    </a:moveTo>
                    <a:lnTo>
                      <a:pt x="71" y="0"/>
                    </a:lnTo>
                    <a:cubicBezTo>
                      <a:pt x="53" y="0"/>
                      <a:pt x="35" y="7"/>
                      <a:pt x="22" y="19"/>
                    </a:cubicBezTo>
                    <a:cubicBezTo>
                      <a:pt x="8" y="33"/>
                      <a:pt x="0" y="51"/>
                      <a:pt x="0" y="71"/>
                    </a:cubicBezTo>
                    <a:lnTo>
                      <a:pt x="0" y="181"/>
                    </a:lnTo>
                    <a:lnTo>
                      <a:pt x="1266" y="181"/>
                    </a:lnTo>
                    <a:lnTo>
                      <a:pt x="1266" y="71"/>
                    </a:lnTo>
                    <a:cubicBezTo>
                      <a:pt x="1266" y="52"/>
                      <a:pt x="1258" y="34"/>
                      <a:pt x="1245" y="20"/>
                    </a:cubicBezTo>
                    <a:cubicBezTo>
                      <a:pt x="1232" y="7"/>
                      <a:pt x="1214" y="0"/>
                      <a:pt x="119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BDD974B6-41EF-C34E-AC0C-A7D7B7AABD27}"/>
                  </a:ext>
                </a:extLst>
              </p:cNvPr>
              <p:cNvSpPr/>
              <p:nvPr/>
            </p:nvSpPr>
            <p:spPr>
              <a:xfrm>
                <a:off x="19235028" y="9035163"/>
                <a:ext cx="1594612" cy="244261"/>
              </a:xfrm>
              <a:custGeom>
                <a:avLst/>
                <a:gdLst>
                  <a:gd name="connsiteX0" fmla="*/ 98354 w 1594612"/>
                  <a:gd name="connsiteY0" fmla="*/ 18693 h 244261"/>
                  <a:gd name="connsiteX1" fmla="*/ 43582 w 1594612"/>
                  <a:gd name="connsiteY1" fmla="*/ 40991 h 244261"/>
                  <a:gd name="connsiteX2" fmla="*/ 18688 w 1594612"/>
                  <a:gd name="connsiteY2" fmla="*/ 97974 h 244261"/>
                  <a:gd name="connsiteX3" fmla="*/ 18688 w 1594612"/>
                  <a:gd name="connsiteY3" fmla="*/ 225567 h 244261"/>
                  <a:gd name="connsiteX4" fmla="*/ 1577168 w 1594612"/>
                  <a:gd name="connsiteY4" fmla="*/ 225567 h 244261"/>
                  <a:gd name="connsiteX5" fmla="*/ 1577168 w 1594612"/>
                  <a:gd name="connsiteY5" fmla="*/ 97974 h 244261"/>
                  <a:gd name="connsiteX6" fmla="*/ 1552274 w 1594612"/>
                  <a:gd name="connsiteY6" fmla="*/ 42230 h 244261"/>
                  <a:gd name="connsiteX7" fmla="*/ 1496258 w 1594612"/>
                  <a:gd name="connsiteY7" fmla="*/ 18693 h 244261"/>
                  <a:gd name="connsiteX8" fmla="*/ 98340 w 1594612"/>
                  <a:gd name="connsiteY8" fmla="*/ 0 h 244261"/>
                  <a:gd name="connsiteX9" fmla="*/ 1496272 w 1594612"/>
                  <a:gd name="connsiteY9" fmla="*/ 0 h 244261"/>
                  <a:gd name="connsiteX10" fmla="*/ 1565982 w 1594612"/>
                  <a:gd name="connsiteY10" fmla="*/ 29758 h 244261"/>
                  <a:gd name="connsiteX11" fmla="*/ 1594612 w 1594612"/>
                  <a:gd name="connsiteY11" fmla="*/ 97952 h 244261"/>
                  <a:gd name="connsiteX12" fmla="*/ 1594612 w 1594612"/>
                  <a:gd name="connsiteY12" fmla="*/ 244261 h 244261"/>
                  <a:gd name="connsiteX13" fmla="*/ 0 w 1594612"/>
                  <a:gd name="connsiteY13" fmla="*/ 244261 h 244261"/>
                  <a:gd name="connsiteX14" fmla="*/ 0 w 1594612"/>
                  <a:gd name="connsiteY14" fmla="*/ 97952 h 244261"/>
                  <a:gd name="connsiteX15" fmla="*/ 31120 w 1594612"/>
                  <a:gd name="connsiteY15" fmla="*/ 27278 h 244261"/>
                  <a:gd name="connsiteX16" fmla="*/ 98340 w 1594612"/>
                  <a:gd name="connsiteY16" fmla="*/ 0 h 24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94612" h="244261">
                    <a:moveTo>
                      <a:pt x="98354" y="18693"/>
                    </a:moveTo>
                    <a:cubicBezTo>
                      <a:pt x="78438" y="18693"/>
                      <a:pt x="58520" y="26126"/>
                      <a:pt x="43582" y="40991"/>
                    </a:cubicBezTo>
                    <a:cubicBezTo>
                      <a:pt x="27400" y="55856"/>
                      <a:pt x="18688" y="75676"/>
                      <a:pt x="18688" y="97974"/>
                    </a:cubicBezTo>
                    <a:lnTo>
                      <a:pt x="18688" y="225567"/>
                    </a:lnTo>
                    <a:lnTo>
                      <a:pt x="1577168" y="225567"/>
                    </a:lnTo>
                    <a:lnTo>
                      <a:pt x="1577168" y="97974"/>
                    </a:lnTo>
                    <a:cubicBezTo>
                      <a:pt x="1577168" y="76915"/>
                      <a:pt x="1568456" y="57095"/>
                      <a:pt x="1552274" y="42230"/>
                    </a:cubicBezTo>
                    <a:cubicBezTo>
                      <a:pt x="1537336" y="27364"/>
                      <a:pt x="1517418" y="18693"/>
                      <a:pt x="1496258" y="18693"/>
                    </a:cubicBezTo>
                    <a:close/>
                    <a:moveTo>
                      <a:pt x="98340" y="0"/>
                    </a:moveTo>
                    <a:lnTo>
                      <a:pt x="1496272" y="0"/>
                    </a:lnTo>
                    <a:cubicBezTo>
                      <a:pt x="1522414" y="0"/>
                      <a:pt x="1547310" y="11159"/>
                      <a:pt x="1565982" y="29758"/>
                    </a:cubicBezTo>
                    <a:cubicBezTo>
                      <a:pt x="1584654" y="47116"/>
                      <a:pt x="1594612" y="71914"/>
                      <a:pt x="1594612" y="97952"/>
                    </a:cubicBezTo>
                    <a:lnTo>
                      <a:pt x="1594612" y="244261"/>
                    </a:lnTo>
                    <a:lnTo>
                      <a:pt x="0" y="244261"/>
                    </a:lnTo>
                    <a:lnTo>
                      <a:pt x="0" y="97952"/>
                    </a:lnTo>
                    <a:cubicBezTo>
                      <a:pt x="0" y="71914"/>
                      <a:pt x="11204" y="45876"/>
                      <a:pt x="31120" y="27278"/>
                    </a:cubicBezTo>
                    <a:cubicBezTo>
                      <a:pt x="49792" y="9919"/>
                      <a:pt x="73444" y="0"/>
                      <a:pt x="983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0244C5B1-6B24-0240-B981-2E6F3DDDFFE2}"/>
                  </a:ext>
                </a:extLst>
              </p:cNvPr>
              <p:cNvSpPr/>
              <p:nvPr/>
            </p:nvSpPr>
            <p:spPr>
              <a:xfrm>
                <a:off x="19244991" y="9670740"/>
                <a:ext cx="157592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6" h="15">
                    <a:moveTo>
                      <a:pt x="1266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26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CF5A6C05-F551-184C-B7AF-A5A95BB66AA8}"/>
                  </a:ext>
                </a:extLst>
              </p:cNvPr>
              <p:cNvSpPr/>
              <p:nvPr/>
            </p:nvSpPr>
            <p:spPr>
              <a:xfrm>
                <a:off x="19244991" y="10668966"/>
                <a:ext cx="157592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6" h="14">
                    <a:moveTo>
                      <a:pt x="1266" y="14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126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43E8043-BBA2-0A4D-996C-8F6DB8F93BE7}"/>
                  </a:ext>
                </a:extLst>
              </p:cNvPr>
              <p:cNvSpPr/>
              <p:nvPr/>
            </p:nvSpPr>
            <p:spPr>
              <a:xfrm>
                <a:off x="19624960" y="9270700"/>
                <a:ext cx="17441" cy="25510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048">
                    <a:moveTo>
                      <a:pt x="15" y="2048"/>
                    </a:moveTo>
                    <a:lnTo>
                      <a:pt x="0" y="2048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1C07781C-FA5F-9F41-ACA2-8776D56955EC}"/>
                  </a:ext>
                </a:extLst>
              </p:cNvPr>
              <p:cNvSpPr/>
              <p:nvPr/>
            </p:nvSpPr>
            <p:spPr>
              <a:xfrm>
                <a:off x="20465866" y="9270700"/>
                <a:ext cx="17441" cy="25510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048">
                    <a:moveTo>
                      <a:pt x="15" y="2048"/>
                    </a:moveTo>
                    <a:lnTo>
                      <a:pt x="0" y="2048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83FA6D10-E56A-064A-B820-376217F2B10C}"/>
                  </a:ext>
                </a:extLst>
              </p:cNvPr>
              <p:cNvSpPr/>
              <p:nvPr/>
            </p:nvSpPr>
            <p:spPr>
              <a:xfrm>
                <a:off x="19235028" y="9035163"/>
                <a:ext cx="1594612" cy="107176"/>
              </a:xfrm>
              <a:custGeom>
                <a:avLst/>
                <a:gdLst>
                  <a:gd name="connsiteX0" fmla="*/ 98354 w 1594612"/>
                  <a:gd name="connsiteY0" fmla="*/ 18693 h 107176"/>
                  <a:gd name="connsiteX1" fmla="*/ 43582 w 1594612"/>
                  <a:gd name="connsiteY1" fmla="*/ 40732 h 107176"/>
                  <a:gd name="connsiteX2" fmla="*/ 18688 w 1594612"/>
                  <a:gd name="connsiteY2" fmla="*/ 88482 h 107176"/>
                  <a:gd name="connsiteX3" fmla="*/ 1575928 w 1594612"/>
                  <a:gd name="connsiteY3" fmla="*/ 88482 h 107176"/>
                  <a:gd name="connsiteX4" fmla="*/ 1552276 w 1594612"/>
                  <a:gd name="connsiteY4" fmla="*/ 41956 h 107176"/>
                  <a:gd name="connsiteX5" fmla="*/ 1496260 w 1594612"/>
                  <a:gd name="connsiteY5" fmla="*/ 18693 h 107176"/>
                  <a:gd name="connsiteX6" fmla="*/ 98340 w 1594612"/>
                  <a:gd name="connsiteY6" fmla="*/ 0 h 107176"/>
                  <a:gd name="connsiteX7" fmla="*/ 1496272 w 1594612"/>
                  <a:gd name="connsiteY7" fmla="*/ 0 h 107176"/>
                  <a:gd name="connsiteX8" fmla="*/ 1565982 w 1594612"/>
                  <a:gd name="connsiteY8" fmla="*/ 29566 h 107176"/>
                  <a:gd name="connsiteX9" fmla="*/ 1594612 w 1594612"/>
                  <a:gd name="connsiteY9" fmla="*/ 97321 h 107176"/>
                  <a:gd name="connsiteX10" fmla="*/ 1594612 w 1594612"/>
                  <a:gd name="connsiteY10" fmla="*/ 107176 h 107176"/>
                  <a:gd name="connsiteX11" fmla="*/ 0 w 1594612"/>
                  <a:gd name="connsiteY11" fmla="*/ 107176 h 107176"/>
                  <a:gd name="connsiteX12" fmla="*/ 0 w 1594612"/>
                  <a:gd name="connsiteY12" fmla="*/ 97321 h 107176"/>
                  <a:gd name="connsiteX13" fmla="*/ 31120 w 1594612"/>
                  <a:gd name="connsiteY13" fmla="*/ 27102 h 107176"/>
                  <a:gd name="connsiteX14" fmla="*/ 98340 w 1594612"/>
                  <a:gd name="connsiteY14" fmla="*/ 0 h 107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94612" h="107176">
                    <a:moveTo>
                      <a:pt x="98354" y="18693"/>
                    </a:moveTo>
                    <a:cubicBezTo>
                      <a:pt x="78438" y="18693"/>
                      <a:pt x="58520" y="26039"/>
                      <a:pt x="43582" y="40732"/>
                    </a:cubicBezTo>
                    <a:cubicBezTo>
                      <a:pt x="29890" y="52975"/>
                      <a:pt x="21176" y="70116"/>
                      <a:pt x="18688" y="88482"/>
                    </a:cubicBezTo>
                    <a:lnTo>
                      <a:pt x="1575928" y="88482"/>
                    </a:lnTo>
                    <a:cubicBezTo>
                      <a:pt x="1574682" y="71341"/>
                      <a:pt x="1565968" y="54200"/>
                      <a:pt x="1552276" y="41956"/>
                    </a:cubicBezTo>
                    <a:cubicBezTo>
                      <a:pt x="1537338" y="27264"/>
                      <a:pt x="1517422" y="18693"/>
                      <a:pt x="1496260" y="18693"/>
                    </a:cubicBezTo>
                    <a:close/>
                    <a:moveTo>
                      <a:pt x="98340" y="0"/>
                    </a:moveTo>
                    <a:lnTo>
                      <a:pt x="1496272" y="0"/>
                    </a:lnTo>
                    <a:cubicBezTo>
                      <a:pt x="1522414" y="0"/>
                      <a:pt x="1547310" y="11087"/>
                      <a:pt x="1565982" y="29566"/>
                    </a:cubicBezTo>
                    <a:cubicBezTo>
                      <a:pt x="1584654" y="46813"/>
                      <a:pt x="1594612" y="71451"/>
                      <a:pt x="1594612" y="97321"/>
                    </a:cubicBezTo>
                    <a:lnTo>
                      <a:pt x="1594612" y="107176"/>
                    </a:lnTo>
                    <a:lnTo>
                      <a:pt x="0" y="107176"/>
                    </a:lnTo>
                    <a:lnTo>
                      <a:pt x="0" y="97321"/>
                    </a:lnTo>
                    <a:cubicBezTo>
                      <a:pt x="0" y="70219"/>
                      <a:pt x="11204" y="45581"/>
                      <a:pt x="31120" y="27102"/>
                    </a:cubicBezTo>
                    <a:cubicBezTo>
                      <a:pt x="49792" y="9855"/>
                      <a:pt x="73444" y="0"/>
                      <a:pt x="983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EC8A616C-0F91-154F-A6D8-8BC385830E3C}"/>
                  </a:ext>
                </a:extLst>
              </p:cNvPr>
              <p:cNvSpPr/>
              <p:nvPr/>
            </p:nvSpPr>
            <p:spPr>
              <a:xfrm>
                <a:off x="19244991" y="9045132"/>
                <a:ext cx="1575923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6" h="71">
                    <a:moveTo>
                      <a:pt x="1245" y="20"/>
                    </a:moveTo>
                    <a:cubicBezTo>
                      <a:pt x="1232" y="7"/>
                      <a:pt x="1214" y="0"/>
                      <a:pt x="1194" y="0"/>
                    </a:cubicBezTo>
                    <a:lnTo>
                      <a:pt x="71" y="0"/>
                    </a:lnTo>
                    <a:cubicBezTo>
                      <a:pt x="53" y="0"/>
                      <a:pt x="35" y="7"/>
                      <a:pt x="22" y="19"/>
                    </a:cubicBezTo>
                    <a:cubicBezTo>
                      <a:pt x="8" y="32"/>
                      <a:pt x="0" y="51"/>
                      <a:pt x="0" y="71"/>
                    </a:cubicBezTo>
                    <a:lnTo>
                      <a:pt x="1266" y="71"/>
                    </a:lnTo>
                    <a:cubicBezTo>
                      <a:pt x="1266" y="52"/>
                      <a:pt x="1258" y="34"/>
                      <a:pt x="1245" y="2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2B4C5C50-C703-7240-8166-67FED4312A86}"/>
                  </a:ext>
                </a:extLst>
              </p:cNvPr>
              <p:cNvSpPr/>
              <p:nvPr/>
            </p:nvSpPr>
            <p:spPr>
              <a:xfrm>
                <a:off x="19857924" y="8564088"/>
                <a:ext cx="860842" cy="152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2" h="123">
                    <a:moveTo>
                      <a:pt x="663" y="0"/>
                    </a:moveTo>
                    <a:lnTo>
                      <a:pt x="346" y="0"/>
                    </a:lnTo>
                    <a:lnTo>
                      <a:pt x="29" y="0"/>
                    </a:lnTo>
                    <a:cubicBezTo>
                      <a:pt x="22" y="0"/>
                      <a:pt x="14" y="3"/>
                      <a:pt x="9" y="9"/>
                    </a:cubicBezTo>
                    <a:cubicBezTo>
                      <a:pt x="4" y="14"/>
                      <a:pt x="0" y="21"/>
                      <a:pt x="0" y="29"/>
                    </a:cubicBezTo>
                    <a:lnTo>
                      <a:pt x="0" y="62"/>
                    </a:lnTo>
                    <a:lnTo>
                      <a:pt x="0" y="94"/>
                    </a:lnTo>
                    <a:cubicBezTo>
                      <a:pt x="0" y="102"/>
                      <a:pt x="4" y="110"/>
                      <a:pt x="9" y="115"/>
                    </a:cubicBezTo>
                    <a:cubicBezTo>
                      <a:pt x="14" y="120"/>
                      <a:pt x="22" y="123"/>
                      <a:pt x="29" y="123"/>
                    </a:cubicBezTo>
                    <a:lnTo>
                      <a:pt x="346" y="123"/>
                    </a:lnTo>
                    <a:lnTo>
                      <a:pt x="663" y="123"/>
                    </a:lnTo>
                    <a:cubicBezTo>
                      <a:pt x="670" y="123"/>
                      <a:pt x="678" y="120"/>
                      <a:pt x="683" y="115"/>
                    </a:cubicBezTo>
                    <a:cubicBezTo>
                      <a:pt x="688" y="110"/>
                      <a:pt x="692" y="102"/>
                      <a:pt x="692" y="94"/>
                    </a:cubicBezTo>
                    <a:lnTo>
                      <a:pt x="692" y="62"/>
                    </a:lnTo>
                    <a:lnTo>
                      <a:pt x="692" y="29"/>
                    </a:lnTo>
                    <a:cubicBezTo>
                      <a:pt x="692" y="21"/>
                      <a:pt x="688" y="14"/>
                      <a:pt x="683" y="9"/>
                    </a:cubicBezTo>
                    <a:cubicBezTo>
                      <a:pt x="678" y="3"/>
                      <a:pt x="670" y="0"/>
                      <a:pt x="66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D3BABE2-51FF-1D46-A8DD-17598DB5B6BB}"/>
                  </a:ext>
                </a:extLst>
              </p:cNvPr>
              <p:cNvSpPr/>
              <p:nvPr/>
            </p:nvSpPr>
            <p:spPr>
              <a:xfrm>
                <a:off x="19849204" y="8555364"/>
                <a:ext cx="878282" cy="170733"/>
              </a:xfrm>
              <a:custGeom>
                <a:avLst/>
                <a:gdLst>
                  <a:gd name="connsiteX0" fmla="*/ 44804 w 878282"/>
                  <a:gd name="connsiteY0" fmla="*/ 18694 h 170733"/>
                  <a:gd name="connsiteX1" fmla="*/ 26146 w 878282"/>
                  <a:gd name="connsiteY1" fmla="*/ 26102 h 170733"/>
                  <a:gd name="connsiteX2" fmla="*/ 18682 w 878282"/>
                  <a:gd name="connsiteY2" fmla="*/ 44623 h 170733"/>
                  <a:gd name="connsiteX3" fmla="*/ 18682 w 878282"/>
                  <a:gd name="connsiteY3" fmla="*/ 124878 h 170733"/>
                  <a:gd name="connsiteX4" fmla="*/ 26146 w 878282"/>
                  <a:gd name="connsiteY4" fmla="*/ 144633 h 170733"/>
                  <a:gd name="connsiteX5" fmla="*/ 44804 w 878282"/>
                  <a:gd name="connsiteY5" fmla="*/ 152041 h 170733"/>
                  <a:gd name="connsiteX6" fmla="*/ 833468 w 878282"/>
                  <a:gd name="connsiteY6" fmla="*/ 152041 h 170733"/>
                  <a:gd name="connsiteX7" fmla="*/ 852128 w 878282"/>
                  <a:gd name="connsiteY7" fmla="*/ 144633 h 170733"/>
                  <a:gd name="connsiteX8" fmla="*/ 859592 w 878282"/>
                  <a:gd name="connsiteY8" fmla="*/ 124878 h 170733"/>
                  <a:gd name="connsiteX9" fmla="*/ 859592 w 878282"/>
                  <a:gd name="connsiteY9" fmla="*/ 44623 h 170733"/>
                  <a:gd name="connsiteX10" fmla="*/ 852128 w 878282"/>
                  <a:gd name="connsiteY10" fmla="*/ 26102 h 170733"/>
                  <a:gd name="connsiteX11" fmla="*/ 833468 w 878282"/>
                  <a:gd name="connsiteY11" fmla="*/ 18694 h 170733"/>
                  <a:gd name="connsiteX12" fmla="*/ 44784 w 878282"/>
                  <a:gd name="connsiteY12" fmla="*/ 0 h 170733"/>
                  <a:gd name="connsiteX13" fmla="*/ 833496 w 878282"/>
                  <a:gd name="connsiteY13" fmla="*/ 0 h 170733"/>
                  <a:gd name="connsiteX14" fmla="*/ 864598 w 878282"/>
                  <a:gd name="connsiteY14" fmla="*/ 12372 h 170733"/>
                  <a:gd name="connsiteX15" fmla="*/ 878282 w 878282"/>
                  <a:gd name="connsiteY15" fmla="*/ 44539 h 170733"/>
                  <a:gd name="connsiteX16" fmla="*/ 878282 w 878282"/>
                  <a:gd name="connsiteY16" fmla="*/ 124957 h 170733"/>
                  <a:gd name="connsiteX17" fmla="*/ 864598 w 878282"/>
                  <a:gd name="connsiteY17" fmla="*/ 157124 h 170733"/>
                  <a:gd name="connsiteX18" fmla="*/ 833496 w 878282"/>
                  <a:gd name="connsiteY18" fmla="*/ 170733 h 170733"/>
                  <a:gd name="connsiteX19" fmla="*/ 44784 w 878282"/>
                  <a:gd name="connsiteY19" fmla="*/ 170733 h 170733"/>
                  <a:gd name="connsiteX20" fmla="*/ 13684 w 878282"/>
                  <a:gd name="connsiteY20" fmla="*/ 157124 h 170733"/>
                  <a:gd name="connsiteX21" fmla="*/ 0 w 878282"/>
                  <a:gd name="connsiteY21" fmla="*/ 124957 h 170733"/>
                  <a:gd name="connsiteX22" fmla="*/ 0 w 878282"/>
                  <a:gd name="connsiteY22" fmla="*/ 44539 h 170733"/>
                  <a:gd name="connsiteX23" fmla="*/ 13684 w 878282"/>
                  <a:gd name="connsiteY23" fmla="*/ 12372 h 170733"/>
                  <a:gd name="connsiteX24" fmla="*/ 44784 w 878282"/>
                  <a:gd name="connsiteY24" fmla="*/ 0 h 170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78282" h="170733">
                    <a:moveTo>
                      <a:pt x="44804" y="18694"/>
                    </a:moveTo>
                    <a:cubicBezTo>
                      <a:pt x="37342" y="18694"/>
                      <a:pt x="31122" y="19929"/>
                      <a:pt x="26146" y="26102"/>
                    </a:cubicBezTo>
                    <a:cubicBezTo>
                      <a:pt x="21170" y="31041"/>
                      <a:pt x="18682" y="38449"/>
                      <a:pt x="18682" y="44623"/>
                    </a:cubicBezTo>
                    <a:lnTo>
                      <a:pt x="18682" y="124878"/>
                    </a:lnTo>
                    <a:cubicBezTo>
                      <a:pt x="18682" y="132286"/>
                      <a:pt x="21170" y="138459"/>
                      <a:pt x="26146" y="144633"/>
                    </a:cubicBezTo>
                    <a:cubicBezTo>
                      <a:pt x="31122" y="149572"/>
                      <a:pt x="37342" y="152041"/>
                      <a:pt x="44804" y="152041"/>
                    </a:cubicBezTo>
                    <a:lnTo>
                      <a:pt x="833468" y="152041"/>
                    </a:lnTo>
                    <a:cubicBezTo>
                      <a:pt x="840932" y="152041"/>
                      <a:pt x="847152" y="149572"/>
                      <a:pt x="852128" y="144633"/>
                    </a:cubicBezTo>
                    <a:cubicBezTo>
                      <a:pt x="857104" y="138459"/>
                      <a:pt x="859592" y="132286"/>
                      <a:pt x="859592" y="124878"/>
                    </a:cubicBezTo>
                    <a:lnTo>
                      <a:pt x="859592" y="44623"/>
                    </a:lnTo>
                    <a:cubicBezTo>
                      <a:pt x="859592" y="38449"/>
                      <a:pt x="857104" y="31041"/>
                      <a:pt x="852128" y="26102"/>
                    </a:cubicBezTo>
                    <a:cubicBezTo>
                      <a:pt x="847152" y="19929"/>
                      <a:pt x="840932" y="18694"/>
                      <a:pt x="833468" y="18694"/>
                    </a:cubicBezTo>
                    <a:close/>
                    <a:moveTo>
                      <a:pt x="44784" y="0"/>
                    </a:moveTo>
                    <a:lnTo>
                      <a:pt x="833496" y="0"/>
                    </a:lnTo>
                    <a:cubicBezTo>
                      <a:pt x="844694" y="0"/>
                      <a:pt x="855890" y="4949"/>
                      <a:pt x="864598" y="12372"/>
                    </a:cubicBezTo>
                    <a:cubicBezTo>
                      <a:pt x="873306" y="22270"/>
                      <a:pt x="878282" y="33404"/>
                      <a:pt x="878282" y="44539"/>
                    </a:cubicBezTo>
                    <a:lnTo>
                      <a:pt x="878282" y="124957"/>
                    </a:lnTo>
                    <a:cubicBezTo>
                      <a:pt x="878282" y="137329"/>
                      <a:pt x="873306" y="148463"/>
                      <a:pt x="864598" y="157124"/>
                    </a:cubicBezTo>
                    <a:cubicBezTo>
                      <a:pt x="855890" y="165784"/>
                      <a:pt x="844694" y="170733"/>
                      <a:pt x="833496" y="170733"/>
                    </a:cubicBezTo>
                    <a:lnTo>
                      <a:pt x="44784" y="170733"/>
                    </a:lnTo>
                    <a:cubicBezTo>
                      <a:pt x="33588" y="170733"/>
                      <a:pt x="22392" y="165784"/>
                      <a:pt x="13684" y="157124"/>
                    </a:cubicBezTo>
                    <a:cubicBezTo>
                      <a:pt x="4976" y="148463"/>
                      <a:pt x="0" y="137329"/>
                      <a:pt x="0" y="124957"/>
                    </a:cubicBezTo>
                    <a:lnTo>
                      <a:pt x="0" y="44539"/>
                    </a:lnTo>
                    <a:cubicBezTo>
                      <a:pt x="0" y="33404"/>
                      <a:pt x="4976" y="22270"/>
                      <a:pt x="13684" y="12372"/>
                    </a:cubicBezTo>
                    <a:cubicBezTo>
                      <a:pt x="22392" y="4949"/>
                      <a:pt x="33588" y="0"/>
                      <a:pt x="447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BF99611A-E726-9347-81D3-2ADA464AB03A}"/>
                  </a:ext>
                </a:extLst>
              </p:cNvPr>
              <p:cNvSpPr/>
              <p:nvPr/>
            </p:nvSpPr>
            <p:spPr>
              <a:xfrm>
                <a:off x="19849204" y="8592751"/>
                <a:ext cx="776128" cy="95960"/>
              </a:xfrm>
              <a:custGeom>
                <a:avLst/>
                <a:gdLst>
                  <a:gd name="connsiteX0" fmla="*/ 18682 w 776128"/>
                  <a:gd name="connsiteY0" fmla="*/ 18694 h 95960"/>
                  <a:gd name="connsiteX1" fmla="*/ 18682 w 776128"/>
                  <a:gd name="connsiteY1" fmla="*/ 77267 h 95960"/>
                  <a:gd name="connsiteX2" fmla="*/ 757436 w 776128"/>
                  <a:gd name="connsiteY2" fmla="*/ 77267 h 95960"/>
                  <a:gd name="connsiteX3" fmla="*/ 757436 w 776128"/>
                  <a:gd name="connsiteY3" fmla="*/ 18694 h 95960"/>
                  <a:gd name="connsiteX4" fmla="*/ 8706 w 776128"/>
                  <a:gd name="connsiteY4" fmla="*/ 0 h 95960"/>
                  <a:gd name="connsiteX5" fmla="*/ 766176 w 776128"/>
                  <a:gd name="connsiteY5" fmla="*/ 0 h 95960"/>
                  <a:gd name="connsiteX6" fmla="*/ 776128 w 776128"/>
                  <a:gd name="connsiteY6" fmla="*/ 8612 h 95960"/>
                  <a:gd name="connsiteX7" fmla="*/ 776128 w 776128"/>
                  <a:gd name="connsiteY7" fmla="*/ 86118 h 95960"/>
                  <a:gd name="connsiteX8" fmla="*/ 766176 w 776128"/>
                  <a:gd name="connsiteY8" fmla="*/ 95960 h 95960"/>
                  <a:gd name="connsiteX9" fmla="*/ 8706 w 776128"/>
                  <a:gd name="connsiteY9" fmla="*/ 95960 h 95960"/>
                  <a:gd name="connsiteX10" fmla="*/ 0 w 776128"/>
                  <a:gd name="connsiteY10" fmla="*/ 86118 h 95960"/>
                  <a:gd name="connsiteX11" fmla="*/ 0 w 776128"/>
                  <a:gd name="connsiteY11" fmla="*/ 8612 h 95960"/>
                  <a:gd name="connsiteX12" fmla="*/ 8706 w 776128"/>
                  <a:gd name="connsiteY12" fmla="*/ 0 h 9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6128" h="95960">
                    <a:moveTo>
                      <a:pt x="18682" y="18694"/>
                    </a:moveTo>
                    <a:lnTo>
                      <a:pt x="18682" y="77267"/>
                    </a:lnTo>
                    <a:lnTo>
                      <a:pt x="757436" y="77267"/>
                    </a:lnTo>
                    <a:lnTo>
                      <a:pt x="757436" y="18694"/>
                    </a:lnTo>
                    <a:close/>
                    <a:moveTo>
                      <a:pt x="8706" y="0"/>
                    </a:moveTo>
                    <a:lnTo>
                      <a:pt x="766176" y="0"/>
                    </a:lnTo>
                    <a:cubicBezTo>
                      <a:pt x="772396" y="0"/>
                      <a:pt x="776128" y="3691"/>
                      <a:pt x="776128" y="8612"/>
                    </a:cubicBezTo>
                    <a:lnTo>
                      <a:pt x="776128" y="86118"/>
                    </a:lnTo>
                    <a:cubicBezTo>
                      <a:pt x="776128" y="92269"/>
                      <a:pt x="772396" y="95960"/>
                      <a:pt x="766176" y="95960"/>
                    </a:cubicBezTo>
                    <a:lnTo>
                      <a:pt x="8706" y="95960"/>
                    </a:lnTo>
                    <a:cubicBezTo>
                      <a:pt x="4974" y="95960"/>
                      <a:pt x="0" y="92269"/>
                      <a:pt x="0" y="86118"/>
                    </a:cubicBezTo>
                    <a:lnTo>
                      <a:pt x="0" y="8612"/>
                    </a:lnTo>
                    <a:cubicBezTo>
                      <a:pt x="0" y="3691"/>
                      <a:pt x="4974" y="0"/>
                      <a:pt x="87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8467D95-D1FE-9D4D-91AA-C2289924A149}"/>
                  </a:ext>
                </a:extLst>
              </p:cNvPr>
              <p:cNvSpPr/>
              <p:nvPr/>
            </p:nvSpPr>
            <p:spPr>
              <a:xfrm>
                <a:off x="19857924" y="8632631"/>
                <a:ext cx="196835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15">
                    <a:moveTo>
                      <a:pt x="159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1A7D476A-4851-FA47-A337-2A17640D3F1D}"/>
                  </a:ext>
                </a:extLst>
              </p:cNvPr>
              <p:cNvSpPr/>
              <p:nvPr/>
            </p:nvSpPr>
            <p:spPr>
              <a:xfrm>
                <a:off x="20535631" y="8632631"/>
                <a:ext cx="7973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15">
                    <a:moveTo>
                      <a:pt x="65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BFA6C463-C4C7-C94E-ADE4-700761663465}"/>
                  </a:ext>
                </a:extLst>
              </p:cNvPr>
              <p:cNvSpPr/>
              <p:nvPr/>
            </p:nvSpPr>
            <p:spPr>
              <a:xfrm>
                <a:off x="19672297" y="8813334"/>
                <a:ext cx="970472" cy="230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0" h="186">
                    <a:moveTo>
                      <a:pt x="780" y="0"/>
                    </a:moveTo>
                    <a:lnTo>
                      <a:pt x="0" y="0"/>
                    </a:lnTo>
                    <a:lnTo>
                      <a:pt x="0" y="186"/>
                    </a:lnTo>
                    <a:lnTo>
                      <a:pt x="780" y="18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302A082B-04D5-6244-AAC2-2D71B12DFC0F}"/>
                  </a:ext>
                </a:extLst>
              </p:cNvPr>
              <p:cNvSpPr/>
              <p:nvPr/>
            </p:nvSpPr>
            <p:spPr>
              <a:xfrm>
                <a:off x="19663575" y="8804610"/>
                <a:ext cx="989160" cy="248000"/>
              </a:xfrm>
              <a:custGeom>
                <a:avLst/>
                <a:gdLst>
                  <a:gd name="connsiteX0" fmla="*/ 18692 w 989160"/>
                  <a:gd name="connsiteY0" fmla="*/ 18694 h 248000"/>
                  <a:gd name="connsiteX1" fmla="*/ 18692 w 989160"/>
                  <a:gd name="connsiteY1" fmla="*/ 229307 h 248000"/>
                  <a:gd name="connsiteX2" fmla="*/ 970476 w 989160"/>
                  <a:gd name="connsiteY2" fmla="*/ 229307 h 248000"/>
                  <a:gd name="connsiteX3" fmla="*/ 970476 w 989160"/>
                  <a:gd name="connsiteY3" fmla="*/ 18694 h 248000"/>
                  <a:gd name="connsiteX4" fmla="*/ 0 w 989160"/>
                  <a:gd name="connsiteY4" fmla="*/ 0 h 248000"/>
                  <a:gd name="connsiteX5" fmla="*/ 989160 w 989160"/>
                  <a:gd name="connsiteY5" fmla="*/ 0 h 248000"/>
                  <a:gd name="connsiteX6" fmla="*/ 989160 w 989160"/>
                  <a:gd name="connsiteY6" fmla="*/ 248000 h 248000"/>
                  <a:gd name="connsiteX7" fmla="*/ 0 w 989160"/>
                  <a:gd name="connsiteY7" fmla="*/ 248000 h 24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9160" h="248000">
                    <a:moveTo>
                      <a:pt x="18692" y="18694"/>
                    </a:moveTo>
                    <a:lnTo>
                      <a:pt x="18692" y="229307"/>
                    </a:lnTo>
                    <a:lnTo>
                      <a:pt x="970476" y="229307"/>
                    </a:lnTo>
                    <a:lnTo>
                      <a:pt x="970476" y="18694"/>
                    </a:lnTo>
                    <a:close/>
                    <a:moveTo>
                      <a:pt x="0" y="0"/>
                    </a:moveTo>
                    <a:lnTo>
                      <a:pt x="989160" y="0"/>
                    </a:lnTo>
                    <a:lnTo>
                      <a:pt x="989160" y="248000"/>
                    </a:lnTo>
                    <a:lnTo>
                      <a:pt x="0" y="24800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42841783-CD27-A14B-B1B3-B6A80071FBCD}"/>
                  </a:ext>
                </a:extLst>
              </p:cNvPr>
              <p:cNvSpPr/>
              <p:nvPr/>
            </p:nvSpPr>
            <p:spPr>
              <a:xfrm>
                <a:off x="19602536" y="8804610"/>
                <a:ext cx="1111246" cy="57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3" h="47">
                    <a:moveTo>
                      <a:pt x="886" y="7"/>
                    </a:moveTo>
                    <a:cubicBezTo>
                      <a:pt x="882" y="3"/>
                      <a:pt x="875" y="0"/>
                      <a:pt x="869" y="0"/>
                    </a:cubicBezTo>
                    <a:lnTo>
                      <a:pt x="24" y="0"/>
                    </a:lnTo>
                    <a:cubicBezTo>
                      <a:pt x="17" y="0"/>
                      <a:pt x="11" y="3"/>
                      <a:pt x="7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0"/>
                      <a:pt x="2" y="36"/>
                      <a:pt x="7" y="40"/>
                    </a:cubicBezTo>
                    <a:cubicBezTo>
                      <a:pt x="11" y="45"/>
                      <a:pt x="17" y="47"/>
                      <a:pt x="24" y="47"/>
                    </a:cubicBezTo>
                    <a:lnTo>
                      <a:pt x="869" y="47"/>
                    </a:lnTo>
                    <a:cubicBezTo>
                      <a:pt x="875" y="47"/>
                      <a:pt x="882" y="45"/>
                      <a:pt x="886" y="40"/>
                    </a:cubicBezTo>
                    <a:cubicBezTo>
                      <a:pt x="891" y="36"/>
                      <a:pt x="893" y="30"/>
                      <a:pt x="893" y="24"/>
                    </a:cubicBezTo>
                    <a:cubicBezTo>
                      <a:pt x="893" y="17"/>
                      <a:pt x="891" y="11"/>
                      <a:pt x="886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C3822D6B-7C1A-7947-8D41-FDB4936770D8}"/>
                  </a:ext>
                </a:extLst>
              </p:cNvPr>
              <p:cNvSpPr/>
              <p:nvPr/>
            </p:nvSpPr>
            <p:spPr>
              <a:xfrm>
                <a:off x="19602536" y="8995283"/>
                <a:ext cx="1111246" cy="57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3" h="47">
                    <a:moveTo>
                      <a:pt x="886" y="7"/>
                    </a:moveTo>
                    <a:cubicBezTo>
                      <a:pt x="882" y="2"/>
                      <a:pt x="875" y="0"/>
                      <a:pt x="869" y="0"/>
                    </a:cubicBezTo>
                    <a:lnTo>
                      <a:pt x="24" y="0"/>
                    </a:lnTo>
                    <a:cubicBezTo>
                      <a:pt x="17" y="0"/>
                      <a:pt x="11" y="2"/>
                      <a:pt x="7" y="7"/>
                    </a:cubicBezTo>
                    <a:cubicBezTo>
                      <a:pt x="2" y="11"/>
                      <a:pt x="0" y="17"/>
                      <a:pt x="0" y="23"/>
                    </a:cubicBezTo>
                    <a:cubicBezTo>
                      <a:pt x="0" y="30"/>
                      <a:pt x="2" y="35"/>
                      <a:pt x="7" y="40"/>
                    </a:cubicBezTo>
                    <a:cubicBezTo>
                      <a:pt x="11" y="45"/>
                      <a:pt x="17" y="47"/>
                      <a:pt x="24" y="47"/>
                    </a:cubicBezTo>
                    <a:lnTo>
                      <a:pt x="869" y="47"/>
                    </a:lnTo>
                    <a:cubicBezTo>
                      <a:pt x="875" y="47"/>
                      <a:pt x="882" y="45"/>
                      <a:pt x="886" y="40"/>
                    </a:cubicBezTo>
                    <a:cubicBezTo>
                      <a:pt x="891" y="35"/>
                      <a:pt x="893" y="30"/>
                      <a:pt x="893" y="23"/>
                    </a:cubicBezTo>
                    <a:cubicBezTo>
                      <a:pt x="893" y="17"/>
                      <a:pt x="891" y="11"/>
                      <a:pt x="886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19A084A-C0E2-2641-A12A-A1EFB140C925}"/>
                  </a:ext>
                </a:extLst>
              </p:cNvPr>
              <p:cNvSpPr/>
              <p:nvPr/>
            </p:nvSpPr>
            <p:spPr>
              <a:xfrm>
                <a:off x="19663577" y="8896831"/>
                <a:ext cx="38993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15">
                    <a:moveTo>
                      <a:pt x="307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07" y="0"/>
                    </a:lnTo>
                    <a:cubicBezTo>
                      <a:pt x="311" y="0"/>
                      <a:pt x="314" y="3"/>
                      <a:pt x="314" y="7"/>
                    </a:cubicBezTo>
                    <a:cubicBezTo>
                      <a:pt x="314" y="11"/>
                      <a:pt x="311" y="15"/>
                      <a:pt x="30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CAA0EFAE-C97B-7247-8DA7-70F6E67AB1AE}"/>
                  </a:ext>
                </a:extLst>
              </p:cNvPr>
              <p:cNvSpPr/>
              <p:nvPr/>
            </p:nvSpPr>
            <p:spPr>
              <a:xfrm>
                <a:off x="20175600" y="8896831"/>
                <a:ext cx="22424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" h="15">
                    <a:moveTo>
                      <a:pt x="173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73" y="0"/>
                    </a:lnTo>
                    <a:cubicBezTo>
                      <a:pt x="177" y="0"/>
                      <a:pt x="181" y="3"/>
                      <a:pt x="181" y="7"/>
                    </a:cubicBezTo>
                    <a:cubicBezTo>
                      <a:pt x="181" y="11"/>
                      <a:pt x="177" y="15"/>
                      <a:pt x="17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2DF318E-F3E3-3349-8BD7-EC87A14A6EC9}"/>
                  </a:ext>
                </a:extLst>
              </p:cNvPr>
              <p:cNvSpPr/>
              <p:nvPr/>
            </p:nvSpPr>
            <p:spPr>
              <a:xfrm>
                <a:off x="20280243" y="8947923"/>
                <a:ext cx="37249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15">
                    <a:moveTo>
                      <a:pt x="292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92" y="0"/>
                    </a:lnTo>
                    <a:cubicBezTo>
                      <a:pt x="297" y="0"/>
                      <a:pt x="300" y="4"/>
                      <a:pt x="300" y="8"/>
                    </a:cubicBezTo>
                    <a:cubicBezTo>
                      <a:pt x="300" y="11"/>
                      <a:pt x="297" y="15"/>
                      <a:pt x="29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5B3FCFBA-E4B6-F040-AD65-9206D6C0ED7A}"/>
                  </a:ext>
                </a:extLst>
              </p:cNvPr>
              <p:cNvSpPr/>
              <p:nvPr/>
            </p:nvSpPr>
            <p:spPr>
              <a:xfrm>
                <a:off x="19982503" y="8947923"/>
                <a:ext cx="125825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5">
                    <a:moveTo>
                      <a:pt x="95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95" y="0"/>
                    </a:lnTo>
                    <a:cubicBezTo>
                      <a:pt x="99" y="0"/>
                      <a:pt x="102" y="4"/>
                      <a:pt x="102" y="8"/>
                    </a:cubicBezTo>
                    <a:cubicBezTo>
                      <a:pt x="102" y="11"/>
                      <a:pt x="99" y="15"/>
                      <a:pt x="9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1B97D120-ECB5-C242-A3E9-3E4EAE8C6540}"/>
                  </a:ext>
                </a:extLst>
              </p:cNvPr>
              <p:cNvSpPr/>
              <p:nvPr/>
            </p:nvSpPr>
            <p:spPr>
              <a:xfrm>
                <a:off x="19515331" y="8717374"/>
                <a:ext cx="578047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5" h="77">
                    <a:moveTo>
                      <a:pt x="0" y="77"/>
                    </a:moveTo>
                    <a:lnTo>
                      <a:pt x="465" y="77"/>
                    </a:lnTo>
                    <a:lnTo>
                      <a:pt x="4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A1410342-C9EB-1742-AF0D-5B3002737410}"/>
                  </a:ext>
                </a:extLst>
              </p:cNvPr>
              <p:cNvSpPr/>
              <p:nvPr/>
            </p:nvSpPr>
            <p:spPr>
              <a:xfrm>
                <a:off x="19506610" y="8708651"/>
                <a:ext cx="595488" cy="113407"/>
              </a:xfrm>
              <a:custGeom>
                <a:avLst/>
                <a:gdLst>
                  <a:gd name="connsiteX0" fmla="*/ 17442 w 595488"/>
                  <a:gd name="connsiteY0" fmla="*/ 18693 h 113407"/>
                  <a:gd name="connsiteX1" fmla="*/ 17442 w 595488"/>
                  <a:gd name="connsiteY1" fmla="*/ 94713 h 113407"/>
                  <a:gd name="connsiteX2" fmla="*/ 576802 w 595488"/>
                  <a:gd name="connsiteY2" fmla="*/ 94713 h 113407"/>
                  <a:gd name="connsiteX3" fmla="*/ 576802 w 595488"/>
                  <a:gd name="connsiteY3" fmla="*/ 18693 h 113407"/>
                  <a:gd name="connsiteX4" fmla="*/ 0 w 595488"/>
                  <a:gd name="connsiteY4" fmla="*/ 0 h 113407"/>
                  <a:gd name="connsiteX5" fmla="*/ 595488 w 595488"/>
                  <a:gd name="connsiteY5" fmla="*/ 0 h 113407"/>
                  <a:gd name="connsiteX6" fmla="*/ 595488 w 595488"/>
                  <a:gd name="connsiteY6" fmla="*/ 113407 h 113407"/>
                  <a:gd name="connsiteX7" fmla="*/ 0 w 595488"/>
                  <a:gd name="connsiteY7" fmla="*/ 113407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488" h="113407">
                    <a:moveTo>
                      <a:pt x="17442" y="18693"/>
                    </a:moveTo>
                    <a:lnTo>
                      <a:pt x="17442" y="94713"/>
                    </a:lnTo>
                    <a:lnTo>
                      <a:pt x="576802" y="94713"/>
                    </a:lnTo>
                    <a:lnTo>
                      <a:pt x="576802" y="18693"/>
                    </a:lnTo>
                    <a:close/>
                    <a:moveTo>
                      <a:pt x="0" y="0"/>
                    </a:moveTo>
                    <a:lnTo>
                      <a:pt x="595488" y="0"/>
                    </a:lnTo>
                    <a:lnTo>
                      <a:pt x="595488" y="113407"/>
                    </a:lnTo>
                    <a:lnTo>
                      <a:pt x="0" y="11340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B18352FB-4D2C-0B4F-8E17-7DAA8351FD4B}"/>
                  </a:ext>
                </a:extLst>
              </p:cNvPr>
              <p:cNvSpPr/>
              <p:nvPr/>
            </p:nvSpPr>
            <p:spPr>
              <a:xfrm>
                <a:off x="20094624" y="8717374"/>
                <a:ext cx="691414" cy="947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6" h="77">
                    <a:moveTo>
                      <a:pt x="518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518" y="77"/>
                    </a:lnTo>
                    <a:cubicBezTo>
                      <a:pt x="538" y="77"/>
                      <a:pt x="556" y="60"/>
                      <a:pt x="556" y="39"/>
                    </a:cubicBezTo>
                    <a:cubicBezTo>
                      <a:pt x="556" y="17"/>
                      <a:pt x="538" y="0"/>
                      <a:pt x="51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A084532D-D168-4844-BDBD-269EB8387E3E}"/>
                  </a:ext>
                </a:extLst>
              </p:cNvPr>
              <p:cNvSpPr/>
              <p:nvPr/>
            </p:nvSpPr>
            <p:spPr>
              <a:xfrm>
                <a:off x="20084657" y="8708651"/>
                <a:ext cx="710102" cy="113407"/>
              </a:xfrm>
              <a:custGeom>
                <a:avLst/>
                <a:gdLst>
                  <a:gd name="connsiteX0" fmla="*/ 18686 w 710102"/>
                  <a:gd name="connsiteY0" fmla="*/ 18693 h 113407"/>
                  <a:gd name="connsiteX1" fmla="*/ 18686 w 710102"/>
                  <a:gd name="connsiteY1" fmla="*/ 94713 h 113407"/>
                  <a:gd name="connsiteX2" fmla="*/ 654112 w 710102"/>
                  <a:gd name="connsiteY2" fmla="*/ 94713 h 113407"/>
                  <a:gd name="connsiteX3" fmla="*/ 692660 w 710102"/>
                  <a:gd name="connsiteY3" fmla="*/ 56703 h 113407"/>
                  <a:gd name="connsiteX4" fmla="*/ 654112 w 710102"/>
                  <a:gd name="connsiteY4" fmla="*/ 18693 h 113407"/>
                  <a:gd name="connsiteX5" fmla="*/ 0 w 710102"/>
                  <a:gd name="connsiteY5" fmla="*/ 0 h 113407"/>
                  <a:gd name="connsiteX6" fmla="*/ 654138 w 710102"/>
                  <a:gd name="connsiteY6" fmla="*/ 0 h 113407"/>
                  <a:gd name="connsiteX7" fmla="*/ 710102 w 710102"/>
                  <a:gd name="connsiteY7" fmla="*/ 56703 h 113407"/>
                  <a:gd name="connsiteX8" fmla="*/ 654138 w 710102"/>
                  <a:gd name="connsiteY8" fmla="*/ 113407 h 113407"/>
                  <a:gd name="connsiteX9" fmla="*/ 0 w 710102"/>
                  <a:gd name="connsiteY9" fmla="*/ 113407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0102" h="113407">
                    <a:moveTo>
                      <a:pt x="18686" y="18693"/>
                    </a:moveTo>
                    <a:lnTo>
                      <a:pt x="18686" y="94713"/>
                    </a:lnTo>
                    <a:lnTo>
                      <a:pt x="654112" y="94713"/>
                    </a:lnTo>
                    <a:cubicBezTo>
                      <a:pt x="675252" y="94713"/>
                      <a:pt x="692660" y="77547"/>
                      <a:pt x="692660" y="56703"/>
                    </a:cubicBezTo>
                    <a:cubicBezTo>
                      <a:pt x="692660" y="35859"/>
                      <a:pt x="675252" y="18693"/>
                      <a:pt x="654112" y="18693"/>
                    </a:cubicBezTo>
                    <a:close/>
                    <a:moveTo>
                      <a:pt x="0" y="0"/>
                    </a:moveTo>
                    <a:lnTo>
                      <a:pt x="654138" y="0"/>
                    </a:lnTo>
                    <a:cubicBezTo>
                      <a:pt x="685228" y="0"/>
                      <a:pt x="710102" y="25886"/>
                      <a:pt x="710102" y="56703"/>
                    </a:cubicBezTo>
                    <a:cubicBezTo>
                      <a:pt x="710102" y="87521"/>
                      <a:pt x="685228" y="113407"/>
                      <a:pt x="654138" y="113407"/>
                    </a:cubicBezTo>
                    <a:lnTo>
                      <a:pt x="0" y="11340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1E512F7-BD14-4B41-91D3-AAA31AAEEB07}"/>
                  </a:ext>
                </a:extLst>
              </p:cNvPr>
              <p:cNvSpPr/>
              <p:nvPr/>
            </p:nvSpPr>
            <p:spPr>
              <a:xfrm>
                <a:off x="20173109" y="8751022"/>
                <a:ext cx="175657" cy="27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23">
                    <a:moveTo>
                      <a:pt x="131" y="23"/>
                    </a:moveTo>
                    <a:lnTo>
                      <a:pt x="71" y="23"/>
                    </a:lnTo>
                    <a:lnTo>
                      <a:pt x="11" y="23"/>
                    </a:lnTo>
                    <a:cubicBezTo>
                      <a:pt x="8" y="23"/>
                      <a:pt x="5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lnTo>
                      <a:pt x="71" y="0"/>
                    </a:lnTo>
                    <a:lnTo>
                      <a:pt x="131" y="0"/>
                    </a:lnTo>
                    <a:cubicBezTo>
                      <a:pt x="134" y="0"/>
                      <a:pt x="137" y="1"/>
                      <a:pt x="139" y="4"/>
                    </a:cubicBezTo>
                    <a:cubicBezTo>
                      <a:pt x="141" y="6"/>
                      <a:pt x="142" y="9"/>
                      <a:pt x="142" y="12"/>
                    </a:cubicBezTo>
                    <a:cubicBezTo>
                      <a:pt x="142" y="15"/>
                      <a:pt x="141" y="18"/>
                      <a:pt x="139" y="20"/>
                    </a:cubicBezTo>
                    <a:cubicBezTo>
                      <a:pt x="137" y="22"/>
                      <a:pt x="134" y="23"/>
                      <a:pt x="131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59C3CA2B-F122-1D4E-969A-F3A17449CBBC}"/>
                  </a:ext>
                </a:extLst>
              </p:cNvPr>
              <p:cNvSpPr/>
              <p:nvPr/>
            </p:nvSpPr>
            <p:spPr>
              <a:xfrm>
                <a:off x="20493277" y="8751022"/>
                <a:ext cx="176902" cy="27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23">
                    <a:moveTo>
                      <a:pt x="131" y="23"/>
                    </a:moveTo>
                    <a:lnTo>
                      <a:pt x="71" y="23"/>
                    </a:lnTo>
                    <a:lnTo>
                      <a:pt x="12" y="23"/>
                    </a:lnTo>
                    <a:cubicBezTo>
                      <a:pt x="9" y="23"/>
                      <a:pt x="6" y="22"/>
                      <a:pt x="4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4" y="4"/>
                    </a:cubicBezTo>
                    <a:cubicBezTo>
                      <a:pt x="6" y="1"/>
                      <a:pt x="9" y="0"/>
                      <a:pt x="12" y="0"/>
                    </a:cubicBezTo>
                    <a:lnTo>
                      <a:pt x="71" y="0"/>
                    </a:lnTo>
                    <a:lnTo>
                      <a:pt x="131" y="0"/>
                    </a:lnTo>
                    <a:cubicBezTo>
                      <a:pt x="134" y="0"/>
                      <a:pt x="137" y="1"/>
                      <a:pt x="139" y="4"/>
                    </a:cubicBezTo>
                    <a:cubicBezTo>
                      <a:pt x="142" y="6"/>
                      <a:pt x="143" y="9"/>
                      <a:pt x="143" y="12"/>
                    </a:cubicBezTo>
                    <a:cubicBezTo>
                      <a:pt x="143" y="15"/>
                      <a:pt x="142" y="18"/>
                      <a:pt x="139" y="20"/>
                    </a:cubicBezTo>
                    <a:cubicBezTo>
                      <a:pt x="137" y="22"/>
                      <a:pt x="134" y="23"/>
                      <a:pt x="131" y="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45E25E8-C27E-B644-91FC-E9C24708F6A0}"/>
                </a:ext>
              </a:extLst>
            </p:cNvPr>
            <p:cNvGrpSpPr/>
            <p:nvPr/>
          </p:nvGrpSpPr>
          <p:grpSpPr>
            <a:xfrm>
              <a:off x="10203034" y="10989247"/>
              <a:ext cx="9702226" cy="841205"/>
              <a:chOff x="10203034" y="10989247"/>
              <a:chExt cx="9702226" cy="841205"/>
            </a:xfrm>
          </p:grpSpPr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1D4342E9-7130-9D41-8D84-826C47BE0B48}"/>
                  </a:ext>
                </a:extLst>
              </p:cNvPr>
              <p:cNvSpPr/>
              <p:nvPr/>
            </p:nvSpPr>
            <p:spPr>
              <a:xfrm>
                <a:off x="10211755" y="10997970"/>
                <a:ext cx="9684785" cy="823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75" h="662">
                    <a:moveTo>
                      <a:pt x="7089" y="335"/>
                    </a:moveTo>
                    <a:lnTo>
                      <a:pt x="7089" y="250"/>
                    </a:lnTo>
                    <a:lnTo>
                      <a:pt x="7089" y="166"/>
                    </a:lnTo>
                    <a:cubicBezTo>
                      <a:pt x="7089" y="121"/>
                      <a:pt x="7070" y="79"/>
                      <a:pt x="7040" y="49"/>
                    </a:cubicBezTo>
                    <a:cubicBezTo>
                      <a:pt x="7010" y="19"/>
                      <a:pt x="6969" y="0"/>
                      <a:pt x="6923" y="0"/>
                    </a:cubicBezTo>
                    <a:lnTo>
                      <a:pt x="3888" y="0"/>
                    </a:lnTo>
                    <a:lnTo>
                      <a:pt x="852" y="0"/>
                    </a:lnTo>
                    <a:cubicBezTo>
                      <a:pt x="806" y="0"/>
                      <a:pt x="764" y="19"/>
                      <a:pt x="734" y="49"/>
                    </a:cubicBezTo>
                    <a:cubicBezTo>
                      <a:pt x="704" y="79"/>
                      <a:pt x="686" y="121"/>
                      <a:pt x="686" y="166"/>
                    </a:cubicBezTo>
                    <a:lnTo>
                      <a:pt x="686" y="250"/>
                    </a:lnTo>
                    <a:lnTo>
                      <a:pt x="686" y="335"/>
                    </a:lnTo>
                    <a:lnTo>
                      <a:pt x="425" y="335"/>
                    </a:lnTo>
                    <a:lnTo>
                      <a:pt x="166" y="335"/>
                    </a:lnTo>
                    <a:cubicBezTo>
                      <a:pt x="120" y="335"/>
                      <a:pt x="78" y="353"/>
                      <a:pt x="48" y="383"/>
                    </a:cubicBezTo>
                    <a:cubicBezTo>
                      <a:pt x="18" y="413"/>
                      <a:pt x="0" y="455"/>
                      <a:pt x="0" y="500"/>
                    </a:cubicBezTo>
                    <a:lnTo>
                      <a:pt x="0" y="581"/>
                    </a:lnTo>
                    <a:lnTo>
                      <a:pt x="0" y="662"/>
                    </a:lnTo>
                    <a:lnTo>
                      <a:pt x="3888" y="662"/>
                    </a:lnTo>
                    <a:lnTo>
                      <a:pt x="7775" y="662"/>
                    </a:lnTo>
                    <a:lnTo>
                      <a:pt x="7775" y="581"/>
                    </a:lnTo>
                    <a:lnTo>
                      <a:pt x="7775" y="500"/>
                    </a:lnTo>
                    <a:cubicBezTo>
                      <a:pt x="7775" y="455"/>
                      <a:pt x="7756" y="413"/>
                      <a:pt x="7726" y="383"/>
                    </a:cubicBezTo>
                    <a:cubicBezTo>
                      <a:pt x="7696" y="353"/>
                      <a:pt x="7655" y="335"/>
                      <a:pt x="7609" y="335"/>
                    </a:cubicBezTo>
                    <a:lnTo>
                      <a:pt x="7349" y="3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7C35946D-A722-464E-B4AF-55FD5B4B2918}"/>
                  </a:ext>
                </a:extLst>
              </p:cNvPr>
              <p:cNvSpPr/>
              <p:nvPr/>
            </p:nvSpPr>
            <p:spPr>
              <a:xfrm>
                <a:off x="10203034" y="10989247"/>
                <a:ext cx="9702226" cy="841205"/>
              </a:xfrm>
              <a:custGeom>
                <a:avLst/>
                <a:gdLst>
                  <a:gd name="connsiteX0" fmla="*/ 1070003 w 9702226"/>
                  <a:gd name="connsiteY0" fmla="*/ 17450 h 841205"/>
                  <a:gd name="connsiteX1" fmla="*/ 930493 w 9702226"/>
                  <a:gd name="connsiteY1" fmla="*/ 75932 h 841205"/>
                  <a:gd name="connsiteX2" fmla="*/ 871948 w 9702226"/>
                  <a:gd name="connsiteY2" fmla="*/ 215294 h 841205"/>
                  <a:gd name="connsiteX3" fmla="*/ 871948 w 9702226"/>
                  <a:gd name="connsiteY3" fmla="*/ 434291 h 841205"/>
                  <a:gd name="connsiteX4" fmla="*/ 215500 w 9702226"/>
                  <a:gd name="connsiteY4" fmla="*/ 434291 h 841205"/>
                  <a:gd name="connsiteX5" fmla="*/ 75990 w 9702226"/>
                  <a:gd name="connsiteY5" fmla="*/ 491529 h 841205"/>
                  <a:gd name="connsiteX6" fmla="*/ 17445 w 9702226"/>
                  <a:gd name="connsiteY6" fmla="*/ 630891 h 841205"/>
                  <a:gd name="connsiteX7" fmla="*/ 17445 w 9702226"/>
                  <a:gd name="connsiteY7" fmla="*/ 822514 h 841205"/>
                  <a:gd name="connsiteX8" fmla="*/ 9684790 w 9702226"/>
                  <a:gd name="connsiteY8" fmla="*/ 822514 h 841205"/>
                  <a:gd name="connsiteX9" fmla="*/ 9684790 w 9702226"/>
                  <a:gd name="connsiteY9" fmla="*/ 630891 h 841205"/>
                  <a:gd name="connsiteX10" fmla="*/ 9626244 w 9702226"/>
                  <a:gd name="connsiteY10" fmla="*/ 491529 h 841205"/>
                  <a:gd name="connsiteX11" fmla="*/ 9486734 w 9702226"/>
                  <a:gd name="connsiteY11" fmla="*/ 434291 h 841205"/>
                  <a:gd name="connsiteX12" fmla="*/ 8829040 w 9702226"/>
                  <a:gd name="connsiteY12" fmla="*/ 434291 h 841205"/>
                  <a:gd name="connsiteX13" fmla="*/ 8829040 w 9702226"/>
                  <a:gd name="connsiteY13" fmla="*/ 215294 h 841205"/>
                  <a:gd name="connsiteX14" fmla="*/ 8771742 w 9702226"/>
                  <a:gd name="connsiteY14" fmla="*/ 75932 h 841205"/>
                  <a:gd name="connsiteX15" fmla="*/ 8632230 w 9702226"/>
                  <a:gd name="connsiteY15" fmla="*/ 17450 h 841205"/>
                  <a:gd name="connsiteX16" fmla="*/ 1069998 w 9702226"/>
                  <a:gd name="connsiteY16" fmla="*/ 0 h 841205"/>
                  <a:gd name="connsiteX17" fmla="*/ 8632228 w 9702226"/>
                  <a:gd name="connsiteY17" fmla="*/ 0 h 841205"/>
                  <a:gd name="connsiteX18" fmla="*/ 8784194 w 9702226"/>
                  <a:gd name="connsiteY18" fmla="*/ 62219 h 841205"/>
                  <a:gd name="connsiteX19" fmla="*/ 8847722 w 9702226"/>
                  <a:gd name="connsiteY19" fmla="*/ 215279 h 841205"/>
                  <a:gd name="connsiteX20" fmla="*/ 8847722 w 9702226"/>
                  <a:gd name="connsiteY20" fmla="*/ 415625 h 841205"/>
                  <a:gd name="connsiteX21" fmla="*/ 9486732 w 9702226"/>
                  <a:gd name="connsiteY21" fmla="*/ 415625 h 841205"/>
                  <a:gd name="connsiteX22" fmla="*/ 9639944 w 9702226"/>
                  <a:gd name="connsiteY22" fmla="*/ 479089 h 841205"/>
                  <a:gd name="connsiteX23" fmla="*/ 9702226 w 9702226"/>
                  <a:gd name="connsiteY23" fmla="*/ 630904 h 841205"/>
                  <a:gd name="connsiteX24" fmla="*/ 9702226 w 9702226"/>
                  <a:gd name="connsiteY24" fmla="*/ 841205 h 841205"/>
                  <a:gd name="connsiteX25" fmla="*/ 0 w 9702226"/>
                  <a:gd name="connsiteY25" fmla="*/ 841205 h 841205"/>
                  <a:gd name="connsiteX26" fmla="*/ 0 w 9702226"/>
                  <a:gd name="connsiteY26" fmla="*/ 630904 h 841205"/>
                  <a:gd name="connsiteX27" fmla="*/ 62282 w 9702226"/>
                  <a:gd name="connsiteY27" fmla="*/ 479089 h 841205"/>
                  <a:gd name="connsiteX28" fmla="*/ 215494 w 9702226"/>
                  <a:gd name="connsiteY28" fmla="*/ 415625 h 841205"/>
                  <a:gd name="connsiteX29" fmla="*/ 854503 w 9702226"/>
                  <a:gd name="connsiteY29" fmla="*/ 415625 h 841205"/>
                  <a:gd name="connsiteX30" fmla="*/ 854503 w 9702226"/>
                  <a:gd name="connsiteY30" fmla="*/ 215279 h 841205"/>
                  <a:gd name="connsiteX31" fmla="*/ 916785 w 9702226"/>
                  <a:gd name="connsiteY31" fmla="*/ 62219 h 841205"/>
                  <a:gd name="connsiteX32" fmla="*/ 1069998 w 9702226"/>
                  <a:gd name="connsiteY32" fmla="*/ 0 h 841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702226" h="841205">
                    <a:moveTo>
                      <a:pt x="1070003" y="17450"/>
                    </a:moveTo>
                    <a:cubicBezTo>
                      <a:pt x="1016441" y="17450"/>
                      <a:pt x="967862" y="38603"/>
                      <a:pt x="930493" y="75932"/>
                    </a:cubicBezTo>
                    <a:cubicBezTo>
                      <a:pt x="893124" y="113261"/>
                      <a:pt x="871948" y="163033"/>
                      <a:pt x="871948" y="215294"/>
                    </a:cubicBezTo>
                    <a:lnTo>
                      <a:pt x="871948" y="434291"/>
                    </a:lnTo>
                    <a:lnTo>
                      <a:pt x="215500" y="434291"/>
                    </a:lnTo>
                    <a:cubicBezTo>
                      <a:pt x="161938" y="434291"/>
                      <a:pt x="113359" y="454200"/>
                      <a:pt x="75990" y="491529"/>
                    </a:cubicBezTo>
                    <a:cubicBezTo>
                      <a:pt x="38621" y="528859"/>
                      <a:pt x="17445" y="578631"/>
                      <a:pt x="17445" y="630891"/>
                    </a:cubicBezTo>
                    <a:lnTo>
                      <a:pt x="17445" y="822514"/>
                    </a:lnTo>
                    <a:lnTo>
                      <a:pt x="9684790" y="822514"/>
                    </a:lnTo>
                    <a:lnTo>
                      <a:pt x="9684790" y="630891"/>
                    </a:lnTo>
                    <a:cubicBezTo>
                      <a:pt x="9684790" y="578631"/>
                      <a:pt x="9664858" y="528859"/>
                      <a:pt x="9626244" y="491529"/>
                    </a:cubicBezTo>
                    <a:cubicBezTo>
                      <a:pt x="9590122" y="454200"/>
                      <a:pt x="9540296" y="434291"/>
                      <a:pt x="9486734" y="434291"/>
                    </a:cubicBezTo>
                    <a:lnTo>
                      <a:pt x="8829040" y="434291"/>
                    </a:lnTo>
                    <a:lnTo>
                      <a:pt x="8829040" y="215294"/>
                    </a:lnTo>
                    <a:cubicBezTo>
                      <a:pt x="8829040" y="163033"/>
                      <a:pt x="8809110" y="113261"/>
                      <a:pt x="8771742" y="75932"/>
                    </a:cubicBezTo>
                    <a:cubicBezTo>
                      <a:pt x="8734372" y="38603"/>
                      <a:pt x="8684546" y="17450"/>
                      <a:pt x="8632230" y="17450"/>
                    </a:cubicBezTo>
                    <a:close/>
                    <a:moveTo>
                      <a:pt x="1069998" y="0"/>
                    </a:moveTo>
                    <a:lnTo>
                      <a:pt x="8632228" y="0"/>
                    </a:lnTo>
                    <a:cubicBezTo>
                      <a:pt x="8689526" y="0"/>
                      <a:pt x="8744334" y="22399"/>
                      <a:pt x="8784194" y="62219"/>
                    </a:cubicBezTo>
                    <a:cubicBezTo>
                      <a:pt x="8825302" y="104528"/>
                      <a:pt x="8847722" y="158037"/>
                      <a:pt x="8847722" y="215279"/>
                    </a:cubicBezTo>
                    <a:lnTo>
                      <a:pt x="8847722" y="415625"/>
                    </a:lnTo>
                    <a:lnTo>
                      <a:pt x="9486732" y="415625"/>
                    </a:lnTo>
                    <a:cubicBezTo>
                      <a:pt x="9545276" y="415625"/>
                      <a:pt x="9598838" y="439268"/>
                      <a:pt x="9639944" y="479089"/>
                    </a:cubicBezTo>
                    <a:cubicBezTo>
                      <a:pt x="9679806" y="518909"/>
                      <a:pt x="9702226" y="574906"/>
                      <a:pt x="9702226" y="630904"/>
                    </a:cubicBezTo>
                    <a:lnTo>
                      <a:pt x="9702226" y="841205"/>
                    </a:lnTo>
                    <a:lnTo>
                      <a:pt x="0" y="841205"/>
                    </a:lnTo>
                    <a:lnTo>
                      <a:pt x="0" y="630904"/>
                    </a:lnTo>
                    <a:cubicBezTo>
                      <a:pt x="0" y="574906"/>
                      <a:pt x="21176" y="518909"/>
                      <a:pt x="62282" y="479089"/>
                    </a:cubicBezTo>
                    <a:cubicBezTo>
                      <a:pt x="103387" y="439268"/>
                      <a:pt x="156950" y="415625"/>
                      <a:pt x="215494" y="415625"/>
                    </a:cubicBezTo>
                    <a:lnTo>
                      <a:pt x="854503" y="415625"/>
                    </a:lnTo>
                    <a:lnTo>
                      <a:pt x="854503" y="215279"/>
                    </a:lnTo>
                    <a:cubicBezTo>
                      <a:pt x="854503" y="158037"/>
                      <a:pt x="876925" y="104528"/>
                      <a:pt x="916785" y="62219"/>
                    </a:cubicBezTo>
                    <a:cubicBezTo>
                      <a:pt x="957891" y="22399"/>
                      <a:pt x="1011453" y="0"/>
                      <a:pt x="1069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6F7AE2A0-6FDC-B141-A00A-72A9CA1413D3}"/>
                  </a:ext>
                </a:extLst>
              </p:cNvPr>
              <p:cNvSpPr/>
              <p:nvPr/>
            </p:nvSpPr>
            <p:spPr>
              <a:xfrm>
                <a:off x="11066371" y="11405491"/>
                <a:ext cx="1811381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5" h="15">
                    <a:moveTo>
                      <a:pt x="1455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5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BEE4C28F-F3D5-1A49-865E-1CEEB3E62E75}"/>
                  </a:ext>
                </a:extLst>
              </p:cNvPr>
              <p:cNvSpPr/>
              <p:nvPr/>
            </p:nvSpPr>
            <p:spPr>
              <a:xfrm>
                <a:off x="18176105" y="11405491"/>
                <a:ext cx="86208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3" h="15">
                    <a:moveTo>
                      <a:pt x="693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1684E3F-C34F-9749-9058-C491887602DE}"/>
                </a:ext>
              </a:extLst>
            </p:cNvPr>
            <p:cNvGrpSpPr/>
            <p:nvPr/>
          </p:nvGrpSpPr>
          <p:grpSpPr>
            <a:xfrm>
              <a:off x="11727887" y="6290966"/>
              <a:ext cx="5622258" cy="4714486"/>
              <a:chOff x="11727887" y="6290966"/>
              <a:chExt cx="5622258" cy="4714486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4167947-7A68-1745-B820-37487FE0420C}"/>
                  </a:ext>
                </a:extLst>
              </p:cNvPr>
              <p:cNvSpPr/>
              <p:nvPr/>
            </p:nvSpPr>
            <p:spPr>
              <a:xfrm>
                <a:off x="14937046" y="7416311"/>
                <a:ext cx="1227105" cy="15478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6" h="1243">
                    <a:moveTo>
                      <a:pt x="911" y="1153"/>
                    </a:moveTo>
                    <a:lnTo>
                      <a:pt x="911" y="622"/>
                    </a:lnTo>
                    <a:lnTo>
                      <a:pt x="911" y="90"/>
                    </a:lnTo>
                    <a:cubicBezTo>
                      <a:pt x="911" y="65"/>
                      <a:pt x="922" y="43"/>
                      <a:pt x="938" y="27"/>
                    </a:cubicBezTo>
                    <a:cubicBezTo>
                      <a:pt x="951" y="14"/>
                      <a:pt x="968" y="4"/>
                      <a:pt x="986" y="2"/>
                    </a:cubicBezTo>
                    <a:cubicBezTo>
                      <a:pt x="981" y="0"/>
                      <a:pt x="976" y="0"/>
                      <a:pt x="970" y="0"/>
                    </a:cubicBezTo>
                    <a:lnTo>
                      <a:pt x="530" y="0"/>
                    </a:lnTo>
                    <a:lnTo>
                      <a:pt x="91" y="0"/>
                    </a:lnTo>
                    <a:cubicBezTo>
                      <a:pt x="66" y="0"/>
                      <a:pt x="43" y="10"/>
                      <a:pt x="26" y="27"/>
                    </a:cubicBezTo>
                    <a:cubicBezTo>
                      <a:pt x="10" y="43"/>
                      <a:pt x="0" y="65"/>
                      <a:pt x="0" y="90"/>
                    </a:cubicBezTo>
                    <a:lnTo>
                      <a:pt x="0" y="622"/>
                    </a:lnTo>
                    <a:lnTo>
                      <a:pt x="0" y="1153"/>
                    </a:lnTo>
                    <a:cubicBezTo>
                      <a:pt x="0" y="1177"/>
                      <a:pt x="10" y="1200"/>
                      <a:pt x="26" y="1217"/>
                    </a:cubicBezTo>
                    <a:cubicBezTo>
                      <a:pt x="43" y="1233"/>
                      <a:pt x="66" y="1243"/>
                      <a:pt x="91" y="1243"/>
                    </a:cubicBezTo>
                    <a:lnTo>
                      <a:pt x="530" y="1243"/>
                    </a:lnTo>
                    <a:lnTo>
                      <a:pt x="970" y="1243"/>
                    </a:lnTo>
                    <a:cubicBezTo>
                      <a:pt x="976" y="1243"/>
                      <a:pt x="981" y="1242"/>
                      <a:pt x="986" y="1242"/>
                    </a:cubicBezTo>
                    <a:cubicBezTo>
                      <a:pt x="968" y="1239"/>
                      <a:pt x="951" y="1229"/>
                      <a:pt x="938" y="1217"/>
                    </a:cubicBezTo>
                    <a:cubicBezTo>
                      <a:pt x="922" y="1200"/>
                      <a:pt x="911" y="1177"/>
                      <a:pt x="911" y="11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80E0E2CE-CDF3-B44D-9AE1-435E073CA48E}"/>
                  </a:ext>
                </a:extLst>
              </p:cNvPr>
              <p:cNvSpPr/>
              <p:nvPr/>
            </p:nvSpPr>
            <p:spPr>
              <a:xfrm>
                <a:off x="14928326" y="7407587"/>
                <a:ext cx="1244546" cy="1565264"/>
              </a:xfrm>
              <a:custGeom>
                <a:avLst/>
                <a:gdLst>
                  <a:gd name="connsiteX0" fmla="*/ 121977 w 1244546"/>
                  <a:gd name="connsiteY0" fmla="*/ 18694 h 1565264"/>
                  <a:gd name="connsiteX1" fmla="*/ 48553 w 1244546"/>
                  <a:gd name="connsiteY1" fmla="*/ 48579 h 1565264"/>
                  <a:gd name="connsiteX2" fmla="*/ 17441 w 1244546"/>
                  <a:gd name="connsiteY2" fmla="*/ 120802 h 1565264"/>
                  <a:gd name="connsiteX3" fmla="*/ 17441 w 1244546"/>
                  <a:gd name="connsiteY3" fmla="*/ 1444461 h 1565264"/>
                  <a:gd name="connsiteX4" fmla="*/ 48553 w 1244546"/>
                  <a:gd name="connsiteY4" fmla="*/ 1517929 h 1565264"/>
                  <a:gd name="connsiteX5" fmla="*/ 121977 w 1244546"/>
                  <a:gd name="connsiteY5" fmla="*/ 1547814 h 1565264"/>
                  <a:gd name="connsiteX6" fmla="*/ 1192223 w 1244546"/>
                  <a:gd name="connsiteY6" fmla="*/ 1547814 h 1565264"/>
                  <a:gd name="connsiteX7" fmla="*/ 1169822 w 1244546"/>
                  <a:gd name="connsiteY7" fmla="*/ 1530381 h 1565264"/>
                  <a:gd name="connsiteX8" fmla="*/ 1133733 w 1244546"/>
                  <a:gd name="connsiteY8" fmla="*/ 1444461 h 1565264"/>
                  <a:gd name="connsiteX9" fmla="*/ 1133733 w 1244546"/>
                  <a:gd name="connsiteY9" fmla="*/ 120802 h 1565264"/>
                  <a:gd name="connsiteX10" fmla="*/ 1169822 w 1244546"/>
                  <a:gd name="connsiteY10" fmla="*/ 34882 h 1565264"/>
                  <a:gd name="connsiteX11" fmla="*/ 1192223 w 1244546"/>
                  <a:gd name="connsiteY11" fmla="*/ 18694 h 1565264"/>
                  <a:gd name="connsiteX12" fmla="*/ 121966 w 1244546"/>
                  <a:gd name="connsiteY12" fmla="*/ 0 h 1565264"/>
                  <a:gd name="connsiteX13" fmla="*/ 1215922 w 1244546"/>
                  <a:gd name="connsiteY13" fmla="*/ 0 h 1565264"/>
                  <a:gd name="connsiteX14" fmla="*/ 1237079 w 1244546"/>
                  <a:gd name="connsiteY14" fmla="*/ 1245 h 1565264"/>
                  <a:gd name="connsiteX15" fmla="*/ 1244546 w 1244546"/>
                  <a:gd name="connsiteY15" fmla="*/ 11207 h 1565264"/>
                  <a:gd name="connsiteX16" fmla="*/ 1237079 w 1244546"/>
                  <a:gd name="connsiteY16" fmla="*/ 19924 h 1565264"/>
                  <a:gd name="connsiteX17" fmla="*/ 1182319 w 1244546"/>
                  <a:gd name="connsiteY17" fmla="*/ 48565 h 1565264"/>
                  <a:gd name="connsiteX18" fmla="*/ 1152450 w 1244546"/>
                  <a:gd name="connsiteY18" fmla="*/ 120788 h 1565264"/>
                  <a:gd name="connsiteX19" fmla="*/ 1152450 w 1244546"/>
                  <a:gd name="connsiteY19" fmla="*/ 1444476 h 1565264"/>
                  <a:gd name="connsiteX20" fmla="*/ 1182319 w 1244546"/>
                  <a:gd name="connsiteY20" fmla="*/ 1517945 h 1565264"/>
                  <a:gd name="connsiteX21" fmla="*/ 1237079 w 1244546"/>
                  <a:gd name="connsiteY21" fmla="*/ 1545340 h 1565264"/>
                  <a:gd name="connsiteX22" fmla="*/ 1244546 w 1244546"/>
                  <a:gd name="connsiteY22" fmla="*/ 1555302 h 1565264"/>
                  <a:gd name="connsiteX23" fmla="*/ 1237079 w 1244546"/>
                  <a:gd name="connsiteY23" fmla="*/ 1564019 h 1565264"/>
                  <a:gd name="connsiteX24" fmla="*/ 1215922 w 1244546"/>
                  <a:gd name="connsiteY24" fmla="*/ 1565264 h 1565264"/>
                  <a:gd name="connsiteX25" fmla="*/ 121966 w 1244546"/>
                  <a:gd name="connsiteY25" fmla="*/ 1565264 h 1565264"/>
                  <a:gd name="connsiteX26" fmla="*/ 34847 w 1244546"/>
                  <a:gd name="connsiteY26" fmla="*/ 1530397 h 1565264"/>
                  <a:gd name="connsiteX27" fmla="*/ 0 w 1244546"/>
                  <a:gd name="connsiteY27" fmla="*/ 1444476 h 1565264"/>
                  <a:gd name="connsiteX28" fmla="*/ 0 w 1244546"/>
                  <a:gd name="connsiteY28" fmla="*/ 120788 h 1565264"/>
                  <a:gd name="connsiteX29" fmla="*/ 34847 w 1244546"/>
                  <a:gd name="connsiteY29" fmla="*/ 34867 h 1565264"/>
                  <a:gd name="connsiteX30" fmla="*/ 121966 w 1244546"/>
                  <a:gd name="connsiteY30" fmla="*/ 0 h 156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4546" h="1565264">
                    <a:moveTo>
                      <a:pt x="121977" y="18694"/>
                    </a:moveTo>
                    <a:cubicBezTo>
                      <a:pt x="93354" y="18694"/>
                      <a:pt x="67220" y="28656"/>
                      <a:pt x="48553" y="48579"/>
                    </a:cubicBezTo>
                    <a:cubicBezTo>
                      <a:pt x="28641" y="68503"/>
                      <a:pt x="17441" y="93407"/>
                      <a:pt x="17441" y="120802"/>
                    </a:cubicBezTo>
                    <a:lnTo>
                      <a:pt x="17441" y="1444461"/>
                    </a:lnTo>
                    <a:cubicBezTo>
                      <a:pt x="17441" y="1471856"/>
                      <a:pt x="28641" y="1498005"/>
                      <a:pt x="48553" y="1517929"/>
                    </a:cubicBezTo>
                    <a:cubicBezTo>
                      <a:pt x="67220" y="1536607"/>
                      <a:pt x="93354" y="1547814"/>
                      <a:pt x="121977" y="1547814"/>
                    </a:cubicBezTo>
                    <a:lnTo>
                      <a:pt x="1192223" y="1547814"/>
                    </a:lnTo>
                    <a:cubicBezTo>
                      <a:pt x="1183512" y="1542833"/>
                      <a:pt x="1176045" y="1536607"/>
                      <a:pt x="1169822" y="1530381"/>
                    </a:cubicBezTo>
                    <a:cubicBezTo>
                      <a:pt x="1146178" y="1506722"/>
                      <a:pt x="1133733" y="1476837"/>
                      <a:pt x="1133733" y="1444461"/>
                    </a:cubicBezTo>
                    <a:lnTo>
                      <a:pt x="1133733" y="120802"/>
                    </a:lnTo>
                    <a:cubicBezTo>
                      <a:pt x="1133733" y="88426"/>
                      <a:pt x="1146178" y="57296"/>
                      <a:pt x="1169822" y="34882"/>
                    </a:cubicBezTo>
                    <a:cubicBezTo>
                      <a:pt x="1176045" y="28656"/>
                      <a:pt x="1183512" y="22430"/>
                      <a:pt x="1192223" y="18694"/>
                    </a:cubicBezTo>
                    <a:close/>
                    <a:moveTo>
                      <a:pt x="121966" y="0"/>
                    </a:moveTo>
                    <a:lnTo>
                      <a:pt x="1215922" y="0"/>
                    </a:lnTo>
                    <a:cubicBezTo>
                      <a:pt x="1223389" y="0"/>
                      <a:pt x="1230856" y="0"/>
                      <a:pt x="1237079" y="1245"/>
                    </a:cubicBezTo>
                    <a:cubicBezTo>
                      <a:pt x="1242057" y="2491"/>
                      <a:pt x="1244546" y="6226"/>
                      <a:pt x="1244546" y="11207"/>
                    </a:cubicBezTo>
                    <a:cubicBezTo>
                      <a:pt x="1244546" y="14943"/>
                      <a:pt x="1242057" y="18679"/>
                      <a:pt x="1237079" y="19924"/>
                    </a:cubicBezTo>
                    <a:cubicBezTo>
                      <a:pt x="1215922" y="22415"/>
                      <a:pt x="1197253" y="32376"/>
                      <a:pt x="1182319" y="48565"/>
                    </a:cubicBezTo>
                    <a:cubicBezTo>
                      <a:pt x="1162406" y="68488"/>
                      <a:pt x="1152450" y="93393"/>
                      <a:pt x="1152450" y="120788"/>
                    </a:cubicBezTo>
                    <a:lnTo>
                      <a:pt x="1152450" y="1444476"/>
                    </a:lnTo>
                    <a:cubicBezTo>
                      <a:pt x="1152450" y="1471871"/>
                      <a:pt x="1162406" y="1498021"/>
                      <a:pt x="1182319" y="1517945"/>
                    </a:cubicBezTo>
                    <a:cubicBezTo>
                      <a:pt x="1197253" y="1531643"/>
                      <a:pt x="1215922" y="1542850"/>
                      <a:pt x="1237079" y="1545340"/>
                    </a:cubicBezTo>
                    <a:cubicBezTo>
                      <a:pt x="1242057" y="1546585"/>
                      <a:pt x="1244546" y="1550321"/>
                      <a:pt x="1244546" y="1555302"/>
                    </a:cubicBezTo>
                    <a:cubicBezTo>
                      <a:pt x="1244546" y="1559038"/>
                      <a:pt x="1242057" y="1564019"/>
                      <a:pt x="1237079" y="1564019"/>
                    </a:cubicBezTo>
                    <a:cubicBezTo>
                      <a:pt x="1230856" y="1565264"/>
                      <a:pt x="1223389" y="1565264"/>
                      <a:pt x="1215922" y="1565264"/>
                    </a:cubicBezTo>
                    <a:lnTo>
                      <a:pt x="121966" y="1565264"/>
                    </a:lnTo>
                    <a:cubicBezTo>
                      <a:pt x="88363" y="1565264"/>
                      <a:pt x="58494" y="1552812"/>
                      <a:pt x="34847" y="1530397"/>
                    </a:cubicBezTo>
                    <a:cubicBezTo>
                      <a:pt x="12445" y="1506738"/>
                      <a:pt x="0" y="1476852"/>
                      <a:pt x="0" y="1444476"/>
                    </a:cubicBezTo>
                    <a:lnTo>
                      <a:pt x="0" y="120788"/>
                    </a:lnTo>
                    <a:cubicBezTo>
                      <a:pt x="0" y="88412"/>
                      <a:pt x="12445" y="57281"/>
                      <a:pt x="34847" y="34867"/>
                    </a:cubicBezTo>
                    <a:cubicBezTo>
                      <a:pt x="58494" y="12453"/>
                      <a:pt x="88363" y="0"/>
                      <a:pt x="121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D40C70E-C336-DC48-98DD-DB03D7B0F292}"/>
                  </a:ext>
                </a:extLst>
              </p:cNvPr>
              <p:cNvSpPr/>
              <p:nvPr/>
            </p:nvSpPr>
            <p:spPr>
              <a:xfrm>
                <a:off x="16071962" y="7418803"/>
                <a:ext cx="185623" cy="1544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" h="1240">
                    <a:moveTo>
                      <a:pt x="150" y="1151"/>
                    </a:moveTo>
                    <a:lnTo>
                      <a:pt x="150" y="620"/>
                    </a:lnTo>
                    <a:lnTo>
                      <a:pt x="150" y="88"/>
                    </a:lnTo>
                    <a:cubicBezTo>
                      <a:pt x="150" y="63"/>
                      <a:pt x="140" y="41"/>
                      <a:pt x="123" y="25"/>
                    </a:cubicBezTo>
                    <a:cubicBezTo>
                      <a:pt x="110" y="12"/>
                      <a:pt x="94" y="2"/>
                      <a:pt x="75" y="0"/>
                    </a:cubicBezTo>
                    <a:cubicBezTo>
                      <a:pt x="57" y="2"/>
                      <a:pt x="40" y="12"/>
                      <a:pt x="27" y="25"/>
                    </a:cubicBezTo>
                    <a:cubicBezTo>
                      <a:pt x="11" y="41"/>
                      <a:pt x="0" y="63"/>
                      <a:pt x="0" y="88"/>
                    </a:cubicBezTo>
                    <a:lnTo>
                      <a:pt x="0" y="620"/>
                    </a:lnTo>
                    <a:lnTo>
                      <a:pt x="0" y="1151"/>
                    </a:lnTo>
                    <a:cubicBezTo>
                      <a:pt x="0" y="1175"/>
                      <a:pt x="11" y="1198"/>
                      <a:pt x="27" y="1215"/>
                    </a:cubicBezTo>
                    <a:cubicBezTo>
                      <a:pt x="40" y="1227"/>
                      <a:pt x="57" y="1237"/>
                      <a:pt x="75" y="1240"/>
                    </a:cubicBezTo>
                    <a:cubicBezTo>
                      <a:pt x="94" y="1237"/>
                      <a:pt x="110" y="1227"/>
                      <a:pt x="123" y="1215"/>
                    </a:cubicBezTo>
                    <a:cubicBezTo>
                      <a:pt x="140" y="1198"/>
                      <a:pt x="150" y="1175"/>
                      <a:pt x="150" y="11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04C83EF4-7CB0-604A-B2EC-00FF9A40C886}"/>
                  </a:ext>
                </a:extLst>
              </p:cNvPr>
              <p:cNvSpPr/>
              <p:nvPr/>
            </p:nvSpPr>
            <p:spPr>
              <a:xfrm>
                <a:off x="16063242" y="7408833"/>
                <a:ext cx="203064" cy="1562772"/>
              </a:xfrm>
              <a:custGeom>
                <a:avLst/>
                <a:gdLst>
                  <a:gd name="connsiteX0" fmla="*/ 101537 w 203064"/>
                  <a:gd name="connsiteY0" fmla="*/ 18694 h 1562772"/>
                  <a:gd name="connsiteX1" fmla="*/ 48365 w 203064"/>
                  <a:gd name="connsiteY1" fmla="*/ 47334 h 1562772"/>
                  <a:gd name="connsiteX2" fmla="*/ 18687 w 203064"/>
                  <a:gd name="connsiteY2" fmla="*/ 119556 h 1562772"/>
                  <a:gd name="connsiteX3" fmla="*/ 18687 w 203064"/>
                  <a:gd name="connsiteY3" fmla="*/ 1443217 h 1562772"/>
                  <a:gd name="connsiteX4" fmla="*/ 48365 w 203064"/>
                  <a:gd name="connsiteY4" fmla="*/ 1516684 h 1562772"/>
                  <a:gd name="connsiteX5" fmla="*/ 101537 w 203064"/>
                  <a:gd name="connsiteY5" fmla="*/ 1544079 h 1562772"/>
                  <a:gd name="connsiteX6" fmla="*/ 154709 w 203064"/>
                  <a:gd name="connsiteY6" fmla="*/ 1516684 h 1562772"/>
                  <a:gd name="connsiteX7" fmla="*/ 185623 w 203064"/>
                  <a:gd name="connsiteY7" fmla="*/ 1443217 h 1562772"/>
                  <a:gd name="connsiteX8" fmla="*/ 185623 w 203064"/>
                  <a:gd name="connsiteY8" fmla="*/ 119556 h 1562772"/>
                  <a:gd name="connsiteX9" fmla="*/ 154709 w 203064"/>
                  <a:gd name="connsiteY9" fmla="*/ 47334 h 1562772"/>
                  <a:gd name="connsiteX10" fmla="*/ 101537 w 203064"/>
                  <a:gd name="connsiteY10" fmla="*/ 18694 h 1562772"/>
                  <a:gd name="connsiteX11" fmla="*/ 100294 w 203064"/>
                  <a:gd name="connsiteY11" fmla="*/ 0 h 1562772"/>
                  <a:gd name="connsiteX12" fmla="*/ 102770 w 203064"/>
                  <a:gd name="connsiteY12" fmla="*/ 0 h 1562772"/>
                  <a:gd name="connsiteX13" fmla="*/ 168395 w 203064"/>
                  <a:gd name="connsiteY13" fmla="*/ 33622 h 1562772"/>
                  <a:gd name="connsiteX14" fmla="*/ 203064 w 203064"/>
                  <a:gd name="connsiteY14" fmla="*/ 119543 h 1562772"/>
                  <a:gd name="connsiteX15" fmla="*/ 203064 w 203064"/>
                  <a:gd name="connsiteY15" fmla="*/ 1443229 h 1562772"/>
                  <a:gd name="connsiteX16" fmla="*/ 168395 w 203064"/>
                  <a:gd name="connsiteY16" fmla="*/ 1529151 h 1562772"/>
                  <a:gd name="connsiteX17" fmla="*/ 102770 w 203064"/>
                  <a:gd name="connsiteY17" fmla="*/ 1562772 h 1562772"/>
                  <a:gd name="connsiteX18" fmla="*/ 101532 w 203064"/>
                  <a:gd name="connsiteY18" fmla="*/ 1562772 h 1562772"/>
                  <a:gd name="connsiteX19" fmla="*/ 100294 w 203064"/>
                  <a:gd name="connsiteY19" fmla="*/ 1562772 h 1562772"/>
                  <a:gd name="connsiteX20" fmla="*/ 35908 w 203064"/>
                  <a:gd name="connsiteY20" fmla="*/ 1529151 h 1562772"/>
                  <a:gd name="connsiteX21" fmla="*/ 0 w 203064"/>
                  <a:gd name="connsiteY21" fmla="*/ 1443229 h 1562772"/>
                  <a:gd name="connsiteX22" fmla="*/ 0 w 203064"/>
                  <a:gd name="connsiteY22" fmla="*/ 119543 h 1562772"/>
                  <a:gd name="connsiteX23" fmla="*/ 35908 w 203064"/>
                  <a:gd name="connsiteY23" fmla="*/ 33622 h 1562772"/>
                  <a:gd name="connsiteX24" fmla="*/ 100294 w 203064"/>
                  <a:gd name="connsiteY24" fmla="*/ 0 h 15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3064" h="1562772">
                    <a:moveTo>
                      <a:pt x="101537" y="18694"/>
                    </a:moveTo>
                    <a:cubicBezTo>
                      <a:pt x="80515" y="22430"/>
                      <a:pt x="63203" y="32392"/>
                      <a:pt x="48365" y="47334"/>
                    </a:cubicBezTo>
                    <a:cubicBezTo>
                      <a:pt x="28580" y="67258"/>
                      <a:pt x="18687" y="92162"/>
                      <a:pt x="18687" y="119556"/>
                    </a:cubicBezTo>
                    <a:lnTo>
                      <a:pt x="18687" y="1443217"/>
                    </a:lnTo>
                    <a:cubicBezTo>
                      <a:pt x="18687" y="1470611"/>
                      <a:pt x="28580" y="1496761"/>
                      <a:pt x="48365" y="1516684"/>
                    </a:cubicBezTo>
                    <a:cubicBezTo>
                      <a:pt x="63203" y="1530382"/>
                      <a:pt x="80515" y="1541589"/>
                      <a:pt x="101537" y="1544079"/>
                    </a:cubicBezTo>
                    <a:cubicBezTo>
                      <a:pt x="121322" y="1541589"/>
                      <a:pt x="141107" y="1530382"/>
                      <a:pt x="154709" y="1516684"/>
                    </a:cubicBezTo>
                    <a:cubicBezTo>
                      <a:pt x="174494" y="1496761"/>
                      <a:pt x="185623" y="1470611"/>
                      <a:pt x="185623" y="1443217"/>
                    </a:cubicBezTo>
                    <a:lnTo>
                      <a:pt x="185623" y="119556"/>
                    </a:lnTo>
                    <a:cubicBezTo>
                      <a:pt x="185623" y="92162"/>
                      <a:pt x="174494" y="67258"/>
                      <a:pt x="154709" y="47334"/>
                    </a:cubicBezTo>
                    <a:cubicBezTo>
                      <a:pt x="141107" y="32392"/>
                      <a:pt x="121322" y="22430"/>
                      <a:pt x="101537" y="18694"/>
                    </a:cubicBezTo>
                    <a:close/>
                    <a:moveTo>
                      <a:pt x="100294" y="0"/>
                    </a:moveTo>
                    <a:cubicBezTo>
                      <a:pt x="101532" y="0"/>
                      <a:pt x="101532" y="0"/>
                      <a:pt x="102770" y="0"/>
                    </a:cubicBezTo>
                    <a:cubicBezTo>
                      <a:pt x="127534" y="4981"/>
                      <a:pt x="151060" y="16188"/>
                      <a:pt x="168395" y="33622"/>
                    </a:cubicBezTo>
                    <a:cubicBezTo>
                      <a:pt x="190682" y="56036"/>
                      <a:pt x="203064" y="87167"/>
                      <a:pt x="203064" y="119543"/>
                    </a:cubicBezTo>
                    <a:lnTo>
                      <a:pt x="203064" y="1443229"/>
                    </a:lnTo>
                    <a:cubicBezTo>
                      <a:pt x="203064" y="1475605"/>
                      <a:pt x="190682" y="1505491"/>
                      <a:pt x="168395" y="1529151"/>
                    </a:cubicBezTo>
                    <a:cubicBezTo>
                      <a:pt x="151060" y="1546584"/>
                      <a:pt x="127534" y="1557791"/>
                      <a:pt x="102770" y="1562772"/>
                    </a:cubicBezTo>
                    <a:lnTo>
                      <a:pt x="101532" y="1562772"/>
                    </a:lnTo>
                    <a:lnTo>
                      <a:pt x="100294" y="1562772"/>
                    </a:lnTo>
                    <a:cubicBezTo>
                      <a:pt x="75530" y="1557791"/>
                      <a:pt x="53242" y="1546584"/>
                      <a:pt x="35908" y="1529151"/>
                    </a:cubicBezTo>
                    <a:cubicBezTo>
                      <a:pt x="12382" y="1505491"/>
                      <a:pt x="0" y="1475605"/>
                      <a:pt x="0" y="1443229"/>
                    </a:cubicBezTo>
                    <a:lnTo>
                      <a:pt x="0" y="119543"/>
                    </a:lnTo>
                    <a:cubicBezTo>
                      <a:pt x="0" y="87167"/>
                      <a:pt x="12382" y="56036"/>
                      <a:pt x="35908" y="33622"/>
                    </a:cubicBezTo>
                    <a:cubicBezTo>
                      <a:pt x="53242" y="16188"/>
                      <a:pt x="75530" y="4981"/>
                      <a:pt x="100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83DA204B-07D2-DB40-95B3-C87B49871AF8}"/>
                  </a:ext>
                </a:extLst>
              </p:cNvPr>
              <p:cNvSpPr/>
              <p:nvPr/>
            </p:nvSpPr>
            <p:spPr>
              <a:xfrm>
                <a:off x="16071962" y="7418803"/>
                <a:ext cx="185623" cy="1544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" h="1240">
                    <a:moveTo>
                      <a:pt x="150" y="1151"/>
                    </a:moveTo>
                    <a:lnTo>
                      <a:pt x="150" y="885"/>
                    </a:lnTo>
                    <a:lnTo>
                      <a:pt x="150" y="620"/>
                    </a:lnTo>
                    <a:lnTo>
                      <a:pt x="150" y="353"/>
                    </a:lnTo>
                    <a:lnTo>
                      <a:pt x="150" y="88"/>
                    </a:lnTo>
                    <a:cubicBezTo>
                      <a:pt x="150" y="76"/>
                      <a:pt x="147" y="64"/>
                      <a:pt x="143" y="53"/>
                    </a:cubicBezTo>
                    <a:cubicBezTo>
                      <a:pt x="138" y="42"/>
                      <a:pt x="132" y="33"/>
                      <a:pt x="123" y="25"/>
                    </a:cubicBezTo>
                    <a:cubicBezTo>
                      <a:pt x="117" y="18"/>
                      <a:pt x="110" y="12"/>
                      <a:pt x="101" y="8"/>
                    </a:cubicBezTo>
                    <a:cubicBezTo>
                      <a:pt x="93" y="4"/>
                      <a:pt x="85" y="1"/>
                      <a:pt x="75" y="0"/>
                    </a:cubicBezTo>
                    <a:cubicBezTo>
                      <a:pt x="66" y="1"/>
                      <a:pt x="57" y="4"/>
                      <a:pt x="48" y="8"/>
                    </a:cubicBezTo>
                    <a:cubicBezTo>
                      <a:pt x="41" y="12"/>
                      <a:pt x="33" y="18"/>
                      <a:pt x="27" y="25"/>
                    </a:cubicBezTo>
                    <a:cubicBezTo>
                      <a:pt x="19" y="33"/>
                      <a:pt x="12" y="42"/>
                      <a:pt x="8" y="53"/>
                    </a:cubicBezTo>
                    <a:cubicBezTo>
                      <a:pt x="3" y="64"/>
                      <a:pt x="0" y="76"/>
                      <a:pt x="0" y="88"/>
                    </a:cubicBezTo>
                    <a:lnTo>
                      <a:pt x="0" y="353"/>
                    </a:lnTo>
                    <a:lnTo>
                      <a:pt x="0" y="620"/>
                    </a:lnTo>
                    <a:lnTo>
                      <a:pt x="0" y="885"/>
                    </a:lnTo>
                    <a:lnTo>
                      <a:pt x="0" y="1151"/>
                    </a:lnTo>
                    <a:cubicBezTo>
                      <a:pt x="0" y="1163"/>
                      <a:pt x="3" y="1175"/>
                      <a:pt x="8" y="1186"/>
                    </a:cubicBezTo>
                    <a:cubicBezTo>
                      <a:pt x="12" y="1197"/>
                      <a:pt x="19" y="1207"/>
                      <a:pt x="27" y="1215"/>
                    </a:cubicBezTo>
                    <a:cubicBezTo>
                      <a:pt x="33" y="1221"/>
                      <a:pt x="41" y="1226"/>
                      <a:pt x="48" y="1231"/>
                    </a:cubicBezTo>
                    <a:cubicBezTo>
                      <a:pt x="57" y="1235"/>
                      <a:pt x="66" y="1238"/>
                      <a:pt x="75" y="1240"/>
                    </a:cubicBezTo>
                    <a:cubicBezTo>
                      <a:pt x="85" y="1238"/>
                      <a:pt x="93" y="1235"/>
                      <a:pt x="101" y="1231"/>
                    </a:cubicBezTo>
                    <a:cubicBezTo>
                      <a:pt x="110" y="1226"/>
                      <a:pt x="117" y="1221"/>
                      <a:pt x="123" y="1215"/>
                    </a:cubicBezTo>
                    <a:cubicBezTo>
                      <a:pt x="132" y="1207"/>
                      <a:pt x="138" y="1197"/>
                      <a:pt x="143" y="1186"/>
                    </a:cubicBezTo>
                    <a:cubicBezTo>
                      <a:pt x="147" y="1175"/>
                      <a:pt x="150" y="1163"/>
                      <a:pt x="150" y="115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0D801FF2-D0C1-F74F-A9BE-EF761A657390}"/>
                  </a:ext>
                </a:extLst>
              </p:cNvPr>
              <p:cNvSpPr/>
              <p:nvPr/>
            </p:nvSpPr>
            <p:spPr>
              <a:xfrm>
                <a:off x="14416305" y="9356690"/>
                <a:ext cx="1841280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9" h="107">
                    <a:moveTo>
                      <a:pt x="1425" y="0"/>
                    </a:moveTo>
                    <a:lnTo>
                      <a:pt x="739" y="0"/>
                    </a:lnTo>
                    <a:lnTo>
                      <a:pt x="54" y="0"/>
                    </a:lnTo>
                    <a:cubicBezTo>
                      <a:pt x="39" y="0"/>
                      <a:pt x="25" y="6"/>
                      <a:pt x="16" y="16"/>
                    </a:cubicBezTo>
                    <a:cubicBezTo>
                      <a:pt x="6" y="26"/>
                      <a:pt x="0" y="39"/>
                      <a:pt x="0" y="54"/>
                    </a:cubicBezTo>
                    <a:cubicBezTo>
                      <a:pt x="0" y="68"/>
                      <a:pt x="6" y="82"/>
                      <a:pt x="16" y="91"/>
                    </a:cubicBezTo>
                    <a:cubicBezTo>
                      <a:pt x="25" y="101"/>
                      <a:pt x="39" y="107"/>
                      <a:pt x="54" y="107"/>
                    </a:cubicBezTo>
                    <a:lnTo>
                      <a:pt x="739" y="107"/>
                    </a:lnTo>
                    <a:lnTo>
                      <a:pt x="1425" y="107"/>
                    </a:lnTo>
                    <a:cubicBezTo>
                      <a:pt x="1440" y="107"/>
                      <a:pt x="1453" y="101"/>
                      <a:pt x="1463" y="91"/>
                    </a:cubicBezTo>
                    <a:cubicBezTo>
                      <a:pt x="1473" y="82"/>
                      <a:pt x="1479" y="68"/>
                      <a:pt x="1479" y="54"/>
                    </a:cubicBezTo>
                    <a:cubicBezTo>
                      <a:pt x="1479" y="39"/>
                      <a:pt x="1473" y="26"/>
                      <a:pt x="1463" y="16"/>
                    </a:cubicBezTo>
                    <a:cubicBezTo>
                      <a:pt x="1453" y="6"/>
                      <a:pt x="1440" y="0"/>
                      <a:pt x="142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2FC6ED5B-E9FE-3649-B9B0-A6687E01DB6A}"/>
                  </a:ext>
                </a:extLst>
              </p:cNvPr>
              <p:cNvSpPr/>
              <p:nvPr/>
            </p:nvSpPr>
            <p:spPr>
              <a:xfrm>
                <a:off x="14406339" y="9346720"/>
                <a:ext cx="1859967" cy="152040"/>
              </a:xfrm>
              <a:custGeom>
                <a:avLst/>
                <a:gdLst>
                  <a:gd name="connsiteX0" fmla="*/ 77199 w 1859967"/>
                  <a:gd name="connsiteY0" fmla="*/ 18693 h 152040"/>
                  <a:gd name="connsiteX1" fmla="*/ 36116 w 1859967"/>
                  <a:gd name="connsiteY1" fmla="*/ 35953 h 152040"/>
                  <a:gd name="connsiteX2" fmla="*/ 18687 w 1859967"/>
                  <a:gd name="connsiteY2" fmla="*/ 76636 h 152040"/>
                  <a:gd name="connsiteX3" fmla="*/ 36116 w 1859967"/>
                  <a:gd name="connsiteY3" fmla="*/ 117319 h 152040"/>
                  <a:gd name="connsiteX4" fmla="*/ 77199 w 1859967"/>
                  <a:gd name="connsiteY4" fmla="*/ 133346 h 152040"/>
                  <a:gd name="connsiteX5" fmla="*/ 1784014 w 1859967"/>
                  <a:gd name="connsiteY5" fmla="*/ 133346 h 152040"/>
                  <a:gd name="connsiteX6" fmla="*/ 1825097 w 1859967"/>
                  <a:gd name="connsiteY6" fmla="*/ 117319 h 152040"/>
                  <a:gd name="connsiteX7" fmla="*/ 1842526 w 1859967"/>
                  <a:gd name="connsiteY7" fmla="*/ 76636 h 152040"/>
                  <a:gd name="connsiteX8" fmla="*/ 1825097 w 1859967"/>
                  <a:gd name="connsiteY8" fmla="*/ 35953 h 152040"/>
                  <a:gd name="connsiteX9" fmla="*/ 1784014 w 1859967"/>
                  <a:gd name="connsiteY9" fmla="*/ 18693 h 152040"/>
                  <a:gd name="connsiteX10" fmla="*/ 77187 w 1859967"/>
                  <a:gd name="connsiteY10" fmla="*/ 0 h 152040"/>
                  <a:gd name="connsiteX11" fmla="*/ 1784025 w 1859967"/>
                  <a:gd name="connsiteY11" fmla="*/ 0 h 152040"/>
                  <a:gd name="connsiteX12" fmla="*/ 1837558 w 1859967"/>
                  <a:gd name="connsiteY12" fmla="*/ 23486 h 152040"/>
                  <a:gd name="connsiteX13" fmla="*/ 1859967 w 1859967"/>
                  <a:gd name="connsiteY13" fmla="*/ 76638 h 152040"/>
                  <a:gd name="connsiteX14" fmla="*/ 1837558 w 1859967"/>
                  <a:gd name="connsiteY14" fmla="*/ 129790 h 152040"/>
                  <a:gd name="connsiteX15" fmla="*/ 1784025 w 1859967"/>
                  <a:gd name="connsiteY15" fmla="*/ 152040 h 152040"/>
                  <a:gd name="connsiteX16" fmla="*/ 77187 w 1859967"/>
                  <a:gd name="connsiteY16" fmla="*/ 152040 h 152040"/>
                  <a:gd name="connsiteX17" fmla="*/ 23654 w 1859967"/>
                  <a:gd name="connsiteY17" fmla="*/ 129790 h 152040"/>
                  <a:gd name="connsiteX18" fmla="*/ 0 w 1859967"/>
                  <a:gd name="connsiteY18" fmla="*/ 76638 h 152040"/>
                  <a:gd name="connsiteX19" fmla="*/ 23654 w 1859967"/>
                  <a:gd name="connsiteY19" fmla="*/ 23486 h 152040"/>
                  <a:gd name="connsiteX20" fmla="*/ 77187 w 1859967"/>
                  <a:gd name="connsiteY20" fmla="*/ 0 h 1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59967" h="152040">
                    <a:moveTo>
                      <a:pt x="77199" y="18693"/>
                    </a:moveTo>
                    <a:cubicBezTo>
                      <a:pt x="61015" y="18693"/>
                      <a:pt x="47321" y="24857"/>
                      <a:pt x="36116" y="35953"/>
                    </a:cubicBezTo>
                    <a:cubicBezTo>
                      <a:pt x="24912" y="47048"/>
                      <a:pt x="18687" y="60609"/>
                      <a:pt x="18687" y="76636"/>
                    </a:cubicBezTo>
                    <a:cubicBezTo>
                      <a:pt x="18687" y="91430"/>
                      <a:pt x="24912" y="104991"/>
                      <a:pt x="36116" y="117319"/>
                    </a:cubicBezTo>
                    <a:cubicBezTo>
                      <a:pt x="47321" y="127182"/>
                      <a:pt x="61015" y="133346"/>
                      <a:pt x="77199" y="133346"/>
                    </a:cubicBezTo>
                    <a:lnTo>
                      <a:pt x="1784014" y="133346"/>
                    </a:lnTo>
                    <a:cubicBezTo>
                      <a:pt x="1800198" y="133346"/>
                      <a:pt x="1813892" y="127182"/>
                      <a:pt x="1825097" y="117319"/>
                    </a:cubicBezTo>
                    <a:cubicBezTo>
                      <a:pt x="1836301" y="104991"/>
                      <a:pt x="1842526" y="91430"/>
                      <a:pt x="1842526" y="76636"/>
                    </a:cubicBezTo>
                    <a:cubicBezTo>
                      <a:pt x="1842526" y="60609"/>
                      <a:pt x="1836301" y="47048"/>
                      <a:pt x="1825097" y="35953"/>
                    </a:cubicBezTo>
                    <a:cubicBezTo>
                      <a:pt x="1813892" y="24857"/>
                      <a:pt x="1800198" y="18693"/>
                      <a:pt x="1784014" y="18693"/>
                    </a:cubicBezTo>
                    <a:close/>
                    <a:moveTo>
                      <a:pt x="77187" y="0"/>
                    </a:moveTo>
                    <a:lnTo>
                      <a:pt x="1784025" y="0"/>
                    </a:lnTo>
                    <a:cubicBezTo>
                      <a:pt x="1803944" y="0"/>
                      <a:pt x="1823863" y="8653"/>
                      <a:pt x="1837558" y="23486"/>
                    </a:cubicBezTo>
                    <a:cubicBezTo>
                      <a:pt x="1852497" y="37083"/>
                      <a:pt x="1859967" y="55624"/>
                      <a:pt x="1859967" y="76638"/>
                    </a:cubicBezTo>
                    <a:cubicBezTo>
                      <a:pt x="1859967" y="96416"/>
                      <a:pt x="1852497" y="114957"/>
                      <a:pt x="1837558" y="129790"/>
                    </a:cubicBezTo>
                    <a:cubicBezTo>
                      <a:pt x="1822618" y="143387"/>
                      <a:pt x="1803944" y="152040"/>
                      <a:pt x="1784025" y="152040"/>
                    </a:cubicBezTo>
                    <a:lnTo>
                      <a:pt x="77187" y="152040"/>
                    </a:lnTo>
                    <a:cubicBezTo>
                      <a:pt x="56023" y="152040"/>
                      <a:pt x="37349" y="143387"/>
                      <a:pt x="23654" y="129790"/>
                    </a:cubicBezTo>
                    <a:cubicBezTo>
                      <a:pt x="8715" y="114957"/>
                      <a:pt x="0" y="96416"/>
                      <a:pt x="0" y="76638"/>
                    </a:cubicBezTo>
                    <a:cubicBezTo>
                      <a:pt x="0" y="55624"/>
                      <a:pt x="8715" y="37083"/>
                      <a:pt x="23654" y="23486"/>
                    </a:cubicBezTo>
                    <a:cubicBezTo>
                      <a:pt x="37349" y="8653"/>
                      <a:pt x="56023" y="0"/>
                      <a:pt x="77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50391CF-E780-F04C-9140-7BF89FA40CF8}"/>
                  </a:ext>
                </a:extLst>
              </p:cNvPr>
              <p:cNvSpPr/>
              <p:nvPr/>
            </p:nvSpPr>
            <p:spPr>
              <a:xfrm>
                <a:off x="14494790" y="9093735"/>
                <a:ext cx="1684310" cy="2617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3" h="211">
                    <a:moveTo>
                      <a:pt x="1353" y="211"/>
                    </a:moveTo>
                    <a:lnTo>
                      <a:pt x="676" y="211"/>
                    </a:lnTo>
                    <a:lnTo>
                      <a:pt x="0" y="211"/>
                    </a:lnTo>
                    <a:lnTo>
                      <a:pt x="0" y="186"/>
                    </a:lnTo>
                    <a:lnTo>
                      <a:pt x="0" y="160"/>
                    </a:lnTo>
                    <a:cubicBezTo>
                      <a:pt x="0" y="116"/>
                      <a:pt x="18" y="76"/>
                      <a:pt x="47" y="47"/>
                    </a:cubicBezTo>
                    <a:cubicBezTo>
                      <a:pt x="76" y="19"/>
                      <a:pt x="115" y="0"/>
                      <a:pt x="160" y="0"/>
                    </a:cubicBezTo>
                    <a:lnTo>
                      <a:pt x="676" y="0"/>
                    </a:lnTo>
                    <a:lnTo>
                      <a:pt x="1193" y="0"/>
                    </a:lnTo>
                    <a:cubicBezTo>
                      <a:pt x="1237" y="0"/>
                      <a:pt x="1277" y="19"/>
                      <a:pt x="1306" y="47"/>
                    </a:cubicBezTo>
                    <a:cubicBezTo>
                      <a:pt x="1335" y="76"/>
                      <a:pt x="1353" y="116"/>
                      <a:pt x="1353" y="160"/>
                    </a:cubicBezTo>
                    <a:lnTo>
                      <a:pt x="1353" y="18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B4594243-8731-2C49-ABB2-E6665F346D6C}"/>
                  </a:ext>
                </a:extLst>
              </p:cNvPr>
              <p:cNvSpPr/>
              <p:nvPr/>
            </p:nvSpPr>
            <p:spPr>
              <a:xfrm>
                <a:off x="14486070" y="9085012"/>
                <a:ext cx="1701751" cy="279155"/>
              </a:xfrm>
              <a:custGeom>
                <a:avLst/>
                <a:gdLst>
                  <a:gd name="connsiteX0" fmla="*/ 207905 w 1701751"/>
                  <a:gd name="connsiteY0" fmla="*/ 18693 h 279155"/>
                  <a:gd name="connsiteX1" fmla="*/ 73460 w 1701751"/>
                  <a:gd name="connsiteY1" fmla="*/ 73246 h 279155"/>
                  <a:gd name="connsiteX2" fmla="*/ 17441 w 1701751"/>
                  <a:gd name="connsiteY2" fmla="*/ 207148 h 279155"/>
                  <a:gd name="connsiteX3" fmla="*/ 17441 w 1701751"/>
                  <a:gd name="connsiteY3" fmla="*/ 260461 h 279155"/>
                  <a:gd name="connsiteX4" fmla="*/ 1683065 w 1701751"/>
                  <a:gd name="connsiteY4" fmla="*/ 260461 h 279155"/>
                  <a:gd name="connsiteX5" fmla="*/ 1683065 w 1701751"/>
                  <a:gd name="connsiteY5" fmla="*/ 207148 h 279155"/>
                  <a:gd name="connsiteX6" fmla="*/ 1628291 w 1701751"/>
                  <a:gd name="connsiteY6" fmla="*/ 73246 h 279155"/>
                  <a:gd name="connsiteX7" fmla="*/ 1493846 w 1701751"/>
                  <a:gd name="connsiteY7" fmla="*/ 18693 h 279155"/>
                  <a:gd name="connsiteX8" fmla="*/ 207895 w 1701751"/>
                  <a:gd name="connsiteY8" fmla="*/ 0 h 279155"/>
                  <a:gd name="connsiteX9" fmla="*/ 1493856 w 1701751"/>
                  <a:gd name="connsiteY9" fmla="*/ 0 h 279155"/>
                  <a:gd name="connsiteX10" fmla="*/ 1640752 w 1701751"/>
                  <a:gd name="connsiteY10" fmla="*/ 60794 h 279155"/>
                  <a:gd name="connsiteX11" fmla="*/ 1701751 w 1701751"/>
                  <a:gd name="connsiteY11" fmla="*/ 207195 h 279155"/>
                  <a:gd name="connsiteX12" fmla="*/ 1701751 w 1701751"/>
                  <a:gd name="connsiteY12" fmla="*/ 270470 h 279155"/>
                  <a:gd name="connsiteX13" fmla="*/ 1693037 w 1701751"/>
                  <a:gd name="connsiteY13" fmla="*/ 279155 h 279155"/>
                  <a:gd name="connsiteX14" fmla="*/ 8714 w 1701751"/>
                  <a:gd name="connsiteY14" fmla="*/ 279155 h 279155"/>
                  <a:gd name="connsiteX15" fmla="*/ 0 w 1701751"/>
                  <a:gd name="connsiteY15" fmla="*/ 270470 h 279155"/>
                  <a:gd name="connsiteX16" fmla="*/ 0 w 1701751"/>
                  <a:gd name="connsiteY16" fmla="*/ 207195 h 279155"/>
                  <a:gd name="connsiteX17" fmla="*/ 60999 w 1701751"/>
                  <a:gd name="connsiteY17" fmla="*/ 60794 h 279155"/>
                  <a:gd name="connsiteX18" fmla="*/ 207895 w 1701751"/>
                  <a:gd name="connsiteY18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01751" h="279155">
                    <a:moveTo>
                      <a:pt x="207905" y="18693"/>
                    </a:moveTo>
                    <a:cubicBezTo>
                      <a:pt x="156865" y="18693"/>
                      <a:pt x="108316" y="38530"/>
                      <a:pt x="73460" y="73246"/>
                    </a:cubicBezTo>
                    <a:cubicBezTo>
                      <a:pt x="37359" y="109201"/>
                      <a:pt x="17441" y="157555"/>
                      <a:pt x="17441" y="207148"/>
                    </a:cubicBezTo>
                    <a:lnTo>
                      <a:pt x="17441" y="260461"/>
                    </a:lnTo>
                    <a:lnTo>
                      <a:pt x="1683065" y="260461"/>
                    </a:lnTo>
                    <a:lnTo>
                      <a:pt x="1683065" y="207148"/>
                    </a:lnTo>
                    <a:cubicBezTo>
                      <a:pt x="1683065" y="157555"/>
                      <a:pt x="1664392" y="109201"/>
                      <a:pt x="1628291" y="73246"/>
                    </a:cubicBezTo>
                    <a:cubicBezTo>
                      <a:pt x="1592190" y="38530"/>
                      <a:pt x="1544885" y="18693"/>
                      <a:pt x="1493846" y="18693"/>
                    </a:cubicBezTo>
                    <a:close/>
                    <a:moveTo>
                      <a:pt x="207895" y="0"/>
                    </a:moveTo>
                    <a:lnTo>
                      <a:pt x="1493856" y="0"/>
                    </a:lnTo>
                    <a:cubicBezTo>
                      <a:pt x="1549876" y="0"/>
                      <a:pt x="1602161" y="22332"/>
                      <a:pt x="1640752" y="60794"/>
                    </a:cubicBezTo>
                    <a:cubicBezTo>
                      <a:pt x="1680588" y="100496"/>
                      <a:pt x="1701751" y="151364"/>
                      <a:pt x="1701751" y="207195"/>
                    </a:cubicBezTo>
                    <a:lnTo>
                      <a:pt x="1701751" y="270470"/>
                    </a:lnTo>
                    <a:cubicBezTo>
                      <a:pt x="1701751" y="275433"/>
                      <a:pt x="1698016" y="279155"/>
                      <a:pt x="1693037" y="279155"/>
                    </a:cubicBezTo>
                    <a:lnTo>
                      <a:pt x="8714" y="279155"/>
                    </a:lnTo>
                    <a:cubicBezTo>
                      <a:pt x="3735" y="279155"/>
                      <a:pt x="0" y="275433"/>
                      <a:pt x="0" y="270470"/>
                    </a:cubicBezTo>
                    <a:lnTo>
                      <a:pt x="0" y="207195"/>
                    </a:lnTo>
                    <a:cubicBezTo>
                      <a:pt x="0" y="151364"/>
                      <a:pt x="21163" y="100496"/>
                      <a:pt x="60999" y="60794"/>
                    </a:cubicBezTo>
                    <a:cubicBezTo>
                      <a:pt x="99590" y="22332"/>
                      <a:pt x="151875" y="0"/>
                      <a:pt x="2078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9DBC5352-747B-664A-A702-B5F9A720A684}"/>
                  </a:ext>
                </a:extLst>
              </p:cNvPr>
              <p:cNvSpPr/>
              <p:nvPr/>
            </p:nvSpPr>
            <p:spPr>
              <a:xfrm>
                <a:off x="14416305" y="9356690"/>
                <a:ext cx="1841280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9" h="107">
                    <a:moveTo>
                      <a:pt x="1425" y="0"/>
                    </a:moveTo>
                    <a:lnTo>
                      <a:pt x="739" y="0"/>
                    </a:lnTo>
                    <a:lnTo>
                      <a:pt x="54" y="0"/>
                    </a:lnTo>
                    <a:cubicBezTo>
                      <a:pt x="39" y="0"/>
                      <a:pt x="25" y="6"/>
                      <a:pt x="16" y="16"/>
                    </a:cubicBezTo>
                    <a:cubicBezTo>
                      <a:pt x="6" y="26"/>
                      <a:pt x="0" y="39"/>
                      <a:pt x="0" y="54"/>
                    </a:cubicBezTo>
                    <a:cubicBezTo>
                      <a:pt x="0" y="68"/>
                      <a:pt x="6" y="82"/>
                      <a:pt x="16" y="91"/>
                    </a:cubicBezTo>
                    <a:cubicBezTo>
                      <a:pt x="25" y="101"/>
                      <a:pt x="39" y="107"/>
                      <a:pt x="54" y="107"/>
                    </a:cubicBezTo>
                    <a:lnTo>
                      <a:pt x="739" y="107"/>
                    </a:lnTo>
                    <a:lnTo>
                      <a:pt x="1425" y="107"/>
                    </a:lnTo>
                    <a:cubicBezTo>
                      <a:pt x="1440" y="107"/>
                      <a:pt x="1453" y="101"/>
                      <a:pt x="1463" y="91"/>
                    </a:cubicBezTo>
                    <a:cubicBezTo>
                      <a:pt x="1473" y="82"/>
                      <a:pt x="1479" y="68"/>
                      <a:pt x="1479" y="54"/>
                    </a:cubicBezTo>
                    <a:cubicBezTo>
                      <a:pt x="1479" y="39"/>
                      <a:pt x="1473" y="26"/>
                      <a:pt x="1463" y="16"/>
                    </a:cubicBezTo>
                    <a:cubicBezTo>
                      <a:pt x="1453" y="6"/>
                      <a:pt x="1440" y="0"/>
                      <a:pt x="142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4CE213EB-8933-3E4B-B485-E09C7FB5174D}"/>
                  </a:ext>
                </a:extLst>
              </p:cNvPr>
              <p:cNvSpPr/>
              <p:nvPr/>
            </p:nvSpPr>
            <p:spPr>
              <a:xfrm>
                <a:off x="14452433" y="9490033"/>
                <a:ext cx="1806398" cy="1249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1" h="1004">
                    <a:moveTo>
                      <a:pt x="1436" y="921"/>
                    </a:moveTo>
                    <a:cubicBezTo>
                      <a:pt x="1427" y="912"/>
                      <a:pt x="1415" y="907"/>
                      <a:pt x="1402" y="907"/>
                    </a:cubicBezTo>
                    <a:lnTo>
                      <a:pt x="774" y="907"/>
                    </a:lnTo>
                    <a:lnTo>
                      <a:pt x="774" y="0"/>
                    </a:lnTo>
                    <a:lnTo>
                      <a:pt x="676" y="0"/>
                    </a:lnTo>
                    <a:lnTo>
                      <a:pt x="676" y="907"/>
                    </a:lnTo>
                    <a:lnTo>
                      <a:pt x="49" y="907"/>
                    </a:lnTo>
                    <a:cubicBezTo>
                      <a:pt x="36" y="907"/>
                      <a:pt x="23" y="912"/>
                      <a:pt x="15" y="921"/>
                    </a:cubicBezTo>
                    <a:cubicBezTo>
                      <a:pt x="6" y="930"/>
                      <a:pt x="0" y="942"/>
                      <a:pt x="0" y="956"/>
                    </a:cubicBezTo>
                    <a:cubicBezTo>
                      <a:pt x="0" y="969"/>
                      <a:pt x="6" y="981"/>
                      <a:pt x="15" y="990"/>
                    </a:cubicBezTo>
                    <a:cubicBezTo>
                      <a:pt x="23" y="999"/>
                      <a:pt x="36" y="1004"/>
                      <a:pt x="49" y="1004"/>
                    </a:cubicBezTo>
                    <a:lnTo>
                      <a:pt x="1402" y="1004"/>
                    </a:lnTo>
                    <a:cubicBezTo>
                      <a:pt x="1415" y="1004"/>
                      <a:pt x="1427" y="999"/>
                      <a:pt x="1436" y="990"/>
                    </a:cubicBezTo>
                    <a:cubicBezTo>
                      <a:pt x="1445" y="981"/>
                      <a:pt x="1451" y="969"/>
                      <a:pt x="1451" y="956"/>
                    </a:cubicBezTo>
                    <a:cubicBezTo>
                      <a:pt x="1451" y="942"/>
                      <a:pt x="1445" y="930"/>
                      <a:pt x="1436" y="9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C0A78D34-4399-3243-8952-60EA31A1F8A8}"/>
                  </a:ext>
                </a:extLst>
              </p:cNvPr>
              <p:cNvSpPr/>
              <p:nvPr/>
            </p:nvSpPr>
            <p:spPr>
              <a:xfrm>
                <a:off x="14391389" y="10730035"/>
                <a:ext cx="262862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2" h="213">
                    <a:moveTo>
                      <a:pt x="212" y="107"/>
                    </a:moveTo>
                    <a:cubicBezTo>
                      <a:pt x="212" y="166"/>
                      <a:pt x="165" y="213"/>
                      <a:pt x="106" y="213"/>
                    </a:cubicBezTo>
                    <a:cubicBezTo>
                      <a:pt x="47" y="213"/>
                      <a:pt x="0" y="166"/>
                      <a:pt x="0" y="107"/>
                    </a:cubicBezTo>
                    <a:cubicBezTo>
                      <a:pt x="0" y="48"/>
                      <a:pt x="47" y="0"/>
                      <a:pt x="106" y="0"/>
                    </a:cubicBezTo>
                    <a:cubicBezTo>
                      <a:pt x="165" y="0"/>
                      <a:pt x="212" y="48"/>
                      <a:pt x="212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58A03E4D-5909-C64D-8FE9-6D3AE49782CA}"/>
                  </a:ext>
                </a:extLst>
              </p:cNvPr>
              <p:cNvSpPr/>
              <p:nvPr/>
            </p:nvSpPr>
            <p:spPr>
              <a:xfrm>
                <a:off x="14469874" y="10808547"/>
                <a:ext cx="105892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87">
                    <a:moveTo>
                      <a:pt x="86" y="44"/>
                    </a:moveTo>
                    <a:cubicBezTo>
                      <a:pt x="86" y="68"/>
                      <a:pt x="67" y="87"/>
                      <a:pt x="43" y="87"/>
                    </a:cubicBezTo>
                    <a:cubicBezTo>
                      <a:pt x="19" y="87"/>
                      <a:pt x="0" y="68"/>
                      <a:pt x="0" y="44"/>
                    </a:cubicBezTo>
                    <a:cubicBezTo>
                      <a:pt x="0" y="20"/>
                      <a:pt x="19" y="0"/>
                      <a:pt x="43" y="0"/>
                    </a:cubicBezTo>
                    <a:cubicBezTo>
                      <a:pt x="67" y="0"/>
                      <a:pt x="86" y="20"/>
                      <a:pt x="86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8C9A51C3-D9AF-D941-B695-78E02D31D862}"/>
                  </a:ext>
                </a:extLst>
              </p:cNvPr>
              <p:cNvSpPr/>
              <p:nvPr/>
            </p:nvSpPr>
            <p:spPr>
              <a:xfrm>
                <a:off x="15223575" y="10730035"/>
                <a:ext cx="264108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" h="213">
                    <a:moveTo>
                      <a:pt x="213" y="107"/>
                    </a:moveTo>
                    <a:cubicBezTo>
                      <a:pt x="213" y="166"/>
                      <a:pt x="165" y="213"/>
                      <a:pt x="106" y="213"/>
                    </a:cubicBezTo>
                    <a:cubicBezTo>
                      <a:pt x="48" y="213"/>
                      <a:pt x="0" y="166"/>
                      <a:pt x="0" y="107"/>
                    </a:cubicBezTo>
                    <a:cubicBezTo>
                      <a:pt x="0" y="48"/>
                      <a:pt x="48" y="0"/>
                      <a:pt x="106" y="0"/>
                    </a:cubicBezTo>
                    <a:cubicBezTo>
                      <a:pt x="165" y="0"/>
                      <a:pt x="213" y="48"/>
                      <a:pt x="213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A325D1DD-455D-F84E-9175-2D9C1AA49A40}"/>
                  </a:ext>
                </a:extLst>
              </p:cNvPr>
              <p:cNvSpPr/>
              <p:nvPr/>
            </p:nvSpPr>
            <p:spPr>
              <a:xfrm>
                <a:off x="15302063" y="10808547"/>
                <a:ext cx="107138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7">
                    <a:moveTo>
                      <a:pt x="87" y="44"/>
                    </a:moveTo>
                    <a:cubicBezTo>
                      <a:pt x="87" y="68"/>
                      <a:pt x="67" y="87"/>
                      <a:pt x="43" y="87"/>
                    </a:cubicBezTo>
                    <a:cubicBezTo>
                      <a:pt x="20" y="87"/>
                      <a:pt x="0" y="68"/>
                      <a:pt x="0" y="44"/>
                    </a:cubicBezTo>
                    <a:cubicBezTo>
                      <a:pt x="0" y="20"/>
                      <a:pt x="20" y="0"/>
                      <a:pt x="43" y="0"/>
                    </a:cubicBezTo>
                    <a:cubicBezTo>
                      <a:pt x="67" y="0"/>
                      <a:pt x="87" y="20"/>
                      <a:pt x="87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ECFFA6B4-626D-EF48-B978-2219A739895C}"/>
                  </a:ext>
                </a:extLst>
              </p:cNvPr>
              <p:cNvSpPr/>
              <p:nvPr/>
            </p:nvSpPr>
            <p:spPr>
              <a:xfrm>
                <a:off x="16057013" y="10730035"/>
                <a:ext cx="264108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" h="213">
                    <a:moveTo>
                      <a:pt x="213" y="107"/>
                    </a:moveTo>
                    <a:cubicBezTo>
                      <a:pt x="213" y="166"/>
                      <a:pt x="165" y="213"/>
                      <a:pt x="106" y="213"/>
                    </a:cubicBezTo>
                    <a:cubicBezTo>
                      <a:pt x="48" y="213"/>
                      <a:pt x="0" y="166"/>
                      <a:pt x="0" y="107"/>
                    </a:cubicBezTo>
                    <a:cubicBezTo>
                      <a:pt x="0" y="48"/>
                      <a:pt x="48" y="0"/>
                      <a:pt x="106" y="0"/>
                    </a:cubicBezTo>
                    <a:cubicBezTo>
                      <a:pt x="165" y="0"/>
                      <a:pt x="213" y="48"/>
                      <a:pt x="213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F51B8660-AA7F-9D47-B59E-E83316541556}"/>
                  </a:ext>
                </a:extLst>
              </p:cNvPr>
              <p:cNvSpPr/>
              <p:nvPr/>
            </p:nvSpPr>
            <p:spPr>
              <a:xfrm>
                <a:off x="16135498" y="10808547"/>
                <a:ext cx="107138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7">
                    <a:moveTo>
                      <a:pt x="87" y="44"/>
                    </a:moveTo>
                    <a:cubicBezTo>
                      <a:pt x="87" y="68"/>
                      <a:pt x="67" y="87"/>
                      <a:pt x="43" y="87"/>
                    </a:cubicBezTo>
                    <a:cubicBezTo>
                      <a:pt x="20" y="87"/>
                      <a:pt x="0" y="68"/>
                      <a:pt x="0" y="44"/>
                    </a:cubicBezTo>
                    <a:cubicBezTo>
                      <a:pt x="0" y="20"/>
                      <a:pt x="20" y="0"/>
                      <a:pt x="43" y="0"/>
                    </a:cubicBezTo>
                    <a:cubicBezTo>
                      <a:pt x="67" y="0"/>
                      <a:pt x="87" y="20"/>
                      <a:pt x="87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D54A4A16-90DC-D740-ABFC-9B2783439560}"/>
                  </a:ext>
                </a:extLst>
              </p:cNvPr>
              <p:cNvSpPr/>
              <p:nvPr/>
            </p:nvSpPr>
            <p:spPr>
              <a:xfrm>
                <a:off x="17331458" y="8956650"/>
                <a:ext cx="17441" cy="20488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1645">
                    <a:moveTo>
                      <a:pt x="7" y="1645"/>
                    </a:moveTo>
                    <a:cubicBezTo>
                      <a:pt x="4" y="1645"/>
                      <a:pt x="0" y="1642"/>
                      <a:pt x="0" y="1638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lnTo>
                      <a:pt x="15" y="1638"/>
                    </a:lnTo>
                    <a:cubicBezTo>
                      <a:pt x="15" y="1642"/>
                      <a:pt x="12" y="1645"/>
                      <a:pt x="7" y="16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C233A78E-7FC2-CE40-BB76-1AEAB647A0EA}"/>
                  </a:ext>
                </a:extLst>
              </p:cNvPr>
              <p:cNvSpPr/>
              <p:nvPr/>
            </p:nvSpPr>
            <p:spPr>
              <a:xfrm>
                <a:off x="11727887" y="8956650"/>
                <a:ext cx="17441" cy="20488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1645">
                    <a:moveTo>
                      <a:pt x="8" y="1645"/>
                    </a:moveTo>
                    <a:cubicBezTo>
                      <a:pt x="4" y="1645"/>
                      <a:pt x="0" y="1642"/>
                      <a:pt x="0" y="1638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1" y="0"/>
                      <a:pt x="15" y="3"/>
                      <a:pt x="15" y="7"/>
                    </a:cubicBezTo>
                    <a:lnTo>
                      <a:pt x="15" y="1638"/>
                    </a:lnTo>
                    <a:cubicBezTo>
                      <a:pt x="15" y="1642"/>
                      <a:pt x="11" y="1645"/>
                      <a:pt x="8" y="16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1CE3395B-A540-3448-98EC-8CEBD5F1F181}"/>
                  </a:ext>
                </a:extLst>
              </p:cNvPr>
              <p:cNvSpPr/>
              <p:nvPr/>
            </p:nvSpPr>
            <p:spPr>
              <a:xfrm>
                <a:off x="12069234" y="7978360"/>
                <a:ext cx="158216" cy="700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563">
                    <a:moveTo>
                      <a:pt x="89" y="64"/>
                    </a:moveTo>
                    <a:cubicBezTo>
                      <a:pt x="87" y="63"/>
                      <a:pt x="84" y="61"/>
                      <a:pt x="81" y="62"/>
                    </a:cubicBezTo>
                    <a:lnTo>
                      <a:pt x="79" y="62"/>
                    </a:lnTo>
                    <a:lnTo>
                      <a:pt x="77" y="37"/>
                    </a:lnTo>
                    <a:lnTo>
                      <a:pt x="75" y="13"/>
                    </a:lnTo>
                    <a:cubicBezTo>
                      <a:pt x="75" y="9"/>
                      <a:pt x="73" y="6"/>
                      <a:pt x="70" y="3"/>
                    </a:cubicBezTo>
                    <a:cubicBezTo>
                      <a:pt x="67" y="1"/>
                      <a:pt x="63" y="0"/>
                      <a:pt x="59" y="0"/>
                    </a:cubicBezTo>
                    <a:cubicBezTo>
                      <a:pt x="55" y="0"/>
                      <a:pt x="51" y="2"/>
                      <a:pt x="49" y="5"/>
                    </a:cubicBezTo>
                    <a:cubicBezTo>
                      <a:pt x="46" y="7"/>
                      <a:pt x="45" y="12"/>
                      <a:pt x="46" y="15"/>
                    </a:cubicBezTo>
                    <a:lnTo>
                      <a:pt x="47" y="40"/>
                    </a:lnTo>
                    <a:lnTo>
                      <a:pt x="50" y="64"/>
                    </a:lnTo>
                    <a:lnTo>
                      <a:pt x="47" y="64"/>
                    </a:lnTo>
                    <a:cubicBezTo>
                      <a:pt x="45" y="64"/>
                      <a:pt x="42" y="66"/>
                      <a:pt x="41" y="68"/>
                    </a:cubicBezTo>
                    <a:cubicBezTo>
                      <a:pt x="39" y="70"/>
                      <a:pt x="39" y="73"/>
                      <a:pt x="39" y="75"/>
                    </a:cubicBezTo>
                    <a:lnTo>
                      <a:pt x="40" y="93"/>
                    </a:lnTo>
                    <a:lnTo>
                      <a:pt x="24" y="94"/>
                    </a:lnTo>
                    <a:lnTo>
                      <a:pt x="18" y="95"/>
                    </a:lnTo>
                    <a:lnTo>
                      <a:pt x="11" y="95"/>
                    </a:lnTo>
                    <a:cubicBezTo>
                      <a:pt x="8" y="95"/>
                      <a:pt x="5" y="97"/>
                      <a:pt x="4" y="100"/>
                    </a:cubicBezTo>
                    <a:cubicBezTo>
                      <a:pt x="2" y="102"/>
                      <a:pt x="0" y="105"/>
                      <a:pt x="0" y="108"/>
                    </a:cubicBezTo>
                    <a:lnTo>
                      <a:pt x="6" y="178"/>
                    </a:lnTo>
                    <a:lnTo>
                      <a:pt x="11" y="246"/>
                    </a:lnTo>
                    <a:cubicBezTo>
                      <a:pt x="11" y="249"/>
                      <a:pt x="13" y="252"/>
                      <a:pt x="16" y="254"/>
                    </a:cubicBezTo>
                    <a:cubicBezTo>
                      <a:pt x="18" y="256"/>
                      <a:pt x="21" y="257"/>
                      <a:pt x="24" y="257"/>
                    </a:cubicBezTo>
                    <a:cubicBezTo>
                      <a:pt x="28" y="256"/>
                      <a:pt x="31" y="255"/>
                      <a:pt x="33" y="253"/>
                    </a:cubicBezTo>
                    <a:cubicBezTo>
                      <a:pt x="35" y="250"/>
                      <a:pt x="36" y="247"/>
                      <a:pt x="36" y="244"/>
                    </a:cubicBezTo>
                    <a:lnTo>
                      <a:pt x="30" y="169"/>
                    </a:lnTo>
                    <a:lnTo>
                      <a:pt x="26" y="117"/>
                    </a:lnTo>
                    <a:lnTo>
                      <a:pt x="42" y="116"/>
                    </a:lnTo>
                    <a:lnTo>
                      <a:pt x="75" y="539"/>
                    </a:lnTo>
                    <a:cubicBezTo>
                      <a:pt x="76" y="553"/>
                      <a:pt x="89" y="564"/>
                      <a:pt x="104" y="563"/>
                    </a:cubicBezTo>
                    <a:cubicBezTo>
                      <a:pt x="119" y="562"/>
                      <a:pt x="130" y="549"/>
                      <a:pt x="128" y="534"/>
                    </a:cubicBezTo>
                    <a:lnTo>
                      <a:pt x="92" y="70"/>
                    </a:lnTo>
                    <a:cubicBezTo>
                      <a:pt x="92" y="68"/>
                      <a:pt x="90" y="65"/>
                      <a:pt x="89" y="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1AC7F25B-02F1-AD46-AC05-5AEDB9A3878A}"/>
                  </a:ext>
                </a:extLst>
              </p:cNvPr>
              <p:cNvSpPr/>
              <p:nvPr/>
            </p:nvSpPr>
            <p:spPr>
              <a:xfrm>
                <a:off x="12196301" y="8205174"/>
                <a:ext cx="183131" cy="4162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" h="335">
                    <a:moveTo>
                      <a:pt x="143" y="17"/>
                    </a:moveTo>
                    <a:lnTo>
                      <a:pt x="87" y="0"/>
                    </a:lnTo>
                    <a:cubicBezTo>
                      <a:pt x="86" y="0"/>
                      <a:pt x="83" y="0"/>
                      <a:pt x="81" y="1"/>
                    </a:cubicBezTo>
                    <a:cubicBezTo>
                      <a:pt x="80" y="2"/>
                      <a:pt x="79" y="3"/>
                      <a:pt x="78" y="5"/>
                    </a:cubicBezTo>
                    <a:lnTo>
                      <a:pt x="1" y="289"/>
                    </a:lnTo>
                    <a:cubicBezTo>
                      <a:pt x="-1" y="299"/>
                      <a:pt x="0" y="308"/>
                      <a:pt x="5" y="317"/>
                    </a:cubicBezTo>
                    <a:cubicBezTo>
                      <a:pt x="10" y="326"/>
                      <a:pt x="17" y="331"/>
                      <a:pt x="27" y="334"/>
                    </a:cubicBezTo>
                    <a:cubicBezTo>
                      <a:pt x="30" y="335"/>
                      <a:pt x="33" y="335"/>
                      <a:pt x="36" y="335"/>
                    </a:cubicBezTo>
                    <a:cubicBezTo>
                      <a:pt x="37" y="335"/>
                      <a:pt x="39" y="335"/>
                      <a:pt x="39" y="335"/>
                    </a:cubicBezTo>
                    <a:cubicBezTo>
                      <a:pt x="54" y="334"/>
                      <a:pt x="67" y="323"/>
                      <a:pt x="71" y="308"/>
                    </a:cubicBezTo>
                    <a:lnTo>
                      <a:pt x="148" y="25"/>
                    </a:lnTo>
                    <a:cubicBezTo>
                      <a:pt x="149" y="22"/>
                      <a:pt x="147" y="18"/>
                      <a:pt x="143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30AEEDB6-FEED-A047-BFCD-9D9A769C589A}"/>
                  </a:ext>
                </a:extLst>
              </p:cNvPr>
              <p:cNvSpPr/>
              <p:nvPr/>
            </p:nvSpPr>
            <p:spPr>
              <a:xfrm>
                <a:off x="12317146" y="8076809"/>
                <a:ext cx="84714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" h="79">
                    <a:moveTo>
                      <a:pt x="68" y="37"/>
                    </a:moveTo>
                    <a:cubicBezTo>
                      <a:pt x="72" y="21"/>
                      <a:pt x="63" y="5"/>
                      <a:pt x="47" y="1"/>
                    </a:cubicBezTo>
                    <a:cubicBezTo>
                      <a:pt x="32" y="-4"/>
                      <a:pt x="16" y="5"/>
                      <a:pt x="12" y="21"/>
                    </a:cubicBezTo>
                    <a:lnTo>
                      <a:pt x="0" y="62"/>
                    </a:lnTo>
                    <a:lnTo>
                      <a:pt x="56" y="7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D280B536-4BBE-F940-AC84-4917014088F4}"/>
                  </a:ext>
                </a:extLst>
              </p:cNvPr>
              <p:cNvSpPr/>
              <p:nvPr/>
            </p:nvSpPr>
            <p:spPr>
              <a:xfrm>
                <a:off x="12308113" y="8068637"/>
                <a:ext cx="102425" cy="115351"/>
              </a:xfrm>
              <a:custGeom>
                <a:avLst/>
                <a:gdLst>
                  <a:gd name="connsiteX0" fmla="*/ 64231 w 102425"/>
                  <a:gd name="connsiteY0" fmla="*/ 19372 h 115351"/>
                  <a:gd name="connsiteX1" fmla="*/ 31241 w 102425"/>
                  <a:gd name="connsiteY1" fmla="*/ 37768 h 115351"/>
                  <a:gd name="connsiteX2" fmla="*/ 20245 w 102425"/>
                  <a:gd name="connsiteY2" fmla="*/ 80694 h 115351"/>
                  <a:gd name="connsiteX3" fmla="*/ 71562 w 102425"/>
                  <a:gd name="connsiteY3" fmla="*/ 95411 h 115351"/>
                  <a:gd name="connsiteX4" fmla="*/ 82558 w 102425"/>
                  <a:gd name="connsiteY4" fmla="*/ 52486 h 115351"/>
                  <a:gd name="connsiteX5" fmla="*/ 81336 w 102425"/>
                  <a:gd name="connsiteY5" fmla="*/ 31636 h 115351"/>
                  <a:gd name="connsiteX6" fmla="*/ 64231 w 102425"/>
                  <a:gd name="connsiteY6" fmla="*/ 19372 h 115351"/>
                  <a:gd name="connsiteX7" fmla="*/ 69237 w 102425"/>
                  <a:gd name="connsiteY7" fmla="*/ 1918 h 115351"/>
                  <a:gd name="connsiteX8" fmla="*/ 96314 w 102425"/>
                  <a:gd name="connsiteY8" fmla="*/ 22879 h 115351"/>
                  <a:gd name="connsiteX9" fmla="*/ 101237 w 102425"/>
                  <a:gd name="connsiteY9" fmla="*/ 56169 h 115351"/>
                  <a:gd name="connsiteX10" fmla="*/ 86468 w 102425"/>
                  <a:gd name="connsiteY10" fmla="*/ 109186 h 115351"/>
                  <a:gd name="connsiteX11" fmla="*/ 82775 w 102425"/>
                  <a:gd name="connsiteY11" fmla="*/ 114118 h 115351"/>
                  <a:gd name="connsiteX12" fmla="*/ 77852 w 102425"/>
                  <a:gd name="connsiteY12" fmla="*/ 115351 h 115351"/>
                  <a:gd name="connsiteX13" fmla="*/ 75391 w 102425"/>
                  <a:gd name="connsiteY13" fmla="*/ 115351 h 115351"/>
                  <a:gd name="connsiteX14" fmla="*/ 6467 w 102425"/>
                  <a:gd name="connsiteY14" fmla="*/ 94391 h 115351"/>
                  <a:gd name="connsiteX15" fmla="*/ 313 w 102425"/>
                  <a:gd name="connsiteY15" fmla="*/ 83294 h 115351"/>
                  <a:gd name="connsiteX16" fmla="*/ 13852 w 102425"/>
                  <a:gd name="connsiteY16" fmla="*/ 32742 h 115351"/>
                  <a:gd name="connsiteX17" fmla="*/ 69237 w 102425"/>
                  <a:gd name="connsiteY17" fmla="*/ 1918 h 11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425" h="115351">
                    <a:moveTo>
                      <a:pt x="64231" y="19372"/>
                    </a:moveTo>
                    <a:cubicBezTo>
                      <a:pt x="50791" y="15692"/>
                      <a:pt x="34907" y="24277"/>
                      <a:pt x="31241" y="37768"/>
                    </a:cubicBezTo>
                    <a:lnTo>
                      <a:pt x="20245" y="80694"/>
                    </a:lnTo>
                    <a:lnTo>
                      <a:pt x="71562" y="95411"/>
                    </a:lnTo>
                    <a:lnTo>
                      <a:pt x="82558" y="52486"/>
                    </a:lnTo>
                    <a:cubicBezTo>
                      <a:pt x="85002" y="45127"/>
                      <a:pt x="83780" y="37768"/>
                      <a:pt x="81336" y="31636"/>
                    </a:cubicBezTo>
                    <a:cubicBezTo>
                      <a:pt x="77671" y="25504"/>
                      <a:pt x="71562" y="20598"/>
                      <a:pt x="64231" y="19372"/>
                    </a:cubicBezTo>
                    <a:close/>
                    <a:moveTo>
                      <a:pt x="69237" y="1918"/>
                    </a:moveTo>
                    <a:cubicBezTo>
                      <a:pt x="81545" y="4384"/>
                      <a:pt x="90160" y="11782"/>
                      <a:pt x="96314" y="22879"/>
                    </a:cubicBezTo>
                    <a:cubicBezTo>
                      <a:pt x="102468" y="32742"/>
                      <a:pt x="103699" y="45072"/>
                      <a:pt x="101237" y="56169"/>
                    </a:cubicBezTo>
                    <a:lnTo>
                      <a:pt x="86468" y="109186"/>
                    </a:lnTo>
                    <a:cubicBezTo>
                      <a:pt x="86468" y="110419"/>
                      <a:pt x="85237" y="112885"/>
                      <a:pt x="82775" y="114118"/>
                    </a:cubicBezTo>
                    <a:cubicBezTo>
                      <a:pt x="81545" y="115351"/>
                      <a:pt x="79083" y="115351"/>
                      <a:pt x="77852" y="115351"/>
                    </a:cubicBezTo>
                    <a:cubicBezTo>
                      <a:pt x="77852" y="115351"/>
                      <a:pt x="76622" y="115351"/>
                      <a:pt x="75391" y="115351"/>
                    </a:cubicBezTo>
                    <a:lnTo>
                      <a:pt x="6467" y="94391"/>
                    </a:lnTo>
                    <a:cubicBezTo>
                      <a:pt x="1544" y="93158"/>
                      <a:pt x="-918" y="88226"/>
                      <a:pt x="313" y="83294"/>
                    </a:cubicBezTo>
                    <a:lnTo>
                      <a:pt x="13852" y="32742"/>
                    </a:lnTo>
                    <a:cubicBezTo>
                      <a:pt x="21236" y="9316"/>
                      <a:pt x="45852" y="-5480"/>
                      <a:pt x="69237" y="1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03D218F1-7358-A643-A3B4-82C13693D257}"/>
                  </a:ext>
                </a:extLst>
              </p:cNvPr>
              <p:cNvSpPr/>
              <p:nvPr/>
            </p:nvSpPr>
            <p:spPr>
              <a:xfrm>
                <a:off x="12300951" y="8154079"/>
                <a:ext cx="84714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" h="65">
                    <a:moveTo>
                      <a:pt x="13" y="0"/>
                    </a:moveTo>
                    <a:lnTo>
                      <a:pt x="0" y="48"/>
                    </a:lnTo>
                    <a:lnTo>
                      <a:pt x="56" y="65"/>
                    </a:lnTo>
                    <a:lnTo>
                      <a:pt x="69" y="1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1E85D9EA-EDBD-104F-8702-B6E701485735}"/>
                  </a:ext>
                </a:extLst>
              </p:cNvPr>
              <p:cNvSpPr/>
              <p:nvPr/>
            </p:nvSpPr>
            <p:spPr>
              <a:xfrm>
                <a:off x="12291989" y="8144808"/>
                <a:ext cx="102709" cy="97753"/>
              </a:xfrm>
              <a:custGeom>
                <a:avLst/>
                <a:gdLst>
                  <a:gd name="connsiteX0" fmla="*/ 31166 w 102709"/>
                  <a:gd name="connsiteY0" fmla="*/ 20487 h 97753"/>
                  <a:gd name="connsiteX1" fmla="*/ 20174 w 102709"/>
                  <a:gd name="connsiteY1" fmla="*/ 61938 h 97753"/>
                  <a:gd name="connsiteX2" fmla="*/ 71472 w 102709"/>
                  <a:gd name="connsiteY2" fmla="*/ 76567 h 97753"/>
                  <a:gd name="connsiteX3" fmla="*/ 82464 w 102709"/>
                  <a:gd name="connsiteY3" fmla="*/ 36336 h 97753"/>
                  <a:gd name="connsiteX4" fmla="*/ 21164 w 102709"/>
                  <a:gd name="connsiteY4" fmla="*/ 547 h 97753"/>
                  <a:gd name="connsiteX5" fmla="*/ 27318 w 102709"/>
                  <a:gd name="connsiteY5" fmla="*/ 547 h 97753"/>
                  <a:gd name="connsiteX6" fmla="*/ 96242 w 102709"/>
                  <a:gd name="connsiteY6" fmla="*/ 21465 h 97753"/>
                  <a:gd name="connsiteX7" fmla="*/ 102396 w 102709"/>
                  <a:gd name="connsiteY7" fmla="*/ 32539 h 97753"/>
                  <a:gd name="connsiteX8" fmla="*/ 86396 w 102709"/>
                  <a:gd name="connsiteY8" fmla="*/ 90371 h 97753"/>
                  <a:gd name="connsiteX9" fmla="*/ 81473 w 102709"/>
                  <a:gd name="connsiteY9" fmla="*/ 96523 h 97753"/>
                  <a:gd name="connsiteX10" fmla="*/ 77780 w 102709"/>
                  <a:gd name="connsiteY10" fmla="*/ 97753 h 97753"/>
                  <a:gd name="connsiteX11" fmla="*/ 75319 w 102709"/>
                  <a:gd name="connsiteY11" fmla="*/ 97753 h 97753"/>
                  <a:gd name="connsiteX12" fmla="*/ 6395 w 102709"/>
                  <a:gd name="connsiteY12" fmla="*/ 76835 h 97753"/>
                  <a:gd name="connsiteX13" fmla="*/ 241 w 102709"/>
                  <a:gd name="connsiteY13" fmla="*/ 65761 h 97753"/>
                  <a:gd name="connsiteX14" fmla="*/ 16241 w 102709"/>
                  <a:gd name="connsiteY14" fmla="*/ 6700 h 97753"/>
                  <a:gd name="connsiteX15" fmla="*/ 21164 w 102709"/>
                  <a:gd name="connsiteY15" fmla="*/ 547 h 97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2709" h="97753">
                    <a:moveTo>
                      <a:pt x="31166" y="20487"/>
                    </a:moveTo>
                    <a:lnTo>
                      <a:pt x="20174" y="61938"/>
                    </a:lnTo>
                    <a:lnTo>
                      <a:pt x="71472" y="76567"/>
                    </a:lnTo>
                    <a:lnTo>
                      <a:pt x="82464" y="36336"/>
                    </a:lnTo>
                    <a:close/>
                    <a:moveTo>
                      <a:pt x="21164" y="547"/>
                    </a:moveTo>
                    <a:cubicBezTo>
                      <a:pt x="23626" y="547"/>
                      <a:pt x="24857" y="-684"/>
                      <a:pt x="27318" y="547"/>
                    </a:cubicBezTo>
                    <a:lnTo>
                      <a:pt x="96242" y="21465"/>
                    </a:lnTo>
                    <a:cubicBezTo>
                      <a:pt x="101165" y="22695"/>
                      <a:pt x="103627" y="27617"/>
                      <a:pt x="102396" y="32539"/>
                    </a:cubicBezTo>
                    <a:lnTo>
                      <a:pt x="86396" y="90371"/>
                    </a:lnTo>
                    <a:cubicBezTo>
                      <a:pt x="85165" y="94062"/>
                      <a:pt x="83934" y="95292"/>
                      <a:pt x="81473" y="96523"/>
                    </a:cubicBezTo>
                    <a:cubicBezTo>
                      <a:pt x="81473" y="97753"/>
                      <a:pt x="80242" y="97753"/>
                      <a:pt x="77780" y="97753"/>
                    </a:cubicBezTo>
                    <a:lnTo>
                      <a:pt x="75319" y="97753"/>
                    </a:lnTo>
                    <a:lnTo>
                      <a:pt x="6395" y="76835"/>
                    </a:lnTo>
                    <a:cubicBezTo>
                      <a:pt x="2703" y="75605"/>
                      <a:pt x="-990" y="70683"/>
                      <a:pt x="241" y="65761"/>
                    </a:cubicBezTo>
                    <a:lnTo>
                      <a:pt x="16241" y="6700"/>
                    </a:lnTo>
                    <a:cubicBezTo>
                      <a:pt x="17472" y="4239"/>
                      <a:pt x="18703" y="3008"/>
                      <a:pt x="21164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5DBE9915-8FA3-AA49-97EE-7D90344EA41D}"/>
                  </a:ext>
                </a:extLst>
              </p:cNvPr>
              <p:cNvSpPr/>
              <p:nvPr/>
            </p:nvSpPr>
            <p:spPr>
              <a:xfrm>
                <a:off x="12300951" y="8154079"/>
                <a:ext cx="84714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" h="65">
                    <a:moveTo>
                      <a:pt x="13" y="0"/>
                    </a:moveTo>
                    <a:lnTo>
                      <a:pt x="0" y="48"/>
                    </a:lnTo>
                    <a:lnTo>
                      <a:pt x="56" y="65"/>
                    </a:lnTo>
                    <a:lnTo>
                      <a:pt x="69" y="1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ED141250-3081-034B-83FA-4376586F6826}"/>
                  </a:ext>
                </a:extLst>
              </p:cNvPr>
              <p:cNvSpPr/>
              <p:nvPr/>
            </p:nvSpPr>
            <p:spPr>
              <a:xfrm>
                <a:off x="12040580" y="8509254"/>
                <a:ext cx="353805" cy="256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207">
                    <a:moveTo>
                      <a:pt x="0" y="207"/>
                    </a:moveTo>
                    <a:lnTo>
                      <a:pt x="285" y="207"/>
                    </a:lnTo>
                    <a:lnTo>
                      <a:pt x="2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FAFBE0B4-C938-114F-97F5-A1DEBE2EEC9C}"/>
                  </a:ext>
                </a:extLst>
              </p:cNvPr>
              <p:cNvSpPr/>
              <p:nvPr/>
            </p:nvSpPr>
            <p:spPr>
              <a:xfrm>
                <a:off x="12031860" y="8499284"/>
                <a:ext cx="371246" cy="275417"/>
              </a:xfrm>
              <a:custGeom>
                <a:avLst/>
                <a:gdLst>
                  <a:gd name="connsiteX0" fmla="*/ 17441 w 371246"/>
                  <a:gd name="connsiteY0" fmla="*/ 18693 h 275417"/>
                  <a:gd name="connsiteX1" fmla="*/ 17441 w 371246"/>
                  <a:gd name="connsiteY1" fmla="*/ 257969 h 275417"/>
                  <a:gd name="connsiteX2" fmla="*/ 352559 w 371246"/>
                  <a:gd name="connsiteY2" fmla="*/ 257969 h 275417"/>
                  <a:gd name="connsiteX3" fmla="*/ 352559 w 371246"/>
                  <a:gd name="connsiteY3" fmla="*/ 18693 h 275417"/>
                  <a:gd name="connsiteX4" fmla="*/ 8691 w 371246"/>
                  <a:gd name="connsiteY4" fmla="*/ 0 h 275417"/>
                  <a:gd name="connsiteX5" fmla="*/ 362555 w 371246"/>
                  <a:gd name="connsiteY5" fmla="*/ 0 h 275417"/>
                  <a:gd name="connsiteX6" fmla="*/ 371246 w 371246"/>
                  <a:gd name="connsiteY6" fmla="*/ 9925 h 275417"/>
                  <a:gd name="connsiteX7" fmla="*/ 371246 w 371246"/>
                  <a:gd name="connsiteY7" fmla="*/ 266733 h 275417"/>
                  <a:gd name="connsiteX8" fmla="*/ 362555 w 371246"/>
                  <a:gd name="connsiteY8" fmla="*/ 275417 h 275417"/>
                  <a:gd name="connsiteX9" fmla="*/ 8691 w 371246"/>
                  <a:gd name="connsiteY9" fmla="*/ 275417 h 275417"/>
                  <a:gd name="connsiteX10" fmla="*/ 0 w 371246"/>
                  <a:gd name="connsiteY10" fmla="*/ 266733 h 275417"/>
                  <a:gd name="connsiteX11" fmla="*/ 0 w 371246"/>
                  <a:gd name="connsiteY11" fmla="*/ 9925 h 275417"/>
                  <a:gd name="connsiteX12" fmla="*/ 8691 w 371246"/>
                  <a:gd name="connsiteY12" fmla="*/ 0 h 27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1246" h="275417">
                    <a:moveTo>
                      <a:pt x="17441" y="18693"/>
                    </a:moveTo>
                    <a:lnTo>
                      <a:pt x="17441" y="257969"/>
                    </a:lnTo>
                    <a:lnTo>
                      <a:pt x="352559" y="257969"/>
                    </a:lnTo>
                    <a:lnTo>
                      <a:pt x="352559" y="18693"/>
                    </a:lnTo>
                    <a:close/>
                    <a:moveTo>
                      <a:pt x="8691" y="0"/>
                    </a:moveTo>
                    <a:lnTo>
                      <a:pt x="362555" y="0"/>
                    </a:lnTo>
                    <a:cubicBezTo>
                      <a:pt x="367521" y="0"/>
                      <a:pt x="371246" y="3722"/>
                      <a:pt x="371246" y="9925"/>
                    </a:cubicBezTo>
                    <a:lnTo>
                      <a:pt x="371246" y="266733"/>
                    </a:lnTo>
                    <a:cubicBezTo>
                      <a:pt x="371246" y="271695"/>
                      <a:pt x="367521" y="275417"/>
                      <a:pt x="362555" y="275417"/>
                    </a:cubicBezTo>
                    <a:lnTo>
                      <a:pt x="8691" y="275417"/>
                    </a:lnTo>
                    <a:cubicBezTo>
                      <a:pt x="3725" y="275417"/>
                      <a:pt x="0" y="271695"/>
                      <a:pt x="0" y="266733"/>
                    </a:cubicBezTo>
                    <a:lnTo>
                      <a:pt x="0" y="9925"/>
                    </a:lnTo>
                    <a:cubicBezTo>
                      <a:pt x="0" y="3722"/>
                      <a:pt x="3725" y="0"/>
                      <a:pt x="8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1DFC9E44-8ADB-854F-9C46-4193B2BD3039}"/>
                  </a:ext>
                </a:extLst>
              </p:cNvPr>
              <p:cNvSpPr/>
              <p:nvPr/>
            </p:nvSpPr>
            <p:spPr>
              <a:xfrm>
                <a:off x="12040580" y="8390862"/>
                <a:ext cx="353805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45">
                    <a:moveTo>
                      <a:pt x="285" y="0"/>
                    </a:moveTo>
                    <a:lnTo>
                      <a:pt x="0" y="0"/>
                    </a:lnTo>
                    <a:lnTo>
                      <a:pt x="0" y="45"/>
                    </a:lnTo>
                    <a:lnTo>
                      <a:pt x="285" y="4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215B647F-A03C-2A4E-9757-A813DBAB9DB5}"/>
                  </a:ext>
                </a:extLst>
              </p:cNvPr>
              <p:cNvSpPr/>
              <p:nvPr/>
            </p:nvSpPr>
            <p:spPr>
              <a:xfrm>
                <a:off x="12031860" y="8382138"/>
                <a:ext cx="371246" cy="72281"/>
              </a:xfrm>
              <a:custGeom>
                <a:avLst/>
                <a:gdLst>
                  <a:gd name="connsiteX0" fmla="*/ 17441 w 371246"/>
                  <a:gd name="connsiteY0" fmla="*/ 17448 h 72281"/>
                  <a:gd name="connsiteX1" fmla="*/ 17441 w 371246"/>
                  <a:gd name="connsiteY1" fmla="*/ 54835 h 72281"/>
                  <a:gd name="connsiteX2" fmla="*/ 352559 w 371246"/>
                  <a:gd name="connsiteY2" fmla="*/ 54835 h 72281"/>
                  <a:gd name="connsiteX3" fmla="*/ 352559 w 371246"/>
                  <a:gd name="connsiteY3" fmla="*/ 17448 h 72281"/>
                  <a:gd name="connsiteX4" fmla="*/ 8691 w 371246"/>
                  <a:gd name="connsiteY4" fmla="*/ 0 h 72281"/>
                  <a:gd name="connsiteX5" fmla="*/ 362555 w 371246"/>
                  <a:gd name="connsiteY5" fmla="*/ 0 h 72281"/>
                  <a:gd name="connsiteX6" fmla="*/ 371246 w 371246"/>
                  <a:gd name="connsiteY6" fmla="*/ 8576 h 72281"/>
                  <a:gd name="connsiteX7" fmla="*/ 371246 w 371246"/>
                  <a:gd name="connsiteY7" fmla="*/ 63705 h 72281"/>
                  <a:gd name="connsiteX8" fmla="*/ 362555 w 371246"/>
                  <a:gd name="connsiteY8" fmla="*/ 72281 h 72281"/>
                  <a:gd name="connsiteX9" fmla="*/ 8691 w 371246"/>
                  <a:gd name="connsiteY9" fmla="*/ 72281 h 72281"/>
                  <a:gd name="connsiteX10" fmla="*/ 0 w 371246"/>
                  <a:gd name="connsiteY10" fmla="*/ 63705 h 72281"/>
                  <a:gd name="connsiteX11" fmla="*/ 0 w 371246"/>
                  <a:gd name="connsiteY11" fmla="*/ 8576 h 72281"/>
                  <a:gd name="connsiteX12" fmla="*/ 8691 w 371246"/>
                  <a:gd name="connsiteY12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1246" h="72281">
                    <a:moveTo>
                      <a:pt x="17441" y="17448"/>
                    </a:moveTo>
                    <a:lnTo>
                      <a:pt x="17441" y="54835"/>
                    </a:lnTo>
                    <a:lnTo>
                      <a:pt x="352559" y="54835"/>
                    </a:lnTo>
                    <a:lnTo>
                      <a:pt x="352559" y="17448"/>
                    </a:lnTo>
                    <a:close/>
                    <a:moveTo>
                      <a:pt x="8691" y="0"/>
                    </a:moveTo>
                    <a:lnTo>
                      <a:pt x="362555" y="0"/>
                    </a:lnTo>
                    <a:cubicBezTo>
                      <a:pt x="367521" y="0"/>
                      <a:pt x="371246" y="3676"/>
                      <a:pt x="371246" y="8576"/>
                    </a:cubicBezTo>
                    <a:lnTo>
                      <a:pt x="371246" y="63705"/>
                    </a:lnTo>
                    <a:cubicBezTo>
                      <a:pt x="371246" y="68606"/>
                      <a:pt x="367521" y="72281"/>
                      <a:pt x="362555" y="72281"/>
                    </a:cubicBezTo>
                    <a:lnTo>
                      <a:pt x="8691" y="72281"/>
                    </a:lnTo>
                    <a:cubicBezTo>
                      <a:pt x="3725" y="72281"/>
                      <a:pt x="0" y="68606"/>
                      <a:pt x="0" y="63705"/>
                    </a:cubicBezTo>
                    <a:lnTo>
                      <a:pt x="0" y="8576"/>
                    </a:lnTo>
                    <a:cubicBezTo>
                      <a:pt x="0" y="3676"/>
                      <a:pt x="3725" y="0"/>
                      <a:pt x="8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FBEE4F26-09D8-2144-BCB0-12DC0B92C39C}"/>
                  </a:ext>
                </a:extLst>
              </p:cNvPr>
              <p:cNvSpPr/>
              <p:nvPr/>
            </p:nvSpPr>
            <p:spPr>
              <a:xfrm>
                <a:off x="12040580" y="8446942"/>
                <a:ext cx="353805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50">
                    <a:moveTo>
                      <a:pt x="0" y="50"/>
                    </a:moveTo>
                    <a:lnTo>
                      <a:pt x="285" y="50"/>
                    </a:lnTo>
                    <a:lnTo>
                      <a:pt x="2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32798987-6898-B141-93E0-915FB3816D4C}"/>
                  </a:ext>
                </a:extLst>
              </p:cNvPr>
              <p:cNvSpPr/>
              <p:nvPr/>
            </p:nvSpPr>
            <p:spPr>
              <a:xfrm>
                <a:off x="12031860" y="8438215"/>
                <a:ext cx="371246" cy="78512"/>
              </a:xfrm>
              <a:custGeom>
                <a:avLst/>
                <a:gdLst>
                  <a:gd name="connsiteX0" fmla="*/ 17441 w 371246"/>
                  <a:gd name="connsiteY0" fmla="*/ 17451 h 78512"/>
                  <a:gd name="connsiteX1" fmla="*/ 17441 w 371246"/>
                  <a:gd name="connsiteY1" fmla="*/ 59823 h 78512"/>
                  <a:gd name="connsiteX2" fmla="*/ 352559 w 371246"/>
                  <a:gd name="connsiteY2" fmla="*/ 59823 h 78512"/>
                  <a:gd name="connsiteX3" fmla="*/ 352559 w 371246"/>
                  <a:gd name="connsiteY3" fmla="*/ 17451 h 78512"/>
                  <a:gd name="connsiteX4" fmla="*/ 8691 w 371246"/>
                  <a:gd name="connsiteY4" fmla="*/ 0 h 78512"/>
                  <a:gd name="connsiteX5" fmla="*/ 362555 w 371246"/>
                  <a:gd name="connsiteY5" fmla="*/ 0 h 78512"/>
                  <a:gd name="connsiteX6" fmla="*/ 371246 w 371246"/>
                  <a:gd name="connsiteY6" fmla="*/ 8587 h 78512"/>
                  <a:gd name="connsiteX7" fmla="*/ 371246 w 371246"/>
                  <a:gd name="connsiteY7" fmla="*/ 69925 h 78512"/>
                  <a:gd name="connsiteX8" fmla="*/ 362555 w 371246"/>
                  <a:gd name="connsiteY8" fmla="*/ 78512 h 78512"/>
                  <a:gd name="connsiteX9" fmla="*/ 8691 w 371246"/>
                  <a:gd name="connsiteY9" fmla="*/ 78512 h 78512"/>
                  <a:gd name="connsiteX10" fmla="*/ 0 w 371246"/>
                  <a:gd name="connsiteY10" fmla="*/ 69925 h 78512"/>
                  <a:gd name="connsiteX11" fmla="*/ 0 w 371246"/>
                  <a:gd name="connsiteY11" fmla="*/ 8587 h 78512"/>
                  <a:gd name="connsiteX12" fmla="*/ 8691 w 371246"/>
                  <a:gd name="connsiteY12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1246" h="78512">
                    <a:moveTo>
                      <a:pt x="17441" y="17451"/>
                    </a:moveTo>
                    <a:lnTo>
                      <a:pt x="17441" y="59823"/>
                    </a:lnTo>
                    <a:lnTo>
                      <a:pt x="352559" y="59823"/>
                    </a:lnTo>
                    <a:lnTo>
                      <a:pt x="352559" y="17451"/>
                    </a:lnTo>
                    <a:close/>
                    <a:moveTo>
                      <a:pt x="8691" y="0"/>
                    </a:moveTo>
                    <a:lnTo>
                      <a:pt x="362555" y="0"/>
                    </a:lnTo>
                    <a:cubicBezTo>
                      <a:pt x="367521" y="0"/>
                      <a:pt x="371246" y="3680"/>
                      <a:pt x="371246" y="8587"/>
                    </a:cubicBezTo>
                    <a:lnTo>
                      <a:pt x="371246" y="69925"/>
                    </a:lnTo>
                    <a:cubicBezTo>
                      <a:pt x="371246" y="73605"/>
                      <a:pt x="367521" y="78512"/>
                      <a:pt x="362555" y="78512"/>
                    </a:cubicBezTo>
                    <a:lnTo>
                      <a:pt x="8691" y="78512"/>
                    </a:lnTo>
                    <a:cubicBezTo>
                      <a:pt x="3725" y="78512"/>
                      <a:pt x="0" y="73605"/>
                      <a:pt x="0" y="69925"/>
                    </a:cubicBezTo>
                    <a:lnTo>
                      <a:pt x="0" y="8587"/>
                    </a:lnTo>
                    <a:cubicBezTo>
                      <a:pt x="0" y="3680"/>
                      <a:pt x="3725" y="0"/>
                      <a:pt x="8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4CBFC3D8-C11F-B642-B6DF-C02D0488679E}"/>
                  </a:ext>
                </a:extLst>
              </p:cNvPr>
              <p:cNvSpPr/>
              <p:nvPr/>
            </p:nvSpPr>
            <p:spPr>
              <a:xfrm>
                <a:off x="13661356" y="8470621"/>
                <a:ext cx="316431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174">
                    <a:moveTo>
                      <a:pt x="255" y="0"/>
                    </a:moveTo>
                    <a:lnTo>
                      <a:pt x="0" y="47"/>
                    </a:lnTo>
                    <a:lnTo>
                      <a:pt x="43" y="174"/>
                    </a:lnTo>
                    <a:lnTo>
                      <a:pt x="255" y="17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83CBADF0-A978-A940-A281-F951ABF3B121}"/>
                  </a:ext>
                </a:extLst>
              </p:cNvPr>
              <p:cNvSpPr/>
              <p:nvPr/>
            </p:nvSpPr>
            <p:spPr>
              <a:xfrm>
                <a:off x="13652121" y="8461897"/>
                <a:ext cx="334386" cy="233045"/>
              </a:xfrm>
              <a:custGeom>
                <a:avLst/>
                <a:gdLst>
                  <a:gd name="connsiteX0" fmla="*/ 316945 w 334386"/>
                  <a:gd name="connsiteY0" fmla="*/ 19940 h 233045"/>
                  <a:gd name="connsiteX1" fmla="*/ 20447 w 334386"/>
                  <a:gd name="connsiteY1" fmla="*/ 74427 h 233045"/>
                  <a:gd name="connsiteX2" fmla="*/ 68830 w 334386"/>
                  <a:gd name="connsiteY2" fmla="*/ 215598 h 233045"/>
                  <a:gd name="connsiteX3" fmla="*/ 316945 w 334386"/>
                  <a:gd name="connsiteY3" fmla="*/ 215598 h 233045"/>
                  <a:gd name="connsiteX4" fmla="*/ 323216 w 334386"/>
                  <a:gd name="connsiteY4" fmla="*/ 0 h 233045"/>
                  <a:gd name="connsiteX5" fmla="*/ 331904 w 334386"/>
                  <a:gd name="connsiteY5" fmla="*/ 2479 h 233045"/>
                  <a:gd name="connsiteX6" fmla="*/ 334386 w 334386"/>
                  <a:gd name="connsiteY6" fmla="*/ 8677 h 233045"/>
                  <a:gd name="connsiteX7" fmla="*/ 334386 w 334386"/>
                  <a:gd name="connsiteY7" fmla="*/ 224368 h 233045"/>
                  <a:gd name="connsiteX8" fmla="*/ 325698 w 334386"/>
                  <a:gd name="connsiteY8" fmla="*/ 233045 h 233045"/>
                  <a:gd name="connsiteX9" fmla="*/ 62572 w 334386"/>
                  <a:gd name="connsiteY9" fmla="*/ 233045 h 233045"/>
                  <a:gd name="connsiteX10" fmla="*/ 53884 w 334386"/>
                  <a:gd name="connsiteY10" fmla="*/ 226847 h 233045"/>
                  <a:gd name="connsiteX11" fmla="*/ 514 w 334386"/>
                  <a:gd name="connsiteY11" fmla="*/ 69418 h 233045"/>
                  <a:gd name="connsiteX12" fmla="*/ 1755 w 334386"/>
                  <a:gd name="connsiteY12" fmla="*/ 61980 h 233045"/>
                  <a:gd name="connsiteX13" fmla="*/ 6720 w 334386"/>
                  <a:gd name="connsiteY13" fmla="*/ 58261 h 23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4386" h="233045">
                    <a:moveTo>
                      <a:pt x="316945" y="19940"/>
                    </a:moveTo>
                    <a:lnTo>
                      <a:pt x="20447" y="74427"/>
                    </a:lnTo>
                    <a:lnTo>
                      <a:pt x="68830" y="215598"/>
                    </a:lnTo>
                    <a:lnTo>
                      <a:pt x="316945" y="215598"/>
                    </a:lnTo>
                    <a:close/>
                    <a:moveTo>
                      <a:pt x="323216" y="0"/>
                    </a:moveTo>
                    <a:cubicBezTo>
                      <a:pt x="326939" y="0"/>
                      <a:pt x="329421" y="0"/>
                      <a:pt x="331904" y="2479"/>
                    </a:cubicBezTo>
                    <a:cubicBezTo>
                      <a:pt x="333145" y="3719"/>
                      <a:pt x="334386" y="6198"/>
                      <a:pt x="334386" y="8677"/>
                    </a:cubicBezTo>
                    <a:lnTo>
                      <a:pt x="334386" y="224368"/>
                    </a:lnTo>
                    <a:cubicBezTo>
                      <a:pt x="334386" y="229326"/>
                      <a:pt x="330663" y="233045"/>
                      <a:pt x="325698" y="233045"/>
                    </a:cubicBezTo>
                    <a:lnTo>
                      <a:pt x="62572" y="233045"/>
                    </a:lnTo>
                    <a:cubicBezTo>
                      <a:pt x="58849" y="233045"/>
                      <a:pt x="55125" y="230566"/>
                      <a:pt x="53884" y="226847"/>
                    </a:cubicBezTo>
                    <a:lnTo>
                      <a:pt x="514" y="69418"/>
                    </a:lnTo>
                    <a:cubicBezTo>
                      <a:pt x="-727" y="66938"/>
                      <a:pt x="514" y="64459"/>
                      <a:pt x="1755" y="61980"/>
                    </a:cubicBezTo>
                    <a:cubicBezTo>
                      <a:pt x="2996" y="59501"/>
                      <a:pt x="4237" y="58261"/>
                      <a:pt x="6720" y="58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9E9C4B94-E9E5-7E4E-9253-86BDFABFCDF7}"/>
                  </a:ext>
                </a:extLst>
              </p:cNvPr>
              <p:cNvSpPr/>
              <p:nvPr/>
            </p:nvSpPr>
            <p:spPr>
              <a:xfrm>
                <a:off x="13922972" y="7224391"/>
                <a:ext cx="2028149" cy="16500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9" h="1325">
                    <a:moveTo>
                      <a:pt x="51" y="1168"/>
                    </a:moveTo>
                    <a:cubicBezTo>
                      <a:pt x="13" y="1168"/>
                      <a:pt x="-9" y="998"/>
                      <a:pt x="3" y="973"/>
                    </a:cubicBezTo>
                    <a:cubicBezTo>
                      <a:pt x="20" y="938"/>
                      <a:pt x="572" y="825"/>
                      <a:pt x="572" y="825"/>
                    </a:cubicBezTo>
                    <a:cubicBezTo>
                      <a:pt x="572" y="825"/>
                      <a:pt x="568" y="272"/>
                      <a:pt x="723" y="103"/>
                    </a:cubicBezTo>
                    <a:cubicBezTo>
                      <a:pt x="806" y="14"/>
                      <a:pt x="1005" y="-3"/>
                      <a:pt x="1174" y="1"/>
                    </a:cubicBezTo>
                    <a:cubicBezTo>
                      <a:pt x="1423" y="8"/>
                      <a:pt x="1624" y="208"/>
                      <a:pt x="1629" y="456"/>
                    </a:cubicBezTo>
                    <a:cubicBezTo>
                      <a:pt x="1630" y="529"/>
                      <a:pt x="1621" y="613"/>
                      <a:pt x="1598" y="708"/>
                    </a:cubicBezTo>
                    <a:cubicBezTo>
                      <a:pt x="1598" y="708"/>
                      <a:pt x="1571" y="830"/>
                      <a:pt x="1561" y="870"/>
                    </a:cubicBezTo>
                    <a:cubicBezTo>
                      <a:pt x="1532" y="1003"/>
                      <a:pt x="1629" y="1325"/>
                      <a:pt x="1629" y="1325"/>
                    </a:cubicBezTo>
                    <a:lnTo>
                      <a:pt x="814" y="1325"/>
                    </a:lnTo>
                    <a:lnTo>
                      <a:pt x="786" y="117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3D3B7CA9-25C6-6947-BEDC-E6ECB215C509}"/>
                  </a:ext>
                </a:extLst>
              </p:cNvPr>
              <p:cNvSpPr/>
              <p:nvPr/>
            </p:nvSpPr>
            <p:spPr>
              <a:xfrm>
                <a:off x="13914538" y="7216167"/>
                <a:ext cx="2047064" cy="1668202"/>
              </a:xfrm>
              <a:custGeom>
                <a:avLst/>
                <a:gdLst>
                  <a:gd name="connsiteX0" fmla="*/ 1470093 w 2047064"/>
                  <a:gd name="connsiteY0" fmla="*/ 19440 h 1668202"/>
                  <a:gd name="connsiteX1" fmla="*/ 914814 w 2047064"/>
                  <a:gd name="connsiteY1" fmla="*/ 142722 h 1668202"/>
                  <a:gd name="connsiteX2" fmla="*/ 751716 w 2047064"/>
                  <a:gd name="connsiteY2" fmla="*/ 665739 h 1668202"/>
                  <a:gd name="connsiteX3" fmla="*/ 729306 w 2047064"/>
                  <a:gd name="connsiteY3" fmla="*/ 1036832 h 1668202"/>
                  <a:gd name="connsiteX4" fmla="*/ 723081 w 2047064"/>
                  <a:gd name="connsiteY4" fmla="*/ 1045549 h 1668202"/>
                  <a:gd name="connsiteX5" fmla="*/ 19644 w 2047064"/>
                  <a:gd name="connsiteY5" fmla="*/ 1224869 h 1668202"/>
                  <a:gd name="connsiteX6" fmla="*/ 56995 w 2047064"/>
                  <a:gd name="connsiteY6" fmla="*/ 1441547 h 1668202"/>
                  <a:gd name="connsiteX7" fmla="*/ 71935 w 2047064"/>
                  <a:gd name="connsiteY7" fmla="*/ 1455245 h 1668202"/>
                  <a:gd name="connsiteX8" fmla="*/ 987025 w 2047064"/>
                  <a:gd name="connsiteY8" fmla="*/ 1458981 h 1668202"/>
                  <a:gd name="connsiteX9" fmla="*/ 995740 w 2047064"/>
                  <a:gd name="connsiteY9" fmla="*/ 1466453 h 1668202"/>
                  <a:gd name="connsiteX10" fmla="*/ 1029356 w 2047064"/>
                  <a:gd name="connsiteY10" fmla="*/ 1650754 h 1668202"/>
                  <a:gd name="connsiteX11" fmla="*/ 2024127 w 2047064"/>
                  <a:gd name="connsiteY11" fmla="*/ 1650754 h 1668202"/>
                  <a:gd name="connsiteX12" fmla="*/ 1944446 w 2047064"/>
                  <a:gd name="connsiteY12" fmla="*/ 1091624 h 1668202"/>
                  <a:gd name="connsiteX13" fmla="*/ 1988021 w 2047064"/>
                  <a:gd name="connsiteY13" fmla="*/ 888644 h 1668202"/>
                  <a:gd name="connsiteX14" fmla="*/ 2026617 w 2047064"/>
                  <a:gd name="connsiteY14" fmla="*/ 577324 h 1668202"/>
                  <a:gd name="connsiteX15" fmla="*/ 1470093 w 2047064"/>
                  <a:gd name="connsiteY15" fmla="*/ 19440 h 1668202"/>
                  <a:gd name="connsiteX16" fmla="*/ 1471343 w 2047064"/>
                  <a:gd name="connsiteY16" fmla="*/ 747 h 1668202"/>
                  <a:gd name="connsiteX17" fmla="*/ 2046549 w 2047064"/>
                  <a:gd name="connsiteY17" fmla="*/ 577320 h 1668202"/>
                  <a:gd name="connsiteX18" fmla="*/ 2006708 w 2047064"/>
                  <a:gd name="connsiteY18" fmla="*/ 893626 h 1668202"/>
                  <a:gd name="connsiteX19" fmla="*/ 1963132 w 2047064"/>
                  <a:gd name="connsiteY19" fmla="*/ 1095365 h 1668202"/>
                  <a:gd name="connsiteX20" fmla="*/ 2046549 w 2047064"/>
                  <a:gd name="connsiteY20" fmla="*/ 1656994 h 1668202"/>
                  <a:gd name="connsiteX21" fmla="*/ 2045304 w 2047064"/>
                  <a:gd name="connsiteY21" fmla="*/ 1664466 h 1668202"/>
                  <a:gd name="connsiteX22" fmla="*/ 2037834 w 2047064"/>
                  <a:gd name="connsiteY22" fmla="*/ 1668202 h 1668202"/>
                  <a:gd name="connsiteX23" fmla="*/ 1023131 w 2047064"/>
                  <a:gd name="connsiteY23" fmla="*/ 1668202 h 1668202"/>
                  <a:gd name="connsiteX24" fmla="*/ 1014416 w 2047064"/>
                  <a:gd name="connsiteY24" fmla="*/ 1660730 h 1668202"/>
                  <a:gd name="connsiteX25" fmla="*/ 980800 w 2047064"/>
                  <a:gd name="connsiteY25" fmla="*/ 1476426 h 1668202"/>
                  <a:gd name="connsiteX26" fmla="*/ 73170 w 2047064"/>
                  <a:gd name="connsiteY26" fmla="*/ 1472690 h 1668202"/>
                  <a:gd name="connsiteX27" fmla="*/ 42044 w 2047064"/>
                  <a:gd name="connsiteY27" fmla="*/ 1449029 h 1668202"/>
                  <a:gd name="connsiteX28" fmla="*/ 4693 w 2047064"/>
                  <a:gd name="connsiteY28" fmla="*/ 1216158 h 1668202"/>
                  <a:gd name="connsiteX29" fmla="*/ 713118 w 2047064"/>
                  <a:gd name="connsiteY29" fmla="*/ 1029364 h 1668202"/>
                  <a:gd name="connsiteX30" fmla="*/ 903608 w 2047064"/>
                  <a:gd name="connsiteY30" fmla="*/ 130258 h 1668202"/>
                  <a:gd name="connsiteX31" fmla="*/ 1471343 w 2047064"/>
                  <a:gd name="connsiteY31" fmla="*/ 747 h 166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47064" h="1668202">
                    <a:moveTo>
                      <a:pt x="1470093" y="19440"/>
                    </a:moveTo>
                    <a:cubicBezTo>
                      <a:pt x="1273380" y="13213"/>
                      <a:pt x="1016905" y="30647"/>
                      <a:pt x="914814" y="142722"/>
                    </a:cubicBezTo>
                    <a:cubicBezTo>
                      <a:pt x="837622" y="227401"/>
                      <a:pt x="781597" y="407966"/>
                      <a:pt x="751716" y="665739"/>
                    </a:cubicBezTo>
                    <a:cubicBezTo>
                      <a:pt x="728061" y="862493"/>
                      <a:pt x="729306" y="1034341"/>
                      <a:pt x="729306" y="1036832"/>
                    </a:cubicBezTo>
                    <a:cubicBezTo>
                      <a:pt x="729306" y="1040568"/>
                      <a:pt x="726816" y="1044304"/>
                      <a:pt x="723081" y="1045549"/>
                    </a:cubicBezTo>
                    <a:cubicBezTo>
                      <a:pt x="395640" y="1112794"/>
                      <a:pt x="39564" y="1198718"/>
                      <a:pt x="19644" y="1224869"/>
                    </a:cubicBezTo>
                    <a:cubicBezTo>
                      <a:pt x="9684" y="1246039"/>
                      <a:pt x="24624" y="1389245"/>
                      <a:pt x="56995" y="1441547"/>
                    </a:cubicBezTo>
                    <a:cubicBezTo>
                      <a:pt x="61975" y="1450264"/>
                      <a:pt x="68200" y="1455245"/>
                      <a:pt x="71935" y="1455245"/>
                    </a:cubicBezTo>
                    <a:lnTo>
                      <a:pt x="987025" y="1458981"/>
                    </a:lnTo>
                    <a:cubicBezTo>
                      <a:pt x="992005" y="1458981"/>
                      <a:pt x="995740" y="1462717"/>
                      <a:pt x="995740" y="1466453"/>
                    </a:cubicBezTo>
                    <a:lnTo>
                      <a:pt x="1029356" y="1650754"/>
                    </a:lnTo>
                    <a:lnTo>
                      <a:pt x="2024127" y="1650754"/>
                    </a:lnTo>
                    <a:cubicBezTo>
                      <a:pt x="2004207" y="1582264"/>
                      <a:pt x="1909585" y="1243548"/>
                      <a:pt x="1944446" y="1091624"/>
                    </a:cubicBezTo>
                    <a:cubicBezTo>
                      <a:pt x="1954406" y="1041813"/>
                      <a:pt x="1988021" y="889889"/>
                      <a:pt x="1988021" y="888644"/>
                    </a:cubicBezTo>
                    <a:cubicBezTo>
                      <a:pt x="2015412" y="779059"/>
                      <a:pt x="2029107" y="675701"/>
                      <a:pt x="2026617" y="577324"/>
                    </a:cubicBezTo>
                    <a:cubicBezTo>
                      <a:pt x="2021637" y="272231"/>
                      <a:pt x="1777613" y="26911"/>
                      <a:pt x="1470093" y="19440"/>
                    </a:cubicBezTo>
                    <a:close/>
                    <a:moveTo>
                      <a:pt x="1471343" y="747"/>
                    </a:moveTo>
                    <a:cubicBezTo>
                      <a:pt x="1788827" y="9464"/>
                      <a:pt x="2041569" y="262259"/>
                      <a:pt x="2046549" y="577320"/>
                    </a:cubicBezTo>
                    <a:cubicBezTo>
                      <a:pt x="2047794" y="675699"/>
                      <a:pt x="2035344" y="782794"/>
                      <a:pt x="2006708" y="893626"/>
                    </a:cubicBezTo>
                    <a:cubicBezTo>
                      <a:pt x="2006708" y="893626"/>
                      <a:pt x="1974337" y="1045553"/>
                      <a:pt x="1963132" y="1095365"/>
                    </a:cubicBezTo>
                    <a:cubicBezTo>
                      <a:pt x="1925781" y="1256008"/>
                      <a:pt x="2045304" y="1652013"/>
                      <a:pt x="2046549" y="1656994"/>
                    </a:cubicBezTo>
                    <a:cubicBezTo>
                      <a:pt x="2047794" y="1658240"/>
                      <a:pt x="2046549" y="1661975"/>
                      <a:pt x="2045304" y="1664466"/>
                    </a:cubicBezTo>
                    <a:cubicBezTo>
                      <a:pt x="2044059" y="1665711"/>
                      <a:pt x="2040324" y="1668202"/>
                      <a:pt x="2037834" y="1668202"/>
                    </a:cubicBezTo>
                    <a:lnTo>
                      <a:pt x="1023131" y="1668202"/>
                    </a:lnTo>
                    <a:cubicBezTo>
                      <a:pt x="1019396" y="1668202"/>
                      <a:pt x="1015661" y="1664466"/>
                      <a:pt x="1014416" y="1660730"/>
                    </a:cubicBezTo>
                    <a:lnTo>
                      <a:pt x="980800" y="1476426"/>
                    </a:lnTo>
                    <a:lnTo>
                      <a:pt x="73170" y="1472690"/>
                    </a:lnTo>
                    <a:cubicBezTo>
                      <a:pt x="61965" y="1472690"/>
                      <a:pt x="52004" y="1463973"/>
                      <a:pt x="42044" y="1449029"/>
                    </a:cubicBezTo>
                    <a:cubicBezTo>
                      <a:pt x="8428" y="1396727"/>
                      <a:pt x="-9002" y="1246045"/>
                      <a:pt x="4693" y="1216158"/>
                    </a:cubicBezTo>
                    <a:cubicBezTo>
                      <a:pt x="25859" y="1173818"/>
                      <a:pt x="542548" y="1064232"/>
                      <a:pt x="713118" y="1029364"/>
                    </a:cubicBezTo>
                    <a:cubicBezTo>
                      <a:pt x="713118" y="949665"/>
                      <a:pt x="718098" y="330751"/>
                      <a:pt x="903608" y="130258"/>
                    </a:cubicBezTo>
                    <a:cubicBezTo>
                      <a:pt x="1010681" y="13200"/>
                      <a:pt x="1270893" y="-4235"/>
                      <a:pt x="1471343" y="7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EC82530C-9347-354C-8D6E-DAAC79B3F4A2}"/>
                  </a:ext>
                </a:extLst>
              </p:cNvPr>
              <p:cNvSpPr/>
              <p:nvPr/>
            </p:nvSpPr>
            <p:spPr>
              <a:xfrm>
                <a:off x="14710312" y="6426805"/>
                <a:ext cx="685185" cy="9571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1" h="769">
                    <a:moveTo>
                      <a:pt x="551" y="649"/>
                    </a:moveTo>
                    <a:lnTo>
                      <a:pt x="428" y="425"/>
                    </a:lnTo>
                    <a:cubicBezTo>
                      <a:pt x="454" y="368"/>
                      <a:pt x="467" y="247"/>
                      <a:pt x="469" y="205"/>
                    </a:cubicBezTo>
                    <a:cubicBezTo>
                      <a:pt x="478" y="80"/>
                      <a:pt x="364" y="10"/>
                      <a:pt x="239" y="1"/>
                    </a:cubicBezTo>
                    <a:cubicBezTo>
                      <a:pt x="116" y="-7"/>
                      <a:pt x="0" y="63"/>
                      <a:pt x="0" y="161"/>
                    </a:cubicBezTo>
                    <a:cubicBezTo>
                      <a:pt x="0" y="216"/>
                      <a:pt x="2" y="585"/>
                      <a:pt x="124" y="603"/>
                    </a:cubicBezTo>
                    <a:cubicBezTo>
                      <a:pt x="171" y="609"/>
                      <a:pt x="202" y="602"/>
                      <a:pt x="235" y="581"/>
                    </a:cubicBezTo>
                    <a:lnTo>
                      <a:pt x="343" y="76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D4DAF87E-1FC0-744E-A972-727193421E3B}"/>
                  </a:ext>
                </a:extLst>
              </p:cNvPr>
              <p:cNvSpPr/>
              <p:nvPr/>
            </p:nvSpPr>
            <p:spPr>
              <a:xfrm>
                <a:off x="14701592" y="6418513"/>
                <a:ext cx="702627" cy="974119"/>
              </a:xfrm>
              <a:custGeom>
                <a:avLst/>
                <a:gdLst>
                  <a:gd name="connsiteX0" fmla="*/ 305923 w 702627"/>
                  <a:gd name="connsiteY0" fmla="*/ 19506 h 974119"/>
                  <a:gd name="connsiteX1" fmla="*/ 72153 w 702627"/>
                  <a:gd name="connsiteY1" fmla="*/ 92935 h 974119"/>
                  <a:gd name="connsiteX2" fmla="*/ 17441 w 702627"/>
                  <a:gd name="connsiteY2" fmla="*/ 208680 h 974119"/>
                  <a:gd name="connsiteX3" fmla="*/ 164169 w 702627"/>
                  <a:gd name="connsiteY3" fmla="*/ 748824 h 974119"/>
                  <a:gd name="connsiteX4" fmla="*/ 297219 w 702627"/>
                  <a:gd name="connsiteY4" fmla="*/ 723932 h 974119"/>
                  <a:gd name="connsiteX5" fmla="*/ 300950 w 702627"/>
                  <a:gd name="connsiteY5" fmla="*/ 722688 h 974119"/>
                  <a:gd name="connsiteX6" fmla="*/ 303437 w 702627"/>
                  <a:gd name="connsiteY6" fmla="*/ 723932 h 974119"/>
                  <a:gd name="connsiteX7" fmla="*/ 309654 w 702627"/>
                  <a:gd name="connsiteY7" fmla="*/ 727666 h 974119"/>
                  <a:gd name="connsiteX8" fmla="*/ 440217 w 702627"/>
                  <a:gd name="connsiteY8" fmla="*/ 952933 h 974119"/>
                  <a:gd name="connsiteX9" fmla="*/ 681448 w 702627"/>
                  <a:gd name="connsiteY9" fmla="*/ 812297 h 974119"/>
                  <a:gd name="connsiteX10" fmla="*/ 532233 w 702627"/>
                  <a:gd name="connsiteY10" fmla="*/ 540981 h 974119"/>
                  <a:gd name="connsiteX11" fmla="*/ 532233 w 702627"/>
                  <a:gd name="connsiteY11" fmla="*/ 533513 h 974119"/>
                  <a:gd name="connsiteX12" fmla="*/ 583215 w 702627"/>
                  <a:gd name="connsiteY12" fmla="*/ 262197 h 974119"/>
                  <a:gd name="connsiteX13" fmla="*/ 506120 w 702627"/>
                  <a:gd name="connsiteY13" fmla="*/ 89202 h 974119"/>
                  <a:gd name="connsiteX14" fmla="*/ 305923 w 702627"/>
                  <a:gd name="connsiteY14" fmla="*/ 19506 h 974119"/>
                  <a:gd name="connsiteX15" fmla="*/ 307166 w 702627"/>
                  <a:gd name="connsiteY15" fmla="*/ 813 h 974119"/>
                  <a:gd name="connsiteX16" fmla="*/ 517332 w 702627"/>
                  <a:gd name="connsiteY16" fmla="*/ 75491 h 974119"/>
                  <a:gd name="connsiteX17" fmla="*/ 601896 w 702627"/>
                  <a:gd name="connsiteY17" fmla="*/ 263431 h 974119"/>
                  <a:gd name="connsiteX18" fmla="*/ 550909 w 702627"/>
                  <a:gd name="connsiteY18" fmla="*/ 537252 h 974119"/>
                  <a:gd name="connsiteX19" fmla="*/ 701383 w 702627"/>
                  <a:gd name="connsiteY19" fmla="*/ 811072 h 974119"/>
                  <a:gd name="connsiteX20" fmla="*/ 697653 w 702627"/>
                  <a:gd name="connsiteY20" fmla="*/ 823518 h 974119"/>
                  <a:gd name="connsiteX21" fmla="*/ 440230 w 702627"/>
                  <a:gd name="connsiteY21" fmla="*/ 972875 h 974119"/>
                  <a:gd name="connsiteX22" fmla="*/ 435256 w 702627"/>
                  <a:gd name="connsiteY22" fmla="*/ 974119 h 974119"/>
                  <a:gd name="connsiteX23" fmla="*/ 427794 w 702627"/>
                  <a:gd name="connsiteY23" fmla="*/ 969141 h 974119"/>
                  <a:gd name="connsiteX24" fmla="*/ 298461 w 702627"/>
                  <a:gd name="connsiteY24" fmla="*/ 745106 h 974119"/>
                  <a:gd name="connsiteX25" fmla="*/ 161666 w 702627"/>
                  <a:gd name="connsiteY25" fmla="*/ 767509 h 974119"/>
                  <a:gd name="connsiteX26" fmla="*/ 19897 w 702627"/>
                  <a:gd name="connsiteY26" fmla="*/ 502402 h 974119"/>
                  <a:gd name="connsiteX27" fmla="*/ 0 w 702627"/>
                  <a:gd name="connsiteY27" fmla="*/ 208667 h 974119"/>
                  <a:gd name="connsiteX28" fmla="*/ 60936 w 702627"/>
                  <a:gd name="connsiteY28" fmla="*/ 79225 h 974119"/>
                  <a:gd name="connsiteX29" fmla="*/ 307166 w 702627"/>
                  <a:gd name="connsiteY29" fmla="*/ 813 h 974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02627" h="974119">
                    <a:moveTo>
                      <a:pt x="305923" y="19506"/>
                    </a:moveTo>
                    <a:cubicBezTo>
                      <a:pt x="216394" y="13283"/>
                      <a:pt x="128109" y="41908"/>
                      <a:pt x="72153" y="92935"/>
                    </a:cubicBezTo>
                    <a:cubicBezTo>
                      <a:pt x="36093" y="125294"/>
                      <a:pt x="17441" y="166365"/>
                      <a:pt x="17441" y="208680"/>
                    </a:cubicBezTo>
                    <a:cubicBezTo>
                      <a:pt x="17441" y="458839"/>
                      <a:pt x="55988" y="732644"/>
                      <a:pt x="164169" y="748824"/>
                    </a:cubicBezTo>
                    <a:cubicBezTo>
                      <a:pt x="216394" y="757536"/>
                      <a:pt x="253698" y="750068"/>
                      <a:pt x="297219" y="723932"/>
                    </a:cubicBezTo>
                    <a:cubicBezTo>
                      <a:pt x="298463" y="723932"/>
                      <a:pt x="299706" y="722688"/>
                      <a:pt x="300950" y="722688"/>
                    </a:cubicBezTo>
                    <a:cubicBezTo>
                      <a:pt x="302193" y="722688"/>
                      <a:pt x="303437" y="723932"/>
                      <a:pt x="303437" y="723932"/>
                    </a:cubicBezTo>
                    <a:cubicBezTo>
                      <a:pt x="305923" y="723932"/>
                      <a:pt x="308410" y="725177"/>
                      <a:pt x="309654" y="727666"/>
                    </a:cubicBezTo>
                    <a:lnTo>
                      <a:pt x="440217" y="952933"/>
                    </a:lnTo>
                    <a:lnTo>
                      <a:pt x="681448" y="812297"/>
                    </a:lnTo>
                    <a:lnTo>
                      <a:pt x="532233" y="540981"/>
                    </a:lnTo>
                    <a:cubicBezTo>
                      <a:pt x="532233" y="538491"/>
                      <a:pt x="530990" y="536002"/>
                      <a:pt x="532233" y="533513"/>
                    </a:cubicBezTo>
                    <a:cubicBezTo>
                      <a:pt x="563319" y="467551"/>
                      <a:pt x="578241" y="328159"/>
                      <a:pt x="583215" y="262197"/>
                    </a:cubicBezTo>
                    <a:cubicBezTo>
                      <a:pt x="588189" y="193746"/>
                      <a:pt x="560832" y="134006"/>
                      <a:pt x="506120" y="89202"/>
                    </a:cubicBezTo>
                    <a:cubicBezTo>
                      <a:pt x="455138" y="49375"/>
                      <a:pt x="384261" y="24484"/>
                      <a:pt x="305923" y="19506"/>
                    </a:cubicBezTo>
                    <a:close/>
                    <a:moveTo>
                      <a:pt x="307166" y="813"/>
                    </a:moveTo>
                    <a:cubicBezTo>
                      <a:pt x="389243" y="7036"/>
                      <a:pt x="463858" y="33173"/>
                      <a:pt x="517332" y="75491"/>
                    </a:cubicBezTo>
                    <a:cubicBezTo>
                      <a:pt x="577025" y="124032"/>
                      <a:pt x="606871" y="188753"/>
                      <a:pt x="601896" y="263431"/>
                    </a:cubicBezTo>
                    <a:cubicBezTo>
                      <a:pt x="596922" y="328152"/>
                      <a:pt x="580755" y="467552"/>
                      <a:pt x="550909" y="537252"/>
                    </a:cubicBezTo>
                    <a:lnTo>
                      <a:pt x="701383" y="811072"/>
                    </a:lnTo>
                    <a:cubicBezTo>
                      <a:pt x="703871" y="816050"/>
                      <a:pt x="702627" y="821029"/>
                      <a:pt x="697653" y="823518"/>
                    </a:cubicBezTo>
                    <a:lnTo>
                      <a:pt x="440230" y="972875"/>
                    </a:lnTo>
                    <a:cubicBezTo>
                      <a:pt x="438986" y="972875"/>
                      <a:pt x="437743" y="974119"/>
                      <a:pt x="435256" y="974119"/>
                    </a:cubicBezTo>
                    <a:cubicBezTo>
                      <a:pt x="432768" y="974119"/>
                      <a:pt x="430281" y="972875"/>
                      <a:pt x="427794" y="969141"/>
                    </a:cubicBezTo>
                    <a:lnTo>
                      <a:pt x="298461" y="745106"/>
                    </a:lnTo>
                    <a:cubicBezTo>
                      <a:pt x="253692" y="768754"/>
                      <a:pt x="215141" y="774977"/>
                      <a:pt x="161666" y="767509"/>
                    </a:cubicBezTo>
                    <a:cubicBezTo>
                      <a:pt x="93269" y="757552"/>
                      <a:pt x="44769" y="667938"/>
                      <a:pt x="19897" y="502402"/>
                    </a:cubicBezTo>
                    <a:cubicBezTo>
                      <a:pt x="6218" y="417766"/>
                      <a:pt x="0" y="314461"/>
                      <a:pt x="0" y="208667"/>
                    </a:cubicBezTo>
                    <a:cubicBezTo>
                      <a:pt x="0" y="161371"/>
                      <a:pt x="19897" y="115320"/>
                      <a:pt x="60936" y="79225"/>
                    </a:cubicBezTo>
                    <a:cubicBezTo>
                      <a:pt x="119384" y="24461"/>
                      <a:pt x="213897" y="-5411"/>
                      <a:pt x="307166" y="8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08A5D95-3BEC-7F48-9521-1319C4D09515}"/>
                  </a:ext>
                </a:extLst>
              </p:cNvPr>
              <p:cNvSpPr/>
              <p:nvPr/>
            </p:nvSpPr>
            <p:spPr>
              <a:xfrm>
                <a:off x="14994353" y="7102261"/>
                <a:ext cx="71010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96">
                    <a:moveTo>
                      <a:pt x="54" y="9"/>
                    </a:moveTo>
                    <a:cubicBezTo>
                      <a:pt x="52" y="3"/>
                      <a:pt x="50" y="0"/>
                      <a:pt x="45" y="0"/>
                    </a:cubicBezTo>
                    <a:cubicBezTo>
                      <a:pt x="43" y="0"/>
                      <a:pt x="39" y="0"/>
                      <a:pt x="36" y="5"/>
                    </a:cubicBezTo>
                    <a:cubicBezTo>
                      <a:pt x="26" y="21"/>
                      <a:pt x="4" y="32"/>
                      <a:pt x="4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0" y="38"/>
                      <a:pt x="0" y="41"/>
                      <a:pt x="1" y="42"/>
                    </a:cubicBezTo>
                    <a:lnTo>
                      <a:pt x="30" y="92"/>
                    </a:lnTo>
                    <a:cubicBezTo>
                      <a:pt x="31" y="94"/>
                      <a:pt x="34" y="96"/>
                      <a:pt x="35" y="96"/>
                    </a:cubicBezTo>
                    <a:cubicBezTo>
                      <a:pt x="36" y="96"/>
                      <a:pt x="36" y="96"/>
                      <a:pt x="37" y="96"/>
                    </a:cubicBezTo>
                    <a:cubicBezTo>
                      <a:pt x="38" y="96"/>
                      <a:pt x="40" y="95"/>
                      <a:pt x="41" y="93"/>
                    </a:cubicBezTo>
                    <a:cubicBezTo>
                      <a:pt x="61" y="72"/>
                      <a:pt x="60" y="24"/>
                      <a:pt x="54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0867817A-70FE-6342-9614-33EB12AC2AB4}"/>
                  </a:ext>
                </a:extLst>
              </p:cNvPr>
              <p:cNvSpPr/>
              <p:nvPr/>
            </p:nvSpPr>
            <p:spPr>
              <a:xfrm>
                <a:off x="14655497" y="6290966"/>
                <a:ext cx="784849" cy="761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1" h="612">
                    <a:moveTo>
                      <a:pt x="619" y="335"/>
                    </a:moveTo>
                    <a:cubicBezTo>
                      <a:pt x="627" y="324"/>
                      <a:pt x="648" y="282"/>
                      <a:pt x="603" y="231"/>
                    </a:cubicBezTo>
                    <a:cubicBezTo>
                      <a:pt x="605" y="220"/>
                      <a:pt x="609" y="187"/>
                      <a:pt x="592" y="159"/>
                    </a:cubicBezTo>
                    <a:cubicBezTo>
                      <a:pt x="581" y="139"/>
                      <a:pt x="564" y="126"/>
                      <a:pt x="540" y="120"/>
                    </a:cubicBezTo>
                    <a:cubicBezTo>
                      <a:pt x="538" y="108"/>
                      <a:pt x="530" y="78"/>
                      <a:pt x="506" y="57"/>
                    </a:cubicBezTo>
                    <a:cubicBezTo>
                      <a:pt x="485" y="42"/>
                      <a:pt x="459" y="35"/>
                      <a:pt x="425" y="40"/>
                    </a:cubicBezTo>
                    <a:cubicBezTo>
                      <a:pt x="420" y="35"/>
                      <a:pt x="410" y="26"/>
                      <a:pt x="395" y="18"/>
                    </a:cubicBezTo>
                    <a:cubicBezTo>
                      <a:pt x="376" y="10"/>
                      <a:pt x="346" y="3"/>
                      <a:pt x="306" y="18"/>
                    </a:cubicBezTo>
                    <a:cubicBezTo>
                      <a:pt x="289" y="9"/>
                      <a:pt x="217" y="-28"/>
                      <a:pt x="163" y="39"/>
                    </a:cubicBezTo>
                    <a:cubicBezTo>
                      <a:pt x="130" y="34"/>
                      <a:pt x="72" y="41"/>
                      <a:pt x="59" y="96"/>
                    </a:cubicBezTo>
                    <a:cubicBezTo>
                      <a:pt x="48" y="100"/>
                      <a:pt x="21" y="112"/>
                      <a:pt x="7" y="139"/>
                    </a:cubicBezTo>
                    <a:cubicBezTo>
                      <a:pt x="-2" y="160"/>
                      <a:pt x="-2" y="185"/>
                      <a:pt x="9" y="213"/>
                    </a:cubicBezTo>
                    <a:cubicBezTo>
                      <a:pt x="5" y="224"/>
                      <a:pt x="-7" y="272"/>
                      <a:pt x="30" y="296"/>
                    </a:cubicBezTo>
                    <a:cubicBezTo>
                      <a:pt x="62" y="316"/>
                      <a:pt x="105" y="297"/>
                      <a:pt x="121" y="289"/>
                    </a:cubicBezTo>
                    <a:cubicBezTo>
                      <a:pt x="128" y="297"/>
                      <a:pt x="143" y="309"/>
                      <a:pt x="174" y="308"/>
                    </a:cubicBezTo>
                    <a:cubicBezTo>
                      <a:pt x="207" y="306"/>
                      <a:pt x="235" y="287"/>
                      <a:pt x="248" y="277"/>
                    </a:cubicBezTo>
                    <a:cubicBezTo>
                      <a:pt x="253" y="285"/>
                      <a:pt x="261" y="296"/>
                      <a:pt x="275" y="303"/>
                    </a:cubicBezTo>
                    <a:cubicBezTo>
                      <a:pt x="290" y="311"/>
                      <a:pt x="307" y="313"/>
                      <a:pt x="327" y="308"/>
                    </a:cubicBezTo>
                    <a:cubicBezTo>
                      <a:pt x="314" y="329"/>
                      <a:pt x="299" y="366"/>
                      <a:pt x="310" y="410"/>
                    </a:cubicBezTo>
                    <a:cubicBezTo>
                      <a:pt x="323" y="455"/>
                      <a:pt x="337" y="459"/>
                      <a:pt x="366" y="452"/>
                    </a:cubicBezTo>
                    <a:cubicBezTo>
                      <a:pt x="391" y="445"/>
                      <a:pt x="389" y="432"/>
                      <a:pt x="385" y="403"/>
                    </a:cubicBezTo>
                    <a:lnTo>
                      <a:pt x="385" y="396"/>
                    </a:lnTo>
                    <a:cubicBezTo>
                      <a:pt x="383" y="382"/>
                      <a:pt x="391" y="373"/>
                      <a:pt x="397" y="369"/>
                    </a:cubicBezTo>
                    <a:cubicBezTo>
                      <a:pt x="408" y="361"/>
                      <a:pt x="423" y="358"/>
                      <a:pt x="433" y="363"/>
                    </a:cubicBezTo>
                    <a:cubicBezTo>
                      <a:pt x="454" y="372"/>
                      <a:pt x="474" y="419"/>
                      <a:pt x="466" y="459"/>
                    </a:cubicBezTo>
                    <a:cubicBezTo>
                      <a:pt x="463" y="477"/>
                      <a:pt x="451" y="500"/>
                      <a:pt x="418" y="501"/>
                    </a:cubicBezTo>
                    <a:cubicBezTo>
                      <a:pt x="416" y="501"/>
                      <a:pt x="414" y="502"/>
                      <a:pt x="413" y="504"/>
                    </a:cubicBezTo>
                    <a:cubicBezTo>
                      <a:pt x="411" y="506"/>
                      <a:pt x="411" y="508"/>
                      <a:pt x="412" y="511"/>
                    </a:cubicBezTo>
                    <a:cubicBezTo>
                      <a:pt x="430" y="558"/>
                      <a:pt x="455" y="612"/>
                      <a:pt x="475" y="612"/>
                    </a:cubicBezTo>
                    <a:cubicBezTo>
                      <a:pt x="476" y="612"/>
                      <a:pt x="477" y="612"/>
                      <a:pt x="477" y="612"/>
                    </a:cubicBezTo>
                    <a:cubicBezTo>
                      <a:pt x="479" y="612"/>
                      <a:pt x="480" y="612"/>
                      <a:pt x="483" y="611"/>
                    </a:cubicBezTo>
                    <a:cubicBezTo>
                      <a:pt x="502" y="607"/>
                      <a:pt x="541" y="600"/>
                      <a:pt x="556" y="574"/>
                    </a:cubicBezTo>
                    <a:cubicBezTo>
                      <a:pt x="563" y="562"/>
                      <a:pt x="564" y="549"/>
                      <a:pt x="560" y="533"/>
                    </a:cubicBezTo>
                    <a:cubicBezTo>
                      <a:pt x="572" y="524"/>
                      <a:pt x="602" y="495"/>
                      <a:pt x="591" y="452"/>
                    </a:cubicBezTo>
                    <a:cubicBezTo>
                      <a:pt x="603" y="440"/>
                      <a:pt x="638" y="398"/>
                      <a:pt x="619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54EC2AF3-72F4-B144-AAD6-4CA797526C14}"/>
                  </a:ext>
                </a:extLst>
              </p:cNvPr>
              <p:cNvSpPr/>
              <p:nvPr/>
            </p:nvSpPr>
            <p:spPr>
              <a:xfrm>
                <a:off x="14851087" y="7654341"/>
                <a:ext cx="59798" cy="10381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834">
                    <a:moveTo>
                      <a:pt x="41" y="834"/>
                    </a:moveTo>
                    <a:cubicBezTo>
                      <a:pt x="37" y="834"/>
                      <a:pt x="34" y="831"/>
                      <a:pt x="34" y="828"/>
                    </a:cubicBezTo>
                    <a:cubicBezTo>
                      <a:pt x="34" y="826"/>
                      <a:pt x="15" y="705"/>
                      <a:pt x="5" y="544"/>
                    </a:cubicBezTo>
                    <a:cubicBezTo>
                      <a:pt x="-4" y="396"/>
                      <a:pt x="-6" y="182"/>
                      <a:pt x="34" y="6"/>
                    </a:cubicBezTo>
                    <a:cubicBezTo>
                      <a:pt x="35" y="1"/>
                      <a:pt x="39" y="-1"/>
                      <a:pt x="43" y="0"/>
                    </a:cubicBezTo>
                    <a:cubicBezTo>
                      <a:pt x="46" y="1"/>
                      <a:pt x="49" y="5"/>
                      <a:pt x="48" y="9"/>
                    </a:cubicBezTo>
                    <a:cubicBezTo>
                      <a:pt x="9" y="183"/>
                      <a:pt x="11" y="396"/>
                      <a:pt x="20" y="543"/>
                    </a:cubicBezTo>
                    <a:cubicBezTo>
                      <a:pt x="29" y="703"/>
                      <a:pt x="48" y="824"/>
                      <a:pt x="48" y="825"/>
                    </a:cubicBezTo>
                    <a:cubicBezTo>
                      <a:pt x="49" y="829"/>
                      <a:pt x="46" y="833"/>
                      <a:pt x="42" y="834"/>
                    </a:cubicBezTo>
                    <a:cubicBezTo>
                      <a:pt x="41" y="834"/>
                      <a:pt x="41" y="834"/>
                      <a:pt x="41" y="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35D51A1E-94AD-FF48-8CCC-86DA98257CFE}"/>
                  </a:ext>
                </a:extLst>
              </p:cNvPr>
              <p:cNvSpPr/>
              <p:nvPr/>
            </p:nvSpPr>
            <p:spPr>
              <a:xfrm>
                <a:off x="14136002" y="8420768"/>
                <a:ext cx="655286" cy="265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" h="214">
                    <a:moveTo>
                      <a:pt x="223" y="164"/>
                    </a:moveTo>
                    <a:cubicBezTo>
                      <a:pt x="223" y="164"/>
                      <a:pt x="157" y="214"/>
                      <a:pt x="133" y="214"/>
                    </a:cubicBezTo>
                    <a:cubicBezTo>
                      <a:pt x="113" y="214"/>
                      <a:pt x="117" y="189"/>
                      <a:pt x="117" y="189"/>
                    </a:cubicBezTo>
                    <a:cubicBezTo>
                      <a:pt x="117" y="189"/>
                      <a:pt x="80" y="209"/>
                      <a:pt x="67" y="209"/>
                    </a:cubicBezTo>
                    <a:cubicBezTo>
                      <a:pt x="54" y="209"/>
                      <a:pt x="50" y="192"/>
                      <a:pt x="50" y="192"/>
                    </a:cubicBezTo>
                    <a:cubicBezTo>
                      <a:pt x="50" y="192"/>
                      <a:pt x="15" y="213"/>
                      <a:pt x="4" y="202"/>
                    </a:cubicBezTo>
                    <a:cubicBezTo>
                      <a:pt x="-19" y="179"/>
                      <a:pt x="78" y="73"/>
                      <a:pt x="78" y="73"/>
                    </a:cubicBezTo>
                    <a:lnTo>
                      <a:pt x="220" y="0"/>
                    </a:lnTo>
                    <a:lnTo>
                      <a:pt x="527" y="20"/>
                    </a:lnTo>
                    <a:lnTo>
                      <a:pt x="514" y="183"/>
                    </a:lnTo>
                    <a:lnTo>
                      <a:pt x="438" y="183"/>
                    </a:lnTo>
                    <a:cubicBezTo>
                      <a:pt x="438" y="183"/>
                      <a:pt x="305" y="237"/>
                      <a:pt x="223" y="1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F6D4A420-9013-D54F-8443-BEC99ADE98BA}"/>
                  </a:ext>
                </a:extLst>
              </p:cNvPr>
              <p:cNvSpPr/>
              <p:nvPr/>
            </p:nvSpPr>
            <p:spPr>
              <a:xfrm>
                <a:off x="14126781" y="8410802"/>
                <a:ext cx="671983" cy="284140"/>
              </a:xfrm>
              <a:custGeom>
                <a:avLst/>
                <a:gdLst>
                  <a:gd name="connsiteX0" fmla="*/ 285264 w 671983"/>
                  <a:gd name="connsiteY0" fmla="*/ 18690 h 284140"/>
                  <a:gd name="connsiteX1" fmla="*/ 111194 w 671983"/>
                  <a:gd name="connsiteY1" fmla="*/ 107970 h 284140"/>
                  <a:gd name="connsiteX2" fmla="*/ 20429 w 671983"/>
                  <a:gd name="connsiteY2" fmla="*/ 254290 h 284140"/>
                  <a:gd name="connsiteX3" fmla="*/ 66433 w 671983"/>
                  <a:gd name="connsiteY3" fmla="*/ 240650 h 284140"/>
                  <a:gd name="connsiteX4" fmla="*/ 75137 w 671983"/>
                  <a:gd name="connsiteY4" fmla="*/ 240650 h 284140"/>
                  <a:gd name="connsiteX5" fmla="*/ 81353 w 671983"/>
                  <a:gd name="connsiteY5" fmla="*/ 246850 h 284140"/>
                  <a:gd name="connsiteX6" fmla="*/ 92544 w 671983"/>
                  <a:gd name="connsiteY6" fmla="*/ 260490 h 284140"/>
                  <a:gd name="connsiteX7" fmla="*/ 150981 w 671983"/>
                  <a:gd name="connsiteY7" fmla="*/ 236930 h 284140"/>
                  <a:gd name="connsiteX8" fmla="*/ 154712 w 671983"/>
                  <a:gd name="connsiteY8" fmla="*/ 235690 h 284140"/>
                  <a:gd name="connsiteX9" fmla="*/ 159685 w 671983"/>
                  <a:gd name="connsiteY9" fmla="*/ 238170 h 284140"/>
                  <a:gd name="connsiteX10" fmla="*/ 163415 w 671983"/>
                  <a:gd name="connsiteY10" fmla="*/ 246850 h 284140"/>
                  <a:gd name="connsiteX11" fmla="*/ 165902 w 671983"/>
                  <a:gd name="connsiteY11" fmla="*/ 262970 h 284140"/>
                  <a:gd name="connsiteX12" fmla="*/ 174605 w 671983"/>
                  <a:gd name="connsiteY12" fmla="*/ 266690 h 284140"/>
                  <a:gd name="connsiteX13" fmla="*/ 280291 w 671983"/>
                  <a:gd name="connsiteY13" fmla="*/ 207170 h 284140"/>
                  <a:gd name="connsiteX14" fmla="*/ 292724 w 671983"/>
                  <a:gd name="connsiteY14" fmla="*/ 207170 h 284140"/>
                  <a:gd name="connsiteX15" fmla="*/ 551343 w 671983"/>
                  <a:gd name="connsiteY15" fmla="*/ 228250 h 284140"/>
                  <a:gd name="connsiteX16" fmla="*/ 553830 w 671983"/>
                  <a:gd name="connsiteY16" fmla="*/ 227010 h 284140"/>
                  <a:gd name="connsiteX17" fmla="*/ 639622 w 671983"/>
                  <a:gd name="connsiteY17" fmla="*/ 227010 h 284140"/>
                  <a:gd name="connsiteX18" fmla="*/ 654542 w 671983"/>
                  <a:gd name="connsiteY18" fmla="*/ 43490 h 284140"/>
                  <a:gd name="connsiteX19" fmla="*/ 282772 w 671983"/>
                  <a:gd name="connsiteY19" fmla="*/ 0 h 284140"/>
                  <a:gd name="connsiteX20" fmla="*/ 663279 w 671983"/>
                  <a:gd name="connsiteY20" fmla="*/ 26057 h 284140"/>
                  <a:gd name="connsiteX21" fmla="*/ 669496 w 671983"/>
                  <a:gd name="connsiteY21" fmla="*/ 29779 h 284140"/>
                  <a:gd name="connsiteX22" fmla="*/ 671983 w 671983"/>
                  <a:gd name="connsiteY22" fmla="*/ 35983 h 284140"/>
                  <a:gd name="connsiteX23" fmla="*/ 655818 w 671983"/>
                  <a:gd name="connsiteY23" fmla="*/ 236990 h 284140"/>
                  <a:gd name="connsiteX24" fmla="*/ 647113 w 671983"/>
                  <a:gd name="connsiteY24" fmla="*/ 245676 h 284140"/>
                  <a:gd name="connsiteX25" fmla="*/ 556339 w 671983"/>
                  <a:gd name="connsiteY25" fmla="*/ 245676 h 284140"/>
                  <a:gd name="connsiteX26" fmla="*/ 459347 w 671983"/>
                  <a:gd name="connsiteY26" fmla="*/ 268010 h 284140"/>
                  <a:gd name="connsiteX27" fmla="*/ 285259 w 671983"/>
                  <a:gd name="connsiteY27" fmla="*/ 224582 h 284140"/>
                  <a:gd name="connsiteX28" fmla="*/ 173345 w 671983"/>
                  <a:gd name="connsiteY28" fmla="*/ 284140 h 284140"/>
                  <a:gd name="connsiteX29" fmla="*/ 150963 w 671983"/>
                  <a:gd name="connsiteY29" fmla="*/ 275454 h 284140"/>
                  <a:gd name="connsiteX30" fmla="*/ 143502 w 671983"/>
                  <a:gd name="connsiteY30" fmla="*/ 260565 h 284140"/>
                  <a:gd name="connsiteX31" fmla="*/ 91275 w 671983"/>
                  <a:gd name="connsiteY31" fmla="*/ 277936 h 284140"/>
                  <a:gd name="connsiteX32" fmla="*/ 65162 w 671983"/>
                  <a:gd name="connsiteY32" fmla="*/ 260565 h 284140"/>
                  <a:gd name="connsiteX33" fmla="*/ 6718 w 671983"/>
                  <a:gd name="connsiteY33" fmla="*/ 266769 h 284140"/>
                  <a:gd name="connsiteX34" fmla="*/ 97493 w 671983"/>
                  <a:gd name="connsiteY34" fmla="*/ 94300 h 284140"/>
                  <a:gd name="connsiteX35" fmla="*/ 99980 w 671983"/>
                  <a:gd name="connsiteY35" fmla="*/ 91818 h 284140"/>
                  <a:gd name="connsiteX36" fmla="*/ 277798 w 671983"/>
                  <a:gd name="connsiteY36" fmla="*/ 2482 h 284140"/>
                  <a:gd name="connsiteX37" fmla="*/ 282772 w 671983"/>
                  <a:gd name="connsiteY37" fmla="*/ 0 h 28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71983" h="284140">
                    <a:moveTo>
                      <a:pt x="285264" y="18690"/>
                    </a:moveTo>
                    <a:lnTo>
                      <a:pt x="111194" y="107970"/>
                    </a:lnTo>
                    <a:cubicBezTo>
                      <a:pt x="56486" y="168730"/>
                      <a:pt x="6752" y="240650"/>
                      <a:pt x="20429" y="254290"/>
                    </a:cubicBezTo>
                    <a:cubicBezTo>
                      <a:pt x="24159" y="258010"/>
                      <a:pt x="47783" y="251810"/>
                      <a:pt x="66433" y="240650"/>
                    </a:cubicBezTo>
                    <a:cubicBezTo>
                      <a:pt x="68920" y="239410"/>
                      <a:pt x="72650" y="239410"/>
                      <a:pt x="75137" y="240650"/>
                    </a:cubicBezTo>
                    <a:cubicBezTo>
                      <a:pt x="77623" y="240650"/>
                      <a:pt x="80110" y="243130"/>
                      <a:pt x="81353" y="246850"/>
                    </a:cubicBezTo>
                    <a:cubicBezTo>
                      <a:pt x="81353" y="246850"/>
                      <a:pt x="83840" y="260490"/>
                      <a:pt x="92544" y="260490"/>
                    </a:cubicBezTo>
                    <a:cubicBezTo>
                      <a:pt x="102490" y="260490"/>
                      <a:pt x="133574" y="245610"/>
                      <a:pt x="150981" y="236930"/>
                    </a:cubicBezTo>
                    <a:cubicBezTo>
                      <a:pt x="150981" y="236930"/>
                      <a:pt x="153468" y="235690"/>
                      <a:pt x="154712" y="235690"/>
                    </a:cubicBezTo>
                    <a:cubicBezTo>
                      <a:pt x="157198" y="235690"/>
                      <a:pt x="158442" y="236930"/>
                      <a:pt x="159685" y="238170"/>
                    </a:cubicBezTo>
                    <a:cubicBezTo>
                      <a:pt x="163415" y="239410"/>
                      <a:pt x="164658" y="243130"/>
                      <a:pt x="163415" y="246850"/>
                    </a:cubicBezTo>
                    <a:cubicBezTo>
                      <a:pt x="163415" y="249330"/>
                      <a:pt x="162172" y="258010"/>
                      <a:pt x="165902" y="262970"/>
                    </a:cubicBezTo>
                    <a:cubicBezTo>
                      <a:pt x="167145" y="262970"/>
                      <a:pt x="168388" y="266690"/>
                      <a:pt x="174605" y="266690"/>
                    </a:cubicBezTo>
                    <a:cubicBezTo>
                      <a:pt x="194499" y="266690"/>
                      <a:pt x="250450" y="229490"/>
                      <a:pt x="280291" y="207170"/>
                    </a:cubicBezTo>
                    <a:cubicBezTo>
                      <a:pt x="285264" y="203450"/>
                      <a:pt x="288994" y="204690"/>
                      <a:pt x="292724" y="207170"/>
                    </a:cubicBezTo>
                    <a:cubicBezTo>
                      <a:pt x="389706" y="291490"/>
                      <a:pt x="550100" y="228250"/>
                      <a:pt x="551343" y="228250"/>
                    </a:cubicBezTo>
                    <a:cubicBezTo>
                      <a:pt x="552587" y="228250"/>
                      <a:pt x="553830" y="227010"/>
                      <a:pt x="553830" y="227010"/>
                    </a:cubicBezTo>
                    <a:lnTo>
                      <a:pt x="639622" y="227010"/>
                    </a:lnTo>
                    <a:lnTo>
                      <a:pt x="654542" y="43490"/>
                    </a:lnTo>
                    <a:close/>
                    <a:moveTo>
                      <a:pt x="282772" y="0"/>
                    </a:moveTo>
                    <a:lnTo>
                      <a:pt x="663279" y="26057"/>
                    </a:lnTo>
                    <a:cubicBezTo>
                      <a:pt x="665766" y="26057"/>
                      <a:pt x="668253" y="27297"/>
                      <a:pt x="669496" y="29779"/>
                    </a:cubicBezTo>
                    <a:cubicBezTo>
                      <a:pt x="670739" y="31020"/>
                      <a:pt x="671983" y="33501"/>
                      <a:pt x="671983" y="35983"/>
                    </a:cubicBezTo>
                    <a:lnTo>
                      <a:pt x="655818" y="236990"/>
                    </a:lnTo>
                    <a:cubicBezTo>
                      <a:pt x="655818" y="241953"/>
                      <a:pt x="652087" y="245676"/>
                      <a:pt x="647113" y="245676"/>
                    </a:cubicBezTo>
                    <a:lnTo>
                      <a:pt x="556339" y="245676"/>
                    </a:lnTo>
                    <a:cubicBezTo>
                      <a:pt x="547635" y="248157"/>
                      <a:pt x="507843" y="263047"/>
                      <a:pt x="459347" y="268010"/>
                    </a:cubicBezTo>
                    <a:cubicBezTo>
                      <a:pt x="388468" y="275454"/>
                      <a:pt x="328781" y="260565"/>
                      <a:pt x="285259" y="224582"/>
                    </a:cubicBezTo>
                    <a:cubicBezTo>
                      <a:pt x="264120" y="240712"/>
                      <a:pt x="201946" y="284140"/>
                      <a:pt x="173345" y="284140"/>
                    </a:cubicBezTo>
                    <a:cubicBezTo>
                      <a:pt x="162154" y="284140"/>
                      <a:pt x="154693" y="279177"/>
                      <a:pt x="150963" y="275454"/>
                    </a:cubicBezTo>
                    <a:cubicBezTo>
                      <a:pt x="147232" y="269251"/>
                      <a:pt x="145989" y="264287"/>
                      <a:pt x="143502" y="260565"/>
                    </a:cubicBezTo>
                    <a:cubicBezTo>
                      <a:pt x="128580" y="268010"/>
                      <a:pt x="103710" y="277936"/>
                      <a:pt x="91275" y="277936"/>
                    </a:cubicBezTo>
                    <a:cubicBezTo>
                      <a:pt x="77597" y="277936"/>
                      <a:pt x="70136" y="269251"/>
                      <a:pt x="65162" y="260565"/>
                    </a:cubicBezTo>
                    <a:cubicBezTo>
                      <a:pt x="48997" y="269251"/>
                      <a:pt x="20397" y="281658"/>
                      <a:pt x="6718" y="266769"/>
                    </a:cubicBezTo>
                    <a:cubicBezTo>
                      <a:pt x="-25612" y="234509"/>
                      <a:pt x="67649" y="126560"/>
                      <a:pt x="97493" y="94300"/>
                    </a:cubicBezTo>
                    <a:cubicBezTo>
                      <a:pt x="98736" y="93059"/>
                      <a:pt x="99980" y="93059"/>
                      <a:pt x="99980" y="91818"/>
                    </a:cubicBezTo>
                    <a:lnTo>
                      <a:pt x="277798" y="2482"/>
                    </a:lnTo>
                    <a:cubicBezTo>
                      <a:pt x="279042" y="1241"/>
                      <a:pt x="280285" y="0"/>
                      <a:pt x="2827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CBCDDDC8-5039-9749-A569-F05DAC424D81}"/>
                  </a:ext>
                </a:extLst>
              </p:cNvPr>
              <p:cNvSpPr/>
              <p:nvPr/>
            </p:nvSpPr>
            <p:spPr>
              <a:xfrm>
                <a:off x="14745194" y="7983345"/>
                <a:ext cx="1141145" cy="803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7" h="646">
                    <a:moveTo>
                      <a:pt x="917" y="191"/>
                    </a:moveTo>
                    <a:cubicBezTo>
                      <a:pt x="917" y="191"/>
                      <a:pt x="773" y="629"/>
                      <a:pt x="584" y="645"/>
                    </a:cubicBezTo>
                    <a:cubicBezTo>
                      <a:pt x="460" y="655"/>
                      <a:pt x="149" y="609"/>
                      <a:pt x="46" y="578"/>
                    </a:cubicBezTo>
                    <a:cubicBezTo>
                      <a:pt x="16" y="569"/>
                      <a:pt x="-3" y="541"/>
                      <a:pt x="0" y="510"/>
                    </a:cubicBezTo>
                    <a:lnTo>
                      <a:pt x="14" y="348"/>
                    </a:lnTo>
                    <a:cubicBezTo>
                      <a:pt x="16" y="326"/>
                      <a:pt x="36" y="309"/>
                      <a:pt x="59" y="312"/>
                    </a:cubicBezTo>
                    <a:lnTo>
                      <a:pt x="460" y="377"/>
                    </a:lnTo>
                    <a:lnTo>
                      <a:pt x="648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D352DE56-0505-F04F-B2DF-B566222AA791}"/>
                  </a:ext>
                </a:extLst>
              </p:cNvPr>
              <p:cNvSpPr/>
              <p:nvPr/>
            </p:nvSpPr>
            <p:spPr>
              <a:xfrm>
                <a:off x="14736474" y="7974621"/>
                <a:ext cx="1158586" cy="8225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1" h="661">
                    <a:moveTo>
                      <a:pt x="550" y="661"/>
                    </a:moveTo>
                    <a:cubicBezTo>
                      <a:pt x="409" y="661"/>
                      <a:pt x="149" y="621"/>
                      <a:pt x="51" y="592"/>
                    </a:cubicBezTo>
                    <a:cubicBezTo>
                      <a:pt x="18" y="582"/>
                      <a:pt x="-3" y="550"/>
                      <a:pt x="0" y="517"/>
                    </a:cubicBezTo>
                    <a:lnTo>
                      <a:pt x="14" y="355"/>
                    </a:lnTo>
                    <a:cubicBezTo>
                      <a:pt x="15" y="342"/>
                      <a:pt x="21" y="330"/>
                      <a:pt x="31" y="322"/>
                    </a:cubicBezTo>
                    <a:cubicBezTo>
                      <a:pt x="41" y="314"/>
                      <a:pt x="54" y="310"/>
                      <a:pt x="67" y="311"/>
                    </a:cubicBezTo>
                    <a:lnTo>
                      <a:pt x="463" y="376"/>
                    </a:lnTo>
                    <a:lnTo>
                      <a:pt x="648" y="4"/>
                    </a:lnTo>
                    <a:cubicBezTo>
                      <a:pt x="650" y="0"/>
                      <a:pt x="654" y="-1"/>
                      <a:pt x="658" y="1"/>
                    </a:cubicBezTo>
                    <a:cubicBezTo>
                      <a:pt x="662" y="3"/>
                      <a:pt x="663" y="7"/>
                      <a:pt x="661" y="10"/>
                    </a:cubicBezTo>
                    <a:lnTo>
                      <a:pt x="474" y="387"/>
                    </a:lnTo>
                    <a:cubicBezTo>
                      <a:pt x="472" y="390"/>
                      <a:pt x="469" y="391"/>
                      <a:pt x="466" y="391"/>
                    </a:cubicBezTo>
                    <a:lnTo>
                      <a:pt x="64" y="326"/>
                    </a:lnTo>
                    <a:cubicBezTo>
                      <a:pt x="56" y="325"/>
                      <a:pt x="47" y="327"/>
                      <a:pt x="40" y="333"/>
                    </a:cubicBezTo>
                    <a:cubicBezTo>
                      <a:pt x="33" y="339"/>
                      <a:pt x="29" y="347"/>
                      <a:pt x="28" y="356"/>
                    </a:cubicBezTo>
                    <a:lnTo>
                      <a:pt x="14" y="518"/>
                    </a:lnTo>
                    <a:cubicBezTo>
                      <a:pt x="12" y="545"/>
                      <a:pt x="29" y="571"/>
                      <a:pt x="55" y="578"/>
                    </a:cubicBezTo>
                    <a:cubicBezTo>
                      <a:pt x="160" y="609"/>
                      <a:pt x="471" y="655"/>
                      <a:pt x="591" y="645"/>
                    </a:cubicBezTo>
                    <a:cubicBezTo>
                      <a:pt x="773" y="629"/>
                      <a:pt x="916" y="200"/>
                      <a:pt x="917" y="196"/>
                    </a:cubicBezTo>
                    <a:cubicBezTo>
                      <a:pt x="919" y="192"/>
                      <a:pt x="923" y="189"/>
                      <a:pt x="927" y="191"/>
                    </a:cubicBezTo>
                    <a:cubicBezTo>
                      <a:pt x="930" y="192"/>
                      <a:pt x="932" y="196"/>
                      <a:pt x="931" y="200"/>
                    </a:cubicBezTo>
                    <a:cubicBezTo>
                      <a:pt x="931" y="201"/>
                      <a:pt x="894" y="311"/>
                      <a:pt x="835" y="423"/>
                    </a:cubicBezTo>
                    <a:cubicBezTo>
                      <a:pt x="755" y="573"/>
                      <a:pt x="673" y="653"/>
                      <a:pt x="592" y="659"/>
                    </a:cubicBezTo>
                    <a:cubicBezTo>
                      <a:pt x="580" y="660"/>
                      <a:pt x="566" y="661"/>
                      <a:pt x="550" y="6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0C8D87BD-D252-3147-BDE6-627620F859F0}"/>
                  </a:ext>
                </a:extLst>
              </p:cNvPr>
              <p:cNvSpPr/>
              <p:nvPr/>
            </p:nvSpPr>
            <p:spPr>
              <a:xfrm>
                <a:off x="13687517" y="10793592"/>
                <a:ext cx="564344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4" h="164">
                    <a:moveTo>
                      <a:pt x="183" y="0"/>
                    </a:moveTo>
                    <a:cubicBezTo>
                      <a:pt x="183" y="0"/>
                      <a:pt x="155" y="18"/>
                      <a:pt x="82" y="45"/>
                    </a:cubicBezTo>
                    <a:cubicBezTo>
                      <a:pt x="-19" y="81"/>
                      <a:pt x="2" y="164"/>
                      <a:pt x="2" y="164"/>
                    </a:cubicBezTo>
                    <a:lnTo>
                      <a:pt x="428" y="164"/>
                    </a:lnTo>
                    <a:cubicBezTo>
                      <a:pt x="437" y="124"/>
                      <a:pt x="446" y="87"/>
                      <a:pt x="454" y="53"/>
                    </a:cubicBezTo>
                    <a:cubicBezTo>
                      <a:pt x="324" y="55"/>
                      <a:pt x="183" y="0"/>
                      <a:pt x="1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5C9F83AB-1741-BE40-B9FB-3C631E76B852}"/>
                  </a:ext>
                </a:extLst>
              </p:cNvPr>
              <p:cNvSpPr/>
              <p:nvPr/>
            </p:nvSpPr>
            <p:spPr>
              <a:xfrm>
                <a:off x="13679152" y="10783622"/>
                <a:ext cx="581430" cy="221829"/>
              </a:xfrm>
              <a:custGeom>
                <a:avLst/>
                <a:gdLst>
                  <a:gd name="connsiteX0" fmla="*/ 234601 w 581430"/>
                  <a:gd name="connsiteY0" fmla="*/ 18694 h 221829"/>
                  <a:gd name="connsiteX1" fmla="*/ 111549 w 581430"/>
                  <a:gd name="connsiteY1" fmla="*/ 74400 h 221829"/>
                  <a:gd name="connsiteX2" fmla="*/ 18329 w 581430"/>
                  <a:gd name="connsiteY2" fmla="*/ 204382 h 221829"/>
                  <a:gd name="connsiteX3" fmla="*/ 531663 w 581430"/>
                  <a:gd name="connsiteY3" fmla="*/ 204382 h 221829"/>
                  <a:gd name="connsiteX4" fmla="*/ 560251 w 581430"/>
                  <a:gd name="connsiteY4" fmla="*/ 85542 h 221829"/>
                  <a:gd name="connsiteX5" fmla="*/ 234601 w 581430"/>
                  <a:gd name="connsiteY5" fmla="*/ 18694 h 221829"/>
                  <a:gd name="connsiteX6" fmla="*/ 238326 w 581430"/>
                  <a:gd name="connsiteY6" fmla="*/ 0 h 221829"/>
                  <a:gd name="connsiteX7" fmla="*/ 572728 w 581430"/>
                  <a:gd name="connsiteY7" fmla="*/ 66920 h 221829"/>
                  <a:gd name="connsiteX8" fmla="*/ 578944 w 581430"/>
                  <a:gd name="connsiteY8" fmla="*/ 69399 h 221829"/>
                  <a:gd name="connsiteX9" fmla="*/ 581430 w 581430"/>
                  <a:gd name="connsiteY9" fmla="*/ 78074 h 221829"/>
                  <a:gd name="connsiteX10" fmla="*/ 549109 w 581430"/>
                  <a:gd name="connsiteY10" fmla="*/ 215633 h 221829"/>
                  <a:gd name="connsiteX11" fmla="*/ 540407 w 581430"/>
                  <a:gd name="connsiteY11" fmla="*/ 221829 h 221829"/>
                  <a:gd name="connsiteX12" fmla="*/ 10833 w 581430"/>
                  <a:gd name="connsiteY12" fmla="*/ 221829 h 221829"/>
                  <a:gd name="connsiteX13" fmla="*/ 2131 w 581430"/>
                  <a:gd name="connsiteY13" fmla="*/ 215633 h 221829"/>
                  <a:gd name="connsiteX14" fmla="*/ 106554 w 581430"/>
                  <a:gd name="connsiteY14" fmla="*/ 57006 h 221829"/>
                  <a:gd name="connsiteX15" fmla="*/ 229624 w 581430"/>
                  <a:gd name="connsiteY15" fmla="*/ 1239 h 221829"/>
                  <a:gd name="connsiteX16" fmla="*/ 238326 w 581430"/>
                  <a:gd name="connsiteY16" fmla="*/ 0 h 22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1430" h="221829">
                    <a:moveTo>
                      <a:pt x="234601" y="18694"/>
                    </a:moveTo>
                    <a:cubicBezTo>
                      <a:pt x="223414" y="26122"/>
                      <a:pt x="187369" y="45928"/>
                      <a:pt x="111549" y="74400"/>
                    </a:cubicBezTo>
                    <a:cubicBezTo>
                      <a:pt x="13357" y="110300"/>
                      <a:pt x="14600" y="182099"/>
                      <a:pt x="18329" y="204382"/>
                    </a:cubicBezTo>
                    <a:lnTo>
                      <a:pt x="531663" y="204382"/>
                    </a:lnTo>
                    <a:cubicBezTo>
                      <a:pt x="541607" y="161055"/>
                      <a:pt x="551550" y="121441"/>
                      <a:pt x="560251" y="85542"/>
                    </a:cubicBezTo>
                    <a:cubicBezTo>
                      <a:pt x="416070" y="83066"/>
                      <a:pt x="261945" y="29835"/>
                      <a:pt x="234601" y="18694"/>
                    </a:cubicBezTo>
                    <a:close/>
                    <a:moveTo>
                      <a:pt x="238326" y="0"/>
                    </a:moveTo>
                    <a:cubicBezTo>
                      <a:pt x="240812" y="1239"/>
                      <a:pt x="413607" y="68160"/>
                      <a:pt x="572728" y="66920"/>
                    </a:cubicBezTo>
                    <a:cubicBezTo>
                      <a:pt x="575214" y="66920"/>
                      <a:pt x="577701" y="68160"/>
                      <a:pt x="578944" y="69399"/>
                    </a:cubicBezTo>
                    <a:cubicBezTo>
                      <a:pt x="581430" y="71878"/>
                      <a:pt x="581430" y="75595"/>
                      <a:pt x="581430" y="78074"/>
                    </a:cubicBezTo>
                    <a:cubicBezTo>
                      <a:pt x="571485" y="120209"/>
                      <a:pt x="561540" y="166062"/>
                      <a:pt x="549109" y="215633"/>
                    </a:cubicBezTo>
                    <a:cubicBezTo>
                      <a:pt x="547866" y="220590"/>
                      <a:pt x="544136" y="221829"/>
                      <a:pt x="540407" y="221829"/>
                    </a:cubicBezTo>
                    <a:lnTo>
                      <a:pt x="10833" y="221829"/>
                    </a:lnTo>
                    <a:cubicBezTo>
                      <a:pt x="7104" y="221829"/>
                      <a:pt x="3374" y="220590"/>
                      <a:pt x="2131" y="215633"/>
                    </a:cubicBezTo>
                    <a:cubicBezTo>
                      <a:pt x="2131" y="214393"/>
                      <a:pt x="-23974" y="105338"/>
                      <a:pt x="106554" y="57006"/>
                    </a:cubicBezTo>
                    <a:cubicBezTo>
                      <a:pt x="194816" y="24785"/>
                      <a:pt x="229624" y="1239"/>
                      <a:pt x="229624" y="1239"/>
                    </a:cubicBezTo>
                    <a:cubicBezTo>
                      <a:pt x="233354" y="0"/>
                      <a:pt x="235840" y="0"/>
                      <a:pt x="2383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FE944442-7F59-7F41-A2FD-8FFC190E16A3}"/>
                  </a:ext>
                </a:extLst>
              </p:cNvPr>
              <p:cNvSpPr/>
              <p:nvPr/>
            </p:nvSpPr>
            <p:spPr>
              <a:xfrm>
                <a:off x="13914251" y="8875645"/>
                <a:ext cx="2079226" cy="19827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0" h="1592">
                    <a:moveTo>
                      <a:pt x="1636" y="0"/>
                    </a:moveTo>
                    <a:lnTo>
                      <a:pt x="821" y="0"/>
                    </a:lnTo>
                    <a:cubicBezTo>
                      <a:pt x="821" y="0"/>
                      <a:pt x="652" y="16"/>
                      <a:pt x="393" y="72"/>
                    </a:cubicBezTo>
                    <a:cubicBezTo>
                      <a:pt x="134" y="128"/>
                      <a:pt x="78" y="237"/>
                      <a:pt x="38" y="492"/>
                    </a:cubicBezTo>
                    <a:cubicBezTo>
                      <a:pt x="13" y="649"/>
                      <a:pt x="0" y="1539"/>
                      <a:pt x="0" y="1539"/>
                    </a:cubicBezTo>
                    <a:cubicBezTo>
                      <a:pt x="0" y="1539"/>
                      <a:pt x="141" y="1594"/>
                      <a:pt x="271" y="1592"/>
                    </a:cubicBezTo>
                    <a:cubicBezTo>
                      <a:pt x="290" y="1510"/>
                      <a:pt x="336" y="1301"/>
                      <a:pt x="349" y="1239"/>
                    </a:cubicBezTo>
                    <a:cubicBezTo>
                      <a:pt x="387" y="1068"/>
                      <a:pt x="453" y="766"/>
                      <a:pt x="474" y="489"/>
                    </a:cubicBezTo>
                    <a:lnTo>
                      <a:pt x="536" y="432"/>
                    </a:lnTo>
                    <a:cubicBezTo>
                      <a:pt x="512" y="618"/>
                      <a:pt x="562" y="822"/>
                      <a:pt x="626" y="1046"/>
                    </a:cubicBezTo>
                    <a:cubicBezTo>
                      <a:pt x="688" y="1257"/>
                      <a:pt x="800" y="1550"/>
                      <a:pt x="800" y="1550"/>
                    </a:cubicBezTo>
                    <a:cubicBezTo>
                      <a:pt x="800" y="1550"/>
                      <a:pt x="902" y="1595"/>
                      <a:pt x="1049" y="1579"/>
                    </a:cubicBezTo>
                    <a:cubicBezTo>
                      <a:pt x="1036" y="1230"/>
                      <a:pt x="915" y="572"/>
                      <a:pt x="915" y="572"/>
                    </a:cubicBezTo>
                    <a:lnTo>
                      <a:pt x="1220" y="526"/>
                    </a:lnTo>
                    <a:cubicBezTo>
                      <a:pt x="1847" y="452"/>
                      <a:pt x="1636" y="0"/>
                      <a:pt x="163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075A27F8-CA13-604F-B13E-D7169F6B3CFB}"/>
                  </a:ext>
                </a:extLst>
              </p:cNvPr>
              <p:cNvSpPr/>
              <p:nvPr/>
            </p:nvSpPr>
            <p:spPr>
              <a:xfrm>
                <a:off x="13904285" y="8866922"/>
                <a:ext cx="2097806" cy="2001444"/>
              </a:xfrm>
              <a:custGeom>
                <a:avLst/>
                <a:gdLst>
                  <a:gd name="connsiteX0" fmla="*/ 1032149 w 2097806"/>
                  <a:gd name="connsiteY0" fmla="*/ 18693 h 2001444"/>
                  <a:gd name="connsiteX1" fmla="*/ 501762 w 2097806"/>
                  <a:gd name="connsiteY1" fmla="*/ 107119 h 2001444"/>
                  <a:gd name="connsiteX2" fmla="*/ 67244 w 2097806"/>
                  <a:gd name="connsiteY2" fmla="*/ 622731 h 2001444"/>
                  <a:gd name="connsiteX3" fmla="*/ 18687 w 2097806"/>
                  <a:gd name="connsiteY3" fmla="*/ 1917987 h 2001444"/>
                  <a:gd name="connsiteX4" fmla="*/ 339907 w 2097806"/>
                  <a:gd name="connsiteY4" fmla="*/ 1982750 h 2001444"/>
                  <a:gd name="connsiteX5" fmla="*/ 437020 w 2097806"/>
                  <a:gd name="connsiteY5" fmla="*/ 1550583 h 2001444"/>
                  <a:gd name="connsiteX6" fmla="*/ 440755 w 2097806"/>
                  <a:gd name="connsiteY6" fmla="*/ 1525674 h 2001444"/>
                  <a:gd name="connsiteX7" fmla="*/ 590160 w 2097806"/>
                  <a:gd name="connsiteY7" fmla="*/ 616504 h 2001444"/>
                  <a:gd name="connsiteX8" fmla="*/ 593895 w 2097806"/>
                  <a:gd name="connsiteY8" fmla="*/ 610276 h 2001444"/>
                  <a:gd name="connsiteX9" fmla="*/ 671088 w 2097806"/>
                  <a:gd name="connsiteY9" fmla="*/ 540532 h 2001444"/>
                  <a:gd name="connsiteX10" fmla="*/ 682293 w 2097806"/>
                  <a:gd name="connsiteY10" fmla="*/ 539286 h 2001444"/>
                  <a:gd name="connsiteX11" fmla="*/ 686028 w 2097806"/>
                  <a:gd name="connsiteY11" fmla="*/ 549250 h 2001444"/>
                  <a:gd name="connsiteX12" fmla="*/ 799327 w 2097806"/>
                  <a:gd name="connsiteY12" fmla="*/ 1308968 h 2001444"/>
                  <a:gd name="connsiteX13" fmla="*/ 1012228 w 2097806"/>
                  <a:gd name="connsiteY13" fmla="*/ 1932932 h 2001444"/>
                  <a:gd name="connsiteX14" fmla="*/ 1306058 w 2097806"/>
                  <a:gd name="connsiteY14" fmla="*/ 1967805 h 2001444"/>
                  <a:gd name="connsiteX15" fmla="*/ 1140467 w 2097806"/>
                  <a:gd name="connsiteY15" fmla="*/ 722366 h 2001444"/>
                  <a:gd name="connsiteX16" fmla="*/ 1141712 w 2097806"/>
                  <a:gd name="connsiteY16" fmla="*/ 714893 h 2001444"/>
                  <a:gd name="connsiteX17" fmla="*/ 1147938 w 2097806"/>
                  <a:gd name="connsiteY17" fmla="*/ 711157 h 2001444"/>
                  <a:gd name="connsiteX18" fmla="*/ 1527675 w 2097806"/>
                  <a:gd name="connsiteY18" fmla="*/ 655112 h 2001444"/>
                  <a:gd name="connsiteX19" fmla="*/ 2034406 w 2097806"/>
                  <a:gd name="connsiteY19" fmla="*/ 401043 h 2001444"/>
                  <a:gd name="connsiteX20" fmla="*/ 2040631 w 2097806"/>
                  <a:gd name="connsiteY20" fmla="*/ 18693 h 2001444"/>
                  <a:gd name="connsiteX21" fmla="*/ 1030903 w 2097806"/>
                  <a:gd name="connsiteY21" fmla="*/ 0 h 2001444"/>
                  <a:gd name="connsiteX22" fmla="*/ 2046866 w 2097806"/>
                  <a:gd name="connsiteY22" fmla="*/ 0 h 2001444"/>
                  <a:gd name="connsiteX23" fmla="*/ 2054336 w 2097806"/>
                  <a:gd name="connsiteY23" fmla="*/ 6227 h 2001444"/>
                  <a:gd name="connsiteX24" fmla="*/ 2050601 w 2097806"/>
                  <a:gd name="connsiteY24" fmla="*/ 408509 h 2001444"/>
                  <a:gd name="connsiteX25" fmla="*/ 1530169 w 2097806"/>
                  <a:gd name="connsiteY25" fmla="*/ 673790 h 2001444"/>
                  <a:gd name="connsiteX26" fmla="*/ 1159144 w 2097806"/>
                  <a:gd name="connsiteY26" fmla="*/ 728590 h 2001444"/>
                  <a:gd name="connsiteX27" fmla="*/ 1324736 w 2097806"/>
                  <a:gd name="connsiteY27" fmla="*/ 1975290 h 2001444"/>
                  <a:gd name="connsiteX28" fmla="*/ 1317265 w 2097806"/>
                  <a:gd name="connsiteY28" fmla="*/ 1984008 h 2001444"/>
                  <a:gd name="connsiteX29" fmla="*/ 1002267 w 2097806"/>
                  <a:gd name="connsiteY29" fmla="*/ 1947890 h 2001444"/>
                  <a:gd name="connsiteX30" fmla="*/ 997287 w 2097806"/>
                  <a:gd name="connsiteY30" fmla="*/ 1942908 h 2001444"/>
                  <a:gd name="connsiteX31" fmla="*/ 781893 w 2097806"/>
                  <a:gd name="connsiteY31" fmla="*/ 1312708 h 2001444"/>
                  <a:gd name="connsiteX32" fmla="*/ 666103 w 2097806"/>
                  <a:gd name="connsiteY32" fmla="*/ 570418 h 2001444"/>
                  <a:gd name="connsiteX33" fmla="*/ 607585 w 2097806"/>
                  <a:gd name="connsiteY33" fmla="*/ 622727 h 2001444"/>
                  <a:gd name="connsiteX34" fmla="*/ 459424 w 2097806"/>
                  <a:gd name="connsiteY34" fmla="*/ 1529417 h 2001444"/>
                  <a:gd name="connsiteX35" fmla="*/ 454444 w 2097806"/>
                  <a:gd name="connsiteY35" fmla="*/ 1554326 h 2001444"/>
                  <a:gd name="connsiteX36" fmla="*/ 356085 w 2097806"/>
                  <a:gd name="connsiteY36" fmla="*/ 1993971 h 2001444"/>
                  <a:gd name="connsiteX37" fmla="*/ 347370 w 2097806"/>
                  <a:gd name="connsiteY37" fmla="*/ 2001444 h 2001444"/>
                  <a:gd name="connsiteX38" fmla="*/ 341144 w 2097806"/>
                  <a:gd name="connsiteY38" fmla="*/ 2001444 h 2001444"/>
                  <a:gd name="connsiteX39" fmla="*/ 6225 w 2097806"/>
                  <a:gd name="connsiteY39" fmla="*/ 1932944 h 2001444"/>
                  <a:gd name="connsiteX40" fmla="*/ 0 w 2097806"/>
                  <a:gd name="connsiteY40" fmla="*/ 1924226 h 2001444"/>
                  <a:gd name="connsiteX41" fmla="*/ 48557 w 2097806"/>
                  <a:gd name="connsiteY41" fmla="*/ 620236 h 2001444"/>
                  <a:gd name="connsiteX42" fmla="*/ 498021 w 2097806"/>
                  <a:gd name="connsiteY42" fmla="*/ 89673 h 2001444"/>
                  <a:gd name="connsiteX43" fmla="*/ 1030903 w 2097806"/>
                  <a:gd name="connsiteY43" fmla="*/ 0 h 200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097806" h="2001444">
                    <a:moveTo>
                      <a:pt x="1032149" y="18693"/>
                    </a:moveTo>
                    <a:cubicBezTo>
                      <a:pt x="1030904" y="18693"/>
                      <a:pt x="819247" y="38620"/>
                      <a:pt x="501762" y="107119"/>
                    </a:cubicBezTo>
                    <a:cubicBezTo>
                      <a:pt x="190502" y="175618"/>
                      <a:pt x="117045" y="301408"/>
                      <a:pt x="67244" y="622731"/>
                    </a:cubicBezTo>
                    <a:cubicBezTo>
                      <a:pt x="37363" y="808301"/>
                      <a:pt x="19932" y="1827070"/>
                      <a:pt x="18687" y="1917987"/>
                    </a:cubicBezTo>
                    <a:cubicBezTo>
                      <a:pt x="49813" y="1929196"/>
                      <a:pt x="200463" y="1981504"/>
                      <a:pt x="339907" y="1982750"/>
                    </a:cubicBezTo>
                    <a:cubicBezTo>
                      <a:pt x="363563" y="1878133"/>
                      <a:pt x="419590" y="1626554"/>
                      <a:pt x="437020" y="1550583"/>
                    </a:cubicBezTo>
                    <a:lnTo>
                      <a:pt x="440755" y="1525674"/>
                    </a:lnTo>
                    <a:cubicBezTo>
                      <a:pt x="488067" y="1310213"/>
                      <a:pt x="566504" y="949036"/>
                      <a:pt x="590160" y="616504"/>
                    </a:cubicBezTo>
                    <a:cubicBezTo>
                      <a:pt x="590160" y="615258"/>
                      <a:pt x="592650" y="614013"/>
                      <a:pt x="593895" y="610276"/>
                    </a:cubicBezTo>
                    <a:lnTo>
                      <a:pt x="671088" y="540532"/>
                    </a:lnTo>
                    <a:cubicBezTo>
                      <a:pt x="674823" y="538041"/>
                      <a:pt x="678558" y="536796"/>
                      <a:pt x="682293" y="539286"/>
                    </a:cubicBezTo>
                    <a:cubicBezTo>
                      <a:pt x="684783" y="540532"/>
                      <a:pt x="687273" y="544268"/>
                      <a:pt x="686028" y="549250"/>
                    </a:cubicBezTo>
                    <a:cubicBezTo>
                      <a:pt x="656147" y="783392"/>
                      <a:pt x="722134" y="1042444"/>
                      <a:pt x="799327" y="1308968"/>
                    </a:cubicBezTo>
                    <a:cubicBezTo>
                      <a:pt x="869049" y="1554319"/>
                      <a:pt x="997288" y="1894324"/>
                      <a:pt x="1012228" y="1932932"/>
                    </a:cubicBezTo>
                    <a:cubicBezTo>
                      <a:pt x="1033394" y="1940405"/>
                      <a:pt x="1149183" y="1982750"/>
                      <a:pt x="1306058" y="1967805"/>
                    </a:cubicBezTo>
                    <a:cubicBezTo>
                      <a:pt x="1288627" y="1535638"/>
                      <a:pt x="1141712" y="729839"/>
                      <a:pt x="1140467" y="722366"/>
                    </a:cubicBezTo>
                    <a:cubicBezTo>
                      <a:pt x="1139222" y="719875"/>
                      <a:pt x="1140467" y="717384"/>
                      <a:pt x="1141712" y="714893"/>
                    </a:cubicBezTo>
                    <a:cubicBezTo>
                      <a:pt x="1142957" y="713648"/>
                      <a:pt x="1145447" y="711157"/>
                      <a:pt x="1147938" y="711157"/>
                    </a:cubicBezTo>
                    <a:lnTo>
                      <a:pt x="1527675" y="655112"/>
                    </a:lnTo>
                    <a:cubicBezTo>
                      <a:pt x="1786643" y="623976"/>
                      <a:pt x="1957213" y="538041"/>
                      <a:pt x="2034406" y="401043"/>
                    </a:cubicBezTo>
                    <a:cubicBezTo>
                      <a:pt x="2125293" y="237890"/>
                      <a:pt x="2054326" y="52320"/>
                      <a:pt x="2040631" y="18693"/>
                    </a:cubicBezTo>
                    <a:close/>
                    <a:moveTo>
                      <a:pt x="1030903" y="0"/>
                    </a:moveTo>
                    <a:lnTo>
                      <a:pt x="2046866" y="0"/>
                    </a:lnTo>
                    <a:cubicBezTo>
                      <a:pt x="2050601" y="0"/>
                      <a:pt x="2053091" y="2491"/>
                      <a:pt x="2054336" y="6227"/>
                    </a:cubicBezTo>
                    <a:cubicBezTo>
                      <a:pt x="2055581" y="7473"/>
                      <a:pt x="2153940" y="222936"/>
                      <a:pt x="2050601" y="408509"/>
                    </a:cubicBezTo>
                    <a:cubicBezTo>
                      <a:pt x="1969673" y="552981"/>
                      <a:pt x="1795365" y="642654"/>
                      <a:pt x="1530169" y="673790"/>
                    </a:cubicBezTo>
                    <a:lnTo>
                      <a:pt x="1159144" y="728590"/>
                    </a:lnTo>
                    <a:cubicBezTo>
                      <a:pt x="1176574" y="819508"/>
                      <a:pt x="1309795" y="1569272"/>
                      <a:pt x="1324736" y="1975290"/>
                    </a:cubicBezTo>
                    <a:cubicBezTo>
                      <a:pt x="1324736" y="1980271"/>
                      <a:pt x="1322245" y="1984008"/>
                      <a:pt x="1317265" y="1984008"/>
                    </a:cubicBezTo>
                    <a:cubicBezTo>
                      <a:pt x="1134243" y="2003935"/>
                      <a:pt x="1007247" y="1950380"/>
                      <a:pt x="1002267" y="1947890"/>
                    </a:cubicBezTo>
                    <a:cubicBezTo>
                      <a:pt x="999777" y="1946644"/>
                      <a:pt x="997287" y="1945399"/>
                      <a:pt x="997287" y="1942908"/>
                    </a:cubicBezTo>
                    <a:cubicBezTo>
                      <a:pt x="996042" y="1939171"/>
                      <a:pt x="856596" y="1574253"/>
                      <a:pt x="781893" y="1312708"/>
                    </a:cubicBezTo>
                    <a:cubicBezTo>
                      <a:pt x="707190" y="1053654"/>
                      <a:pt x="642447" y="803318"/>
                      <a:pt x="666103" y="570418"/>
                    </a:cubicBezTo>
                    <a:lnTo>
                      <a:pt x="607585" y="622727"/>
                    </a:lnTo>
                    <a:cubicBezTo>
                      <a:pt x="583929" y="954018"/>
                      <a:pt x="506736" y="1315199"/>
                      <a:pt x="459424" y="1529417"/>
                    </a:cubicBezTo>
                    <a:lnTo>
                      <a:pt x="454444" y="1554326"/>
                    </a:lnTo>
                    <a:cubicBezTo>
                      <a:pt x="437013" y="1632790"/>
                      <a:pt x="378496" y="1894335"/>
                      <a:pt x="356085" y="1993971"/>
                    </a:cubicBezTo>
                    <a:cubicBezTo>
                      <a:pt x="354840" y="1997708"/>
                      <a:pt x="351105" y="2001444"/>
                      <a:pt x="347370" y="2001444"/>
                    </a:cubicBezTo>
                    <a:cubicBezTo>
                      <a:pt x="344879" y="2001444"/>
                      <a:pt x="343634" y="2001444"/>
                      <a:pt x="341144" y="2001444"/>
                    </a:cubicBezTo>
                    <a:cubicBezTo>
                      <a:pt x="181778" y="2001444"/>
                      <a:pt x="8715" y="1934190"/>
                      <a:pt x="6225" y="1932944"/>
                    </a:cubicBezTo>
                    <a:cubicBezTo>
                      <a:pt x="2490" y="1931699"/>
                      <a:pt x="0" y="1927962"/>
                      <a:pt x="0" y="1924226"/>
                    </a:cubicBezTo>
                    <a:cubicBezTo>
                      <a:pt x="0" y="1913017"/>
                      <a:pt x="17431" y="814527"/>
                      <a:pt x="48557" y="620236"/>
                    </a:cubicBezTo>
                    <a:cubicBezTo>
                      <a:pt x="100849" y="288945"/>
                      <a:pt x="176797" y="159418"/>
                      <a:pt x="498021" y="89673"/>
                    </a:cubicBezTo>
                    <a:cubicBezTo>
                      <a:pt x="816754" y="19927"/>
                      <a:pt x="1029658" y="1245"/>
                      <a:pt x="10309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CEA50A1B-398E-F945-A271-66BDC1296D84}"/>
                  </a:ext>
                </a:extLst>
              </p:cNvPr>
              <p:cNvSpPr/>
              <p:nvPr/>
            </p:nvSpPr>
            <p:spPr>
              <a:xfrm>
                <a:off x="14695363" y="10807301"/>
                <a:ext cx="525724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" h="153">
                    <a:moveTo>
                      <a:pt x="173" y="0"/>
                    </a:moveTo>
                    <a:cubicBezTo>
                      <a:pt x="173" y="0"/>
                      <a:pt x="105" y="31"/>
                      <a:pt x="39" y="56"/>
                    </a:cubicBezTo>
                    <a:cubicBezTo>
                      <a:pt x="-26" y="81"/>
                      <a:pt x="9" y="153"/>
                      <a:pt x="9" y="153"/>
                    </a:cubicBezTo>
                    <a:lnTo>
                      <a:pt x="420" y="153"/>
                    </a:lnTo>
                    <a:cubicBezTo>
                      <a:pt x="423" y="120"/>
                      <a:pt x="423" y="77"/>
                      <a:pt x="422" y="29"/>
                    </a:cubicBezTo>
                    <a:cubicBezTo>
                      <a:pt x="275" y="4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308AEC45-593C-EE49-BA3A-EA2C20F1FB23}"/>
                  </a:ext>
                </a:extLst>
              </p:cNvPr>
              <p:cNvSpPr/>
              <p:nvPr/>
            </p:nvSpPr>
            <p:spPr>
              <a:xfrm>
                <a:off x="14686796" y="10798887"/>
                <a:ext cx="544369" cy="206565"/>
              </a:xfrm>
              <a:custGeom>
                <a:avLst/>
                <a:gdLst>
                  <a:gd name="connsiteX0" fmla="*/ 223583 w 544369"/>
                  <a:gd name="connsiteY0" fmla="*/ 18385 h 206565"/>
                  <a:gd name="connsiteX1" fmla="*/ 60783 w 544369"/>
                  <a:gd name="connsiteY1" fmla="*/ 86431 h 206565"/>
                  <a:gd name="connsiteX2" fmla="*/ 21015 w 544369"/>
                  <a:gd name="connsiteY2" fmla="*/ 121072 h 206565"/>
                  <a:gd name="connsiteX3" fmla="*/ 25986 w 544369"/>
                  <a:gd name="connsiteY3" fmla="*/ 189118 h 206565"/>
                  <a:gd name="connsiteX4" fmla="*/ 523084 w 544369"/>
                  <a:gd name="connsiteY4" fmla="*/ 189118 h 206565"/>
                  <a:gd name="connsiteX5" fmla="*/ 524327 w 544369"/>
                  <a:gd name="connsiteY5" fmla="*/ 54264 h 206565"/>
                  <a:gd name="connsiteX6" fmla="*/ 223583 w 544369"/>
                  <a:gd name="connsiteY6" fmla="*/ 18385 h 206565"/>
                  <a:gd name="connsiteX7" fmla="*/ 221091 w 544369"/>
                  <a:gd name="connsiteY7" fmla="*/ 930 h 206565"/>
                  <a:gd name="connsiteX8" fmla="*/ 228548 w 544369"/>
                  <a:gd name="connsiteY8" fmla="*/ 930 h 206565"/>
                  <a:gd name="connsiteX9" fmla="*/ 533070 w 544369"/>
                  <a:gd name="connsiteY9" fmla="*/ 35615 h 206565"/>
                  <a:gd name="connsiteX10" fmla="*/ 540528 w 544369"/>
                  <a:gd name="connsiteY10" fmla="*/ 38093 h 206565"/>
                  <a:gd name="connsiteX11" fmla="*/ 543014 w 544369"/>
                  <a:gd name="connsiteY11" fmla="*/ 44287 h 206565"/>
                  <a:gd name="connsiteX12" fmla="*/ 541771 w 544369"/>
                  <a:gd name="connsiteY12" fmla="*/ 199132 h 206565"/>
                  <a:gd name="connsiteX13" fmla="*/ 531828 w 544369"/>
                  <a:gd name="connsiteY13" fmla="*/ 206565 h 206565"/>
                  <a:gd name="connsiteX14" fmla="*/ 20976 w 544369"/>
                  <a:gd name="connsiteY14" fmla="*/ 206565 h 206565"/>
                  <a:gd name="connsiteX15" fmla="*/ 12275 w 544369"/>
                  <a:gd name="connsiteY15" fmla="*/ 202849 h 206565"/>
                  <a:gd name="connsiteX16" fmla="*/ 6061 w 544369"/>
                  <a:gd name="connsiteY16" fmla="*/ 114896 h 206565"/>
                  <a:gd name="connsiteX17" fmla="*/ 55779 w 544369"/>
                  <a:gd name="connsiteY17" fmla="*/ 69062 h 206565"/>
                  <a:gd name="connsiteX18" fmla="*/ 221091 w 544369"/>
                  <a:gd name="connsiteY18" fmla="*/ 930 h 20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44369" h="206565">
                    <a:moveTo>
                      <a:pt x="223583" y="18385"/>
                    </a:moveTo>
                    <a:cubicBezTo>
                      <a:pt x="206184" y="25808"/>
                      <a:pt x="131620" y="59212"/>
                      <a:pt x="60783" y="86431"/>
                    </a:cubicBezTo>
                    <a:cubicBezTo>
                      <a:pt x="40899" y="93854"/>
                      <a:pt x="28472" y="106226"/>
                      <a:pt x="21015" y="121072"/>
                    </a:cubicBezTo>
                    <a:cubicBezTo>
                      <a:pt x="12316" y="147053"/>
                      <a:pt x="21015" y="177983"/>
                      <a:pt x="25986" y="189118"/>
                    </a:cubicBezTo>
                    <a:lnTo>
                      <a:pt x="523084" y="189118"/>
                    </a:lnTo>
                    <a:cubicBezTo>
                      <a:pt x="525570" y="153239"/>
                      <a:pt x="525570" y="107463"/>
                      <a:pt x="524327" y="54264"/>
                    </a:cubicBezTo>
                    <a:cubicBezTo>
                      <a:pt x="361528" y="70347"/>
                      <a:pt x="245952" y="28283"/>
                      <a:pt x="223583" y="18385"/>
                    </a:cubicBezTo>
                    <a:close/>
                    <a:moveTo>
                      <a:pt x="221091" y="930"/>
                    </a:moveTo>
                    <a:cubicBezTo>
                      <a:pt x="222334" y="-309"/>
                      <a:pt x="226062" y="-309"/>
                      <a:pt x="228548" y="930"/>
                    </a:cubicBezTo>
                    <a:cubicBezTo>
                      <a:pt x="228548" y="930"/>
                      <a:pt x="355329" y="54197"/>
                      <a:pt x="533070" y="35615"/>
                    </a:cubicBezTo>
                    <a:cubicBezTo>
                      <a:pt x="535556" y="35615"/>
                      <a:pt x="538042" y="35615"/>
                      <a:pt x="540528" y="38093"/>
                    </a:cubicBezTo>
                    <a:cubicBezTo>
                      <a:pt x="541771" y="39332"/>
                      <a:pt x="543014" y="41809"/>
                      <a:pt x="543014" y="44287"/>
                    </a:cubicBezTo>
                    <a:cubicBezTo>
                      <a:pt x="545500" y="107464"/>
                      <a:pt x="544257" y="158253"/>
                      <a:pt x="541771" y="199132"/>
                    </a:cubicBezTo>
                    <a:cubicBezTo>
                      <a:pt x="540528" y="204087"/>
                      <a:pt x="536799" y="206565"/>
                      <a:pt x="531828" y="206565"/>
                    </a:cubicBezTo>
                    <a:lnTo>
                      <a:pt x="20976" y="206565"/>
                    </a:lnTo>
                    <a:cubicBezTo>
                      <a:pt x="17247" y="206565"/>
                      <a:pt x="13518" y="205326"/>
                      <a:pt x="12275" y="202849"/>
                    </a:cubicBezTo>
                    <a:cubicBezTo>
                      <a:pt x="11033" y="200371"/>
                      <a:pt x="-10098" y="154537"/>
                      <a:pt x="6061" y="114896"/>
                    </a:cubicBezTo>
                    <a:cubicBezTo>
                      <a:pt x="14761" y="93837"/>
                      <a:pt x="30920" y="78972"/>
                      <a:pt x="55779" y="69062"/>
                    </a:cubicBezTo>
                    <a:cubicBezTo>
                      <a:pt x="135327" y="38093"/>
                      <a:pt x="219848" y="930"/>
                      <a:pt x="221091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7AD99D8C-D0E1-7F48-A45A-4670F6F7D8C3}"/>
                  </a:ext>
                </a:extLst>
              </p:cNvPr>
              <p:cNvSpPr/>
              <p:nvPr/>
            </p:nvSpPr>
            <p:spPr>
              <a:xfrm>
                <a:off x="14573275" y="9119906"/>
                <a:ext cx="363771" cy="302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244">
                    <a:moveTo>
                      <a:pt x="7" y="244"/>
                    </a:moveTo>
                    <a:cubicBezTo>
                      <a:pt x="6" y="244"/>
                      <a:pt x="6" y="244"/>
                      <a:pt x="6" y="244"/>
                    </a:cubicBezTo>
                    <a:cubicBezTo>
                      <a:pt x="2" y="243"/>
                      <a:pt x="-1" y="239"/>
                      <a:pt x="0" y="235"/>
                    </a:cubicBezTo>
                    <a:cubicBezTo>
                      <a:pt x="0" y="233"/>
                      <a:pt x="39" y="36"/>
                      <a:pt x="284" y="0"/>
                    </a:cubicBezTo>
                    <a:cubicBezTo>
                      <a:pt x="288" y="-1"/>
                      <a:pt x="292" y="2"/>
                      <a:pt x="293" y="6"/>
                    </a:cubicBezTo>
                    <a:cubicBezTo>
                      <a:pt x="293" y="10"/>
                      <a:pt x="290" y="14"/>
                      <a:pt x="286" y="14"/>
                    </a:cubicBezTo>
                    <a:cubicBezTo>
                      <a:pt x="164" y="33"/>
                      <a:pt x="96" y="92"/>
                      <a:pt x="61" y="139"/>
                    </a:cubicBezTo>
                    <a:cubicBezTo>
                      <a:pt x="24" y="190"/>
                      <a:pt x="14" y="238"/>
                      <a:pt x="14" y="238"/>
                    </a:cubicBezTo>
                    <a:cubicBezTo>
                      <a:pt x="14" y="241"/>
                      <a:pt x="11" y="244"/>
                      <a:pt x="7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F2557EAC-F771-BA4F-BEA4-0CC5EC02DE34}"/>
                  </a:ext>
                </a:extLst>
              </p:cNvPr>
              <p:cNvSpPr/>
              <p:nvPr/>
            </p:nvSpPr>
            <p:spPr>
              <a:xfrm>
                <a:off x="11737853" y="8767223"/>
                <a:ext cx="5602325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98" h="159">
                    <a:moveTo>
                      <a:pt x="4407" y="0"/>
                    </a:moveTo>
                    <a:lnTo>
                      <a:pt x="2249" y="0"/>
                    </a:lnTo>
                    <a:lnTo>
                      <a:pt x="92" y="0"/>
                    </a:lnTo>
                    <a:cubicBezTo>
                      <a:pt x="66" y="0"/>
                      <a:pt x="43" y="10"/>
                      <a:pt x="27" y="27"/>
                    </a:cubicBezTo>
                    <a:cubicBezTo>
                      <a:pt x="10" y="44"/>
                      <a:pt x="0" y="67"/>
                      <a:pt x="0" y="92"/>
                    </a:cubicBezTo>
                    <a:lnTo>
                      <a:pt x="0" y="125"/>
                    </a:lnTo>
                    <a:lnTo>
                      <a:pt x="0" y="159"/>
                    </a:lnTo>
                    <a:lnTo>
                      <a:pt x="2249" y="159"/>
                    </a:lnTo>
                    <a:lnTo>
                      <a:pt x="4498" y="159"/>
                    </a:lnTo>
                    <a:lnTo>
                      <a:pt x="4498" y="125"/>
                    </a:lnTo>
                    <a:lnTo>
                      <a:pt x="4498" y="92"/>
                    </a:lnTo>
                    <a:cubicBezTo>
                      <a:pt x="4498" y="67"/>
                      <a:pt x="4488" y="44"/>
                      <a:pt x="4472" y="27"/>
                    </a:cubicBezTo>
                    <a:cubicBezTo>
                      <a:pt x="4455" y="10"/>
                      <a:pt x="4433" y="0"/>
                      <a:pt x="440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4DAA821E-FB9B-104E-95EC-1237D5FCB74B}"/>
                  </a:ext>
                </a:extLst>
              </p:cNvPr>
              <p:cNvSpPr/>
              <p:nvPr/>
            </p:nvSpPr>
            <p:spPr>
              <a:xfrm>
                <a:off x="11727888" y="8758500"/>
                <a:ext cx="5622257" cy="214351"/>
              </a:xfrm>
              <a:custGeom>
                <a:avLst/>
                <a:gdLst>
                  <a:gd name="connsiteX0" fmla="*/ 124556 w 5622257"/>
                  <a:gd name="connsiteY0" fmla="*/ 17447 h 214351"/>
                  <a:gd name="connsiteX1" fmla="*/ 49825 w 5622257"/>
                  <a:gd name="connsiteY1" fmla="*/ 49625 h 214351"/>
                  <a:gd name="connsiteX2" fmla="*/ 18687 w 5622257"/>
                  <a:gd name="connsiteY2" fmla="*/ 122646 h 214351"/>
                  <a:gd name="connsiteX3" fmla="*/ 18687 w 5622257"/>
                  <a:gd name="connsiteY3" fmla="*/ 196904 h 214351"/>
                  <a:gd name="connsiteX4" fmla="*/ 5603571 w 5622257"/>
                  <a:gd name="connsiteY4" fmla="*/ 196904 h 214351"/>
                  <a:gd name="connsiteX5" fmla="*/ 5603571 w 5622257"/>
                  <a:gd name="connsiteY5" fmla="*/ 122646 h 214351"/>
                  <a:gd name="connsiteX6" fmla="*/ 5573679 w 5622257"/>
                  <a:gd name="connsiteY6" fmla="*/ 49625 h 214351"/>
                  <a:gd name="connsiteX7" fmla="*/ 5498949 w 5622257"/>
                  <a:gd name="connsiteY7" fmla="*/ 17447 h 214351"/>
                  <a:gd name="connsiteX8" fmla="*/ 124552 w 5622257"/>
                  <a:gd name="connsiteY8" fmla="*/ 0 h 214351"/>
                  <a:gd name="connsiteX9" fmla="*/ 5498953 w 5622257"/>
                  <a:gd name="connsiteY9" fmla="*/ 0 h 214351"/>
                  <a:gd name="connsiteX10" fmla="*/ 5586137 w 5622257"/>
                  <a:gd name="connsiteY10" fmla="*/ 35932 h 214351"/>
                  <a:gd name="connsiteX11" fmla="*/ 5622257 w 5622257"/>
                  <a:gd name="connsiteY11" fmla="*/ 122663 h 214351"/>
                  <a:gd name="connsiteX12" fmla="*/ 5622257 w 5622257"/>
                  <a:gd name="connsiteY12" fmla="*/ 205678 h 214351"/>
                  <a:gd name="connsiteX13" fmla="*/ 5612293 w 5622257"/>
                  <a:gd name="connsiteY13" fmla="*/ 214351 h 214351"/>
                  <a:gd name="connsiteX14" fmla="*/ 9964 w 5622257"/>
                  <a:gd name="connsiteY14" fmla="*/ 214351 h 214351"/>
                  <a:gd name="connsiteX15" fmla="*/ 0 w 5622257"/>
                  <a:gd name="connsiteY15" fmla="*/ 205678 h 214351"/>
                  <a:gd name="connsiteX16" fmla="*/ 0 w 5622257"/>
                  <a:gd name="connsiteY16" fmla="*/ 122663 h 214351"/>
                  <a:gd name="connsiteX17" fmla="*/ 36120 w 5622257"/>
                  <a:gd name="connsiteY17" fmla="*/ 35932 h 214351"/>
                  <a:gd name="connsiteX18" fmla="*/ 124552 w 5622257"/>
                  <a:gd name="connsiteY18" fmla="*/ 0 h 21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622257" h="214351">
                    <a:moveTo>
                      <a:pt x="124556" y="17447"/>
                    </a:moveTo>
                    <a:cubicBezTo>
                      <a:pt x="95909" y="17447"/>
                      <a:pt x="69753" y="29823"/>
                      <a:pt x="49825" y="49625"/>
                    </a:cubicBezTo>
                    <a:cubicBezTo>
                      <a:pt x="29897" y="68190"/>
                      <a:pt x="18687" y="94180"/>
                      <a:pt x="18687" y="122646"/>
                    </a:cubicBezTo>
                    <a:lnTo>
                      <a:pt x="18687" y="196904"/>
                    </a:lnTo>
                    <a:lnTo>
                      <a:pt x="5603571" y="196904"/>
                    </a:lnTo>
                    <a:lnTo>
                      <a:pt x="5603571" y="122646"/>
                    </a:lnTo>
                    <a:cubicBezTo>
                      <a:pt x="5603571" y="94180"/>
                      <a:pt x="5593607" y="68190"/>
                      <a:pt x="5573679" y="49625"/>
                    </a:cubicBezTo>
                    <a:cubicBezTo>
                      <a:pt x="5553751" y="29823"/>
                      <a:pt x="5526349" y="17447"/>
                      <a:pt x="5498949" y="17447"/>
                    </a:cubicBezTo>
                    <a:close/>
                    <a:moveTo>
                      <a:pt x="124552" y="0"/>
                    </a:moveTo>
                    <a:lnTo>
                      <a:pt x="5498953" y="0"/>
                    </a:lnTo>
                    <a:cubicBezTo>
                      <a:pt x="5531335" y="0"/>
                      <a:pt x="5562473" y="12390"/>
                      <a:pt x="5586137" y="35932"/>
                    </a:cubicBezTo>
                    <a:cubicBezTo>
                      <a:pt x="5609803" y="58234"/>
                      <a:pt x="5622257" y="89210"/>
                      <a:pt x="5622257" y="122663"/>
                    </a:cubicBezTo>
                    <a:lnTo>
                      <a:pt x="5622257" y="205678"/>
                    </a:lnTo>
                    <a:cubicBezTo>
                      <a:pt x="5622257" y="210634"/>
                      <a:pt x="5618521" y="214351"/>
                      <a:pt x="5612293" y="214351"/>
                    </a:cubicBezTo>
                    <a:lnTo>
                      <a:pt x="9964" y="214351"/>
                    </a:lnTo>
                    <a:cubicBezTo>
                      <a:pt x="4982" y="214351"/>
                      <a:pt x="0" y="210634"/>
                      <a:pt x="0" y="205678"/>
                    </a:cubicBezTo>
                    <a:lnTo>
                      <a:pt x="0" y="122663"/>
                    </a:lnTo>
                    <a:cubicBezTo>
                      <a:pt x="0" y="89210"/>
                      <a:pt x="13701" y="58234"/>
                      <a:pt x="36120" y="35932"/>
                    </a:cubicBezTo>
                    <a:cubicBezTo>
                      <a:pt x="59785" y="12390"/>
                      <a:pt x="90923" y="0"/>
                      <a:pt x="124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57A3069-BBF0-E545-9C97-8F742C816BE5}"/>
                  </a:ext>
                </a:extLst>
              </p:cNvPr>
              <p:cNvSpPr/>
              <p:nvPr/>
            </p:nvSpPr>
            <p:spPr>
              <a:xfrm>
                <a:off x="11737853" y="8767223"/>
                <a:ext cx="5602325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98" h="159">
                    <a:moveTo>
                      <a:pt x="4407" y="0"/>
                    </a:moveTo>
                    <a:lnTo>
                      <a:pt x="2249" y="0"/>
                    </a:lnTo>
                    <a:lnTo>
                      <a:pt x="92" y="0"/>
                    </a:lnTo>
                    <a:cubicBezTo>
                      <a:pt x="66" y="0"/>
                      <a:pt x="43" y="10"/>
                      <a:pt x="27" y="27"/>
                    </a:cubicBezTo>
                    <a:cubicBezTo>
                      <a:pt x="10" y="44"/>
                      <a:pt x="0" y="67"/>
                      <a:pt x="0" y="92"/>
                    </a:cubicBezTo>
                    <a:lnTo>
                      <a:pt x="0" y="125"/>
                    </a:lnTo>
                    <a:lnTo>
                      <a:pt x="0" y="159"/>
                    </a:lnTo>
                    <a:lnTo>
                      <a:pt x="2249" y="159"/>
                    </a:lnTo>
                    <a:lnTo>
                      <a:pt x="4498" y="159"/>
                    </a:lnTo>
                    <a:lnTo>
                      <a:pt x="4498" y="125"/>
                    </a:lnTo>
                    <a:lnTo>
                      <a:pt x="4498" y="92"/>
                    </a:lnTo>
                    <a:cubicBezTo>
                      <a:pt x="4498" y="67"/>
                      <a:pt x="4488" y="44"/>
                      <a:pt x="4472" y="27"/>
                    </a:cubicBezTo>
                    <a:cubicBezTo>
                      <a:pt x="4455" y="10"/>
                      <a:pt x="4433" y="0"/>
                      <a:pt x="4407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1F147AA1-8252-BB4D-980B-BCA8C1B64679}"/>
                  </a:ext>
                </a:extLst>
              </p:cNvPr>
              <p:cNvSpPr/>
              <p:nvPr/>
            </p:nvSpPr>
            <p:spPr>
              <a:xfrm>
                <a:off x="12470375" y="7963405"/>
                <a:ext cx="2163940" cy="802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8" h="645">
                    <a:moveTo>
                      <a:pt x="1045" y="554"/>
                    </a:moveTo>
                    <a:lnTo>
                      <a:pt x="923" y="288"/>
                    </a:lnTo>
                    <a:lnTo>
                      <a:pt x="802" y="21"/>
                    </a:lnTo>
                    <a:cubicBezTo>
                      <a:pt x="799" y="14"/>
                      <a:pt x="794" y="10"/>
                      <a:pt x="789" y="6"/>
                    </a:cubicBezTo>
                    <a:cubicBezTo>
                      <a:pt x="783" y="2"/>
                      <a:pt x="777" y="0"/>
                      <a:pt x="770" y="0"/>
                    </a:cubicBezTo>
                    <a:lnTo>
                      <a:pt x="402" y="0"/>
                    </a:lnTo>
                    <a:lnTo>
                      <a:pt x="35" y="0"/>
                    </a:lnTo>
                    <a:cubicBezTo>
                      <a:pt x="22" y="0"/>
                      <a:pt x="11" y="7"/>
                      <a:pt x="5" y="16"/>
                    </a:cubicBezTo>
                    <a:cubicBezTo>
                      <a:pt x="-1" y="25"/>
                      <a:pt x="-2" y="38"/>
                      <a:pt x="3" y="49"/>
                    </a:cubicBezTo>
                    <a:lnTo>
                      <a:pt x="134" y="337"/>
                    </a:lnTo>
                    <a:lnTo>
                      <a:pt x="265" y="625"/>
                    </a:lnTo>
                    <a:cubicBezTo>
                      <a:pt x="268" y="631"/>
                      <a:pt x="272" y="636"/>
                      <a:pt x="278" y="639"/>
                    </a:cubicBezTo>
                    <a:cubicBezTo>
                      <a:pt x="283" y="643"/>
                      <a:pt x="290" y="645"/>
                      <a:pt x="296" y="645"/>
                    </a:cubicBezTo>
                    <a:lnTo>
                      <a:pt x="1000" y="645"/>
                    </a:lnTo>
                    <a:lnTo>
                      <a:pt x="1703" y="645"/>
                    </a:lnTo>
                    <a:cubicBezTo>
                      <a:pt x="1713" y="645"/>
                      <a:pt x="1721" y="641"/>
                      <a:pt x="1728" y="634"/>
                    </a:cubicBezTo>
                    <a:cubicBezTo>
                      <a:pt x="1734" y="628"/>
                      <a:pt x="1738" y="620"/>
                      <a:pt x="1738" y="610"/>
                    </a:cubicBezTo>
                    <a:cubicBezTo>
                      <a:pt x="1738" y="600"/>
                      <a:pt x="1734" y="592"/>
                      <a:pt x="1728" y="586"/>
                    </a:cubicBezTo>
                    <a:cubicBezTo>
                      <a:pt x="1721" y="579"/>
                      <a:pt x="1713" y="575"/>
                      <a:pt x="1703" y="575"/>
                    </a:cubicBezTo>
                    <a:lnTo>
                      <a:pt x="1390" y="575"/>
                    </a:lnTo>
                    <a:lnTo>
                      <a:pt x="1077" y="575"/>
                    </a:lnTo>
                    <a:cubicBezTo>
                      <a:pt x="1070" y="575"/>
                      <a:pt x="1063" y="574"/>
                      <a:pt x="1058" y="570"/>
                    </a:cubicBezTo>
                    <a:cubicBezTo>
                      <a:pt x="1052" y="566"/>
                      <a:pt x="1048" y="561"/>
                      <a:pt x="1045" y="5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2C5777DD-B6E9-314E-ADD9-5DE30E67AB23}"/>
                  </a:ext>
                </a:extLst>
              </p:cNvPr>
              <p:cNvSpPr/>
              <p:nvPr/>
            </p:nvSpPr>
            <p:spPr>
              <a:xfrm>
                <a:off x="12997345" y="8262500"/>
                <a:ext cx="185623" cy="2056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" h="166">
                    <a:moveTo>
                      <a:pt x="142" y="83"/>
                    </a:moveTo>
                    <a:cubicBezTo>
                      <a:pt x="160" y="129"/>
                      <a:pt x="145" y="166"/>
                      <a:pt x="108" y="166"/>
                    </a:cubicBezTo>
                    <a:cubicBezTo>
                      <a:pt x="71" y="166"/>
                      <a:pt x="26" y="129"/>
                      <a:pt x="8" y="83"/>
                    </a:cubicBezTo>
                    <a:cubicBezTo>
                      <a:pt x="-11" y="37"/>
                      <a:pt x="4" y="0"/>
                      <a:pt x="41" y="0"/>
                    </a:cubicBezTo>
                    <a:cubicBezTo>
                      <a:pt x="78" y="0"/>
                      <a:pt x="124" y="37"/>
                      <a:pt x="142" y="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857D0CC1-3335-0140-9B0E-2A654CF64C9D}"/>
                  </a:ext>
                </a:extLst>
              </p:cNvPr>
              <p:cNvSpPr/>
              <p:nvPr/>
            </p:nvSpPr>
            <p:spPr>
              <a:xfrm>
                <a:off x="16373441" y="7927265"/>
                <a:ext cx="251650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202">
                    <a:moveTo>
                      <a:pt x="203" y="101"/>
                    </a:moveTo>
                    <a:cubicBezTo>
                      <a:pt x="203" y="157"/>
                      <a:pt x="158" y="202"/>
                      <a:pt x="101" y="202"/>
                    </a:cubicBezTo>
                    <a:cubicBezTo>
                      <a:pt x="45" y="202"/>
                      <a:pt x="0" y="157"/>
                      <a:pt x="0" y="101"/>
                    </a:cubicBezTo>
                    <a:cubicBezTo>
                      <a:pt x="0" y="45"/>
                      <a:pt x="45" y="0"/>
                      <a:pt x="101" y="0"/>
                    </a:cubicBezTo>
                    <a:cubicBezTo>
                      <a:pt x="158" y="0"/>
                      <a:pt x="203" y="45"/>
                      <a:pt x="203" y="1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7C367A1E-DD42-DA42-9508-6A1D23583373}"/>
                  </a:ext>
                </a:extLst>
              </p:cNvPr>
              <p:cNvSpPr/>
              <p:nvPr/>
            </p:nvSpPr>
            <p:spPr>
              <a:xfrm>
                <a:off x="16364720" y="7917295"/>
                <a:ext cx="269091" cy="270432"/>
              </a:xfrm>
              <a:custGeom>
                <a:avLst/>
                <a:gdLst>
                  <a:gd name="connsiteX0" fmla="*/ 133926 w 269091"/>
                  <a:gd name="connsiteY0" fmla="*/ 18693 h 270432"/>
                  <a:gd name="connsiteX1" fmla="*/ 17445 w 269091"/>
                  <a:gd name="connsiteY1" fmla="*/ 135216 h 270432"/>
                  <a:gd name="connsiteX2" fmla="*/ 133926 w 269091"/>
                  <a:gd name="connsiteY2" fmla="*/ 251738 h 270432"/>
                  <a:gd name="connsiteX3" fmla="*/ 250408 w 269091"/>
                  <a:gd name="connsiteY3" fmla="*/ 135216 h 270432"/>
                  <a:gd name="connsiteX4" fmla="*/ 133926 w 269091"/>
                  <a:gd name="connsiteY4" fmla="*/ 18693 h 270432"/>
                  <a:gd name="connsiteX5" fmla="*/ 133925 w 269091"/>
                  <a:gd name="connsiteY5" fmla="*/ 0 h 270432"/>
                  <a:gd name="connsiteX6" fmla="*/ 269091 w 269091"/>
                  <a:gd name="connsiteY6" fmla="*/ 135216 h 270432"/>
                  <a:gd name="connsiteX7" fmla="*/ 133925 w 269091"/>
                  <a:gd name="connsiteY7" fmla="*/ 270432 h 270432"/>
                  <a:gd name="connsiteX8" fmla="*/ 0 w 269091"/>
                  <a:gd name="connsiteY8" fmla="*/ 135216 h 270432"/>
                  <a:gd name="connsiteX9" fmla="*/ 133925 w 269091"/>
                  <a:gd name="connsiteY9" fmla="*/ 0 h 27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091" h="270432">
                    <a:moveTo>
                      <a:pt x="133926" y="18693"/>
                    </a:moveTo>
                    <a:cubicBezTo>
                      <a:pt x="69490" y="18693"/>
                      <a:pt x="17445" y="70756"/>
                      <a:pt x="17445" y="135216"/>
                    </a:cubicBezTo>
                    <a:cubicBezTo>
                      <a:pt x="17445" y="199675"/>
                      <a:pt x="69490" y="251738"/>
                      <a:pt x="133926" y="251738"/>
                    </a:cubicBezTo>
                    <a:cubicBezTo>
                      <a:pt x="198363" y="251738"/>
                      <a:pt x="250408" y="199675"/>
                      <a:pt x="250408" y="135216"/>
                    </a:cubicBezTo>
                    <a:cubicBezTo>
                      <a:pt x="250408" y="70756"/>
                      <a:pt x="198363" y="18693"/>
                      <a:pt x="133926" y="18693"/>
                    </a:cubicBezTo>
                    <a:close/>
                    <a:moveTo>
                      <a:pt x="133925" y="0"/>
                    </a:moveTo>
                    <a:cubicBezTo>
                      <a:pt x="208329" y="0"/>
                      <a:pt x="269091" y="60785"/>
                      <a:pt x="269091" y="135216"/>
                    </a:cubicBezTo>
                    <a:cubicBezTo>
                      <a:pt x="269091" y="209647"/>
                      <a:pt x="208329" y="270432"/>
                      <a:pt x="133925" y="270432"/>
                    </a:cubicBezTo>
                    <a:cubicBezTo>
                      <a:pt x="59522" y="270432"/>
                      <a:pt x="0" y="209647"/>
                      <a:pt x="0" y="135216"/>
                    </a:cubicBezTo>
                    <a:cubicBezTo>
                      <a:pt x="0" y="60785"/>
                      <a:pt x="59522" y="0"/>
                      <a:pt x="1339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426879E2-A6EE-4C4C-83B0-B7F203EE3F95}"/>
                  </a:ext>
                </a:extLst>
              </p:cNvPr>
              <p:cNvSpPr/>
              <p:nvPr/>
            </p:nvSpPr>
            <p:spPr>
              <a:xfrm>
                <a:off x="16373441" y="7927265"/>
                <a:ext cx="251650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" h="202">
                    <a:moveTo>
                      <a:pt x="203" y="101"/>
                    </a:moveTo>
                    <a:cubicBezTo>
                      <a:pt x="203" y="157"/>
                      <a:pt x="158" y="202"/>
                      <a:pt x="101" y="202"/>
                    </a:cubicBezTo>
                    <a:cubicBezTo>
                      <a:pt x="45" y="202"/>
                      <a:pt x="0" y="157"/>
                      <a:pt x="0" y="101"/>
                    </a:cubicBezTo>
                    <a:cubicBezTo>
                      <a:pt x="0" y="45"/>
                      <a:pt x="45" y="0"/>
                      <a:pt x="101" y="0"/>
                    </a:cubicBezTo>
                    <a:cubicBezTo>
                      <a:pt x="158" y="0"/>
                      <a:pt x="203" y="45"/>
                      <a:pt x="203" y="10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BCFFAEB5-9913-AB42-A024-94FBA82367D4}"/>
                  </a:ext>
                </a:extLst>
              </p:cNvPr>
              <p:cNvSpPr/>
              <p:nvPr/>
            </p:nvSpPr>
            <p:spPr>
              <a:xfrm>
                <a:off x="16745936" y="8608952"/>
                <a:ext cx="480876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7" h="127">
                    <a:moveTo>
                      <a:pt x="52" y="0"/>
                    </a:moveTo>
                    <a:lnTo>
                      <a:pt x="194" y="0"/>
                    </a:lnTo>
                    <a:lnTo>
                      <a:pt x="335" y="0"/>
                    </a:lnTo>
                    <a:cubicBezTo>
                      <a:pt x="349" y="0"/>
                      <a:pt x="362" y="6"/>
                      <a:pt x="372" y="16"/>
                    </a:cubicBezTo>
                    <a:cubicBezTo>
                      <a:pt x="381" y="25"/>
                      <a:pt x="387" y="38"/>
                      <a:pt x="387" y="52"/>
                    </a:cubicBezTo>
                    <a:lnTo>
                      <a:pt x="387" y="90"/>
                    </a:lnTo>
                    <a:lnTo>
                      <a:pt x="387" y="127"/>
                    </a:lnTo>
                    <a:lnTo>
                      <a:pt x="194" y="127"/>
                    </a:lnTo>
                    <a:lnTo>
                      <a:pt x="0" y="127"/>
                    </a:lnTo>
                    <a:lnTo>
                      <a:pt x="0" y="90"/>
                    </a:lnTo>
                    <a:lnTo>
                      <a:pt x="0" y="52"/>
                    </a:lnTo>
                    <a:cubicBezTo>
                      <a:pt x="0" y="38"/>
                      <a:pt x="6" y="25"/>
                      <a:pt x="15" y="16"/>
                    </a:cubicBezTo>
                    <a:cubicBezTo>
                      <a:pt x="25" y="6"/>
                      <a:pt x="38" y="0"/>
                      <a:pt x="5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1ACC9C59-CDC2-E64C-B3A3-D3135698BE48}"/>
                  </a:ext>
                </a:extLst>
              </p:cNvPr>
              <p:cNvSpPr/>
              <p:nvPr/>
            </p:nvSpPr>
            <p:spPr>
              <a:xfrm>
                <a:off x="16737215" y="8600229"/>
                <a:ext cx="498317" cy="174472"/>
              </a:xfrm>
              <a:custGeom>
                <a:avLst/>
                <a:gdLst>
                  <a:gd name="connsiteX0" fmla="*/ 73351 w 498317"/>
                  <a:gd name="connsiteY0" fmla="*/ 18693 h 174472"/>
                  <a:gd name="connsiteX1" fmla="*/ 34835 w 498317"/>
                  <a:gd name="connsiteY1" fmla="*/ 34749 h 174472"/>
                  <a:gd name="connsiteX2" fmla="*/ 17441 w 498317"/>
                  <a:gd name="connsiteY2" fmla="*/ 73037 h 174472"/>
                  <a:gd name="connsiteX3" fmla="*/ 17441 w 498317"/>
                  <a:gd name="connsiteY3" fmla="*/ 157024 h 174472"/>
                  <a:gd name="connsiteX4" fmla="*/ 480877 w 498317"/>
                  <a:gd name="connsiteY4" fmla="*/ 157024 h 174472"/>
                  <a:gd name="connsiteX5" fmla="*/ 480877 w 498317"/>
                  <a:gd name="connsiteY5" fmla="*/ 73037 h 174472"/>
                  <a:gd name="connsiteX6" fmla="*/ 463481 w 498317"/>
                  <a:gd name="connsiteY6" fmla="*/ 34749 h 174472"/>
                  <a:gd name="connsiteX7" fmla="*/ 424965 w 498317"/>
                  <a:gd name="connsiteY7" fmla="*/ 18693 h 174472"/>
                  <a:gd name="connsiteX8" fmla="*/ 73319 w 498317"/>
                  <a:gd name="connsiteY8" fmla="*/ 0 h 174472"/>
                  <a:gd name="connsiteX9" fmla="*/ 424999 w 498317"/>
                  <a:gd name="connsiteY9" fmla="*/ 0 h 174472"/>
                  <a:gd name="connsiteX10" fmla="*/ 477191 w 498317"/>
                  <a:gd name="connsiteY10" fmla="*/ 21036 h 174472"/>
                  <a:gd name="connsiteX11" fmla="*/ 498317 w 498317"/>
                  <a:gd name="connsiteY11" fmla="*/ 73006 h 174472"/>
                  <a:gd name="connsiteX12" fmla="*/ 498317 w 498317"/>
                  <a:gd name="connsiteY12" fmla="*/ 165810 h 174472"/>
                  <a:gd name="connsiteX13" fmla="*/ 489619 w 498317"/>
                  <a:gd name="connsiteY13" fmla="*/ 174472 h 174472"/>
                  <a:gd name="connsiteX14" fmla="*/ 8699 w 498317"/>
                  <a:gd name="connsiteY14" fmla="*/ 174472 h 174472"/>
                  <a:gd name="connsiteX15" fmla="*/ 0 w 498317"/>
                  <a:gd name="connsiteY15" fmla="*/ 165810 h 174472"/>
                  <a:gd name="connsiteX16" fmla="*/ 0 w 498317"/>
                  <a:gd name="connsiteY16" fmla="*/ 73006 h 174472"/>
                  <a:gd name="connsiteX17" fmla="*/ 21126 w 498317"/>
                  <a:gd name="connsiteY17" fmla="*/ 21036 h 174472"/>
                  <a:gd name="connsiteX18" fmla="*/ 73319 w 498317"/>
                  <a:gd name="connsiteY18" fmla="*/ 0 h 17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8317" h="174472">
                    <a:moveTo>
                      <a:pt x="73351" y="18693"/>
                    </a:moveTo>
                    <a:cubicBezTo>
                      <a:pt x="58441" y="18693"/>
                      <a:pt x="44775" y="23633"/>
                      <a:pt x="34835" y="34749"/>
                    </a:cubicBezTo>
                    <a:cubicBezTo>
                      <a:pt x="23653" y="44630"/>
                      <a:pt x="17441" y="58216"/>
                      <a:pt x="17441" y="73037"/>
                    </a:cubicBezTo>
                    <a:lnTo>
                      <a:pt x="17441" y="157024"/>
                    </a:lnTo>
                    <a:lnTo>
                      <a:pt x="480877" y="157024"/>
                    </a:lnTo>
                    <a:lnTo>
                      <a:pt x="480877" y="73037"/>
                    </a:lnTo>
                    <a:cubicBezTo>
                      <a:pt x="480877" y="58216"/>
                      <a:pt x="474663" y="44630"/>
                      <a:pt x="463481" y="34749"/>
                    </a:cubicBezTo>
                    <a:cubicBezTo>
                      <a:pt x="453543" y="23633"/>
                      <a:pt x="439875" y="18693"/>
                      <a:pt x="424965" y="18693"/>
                    </a:cubicBezTo>
                    <a:close/>
                    <a:moveTo>
                      <a:pt x="73319" y="0"/>
                    </a:moveTo>
                    <a:lnTo>
                      <a:pt x="424999" y="0"/>
                    </a:lnTo>
                    <a:cubicBezTo>
                      <a:pt x="443639" y="0"/>
                      <a:pt x="463521" y="7424"/>
                      <a:pt x="477191" y="21036"/>
                    </a:cubicBezTo>
                    <a:cubicBezTo>
                      <a:pt x="490861" y="35884"/>
                      <a:pt x="498317" y="53208"/>
                      <a:pt x="498317" y="73006"/>
                    </a:cubicBezTo>
                    <a:lnTo>
                      <a:pt x="498317" y="165810"/>
                    </a:lnTo>
                    <a:cubicBezTo>
                      <a:pt x="498317" y="170760"/>
                      <a:pt x="494589" y="174472"/>
                      <a:pt x="489619" y="174472"/>
                    </a:cubicBezTo>
                    <a:lnTo>
                      <a:pt x="8699" y="174472"/>
                    </a:lnTo>
                    <a:cubicBezTo>
                      <a:pt x="3728" y="174472"/>
                      <a:pt x="0" y="170760"/>
                      <a:pt x="0" y="165810"/>
                    </a:cubicBezTo>
                    <a:lnTo>
                      <a:pt x="0" y="73006"/>
                    </a:lnTo>
                    <a:cubicBezTo>
                      <a:pt x="0" y="53208"/>
                      <a:pt x="7456" y="35884"/>
                      <a:pt x="21126" y="21036"/>
                    </a:cubicBezTo>
                    <a:cubicBezTo>
                      <a:pt x="34795" y="7424"/>
                      <a:pt x="54679" y="0"/>
                      <a:pt x="73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BA11F19C-77BB-F545-9083-24AE50CE14F9}"/>
                  </a:ext>
                </a:extLst>
              </p:cNvPr>
              <p:cNvSpPr/>
              <p:nvPr/>
            </p:nvSpPr>
            <p:spPr>
              <a:xfrm>
                <a:off x="16845599" y="8458158"/>
                <a:ext cx="281549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7" h="121">
                    <a:moveTo>
                      <a:pt x="0" y="121"/>
                    </a:moveTo>
                    <a:lnTo>
                      <a:pt x="114" y="121"/>
                    </a:lnTo>
                    <a:lnTo>
                      <a:pt x="227" y="121"/>
                    </a:lnTo>
                    <a:lnTo>
                      <a:pt x="227" y="87"/>
                    </a:lnTo>
                    <a:lnTo>
                      <a:pt x="227" y="52"/>
                    </a:lnTo>
                    <a:cubicBezTo>
                      <a:pt x="227" y="38"/>
                      <a:pt x="221" y="24"/>
                      <a:pt x="212" y="15"/>
                    </a:cubicBezTo>
                    <a:cubicBezTo>
                      <a:pt x="202" y="5"/>
                      <a:pt x="190" y="0"/>
                      <a:pt x="175" y="0"/>
                    </a:cubicBezTo>
                    <a:lnTo>
                      <a:pt x="114" y="0"/>
                    </a:lnTo>
                    <a:lnTo>
                      <a:pt x="52" y="0"/>
                    </a:lnTo>
                    <a:cubicBezTo>
                      <a:pt x="37" y="0"/>
                      <a:pt x="24" y="5"/>
                      <a:pt x="15" y="15"/>
                    </a:cubicBezTo>
                    <a:cubicBezTo>
                      <a:pt x="6" y="24"/>
                      <a:pt x="0" y="38"/>
                      <a:pt x="0" y="52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84BC0094-004C-9B46-8B3E-562910DB62E3}"/>
                  </a:ext>
                </a:extLst>
              </p:cNvPr>
              <p:cNvSpPr/>
              <p:nvPr/>
            </p:nvSpPr>
            <p:spPr>
              <a:xfrm>
                <a:off x="16836880" y="8448185"/>
                <a:ext cx="298988" cy="169487"/>
              </a:xfrm>
              <a:custGeom>
                <a:avLst/>
                <a:gdLst>
                  <a:gd name="connsiteX0" fmla="*/ 73236 w 298988"/>
                  <a:gd name="connsiteY0" fmla="*/ 18697 h 169487"/>
                  <a:gd name="connsiteX1" fmla="*/ 33558 w 298988"/>
                  <a:gd name="connsiteY1" fmla="*/ 34747 h 169487"/>
                  <a:gd name="connsiteX2" fmla="*/ 17440 w 298988"/>
                  <a:gd name="connsiteY2" fmla="*/ 74253 h 169487"/>
                  <a:gd name="connsiteX3" fmla="*/ 17440 w 298988"/>
                  <a:gd name="connsiteY3" fmla="*/ 150797 h 169487"/>
                  <a:gd name="connsiteX4" fmla="*/ 280302 w 298988"/>
                  <a:gd name="connsiteY4" fmla="*/ 150797 h 169487"/>
                  <a:gd name="connsiteX5" fmla="*/ 280302 w 298988"/>
                  <a:gd name="connsiteY5" fmla="*/ 74253 h 169487"/>
                  <a:gd name="connsiteX6" fmla="*/ 265424 w 298988"/>
                  <a:gd name="connsiteY6" fmla="*/ 34747 h 169487"/>
                  <a:gd name="connsiteX7" fmla="*/ 225746 w 298988"/>
                  <a:gd name="connsiteY7" fmla="*/ 18697 h 169487"/>
                  <a:gd name="connsiteX8" fmla="*/ 73196 w 298988"/>
                  <a:gd name="connsiteY8" fmla="*/ 0 h 169487"/>
                  <a:gd name="connsiteX9" fmla="*/ 225792 w 298988"/>
                  <a:gd name="connsiteY9" fmla="*/ 0 h 169487"/>
                  <a:gd name="connsiteX10" fmla="*/ 277898 w 298988"/>
                  <a:gd name="connsiteY10" fmla="*/ 22268 h 169487"/>
                  <a:gd name="connsiteX11" fmla="*/ 298988 w 298988"/>
                  <a:gd name="connsiteY11" fmla="*/ 74228 h 169487"/>
                  <a:gd name="connsiteX12" fmla="*/ 298988 w 298988"/>
                  <a:gd name="connsiteY12" fmla="*/ 159590 h 169487"/>
                  <a:gd name="connsiteX13" fmla="*/ 290304 w 298988"/>
                  <a:gd name="connsiteY13" fmla="*/ 169487 h 169487"/>
                  <a:gd name="connsiteX14" fmla="*/ 8684 w 298988"/>
                  <a:gd name="connsiteY14" fmla="*/ 169487 h 169487"/>
                  <a:gd name="connsiteX15" fmla="*/ 0 w 298988"/>
                  <a:gd name="connsiteY15" fmla="*/ 159590 h 169487"/>
                  <a:gd name="connsiteX16" fmla="*/ 0 w 298988"/>
                  <a:gd name="connsiteY16" fmla="*/ 74228 h 169487"/>
                  <a:gd name="connsiteX17" fmla="*/ 21090 w 298988"/>
                  <a:gd name="connsiteY17" fmla="*/ 22268 h 169487"/>
                  <a:gd name="connsiteX18" fmla="*/ 73196 w 298988"/>
                  <a:gd name="connsiteY18" fmla="*/ 0 h 16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988" h="169487">
                    <a:moveTo>
                      <a:pt x="73236" y="18697"/>
                    </a:moveTo>
                    <a:cubicBezTo>
                      <a:pt x="58358" y="18697"/>
                      <a:pt x="44718" y="23635"/>
                      <a:pt x="33558" y="34747"/>
                    </a:cubicBezTo>
                    <a:cubicBezTo>
                      <a:pt x="23640" y="45858"/>
                      <a:pt x="17440" y="59438"/>
                      <a:pt x="17440" y="74253"/>
                    </a:cubicBezTo>
                    <a:lnTo>
                      <a:pt x="17440" y="150797"/>
                    </a:lnTo>
                    <a:lnTo>
                      <a:pt x="280302" y="150797"/>
                    </a:lnTo>
                    <a:lnTo>
                      <a:pt x="280302" y="74253"/>
                    </a:lnTo>
                    <a:cubicBezTo>
                      <a:pt x="280302" y="59438"/>
                      <a:pt x="275342" y="45858"/>
                      <a:pt x="265424" y="34747"/>
                    </a:cubicBezTo>
                    <a:cubicBezTo>
                      <a:pt x="254264" y="23635"/>
                      <a:pt x="240624" y="18697"/>
                      <a:pt x="225746" y="18697"/>
                    </a:cubicBezTo>
                    <a:close/>
                    <a:moveTo>
                      <a:pt x="73196" y="0"/>
                    </a:moveTo>
                    <a:lnTo>
                      <a:pt x="225792" y="0"/>
                    </a:lnTo>
                    <a:cubicBezTo>
                      <a:pt x="245642" y="0"/>
                      <a:pt x="264252" y="8660"/>
                      <a:pt x="277898" y="22268"/>
                    </a:cubicBezTo>
                    <a:cubicBezTo>
                      <a:pt x="291546" y="35877"/>
                      <a:pt x="298988" y="54434"/>
                      <a:pt x="298988" y="74228"/>
                    </a:cubicBezTo>
                    <a:lnTo>
                      <a:pt x="298988" y="159590"/>
                    </a:lnTo>
                    <a:cubicBezTo>
                      <a:pt x="298988" y="164538"/>
                      <a:pt x="295268" y="169487"/>
                      <a:pt x="290304" y="169487"/>
                    </a:cubicBezTo>
                    <a:lnTo>
                      <a:pt x="8684" y="169487"/>
                    </a:lnTo>
                    <a:cubicBezTo>
                      <a:pt x="3720" y="169487"/>
                      <a:pt x="0" y="164538"/>
                      <a:pt x="0" y="159590"/>
                    </a:cubicBezTo>
                    <a:lnTo>
                      <a:pt x="0" y="74228"/>
                    </a:lnTo>
                    <a:cubicBezTo>
                      <a:pt x="0" y="54434"/>
                      <a:pt x="7442" y="35877"/>
                      <a:pt x="21090" y="22268"/>
                    </a:cubicBezTo>
                    <a:cubicBezTo>
                      <a:pt x="35978" y="8660"/>
                      <a:pt x="53346" y="0"/>
                      <a:pt x="73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0B1FBB99-DFB7-E14F-A079-3989A514602D}"/>
                  </a:ext>
                </a:extLst>
              </p:cNvPr>
              <p:cNvSpPr/>
              <p:nvPr/>
            </p:nvSpPr>
            <p:spPr>
              <a:xfrm>
                <a:off x="16490545" y="7469899"/>
                <a:ext cx="503300" cy="9957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5" h="800">
                    <a:moveTo>
                      <a:pt x="399" y="800"/>
                    </a:moveTo>
                    <a:cubicBezTo>
                      <a:pt x="394" y="800"/>
                      <a:pt x="391" y="796"/>
                      <a:pt x="391" y="793"/>
                    </a:cubicBezTo>
                    <a:lnTo>
                      <a:pt x="391" y="202"/>
                    </a:lnTo>
                    <a:cubicBezTo>
                      <a:pt x="391" y="152"/>
                      <a:pt x="372" y="105"/>
                      <a:pt x="336" y="70"/>
                    </a:cubicBezTo>
                    <a:cubicBezTo>
                      <a:pt x="300" y="34"/>
                      <a:pt x="253" y="14"/>
                      <a:pt x="203" y="14"/>
                    </a:cubicBezTo>
                    <a:cubicBezTo>
                      <a:pt x="150" y="14"/>
                      <a:pt x="99" y="37"/>
                      <a:pt x="63" y="76"/>
                    </a:cubicBezTo>
                    <a:cubicBezTo>
                      <a:pt x="32" y="111"/>
                      <a:pt x="15" y="156"/>
                      <a:pt x="15" y="202"/>
                    </a:cubicBezTo>
                    <a:lnTo>
                      <a:pt x="15" y="287"/>
                    </a:lnTo>
                    <a:cubicBezTo>
                      <a:pt x="15" y="291"/>
                      <a:pt x="12" y="294"/>
                      <a:pt x="7" y="294"/>
                    </a:cubicBezTo>
                    <a:cubicBezTo>
                      <a:pt x="3" y="294"/>
                      <a:pt x="0" y="291"/>
                      <a:pt x="0" y="287"/>
                    </a:cubicBezTo>
                    <a:lnTo>
                      <a:pt x="0" y="202"/>
                    </a:lnTo>
                    <a:cubicBezTo>
                      <a:pt x="0" y="152"/>
                      <a:pt x="18" y="104"/>
                      <a:pt x="52" y="67"/>
                    </a:cubicBezTo>
                    <a:cubicBezTo>
                      <a:pt x="90" y="25"/>
                      <a:pt x="146" y="0"/>
                      <a:pt x="203" y="0"/>
                    </a:cubicBezTo>
                    <a:cubicBezTo>
                      <a:pt x="257" y="0"/>
                      <a:pt x="308" y="21"/>
                      <a:pt x="346" y="59"/>
                    </a:cubicBezTo>
                    <a:cubicBezTo>
                      <a:pt x="385" y="97"/>
                      <a:pt x="405" y="149"/>
                      <a:pt x="405" y="202"/>
                    </a:cubicBezTo>
                    <a:lnTo>
                      <a:pt x="405" y="793"/>
                    </a:lnTo>
                    <a:cubicBezTo>
                      <a:pt x="405" y="796"/>
                      <a:pt x="402" y="800"/>
                      <a:pt x="399" y="8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370C9338-591B-3F40-B987-E4D7C0724BF5}"/>
                  </a:ext>
                </a:extLst>
              </p:cNvPr>
              <p:cNvSpPr/>
              <p:nvPr/>
            </p:nvSpPr>
            <p:spPr>
              <a:xfrm>
                <a:off x="16317383" y="7827563"/>
                <a:ext cx="363771" cy="257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208">
                    <a:moveTo>
                      <a:pt x="293" y="147"/>
                    </a:moveTo>
                    <a:cubicBezTo>
                      <a:pt x="293" y="228"/>
                      <a:pt x="0" y="228"/>
                      <a:pt x="0" y="147"/>
                    </a:cubicBezTo>
                    <a:cubicBezTo>
                      <a:pt x="0" y="65"/>
                      <a:pt x="66" y="0"/>
                      <a:pt x="146" y="0"/>
                    </a:cubicBezTo>
                    <a:cubicBezTo>
                      <a:pt x="228" y="0"/>
                      <a:pt x="293" y="65"/>
                      <a:pt x="293" y="14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A85DFDCA-87DD-0341-891F-5C39B59212A0}"/>
                  </a:ext>
                </a:extLst>
              </p:cNvPr>
              <p:cNvSpPr/>
              <p:nvPr/>
            </p:nvSpPr>
            <p:spPr>
              <a:xfrm>
                <a:off x="16307417" y="7818839"/>
                <a:ext cx="383704" cy="275417"/>
              </a:xfrm>
              <a:custGeom>
                <a:avLst/>
                <a:gdLst>
                  <a:gd name="connsiteX0" fmla="*/ 191231 w 383704"/>
                  <a:gd name="connsiteY0" fmla="*/ 17451 h 275417"/>
                  <a:gd name="connsiteX1" fmla="*/ 18687 w 383704"/>
                  <a:gd name="connsiteY1" fmla="*/ 191019 h 275417"/>
                  <a:gd name="connsiteX2" fmla="*/ 191231 w 383704"/>
                  <a:gd name="connsiteY2" fmla="*/ 256727 h 275417"/>
                  <a:gd name="connsiteX3" fmla="*/ 365017 w 383704"/>
                  <a:gd name="connsiteY3" fmla="*/ 191019 h 275417"/>
                  <a:gd name="connsiteX4" fmla="*/ 191231 w 383704"/>
                  <a:gd name="connsiteY4" fmla="*/ 17451 h 275417"/>
                  <a:gd name="connsiteX5" fmla="*/ 191231 w 383704"/>
                  <a:gd name="connsiteY5" fmla="*/ 0 h 275417"/>
                  <a:gd name="connsiteX6" fmla="*/ 383704 w 383704"/>
                  <a:gd name="connsiteY6" fmla="*/ 191055 h 275417"/>
                  <a:gd name="connsiteX7" fmla="*/ 191231 w 383704"/>
                  <a:gd name="connsiteY7" fmla="*/ 275417 h 275417"/>
                  <a:gd name="connsiteX8" fmla="*/ 63330 w 383704"/>
                  <a:gd name="connsiteY8" fmla="*/ 255567 h 275417"/>
                  <a:gd name="connsiteX9" fmla="*/ 0 w 383704"/>
                  <a:gd name="connsiteY9" fmla="*/ 191055 h 275417"/>
                  <a:gd name="connsiteX10" fmla="*/ 191231 w 383704"/>
                  <a:gd name="connsiteY10" fmla="*/ 0 h 27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3704" h="275417">
                    <a:moveTo>
                      <a:pt x="191231" y="17451"/>
                    </a:moveTo>
                    <a:cubicBezTo>
                      <a:pt x="95649" y="17451"/>
                      <a:pt x="18687" y="95557"/>
                      <a:pt x="18687" y="191019"/>
                    </a:cubicBezTo>
                    <a:cubicBezTo>
                      <a:pt x="18687" y="234411"/>
                      <a:pt x="108062" y="256727"/>
                      <a:pt x="191231" y="256727"/>
                    </a:cubicBezTo>
                    <a:cubicBezTo>
                      <a:pt x="275642" y="256727"/>
                      <a:pt x="365017" y="234411"/>
                      <a:pt x="365017" y="191019"/>
                    </a:cubicBezTo>
                    <a:cubicBezTo>
                      <a:pt x="365017" y="95557"/>
                      <a:pt x="286813" y="17451"/>
                      <a:pt x="191231" y="17451"/>
                    </a:cubicBezTo>
                    <a:close/>
                    <a:moveTo>
                      <a:pt x="191231" y="0"/>
                    </a:moveTo>
                    <a:cubicBezTo>
                      <a:pt x="296781" y="0"/>
                      <a:pt x="383704" y="85603"/>
                      <a:pt x="383704" y="191055"/>
                    </a:cubicBezTo>
                    <a:cubicBezTo>
                      <a:pt x="383704" y="249364"/>
                      <a:pt x="286847" y="275417"/>
                      <a:pt x="191231" y="275417"/>
                    </a:cubicBezTo>
                    <a:cubicBezTo>
                      <a:pt x="142802" y="275417"/>
                      <a:pt x="98099" y="267974"/>
                      <a:pt x="63330" y="255567"/>
                    </a:cubicBezTo>
                    <a:cubicBezTo>
                      <a:pt x="11176" y="236958"/>
                      <a:pt x="0" y="209665"/>
                      <a:pt x="0" y="191055"/>
                    </a:cubicBezTo>
                    <a:cubicBezTo>
                      <a:pt x="0" y="85603"/>
                      <a:pt x="85681" y="0"/>
                      <a:pt x="191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F8A638B-063D-5141-ACED-40EF28D12B86}"/>
                </a:ext>
              </a:extLst>
            </p:cNvPr>
            <p:cNvGrpSpPr/>
            <p:nvPr/>
          </p:nvGrpSpPr>
          <p:grpSpPr>
            <a:xfrm>
              <a:off x="8178626" y="5292733"/>
              <a:ext cx="3670102" cy="2250690"/>
              <a:chOff x="8178626" y="5292733"/>
              <a:chExt cx="3670102" cy="2250690"/>
            </a:xfrm>
          </p:grpSpPr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F36C14C2-06EF-6548-846A-A483A5AA365C}"/>
                  </a:ext>
                </a:extLst>
              </p:cNvPr>
              <p:cNvSpPr/>
              <p:nvPr/>
            </p:nvSpPr>
            <p:spPr>
              <a:xfrm>
                <a:off x="8187347" y="5302706"/>
                <a:ext cx="3652658" cy="22319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3" h="1792">
                    <a:moveTo>
                      <a:pt x="2802" y="1792"/>
                    </a:moveTo>
                    <a:lnTo>
                      <a:pt x="1467" y="1792"/>
                    </a:lnTo>
                    <a:lnTo>
                      <a:pt x="132" y="1792"/>
                    </a:lnTo>
                    <a:cubicBezTo>
                      <a:pt x="96" y="1792"/>
                      <a:pt x="63" y="1777"/>
                      <a:pt x="39" y="1753"/>
                    </a:cubicBezTo>
                    <a:cubicBezTo>
                      <a:pt x="15" y="1729"/>
                      <a:pt x="0" y="1696"/>
                      <a:pt x="0" y="1660"/>
                    </a:cubicBezTo>
                    <a:lnTo>
                      <a:pt x="0" y="896"/>
                    </a:lnTo>
                    <a:lnTo>
                      <a:pt x="0" y="131"/>
                    </a:lnTo>
                    <a:cubicBezTo>
                      <a:pt x="0" y="94"/>
                      <a:pt x="15" y="62"/>
                      <a:pt x="39" y="38"/>
                    </a:cubicBezTo>
                    <a:cubicBezTo>
                      <a:pt x="63" y="14"/>
                      <a:pt x="96" y="0"/>
                      <a:pt x="132" y="0"/>
                    </a:cubicBezTo>
                    <a:lnTo>
                      <a:pt x="1467" y="0"/>
                    </a:lnTo>
                    <a:lnTo>
                      <a:pt x="2802" y="0"/>
                    </a:lnTo>
                    <a:cubicBezTo>
                      <a:pt x="2838" y="0"/>
                      <a:pt x="2871" y="14"/>
                      <a:pt x="2894" y="38"/>
                    </a:cubicBezTo>
                    <a:cubicBezTo>
                      <a:pt x="2918" y="62"/>
                      <a:pt x="2933" y="94"/>
                      <a:pt x="2933" y="131"/>
                    </a:cubicBezTo>
                    <a:lnTo>
                      <a:pt x="2933" y="896"/>
                    </a:lnTo>
                    <a:lnTo>
                      <a:pt x="2933" y="1660"/>
                    </a:lnTo>
                    <a:cubicBezTo>
                      <a:pt x="2933" y="1696"/>
                      <a:pt x="2918" y="1729"/>
                      <a:pt x="2894" y="1753"/>
                    </a:cubicBezTo>
                    <a:cubicBezTo>
                      <a:pt x="2871" y="1777"/>
                      <a:pt x="2838" y="1792"/>
                      <a:pt x="2802" y="17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4C0B6156-89CB-5E4B-A34D-FF3FFD9A6807}"/>
                  </a:ext>
                </a:extLst>
              </p:cNvPr>
              <p:cNvSpPr/>
              <p:nvPr/>
            </p:nvSpPr>
            <p:spPr>
              <a:xfrm>
                <a:off x="8178626" y="5292733"/>
                <a:ext cx="3670102" cy="2250690"/>
              </a:xfrm>
              <a:custGeom>
                <a:avLst/>
                <a:gdLst>
                  <a:gd name="connsiteX0" fmla="*/ 173112 w 3670102"/>
                  <a:gd name="connsiteY0" fmla="*/ 18696 h 2250690"/>
                  <a:gd name="connsiteX1" fmla="*/ 64766 w 3670102"/>
                  <a:gd name="connsiteY1" fmla="*/ 63535 h 2250690"/>
                  <a:gd name="connsiteX2" fmla="*/ 18687 w 3670102"/>
                  <a:gd name="connsiteY2" fmla="*/ 173142 h 2250690"/>
                  <a:gd name="connsiteX3" fmla="*/ 18687 w 3670102"/>
                  <a:gd name="connsiteY3" fmla="*/ 2077554 h 2250690"/>
                  <a:gd name="connsiteX4" fmla="*/ 64766 w 3670102"/>
                  <a:gd name="connsiteY4" fmla="*/ 2187160 h 2250690"/>
                  <a:gd name="connsiteX5" fmla="*/ 173112 w 3670102"/>
                  <a:gd name="connsiteY5" fmla="*/ 2231999 h 2250690"/>
                  <a:gd name="connsiteX6" fmla="*/ 3498236 w 3670102"/>
                  <a:gd name="connsiteY6" fmla="*/ 2231999 h 2250690"/>
                  <a:gd name="connsiteX7" fmla="*/ 3607828 w 3670102"/>
                  <a:gd name="connsiteY7" fmla="*/ 2187160 h 2250690"/>
                  <a:gd name="connsiteX8" fmla="*/ 3652661 w 3670102"/>
                  <a:gd name="connsiteY8" fmla="*/ 2077554 h 2250690"/>
                  <a:gd name="connsiteX9" fmla="*/ 3652661 w 3670102"/>
                  <a:gd name="connsiteY9" fmla="*/ 173142 h 2250690"/>
                  <a:gd name="connsiteX10" fmla="*/ 3607828 w 3670102"/>
                  <a:gd name="connsiteY10" fmla="*/ 63535 h 2250690"/>
                  <a:gd name="connsiteX11" fmla="*/ 3498236 w 3670102"/>
                  <a:gd name="connsiteY11" fmla="*/ 18696 h 2250690"/>
                  <a:gd name="connsiteX12" fmla="*/ 173107 w 3670102"/>
                  <a:gd name="connsiteY12" fmla="*/ 0 h 2250690"/>
                  <a:gd name="connsiteX13" fmla="*/ 3498241 w 3670102"/>
                  <a:gd name="connsiteY13" fmla="*/ 0 h 2250690"/>
                  <a:gd name="connsiteX14" fmla="*/ 3620287 w 3670102"/>
                  <a:gd name="connsiteY14" fmla="*/ 51067 h 2250690"/>
                  <a:gd name="connsiteX15" fmla="*/ 3670102 w 3670102"/>
                  <a:gd name="connsiteY15" fmla="*/ 173130 h 2250690"/>
                  <a:gd name="connsiteX16" fmla="*/ 3670102 w 3670102"/>
                  <a:gd name="connsiteY16" fmla="*/ 2077560 h 2250690"/>
                  <a:gd name="connsiteX17" fmla="*/ 3620287 w 3670102"/>
                  <a:gd name="connsiteY17" fmla="*/ 2199623 h 2250690"/>
                  <a:gd name="connsiteX18" fmla="*/ 3498241 w 3670102"/>
                  <a:gd name="connsiteY18" fmla="*/ 2250690 h 2250690"/>
                  <a:gd name="connsiteX19" fmla="*/ 173107 w 3670102"/>
                  <a:gd name="connsiteY19" fmla="*/ 2250690 h 2250690"/>
                  <a:gd name="connsiteX20" fmla="*/ 51060 w 3670102"/>
                  <a:gd name="connsiteY20" fmla="*/ 2199623 h 2250690"/>
                  <a:gd name="connsiteX21" fmla="*/ 0 w 3670102"/>
                  <a:gd name="connsiteY21" fmla="*/ 2077560 h 2250690"/>
                  <a:gd name="connsiteX22" fmla="*/ 0 w 3670102"/>
                  <a:gd name="connsiteY22" fmla="*/ 173130 h 2250690"/>
                  <a:gd name="connsiteX23" fmla="*/ 51060 w 3670102"/>
                  <a:gd name="connsiteY23" fmla="*/ 51067 h 2250690"/>
                  <a:gd name="connsiteX24" fmla="*/ 173107 w 3670102"/>
                  <a:gd name="connsiteY24" fmla="*/ 0 h 2250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70102" h="2250690">
                    <a:moveTo>
                      <a:pt x="173112" y="18696"/>
                    </a:moveTo>
                    <a:cubicBezTo>
                      <a:pt x="132015" y="18696"/>
                      <a:pt x="93409" y="34888"/>
                      <a:pt x="64766" y="63535"/>
                    </a:cubicBezTo>
                    <a:cubicBezTo>
                      <a:pt x="34877" y="92182"/>
                      <a:pt x="18687" y="130794"/>
                      <a:pt x="18687" y="173142"/>
                    </a:cubicBezTo>
                    <a:lnTo>
                      <a:pt x="18687" y="2077554"/>
                    </a:lnTo>
                    <a:cubicBezTo>
                      <a:pt x="18687" y="2118656"/>
                      <a:pt x="34877" y="2157267"/>
                      <a:pt x="64766" y="2187160"/>
                    </a:cubicBezTo>
                    <a:cubicBezTo>
                      <a:pt x="93409" y="2215807"/>
                      <a:pt x="132015" y="2231999"/>
                      <a:pt x="173112" y="2231999"/>
                    </a:cubicBezTo>
                    <a:lnTo>
                      <a:pt x="3498236" y="2231999"/>
                    </a:lnTo>
                    <a:cubicBezTo>
                      <a:pt x="3539333" y="2231999"/>
                      <a:pt x="3577939" y="2215807"/>
                      <a:pt x="3607828" y="2187160"/>
                    </a:cubicBezTo>
                    <a:cubicBezTo>
                      <a:pt x="3636471" y="2157267"/>
                      <a:pt x="3652661" y="2118656"/>
                      <a:pt x="3652661" y="2077554"/>
                    </a:cubicBezTo>
                    <a:lnTo>
                      <a:pt x="3652661" y="173142"/>
                    </a:lnTo>
                    <a:cubicBezTo>
                      <a:pt x="3652661" y="130794"/>
                      <a:pt x="3636471" y="92182"/>
                      <a:pt x="3607828" y="63535"/>
                    </a:cubicBezTo>
                    <a:cubicBezTo>
                      <a:pt x="3577939" y="34888"/>
                      <a:pt x="3539333" y="18696"/>
                      <a:pt x="3498236" y="18696"/>
                    </a:cubicBezTo>
                    <a:close/>
                    <a:moveTo>
                      <a:pt x="173107" y="0"/>
                    </a:moveTo>
                    <a:lnTo>
                      <a:pt x="3498241" y="0"/>
                    </a:lnTo>
                    <a:cubicBezTo>
                      <a:pt x="3544320" y="0"/>
                      <a:pt x="3587908" y="17438"/>
                      <a:pt x="3620287" y="51067"/>
                    </a:cubicBezTo>
                    <a:cubicBezTo>
                      <a:pt x="3652667" y="83451"/>
                      <a:pt x="3670102" y="127045"/>
                      <a:pt x="3670102" y="173130"/>
                    </a:cubicBezTo>
                    <a:lnTo>
                      <a:pt x="3670102" y="2077560"/>
                    </a:lnTo>
                    <a:cubicBezTo>
                      <a:pt x="3670102" y="2123645"/>
                      <a:pt x="3652667" y="2167239"/>
                      <a:pt x="3620287" y="2199623"/>
                    </a:cubicBezTo>
                    <a:cubicBezTo>
                      <a:pt x="3587908" y="2232007"/>
                      <a:pt x="3544320" y="2250690"/>
                      <a:pt x="3498241" y="2250690"/>
                    </a:cubicBezTo>
                    <a:lnTo>
                      <a:pt x="173107" y="2250690"/>
                    </a:lnTo>
                    <a:cubicBezTo>
                      <a:pt x="127028" y="2250690"/>
                      <a:pt x="84685" y="2232007"/>
                      <a:pt x="51060" y="2199623"/>
                    </a:cubicBezTo>
                    <a:cubicBezTo>
                      <a:pt x="18681" y="2167239"/>
                      <a:pt x="0" y="2123645"/>
                      <a:pt x="0" y="2077560"/>
                    </a:cubicBezTo>
                    <a:lnTo>
                      <a:pt x="0" y="173130"/>
                    </a:lnTo>
                    <a:cubicBezTo>
                      <a:pt x="0" y="127045"/>
                      <a:pt x="18681" y="83451"/>
                      <a:pt x="51060" y="51067"/>
                    </a:cubicBezTo>
                    <a:cubicBezTo>
                      <a:pt x="84685" y="17438"/>
                      <a:pt x="127028" y="0"/>
                      <a:pt x="173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A5475293-8BD2-5F4C-A81B-8288FA1C3879}"/>
                  </a:ext>
                </a:extLst>
              </p:cNvPr>
              <p:cNvSpPr/>
              <p:nvPr/>
            </p:nvSpPr>
            <p:spPr>
              <a:xfrm>
                <a:off x="8896202" y="6150142"/>
                <a:ext cx="730034" cy="923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742">
                    <a:moveTo>
                      <a:pt x="538" y="742"/>
                    </a:moveTo>
                    <a:lnTo>
                      <a:pt x="294" y="742"/>
                    </a:lnTo>
                    <a:lnTo>
                      <a:pt x="49" y="742"/>
                    </a:lnTo>
                    <a:cubicBezTo>
                      <a:pt x="36" y="742"/>
                      <a:pt x="24" y="737"/>
                      <a:pt x="14" y="728"/>
                    </a:cubicBezTo>
                    <a:cubicBezTo>
                      <a:pt x="6" y="720"/>
                      <a:pt x="0" y="707"/>
                      <a:pt x="0" y="694"/>
                    </a:cubicBezTo>
                    <a:lnTo>
                      <a:pt x="0" y="371"/>
                    </a:lnTo>
                    <a:lnTo>
                      <a:pt x="0" y="48"/>
                    </a:lnTo>
                    <a:cubicBezTo>
                      <a:pt x="0" y="34"/>
                      <a:pt x="6" y="22"/>
                      <a:pt x="14" y="14"/>
                    </a:cubicBezTo>
                    <a:cubicBezTo>
                      <a:pt x="24" y="5"/>
                      <a:pt x="36" y="0"/>
                      <a:pt x="49" y="0"/>
                    </a:cubicBezTo>
                    <a:lnTo>
                      <a:pt x="294" y="0"/>
                    </a:lnTo>
                    <a:lnTo>
                      <a:pt x="538" y="0"/>
                    </a:lnTo>
                    <a:cubicBezTo>
                      <a:pt x="552" y="0"/>
                      <a:pt x="564" y="5"/>
                      <a:pt x="573" y="14"/>
                    </a:cubicBezTo>
                    <a:cubicBezTo>
                      <a:pt x="581" y="22"/>
                      <a:pt x="587" y="34"/>
                      <a:pt x="587" y="48"/>
                    </a:cubicBezTo>
                    <a:lnTo>
                      <a:pt x="587" y="371"/>
                    </a:lnTo>
                    <a:lnTo>
                      <a:pt x="587" y="694"/>
                    </a:lnTo>
                    <a:cubicBezTo>
                      <a:pt x="587" y="707"/>
                      <a:pt x="581" y="720"/>
                      <a:pt x="573" y="728"/>
                    </a:cubicBezTo>
                    <a:cubicBezTo>
                      <a:pt x="564" y="737"/>
                      <a:pt x="552" y="742"/>
                      <a:pt x="538" y="7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4D6DCFE4-C51F-2645-93BF-1AF2720B1AE7}"/>
                  </a:ext>
                </a:extLst>
              </p:cNvPr>
              <p:cNvSpPr/>
              <p:nvPr/>
            </p:nvSpPr>
            <p:spPr>
              <a:xfrm>
                <a:off x="8887482" y="6140172"/>
                <a:ext cx="747475" cy="943396"/>
              </a:xfrm>
              <a:custGeom>
                <a:avLst/>
                <a:gdLst>
                  <a:gd name="connsiteX0" fmla="*/ 69674 w 747475"/>
                  <a:gd name="connsiteY0" fmla="*/ 18693 h 943396"/>
                  <a:gd name="connsiteX1" fmla="*/ 33609 w 747475"/>
                  <a:gd name="connsiteY1" fmla="*/ 33627 h 943396"/>
                  <a:gd name="connsiteX2" fmla="*/ 18686 w 747475"/>
                  <a:gd name="connsiteY2" fmla="*/ 69718 h 943396"/>
                  <a:gd name="connsiteX3" fmla="*/ 18686 w 747475"/>
                  <a:gd name="connsiteY3" fmla="*/ 873677 h 943396"/>
                  <a:gd name="connsiteX4" fmla="*/ 33609 w 747475"/>
                  <a:gd name="connsiteY4" fmla="*/ 909768 h 943396"/>
                  <a:gd name="connsiteX5" fmla="*/ 69674 w 747475"/>
                  <a:gd name="connsiteY5" fmla="*/ 924702 h 943396"/>
                  <a:gd name="connsiteX6" fmla="*/ 677799 w 747475"/>
                  <a:gd name="connsiteY6" fmla="*/ 924702 h 943396"/>
                  <a:gd name="connsiteX7" fmla="*/ 715107 w 747475"/>
                  <a:gd name="connsiteY7" fmla="*/ 909768 h 943396"/>
                  <a:gd name="connsiteX8" fmla="*/ 728787 w 747475"/>
                  <a:gd name="connsiteY8" fmla="*/ 873677 h 943396"/>
                  <a:gd name="connsiteX9" fmla="*/ 728787 w 747475"/>
                  <a:gd name="connsiteY9" fmla="*/ 69718 h 943396"/>
                  <a:gd name="connsiteX10" fmla="*/ 715107 w 747475"/>
                  <a:gd name="connsiteY10" fmla="*/ 33627 h 943396"/>
                  <a:gd name="connsiteX11" fmla="*/ 677799 w 747475"/>
                  <a:gd name="connsiteY11" fmla="*/ 18693 h 943396"/>
                  <a:gd name="connsiteX12" fmla="*/ 69648 w 747475"/>
                  <a:gd name="connsiteY12" fmla="*/ 0 h 943396"/>
                  <a:gd name="connsiteX13" fmla="*/ 677827 w 747475"/>
                  <a:gd name="connsiteY13" fmla="*/ 0 h 943396"/>
                  <a:gd name="connsiteX14" fmla="*/ 727576 w 747475"/>
                  <a:gd name="connsiteY14" fmla="*/ 19914 h 943396"/>
                  <a:gd name="connsiteX15" fmla="*/ 747475 w 747475"/>
                  <a:gd name="connsiteY15" fmla="*/ 69697 h 943396"/>
                  <a:gd name="connsiteX16" fmla="*/ 747475 w 747475"/>
                  <a:gd name="connsiteY16" fmla="*/ 873699 h 943396"/>
                  <a:gd name="connsiteX17" fmla="*/ 727576 w 747475"/>
                  <a:gd name="connsiteY17" fmla="*/ 923483 h 943396"/>
                  <a:gd name="connsiteX18" fmla="*/ 677827 w 747475"/>
                  <a:gd name="connsiteY18" fmla="*/ 943396 h 943396"/>
                  <a:gd name="connsiteX19" fmla="*/ 69648 w 747475"/>
                  <a:gd name="connsiteY19" fmla="*/ 943396 h 943396"/>
                  <a:gd name="connsiteX20" fmla="*/ 19900 w 747475"/>
                  <a:gd name="connsiteY20" fmla="*/ 923483 h 943396"/>
                  <a:gd name="connsiteX21" fmla="*/ 0 w 747475"/>
                  <a:gd name="connsiteY21" fmla="*/ 873699 h 943396"/>
                  <a:gd name="connsiteX22" fmla="*/ 0 w 747475"/>
                  <a:gd name="connsiteY22" fmla="*/ 69697 h 943396"/>
                  <a:gd name="connsiteX23" fmla="*/ 19900 w 747475"/>
                  <a:gd name="connsiteY23" fmla="*/ 19914 h 943396"/>
                  <a:gd name="connsiteX24" fmla="*/ 69648 w 747475"/>
                  <a:gd name="connsiteY24" fmla="*/ 0 h 94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47475" h="943396">
                    <a:moveTo>
                      <a:pt x="69674" y="18693"/>
                    </a:moveTo>
                    <a:cubicBezTo>
                      <a:pt x="55994" y="18693"/>
                      <a:pt x="43558" y="23671"/>
                      <a:pt x="33609" y="33627"/>
                    </a:cubicBezTo>
                    <a:cubicBezTo>
                      <a:pt x="23660" y="43584"/>
                      <a:pt x="18686" y="56029"/>
                      <a:pt x="18686" y="69718"/>
                    </a:cubicBezTo>
                    <a:lnTo>
                      <a:pt x="18686" y="873677"/>
                    </a:lnTo>
                    <a:cubicBezTo>
                      <a:pt x="18686" y="887367"/>
                      <a:pt x="23660" y="899812"/>
                      <a:pt x="33609" y="909768"/>
                    </a:cubicBezTo>
                    <a:cubicBezTo>
                      <a:pt x="43558" y="919724"/>
                      <a:pt x="55994" y="924702"/>
                      <a:pt x="69674" y="924702"/>
                    </a:cubicBezTo>
                    <a:lnTo>
                      <a:pt x="677799" y="924702"/>
                    </a:lnTo>
                    <a:cubicBezTo>
                      <a:pt x="691479" y="924702"/>
                      <a:pt x="705158" y="919724"/>
                      <a:pt x="715107" y="909768"/>
                    </a:cubicBezTo>
                    <a:cubicBezTo>
                      <a:pt x="723813" y="899812"/>
                      <a:pt x="728787" y="887367"/>
                      <a:pt x="728787" y="873677"/>
                    </a:cubicBezTo>
                    <a:lnTo>
                      <a:pt x="728787" y="69718"/>
                    </a:lnTo>
                    <a:cubicBezTo>
                      <a:pt x="728787" y="56029"/>
                      <a:pt x="723813" y="43584"/>
                      <a:pt x="715107" y="33627"/>
                    </a:cubicBezTo>
                    <a:cubicBezTo>
                      <a:pt x="705158" y="23671"/>
                      <a:pt x="691479" y="18693"/>
                      <a:pt x="677799" y="18693"/>
                    </a:cubicBezTo>
                    <a:close/>
                    <a:moveTo>
                      <a:pt x="69648" y="0"/>
                    </a:moveTo>
                    <a:lnTo>
                      <a:pt x="677827" y="0"/>
                    </a:lnTo>
                    <a:cubicBezTo>
                      <a:pt x="696482" y="0"/>
                      <a:pt x="713895" y="7468"/>
                      <a:pt x="727576" y="19914"/>
                    </a:cubicBezTo>
                    <a:cubicBezTo>
                      <a:pt x="741256" y="33604"/>
                      <a:pt x="747475" y="51028"/>
                      <a:pt x="747475" y="69697"/>
                    </a:cubicBezTo>
                    <a:lnTo>
                      <a:pt x="747475" y="873699"/>
                    </a:lnTo>
                    <a:cubicBezTo>
                      <a:pt x="747475" y="892368"/>
                      <a:pt x="741256" y="909792"/>
                      <a:pt x="727576" y="923483"/>
                    </a:cubicBezTo>
                    <a:cubicBezTo>
                      <a:pt x="713895" y="935929"/>
                      <a:pt x="696482" y="943396"/>
                      <a:pt x="677827" y="943396"/>
                    </a:cubicBezTo>
                    <a:lnTo>
                      <a:pt x="69648" y="943396"/>
                    </a:lnTo>
                    <a:cubicBezTo>
                      <a:pt x="50992" y="943396"/>
                      <a:pt x="33580" y="935929"/>
                      <a:pt x="19900" y="923483"/>
                    </a:cubicBezTo>
                    <a:cubicBezTo>
                      <a:pt x="7462" y="909792"/>
                      <a:pt x="0" y="892368"/>
                      <a:pt x="0" y="873699"/>
                    </a:cubicBezTo>
                    <a:lnTo>
                      <a:pt x="0" y="69697"/>
                    </a:lnTo>
                    <a:cubicBezTo>
                      <a:pt x="0" y="51028"/>
                      <a:pt x="7462" y="33604"/>
                      <a:pt x="19900" y="19914"/>
                    </a:cubicBezTo>
                    <a:cubicBezTo>
                      <a:pt x="33580" y="7468"/>
                      <a:pt x="50992" y="0"/>
                      <a:pt x="696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CFCFA41B-66CF-3943-A555-06307DDD8C56}"/>
                  </a:ext>
                </a:extLst>
              </p:cNvPr>
              <p:cNvSpPr/>
              <p:nvPr/>
            </p:nvSpPr>
            <p:spPr>
              <a:xfrm>
                <a:off x="9058155" y="6409357"/>
                <a:ext cx="40737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4">
                    <a:moveTo>
                      <a:pt x="32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3"/>
                      <a:pt x="328" y="6"/>
                    </a:cubicBezTo>
                    <a:cubicBezTo>
                      <a:pt x="328" y="11"/>
                      <a:pt x="324" y="14"/>
                      <a:pt x="32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6716374C-751D-0F4B-A294-79486BCB5748}"/>
                  </a:ext>
                </a:extLst>
              </p:cNvPr>
              <p:cNvSpPr/>
              <p:nvPr/>
            </p:nvSpPr>
            <p:spPr>
              <a:xfrm>
                <a:off x="9058155" y="6603769"/>
                <a:ext cx="40737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4">
                    <a:moveTo>
                      <a:pt x="32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3"/>
                      <a:pt x="328" y="7"/>
                    </a:cubicBezTo>
                    <a:cubicBezTo>
                      <a:pt x="328" y="11"/>
                      <a:pt x="324" y="14"/>
                      <a:pt x="32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6B8008B4-C610-1542-9731-E3E57F6E857D}"/>
                  </a:ext>
                </a:extLst>
              </p:cNvPr>
              <p:cNvSpPr/>
              <p:nvPr/>
            </p:nvSpPr>
            <p:spPr>
              <a:xfrm>
                <a:off x="9058155" y="6798181"/>
                <a:ext cx="407374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5">
                    <a:moveTo>
                      <a:pt x="320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3"/>
                      <a:pt x="328" y="7"/>
                    </a:cubicBezTo>
                    <a:cubicBezTo>
                      <a:pt x="328" y="11"/>
                      <a:pt x="324" y="15"/>
                      <a:pt x="320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86BC4B7D-4C1A-374A-8867-50EF9A10458F}"/>
                  </a:ext>
                </a:extLst>
              </p:cNvPr>
              <p:cNvSpPr/>
              <p:nvPr/>
            </p:nvSpPr>
            <p:spPr>
              <a:xfrm>
                <a:off x="8896202" y="6150142"/>
                <a:ext cx="730034" cy="923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742">
                    <a:moveTo>
                      <a:pt x="538" y="742"/>
                    </a:moveTo>
                    <a:lnTo>
                      <a:pt x="294" y="742"/>
                    </a:lnTo>
                    <a:lnTo>
                      <a:pt x="49" y="742"/>
                    </a:lnTo>
                    <a:cubicBezTo>
                      <a:pt x="36" y="742"/>
                      <a:pt x="24" y="737"/>
                      <a:pt x="14" y="728"/>
                    </a:cubicBezTo>
                    <a:cubicBezTo>
                      <a:pt x="6" y="720"/>
                      <a:pt x="0" y="707"/>
                      <a:pt x="0" y="694"/>
                    </a:cubicBezTo>
                    <a:lnTo>
                      <a:pt x="0" y="371"/>
                    </a:lnTo>
                    <a:lnTo>
                      <a:pt x="0" y="48"/>
                    </a:lnTo>
                    <a:cubicBezTo>
                      <a:pt x="0" y="34"/>
                      <a:pt x="6" y="22"/>
                      <a:pt x="14" y="14"/>
                    </a:cubicBezTo>
                    <a:cubicBezTo>
                      <a:pt x="24" y="5"/>
                      <a:pt x="36" y="0"/>
                      <a:pt x="49" y="0"/>
                    </a:cubicBezTo>
                    <a:lnTo>
                      <a:pt x="294" y="0"/>
                    </a:lnTo>
                    <a:lnTo>
                      <a:pt x="538" y="0"/>
                    </a:lnTo>
                    <a:cubicBezTo>
                      <a:pt x="552" y="0"/>
                      <a:pt x="564" y="5"/>
                      <a:pt x="573" y="14"/>
                    </a:cubicBezTo>
                    <a:cubicBezTo>
                      <a:pt x="581" y="22"/>
                      <a:pt x="587" y="34"/>
                      <a:pt x="587" y="48"/>
                    </a:cubicBezTo>
                    <a:lnTo>
                      <a:pt x="587" y="371"/>
                    </a:lnTo>
                    <a:lnTo>
                      <a:pt x="587" y="694"/>
                    </a:lnTo>
                    <a:cubicBezTo>
                      <a:pt x="587" y="707"/>
                      <a:pt x="581" y="720"/>
                      <a:pt x="573" y="728"/>
                    </a:cubicBezTo>
                    <a:cubicBezTo>
                      <a:pt x="564" y="737"/>
                      <a:pt x="552" y="742"/>
                      <a:pt x="538" y="74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392E8454-EF6B-9843-9182-C35F7F6150E7}"/>
                  </a:ext>
                </a:extLst>
              </p:cNvPr>
              <p:cNvSpPr/>
              <p:nvPr/>
            </p:nvSpPr>
            <p:spPr>
              <a:xfrm>
                <a:off x="8629603" y="5954484"/>
                <a:ext cx="728788" cy="9247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6" h="743">
                    <a:moveTo>
                      <a:pt x="538" y="743"/>
                    </a:moveTo>
                    <a:lnTo>
                      <a:pt x="293" y="743"/>
                    </a:lnTo>
                    <a:lnTo>
                      <a:pt x="48" y="743"/>
                    </a:lnTo>
                    <a:cubicBezTo>
                      <a:pt x="34" y="743"/>
                      <a:pt x="22" y="738"/>
                      <a:pt x="14" y="729"/>
                    </a:cubicBezTo>
                    <a:cubicBezTo>
                      <a:pt x="5" y="720"/>
                      <a:pt x="0" y="708"/>
                      <a:pt x="0" y="694"/>
                    </a:cubicBezTo>
                    <a:lnTo>
                      <a:pt x="0" y="371"/>
                    </a:lnTo>
                    <a:lnTo>
                      <a:pt x="0" y="48"/>
                    </a:lnTo>
                    <a:cubicBezTo>
                      <a:pt x="0" y="35"/>
                      <a:pt x="5" y="23"/>
                      <a:pt x="14" y="14"/>
                    </a:cubicBezTo>
                    <a:cubicBezTo>
                      <a:pt x="22" y="6"/>
                      <a:pt x="34" y="0"/>
                      <a:pt x="48" y="0"/>
                    </a:cubicBezTo>
                    <a:lnTo>
                      <a:pt x="293" y="0"/>
                    </a:lnTo>
                    <a:lnTo>
                      <a:pt x="538" y="0"/>
                    </a:lnTo>
                    <a:cubicBezTo>
                      <a:pt x="551" y="0"/>
                      <a:pt x="563" y="6"/>
                      <a:pt x="572" y="14"/>
                    </a:cubicBezTo>
                    <a:cubicBezTo>
                      <a:pt x="580" y="23"/>
                      <a:pt x="586" y="35"/>
                      <a:pt x="586" y="48"/>
                    </a:cubicBezTo>
                    <a:lnTo>
                      <a:pt x="586" y="371"/>
                    </a:lnTo>
                    <a:lnTo>
                      <a:pt x="586" y="694"/>
                    </a:lnTo>
                    <a:cubicBezTo>
                      <a:pt x="586" y="708"/>
                      <a:pt x="580" y="720"/>
                      <a:pt x="572" y="729"/>
                    </a:cubicBezTo>
                    <a:cubicBezTo>
                      <a:pt x="563" y="738"/>
                      <a:pt x="551" y="743"/>
                      <a:pt x="538" y="7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5991C1FD-3BA3-554C-AC35-9C839EE1605A}"/>
                  </a:ext>
                </a:extLst>
              </p:cNvPr>
              <p:cNvSpPr/>
              <p:nvPr/>
            </p:nvSpPr>
            <p:spPr>
              <a:xfrm>
                <a:off x="8619636" y="5945757"/>
                <a:ext cx="747475" cy="942149"/>
              </a:xfrm>
              <a:custGeom>
                <a:avLst/>
                <a:gdLst>
                  <a:gd name="connsiteX0" fmla="*/ 69675 w 747475"/>
                  <a:gd name="connsiteY0" fmla="*/ 17450 h 942149"/>
                  <a:gd name="connsiteX1" fmla="*/ 32367 w 747475"/>
                  <a:gd name="connsiteY1" fmla="*/ 32384 h 942149"/>
                  <a:gd name="connsiteX2" fmla="*/ 18687 w 747475"/>
                  <a:gd name="connsiteY2" fmla="*/ 68476 h 942149"/>
                  <a:gd name="connsiteX3" fmla="*/ 18687 w 747475"/>
                  <a:gd name="connsiteY3" fmla="*/ 872435 h 942149"/>
                  <a:gd name="connsiteX4" fmla="*/ 32367 w 747475"/>
                  <a:gd name="connsiteY4" fmla="*/ 909771 h 942149"/>
                  <a:gd name="connsiteX5" fmla="*/ 69675 w 747475"/>
                  <a:gd name="connsiteY5" fmla="*/ 924705 h 942149"/>
                  <a:gd name="connsiteX6" fmla="*/ 679046 w 747475"/>
                  <a:gd name="connsiteY6" fmla="*/ 924705 h 942149"/>
                  <a:gd name="connsiteX7" fmla="*/ 715111 w 747475"/>
                  <a:gd name="connsiteY7" fmla="*/ 909771 h 942149"/>
                  <a:gd name="connsiteX8" fmla="*/ 730034 w 747475"/>
                  <a:gd name="connsiteY8" fmla="*/ 872435 h 942149"/>
                  <a:gd name="connsiteX9" fmla="*/ 730034 w 747475"/>
                  <a:gd name="connsiteY9" fmla="*/ 68476 h 942149"/>
                  <a:gd name="connsiteX10" fmla="*/ 715111 w 747475"/>
                  <a:gd name="connsiteY10" fmla="*/ 32384 h 942149"/>
                  <a:gd name="connsiteX11" fmla="*/ 679046 w 747475"/>
                  <a:gd name="connsiteY11" fmla="*/ 17450 h 942149"/>
                  <a:gd name="connsiteX12" fmla="*/ 69648 w 747475"/>
                  <a:gd name="connsiteY12" fmla="*/ 0 h 942149"/>
                  <a:gd name="connsiteX13" fmla="*/ 679070 w 747475"/>
                  <a:gd name="connsiteY13" fmla="*/ 0 h 942149"/>
                  <a:gd name="connsiteX14" fmla="*/ 727576 w 747475"/>
                  <a:gd name="connsiteY14" fmla="*/ 19914 h 942149"/>
                  <a:gd name="connsiteX15" fmla="*/ 747475 w 747475"/>
                  <a:gd name="connsiteY15" fmla="*/ 68452 h 942149"/>
                  <a:gd name="connsiteX16" fmla="*/ 747475 w 747475"/>
                  <a:gd name="connsiteY16" fmla="*/ 872453 h 942149"/>
                  <a:gd name="connsiteX17" fmla="*/ 727576 w 747475"/>
                  <a:gd name="connsiteY17" fmla="*/ 922236 h 942149"/>
                  <a:gd name="connsiteX18" fmla="*/ 679070 w 747475"/>
                  <a:gd name="connsiteY18" fmla="*/ 942149 h 942149"/>
                  <a:gd name="connsiteX19" fmla="*/ 69648 w 747475"/>
                  <a:gd name="connsiteY19" fmla="*/ 942149 h 942149"/>
                  <a:gd name="connsiteX20" fmla="*/ 21143 w 747475"/>
                  <a:gd name="connsiteY20" fmla="*/ 922236 h 942149"/>
                  <a:gd name="connsiteX21" fmla="*/ 0 w 747475"/>
                  <a:gd name="connsiteY21" fmla="*/ 872453 h 942149"/>
                  <a:gd name="connsiteX22" fmla="*/ 0 w 747475"/>
                  <a:gd name="connsiteY22" fmla="*/ 68452 h 942149"/>
                  <a:gd name="connsiteX23" fmla="*/ 21143 w 747475"/>
                  <a:gd name="connsiteY23" fmla="*/ 19914 h 942149"/>
                  <a:gd name="connsiteX24" fmla="*/ 69648 w 747475"/>
                  <a:gd name="connsiteY24" fmla="*/ 0 h 9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47475" h="942149">
                    <a:moveTo>
                      <a:pt x="69675" y="17450"/>
                    </a:moveTo>
                    <a:cubicBezTo>
                      <a:pt x="55995" y="17450"/>
                      <a:pt x="43559" y="23673"/>
                      <a:pt x="32367" y="32384"/>
                    </a:cubicBezTo>
                    <a:cubicBezTo>
                      <a:pt x="23661" y="42341"/>
                      <a:pt x="18687" y="54786"/>
                      <a:pt x="18687" y="68476"/>
                    </a:cubicBezTo>
                    <a:lnTo>
                      <a:pt x="18687" y="872435"/>
                    </a:lnTo>
                    <a:cubicBezTo>
                      <a:pt x="18687" y="886125"/>
                      <a:pt x="23661" y="899815"/>
                      <a:pt x="32367" y="909771"/>
                    </a:cubicBezTo>
                    <a:cubicBezTo>
                      <a:pt x="43559" y="918483"/>
                      <a:pt x="55995" y="924705"/>
                      <a:pt x="69675" y="924705"/>
                    </a:cubicBezTo>
                    <a:lnTo>
                      <a:pt x="679046" y="924705"/>
                    </a:lnTo>
                    <a:cubicBezTo>
                      <a:pt x="692726" y="924705"/>
                      <a:pt x="705162" y="918483"/>
                      <a:pt x="715111" y="909771"/>
                    </a:cubicBezTo>
                    <a:cubicBezTo>
                      <a:pt x="723816" y="899815"/>
                      <a:pt x="730034" y="886125"/>
                      <a:pt x="730034" y="872435"/>
                    </a:cubicBezTo>
                    <a:lnTo>
                      <a:pt x="730034" y="68476"/>
                    </a:lnTo>
                    <a:cubicBezTo>
                      <a:pt x="730034" y="54786"/>
                      <a:pt x="723816" y="42341"/>
                      <a:pt x="715111" y="32384"/>
                    </a:cubicBezTo>
                    <a:cubicBezTo>
                      <a:pt x="705162" y="23673"/>
                      <a:pt x="692726" y="17450"/>
                      <a:pt x="679046" y="17450"/>
                    </a:cubicBezTo>
                    <a:close/>
                    <a:moveTo>
                      <a:pt x="69648" y="0"/>
                    </a:moveTo>
                    <a:lnTo>
                      <a:pt x="679070" y="0"/>
                    </a:lnTo>
                    <a:cubicBezTo>
                      <a:pt x="696482" y="0"/>
                      <a:pt x="715138" y="6223"/>
                      <a:pt x="727576" y="19914"/>
                    </a:cubicBezTo>
                    <a:cubicBezTo>
                      <a:pt x="740013" y="33604"/>
                      <a:pt x="747475" y="51028"/>
                      <a:pt x="747475" y="68452"/>
                    </a:cubicBezTo>
                    <a:lnTo>
                      <a:pt x="747475" y="872453"/>
                    </a:lnTo>
                    <a:cubicBezTo>
                      <a:pt x="747475" y="892366"/>
                      <a:pt x="740013" y="909790"/>
                      <a:pt x="727576" y="922236"/>
                    </a:cubicBezTo>
                    <a:cubicBezTo>
                      <a:pt x="715138" y="934682"/>
                      <a:pt x="696482" y="942149"/>
                      <a:pt x="679070" y="942149"/>
                    </a:cubicBezTo>
                    <a:lnTo>
                      <a:pt x="69648" y="942149"/>
                    </a:lnTo>
                    <a:cubicBezTo>
                      <a:pt x="50992" y="942149"/>
                      <a:pt x="33580" y="934682"/>
                      <a:pt x="21143" y="922236"/>
                    </a:cubicBezTo>
                    <a:cubicBezTo>
                      <a:pt x="7462" y="909790"/>
                      <a:pt x="0" y="892366"/>
                      <a:pt x="0" y="872453"/>
                    </a:cubicBezTo>
                    <a:lnTo>
                      <a:pt x="0" y="68452"/>
                    </a:lnTo>
                    <a:cubicBezTo>
                      <a:pt x="0" y="51028"/>
                      <a:pt x="7462" y="33604"/>
                      <a:pt x="21143" y="19914"/>
                    </a:cubicBezTo>
                    <a:cubicBezTo>
                      <a:pt x="33580" y="6223"/>
                      <a:pt x="50992" y="0"/>
                      <a:pt x="696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7399477D-10E9-444A-A327-ECCCB8F2BDF6}"/>
                  </a:ext>
                </a:extLst>
              </p:cNvPr>
              <p:cNvSpPr/>
              <p:nvPr/>
            </p:nvSpPr>
            <p:spPr>
              <a:xfrm>
                <a:off x="8790310" y="6213699"/>
                <a:ext cx="407374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5">
                    <a:moveTo>
                      <a:pt x="320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3"/>
                      <a:pt x="328" y="7"/>
                    </a:cubicBezTo>
                    <a:cubicBezTo>
                      <a:pt x="328" y="11"/>
                      <a:pt x="324" y="15"/>
                      <a:pt x="320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CA9171D-4D27-3246-B979-95FD85FCD8E8}"/>
                  </a:ext>
                </a:extLst>
              </p:cNvPr>
              <p:cNvSpPr/>
              <p:nvPr/>
            </p:nvSpPr>
            <p:spPr>
              <a:xfrm>
                <a:off x="8790310" y="6408111"/>
                <a:ext cx="407374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5">
                    <a:moveTo>
                      <a:pt x="320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4"/>
                      <a:pt x="328" y="7"/>
                    </a:cubicBezTo>
                    <a:cubicBezTo>
                      <a:pt x="328" y="12"/>
                      <a:pt x="324" y="15"/>
                      <a:pt x="320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1B3C21C2-286B-6E4A-BFB2-A9DAF59397AA}"/>
                  </a:ext>
                </a:extLst>
              </p:cNvPr>
              <p:cNvSpPr/>
              <p:nvPr/>
            </p:nvSpPr>
            <p:spPr>
              <a:xfrm>
                <a:off x="8790310" y="6603769"/>
                <a:ext cx="40737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4">
                    <a:moveTo>
                      <a:pt x="32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20" y="0"/>
                    </a:lnTo>
                    <a:cubicBezTo>
                      <a:pt x="324" y="0"/>
                      <a:pt x="328" y="3"/>
                      <a:pt x="328" y="7"/>
                    </a:cubicBezTo>
                    <a:cubicBezTo>
                      <a:pt x="328" y="11"/>
                      <a:pt x="324" y="14"/>
                      <a:pt x="32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752EE2FB-1577-AA42-9A26-43E9AB954A84}"/>
                  </a:ext>
                </a:extLst>
              </p:cNvPr>
              <p:cNvSpPr/>
              <p:nvPr/>
            </p:nvSpPr>
            <p:spPr>
              <a:xfrm>
                <a:off x="8411589" y="5598062"/>
                <a:ext cx="320542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74" h="15">
                    <a:moveTo>
                      <a:pt x="2567" y="15"/>
                    </a:moveTo>
                    <a:lnTo>
                      <a:pt x="8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2567" y="0"/>
                    </a:lnTo>
                    <a:cubicBezTo>
                      <a:pt x="2570" y="0"/>
                      <a:pt x="2574" y="4"/>
                      <a:pt x="2574" y="7"/>
                    </a:cubicBezTo>
                    <a:cubicBezTo>
                      <a:pt x="2574" y="11"/>
                      <a:pt x="2570" y="15"/>
                      <a:pt x="256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F73584F2-F5C5-7C41-BB7D-D58C39942719}"/>
                  </a:ext>
                </a:extLst>
              </p:cNvPr>
              <p:cNvSpPr/>
              <p:nvPr/>
            </p:nvSpPr>
            <p:spPr>
              <a:xfrm>
                <a:off x="10502024" y="5443530"/>
                <a:ext cx="13454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15">
                    <a:moveTo>
                      <a:pt x="102" y="15"/>
                    </a:moveTo>
                    <a:lnTo>
                      <a:pt x="8" y="15"/>
                    </a:lnTo>
                    <a:cubicBezTo>
                      <a:pt x="4" y="15"/>
                      <a:pt x="0" y="12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102" y="0"/>
                    </a:lnTo>
                    <a:cubicBezTo>
                      <a:pt x="106" y="0"/>
                      <a:pt x="109" y="3"/>
                      <a:pt x="109" y="8"/>
                    </a:cubicBezTo>
                    <a:cubicBezTo>
                      <a:pt x="109" y="12"/>
                      <a:pt x="106" y="15"/>
                      <a:pt x="10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67DA205E-7744-6B42-AF4D-225C3BDFB93B}"/>
                  </a:ext>
                </a:extLst>
              </p:cNvPr>
              <p:cNvSpPr/>
              <p:nvPr/>
            </p:nvSpPr>
            <p:spPr>
              <a:xfrm>
                <a:off x="10879499" y="5443530"/>
                <a:ext cx="134546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15">
                    <a:moveTo>
                      <a:pt x="102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02" y="0"/>
                    </a:lnTo>
                    <a:cubicBezTo>
                      <a:pt x="106" y="0"/>
                      <a:pt x="109" y="3"/>
                      <a:pt x="109" y="8"/>
                    </a:cubicBezTo>
                    <a:cubicBezTo>
                      <a:pt x="109" y="12"/>
                      <a:pt x="106" y="15"/>
                      <a:pt x="10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DB83E719-DF7F-1640-87DA-2138BAB2F7EC}"/>
                  </a:ext>
                </a:extLst>
              </p:cNvPr>
              <p:cNvSpPr/>
              <p:nvPr/>
            </p:nvSpPr>
            <p:spPr>
              <a:xfrm>
                <a:off x="10938051" y="5384953"/>
                <a:ext cx="16195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09">
                    <a:moveTo>
                      <a:pt x="7" y="109"/>
                    </a:moveTo>
                    <a:cubicBezTo>
                      <a:pt x="3" y="109"/>
                      <a:pt x="0" y="106"/>
                      <a:pt x="0" y="10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02"/>
                    </a:lnTo>
                    <a:cubicBezTo>
                      <a:pt x="14" y="106"/>
                      <a:pt x="11" y="109"/>
                      <a:pt x="7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0823DD5F-A688-C64C-A212-C16BC9E34BA7}"/>
                  </a:ext>
                </a:extLst>
              </p:cNvPr>
              <p:cNvSpPr/>
              <p:nvPr/>
            </p:nvSpPr>
            <p:spPr>
              <a:xfrm>
                <a:off x="11350412" y="5384953"/>
                <a:ext cx="135791" cy="134593"/>
              </a:xfrm>
              <a:custGeom>
                <a:avLst/>
                <a:gdLst>
                  <a:gd name="connsiteX0" fmla="*/ 67892 w 135791"/>
                  <a:gd name="connsiteY0" fmla="*/ 17451 h 134593"/>
                  <a:gd name="connsiteX1" fmla="*/ 18683 w 135791"/>
                  <a:gd name="connsiteY1" fmla="*/ 67908 h 134593"/>
                  <a:gd name="connsiteX2" fmla="*/ 67892 w 135791"/>
                  <a:gd name="connsiteY2" fmla="*/ 115903 h 134593"/>
                  <a:gd name="connsiteX3" fmla="*/ 117101 w 135791"/>
                  <a:gd name="connsiteY3" fmla="*/ 67908 h 134593"/>
                  <a:gd name="connsiteX4" fmla="*/ 67892 w 135791"/>
                  <a:gd name="connsiteY4" fmla="*/ 17451 h 134593"/>
                  <a:gd name="connsiteX5" fmla="*/ 67896 w 135791"/>
                  <a:gd name="connsiteY5" fmla="*/ 0 h 134593"/>
                  <a:gd name="connsiteX6" fmla="*/ 135791 w 135791"/>
                  <a:gd name="connsiteY6" fmla="*/ 67914 h 134593"/>
                  <a:gd name="connsiteX7" fmla="*/ 67896 w 135791"/>
                  <a:gd name="connsiteY7" fmla="*/ 134593 h 134593"/>
                  <a:gd name="connsiteX8" fmla="*/ 0 w 135791"/>
                  <a:gd name="connsiteY8" fmla="*/ 67914 h 134593"/>
                  <a:gd name="connsiteX9" fmla="*/ 67896 w 135791"/>
                  <a:gd name="connsiteY9" fmla="*/ 0 h 13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791" h="134593">
                    <a:moveTo>
                      <a:pt x="67892" y="17451"/>
                    </a:moveTo>
                    <a:cubicBezTo>
                      <a:pt x="39597" y="17451"/>
                      <a:pt x="18683" y="40834"/>
                      <a:pt x="18683" y="67908"/>
                    </a:cubicBezTo>
                    <a:cubicBezTo>
                      <a:pt x="18683" y="94982"/>
                      <a:pt x="39597" y="115903"/>
                      <a:pt x="67892" y="115903"/>
                    </a:cubicBezTo>
                    <a:cubicBezTo>
                      <a:pt x="94957" y="115903"/>
                      <a:pt x="117101" y="94982"/>
                      <a:pt x="117101" y="67908"/>
                    </a:cubicBezTo>
                    <a:cubicBezTo>
                      <a:pt x="117101" y="40834"/>
                      <a:pt x="94957" y="17451"/>
                      <a:pt x="67892" y="17451"/>
                    </a:cubicBezTo>
                    <a:close/>
                    <a:moveTo>
                      <a:pt x="67896" y="0"/>
                    </a:moveTo>
                    <a:cubicBezTo>
                      <a:pt x="104929" y="0"/>
                      <a:pt x="135791" y="29635"/>
                      <a:pt x="135791" y="67914"/>
                    </a:cubicBezTo>
                    <a:cubicBezTo>
                      <a:pt x="135791" y="104958"/>
                      <a:pt x="104929" y="134593"/>
                      <a:pt x="67896" y="134593"/>
                    </a:cubicBezTo>
                    <a:cubicBezTo>
                      <a:pt x="30862" y="134593"/>
                      <a:pt x="0" y="104958"/>
                      <a:pt x="0" y="67914"/>
                    </a:cubicBezTo>
                    <a:cubicBezTo>
                      <a:pt x="0" y="29635"/>
                      <a:pt x="30862" y="0"/>
                      <a:pt x="67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52B6549E-78D7-0243-AD78-82F313F44267}"/>
                  </a:ext>
                </a:extLst>
              </p:cNvPr>
              <p:cNvSpPr/>
              <p:nvPr/>
            </p:nvSpPr>
            <p:spPr>
              <a:xfrm>
                <a:off x="10059772" y="6081599"/>
                <a:ext cx="244175" cy="245507"/>
              </a:xfrm>
              <a:custGeom>
                <a:avLst/>
                <a:gdLst>
                  <a:gd name="connsiteX0" fmla="*/ 121464 w 244175"/>
                  <a:gd name="connsiteY0" fmla="*/ 18694 h 245507"/>
                  <a:gd name="connsiteX1" fmla="*/ 17441 w 244175"/>
                  <a:gd name="connsiteY1" fmla="*/ 122758 h 245507"/>
                  <a:gd name="connsiteX2" fmla="*/ 121464 w 244175"/>
                  <a:gd name="connsiteY2" fmla="*/ 228061 h 245507"/>
                  <a:gd name="connsiteX3" fmla="*/ 225488 w 244175"/>
                  <a:gd name="connsiteY3" fmla="*/ 122758 h 245507"/>
                  <a:gd name="connsiteX4" fmla="*/ 121464 w 244175"/>
                  <a:gd name="connsiteY4" fmla="*/ 18694 h 245507"/>
                  <a:gd name="connsiteX5" fmla="*/ 121468 w 244175"/>
                  <a:gd name="connsiteY5" fmla="*/ 0 h 245507"/>
                  <a:gd name="connsiteX6" fmla="*/ 244175 w 244175"/>
                  <a:gd name="connsiteY6" fmla="*/ 122754 h 245507"/>
                  <a:gd name="connsiteX7" fmla="*/ 121468 w 244175"/>
                  <a:gd name="connsiteY7" fmla="*/ 245507 h 245507"/>
                  <a:gd name="connsiteX8" fmla="*/ 0 w 244175"/>
                  <a:gd name="connsiteY8" fmla="*/ 122754 h 245507"/>
                  <a:gd name="connsiteX9" fmla="*/ 121468 w 244175"/>
                  <a:gd name="connsiteY9" fmla="*/ 0 h 2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175" h="245507">
                    <a:moveTo>
                      <a:pt x="121464" y="18694"/>
                    </a:moveTo>
                    <a:cubicBezTo>
                      <a:pt x="64499" y="18694"/>
                      <a:pt x="17441" y="65771"/>
                      <a:pt x="17441" y="122758"/>
                    </a:cubicBezTo>
                    <a:cubicBezTo>
                      <a:pt x="17441" y="180985"/>
                      <a:pt x="64499" y="228061"/>
                      <a:pt x="121464" y="228061"/>
                    </a:cubicBezTo>
                    <a:cubicBezTo>
                      <a:pt x="179668" y="228061"/>
                      <a:pt x="225488" y="180985"/>
                      <a:pt x="225488" y="122758"/>
                    </a:cubicBezTo>
                    <a:cubicBezTo>
                      <a:pt x="225488" y="65771"/>
                      <a:pt x="179668" y="18694"/>
                      <a:pt x="121464" y="18694"/>
                    </a:cubicBezTo>
                    <a:close/>
                    <a:moveTo>
                      <a:pt x="121468" y="0"/>
                    </a:moveTo>
                    <a:cubicBezTo>
                      <a:pt x="189638" y="0"/>
                      <a:pt x="244175" y="55797"/>
                      <a:pt x="244175" y="122754"/>
                    </a:cubicBezTo>
                    <a:cubicBezTo>
                      <a:pt x="244175" y="190950"/>
                      <a:pt x="189638" y="245507"/>
                      <a:pt x="121468" y="245507"/>
                    </a:cubicBezTo>
                    <a:cubicBezTo>
                      <a:pt x="54537" y="245507"/>
                      <a:pt x="0" y="190950"/>
                      <a:pt x="0" y="122754"/>
                    </a:cubicBezTo>
                    <a:cubicBezTo>
                      <a:pt x="0" y="55797"/>
                      <a:pt x="54537" y="0"/>
                      <a:pt x="121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8242EF38-C89B-5D4B-894F-DCCA41043C4D}"/>
                  </a:ext>
                </a:extLst>
              </p:cNvPr>
              <p:cNvSpPr/>
              <p:nvPr/>
            </p:nvSpPr>
            <p:spPr>
              <a:xfrm>
                <a:off x="10059772" y="6700975"/>
                <a:ext cx="244175" cy="245507"/>
              </a:xfrm>
              <a:custGeom>
                <a:avLst/>
                <a:gdLst>
                  <a:gd name="connsiteX0" fmla="*/ 121464 w 244175"/>
                  <a:gd name="connsiteY0" fmla="*/ 18694 h 245507"/>
                  <a:gd name="connsiteX1" fmla="*/ 17441 w 244175"/>
                  <a:gd name="connsiteY1" fmla="*/ 122754 h 245507"/>
                  <a:gd name="connsiteX2" fmla="*/ 121464 w 244175"/>
                  <a:gd name="connsiteY2" fmla="*/ 226814 h 245507"/>
                  <a:gd name="connsiteX3" fmla="*/ 225488 w 244175"/>
                  <a:gd name="connsiteY3" fmla="*/ 122754 h 245507"/>
                  <a:gd name="connsiteX4" fmla="*/ 121464 w 244175"/>
                  <a:gd name="connsiteY4" fmla="*/ 18694 h 245507"/>
                  <a:gd name="connsiteX5" fmla="*/ 121468 w 244175"/>
                  <a:gd name="connsiteY5" fmla="*/ 0 h 245507"/>
                  <a:gd name="connsiteX6" fmla="*/ 244175 w 244175"/>
                  <a:gd name="connsiteY6" fmla="*/ 122754 h 245507"/>
                  <a:gd name="connsiteX7" fmla="*/ 121468 w 244175"/>
                  <a:gd name="connsiteY7" fmla="*/ 245507 h 245507"/>
                  <a:gd name="connsiteX8" fmla="*/ 0 w 244175"/>
                  <a:gd name="connsiteY8" fmla="*/ 122754 h 245507"/>
                  <a:gd name="connsiteX9" fmla="*/ 121468 w 244175"/>
                  <a:gd name="connsiteY9" fmla="*/ 0 h 2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175" h="245507">
                    <a:moveTo>
                      <a:pt x="121464" y="18694"/>
                    </a:moveTo>
                    <a:cubicBezTo>
                      <a:pt x="64499" y="18694"/>
                      <a:pt x="17441" y="64530"/>
                      <a:pt x="17441" y="122754"/>
                    </a:cubicBezTo>
                    <a:cubicBezTo>
                      <a:pt x="17441" y="179739"/>
                      <a:pt x="64499" y="226814"/>
                      <a:pt x="121464" y="226814"/>
                    </a:cubicBezTo>
                    <a:cubicBezTo>
                      <a:pt x="179668" y="226814"/>
                      <a:pt x="225488" y="179739"/>
                      <a:pt x="225488" y="122754"/>
                    </a:cubicBezTo>
                    <a:cubicBezTo>
                      <a:pt x="225488" y="64530"/>
                      <a:pt x="179668" y="18694"/>
                      <a:pt x="121464" y="18694"/>
                    </a:cubicBezTo>
                    <a:close/>
                    <a:moveTo>
                      <a:pt x="121468" y="0"/>
                    </a:moveTo>
                    <a:cubicBezTo>
                      <a:pt x="189638" y="0"/>
                      <a:pt x="244175" y="54557"/>
                      <a:pt x="244175" y="122754"/>
                    </a:cubicBezTo>
                    <a:cubicBezTo>
                      <a:pt x="244175" y="189710"/>
                      <a:pt x="189638" y="245507"/>
                      <a:pt x="121468" y="245507"/>
                    </a:cubicBezTo>
                    <a:cubicBezTo>
                      <a:pt x="54537" y="245507"/>
                      <a:pt x="0" y="189710"/>
                      <a:pt x="0" y="122754"/>
                    </a:cubicBezTo>
                    <a:cubicBezTo>
                      <a:pt x="0" y="54557"/>
                      <a:pt x="54537" y="0"/>
                      <a:pt x="121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7CDA6FDA-2F0B-254B-BE8D-78F8E732EE7C}"/>
                  </a:ext>
                </a:extLst>
              </p:cNvPr>
              <p:cNvSpPr/>
              <p:nvPr/>
            </p:nvSpPr>
            <p:spPr>
              <a:xfrm>
                <a:off x="10173139" y="6310905"/>
                <a:ext cx="16195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28">
                    <a:moveTo>
                      <a:pt x="7" y="328"/>
                    </a:moveTo>
                    <a:cubicBezTo>
                      <a:pt x="3" y="328"/>
                      <a:pt x="0" y="324"/>
                      <a:pt x="0" y="32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320"/>
                    </a:lnTo>
                    <a:cubicBezTo>
                      <a:pt x="14" y="324"/>
                      <a:pt x="11" y="328"/>
                      <a:pt x="7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19980B73-EE6D-4249-BE22-FA9096184B1E}"/>
                  </a:ext>
                </a:extLst>
              </p:cNvPr>
              <p:cNvSpPr/>
              <p:nvPr/>
            </p:nvSpPr>
            <p:spPr>
              <a:xfrm>
                <a:off x="10124549" y="6160112"/>
                <a:ext cx="128317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78">
                    <a:moveTo>
                      <a:pt x="33" y="78"/>
                    </a:moveTo>
                    <a:cubicBezTo>
                      <a:pt x="31" y="78"/>
                      <a:pt x="29" y="77"/>
                      <a:pt x="27" y="76"/>
                    </a:cubicBezTo>
                    <a:lnTo>
                      <a:pt x="2" y="51"/>
                    </a:lnTo>
                    <a:cubicBezTo>
                      <a:pt x="-1" y="48"/>
                      <a:pt x="-1" y="43"/>
                      <a:pt x="2" y="40"/>
                    </a:cubicBezTo>
                    <a:cubicBezTo>
                      <a:pt x="5" y="38"/>
                      <a:pt x="10" y="38"/>
                      <a:pt x="13" y="40"/>
                    </a:cubicBezTo>
                    <a:lnTo>
                      <a:pt x="33" y="60"/>
                    </a:lnTo>
                    <a:lnTo>
                      <a:pt x="91" y="2"/>
                    </a:lnTo>
                    <a:cubicBezTo>
                      <a:pt x="95" y="-1"/>
                      <a:pt x="99" y="-1"/>
                      <a:pt x="102" y="2"/>
                    </a:cubicBezTo>
                    <a:cubicBezTo>
                      <a:pt x="105" y="4"/>
                      <a:pt x="105" y="9"/>
                      <a:pt x="102" y="12"/>
                    </a:cubicBezTo>
                    <a:lnTo>
                      <a:pt x="38" y="76"/>
                    </a:lnTo>
                    <a:cubicBezTo>
                      <a:pt x="37" y="77"/>
                      <a:pt x="35" y="78"/>
                      <a:pt x="33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6431B50B-A991-764F-A43F-CD5FD32FF229}"/>
                  </a:ext>
                </a:extLst>
              </p:cNvPr>
              <p:cNvSpPr/>
              <p:nvPr/>
            </p:nvSpPr>
            <p:spPr>
              <a:xfrm>
                <a:off x="10769869" y="6040474"/>
                <a:ext cx="657778" cy="380100"/>
              </a:xfrm>
              <a:custGeom>
                <a:avLst/>
                <a:gdLst>
                  <a:gd name="connsiteX0" fmla="*/ 54747 w 657778"/>
                  <a:gd name="connsiteY0" fmla="*/ 18693 h 380100"/>
                  <a:gd name="connsiteX1" fmla="*/ 28637 w 657778"/>
                  <a:gd name="connsiteY1" fmla="*/ 28627 h 380100"/>
                  <a:gd name="connsiteX2" fmla="*/ 18691 w 657778"/>
                  <a:gd name="connsiteY2" fmla="*/ 54703 h 380100"/>
                  <a:gd name="connsiteX3" fmla="*/ 18691 w 657778"/>
                  <a:gd name="connsiteY3" fmla="*/ 325397 h 380100"/>
                  <a:gd name="connsiteX4" fmla="*/ 28637 w 657778"/>
                  <a:gd name="connsiteY4" fmla="*/ 351473 h 380100"/>
                  <a:gd name="connsiteX5" fmla="*/ 54747 w 657778"/>
                  <a:gd name="connsiteY5" fmla="*/ 361406 h 380100"/>
                  <a:gd name="connsiteX6" fmla="*/ 603039 w 657778"/>
                  <a:gd name="connsiteY6" fmla="*/ 361406 h 380100"/>
                  <a:gd name="connsiteX7" fmla="*/ 629149 w 657778"/>
                  <a:gd name="connsiteY7" fmla="*/ 351473 h 380100"/>
                  <a:gd name="connsiteX8" fmla="*/ 639095 w 657778"/>
                  <a:gd name="connsiteY8" fmla="*/ 325397 h 380100"/>
                  <a:gd name="connsiteX9" fmla="*/ 639095 w 657778"/>
                  <a:gd name="connsiteY9" fmla="*/ 54703 h 380100"/>
                  <a:gd name="connsiteX10" fmla="*/ 629149 w 657778"/>
                  <a:gd name="connsiteY10" fmla="*/ 28627 h 380100"/>
                  <a:gd name="connsiteX11" fmla="*/ 603039 w 657778"/>
                  <a:gd name="connsiteY11" fmla="*/ 18693 h 380100"/>
                  <a:gd name="connsiteX12" fmla="*/ 54711 w 657778"/>
                  <a:gd name="connsiteY12" fmla="*/ 0 h 380100"/>
                  <a:gd name="connsiteX13" fmla="*/ 603067 w 657778"/>
                  <a:gd name="connsiteY13" fmla="*/ 0 h 380100"/>
                  <a:gd name="connsiteX14" fmla="*/ 641613 w 657778"/>
                  <a:gd name="connsiteY14" fmla="*/ 16148 h 380100"/>
                  <a:gd name="connsiteX15" fmla="*/ 657778 w 657778"/>
                  <a:gd name="connsiteY15" fmla="*/ 54655 h 380100"/>
                  <a:gd name="connsiteX16" fmla="*/ 657778 w 657778"/>
                  <a:gd name="connsiteY16" fmla="*/ 325445 h 380100"/>
                  <a:gd name="connsiteX17" fmla="*/ 641613 w 657778"/>
                  <a:gd name="connsiteY17" fmla="*/ 363952 h 380100"/>
                  <a:gd name="connsiteX18" fmla="*/ 603067 w 657778"/>
                  <a:gd name="connsiteY18" fmla="*/ 380100 h 380100"/>
                  <a:gd name="connsiteX19" fmla="*/ 54711 w 657778"/>
                  <a:gd name="connsiteY19" fmla="*/ 380100 h 380100"/>
                  <a:gd name="connsiteX20" fmla="*/ 16165 w 657778"/>
                  <a:gd name="connsiteY20" fmla="*/ 363952 h 380100"/>
                  <a:gd name="connsiteX21" fmla="*/ 0 w 657778"/>
                  <a:gd name="connsiteY21" fmla="*/ 325445 h 380100"/>
                  <a:gd name="connsiteX22" fmla="*/ 0 w 657778"/>
                  <a:gd name="connsiteY22" fmla="*/ 54655 h 380100"/>
                  <a:gd name="connsiteX23" fmla="*/ 16165 w 657778"/>
                  <a:gd name="connsiteY23" fmla="*/ 16148 h 380100"/>
                  <a:gd name="connsiteX24" fmla="*/ 54711 w 657778"/>
                  <a:gd name="connsiteY24" fmla="*/ 0 h 38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778" h="380100">
                    <a:moveTo>
                      <a:pt x="54747" y="18693"/>
                    </a:moveTo>
                    <a:cubicBezTo>
                      <a:pt x="44800" y="18693"/>
                      <a:pt x="36097" y="22418"/>
                      <a:pt x="28637" y="28627"/>
                    </a:cubicBezTo>
                    <a:cubicBezTo>
                      <a:pt x="22421" y="36077"/>
                      <a:pt x="18691" y="44769"/>
                      <a:pt x="18691" y="54703"/>
                    </a:cubicBezTo>
                    <a:lnTo>
                      <a:pt x="18691" y="325397"/>
                    </a:lnTo>
                    <a:cubicBezTo>
                      <a:pt x="18691" y="335330"/>
                      <a:pt x="22421" y="344022"/>
                      <a:pt x="28637" y="351473"/>
                    </a:cubicBezTo>
                    <a:cubicBezTo>
                      <a:pt x="36097" y="357681"/>
                      <a:pt x="44800" y="361406"/>
                      <a:pt x="54747" y="361406"/>
                    </a:cubicBezTo>
                    <a:lnTo>
                      <a:pt x="603039" y="361406"/>
                    </a:lnTo>
                    <a:cubicBezTo>
                      <a:pt x="612986" y="361406"/>
                      <a:pt x="621689" y="357681"/>
                      <a:pt x="629149" y="351473"/>
                    </a:cubicBezTo>
                    <a:cubicBezTo>
                      <a:pt x="635365" y="344022"/>
                      <a:pt x="639095" y="335330"/>
                      <a:pt x="639095" y="325397"/>
                    </a:cubicBezTo>
                    <a:lnTo>
                      <a:pt x="639095" y="54703"/>
                    </a:lnTo>
                    <a:cubicBezTo>
                      <a:pt x="639095" y="44769"/>
                      <a:pt x="635365" y="36077"/>
                      <a:pt x="629149" y="28627"/>
                    </a:cubicBezTo>
                    <a:cubicBezTo>
                      <a:pt x="621689" y="22418"/>
                      <a:pt x="612986" y="18693"/>
                      <a:pt x="603039" y="18693"/>
                    </a:cubicBezTo>
                    <a:close/>
                    <a:moveTo>
                      <a:pt x="54711" y="0"/>
                    </a:moveTo>
                    <a:lnTo>
                      <a:pt x="603067" y="0"/>
                    </a:lnTo>
                    <a:cubicBezTo>
                      <a:pt x="617988" y="0"/>
                      <a:pt x="631666" y="6211"/>
                      <a:pt x="641613" y="16148"/>
                    </a:cubicBezTo>
                    <a:cubicBezTo>
                      <a:pt x="651561" y="26086"/>
                      <a:pt x="657778" y="39749"/>
                      <a:pt x="657778" y="54655"/>
                    </a:cubicBezTo>
                    <a:lnTo>
                      <a:pt x="657778" y="325445"/>
                    </a:lnTo>
                    <a:cubicBezTo>
                      <a:pt x="657778" y="340351"/>
                      <a:pt x="651561" y="354015"/>
                      <a:pt x="641613" y="363952"/>
                    </a:cubicBezTo>
                    <a:cubicBezTo>
                      <a:pt x="631666" y="373889"/>
                      <a:pt x="617988" y="380100"/>
                      <a:pt x="603067" y="380100"/>
                    </a:cubicBezTo>
                    <a:lnTo>
                      <a:pt x="54711" y="380100"/>
                    </a:lnTo>
                    <a:cubicBezTo>
                      <a:pt x="41033" y="380100"/>
                      <a:pt x="26112" y="373889"/>
                      <a:pt x="16165" y="363952"/>
                    </a:cubicBezTo>
                    <a:cubicBezTo>
                      <a:pt x="6217" y="354015"/>
                      <a:pt x="0" y="340351"/>
                      <a:pt x="0" y="325445"/>
                    </a:cubicBezTo>
                    <a:lnTo>
                      <a:pt x="0" y="54655"/>
                    </a:lnTo>
                    <a:cubicBezTo>
                      <a:pt x="0" y="39749"/>
                      <a:pt x="6217" y="26086"/>
                      <a:pt x="16165" y="16148"/>
                    </a:cubicBezTo>
                    <a:cubicBezTo>
                      <a:pt x="26112" y="6211"/>
                      <a:pt x="41033" y="0"/>
                      <a:pt x="54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88980965-A0DB-C54A-9A61-F688050736B9}"/>
                  </a:ext>
                </a:extLst>
              </p:cNvPr>
              <p:cNvSpPr/>
              <p:nvPr/>
            </p:nvSpPr>
            <p:spPr>
              <a:xfrm>
                <a:off x="11043947" y="5993117"/>
                <a:ext cx="109630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89">
                    <a:moveTo>
                      <a:pt x="89" y="44"/>
                    </a:moveTo>
                    <a:cubicBezTo>
                      <a:pt x="89" y="69"/>
                      <a:pt x="70" y="89"/>
                      <a:pt x="44" y="89"/>
                    </a:cubicBezTo>
                    <a:cubicBezTo>
                      <a:pt x="20" y="89"/>
                      <a:pt x="0" y="69"/>
                      <a:pt x="0" y="44"/>
                    </a:cubicBezTo>
                    <a:cubicBezTo>
                      <a:pt x="0" y="20"/>
                      <a:pt x="20" y="0"/>
                      <a:pt x="44" y="0"/>
                    </a:cubicBezTo>
                    <a:cubicBezTo>
                      <a:pt x="70" y="0"/>
                      <a:pt x="89" y="20"/>
                      <a:pt x="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186EC18-7620-7E46-B2B0-2B9BE07C3190}"/>
                  </a:ext>
                </a:extLst>
              </p:cNvPr>
              <p:cNvSpPr/>
              <p:nvPr/>
            </p:nvSpPr>
            <p:spPr>
              <a:xfrm>
                <a:off x="11035227" y="5983147"/>
                <a:ext cx="127071" cy="128362"/>
              </a:xfrm>
              <a:custGeom>
                <a:avLst/>
                <a:gdLst>
                  <a:gd name="connsiteX0" fmla="*/ 62929 w 127071"/>
                  <a:gd name="connsiteY0" fmla="*/ 18693 h 128362"/>
                  <a:gd name="connsiteX1" fmla="*/ 18686 w 127071"/>
                  <a:gd name="connsiteY1" fmla="*/ 64189 h 128362"/>
                  <a:gd name="connsiteX2" fmla="*/ 62929 w 127071"/>
                  <a:gd name="connsiteY2" fmla="*/ 110914 h 128362"/>
                  <a:gd name="connsiteX3" fmla="*/ 109629 w 127071"/>
                  <a:gd name="connsiteY3" fmla="*/ 64189 h 128362"/>
                  <a:gd name="connsiteX4" fmla="*/ 62929 w 127071"/>
                  <a:gd name="connsiteY4" fmla="*/ 18693 h 128362"/>
                  <a:gd name="connsiteX5" fmla="*/ 62919 w 127071"/>
                  <a:gd name="connsiteY5" fmla="*/ 0 h 128362"/>
                  <a:gd name="connsiteX6" fmla="*/ 127071 w 127071"/>
                  <a:gd name="connsiteY6" fmla="*/ 64181 h 128362"/>
                  <a:gd name="connsiteX7" fmla="*/ 62919 w 127071"/>
                  <a:gd name="connsiteY7" fmla="*/ 128362 h 128362"/>
                  <a:gd name="connsiteX8" fmla="*/ 0 w 127071"/>
                  <a:gd name="connsiteY8" fmla="*/ 64181 h 128362"/>
                  <a:gd name="connsiteX9" fmla="*/ 62919 w 127071"/>
                  <a:gd name="connsiteY9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71" h="128362">
                    <a:moveTo>
                      <a:pt x="62929" y="18693"/>
                    </a:moveTo>
                    <a:cubicBezTo>
                      <a:pt x="38349" y="18693"/>
                      <a:pt x="18686" y="39597"/>
                      <a:pt x="18686" y="64189"/>
                    </a:cubicBezTo>
                    <a:cubicBezTo>
                      <a:pt x="18686" y="90011"/>
                      <a:pt x="38349" y="110914"/>
                      <a:pt x="62929" y="110914"/>
                    </a:cubicBezTo>
                    <a:cubicBezTo>
                      <a:pt x="88737" y="110914"/>
                      <a:pt x="109629" y="90011"/>
                      <a:pt x="109629" y="64189"/>
                    </a:cubicBezTo>
                    <a:cubicBezTo>
                      <a:pt x="109629" y="39597"/>
                      <a:pt x="88737" y="18693"/>
                      <a:pt x="62929" y="18693"/>
                    </a:cubicBezTo>
                    <a:close/>
                    <a:moveTo>
                      <a:pt x="62919" y="0"/>
                    </a:moveTo>
                    <a:cubicBezTo>
                      <a:pt x="98696" y="0"/>
                      <a:pt x="127071" y="29622"/>
                      <a:pt x="127071" y="64181"/>
                    </a:cubicBezTo>
                    <a:cubicBezTo>
                      <a:pt x="127071" y="99974"/>
                      <a:pt x="98696" y="128362"/>
                      <a:pt x="62919" y="128362"/>
                    </a:cubicBezTo>
                    <a:cubicBezTo>
                      <a:pt x="28375" y="128362"/>
                      <a:pt x="0" y="99974"/>
                      <a:pt x="0" y="64181"/>
                    </a:cubicBezTo>
                    <a:cubicBezTo>
                      <a:pt x="0" y="29622"/>
                      <a:pt x="28375" y="0"/>
                      <a:pt x="629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FB388AA3-3BEE-284D-AE77-72D0CE268658}"/>
                  </a:ext>
                </a:extLst>
              </p:cNvPr>
              <p:cNvSpPr/>
              <p:nvPr/>
            </p:nvSpPr>
            <p:spPr>
              <a:xfrm>
                <a:off x="10881991" y="6185036"/>
                <a:ext cx="17814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15">
                    <a:moveTo>
                      <a:pt x="138" y="15"/>
                    </a:moveTo>
                    <a:lnTo>
                      <a:pt x="7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4"/>
                      <a:pt x="4" y="0"/>
                      <a:pt x="7" y="0"/>
                    </a:cubicBezTo>
                    <a:lnTo>
                      <a:pt x="138" y="0"/>
                    </a:lnTo>
                    <a:cubicBezTo>
                      <a:pt x="141" y="0"/>
                      <a:pt x="144" y="4"/>
                      <a:pt x="144" y="7"/>
                    </a:cubicBezTo>
                    <a:cubicBezTo>
                      <a:pt x="144" y="11"/>
                      <a:pt x="141" y="15"/>
                      <a:pt x="138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8FEEBE1-28DB-C54E-B537-9216D01BFE48}"/>
                  </a:ext>
                </a:extLst>
              </p:cNvPr>
              <p:cNvSpPr/>
              <p:nvPr/>
            </p:nvSpPr>
            <p:spPr>
              <a:xfrm>
                <a:off x="11127415" y="6185036"/>
                <a:ext cx="178148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15">
                    <a:moveTo>
                      <a:pt x="137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137" y="0"/>
                    </a:lnTo>
                    <a:cubicBezTo>
                      <a:pt x="141" y="0"/>
                      <a:pt x="144" y="4"/>
                      <a:pt x="144" y="7"/>
                    </a:cubicBezTo>
                    <a:cubicBezTo>
                      <a:pt x="144" y="11"/>
                      <a:pt x="141" y="15"/>
                      <a:pt x="13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B9C51FF-5141-8C42-9639-7062F2E54427}"/>
                  </a:ext>
                </a:extLst>
              </p:cNvPr>
              <p:cNvSpPr/>
              <p:nvPr/>
            </p:nvSpPr>
            <p:spPr>
              <a:xfrm>
                <a:off x="10881991" y="6276011"/>
                <a:ext cx="42730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14">
                    <a:moveTo>
                      <a:pt x="337" y="14"/>
                    </a:moveTo>
                    <a:lnTo>
                      <a:pt x="7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337" y="0"/>
                    </a:lnTo>
                    <a:cubicBezTo>
                      <a:pt x="341" y="0"/>
                      <a:pt x="344" y="3"/>
                      <a:pt x="344" y="7"/>
                    </a:cubicBezTo>
                    <a:cubicBezTo>
                      <a:pt x="344" y="11"/>
                      <a:pt x="341" y="14"/>
                      <a:pt x="33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A6BD8EE-00B4-5340-959E-52228552FBF4}"/>
                  </a:ext>
                </a:extLst>
              </p:cNvPr>
              <p:cNvSpPr/>
              <p:nvPr/>
            </p:nvSpPr>
            <p:spPr>
              <a:xfrm>
                <a:off x="10769869" y="6664834"/>
                <a:ext cx="657778" cy="380100"/>
              </a:xfrm>
              <a:custGeom>
                <a:avLst/>
                <a:gdLst>
                  <a:gd name="connsiteX0" fmla="*/ 54747 w 657778"/>
                  <a:gd name="connsiteY0" fmla="*/ 18694 h 380100"/>
                  <a:gd name="connsiteX1" fmla="*/ 28637 w 657778"/>
                  <a:gd name="connsiteY1" fmla="*/ 28628 h 380100"/>
                  <a:gd name="connsiteX2" fmla="*/ 18691 w 657778"/>
                  <a:gd name="connsiteY2" fmla="*/ 54704 h 380100"/>
                  <a:gd name="connsiteX3" fmla="*/ 18691 w 657778"/>
                  <a:gd name="connsiteY3" fmla="*/ 325398 h 380100"/>
                  <a:gd name="connsiteX4" fmla="*/ 28637 w 657778"/>
                  <a:gd name="connsiteY4" fmla="*/ 351474 h 380100"/>
                  <a:gd name="connsiteX5" fmla="*/ 54747 w 657778"/>
                  <a:gd name="connsiteY5" fmla="*/ 361407 h 380100"/>
                  <a:gd name="connsiteX6" fmla="*/ 603039 w 657778"/>
                  <a:gd name="connsiteY6" fmla="*/ 361407 h 380100"/>
                  <a:gd name="connsiteX7" fmla="*/ 629149 w 657778"/>
                  <a:gd name="connsiteY7" fmla="*/ 351474 h 380100"/>
                  <a:gd name="connsiteX8" fmla="*/ 639095 w 657778"/>
                  <a:gd name="connsiteY8" fmla="*/ 325398 h 380100"/>
                  <a:gd name="connsiteX9" fmla="*/ 639095 w 657778"/>
                  <a:gd name="connsiteY9" fmla="*/ 54704 h 380100"/>
                  <a:gd name="connsiteX10" fmla="*/ 629149 w 657778"/>
                  <a:gd name="connsiteY10" fmla="*/ 28628 h 380100"/>
                  <a:gd name="connsiteX11" fmla="*/ 603039 w 657778"/>
                  <a:gd name="connsiteY11" fmla="*/ 18694 h 380100"/>
                  <a:gd name="connsiteX12" fmla="*/ 54711 w 657778"/>
                  <a:gd name="connsiteY12" fmla="*/ 0 h 380100"/>
                  <a:gd name="connsiteX13" fmla="*/ 603067 w 657778"/>
                  <a:gd name="connsiteY13" fmla="*/ 0 h 380100"/>
                  <a:gd name="connsiteX14" fmla="*/ 641613 w 657778"/>
                  <a:gd name="connsiteY14" fmla="*/ 16148 h 380100"/>
                  <a:gd name="connsiteX15" fmla="*/ 657778 w 657778"/>
                  <a:gd name="connsiteY15" fmla="*/ 54655 h 380100"/>
                  <a:gd name="connsiteX16" fmla="*/ 657778 w 657778"/>
                  <a:gd name="connsiteY16" fmla="*/ 325445 h 380100"/>
                  <a:gd name="connsiteX17" fmla="*/ 641613 w 657778"/>
                  <a:gd name="connsiteY17" fmla="*/ 363952 h 380100"/>
                  <a:gd name="connsiteX18" fmla="*/ 603067 w 657778"/>
                  <a:gd name="connsiteY18" fmla="*/ 380100 h 380100"/>
                  <a:gd name="connsiteX19" fmla="*/ 54711 w 657778"/>
                  <a:gd name="connsiteY19" fmla="*/ 380100 h 380100"/>
                  <a:gd name="connsiteX20" fmla="*/ 16165 w 657778"/>
                  <a:gd name="connsiteY20" fmla="*/ 363952 h 380100"/>
                  <a:gd name="connsiteX21" fmla="*/ 0 w 657778"/>
                  <a:gd name="connsiteY21" fmla="*/ 325445 h 380100"/>
                  <a:gd name="connsiteX22" fmla="*/ 0 w 657778"/>
                  <a:gd name="connsiteY22" fmla="*/ 54655 h 380100"/>
                  <a:gd name="connsiteX23" fmla="*/ 16165 w 657778"/>
                  <a:gd name="connsiteY23" fmla="*/ 16148 h 380100"/>
                  <a:gd name="connsiteX24" fmla="*/ 54711 w 657778"/>
                  <a:gd name="connsiteY24" fmla="*/ 0 h 38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778" h="380100">
                    <a:moveTo>
                      <a:pt x="54747" y="18694"/>
                    </a:moveTo>
                    <a:cubicBezTo>
                      <a:pt x="44800" y="18694"/>
                      <a:pt x="36097" y="21178"/>
                      <a:pt x="28637" y="28628"/>
                    </a:cubicBezTo>
                    <a:cubicBezTo>
                      <a:pt x="22421" y="36078"/>
                      <a:pt x="18691" y="44770"/>
                      <a:pt x="18691" y="54704"/>
                    </a:cubicBezTo>
                    <a:lnTo>
                      <a:pt x="18691" y="325398"/>
                    </a:lnTo>
                    <a:cubicBezTo>
                      <a:pt x="18691" y="335331"/>
                      <a:pt x="22421" y="344023"/>
                      <a:pt x="28637" y="351474"/>
                    </a:cubicBezTo>
                    <a:cubicBezTo>
                      <a:pt x="36097" y="357682"/>
                      <a:pt x="44800" y="361407"/>
                      <a:pt x="54747" y="361407"/>
                    </a:cubicBezTo>
                    <a:lnTo>
                      <a:pt x="603039" y="361407"/>
                    </a:lnTo>
                    <a:cubicBezTo>
                      <a:pt x="612986" y="361407"/>
                      <a:pt x="621689" y="357682"/>
                      <a:pt x="629149" y="351474"/>
                    </a:cubicBezTo>
                    <a:cubicBezTo>
                      <a:pt x="635365" y="344023"/>
                      <a:pt x="639095" y="335331"/>
                      <a:pt x="639095" y="325398"/>
                    </a:cubicBezTo>
                    <a:lnTo>
                      <a:pt x="639095" y="54704"/>
                    </a:lnTo>
                    <a:cubicBezTo>
                      <a:pt x="639095" y="44770"/>
                      <a:pt x="635365" y="36078"/>
                      <a:pt x="629149" y="28628"/>
                    </a:cubicBezTo>
                    <a:cubicBezTo>
                      <a:pt x="621689" y="21178"/>
                      <a:pt x="612986" y="18694"/>
                      <a:pt x="603039" y="18694"/>
                    </a:cubicBezTo>
                    <a:close/>
                    <a:moveTo>
                      <a:pt x="54711" y="0"/>
                    </a:moveTo>
                    <a:lnTo>
                      <a:pt x="603067" y="0"/>
                    </a:lnTo>
                    <a:cubicBezTo>
                      <a:pt x="617988" y="0"/>
                      <a:pt x="631666" y="4969"/>
                      <a:pt x="641613" y="16148"/>
                    </a:cubicBezTo>
                    <a:cubicBezTo>
                      <a:pt x="651561" y="26086"/>
                      <a:pt x="657778" y="39749"/>
                      <a:pt x="657778" y="54655"/>
                    </a:cubicBezTo>
                    <a:lnTo>
                      <a:pt x="657778" y="325445"/>
                    </a:lnTo>
                    <a:cubicBezTo>
                      <a:pt x="657778" y="340351"/>
                      <a:pt x="651561" y="354015"/>
                      <a:pt x="641613" y="363952"/>
                    </a:cubicBezTo>
                    <a:cubicBezTo>
                      <a:pt x="631666" y="373889"/>
                      <a:pt x="617988" y="380100"/>
                      <a:pt x="603067" y="380100"/>
                    </a:cubicBezTo>
                    <a:lnTo>
                      <a:pt x="54711" y="380100"/>
                    </a:lnTo>
                    <a:cubicBezTo>
                      <a:pt x="41033" y="380100"/>
                      <a:pt x="26112" y="373889"/>
                      <a:pt x="16165" y="363952"/>
                    </a:cubicBezTo>
                    <a:cubicBezTo>
                      <a:pt x="6217" y="354015"/>
                      <a:pt x="0" y="340351"/>
                      <a:pt x="0" y="325445"/>
                    </a:cubicBezTo>
                    <a:lnTo>
                      <a:pt x="0" y="54655"/>
                    </a:lnTo>
                    <a:cubicBezTo>
                      <a:pt x="0" y="39749"/>
                      <a:pt x="6217" y="26086"/>
                      <a:pt x="16165" y="16148"/>
                    </a:cubicBezTo>
                    <a:cubicBezTo>
                      <a:pt x="26112" y="4969"/>
                      <a:pt x="41033" y="0"/>
                      <a:pt x="54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6E6CA825-052F-3147-8CE4-0EB65DD32AEF}"/>
                  </a:ext>
                </a:extLst>
              </p:cNvPr>
              <p:cNvSpPr/>
              <p:nvPr/>
            </p:nvSpPr>
            <p:spPr>
              <a:xfrm>
                <a:off x="11043947" y="6617478"/>
                <a:ext cx="109630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89">
                    <a:moveTo>
                      <a:pt x="89" y="44"/>
                    </a:moveTo>
                    <a:cubicBezTo>
                      <a:pt x="89" y="69"/>
                      <a:pt x="70" y="89"/>
                      <a:pt x="44" y="89"/>
                    </a:cubicBezTo>
                    <a:cubicBezTo>
                      <a:pt x="20" y="89"/>
                      <a:pt x="0" y="69"/>
                      <a:pt x="0" y="44"/>
                    </a:cubicBezTo>
                    <a:cubicBezTo>
                      <a:pt x="0" y="20"/>
                      <a:pt x="20" y="0"/>
                      <a:pt x="44" y="0"/>
                    </a:cubicBezTo>
                    <a:cubicBezTo>
                      <a:pt x="70" y="0"/>
                      <a:pt x="89" y="20"/>
                      <a:pt x="8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6CBBE6DD-068C-EC41-8D07-1D2079C827DC}"/>
                  </a:ext>
                </a:extLst>
              </p:cNvPr>
              <p:cNvSpPr/>
              <p:nvPr/>
            </p:nvSpPr>
            <p:spPr>
              <a:xfrm>
                <a:off x="11035227" y="6607508"/>
                <a:ext cx="127071" cy="128362"/>
              </a:xfrm>
              <a:custGeom>
                <a:avLst/>
                <a:gdLst>
                  <a:gd name="connsiteX0" fmla="*/ 62929 w 127071"/>
                  <a:gd name="connsiteY0" fmla="*/ 18693 h 128362"/>
                  <a:gd name="connsiteX1" fmla="*/ 18686 w 127071"/>
                  <a:gd name="connsiteY1" fmla="*/ 64189 h 128362"/>
                  <a:gd name="connsiteX2" fmla="*/ 62929 w 127071"/>
                  <a:gd name="connsiteY2" fmla="*/ 110914 h 128362"/>
                  <a:gd name="connsiteX3" fmla="*/ 109629 w 127071"/>
                  <a:gd name="connsiteY3" fmla="*/ 64189 h 128362"/>
                  <a:gd name="connsiteX4" fmla="*/ 62929 w 127071"/>
                  <a:gd name="connsiteY4" fmla="*/ 18693 h 128362"/>
                  <a:gd name="connsiteX5" fmla="*/ 62919 w 127071"/>
                  <a:gd name="connsiteY5" fmla="*/ 0 h 128362"/>
                  <a:gd name="connsiteX6" fmla="*/ 127071 w 127071"/>
                  <a:gd name="connsiteY6" fmla="*/ 64181 h 128362"/>
                  <a:gd name="connsiteX7" fmla="*/ 62919 w 127071"/>
                  <a:gd name="connsiteY7" fmla="*/ 128362 h 128362"/>
                  <a:gd name="connsiteX8" fmla="*/ 0 w 127071"/>
                  <a:gd name="connsiteY8" fmla="*/ 64181 h 128362"/>
                  <a:gd name="connsiteX9" fmla="*/ 62919 w 127071"/>
                  <a:gd name="connsiteY9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71" h="128362">
                    <a:moveTo>
                      <a:pt x="62929" y="18693"/>
                    </a:moveTo>
                    <a:cubicBezTo>
                      <a:pt x="38349" y="18693"/>
                      <a:pt x="18686" y="39597"/>
                      <a:pt x="18686" y="64189"/>
                    </a:cubicBezTo>
                    <a:cubicBezTo>
                      <a:pt x="18686" y="90011"/>
                      <a:pt x="38349" y="110914"/>
                      <a:pt x="62929" y="110914"/>
                    </a:cubicBezTo>
                    <a:cubicBezTo>
                      <a:pt x="88737" y="110914"/>
                      <a:pt x="109629" y="90011"/>
                      <a:pt x="109629" y="64189"/>
                    </a:cubicBezTo>
                    <a:cubicBezTo>
                      <a:pt x="109629" y="39597"/>
                      <a:pt x="88737" y="18693"/>
                      <a:pt x="62929" y="18693"/>
                    </a:cubicBezTo>
                    <a:close/>
                    <a:moveTo>
                      <a:pt x="62919" y="0"/>
                    </a:moveTo>
                    <a:cubicBezTo>
                      <a:pt x="98696" y="0"/>
                      <a:pt x="127071" y="28388"/>
                      <a:pt x="127071" y="64181"/>
                    </a:cubicBezTo>
                    <a:cubicBezTo>
                      <a:pt x="127071" y="99974"/>
                      <a:pt x="98696" y="128362"/>
                      <a:pt x="62919" y="128362"/>
                    </a:cubicBezTo>
                    <a:cubicBezTo>
                      <a:pt x="28375" y="128362"/>
                      <a:pt x="0" y="99974"/>
                      <a:pt x="0" y="64181"/>
                    </a:cubicBezTo>
                    <a:cubicBezTo>
                      <a:pt x="0" y="28388"/>
                      <a:pt x="28375" y="0"/>
                      <a:pt x="629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C3F8AC6E-12D4-E64C-AE0F-8753EBC14717}"/>
                  </a:ext>
                </a:extLst>
              </p:cNvPr>
              <p:cNvSpPr/>
              <p:nvPr/>
            </p:nvSpPr>
            <p:spPr>
              <a:xfrm>
                <a:off x="10881991" y="6809397"/>
                <a:ext cx="17814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14">
                    <a:moveTo>
                      <a:pt x="138" y="14"/>
                    </a:moveTo>
                    <a:lnTo>
                      <a:pt x="7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138" y="0"/>
                    </a:lnTo>
                    <a:cubicBezTo>
                      <a:pt x="141" y="0"/>
                      <a:pt x="144" y="3"/>
                      <a:pt x="144" y="7"/>
                    </a:cubicBezTo>
                    <a:cubicBezTo>
                      <a:pt x="144" y="11"/>
                      <a:pt x="141" y="14"/>
                      <a:pt x="13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1DE9F62A-54F9-8345-BE8B-48B9C6DC78DA}"/>
                  </a:ext>
                </a:extLst>
              </p:cNvPr>
              <p:cNvSpPr/>
              <p:nvPr/>
            </p:nvSpPr>
            <p:spPr>
              <a:xfrm>
                <a:off x="11127415" y="6809397"/>
                <a:ext cx="17814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14">
                    <a:moveTo>
                      <a:pt x="137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37" y="0"/>
                    </a:lnTo>
                    <a:cubicBezTo>
                      <a:pt x="141" y="0"/>
                      <a:pt x="144" y="3"/>
                      <a:pt x="144" y="7"/>
                    </a:cubicBezTo>
                    <a:cubicBezTo>
                      <a:pt x="144" y="11"/>
                      <a:pt x="141" y="14"/>
                      <a:pt x="13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08E675C8-D86A-9241-8E33-96F7787AB295}"/>
                  </a:ext>
                </a:extLst>
              </p:cNvPr>
              <p:cNvSpPr/>
              <p:nvPr/>
            </p:nvSpPr>
            <p:spPr>
              <a:xfrm>
                <a:off x="10881991" y="6897879"/>
                <a:ext cx="427307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15">
                    <a:moveTo>
                      <a:pt x="337" y="15"/>
                    </a:moveTo>
                    <a:lnTo>
                      <a:pt x="7" y="15"/>
                    </a:lnTo>
                    <a:cubicBezTo>
                      <a:pt x="4" y="15"/>
                      <a:pt x="0" y="11"/>
                      <a:pt x="0" y="8"/>
                    </a:cubicBezTo>
                    <a:cubicBezTo>
                      <a:pt x="0" y="4"/>
                      <a:pt x="4" y="0"/>
                      <a:pt x="7" y="0"/>
                    </a:cubicBezTo>
                    <a:lnTo>
                      <a:pt x="337" y="0"/>
                    </a:lnTo>
                    <a:cubicBezTo>
                      <a:pt x="341" y="0"/>
                      <a:pt x="344" y="4"/>
                      <a:pt x="344" y="8"/>
                    </a:cubicBezTo>
                    <a:cubicBezTo>
                      <a:pt x="344" y="11"/>
                      <a:pt x="341" y="15"/>
                      <a:pt x="337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DFCC47A-4965-C844-BF28-0972805EA8C1}"/>
                </a:ext>
              </a:extLst>
            </p:cNvPr>
            <p:cNvGrpSpPr/>
            <p:nvPr/>
          </p:nvGrpSpPr>
          <p:grpSpPr>
            <a:xfrm>
              <a:off x="15518831" y="4435330"/>
              <a:ext cx="3014816" cy="1831957"/>
              <a:chOff x="15518831" y="4435330"/>
              <a:chExt cx="3014816" cy="1831957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CB4F465D-AA43-3E4A-8F7C-044B5D80D0DF}"/>
                  </a:ext>
                </a:extLst>
              </p:cNvPr>
              <p:cNvSpPr/>
              <p:nvPr/>
            </p:nvSpPr>
            <p:spPr>
              <a:xfrm>
                <a:off x="17330212" y="5522042"/>
                <a:ext cx="1194714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0" h="592">
                    <a:moveTo>
                      <a:pt x="0" y="0"/>
                    </a:moveTo>
                    <a:lnTo>
                      <a:pt x="0" y="296"/>
                    </a:lnTo>
                    <a:lnTo>
                      <a:pt x="0" y="592"/>
                    </a:lnTo>
                    <a:lnTo>
                      <a:pt x="414" y="592"/>
                    </a:lnTo>
                    <a:lnTo>
                      <a:pt x="829" y="592"/>
                    </a:lnTo>
                    <a:cubicBezTo>
                      <a:pt x="865" y="592"/>
                      <a:pt x="898" y="577"/>
                      <a:pt x="922" y="553"/>
                    </a:cubicBezTo>
                    <a:cubicBezTo>
                      <a:pt x="945" y="530"/>
                      <a:pt x="960" y="497"/>
                      <a:pt x="960" y="461"/>
                    </a:cubicBezTo>
                    <a:lnTo>
                      <a:pt x="960" y="230"/>
                    </a:lnTo>
                    <a:lnTo>
                      <a:pt x="960" y="0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D9472262-A8C4-9D49-9DC2-5EB63B553BCE}"/>
                  </a:ext>
                </a:extLst>
              </p:cNvPr>
              <p:cNvSpPr/>
              <p:nvPr/>
            </p:nvSpPr>
            <p:spPr>
              <a:xfrm>
                <a:off x="17321491" y="5512072"/>
                <a:ext cx="1212156" cy="755215"/>
              </a:xfrm>
              <a:custGeom>
                <a:avLst/>
                <a:gdLst>
                  <a:gd name="connsiteX0" fmla="*/ 17440 w 1212156"/>
                  <a:gd name="connsiteY0" fmla="*/ 18694 h 755215"/>
                  <a:gd name="connsiteX1" fmla="*/ 17440 w 1212156"/>
                  <a:gd name="connsiteY1" fmla="*/ 736522 h 755215"/>
                  <a:gd name="connsiteX2" fmla="*/ 1040400 w 1212156"/>
                  <a:gd name="connsiteY2" fmla="*/ 736522 h 755215"/>
                  <a:gd name="connsiteX3" fmla="*/ 1148668 w 1212156"/>
                  <a:gd name="connsiteY3" fmla="*/ 691736 h 755215"/>
                  <a:gd name="connsiteX4" fmla="*/ 1194714 w 1212156"/>
                  <a:gd name="connsiteY4" fmla="*/ 583502 h 755215"/>
                  <a:gd name="connsiteX5" fmla="*/ 1194714 w 1212156"/>
                  <a:gd name="connsiteY5" fmla="*/ 18694 h 755215"/>
                  <a:gd name="connsiteX6" fmla="*/ 0 w 1212156"/>
                  <a:gd name="connsiteY6" fmla="*/ 0 h 755215"/>
                  <a:gd name="connsiteX7" fmla="*/ 1212156 w 1212156"/>
                  <a:gd name="connsiteY7" fmla="*/ 0 h 755215"/>
                  <a:gd name="connsiteX8" fmla="*/ 1212156 w 1212156"/>
                  <a:gd name="connsiteY8" fmla="*/ 583519 h 755215"/>
                  <a:gd name="connsiteX9" fmla="*/ 1161130 w 1212156"/>
                  <a:gd name="connsiteY9" fmla="*/ 705448 h 755215"/>
                  <a:gd name="connsiteX10" fmla="*/ 1040412 w 1212156"/>
                  <a:gd name="connsiteY10" fmla="*/ 755215 h 755215"/>
                  <a:gd name="connsiteX11" fmla="*/ 0 w 1212156"/>
                  <a:gd name="connsiteY11" fmla="*/ 755215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2156" h="755215">
                    <a:moveTo>
                      <a:pt x="17440" y="18694"/>
                    </a:moveTo>
                    <a:lnTo>
                      <a:pt x="17440" y="736522"/>
                    </a:lnTo>
                    <a:lnTo>
                      <a:pt x="1040400" y="736522"/>
                    </a:lnTo>
                    <a:cubicBezTo>
                      <a:pt x="1081466" y="736522"/>
                      <a:pt x="1120046" y="720349"/>
                      <a:pt x="1148668" y="691736"/>
                    </a:cubicBezTo>
                    <a:cubicBezTo>
                      <a:pt x="1178536" y="663122"/>
                      <a:pt x="1194714" y="624556"/>
                      <a:pt x="1194714" y="583502"/>
                    </a:cubicBezTo>
                    <a:lnTo>
                      <a:pt x="1194714" y="18694"/>
                    </a:lnTo>
                    <a:close/>
                    <a:moveTo>
                      <a:pt x="0" y="0"/>
                    </a:moveTo>
                    <a:lnTo>
                      <a:pt x="1212156" y="0"/>
                    </a:lnTo>
                    <a:lnTo>
                      <a:pt x="1212156" y="583519"/>
                    </a:lnTo>
                    <a:cubicBezTo>
                      <a:pt x="1212156" y="628309"/>
                      <a:pt x="1194732" y="671855"/>
                      <a:pt x="1161130" y="705448"/>
                    </a:cubicBezTo>
                    <a:cubicBezTo>
                      <a:pt x="1128772" y="737797"/>
                      <a:pt x="1085214" y="755215"/>
                      <a:pt x="1040412" y="755215"/>
                    </a:cubicBezTo>
                    <a:lnTo>
                      <a:pt x="0" y="75521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0C9B185-F674-234D-95F0-7776CE3D842F}"/>
                  </a:ext>
                </a:extLst>
              </p:cNvPr>
              <p:cNvSpPr/>
              <p:nvPr/>
            </p:nvSpPr>
            <p:spPr>
              <a:xfrm>
                <a:off x="17330212" y="5522042"/>
                <a:ext cx="1194714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0" h="592">
                    <a:moveTo>
                      <a:pt x="0" y="0"/>
                    </a:moveTo>
                    <a:lnTo>
                      <a:pt x="0" y="296"/>
                    </a:lnTo>
                    <a:lnTo>
                      <a:pt x="0" y="592"/>
                    </a:lnTo>
                    <a:lnTo>
                      <a:pt x="414" y="592"/>
                    </a:lnTo>
                    <a:lnTo>
                      <a:pt x="829" y="592"/>
                    </a:lnTo>
                    <a:cubicBezTo>
                      <a:pt x="865" y="592"/>
                      <a:pt x="898" y="577"/>
                      <a:pt x="922" y="553"/>
                    </a:cubicBezTo>
                    <a:cubicBezTo>
                      <a:pt x="945" y="530"/>
                      <a:pt x="960" y="497"/>
                      <a:pt x="960" y="461"/>
                    </a:cubicBezTo>
                    <a:lnTo>
                      <a:pt x="960" y="230"/>
                    </a:lnTo>
                    <a:lnTo>
                      <a:pt x="960" y="0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3F60EAFC-332B-6844-85F6-08DD04DF0ACC}"/>
                  </a:ext>
                </a:extLst>
              </p:cNvPr>
              <p:cNvSpPr/>
              <p:nvPr/>
            </p:nvSpPr>
            <p:spPr>
              <a:xfrm>
                <a:off x="15527552" y="4784274"/>
                <a:ext cx="1046465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1" h="592">
                    <a:moveTo>
                      <a:pt x="131" y="0"/>
                    </a:moveTo>
                    <a:cubicBezTo>
                      <a:pt x="95" y="0"/>
                      <a:pt x="62" y="14"/>
                      <a:pt x="39" y="38"/>
                    </a:cubicBezTo>
                    <a:cubicBezTo>
                      <a:pt x="15" y="62"/>
                      <a:pt x="0" y="95"/>
                      <a:pt x="0" y="131"/>
                    </a:cubicBezTo>
                    <a:lnTo>
                      <a:pt x="0" y="361"/>
                    </a:lnTo>
                    <a:lnTo>
                      <a:pt x="0" y="592"/>
                    </a:lnTo>
                    <a:lnTo>
                      <a:pt x="421" y="592"/>
                    </a:lnTo>
                    <a:lnTo>
                      <a:pt x="841" y="592"/>
                    </a:lnTo>
                    <a:lnTo>
                      <a:pt x="841" y="296"/>
                    </a:lnTo>
                    <a:lnTo>
                      <a:pt x="841" y="0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0641E271-CE81-004C-A64A-73CA410F5C66}"/>
                  </a:ext>
                </a:extLst>
              </p:cNvPr>
              <p:cNvSpPr/>
              <p:nvPr/>
            </p:nvSpPr>
            <p:spPr>
              <a:xfrm>
                <a:off x="15518831" y="4774301"/>
                <a:ext cx="1065152" cy="755215"/>
              </a:xfrm>
              <a:custGeom>
                <a:avLst/>
                <a:gdLst>
                  <a:gd name="connsiteX0" fmla="*/ 171732 w 1065152"/>
                  <a:gd name="connsiteY0" fmla="*/ 18697 h 755215"/>
                  <a:gd name="connsiteX1" fmla="*/ 62235 w 1065152"/>
                  <a:gd name="connsiteY1" fmla="*/ 63484 h 755215"/>
                  <a:gd name="connsiteX2" fmla="*/ 17441 w 1065152"/>
                  <a:gd name="connsiteY2" fmla="*/ 172962 h 755215"/>
                  <a:gd name="connsiteX3" fmla="*/ 17441 w 1065152"/>
                  <a:gd name="connsiteY3" fmla="*/ 736525 h 755215"/>
                  <a:gd name="connsiteX4" fmla="*/ 1046465 w 1065152"/>
                  <a:gd name="connsiteY4" fmla="*/ 736525 h 755215"/>
                  <a:gd name="connsiteX5" fmla="*/ 1046465 w 1065152"/>
                  <a:gd name="connsiteY5" fmla="*/ 18697 h 755215"/>
                  <a:gd name="connsiteX6" fmla="*/ 171718 w 1065152"/>
                  <a:gd name="connsiteY6" fmla="*/ 0 h 755215"/>
                  <a:gd name="connsiteX7" fmla="*/ 1065152 w 1065152"/>
                  <a:gd name="connsiteY7" fmla="*/ 0 h 755215"/>
                  <a:gd name="connsiteX8" fmla="*/ 1065152 w 1065152"/>
                  <a:gd name="connsiteY8" fmla="*/ 755215 h 755215"/>
                  <a:gd name="connsiteX9" fmla="*/ 0 w 1065152"/>
                  <a:gd name="connsiteY9" fmla="*/ 755215 h 755215"/>
                  <a:gd name="connsiteX10" fmla="*/ 0 w 1065152"/>
                  <a:gd name="connsiteY10" fmla="*/ 172941 h 755215"/>
                  <a:gd name="connsiteX11" fmla="*/ 49773 w 1065152"/>
                  <a:gd name="connsiteY11" fmla="*/ 51011 h 755215"/>
                  <a:gd name="connsiteX12" fmla="*/ 171718 w 1065152"/>
                  <a:gd name="connsiteY12" fmla="*/ 0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5152" h="755215">
                    <a:moveTo>
                      <a:pt x="171732" y="18697"/>
                    </a:moveTo>
                    <a:cubicBezTo>
                      <a:pt x="130671" y="18697"/>
                      <a:pt x="92098" y="34870"/>
                      <a:pt x="62235" y="63484"/>
                    </a:cubicBezTo>
                    <a:cubicBezTo>
                      <a:pt x="33617" y="93341"/>
                      <a:pt x="17441" y="131908"/>
                      <a:pt x="17441" y="172962"/>
                    </a:cubicBezTo>
                    <a:lnTo>
                      <a:pt x="17441" y="736525"/>
                    </a:lnTo>
                    <a:lnTo>
                      <a:pt x="1046465" y="736525"/>
                    </a:lnTo>
                    <a:lnTo>
                      <a:pt x="1046465" y="18697"/>
                    </a:lnTo>
                    <a:close/>
                    <a:moveTo>
                      <a:pt x="171718" y="0"/>
                    </a:moveTo>
                    <a:lnTo>
                      <a:pt x="1065152" y="0"/>
                    </a:lnTo>
                    <a:lnTo>
                      <a:pt x="1065152" y="755215"/>
                    </a:lnTo>
                    <a:lnTo>
                      <a:pt x="0" y="755215"/>
                    </a:lnTo>
                    <a:lnTo>
                      <a:pt x="0" y="172941"/>
                    </a:lnTo>
                    <a:cubicBezTo>
                      <a:pt x="0" y="126906"/>
                      <a:pt x="17421" y="83360"/>
                      <a:pt x="49773" y="51011"/>
                    </a:cubicBezTo>
                    <a:cubicBezTo>
                      <a:pt x="82126" y="18663"/>
                      <a:pt x="125678" y="0"/>
                      <a:pt x="1717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3258C4F4-811C-2545-8A11-9CA8442CCC3F}"/>
                  </a:ext>
                </a:extLst>
              </p:cNvPr>
              <p:cNvSpPr/>
              <p:nvPr/>
            </p:nvSpPr>
            <p:spPr>
              <a:xfrm>
                <a:off x="16575262" y="4784274"/>
                <a:ext cx="1949664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6" h="592">
                    <a:moveTo>
                      <a:pt x="1566" y="131"/>
                    </a:moveTo>
                    <a:cubicBezTo>
                      <a:pt x="1566" y="95"/>
                      <a:pt x="1551" y="62"/>
                      <a:pt x="1528" y="38"/>
                    </a:cubicBezTo>
                    <a:cubicBezTo>
                      <a:pt x="1504" y="14"/>
                      <a:pt x="1471" y="0"/>
                      <a:pt x="1435" y="0"/>
                    </a:cubicBezTo>
                    <a:lnTo>
                      <a:pt x="717" y="0"/>
                    </a:lnTo>
                    <a:lnTo>
                      <a:pt x="0" y="0"/>
                    </a:lnTo>
                    <a:lnTo>
                      <a:pt x="0" y="296"/>
                    </a:lnTo>
                    <a:lnTo>
                      <a:pt x="0" y="592"/>
                    </a:lnTo>
                    <a:lnTo>
                      <a:pt x="783" y="592"/>
                    </a:lnTo>
                    <a:lnTo>
                      <a:pt x="1566" y="592"/>
                    </a:lnTo>
                    <a:lnTo>
                      <a:pt x="1566" y="36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146FA5E9-9DF4-664D-8CAA-8FC749F960A8}"/>
                  </a:ext>
                </a:extLst>
              </p:cNvPr>
              <p:cNvSpPr/>
              <p:nvPr/>
            </p:nvSpPr>
            <p:spPr>
              <a:xfrm>
                <a:off x="16566541" y="4774301"/>
                <a:ext cx="1967106" cy="755215"/>
              </a:xfrm>
              <a:custGeom>
                <a:avLst/>
                <a:gdLst>
                  <a:gd name="connsiteX0" fmla="*/ 18687 w 1967106"/>
                  <a:gd name="connsiteY0" fmla="*/ 18697 h 755215"/>
                  <a:gd name="connsiteX1" fmla="*/ 18687 w 1967106"/>
                  <a:gd name="connsiteY1" fmla="*/ 736525 h 755215"/>
                  <a:gd name="connsiteX2" fmla="*/ 1949664 w 1967106"/>
                  <a:gd name="connsiteY2" fmla="*/ 736525 h 755215"/>
                  <a:gd name="connsiteX3" fmla="*/ 1949664 w 1967106"/>
                  <a:gd name="connsiteY3" fmla="*/ 172962 h 755215"/>
                  <a:gd name="connsiteX4" fmla="*/ 1903600 w 1967106"/>
                  <a:gd name="connsiteY4" fmla="*/ 63484 h 755215"/>
                  <a:gd name="connsiteX5" fmla="*/ 1795286 w 1967106"/>
                  <a:gd name="connsiteY5" fmla="*/ 18697 h 755215"/>
                  <a:gd name="connsiteX6" fmla="*/ 0 w 1967106"/>
                  <a:gd name="connsiteY6" fmla="*/ 0 h 755215"/>
                  <a:gd name="connsiteX7" fmla="*/ 1795294 w 1967106"/>
                  <a:gd name="connsiteY7" fmla="*/ 0 h 755215"/>
                  <a:gd name="connsiteX8" fmla="*/ 1916060 w 1967106"/>
                  <a:gd name="connsiteY8" fmla="*/ 51011 h 755215"/>
                  <a:gd name="connsiteX9" fmla="*/ 1967106 w 1967106"/>
                  <a:gd name="connsiteY9" fmla="*/ 172941 h 755215"/>
                  <a:gd name="connsiteX10" fmla="*/ 1967106 w 1967106"/>
                  <a:gd name="connsiteY10" fmla="*/ 755215 h 755215"/>
                  <a:gd name="connsiteX11" fmla="*/ 0 w 1967106"/>
                  <a:gd name="connsiteY11" fmla="*/ 755215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67106" h="755215">
                    <a:moveTo>
                      <a:pt x="18687" y="18697"/>
                    </a:moveTo>
                    <a:lnTo>
                      <a:pt x="18687" y="736525"/>
                    </a:lnTo>
                    <a:lnTo>
                      <a:pt x="1949664" y="736525"/>
                    </a:lnTo>
                    <a:lnTo>
                      <a:pt x="1949664" y="172962"/>
                    </a:lnTo>
                    <a:cubicBezTo>
                      <a:pt x="1949664" y="131908"/>
                      <a:pt x="1933480" y="93341"/>
                      <a:pt x="1903600" y="63484"/>
                    </a:cubicBezTo>
                    <a:cubicBezTo>
                      <a:pt x="1874964" y="34870"/>
                      <a:pt x="1836370" y="18697"/>
                      <a:pt x="1795286" y="18697"/>
                    </a:cubicBezTo>
                    <a:close/>
                    <a:moveTo>
                      <a:pt x="0" y="0"/>
                    </a:moveTo>
                    <a:lnTo>
                      <a:pt x="1795294" y="0"/>
                    </a:lnTo>
                    <a:cubicBezTo>
                      <a:pt x="1840114" y="0"/>
                      <a:pt x="1883690" y="18663"/>
                      <a:pt x="1916060" y="51011"/>
                    </a:cubicBezTo>
                    <a:cubicBezTo>
                      <a:pt x="1949674" y="83360"/>
                      <a:pt x="1967106" y="126906"/>
                      <a:pt x="1967106" y="172941"/>
                    </a:cubicBezTo>
                    <a:lnTo>
                      <a:pt x="1967106" y="755215"/>
                    </a:lnTo>
                    <a:lnTo>
                      <a:pt x="0" y="75521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157C3D34-BF0E-5C4F-B80C-D1BB68AF04B9}"/>
                  </a:ext>
                </a:extLst>
              </p:cNvPr>
              <p:cNvSpPr/>
              <p:nvPr/>
            </p:nvSpPr>
            <p:spPr>
              <a:xfrm>
                <a:off x="15527552" y="5522042"/>
                <a:ext cx="1801415" cy="73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7" h="592">
                    <a:moveTo>
                      <a:pt x="0" y="0"/>
                    </a:moveTo>
                    <a:lnTo>
                      <a:pt x="0" y="230"/>
                    </a:lnTo>
                    <a:lnTo>
                      <a:pt x="0" y="461"/>
                    </a:lnTo>
                    <a:cubicBezTo>
                      <a:pt x="0" y="497"/>
                      <a:pt x="15" y="530"/>
                      <a:pt x="39" y="553"/>
                    </a:cubicBezTo>
                    <a:cubicBezTo>
                      <a:pt x="62" y="577"/>
                      <a:pt x="95" y="592"/>
                      <a:pt x="131" y="592"/>
                    </a:cubicBezTo>
                    <a:lnTo>
                      <a:pt x="789" y="592"/>
                    </a:lnTo>
                    <a:lnTo>
                      <a:pt x="1447" y="592"/>
                    </a:lnTo>
                    <a:lnTo>
                      <a:pt x="1447" y="296"/>
                    </a:lnTo>
                    <a:lnTo>
                      <a:pt x="1447" y="0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3082913D-BDF2-F14B-B47F-5D3B56936424}"/>
                  </a:ext>
                </a:extLst>
              </p:cNvPr>
              <p:cNvSpPr/>
              <p:nvPr/>
            </p:nvSpPr>
            <p:spPr>
              <a:xfrm>
                <a:off x="15518831" y="5512072"/>
                <a:ext cx="1818857" cy="755215"/>
              </a:xfrm>
              <a:custGeom>
                <a:avLst/>
                <a:gdLst>
                  <a:gd name="connsiteX0" fmla="*/ 17441 w 1818857"/>
                  <a:gd name="connsiteY0" fmla="*/ 18694 h 755215"/>
                  <a:gd name="connsiteX1" fmla="*/ 17441 w 1818857"/>
                  <a:gd name="connsiteY1" fmla="*/ 583502 h 755215"/>
                  <a:gd name="connsiteX2" fmla="*/ 62258 w 1818857"/>
                  <a:gd name="connsiteY2" fmla="*/ 691736 h 755215"/>
                  <a:gd name="connsiteX3" fmla="*/ 171811 w 1818857"/>
                  <a:gd name="connsiteY3" fmla="*/ 736522 h 755215"/>
                  <a:gd name="connsiteX4" fmla="*/ 1801415 w 1818857"/>
                  <a:gd name="connsiteY4" fmla="*/ 736522 h 755215"/>
                  <a:gd name="connsiteX5" fmla="*/ 1801415 w 1818857"/>
                  <a:gd name="connsiteY5" fmla="*/ 18694 h 755215"/>
                  <a:gd name="connsiteX6" fmla="*/ 0 w 1818857"/>
                  <a:gd name="connsiteY6" fmla="*/ 0 h 755215"/>
                  <a:gd name="connsiteX7" fmla="*/ 1818857 w 1818857"/>
                  <a:gd name="connsiteY7" fmla="*/ 0 h 755215"/>
                  <a:gd name="connsiteX8" fmla="*/ 1818857 w 1818857"/>
                  <a:gd name="connsiteY8" fmla="*/ 755215 h 755215"/>
                  <a:gd name="connsiteX9" fmla="*/ 171802 w 1818857"/>
                  <a:gd name="connsiteY9" fmla="*/ 755215 h 755215"/>
                  <a:gd name="connsiteX10" fmla="*/ 49798 w 1818857"/>
                  <a:gd name="connsiteY10" fmla="*/ 705448 h 755215"/>
                  <a:gd name="connsiteX11" fmla="*/ 0 w 1818857"/>
                  <a:gd name="connsiteY11" fmla="*/ 583519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18857" h="755215">
                    <a:moveTo>
                      <a:pt x="17441" y="18694"/>
                    </a:moveTo>
                    <a:lnTo>
                      <a:pt x="17441" y="583502"/>
                    </a:lnTo>
                    <a:cubicBezTo>
                      <a:pt x="17441" y="624556"/>
                      <a:pt x="33625" y="663122"/>
                      <a:pt x="62258" y="691736"/>
                    </a:cubicBezTo>
                    <a:cubicBezTo>
                      <a:pt x="92136" y="720349"/>
                      <a:pt x="130729" y="736522"/>
                      <a:pt x="171811" y="736522"/>
                    </a:cubicBezTo>
                    <a:lnTo>
                      <a:pt x="1801415" y="736522"/>
                    </a:lnTo>
                    <a:lnTo>
                      <a:pt x="1801415" y="18694"/>
                    </a:lnTo>
                    <a:close/>
                    <a:moveTo>
                      <a:pt x="0" y="0"/>
                    </a:moveTo>
                    <a:lnTo>
                      <a:pt x="1818857" y="0"/>
                    </a:lnTo>
                    <a:lnTo>
                      <a:pt x="1818857" y="755215"/>
                    </a:lnTo>
                    <a:lnTo>
                      <a:pt x="171802" y="755215"/>
                    </a:lnTo>
                    <a:cubicBezTo>
                      <a:pt x="125739" y="755215"/>
                      <a:pt x="82166" y="737797"/>
                      <a:pt x="49798" y="705448"/>
                    </a:cubicBezTo>
                    <a:cubicBezTo>
                      <a:pt x="17429" y="671855"/>
                      <a:pt x="0" y="628309"/>
                      <a:pt x="0" y="583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64E34F71-5E59-BD4E-BEAF-F6DC3702DE5E}"/>
                  </a:ext>
                </a:extLst>
              </p:cNvPr>
              <p:cNvSpPr/>
              <p:nvPr/>
            </p:nvSpPr>
            <p:spPr>
              <a:xfrm>
                <a:off x="15822804" y="4927591"/>
                <a:ext cx="469663" cy="4698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378">
                    <a:moveTo>
                      <a:pt x="378" y="189"/>
                    </a:moveTo>
                    <a:cubicBezTo>
                      <a:pt x="378" y="241"/>
                      <a:pt x="357" y="288"/>
                      <a:pt x="322" y="323"/>
                    </a:cubicBezTo>
                    <a:cubicBezTo>
                      <a:pt x="288" y="357"/>
                      <a:pt x="241" y="378"/>
                      <a:pt x="189" y="378"/>
                    </a:cubicBezTo>
                    <a:cubicBezTo>
                      <a:pt x="137" y="378"/>
                      <a:pt x="90" y="357"/>
                      <a:pt x="55" y="323"/>
                    </a:cubicBezTo>
                    <a:cubicBezTo>
                      <a:pt x="21" y="288"/>
                      <a:pt x="0" y="241"/>
                      <a:pt x="0" y="189"/>
                    </a:cubicBezTo>
                    <a:cubicBezTo>
                      <a:pt x="0" y="137"/>
                      <a:pt x="21" y="90"/>
                      <a:pt x="55" y="55"/>
                    </a:cubicBezTo>
                    <a:cubicBezTo>
                      <a:pt x="90" y="21"/>
                      <a:pt x="137" y="0"/>
                      <a:pt x="189" y="0"/>
                    </a:cubicBezTo>
                    <a:cubicBezTo>
                      <a:pt x="241" y="0"/>
                      <a:pt x="288" y="21"/>
                      <a:pt x="322" y="55"/>
                    </a:cubicBezTo>
                    <a:cubicBezTo>
                      <a:pt x="357" y="90"/>
                      <a:pt x="378" y="137"/>
                      <a:pt x="378" y="1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C488871-6302-3343-8E0F-287F56F9B61B}"/>
                  </a:ext>
                </a:extLst>
              </p:cNvPr>
              <p:cNvSpPr/>
              <p:nvPr/>
            </p:nvSpPr>
            <p:spPr>
              <a:xfrm>
                <a:off x="15929939" y="5052214"/>
                <a:ext cx="255387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178">
                    <a:moveTo>
                      <a:pt x="126" y="75"/>
                    </a:moveTo>
                    <a:cubicBezTo>
                      <a:pt x="131" y="71"/>
                      <a:pt x="136" y="66"/>
                      <a:pt x="139" y="60"/>
                    </a:cubicBezTo>
                    <a:cubicBezTo>
                      <a:pt x="142" y="54"/>
                      <a:pt x="144" y="48"/>
                      <a:pt x="144" y="41"/>
                    </a:cubicBezTo>
                    <a:cubicBezTo>
                      <a:pt x="144" y="29"/>
                      <a:pt x="139" y="19"/>
                      <a:pt x="132" y="12"/>
                    </a:cubicBezTo>
                    <a:cubicBezTo>
                      <a:pt x="125" y="4"/>
                      <a:pt x="114" y="0"/>
                      <a:pt x="103" y="0"/>
                    </a:cubicBezTo>
                    <a:cubicBezTo>
                      <a:pt x="92" y="0"/>
                      <a:pt x="81" y="4"/>
                      <a:pt x="74" y="12"/>
                    </a:cubicBezTo>
                    <a:cubicBezTo>
                      <a:pt x="67" y="19"/>
                      <a:pt x="62" y="29"/>
                      <a:pt x="62" y="41"/>
                    </a:cubicBezTo>
                    <a:cubicBezTo>
                      <a:pt x="62" y="48"/>
                      <a:pt x="64" y="54"/>
                      <a:pt x="67" y="60"/>
                    </a:cubicBezTo>
                    <a:cubicBezTo>
                      <a:pt x="70" y="66"/>
                      <a:pt x="75" y="71"/>
                      <a:pt x="80" y="75"/>
                    </a:cubicBezTo>
                    <a:cubicBezTo>
                      <a:pt x="61" y="81"/>
                      <a:pt x="41" y="96"/>
                      <a:pt x="26" y="111"/>
                    </a:cubicBezTo>
                    <a:cubicBezTo>
                      <a:pt x="10" y="126"/>
                      <a:pt x="0" y="142"/>
                      <a:pt x="0" y="152"/>
                    </a:cubicBezTo>
                    <a:cubicBezTo>
                      <a:pt x="0" y="166"/>
                      <a:pt x="18" y="172"/>
                      <a:pt x="40" y="175"/>
                    </a:cubicBezTo>
                    <a:cubicBezTo>
                      <a:pt x="61" y="178"/>
                      <a:pt x="87" y="178"/>
                      <a:pt x="103" y="178"/>
                    </a:cubicBezTo>
                    <a:cubicBezTo>
                      <a:pt x="119" y="178"/>
                      <a:pt x="145" y="178"/>
                      <a:pt x="167" y="175"/>
                    </a:cubicBezTo>
                    <a:cubicBezTo>
                      <a:pt x="188" y="172"/>
                      <a:pt x="206" y="166"/>
                      <a:pt x="206" y="152"/>
                    </a:cubicBezTo>
                    <a:cubicBezTo>
                      <a:pt x="206" y="142"/>
                      <a:pt x="196" y="126"/>
                      <a:pt x="180" y="111"/>
                    </a:cubicBezTo>
                    <a:cubicBezTo>
                      <a:pt x="165" y="96"/>
                      <a:pt x="145" y="81"/>
                      <a:pt x="126" y="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8C2619A9-2625-BD43-9B1B-E54F840BFA61}"/>
                  </a:ext>
                </a:extLst>
              </p:cNvPr>
              <p:cNvSpPr/>
              <p:nvPr/>
            </p:nvSpPr>
            <p:spPr>
              <a:xfrm>
                <a:off x="17682771" y="5654142"/>
                <a:ext cx="469663" cy="4698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378">
                    <a:moveTo>
                      <a:pt x="378" y="189"/>
                    </a:moveTo>
                    <a:cubicBezTo>
                      <a:pt x="378" y="241"/>
                      <a:pt x="357" y="289"/>
                      <a:pt x="323" y="323"/>
                    </a:cubicBezTo>
                    <a:cubicBezTo>
                      <a:pt x="289" y="357"/>
                      <a:pt x="241" y="378"/>
                      <a:pt x="189" y="378"/>
                    </a:cubicBezTo>
                    <a:cubicBezTo>
                      <a:pt x="137" y="378"/>
                      <a:pt x="90" y="357"/>
                      <a:pt x="55" y="323"/>
                    </a:cubicBezTo>
                    <a:cubicBezTo>
                      <a:pt x="21" y="289"/>
                      <a:pt x="0" y="241"/>
                      <a:pt x="0" y="189"/>
                    </a:cubicBezTo>
                    <a:cubicBezTo>
                      <a:pt x="0" y="137"/>
                      <a:pt x="21" y="90"/>
                      <a:pt x="55" y="55"/>
                    </a:cubicBezTo>
                    <a:cubicBezTo>
                      <a:pt x="90" y="21"/>
                      <a:pt x="137" y="0"/>
                      <a:pt x="189" y="0"/>
                    </a:cubicBezTo>
                    <a:cubicBezTo>
                      <a:pt x="241" y="0"/>
                      <a:pt x="289" y="21"/>
                      <a:pt x="323" y="55"/>
                    </a:cubicBezTo>
                    <a:cubicBezTo>
                      <a:pt x="357" y="90"/>
                      <a:pt x="378" y="137"/>
                      <a:pt x="378" y="1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D91CA69-9528-7E4A-9EB2-90539EA6E41A}"/>
                  </a:ext>
                </a:extLst>
              </p:cNvPr>
              <p:cNvSpPr/>
              <p:nvPr/>
            </p:nvSpPr>
            <p:spPr>
              <a:xfrm>
                <a:off x="17672804" y="5644173"/>
                <a:ext cx="488352" cy="488522"/>
              </a:xfrm>
              <a:custGeom>
                <a:avLst/>
                <a:gdLst>
                  <a:gd name="connsiteX0" fmla="*/ 244800 w 488352"/>
                  <a:gd name="connsiteY0" fmla="*/ 18693 h 488522"/>
                  <a:gd name="connsiteX1" fmla="*/ 84534 w 488352"/>
                  <a:gd name="connsiteY1" fmla="*/ 84562 h 488522"/>
                  <a:gd name="connsiteX2" fmla="*/ 18688 w 488352"/>
                  <a:gd name="connsiteY2" fmla="*/ 244884 h 488522"/>
                  <a:gd name="connsiteX3" fmla="*/ 84534 w 488352"/>
                  <a:gd name="connsiteY3" fmla="*/ 403963 h 488522"/>
                  <a:gd name="connsiteX4" fmla="*/ 244800 w 488352"/>
                  <a:gd name="connsiteY4" fmla="*/ 471074 h 488522"/>
                  <a:gd name="connsiteX5" fmla="*/ 403822 w 488352"/>
                  <a:gd name="connsiteY5" fmla="*/ 403963 h 488522"/>
                  <a:gd name="connsiteX6" fmla="*/ 470910 w 488352"/>
                  <a:gd name="connsiteY6" fmla="*/ 244884 h 488522"/>
                  <a:gd name="connsiteX7" fmla="*/ 403822 w 488352"/>
                  <a:gd name="connsiteY7" fmla="*/ 84562 h 488522"/>
                  <a:gd name="connsiteX8" fmla="*/ 244800 w 488352"/>
                  <a:gd name="connsiteY8" fmla="*/ 18693 h 488522"/>
                  <a:gd name="connsiteX9" fmla="*/ 244798 w 488352"/>
                  <a:gd name="connsiteY9" fmla="*/ 0 h 488522"/>
                  <a:gd name="connsiteX10" fmla="*/ 417522 w 488352"/>
                  <a:gd name="connsiteY10" fmla="*/ 72098 h 488522"/>
                  <a:gd name="connsiteX11" fmla="*/ 488352 w 488352"/>
                  <a:gd name="connsiteY11" fmla="*/ 244883 h 488522"/>
                  <a:gd name="connsiteX12" fmla="*/ 417522 w 488352"/>
                  <a:gd name="connsiteY12" fmla="*/ 417668 h 488522"/>
                  <a:gd name="connsiteX13" fmla="*/ 244798 w 488352"/>
                  <a:gd name="connsiteY13" fmla="*/ 488522 h 488522"/>
                  <a:gd name="connsiteX14" fmla="*/ 72074 w 488352"/>
                  <a:gd name="connsiteY14" fmla="*/ 417668 h 488522"/>
                  <a:gd name="connsiteX15" fmla="*/ 0 w 488352"/>
                  <a:gd name="connsiteY15" fmla="*/ 244883 h 488522"/>
                  <a:gd name="connsiteX16" fmla="*/ 72074 w 488352"/>
                  <a:gd name="connsiteY16" fmla="*/ 72098 h 488522"/>
                  <a:gd name="connsiteX17" fmla="*/ 244798 w 488352"/>
                  <a:gd name="connsiteY17" fmla="*/ 0 h 48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8352" h="488522">
                    <a:moveTo>
                      <a:pt x="244800" y="18693"/>
                    </a:moveTo>
                    <a:cubicBezTo>
                      <a:pt x="183922" y="18693"/>
                      <a:pt x="128016" y="42307"/>
                      <a:pt x="84534" y="84562"/>
                    </a:cubicBezTo>
                    <a:cubicBezTo>
                      <a:pt x="42292" y="128060"/>
                      <a:pt x="18688" y="183986"/>
                      <a:pt x="18688" y="244884"/>
                    </a:cubicBezTo>
                    <a:cubicBezTo>
                      <a:pt x="18688" y="304538"/>
                      <a:pt x="42292" y="361707"/>
                      <a:pt x="84534" y="403963"/>
                    </a:cubicBezTo>
                    <a:cubicBezTo>
                      <a:pt x="128016" y="447461"/>
                      <a:pt x="183922" y="471074"/>
                      <a:pt x="244800" y="471074"/>
                    </a:cubicBezTo>
                    <a:cubicBezTo>
                      <a:pt x="304432" y="471074"/>
                      <a:pt x="361582" y="447461"/>
                      <a:pt x="403822" y="403963"/>
                    </a:cubicBezTo>
                    <a:cubicBezTo>
                      <a:pt x="447304" y="361707"/>
                      <a:pt x="470910" y="304538"/>
                      <a:pt x="470910" y="244884"/>
                    </a:cubicBezTo>
                    <a:cubicBezTo>
                      <a:pt x="470910" y="183986"/>
                      <a:pt x="447304" y="128060"/>
                      <a:pt x="403822" y="84562"/>
                    </a:cubicBezTo>
                    <a:cubicBezTo>
                      <a:pt x="361582" y="42307"/>
                      <a:pt x="304432" y="18693"/>
                      <a:pt x="244800" y="18693"/>
                    </a:cubicBezTo>
                    <a:close/>
                    <a:moveTo>
                      <a:pt x="244798" y="0"/>
                    </a:moveTo>
                    <a:cubicBezTo>
                      <a:pt x="310656" y="0"/>
                      <a:pt x="371544" y="26104"/>
                      <a:pt x="417522" y="72098"/>
                    </a:cubicBezTo>
                    <a:cubicBezTo>
                      <a:pt x="463498" y="118091"/>
                      <a:pt x="488352" y="180244"/>
                      <a:pt x="488352" y="244883"/>
                    </a:cubicBezTo>
                    <a:cubicBezTo>
                      <a:pt x="488352" y="310765"/>
                      <a:pt x="463498" y="371675"/>
                      <a:pt x="417522" y="417668"/>
                    </a:cubicBezTo>
                    <a:cubicBezTo>
                      <a:pt x="371544" y="463661"/>
                      <a:pt x="310656" y="488522"/>
                      <a:pt x="244798" y="488522"/>
                    </a:cubicBezTo>
                    <a:cubicBezTo>
                      <a:pt x="180182" y="488522"/>
                      <a:pt x="118050" y="463661"/>
                      <a:pt x="72074" y="417668"/>
                    </a:cubicBezTo>
                    <a:cubicBezTo>
                      <a:pt x="26096" y="371675"/>
                      <a:pt x="0" y="310765"/>
                      <a:pt x="0" y="244883"/>
                    </a:cubicBezTo>
                    <a:cubicBezTo>
                      <a:pt x="0" y="180244"/>
                      <a:pt x="26096" y="118091"/>
                      <a:pt x="72074" y="72098"/>
                    </a:cubicBezTo>
                    <a:cubicBezTo>
                      <a:pt x="118050" y="26104"/>
                      <a:pt x="180182" y="0"/>
                      <a:pt x="244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97054942-9719-434E-9264-39FB976ACE66}"/>
                  </a:ext>
                </a:extLst>
              </p:cNvPr>
              <p:cNvSpPr/>
              <p:nvPr/>
            </p:nvSpPr>
            <p:spPr>
              <a:xfrm>
                <a:off x="17909505" y="5806182"/>
                <a:ext cx="16195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58">
                    <a:moveTo>
                      <a:pt x="7" y="158"/>
                    </a:moveTo>
                    <a:cubicBezTo>
                      <a:pt x="3" y="158"/>
                      <a:pt x="0" y="154"/>
                      <a:pt x="0" y="15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151"/>
                    </a:lnTo>
                    <a:cubicBezTo>
                      <a:pt x="14" y="154"/>
                      <a:pt x="11" y="158"/>
                      <a:pt x="7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2B4CCF16-8439-8149-BB95-A668BCD16A6A}"/>
                  </a:ext>
                </a:extLst>
              </p:cNvPr>
              <p:cNvSpPr/>
              <p:nvPr/>
            </p:nvSpPr>
            <p:spPr>
              <a:xfrm>
                <a:off x="17819808" y="5895907"/>
                <a:ext cx="19558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14">
                    <a:moveTo>
                      <a:pt x="151" y="14"/>
                    </a:moveTo>
                    <a:lnTo>
                      <a:pt x="8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151" y="0"/>
                    </a:lnTo>
                    <a:cubicBezTo>
                      <a:pt x="154" y="0"/>
                      <a:pt x="158" y="3"/>
                      <a:pt x="158" y="7"/>
                    </a:cubicBezTo>
                    <a:cubicBezTo>
                      <a:pt x="158" y="11"/>
                      <a:pt x="154" y="14"/>
                      <a:pt x="15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0F9A1674-B739-6B48-AF9F-360BA29199CD}"/>
                  </a:ext>
                </a:extLst>
              </p:cNvPr>
              <p:cNvSpPr/>
              <p:nvPr/>
            </p:nvSpPr>
            <p:spPr>
              <a:xfrm>
                <a:off x="16939034" y="4977440"/>
                <a:ext cx="78111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14">
                    <a:moveTo>
                      <a:pt x="620" y="14"/>
                    </a:moveTo>
                    <a:lnTo>
                      <a:pt x="7" y="14"/>
                    </a:ln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20" y="0"/>
                    </a:lnTo>
                    <a:cubicBezTo>
                      <a:pt x="624" y="0"/>
                      <a:pt x="628" y="3"/>
                      <a:pt x="628" y="7"/>
                    </a:cubicBezTo>
                    <a:cubicBezTo>
                      <a:pt x="628" y="10"/>
                      <a:pt x="624" y="14"/>
                      <a:pt x="62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C567BF5E-118C-004A-9245-217C91EA4664}"/>
                  </a:ext>
                </a:extLst>
              </p:cNvPr>
              <p:cNvSpPr/>
              <p:nvPr/>
            </p:nvSpPr>
            <p:spPr>
              <a:xfrm>
                <a:off x="16939034" y="5153158"/>
                <a:ext cx="122212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2" h="15">
                    <a:moveTo>
                      <a:pt x="975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975" y="0"/>
                    </a:lnTo>
                    <a:cubicBezTo>
                      <a:pt x="980" y="0"/>
                      <a:pt x="982" y="4"/>
                      <a:pt x="982" y="8"/>
                    </a:cubicBezTo>
                    <a:cubicBezTo>
                      <a:pt x="982" y="12"/>
                      <a:pt x="980" y="15"/>
                      <a:pt x="97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B2093940-4F6E-6C4B-A2EA-FA9AF886EF92}"/>
                  </a:ext>
                </a:extLst>
              </p:cNvPr>
              <p:cNvSpPr/>
              <p:nvPr/>
            </p:nvSpPr>
            <p:spPr>
              <a:xfrm>
                <a:off x="16939034" y="5331369"/>
                <a:ext cx="122212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2" h="15">
                    <a:moveTo>
                      <a:pt x="975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975" y="0"/>
                    </a:lnTo>
                    <a:cubicBezTo>
                      <a:pt x="980" y="0"/>
                      <a:pt x="982" y="4"/>
                      <a:pt x="982" y="7"/>
                    </a:cubicBezTo>
                    <a:cubicBezTo>
                      <a:pt x="982" y="11"/>
                      <a:pt x="980" y="15"/>
                      <a:pt x="97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840BAC07-47E0-064D-A83C-A75DCEC2584B}"/>
                  </a:ext>
                </a:extLst>
              </p:cNvPr>
              <p:cNvSpPr/>
              <p:nvPr/>
            </p:nvSpPr>
            <p:spPr>
              <a:xfrm>
                <a:off x="16140481" y="5644483"/>
                <a:ext cx="133300" cy="478242"/>
              </a:xfrm>
              <a:custGeom>
                <a:avLst/>
                <a:gdLst>
                  <a:gd name="connsiteX0" fmla="*/ 66650 w 133300"/>
                  <a:gd name="connsiteY0" fmla="*/ 18383 h 478242"/>
                  <a:gd name="connsiteX1" fmla="*/ 46966 w 133300"/>
                  <a:gd name="connsiteY1" fmla="*/ 22111 h 478242"/>
                  <a:gd name="connsiteX2" fmla="*/ 32204 w 133300"/>
                  <a:gd name="connsiteY2" fmla="*/ 32053 h 478242"/>
                  <a:gd name="connsiteX3" fmla="*/ 21132 w 133300"/>
                  <a:gd name="connsiteY3" fmla="*/ 48209 h 478242"/>
                  <a:gd name="connsiteX4" fmla="*/ 17441 w 133300"/>
                  <a:gd name="connsiteY4" fmla="*/ 68093 h 478242"/>
                  <a:gd name="connsiteX5" fmla="*/ 17441 w 133300"/>
                  <a:gd name="connsiteY5" fmla="*/ 412332 h 478242"/>
                  <a:gd name="connsiteX6" fmla="*/ 21132 w 133300"/>
                  <a:gd name="connsiteY6" fmla="*/ 430973 h 478242"/>
                  <a:gd name="connsiteX7" fmla="*/ 32204 w 133300"/>
                  <a:gd name="connsiteY7" fmla="*/ 447128 h 478242"/>
                  <a:gd name="connsiteX8" fmla="*/ 46966 w 133300"/>
                  <a:gd name="connsiteY8" fmla="*/ 457070 h 478242"/>
                  <a:gd name="connsiteX9" fmla="*/ 85103 w 133300"/>
                  <a:gd name="connsiteY9" fmla="*/ 457070 h 478242"/>
                  <a:gd name="connsiteX10" fmla="*/ 101096 w 133300"/>
                  <a:gd name="connsiteY10" fmla="*/ 447128 h 478242"/>
                  <a:gd name="connsiteX11" fmla="*/ 112168 w 133300"/>
                  <a:gd name="connsiteY11" fmla="*/ 430973 h 478242"/>
                  <a:gd name="connsiteX12" fmla="*/ 115859 w 133300"/>
                  <a:gd name="connsiteY12" fmla="*/ 412332 h 478242"/>
                  <a:gd name="connsiteX13" fmla="*/ 115859 w 133300"/>
                  <a:gd name="connsiteY13" fmla="*/ 68093 h 478242"/>
                  <a:gd name="connsiteX14" fmla="*/ 112168 w 133300"/>
                  <a:gd name="connsiteY14" fmla="*/ 48209 h 478242"/>
                  <a:gd name="connsiteX15" fmla="*/ 101096 w 133300"/>
                  <a:gd name="connsiteY15" fmla="*/ 32053 h 478242"/>
                  <a:gd name="connsiteX16" fmla="*/ 85103 w 133300"/>
                  <a:gd name="connsiteY16" fmla="*/ 22111 h 478242"/>
                  <a:gd name="connsiteX17" fmla="*/ 66650 w 133300"/>
                  <a:gd name="connsiteY17" fmla="*/ 18383 h 478242"/>
                  <a:gd name="connsiteX18" fmla="*/ 40731 w 133300"/>
                  <a:gd name="connsiteY18" fmla="*/ 4662 h 478242"/>
                  <a:gd name="connsiteX19" fmla="*/ 92569 w 133300"/>
                  <a:gd name="connsiteY19" fmla="*/ 4662 h 478242"/>
                  <a:gd name="connsiteX20" fmla="*/ 114786 w 133300"/>
                  <a:gd name="connsiteY20" fmla="*/ 19578 h 478242"/>
                  <a:gd name="connsiteX21" fmla="*/ 128363 w 133300"/>
                  <a:gd name="connsiteY21" fmla="*/ 40709 h 478242"/>
                  <a:gd name="connsiteX22" fmla="*/ 133300 w 133300"/>
                  <a:gd name="connsiteY22" fmla="*/ 66812 h 478242"/>
                  <a:gd name="connsiteX23" fmla="*/ 133300 w 133300"/>
                  <a:gd name="connsiteY23" fmla="*/ 411121 h 478242"/>
                  <a:gd name="connsiteX24" fmla="*/ 128363 w 133300"/>
                  <a:gd name="connsiteY24" fmla="*/ 437223 h 478242"/>
                  <a:gd name="connsiteX25" fmla="*/ 114786 w 133300"/>
                  <a:gd name="connsiteY25" fmla="*/ 458354 h 478242"/>
                  <a:gd name="connsiteX26" fmla="*/ 92569 w 133300"/>
                  <a:gd name="connsiteY26" fmla="*/ 473270 h 478242"/>
                  <a:gd name="connsiteX27" fmla="*/ 66650 w 133300"/>
                  <a:gd name="connsiteY27" fmla="*/ 478242 h 478242"/>
                  <a:gd name="connsiteX28" fmla="*/ 40731 w 133300"/>
                  <a:gd name="connsiteY28" fmla="*/ 473270 h 478242"/>
                  <a:gd name="connsiteX29" fmla="*/ 19748 w 133300"/>
                  <a:gd name="connsiteY29" fmla="*/ 458354 h 478242"/>
                  <a:gd name="connsiteX30" fmla="*/ 4937 w 133300"/>
                  <a:gd name="connsiteY30" fmla="*/ 437223 h 478242"/>
                  <a:gd name="connsiteX31" fmla="*/ 0 w 133300"/>
                  <a:gd name="connsiteY31" fmla="*/ 411121 h 478242"/>
                  <a:gd name="connsiteX32" fmla="*/ 0 w 133300"/>
                  <a:gd name="connsiteY32" fmla="*/ 66812 h 478242"/>
                  <a:gd name="connsiteX33" fmla="*/ 4937 w 133300"/>
                  <a:gd name="connsiteY33" fmla="*/ 40709 h 478242"/>
                  <a:gd name="connsiteX34" fmla="*/ 19748 w 133300"/>
                  <a:gd name="connsiteY34" fmla="*/ 19578 h 478242"/>
                  <a:gd name="connsiteX35" fmla="*/ 40731 w 133300"/>
                  <a:gd name="connsiteY35" fmla="*/ 4662 h 478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3300" h="478242">
                    <a:moveTo>
                      <a:pt x="66650" y="18383"/>
                    </a:moveTo>
                    <a:cubicBezTo>
                      <a:pt x="60499" y="18383"/>
                      <a:pt x="53118" y="19626"/>
                      <a:pt x="46966" y="22111"/>
                    </a:cubicBezTo>
                    <a:cubicBezTo>
                      <a:pt x="42045" y="24597"/>
                      <a:pt x="37125" y="28325"/>
                      <a:pt x="32204" y="32053"/>
                    </a:cubicBezTo>
                    <a:cubicBezTo>
                      <a:pt x="27283" y="37024"/>
                      <a:pt x="23592" y="43238"/>
                      <a:pt x="21132" y="48209"/>
                    </a:cubicBezTo>
                    <a:cubicBezTo>
                      <a:pt x="18671" y="54423"/>
                      <a:pt x="17441" y="61879"/>
                      <a:pt x="17441" y="68093"/>
                    </a:cubicBezTo>
                    <a:lnTo>
                      <a:pt x="17441" y="412332"/>
                    </a:lnTo>
                    <a:cubicBezTo>
                      <a:pt x="17441" y="418545"/>
                      <a:pt x="18671" y="426002"/>
                      <a:pt x="21132" y="430973"/>
                    </a:cubicBezTo>
                    <a:cubicBezTo>
                      <a:pt x="23592" y="437186"/>
                      <a:pt x="27283" y="442157"/>
                      <a:pt x="32204" y="447128"/>
                    </a:cubicBezTo>
                    <a:cubicBezTo>
                      <a:pt x="37125" y="450857"/>
                      <a:pt x="42045" y="455828"/>
                      <a:pt x="46966" y="457070"/>
                    </a:cubicBezTo>
                    <a:cubicBezTo>
                      <a:pt x="59269" y="463284"/>
                      <a:pt x="74031" y="463284"/>
                      <a:pt x="85103" y="457070"/>
                    </a:cubicBezTo>
                    <a:cubicBezTo>
                      <a:pt x="91255" y="455828"/>
                      <a:pt x="97406" y="450857"/>
                      <a:pt x="101096" y="447128"/>
                    </a:cubicBezTo>
                    <a:cubicBezTo>
                      <a:pt x="106017" y="442157"/>
                      <a:pt x="109708" y="437186"/>
                      <a:pt x="112168" y="430973"/>
                    </a:cubicBezTo>
                    <a:cubicBezTo>
                      <a:pt x="114629" y="426002"/>
                      <a:pt x="115859" y="418545"/>
                      <a:pt x="115859" y="412332"/>
                    </a:cubicBezTo>
                    <a:lnTo>
                      <a:pt x="115859" y="68093"/>
                    </a:lnTo>
                    <a:cubicBezTo>
                      <a:pt x="115859" y="61879"/>
                      <a:pt x="114629" y="54423"/>
                      <a:pt x="112168" y="48209"/>
                    </a:cubicBezTo>
                    <a:cubicBezTo>
                      <a:pt x="109708" y="43238"/>
                      <a:pt x="106017" y="37024"/>
                      <a:pt x="101096" y="32053"/>
                    </a:cubicBezTo>
                    <a:cubicBezTo>
                      <a:pt x="97406" y="28325"/>
                      <a:pt x="91255" y="24597"/>
                      <a:pt x="85103" y="22111"/>
                    </a:cubicBezTo>
                    <a:cubicBezTo>
                      <a:pt x="80182" y="19626"/>
                      <a:pt x="72801" y="18383"/>
                      <a:pt x="66650" y="18383"/>
                    </a:cubicBezTo>
                    <a:close/>
                    <a:moveTo>
                      <a:pt x="40731" y="4662"/>
                    </a:moveTo>
                    <a:cubicBezTo>
                      <a:pt x="56776" y="-1553"/>
                      <a:pt x="75290" y="-1553"/>
                      <a:pt x="92569" y="4662"/>
                    </a:cubicBezTo>
                    <a:cubicBezTo>
                      <a:pt x="101209" y="8391"/>
                      <a:pt x="107381" y="12120"/>
                      <a:pt x="114786" y="19578"/>
                    </a:cubicBezTo>
                    <a:cubicBezTo>
                      <a:pt x="120957" y="25793"/>
                      <a:pt x="124660" y="32008"/>
                      <a:pt x="128363" y="40709"/>
                    </a:cubicBezTo>
                    <a:cubicBezTo>
                      <a:pt x="132066" y="49410"/>
                      <a:pt x="133300" y="58111"/>
                      <a:pt x="133300" y="66812"/>
                    </a:cubicBezTo>
                    <a:lnTo>
                      <a:pt x="133300" y="411121"/>
                    </a:lnTo>
                    <a:cubicBezTo>
                      <a:pt x="133300" y="419822"/>
                      <a:pt x="132066" y="428523"/>
                      <a:pt x="128363" y="437223"/>
                    </a:cubicBezTo>
                    <a:cubicBezTo>
                      <a:pt x="124660" y="444681"/>
                      <a:pt x="120957" y="452139"/>
                      <a:pt x="114786" y="458354"/>
                    </a:cubicBezTo>
                    <a:cubicBezTo>
                      <a:pt x="107381" y="464569"/>
                      <a:pt x="101209" y="469541"/>
                      <a:pt x="92569" y="473270"/>
                    </a:cubicBezTo>
                    <a:cubicBezTo>
                      <a:pt x="83930" y="476999"/>
                      <a:pt x="75290" y="478242"/>
                      <a:pt x="66650" y="478242"/>
                    </a:cubicBezTo>
                    <a:cubicBezTo>
                      <a:pt x="58010" y="478242"/>
                      <a:pt x="48136" y="476999"/>
                      <a:pt x="40731" y="473270"/>
                    </a:cubicBezTo>
                    <a:cubicBezTo>
                      <a:pt x="32091" y="469541"/>
                      <a:pt x="24685" y="464569"/>
                      <a:pt x="19748" y="458354"/>
                    </a:cubicBezTo>
                    <a:cubicBezTo>
                      <a:pt x="13577" y="452139"/>
                      <a:pt x="7406" y="444681"/>
                      <a:pt x="4937" y="437223"/>
                    </a:cubicBezTo>
                    <a:cubicBezTo>
                      <a:pt x="1234" y="428523"/>
                      <a:pt x="0" y="419822"/>
                      <a:pt x="0" y="411121"/>
                    </a:cubicBezTo>
                    <a:lnTo>
                      <a:pt x="0" y="66812"/>
                    </a:lnTo>
                    <a:cubicBezTo>
                      <a:pt x="0" y="58111"/>
                      <a:pt x="1234" y="49410"/>
                      <a:pt x="4937" y="40709"/>
                    </a:cubicBezTo>
                    <a:cubicBezTo>
                      <a:pt x="7406" y="32008"/>
                      <a:pt x="13577" y="25793"/>
                      <a:pt x="19748" y="19578"/>
                    </a:cubicBezTo>
                    <a:cubicBezTo>
                      <a:pt x="24685" y="12120"/>
                      <a:pt x="32091" y="8391"/>
                      <a:pt x="40731" y="4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A5C3CE9E-78E9-DD4B-8719-D0DA35D0006B}"/>
                  </a:ext>
                </a:extLst>
              </p:cNvPr>
              <p:cNvSpPr/>
              <p:nvPr/>
            </p:nvSpPr>
            <p:spPr>
              <a:xfrm>
                <a:off x="16417047" y="5776583"/>
                <a:ext cx="134546" cy="346142"/>
              </a:xfrm>
              <a:custGeom>
                <a:avLst/>
                <a:gdLst>
                  <a:gd name="connsiteX0" fmla="*/ 67888 w 134546"/>
                  <a:gd name="connsiteY0" fmla="*/ 18383 h 346142"/>
                  <a:gd name="connsiteX1" fmla="*/ 48201 w 134546"/>
                  <a:gd name="connsiteY1" fmla="*/ 22107 h 346142"/>
                  <a:gd name="connsiteX2" fmla="*/ 32206 w 134546"/>
                  <a:gd name="connsiteY2" fmla="*/ 33278 h 346142"/>
                  <a:gd name="connsiteX3" fmla="*/ 21132 w 134546"/>
                  <a:gd name="connsiteY3" fmla="*/ 49415 h 346142"/>
                  <a:gd name="connsiteX4" fmla="*/ 17441 w 134546"/>
                  <a:gd name="connsiteY4" fmla="*/ 68034 h 346142"/>
                  <a:gd name="connsiteX5" fmla="*/ 17441 w 134546"/>
                  <a:gd name="connsiteY5" fmla="*/ 280290 h 346142"/>
                  <a:gd name="connsiteX6" fmla="*/ 21132 w 134546"/>
                  <a:gd name="connsiteY6" fmla="*/ 298909 h 346142"/>
                  <a:gd name="connsiteX7" fmla="*/ 32206 w 134546"/>
                  <a:gd name="connsiteY7" fmla="*/ 315045 h 346142"/>
                  <a:gd name="connsiteX8" fmla="*/ 48201 w 134546"/>
                  <a:gd name="connsiteY8" fmla="*/ 324975 h 346142"/>
                  <a:gd name="connsiteX9" fmla="*/ 86344 w 134546"/>
                  <a:gd name="connsiteY9" fmla="*/ 324975 h 346142"/>
                  <a:gd name="connsiteX10" fmla="*/ 102339 w 134546"/>
                  <a:gd name="connsiteY10" fmla="*/ 315045 h 346142"/>
                  <a:gd name="connsiteX11" fmla="*/ 112182 w 134546"/>
                  <a:gd name="connsiteY11" fmla="*/ 298909 h 346142"/>
                  <a:gd name="connsiteX12" fmla="*/ 117104 w 134546"/>
                  <a:gd name="connsiteY12" fmla="*/ 280290 h 346142"/>
                  <a:gd name="connsiteX13" fmla="*/ 117104 w 134546"/>
                  <a:gd name="connsiteY13" fmla="*/ 68034 h 346142"/>
                  <a:gd name="connsiteX14" fmla="*/ 112182 w 134546"/>
                  <a:gd name="connsiteY14" fmla="*/ 49415 h 346142"/>
                  <a:gd name="connsiteX15" fmla="*/ 102339 w 134546"/>
                  <a:gd name="connsiteY15" fmla="*/ 33278 h 346142"/>
                  <a:gd name="connsiteX16" fmla="*/ 86344 w 134546"/>
                  <a:gd name="connsiteY16" fmla="*/ 22107 h 346142"/>
                  <a:gd name="connsiteX17" fmla="*/ 67888 w 134546"/>
                  <a:gd name="connsiteY17" fmla="*/ 18383 h 346142"/>
                  <a:gd name="connsiteX18" fmla="*/ 40734 w 134546"/>
                  <a:gd name="connsiteY18" fmla="*/ 4657 h 346142"/>
                  <a:gd name="connsiteX19" fmla="*/ 92578 w 134546"/>
                  <a:gd name="connsiteY19" fmla="*/ 4657 h 346142"/>
                  <a:gd name="connsiteX20" fmla="*/ 114796 w 134546"/>
                  <a:gd name="connsiteY20" fmla="*/ 18317 h 346142"/>
                  <a:gd name="connsiteX21" fmla="*/ 129609 w 134546"/>
                  <a:gd name="connsiteY21" fmla="*/ 40668 h 346142"/>
                  <a:gd name="connsiteX22" fmla="*/ 134546 w 134546"/>
                  <a:gd name="connsiteY22" fmla="*/ 66745 h 346142"/>
                  <a:gd name="connsiteX23" fmla="*/ 134546 w 134546"/>
                  <a:gd name="connsiteY23" fmla="*/ 279087 h 346142"/>
                  <a:gd name="connsiteX24" fmla="*/ 129609 w 134546"/>
                  <a:gd name="connsiteY24" fmla="*/ 305164 h 346142"/>
                  <a:gd name="connsiteX25" fmla="*/ 114796 w 134546"/>
                  <a:gd name="connsiteY25" fmla="*/ 326274 h 346142"/>
                  <a:gd name="connsiteX26" fmla="*/ 92578 w 134546"/>
                  <a:gd name="connsiteY26" fmla="*/ 341175 h 346142"/>
                  <a:gd name="connsiteX27" fmla="*/ 67890 w 134546"/>
                  <a:gd name="connsiteY27" fmla="*/ 346142 h 346142"/>
                  <a:gd name="connsiteX28" fmla="*/ 40734 w 134546"/>
                  <a:gd name="connsiteY28" fmla="*/ 341175 h 346142"/>
                  <a:gd name="connsiteX29" fmla="*/ 19750 w 134546"/>
                  <a:gd name="connsiteY29" fmla="*/ 326274 h 346142"/>
                  <a:gd name="connsiteX30" fmla="*/ 4937 w 134546"/>
                  <a:gd name="connsiteY30" fmla="*/ 305164 h 346142"/>
                  <a:gd name="connsiteX31" fmla="*/ 0 w 134546"/>
                  <a:gd name="connsiteY31" fmla="*/ 279087 h 346142"/>
                  <a:gd name="connsiteX32" fmla="*/ 0 w 134546"/>
                  <a:gd name="connsiteY32" fmla="*/ 66745 h 346142"/>
                  <a:gd name="connsiteX33" fmla="*/ 4937 w 134546"/>
                  <a:gd name="connsiteY33" fmla="*/ 40668 h 346142"/>
                  <a:gd name="connsiteX34" fmla="*/ 19750 w 134546"/>
                  <a:gd name="connsiteY34" fmla="*/ 18317 h 346142"/>
                  <a:gd name="connsiteX35" fmla="*/ 40734 w 134546"/>
                  <a:gd name="connsiteY35" fmla="*/ 4657 h 34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4546" h="346142">
                    <a:moveTo>
                      <a:pt x="67888" y="18383"/>
                    </a:moveTo>
                    <a:cubicBezTo>
                      <a:pt x="60505" y="18383"/>
                      <a:pt x="54353" y="19625"/>
                      <a:pt x="48201" y="22107"/>
                    </a:cubicBezTo>
                    <a:cubicBezTo>
                      <a:pt x="42049" y="25831"/>
                      <a:pt x="37128" y="28313"/>
                      <a:pt x="32206" y="33278"/>
                    </a:cubicBezTo>
                    <a:cubicBezTo>
                      <a:pt x="27284" y="38243"/>
                      <a:pt x="24823" y="43209"/>
                      <a:pt x="21132" y="49415"/>
                    </a:cubicBezTo>
                    <a:cubicBezTo>
                      <a:pt x="19902" y="55621"/>
                      <a:pt x="17441" y="61827"/>
                      <a:pt x="17441" y="68034"/>
                    </a:cubicBezTo>
                    <a:lnTo>
                      <a:pt x="17441" y="280290"/>
                    </a:lnTo>
                    <a:cubicBezTo>
                      <a:pt x="17441" y="286496"/>
                      <a:pt x="19902" y="293944"/>
                      <a:pt x="21132" y="298909"/>
                    </a:cubicBezTo>
                    <a:cubicBezTo>
                      <a:pt x="24823" y="305115"/>
                      <a:pt x="27284" y="310080"/>
                      <a:pt x="32206" y="315045"/>
                    </a:cubicBezTo>
                    <a:cubicBezTo>
                      <a:pt x="37128" y="318769"/>
                      <a:pt x="42049" y="323734"/>
                      <a:pt x="48201" y="324975"/>
                    </a:cubicBezTo>
                    <a:cubicBezTo>
                      <a:pt x="60505" y="331181"/>
                      <a:pt x="74040" y="331181"/>
                      <a:pt x="86344" y="324975"/>
                    </a:cubicBezTo>
                    <a:cubicBezTo>
                      <a:pt x="92496" y="323734"/>
                      <a:pt x="97417" y="318769"/>
                      <a:pt x="102339" y="315045"/>
                    </a:cubicBezTo>
                    <a:cubicBezTo>
                      <a:pt x="106030" y="310080"/>
                      <a:pt x="109722" y="305115"/>
                      <a:pt x="112182" y="298909"/>
                    </a:cubicBezTo>
                    <a:cubicBezTo>
                      <a:pt x="114643" y="293944"/>
                      <a:pt x="117104" y="286496"/>
                      <a:pt x="117104" y="280290"/>
                    </a:cubicBezTo>
                    <a:lnTo>
                      <a:pt x="117104" y="68034"/>
                    </a:lnTo>
                    <a:cubicBezTo>
                      <a:pt x="117104" y="61827"/>
                      <a:pt x="114643" y="55621"/>
                      <a:pt x="112182" y="49415"/>
                    </a:cubicBezTo>
                    <a:cubicBezTo>
                      <a:pt x="109722" y="43209"/>
                      <a:pt x="106030" y="38243"/>
                      <a:pt x="102339" y="33278"/>
                    </a:cubicBezTo>
                    <a:cubicBezTo>
                      <a:pt x="97417" y="28313"/>
                      <a:pt x="92496" y="25831"/>
                      <a:pt x="86344" y="22107"/>
                    </a:cubicBezTo>
                    <a:cubicBezTo>
                      <a:pt x="80192" y="19625"/>
                      <a:pt x="74040" y="18383"/>
                      <a:pt x="67888" y="18383"/>
                    </a:cubicBezTo>
                    <a:close/>
                    <a:moveTo>
                      <a:pt x="40734" y="4657"/>
                    </a:moveTo>
                    <a:cubicBezTo>
                      <a:pt x="58015" y="-1552"/>
                      <a:pt x="76531" y="-1552"/>
                      <a:pt x="92578" y="4657"/>
                    </a:cubicBezTo>
                    <a:cubicBezTo>
                      <a:pt x="101218" y="8383"/>
                      <a:pt x="108624" y="13350"/>
                      <a:pt x="114796" y="18317"/>
                    </a:cubicBezTo>
                    <a:cubicBezTo>
                      <a:pt x="120968" y="25767"/>
                      <a:pt x="125905" y="33218"/>
                      <a:pt x="129609" y="40668"/>
                    </a:cubicBezTo>
                    <a:cubicBezTo>
                      <a:pt x="132077" y="49361"/>
                      <a:pt x="134546" y="58053"/>
                      <a:pt x="134546" y="66745"/>
                    </a:cubicBezTo>
                    <a:lnTo>
                      <a:pt x="134546" y="279087"/>
                    </a:lnTo>
                    <a:cubicBezTo>
                      <a:pt x="134546" y="287779"/>
                      <a:pt x="132077" y="296472"/>
                      <a:pt x="129609" y="305164"/>
                    </a:cubicBezTo>
                    <a:cubicBezTo>
                      <a:pt x="125905" y="312615"/>
                      <a:pt x="120968" y="320065"/>
                      <a:pt x="114796" y="326274"/>
                    </a:cubicBezTo>
                    <a:cubicBezTo>
                      <a:pt x="108624" y="332483"/>
                      <a:pt x="101218" y="337450"/>
                      <a:pt x="92578" y="341175"/>
                    </a:cubicBezTo>
                    <a:cubicBezTo>
                      <a:pt x="85171" y="344900"/>
                      <a:pt x="76531" y="346142"/>
                      <a:pt x="67890" y="346142"/>
                    </a:cubicBezTo>
                    <a:cubicBezTo>
                      <a:pt x="58015" y="346142"/>
                      <a:pt x="49375" y="344900"/>
                      <a:pt x="40734" y="341175"/>
                    </a:cubicBezTo>
                    <a:cubicBezTo>
                      <a:pt x="33328" y="337450"/>
                      <a:pt x="25922" y="332483"/>
                      <a:pt x="19750" y="326274"/>
                    </a:cubicBezTo>
                    <a:cubicBezTo>
                      <a:pt x="13578" y="320065"/>
                      <a:pt x="8641" y="312615"/>
                      <a:pt x="4937" y="305164"/>
                    </a:cubicBezTo>
                    <a:cubicBezTo>
                      <a:pt x="1234" y="296472"/>
                      <a:pt x="0" y="287779"/>
                      <a:pt x="0" y="279087"/>
                    </a:cubicBezTo>
                    <a:lnTo>
                      <a:pt x="0" y="66745"/>
                    </a:lnTo>
                    <a:cubicBezTo>
                      <a:pt x="0" y="58053"/>
                      <a:pt x="1234" y="49361"/>
                      <a:pt x="4937" y="40668"/>
                    </a:cubicBezTo>
                    <a:cubicBezTo>
                      <a:pt x="8641" y="33218"/>
                      <a:pt x="13578" y="25767"/>
                      <a:pt x="19750" y="18317"/>
                    </a:cubicBezTo>
                    <a:cubicBezTo>
                      <a:pt x="25922" y="13350"/>
                      <a:pt x="33328" y="8383"/>
                      <a:pt x="40734" y="4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B7B9E519-32AE-804E-A2C0-83BC89689304}"/>
                  </a:ext>
                </a:extLst>
              </p:cNvPr>
              <p:cNvSpPr/>
              <p:nvPr/>
            </p:nvSpPr>
            <p:spPr>
              <a:xfrm>
                <a:off x="16693613" y="5949805"/>
                <a:ext cx="134547" cy="174163"/>
              </a:xfrm>
              <a:custGeom>
                <a:avLst/>
                <a:gdLst>
                  <a:gd name="connsiteX0" fmla="*/ 67895 w 134547"/>
                  <a:gd name="connsiteY0" fmla="*/ 18388 h 174163"/>
                  <a:gd name="connsiteX1" fmla="*/ 49442 w 134547"/>
                  <a:gd name="connsiteY1" fmla="*/ 22094 h 174163"/>
                  <a:gd name="connsiteX2" fmla="*/ 33449 w 134547"/>
                  <a:gd name="connsiteY2" fmla="*/ 31974 h 174163"/>
                  <a:gd name="connsiteX3" fmla="*/ 22377 w 134547"/>
                  <a:gd name="connsiteY3" fmla="*/ 48031 h 174163"/>
                  <a:gd name="connsiteX4" fmla="*/ 18686 w 134547"/>
                  <a:gd name="connsiteY4" fmla="*/ 66557 h 174163"/>
                  <a:gd name="connsiteX5" fmla="*/ 18686 w 134547"/>
                  <a:gd name="connsiteY5" fmla="*/ 107315 h 174163"/>
                  <a:gd name="connsiteX6" fmla="*/ 22377 w 134547"/>
                  <a:gd name="connsiteY6" fmla="*/ 125842 h 174163"/>
                  <a:gd name="connsiteX7" fmla="*/ 33449 w 134547"/>
                  <a:gd name="connsiteY7" fmla="*/ 141898 h 174163"/>
                  <a:gd name="connsiteX8" fmla="*/ 49442 w 134547"/>
                  <a:gd name="connsiteY8" fmla="*/ 151779 h 174163"/>
                  <a:gd name="connsiteX9" fmla="*/ 87579 w 134547"/>
                  <a:gd name="connsiteY9" fmla="*/ 151779 h 174163"/>
                  <a:gd name="connsiteX10" fmla="*/ 102341 w 134547"/>
                  <a:gd name="connsiteY10" fmla="*/ 141898 h 174163"/>
                  <a:gd name="connsiteX11" fmla="*/ 113413 w 134547"/>
                  <a:gd name="connsiteY11" fmla="*/ 125842 h 174163"/>
                  <a:gd name="connsiteX12" fmla="*/ 117103 w 134547"/>
                  <a:gd name="connsiteY12" fmla="*/ 107315 h 174163"/>
                  <a:gd name="connsiteX13" fmla="*/ 117103 w 134547"/>
                  <a:gd name="connsiteY13" fmla="*/ 66557 h 174163"/>
                  <a:gd name="connsiteX14" fmla="*/ 113413 w 134547"/>
                  <a:gd name="connsiteY14" fmla="*/ 48031 h 174163"/>
                  <a:gd name="connsiteX15" fmla="*/ 102341 w 134547"/>
                  <a:gd name="connsiteY15" fmla="*/ 31974 h 174163"/>
                  <a:gd name="connsiteX16" fmla="*/ 87579 w 134547"/>
                  <a:gd name="connsiteY16" fmla="*/ 22094 h 174163"/>
                  <a:gd name="connsiteX17" fmla="*/ 67895 w 134547"/>
                  <a:gd name="connsiteY17" fmla="*/ 18388 h 174163"/>
                  <a:gd name="connsiteX18" fmla="*/ 41968 w 134547"/>
                  <a:gd name="connsiteY18" fmla="*/ 4641 h 174163"/>
                  <a:gd name="connsiteX19" fmla="*/ 93811 w 134547"/>
                  <a:gd name="connsiteY19" fmla="*/ 4641 h 174163"/>
                  <a:gd name="connsiteX20" fmla="*/ 114797 w 134547"/>
                  <a:gd name="connsiteY20" fmla="*/ 19489 h 174163"/>
                  <a:gd name="connsiteX21" fmla="*/ 129609 w 134547"/>
                  <a:gd name="connsiteY21" fmla="*/ 40525 h 174163"/>
                  <a:gd name="connsiteX22" fmla="*/ 134547 w 134547"/>
                  <a:gd name="connsiteY22" fmla="*/ 66510 h 174163"/>
                  <a:gd name="connsiteX23" fmla="*/ 134547 w 134547"/>
                  <a:gd name="connsiteY23" fmla="*/ 107344 h 174163"/>
                  <a:gd name="connsiteX24" fmla="*/ 129609 w 134547"/>
                  <a:gd name="connsiteY24" fmla="*/ 133329 h 174163"/>
                  <a:gd name="connsiteX25" fmla="*/ 114797 w 134547"/>
                  <a:gd name="connsiteY25" fmla="*/ 154365 h 174163"/>
                  <a:gd name="connsiteX26" fmla="*/ 93811 w 134547"/>
                  <a:gd name="connsiteY26" fmla="*/ 169214 h 174163"/>
                  <a:gd name="connsiteX27" fmla="*/ 67890 w 134547"/>
                  <a:gd name="connsiteY27" fmla="*/ 174163 h 174163"/>
                  <a:gd name="connsiteX28" fmla="*/ 41968 w 134547"/>
                  <a:gd name="connsiteY28" fmla="*/ 169214 h 174163"/>
                  <a:gd name="connsiteX29" fmla="*/ 19750 w 134547"/>
                  <a:gd name="connsiteY29" fmla="*/ 154365 h 174163"/>
                  <a:gd name="connsiteX30" fmla="*/ 6172 w 134547"/>
                  <a:gd name="connsiteY30" fmla="*/ 133329 h 174163"/>
                  <a:gd name="connsiteX31" fmla="*/ 0 w 134547"/>
                  <a:gd name="connsiteY31" fmla="*/ 107344 h 174163"/>
                  <a:gd name="connsiteX32" fmla="*/ 0 w 134547"/>
                  <a:gd name="connsiteY32" fmla="*/ 66510 h 174163"/>
                  <a:gd name="connsiteX33" fmla="*/ 6172 w 134547"/>
                  <a:gd name="connsiteY33" fmla="*/ 40525 h 174163"/>
                  <a:gd name="connsiteX34" fmla="*/ 19750 w 134547"/>
                  <a:gd name="connsiteY34" fmla="*/ 19489 h 174163"/>
                  <a:gd name="connsiteX35" fmla="*/ 41968 w 134547"/>
                  <a:gd name="connsiteY35" fmla="*/ 4641 h 174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4547" h="174163">
                    <a:moveTo>
                      <a:pt x="67895" y="18388"/>
                    </a:moveTo>
                    <a:cubicBezTo>
                      <a:pt x="61744" y="18388"/>
                      <a:pt x="54363" y="18388"/>
                      <a:pt x="49442" y="22094"/>
                    </a:cubicBezTo>
                    <a:cubicBezTo>
                      <a:pt x="43291" y="24564"/>
                      <a:pt x="37139" y="27034"/>
                      <a:pt x="33449" y="31974"/>
                    </a:cubicBezTo>
                    <a:cubicBezTo>
                      <a:pt x="28528" y="36915"/>
                      <a:pt x="24837" y="41855"/>
                      <a:pt x="22377" y="48031"/>
                    </a:cubicBezTo>
                    <a:cubicBezTo>
                      <a:pt x="19916" y="54206"/>
                      <a:pt x="18686" y="60382"/>
                      <a:pt x="18686" y="66557"/>
                    </a:cubicBezTo>
                    <a:lnTo>
                      <a:pt x="18686" y="107315"/>
                    </a:lnTo>
                    <a:cubicBezTo>
                      <a:pt x="18686" y="113491"/>
                      <a:pt x="19916" y="120901"/>
                      <a:pt x="22377" y="125842"/>
                    </a:cubicBezTo>
                    <a:cubicBezTo>
                      <a:pt x="24837" y="132017"/>
                      <a:pt x="28528" y="136958"/>
                      <a:pt x="33449" y="141898"/>
                    </a:cubicBezTo>
                    <a:cubicBezTo>
                      <a:pt x="37139" y="145603"/>
                      <a:pt x="43291" y="150544"/>
                      <a:pt x="49442" y="151779"/>
                    </a:cubicBezTo>
                    <a:cubicBezTo>
                      <a:pt x="60514" y="157954"/>
                      <a:pt x="75276" y="157954"/>
                      <a:pt x="87579" y="151779"/>
                    </a:cubicBezTo>
                    <a:cubicBezTo>
                      <a:pt x="93729" y="150544"/>
                      <a:pt x="97421" y="145603"/>
                      <a:pt x="102341" y="141898"/>
                    </a:cubicBezTo>
                    <a:cubicBezTo>
                      <a:pt x="107263" y="136958"/>
                      <a:pt x="110953" y="132017"/>
                      <a:pt x="113413" y="125842"/>
                    </a:cubicBezTo>
                    <a:cubicBezTo>
                      <a:pt x="115873" y="120901"/>
                      <a:pt x="117103" y="113491"/>
                      <a:pt x="117103" y="107315"/>
                    </a:cubicBezTo>
                    <a:lnTo>
                      <a:pt x="117103" y="66557"/>
                    </a:lnTo>
                    <a:cubicBezTo>
                      <a:pt x="117103" y="60382"/>
                      <a:pt x="115873" y="54206"/>
                      <a:pt x="113413" y="48031"/>
                    </a:cubicBezTo>
                    <a:cubicBezTo>
                      <a:pt x="110953" y="41855"/>
                      <a:pt x="107263" y="36915"/>
                      <a:pt x="102341" y="31974"/>
                    </a:cubicBezTo>
                    <a:cubicBezTo>
                      <a:pt x="97421" y="27034"/>
                      <a:pt x="93729" y="24564"/>
                      <a:pt x="87579" y="22094"/>
                    </a:cubicBezTo>
                    <a:cubicBezTo>
                      <a:pt x="81427" y="18388"/>
                      <a:pt x="74046" y="18388"/>
                      <a:pt x="67895" y="18388"/>
                    </a:cubicBezTo>
                    <a:close/>
                    <a:moveTo>
                      <a:pt x="41968" y="4641"/>
                    </a:moveTo>
                    <a:cubicBezTo>
                      <a:pt x="58015" y="-1547"/>
                      <a:pt x="77765" y="-1547"/>
                      <a:pt x="93811" y="4641"/>
                    </a:cubicBezTo>
                    <a:cubicBezTo>
                      <a:pt x="102453" y="8353"/>
                      <a:pt x="108625" y="13303"/>
                      <a:pt x="114797" y="19489"/>
                    </a:cubicBezTo>
                    <a:cubicBezTo>
                      <a:pt x="122203" y="25676"/>
                      <a:pt x="127139" y="33101"/>
                      <a:pt x="129609" y="40525"/>
                    </a:cubicBezTo>
                    <a:cubicBezTo>
                      <a:pt x="133311" y="47949"/>
                      <a:pt x="134547" y="57849"/>
                      <a:pt x="134547" y="66510"/>
                    </a:cubicBezTo>
                    <a:lnTo>
                      <a:pt x="134547" y="107344"/>
                    </a:lnTo>
                    <a:cubicBezTo>
                      <a:pt x="134547" y="116006"/>
                      <a:pt x="133311" y="124668"/>
                      <a:pt x="129609" y="133329"/>
                    </a:cubicBezTo>
                    <a:cubicBezTo>
                      <a:pt x="127139" y="140754"/>
                      <a:pt x="122203" y="148178"/>
                      <a:pt x="114797" y="154365"/>
                    </a:cubicBezTo>
                    <a:cubicBezTo>
                      <a:pt x="108625" y="160552"/>
                      <a:pt x="102453" y="165502"/>
                      <a:pt x="93811" y="169214"/>
                    </a:cubicBezTo>
                    <a:cubicBezTo>
                      <a:pt x="85171" y="172926"/>
                      <a:pt x="76531" y="174163"/>
                      <a:pt x="67890" y="174163"/>
                    </a:cubicBezTo>
                    <a:cubicBezTo>
                      <a:pt x="58015" y="174163"/>
                      <a:pt x="50609" y="172926"/>
                      <a:pt x="41968" y="169214"/>
                    </a:cubicBezTo>
                    <a:cubicBezTo>
                      <a:pt x="33328" y="165502"/>
                      <a:pt x="27156" y="160552"/>
                      <a:pt x="19750" y="154365"/>
                    </a:cubicBezTo>
                    <a:cubicBezTo>
                      <a:pt x="13578" y="148178"/>
                      <a:pt x="9875" y="140754"/>
                      <a:pt x="6172" y="133329"/>
                    </a:cubicBezTo>
                    <a:cubicBezTo>
                      <a:pt x="2469" y="124668"/>
                      <a:pt x="0" y="116006"/>
                      <a:pt x="0" y="107344"/>
                    </a:cubicBezTo>
                    <a:lnTo>
                      <a:pt x="0" y="66510"/>
                    </a:lnTo>
                    <a:cubicBezTo>
                      <a:pt x="0" y="57849"/>
                      <a:pt x="2469" y="47949"/>
                      <a:pt x="6172" y="40525"/>
                    </a:cubicBezTo>
                    <a:cubicBezTo>
                      <a:pt x="9875" y="33101"/>
                      <a:pt x="13578" y="25676"/>
                      <a:pt x="19750" y="19489"/>
                    </a:cubicBezTo>
                    <a:cubicBezTo>
                      <a:pt x="27156" y="13303"/>
                      <a:pt x="33328" y="8353"/>
                      <a:pt x="41968" y="46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1C087D7D-0A05-DB40-A20F-843A40CECFFF}"/>
                  </a:ext>
                </a:extLst>
              </p:cNvPr>
              <p:cNvSpPr/>
              <p:nvPr/>
            </p:nvSpPr>
            <p:spPr>
              <a:xfrm>
                <a:off x="18301930" y="4444054"/>
                <a:ext cx="173165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140">
                    <a:moveTo>
                      <a:pt x="140" y="70"/>
                    </a:moveTo>
                    <a:cubicBezTo>
                      <a:pt x="140" y="109"/>
                      <a:pt x="109" y="140"/>
                      <a:pt x="71" y="140"/>
                    </a:cubicBezTo>
                    <a:cubicBezTo>
                      <a:pt x="32" y="140"/>
                      <a:pt x="0" y="109"/>
                      <a:pt x="0" y="70"/>
                    </a:cubicBezTo>
                    <a:cubicBezTo>
                      <a:pt x="0" y="31"/>
                      <a:pt x="32" y="0"/>
                      <a:pt x="71" y="0"/>
                    </a:cubicBezTo>
                    <a:cubicBezTo>
                      <a:pt x="109" y="0"/>
                      <a:pt x="140" y="31"/>
                      <a:pt x="140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340CF68-BAA0-2046-8C83-EAC92599BE7F}"/>
                  </a:ext>
                </a:extLst>
              </p:cNvPr>
              <p:cNvSpPr/>
              <p:nvPr/>
            </p:nvSpPr>
            <p:spPr>
              <a:xfrm>
                <a:off x="18293208" y="4435330"/>
                <a:ext cx="191852" cy="190673"/>
              </a:xfrm>
              <a:custGeom>
                <a:avLst/>
                <a:gdLst>
                  <a:gd name="connsiteX0" fmla="*/ 96544 w 191852"/>
                  <a:gd name="connsiteY0" fmla="*/ 17447 h 190673"/>
                  <a:gd name="connsiteX1" fmla="*/ 18688 w 191852"/>
                  <a:gd name="connsiteY1" fmla="*/ 95337 h 190673"/>
                  <a:gd name="connsiteX2" fmla="*/ 96544 w 191852"/>
                  <a:gd name="connsiteY2" fmla="*/ 173226 h 190673"/>
                  <a:gd name="connsiteX3" fmla="*/ 173166 w 191852"/>
                  <a:gd name="connsiteY3" fmla="*/ 95337 h 190673"/>
                  <a:gd name="connsiteX4" fmla="*/ 96544 w 191852"/>
                  <a:gd name="connsiteY4" fmla="*/ 17447 h 190673"/>
                  <a:gd name="connsiteX5" fmla="*/ 96546 w 191852"/>
                  <a:gd name="connsiteY5" fmla="*/ 0 h 190673"/>
                  <a:gd name="connsiteX6" fmla="*/ 191852 w 191852"/>
                  <a:gd name="connsiteY6" fmla="*/ 95337 h 190673"/>
                  <a:gd name="connsiteX7" fmla="*/ 96546 w 191852"/>
                  <a:gd name="connsiteY7" fmla="*/ 190673 h 190673"/>
                  <a:gd name="connsiteX8" fmla="*/ 0 w 191852"/>
                  <a:gd name="connsiteY8" fmla="*/ 95337 h 190673"/>
                  <a:gd name="connsiteX9" fmla="*/ 96546 w 191852"/>
                  <a:gd name="connsiteY9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852" h="190673">
                    <a:moveTo>
                      <a:pt x="96544" y="17447"/>
                    </a:moveTo>
                    <a:cubicBezTo>
                      <a:pt x="53292" y="17447"/>
                      <a:pt x="18688" y="52065"/>
                      <a:pt x="18688" y="95337"/>
                    </a:cubicBezTo>
                    <a:cubicBezTo>
                      <a:pt x="18688" y="137372"/>
                      <a:pt x="53292" y="173226"/>
                      <a:pt x="96544" y="173226"/>
                    </a:cubicBezTo>
                    <a:cubicBezTo>
                      <a:pt x="138562" y="173226"/>
                      <a:pt x="173166" y="137372"/>
                      <a:pt x="173166" y="95337"/>
                    </a:cubicBezTo>
                    <a:cubicBezTo>
                      <a:pt x="173166" y="52065"/>
                      <a:pt x="138562" y="17447"/>
                      <a:pt x="96544" y="17447"/>
                    </a:cubicBezTo>
                    <a:close/>
                    <a:moveTo>
                      <a:pt x="96546" y="0"/>
                    </a:moveTo>
                    <a:cubicBezTo>
                      <a:pt x="148532" y="0"/>
                      <a:pt x="191852" y="43335"/>
                      <a:pt x="191852" y="95337"/>
                    </a:cubicBezTo>
                    <a:cubicBezTo>
                      <a:pt x="191852" y="148577"/>
                      <a:pt x="148532" y="190673"/>
                      <a:pt x="96546" y="190673"/>
                    </a:cubicBezTo>
                    <a:cubicBezTo>
                      <a:pt x="43322" y="190673"/>
                      <a:pt x="0" y="148577"/>
                      <a:pt x="0" y="95337"/>
                    </a:cubicBezTo>
                    <a:cubicBezTo>
                      <a:pt x="0" y="43335"/>
                      <a:pt x="43322" y="0"/>
                      <a:pt x="96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4ADC2190-4874-D249-ADD6-43312936084B}"/>
                  </a:ext>
                </a:extLst>
              </p:cNvPr>
              <p:cNvSpPr/>
              <p:nvPr/>
            </p:nvSpPr>
            <p:spPr>
              <a:xfrm>
                <a:off x="17991728" y="4444054"/>
                <a:ext cx="174411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140">
                    <a:moveTo>
                      <a:pt x="141" y="70"/>
                    </a:moveTo>
                    <a:cubicBezTo>
                      <a:pt x="141" y="109"/>
                      <a:pt x="109" y="140"/>
                      <a:pt x="71" y="140"/>
                    </a:cubicBezTo>
                    <a:cubicBezTo>
                      <a:pt x="32" y="140"/>
                      <a:pt x="0" y="109"/>
                      <a:pt x="0" y="70"/>
                    </a:cubicBezTo>
                    <a:cubicBezTo>
                      <a:pt x="0" y="31"/>
                      <a:pt x="32" y="0"/>
                      <a:pt x="71" y="0"/>
                    </a:cubicBezTo>
                    <a:cubicBezTo>
                      <a:pt x="109" y="0"/>
                      <a:pt x="141" y="31"/>
                      <a:pt x="141" y="7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1A6AD26C-2EB7-7746-B355-F7D6FEE8ECB8}"/>
                  </a:ext>
                </a:extLst>
              </p:cNvPr>
              <p:cNvSpPr/>
              <p:nvPr/>
            </p:nvSpPr>
            <p:spPr>
              <a:xfrm>
                <a:off x="17983008" y="4435330"/>
                <a:ext cx="191852" cy="190673"/>
              </a:xfrm>
              <a:custGeom>
                <a:avLst/>
                <a:gdLst>
                  <a:gd name="connsiteX0" fmla="*/ 96542 w 191852"/>
                  <a:gd name="connsiteY0" fmla="*/ 17447 h 190673"/>
                  <a:gd name="connsiteX1" fmla="*/ 18686 w 191852"/>
                  <a:gd name="connsiteY1" fmla="*/ 95337 h 190673"/>
                  <a:gd name="connsiteX2" fmla="*/ 96542 w 191852"/>
                  <a:gd name="connsiteY2" fmla="*/ 173226 h 190673"/>
                  <a:gd name="connsiteX3" fmla="*/ 173164 w 191852"/>
                  <a:gd name="connsiteY3" fmla="*/ 95337 h 190673"/>
                  <a:gd name="connsiteX4" fmla="*/ 96542 w 191852"/>
                  <a:gd name="connsiteY4" fmla="*/ 17447 h 190673"/>
                  <a:gd name="connsiteX5" fmla="*/ 96544 w 191852"/>
                  <a:gd name="connsiteY5" fmla="*/ 0 h 190673"/>
                  <a:gd name="connsiteX6" fmla="*/ 191852 w 191852"/>
                  <a:gd name="connsiteY6" fmla="*/ 95337 h 190673"/>
                  <a:gd name="connsiteX7" fmla="*/ 96544 w 191852"/>
                  <a:gd name="connsiteY7" fmla="*/ 190673 h 190673"/>
                  <a:gd name="connsiteX8" fmla="*/ 0 w 191852"/>
                  <a:gd name="connsiteY8" fmla="*/ 95337 h 190673"/>
                  <a:gd name="connsiteX9" fmla="*/ 96544 w 191852"/>
                  <a:gd name="connsiteY9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852" h="190673">
                    <a:moveTo>
                      <a:pt x="96542" y="17447"/>
                    </a:moveTo>
                    <a:cubicBezTo>
                      <a:pt x="53290" y="17447"/>
                      <a:pt x="18686" y="52065"/>
                      <a:pt x="18686" y="95337"/>
                    </a:cubicBezTo>
                    <a:cubicBezTo>
                      <a:pt x="18686" y="137372"/>
                      <a:pt x="53290" y="173226"/>
                      <a:pt x="96542" y="173226"/>
                    </a:cubicBezTo>
                    <a:cubicBezTo>
                      <a:pt x="138560" y="173226"/>
                      <a:pt x="173164" y="137372"/>
                      <a:pt x="173164" y="95337"/>
                    </a:cubicBezTo>
                    <a:cubicBezTo>
                      <a:pt x="173164" y="52065"/>
                      <a:pt x="138560" y="17447"/>
                      <a:pt x="96542" y="17447"/>
                    </a:cubicBezTo>
                    <a:close/>
                    <a:moveTo>
                      <a:pt x="96544" y="0"/>
                    </a:moveTo>
                    <a:cubicBezTo>
                      <a:pt x="148530" y="0"/>
                      <a:pt x="191852" y="43335"/>
                      <a:pt x="191852" y="95337"/>
                    </a:cubicBezTo>
                    <a:cubicBezTo>
                      <a:pt x="191852" y="148577"/>
                      <a:pt x="148530" y="190673"/>
                      <a:pt x="96544" y="190673"/>
                    </a:cubicBezTo>
                    <a:cubicBezTo>
                      <a:pt x="43320" y="190673"/>
                      <a:pt x="0" y="148577"/>
                      <a:pt x="0" y="95337"/>
                    </a:cubicBezTo>
                    <a:cubicBezTo>
                      <a:pt x="0" y="43335"/>
                      <a:pt x="43320" y="0"/>
                      <a:pt x="96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2A503FBA-A724-7247-97AB-87FD062C4E50}"/>
                  </a:ext>
                </a:extLst>
              </p:cNvPr>
              <p:cNvSpPr/>
              <p:nvPr/>
            </p:nvSpPr>
            <p:spPr>
              <a:xfrm>
                <a:off x="17682771" y="4444054"/>
                <a:ext cx="173165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140">
                    <a:moveTo>
                      <a:pt x="140" y="70"/>
                    </a:moveTo>
                    <a:cubicBezTo>
                      <a:pt x="140" y="109"/>
                      <a:pt x="108" y="140"/>
                      <a:pt x="70" y="140"/>
                    </a:cubicBezTo>
                    <a:cubicBezTo>
                      <a:pt x="31" y="140"/>
                      <a:pt x="0" y="109"/>
                      <a:pt x="0" y="70"/>
                    </a:cubicBezTo>
                    <a:cubicBezTo>
                      <a:pt x="0" y="31"/>
                      <a:pt x="31" y="0"/>
                      <a:pt x="70" y="0"/>
                    </a:cubicBezTo>
                    <a:cubicBezTo>
                      <a:pt x="108" y="0"/>
                      <a:pt x="140" y="31"/>
                      <a:pt x="140" y="7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FD8545C8-0397-A14E-95B8-37F7BC959BE6}"/>
                  </a:ext>
                </a:extLst>
              </p:cNvPr>
              <p:cNvSpPr/>
              <p:nvPr/>
            </p:nvSpPr>
            <p:spPr>
              <a:xfrm>
                <a:off x="17672804" y="4435330"/>
                <a:ext cx="191852" cy="190673"/>
              </a:xfrm>
              <a:custGeom>
                <a:avLst/>
                <a:gdLst>
                  <a:gd name="connsiteX0" fmla="*/ 96544 w 191852"/>
                  <a:gd name="connsiteY0" fmla="*/ 17447 h 190673"/>
                  <a:gd name="connsiteX1" fmla="*/ 18688 w 191852"/>
                  <a:gd name="connsiteY1" fmla="*/ 95337 h 190673"/>
                  <a:gd name="connsiteX2" fmla="*/ 96544 w 191852"/>
                  <a:gd name="connsiteY2" fmla="*/ 173226 h 190673"/>
                  <a:gd name="connsiteX3" fmla="*/ 173166 w 191852"/>
                  <a:gd name="connsiteY3" fmla="*/ 95337 h 190673"/>
                  <a:gd name="connsiteX4" fmla="*/ 96544 w 191852"/>
                  <a:gd name="connsiteY4" fmla="*/ 17447 h 190673"/>
                  <a:gd name="connsiteX5" fmla="*/ 96546 w 191852"/>
                  <a:gd name="connsiteY5" fmla="*/ 0 h 190673"/>
                  <a:gd name="connsiteX6" fmla="*/ 191852 w 191852"/>
                  <a:gd name="connsiteY6" fmla="*/ 95337 h 190673"/>
                  <a:gd name="connsiteX7" fmla="*/ 96546 w 191852"/>
                  <a:gd name="connsiteY7" fmla="*/ 190673 h 190673"/>
                  <a:gd name="connsiteX8" fmla="*/ 0 w 191852"/>
                  <a:gd name="connsiteY8" fmla="*/ 95337 h 190673"/>
                  <a:gd name="connsiteX9" fmla="*/ 96546 w 191852"/>
                  <a:gd name="connsiteY9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852" h="190673">
                    <a:moveTo>
                      <a:pt x="96544" y="17447"/>
                    </a:moveTo>
                    <a:cubicBezTo>
                      <a:pt x="53292" y="17447"/>
                      <a:pt x="18688" y="52065"/>
                      <a:pt x="18688" y="95337"/>
                    </a:cubicBezTo>
                    <a:cubicBezTo>
                      <a:pt x="18688" y="137372"/>
                      <a:pt x="53292" y="173226"/>
                      <a:pt x="96544" y="173226"/>
                    </a:cubicBezTo>
                    <a:cubicBezTo>
                      <a:pt x="138562" y="173226"/>
                      <a:pt x="173166" y="137372"/>
                      <a:pt x="173166" y="95337"/>
                    </a:cubicBezTo>
                    <a:cubicBezTo>
                      <a:pt x="173166" y="52065"/>
                      <a:pt x="138562" y="17447"/>
                      <a:pt x="96544" y="17447"/>
                    </a:cubicBezTo>
                    <a:close/>
                    <a:moveTo>
                      <a:pt x="96546" y="0"/>
                    </a:moveTo>
                    <a:cubicBezTo>
                      <a:pt x="148532" y="0"/>
                      <a:pt x="191852" y="43335"/>
                      <a:pt x="191852" y="95337"/>
                    </a:cubicBezTo>
                    <a:cubicBezTo>
                      <a:pt x="191852" y="148577"/>
                      <a:pt x="148532" y="190673"/>
                      <a:pt x="96546" y="190673"/>
                    </a:cubicBezTo>
                    <a:cubicBezTo>
                      <a:pt x="43322" y="190673"/>
                      <a:pt x="0" y="148577"/>
                      <a:pt x="0" y="95337"/>
                    </a:cubicBezTo>
                    <a:cubicBezTo>
                      <a:pt x="0" y="43335"/>
                      <a:pt x="43322" y="0"/>
                      <a:pt x="96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2EC05362-A9A4-2849-9097-6BB39ECD844C}"/>
                  </a:ext>
                </a:extLst>
              </p:cNvPr>
              <p:cNvSpPr/>
              <p:nvPr/>
            </p:nvSpPr>
            <p:spPr>
              <a:xfrm>
                <a:off x="17991728" y="4444054"/>
                <a:ext cx="174411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140">
                    <a:moveTo>
                      <a:pt x="141" y="70"/>
                    </a:moveTo>
                    <a:cubicBezTo>
                      <a:pt x="141" y="109"/>
                      <a:pt x="109" y="140"/>
                      <a:pt x="71" y="140"/>
                    </a:cubicBezTo>
                    <a:cubicBezTo>
                      <a:pt x="32" y="140"/>
                      <a:pt x="0" y="109"/>
                      <a:pt x="0" y="70"/>
                    </a:cubicBezTo>
                    <a:cubicBezTo>
                      <a:pt x="0" y="31"/>
                      <a:pt x="32" y="0"/>
                      <a:pt x="71" y="0"/>
                    </a:cubicBezTo>
                    <a:cubicBezTo>
                      <a:pt x="109" y="0"/>
                      <a:pt x="141" y="31"/>
                      <a:pt x="141" y="7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9D1CF27-C5AC-E14A-AD22-E57BEF665C5C}"/>
                </a:ext>
              </a:extLst>
            </p:cNvPr>
            <p:cNvGrpSpPr/>
            <p:nvPr/>
          </p:nvGrpSpPr>
          <p:grpSpPr>
            <a:xfrm>
              <a:off x="19896540" y="6843045"/>
              <a:ext cx="2242428" cy="781386"/>
              <a:chOff x="19896540" y="6843045"/>
              <a:chExt cx="2242428" cy="781386"/>
            </a:xfrm>
          </p:grpSpPr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520E21CB-D939-0C47-BC02-65A3D693C6C4}"/>
                  </a:ext>
                </a:extLst>
              </p:cNvPr>
              <p:cNvSpPr/>
              <p:nvPr/>
            </p:nvSpPr>
            <p:spPr>
              <a:xfrm>
                <a:off x="19906506" y="6853015"/>
                <a:ext cx="1426432" cy="761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6" h="612">
                    <a:moveTo>
                      <a:pt x="893" y="0"/>
                    </a:moveTo>
                    <a:lnTo>
                      <a:pt x="73" y="0"/>
                    </a:lnTo>
                    <a:cubicBezTo>
                      <a:pt x="52" y="0"/>
                      <a:pt x="34" y="8"/>
                      <a:pt x="21" y="21"/>
                    </a:cubicBezTo>
                    <a:cubicBezTo>
                      <a:pt x="8" y="34"/>
                      <a:pt x="0" y="53"/>
                      <a:pt x="0" y="73"/>
                    </a:cubicBezTo>
                    <a:lnTo>
                      <a:pt x="0" y="306"/>
                    </a:lnTo>
                    <a:lnTo>
                      <a:pt x="0" y="540"/>
                    </a:lnTo>
                    <a:cubicBezTo>
                      <a:pt x="0" y="559"/>
                      <a:pt x="8" y="577"/>
                      <a:pt x="21" y="591"/>
                    </a:cubicBezTo>
                    <a:cubicBezTo>
                      <a:pt x="34" y="604"/>
                      <a:pt x="52" y="612"/>
                      <a:pt x="73" y="612"/>
                    </a:cubicBezTo>
                    <a:lnTo>
                      <a:pt x="893" y="612"/>
                    </a:lnTo>
                    <a:lnTo>
                      <a:pt x="1146" y="612"/>
                    </a:lnTo>
                    <a:lnTo>
                      <a:pt x="114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68EE175D-0774-4944-A066-D302F10F063F}"/>
                  </a:ext>
                </a:extLst>
              </p:cNvPr>
              <p:cNvSpPr/>
              <p:nvPr/>
            </p:nvSpPr>
            <p:spPr>
              <a:xfrm>
                <a:off x="19896540" y="6843045"/>
                <a:ext cx="1445118" cy="781386"/>
              </a:xfrm>
              <a:custGeom>
                <a:avLst/>
                <a:gdLst>
                  <a:gd name="connsiteX0" fmla="*/ 100836 w 1445118"/>
                  <a:gd name="connsiteY0" fmla="*/ 17447 h 781386"/>
                  <a:gd name="connsiteX1" fmla="*/ 42334 w 1445118"/>
                  <a:gd name="connsiteY1" fmla="*/ 41086 h 781386"/>
                  <a:gd name="connsiteX2" fmla="*/ 17440 w 1445118"/>
                  <a:gd name="connsiteY2" fmla="*/ 99561 h 781386"/>
                  <a:gd name="connsiteX3" fmla="*/ 17440 w 1445118"/>
                  <a:gd name="connsiteY3" fmla="*/ 680577 h 781386"/>
                  <a:gd name="connsiteX4" fmla="*/ 42334 w 1445118"/>
                  <a:gd name="connsiteY4" fmla="*/ 736563 h 781386"/>
                  <a:gd name="connsiteX5" fmla="*/ 100836 w 1445118"/>
                  <a:gd name="connsiteY5" fmla="*/ 761446 h 781386"/>
                  <a:gd name="connsiteX6" fmla="*/ 1426432 w 1445118"/>
                  <a:gd name="connsiteY6" fmla="*/ 761446 h 781386"/>
                  <a:gd name="connsiteX7" fmla="*/ 1426432 w 1445118"/>
                  <a:gd name="connsiteY7" fmla="*/ 17447 h 781386"/>
                  <a:gd name="connsiteX8" fmla="*/ 100822 w 1445118"/>
                  <a:gd name="connsiteY8" fmla="*/ 0 h 781386"/>
                  <a:gd name="connsiteX9" fmla="*/ 1445118 w 1445118"/>
                  <a:gd name="connsiteY9" fmla="*/ 0 h 781386"/>
                  <a:gd name="connsiteX10" fmla="*/ 1445118 w 1445118"/>
                  <a:gd name="connsiteY10" fmla="*/ 781386 h 781386"/>
                  <a:gd name="connsiteX11" fmla="*/ 100822 w 1445118"/>
                  <a:gd name="connsiteY11" fmla="*/ 781386 h 781386"/>
                  <a:gd name="connsiteX12" fmla="*/ 29874 w 1445118"/>
                  <a:gd name="connsiteY12" fmla="*/ 751524 h 781386"/>
                  <a:gd name="connsiteX13" fmla="*/ 0 w 1445118"/>
                  <a:gd name="connsiteY13" fmla="*/ 681847 h 781386"/>
                  <a:gd name="connsiteX14" fmla="*/ 0 w 1445118"/>
                  <a:gd name="connsiteY14" fmla="*/ 100784 h 781386"/>
                  <a:gd name="connsiteX15" fmla="*/ 29874 w 1445118"/>
                  <a:gd name="connsiteY15" fmla="*/ 29862 h 781386"/>
                  <a:gd name="connsiteX16" fmla="*/ 100822 w 1445118"/>
                  <a:gd name="connsiteY16" fmla="*/ 0 h 78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5118" h="781386">
                    <a:moveTo>
                      <a:pt x="100836" y="17447"/>
                    </a:moveTo>
                    <a:cubicBezTo>
                      <a:pt x="78430" y="17447"/>
                      <a:pt x="57272" y="26156"/>
                      <a:pt x="42334" y="41086"/>
                    </a:cubicBezTo>
                    <a:cubicBezTo>
                      <a:pt x="27398" y="57260"/>
                      <a:pt x="17440" y="77166"/>
                      <a:pt x="17440" y="99561"/>
                    </a:cubicBezTo>
                    <a:lnTo>
                      <a:pt x="17440" y="680577"/>
                    </a:lnTo>
                    <a:cubicBezTo>
                      <a:pt x="17440" y="701727"/>
                      <a:pt x="27398" y="721634"/>
                      <a:pt x="42334" y="736563"/>
                    </a:cubicBezTo>
                    <a:cubicBezTo>
                      <a:pt x="57272" y="752737"/>
                      <a:pt x="78430" y="761446"/>
                      <a:pt x="100836" y="761446"/>
                    </a:cubicBezTo>
                    <a:lnTo>
                      <a:pt x="1426432" y="761446"/>
                    </a:lnTo>
                    <a:lnTo>
                      <a:pt x="1426432" y="17447"/>
                    </a:lnTo>
                    <a:close/>
                    <a:moveTo>
                      <a:pt x="100822" y="0"/>
                    </a:moveTo>
                    <a:lnTo>
                      <a:pt x="1445118" y="0"/>
                    </a:lnTo>
                    <a:lnTo>
                      <a:pt x="1445118" y="781386"/>
                    </a:lnTo>
                    <a:lnTo>
                      <a:pt x="100822" y="781386"/>
                    </a:lnTo>
                    <a:cubicBezTo>
                      <a:pt x="73438" y="781386"/>
                      <a:pt x="48544" y="770188"/>
                      <a:pt x="29874" y="751524"/>
                    </a:cubicBezTo>
                    <a:cubicBezTo>
                      <a:pt x="9958" y="732861"/>
                      <a:pt x="0" y="707976"/>
                      <a:pt x="0" y="681847"/>
                    </a:cubicBezTo>
                    <a:lnTo>
                      <a:pt x="0" y="100784"/>
                    </a:lnTo>
                    <a:cubicBezTo>
                      <a:pt x="0" y="73411"/>
                      <a:pt x="9958" y="48526"/>
                      <a:pt x="29874" y="29862"/>
                    </a:cubicBezTo>
                    <a:cubicBezTo>
                      <a:pt x="48544" y="11198"/>
                      <a:pt x="73438" y="0"/>
                      <a:pt x="100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D87177DE-318C-FB4A-9A7E-5D46C866B5A9}"/>
                  </a:ext>
                </a:extLst>
              </p:cNvPr>
              <p:cNvSpPr/>
              <p:nvPr/>
            </p:nvSpPr>
            <p:spPr>
              <a:xfrm>
                <a:off x="21334187" y="6853015"/>
                <a:ext cx="794815" cy="761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9" h="612">
                    <a:moveTo>
                      <a:pt x="618" y="21"/>
                    </a:moveTo>
                    <a:cubicBezTo>
                      <a:pt x="605" y="8"/>
                      <a:pt x="587" y="0"/>
                      <a:pt x="567" y="0"/>
                    </a:cubicBezTo>
                    <a:lnTo>
                      <a:pt x="0" y="0"/>
                    </a:lnTo>
                    <a:lnTo>
                      <a:pt x="0" y="612"/>
                    </a:lnTo>
                    <a:lnTo>
                      <a:pt x="567" y="612"/>
                    </a:lnTo>
                    <a:cubicBezTo>
                      <a:pt x="587" y="612"/>
                      <a:pt x="605" y="604"/>
                      <a:pt x="618" y="591"/>
                    </a:cubicBezTo>
                    <a:cubicBezTo>
                      <a:pt x="632" y="577"/>
                      <a:pt x="639" y="559"/>
                      <a:pt x="639" y="540"/>
                    </a:cubicBezTo>
                    <a:lnTo>
                      <a:pt x="639" y="306"/>
                    </a:lnTo>
                    <a:lnTo>
                      <a:pt x="639" y="73"/>
                    </a:lnTo>
                    <a:cubicBezTo>
                      <a:pt x="639" y="53"/>
                      <a:pt x="632" y="34"/>
                      <a:pt x="618" y="2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D055270A-BC26-4447-A1BB-86532A5C4F6F}"/>
                  </a:ext>
                </a:extLst>
              </p:cNvPr>
              <p:cNvSpPr/>
              <p:nvPr/>
            </p:nvSpPr>
            <p:spPr>
              <a:xfrm>
                <a:off x="21324220" y="6843045"/>
                <a:ext cx="814748" cy="781386"/>
              </a:xfrm>
              <a:custGeom>
                <a:avLst/>
                <a:gdLst>
                  <a:gd name="connsiteX0" fmla="*/ 18688 w 814748"/>
                  <a:gd name="connsiteY0" fmla="*/ 17447 h 781386"/>
                  <a:gd name="connsiteX1" fmla="*/ 18688 w 814748"/>
                  <a:gd name="connsiteY1" fmla="*/ 761446 h 781386"/>
                  <a:gd name="connsiteX2" fmla="*/ 715214 w 814748"/>
                  <a:gd name="connsiteY2" fmla="*/ 761446 h 781386"/>
                  <a:gd name="connsiteX3" fmla="*/ 772428 w 814748"/>
                  <a:gd name="connsiteY3" fmla="*/ 736563 h 781386"/>
                  <a:gd name="connsiteX4" fmla="*/ 796060 w 814748"/>
                  <a:gd name="connsiteY4" fmla="*/ 680577 h 781386"/>
                  <a:gd name="connsiteX5" fmla="*/ 796060 w 814748"/>
                  <a:gd name="connsiteY5" fmla="*/ 99561 h 781386"/>
                  <a:gd name="connsiteX6" fmla="*/ 772428 w 814748"/>
                  <a:gd name="connsiteY6" fmla="*/ 41086 h 781386"/>
                  <a:gd name="connsiteX7" fmla="*/ 715214 w 814748"/>
                  <a:gd name="connsiteY7" fmla="*/ 17447 h 781386"/>
                  <a:gd name="connsiteX8" fmla="*/ 0 w 814748"/>
                  <a:gd name="connsiteY8" fmla="*/ 0 h 781386"/>
                  <a:gd name="connsiteX9" fmla="*/ 715236 w 814748"/>
                  <a:gd name="connsiteY9" fmla="*/ 0 h 781386"/>
                  <a:gd name="connsiteX10" fmla="*/ 784894 w 814748"/>
                  <a:gd name="connsiteY10" fmla="*/ 29862 h 781386"/>
                  <a:gd name="connsiteX11" fmla="*/ 814748 w 814748"/>
                  <a:gd name="connsiteY11" fmla="*/ 100784 h 781386"/>
                  <a:gd name="connsiteX12" fmla="*/ 814748 w 814748"/>
                  <a:gd name="connsiteY12" fmla="*/ 681847 h 781386"/>
                  <a:gd name="connsiteX13" fmla="*/ 784894 w 814748"/>
                  <a:gd name="connsiteY13" fmla="*/ 751524 h 781386"/>
                  <a:gd name="connsiteX14" fmla="*/ 715236 w 814748"/>
                  <a:gd name="connsiteY14" fmla="*/ 781386 h 781386"/>
                  <a:gd name="connsiteX15" fmla="*/ 0 w 814748"/>
                  <a:gd name="connsiteY15" fmla="*/ 781386 h 78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4748" h="781386">
                    <a:moveTo>
                      <a:pt x="18688" y="17447"/>
                    </a:moveTo>
                    <a:lnTo>
                      <a:pt x="18688" y="761446"/>
                    </a:lnTo>
                    <a:lnTo>
                      <a:pt x="715214" y="761446"/>
                    </a:lnTo>
                    <a:cubicBezTo>
                      <a:pt x="736358" y="761446"/>
                      <a:pt x="756260" y="752737"/>
                      <a:pt x="772428" y="736563"/>
                    </a:cubicBezTo>
                    <a:cubicBezTo>
                      <a:pt x="787354" y="721634"/>
                      <a:pt x="796060" y="701727"/>
                      <a:pt x="796060" y="680577"/>
                    </a:cubicBezTo>
                    <a:lnTo>
                      <a:pt x="796060" y="99561"/>
                    </a:lnTo>
                    <a:cubicBezTo>
                      <a:pt x="796060" y="77166"/>
                      <a:pt x="787354" y="57260"/>
                      <a:pt x="772428" y="41086"/>
                    </a:cubicBezTo>
                    <a:cubicBezTo>
                      <a:pt x="756260" y="26156"/>
                      <a:pt x="736358" y="17447"/>
                      <a:pt x="715214" y="17447"/>
                    </a:cubicBezTo>
                    <a:close/>
                    <a:moveTo>
                      <a:pt x="0" y="0"/>
                    </a:moveTo>
                    <a:lnTo>
                      <a:pt x="715236" y="0"/>
                    </a:lnTo>
                    <a:cubicBezTo>
                      <a:pt x="741358" y="0"/>
                      <a:pt x="766236" y="11198"/>
                      <a:pt x="784894" y="29862"/>
                    </a:cubicBezTo>
                    <a:cubicBezTo>
                      <a:pt x="803552" y="48526"/>
                      <a:pt x="814748" y="73411"/>
                      <a:pt x="814748" y="100784"/>
                    </a:cubicBezTo>
                    <a:lnTo>
                      <a:pt x="814748" y="681847"/>
                    </a:lnTo>
                    <a:cubicBezTo>
                      <a:pt x="814748" y="707976"/>
                      <a:pt x="803552" y="732861"/>
                      <a:pt x="784894" y="751524"/>
                    </a:cubicBezTo>
                    <a:cubicBezTo>
                      <a:pt x="766236" y="770188"/>
                      <a:pt x="741358" y="781386"/>
                      <a:pt x="715236" y="781386"/>
                    </a:cubicBezTo>
                    <a:lnTo>
                      <a:pt x="0" y="78138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B164D92F-9E6C-D647-B44A-847534F63B20}"/>
                  </a:ext>
                </a:extLst>
              </p:cNvPr>
              <p:cNvSpPr/>
              <p:nvPr/>
            </p:nvSpPr>
            <p:spPr>
              <a:xfrm>
                <a:off x="21334187" y="6853015"/>
                <a:ext cx="794815" cy="761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9" h="612">
                    <a:moveTo>
                      <a:pt x="618" y="21"/>
                    </a:moveTo>
                    <a:cubicBezTo>
                      <a:pt x="605" y="8"/>
                      <a:pt x="587" y="0"/>
                      <a:pt x="567" y="0"/>
                    </a:cubicBezTo>
                    <a:lnTo>
                      <a:pt x="0" y="0"/>
                    </a:lnTo>
                    <a:lnTo>
                      <a:pt x="0" y="612"/>
                    </a:lnTo>
                    <a:lnTo>
                      <a:pt x="567" y="612"/>
                    </a:lnTo>
                    <a:cubicBezTo>
                      <a:pt x="587" y="612"/>
                      <a:pt x="605" y="604"/>
                      <a:pt x="618" y="591"/>
                    </a:cubicBezTo>
                    <a:cubicBezTo>
                      <a:pt x="632" y="577"/>
                      <a:pt x="639" y="559"/>
                      <a:pt x="639" y="540"/>
                    </a:cubicBezTo>
                    <a:lnTo>
                      <a:pt x="639" y="306"/>
                    </a:lnTo>
                    <a:lnTo>
                      <a:pt x="639" y="73"/>
                    </a:lnTo>
                    <a:cubicBezTo>
                      <a:pt x="639" y="53"/>
                      <a:pt x="632" y="34"/>
                      <a:pt x="618" y="2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46037C5F-0DC7-F845-9B65-E0B2457C5FBF}"/>
                  </a:ext>
                </a:extLst>
              </p:cNvPr>
              <p:cNvSpPr/>
              <p:nvPr/>
            </p:nvSpPr>
            <p:spPr>
              <a:xfrm>
                <a:off x="21575870" y="7087306"/>
                <a:ext cx="337610" cy="290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234">
                    <a:moveTo>
                      <a:pt x="166" y="98"/>
                    </a:moveTo>
                    <a:cubicBezTo>
                      <a:pt x="173" y="93"/>
                      <a:pt x="180" y="87"/>
                      <a:pt x="183" y="79"/>
                    </a:cubicBezTo>
                    <a:cubicBezTo>
                      <a:pt x="187" y="72"/>
                      <a:pt x="190" y="63"/>
                      <a:pt x="190" y="54"/>
                    </a:cubicBezTo>
                    <a:cubicBezTo>
                      <a:pt x="190" y="39"/>
                      <a:pt x="184" y="25"/>
                      <a:pt x="174" y="15"/>
                    </a:cubicBezTo>
                    <a:cubicBezTo>
                      <a:pt x="164" y="6"/>
                      <a:pt x="151" y="0"/>
                      <a:pt x="136" y="0"/>
                    </a:cubicBezTo>
                    <a:cubicBezTo>
                      <a:pt x="121" y="0"/>
                      <a:pt x="108" y="6"/>
                      <a:pt x="98" y="15"/>
                    </a:cubicBezTo>
                    <a:cubicBezTo>
                      <a:pt x="88" y="25"/>
                      <a:pt x="82" y="39"/>
                      <a:pt x="82" y="54"/>
                    </a:cubicBezTo>
                    <a:cubicBezTo>
                      <a:pt x="82" y="63"/>
                      <a:pt x="85" y="72"/>
                      <a:pt x="88" y="79"/>
                    </a:cubicBezTo>
                    <a:cubicBezTo>
                      <a:pt x="93" y="87"/>
                      <a:pt x="99" y="93"/>
                      <a:pt x="106" y="98"/>
                    </a:cubicBezTo>
                    <a:cubicBezTo>
                      <a:pt x="81" y="107"/>
                      <a:pt x="55" y="126"/>
                      <a:pt x="34" y="146"/>
                    </a:cubicBezTo>
                    <a:cubicBezTo>
                      <a:pt x="14" y="165"/>
                      <a:pt x="0" y="186"/>
                      <a:pt x="0" y="200"/>
                    </a:cubicBezTo>
                    <a:cubicBezTo>
                      <a:pt x="0" y="218"/>
                      <a:pt x="24" y="226"/>
                      <a:pt x="52" y="230"/>
                    </a:cubicBezTo>
                    <a:cubicBezTo>
                      <a:pt x="81" y="234"/>
                      <a:pt x="115" y="234"/>
                      <a:pt x="136" y="234"/>
                    </a:cubicBezTo>
                    <a:cubicBezTo>
                      <a:pt x="157" y="234"/>
                      <a:pt x="191" y="234"/>
                      <a:pt x="219" y="230"/>
                    </a:cubicBezTo>
                    <a:cubicBezTo>
                      <a:pt x="248" y="226"/>
                      <a:pt x="272" y="218"/>
                      <a:pt x="272" y="200"/>
                    </a:cubicBezTo>
                    <a:cubicBezTo>
                      <a:pt x="272" y="186"/>
                      <a:pt x="258" y="165"/>
                      <a:pt x="238" y="146"/>
                    </a:cubicBezTo>
                    <a:cubicBezTo>
                      <a:pt x="217" y="126"/>
                      <a:pt x="191" y="107"/>
                      <a:pt x="166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6D267E2E-B8B8-E546-8E15-02FF1438C937}"/>
                  </a:ext>
                </a:extLst>
              </p:cNvPr>
              <p:cNvSpPr/>
              <p:nvPr/>
            </p:nvSpPr>
            <p:spPr>
              <a:xfrm>
                <a:off x="21567150" y="7078579"/>
                <a:ext cx="355050" cy="307819"/>
              </a:xfrm>
              <a:custGeom>
                <a:avLst/>
                <a:gdLst>
                  <a:gd name="connsiteX0" fmla="*/ 177526 w 355050"/>
                  <a:gd name="connsiteY0" fmla="*/ 18697 h 307819"/>
                  <a:gd name="connsiteX1" fmla="*/ 136574 w 355050"/>
                  <a:gd name="connsiteY1" fmla="*/ 34824 h 307819"/>
                  <a:gd name="connsiteX2" fmla="*/ 120442 w 355050"/>
                  <a:gd name="connsiteY2" fmla="*/ 75761 h 307819"/>
                  <a:gd name="connsiteX3" fmla="*/ 126648 w 355050"/>
                  <a:gd name="connsiteY3" fmla="*/ 103052 h 307819"/>
                  <a:gd name="connsiteX4" fmla="*/ 145262 w 355050"/>
                  <a:gd name="connsiteY4" fmla="*/ 122900 h 307819"/>
                  <a:gd name="connsiteX5" fmla="*/ 158912 w 355050"/>
                  <a:gd name="connsiteY5" fmla="*/ 132825 h 307819"/>
                  <a:gd name="connsiteX6" fmla="*/ 142780 w 355050"/>
                  <a:gd name="connsiteY6" fmla="*/ 139027 h 307819"/>
                  <a:gd name="connsiteX7" fmla="*/ 57156 w 355050"/>
                  <a:gd name="connsiteY7" fmla="*/ 196091 h 307819"/>
                  <a:gd name="connsiteX8" fmla="*/ 18686 w 355050"/>
                  <a:gd name="connsiteY8" fmla="*/ 256876 h 307819"/>
                  <a:gd name="connsiteX9" fmla="*/ 75770 w 355050"/>
                  <a:gd name="connsiteY9" fmla="*/ 285408 h 307819"/>
                  <a:gd name="connsiteX10" fmla="*/ 173802 w 355050"/>
                  <a:gd name="connsiteY10" fmla="*/ 289129 h 307819"/>
                  <a:gd name="connsiteX11" fmla="*/ 177526 w 355050"/>
                  <a:gd name="connsiteY11" fmla="*/ 289129 h 307819"/>
                  <a:gd name="connsiteX12" fmla="*/ 181248 w 355050"/>
                  <a:gd name="connsiteY12" fmla="*/ 289129 h 307819"/>
                  <a:gd name="connsiteX13" fmla="*/ 280522 w 355050"/>
                  <a:gd name="connsiteY13" fmla="*/ 285408 h 307819"/>
                  <a:gd name="connsiteX14" fmla="*/ 336364 w 355050"/>
                  <a:gd name="connsiteY14" fmla="*/ 256876 h 307819"/>
                  <a:gd name="connsiteX15" fmla="*/ 296654 w 355050"/>
                  <a:gd name="connsiteY15" fmla="*/ 196091 h 307819"/>
                  <a:gd name="connsiteX16" fmla="*/ 212272 w 355050"/>
                  <a:gd name="connsiteY16" fmla="*/ 139027 h 307819"/>
                  <a:gd name="connsiteX17" fmla="*/ 196140 w 355050"/>
                  <a:gd name="connsiteY17" fmla="*/ 132825 h 307819"/>
                  <a:gd name="connsiteX18" fmla="*/ 209790 w 355050"/>
                  <a:gd name="connsiteY18" fmla="*/ 122900 h 307819"/>
                  <a:gd name="connsiteX19" fmla="*/ 228404 w 355050"/>
                  <a:gd name="connsiteY19" fmla="*/ 101812 h 307819"/>
                  <a:gd name="connsiteX20" fmla="*/ 234608 w 355050"/>
                  <a:gd name="connsiteY20" fmla="*/ 75761 h 307819"/>
                  <a:gd name="connsiteX21" fmla="*/ 218476 w 355050"/>
                  <a:gd name="connsiteY21" fmla="*/ 34824 h 307819"/>
                  <a:gd name="connsiteX22" fmla="*/ 177526 w 355050"/>
                  <a:gd name="connsiteY22" fmla="*/ 18697 h 307819"/>
                  <a:gd name="connsiteX23" fmla="*/ 177526 w 355050"/>
                  <a:gd name="connsiteY23" fmla="*/ 0 h 307819"/>
                  <a:gd name="connsiteX24" fmla="*/ 230908 w 355050"/>
                  <a:gd name="connsiteY24" fmla="*/ 21101 h 307819"/>
                  <a:gd name="connsiteX25" fmla="*/ 253254 w 355050"/>
                  <a:gd name="connsiteY25" fmla="*/ 75714 h 307819"/>
                  <a:gd name="connsiteX26" fmla="*/ 244564 w 355050"/>
                  <a:gd name="connsiteY26" fmla="*/ 111709 h 307819"/>
                  <a:gd name="connsiteX27" fmla="*/ 232148 w 355050"/>
                  <a:gd name="connsiteY27" fmla="*/ 127844 h 307819"/>
                  <a:gd name="connsiteX28" fmla="*/ 310360 w 355050"/>
                  <a:gd name="connsiteY28" fmla="*/ 182457 h 307819"/>
                  <a:gd name="connsiteX29" fmla="*/ 355050 w 355050"/>
                  <a:gd name="connsiteY29" fmla="*/ 256930 h 307819"/>
                  <a:gd name="connsiteX30" fmla="*/ 281806 w 355050"/>
                  <a:gd name="connsiteY30" fmla="*/ 304096 h 307819"/>
                  <a:gd name="connsiteX31" fmla="*/ 183732 w 355050"/>
                  <a:gd name="connsiteY31" fmla="*/ 307819 h 307819"/>
                  <a:gd name="connsiteX32" fmla="*/ 181250 w 355050"/>
                  <a:gd name="connsiteY32" fmla="*/ 307819 h 307819"/>
                  <a:gd name="connsiteX33" fmla="*/ 173802 w 355050"/>
                  <a:gd name="connsiteY33" fmla="*/ 307819 h 307819"/>
                  <a:gd name="connsiteX34" fmla="*/ 73244 w 355050"/>
                  <a:gd name="connsiteY34" fmla="*/ 304096 h 307819"/>
                  <a:gd name="connsiteX35" fmla="*/ 0 w 355050"/>
                  <a:gd name="connsiteY35" fmla="*/ 256930 h 307819"/>
                  <a:gd name="connsiteX36" fmla="*/ 45934 w 355050"/>
                  <a:gd name="connsiteY36" fmla="*/ 182457 h 307819"/>
                  <a:gd name="connsiteX37" fmla="*/ 122902 w 355050"/>
                  <a:gd name="connsiteY37" fmla="*/ 127844 h 307819"/>
                  <a:gd name="connsiteX38" fmla="*/ 110488 w 355050"/>
                  <a:gd name="connsiteY38" fmla="*/ 111709 h 307819"/>
                  <a:gd name="connsiteX39" fmla="*/ 101798 w 355050"/>
                  <a:gd name="connsiteY39" fmla="*/ 75714 h 307819"/>
                  <a:gd name="connsiteX40" fmla="*/ 124144 w 355050"/>
                  <a:gd name="connsiteY40" fmla="*/ 21101 h 307819"/>
                  <a:gd name="connsiteX41" fmla="*/ 177526 w 355050"/>
                  <a:gd name="connsiteY41" fmla="*/ 0 h 30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5050" h="307819">
                    <a:moveTo>
                      <a:pt x="177526" y="18697"/>
                    </a:moveTo>
                    <a:cubicBezTo>
                      <a:pt x="162634" y="18697"/>
                      <a:pt x="147744" y="23659"/>
                      <a:pt x="136574" y="34824"/>
                    </a:cubicBezTo>
                    <a:cubicBezTo>
                      <a:pt x="125406" y="45989"/>
                      <a:pt x="120442" y="59634"/>
                      <a:pt x="120442" y="75761"/>
                    </a:cubicBezTo>
                    <a:cubicBezTo>
                      <a:pt x="120442" y="84444"/>
                      <a:pt x="121684" y="94369"/>
                      <a:pt x="126648" y="103052"/>
                    </a:cubicBezTo>
                    <a:cubicBezTo>
                      <a:pt x="131612" y="110495"/>
                      <a:pt x="137816" y="117938"/>
                      <a:pt x="145262" y="122900"/>
                    </a:cubicBezTo>
                    <a:lnTo>
                      <a:pt x="158912" y="132825"/>
                    </a:lnTo>
                    <a:lnTo>
                      <a:pt x="142780" y="139027"/>
                    </a:lnTo>
                    <a:cubicBezTo>
                      <a:pt x="115480" y="148951"/>
                      <a:pt x="83216" y="170040"/>
                      <a:pt x="57156" y="196091"/>
                    </a:cubicBezTo>
                    <a:cubicBezTo>
                      <a:pt x="33578" y="219660"/>
                      <a:pt x="18686" y="243230"/>
                      <a:pt x="18686" y="256876"/>
                    </a:cubicBezTo>
                    <a:cubicBezTo>
                      <a:pt x="18686" y="269281"/>
                      <a:pt x="38542" y="279205"/>
                      <a:pt x="75770" y="285408"/>
                    </a:cubicBezTo>
                    <a:cubicBezTo>
                      <a:pt x="108034" y="289129"/>
                      <a:pt x="147744" y="289129"/>
                      <a:pt x="173802" y="289129"/>
                    </a:cubicBezTo>
                    <a:lnTo>
                      <a:pt x="177526" y="289129"/>
                    </a:lnTo>
                    <a:lnTo>
                      <a:pt x="181248" y="289129"/>
                    </a:lnTo>
                    <a:cubicBezTo>
                      <a:pt x="207308" y="289129"/>
                      <a:pt x="247018" y="289129"/>
                      <a:pt x="280522" y="285408"/>
                    </a:cubicBezTo>
                    <a:cubicBezTo>
                      <a:pt x="316510" y="279205"/>
                      <a:pt x="336364" y="269281"/>
                      <a:pt x="336364" y="256876"/>
                    </a:cubicBezTo>
                    <a:cubicBezTo>
                      <a:pt x="336364" y="243230"/>
                      <a:pt x="320232" y="219660"/>
                      <a:pt x="296654" y="196091"/>
                    </a:cubicBezTo>
                    <a:cubicBezTo>
                      <a:pt x="270594" y="170040"/>
                      <a:pt x="239572" y="148951"/>
                      <a:pt x="212272" y="139027"/>
                    </a:cubicBezTo>
                    <a:lnTo>
                      <a:pt x="196140" y="132825"/>
                    </a:lnTo>
                    <a:lnTo>
                      <a:pt x="209790" y="122900"/>
                    </a:lnTo>
                    <a:cubicBezTo>
                      <a:pt x="218476" y="117938"/>
                      <a:pt x="223440" y="110495"/>
                      <a:pt x="228404" y="101812"/>
                    </a:cubicBezTo>
                    <a:cubicBezTo>
                      <a:pt x="233368" y="94369"/>
                      <a:pt x="234608" y="84444"/>
                      <a:pt x="234608" y="75761"/>
                    </a:cubicBezTo>
                    <a:cubicBezTo>
                      <a:pt x="234608" y="59634"/>
                      <a:pt x="229644" y="45989"/>
                      <a:pt x="218476" y="34824"/>
                    </a:cubicBezTo>
                    <a:cubicBezTo>
                      <a:pt x="207308" y="23659"/>
                      <a:pt x="192416" y="18697"/>
                      <a:pt x="177526" y="18697"/>
                    </a:cubicBezTo>
                    <a:close/>
                    <a:moveTo>
                      <a:pt x="177526" y="0"/>
                    </a:moveTo>
                    <a:cubicBezTo>
                      <a:pt x="197388" y="0"/>
                      <a:pt x="217252" y="7447"/>
                      <a:pt x="230908" y="21101"/>
                    </a:cubicBezTo>
                    <a:cubicBezTo>
                      <a:pt x="245804" y="35995"/>
                      <a:pt x="253254" y="54613"/>
                      <a:pt x="253254" y="75714"/>
                    </a:cubicBezTo>
                    <a:cubicBezTo>
                      <a:pt x="253254" y="88126"/>
                      <a:pt x="250770" y="99297"/>
                      <a:pt x="244564" y="111709"/>
                    </a:cubicBezTo>
                    <a:cubicBezTo>
                      <a:pt x="240838" y="117915"/>
                      <a:pt x="237114" y="122880"/>
                      <a:pt x="232148" y="127844"/>
                    </a:cubicBezTo>
                    <a:cubicBezTo>
                      <a:pt x="258218" y="140256"/>
                      <a:pt x="285530" y="160116"/>
                      <a:pt x="310360" y="182457"/>
                    </a:cubicBezTo>
                    <a:cubicBezTo>
                      <a:pt x="324016" y="196111"/>
                      <a:pt x="355050" y="229623"/>
                      <a:pt x="355050" y="256930"/>
                    </a:cubicBezTo>
                    <a:cubicBezTo>
                      <a:pt x="355050" y="292925"/>
                      <a:pt x="300428" y="300372"/>
                      <a:pt x="281806" y="304096"/>
                    </a:cubicBezTo>
                    <a:cubicBezTo>
                      <a:pt x="249528" y="307819"/>
                      <a:pt x="211044" y="307819"/>
                      <a:pt x="183732" y="307819"/>
                    </a:cubicBezTo>
                    <a:lnTo>
                      <a:pt x="181250" y="307819"/>
                    </a:lnTo>
                    <a:lnTo>
                      <a:pt x="173802" y="307819"/>
                    </a:lnTo>
                    <a:cubicBezTo>
                      <a:pt x="147732" y="307819"/>
                      <a:pt x="106764" y="307819"/>
                      <a:pt x="73244" y="304096"/>
                    </a:cubicBezTo>
                    <a:cubicBezTo>
                      <a:pt x="54624" y="300372"/>
                      <a:pt x="0" y="292925"/>
                      <a:pt x="0" y="256930"/>
                    </a:cubicBezTo>
                    <a:cubicBezTo>
                      <a:pt x="0" y="229623"/>
                      <a:pt x="32278" y="196111"/>
                      <a:pt x="45934" y="182457"/>
                    </a:cubicBezTo>
                    <a:cubicBezTo>
                      <a:pt x="68280" y="160116"/>
                      <a:pt x="96832" y="140256"/>
                      <a:pt x="122902" y="127844"/>
                    </a:cubicBezTo>
                    <a:cubicBezTo>
                      <a:pt x="117936" y="122880"/>
                      <a:pt x="114212" y="117915"/>
                      <a:pt x="110488" y="111709"/>
                    </a:cubicBezTo>
                    <a:cubicBezTo>
                      <a:pt x="104280" y="99297"/>
                      <a:pt x="101798" y="88126"/>
                      <a:pt x="101798" y="75714"/>
                    </a:cubicBezTo>
                    <a:cubicBezTo>
                      <a:pt x="101798" y="54613"/>
                      <a:pt x="109246" y="35995"/>
                      <a:pt x="124144" y="21101"/>
                    </a:cubicBezTo>
                    <a:cubicBezTo>
                      <a:pt x="137800" y="7447"/>
                      <a:pt x="156422" y="0"/>
                      <a:pt x="177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C770E575-A5D0-BB48-B2A7-64A4F532FA49}"/>
                  </a:ext>
                </a:extLst>
              </p:cNvPr>
              <p:cNvSpPr/>
              <p:nvPr/>
            </p:nvSpPr>
            <p:spPr>
              <a:xfrm>
                <a:off x="20072200" y="7052412"/>
                <a:ext cx="64781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15">
                    <a:moveTo>
                      <a:pt x="513" y="15"/>
                    </a:moveTo>
                    <a:lnTo>
                      <a:pt x="7" y="15"/>
                    </a:lnTo>
                    <a:cubicBezTo>
                      <a:pt x="4" y="15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513" y="0"/>
                    </a:lnTo>
                    <a:cubicBezTo>
                      <a:pt x="517" y="0"/>
                      <a:pt x="521" y="3"/>
                      <a:pt x="521" y="7"/>
                    </a:cubicBezTo>
                    <a:cubicBezTo>
                      <a:pt x="521" y="11"/>
                      <a:pt x="517" y="15"/>
                      <a:pt x="513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42312CD0-3460-F644-AF87-9D4C60265DE4}"/>
                  </a:ext>
                </a:extLst>
              </p:cNvPr>
              <p:cNvSpPr/>
              <p:nvPr/>
            </p:nvSpPr>
            <p:spPr>
              <a:xfrm>
                <a:off x="20072200" y="7224391"/>
                <a:ext cx="103525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2" h="14">
                    <a:moveTo>
                      <a:pt x="825" y="14"/>
                    </a:moveTo>
                    <a:lnTo>
                      <a:pt x="7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825" y="0"/>
                    </a:lnTo>
                    <a:cubicBezTo>
                      <a:pt x="829" y="0"/>
                      <a:pt x="832" y="3"/>
                      <a:pt x="832" y="7"/>
                    </a:cubicBezTo>
                    <a:cubicBezTo>
                      <a:pt x="832" y="11"/>
                      <a:pt x="829" y="14"/>
                      <a:pt x="825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68AF14F4-7515-8F4C-8335-324D4B0592C7}"/>
                  </a:ext>
                </a:extLst>
              </p:cNvPr>
              <p:cNvSpPr/>
              <p:nvPr/>
            </p:nvSpPr>
            <p:spPr>
              <a:xfrm>
                <a:off x="20072200" y="7395125"/>
                <a:ext cx="1035253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2" h="15">
                    <a:moveTo>
                      <a:pt x="825" y="15"/>
                    </a:moveTo>
                    <a:lnTo>
                      <a:pt x="7" y="15"/>
                    </a:ln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7" y="0"/>
                    </a:cubicBezTo>
                    <a:lnTo>
                      <a:pt x="825" y="0"/>
                    </a:lnTo>
                    <a:cubicBezTo>
                      <a:pt x="829" y="0"/>
                      <a:pt x="832" y="4"/>
                      <a:pt x="832" y="8"/>
                    </a:cubicBezTo>
                    <a:cubicBezTo>
                      <a:pt x="832" y="12"/>
                      <a:pt x="829" y="15"/>
                      <a:pt x="825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361" name="Freeform 360">
            <a:extLst>
              <a:ext uri="{FF2B5EF4-FFF2-40B4-BE49-F238E27FC236}">
                <a16:creationId xmlns:a16="http://schemas.microsoft.com/office/drawing/2014/main" id="{AB17801F-BC9C-DB41-B816-36464ACDDCCE}"/>
              </a:ext>
            </a:extLst>
          </p:cNvPr>
          <p:cNvSpPr/>
          <p:nvPr/>
        </p:nvSpPr>
        <p:spPr>
          <a:xfrm>
            <a:off x="1644445" y="4422868"/>
            <a:ext cx="4385187" cy="27691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521" h="2223">
                <a:moveTo>
                  <a:pt x="3521" y="230"/>
                </a:moveTo>
                <a:lnTo>
                  <a:pt x="3521" y="1993"/>
                </a:lnTo>
                <a:cubicBezTo>
                  <a:pt x="3521" y="2120"/>
                  <a:pt x="3417" y="2223"/>
                  <a:pt x="3290" y="2223"/>
                </a:cubicBezTo>
                <a:lnTo>
                  <a:pt x="230" y="2223"/>
                </a:lnTo>
                <a:cubicBezTo>
                  <a:pt x="102" y="2223"/>
                  <a:pt x="0" y="2120"/>
                  <a:pt x="0" y="1993"/>
                </a:cubicBezTo>
                <a:lnTo>
                  <a:pt x="0" y="230"/>
                </a:lnTo>
                <a:cubicBezTo>
                  <a:pt x="0" y="103"/>
                  <a:pt x="102" y="0"/>
                  <a:pt x="230" y="0"/>
                </a:cubicBezTo>
                <a:lnTo>
                  <a:pt x="3290" y="0"/>
                </a:lnTo>
                <a:cubicBezTo>
                  <a:pt x="3417" y="0"/>
                  <a:pt x="3521" y="103"/>
                  <a:pt x="3521" y="230"/>
                </a:cubicBezTo>
                <a:close/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Round Same Side Corner Rectangle 361">
            <a:extLst>
              <a:ext uri="{FF2B5EF4-FFF2-40B4-BE49-F238E27FC236}">
                <a16:creationId xmlns:a16="http://schemas.microsoft.com/office/drawing/2014/main" id="{934C1368-1D83-9348-A891-802AE154F97C}"/>
              </a:ext>
            </a:extLst>
          </p:cNvPr>
          <p:cNvSpPr/>
          <p:nvPr/>
        </p:nvSpPr>
        <p:spPr>
          <a:xfrm>
            <a:off x="1517378" y="4295752"/>
            <a:ext cx="4383941" cy="2769122"/>
          </a:xfrm>
          <a:prstGeom prst="round2SameRect">
            <a:avLst>
              <a:gd name="adj1" fmla="val 9979"/>
              <a:gd name="adj2" fmla="val 11704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Round Same Side Corner Rectangle 363">
            <a:extLst>
              <a:ext uri="{FF2B5EF4-FFF2-40B4-BE49-F238E27FC236}">
                <a16:creationId xmlns:a16="http://schemas.microsoft.com/office/drawing/2014/main" id="{E376F889-5E0E-0848-917E-A1DEA7098255}"/>
              </a:ext>
            </a:extLst>
          </p:cNvPr>
          <p:cNvSpPr/>
          <p:nvPr/>
        </p:nvSpPr>
        <p:spPr>
          <a:xfrm>
            <a:off x="1517378" y="4295752"/>
            <a:ext cx="4383941" cy="893546"/>
          </a:xfrm>
          <a:prstGeom prst="round2SameRect">
            <a:avLst>
              <a:gd name="adj1" fmla="val 32211"/>
              <a:gd name="adj2" fmla="val 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7" name="Rounded Rectangle 436">
            <a:extLst>
              <a:ext uri="{FF2B5EF4-FFF2-40B4-BE49-F238E27FC236}">
                <a16:creationId xmlns:a16="http://schemas.microsoft.com/office/drawing/2014/main" id="{775090F4-BA54-C745-B6E8-FBE7F61C46F1}"/>
              </a:ext>
            </a:extLst>
          </p:cNvPr>
          <p:cNvSpPr/>
          <p:nvPr/>
        </p:nvSpPr>
        <p:spPr>
          <a:xfrm>
            <a:off x="1644445" y="9199665"/>
            <a:ext cx="4385187" cy="2769122"/>
          </a:xfrm>
          <a:prstGeom prst="roundRect">
            <a:avLst>
              <a:gd name="adj" fmla="val 10815"/>
            </a:avLst>
          </a:pr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Rounded Rectangle 437">
            <a:extLst>
              <a:ext uri="{FF2B5EF4-FFF2-40B4-BE49-F238E27FC236}">
                <a16:creationId xmlns:a16="http://schemas.microsoft.com/office/drawing/2014/main" id="{84603E26-71EC-F44C-B54B-21FD192CA5AB}"/>
              </a:ext>
            </a:extLst>
          </p:cNvPr>
          <p:cNvSpPr/>
          <p:nvPr/>
        </p:nvSpPr>
        <p:spPr>
          <a:xfrm>
            <a:off x="1517378" y="9072546"/>
            <a:ext cx="4383941" cy="2769122"/>
          </a:xfrm>
          <a:prstGeom prst="roundRect">
            <a:avLst>
              <a:gd name="adj" fmla="val 9979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Round Same Side Corner Rectangle 439">
            <a:extLst>
              <a:ext uri="{FF2B5EF4-FFF2-40B4-BE49-F238E27FC236}">
                <a16:creationId xmlns:a16="http://schemas.microsoft.com/office/drawing/2014/main" id="{9F8B59F3-2F41-E642-B82B-F7E10A019F47}"/>
              </a:ext>
            </a:extLst>
          </p:cNvPr>
          <p:cNvSpPr/>
          <p:nvPr/>
        </p:nvSpPr>
        <p:spPr>
          <a:xfrm>
            <a:off x="1517378" y="9072546"/>
            <a:ext cx="4383941" cy="893546"/>
          </a:xfrm>
          <a:prstGeom prst="round2SameRect">
            <a:avLst>
              <a:gd name="adj1" fmla="val 32211"/>
              <a:gd name="adj2" fmla="val 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08FA443E-3EBB-3A49-8E82-961C37CAF18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7DDF2599-20A0-9844-BAE8-4951F1340AE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BF13C6A-4E72-9D44-A52E-5D352ACCC44C}"/>
              </a:ext>
            </a:extLst>
          </p:cNvPr>
          <p:cNvSpPr txBox="1"/>
          <p:nvPr/>
        </p:nvSpPr>
        <p:spPr>
          <a:xfrm>
            <a:off x="1580098" y="4447655"/>
            <a:ext cx="425280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E35F378-55D8-6744-A7E4-757EE041BEB0}"/>
              </a:ext>
            </a:extLst>
          </p:cNvPr>
          <p:cNvSpPr txBox="1"/>
          <p:nvPr/>
        </p:nvSpPr>
        <p:spPr>
          <a:xfrm>
            <a:off x="1580098" y="5369629"/>
            <a:ext cx="425281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02737823-FA2F-B549-9252-8B8F433A7443}"/>
              </a:ext>
            </a:extLst>
          </p:cNvPr>
          <p:cNvSpPr txBox="1"/>
          <p:nvPr/>
        </p:nvSpPr>
        <p:spPr>
          <a:xfrm>
            <a:off x="1591038" y="9230639"/>
            <a:ext cx="424187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42664047-B31B-674E-B3EC-DB9FC5996531}"/>
              </a:ext>
            </a:extLst>
          </p:cNvPr>
          <p:cNvSpPr txBox="1"/>
          <p:nvPr/>
        </p:nvSpPr>
        <p:spPr>
          <a:xfrm>
            <a:off x="1591039" y="10134393"/>
            <a:ext cx="424187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6633204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1983B69-6C9F-BC41-8A24-2911767D97D3}"/>
              </a:ext>
            </a:extLst>
          </p:cNvPr>
          <p:cNvGrpSpPr/>
          <p:nvPr/>
        </p:nvGrpSpPr>
        <p:grpSpPr>
          <a:xfrm>
            <a:off x="8367986" y="4228456"/>
            <a:ext cx="14502258" cy="7808870"/>
            <a:chOff x="8367986" y="4228456"/>
            <a:chExt cx="14502258" cy="780887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515F1AF-FF0B-8F4F-934D-8961A7974A88}"/>
                </a:ext>
              </a:extLst>
            </p:cNvPr>
            <p:cNvGrpSpPr/>
            <p:nvPr/>
          </p:nvGrpSpPr>
          <p:grpSpPr>
            <a:xfrm>
              <a:off x="8617145" y="4228456"/>
              <a:ext cx="13955359" cy="4667129"/>
              <a:chOff x="8617145" y="4228456"/>
              <a:chExt cx="13955359" cy="4667129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F32E0BD9-C2CD-CA4B-9339-56D295DF669E}"/>
                  </a:ext>
                </a:extLst>
              </p:cNvPr>
              <p:cNvSpPr/>
              <p:nvPr/>
            </p:nvSpPr>
            <p:spPr>
              <a:xfrm>
                <a:off x="8625865" y="4237180"/>
                <a:ext cx="4503537" cy="4650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6" h="3733">
                    <a:moveTo>
                      <a:pt x="3454" y="3733"/>
                    </a:moveTo>
                    <a:lnTo>
                      <a:pt x="1808" y="3733"/>
                    </a:lnTo>
                    <a:lnTo>
                      <a:pt x="162" y="3733"/>
                    </a:lnTo>
                    <a:cubicBezTo>
                      <a:pt x="118" y="3733"/>
                      <a:pt x="77" y="3715"/>
                      <a:pt x="48" y="3686"/>
                    </a:cubicBezTo>
                    <a:cubicBezTo>
                      <a:pt x="19" y="3656"/>
                      <a:pt x="0" y="3616"/>
                      <a:pt x="0" y="3571"/>
                    </a:cubicBezTo>
                    <a:lnTo>
                      <a:pt x="0" y="1866"/>
                    </a:lnTo>
                    <a:lnTo>
                      <a:pt x="0" y="161"/>
                    </a:lnTo>
                    <a:cubicBezTo>
                      <a:pt x="0" y="116"/>
                      <a:pt x="19" y="76"/>
                      <a:pt x="48" y="47"/>
                    </a:cubicBezTo>
                    <a:cubicBezTo>
                      <a:pt x="77" y="17"/>
                      <a:pt x="118" y="0"/>
                      <a:pt x="162" y="0"/>
                    </a:cubicBezTo>
                    <a:lnTo>
                      <a:pt x="1808" y="0"/>
                    </a:lnTo>
                    <a:lnTo>
                      <a:pt x="3454" y="0"/>
                    </a:lnTo>
                    <a:cubicBezTo>
                      <a:pt x="3499" y="0"/>
                      <a:pt x="3539" y="17"/>
                      <a:pt x="3569" y="47"/>
                    </a:cubicBezTo>
                    <a:cubicBezTo>
                      <a:pt x="3598" y="76"/>
                      <a:pt x="3616" y="116"/>
                      <a:pt x="3616" y="161"/>
                    </a:cubicBezTo>
                    <a:lnTo>
                      <a:pt x="3616" y="1866"/>
                    </a:lnTo>
                    <a:lnTo>
                      <a:pt x="3616" y="3571"/>
                    </a:lnTo>
                    <a:cubicBezTo>
                      <a:pt x="3616" y="3616"/>
                      <a:pt x="3598" y="3656"/>
                      <a:pt x="3569" y="3686"/>
                    </a:cubicBezTo>
                    <a:cubicBezTo>
                      <a:pt x="3539" y="3715"/>
                      <a:pt x="3499" y="3733"/>
                      <a:pt x="3454" y="37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506EE50D-D35B-D84E-BFDF-D15BE698BDD7}"/>
                  </a:ext>
                </a:extLst>
              </p:cNvPr>
              <p:cNvSpPr/>
              <p:nvPr/>
            </p:nvSpPr>
            <p:spPr>
              <a:xfrm>
                <a:off x="8617145" y="4228456"/>
                <a:ext cx="4520978" cy="4667129"/>
              </a:xfrm>
              <a:custGeom>
                <a:avLst/>
                <a:gdLst>
                  <a:gd name="connsiteX0" fmla="*/ 210485 w 4520978"/>
                  <a:gd name="connsiteY0" fmla="*/ 16201 h 4667129"/>
                  <a:gd name="connsiteX1" fmla="*/ 74732 w 4520978"/>
                  <a:gd name="connsiteY1" fmla="*/ 73512 h 4667129"/>
                  <a:gd name="connsiteX2" fmla="*/ 17441 w 4520978"/>
                  <a:gd name="connsiteY2" fmla="*/ 209315 h 4667129"/>
                  <a:gd name="connsiteX3" fmla="*/ 17441 w 4520978"/>
                  <a:gd name="connsiteY3" fmla="*/ 4457814 h 4667129"/>
                  <a:gd name="connsiteX4" fmla="*/ 74732 w 4520978"/>
                  <a:gd name="connsiteY4" fmla="*/ 4594863 h 4667129"/>
                  <a:gd name="connsiteX5" fmla="*/ 210485 w 4520978"/>
                  <a:gd name="connsiteY5" fmla="*/ 4650928 h 4667129"/>
                  <a:gd name="connsiteX6" fmla="*/ 4310493 w 4520978"/>
                  <a:gd name="connsiteY6" fmla="*/ 4650928 h 4667129"/>
                  <a:gd name="connsiteX7" fmla="*/ 4447492 w 4520978"/>
                  <a:gd name="connsiteY7" fmla="*/ 4594863 h 4667129"/>
                  <a:gd name="connsiteX8" fmla="*/ 4503537 w 4520978"/>
                  <a:gd name="connsiteY8" fmla="*/ 4457814 h 4667129"/>
                  <a:gd name="connsiteX9" fmla="*/ 4503537 w 4520978"/>
                  <a:gd name="connsiteY9" fmla="*/ 209315 h 4667129"/>
                  <a:gd name="connsiteX10" fmla="*/ 4447492 w 4520978"/>
                  <a:gd name="connsiteY10" fmla="*/ 73512 h 4667129"/>
                  <a:gd name="connsiteX11" fmla="*/ 4310493 w 4520978"/>
                  <a:gd name="connsiteY11" fmla="*/ 16201 h 4667129"/>
                  <a:gd name="connsiteX12" fmla="*/ 210481 w 4520978"/>
                  <a:gd name="connsiteY12" fmla="*/ 0 h 4667129"/>
                  <a:gd name="connsiteX13" fmla="*/ 4310497 w 4520978"/>
                  <a:gd name="connsiteY13" fmla="*/ 0 h 4667129"/>
                  <a:gd name="connsiteX14" fmla="*/ 4459951 w 4520978"/>
                  <a:gd name="connsiteY14" fmla="*/ 61049 h 4667129"/>
                  <a:gd name="connsiteX15" fmla="*/ 4520978 w 4520978"/>
                  <a:gd name="connsiteY15" fmla="*/ 209311 h 4667129"/>
                  <a:gd name="connsiteX16" fmla="*/ 4520978 w 4520978"/>
                  <a:gd name="connsiteY16" fmla="*/ 4457818 h 4667129"/>
                  <a:gd name="connsiteX17" fmla="*/ 4459951 w 4520978"/>
                  <a:gd name="connsiteY17" fmla="*/ 4606080 h 4667129"/>
                  <a:gd name="connsiteX18" fmla="*/ 4310497 w 4520978"/>
                  <a:gd name="connsiteY18" fmla="*/ 4667129 h 4667129"/>
                  <a:gd name="connsiteX19" fmla="*/ 210481 w 4520978"/>
                  <a:gd name="connsiteY19" fmla="*/ 4667129 h 4667129"/>
                  <a:gd name="connsiteX20" fmla="*/ 62272 w 4520978"/>
                  <a:gd name="connsiteY20" fmla="*/ 4606080 h 4667129"/>
                  <a:gd name="connsiteX21" fmla="*/ 0 w 4520978"/>
                  <a:gd name="connsiteY21" fmla="*/ 4457818 h 4667129"/>
                  <a:gd name="connsiteX22" fmla="*/ 0 w 4520978"/>
                  <a:gd name="connsiteY22" fmla="*/ 209311 h 4667129"/>
                  <a:gd name="connsiteX23" fmla="*/ 62272 w 4520978"/>
                  <a:gd name="connsiteY23" fmla="*/ 61049 h 4667129"/>
                  <a:gd name="connsiteX24" fmla="*/ 210481 w 4520978"/>
                  <a:gd name="connsiteY24" fmla="*/ 0 h 466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0978" h="4667129">
                    <a:moveTo>
                      <a:pt x="210485" y="16201"/>
                    </a:moveTo>
                    <a:cubicBezTo>
                      <a:pt x="159422" y="16201"/>
                      <a:pt x="110849" y="36136"/>
                      <a:pt x="74732" y="73512"/>
                    </a:cubicBezTo>
                    <a:cubicBezTo>
                      <a:pt x="38614" y="109643"/>
                      <a:pt x="17441" y="158233"/>
                      <a:pt x="17441" y="209315"/>
                    </a:cubicBezTo>
                    <a:lnTo>
                      <a:pt x="17441" y="4457814"/>
                    </a:lnTo>
                    <a:cubicBezTo>
                      <a:pt x="17441" y="4510142"/>
                      <a:pt x="38614" y="4557486"/>
                      <a:pt x="74732" y="4594863"/>
                    </a:cubicBezTo>
                    <a:cubicBezTo>
                      <a:pt x="110849" y="4630994"/>
                      <a:pt x="159422" y="4650928"/>
                      <a:pt x="210485" y="4650928"/>
                    </a:cubicBezTo>
                    <a:lnTo>
                      <a:pt x="4310493" y="4650928"/>
                    </a:lnTo>
                    <a:cubicBezTo>
                      <a:pt x="4362801" y="4650928"/>
                      <a:pt x="4410129" y="4630994"/>
                      <a:pt x="4447492" y="4594863"/>
                    </a:cubicBezTo>
                    <a:cubicBezTo>
                      <a:pt x="4483610" y="4557486"/>
                      <a:pt x="4503537" y="4510142"/>
                      <a:pt x="4503537" y="4457814"/>
                    </a:cubicBezTo>
                    <a:lnTo>
                      <a:pt x="4503537" y="209315"/>
                    </a:lnTo>
                    <a:cubicBezTo>
                      <a:pt x="4503537" y="158233"/>
                      <a:pt x="4483610" y="109643"/>
                      <a:pt x="4447492" y="73512"/>
                    </a:cubicBezTo>
                    <a:cubicBezTo>
                      <a:pt x="4410129" y="36136"/>
                      <a:pt x="4362801" y="16201"/>
                      <a:pt x="4310493" y="16201"/>
                    </a:cubicBezTo>
                    <a:close/>
                    <a:moveTo>
                      <a:pt x="210481" y="0"/>
                    </a:moveTo>
                    <a:lnTo>
                      <a:pt x="4310497" y="0"/>
                    </a:lnTo>
                    <a:cubicBezTo>
                      <a:pt x="4366543" y="0"/>
                      <a:pt x="4420097" y="21180"/>
                      <a:pt x="4459951" y="61049"/>
                    </a:cubicBezTo>
                    <a:cubicBezTo>
                      <a:pt x="4498560" y="100918"/>
                      <a:pt x="4520978" y="153246"/>
                      <a:pt x="4520978" y="209311"/>
                    </a:cubicBezTo>
                    <a:lnTo>
                      <a:pt x="4520978" y="4457818"/>
                    </a:lnTo>
                    <a:cubicBezTo>
                      <a:pt x="4520978" y="4515130"/>
                      <a:pt x="4498560" y="4567458"/>
                      <a:pt x="4459951" y="4606080"/>
                    </a:cubicBezTo>
                    <a:cubicBezTo>
                      <a:pt x="4420097" y="4645949"/>
                      <a:pt x="4366543" y="4667129"/>
                      <a:pt x="4310497" y="4667129"/>
                    </a:cubicBezTo>
                    <a:lnTo>
                      <a:pt x="210481" y="4667129"/>
                    </a:lnTo>
                    <a:cubicBezTo>
                      <a:pt x="154436" y="4667129"/>
                      <a:pt x="102127" y="4645949"/>
                      <a:pt x="62272" y="4606080"/>
                    </a:cubicBezTo>
                    <a:cubicBezTo>
                      <a:pt x="22418" y="4567458"/>
                      <a:pt x="0" y="4515130"/>
                      <a:pt x="0" y="4457818"/>
                    </a:cubicBezTo>
                    <a:lnTo>
                      <a:pt x="0" y="209311"/>
                    </a:lnTo>
                    <a:cubicBezTo>
                      <a:pt x="0" y="153246"/>
                      <a:pt x="22418" y="100918"/>
                      <a:pt x="62272" y="61049"/>
                    </a:cubicBezTo>
                    <a:cubicBezTo>
                      <a:pt x="102127" y="21180"/>
                      <a:pt x="154436" y="0"/>
                      <a:pt x="2104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57C8C502-3E91-BF4D-BC7F-48CA8B877879}"/>
                  </a:ext>
                </a:extLst>
              </p:cNvPr>
              <p:cNvSpPr/>
              <p:nvPr/>
            </p:nvSpPr>
            <p:spPr>
              <a:xfrm>
                <a:off x="10114583" y="4637219"/>
                <a:ext cx="966734" cy="277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7" h="224">
                    <a:moveTo>
                      <a:pt x="739" y="224"/>
                    </a:moveTo>
                    <a:lnTo>
                      <a:pt x="389" y="224"/>
                    </a:lnTo>
                    <a:lnTo>
                      <a:pt x="38" y="224"/>
                    </a:lnTo>
                    <a:cubicBezTo>
                      <a:pt x="23" y="224"/>
                      <a:pt x="11" y="216"/>
                      <a:pt x="5" y="204"/>
                    </a:cubicBezTo>
                    <a:cubicBezTo>
                      <a:pt x="-1" y="193"/>
                      <a:pt x="-2" y="178"/>
                      <a:pt x="8" y="166"/>
                    </a:cubicBezTo>
                    <a:cubicBezTo>
                      <a:pt x="31" y="131"/>
                      <a:pt x="66" y="89"/>
                      <a:pt x="109" y="55"/>
                    </a:cubicBezTo>
                    <a:cubicBezTo>
                      <a:pt x="151" y="21"/>
                      <a:pt x="202" y="-3"/>
                      <a:pt x="258" y="0"/>
                    </a:cubicBezTo>
                    <a:cubicBezTo>
                      <a:pt x="318" y="3"/>
                      <a:pt x="347" y="35"/>
                      <a:pt x="362" y="67"/>
                    </a:cubicBezTo>
                    <a:cubicBezTo>
                      <a:pt x="376" y="98"/>
                      <a:pt x="374" y="129"/>
                      <a:pt x="374" y="129"/>
                    </a:cubicBezTo>
                    <a:cubicBezTo>
                      <a:pt x="374" y="129"/>
                      <a:pt x="407" y="105"/>
                      <a:pt x="450" y="96"/>
                    </a:cubicBezTo>
                    <a:cubicBezTo>
                      <a:pt x="492" y="87"/>
                      <a:pt x="544" y="92"/>
                      <a:pt x="585" y="151"/>
                    </a:cubicBezTo>
                    <a:cubicBezTo>
                      <a:pt x="585" y="151"/>
                      <a:pt x="607" y="136"/>
                      <a:pt x="639" y="128"/>
                    </a:cubicBezTo>
                    <a:cubicBezTo>
                      <a:pt x="672" y="122"/>
                      <a:pt x="717" y="124"/>
                      <a:pt x="761" y="157"/>
                    </a:cubicBezTo>
                    <a:cubicBezTo>
                      <a:pt x="776" y="167"/>
                      <a:pt x="779" y="185"/>
                      <a:pt x="775" y="199"/>
                    </a:cubicBezTo>
                    <a:cubicBezTo>
                      <a:pt x="770" y="213"/>
                      <a:pt x="757" y="224"/>
                      <a:pt x="739" y="2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1D2D3D71-2B22-F046-A020-43F1D3A72949}"/>
                  </a:ext>
                </a:extLst>
              </p:cNvPr>
              <p:cNvSpPr/>
              <p:nvPr/>
            </p:nvSpPr>
            <p:spPr>
              <a:xfrm>
                <a:off x="10105338" y="4629565"/>
                <a:ext cx="983809" cy="295533"/>
              </a:xfrm>
              <a:custGeom>
                <a:avLst/>
                <a:gdLst>
                  <a:gd name="connsiteX0" fmla="*/ 319052 w 983809"/>
                  <a:gd name="connsiteY0" fmla="*/ 17624 h 295533"/>
                  <a:gd name="connsiteX1" fmla="*/ 149847 w 983809"/>
                  <a:gd name="connsiteY1" fmla="*/ 84602 h 295533"/>
                  <a:gd name="connsiteX2" fmla="*/ 25431 w 983809"/>
                  <a:gd name="connsiteY2" fmla="*/ 218556 h 295533"/>
                  <a:gd name="connsiteX3" fmla="*/ 22943 w 983809"/>
                  <a:gd name="connsiteY3" fmla="*/ 258247 h 295533"/>
                  <a:gd name="connsiteX4" fmla="*/ 56535 w 983809"/>
                  <a:gd name="connsiteY4" fmla="*/ 279332 h 295533"/>
                  <a:gd name="connsiteX5" fmla="*/ 928690 w 983809"/>
                  <a:gd name="connsiteY5" fmla="*/ 279332 h 295533"/>
                  <a:gd name="connsiteX6" fmla="*/ 964771 w 983809"/>
                  <a:gd name="connsiteY6" fmla="*/ 253285 h 295533"/>
                  <a:gd name="connsiteX7" fmla="*/ 951085 w 983809"/>
                  <a:gd name="connsiteY7" fmla="*/ 211115 h 295533"/>
                  <a:gd name="connsiteX8" fmla="*/ 806763 w 983809"/>
                  <a:gd name="connsiteY8" fmla="*/ 176385 h 295533"/>
                  <a:gd name="connsiteX9" fmla="*/ 742066 w 983809"/>
                  <a:gd name="connsiteY9" fmla="*/ 203673 h 295533"/>
                  <a:gd name="connsiteX10" fmla="*/ 735846 w 983809"/>
                  <a:gd name="connsiteY10" fmla="*/ 204913 h 295533"/>
                  <a:gd name="connsiteX11" fmla="*/ 730869 w 983809"/>
                  <a:gd name="connsiteY11" fmla="*/ 201192 h 295533"/>
                  <a:gd name="connsiteX12" fmla="*/ 570372 w 983809"/>
                  <a:gd name="connsiteY12" fmla="*/ 136695 h 295533"/>
                  <a:gd name="connsiteX13" fmla="*/ 480793 w 983809"/>
                  <a:gd name="connsiteY13" fmla="*/ 176385 h 295533"/>
                  <a:gd name="connsiteX14" fmla="*/ 470840 w 983809"/>
                  <a:gd name="connsiteY14" fmla="*/ 176385 h 295533"/>
                  <a:gd name="connsiteX15" fmla="*/ 467107 w 983809"/>
                  <a:gd name="connsiteY15" fmla="*/ 167703 h 295533"/>
                  <a:gd name="connsiteX16" fmla="*/ 450933 w 983809"/>
                  <a:gd name="connsiteY16" fmla="*/ 95765 h 295533"/>
                  <a:gd name="connsiteX17" fmla="*/ 330250 w 983809"/>
                  <a:gd name="connsiteY17" fmla="*/ 17624 h 295533"/>
                  <a:gd name="connsiteX18" fmla="*/ 319052 w 983809"/>
                  <a:gd name="connsiteY18" fmla="*/ 17624 h 295533"/>
                  <a:gd name="connsiteX19" fmla="*/ 329001 w 983809"/>
                  <a:gd name="connsiteY19" fmla="*/ 177 h 295533"/>
                  <a:gd name="connsiteX20" fmla="*/ 465865 w 983809"/>
                  <a:gd name="connsiteY20" fmla="*/ 88288 h 295533"/>
                  <a:gd name="connsiteX21" fmla="*/ 482040 w 983809"/>
                  <a:gd name="connsiteY21" fmla="*/ 154060 h 295533"/>
                  <a:gd name="connsiteX22" fmla="*/ 566646 w 983809"/>
                  <a:gd name="connsiteY22" fmla="*/ 119312 h 295533"/>
                  <a:gd name="connsiteX23" fmla="*/ 738348 w 983809"/>
                  <a:gd name="connsiteY23" fmla="*/ 185085 h 295533"/>
                  <a:gd name="connsiteX24" fmla="*/ 803047 w 983809"/>
                  <a:gd name="connsiteY24" fmla="*/ 160265 h 295533"/>
                  <a:gd name="connsiteX25" fmla="*/ 961063 w 983809"/>
                  <a:gd name="connsiteY25" fmla="*/ 197495 h 295533"/>
                  <a:gd name="connsiteX26" fmla="*/ 980970 w 983809"/>
                  <a:gd name="connsiteY26" fmla="*/ 258303 h 295533"/>
                  <a:gd name="connsiteX27" fmla="*/ 928713 w 983809"/>
                  <a:gd name="connsiteY27" fmla="*/ 295533 h 295533"/>
                  <a:gd name="connsiteX28" fmla="*/ 55274 w 983809"/>
                  <a:gd name="connsiteY28" fmla="*/ 295533 h 295533"/>
                  <a:gd name="connsiteX29" fmla="*/ 6749 w 983809"/>
                  <a:gd name="connsiteY29" fmla="*/ 265749 h 295533"/>
                  <a:gd name="connsiteX30" fmla="*/ 9238 w 983809"/>
                  <a:gd name="connsiteY30" fmla="*/ 209905 h 295533"/>
                  <a:gd name="connsiteX31" fmla="*/ 137392 w 983809"/>
                  <a:gd name="connsiteY31" fmla="*/ 70914 h 295533"/>
                  <a:gd name="connsiteX32" fmla="*/ 329001 w 983809"/>
                  <a:gd name="connsiteY32" fmla="*/ 177 h 29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83809" h="295533">
                    <a:moveTo>
                      <a:pt x="319052" y="17624"/>
                    </a:moveTo>
                    <a:cubicBezTo>
                      <a:pt x="263065" y="17624"/>
                      <a:pt x="205834" y="38710"/>
                      <a:pt x="149847" y="84602"/>
                    </a:cubicBezTo>
                    <a:cubicBezTo>
                      <a:pt x="95104" y="126773"/>
                      <a:pt x="52802" y="181347"/>
                      <a:pt x="25431" y="218556"/>
                    </a:cubicBezTo>
                    <a:cubicBezTo>
                      <a:pt x="16722" y="230960"/>
                      <a:pt x="16722" y="245844"/>
                      <a:pt x="22943" y="258247"/>
                    </a:cubicBezTo>
                    <a:cubicBezTo>
                      <a:pt x="29163" y="271890"/>
                      <a:pt x="41605" y="279332"/>
                      <a:pt x="56535" y="279332"/>
                    </a:cubicBezTo>
                    <a:lnTo>
                      <a:pt x="928690" y="279332"/>
                    </a:lnTo>
                    <a:cubicBezTo>
                      <a:pt x="948597" y="279332"/>
                      <a:pt x="961038" y="265689"/>
                      <a:pt x="964771" y="253285"/>
                    </a:cubicBezTo>
                    <a:cubicBezTo>
                      <a:pt x="968503" y="240882"/>
                      <a:pt x="967259" y="222277"/>
                      <a:pt x="951085" y="211115"/>
                    </a:cubicBezTo>
                    <a:cubicBezTo>
                      <a:pt x="907539" y="177626"/>
                      <a:pt x="857773" y="165223"/>
                      <a:pt x="806763" y="176385"/>
                    </a:cubicBezTo>
                    <a:cubicBezTo>
                      <a:pt x="768194" y="185068"/>
                      <a:pt x="743310" y="203673"/>
                      <a:pt x="742066" y="203673"/>
                    </a:cubicBezTo>
                    <a:cubicBezTo>
                      <a:pt x="740822" y="203673"/>
                      <a:pt x="738334" y="204913"/>
                      <a:pt x="735846" y="204913"/>
                    </a:cubicBezTo>
                    <a:cubicBezTo>
                      <a:pt x="733357" y="203673"/>
                      <a:pt x="732113" y="202432"/>
                      <a:pt x="730869" y="201192"/>
                    </a:cubicBezTo>
                    <a:cubicBezTo>
                      <a:pt x="691056" y="144137"/>
                      <a:pt x="637557" y="121811"/>
                      <a:pt x="570372" y="136695"/>
                    </a:cubicBezTo>
                    <a:cubicBezTo>
                      <a:pt x="519362" y="146618"/>
                      <a:pt x="480793" y="175145"/>
                      <a:pt x="480793" y="176385"/>
                    </a:cubicBezTo>
                    <a:cubicBezTo>
                      <a:pt x="477061" y="177626"/>
                      <a:pt x="474572" y="177626"/>
                      <a:pt x="470840" y="176385"/>
                    </a:cubicBezTo>
                    <a:cubicBezTo>
                      <a:pt x="468351" y="173905"/>
                      <a:pt x="467107" y="171424"/>
                      <a:pt x="467107" y="167703"/>
                    </a:cubicBezTo>
                    <a:cubicBezTo>
                      <a:pt x="467107" y="167703"/>
                      <a:pt x="467107" y="131734"/>
                      <a:pt x="450933" y="95765"/>
                    </a:cubicBezTo>
                    <a:cubicBezTo>
                      <a:pt x="429782" y="46152"/>
                      <a:pt x="388725" y="20105"/>
                      <a:pt x="330250" y="17624"/>
                    </a:cubicBezTo>
                    <a:cubicBezTo>
                      <a:pt x="326517" y="17624"/>
                      <a:pt x="322785" y="17624"/>
                      <a:pt x="319052" y="17624"/>
                    </a:cubicBezTo>
                    <a:close/>
                    <a:moveTo>
                      <a:pt x="329001" y="177"/>
                    </a:moveTo>
                    <a:cubicBezTo>
                      <a:pt x="411119" y="3900"/>
                      <a:pt x="448446" y="51058"/>
                      <a:pt x="465865" y="88288"/>
                    </a:cubicBezTo>
                    <a:cubicBezTo>
                      <a:pt x="477063" y="113107"/>
                      <a:pt x="480795" y="139168"/>
                      <a:pt x="482040" y="154060"/>
                    </a:cubicBezTo>
                    <a:cubicBezTo>
                      <a:pt x="498214" y="144132"/>
                      <a:pt x="529320" y="127999"/>
                      <a:pt x="566646" y="119312"/>
                    </a:cubicBezTo>
                    <a:cubicBezTo>
                      <a:pt x="615171" y="109385"/>
                      <a:pt x="684847" y="113107"/>
                      <a:pt x="738348" y="185085"/>
                    </a:cubicBezTo>
                    <a:cubicBezTo>
                      <a:pt x="749546" y="177639"/>
                      <a:pt x="771942" y="166470"/>
                      <a:pt x="803047" y="160265"/>
                    </a:cubicBezTo>
                    <a:cubicBezTo>
                      <a:pt x="841618" y="151578"/>
                      <a:pt x="901340" y="151578"/>
                      <a:pt x="961063" y="197495"/>
                    </a:cubicBezTo>
                    <a:cubicBezTo>
                      <a:pt x="980970" y="211146"/>
                      <a:pt x="988436" y="235966"/>
                      <a:pt x="980970" y="258303"/>
                    </a:cubicBezTo>
                    <a:cubicBezTo>
                      <a:pt x="973505" y="280641"/>
                      <a:pt x="952353" y="295533"/>
                      <a:pt x="928713" y="295533"/>
                    </a:cubicBezTo>
                    <a:lnTo>
                      <a:pt x="55274" y="295533"/>
                    </a:lnTo>
                    <a:cubicBezTo>
                      <a:pt x="35366" y="295533"/>
                      <a:pt x="15459" y="284364"/>
                      <a:pt x="6749" y="265749"/>
                    </a:cubicBezTo>
                    <a:cubicBezTo>
                      <a:pt x="-3205" y="248376"/>
                      <a:pt x="-1960" y="227279"/>
                      <a:pt x="9238" y="209905"/>
                    </a:cubicBezTo>
                    <a:cubicBezTo>
                      <a:pt x="37854" y="170193"/>
                      <a:pt x="81402" y="114348"/>
                      <a:pt x="137392" y="70914"/>
                    </a:cubicBezTo>
                    <a:cubicBezTo>
                      <a:pt x="200847" y="21274"/>
                      <a:pt x="265546" y="-2305"/>
                      <a:pt x="329001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846484E1-CB80-C940-8676-3E09FAB7482B}"/>
                  </a:ext>
                </a:extLst>
              </p:cNvPr>
              <p:cNvSpPr/>
              <p:nvPr/>
            </p:nvSpPr>
            <p:spPr>
              <a:xfrm>
                <a:off x="13343679" y="4237180"/>
                <a:ext cx="4502291" cy="4650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5" h="3733">
                    <a:moveTo>
                      <a:pt x="3454" y="3733"/>
                    </a:moveTo>
                    <a:lnTo>
                      <a:pt x="1807" y="3733"/>
                    </a:lnTo>
                    <a:lnTo>
                      <a:pt x="161" y="3733"/>
                    </a:lnTo>
                    <a:cubicBezTo>
                      <a:pt x="117" y="3733"/>
                      <a:pt x="77" y="3715"/>
                      <a:pt x="47" y="3686"/>
                    </a:cubicBezTo>
                    <a:cubicBezTo>
                      <a:pt x="18" y="3656"/>
                      <a:pt x="0" y="3616"/>
                      <a:pt x="0" y="3571"/>
                    </a:cubicBezTo>
                    <a:lnTo>
                      <a:pt x="0" y="1866"/>
                    </a:lnTo>
                    <a:lnTo>
                      <a:pt x="0" y="161"/>
                    </a:lnTo>
                    <a:cubicBezTo>
                      <a:pt x="0" y="116"/>
                      <a:pt x="18" y="76"/>
                      <a:pt x="47" y="47"/>
                    </a:cubicBezTo>
                    <a:cubicBezTo>
                      <a:pt x="77" y="17"/>
                      <a:pt x="117" y="0"/>
                      <a:pt x="161" y="0"/>
                    </a:cubicBezTo>
                    <a:lnTo>
                      <a:pt x="1807" y="0"/>
                    </a:lnTo>
                    <a:lnTo>
                      <a:pt x="3454" y="0"/>
                    </a:lnTo>
                    <a:cubicBezTo>
                      <a:pt x="3499" y="0"/>
                      <a:pt x="3539" y="17"/>
                      <a:pt x="3568" y="47"/>
                    </a:cubicBezTo>
                    <a:cubicBezTo>
                      <a:pt x="3597" y="76"/>
                      <a:pt x="3615" y="116"/>
                      <a:pt x="3615" y="161"/>
                    </a:cubicBezTo>
                    <a:lnTo>
                      <a:pt x="3615" y="1866"/>
                    </a:lnTo>
                    <a:lnTo>
                      <a:pt x="3615" y="3571"/>
                    </a:lnTo>
                    <a:cubicBezTo>
                      <a:pt x="3615" y="3616"/>
                      <a:pt x="3597" y="3656"/>
                      <a:pt x="3568" y="3686"/>
                    </a:cubicBezTo>
                    <a:cubicBezTo>
                      <a:pt x="3539" y="3715"/>
                      <a:pt x="3499" y="3733"/>
                      <a:pt x="3454" y="37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E3874063-EF62-1A4E-8642-CBD4D8FC1D67}"/>
                  </a:ext>
                </a:extLst>
              </p:cNvPr>
              <p:cNvSpPr/>
              <p:nvPr/>
            </p:nvSpPr>
            <p:spPr>
              <a:xfrm>
                <a:off x="13334958" y="4228456"/>
                <a:ext cx="4519732" cy="4667129"/>
              </a:xfrm>
              <a:custGeom>
                <a:avLst/>
                <a:gdLst>
                  <a:gd name="connsiteX0" fmla="*/ 209236 w 4519732"/>
                  <a:gd name="connsiteY0" fmla="*/ 16201 h 4667129"/>
                  <a:gd name="connsiteX1" fmla="*/ 73483 w 4519732"/>
                  <a:gd name="connsiteY1" fmla="*/ 73512 h 4667129"/>
                  <a:gd name="connsiteX2" fmla="*/ 16192 w 4519732"/>
                  <a:gd name="connsiteY2" fmla="*/ 209315 h 4667129"/>
                  <a:gd name="connsiteX3" fmla="*/ 16192 w 4519732"/>
                  <a:gd name="connsiteY3" fmla="*/ 4457814 h 4667129"/>
                  <a:gd name="connsiteX4" fmla="*/ 73483 w 4519732"/>
                  <a:gd name="connsiteY4" fmla="*/ 4594863 h 4667129"/>
                  <a:gd name="connsiteX5" fmla="*/ 209236 w 4519732"/>
                  <a:gd name="connsiteY5" fmla="*/ 4650928 h 4667129"/>
                  <a:gd name="connsiteX6" fmla="*/ 4310490 w 4519732"/>
                  <a:gd name="connsiteY6" fmla="*/ 4650928 h 4667129"/>
                  <a:gd name="connsiteX7" fmla="*/ 4446244 w 4519732"/>
                  <a:gd name="connsiteY7" fmla="*/ 4594863 h 4667129"/>
                  <a:gd name="connsiteX8" fmla="*/ 4503534 w 4519732"/>
                  <a:gd name="connsiteY8" fmla="*/ 4457814 h 4667129"/>
                  <a:gd name="connsiteX9" fmla="*/ 4503534 w 4519732"/>
                  <a:gd name="connsiteY9" fmla="*/ 209315 h 4667129"/>
                  <a:gd name="connsiteX10" fmla="*/ 4446244 w 4519732"/>
                  <a:gd name="connsiteY10" fmla="*/ 73512 h 4667129"/>
                  <a:gd name="connsiteX11" fmla="*/ 4310490 w 4519732"/>
                  <a:gd name="connsiteY11" fmla="*/ 16201 h 4667129"/>
                  <a:gd name="connsiteX12" fmla="*/ 209235 w 4519732"/>
                  <a:gd name="connsiteY12" fmla="*/ 0 h 4667129"/>
                  <a:gd name="connsiteX13" fmla="*/ 4310496 w 4519732"/>
                  <a:gd name="connsiteY13" fmla="*/ 0 h 4667129"/>
                  <a:gd name="connsiteX14" fmla="*/ 4458706 w 4519732"/>
                  <a:gd name="connsiteY14" fmla="*/ 61049 h 4667129"/>
                  <a:gd name="connsiteX15" fmla="*/ 4519732 w 4519732"/>
                  <a:gd name="connsiteY15" fmla="*/ 209311 h 4667129"/>
                  <a:gd name="connsiteX16" fmla="*/ 4519732 w 4519732"/>
                  <a:gd name="connsiteY16" fmla="*/ 4457818 h 4667129"/>
                  <a:gd name="connsiteX17" fmla="*/ 4458706 w 4519732"/>
                  <a:gd name="connsiteY17" fmla="*/ 4606080 h 4667129"/>
                  <a:gd name="connsiteX18" fmla="*/ 4310496 w 4519732"/>
                  <a:gd name="connsiteY18" fmla="*/ 4667129 h 4667129"/>
                  <a:gd name="connsiteX19" fmla="*/ 209235 w 4519732"/>
                  <a:gd name="connsiteY19" fmla="*/ 4667129 h 4667129"/>
                  <a:gd name="connsiteX20" fmla="*/ 62272 w 4519732"/>
                  <a:gd name="connsiteY20" fmla="*/ 4606080 h 4667129"/>
                  <a:gd name="connsiteX21" fmla="*/ 0 w 4519732"/>
                  <a:gd name="connsiteY21" fmla="*/ 4457818 h 4667129"/>
                  <a:gd name="connsiteX22" fmla="*/ 0 w 4519732"/>
                  <a:gd name="connsiteY22" fmla="*/ 209311 h 4667129"/>
                  <a:gd name="connsiteX23" fmla="*/ 62272 w 4519732"/>
                  <a:gd name="connsiteY23" fmla="*/ 61049 h 4667129"/>
                  <a:gd name="connsiteX24" fmla="*/ 209235 w 4519732"/>
                  <a:gd name="connsiteY24" fmla="*/ 0 h 466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19732" h="4667129">
                    <a:moveTo>
                      <a:pt x="209236" y="16201"/>
                    </a:moveTo>
                    <a:cubicBezTo>
                      <a:pt x="158173" y="16201"/>
                      <a:pt x="109600" y="36136"/>
                      <a:pt x="73483" y="73512"/>
                    </a:cubicBezTo>
                    <a:cubicBezTo>
                      <a:pt x="37365" y="109643"/>
                      <a:pt x="16192" y="158233"/>
                      <a:pt x="16192" y="209315"/>
                    </a:cubicBezTo>
                    <a:lnTo>
                      <a:pt x="16192" y="4457814"/>
                    </a:lnTo>
                    <a:cubicBezTo>
                      <a:pt x="16192" y="4510142"/>
                      <a:pt x="37365" y="4557486"/>
                      <a:pt x="73483" y="4594863"/>
                    </a:cubicBezTo>
                    <a:cubicBezTo>
                      <a:pt x="109600" y="4630994"/>
                      <a:pt x="158173" y="4650928"/>
                      <a:pt x="209236" y="4650928"/>
                    </a:cubicBezTo>
                    <a:lnTo>
                      <a:pt x="4310490" y="4650928"/>
                    </a:lnTo>
                    <a:cubicBezTo>
                      <a:pt x="4361554" y="4650928"/>
                      <a:pt x="4410126" y="4630994"/>
                      <a:pt x="4446244" y="4594863"/>
                    </a:cubicBezTo>
                    <a:cubicBezTo>
                      <a:pt x="4482362" y="4557486"/>
                      <a:pt x="4503534" y="4510142"/>
                      <a:pt x="4503534" y="4457814"/>
                    </a:cubicBezTo>
                    <a:lnTo>
                      <a:pt x="4503534" y="209315"/>
                    </a:lnTo>
                    <a:cubicBezTo>
                      <a:pt x="4503534" y="158233"/>
                      <a:pt x="4482362" y="109643"/>
                      <a:pt x="4446244" y="73512"/>
                    </a:cubicBezTo>
                    <a:cubicBezTo>
                      <a:pt x="4410126" y="36136"/>
                      <a:pt x="4361554" y="16201"/>
                      <a:pt x="4310490" y="16201"/>
                    </a:cubicBezTo>
                    <a:close/>
                    <a:moveTo>
                      <a:pt x="209235" y="0"/>
                    </a:moveTo>
                    <a:lnTo>
                      <a:pt x="4310496" y="0"/>
                    </a:lnTo>
                    <a:cubicBezTo>
                      <a:pt x="4366542" y="0"/>
                      <a:pt x="4418850" y="21180"/>
                      <a:pt x="4458706" y="61049"/>
                    </a:cubicBezTo>
                    <a:cubicBezTo>
                      <a:pt x="4498560" y="100918"/>
                      <a:pt x="4519732" y="153246"/>
                      <a:pt x="4519732" y="209311"/>
                    </a:cubicBezTo>
                    <a:lnTo>
                      <a:pt x="4519732" y="4457818"/>
                    </a:lnTo>
                    <a:cubicBezTo>
                      <a:pt x="4519732" y="4515130"/>
                      <a:pt x="4498560" y="4567458"/>
                      <a:pt x="4458706" y="4606080"/>
                    </a:cubicBezTo>
                    <a:cubicBezTo>
                      <a:pt x="4418850" y="4645949"/>
                      <a:pt x="4366542" y="4667129"/>
                      <a:pt x="4310496" y="4667129"/>
                    </a:cubicBezTo>
                    <a:lnTo>
                      <a:pt x="209235" y="4667129"/>
                    </a:lnTo>
                    <a:cubicBezTo>
                      <a:pt x="154436" y="4667129"/>
                      <a:pt x="100881" y="4645949"/>
                      <a:pt x="62272" y="4606080"/>
                    </a:cubicBezTo>
                    <a:cubicBezTo>
                      <a:pt x="22418" y="4567458"/>
                      <a:pt x="0" y="4515130"/>
                      <a:pt x="0" y="4457818"/>
                    </a:cubicBezTo>
                    <a:lnTo>
                      <a:pt x="0" y="209311"/>
                    </a:lnTo>
                    <a:cubicBezTo>
                      <a:pt x="0" y="153246"/>
                      <a:pt x="22418" y="100918"/>
                      <a:pt x="62272" y="61049"/>
                    </a:cubicBezTo>
                    <a:cubicBezTo>
                      <a:pt x="100881" y="21180"/>
                      <a:pt x="154436" y="0"/>
                      <a:pt x="209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F84B3F77-8525-184C-BEF2-B141C6A0C14E}"/>
                  </a:ext>
                </a:extLst>
              </p:cNvPr>
              <p:cNvSpPr/>
              <p:nvPr/>
            </p:nvSpPr>
            <p:spPr>
              <a:xfrm>
                <a:off x="14568292" y="5794966"/>
                <a:ext cx="1461314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4" h="328">
                    <a:moveTo>
                      <a:pt x="53" y="328"/>
                    </a:moveTo>
                    <a:lnTo>
                      <a:pt x="587" y="328"/>
                    </a:lnTo>
                    <a:lnTo>
                      <a:pt x="1122" y="328"/>
                    </a:lnTo>
                    <a:cubicBezTo>
                      <a:pt x="1136" y="328"/>
                      <a:pt x="1149" y="322"/>
                      <a:pt x="1159" y="312"/>
                    </a:cubicBezTo>
                    <a:cubicBezTo>
                      <a:pt x="1168" y="303"/>
                      <a:pt x="1174" y="289"/>
                      <a:pt x="1174" y="275"/>
                    </a:cubicBezTo>
                    <a:cubicBezTo>
                      <a:pt x="1173" y="205"/>
                      <a:pt x="1159" y="85"/>
                      <a:pt x="1079" y="29"/>
                    </a:cubicBezTo>
                    <a:cubicBezTo>
                      <a:pt x="998" y="-26"/>
                      <a:pt x="852" y="-17"/>
                      <a:pt x="586" y="171"/>
                    </a:cubicBezTo>
                    <a:cubicBezTo>
                      <a:pt x="586" y="171"/>
                      <a:pt x="565" y="139"/>
                      <a:pt x="519" y="128"/>
                    </a:cubicBezTo>
                    <a:cubicBezTo>
                      <a:pt x="473" y="119"/>
                      <a:pt x="402" y="130"/>
                      <a:pt x="301" y="217"/>
                    </a:cubicBezTo>
                    <a:cubicBezTo>
                      <a:pt x="301" y="217"/>
                      <a:pt x="277" y="193"/>
                      <a:pt x="230" y="183"/>
                    </a:cubicBezTo>
                    <a:cubicBezTo>
                      <a:pt x="184" y="174"/>
                      <a:pt x="115" y="177"/>
                      <a:pt x="27" y="230"/>
                    </a:cubicBezTo>
                    <a:cubicBezTo>
                      <a:pt x="3" y="244"/>
                      <a:pt x="-3" y="269"/>
                      <a:pt x="2" y="289"/>
                    </a:cubicBezTo>
                    <a:cubicBezTo>
                      <a:pt x="8" y="311"/>
                      <a:pt x="27" y="328"/>
                      <a:pt x="53" y="3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B86D3F8F-8634-9644-BA32-4BE95919A1C0}"/>
                  </a:ext>
                </a:extLst>
              </p:cNvPr>
              <p:cNvSpPr/>
              <p:nvPr/>
            </p:nvSpPr>
            <p:spPr>
              <a:xfrm>
                <a:off x="14559335" y="5785912"/>
                <a:ext cx="1477744" cy="425295"/>
              </a:xfrm>
              <a:custGeom>
                <a:avLst/>
                <a:gdLst>
                  <a:gd name="connsiteX0" fmla="*/ 1240610 w 1477744"/>
                  <a:gd name="connsiteY0" fmla="*/ 18807 h 425295"/>
                  <a:gd name="connsiteX1" fmla="*/ 742101 w 1477744"/>
                  <a:gd name="connsiteY1" fmla="*/ 228967 h 425295"/>
                  <a:gd name="connsiteX2" fmla="*/ 735878 w 1477744"/>
                  <a:gd name="connsiteY2" fmla="*/ 230209 h 425295"/>
                  <a:gd name="connsiteX3" fmla="*/ 730899 w 1477744"/>
                  <a:gd name="connsiteY3" fmla="*/ 226482 h 425295"/>
                  <a:gd name="connsiteX4" fmla="*/ 651237 w 1477744"/>
                  <a:gd name="connsiteY4" fmla="*/ 178033 h 425295"/>
                  <a:gd name="connsiteX5" fmla="*/ 387357 w 1477744"/>
                  <a:gd name="connsiteY5" fmla="*/ 286112 h 425295"/>
                  <a:gd name="connsiteX6" fmla="*/ 376154 w 1477744"/>
                  <a:gd name="connsiteY6" fmla="*/ 284869 h 425295"/>
                  <a:gd name="connsiteX7" fmla="*/ 291514 w 1477744"/>
                  <a:gd name="connsiteY7" fmla="*/ 246359 h 425295"/>
                  <a:gd name="connsiteX8" fmla="*/ 241725 w 1477744"/>
                  <a:gd name="connsiteY8" fmla="*/ 241390 h 425295"/>
                  <a:gd name="connsiteX9" fmla="*/ 46304 w 1477744"/>
                  <a:gd name="connsiteY9" fmla="*/ 303504 h 425295"/>
                  <a:gd name="connsiteX10" fmla="*/ 20165 w 1477744"/>
                  <a:gd name="connsiteY10" fmla="*/ 366860 h 425295"/>
                  <a:gd name="connsiteX11" fmla="*/ 74933 w 1477744"/>
                  <a:gd name="connsiteY11" fmla="*/ 410340 h 425295"/>
                  <a:gd name="connsiteX12" fmla="*/ 1404291 w 1477744"/>
                  <a:gd name="connsiteY12" fmla="*/ 410340 h 425295"/>
                  <a:gd name="connsiteX13" fmla="*/ 1444122 w 1477744"/>
                  <a:gd name="connsiteY13" fmla="*/ 392948 h 425295"/>
                  <a:gd name="connsiteX14" fmla="*/ 1460303 w 1477744"/>
                  <a:gd name="connsiteY14" fmla="*/ 351953 h 425295"/>
                  <a:gd name="connsiteX15" fmla="*/ 1345789 w 1477744"/>
                  <a:gd name="connsiteY15" fmla="*/ 53805 h 425295"/>
                  <a:gd name="connsiteX16" fmla="*/ 1240610 w 1477744"/>
                  <a:gd name="connsiteY16" fmla="*/ 18807 h 425295"/>
                  <a:gd name="connsiteX17" fmla="*/ 1246358 w 1477744"/>
                  <a:gd name="connsiteY17" fmla="*/ 1147 h 425295"/>
                  <a:gd name="connsiteX18" fmla="*/ 1354514 w 1477744"/>
                  <a:gd name="connsiteY18" fmla="*/ 38851 h 425295"/>
                  <a:gd name="connsiteX19" fmla="*/ 1477744 w 1477744"/>
                  <a:gd name="connsiteY19" fmla="*/ 350740 h 425295"/>
                  <a:gd name="connsiteX20" fmla="*/ 1456583 w 1477744"/>
                  <a:gd name="connsiteY20" fmla="*/ 402929 h 425295"/>
                  <a:gd name="connsiteX21" fmla="*/ 1404304 w 1477744"/>
                  <a:gd name="connsiteY21" fmla="*/ 425295 h 425295"/>
                  <a:gd name="connsiteX22" fmla="*/ 73675 w 1477744"/>
                  <a:gd name="connsiteY22" fmla="*/ 425295 h 425295"/>
                  <a:gd name="connsiteX23" fmla="*/ 2724 w 1477744"/>
                  <a:gd name="connsiteY23" fmla="*/ 370622 h 425295"/>
                  <a:gd name="connsiteX24" fmla="*/ 36333 w 1477744"/>
                  <a:gd name="connsiteY24" fmla="*/ 287368 h 425295"/>
                  <a:gd name="connsiteX25" fmla="*/ 296484 w 1477744"/>
                  <a:gd name="connsiteY25" fmla="*/ 228967 h 425295"/>
                  <a:gd name="connsiteX26" fmla="*/ 382371 w 1477744"/>
                  <a:gd name="connsiteY26" fmla="*/ 267487 h 425295"/>
                  <a:gd name="connsiteX27" fmla="*/ 654969 w 1477744"/>
                  <a:gd name="connsiteY27" fmla="*/ 160625 h 425295"/>
                  <a:gd name="connsiteX28" fmla="*/ 739612 w 1477744"/>
                  <a:gd name="connsiteY28" fmla="*/ 209085 h 425295"/>
                  <a:gd name="connsiteX29" fmla="*/ 1246358 w 1477744"/>
                  <a:gd name="connsiteY29" fmla="*/ 1147 h 425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7744" h="425295">
                    <a:moveTo>
                      <a:pt x="1240610" y="18807"/>
                    </a:moveTo>
                    <a:cubicBezTo>
                      <a:pt x="1119950" y="10247"/>
                      <a:pt x="953081" y="80824"/>
                      <a:pt x="742101" y="228967"/>
                    </a:cubicBezTo>
                    <a:cubicBezTo>
                      <a:pt x="740857" y="230209"/>
                      <a:pt x="738367" y="230209"/>
                      <a:pt x="735878" y="230209"/>
                    </a:cubicBezTo>
                    <a:cubicBezTo>
                      <a:pt x="733388" y="230209"/>
                      <a:pt x="732144" y="228967"/>
                      <a:pt x="730899" y="226482"/>
                    </a:cubicBezTo>
                    <a:cubicBezTo>
                      <a:pt x="729654" y="226482"/>
                      <a:pt x="704760" y="190456"/>
                      <a:pt x="651237" y="178033"/>
                    </a:cubicBezTo>
                    <a:cubicBezTo>
                      <a:pt x="579043" y="161883"/>
                      <a:pt x="488179" y="199152"/>
                      <a:pt x="387357" y="286112"/>
                    </a:cubicBezTo>
                    <a:cubicBezTo>
                      <a:pt x="383623" y="288596"/>
                      <a:pt x="379889" y="288596"/>
                      <a:pt x="376154" y="284869"/>
                    </a:cubicBezTo>
                    <a:cubicBezTo>
                      <a:pt x="376154" y="284869"/>
                      <a:pt x="347526" y="257539"/>
                      <a:pt x="291514" y="246359"/>
                    </a:cubicBezTo>
                    <a:cubicBezTo>
                      <a:pt x="277822" y="243874"/>
                      <a:pt x="261641" y="241390"/>
                      <a:pt x="241725" y="241390"/>
                    </a:cubicBezTo>
                    <a:cubicBezTo>
                      <a:pt x="191936" y="241390"/>
                      <a:pt x="127211" y="255055"/>
                      <a:pt x="46304" y="303504"/>
                    </a:cubicBezTo>
                    <a:cubicBezTo>
                      <a:pt x="18921" y="319653"/>
                      <a:pt x="15187" y="348226"/>
                      <a:pt x="20165" y="366860"/>
                    </a:cubicBezTo>
                    <a:cubicBezTo>
                      <a:pt x="25144" y="386737"/>
                      <a:pt x="42570" y="410340"/>
                      <a:pt x="74933" y="410340"/>
                    </a:cubicBezTo>
                    <a:lnTo>
                      <a:pt x="1404291" y="410340"/>
                    </a:lnTo>
                    <a:cubicBezTo>
                      <a:pt x="1419227" y="410340"/>
                      <a:pt x="1432919" y="404129"/>
                      <a:pt x="1444122" y="392948"/>
                    </a:cubicBezTo>
                    <a:cubicBezTo>
                      <a:pt x="1454079" y="381768"/>
                      <a:pt x="1460303" y="366860"/>
                      <a:pt x="1460303" y="351953"/>
                    </a:cubicBezTo>
                    <a:cubicBezTo>
                      <a:pt x="1459058" y="268720"/>
                      <a:pt x="1442877" y="120888"/>
                      <a:pt x="1345789" y="53805"/>
                    </a:cubicBezTo>
                    <a:cubicBezTo>
                      <a:pt x="1315916" y="33307"/>
                      <a:pt x="1280830" y="21661"/>
                      <a:pt x="1240610" y="18807"/>
                    </a:cubicBezTo>
                    <a:close/>
                    <a:moveTo>
                      <a:pt x="1246358" y="1147"/>
                    </a:moveTo>
                    <a:cubicBezTo>
                      <a:pt x="1287609" y="4836"/>
                      <a:pt x="1323707" y="17417"/>
                      <a:pt x="1354514" y="38851"/>
                    </a:cubicBezTo>
                    <a:cubicBezTo>
                      <a:pt x="1459073" y="109679"/>
                      <a:pt x="1476499" y="265002"/>
                      <a:pt x="1477744" y="350740"/>
                    </a:cubicBezTo>
                    <a:cubicBezTo>
                      <a:pt x="1477744" y="369379"/>
                      <a:pt x="1470276" y="389260"/>
                      <a:pt x="1456583" y="402929"/>
                    </a:cubicBezTo>
                    <a:cubicBezTo>
                      <a:pt x="1441646" y="416597"/>
                      <a:pt x="1422975" y="425295"/>
                      <a:pt x="1404304" y="425295"/>
                    </a:cubicBezTo>
                    <a:lnTo>
                      <a:pt x="73675" y="425295"/>
                    </a:lnTo>
                    <a:cubicBezTo>
                      <a:pt x="40067" y="425295"/>
                      <a:pt x="11438" y="404171"/>
                      <a:pt x="2724" y="370622"/>
                    </a:cubicBezTo>
                    <a:cubicBezTo>
                      <a:pt x="-5989" y="338314"/>
                      <a:pt x="6459" y="304765"/>
                      <a:pt x="36333" y="287368"/>
                    </a:cubicBezTo>
                    <a:cubicBezTo>
                      <a:pt x="153338" y="217784"/>
                      <a:pt x="241715" y="216541"/>
                      <a:pt x="296484" y="228967"/>
                    </a:cubicBezTo>
                    <a:cubicBezTo>
                      <a:pt x="341294" y="238908"/>
                      <a:pt x="369923" y="258789"/>
                      <a:pt x="382371" y="267487"/>
                    </a:cubicBezTo>
                    <a:cubicBezTo>
                      <a:pt x="485684" y="179263"/>
                      <a:pt x="577795" y="143228"/>
                      <a:pt x="654969" y="160625"/>
                    </a:cubicBezTo>
                    <a:cubicBezTo>
                      <a:pt x="702270" y="170565"/>
                      <a:pt x="728409" y="196660"/>
                      <a:pt x="739612" y="209085"/>
                    </a:cubicBezTo>
                    <a:cubicBezTo>
                      <a:pt x="952463" y="59043"/>
                      <a:pt x="1122603" y="-9920"/>
                      <a:pt x="1246358" y="1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1F252579-73EE-C943-A955-5598EFF5F586}"/>
                  </a:ext>
                </a:extLst>
              </p:cNvPr>
              <p:cNvSpPr/>
              <p:nvPr/>
            </p:nvSpPr>
            <p:spPr>
              <a:xfrm>
                <a:off x="18061492" y="4237180"/>
                <a:ext cx="4503537" cy="4650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6" h="3733">
                    <a:moveTo>
                      <a:pt x="3454" y="3733"/>
                    </a:moveTo>
                    <a:lnTo>
                      <a:pt x="1808" y="3733"/>
                    </a:lnTo>
                    <a:lnTo>
                      <a:pt x="162" y="3733"/>
                    </a:lnTo>
                    <a:cubicBezTo>
                      <a:pt x="118" y="3733"/>
                      <a:pt x="77" y="3715"/>
                      <a:pt x="48" y="3686"/>
                    </a:cubicBezTo>
                    <a:cubicBezTo>
                      <a:pt x="18" y="3656"/>
                      <a:pt x="0" y="3616"/>
                      <a:pt x="0" y="3571"/>
                    </a:cubicBezTo>
                    <a:lnTo>
                      <a:pt x="0" y="1866"/>
                    </a:lnTo>
                    <a:lnTo>
                      <a:pt x="0" y="161"/>
                    </a:lnTo>
                    <a:cubicBezTo>
                      <a:pt x="0" y="116"/>
                      <a:pt x="18" y="76"/>
                      <a:pt x="48" y="47"/>
                    </a:cubicBezTo>
                    <a:cubicBezTo>
                      <a:pt x="77" y="17"/>
                      <a:pt x="118" y="0"/>
                      <a:pt x="162" y="0"/>
                    </a:cubicBezTo>
                    <a:lnTo>
                      <a:pt x="1808" y="0"/>
                    </a:lnTo>
                    <a:lnTo>
                      <a:pt x="3454" y="0"/>
                    </a:lnTo>
                    <a:cubicBezTo>
                      <a:pt x="3499" y="0"/>
                      <a:pt x="3539" y="17"/>
                      <a:pt x="3569" y="47"/>
                    </a:cubicBezTo>
                    <a:cubicBezTo>
                      <a:pt x="3598" y="76"/>
                      <a:pt x="3616" y="116"/>
                      <a:pt x="3616" y="161"/>
                    </a:cubicBezTo>
                    <a:lnTo>
                      <a:pt x="3616" y="1866"/>
                    </a:lnTo>
                    <a:lnTo>
                      <a:pt x="3616" y="3571"/>
                    </a:lnTo>
                    <a:cubicBezTo>
                      <a:pt x="3616" y="3616"/>
                      <a:pt x="3598" y="3656"/>
                      <a:pt x="3569" y="3686"/>
                    </a:cubicBezTo>
                    <a:cubicBezTo>
                      <a:pt x="3539" y="3715"/>
                      <a:pt x="3499" y="3733"/>
                      <a:pt x="3454" y="37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80B0C1D0-5900-2442-BC1F-1283B43C8A61}"/>
                  </a:ext>
                </a:extLst>
              </p:cNvPr>
              <p:cNvSpPr/>
              <p:nvPr/>
            </p:nvSpPr>
            <p:spPr>
              <a:xfrm>
                <a:off x="18052772" y="4228456"/>
                <a:ext cx="4519732" cy="4667129"/>
              </a:xfrm>
              <a:custGeom>
                <a:avLst/>
                <a:gdLst>
                  <a:gd name="connsiteX0" fmla="*/ 210484 w 4519732"/>
                  <a:gd name="connsiteY0" fmla="*/ 16201 h 4667129"/>
                  <a:gd name="connsiteX1" fmla="*/ 74730 w 4519732"/>
                  <a:gd name="connsiteY1" fmla="*/ 73512 h 4667129"/>
                  <a:gd name="connsiteX2" fmla="*/ 17440 w 4519732"/>
                  <a:gd name="connsiteY2" fmla="*/ 209315 h 4667129"/>
                  <a:gd name="connsiteX3" fmla="*/ 17440 w 4519732"/>
                  <a:gd name="connsiteY3" fmla="*/ 4457814 h 4667129"/>
                  <a:gd name="connsiteX4" fmla="*/ 74730 w 4519732"/>
                  <a:gd name="connsiteY4" fmla="*/ 4594863 h 4667129"/>
                  <a:gd name="connsiteX5" fmla="*/ 210484 w 4519732"/>
                  <a:gd name="connsiteY5" fmla="*/ 4650928 h 4667129"/>
                  <a:gd name="connsiteX6" fmla="*/ 4310492 w 4519732"/>
                  <a:gd name="connsiteY6" fmla="*/ 4650928 h 4667129"/>
                  <a:gd name="connsiteX7" fmla="*/ 4447492 w 4519732"/>
                  <a:gd name="connsiteY7" fmla="*/ 4594863 h 4667129"/>
                  <a:gd name="connsiteX8" fmla="*/ 4503536 w 4519732"/>
                  <a:gd name="connsiteY8" fmla="*/ 4457814 h 4667129"/>
                  <a:gd name="connsiteX9" fmla="*/ 4503536 w 4519732"/>
                  <a:gd name="connsiteY9" fmla="*/ 209315 h 4667129"/>
                  <a:gd name="connsiteX10" fmla="*/ 4447492 w 4519732"/>
                  <a:gd name="connsiteY10" fmla="*/ 73512 h 4667129"/>
                  <a:gd name="connsiteX11" fmla="*/ 4310492 w 4519732"/>
                  <a:gd name="connsiteY11" fmla="*/ 16201 h 4667129"/>
                  <a:gd name="connsiteX12" fmla="*/ 210480 w 4519732"/>
                  <a:gd name="connsiteY12" fmla="*/ 0 h 4667129"/>
                  <a:gd name="connsiteX13" fmla="*/ 4310496 w 4519732"/>
                  <a:gd name="connsiteY13" fmla="*/ 0 h 4667129"/>
                  <a:gd name="connsiteX14" fmla="*/ 4458704 w 4519732"/>
                  <a:gd name="connsiteY14" fmla="*/ 61049 h 4667129"/>
                  <a:gd name="connsiteX15" fmla="*/ 4519732 w 4519732"/>
                  <a:gd name="connsiteY15" fmla="*/ 209311 h 4667129"/>
                  <a:gd name="connsiteX16" fmla="*/ 4519732 w 4519732"/>
                  <a:gd name="connsiteY16" fmla="*/ 4457818 h 4667129"/>
                  <a:gd name="connsiteX17" fmla="*/ 4458704 w 4519732"/>
                  <a:gd name="connsiteY17" fmla="*/ 4606080 h 4667129"/>
                  <a:gd name="connsiteX18" fmla="*/ 4310496 w 4519732"/>
                  <a:gd name="connsiteY18" fmla="*/ 4667129 h 4667129"/>
                  <a:gd name="connsiteX19" fmla="*/ 210480 w 4519732"/>
                  <a:gd name="connsiteY19" fmla="*/ 4667129 h 4667129"/>
                  <a:gd name="connsiteX20" fmla="*/ 62272 w 4519732"/>
                  <a:gd name="connsiteY20" fmla="*/ 4606080 h 4667129"/>
                  <a:gd name="connsiteX21" fmla="*/ 0 w 4519732"/>
                  <a:gd name="connsiteY21" fmla="*/ 4457818 h 4667129"/>
                  <a:gd name="connsiteX22" fmla="*/ 0 w 4519732"/>
                  <a:gd name="connsiteY22" fmla="*/ 209311 h 4667129"/>
                  <a:gd name="connsiteX23" fmla="*/ 62272 w 4519732"/>
                  <a:gd name="connsiteY23" fmla="*/ 61049 h 4667129"/>
                  <a:gd name="connsiteX24" fmla="*/ 210480 w 4519732"/>
                  <a:gd name="connsiteY24" fmla="*/ 0 h 466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19732" h="4667129">
                    <a:moveTo>
                      <a:pt x="210484" y="16201"/>
                    </a:moveTo>
                    <a:cubicBezTo>
                      <a:pt x="159420" y="16201"/>
                      <a:pt x="109602" y="36136"/>
                      <a:pt x="74730" y="73512"/>
                    </a:cubicBezTo>
                    <a:cubicBezTo>
                      <a:pt x="37368" y="109643"/>
                      <a:pt x="17440" y="158233"/>
                      <a:pt x="17440" y="209315"/>
                    </a:cubicBezTo>
                    <a:lnTo>
                      <a:pt x="17440" y="4457814"/>
                    </a:lnTo>
                    <a:cubicBezTo>
                      <a:pt x="17440" y="4510142"/>
                      <a:pt x="37368" y="4557486"/>
                      <a:pt x="74730" y="4594863"/>
                    </a:cubicBezTo>
                    <a:cubicBezTo>
                      <a:pt x="109602" y="4630994"/>
                      <a:pt x="159420" y="4650928"/>
                      <a:pt x="210484" y="4650928"/>
                    </a:cubicBezTo>
                    <a:lnTo>
                      <a:pt x="4310492" y="4650928"/>
                    </a:lnTo>
                    <a:cubicBezTo>
                      <a:pt x="4362800" y="4650928"/>
                      <a:pt x="4410128" y="4630994"/>
                      <a:pt x="4447492" y="4594863"/>
                    </a:cubicBezTo>
                    <a:cubicBezTo>
                      <a:pt x="4483608" y="4557486"/>
                      <a:pt x="4503536" y="4510142"/>
                      <a:pt x="4503536" y="4457814"/>
                    </a:cubicBezTo>
                    <a:lnTo>
                      <a:pt x="4503536" y="209315"/>
                    </a:lnTo>
                    <a:cubicBezTo>
                      <a:pt x="4503536" y="158233"/>
                      <a:pt x="4483608" y="109643"/>
                      <a:pt x="4447492" y="73512"/>
                    </a:cubicBezTo>
                    <a:cubicBezTo>
                      <a:pt x="4410128" y="36136"/>
                      <a:pt x="4362800" y="16201"/>
                      <a:pt x="4310492" y="16201"/>
                    </a:cubicBezTo>
                    <a:close/>
                    <a:moveTo>
                      <a:pt x="210480" y="0"/>
                    </a:moveTo>
                    <a:lnTo>
                      <a:pt x="4310496" y="0"/>
                    </a:lnTo>
                    <a:cubicBezTo>
                      <a:pt x="4367786" y="0"/>
                      <a:pt x="4420096" y="21180"/>
                      <a:pt x="4458704" y="61049"/>
                    </a:cubicBezTo>
                    <a:cubicBezTo>
                      <a:pt x="4498558" y="100918"/>
                      <a:pt x="4519732" y="153246"/>
                      <a:pt x="4519732" y="209311"/>
                    </a:cubicBezTo>
                    <a:lnTo>
                      <a:pt x="4519732" y="4457818"/>
                    </a:lnTo>
                    <a:cubicBezTo>
                      <a:pt x="4519732" y="4515130"/>
                      <a:pt x="4498558" y="4567458"/>
                      <a:pt x="4458704" y="4606080"/>
                    </a:cubicBezTo>
                    <a:cubicBezTo>
                      <a:pt x="4420096" y="4645949"/>
                      <a:pt x="4367786" y="4667129"/>
                      <a:pt x="4310496" y="4667129"/>
                    </a:cubicBezTo>
                    <a:lnTo>
                      <a:pt x="210480" y="4667129"/>
                    </a:lnTo>
                    <a:cubicBezTo>
                      <a:pt x="154434" y="4667129"/>
                      <a:pt x="102126" y="4645949"/>
                      <a:pt x="62272" y="4606080"/>
                    </a:cubicBezTo>
                    <a:cubicBezTo>
                      <a:pt x="22418" y="4567458"/>
                      <a:pt x="0" y="4515130"/>
                      <a:pt x="0" y="4457818"/>
                    </a:cubicBezTo>
                    <a:lnTo>
                      <a:pt x="0" y="209311"/>
                    </a:lnTo>
                    <a:cubicBezTo>
                      <a:pt x="0" y="153246"/>
                      <a:pt x="22418" y="100918"/>
                      <a:pt x="62272" y="61049"/>
                    </a:cubicBezTo>
                    <a:cubicBezTo>
                      <a:pt x="102126" y="21180"/>
                      <a:pt x="154434" y="0"/>
                      <a:pt x="210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D28AD3FE-9F22-A24A-BCD1-42F8F2447358}"/>
                  </a:ext>
                </a:extLst>
              </p:cNvPr>
              <p:cNvSpPr/>
              <p:nvPr/>
            </p:nvSpPr>
            <p:spPr>
              <a:xfrm>
                <a:off x="21086274" y="7230623"/>
                <a:ext cx="1108755" cy="456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1" h="367">
                    <a:moveTo>
                      <a:pt x="829" y="367"/>
                    </a:moveTo>
                    <a:lnTo>
                      <a:pt x="446" y="367"/>
                    </a:lnTo>
                    <a:lnTo>
                      <a:pt x="62" y="367"/>
                    </a:lnTo>
                    <a:cubicBezTo>
                      <a:pt x="33" y="367"/>
                      <a:pt x="11" y="347"/>
                      <a:pt x="3" y="324"/>
                    </a:cubicBezTo>
                    <a:cubicBezTo>
                      <a:pt x="-5" y="300"/>
                      <a:pt x="1" y="272"/>
                      <a:pt x="26" y="255"/>
                    </a:cubicBezTo>
                    <a:cubicBezTo>
                      <a:pt x="49" y="238"/>
                      <a:pt x="75" y="227"/>
                      <a:pt x="104" y="226"/>
                    </a:cubicBezTo>
                    <a:cubicBezTo>
                      <a:pt x="133" y="225"/>
                      <a:pt x="163" y="234"/>
                      <a:pt x="196" y="260"/>
                    </a:cubicBezTo>
                    <a:cubicBezTo>
                      <a:pt x="196" y="260"/>
                      <a:pt x="228" y="207"/>
                      <a:pt x="277" y="170"/>
                    </a:cubicBezTo>
                    <a:cubicBezTo>
                      <a:pt x="326" y="133"/>
                      <a:pt x="391" y="113"/>
                      <a:pt x="460" y="181"/>
                    </a:cubicBezTo>
                    <a:cubicBezTo>
                      <a:pt x="460" y="181"/>
                      <a:pt x="483" y="133"/>
                      <a:pt x="524" y="86"/>
                    </a:cubicBezTo>
                    <a:cubicBezTo>
                      <a:pt x="566" y="40"/>
                      <a:pt x="624" y="-5"/>
                      <a:pt x="694" y="0"/>
                    </a:cubicBezTo>
                    <a:cubicBezTo>
                      <a:pt x="761" y="6"/>
                      <a:pt x="808" y="38"/>
                      <a:pt x="839" y="90"/>
                    </a:cubicBezTo>
                    <a:cubicBezTo>
                      <a:pt x="870" y="142"/>
                      <a:pt x="886" y="215"/>
                      <a:pt x="891" y="302"/>
                    </a:cubicBezTo>
                    <a:cubicBezTo>
                      <a:pt x="892" y="319"/>
                      <a:pt x="885" y="336"/>
                      <a:pt x="874" y="347"/>
                    </a:cubicBezTo>
                    <a:cubicBezTo>
                      <a:pt x="862" y="360"/>
                      <a:pt x="846" y="367"/>
                      <a:pt x="829" y="3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6580AD24-390D-8346-870D-4A4FE5244B2A}"/>
                  </a:ext>
                </a:extLst>
              </p:cNvPr>
              <p:cNvSpPr/>
              <p:nvPr/>
            </p:nvSpPr>
            <p:spPr>
              <a:xfrm>
                <a:off x="21077760" y="7221471"/>
                <a:ext cx="1125987" cy="473994"/>
              </a:xfrm>
              <a:custGeom>
                <a:avLst/>
                <a:gdLst>
                  <a:gd name="connsiteX0" fmla="*/ 872119 w 1125987"/>
                  <a:gd name="connsiteY0" fmla="*/ 19117 h 473994"/>
                  <a:gd name="connsiteX1" fmla="*/ 668043 w 1125987"/>
                  <a:gd name="connsiteY1" fmla="*/ 121018 h 473994"/>
                  <a:gd name="connsiteX2" fmla="*/ 588403 w 1125987"/>
                  <a:gd name="connsiteY2" fmla="*/ 237832 h 473994"/>
                  <a:gd name="connsiteX3" fmla="*/ 580937 w 1125987"/>
                  <a:gd name="connsiteY3" fmla="*/ 241560 h 473994"/>
                  <a:gd name="connsiteX4" fmla="*/ 574715 w 1125987"/>
                  <a:gd name="connsiteY4" fmla="*/ 240317 h 473994"/>
                  <a:gd name="connsiteX5" fmla="*/ 358193 w 1125987"/>
                  <a:gd name="connsiteY5" fmla="*/ 226648 h 473994"/>
                  <a:gd name="connsiteX6" fmla="*/ 259889 w 1125987"/>
                  <a:gd name="connsiteY6" fmla="*/ 337248 h 473994"/>
                  <a:gd name="connsiteX7" fmla="*/ 253667 w 1125987"/>
                  <a:gd name="connsiteY7" fmla="*/ 340976 h 473994"/>
                  <a:gd name="connsiteX8" fmla="*/ 247445 w 1125987"/>
                  <a:gd name="connsiteY8" fmla="*/ 339733 h 473994"/>
                  <a:gd name="connsiteX9" fmla="*/ 142917 w 1125987"/>
                  <a:gd name="connsiteY9" fmla="*/ 298724 h 473994"/>
                  <a:gd name="connsiteX10" fmla="*/ 137941 w 1125987"/>
                  <a:gd name="connsiteY10" fmla="*/ 298724 h 473994"/>
                  <a:gd name="connsiteX11" fmla="*/ 45857 w 1125987"/>
                  <a:gd name="connsiteY11" fmla="*/ 332277 h 473994"/>
                  <a:gd name="connsiteX12" fmla="*/ 20969 w 1125987"/>
                  <a:gd name="connsiteY12" fmla="*/ 409325 h 473994"/>
                  <a:gd name="connsiteX13" fmla="*/ 85677 w 1125987"/>
                  <a:gd name="connsiteY13" fmla="*/ 456547 h 473994"/>
                  <a:gd name="connsiteX14" fmla="*/ 1040109 w 1125987"/>
                  <a:gd name="connsiteY14" fmla="*/ 456547 h 473994"/>
                  <a:gd name="connsiteX15" fmla="*/ 1089885 w 1125987"/>
                  <a:gd name="connsiteY15" fmla="*/ 435421 h 473994"/>
                  <a:gd name="connsiteX16" fmla="*/ 1108549 w 1125987"/>
                  <a:gd name="connsiteY16" fmla="*/ 384471 h 473994"/>
                  <a:gd name="connsiteX17" fmla="*/ 1045087 w 1125987"/>
                  <a:gd name="connsiteY17" fmla="*/ 125989 h 473994"/>
                  <a:gd name="connsiteX18" fmla="*/ 872119 w 1125987"/>
                  <a:gd name="connsiteY18" fmla="*/ 19117 h 473994"/>
                  <a:gd name="connsiteX19" fmla="*/ 873371 w 1125987"/>
                  <a:gd name="connsiteY19" fmla="*/ 427 h 473994"/>
                  <a:gd name="connsiteX20" fmla="*/ 1060033 w 1125987"/>
                  <a:gd name="connsiteY20" fmla="*/ 117265 h 473994"/>
                  <a:gd name="connsiteX21" fmla="*/ 1125987 w 1125987"/>
                  <a:gd name="connsiteY21" fmla="*/ 383258 h 473994"/>
                  <a:gd name="connsiteX22" fmla="*/ 1102343 w 1125987"/>
                  <a:gd name="connsiteY22" fmla="*/ 446649 h 473994"/>
                  <a:gd name="connsiteX23" fmla="*/ 1040123 w 1125987"/>
                  <a:gd name="connsiteY23" fmla="*/ 473994 h 473994"/>
                  <a:gd name="connsiteX24" fmla="*/ 85655 w 1125987"/>
                  <a:gd name="connsiteY24" fmla="*/ 473994 h 473994"/>
                  <a:gd name="connsiteX25" fmla="*/ 4769 w 1125987"/>
                  <a:gd name="connsiteY25" fmla="*/ 414332 h 473994"/>
                  <a:gd name="connsiteX26" fmla="*/ 35879 w 1125987"/>
                  <a:gd name="connsiteY26" fmla="*/ 318624 h 473994"/>
                  <a:gd name="connsiteX27" fmla="*/ 136677 w 1125987"/>
                  <a:gd name="connsiteY27" fmla="*/ 281336 h 473994"/>
                  <a:gd name="connsiteX28" fmla="*/ 251163 w 1125987"/>
                  <a:gd name="connsiteY28" fmla="*/ 319867 h 473994"/>
                  <a:gd name="connsiteX29" fmla="*/ 348227 w 1125987"/>
                  <a:gd name="connsiteY29" fmla="*/ 214216 h 473994"/>
                  <a:gd name="connsiteX30" fmla="*/ 578445 w 1125987"/>
                  <a:gd name="connsiteY30" fmla="*/ 220431 h 473994"/>
                  <a:gd name="connsiteX31" fmla="*/ 654353 w 1125987"/>
                  <a:gd name="connsiteY31" fmla="*/ 111051 h 473994"/>
                  <a:gd name="connsiteX32" fmla="*/ 873371 w 1125987"/>
                  <a:gd name="connsiteY32" fmla="*/ 427 h 47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25987" h="473994">
                    <a:moveTo>
                      <a:pt x="872119" y="19117"/>
                    </a:moveTo>
                    <a:cubicBezTo>
                      <a:pt x="785013" y="11661"/>
                      <a:pt x="712839" y="71310"/>
                      <a:pt x="668043" y="121018"/>
                    </a:cubicBezTo>
                    <a:cubicBezTo>
                      <a:pt x="617023" y="178183"/>
                      <a:pt x="588403" y="236589"/>
                      <a:pt x="588403" y="237832"/>
                    </a:cubicBezTo>
                    <a:cubicBezTo>
                      <a:pt x="587159" y="240317"/>
                      <a:pt x="584669" y="241560"/>
                      <a:pt x="580937" y="241560"/>
                    </a:cubicBezTo>
                    <a:cubicBezTo>
                      <a:pt x="579693" y="242803"/>
                      <a:pt x="575959" y="241560"/>
                      <a:pt x="574715" y="240317"/>
                    </a:cubicBezTo>
                    <a:cubicBezTo>
                      <a:pt x="507519" y="173212"/>
                      <a:pt x="435345" y="169484"/>
                      <a:pt x="358193" y="226648"/>
                    </a:cubicBezTo>
                    <a:cubicBezTo>
                      <a:pt x="299709" y="271385"/>
                      <a:pt x="259889" y="336005"/>
                      <a:pt x="259889" y="337248"/>
                    </a:cubicBezTo>
                    <a:cubicBezTo>
                      <a:pt x="258645" y="339733"/>
                      <a:pt x="257399" y="340976"/>
                      <a:pt x="253667" y="340976"/>
                    </a:cubicBezTo>
                    <a:cubicBezTo>
                      <a:pt x="251177" y="340976"/>
                      <a:pt x="248689" y="340976"/>
                      <a:pt x="247445" y="339733"/>
                    </a:cubicBezTo>
                    <a:cubicBezTo>
                      <a:pt x="213847" y="312394"/>
                      <a:pt x="179005" y="298724"/>
                      <a:pt x="142917" y="298724"/>
                    </a:cubicBezTo>
                    <a:cubicBezTo>
                      <a:pt x="140429" y="298724"/>
                      <a:pt x="139185" y="298724"/>
                      <a:pt x="137941" y="298724"/>
                    </a:cubicBezTo>
                    <a:cubicBezTo>
                      <a:pt x="108075" y="298724"/>
                      <a:pt x="75721" y="309909"/>
                      <a:pt x="45857" y="332277"/>
                    </a:cubicBezTo>
                    <a:cubicBezTo>
                      <a:pt x="20969" y="349675"/>
                      <a:pt x="11015" y="379500"/>
                      <a:pt x="20969" y="409325"/>
                    </a:cubicBezTo>
                    <a:cubicBezTo>
                      <a:pt x="29679" y="437907"/>
                      <a:pt x="55811" y="456547"/>
                      <a:pt x="85677" y="456547"/>
                    </a:cubicBezTo>
                    <a:lnTo>
                      <a:pt x="1040109" y="456547"/>
                    </a:lnTo>
                    <a:cubicBezTo>
                      <a:pt x="1058775" y="456547"/>
                      <a:pt x="1077441" y="449091"/>
                      <a:pt x="1089885" y="435421"/>
                    </a:cubicBezTo>
                    <a:cubicBezTo>
                      <a:pt x="1102329" y="420509"/>
                      <a:pt x="1109795" y="404354"/>
                      <a:pt x="1108549" y="384471"/>
                    </a:cubicBezTo>
                    <a:cubicBezTo>
                      <a:pt x="1102329" y="270142"/>
                      <a:pt x="1081173" y="185639"/>
                      <a:pt x="1045087" y="125989"/>
                    </a:cubicBezTo>
                    <a:cubicBezTo>
                      <a:pt x="1005267" y="58883"/>
                      <a:pt x="949271" y="25330"/>
                      <a:pt x="872119" y="19117"/>
                    </a:cubicBezTo>
                    <a:close/>
                    <a:moveTo>
                      <a:pt x="873371" y="427"/>
                    </a:moveTo>
                    <a:cubicBezTo>
                      <a:pt x="955503" y="7885"/>
                      <a:pt x="1017723" y="46417"/>
                      <a:pt x="1060033" y="117265"/>
                    </a:cubicBezTo>
                    <a:cubicBezTo>
                      <a:pt x="1097365" y="180656"/>
                      <a:pt x="1118521" y="266420"/>
                      <a:pt x="1125987" y="383258"/>
                    </a:cubicBezTo>
                    <a:cubicBezTo>
                      <a:pt x="1125987" y="406875"/>
                      <a:pt x="1118521" y="429248"/>
                      <a:pt x="1102343" y="446649"/>
                    </a:cubicBezTo>
                    <a:cubicBezTo>
                      <a:pt x="1086165" y="464051"/>
                      <a:pt x="1063767" y="473994"/>
                      <a:pt x="1040123" y="473994"/>
                    </a:cubicBezTo>
                    <a:lnTo>
                      <a:pt x="85655" y="473994"/>
                    </a:lnTo>
                    <a:cubicBezTo>
                      <a:pt x="49567" y="473994"/>
                      <a:pt x="15969" y="450378"/>
                      <a:pt x="4769" y="414332"/>
                    </a:cubicBezTo>
                    <a:cubicBezTo>
                      <a:pt x="-7675" y="378286"/>
                      <a:pt x="4769" y="339755"/>
                      <a:pt x="35879" y="318624"/>
                    </a:cubicBezTo>
                    <a:cubicBezTo>
                      <a:pt x="69479" y="295008"/>
                      <a:pt x="103077" y="282579"/>
                      <a:pt x="136677" y="281336"/>
                    </a:cubicBezTo>
                    <a:cubicBezTo>
                      <a:pt x="176497" y="280093"/>
                      <a:pt x="213831" y="292522"/>
                      <a:pt x="251163" y="319867"/>
                    </a:cubicBezTo>
                    <a:cubicBezTo>
                      <a:pt x="262363" y="301223"/>
                      <a:pt x="298451" y="250262"/>
                      <a:pt x="348227" y="214216"/>
                    </a:cubicBezTo>
                    <a:cubicBezTo>
                      <a:pt x="427869" y="153311"/>
                      <a:pt x="507513" y="155797"/>
                      <a:pt x="578445" y="220431"/>
                    </a:cubicBezTo>
                    <a:cubicBezTo>
                      <a:pt x="588399" y="199301"/>
                      <a:pt x="614533" y="155797"/>
                      <a:pt x="654353" y="111051"/>
                    </a:cubicBezTo>
                    <a:cubicBezTo>
                      <a:pt x="722797" y="33987"/>
                      <a:pt x="798705" y="-4545"/>
                      <a:pt x="873371" y="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3F518E7-FCAB-7F43-AAB7-2975F5F66B32}"/>
                </a:ext>
              </a:extLst>
            </p:cNvPr>
            <p:cNvGrpSpPr/>
            <p:nvPr/>
          </p:nvGrpSpPr>
          <p:grpSpPr>
            <a:xfrm>
              <a:off x="8367986" y="5545721"/>
              <a:ext cx="2353301" cy="5261577"/>
              <a:chOff x="8367986" y="5545721"/>
              <a:chExt cx="2353301" cy="5261577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C12F4A0B-94BA-9949-8832-FDCE16D77DAA}"/>
                  </a:ext>
                </a:extLst>
              </p:cNvPr>
              <p:cNvSpPr/>
              <p:nvPr/>
            </p:nvSpPr>
            <p:spPr>
              <a:xfrm>
                <a:off x="8376707" y="5553198"/>
                <a:ext cx="108384" cy="5246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4211">
                    <a:moveTo>
                      <a:pt x="0" y="45"/>
                    </a:moveTo>
                    <a:lnTo>
                      <a:pt x="0" y="2105"/>
                    </a:lnTo>
                    <a:lnTo>
                      <a:pt x="0" y="4166"/>
                    </a:lnTo>
                    <a:cubicBezTo>
                      <a:pt x="0" y="4178"/>
                      <a:pt x="5" y="4190"/>
                      <a:pt x="13" y="4198"/>
                    </a:cubicBezTo>
                    <a:cubicBezTo>
                      <a:pt x="21" y="4206"/>
                      <a:pt x="32" y="4211"/>
                      <a:pt x="44" y="4211"/>
                    </a:cubicBezTo>
                    <a:cubicBezTo>
                      <a:pt x="57" y="4211"/>
                      <a:pt x="67" y="4206"/>
                      <a:pt x="75" y="4198"/>
                    </a:cubicBezTo>
                    <a:cubicBezTo>
                      <a:pt x="83" y="4190"/>
                      <a:pt x="88" y="4178"/>
                      <a:pt x="88" y="4166"/>
                    </a:cubicBezTo>
                    <a:lnTo>
                      <a:pt x="88" y="2105"/>
                    </a:lnTo>
                    <a:lnTo>
                      <a:pt x="88" y="45"/>
                    </a:lnTo>
                    <a:cubicBezTo>
                      <a:pt x="88" y="33"/>
                      <a:pt x="83" y="22"/>
                      <a:pt x="75" y="14"/>
                    </a:cubicBezTo>
                    <a:cubicBezTo>
                      <a:pt x="67" y="6"/>
                      <a:pt x="57" y="0"/>
                      <a:pt x="44" y="0"/>
                    </a:cubicBezTo>
                    <a:cubicBezTo>
                      <a:pt x="32" y="0"/>
                      <a:pt x="21" y="6"/>
                      <a:pt x="13" y="14"/>
                    </a:cubicBezTo>
                    <a:cubicBezTo>
                      <a:pt x="5" y="22"/>
                      <a:pt x="0" y="33"/>
                      <a:pt x="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3A405978-496B-1942-A1EE-1BC384DE09C0}"/>
                  </a:ext>
                </a:extLst>
              </p:cNvPr>
              <p:cNvSpPr/>
              <p:nvPr/>
            </p:nvSpPr>
            <p:spPr>
              <a:xfrm>
                <a:off x="8367986" y="5545721"/>
                <a:ext cx="125825" cy="5261577"/>
              </a:xfrm>
              <a:custGeom>
                <a:avLst/>
                <a:gdLst>
                  <a:gd name="connsiteX0" fmla="*/ 62913 w 125825"/>
                  <a:gd name="connsiteY0" fmla="*/ 17447 h 5261577"/>
                  <a:gd name="connsiteX1" fmla="*/ 29719 w 125825"/>
                  <a:gd name="connsiteY1" fmla="*/ 29907 h 5261577"/>
                  <a:gd name="connsiteX2" fmla="*/ 16196 w 125825"/>
                  <a:gd name="connsiteY2" fmla="*/ 63547 h 5261577"/>
                  <a:gd name="connsiteX3" fmla="*/ 16196 w 125825"/>
                  <a:gd name="connsiteY3" fmla="*/ 5198031 h 5261577"/>
                  <a:gd name="connsiteX4" fmla="*/ 29719 w 125825"/>
                  <a:gd name="connsiteY4" fmla="*/ 5231671 h 5261577"/>
                  <a:gd name="connsiteX5" fmla="*/ 62913 w 125825"/>
                  <a:gd name="connsiteY5" fmla="*/ 5245376 h 5261577"/>
                  <a:gd name="connsiteX6" fmla="*/ 96107 w 125825"/>
                  <a:gd name="connsiteY6" fmla="*/ 5231671 h 5261577"/>
                  <a:gd name="connsiteX7" fmla="*/ 109630 w 125825"/>
                  <a:gd name="connsiteY7" fmla="*/ 5198031 h 5261577"/>
                  <a:gd name="connsiteX8" fmla="*/ 109630 w 125825"/>
                  <a:gd name="connsiteY8" fmla="*/ 63547 h 5261577"/>
                  <a:gd name="connsiteX9" fmla="*/ 96107 w 125825"/>
                  <a:gd name="connsiteY9" fmla="*/ 29907 h 5261577"/>
                  <a:gd name="connsiteX10" fmla="*/ 62913 w 125825"/>
                  <a:gd name="connsiteY10" fmla="*/ 17447 h 5261577"/>
                  <a:gd name="connsiteX11" fmla="*/ 62912 w 125825"/>
                  <a:gd name="connsiteY11" fmla="*/ 0 h 5261577"/>
                  <a:gd name="connsiteX12" fmla="*/ 107321 w 125825"/>
                  <a:gd name="connsiteY12" fmla="*/ 18689 h 5261577"/>
                  <a:gd name="connsiteX13" fmla="*/ 125825 w 125825"/>
                  <a:gd name="connsiteY13" fmla="*/ 63543 h 5261577"/>
                  <a:gd name="connsiteX14" fmla="*/ 125825 w 125825"/>
                  <a:gd name="connsiteY14" fmla="*/ 5198035 h 5261577"/>
                  <a:gd name="connsiteX15" fmla="*/ 107321 w 125825"/>
                  <a:gd name="connsiteY15" fmla="*/ 5242888 h 5261577"/>
                  <a:gd name="connsiteX16" fmla="*/ 62912 w 125825"/>
                  <a:gd name="connsiteY16" fmla="*/ 5261577 h 5261577"/>
                  <a:gd name="connsiteX17" fmla="*/ 18504 w 125825"/>
                  <a:gd name="connsiteY17" fmla="*/ 5242888 h 5261577"/>
                  <a:gd name="connsiteX18" fmla="*/ 0 w 125825"/>
                  <a:gd name="connsiteY18" fmla="*/ 5198035 h 5261577"/>
                  <a:gd name="connsiteX19" fmla="*/ 0 w 125825"/>
                  <a:gd name="connsiteY19" fmla="*/ 63543 h 5261577"/>
                  <a:gd name="connsiteX20" fmla="*/ 18504 w 125825"/>
                  <a:gd name="connsiteY20" fmla="*/ 18689 h 5261577"/>
                  <a:gd name="connsiteX21" fmla="*/ 62912 w 125825"/>
                  <a:gd name="connsiteY21" fmla="*/ 0 h 526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825" h="5261577">
                    <a:moveTo>
                      <a:pt x="62913" y="17447"/>
                    </a:moveTo>
                    <a:cubicBezTo>
                      <a:pt x="50619" y="17447"/>
                      <a:pt x="39554" y="21185"/>
                      <a:pt x="29719" y="29907"/>
                    </a:cubicBezTo>
                    <a:cubicBezTo>
                      <a:pt x="22343" y="38628"/>
                      <a:pt x="16196" y="51087"/>
                      <a:pt x="16196" y="63547"/>
                    </a:cubicBezTo>
                    <a:lnTo>
                      <a:pt x="16196" y="5198031"/>
                    </a:lnTo>
                    <a:cubicBezTo>
                      <a:pt x="16196" y="5210490"/>
                      <a:pt x="22343" y="5221703"/>
                      <a:pt x="29719" y="5231671"/>
                    </a:cubicBezTo>
                    <a:cubicBezTo>
                      <a:pt x="39554" y="5239147"/>
                      <a:pt x="50619" y="5245376"/>
                      <a:pt x="62913" y="5245376"/>
                    </a:cubicBezTo>
                    <a:cubicBezTo>
                      <a:pt x="75207" y="5245376"/>
                      <a:pt x="87501" y="5239147"/>
                      <a:pt x="96107" y="5231671"/>
                    </a:cubicBezTo>
                    <a:cubicBezTo>
                      <a:pt x="104712" y="5221703"/>
                      <a:pt x="109630" y="5210490"/>
                      <a:pt x="109630" y="5198031"/>
                    </a:cubicBezTo>
                    <a:lnTo>
                      <a:pt x="109630" y="63547"/>
                    </a:lnTo>
                    <a:cubicBezTo>
                      <a:pt x="109630" y="51087"/>
                      <a:pt x="104712" y="38628"/>
                      <a:pt x="96107" y="29907"/>
                    </a:cubicBezTo>
                    <a:cubicBezTo>
                      <a:pt x="87501" y="21185"/>
                      <a:pt x="75207" y="17447"/>
                      <a:pt x="62913" y="17447"/>
                    </a:cubicBezTo>
                    <a:close/>
                    <a:moveTo>
                      <a:pt x="62912" y="0"/>
                    </a:moveTo>
                    <a:cubicBezTo>
                      <a:pt x="80183" y="0"/>
                      <a:pt x="96219" y="6230"/>
                      <a:pt x="107321" y="18689"/>
                    </a:cubicBezTo>
                    <a:cubicBezTo>
                      <a:pt x="119657" y="31149"/>
                      <a:pt x="125825" y="47346"/>
                      <a:pt x="125825" y="63543"/>
                    </a:cubicBezTo>
                    <a:lnTo>
                      <a:pt x="125825" y="5198035"/>
                    </a:lnTo>
                    <a:cubicBezTo>
                      <a:pt x="125825" y="5215477"/>
                      <a:pt x="119657" y="5231675"/>
                      <a:pt x="107321" y="5242888"/>
                    </a:cubicBezTo>
                    <a:cubicBezTo>
                      <a:pt x="96219" y="5255347"/>
                      <a:pt x="80183" y="5261577"/>
                      <a:pt x="62912" y="5261577"/>
                    </a:cubicBezTo>
                    <a:cubicBezTo>
                      <a:pt x="46876" y="5261577"/>
                      <a:pt x="30839" y="5255347"/>
                      <a:pt x="18504" y="5242888"/>
                    </a:cubicBezTo>
                    <a:cubicBezTo>
                      <a:pt x="6168" y="5231675"/>
                      <a:pt x="0" y="5215477"/>
                      <a:pt x="0" y="5198035"/>
                    </a:cubicBezTo>
                    <a:lnTo>
                      <a:pt x="0" y="63543"/>
                    </a:lnTo>
                    <a:cubicBezTo>
                      <a:pt x="0" y="47346"/>
                      <a:pt x="6168" y="31149"/>
                      <a:pt x="18504" y="18689"/>
                    </a:cubicBezTo>
                    <a:cubicBezTo>
                      <a:pt x="30839" y="6230"/>
                      <a:pt x="46876" y="0"/>
                      <a:pt x="62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C22EB787-9553-7449-A751-3F05C2918D82}"/>
                  </a:ext>
                </a:extLst>
              </p:cNvPr>
              <p:cNvSpPr/>
              <p:nvPr/>
            </p:nvSpPr>
            <p:spPr>
              <a:xfrm>
                <a:off x="10604183" y="5553198"/>
                <a:ext cx="109630" cy="5246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4211">
                    <a:moveTo>
                      <a:pt x="44" y="0"/>
                    </a:moveTo>
                    <a:cubicBezTo>
                      <a:pt x="32" y="0"/>
                      <a:pt x="21" y="6"/>
                      <a:pt x="13" y="14"/>
                    </a:cubicBezTo>
                    <a:cubicBezTo>
                      <a:pt x="5" y="22"/>
                      <a:pt x="0" y="33"/>
                      <a:pt x="0" y="45"/>
                    </a:cubicBezTo>
                    <a:lnTo>
                      <a:pt x="0" y="2105"/>
                    </a:lnTo>
                    <a:lnTo>
                      <a:pt x="0" y="4166"/>
                    </a:lnTo>
                    <a:cubicBezTo>
                      <a:pt x="0" y="4178"/>
                      <a:pt x="5" y="4190"/>
                      <a:pt x="13" y="4198"/>
                    </a:cubicBezTo>
                    <a:cubicBezTo>
                      <a:pt x="21" y="4206"/>
                      <a:pt x="32" y="4211"/>
                      <a:pt x="44" y="4211"/>
                    </a:cubicBezTo>
                    <a:cubicBezTo>
                      <a:pt x="56" y="4211"/>
                      <a:pt x="67" y="4206"/>
                      <a:pt x="76" y="4198"/>
                    </a:cubicBezTo>
                    <a:cubicBezTo>
                      <a:pt x="84" y="4190"/>
                      <a:pt x="89" y="4178"/>
                      <a:pt x="89" y="4166"/>
                    </a:cubicBezTo>
                    <a:lnTo>
                      <a:pt x="89" y="2105"/>
                    </a:lnTo>
                    <a:lnTo>
                      <a:pt x="89" y="45"/>
                    </a:lnTo>
                    <a:cubicBezTo>
                      <a:pt x="89" y="33"/>
                      <a:pt x="84" y="22"/>
                      <a:pt x="76" y="14"/>
                    </a:cubicBezTo>
                    <a:cubicBezTo>
                      <a:pt x="67" y="6"/>
                      <a:pt x="56" y="0"/>
                      <a:pt x="4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C3F9A8EF-1848-9D4C-8667-DCE2B4D479A3}"/>
                  </a:ext>
                </a:extLst>
              </p:cNvPr>
              <p:cNvSpPr/>
              <p:nvPr/>
            </p:nvSpPr>
            <p:spPr>
              <a:xfrm>
                <a:off x="10595462" y="5545721"/>
                <a:ext cx="125825" cy="5261577"/>
              </a:xfrm>
              <a:custGeom>
                <a:avLst/>
                <a:gdLst>
                  <a:gd name="connsiteX0" fmla="*/ 62912 w 125825"/>
                  <a:gd name="connsiteY0" fmla="*/ 17447 h 5261577"/>
                  <a:gd name="connsiteX1" fmla="*/ 29718 w 125825"/>
                  <a:gd name="connsiteY1" fmla="*/ 29907 h 5261577"/>
                  <a:gd name="connsiteX2" fmla="*/ 16195 w 125825"/>
                  <a:gd name="connsiteY2" fmla="*/ 63547 h 5261577"/>
                  <a:gd name="connsiteX3" fmla="*/ 16195 w 125825"/>
                  <a:gd name="connsiteY3" fmla="*/ 5198031 h 5261577"/>
                  <a:gd name="connsiteX4" fmla="*/ 29718 w 125825"/>
                  <a:gd name="connsiteY4" fmla="*/ 5231671 h 5261577"/>
                  <a:gd name="connsiteX5" fmla="*/ 62912 w 125825"/>
                  <a:gd name="connsiteY5" fmla="*/ 5245376 h 5261577"/>
                  <a:gd name="connsiteX6" fmla="*/ 96106 w 125825"/>
                  <a:gd name="connsiteY6" fmla="*/ 5231671 h 5261577"/>
                  <a:gd name="connsiteX7" fmla="*/ 109629 w 125825"/>
                  <a:gd name="connsiteY7" fmla="*/ 5198031 h 5261577"/>
                  <a:gd name="connsiteX8" fmla="*/ 109629 w 125825"/>
                  <a:gd name="connsiteY8" fmla="*/ 63547 h 5261577"/>
                  <a:gd name="connsiteX9" fmla="*/ 96106 w 125825"/>
                  <a:gd name="connsiteY9" fmla="*/ 29907 h 5261577"/>
                  <a:gd name="connsiteX10" fmla="*/ 62912 w 125825"/>
                  <a:gd name="connsiteY10" fmla="*/ 17447 h 5261577"/>
                  <a:gd name="connsiteX11" fmla="*/ 62912 w 125825"/>
                  <a:gd name="connsiteY11" fmla="*/ 0 h 5261577"/>
                  <a:gd name="connsiteX12" fmla="*/ 107321 w 125825"/>
                  <a:gd name="connsiteY12" fmla="*/ 18689 h 5261577"/>
                  <a:gd name="connsiteX13" fmla="*/ 125825 w 125825"/>
                  <a:gd name="connsiteY13" fmla="*/ 63543 h 5261577"/>
                  <a:gd name="connsiteX14" fmla="*/ 125825 w 125825"/>
                  <a:gd name="connsiteY14" fmla="*/ 5198035 h 5261577"/>
                  <a:gd name="connsiteX15" fmla="*/ 107321 w 125825"/>
                  <a:gd name="connsiteY15" fmla="*/ 5242888 h 5261577"/>
                  <a:gd name="connsiteX16" fmla="*/ 62912 w 125825"/>
                  <a:gd name="connsiteY16" fmla="*/ 5261577 h 5261577"/>
                  <a:gd name="connsiteX17" fmla="*/ 18504 w 125825"/>
                  <a:gd name="connsiteY17" fmla="*/ 5242888 h 5261577"/>
                  <a:gd name="connsiteX18" fmla="*/ 0 w 125825"/>
                  <a:gd name="connsiteY18" fmla="*/ 5198035 h 5261577"/>
                  <a:gd name="connsiteX19" fmla="*/ 0 w 125825"/>
                  <a:gd name="connsiteY19" fmla="*/ 63543 h 5261577"/>
                  <a:gd name="connsiteX20" fmla="*/ 18504 w 125825"/>
                  <a:gd name="connsiteY20" fmla="*/ 18689 h 5261577"/>
                  <a:gd name="connsiteX21" fmla="*/ 62912 w 125825"/>
                  <a:gd name="connsiteY21" fmla="*/ 0 h 526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825" h="5261577">
                    <a:moveTo>
                      <a:pt x="62912" y="17447"/>
                    </a:moveTo>
                    <a:cubicBezTo>
                      <a:pt x="50618" y="17447"/>
                      <a:pt x="38324" y="21185"/>
                      <a:pt x="29718" y="29907"/>
                    </a:cubicBezTo>
                    <a:cubicBezTo>
                      <a:pt x="21113" y="38628"/>
                      <a:pt x="16195" y="51087"/>
                      <a:pt x="16195" y="63547"/>
                    </a:cubicBezTo>
                    <a:lnTo>
                      <a:pt x="16195" y="5198031"/>
                    </a:lnTo>
                    <a:cubicBezTo>
                      <a:pt x="16195" y="5210490"/>
                      <a:pt x="21113" y="5221703"/>
                      <a:pt x="29718" y="5231671"/>
                    </a:cubicBezTo>
                    <a:cubicBezTo>
                      <a:pt x="38324" y="5239147"/>
                      <a:pt x="50618" y="5245376"/>
                      <a:pt x="62912" y="5245376"/>
                    </a:cubicBezTo>
                    <a:cubicBezTo>
                      <a:pt x="75206" y="5245376"/>
                      <a:pt x="86270" y="5239147"/>
                      <a:pt x="96106" y="5231671"/>
                    </a:cubicBezTo>
                    <a:cubicBezTo>
                      <a:pt x="104711" y="5221703"/>
                      <a:pt x="109629" y="5210490"/>
                      <a:pt x="109629" y="5198031"/>
                    </a:cubicBezTo>
                    <a:lnTo>
                      <a:pt x="109629" y="63547"/>
                    </a:lnTo>
                    <a:cubicBezTo>
                      <a:pt x="109629" y="51087"/>
                      <a:pt x="104711" y="38628"/>
                      <a:pt x="96106" y="29907"/>
                    </a:cubicBezTo>
                    <a:cubicBezTo>
                      <a:pt x="86270" y="21185"/>
                      <a:pt x="75206" y="17447"/>
                      <a:pt x="62912" y="17447"/>
                    </a:cubicBezTo>
                    <a:close/>
                    <a:moveTo>
                      <a:pt x="62912" y="0"/>
                    </a:moveTo>
                    <a:cubicBezTo>
                      <a:pt x="80183" y="0"/>
                      <a:pt x="96219" y="6230"/>
                      <a:pt x="107321" y="18689"/>
                    </a:cubicBezTo>
                    <a:cubicBezTo>
                      <a:pt x="119657" y="31149"/>
                      <a:pt x="125825" y="47346"/>
                      <a:pt x="125825" y="63543"/>
                    </a:cubicBezTo>
                    <a:lnTo>
                      <a:pt x="125825" y="5198035"/>
                    </a:lnTo>
                    <a:cubicBezTo>
                      <a:pt x="125825" y="5215477"/>
                      <a:pt x="119657" y="5231675"/>
                      <a:pt x="107321" y="5242888"/>
                    </a:cubicBezTo>
                    <a:cubicBezTo>
                      <a:pt x="96219" y="5255347"/>
                      <a:pt x="80183" y="5261577"/>
                      <a:pt x="62912" y="5261577"/>
                    </a:cubicBezTo>
                    <a:cubicBezTo>
                      <a:pt x="45642" y="5261577"/>
                      <a:pt x="29606" y="5255347"/>
                      <a:pt x="18504" y="5242888"/>
                    </a:cubicBezTo>
                    <a:cubicBezTo>
                      <a:pt x="7401" y="5231675"/>
                      <a:pt x="0" y="5215477"/>
                      <a:pt x="0" y="5198035"/>
                    </a:cubicBezTo>
                    <a:lnTo>
                      <a:pt x="0" y="63543"/>
                    </a:lnTo>
                    <a:cubicBezTo>
                      <a:pt x="0" y="47346"/>
                      <a:pt x="7401" y="31149"/>
                      <a:pt x="18504" y="18689"/>
                    </a:cubicBezTo>
                    <a:cubicBezTo>
                      <a:pt x="29606" y="6230"/>
                      <a:pt x="45642" y="0"/>
                      <a:pt x="62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83FA3D4D-E454-B345-8211-AD5B63C18F23}"/>
                  </a:ext>
                </a:extLst>
              </p:cNvPr>
              <p:cNvSpPr/>
              <p:nvPr/>
            </p:nvSpPr>
            <p:spPr>
              <a:xfrm>
                <a:off x="8486337" y="9600951"/>
                <a:ext cx="2116600" cy="11976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0" h="962">
                    <a:moveTo>
                      <a:pt x="73" y="962"/>
                    </a:moveTo>
                    <a:lnTo>
                      <a:pt x="850" y="962"/>
                    </a:lnTo>
                    <a:lnTo>
                      <a:pt x="1628" y="962"/>
                    </a:lnTo>
                    <a:cubicBezTo>
                      <a:pt x="1648" y="962"/>
                      <a:pt x="1665" y="953"/>
                      <a:pt x="1678" y="940"/>
                    </a:cubicBezTo>
                    <a:cubicBezTo>
                      <a:pt x="1692" y="927"/>
                      <a:pt x="1700" y="910"/>
                      <a:pt x="1700" y="889"/>
                    </a:cubicBezTo>
                    <a:lnTo>
                      <a:pt x="1700" y="445"/>
                    </a:lnTo>
                    <a:lnTo>
                      <a:pt x="1700" y="0"/>
                    </a:lnTo>
                    <a:lnTo>
                      <a:pt x="850" y="0"/>
                    </a:lnTo>
                    <a:lnTo>
                      <a:pt x="0" y="0"/>
                    </a:lnTo>
                    <a:lnTo>
                      <a:pt x="0" y="445"/>
                    </a:lnTo>
                    <a:lnTo>
                      <a:pt x="0" y="889"/>
                    </a:lnTo>
                    <a:cubicBezTo>
                      <a:pt x="0" y="910"/>
                      <a:pt x="8" y="927"/>
                      <a:pt x="22" y="940"/>
                    </a:cubicBezTo>
                    <a:cubicBezTo>
                      <a:pt x="34" y="953"/>
                      <a:pt x="52" y="962"/>
                      <a:pt x="73" y="9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409C8F1E-888C-C146-A243-E0864DACA648}"/>
                  </a:ext>
                </a:extLst>
              </p:cNvPr>
              <p:cNvSpPr/>
              <p:nvPr/>
            </p:nvSpPr>
            <p:spPr>
              <a:xfrm>
                <a:off x="8478862" y="9592227"/>
                <a:ext cx="2131550" cy="1213827"/>
              </a:xfrm>
              <a:custGeom>
                <a:avLst/>
                <a:gdLst>
                  <a:gd name="connsiteX0" fmla="*/ 16195 w 2131550"/>
                  <a:gd name="connsiteY0" fmla="*/ 17447 h 1213827"/>
                  <a:gd name="connsiteX1" fmla="*/ 16195 w 2131550"/>
                  <a:gd name="connsiteY1" fmla="*/ 1115462 h 1213827"/>
                  <a:gd name="connsiteX2" fmla="*/ 39851 w 2131550"/>
                  <a:gd name="connsiteY2" fmla="*/ 1173973 h 1213827"/>
                  <a:gd name="connsiteX3" fmla="*/ 98368 w 2131550"/>
                  <a:gd name="connsiteY3" fmla="*/ 1197626 h 1213827"/>
                  <a:gd name="connsiteX4" fmla="*/ 2034426 w 2131550"/>
                  <a:gd name="connsiteY4" fmla="*/ 1197626 h 1213827"/>
                  <a:gd name="connsiteX5" fmla="*/ 2091698 w 2131550"/>
                  <a:gd name="connsiteY5" fmla="*/ 1173973 h 1213827"/>
                  <a:gd name="connsiteX6" fmla="*/ 2115354 w 2131550"/>
                  <a:gd name="connsiteY6" fmla="*/ 1115462 h 1213827"/>
                  <a:gd name="connsiteX7" fmla="*/ 2115354 w 2131550"/>
                  <a:gd name="connsiteY7" fmla="*/ 17447 h 1213827"/>
                  <a:gd name="connsiteX8" fmla="*/ 7470 w 2131550"/>
                  <a:gd name="connsiteY8" fmla="*/ 0 h 1213827"/>
                  <a:gd name="connsiteX9" fmla="*/ 2124080 w 2131550"/>
                  <a:gd name="connsiteY9" fmla="*/ 0 h 1213827"/>
                  <a:gd name="connsiteX10" fmla="*/ 2131550 w 2131550"/>
                  <a:gd name="connsiteY10" fmla="*/ 8715 h 1213827"/>
                  <a:gd name="connsiteX11" fmla="*/ 2131550 w 2131550"/>
                  <a:gd name="connsiteY11" fmla="*/ 1115476 h 1213827"/>
                  <a:gd name="connsiteX12" fmla="*/ 2102914 w 2131550"/>
                  <a:gd name="connsiteY12" fmla="*/ 1185193 h 1213827"/>
                  <a:gd name="connsiteX13" fmla="*/ 2034435 w 2131550"/>
                  <a:gd name="connsiteY13" fmla="*/ 1213827 h 1213827"/>
                  <a:gd name="connsiteX14" fmla="*/ 98360 w 2131550"/>
                  <a:gd name="connsiteY14" fmla="*/ 1213827 h 1213827"/>
                  <a:gd name="connsiteX15" fmla="*/ 28636 w 2131550"/>
                  <a:gd name="connsiteY15" fmla="*/ 1185193 h 1213827"/>
                  <a:gd name="connsiteX16" fmla="*/ 0 w 2131550"/>
                  <a:gd name="connsiteY16" fmla="*/ 1115476 h 1213827"/>
                  <a:gd name="connsiteX17" fmla="*/ 0 w 2131550"/>
                  <a:gd name="connsiteY17" fmla="*/ 8715 h 1213827"/>
                  <a:gd name="connsiteX18" fmla="*/ 7470 w 2131550"/>
                  <a:gd name="connsiteY18" fmla="*/ 0 h 121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31550" h="1213827">
                    <a:moveTo>
                      <a:pt x="16195" y="17447"/>
                    </a:moveTo>
                    <a:lnTo>
                      <a:pt x="16195" y="1115462"/>
                    </a:lnTo>
                    <a:cubicBezTo>
                      <a:pt x="16195" y="1137870"/>
                      <a:pt x="24910" y="1157789"/>
                      <a:pt x="39851" y="1173973"/>
                    </a:cubicBezTo>
                    <a:cubicBezTo>
                      <a:pt x="56037" y="1188912"/>
                      <a:pt x="75958" y="1197626"/>
                      <a:pt x="98368" y="1197626"/>
                    </a:cubicBezTo>
                    <a:lnTo>
                      <a:pt x="2034426" y="1197626"/>
                    </a:lnTo>
                    <a:cubicBezTo>
                      <a:pt x="2056836" y="1197626"/>
                      <a:pt x="2075512" y="1188912"/>
                      <a:pt x="2091698" y="1173973"/>
                    </a:cubicBezTo>
                    <a:cubicBezTo>
                      <a:pt x="2106639" y="1157789"/>
                      <a:pt x="2115354" y="1137870"/>
                      <a:pt x="2115354" y="1115462"/>
                    </a:cubicBezTo>
                    <a:lnTo>
                      <a:pt x="2115354" y="17447"/>
                    </a:lnTo>
                    <a:close/>
                    <a:moveTo>
                      <a:pt x="7470" y="0"/>
                    </a:moveTo>
                    <a:lnTo>
                      <a:pt x="2124080" y="0"/>
                    </a:lnTo>
                    <a:cubicBezTo>
                      <a:pt x="2129060" y="0"/>
                      <a:pt x="2131550" y="3735"/>
                      <a:pt x="2131550" y="8715"/>
                    </a:cubicBezTo>
                    <a:lnTo>
                      <a:pt x="2131550" y="1115476"/>
                    </a:lnTo>
                    <a:cubicBezTo>
                      <a:pt x="2131550" y="1142865"/>
                      <a:pt x="2122834" y="1166519"/>
                      <a:pt x="2102914" y="1185193"/>
                    </a:cubicBezTo>
                    <a:cubicBezTo>
                      <a:pt x="2085483" y="1203867"/>
                      <a:pt x="2060581" y="1213827"/>
                      <a:pt x="2034435" y="1213827"/>
                    </a:cubicBezTo>
                    <a:lnTo>
                      <a:pt x="98360" y="1213827"/>
                    </a:lnTo>
                    <a:cubicBezTo>
                      <a:pt x="70969" y="1213827"/>
                      <a:pt x="46067" y="1203867"/>
                      <a:pt x="28636" y="1185193"/>
                    </a:cubicBezTo>
                    <a:cubicBezTo>
                      <a:pt x="9961" y="1166519"/>
                      <a:pt x="0" y="1142865"/>
                      <a:pt x="0" y="1115476"/>
                    </a:cubicBezTo>
                    <a:lnTo>
                      <a:pt x="0" y="8715"/>
                    </a:lnTo>
                    <a:cubicBezTo>
                      <a:pt x="0" y="3735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E662B4B6-B597-9B47-BA0D-1156A2729F5F}"/>
                  </a:ext>
                </a:extLst>
              </p:cNvPr>
              <p:cNvSpPr/>
              <p:nvPr/>
            </p:nvSpPr>
            <p:spPr>
              <a:xfrm>
                <a:off x="8486337" y="5553198"/>
                <a:ext cx="2116600" cy="11976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0" h="962">
                    <a:moveTo>
                      <a:pt x="1628" y="0"/>
                    </a:moveTo>
                    <a:lnTo>
                      <a:pt x="850" y="0"/>
                    </a:lnTo>
                    <a:lnTo>
                      <a:pt x="73" y="0"/>
                    </a:lnTo>
                    <a:cubicBezTo>
                      <a:pt x="52" y="0"/>
                      <a:pt x="34" y="9"/>
                      <a:pt x="22" y="22"/>
                    </a:cubicBezTo>
                    <a:cubicBezTo>
                      <a:pt x="8" y="35"/>
                      <a:pt x="0" y="53"/>
                      <a:pt x="0" y="73"/>
                    </a:cubicBezTo>
                    <a:lnTo>
                      <a:pt x="0" y="517"/>
                    </a:lnTo>
                    <a:lnTo>
                      <a:pt x="0" y="962"/>
                    </a:lnTo>
                    <a:lnTo>
                      <a:pt x="850" y="962"/>
                    </a:lnTo>
                    <a:lnTo>
                      <a:pt x="1700" y="962"/>
                    </a:lnTo>
                    <a:lnTo>
                      <a:pt x="1700" y="517"/>
                    </a:lnTo>
                    <a:lnTo>
                      <a:pt x="1700" y="73"/>
                    </a:lnTo>
                    <a:cubicBezTo>
                      <a:pt x="1700" y="53"/>
                      <a:pt x="1692" y="35"/>
                      <a:pt x="1678" y="22"/>
                    </a:cubicBezTo>
                    <a:cubicBezTo>
                      <a:pt x="1665" y="9"/>
                      <a:pt x="1648" y="0"/>
                      <a:pt x="162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DF9DD520-09C2-894D-8E88-1DF7CDA3A31C}"/>
                  </a:ext>
                </a:extLst>
              </p:cNvPr>
              <p:cNvSpPr/>
              <p:nvPr/>
            </p:nvSpPr>
            <p:spPr>
              <a:xfrm>
                <a:off x="8478862" y="5545721"/>
                <a:ext cx="2131550" cy="1213827"/>
              </a:xfrm>
              <a:custGeom>
                <a:avLst/>
                <a:gdLst>
                  <a:gd name="connsiteX0" fmla="*/ 98368 w 2131550"/>
                  <a:gd name="connsiteY0" fmla="*/ 17447 h 1213827"/>
                  <a:gd name="connsiteX1" fmla="*/ 39851 w 2131550"/>
                  <a:gd name="connsiteY1" fmla="*/ 41101 h 1213827"/>
                  <a:gd name="connsiteX2" fmla="*/ 16195 w 2131550"/>
                  <a:gd name="connsiteY2" fmla="*/ 98367 h 1213827"/>
                  <a:gd name="connsiteX3" fmla="*/ 16195 w 2131550"/>
                  <a:gd name="connsiteY3" fmla="*/ 1197626 h 1213827"/>
                  <a:gd name="connsiteX4" fmla="*/ 2115354 w 2131550"/>
                  <a:gd name="connsiteY4" fmla="*/ 1197626 h 1213827"/>
                  <a:gd name="connsiteX5" fmla="*/ 2115354 w 2131550"/>
                  <a:gd name="connsiteY5" fmla="*/ 98367 h 1213827"/>
                  <a:gd name="connsiteX6" fmla="*/ 2091698 w 2131550"/>
                  <a:gd name="connsiteY6" fmla="*/ 41101 h 1213827"/>
                  <a:gd name="connsiteX7" fmla="*/ 2034426 w 2131550"/>
                  <a:gd name="connsiteY7" fmla="*/ 17447 h 1213827"/>
                  <a:gd name="connsiteX8" fmla="*/ 98360 w 2131550"/>
                  <a:gd name="connsiteY8" fmla="*/ 0 h 1213827"/>
                  <a:gd name="connsiteX9" fmla="*/ 2034435 w 2131550"/>
                  <a:gd name="connsiteY9" fmla="*/ 0 h 1213827"/>
                  <a:gd name="connsiteX10" fmla="*/ 2102914 w 2131550"/>
                  <a:gd name="connsiteY10" fmla="*/ 28634 h 1213827"/>
                  <a:gd name="connsiteX11" fmla="*/ 2131550 w 2131550"/>
                  <a:gd name="connsiteY11" fmla="*/ 98351 h 1213827"/>
                  <a:gd name="connsiteX12" fmla="*/ 2131550 w 2131550"/>
                  <a:gd name="connsiteY12" fmla="*/ 1205113 h 1213827"/>
                  <a:gd name="connsiteX13" fmla="*/ 2124080 w 2131550"/>
                  <a:gd name="connsiteY13" fmla="*/ 1213827 h 1213827"/>
                  <a:gd name="connsiteX14" fmla="*/ 7470 w 2131550"/>
                  <a:gd name="connsiteY14" fmla="*/ 1213827 h 1213827"/>
                  <a:gd name="connsiteX15" fmla="*/ 0 w 2131550"/>
                  <a:gd name="connsiteY15" fmla="*/ 1205113 h 1213827"/>
                  <a:gd name="connsiteX16" fmla="*/ 0 w 2131550"/>
                  <a:gd name="connsiteY16" fmla="*/ 98351 h 1213827"/>
                  <a:gd name="connsiteX17" fmla="*/ 28636 w 2131550"/>
                  <a:gd name="connsiteY17" fmla="*/ 28634 h 1213827"/>
                  <a:gd name="connsiteX18" fmla="*/ 98360 w 2131550"/>
                  <a:gd name="connsiteY18" fmla="*/ 0 h 121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31550" h="1213827">
                    <a:moveTo>
                      <a:pt x="98368" y="17447"/>
                    </a:moveTo>
                    <a:cubicBezTo>
                      <a:pt x="75958" y="17447"/>
                      <a:pt x="56037" y="26162"/>
                      <a:pt x="39851" y="41101"/>
                    </a:cubicBezTo>
                    <a:cubicBezTo>
                      <a:pt x="24910" y="56040"/>
                      <a:pt x="16195" y="77203"/>
                      <a:pt x="16195" y="98367"/>
                    </a:cubicBezTo>
                    <a:lnTo>
                      <a:pt x="16195" y="1197626"/>
                    </a:lnTo>
                    <a:lnTo>
                      <a:pt x="2115354" y="1197626"/>
                    </a:lnTo>
                    <a:lnTo>
                      <a:pt x="2115354" y="98367"/>
                    </a:lnTo>
                    <a:cubicBezTo>
                      <a:pt x="2115354" y="77203"/>
                      <a:pt x="2106639" y="56040"/>
                      <a:pt x="2091698" y="41101"/>
                    </a:cubicBezTo>
                    <a:cubicBezTo>
                      <a:pt x="2075512" y="26162"/>
                      <a:pt x="2056836" y="17447"/>
                      <a:pt x="2034426" y="17447"/>
                    </a:cubicBezTo>
                    <a:close/>
                    <a:moveTo>
                      <a:pt x="98360" y="0"/>
                    </a:moveTo>
                    <a:lnTo>
                      <a:pt x="2034435" y="0"/>
                    </a:lnTo>
                    <a:cubicBezTo>
                      <a:pt x="2060581" y="0"/>
                      <a:pt x="2085483" y="9960"/>
                      <a:pt x="2102914" y="28634"/>
                    </a:cubicBezTo>
                    <a:cubicBezTo>
                      <a:pt x="2122834" y="47308"/>
                      <a:pt x="2131550" y="72207"/>
                      <a:pt x="2131550" y="98351"/>
                    </a:cubicBezTo>
                    <a:lnTo>
                      <a:pt x="2131550" y="1205113"/>
                    </a:lnTo>
                    <a:cubicBezTo>
                      <a:pt x="2131550" y="1210092"/>
                      <a:pt x="2129060" y="1213827"/>
                      <a:pt x="2124080" y="1213827"/>
                    </a:cubicBezTo>
                    <a:lnTo>
                      <a:pt x="7470" y="1213827"/>
                    </a:lnTo>
                    <a:cubicBezTo>
                      <a:pt x="3735" y="1213827"/>
                      <a:pt x="0" y="1210092"/>
                      <a:pt x="0" y="1205113"/>
                    </a:cubicBezTo>
                    <a:lnTo>
                      <a:pt x="0" y="98351"/>
                    </a:lnTo>
                    <a:cubicBezTo>
                      <a:pt x="0" y="72207"/>
                      <a:pt x="9961" y="47308"/>
                      <a:pt x="28636" y="28634"/>
                    </a:cubicBezTo>
                    <a:cubicBezTo>
                      <a:pt x="46067" y="9960"/>
                      <a:pt x="70969" y="0"/>
                      <a:pt x="98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EF0684E0-9750-844F-AB17-4F2EA28D7DA1}"/>
                  </a:ext>
                </a:extLst>
              </p:cNvPr>
              <p:cNvSpPr/>
              <p:nvPr/>
            </p:nvSpPr>
            <p:spPr>
              <a:xfrm>
                <a:off x="8486337" y="8175264"/>
                <a:ext cx="2116600" cy="14244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0" h="1144">
                    <a:moveTo>
                      <a:pt x="0" y="1144"/>
                    </a:moveTo>
                    <a:lnTo>
                      <a:pt x="1700" y="1144"/>
                    </a:lnTo>
                    <a:lnTo>
                      <a:pt x="17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0394B16-7576-2044-A6AE-AB52D814FBA2}"/>
                  </a:ext>
                </a:extLst>
              </p:cNvPr>
              <p:cNvSpPr/>
              <p:nvPr/>
            </p:nvSpPr>
            <p:spPr>
              <a:xfrm>
                <a:off x="8478862" y="8167787"/>
                <a:ext cx="2131550" cy="1440641"/>
              </a:xfrm>
              <a:custGeom>
                <a:avLst/>
                <a:gdLst>
                  <a:gd name="connsiteX0" fmla="*/ 16195 w 2131550"/>
                  <a:gd name="connsiteY0" fmla="*/ 16201 h 1440641"/>
                  <a:gd name="connsiteX1" fmla="*/ 16195 w 2131550"/>
                  <a:gd name="connsiteY1" fmla="*/ 1423194 h 1440641"/>
                  <a:gd name="connsiteX2" fmla="*/ 2115354 w 2131550"/>
                  <a:gd name="connsiteY2" fmla="*/ 1423194 h 1440641"/>
                  <a:gd name="connsiteX3" fmla="*/ 2115354 w 2131550"/>
                  <a:gd name="connsiteY3" fmla="*/ 16201 h 1440641"/>
                  <a:gd name="connsiteX4" fmla="*/ 7470 w 2131550"/>
                  <a:gd name="connsiteY4" fmla="*/ 0 h 1440641"/>
                  <a:gd name="connsiteX5" fmla="*/ 2124080 w 2131550"/>
                  <a:gd name="connsiteY5" fmla="*/ 0 h 1440641"/>
                  <a:gd name="connsiteX6" fmla="*/ 2131550 w 2131550"/>
                  <a:gd name="connsiteY6" fmla="*/ 7471 h 1440641"/>
                  <a:gd name="connsiteX7" fmla="*/ 2131550 w 2131550"/>
                  <a:gd name="connsiteY7" fmla="*/ 1431925 h 1440641"/>
                  <a:gd name="connsiteX8" fmla="*/ 2124080 w 2131550"/>
                  <a:gd name="connsiteY8" fmla="*/ 1440641 h 1440641"/>
                  <a:gd name="connsiteX9" fmla="*/ 7470 w 2131550"/>
                  <a:gd name="connsiteY9" fmla="*/ 1440641 h 1440641"/>
                  <a:gd name="connsiteX10" fmla="*/ 0 w 2131550"/>
                  <a:gd name="connsiteY10" fmla="*/ 1431925 h 1440641"/>
                  <a:gd name="connsiteX11" fmla="*/ 0 w 2131550"/>
                  <a:gd name="connsiteY11" fmla="*/ 7471 h 1440641"/>
                  <a:gd name="connsiteX12" fmla="*/ 7470 w 2131550"/>
                  <a:gd name="connsiteY12" fmla="*/ 0 h 1440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1550" h="1440641">
                    <a:moveTo>
                      <a:pt x="16195" y="16201"/>
                    </a:moveTo>
                    <a:lnTo>
                      <a:pt x="16195" y="1423194"/>
                    </a:lnTo>
                    <a:lnTo>
                      <a:pt x="2115354" y="1423194"/>
                    </a:lnTo>
                    <a:lnTo>
                      <a:pt x="2115354" y="16201"/>
                    </a:lnTo>
                    <a:close/>
                    <a:moveTo>
                      <a:pt x="7470" y="0"/>
                    </a:moveTo>
                    <a:lnTo>
                      <a:pt x="2124080" y="0"/>
                    </a:lnTo>
                    <a:cubicBezTo>
                      <a:pt x="2129060" y="0"/>
                      <a:pt x="2131550" y="3736"/>
                      <a:pt x="2131550" y="7471"/>
                    </a:cubicBezTo>
                    <a:lnTo>
                      <a:pt x="2131550" y="1431925"/>
                    </a:lnTo>
                    <a:cubicBezTo>
                      <a:pt x="2131550" y="1436905"/>
                      <a:pt x="2129060" y="1440641"/>
                      <a:pt x="2124080" y="1440641"/>
                    </a:cubicBezTo>
                    <a:lnTo>
                      <a:pt x="7470" y="1440641"/>
                    </a:lnTo>
                    <a:cubicBezTo>
                      <a:pt x="3735" y="1440641"/>
                      <a:pt x="0" y="1436905"/>
                      <a:pt x="0" y="1431925"/>
                    </a:cubicBezTo>
                    <a:lnTo>
                      <a:pt x="0" y="7471"/>
                    </a:lnTo>
                    <a:cubicBezTo>
                      <a:pt x="0" y="3736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FACFDE5-F9C2-A147-8E5D-BF1D884F32A9}"/>
                  </a:ext>
                </a:extLst>
              </p:cNvPr>
              <p:cNvSpPr/>
              <p:nvPr/>
            </p:nvSpPr>
            <p:spPr>
              <a:xfrm>
                <a:off x="8486337" y="6752071"/>
                <a:ext cx="2116600" cy="14231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0" h="1143">
                    <a:moveTo>
                      <a:pt x="1700" y="0"/>
                    </a:moveTo>
                    <a:lnTo>
                      <a:pt x="0" y="0"/>
                    </a:lnTo>
                    <a:lnTo>
                      <a:pt x="0" y="1143"/>
                    </a:lnTo>
                    <a:lnTo>
                      <a:pt x="1700" y="114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A12C05A5-77FA-FF41-A4AE-949FC43F0809}"/>
                  </a:ext>
                </a:extLst>
              </p:cNvPr>
              <p:cNvSpPr/>
              <p:nvPr/>
            </p:nvSpPr>
            <p:spPr>
              <a:xfrm>
                <a:off x="8478862" y="6744593"/>
                <a:ext cx="2131550" cy="1439395"/>
              </a:xfrm>
              <a:custGeom>
                <a:avLst/>
                <a:gdLst>
                  <a:gd name="connsiteX0" fmla="*/ 16195 w 2131550"/>
                  <a:gd name="connsiteY0" fmla="*/ 16201 h 1439395"/>
                  <a:gd name="connsiteX1" fmla="*/ 16195 w 2131550"/>
                  <a:gd name="connsiteY1" fmla="*/ 1423194 h 1439395"/>
                  <a:gd name="connsiteX2" fmla="*/ 2115354 w 2131550"/>
                  <a:gd name="connsiteY2" fmla="*/ 1423194 h 1439395"/>
                  <a:gd name="connsiteX3" fmla="*/ 2115354 w 2131550"/>
                  <a:gd name="connsiteY3" fmla="*/ 16201 h 1439395"/>
                  <a:gd name="connsiteX4" fmla="*/ 7470 w 2131550"/>
                  <a:gd name="connsiteY4" fmla="*/ 0 h 1439395"/>
                  <a:gd name="connsiteX5" fmla="*/ 2124080 w 2131550"/>
                  <a:gd name="connsiteY5" fmla="*/ 0 h 1439395"/>
                  <a:gd name="connsiteX6" fmla="*/ 2131550 w 2131550"/>
                  <a:gd name="connsiteY6" fmla="*/ 7471 h 1439395"/>
                  <a:gd name="connsiteX7" fmla="*/ 2131550 w 2131550"/>
                  <a:gd name="connsiteY7" fmla="*/ 1430679 h 1439395"/>
                  <a:gd name="connsiteX8" fmla="*/ 2124080 w 2131550"/>
                  <a:gd name="connsiteY8" fmla="*/ 1439395 h 1439395"/>
                  <a:gd name="connsiteX9" fmla="*/ 7470 w 2131550"/>
                  <a:gd name="connsiteY9" fmla="*/ 1439395 h 1439395"/>
                  <a:gd name="connsiteX10" fmla="*/ 0 w 2131550"/>
                  <a:gd name="connsiteY10" fmla="*/ 1430679 h 1439395"/>
                  <a:gd name="connsiteX11" fmla="*/ 0 w 2131550"/>
                  <a:gd name="connsiteY11" fmla="*/ 7471 h 1439395"/>
                  <a:gd name="connsiteX12" fmla="*/ 7470 w 2131550"/>
                  <a:gd name="connsiteY12" fmla="*/ 0 h 143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1550" h="1439395">
                    <a:moveTo>
                      <a:pt x="16195" y="16201"/>
                    </a:moveTo>
                    <a:lnTo>
                      <a:pt x="16195" y="1423194"/>
                    </a:lnTo>
                    <a:lnTo>
                      <a:pt x="2115354" y="1423194"/>
                    </a:lnTo>
                    <a:lnTo>
                      <a:pt x="2115354" y="16201"/>
                    </a:lnTo>
                    <a:close/>
                    <a:moveTo>
                      <a:pt x="7470" y="0"/>
                    </a:moveTo>
                    <a:lnTo>
                      <a:pt x="2124080" y="0"/>
                    </a:lnTo>
                    <a:cubicBezTo>
                      <a:pt x="2129060" y="0"/>
                      <a:pt x="2131550" y="2491"/>
                      <a:pt x="2131550" y="7471"/>
                    </a:cubicBezTo>
                    <a:lnTo>
                      <a:pt x="2131550" y="1430679"/>
                    </a:lnTo>
                    <a:cubicBezTo>
                      <a:pt x="2131550" y="1435660"/>
                      <a:pt x="2129060" y="1439395"/>
                      <a:pt x="2124080" y="1439395"/>
                    </a:cubicBezTo>
                    <a:lnTo>
                      <a:pt x="7470" y="1439395"/>
                    </a:lnTo>
                    <a:cubicBezTo>
                      <a:pt x="3735" y="1439395"/>
                      <a:pt x="0" y="1435660"/>
                      <a:pt x="0" y="1430679"/>
                    </a:cubicBezTo>
                    <a:lnTo>
                      <a:pt x="0" y="7471"/>
                    </a:lnTo>
                    <a:cubicBezTo>
                      <a:pt x="0" y="2491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599DB2A5-9858-D54E-BB37-CE22A255C66B}"/>
                  </a:ext>
                </a:extLst>
              </p:cNvPr>
              <p:cNvSpPr/>
              <p:nvPr/>
            </p:nvSpPr>
            <p:spPr>
              <a:xfrm>
                <a:off x="9276165" y="7388894"/>
                <a:ext cx="536936" cy="103437"/>
              </a:xfrm>
              <a:custGeom>
                <a:avLst/>
                <a:gdLst>
                  <a:gd name="connsiteX0" fmla="*/ 52238 w 536936"/>
                  <a:gd name="connsiteY0" fmla="*/ 17447 h 103437"/>
                  <a:gd name="connsiteX1" fmla="*/ 27384 w 536936"/>
                  <a:gd name="connsiteY1" fmla="*/ 27242 h 103437"/>
                  <a:gd name="connsiteX2" fmla="*/ 16199 w 536936"/>
                  <a:gd name="connsiteY2" fmla="*/ 52954 h 103437"/>
                  <a:gd name="connsiteX3" fmla="*/ 27384 w 536936"/>
                  <a:gd name="connsiteY3" fmla="*/ 76217 h 103437"/>
                  <a:gd name="connsiteX4" fmla="*/ 52238 w 536936"/>
                  <a:gd name="connsiteY4" fmla="*/ 87236 h 103437"/>
                  <a:gd name="connsiteX5" fmla="*/ 485949 w 536936"/>
                  <a:gd name="connsiteY5" fmla="*/ 87236 h 103437"/>
                  <a:gd name="connsiteX6" fmla="*/ 510803 w 536936"/>
                  <a:gd name="connsiteY6" fmla="*/ 76217 h 103437"/>
                  <a:gd name="connsiteX7" fmla="*/ 520745 w 536936"/>
                  <a:gd name="connsiteY7" fmla="*/ 52954 h 103437"/>
                  <a:gd name="connsiteX8" fmla="*/ 510803 w 536936"/>
                  <a:gd name="connsiteY8" fmla="*/ 27242 h 103437"/>
                  <a:gd name="connsiteX9" fmla="*/ 485949 w 536936"/>
                  <a:gd name="connsiteY9" fmla="*/ 17447 h 103437"/>
                  <a:gd name="connsiteX10" fmla="*/ 52202 w 536936"/>
                  <a:gd name="connsiteY10" fmla="*/ 0 h 103437"/>
                  <a:gd name="connsiteX11" fmla="*/ 485977 w 536936"/>
                  <a:gd name="connsiteY11" fmla="*/ 0 h 103437"/>
                  <a:gd name="connsiteX12" fmla="*/ 522021 w 536936"/>
                  <a:gd name="connsiteY12" fmla="*/ 16008 h 103437"/>
                  <a:gd name="connsiteX13" fmla="*/ 536936 w 536936"/>
                  <a:gd name="connsiteY13" fmla="*/ 52950 h 103437"/>
                  <a:gd name="connsiteX14" fmla="*/ 522021 w 536936"/>
                  <a:gd name="connsiteY14" fmla="*/ 88661 h 103437"/>
                  <a:gd name="connsiteX15" fmla="*/ 485977 w 536936"/>
                  <a:gd name="connsiteY15" fmla="*/ 103437 h 103437"/>
                  <a:gd name="connsiteX16" fmla="*/ 52202 w 536936"/>
                  <a:gd name="connsiteY16" fmla="*/ 103437 h 103437"/>
                  <a:gd name="connsiteX17" fmla="*/ 14915 w 536936"/>
                  <a:gd name="connsiteY17" fmla="*/ 88661 h 103437"/>
                  <a:gd name="connsiteX18" fmla="*/ 0 w 536936"/>
                  <a:gd name="connsiteY18" fmla="*/ 52950 h 103437"/>
                  <a:gd name="connsiteX19" fmla="*/ 14915 w 536936"/>
                  <a:gd name="connsiteY19" fmla="*/ 16008 h 103437"/>
                  <a:gd name="connsiteX20" fmla="*/ 52202 w 536936"/>
                  <a:gd name="connsiteY20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936" h="103437">
                    <a:moveTo>
                      <a:pt x="52238" y="17447"/>
                    </a:moveTo>
                    <a:cubicBezTo>
                      <a:pt x="42296" y="17447"/>
                      <a:pt x="33597" y="21120"/>
                      <a:pt x="27384" y="27242"/>
                    </a:cubicBezTo>
                    <a:cubicBezTo>
                      <a:pt x="19927" y="34588"/>
                      <a:pt x="16199" y="43159"/>
                      <a:pt x="16199" y="52954"/>
                    </a:cubicBezTo>
                    <a:cubicBezTo>
                      <a:pt x="16199" y="61525"/>
                      <a:pt x="19927" y="70095"/>
                      <a:pt x="27384" y="76217"/>
                    </a:cubicBezTo>
                    <a:cubicBezTo>
                      <a:pt x="33597" y="82339"/>
                      <a:pt x="42296" y="87236"/>
                      <a:pt x="52238" y="87236"/>
                    </a:cubicBezTo>
                    <a:lnTo>
                      <a:pt x="485949" y="87236"/>
                    </a:lnTo>
                    <a:cubicBezTo>
                      <a:pt x="494648" y="87236"/>
                      <a:pt x="503347" y="82339"/>
                      <a:pt x="510803" y="76217"/>
                    </a:cubicBezTo>
                    <a:cubicBezTo>
                      <a:pt x="517017" y="70095"/>
                      <a:pt x="520745" y="61525"/>
                      <a:pt x="520745" y="52954"/>
                    </a:cubicBezTo>
                    <a:cubicBezTo>
                      <a:pt x="520745" y="43159"/>
                      <a:pt x="517017" y="34588"/>
                      <a:pt x="510803" y="27242"/>
                    </a:cubicBezTo>
                    <a:cubicBezTo>
                      <a:pt x="503347" y="21120"/>
                      <a:pt x="494648" y="17447"/>
                      <a:pt x="485949" y="17447"/>
                    </a:cubicBezTo>
                    <a:close/>
                    <a:moveTo>
                      <a:pt x="52202" y="0"/>
                    </a:moveTo>
                    <a:lnTo>
                      <a:pt x="485977" y="0"/>
                    </a:lnTo>
                    <a:cubicBezTo>
                      <a:pt x="499649" y="0"/>
                      <a:pt x="512078" y="6157"/>
                      <a:pt x="522021" y="16008"/>
                    </a:cubicBezTo>
                    <a:cubicBezTo>
                      <a:pt x="531964" y="24628"/>
                      <a:pt x="536936" y="38173"/>
                      <a:pt x="536936" y="52950"/>
                    </a:cubicBezTo>
                    <a:cubicBezTo>
                      <a:pt x="536936" y="66495"/>
                      <a:pt x="531964" y="78809"/>
                      <a:pt x="522021" y="88661"/>
                    </a:cubicBezTo>
                    <a:cubicBezTo>
                      <a:pt x="512078" y="98512"/>
                      <a:pt x="499649" y="103437"/>
                      <a:pt x="485977" y="103437"/>
                    </a:cubicBezTo>
                    <a:lnTo>
                      <a:pt x="52202" y="103437"/>
                    </a:lnTo>
                    <a:cubicBezTo>
                      <a:pt x="38530" y="103437"/>
                      <a:pt x="24858" y="98512"/>
                      <a:pt x="14915" y="88661"/>
                    </a:cubicBezTo>
                    <a:cubicBezTo>
                      <a:pt x="4972" y="78809"/>
                      <a:pt x="0" y="66495"/>
                      <a:pt x="0" y="52950"/>
                    </a:cubicBezTo>
                    <a:cubicBezTo>
                      <a:pt x="0" y="38173"/>
                      <a:pt x="4972" y="24628"/>
                      <a:pt x="14915" y="16008"/>
                    </a:cubicBezTo>
                    <a:cubicBezTo>
                      <a:pt x="24858" y="6157"/>
                      <a:pt x="38530" y="0"/>
                      <a:pt x="52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C5B843E2-5F8C-0C4B-B8B7-230D386EB337}"/>
                  </a:ext>
                </a:extLst>
              </p:cNvPr>
              <p:cNvSpPr/>
              <p:nvPr/>
            </p:nvSpPr>
            <p:spPr>
              <a:xfrm>
                <a:off x="9276165" y="8835766"/>
                <a:ext cx="536936" cy="103437"/>
              </a:xfrm>
              <a:custGeom>
                <a:avLst/>
                <a:gdLst>
                  <a:gd name="connsiteX0" fmla="*/ 52238 w 536936"/>
                  <a:gd name="connsiteY0" fmla="*/ 17447 h 103437"/>
                  <a:gd name="connsiteX1" fmla="*/ 27384 w 536936"/>
                  <a:gd name="connsiteY1" fmla="*/ 27239 h 103437"/>
                  <a:gd name="connsiteX2" fmla="*/ 16199 w 536936"/>
                  <a:gd name="connsiteY2" fmla="*/ 51718 h 103437"/>
                  <a:gd name="connsiteX3" fmla="*/ 27384 w 536936"/>
                  <a:gd name="connsiteY3" fmla="*/ 76198 h 103437"/>
                  <a:gd name="connsiteX4" fmla="*/ 52238 w 536936"/>
                  <a:gd name="connsiteY4" fmla="*/ 85990 h 103437"/>
                  <a:gd name="connsiteX5" fmla="*/ 485949 w 536936"/>
                  <a:gd name="connsiteY5" fmla="*/ 85990 h 103437"/>
                  <a:gd name="connsiteX6" fmla="*/ 510803 w 536936"/>
                  <a:gd name="connsiteY6" fmla="*/ 76198 h 103437"/>
                  <a:gd name="connsiteX7" fmla="*/ 520745 w 536936"/>
                  <a:gd name="connsiteY7" fmla="*/ 51718 h 103437"/>
                  <a:gd name="connsiteX8" fmla="*/ 510803 w 536936"/>
                  <a:gd name="connsiteY8" fmla="*/ 27239 h 103437"/>
                  <a:gd name="connsiteX9" fmla="*/ 485949 w 536936"/>
                  <a:gd name="connsiteY9" fmla="*/ 17447 h 103437"/>
                  <a:gd name="connsiteX10" fmla="*/ 52202 w 536936"/>
                  <a:gd name="connsiteY10" fmla="*/ 0 h 103437"/>
                  <a:gd name="connsiteX11" fmla="*/ 485977 w 536936"/>
                  <a:gd name="connsiteY11" fmla="*/ 0 h 103437"/>
                  <a:gd name="connsiteX12" fmla="*/ 522021 w 536936"/>
                  <a:gd name="connsiteY12" fmla="*/ 14777 h 103437"/>
                  <a:gd name="connsiteX13" fmla="*/ 536936 w 536936"/>
                  <a:gd name="connsiteY13" fmla="*/ 51718 h 103437"/>
                  <a:gd name="connsiteX14" fmla="*/ 522021 w 536936"/>
                  <a:gd name="connsiteY14" fmla="*/ 88660 h 103437"/>
                  <a:gd name="connsiteX15" fmla="*/ 485977 w 536936"/>
                  <a:gd name="connsiteY15" fmla="*/ 103437 h 103437"/>
                  <a:gd name="connsiteX16" fmla="*/ 52202 w 536936"/>
                  <a:gd name="connsiteY16" fmla="*/ 103437 h 103437"/>
                  <a:gd name="connsiteX17" fmla="*/ 14915 w 536936"/>
                  <a:gd name="connsiteY17" fmla="*/ 88660 h 103437"/>
                  <a:gd name="connsiteX18" fmla="*/ 0 w 536936"/>
                  <a:gd name="connsiteY18" fmla="*/ 51718 h 103437"/>
                  <a:gd name="connsiteX19" fmla="*/ 14915 w 536936"/>
                  <a:gd name="connsiteY19" fmla="*/ 14777 h 103437"/>
                  <a:gd name="connsiteX20" fmla="*/ 52202 w 536936"/>
                  <a:gd name="connsiteY20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936" h="103437">
                    <a:moveTo>
                      <a:pt x="52238" y="17447"/>
                    </a:moveTo>
                    <a:cubicBezTo>
                      <a:pt x="42296" y="17447"/>
                      <a:pt x="33597" y="21119"/>
                      <a:pt x="27384" y="27239"/>
                    </a:cubicBezTo>
                    <a:cubicBezTo>
                      <a:pt x="19927" y="33359"/>
                      <a:pt x="16199" y="41927"/>
                      <a:pt x="16199" y="51718"/>
                    </a:cubicBezTo>
                    <a:cubicBezTo>
                      <a:pt x="16199" y="60286"/>
                      <a:pt x="19927" y="68854"/>
                      <a:pt x="27384" y="76198"/>
                    </a:cubicBezTo>
                    <a:cubicBezTo>
                      <a:pt x="33597" y="82318"/>
                      <a:pt x="42296" y="85990"/>
                      <a:pt x="52238" y="85990"/>
                    </a:cubicBezTo>
                    <a:lnTo>
                      <a:pt x="485949" y="85990"/>
                    </a:lnTo>
                    <a:cubicBezTo>
                      <a:pt x="494648" y="85990"/>
                      <a:pt x="503347" y="82318"/>
                      <a:pt x="510803" y="76198"/>
                    </a:cubicBezTo>
                    <a:cubicBezTo>
                      <a:pt x="517017" y="68854"/>
                      <a:pt x="520745" y="60286"/>
                      <a:pt x="520745" y="51718"/>
                    </a:cubicBezTo>
                    <a:cubicBezTo>
                      <a:pt x="520745" y="41927"/>
                      <a:pt x="517017" y="33359"/>
                      <a:pt x="510803" y="27239"/>
                    </a:cubicBezTo>
                    <a:cubicBezTo>
                      <a:pt x="503347" y="21119"/>
                      <a:pt x="494648" y="17447"/>
                      <a:pt x="485949" y="17447"/>
                    </a:cubicBezTo>
                    <a:close/>
                    <a:moveTo>
                      <a:pt x="52202" y="0"/>
                    </a:moveTo>
                    <a:lnTo>
                      <a:pt x="485977" y="0"/>
                    </a:lnTo>
                    <a:cubicBezTo>
                      <a:pt x="499649" y="0"/>
                      <a:pt x="512078" y="4926"/>
                      <a:pt x="522021" y="14777"/>
                    </a:cubicBezTo>
                    <a:cubicBezTo>
                      <a:pt x="531964" y="24628"/>
                      <a:pt x="536936" y="38173"/>
                      <a:pt x="536936" y="51718"/>
                    </a:cubicBezTo>
                    <a:cubicBezTo>
                      <a:pt x="536936" y="65264"/>
                      <a:pt x="531964" y="78809"/>
                      <a:pt x="522021" y="88660"/>
                    </a:cubicBezTo>
                    <a:cubicBezTo>
                      <a:pt x="512078" y="97280"/>
                      <a:pt x="499649" y="103437"/>
                      <a:pt x="485977" y="103437"/>
                    </a:cubicBezTo>
                    <a:lnTo>
                      <a:pt x="52202" y="103437"/>
                    </a:lnTo>
                    <a:cubicBezTo>
                      <a:pt x="38530" y="103437"/>
                      <a:pt x="24858" y="97280"/>
                      <a:pt x="14915" y="88660"/>
                    </a:cubicBezTo>
                    <a:cubicBezTo>
                      <a:pt x="4972" y="78809"/>
                      <a:pt x="0" y="65264"/>
                      <a:pt x="0" y="51718"/>
                    </a:cubicBezTo>
                    <a:cubicBezTo>
                      <a:pt x="0" y="38173"/>
                      <a:pt x="4972" y="24628"/>
                      <a:pt x="14915" y="14777"/>
                    </a:cubicBezTo>
                    <a:cubicBezTo>
                      <a:pt x="24858" y="4926"/>
                      <a:pt x="38530" y="0"/>
                      <a:pt x="52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2CF383CB-C084-C04F-8440-95D55394D206}"/>
                  </a:ext>
                </a:extLst>
              </p:cNvPr>
              <p:cNvSpPr/>
              <p:nvPr/>
            </p:nvSpPr>
            <p:spPr>
              <a:xfrm>
                <a:off x="9276165" y="10148045"/>
                <a:ext cx="536936" cy="102191"/>
              </a:xfrm>
              <a:custGeom>
                <a:avLst/>
                <a:gdLst>
                  <a:gd name="connsiteX0" fmla="*/ 52238 w 536936"/>
                  <a:gd name="connsiteY0" fmla="*/ 16201 h 102191"/>
                  <a:gd name="connsiteX1" fmla="*/ 27384 w 536936"/>
                  <a:gd name="connsiteY1" fmla="*/ 25993 h 102191"/>
                  <a:gd name="connsiteX2" fmla="*/ 16199 w 536936"/>
                  <a:gd name="connsiteY2" fmla="*/ 50473 h 102191"/>
                  <a:gd name="connsiteX3" fmla="*/ 27384 w 536936"/>
                  <a:gd name="connsiteY3" fmla="*/ 74952 h 102191"/>
                  <a:gd name="connsiteX4" fmla="*/ 52238 w 536936"/>
                  <a:gd name="connsiteY4" fmla="*/ 84744 h 102191"/>
                  <a:gd name="connsiteX5" fmla="*/ 485949 w 536936"/>
                  <a:gd name="connsiteY5" fmla="*/ 84744 h 102191"/>
                  <a:gd name="connsiteX6" fmla="*/ 510803 w 536936"/>
                  <a:gd name="connsiteY6" fmla="*/ 74952 h 102191"/>
                  <a:gd name="connsiteX7" fmla="*/ 520745 w 536936"/>
                  <a:gd name="connsiteY7" fmla="*/ 50473 h 102191"/>
                  <a:gd name="connsiteX8" fmla="*/ 510803 w 536936"/>
                  <a:gd name="connsiteY8" fmla="*/ 25993 h 102191"/>
                  <a:gd name="connsiteX9" fmla="*/ 485949 w 536936"/>
                  <a:gd name="connsiteY9" fmla="*/ 16201 h 102191"/>
                  <a:gd name="connsiteX10" fmla="*/ 52202 w 536936"/>
                  <a:gd name="connsiteY10" fmla="*/ 0 h 102191"/>
                  <a:gd name="connsiteX11" fmla="*/ 485977 w 536936"/>
                  <a:gd name="connsiteY11" fmla="*/ 0 h 102191"/>
                  <a:gd name="connsiteX12" fmla="*/ 522021 w 536936"/>
                  <a:gd name="connsiteY12" fmla="*/ 14775 h 102191"/>
                  <a:gd name="connsiteX13" fmla="*/ 536936 w 536936"/>
                  <a:gd name="connsiteY13" fmla="*/ 50480 h 102191"/>
                  <a:gd name="connsiteX14" fmla="*/ 522021 w 536936"/>
                  <a:gd name="connsiteY14" fmla="*/ 86185 h 102191"/>
                  <a:gd name="connsiteX15" fmla="*/ 485977 w 536936"/>
                  <a:gd name="connsiteY15" fmla="*/ 102191 h 102191"/>
                  <a:gd name="connsiteX16" fmla="*/ 52202 w 536936"/>
                  <a:gd name="connsiteY16" fmla="*/ 102191 h 102191"/>
                  <a:gd name="connsiteX17" fmla="*/ 14915 w 536936"/>
                  <a:gd name="connsiteY17" fmla="*/ 86185 h 102191"/>
                  <a:gd name="connsiteX18" fmla="*/ 0 w 536936"/>
                  <a:gd name="connsiteY18" fmla="*/ 50480 h 102191"/>
                  <a:gd name="connsiteX19" fmla="*/ 14915 w 536936"/>
                  <a:gd name="connsiteY19" fmla="*/ 14775 h 102191"/>
                  <a:gd name="connsiteX20" fmla="*/ 52202 w 536936"/>
                  <a:gd name="connsiteY20" fmla="*/ 0 h 10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6936" h="102191">
                    <a:moveTo>
                      <a:pt x="52238" y="16201"/>
                    </a:moveTo>
                    <a:cubicBezTo>
                      <a:pt x="42296" y="16201"/>
                      <a:pt x="33597" y="18649"/>
                      <a:pt x="27384" y="25993"/>
                    </a:cubicBezTo>
                    <a:cubicBezTo>
                      <a:pt x="19927" y="32113"/>
                      <a:pt x="16199" y="40681"/>
                      <a:pt x="16199" y="50473"/>
                    </a:cubicBezTo>
                    <a:cubicBezTo>
                      <a:pt x="16199" y="59040"/>
                      <a:pt x="19927" y="68832"/>
                      <a:pt x="27384" y="74952"/>
                    </a:cubicBezTo>
                    <a:cubicBezTo>
                      <a:pt x="33597" y="81072"/>
                      <a:pt x="42296" y="84744"/>
                      <a:pt x="52238" y="84744"/>
                    </a:cubicBezTo>
                    <a:lnTo>
                      <a:pt x="485949" y="84744"/>
                    </a:lnTo>
                    <a:cubicBezTo>
                      <a:pt x="494648" y="84744"/>
                      <a:pt x="503347" y="81072"/>
                      <a:pt x="510803" y="74952"/>
                    </a:cubicBezTo>
                    <a:cubicBezTo>
                      <a:pt x="517017" y="68832"/>
                      <a:pt x="520745" y="59040"/>
                      <a:pt x="520745" y="50473"/>
                    </a:cubicBezTo>
                    <a:cubicBezTo>
                      <a:pt x="520745" y="40681"/>
                      <a:pt x="517017" y="32113"/>
                      <a:pt x="510803" y="25993"/>
                    </a:cubicBezTo>
                    <a:cubicBezTo>
                      <a:pt x="503347" y="18649"/>
                      <a:pt x="494648" y="16201"/>
                      <a:pt x="485949" y="16201"/>
                    </a:cubicBezTo>
                    <a:close/>
                    <a:moveTo>
                      <a:pt x="52202" y="0"/>
                    </a:moveTo>
                    <a:lnTo>
                      <a:pt x="485977" y="0"/>
                    </a:lnTo>
                    <a:cubicBezTo>
                      <a:pt x="499649" y="0"/>
                      <a:pt x="512078" y="4925"/>
                      <a:pt x="522021" y="14775"/>
                    </a:cubicBezTo>
                    <a:cubicBezTo>
                      <a:pt x="531964" y="23393"/>
                      <a:pt x="536936" y="36937"/>
                      <a:pt x="536936" y="50480"/>
                    </a:cubicBezTo>
                    <a:cubicBezTo>
                      <a:pt x="536936" y="64023"/>
                      <a:pt x="531964" y="77567"/>
                      <a:pt x="522021" y="86185"/>
                    </a:cubicBezTo>
                    <a:cubicBezTo>
                      <a:pt x="512078" y="96035"/>
                      <a:pt x="499649" y="102191"/>
                      <a:pt x="485977" y="102191"/>
                    </a:cubicBezTo>
                    <a:lnTo>
                      <a:pt x="52202" y="102191"/>
                    </a:lnTo>
                    <a:cubicBezTo>
                      <a:pt x="38530" y="102191"/>
                      <a:pt x="24858" y="96035"/>
                      <a:pt x="14915" y="86185"/>
                    </a:cubicBezTo>
                    <a:cubicBezTo>
                      <a:pt x="4972" y="77567"/>
                      <a:pt x="0" y="64023"/>
                      <a:pt x="0" y="50480"/>
                    </a:cubicBezTo>
                    <a:cubicBezTo>
                      <a:pt x="0" y="36937"/>
                      <a:pt x="4972" y="23393"/>
                      <a:pt x="14915" y="14775"/>
                    </a:cubicBezTo>
                    <a:cubicBezTo>
                      <a:pt x="24858" y="4925"/>
                      <a:pt x="38530" y="0"/>
                      <a:pt x="52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441CE358-895A-3F41-8C65-F9721EA0686D}"/>
                  </a:ext>
                </a:extLst>
              </p:cNvPr>
              <p:cNvSpPr/>
              <p:nvPr/>
            </p:nvSpPr>
            <p:spPr>
              <a:xfrm>
                <a:off x="9272428" y="6115247"/>
                <a:ext cx="538182" cy="102191"/>
              </a:xfrm>
              <a:custGeom>
                <a:avLst/>
                <a:gdLst>
                  <a:gd name="connsiteX0" fmla="*/ 52240 w 538182"/>
                  <a:gd name="connsiteY0" fmla="*/ 16201 h 102191"/>
                  <a:gd name="connsiteX1" fmla="*/ 27386 w 538182"/>
                  <a:gd name="connsiteY1" fmla="*/ 25993 h 102191"/>
                  <a:gd name="connsiteX2" fmla="*/ 17444 w 538182"/>
                  <a:gd name="connsiteY2" fmla="*/ 50473 h 102191"/>
                  <a:gd name="connsiteX3" fmla="*/ 27386 w 538182"/>
                  <a:gd name="connsiteY3" fmla="*/ 74952 h 102191"/>
                  <a:gd name="connsiteX4" fmla="*/ 52240 w 538182"/>
                  <a:gd name="connsiteY4" fmla="*/ 84744 h 102191"/>
                  <a:gd name="connsiteX5" fmla="*/ 485948 w 538182"/>
                  <a:gd name="connsiteY5" fmla="*/ 84744 h 102191"/>
                  <a:gd name="connsiteX6" fmla="*/ 510802 w 538182"/>
                  <a:gd name="connsiteY6" fmla="*/ 74952 h 102191"/>
                  <a:gd name="connsiteX7" fmla="*/ 520744 w 538182"/>
                  <a:gd name="connsiteY7" fmla="*/ 50473 h 102191"/>
                  <a:gd name="connsiteX8" fmla="*/ 510802 w 538182"/>
                  <a:gd name="connsiteY8" fmla="*/ 25993 h 102191"/>
                  <a:gd name="connsiteX9" fmla="*/ 485948 w 538182"/>
                  <a:gd name="connsiteY9" fmla="*/ 16201 h 102191"/>
                  <a:gd name="connsiteX10" fmla="*/ 52202 w 538182"/>
                  <a:gd name="connsiteY10" fmla="*/ 0 h 102191"/>
                  <a:gd name="connsiteX11" fmla="*/ 485980 w 538182"/>
                  <a:gd name="connsiteY11" fmla="*/ 0 h 102191"/>
                  <a:gd name="connsiteX12" fmla="*/ 522024 w 538182"/>
                  <a:gd name="connsiteY12" fmla="*/ 14775 h 102191"/>
                  <a:gd name="connsiteX13" fmla="*/ 538182 w 538182"/>
                  <a:gd name="connsiteY13" fmla="*/ 50480 h 102191"/>
                  <a:gd name="connsiteX14" fmla="*/ 522024 w 538182"/>
                  <a:gd name="connsiteY14" fmla="*/ 87417 h 102191"/>
                  <a:gd name="connsiteX15" fmla="*/ 485980 w 538182"/>
                  <a:gd name="connsiteY15" fmla="*/ 102191 h 102191"/>
                  <a:gd name="connsiteX16" fmla="*/ 52202 w 538182"/>
                  <a:gd name="connsiteY16" fmla="*/ 102191 h 102191"/>
                  <a:gd name="connsiteX17" fmla="*/ 16158 w 538182"/>
                  <a:gd name="connsiteY17" fmla="*/ 87417 h 102191"/>
                  <a:gd name="connsiteX18" fmla="*/ 0 w 538182"/>
                  <a:gd name="connsiteY18" fmla="*/ 50480 h 102191"/>
                  <a:gd name="connsiteX19" fmla="*/ 16158 w 538182"/>
                  <a:gd name="connsiteY19" fmla="*/ 14775 h 102191"/>
                  <a:gd name="connsiteX20" fmla="*/ 52202 w 538182"/>
                  <a:gd name="connsiteY20" fmla="*/ 0 h 10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8182" h="102191">
                    <a:moveTo>
                      <a:pt x="52240" y="16201"/>
                    </a:moveTo>
                    <a:cubicBezTo>
                      <a:pt x="43541" y="16201"/>
                      <a:pt x="33599" y="19873"/>
                      <a:pt x="27386" y="25993"/>
                    </a:cubicBezTo>
                    <a:cubicBezTo>
                      <a:pt x="21172" y="32113"/>
                      <a:pt x="17444" y="41905"/>
                      <a:pt x="17444" y="50473"/>
                    </a:cubicBezTo>
                    <a:cubicBezTo>
                      <a:pt x="17444" y="59041"/>
                      <a:pt x="21172" y="68832"/>
                      <a:pt x="27386" y="74952"/>
                    </a:cubicBezTo>
                    <a:cubicBezTo>
                      <a:pt x="33599" y="81072"/>
                      <a:pt x="43541" y="84744"/>
                      <a:pt x="52240" y="84744"/>
                    </a:cubicBezTo>
                    <a:lnTo>
                      <a:pt x="485948" y="84744"/>
                    </a:lnTo>
                    <a:cubicBezTo>
                      <a:pt x="494647" y="84744"/>
                      <a:pt x="504589" y="81072"/>
                      <a:pt x="510802" y="74952"/>
                    </a:cubicBezTo>
                    <a:cubicBezTo>
                      <a:pt x="517016" y="68832"/>
                      <a:pt x="520744" y="59041"/>
                      <a:pt x="520744" y="50473"/>
                    </a:cubicBezTo>
                    <a:cubicBezTo>
                      <a:pt x="520744" y="41905"/>
                      <a:pt x="517016" y="32113"/>
                      <a:pt x="510802" y="25993"/>
                    </a:cubicBezTo>
                    <a:cubicBezTo>
                      <a:pt x="504589" y="19873"/>
                      <a:pt x="494647" y="16201"/>
                      <a:pt x="485948" y="16201"/>
                    </a:cubicBezTo>
                    <a:close/>
                    <a:moveTo>
                      <a:pt x="52202" y="0"/>
                    </a:moveTo>
                    <a:lnTo>
                      <a:pt x="485980" y="0"/>
                    </a:lnTo>
                    <a:cubicBezTo>
                      <a:pt x="499652" y="0"/>
                      <a:pt x="513324" y="4925"/>
                      <a:pt x="522024" y="14775"/>
                    </a:cubicBezTo>
                    <a:cubicBezTo>
                      <a:pt x="533210" y="24625"/>
                      <a:pt x="538182" y="36937"/>
                      <a:pt x="538182" y="50480"/>
                    </a:cubicBezTo>
                    <a:cubicBezTo>
                      <a:pt x="538182" y="64024"/>
                      <a:pt x="533210" y="76336"/>
                      <a:pt x="522024" y="87417"/>
                    </a:cubicBezTo>
                    <a:cubicBezTo>
                      <a:pt x="513324" y="96035"/>
                      <a:pt x="499652" y="102191"/>
                      <a:pt x="485980" y="102191"/>
                    </a:cubicBezTo>
                    <a:lnTo>
                      <a:pt x="52202" y="102191"/>
                    </a:lnTo>
                    <a:cubicBezTo>
                      <a:pt x="38530" y="102191"/>
                      <a:pt x="26101" y="96035"/>
                      <a:pt x="16158" y="87417"/>
                    </a:cubicBezTo>
                    <a:cubicBezTo>
                      <a:pt x="6215" y="76336"/>
                      <a:pt x="0" y="64024"/>
                      <a:pt x="0" y="50480"/>
                    </a:cubicBezTo>
                    <a:cubicBezTo>
                      <a:pt x="0" y="36937"/>
                      <a:pt x="6215" y="24625"/>
                      <a:pt x="16158" y="14775"/>
                    </a:cubicBezTo>
                    <a:cubicBezTo>
                      <a:pt x="26101" y="4925"/>
                      <a:pt x="38530" y="0"/>
                      <a:pt x="52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99D562F0-C42D-C546-B100-4BEF4FECAE47}"/>
                  </a:ext>
                </a:extLst>
              </p:cNvPr>
              <p:cNvSpPr/>
              <p:nvPr/>
            </p:nvSpPr>
            <p:spPr>
              <a:xfrm>
                <a:off x="8376707" y="5553198"/>
                <a:ext cx="108384" cy="5246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4211">
                    <a:moveTo>
                      <a:pt x="0" y="45"/>
                    </a:moveTo>
                    <a:lnTo>
                      <a:pt x="0" y="2105"/>
                    </a:lnTo>
                    <a:lnTo>
                      <a:pt x="0" y="4166"/>
                    </a:lnTo>
                    <a:cubicBezTo>
                      <a:pt x="0" y="4178"/>
                      <a:pt x="5" y="4190"/>
                      <a:pt x="13" y="4198"/>
                    </a:cubicBezTo>
                    <a:cubicBezTo>
                      <a:pt x="21" y="4206"/>
                      <a:pt x="32" y="4211"/>
                      <a:pt x="44" y="4211"/>
                    </a:cubicBezTo>
                    <a:cubicBezTo>
                      <a:pt x="57" y="4211"/>
                      <a:pt x="67" y="4206"/>
                      <a:pt x="75" y="4198"/>
                    </a:cubicBezTo>
                    <a:cubicBezTo>
                      <a:pt x="83" y="4190"/>
                      <a:pt x="88" y="4178"/>
                      <a:pt x="88" y="4166"/>
                    </a:cubicBezTo>
                    <a:lnTo>
                      <a:pt x="88" y="2105"/>
                    </a:lnTo>
                    <a:lnTo>
                      <a:pt x="88" y="45"/>
                    </a:lnTo>
                    <a:cubicBezTo>
                      <a:pt x="88" y="33"/>
                      <a:pt x="83" y="22"/>
                      <a:pt x="75" y="14"/>
                    </a:cubicBezTo>
                    <a:cubicBezTo>
                      <a:pt x="67" y="6"/>
                      <a:pt x="57" y="0"/>
                      <a:pt x="44" y="0"/>
                    </a:cubicBezTo>
                    <a:cubicBezTo>
                      <a:pt x="32" y="0"/>
                      <a:pt x="21" y="6"/>
                      <a:pt x="13" y="14"/>
                    </a:cubicBezTo>
                    <a:cubicBezTo>
                      <a:pt x="5" y="22"/>
                      <a:pt x="0" y="33"/>
                      <a:pt x="0" y="4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F66FF700-44C5-4745-86DF-1F050BD9DF8F}"/>
                  </a:ext>
                </a:extLst>
              </p:cNvPr>
              <p:cNvSpPr/>
              <p:nvPr/>
            </p:nvSpPr>
            <p:spPr>
              <a:xfrm>
                <a:off x="10604183" y="5553198"/>
                <a:ext cx="109630" cy="5246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4211">
                    <a:moveTo>
                      <a:pt x="44" y="0"/>
                    </a:moveTo>
                    <a:cubicBezTo>
                      <a:pt x="32" y="0"/>
                      <a:pt x="21" y="6"/>
                      <a:pt x="13" y="14"/>
                    </a:cubicBezTo>
                    <a:cubicBezTo>
                      <a:pt x="5" y="22"/>
                      <a:pt x="0" y="33"/>
                      <a:pt x="0" y="45"/>
                    </a:cubicBezTo>
                    <a:lnTo>
                      <a:pt x="0" y="2105"/>
                    </a:lnTo>
                    <a:lnTo>
                      <a:pt x="0" y="4166"/>
                    </a:lnTo>
                    <a:cubicBezTo>
                      <a:pt x="0" y="4178"/>
                      <a:pt x="5" y="4190"/>
                      <a:pt x="13" y="4198"/>
                    </a:cubicBezTo>
                    <a:cubicBezTo>
                      <a:pt x="21" y="4206"/>
                      <a:pt x="32" y="4211"/>
                      <a:pt x="44" y="4211"/>
                    </a:cubicBezTo>
                    <a:cubicBezTo>
                      <a:pt x="56" y="4211"/>
                      <a:pt x="67" y="4206"/>
                      <a:pt x="76" y="4198"/>
                    </a:cubicBezTo>
                    <a:cubicBezTo>
                      <a:pt x="84" y="4190"/>
                      <a:pt x="89" y="4178"/>
                      <a:pt x="89" y="4166"/>
                    </a:cubicBezTo>
                    <a:lnTo>
                      <a:pt x="89" y="2105"/>
                    </a:lnTo>
                    <a:lnTo>
                      <a:pt x="89" y="45"/>
                    </a:lnTo>
                    <a:cubicBezTo>
                      <a:pt x="89" y="33"/>
                      <a:pt x="84" y="22"/>
                      <a:pt x="76" y="14"/>
                    </a:cubicBezTo>
                    <a:cubicBezTo>
                      <a:pt x="67" y="6"/>
                      <a:pt x="56" y="0"/>
                      <a:pt x="44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D7A7967-2700-2A48-A293-58851EF62A82}"/>
                </a:ext>
              </a:extLst>
            </p:cNvPr>
            <p:cNvGrpSpPr/>
            <p:nvPr/>
          </p:nvGrpSpPr>
          <p:grpSpPr>
            <a:xfrm>
              <a:off x="8367986" y="10793592"/>
              <a:ext cx="14502258" cy="1243734"/>
              <a:chOff x="8367986" y="10793592"/>
              <a:chExt cx="14502258" cy="1243734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A0A60497-6BEC-8244-97EC-E282D19D67A0}"/>
                  </a:ext>
                </a:extLst>
              </p:cNvPr>
              <p:cNvSpPr/>
              <p:nvPr/>
            </p:nvSpPr>
            <p:spPr>
              <a:xfrm>
                <a:off x="8376707" y="10801070"/>
                <a:ext cx="14484817" cy="918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28" h="738">
                    <a:moveTo>
                      <a:pt x="11561" y="0"/>
                    </a:moveTo>
                    <a:lnTo>
                      <a:pt x="5814" y="0"/>
                    </a:lnTo>
                    <a:lnTo>
                      <a:pt x="67" y="0"/>
                    </a:lnTo>
                    <a:cubicBezTo>
                      <a:pt x="48" y="0"/>
                      <a:pt x="31" y="8"/>
                      <a:pt x="20" y="20"/>
                    </a:cubicBezTo>
                    <a:cubicBezTo>
                      <a:pt x="8" y="32"/>
                      <a:pt x="0" y="49"/>
                      <a:pt x="0" y="68"/>
                    </a:cubicBezTo>
                    <a:lnTo>
                      <a:pt x="0" y="403"/>
                    </a:lnTo>
                    <a:lnTo>
                      <a:pt x="0" y="738"/>
                    </a:lnTo>
                    <a:lnTo>
                      <a:pt x="5814" y="738"/>
                    </a:lnTo>
                    <a:lnTo>
                      <a:pt x="11628" y="738"/>
                    </a:lnTo>
                    <a:lnTo>
                      <a:pt x="11628" y="403"/>
                    </a:lnTo>
                    <a:lnTo>
                      <a:pt x="11628" y="68"/>
                    </a:lnTo>
                    <a:cubicBezTo>
                      <a:pt x="11628" y="49"/>
                      <a:pt x="11621" y="32"/>
                      <a:pt x="11609" y="20"/>
                    </a:cubicBezTo>
                    <a:cubicBezTo>
                      <a:pt x="11596" y="8"/>
                      <a:pt x="11579" y="0"/>
                      <a:pt x="1156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26C569E5-4136-E14A-BE32-F8E2F31E5D0D}"/>
                  </a:ext>
                </a:extLst>
              </p:cNvPr>
              <p:cNvSpPr/>
              <p:nvPr/>
            </p:nvSpPr>
            <p:spPr>
              <a:xfrm>
                <a:off x="8367986" y="10793592"/>
                <a:ext cx="14502258" cy="934672"/>
              </a:xfrm>
              <a:custGeom>
                <a:avLst/>
                <a:gdLst>
                  <a:gd name="connsiteX0" fmla="*/ 92183 w 14502258"/>
                  <a:gd name="connsiteY0" fmla="*/ 16201 h 934672"/>
                  <a:gd name="connsiteX1" fmla="*/ 38618 w 14502258"/>
                  <a:gd name="connsiteY1" fmla="*/ 38602 h 934672"/>
                  <a:gd name="connsiteX2" fmla="*/ 16197 w 14502258"/>
                  <a:gd name="connsiteY2" fmla="*/ 92116 h 934672"/>
                  <a:gd name="connsiteX3" fmla="*/ 16197 w 14502258"/>
                  <a:gd name="connsiteY3" fmla="*/ 917225 h 934672"/>
                  <a:gd name="connsiteX4" fmla="*/ 14484818 w 14502258"/>
                  <a:gd name="connsiteY4" fmla="*/ 917225 h 934672"/>
                  <a:gd name="connsiteX5" fmla="*/ 14484818 w 14502258"/>
                  <a:gd name="connsiteY5" fmla="*/ 92116 h 934672"/>
                  <a:gd name="connsiteX6" fmla="*/ 14463642 w 14502258"/>
                  <a:gd name="connsiteY6" fmla="*/ 38602 h 934672"/>
                  <a:gd name="connsiteX7" fmla="*/ 14410078 w 14502258"/>
                  <a:gd name="connsiteY7" fmla="*/ 16201 h 934672"/>
                  <a:gd name="connsiteX8" fmla="*/ 92181 w 14502258"/>
                  <a:gd name="connsiteY8" fmla="*/ 0 h 934672"/>
                  <a:gd name="connsiteX9" fmla="*/ 14410078 w 14502258"/>
                  <a:gd name="connsiteY9" fmla="*/ 0 h 934672"/>
                  <a:gd name="connsiteX10" fmla="*/ 14476098 w 14502258"/>
                  <a:gd name="connsiteY10" fmla="*/ 26136 h 934672"/>
                  <a:gd name="connsiteX11" fmla="*/ 14502258 w 14502258"/>
                  <a:gd name="connsiteY11" fmla="*/ 92098 h 934672"/>
                  <a:gd name="connsiteX12" fmla="*/ 14502258 w 14502258"/>
                  <a:gd name="connsiteY12" fmla="*/ 925960 h 934672"/>
                  <a:gd name="connsiteX13" fmla="*/ 14493538 w 14502258"/>
                  <a:gd name="connsiteY13" fmla="*/ 934672 h 934672"/>
                  <a:gd name="connsiteX14" fmla="*/ 8721 w 14502258"/>
                  <a:gd name="connsiteY14" fmla="*/ 934672 h 934672"/>
                  <a:gd name="connsiteX15" fmla="*/ 0 w 14502258"/>
                  <a:gd name="connsiteY15" fmla="*/ 925960 h 934672"/>
                  <a:gd name="connsiteX16" fmla="*/ 0 w 14502258"/>
                  <a:gd name="connsiteY16" fmla="*/ 92098 h 934672"/>
                  <a:gd name="connsiteX17" fmla="*/ 27405 w 14502258"/>
                  <a:gd name="connsiteY17" fmla="*/ 26136 h 934672"/>
                  <a:gd name="connsiteX18" fmla="*/ 92181 w 14502258"/>
                  <a:gd name="connsiteY18" fmla="*/ 0 h 93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02258" h="934672">
                    <a:moveTo>
                      <a:pt x="92183" y="16201"/>
                    </a:moveTo>
                    <a:cubicBezTo>
                      <a:pt x="72252" y="16201"/>
                      <a:pt x="53567" y="23668"/>
                      <a:pt x="38618" y="38602"/>
                    </a:cubicBezTo>
                    <a:cubicBezTo>
                      <a:pt x="24916" y="52292"/>
                      <a:pt x="16197" y="70959"/>
                      <a:pt x="16197" y="92116"/>
                    </a:cubicBezTo>
                    <a:lnTo>
                      <a:pt x="16197" y="917225"/>
                    </a:lnTo>
                    <a:lnTo>
                      <a:pt x="14484818" y="917225"/>
                    </a:lnTo>
                    <a:lnTo>
                      <a:pt x="14484818" y="92116"/>
                    </a:lnTo>
                    <a:cubicBezTo>
                      <a:pt x="14484818" y="70959"/>
                      <a:pt x="14477344" y="52292"/>
                      <a:pt x="14463642" y="38602"/>
                    </a:cubicBezTo>
                    <a:cubicBezTo>
                      <a:pt x="14448694" y="23668"/>
                      <a:pt x="14430008" y="16201"/>
                      <a:pt x="14410078" y="16201"/>
                    </a:cubicBezTo>
                    <a:close/>
                    <a:moveTo>
                      <a:pt x="92181" y="0"/>
                    </a:moveTo>
                    <a:lnTo>
                      <a:pt x="14410078" y="0"/>
                    </a:lnTo>
                    <a:cubicBezTo>
                      <a:pt x="14433746" y="0"/>
                      <a:pt x="14457414" y="8712"/>
                      <a:pt x="14476098" y="26136"/>
                    </a:cubicBezTo>
                    <a:cubicBezTo>
                      <a:pt x="14492294" y="43560"/>
                      <a:pt x="14502258" y="65962"/>
                      <a:pt x="14502258" y="92098"/>
                    </a:cubicBezTo>
                    <a:lnTo>
                      <a:pt x="14502258" y="925960"/>
                    </a:lnTo>
                    <a:cubicBezTo>
                      <a:pt x="14502258" y="929694"/>
                      <a:pt x="14498522" y="934672"/>
                      <a:pt x="14493538" y="934672"/>
                    </a:cubicBezTo>
                    <a:lnTo>
                      <a:pt x="8721" y="934672"/>
                    </a:lnTo>
                    <a:cubicBezTo>
                      <a:pt x="3737" y="934672"/>
                      <a:pt x="0" y="929694"/>
                      <a:pt x="0" y="925960"/>
                    </a:cubicBezTo>
                    <a:lnTo>
                      <a:pt x="0" y="92098"/>
                    </a:lnTo>
                    <a:cubicBezTo>
                      <a:pt x="0" y="65962"/>
                      <a:pt x="9966" y="43560"/>
                      <a:pt x="27405" y="26136"/>
                    </a:cubicBezTo>
                    <a:cubicBezTo>
                      <a:pt x="44845" y="8712"/>
                      <a:pt x="67267" y="0"/>
                      <a:pt x="921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E91E6682-5CFA-4849-8610-15960AA7F841}"/>
                  </a:ext>
                </a:extLst>
              </p:cNvPr>
              <p:cNvSpPr/>
              <p:nvPr/>
            </p:nvSpPr>
            <p:spPr>
              <a:xfrm>
                <a:off x="8376707" y="11720787"/>
                <a:ext cx="14484817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28" h="248">
                    <a:moveTo>
                      <a:pt x="0" y="0"/>
                    </a:moveTo>
                    <a:lnTo>
                      <a:pt x="0" y="48"/>
                    </a:lnTo>
                    <a:lnTo>
                      <a:pt x="0" y="95"/>
                    </a:lnTo>
                    <a:cubicBezTo>
                      <a:pt x="0" y="137"/>
                      <a:pt x="17" y="175"/>
                      <a:pt x="45" y="203"/>
                    </a:cubicBezTo>
                    <a:cubicBezTo>
                      <a:pt x="73" y="231"/>
                      <a:pt x="111" y="248"/>
                      <a:pt x="154" y="248"/>
                    </a:cubicBezTo>
                    <a:lnTo>
                      <a:pt x="5814" y="248"/>
                    </a:lnTo>
                    <a:lnTo>
                      <a:pt x="11474" y="248"/>
                    </a:lnTo>
                    <a:cubicBezTo>
                      <a:pt x="11517" y="248"/>
                      <a:pt x="11556" y="231"/>
                      <a:pt x="11583" y="203"/>
                    </a:cubicBezTo>
                    <a:cubicBezTo>
                      <a:pt x="11611" y="175"/>
                      <a:pt x="11628" y="137"/>
                      <a:pt x="11628" y="95"/>
                    </a:cubicBezTo>
                    <a:lnTo>
                      <a:pt x="11628" y="48"/>
                    </a:lnTo>
                    <a:lnTo>
                      <a:pt x="11628" y="0"/>
                    </a:lnTo>
                    <a:lnTo>
                      <a:pt x="581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80922DB2-5C8D-5A44-A20D-7AACBEBF2039}"/>
                  </a:ext>
                </a:extLst>
              </p:cNvPr>
              <p:cNvSpPr/>
              <p:nvPr/>
            </p:nvSpPr>
            <p:spPr>
              <a:xfrm>
                <a:off x="8367986" y="11712060"/>
                <a:ext cx="14502258" cy="325266"/>
              </a:xfrm>
              <a:custGeom>
                <a:avLst/>
                <a:gdLst>
                  <a:gd name="connsiteX0" fmla="*/ 16197 w 14502258"/>
                  <a:gd name="connsiteY0" fmla="*/ 17450 h 325266"/>
                  <a:gd name="connsiteX1" fmla="*/ 16197 w 14502258"/>
                  <a:gd name="connsiteY1" fmla="*/ 126649 h 325266"/>
                  <a:gd name="connsiteX2" fmla="*/ 71006 w 14502258"/>
                  <a:gd name="connsiteY2" fmla="*/ 255703 h 325266"/>
                  <a:gd name="connsiteX3" fmla="*/ 200557 w 14502258"/>
                  <a:gd name="connsiteY3" fmla="*/ 307821 h 325266"/>
                  <a:gd name="connsiteX4" fmla="*/ 14301702 w 14502258"/>
                  <a:gd name="connsiteY4" fmla="*/ 307821 h 325266"/>
                  <a:gd name="connsiteX5" fmla="*/ 14431254 w 14502258"/>
                  <a:gd name="connsiteY5" fmla="*/ 255703 h 325266"/>
                  <a:gd name="connsiteX6" fmla="*/ 14484818 w 14502258"/>
                  <a:gd name="connsiteY6" fmla="*/ 126649 h 325266"/>
                  <a:gd name="connsiteX7" fmla="*/ 14484818 w 14502258"/>
                  <a:gd name="connsiteY7" fmla="*/ 17450 h 325266"/>
                  <a:gd name="connsiteX8" fmla="*/ 8721 w 14502258"/>
                  <a:gd name="connsiteY8" fmla="*/ 0 h 325266"/>
                  <a:gd name="connsiteX9" fmla="*/ 14493538 w 14502258"/>
                  <a:gd name="connsiteY9" fmla="*/ 0 h 325266"/>
                  <a:gd name="connsiteX10" fmla="*/ 14502258 w 14502258"/>
                  <a:gd name="connsiteY10" fmla="*/ 8690 h 325266"/>
                  <a:gd name="connsiteX11" fmla="*/ 14502258 w 14502258"/>
                  <a:gd name="connsiteY11" fmla="*/ 126630 h 325266"/>
                  <a:gd name="connsiteX12" fmla="*/ 14443710 w 14502258"/>
                  <a:gd name="connsiteY12" fmla="*/ 266917 h 325266"/>
                  <a:gd name="connsiteX13" fmla="*/ 14301702 w 14502258"/>
                  <a:gd name="connsiteY13" fmla="*/ 325266 h 325266"/>
                  <a:gd name="connsiteX14" fmla="*/ 200555 w 14502258"/>
                  <a:gd name="connsiteY14" fmla="*/ 325266 h 325266"/>
                  <a:gd name="connsiteX15" fmla="*/ 58547 w 14502258"/>
                  <a:gd name="connsiteY15" fmla="*/ 266917 h 325266"/>
                  <a:gd name="connsiteX16" fmla="*/ 0 w 14502258"/>
                  <a:gd name="connsiteY16" fmla="*/ 126630 h 325266"/>
                  <a:gd name="connsiteX17" fmla="*/ 0 w 14502258"/>
                  <a:gd name="connsiteY17" fmla="*/ 8690 h 325266"/>
                  <a:gd name="connsiteX18" fmla="*/ 8721 w 14502258"/>
                  <a:gd name="connsiteY18" fmla="*/ 0 h 32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02258" h="325266">
                    <a:moveTo>
                      <a:pt x="16197" y="17450"/>
                    </a:moveTo>
                    <a:lnTo>
                      <a:pt x="16197" y="126649"/>
                    </a:lnTo>
                    <a:cubicBezTo>
                      <a:pt x="16197" y="175045"/>
                      <a:pt x="36127" y="220958"/>
                      <a:pt x="71006" y="255703"/>
                    </a:cubicBezTo>
                    <a:cubicBezTo>
                      <a:pt x="104640" y="289207"/>
                      <a:pt x="151976" y="307821"/>
                      <a:pt x="200557" y="307821"/>
                    </a:cubicBezTo>
                    <a:lnTo>
                      <a:pt x="14301702" y="307821"/>
                    </a:lnTo>
                    <a:cubicBezTo>
                      <a:pt x="14351530" y="307821"/>
                      <a:pt x="14397620" y="289207"/>
                      <a:pt x="14431254" y="255703"/>
                    </a:cubicBezTo>
                    <a:cubicBezTo>
                      <a:pt x="14466134" y="220958"/>
                      <a:pt x="14484818" y="175045"/>
                      <a:pt x="14484818" y="126649"/>
                    </a:cubicBezTo>
                    <a:lnTo>
                      <a:pt x="14484818" y="17450"/>
                    </a:lnTo>
                    <a:close/>
                    <a:moveTo>
                      <a:pt x="8721" y="0"/>
                    </a:moveTo>
                    <a:lnTo>
                      <a:pt x="14493538" y="0"/>
                    </a:lnTo>
                    <a:cubicBezTo>
                      <a:pt x="14498522" y="0"/>
                      <a:pt x="14502258" y="3724"/>
                      <a:pt x="14502258" y="8690"/>
                    </a:cubicBezTo>
                    <a:lnTo>
                      <a:pt x="14502258" y="126630"/>
                    </a:lnTo>
                    <a:cubicBezTo>
                      <a:pt x="14502258" y="178772"/>
                      <a:pt x="14482326" y="229673"/>
                      <a:pt x="14443710" y="266917"/>
                    </a:cubicBezTo>
                    <a:cubicBezTo>
                      <a:pt x="14405094" y="304161"/>
                      <a:pt x="14355266" y="325266"/>
                      <a:pt x="14301702" y="325266"/>
                    </a:cubicBezTo>
                    <a:lnTo>
                      <a:pt x="200555" y="325266"/>
                    </a:lnTo>
                    <a:cubicBezTo>
                      <a:pt x="146991" y="325266"/>
                      <a:pt x="97163" y="304161"/>
                      <a:pt x="58547" y="266917"/>
                    </a:cubicBezTo>
                    <a:cubicBezTo>
                      <a:pt x="21177" y="229673"/>
                      <a:pt x="0" y="178772"/>
                      <a:pt x="0" y="126630"/>
                    </a:cubicBezTo>
                    <a:lnTo>
                      <a:pt x="0" y="8690"/>
                    </a:lnTo>
                    <a:cubicBezTo>
                      <a:pt x="0" y="3724"/>
                      <a:pt x="3737" y="0"/>
                      <a:pt x="87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5496BDF-CC66-3B4C-9507-380074CB9997}"/>
                </a:ext>
              </a:extLst>
            </p:cNvPr>
            <p:cNvGrpSpPr/>
            <p:nvPr/>
          </p:nvGrpSpPr>
          <p:grpSpPr>
            <a:xfrm>
              <a:off x="12597449" y="9896304"/>
              <a:ext cx="1330506" cy="912240"/>
              <a:chOff x="12597449" y="9896304"/>
              <a:chExt cx="1330506" cy="912240"/>
            </a:xfrm>
          </p:grpSpPr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4A86A973-4C6D-594D-9755-2801E9085F36}"/>
                  </a:ext>
                </a:extLst>
              </p:cNvPr>
              <p:cNvSpPr/>
              <p:nvPr/>
            </p:nvSpPr>
            <p:spPr>
              <a:xfrm>
                <a:off x="12606166" y="9905031"/>
                <a:ext cx="1314310" cy="8947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6" h="719">
                    <a:moveTo>
                      <a:pt x="1009" y="0"/>
                    </a:moveTo>
                    <a:lnTo>
                      <a:pt x="528" y="0"/>
                    </a:lnTo>
                    <a:lnTo>
                      <a:pt x="47" y="0"/>
                    </a:lnTo>
                    <a:cubicBezTo>
                      <a:pt x="34" y="0"/>
                      <a:pt x="22" y="6"/>
                      <a:pt x="14" y="13"/>
                    </a:cubicBezTo>
                    <a:cubicBezTo>
                      <a:pt x="6" y="22"/>
                      <a:pt x="0" y="34"/>
                      <a:pt x="0" y="47"/>
                    </a:cubicBezTo>
                    <a:lnTo>
                      <a:pt x="0" y="360"/>
                    </a:lnTo>
                    <a:lnTo>
                      <a:pt x="0" y="673"/>
                    </a:lnTo>
                    <a:cubicBezTo>
                      <a:pt x="0" y="685"/>
                      <a:pt x="6" y="697"/>
                      <a:pt x="14" y="706"/>
                    </a:cubicBezTo>
                    <a:cubicBezTo>
                      <a:pt x="22" y="714"/>
                      <a:pt x="34" y="719"/>
                      <a:pt x="47" y="719"/>
                    </a:cubicBezTo>
                    <a:lnTo>
                      <a:pt x="528" y="719"/>
                    </a:lnTo>
                    <a:lnTo>
                      <a:pt x="1009" y="719"/>
                    </a:lnTo>
                    <a:cubicBezTo>
                      <a:pt x="1022" y="719"/>
                      <a:pt x="1034" y="714"/>
                      <a:pt x="1042" y="706"/>
                    </a:cubicBezTo>
                    <a:cubicBezTo>
                      <a:pt x="1050" y="697"/>
                      <a:pt x="1056" y="685"/>
                      <a:pt x="1056" y="673"/>
                    </a:cubicBezTo>
                    <a:lnTo>
                      <a:pt x="1056" y="360"/>
                    </a:lnTo>
                    <a:lnTo>
                      <a:pt x="1056" y="47"/>
                    </a:lnTo>
                    <a:cubicBezTo>
                      <a:pt x="1056" y="34"/>
                      <a:pt x="1050" y="22"/>
                      <a:pt x="1042" y="13"/>
                    </a:cubicBezTo>
                    <a:cubicBezTo>
                      <a:pt x="1034" y="6"/>
                      <a:pt x="1022" y="0"/>
                      <a:pt x="100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A3ED0DBD-F200-6547-A1F7-7305C8A31459}"/>
                  </a:ext>
                </a:extLst>
              </p:cNvPr>
              <p:cNvSpPr/>
              <p:nvPr/>
            </p:nvSpPr>
            <p:spPr>
              <a:xfrm>
                <a:off x="12597449" y="9896304"/>
                <a:ext cx="1330506" cy="912240"/>
              </a:xfrm>
              <a:custGeom>
                <a:avLst/>
                <a:gdLst>
                  <a:gd name="connsiteX0" fmla="*/ 67222 w 1330506"/>
                  <a:gd name="connsiteY0" fmla="*/ 17447 h 912240"/>
                  <a:gd name="connsiteX1" fmla="*/ 32373 w 1330506"/>
                  <a:gd name="connsiteY1" fmla="*/ 31136 h 912240"/>
                  <a:gd name="connsiteX2" fmla="*/ 17438 w 1330506"/>
                  <a:gd name="connsiteY2" fmla="*/ 67226 h 912240"/>
                  <a:gd name="connsiteX3" fmla="*/ 17438 w 1330506"/>
                  <a:gd name="connsiteY3" fmla="*/ 846260 h 912240"/>
                  <a:gd name="connsiteX4" fmla="*/ 32373 w 1330506"/>
                  <a:gd name="connsiteY4" fmla="*/ 881105 h 912240"/>
                  <a:gd name="connsiteX5" fmla="*/ 67222 w 1330506"/>
                  <a:gd name="connsiteY5" fmla="*/ 896039 h 912240"/>
                  <a:gd name="connsiteX6" fmla="*/ 1264523 w 1330506"/>
                  <a:gd name="connsiteY6" fmla="*/ 896039 h 912240"/>
                  <a:gd name="connsiteX7" fmla="*/ 1299372 w 1330506"/>
                  <a:gd name="connsiteY7" fmla="*/ 881105 h 912240"/>
                  <a:gd name="connsiteX8" fmla="*/ 1314307 w 1330506"/>
                  <a:gd name="connsiteY8" fmla="*/ 846260 h 912240"/>
                  <a:gd name="connsiteX9" fmla="*/ 1314307 w 1330506"/>
                  <a:gd name="connsiteY9" fmla="*/ 67226 h 912240"/>
                  <a:gd name="connsiteX10" fmla="*/ 1299372 w 1330506"/>
                  <a:gd name="connsiteY10" fmla="*/ 31136 h 912240"/>
                  <a:gd name="connsiteX11" fmla="*/ 1264523 w 1330506"/>
                  <a:gd name="connsiteY11" fmla="*/ 17447 h 912240"/>
                  <a:gd name="connsiteX12" fmla="*/ 67210 w 1330506"/>
                  <a:gd name="connsiteY12" fmla="*/ 0 h 912240"/>
                  <a:gd name="connsiteX13" fmla="*/ 1264541 w 1330506"/>
                  <a:gd name="connsiteY13" fmla="*/ 0 h 912240"/>
                  <a:gd name="connsiteX14" fmla="*/ 1311837 w 1330506"/>
                  <a:gd name="connsiteY14" fmla="*/ 19912 h 912240"/>
                  <a:gd name="connsiteX15" fmla="*/ 1330506 w 1330506"/>
                  <a:gd name="connsiteY15" fmla="*/ 67205 h 912240"/>
                  <a:gd name="connsiteX16" fmla="*/ 1330506 w 1330506"/>
                  <a:gd name="connsiteY16" fmla="*/ 846280 h 912240"/>
                  <a:gd name="connsiteX17" fmla="*/ 1311837 w 1330506"/>
                  <a:gd name="connsiteY17" fmla="*/ 892328 h 912240"/>
                  <a:gd name="connsiteX18" fmla="*/ 1264541 w 1330506"/>
                  <a:gd name="connsiteY18" fmla="*/ 912240 h 912240"/>
                  <a:gd name="connsiteX19" fmla="*/ 67210 w 1330506"/>
                  <a:gd name="connsiteY19" fmla="*/ 912240 h 912240"/>
                  <a:gd name="connsiteX20" fmla="*/ 19914 w 1330506"/>
                  <a:gd name="connsiteY20" fmla="*/ 892328 h 912240"/>
                  <a:gd name="connsiteX21" fmla="*/ 0 w 1330506"/>
                  <a:gd name="connsiteY21" fmla="*/ 846280 h 912240"/>
                  <a:gd name="connsiteX22" fmla="*/ 0 w 1330506"/>
                  <a:gd name="connsiteY22" fmla="*/ 67205 h 912240"/>
                  <a:gd name="connsiteX23" fmla="*/ 19914 w 1330506"/>
                  <a:gd name="connsiteY23" fmla="*/ 19912 h 912240"/>
                  <a:gd name="connsiteX24" fmla="*/ 67210 w 1330506"/>
                  <a:gd name="connsiteY24" fmla="*/ 0 h 91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30506" h="912240">
                    <a:moveTo>
                      <a:pt x="67222" y="17447"/>
                    </a:moveTo>
                    <a:cubicBezTo>
                      <a:pt x="53531" y="17447"/>
                      <a:pt x="41085" y="22425"/>
                      <a:pt x="32373" y="31136"/>
                    </a:cubicBezTo>
                    <a:cubicBezTo>
                      <a:pt x="22416" y="41092"/>
                      <a:pt x="17438" y="52292"/>
                      <a:pt x="17438" y="67226"/>
                    </a:cubicBezTo>
                    <a:lnTo>
                      <a:pt x="17438" y="846260"/>
                    </a:lnTo>
                    <a:cubicBezTo>
                      <a:pt x="17438" y="858705"/>
                      <a:pt x="22416" y="872394"/>
                      <a:pt x="32373" y="881105"/>
                    </a:cubicBezTo>
                    <a:cubicBezTo>
                      <a:pt x="41085" y="889817"/>
                      <a:pt x="53531" y="896039"/>
                      <a:pt x="67222" y="896039"/>
                    </a:cubicBezTo>
                    <a:lnTo>
                      <a:pt x="1264523" y="896039"/>
                    </a:lnTo>
                    <a:cubicBezTo>
                      <a:pt x="1278214" y="896039"/>
                      <a:pt x="1290660" y="889817"/>
                      <a:pt x="1299372" y="881105"/>
                    </a:cubicBezTo>
                    <a:cubicBezTo>
                      <a:pt x="1309329" y="872394"/>
                      <a:pt x="1314307" y="858705"/>
                      <a:pt x="1314307" y="846260"/>
                    </a:cubicBezTo>
                    <a:lnTo>
                      <a:pt x="1314307" y="67226"/>
                    </a:lnTo>
                    <a:cubicBezTo>
                      <a:pt x="1314307" y="52292"/>
                      <a:pt x="1309329" y="41092"/>
                      <a:pt x="1299372" y="31136"/>
                    </a:cubicBezTo>
                    <a:cubicBezTo>
                      <a:pt x="1290660" y="22425"/>
                      <a:pt x="1278214" y="17447"/>
                      <a:pt x="1264523" y="17447"/>
                    </a:cubicBezTo>
                    <a:close/>
                    <a:moveTo>
                      <a:pt x="67210" y="0"/>
                    </a:moveTo>
                    <a:lnTo>
                      <a:pt x="1264541" y="0"/>
                    </a:lnTo>
                    <a:cubicBezTo>
                      <a:pt x="1281965" y="0"/>
                      <a:pt x="1299390" y="7467"/>
                      <a:pt x="1311837" y="19912"/>
                    </a:cubicBezTo>
                    <a:cubicBezTo>
                      <a:pt x="1324283" y="32358"/>
                      <a:pt x="1330506" y="49781"/>
                      <a:pt x="1330506" y="67205"/>
                    </a:cubicBezTo>
                    <a:lnTo>
                      <a:pt x="1330506" y="846280"/>
                    </a:lnTo>
                    <a:cubicBezTo>
                      <a:pt x="1330506" y="863703"/>
                      <a:pt x="1324283" y="879882"/>
                      <a:pt x="1311837" y="892328"/>
                    </a:cubicBezTo>
                    <a:cubicBezTo>
                      <a:pt x="1299390" y="904773"/>
                      <a:pt x="1281965" y="912240"/>
                      <a:pt x="1264541" y="912240"/>
                    </a:cubicBezTo>
                    <a:lnTo>
                      <a:pt x="67210" y="912240"/>
                    </a:lnTo>
                    <a:cubicBezTo>
                      <a:pt x="49785" y="912240"/>
                      <a:pt x="32360" y="904773"/>
                      <a:pt x="19914" y="892328"/>
                    </a:cubicBezTo>
                    <a:cubicBezTo>
                      <a:pt x="7468" y="879882"/>
                      <a:pt x="0" y="863703"/>
                      <a:pt x="0" y="846280"/>
                    </a:cubicBezTo>
                    <a:lnTo>
                      <a:pt x="0" y="67205"/>
                    </a:lnTo>
                    <a:cubicBezTo>
                      <a:pt x="0" y="49781"/>
                      <a:pt x="7468" y="32358"/>
                      <a:pt x="19914" y="19912"/>
                    </a:cubicBezTo>
                    <a:cubicBezTo>
                      <a:pt x="32360" y="7467"/>
                      <a:pt x="49785" y="0"/>
                      <a:pt x="67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DB237A72-7EF9-F74A-A56E-E7591D43D363}"/>
                  </a:ext>
                </a:extLst>
              </p:cNvPr>
              <p:cNvSpPr/>
              <p:nvPr/>
            </p:nvSpPr>
            <p:spPr>
              <a:xfrm>
                <a:off x="13369840" y="9896304"/>
                <a:ext cx="272828" cy="504723"/>
              </a:xfrm>
              <a:custGeom>
                <a:avLst/>
                <a:gdLst>
                  <a:gd name="connsiteX0" fmla="*/ 16192 w 272828"/>
                  <a:gd name="connsiteY0" fmla="*/ 17447 h 504723"/>
                  <a:gd name="connsiteX1" fmla="*/ 16192 w 272828"/>
                  <a:gd name="connsiteY1" fmla="*/ 442533 h 504723"/>
                  <a:gd name="connsiteX2" fmla="*/ 29825 w 272828"/>
                  <a:gd name="connsiteY2" fmla="*/ 474850 h 504723"/>
                  <a:gd name="connsiteX3" fmla="*/ 62049 w 272828"/>
                  <a:gd name="connsiteY3" fmla="*/ 488522 h 504723"/>
                  <a:gd name="connsiteX4" fmla="*/ 210773 w 272828"/>
                  <a:gd name="connsiteY4" fmla="*/ 488522 h 504723"/>
                  <a:gd name="connsiteX5" fmla="*/ 242997 w 272828"/>
                  <a:gd name="connsiteY5" fmla="*/ 474850 h 504723"/>
                  <a:gd name="connsiteX6" fmla="*/ 256630 w 272828"/>
                  <a:gd name="connsiteY6" fmla="*/ 442533 h 504723"/>
                  <a:gd name="connsiteX7" fmla="*/ 256630 w 272828"/>
                  <a:gd name="connsiteY7" fmla="*/ 17447 h 504723"/>
                  <a:gd name="connsiteX8" fmla="*/ 8681 w 272828"/>
                  <a:gd name="connsiteY8" fmla="*/ 0 h 504723"/>
                  <a:gd name="connsiteX9" fmla="*/ 264147 w 272828"/>
                  <a:gd name="connsiteY9" fmla="*/ 0 h 504723"/>
                  <a:gd name="connsiteX10" fmla="*/ 272828 w 272828"/>
                  <a:gd name="connsiteY10" fmla="*/ 8702 h 504723"/>
                  <a:gd name="connsiteX11" fmla="*/ 272828 w 272828"/>
                  <a:gd name="connsiteY11" fmla="*/ 442565 h 504723"/>
                  <a:gd name="connsiteX12" fmla="*/ 255466 w 272828"/>
                  <a:gd name="connsiteY12" fmla="*/ 487319 h 504723"/>
                  <a:gd name="connsiteX13" fmla="*/ 210822 w 272828"/>
                  <a:gd name="connsiteY13" fmla="*/ 504723 h 504723"/>
                  <a:gd name="connsiteX14" fmla="*/ 62006 w 272828"/>
                  <a:gd name="connsiteY14" fmla="*/ 504723 h 504723"/>
                  <a:gd name="connsiteX15" fmla="*/ 18602 w 272828"/>
                  <a:gd name="connsiteY15" fmla="*/ 487319 h 504723"/>
                  <a:gd name="connsiteX16" fmla="*/ 0 w 272828"/>
                  <a:gd name="connsiteY16" fmla="*/ 442565 h 504723"/>
                  <a:gd name="connsiteX17" fmla="*/ 0 w 272828"/>
                  <a:gd name="connsiteY17" fmla="*/ 8702 h 504723"/>
                  <a:gd name="connsiteX18" fmla="*/ 8681 w 272828"/>
                  <a:gd name="connsiteY18" fmla="*/ 0 h 50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2828" h="504723">
                    <a:moveTo>
                      <a:pt x="16192" y="17447"/>
                    </a:moveTo>
                    <a:lnTo>
                      <a:pt x="16192" y="442533"/>
                    </a:lnTo>
                    <a:cubicBezTo>
                      <a:pt x="16192" y="454963"/>
                      <a:pt x="21149" y="466149"/>
                      <a:pt x="29825" y="474850"/>
                    </a:cubicBezTo>
                    <a:cubicBezTo>
                      <a:pt x="38501" y="483550"/>
                      <a:pt x="49655" y="488522"/>
                      <a:pt x="62049" y="488522"/>
                    </a:cubicBezTo>
                    <a:lnTo>
                      <a:pt x="210773" y="488522"/>
                    </a:lnTo>
                    <a:cubicBezTo>
                      <a:pt x="223167" y="488522"/>
                      <a:pt x="234321" y="483550"/>
                      <a:pt x="242997" y="474850"/>
                    </a:cubicBezTo>
                    <a:cubicBezTo>
                      <a:pt x="251673" y="466149"/>
                      <a:pt x="256630" y="454963"/>
                      <a:pt x="256630" y="442533"/>
                    </a:cubicBezTo>
                    <a:lnTo>
                      <a:pt x="256630" y="17447"/>
                    </a:lnTo>
                    <a:close/>
                    <a:moveTo>
                      <a:pt x="8681" y="0"/>
                    </a:moveTo>
                    <a:lnTo>
                      <a:pt x="264147" y="0"/>
                    </a:lnTo>
                    <a:cubicBezTo>
                      <a:pt x="269108" y="0"/>
                      <a:pt x="272828" y="3729"/>
                      <a:pt x="272828" y="8702"/>
                    </a:cubicBezTo>
                    <a:lnTo>
                      <a:pt x="272828" y="442565"/>
                    </a:lnTo>
                    <a:cubicBezTo>
                      <a:pt x="272828" y="459969"/>
                      <a:pt x="266627" y="474887"/>
                      <a:pt x="255466" y="487319"/>
                    </a:cubicBezTo>
                    <a:cubicBezTo>
                      <a:pt x="243065" y="498507"/>
                      <a:pt x="226943" y="504723"/>
                      <a:pt x="210822" y="504723"/>
                    </a:cubicBezTo>
                    <a:lnTo>
                      <a:pt x="62006" y="504723"/>
                    </a:lnTo>
                    <a:cubicBezTo>
                      <a:pt x="45885" y="504723"/>
                      <a:pt x="29763" y="498507"/>
                      <a:pt x="18602" y="487319"/>
                    </a:cubicBezTo>
                    <a:cubicBezTo>
                      <a:pt x="6201" y="474887"/>
                      <a:pt x="0" y="459969"/>
                      <a:pt x="0" y="442565"/>
                    </a:cubicBezTo>
                    <a:lnTo>
                      <a:pt x="0" y="8702"/>
                    </a:lnTo>
                    <a:cubicBezTo>
                      <a:pt x="0" y="3729"/>
                      <a:pt x="3720" y="0"/>
                      <a:pt x="86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3D72C782-4061-FD4B-B334-FE04996345E3}"/>
                  </a:ext>
                </a:extLst>
              </p:cNvPr>
              <p:cNvSpPr/>
              <p:nvPr/>
            </p:nvSpPr>
            <p:spPr>
              <a:xfrm>
                <a:off x="13378557" y="9905031"/>
                <a:ext cx="255387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393">
                    <a:moveTo>
                      <a:pt x="206" y="0"/>
                    </a:moveTo>
                    <a:lnTo>
                      <a:pt x="103" y="0"/>
                    </a:lnTo>
                    <a:lnTo>
                      <a:pt x="0" y="0"/>
                    </a:lnTo>
                    <a:lnTo>
                      <a:pt x="0" y="174"/>
                    </a:lnTo>
                    <a:lnTo>
                      <a:pt x="0" y="349"/>
                    </a:lnTo>
                    <a:cubicBezTo>
                      <a:pt x="0" y="361"/>
                      <a:pt x="5" y="372"/>
                      <a:pt x="13" y="380"/>
                    </a:cubicBezTo>
                    <a:cubicBezTo>
                      <a:pt x="21" y="388"/>
                      <a:pt x="31" y="393"/>
                      <a:pt x="43" y="393"/>
                    </a:cubicBezTo>
                    <a:lnTo>
                      <a:pt x="103" y="393"/>
                    </a:lnTo>
                    <a:lnTo>
                      <a:pt x="163" y="393"/>
                    </a:lnTo>
                    <a:cubicBezTo>
                      <a:pt x="175" y="393"/>
                      <a:pt x="186" y="388"/>
                      <a:pt x="194" y="380"/>
                    </a:cubicBezTo>
                    <a:cubicBezTo>
                      <a:pt x="202" y="372"/>
                      <a:pt x="206" y="361"/>
                      <a:pt x="206" y="349"/>
                    </a:cubicBezTo>
                    <a:lnTo>
                      <a:pt x="206" y="17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55806B-6F18-C94E-8BE1-0FA552890B23}"/>
                </a:ext>
              </a:extLst>
            </p:cNvPr>
            <p:cNvGrpSpPr/>
            <p:nvPr/>
          </p:nvGrpSpPr>
          <p:grpSpPr>
            <a:xfrm>
              <a:off x="20002436" y="8202681"/>
              <a:ext cx="2748216" cy="2605862"/>
              <a:chOff x="20002436" y="8202681"/>
              <a:chExt cx="2748216" cy="2605862"/>
            </a:xfrm>
          </p:grpSpPr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558F3C5-2334-724C-9F58-2837423F8CBC}"/>
                  </a:ext>
                </a:extLst>
              </p:cNvPr>
              <p:cNvSpPr/>
              <p:nvPr/>
            </p:nvSpPr>
            <p:spPr>
              <a:xfrm>
                <a:off x="20011156" y="8211405"/>
                <a:ext cx="2730772" cy="25884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3" h="2078">
                    <a:moveTo>
                      <a:pt x="2099" y="2078"/>
                    </a:moveTo>
                    <a:lnTo>
                      <a:pt x="1097" y="2078"/>
                    </a:lnTo>
                    <a:lnTo>
                      <a:pt x="94" y="2078"/>
                    </a:lnTo>
                    <a:cubicBezTo>
                      <a:pt x="68" y="2078"/>
                      <a:pt x="45" y="2067"/>
                      <a:pt x="28" y="2051"/>
                    </a:cubicBezTo>
                    <a:cubicBezTo>
                      <a:pt x="10" y="2034"/>
                      <a:pt x="0" y="2010"/>
                      <a:pt x="0" y="1984"/>
                    </a:cubicBezTo>
                    <a:lnTo>
                      <a:pt x="0" y="1039"/>
                    </a:lnTo>
                    <a:lnTo>
                      <a:pt x="0" y="94"/>
                    </a:lnTo>
                    <a:cubicBezTo>
                      <a:pt x="0" y="69"/>
                      <a:pt x="10" y="45"/>
                      <a:pt x="28" y="28"/>
                    </a:cubicBezTo>
                    <a:cubicBezTo>
                      <a:pt x="45" y="11"/>
                      <a:pt x="68" y="0"/>
                      <a:pt x="94" y="0"/>
                    </a:cubicBezTo>
                    <a:lnTo>
                      <a:pt x="1097" y="0"/>
                    </a:lnTo>
                    <a:lnTo>
                      <a:pt x="2099" y="0"/>
                    </a:lnTo>
                    <a:cubicBezTo>
                      <a:pt x="2125" y="0"/>
                      <a:pt x="2149" y="11"/>
                      <a:pt x="2165" y="28"/>
                    </a:cubicBezTo>
                    <a:cubicBezTo>
                      <a:pt x="2182" y="45"/>
                      <a:pt x="2193" y="69"/>
                      <a:pt x="2193" y="94"/>
                    </a:cubicBezTo>
                    <a:lnTo>
                      <a:pt x="2193" y="1039"/>
                    </a:lnTo>
                    <a:lnTo>
                      <a:pt x="2193" y="1984"/>
                    </a:lnTo>
                    <a:cubicBezTo>
                      <a:pt x="2193" y="2010"/>
                      <a:pt x="2182" y="2034"/>
                      <a:pt x="2165" y="2051"/>
                    </a:cubicBezTo>
                    <a:cubicBezTo>
                      <a:pt x="2149" y="2067"/>
                      <a:pt x="2125" y="2078"/>
                      <a:pt x="2099" y="20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32C9BAAE-2CA3-E848-8B09-6853921D54CE}"/>
                  </a:ext>
                </a:extLst>
              </p:cNvPr>
              <p:cNvSpPr/>
              <p:nvPr/>
            </p:nvSpPr>
            <p:spPr>
              <a:xfrm>
                <a:off x="20002436" y="8202681"/>
                <a:ext cx="2748216" cy="2605862"/>
              </a:xfrm>
              <a:custGeom>
                <a:avLst/>
                <a:gdLst>
                  <a:gd name="connsiteX0" fmla="*/ 125774 w 2748216"/>
                  <a:gd name="connsiteY0" fmla="*/ 17448 h 2605862"/>
                  <a:gd name="connsiteX1" fmla="*/ 48570 w 2748216"/>
                  <a:gd name="connsiteY1" fmla="*/ 49835 h 2605862"/>
                  <a:gd name="connsiteX2" fmla="*/ 17440 w 2748216"/>
                  <a:gd name="connsiteY2" fmla="*/ 125818 h 2605862"/>
                  <a:gd name="connsiteX3" fmla="*/ 17440 w 2748216"/>
                  <a:gd name="connsiteY3" fmla="*/ 2480050 h 2605862"/>
                  <a:gd name="connsiteX4" fmla="*/ 48570 w 2748216"/>
                  <a:gd name="connsiteY4" fmla="*/ 2557279 h 2605862"/>
                  <a:gd name="connsiteX5" fmla="*/ 125774 w 2748216"/>
                  <a:gd name="connsiteY5" fmla="*/ 2589665 h 2605862"/>
                  <a:gd name="connsiteX6" fmla="*/ 2622440 w 2748216"/>
                  <a:gd name="connsiteY6" fmla="*/ 2589665 h 2605862"/>
                  <a:gd name="connsiteX7" fmla="*/ 2699644 w 2748216"/>
                  <a:gd name="connsiteY7" fmla="*/ 2557279 h 2605862"/>
                  <a:gd name="connsiteX8" fmla="*/ 2730774 w 2748216"/>
                  <a:gd name="connsiteY8" fmla="*/ 2480050 h 2605862"/>
                  <a:gd name="connsiteX9" fmla="*/ 2730774 w 2748216"/>
                  <a:gd name="connsiteY9" fmla="*/ 125818 h 2605862"/>
                  <a:gd name="connsiteX10" fmla="*/ 2699644 w 2748216"/>
                  <a:gd name="connsiteY10" fmla="*/ 49835 h 2605862"/>
                  <a:gd name="connsiteX11" fmla="*/ 2622440 w 2748216"/>
                  <a:gd name="connsiteY11" fmla="*/ 17448 h 2605862"/>
                  <a:gd name="connsiteX12" fmla="*/ 125766 w 2748216"/>
                  <a:gd name="connsiteY12" fmla="*/ 0 h 2605862"/>
                  <a:gd name="connsiteX13" fmla="*/ 2622448 w 2748216"/>
                  <a:gd name="connsiteY13" fmla="*/ 0 h 2605862"/>
                  <a:gd name="connsiteX14" fmla="*/ 2710860 w 2748216"/>
                  <a:gd name="connsiteY14" fmla="*/ 37369 h 2605862"/>
                  <a:gd name="connsiteX15" fmla="*/ 2748216 w 2748216"/>
                  <a:gd name="connsiteY15" fmla="*/ 125809 h 2605862"/>
                  <a:gd name="connsiteX16" fmla="*/ 2748216 w 2748216"/>
                  <a:gd name="connsiteY16" fmla="*/ 2480053 h 2605862"/>
                  <a:gd name="connsiteX17" fmla="*/ 2710860 w 2748216"/>
                  <a:gd name="connsiteY17" fmla="*/ 2568493 h 2605862"/>
                  <a:gd name="connsiteX18" fmla="*/ 2622448 w 2748216"/>
                  <a:gd name="connsiteY18" fmla="*/ 2605862 h 2605862"/>
                  <a:gd name="connsiteX19" fmla="*/ 125766 w 2748216"/>
                  <a:gd name="connsiteY19" fmla="*/ 2605862 h 2605862"/>
                  <a:gd name="connsiteX20" fmla="*/ 37356 w 2748216"/>
                  <a:gd name="connsiteY20" fmla="*/ 2568493 h 2605862"/>
                  <a:gd name="connsiteX21" fmla="*/ 0 w 2748216"/>
                  <a:gd name="connsiteY21" fmla="*/ 2480053 h 2605862"/>
                  <a:gd name="connsiteX22" fmla="*/ 0 w 2748216"/>
                  <a:gd name="connsiteY22" fmla="*/ 125809 h 2605862"/>
                  <a:gd name="connsiteX23" fmla="*/ 37356 w 2748216"/>
                  <a:gd name="connsiteY23" fmla="*/ 37369 h 2605862"/>
                  <a:gd name="connsiteX24" fmla="*/ 125766 w 2748216"/>
                  <a:gd name="connsiteY24" fmla="*/ 0 h 2605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48216" h="2605862">
                    <a:moveTo>
                      <a:pt x="125774" y="17448"/>
                    </a:moveTo>
                    <a:cubicBezTo>
                      <a:pt x="97134" y="17448"/>
                      <a:pt x="69740" y="28659"/>
                      <a:pt x="48570" y="49835"/>
                    </a:cubicBezTo>
                    <a:cubicBezTo>
                      <a:pt x="28646" y="69765"/>
                      <a:pt x="17440" y="97168"/>
                      <a:pt x="17440" y="125818"/>
                    </a:cubicBezTo>
                    <a:lnTo>
                      <a:pt x="17440" y="2480050"/>
                    </a:lnTo>
                    <a:cubicBezTo>
                      <a:pt x="17440" y="2508699"/>
                      <a:pt x="28646" y="2536103"/>
                      <a:pt x="48570" y="2557279"/>
                    </a:cubicBezTo>
                    <a:cubicBezTo>
                      <a:pt x="69740" y="2577209"/>
                      <a:pt x="97134" y="2589665"/>
                      <a:pt x="125774" y="2589665"/>
                    </a:cubicBezTo>
                    <a:lnTo>
                      <a:pt x="2622440" y="2589665"/>
                    </a:lnTo>
                    <a:cubicBezTo>
                      <a:pt x="2651080" y="2589665"/>
                      <a:pt x="2678474" y="2577209"/>
                      <a:pt x="2699644" y="2557279"/>
                    </a:cubicBezTo>
                    <a:cubicBezTo>
                      <a:pt x="2719568" y="2536103"/>
                      <a:pt x="2730774" y="2508699"/>
                      <a:pt x="2730774" y="2480050"/>
                    </a:cubicBezTo>
                    <a:lnTo>
                      <a:pt x="2730774" y="125818"/>
                    </a:lnTo>
                    <a:cubicBezTo>
                      <a:pt x="2730774" y="97168"/>
                      <a:pt x="2719568" y="69765"/>
                      <a:pt x="2699644" y="49835"/>
                    </a:cubicBezTo>
                    <a:cubicBezTo>
                      <a:pt x="2678474" y="28659"/>
                      <a:pt x="2651080" y="17448"/>
                      <a:pt x="2622440" y="17448"/>
                    </a:cubicBezTo>
                    <a:close/>
                    <a:moveTo>
                      <a:pt x="125766" y="0"/>
                    </a:moveTo>
                    <a:lnTo>
                      <a:pt x="2622448" y="0"/>
                    </a:lnTo>
                    <a:cubicBezTo>
                      <a:pt x="2656070" y="0"/>
                      <a:pt x="2687200" y="13702"/>
                      <a:pt x="2710860" y="37369"/>
                    </a:cubicBezTo>
                    <a:cubicBezTo>
                      <a:pt x="2734518" y="61036"/>
                      <a:pt x="2748216" y="92177"/>
                      <a:pt x="2748216" y="125809"/>
                    </a:cubicBezTo>
                    <a:lnTo>
                      <a:pt x="2748216" y="2480053"/>
                    </a:lnTo>
                    <a:cubicBezTo>
                      <a:pt x="2748216" y="2513685"/>
                      <a:pt x="2734518" y="2544826"/>
                      <a:pt x="2710860" y="2568493"/>
                    </a:cubicBezTo>
                    <a:cubicBezTo>
                      <a:pt x="2687200" y="2593406"/>
                      <a:pt x="2656070" y="2605862"/>
                      <a:pt x="2622448" y="2605862"/>
                    </a:cubicBezTo>
                    <a:lnTo>
                      <a:pt x="125766" y="2605862"/>
                    </a:lnTo>
                    <a:cubicBezTo>
                      <a:pt x="92146" y="2605862"/>
                      <a:pt x="61016" y="2593406"/>
                      <a:pt x="37356" y="2568493"/>
                    </a:cubicBezTo>
                    <a:cubicBezTo>
                      <a:pt x="13696" y="2544826"/>
                      <a:pt x="0" y="2513685"/>
                      <a:pt x="0" y="2480053"/>
                    </a:cubicBezTo>
                    <a:lnTo>
                      <a:pt x="0" y="125809"/>
                    </a:lnTo>
                    <a:cubicBezTo>
                      <a:pt x="0" y="92177"/>
                      <a:pt x="13696" y="61036"/>
                      <a:pt x="37356" y="37369"/>
                    </a:cubicBezTo>
                    <a:cubicBezTo>
                      <a:pt x="61016" y="13702"/>
                      <a:pt x="92146" y="0"/>
                      <a:pt x="125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4FBEA3C-8880-F048-94A5-AD07F9BC11E0}"/>
                  </a:ext>
                </a:extLst>
              </p:cNvPr>
              <p:cNvSpPr/>
              <p:nvPr/>
            </p:nvSpPr>
            <p:spPr>
              <a:xfrm>
                <a:off x="20098359" y="8301130"/>
                <a:ext cx="2556362" cy="1125345"/>
              </a:xfrm>
              <a:custGeom>
                <a:avLst/>
                <a:gdLst>
                  <a:gd name="connsiteX0" fmla="*/ 67250 w 2556362"/>
                  <a:gd name="connsiteY0" fmla="*/ 17451 h 1125345"/>
                  <a:gd name="connsiteX1" fmla="*/ 31138 w 2556362"/>
                  <a:gd name="connsiteY1" fmla="*/ 31144 h 1125345"/>
                  <a:gd name="connsiteX2" fmla="*/ 17442 w 2556362"/>
                  <a:gd name="connsiteY2" fmla="*/ 67244 h 1125345"/>
                  <a:gd name="connsiteX3" fmla="*/ 17442 w 2556362"/>
                  <a:gd name="connsiteY3" fmla="*/ 1058111 h 1125345"/>
                  <a:gd name="connsiteX4" fmla="*/ 31138 w 2556362"/>
                  <a:gd name="connsiteY4" fmla="*/ 1094210 h 1125345"/>
                  <a:gd name="connsiteX5" fmla="*/ 67250 w 2556362"/>
                  <a:gd name="connsiteY5" fmla="*/ 1109148 h 1125345"/>
                  <a:gd name="connsiteX6" fmla="*/ 2489116 w 2556362"/>
                  <a:gd name="connsiteY6" fmla="*/ 1109148 h 1125345"/>
                  <a:gd name="connsiteX7" fmla="*/ 2523982 w 2556362"/>
                  <a:gd name="connsiteY7" fmla="*/ 1094210 h 1125345"/>
                  <a:gd name="connsiteX8" fmla="*/ 2538924 w 2556362"/>
                  <a:gd name="connsiteY8" fmla="*/ 1058111 h 1125345"/>
                  <a:gd name="connsiteX9" fmla="*/ 2538924 w 2556362"/>
                  <a:gd name="connsiteY9" fmla="*/ 67244 h 1125345"/>
                  <a:gd name="connsiteX10" fmla="*/ 2523982 w 2556362"/>
                  <a:gd name="connsiteY10" fmla="*/ 31144 h 1125345"/>
                  <a:gd name="connsiteX11" fmla="*/ 2489116 w 2556362"/>
                  <a:gd name="connsiteY11" fmla="*/ 17451 h 1125345"/>
                  <a:gd name="connsiteX12" fmla="*/ 67240 w 2556362"/>
                  <a:gd name="connsiteY12" fmla="*/ 0 h 1125345"/>
                  <a:gd name="connsiteX13" fmla="*/ 2489122 w 2556362"/>
                  <a:gd name="connsiteY13" fmla="*/ 0 h 1125345"/>
                  <a:gd name="connsiteX14" fmla="*/ 2536440 w 2556362"/>
                  <a:gd name="connsiteY14" fmla="*/ 19918 h 1125345"/>
                  <a:gd name="connsiteX15" fmla="*/ 2556362 w 2556362"/>
                  <a:gd name="connsiteY15" fmla="*/ 67222 h 1125345"/>
                  <a:gd name="connsiteX16" fmla="*/ 2556362 w 2556362"/>
                  <a:gd name="connsiteY16" fmla="*/ 1058123 h 1125345"/>
                  <a:gd name="connsiteX17" fmla="*/ 2536440 w 2556362"/>
                  <a:gd name="connsiteY17" fmla="*/ 1105427 h 1125345"/>
                  <a:gd name="connsiteX18" fmla="*/ 2489122 w 2556362"/>
                  <a:gd name="connsiteY18" fmla="*/ 1125345 h 1125345"/>
                  <a:gd name="connsiteX19" fmla="*/ 67240 w 2556362"/>
                  <a:gd name="connsiteY19" fmla="*/ 1125345 h 1125345"/>
                  <a:gd name="connsiteX20" fmla="*/ 19924 w 2556362"/>
                  <a:gd name="connsiteY20" fmla="*/ 1105427 h 1125345"/>
                  <a:gd name="connsiteX21" fmla="*/ 0 w 2556362"/>
                  <a:gd name="connsiteY21" fmla="*/ 1058123 h 1125345"/>
                  <a:gd name="connsiteX22" fmla="*/ 0 w 2556362"/>
                  <a:gd name="connsiteY22" fmla="*/ 67222 h 1125345"/>
                  <a:gd name="connsiteX23" fmla="*/ 19924 w 2556362"/>
                  <a:gd name="connsiteY23" fmla="*/ 19918 h 1125345"/>
                  <a:gd name="connsiteX24" fmla="*/ 67240 w 2556362"/>
                  <a:gd name="connsiteY24" fmla="*/ 0 h 112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56362" h="1125345">
                    <a:moveTo>
                      <a:pt x="67250" y="17451"/>
                    </a:moveTo>
                    <a:cubicBezTo>
                      <a:pt x="53552" y="17451"/>
                      <a:pt x="41100" y="22430"/>
                      <a:pt x="31138" y="31144"/>
                    </a:cubicBezTo>
                    <a:cubicBezTo>
                      <a:pt x="22422" y="41103"/>
                      <a:pt x="17442" y="53551"/>
                      <a:pt x="17442" y="67244"/>
                    </a:cubicBezTo>
                    <a:lnTo>
                      <a:pt x="17442" y="1058111"/>
                    </a:lnTo>
                    <a:cubicBezTo>
                      <a:pt x="17442" y="1071804"/>
                      <a:pt x="22422" y="1084252"/>
                      <a:pt x="31138" y="1094210"/>
                    </a:cubicBezTo>
                    <a:cubicBezTo>
                      <a:pt x="41100" y="1102924"/>
                      <a:pt x="53552" y="1109148"/>
                      <a:pt x="67250" y="1109148"/>
                    </a:cubicBezTo>
                    <a:lnTo>
                      <a:pt x="2489116" y="1109148"/>
                    </a:lnTo>
                    <a:cubicBezTo>
                      <a:pt x="2502814" y="1109148"/>
                      <a:pt x="2515266" y="1102924"/>
                      <a:pt x="2523982" y="1094210"/>
                    </a:cubicBezTo>
                    <a:cubicBezTo>
                      <a:pt x="2533944" y="1084252"/>
                      <a:pt x="2538924" y="1071804"/>
                      <a:pt x="2538924" y="1058111"/>
                    </a:cubicBezTo>
                    <a:lnTo>
                      <a:pt x="2538924" y="67244"/>
                    </a:lnTo>
                    <a:cubicBezTo>
                      <a:pt x="2538924" y="53551"/>
                      <a:pt x="2533944" y="41103"/>
                      <a:pt x="2523982" y="31144"/>
                    </a:cubicBezTo>
                    <a:cubicBezTo>
                      <a:pt x="2515266" y="22430"/>
                      <a:pt x="2502814" y="17451"/>
                      <a:pt x="2489116" y="17451"/>
                    </a:cubicBezTo>
                    <a:close/>
                    <a:moveTo>
                      <a:pt x="67240" y="0"/>
                    </a:moveTo>
                    <a:lnTo>
                      <a:pt x="2489122" y="0"/>
                    </a:lnTo>
                    <a:cubicBezTo>
                      <a:pt x="2507800" y="0"/>
                      <a:pt x="2523988" y="7469"/>
                      <a:pt x="2536440" y="19918"/>
                    </a:cubicBezTo>
                    <a:cubicBezTo>
                      <a:pt x="2548892" y="32366"/>
                      <a:pt x="2556362" y="49794"/>
                      <a:pt x="2556362" y="67222"/>
                    </a:cubicBezTo>
                    <a:lnTo>
                      <a:pt x="2556362" y="1058123"/>
                    </a:lnTo>
                    <a:cubicBezTo>
                      <a:pt x="2556362" y="1075551"/>
                      <a:pt x="2548892" y="1092979"/>
                      <a:pt x="2536440" y="1105427"/>
                    </a:cubicBezTo>
                    <a:cubicBezTo>
                      <a:pt x="2523988" y="1119121"/>
                      <a:pt x="2507800" y="1125345"/>
                      <a:pt x="2489122" y="1125345"/>
                    </a:cubicBezTo>
                    <a:lnTo>
                      <a:pt x="67240" y="1125345"/>
                    </a:lnTo>
                    <a:cubicBezTo>
                      <a:pt x="49808" y="1125345"/>
                      <a:pt x="32376" y="1119121"/>
                      <a:pt x="19924" y="1105427"/>
                    </a:cubicBezTo>
                    <a:cubicBezTo>
                      <a:pt x="7472" y="1094224"/>
                      <a:pt x="0" y="1075551"/>
                      <a:pt x="0" y="1058123"/>
                    </a:cubicBezTo>
                    <a:lnTo>
                      <a:pt x="0" y="67222"/>
                    </a:lnTo>
                    <a:cubicBezTo>
                      <a:pt x="0" y="49794"/>
                      <a:pt x="7472" y="32366"/>
                      <a:pt x="19924" y="19918"/>
                    </a:cubicBezTo>
                    <a:cubicBezTo>
                      <a:pt x="32376" y="7469"/>
                      <a:pt x="49808" y="0"/>
                      <a:pt x="67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5A757FF5-9B68-C542-A8E0-FDB9ED0E8014}"/>
                  </a:ext>
                </a:extLst>
              </p:cNvPr>
              <p:cNvSpPr/>
              <p:nvPr/>
            </p:nvSpPr>
            <p:spPr>
              <a:xfrm>
                <a:off x="20098359" y="9504991"/>
                <a:ext cx="2556362" cy="1205104"/>
              </a:xfrm>
              <a:custGeom>
                <a:avLst/>
                <a:gdLst>
                  <a:gd name="connsiteX0" fmla="*/ 67250 w 2556362"/>
                  <a:gd name="connsiteY0" fmla="*/ 16201 h 1205104"/>
                  <a:gd name="connsiteX1" fmla="*/ 31138 w 2556362"/>
                  <a:gd name="connsiteY1" fmla="*/ 32385 h 1205104"/>
                  <a:gd name="connsiteX2" fmla="*/ 17442 w 2556362"/>
                  <a:gd name="connsiteY2" fmla="*/ 67242 h 1205104"/>
                  <a:gd name="connsiteX3" fmla="*/ 17442 w 2556362"/>
                  <a:gd name="connsiteY3" fmla="*/ 1137862 h 1205104"/>
                  <a:gd name="connsiteX4" fmla="*/ 31138 w 2556362"/>
                  <a:gd name="connsiteY4" fmla="*/ 1173964 h 1205104"/>
                  <a:gd name="connsiteX5" fmla="*/ 67250 w 2556362"/>
                  <a:gd name="connsiteY5" fmla="*/ 1188903 h 1205104"/>
                  <a:gd name="connsiteX6" fmla="*/ 2489116 w 2556362"/>
                  <a:gd name="connsiteY6" fmla="*/ 1188903 h 1205104"/>
                  <a:gd name="connsiteX7" fmla="*/ 2523982 w 2556362"/>
                  <a:gd name="connsiteY7" fmla="*/ 1173964 h 1205104"/>
                  <a:gd name="connsiteX8" fmla="*/ 2538924 w 2556362"/>
                  <a:gd name="connsiteY8" fmla="*/ 1137862 h 1205104"/>
                  <a:gd name="connsiteX9" fmla="*/ 2538924 w 2556362"/>
                  <a:gd name="connsiteY9" fmla="*/ 67242 h 1205104"/>
                  <a:gd name="connsiteX10" fmla="*/ 2523982 w 2556362"/>
                  <a:gd name="connsiteY10" fmla="*/ 32385 h 1205104"/>
                  <a:gd name="connsiteX11" fmla="*/ 2489116 w 2556362"/>
                  <a:gd name="connsiteY11" fmla="*/ 16201 h 1205104"/>
                  <a:gd name="connsiteX12" fmla="*/ 67240 w 2556362"/>
                  <a:gd name="connsiteY12" fmla="*/ 0 h 1205104"/>
                  <a:gd name="connsiteX13" fmla="*/ 2489122 w 2556362"/>
                  <a:gd name="connsiteY13" fmla="*/ 0 h 1205104"/>
                  <a:gd name="connsiteX14" fmla="*/ 2536440 w 2556362"/>
                  <a:gd name="connsiteY14" fmla="*/ 19919 h 1205104"/>
                  <a:gd name="connsiteX15" fmla="*/ 2556362 w 2556362"/>
                  <a:gd name="connsiteY15" fmla="*/ 67227 h 1205104"/>
                  <a:gd name="connsiteX16" fmla="*/ 2556362 w 2556362"/>
                  <a:gd name="connsiteY16" fmla="*/ 1137877 h 1205104"/>
                  <a:gd name="connsiteX17" fmla="*/ 2536440 w 2556362"/>
                  <a:gd name="connsiteY17" fmla="*/ 1186430 h 1205104"/>
                  <a:gd name="connsiteX18" fmla="*/ 2489122 w 2556362"/>
                  <a:gd name="connsiteY18" fmla="*/ 1205104 h 1205104"/>
                  <a:gd name="connsiteX19" fmla="*/ 67240 w 2556362"/>
                  <a:gd name="connsiteY19" fmla="*/ 1205104 h 1205104"/>
                  <a:gd name="connsiteX20" fmla="*/ 19924 w 2556362"/>
                  <a:gd name="connsiteY20" fmla="*/ 1186430 h 1205104"/>
                  <a:gd name="connsiteX21" fmla="*/ 0 w 2556362"/>
                  <a:gd name="connsiteY21" fmla="*/ 1137877 h 1205104"/>
                  <a:gd name="connsiteX22" fmla="*/ 0 w 2556362"/>
                  <a:gd name="connsiteY22" fmla="*/ 67227 h 1205104"/>
                  <a:gd name="connsiteX23" fmla="*/ 19924 w 2556362"/>
                  <a:gd name="connsiteY23" fmla="*/ 19919 h 1205104"/>
                  <a:gd name="connsiteX24" fmla="*/ 67240 w 2556362"/>
                  <a:gd name="connsiteY24" fmla="*/ 0 h 120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56362" h="1205104">
                    <a:moveTo>
                      <a:pt x="67250" y="16201"/>
                    </a:moveTo>
                    <a:cubicBezTo>
                      <a:pt x="53552" y="16201"/>
                      <a:pt x="41100" y="22426"/>
                      <a:pt x="31138" y="32385"/>
                    </a:cubicBezTo>
                    <a:cubicBezTo>
                      <a:pt x="22422" y="41099"/>
                      <a:pt x="17442" y="54793"/>
                      <a:pt x="17442" y="67242"/>
                    </a:cubicBezTo>
                    <a:lnTo>
                      <a:pt x="17442" y="1137862"/>
                    </a:lnTo>
                    <a:cubicBezTo>
                      <a:pt x="17442" y="1151556"/>
                      <a:pt x="22422" y="1165250"/>
                      <a:pt x="31138" y="1173964"/>
                    </a:cubicBezTo>
                    <a:cubicBezTo>
                      <a:pt x="41100" y="1182679"/>
                      <a:pt x="53552" y="1188903"/>
                      <a:pt x="67250" y="1188903"/>
                    </a:cubicBezTo>
                    <a:lnTo>
                      <a:pt x="2489116" y="1188903"/>
                    </a:lnTo>
                    <a:cubicBezTo>
                      <a:pt x="2502814" y="1188903"/>
                      <a:pt x="2515266" y="1182679"/>
                      <a:pt x="2523982" y="1173964"/>
                    </a:cubicBezTo>
                    <a:cubicBezTo>
                      <a:pt x="2533944" y="1165250"/>
                      <a:pt x="2538924" y="1151556"/>
                      <a:pt x="2538924" y="1137862"/>
                    </a:cubicBezTo>
                    <a:lnTo>
                      <a:pt x="2538924" y="67242"/>
                    </a:lnTo>
                    <a:cubicBezTo>
                      <a:pt x="2538924" y="54793"/>
                      <a:pt x="2533944" y="41099"/>
                      <a:pt x="2523982" y="32385"/>
                    </a:cubicBezTo>
                    <a:cubicBezTo>
                      <a:pt x="2515266" y="22426"/>
                      <a:pt x="2502814" y="16201"/>
                      <a:pt x="2489116" y="16201"/>
                    </a:cubicBezTo>
                    <a:close/>
                    <a:moveTo>
                      <a:pt x="67240" y="0"/>
                    </a:moveTo>
                    <a:lnTo>
                      <a:pt x="2489122" y="0"/>
                    </a:lnTo>
                    <a:cubicBezTo>
                      <a:pt x="2507800" y="0"/>
                      <a:pt x="2523988" y="6225"/>
                      <a:pt x="2536440" y="19919"/>
                    </a:cubicBezTo>
                    <a:cubicBezTo>
                      <a:pt x="2548892" y="32368"/>
                      <a:pt x="2556362" y="49798"/>
                      <a:pt x="2556362" y="67227"/>
                    </a:cubicBezTo>
                    <a:lnTo>
                      <a:pt x="2556362" y="1137877"/>
                    </a:lnTo>
                    <a:cubicBezTo>
                      <a:pt x="2556362" y="1156551"/>
                      <a:pt x="2548892" y="1172735"/>
                      <a:pt x="2536440" y="1186430"/>
                    </a:cubicBezTo>
                    <a:cubicBezTo>
                      <a:pt x="2523988" y="1198879"/>
                      <a:pt x="2506554" y="1205104"/>
                      <a:pt x="2489122" y="1205104"/>
                    </a:cubicBezTo>
                    <a:lnTo>
                      <a:pt x="67240" y="1205104"/>
                    </a:lnTo>
                    <a:cubicBezTo>
                      <a:pt x="49808" y="1205104"/>
                      <a:pt x="32376" y="1198879"/>
                      <a:pt x="19924" y="1186430"/>
                    </a:cubicBezTo>
                    <a:cubicBezTo>
                      <a:pt x="7472" y="1172735"/>
                      <a:pt x="0" y="1156551"/>
                      <a:pt x="0" y="1137877"/>
                    </a:cubicBezTo>
                    <a:lnTo>
                      <a:pt x="0" y="67227"/>
                    </a:lnTo>
                    <a:cubicBezTo>
                      <a:pt x="0" y="49798"/>
                      <a:pt x="7472" y="32368"/>
                      <a:pt x="19924" y="19919"/>
                    </a:cubicBezTo>
                    <a:cubicBezTo>
                      <a:pt x="32376" y="6225"/>
                      <a:pt x="49808" y="0"/>
                      <a:pt x="67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99572A43-F402-0545-890D-6EC3882DE4D0}"/>
                  </a:ext>
                </a:extLst>
              </p:cNvPr>
              <p:cNvSpPr/>
              <p:nvPr/>
            </p:nvSpPr>
            <p:spPr>
              <a:xfrm>
                <a:off x="20351256" y="8536205"/>
                <a:ext cx="423893" cy="881550"/>
              </a:xfrm>
              <a:custGeom>
                <a:avLst/>
                <a:gdLst>
                  <a:gd name="connsiteX0" fmla="*/ 317960 w 423893"/>
                  <a:gd name="connsiteY0" fmla="*/ 17913 h 881550"/>
                  <a:gd name="connsiteX1" fmla="*/ 19934 w 423893"/>
                  <a:gd name="connsiteY1" fmla="*/ 831746 h 881550"/>
                  <a:gd name="connsiteX2" fmla="*/ 106858 w 423893"/>
                  <a:gd name="connsiteY2" fmla="*/ 862856 h 881550"/>
                  <a:gd name="connsiteX3" fmla="*/ 404884 w 423893"/>
                  <a:gd name="connsiteY3" fmla="*/ 50267 h 881550"/>
                  <a:gd name="connsiteX4" fmla="*/ 315504 w 423893"/>
                  <a:gd name="connsiteY4" fmla="*/ 466 h 881550"/>
                  <a:gd name="connsiteX5" fmla="*/ 418602 w 423893"/>
                  <a:gd name="connsiteY5" fmla="*/ 37800 h 881550"/>
                  <a:gd name="connsiteX6" fmla="*/ 423570 w 423893"/>
                  <a:gd name="connsiteY6" fmla="*/ 49000 h 881550"/>
                  <a:gd name="connsiteX7" fmla="*/ 119246 w 423893"/>
                  <a:gd name="connsiteY7" fmla="*/ 876572 h 881550"/>
                  <a:gd name="connsiteX8" fmla="*/ 111794 w 423893"/>
                  <a:gd name="connsiteY8" fmla="*/ 881550 h 881550"/>
                  <a:gd name="connsiteX9" fmla="*/ 109310 w 423893"/>
                  <a:gd name="connsiteY9" fmla="*/ 881550 h 881550"/>
                  <a:gd name="connsiteX10" fmla="*/ 6212 w 423893"/>
                  <a:gd name="connsiteY10" fmla="*/ 844216 h 881550"/>
                  <a:gd name="connsiteX11" fmla="*/ 1244 w 423893"/>
                  <a:gd name="connsiteY11" fmla="*/ 839238 h 881550"/>
                  <a:gd name="connsiteX12" fmla="*/ 0 w 423893"/>
                  <a:gd name="connsiteY12" fmla="*/ 833016 h 881550"/>
                  <a:gd name="connsiteX13" fmla="*/ 304324 w 423893"/>
                  <a:gd name="connsiteY13" fmla="*/ 4199 h 881550"/>
                  <a:gd name="connsiteX14" fmla="*/ 315504 w 423893"/>
                  <a:gd name="connsiteY14" fmla="*/ 466 h 88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3893" h="881550">
                    <a:moveTo>
                      <a:pt x="317960" y="17913"/>
                    </a:moveTo>
                    <a:lnTo>
                      <a:pt x="19934" y="831746"/>
                    </a:lnTo>
                    <a:lnTo>
                      <a:pt x="106858" y="862856"/>
                    </a:lnTo>
                    <a:lnTo>
                      <a:pt x="404884" y="50267"/>
                    </a:lnTo>
                    <a:close/>
                    <a:moveTo>
                      <a:pt x="315504" y="466"/>
                    </a:moveTo>
                    <a:lnTo>
                      <a:pt x="418602" y="37800"/>
                    </a:lnTo>
                    <a:cubicBezTo>
                      <a:pt x="422328" y="39045"/>
                      <a:pt x="424812" y="44022"/>
                      <a:pt x="423570" y="49000"/>
                    </a:cubicBezTo>
                    <a:lnTo>
                      <a:pt x="119246" y="876572"/>
                    </a:lnTo>
                    <a:cubicBezTo>
                      <a:pt x="118004" y="880305"/>
                      <a:pt x="115520" y="881550"/>
                      <a:pt x="111794" y="881550"/>
                    </a:cubicBezTo>
                    <a:cubicBezTo>
                      <a:pt x="110552" y="881550"/>
                      <a:pt x="110552" y="881550"/>
                      <a:pt x="109310" y="881550"/>
                    </a:cubicBezTo>
                    <a:lnTo>
                      <a:pt x="6212" y="844216"/>
                    </a:lnTo>
                    <a:cubicBezTo>
                      <a:pt x="3728" y="842971"/>
                      <a:pt x="2486" y="841727"/>
                      <a:pt x="1244" y="839238"/>
                    </a:cubicBezTo>
                    <a:cubicBezTo>
                      <a:pt x="0" y="836749"/>
                      <a:pt x="0" y="835505"/>
                      <a:pt x="0" y="833016"/>
                    </a:cubicBezTo>
                    <a:lnTo>
                      <a:pt x="304324" y="4199"/>
                    </a:lnTo>
                    <a:cubicBezTo>
                      <a:pt x="305566" y="466"/>
                      <a:pt x="310536" y="-778"/>
                      <a:pt x="315504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1BF09CB4-8D03-8546-9971-9AE5657EE73E}"/>
                  </a:ext>
                </a:extLst>
              </p:cNvPr>
              <p:cNvSpPr/>
              <p:nvPr/>
            </p:nvSpPr>
            <p:spPr>
              <a:xfrm>
                <a:off x="20647755" y="8665033"/>
                <a:ext cx="43603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6">
                    <a:moveTo>
                      <a:pt x="35" y="24"/>
                    </a:moveTo>
                    <a:cubicBezTo>
                      <a:pt x="31" y="34"/>
                      <a:pt x="21" y="39"/>
                      <a:pt x="12" y="35"/>
                    </a:cubicBezTo>
                    <a:cubicBezTo>
                      <a:pt x="2" y="32"/>
                      <a:pt x="-3" y="21"/>
                      <a:pt x="1" y="12"/>
                    </a:cubicBezTo>
                    <a:cubicBezTo>
                      <a:pt x="5" y="2"/>
                      <a:pt x="15" y="-2"/>
                      <a:pt x="24" y="1"/>
                    </a:cubicBezTo>
                    <a:cubicBezTo>
                      <a:pt x="33" y="4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87AE0F87-4170-A54A-82A2-51E97F4A3A78}"/>
                  </a:ext>
                </a:extLst>
              </p:cNvPr>
              <p:cNvSpPr/>
              <p:nvPr/>
            </p:nvSpPr>
            <p:spPr>
              <a:xfrm>
                <a:off x="20594186" y="8810841"/>
                <a:ext cx="43603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6">
                    <a:moveTo>
                      <a:pt x="35" y="25"/>
                    </a:moveTo>
                    <a:cubicBezTo>
                      <a:pt x="32" y="35"/>
                      <a:pt x="21" y="39"/>
                      <a:pt x="12" y="36"/>
                    </a:cubicBezTo>
                    <a:cubicBezTo>
                      <a:pt x="2" y="32"/>
                      <a:pt x="-2" y="22"/>
                      <a:pt x="1" y="12"/>
                    </a:cubicBezTo>
                    <a:cubicBezTo>
                      <a:pt x="5" y="3"/>
                      <a:pt x="15" y="-1"/>
                      <a:pt x="24" y="1"/>
                    </a:cubicBezTo>
                    <a:cubicBezTo>
                      <a:pt x="34" y="5"/>
                      <a:pt x="39" y="16"/>
                      <a:pt x="35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54188CBB-F4CD-D34E-B1E2-FE4DAB8C3A69}"/>
                  </a:ext>
                </a:extLst>
              </p:cNvPr>
              <p:cNvSpPr/>
              <p:nvPr/>
            </p:nvSpPr>
            <p:spPr>
              <a:xfrm>
                <a:off x="20759875" y="8527947"/>
                <a:ext cx="125826" cy="411256"/>
              </a:xfrm>
              <a:custGeom>
                <a:avLst/>
                <a:gdLst>
                  <a:gd name="connsiteX0" fmla="*/ 17442 w 125826"/>
                  <a:gd name="connsiteY0" fmla="*/ 16201 h 411256"/>
                  <a:gd name="connsiteX1" fmla="*/ 17442 w 125826"/>
                  <a:gd name="connsiteY1" fmla="*/ 393808 h 411256"/>
                  <a:gd name="connsiteX2" fmla="*/ 109632 w 125826"/>
                  <a:gd name="connsiteY2" fmla="*/ 393808 h 411256"/>
                  <a:gd name="connsiteX3" fmla="*/ 109632 w 125826"/>
                  <a:gd name="connsiteY3" fmla="*/ 16201 h 411256"/>
                  <a:gd name="connsiteX4" fmla="*/ 8636 w 125826"/>
                  <a:gd name="connsiteY4" fmla="*/ 0 h 411256"/>
                  <a:gd name="connsiteX5" fmla="*/ 118424 w 125826"/>
                  <a:gd name="connsiteY5" fmla="*/ 0 h 411256"/>
                  <a:gd name="connsiteX6" fmla="*/ 125826 w 125826"/>
                  <a:gd name="connsiteY6" fmla="*/ 8697 h 411256"/>
                  <a:gd name="connsiteX7" fmla="*/ 125826 w 125826"/>
                  <a:gd name="connsiteY7" fmla="*/ 402559 h 411256"/>
                  <a:gd name="connsiteX8" fmla="*/ 118424 w 125826"/>
                  <a:gd name="connsiteY8" fmla="*/ 411256 h 411256"/>
                  <a:gd name="connsiteX9" fmla="*/ 8636 w 125826"/>
                  <a:gd name="connsiteY9" fmla="*/ 411256 h 411256"/>
                  <a:gd name="connsiteX10" fmla="*/ 0 w 125826"/>
                  <a:gd name="connsiteY10" fmla="*/ 402559 h 411256"/>
                  <a:gd name="connsiteX11" fmla="*/ 0 w 125826"/>
                  <a:gd name="connsiteY11" fmla="*/ 8697 h 411256"/>
                  <a:gd name="connsiteX12" fmla="*/ 8636 w 125826"/>
                  <a:gd name="connsiteY12" fmla="*/ 0 h 41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826" h="411256">
                    <a:moveTo>
                      <a:pt x="17442" y="16201"/>
                    </a:moveTo>
                    <a:lnTo>
                      <a:pt x="17442" y="393808"/>
                    </a:lnTo>
                    <a:lnTo>
                      <a:pt x="109632" y="393808"/>
                    </a:lnTo>
                    <a:lnTo>
                      <a:pt x="109632" y="16201"/>
                    </a:lnTo>
                    <a:close/>
                    <a:moveTo>
                      <a:pt x="8636" y="0"/>
                    </a:moveTo>
                    <a:lnTo>
                      <a:pt x="118424" y="0"/>
                    </a:lnTo>
                    <a:cubicBezTo>
                      <a:pt x="122126" y="0"/>
                      <a:pt x="125826" y="2485"/>
                      <a:pt x="125826" y="8697"/>
                    </a:cubicBezTo>
                    <a:lnTo>
                      <a:pt x="125826" y="402559"/>
                    </a:lnTo>
                    <a:cubicBezTo>
                      <a:pt x="125826" y="407529"/>
                      <a:pt x="122126" y="411256"/>
                      <a:pt x="118424" y="411256"/>
                    </a:cubicBezTo>
                    <a:lnTo>
                      <a:pt x="8636" y="411256"/>
                    </a:lnTo>
                    <a:cubicBezTo>
                      <a:pt x="3702" y="411256"/>
                      <a:pt x="0" y="407529"/>
                      <a:pt x="0" y="402559"/>
                    </a:cubicBezTo>
                    <a:lnTo>
                      <a:pt x="0" y="8697"/>
                    </a:lnTo>
                    <a:cubicBezTo>
                      <a:pt x="0" y="2485"/>
                      <a:pt x="3702" y="0"/>
                      <a:pt x="86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E38BD576-04E3-1849-BFF2-948973A7A6CF}"/>
                  </a:ext>
                </a:extLst>
              </p:cNvPr>
              <p:cNvSpPr/>
              <p:nvPr/>
            </p:nvSpPr>
            <p:spPr>
              <a:xfrm>
                <a:off x="20759875" y="8923002"/>
                <a:ext cx="125826" cy="503477"/>
              </a:xfrm>
              <a:custGeom>
                <a:avLst/>
                <a:gdLst>
                  <a:gd name="connsiteX0" fmla="*/ 17442 w 125826"/>
                  <a:gd name="connsiteY0" fmla="*/ 17444 h 503477"/>
                  <a:gd name="connsiteX1" fmla="*/ 17442 w 125826"/>
                  <a:gd name="connsiteY1" fmla="*/ 487272 h 503477"/>
                  <a:gd name="connsiteX2" fmla="*/ 109632 w 125826"/>
                  <a:gd name="connsiteY2" fmla="*/ 487272 h 503477"/>
                  <a:gd name="connsiteX3" fmla="*/ 109632 w 125826"/>
                  <a:gd name="connsiteY3" fmla="*/ 17444 h 503477"/>
                  <a:gd name="connsiteX4" fmla="*/ 8636 w 125826"/>
                  <a:gd name="connsiteY4" fmla="*/ 0 h 503477"/>
                  <a:gd name="connsiteX5" fmla="*/ 118424 w 125826"/>
                  <a:gd name="connsiteY5" fmla="*/ 0 h 503477"/>
                  <a:gd name="connsiteX6" fmla="*/ 125826 w 125826"/>
                  <a:gd name="connsiteY6" fmla="*/ 8702 h 503477"/>
                  <a:gd name="connsiteX7" fmla="*/ 125826 w 125826"/>
                  <a:gd name="connsiteY7" fmla="*/ 494775 h 503477"/>
                  <a:gd name="connsiteX8" fmla="*/ 118424 w 125826"/>
                  <a:gd name="connsiteY8" fmla="*/ 503477 h 503477"/>
                  <a:gd name="connsiteX9" fmla="*/ 8636 w 125826"/>
                  <a:gd name="connsiteY9" fmla="*/ 503477 h 503477"/>
                  <a:gd name="connsiteX10" fmla="*/ 0 w 125826"/>
                  <a:gd name="connsiteY10" fmla="*/ 494775 h 503477"/>
                  <a:gd name="connsiteX11" fmla="*/ 0 w 125826"/>
                  <a:gd name="connsiteY11" fmla="*/ 8702 h 503477"/>
                  <a:gd name="connsiteX12" fmla="*/ 8636 w 125826"/>
                  <a:gd name="connsiteY12" fmla="*/ 0 h 50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826" h="503477">
                    <a:moveTo>
                      <a:pt x="17442" y="17444"/>
                    </a:moveTo>
                    <a:lnTo>
                      <a:pt x="17442" y="487272"/>
                    </a:lnTo>
                    <a:lnTo>
                      <a:pt x="109632" y="487272"/>
                    </a:lnTo>
                    <a:lnTo>
                      <a:pt x="109632" y="17444"/>
                    </a:lnTo>
                    <a:close/>
                    <a:moveTo>
                      <a:pt x="8636" y="0"/>
                    </a:moveTo>
                    <a:lnTo>
                      <a:pt x="118424" y="0"/>
                    </a:lnTo>
                    <a:cubicBezTo>
                      <a:pt x="122126" y="0"/>
                      <a:pt x="125826" y="3729"/>
                      <a:pt x="125826" y="8702"/>
                    </a:cubicBezTo>
                    <a:lnTo>
                      <a:pt x="125826" y="494775"/>
                    </a:lnTo>
                    <a:cubicBezTo>
                      <a:pt x="125826" y="499748"/>
                      <a:pt x="122126" y="503477"/>
                      <a:pt x="118424" y="503477"/>
                    </a:cubicBezTo>
                    <a:lnTo>
                      <a:pt x="8636" y="503477"/>
                    </a:lnTo>
                    <a:cubicBezTo>
                      <a:pt x="3702" y="503477"/>
                      <a:pt x="0" y="499748"/>
                      <a:pt x="0" y="494775"/>
                    </a:cubicBezTo>
                    <a:lnTo>
                      <a:pt x="0" y="8702"/>
                    </a:lnTo>
                    <a:cubicBezTo>
                      <a:pt x="0" y="3729"/>
                      <a:pt x="3702" y="0"/>
                      <a:pt x="86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40BF94ED-CC3A-924E-AD62-27E711402FFA}"/>
                  </a:ext>
                </a:extLst>
              </p:cNvPr>
              <p:cNvSpPr/>
              <p:nvPr/>
            </p:nvSpPr>
            <p:spPr>
              <a:xfrm>
                <a:off x="20768597" y="8536671"/>
                <a:ext cx="109630" cy="3938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317">
                    <a:moveTo>
                      <a:pt x="89" y="0"/>
                    </a:moveTo>
                    <a:lnTo>
                      <a:pt x="0" y="0"/>
                    </a:lnTo>
                    <a:lnTo>
                      <a:pt x="0" y="317"/>
                    </a:lnTo>
                    <a:lnTo>
                      <a:pt x="89" y="31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619D5E0A-4DB1-C84C-AA58-4C09044F784B}"/>
                  </a:ext>
                </a:extLst>
              </p:cNvPr>
              <p:cNvSpPr/>
              <p:nvPr/>
            </p:nvSpPr>
            <p:spPr>
              <a:xfrm>
                <a:off x="20870752" y="8640108"/>
                <a:ext cx="148248" cy="786371"/>
              </a:xfrm>
              <a:custGeom>
                <a:avLst/>
                <a:gdLst>
                  <a:gd name="connsiteX0" fmla="*/ 16196 w 148248"/>
                  <a:gd name="connsiteY0" fmla="*/ 16201 h 786371"/>
                  <a:gd name="connsiteX1" fmla="*/ 16196 w 148248"/>
                  <a:gd name="connsiteY1" fmla="*/ 770170 h 786371"/>
                  <a:gd name="connsiteX2" fmla="*/ 132056 w 148248"/>
                  <a:gd name="connsiteY2" fmla="*/ 770170 h 786371"/>
                  <a:gd name="connsiteX3" fmla="*/ 132056 w 148248"/>
                  <a:gd name="connsiteY3" fmla="*/ 16201 h 786371"/>
                  <a:gd name="connsiteX4" fmla="*/ 8648 w 148248"/>
                  <a:gd name="connsiteY4" fmla="*/ 0 h 786371"/>
                  <a:gd name="connsiteX5" fmla="*/ 140836 w 148248"/>
                  <a:gd name="connsiteY5" fmla="*/ 0 h 786371"/>
                  <a:gd name="connsiteX6" fmla="*/ 148248 w 148248"/>
                  <a:gd name="connsiteY6" fmla="*/ 8710 h 786371"/>
                  <a:gd name="connsiteX7" fmla="*/ 148248 w 148248"/>
                  <a:gd name="connsiteY7" fmla="*/ 777661 h 786371"/>
                  <a:gd name="connsiteX8" fmla="*/ 140836 w 148248"/>
                  <a:gd name="connsiteY8" fmla="*/ 786371 h 786371"/>
                  <a:gd name="connsiteX9" fmla="*/ 8648 w 148248"/>
                  <a:gd name="connsiteY9" fmla="*/ 786371 h 786371"/>
                  <a:gd name="connsiteX10" fmla="*/ 0 w 148248"/>
                  <a:gd name="connsiteY10" fmla="*/ 777661 h 786371"/>
                  <a:gd name="connsiteX11" fmla="*/ 0 w 148248"/>
                  <a:gd name="connsiteY11" fmla="*/ 8710 h 786371"/>
                  <a:gd name="connsiteX12" fmla="*/ 8648 w 148248"/>
                  <a:gd name="connsiteY12" fmla="*/ 0 h 78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8248" h="786371">
                    <a:moveTo>
                      <a:pt x="16196" y="16201"/>
                    </a:moveTo>
                    <a:lnTo>
                      <a:pt x="16196" y="770170"/>
                    </a:lnTo>
                    <a:lnTo>
                      <a:pt x="132056" y="770170"/>
                    </a:lnTo>
                    <a:lnTo>
                      <a:pt x="132056" y="16201"/>
                    </a:lnTo>
                    <a:close/>
                    <a:moveTo>
                      <a:pt x="8648" y="0"/>
                    </a:moveTo>
                    <a:lnTo>
                      <a:pt x="140836" y="0"/>
                    </a:lnTo>
                    <a:cubicBezTo>
                      <a:pt x="144542" y="0"/>
                      <a:pt x="148248" y="3733"/>
                      <a:pt x="148248" y="8710"/>
                    </a:cubicBezTo>
                    <a:lnTo>
                      <a:pt x="148248" y="777661"/>
                    </a:lnTo>
                    <a:cubicBezTo>
                      <a:pt x="148248" y="782638"/>
                      <a:pt x="144542" y="786371"/>
                      <a:pt x="140836" y="786371"/>
                    </a:cubicBezTo>
                    <a:lnTo>
                      <a:pt x="8648" y="786371"/>
                    </a:lnTo>
                    <a:cubicBezTo>
                      <a:pt x="3706" y="786371"/>
                      <a:pt x="0" y="782638"/>
                      <a:pt x="0" y="777661"/>
                    </a:cubicBezTo>
                    <a:lnTo>
                      <a:pt x="0" y="8710"/>
                    </a:lnTo>
                    <a:cubicBezTo>
                      <a:pt x="0" y="3733"/>
                      <a:pt x="3706" y="0"/>
                      <a:pt x="86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793A1924-B87E-8B44-87FE-CFFD0258CA28}"/>
                  </a:ext>
                </a:extLst>
              </p:cNvPr>
              <p:cNvSpPr/>
              <p:nvPr/>
            </p:nvSpPr>
            <p:spPr>
              <a:xfrm>
                <a:off x="20870752" y="8866922"/>
                <a:ext cx="148248" cy="332743"/>
              </a:xfrm>
              <a:custGeom>
                <a:avLst/>
                <a:gdLst>
                  <a:gd name="connsiteX0" fmla="*/ 16196 w 148248"/>
                  <a:gd name="connsiteY0" fmla="*/ 16201 h 332743"/>
                  <a:gd name="connsiteX1" fmla="*/ 16196 w 148248"/>
                  <a:gd name="connsiteY1" fmla="*/ 315296 h 332743"/>
                  <a:gd name="connsiteX2" fmla="*/ 132056 w 148248"/>
                  <a:gd name="connsiteY2" fmla="*/ 315296 h 332743"/>
                  <a:gd name="connsiteX3" fmla="*/ 132056 w 148248"/>
                  <a:gd name="connsiteY3" fmla="*/ 16201 h 332743"/>
                  <a:gd name="connsiteX4" fmla="*/ 8648 w 148248"/>
                  <a:gd name="connsiteY4" fmla="*/ 0 h 332743"/>
                  <a:gd name="connsiteX5" fmla="*/ 140836 w 148248"/>
                  <a:gd name="connsiteY5" fmla="*/ 0 h 332743"/>
                  <a:gd name="connsiteX6" fmla="*/ 148248 w 148248"/>
                  <a:gd name="connsiteY6" fmla="*/ 8691 h 332743"/>
                  <a:gd name="connsiteX7" fmla="*/ 148248 w 148248"/>
                  <a:gd name="connsiteY7" fmla="*/ 324052 h 332743"/>
                  <a:gd name="connsiteX8" fmla="*/ 140836 w 148248"/>
                  <a:gd name="connsiteY8" fmla="*/ 332743 h 332743"/>
                  <a:gd name="connsiteX9" fmla="*/ 8648 w 148248"/>
                  <a:gd name="connsiteY9" fmla="*/ 332743 h 332743"/>
                  <a:gd name="connsiteX10" fmla="*/ 0 w 148248"/>
                  <a:gd name="connsiteY10" fmla="*/ 324052 h 332743"/>
                  <a:gd name="connsiteX11" fmla="*/ 0 w 148248"/>
                  <a:gd name="connsiteY11" fmla="*/ 8691 h 332743"/>
                  <a:gd name="connsiteX12" fmla="*/ 8648 w 148248"/>
                  <a:gd name="connsiteY12" fmla="*/ 0 h 33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8248" h="332743">
                    <a:moveTo>
                      <a:pt x="16196" y="16201"/>
                    </a:moveTo>
                    <a:lnTo>
                      <a:pt x="16196" y="315296"/>
                    </a:lnTo>
                    <a:lnTo>
                      <a:pt x="132056" y="315296"/>
                    </a:lnTo>
                    <a:lnTo>
                      <a:pt x="132056" y="16201"/>
                    </a:lnTo>
                    <a:close/>
                    <a:moveTo>
                      <a:pt x="8648" y="0"/>
                    </a:moveTo>
                    <a:lnTo>
                      <a:pt x="140836" y="0"/>
                    </a:lnTo>
                    <a:cubicBezTo>
                      <a:pt x="144542" y="0"/>
                      <a:pt x="148248" y="3725"/>
                      <a:pt x="148248" y="8691"/>
                    </a:cubicBezTo>
                    <a:lnTo>
                      <a:pt x="148248" y="324052"/>
                    </a:lnTo>
                    <a:cubicBezTo>
                      <a:pt x="148248" y="329018"/>
                      <a:pt x="144542" y="332743"/>
                      <a:pt x="140836" y="332743"/>
                    </a:cubicBezTo>
                    <a:lnTo>
                      <a:pt x="8648" y="332743"/>
                    </a:lnTo>
                    <a:cubicBezTo>
                      <a:pt x="3706" y="332743"/>
                      <a:pt x="0" y="329018"/>
                      <a:pt x="0" y="324052"/>
                    </a:cubicBezTo>
                    <a:lnTo>
                      <a:pt x="0" y="8691"/>
                    </a:lnTo>
                    <a:cubicBezTo>
                      <a:pt x="0" y="3725"/>
                      <a:pt x="3706" y="0"/>
                      <a:pt x="86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63AA0C3E-CA6F-F14F-837B-010833E42220}"/>
                  </a:ext>
                </a:extLst>
              </p:cNvPr>
              <p:cNvSpPr/>
              <p:nvPr/>
            </p:nvSpPr>
            <p:spPr>
              <a:xfrm>
                <a:off x="21012769" y="8733575"/>
                <a:ext cx="330135" cy="325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262">
                    <a:moveTo>
                      <a:pt x="266" y="0"/>
                    </a:moveTo>
                    <a:lnTo>
                      <a:pt x="0" y="0"/>
                    </a:lnTo>
                    <a:lnTo>
                      <a:pt x="0" y="262"/>
                    </a:lnTo>
                    <a:lnTo>
                      <a:pt x="266" y="2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6F719E3F-9A44-3342-8170-ECC8E801B743}"/>
                  </a:ext>
                </a:extLst>
              </p:cNvPr>
              <p:cNvSpPr/>
              <p:nvPr/>
            </p:nvSpPr>
            <p:spPr>
              <a:xfrm>
                <a:off x="21004052" y="8724852"/>
                <a:ext cx="346330" cy="342713"/>
              </a:xfrm>
              <a:custGeom>
                <a:avLst/>
                <a:gdLst>
                  <a:gd name="connsiteX0" fmla="*/ 16196 w 346330"/>
                  <a:gd name="connsiteY0" fmla="*/ 17447 h 342713"/>
                  <a:gd name="connsiteX1" fmla="*/ 16196 w 346330"/>
                  <a:gd name="connsiteY1" fmla="*/ 325266 h 342713"/>
                  <a:gd name="connsiteX2" fmla="*/ 330136 w 346330"/>
                  <a:gd name="connsiteY2" fmla="*/ 325266 h 342713"/>
                  <a:gd name="connsiteX3" fmla="*/ 330136 w 346330"/>
                  <a:gd name="connsiteY3" fmla="*/ 17447 h 342713"/>
                  <a:gd name="connsiteX4" fmla="*/ 8690 w 346330"/>
                  <a:gd name="connsiteY4" fmla="*/ 0 h 342713"/>
                  <a:gd name="connsiteX5" fmla="*/ 338882 w 346330"/>
                  <a:gd name="connsiteY5" fmla="*/ 0 h 342713"/>
                  <a:gd name="connsiteX6" fmla="*/ 346330 w 346330"/>
                  <a:gd name="connsiteY6" fmla="*/ 8692 h 342713"/>
                  <a:gd name="connsiteX7" fmla="*/ 346330 w 346330"/>
                  <a:gd name="connsiteY7" fmla="*/ 334021 h 342713"/>
                  <a:gd name="connsiteX8" fmla="*/ 338882 w 346330"/>
                  <a:gd name="connsiteY8" fmla="*/ 342713 h 342713"/>
                  <a:gd name="connsiteX9" fmla="*/ 8690 w 346330"/>
                  <a:gd name="connsiteY9" fmla="*/ 342713 h 342713"/>
                  <a:gd name="connsiteX10" fmla="*/ 0 w 346330"/>
                  <a:gd name="connsiteY10" fmla="*/ 334021 h 342713"/>
                  <a:gd name="connsiteX11" fmla="*/ 0 w 346330"/>
                  <a:gd name="connsiteY11" fmla="*/ 8692 h 342713"/>
                  <a:gd name="connsiteX12" fmla="*/ 8690 w 346330"/>
                  <a:gd name="connsiteY12" fmla="*/ 0 h 342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6330" h="342713">
                    <a:moveTo>
                      <a:pt x="16196" y="17447"/>
                    </a:moveTo>
                    <a:lnTo>
                      <a:pt x="16196" y="325266"/>
                    </a:lnTo>
                    <a:lnTo>
                      <a:pt x="330136" y="325266"/>
                    </a:lnTo>
                    <a:lnTo>
                      <a:pt x="330136" y="17447"/>
                    </a:lnTo>
                    <a:close/>
                    <a:moveTo>
                      <a:pt x="8690" y="0"/>
                    </a:moveTo>
                    <a:lnTo>
                      <a:pt x="338882" y="0"/>
                    </a:lnTo>
                    <a:cubicBezTo>
                      <a:pt x="342606" y="0"/>
                      <a:pt x="346330" y="4967"/>
                      <a:pt x="346330" y="8692"/>
                    </a:cubicBezTo>
                    <a:lnTo>
                      <a:pt x="346330" y="334021"/>
                    </a:lnTo>
                    <a:cubicBezTo>
                      <a:pt x="346330" y="338988"/>
                      <a:pt x="342606" y="342713"/>
                      <a:pt x="338882" y="342713"/>
                    </a:cubicBezTo>
                    <a:lnTo>
                      <a:pt x="8690" y="342713"/>
                    </a:lnTo>
                    <a:cubicBezTo>
                      <a:pt x="3724" y="342713"/>
                      <a:pt x="0" y="338988"/>
                      <a:pt x="0" y="334021"/>
                    </a:cubicBezTo>
                    <a:lnTo>
                      <a:pt x="0" y="8692"/>
                    </a:lnTo>
                    <a:cubicBezTo>
                      <a:pt x="0" y="4967"/>
                      <a:pt x="3724" y="0"/>
                      <a:pt x="86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DE9D9A7A-2758-AD40-8AE3-55937585B213}"/>
                  </a:ext>
                </a:extLst>
              </p:cNvPr>
              <p:cNvSpPr/>
              <p:nvPr/>
            </p:nvSpPr>
            <p:spPr>
              <a:xfrm>
                <a:off x="21004052" y="9051360"/>
                <a:ext cx="346330" cy="375115"/>
              </a:xfrm>
              <a:custGeom>
                <a:avLst/>
                <a:gdLst>
                  <a:gd name="connsiteX0" fmla="*/ 16196 w 346330"/>
                  <a:gd name="connsiteY0" fmla="*/ 17447 h 375115"/>
                  <a:gd name="connsiteX1" fmla="*/ 16196 w 346330"/>
                  <a:gd name="connsiteY1" fmla="*/ 358914 h 375115"/>
                  <a:gd name="connsiteX2" fmla="*/ 330136 w 346330"/>
                  <a:gd name="connsiteY2" fmla="*/ 358914 h 375115"/>
                  <a:gd name="connsiteX3" fmla="*/ 330136 w 346330"/>
                  <a:gd name="connsiteY3" fmla="*/ 17447 h 375115"/>
                  <a:gd name="connsiteX4" fmla="*/ 8690 w 346330"/>
                  <a:gd name="connsiteY4" fmla="*/ 0 h 375115"/>
                  <a:gd name="connsiteX5" fmla="*/ 338882 w 346330"/>
                  <a:gd name="connsiteY5" fmla="*/ 0 h 375115"/>
                  <a:gd name="connsiteX6" fmla="*/ 346330 w 346330"/>
                  <a:gd name="connsiteY6" fmla="*/ 8695 h 375115"/>
                  <a:gd name="connsiteX7" fmla="*/ 346330 w 346330"/>
                  <a:gd name="connsiteY7" fmla="*/ 366420 h 375115"/>
                  <a:gd name="connsiteX8" fmla="*/ 338882 w 346330"/>
                  <a:gd name="connsiteY8" fmla="*/ 375115 h 375115"/>
                  <a:gd name="connsiteX9" fmla="*/ 8690 w 346330"/>
                  <a:gd name="connsiteY9" fmla="*/ 375115 h 375115"/>
                  <a:gd name="connsiteX10" fmla="*/ 0 w 346330"/>
                  <a:gd name="connsiteY10" fmla="*/ 366420 h 375115"/>
                  <a:gd name="connsiteX11" fmla="*/ 0 w 346330"/>
                  <a:gd name="connsiteY11" fmla="*/ 8695 h 375115"/>
                  <a:gd name="connsiteX12" fmla="*/ 8690 w 346330"/>
                  <a:gd name="connsiteY12" fmla="*/ 0 h 3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6330" h="375115">
                    <a:moveTo>
                      <a:pt x="16196" y="17447"/>
                    </a:moveTo>
                    <a:lnTo>
                      <a:pt x="16196" y="358914"/>
                    </a:lnTo>
                    <a:lnTo>
                      <a:pt x="330136" y="358914"/>
                    </a:lnTo>
                    <a:lnTo>
                      <a:pt x="330136" y="17447"/>
                    </a:lnTo>
                    <a:close/>
                    <a:moveTo>
                      <a:pt x="8690" y="0"/>
                    </a:moveTo>
                    <a:lnTo>
                      <a:pt x="338882" y="0"/>
                    </a:lnTo>
                    <a:cubicBezTo>
                      <a:pt x="342606" y="0"/>
                      <a:pt x="346330" y="3726"/>
                      <a:pt x="346330" y="8695"/>
                    </a:cubicBezTo>
                    <a:lnTo>
                      <a:pt x="346330" y="366420"/>
                    </a:lnTo>
                    <a:cubicBezTo>
                      <a:pt x="346330" y="371389"/>
                      <a:pt x="342606" y="375115"/>
                      <a:pt x="338882" y="375115"/>
                    </a:cubicBezTo>
                    <a:lnTo>
                      <a:pt x="8690" y="375115"/>
                    </a:lnTo>
                    <a:cubicBezTo>
                      <a:pt x="3724" y="375115"/>
                      <a:pt x="0" y="371389"/>
                      <a:pt x="0" y="366420"/>
                    </a:cubicBezTo>
                    <a:lnTo>
                      <a:pt x="0" y="8695"/>
                    </a:lnTo>
                    <a:cubicBezTo>
                      <a:pt x="0" y="3726"/>
                      <a:pt x="3724" y="0"/>
                      <a:pt x="86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E21ED615-21BA-6342-A5CE-3C3274356877}"/>
                  </a:ext>
                </a:extLst>
              </p:cNvPr>
              <p:cNvSpPr/>
              <p:nvPr/>
            </p:nvSpPr>
            <p:spPr>
              <a:xfrm>
                <a:off x="21012769" y="9060084"/>
                <a:ext cx="330135" cy="3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288">
                    <a:moveTo>
                      <a:pt x="0" y="288"/>
                    </a:moveTo>
                    <a:lnTo>
                      <a:pt x="266" y="288"/>
                    </a:lnTo>
                    <a:lnTo>
                      <a:pt x="2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2169449A-6EF6-1646-8B5D-F1568E0F9987}"/>
                  </a:ext>
                </a:extLst>
              </p:cNvPr>
              <p:cNvSpPr/>
              <p:nvPr/>
            </p:nvSpPr>
            <p:spPr>
              <a:xfrm>
                <a:off x="21128628" y="8830781"/>
                <a:ext cx="98418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81">
                    <a:moveTo>
                      <a:pt x="80" y="41"/>
                    </a:moveTo>
                    <a:cubicBezTo>
                      <a:pt x="80" y="63"/>
                      <a:pt x="62" y="81"/>
                      <a:pt x="40" y="81"/>
                    </a:cubicBezTo>
                    <a:cubicBezTo>
                      <a:pt x="17" y="81"/>
                      <a:pt x="0" y="63"/>
                      <a:pt x="0" y="41"/>
                    </a:cubicBezTo>
                    <a:cubicBezTo>
                      <a:pt x="0" y="19"/>
                      <a:pt x="17" y="0"/>
                      <a:pt x="40" y="0"/>
                    </a:cubicBezTo>
                    <a:cubicBezTo>
                      <a:pt x="62" y="0"/>
                      <a:pt x="80" y="19"/>
                      <a:pt x="80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9FA6909A-130A-DA4E-9354-25E4D7DF4E71}"/>
                  </a:ext>
                </a:extLst>
              </p:cNvPr>
              <p:cNvSpPr/>
              <p:nvPr/>
            </p:nvSpPr>
            <p:spPr>
              <a:xfrm>
                <a:off x="21227049" y="10371117"/>
                <a:ext cx="399899" cy="330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2" h="266">
                    <a:moveTo>
                      <a:pt x="271" y="0"/>
                    </a:moveTo>
                    <a:lnTo>
                      <a:pt x="161" y="0"/>
                    </a:lnTo>
                    <a:lnTo>
                      <a:pt x="52" y="0"/>
                    </a:lnTo>
                    <a:cubicBezTo>
                      <a:pt x="37" y="0"/>
                      <a:pt x="24" y="6"/>
                      <a:pt x="15" y="16"/>
                    </a:cubicBezTo>
                    <a:cubicBezTo>
                      <a:pt x="6" y="25"/>
                      <a:pt x="0" y="38"/>
                      <a:pt x="0" y="52"/>
                    </a:cubicBezTo>
                    <a:lnTo>
                      <a:pt x="0" y="159"/>
                    </a:lnTo>
                    <a:lnTo>
                      <a:pt x="0" y="266"/>
                    </a:lnTo>
                    <a:lnTo>
                      <a:pt x="161" y="266"/>
                    </a:lnTo>
                    <a:lnTo>
                      <a:pt x="322" y="266"/>
                    </a:lnTo>
                    <a:lnTo>
                      <a:pt x="322" y="159"/>
                    </a:lnTo>
                    <a:lnTo>
                      <a:pt x="322" y="52"/>
                    </a:lnTo>
                    <a:cubicBezTo>
                      <a:pt x="322" y="38"/>
                      <a:pt x="316" y="25"/>
                      <a:pt x="307" y="16"/>
                    </a:cubicBezTo>
                    <a:cubicBezTo>
                      <a:pt x="297" y="6"/>
                      <a:pt x="284" y="0"/>
                      <a:pt x="2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200966B8-7774-654E-86DC-E4DC79F10997}"/>
                  </a:ext>
                </a:extLst>
              </p:cNvPr>
              <p:cNvSpPr/>
              <p:nvPr/>
            </p:nvSpPr>
            <p:spPr>
              <a:xfrm>
                <a:off x="21218328" y="10363640"/>
                <a:ext cx="417340" cy="346452"/>
              </a:xfrm>
              <a:custGeom>
                <a:avLst/>
                <a:gdLst>
                  <a:gd name="connsiteX0" fmla="*/ 73316 w 417340"/>
                  <a:gd name="connsiteY0" fmla="*/ 16204 h 346452"/>
                  <a:gd name="connsiteX1" fmla="*/ 33580 w 417340"/>
                  <a:gd name="connsiteY1" fmla="*/ 33582 h 346452"/>
                  <a:gd name="connsiteX2" fmla="*/ 16196 w 417340"/>
                  <a:gd name="connsiteY2" fmla="*/ 72063 h 346452"/>
                  <a:gd name="connsiteX3" fmla="*/ 16196 w 417340"/>
                  <a:gd name="connsiteY3" fmla="*/ 330254 h 346452"/>
                  <a:gd name="connsiteX4" fmla="*/ 399900 w 417340"/>
                  <a:gd name="connsiteY4" fmla="*/ 330254 h 346452"/>
                  <a:gd name="connsiteX5" fmla="*/ 399900 w 417340"/>
                  <a:gd name="connsiteY5" fmla="*/ 72063 h 346452"/>
                  <a:gd name="connsiteX6" fmla="*/ 383756 w 417340"/>
                  <a:gd name="connsiteY6" fmla="*/ 33582 h 346452"/>
                  <a:gd name="connsiteX7" fmla="*/ 345262 w 417340"/>
                  <a:gd name="connsiteY7" fmla="*/ 16204 h 346452"/>
                  <a:gd name="connsiteX8" fmla="*/ 73282 w 417340"/>
                  <a:gd name="connsiteY8" fmla="*/ 0 h 346452"/>
                  <a:gd name="connsiteX9" fmla="*/ 345300 w 417340"/>
                  <a:gd name="connsiteY9" fmla="*/ 0 h 346452"/>
                  <a:gd name="connsiteX10" fmla="*/ 394982 w 417340"/>
                  <a:gd name="connsiteY10" fmla="*/ 21110 h 346452"/>
                  <a:gd name="connsiteX11" fmla="*/ 417340 w 417340"/>
                  <a:gd name="connsiteY11" fmla="*/ 72022 h 346452"/>
                  <a:gd name="connsiteX12" fmla="*/ 417340 w 417340"/>
                  <a:gd name="connsiteY12" fmla="*/ 337760 h 346452"/>
                  <a:gd name="connsiteX13" fmla="*/ 408646 w 417340"/>
                  <a:gd name="connsiteY13" fmla="*/ 346452 h 346452"/>
                  <a:gd name="connsiteX14" fmla="*/ 8694 w 417340"/>
                  <a:gd name="connsiteY14" fmla="*/ 346452 h 346452"/>
                  <a:gd name="connsiteX15" fmla="*/ 0 w 417340"/>
                  <a:gd name="connsiteY15" fmla="*/ 337760 h 346452"/>
                  <a:gd name="connsiteX16" fmla="*/ 0 w 417340"/>
                  <a:gd name="connsiteY16" fmla="*/ 72022 h 346452"/>
                  <a:gd name="connsiteX17" fmla="*/ 21116 w 417340"/>
                  <a:gd name="connsiteY17" fmla="*/ 21110 h 346452"/>
                  <a:gd name="connsiteX18" fmla="*/ 73282 w 417340"/>
                  <a:gd name="connsiteY18" fmla="*/ 0 h 34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7340" h="346452">
                    <a:moveTo>
                      <a:pt x="73316" y="16204"/>
                    </a:moveTo>
                    <a:cubicBezTo>
                      <a:pt x="57174" y="16204"/>
                      <a:pt x="43514" y="22411"/>
                      <a:pt x="33580" y="33582"/>
                    </a:cubicBezTo>
                    <a:cubicBezTo>
                      <a:pt x="22404" y="43513"/>
                      <a:pt x="16196" y="57167"/>
                      <a:pt x="16196" y="72063"/>
                    </a:cubicBezTo>
                    <a:lnTo>
                      <a:pt x="16196" y="330254"/>
                    </a:lnTo>
                    <a:lnTo>
                      <a:pt x="399900" y="330254"/>
                    </a:lnTo>
                    <a:lnTo>
                      <a:pt x="399900" y="72063"/>
                    </a:lnTo>
                    <a:cubicBezTo>
                      <a:pt x="399900" y="57167"/>
                      <a:pt x="394932" y="43513"/>
                      <a:pt x="383756" y="33582"/>
                    </a:cubicBezTo>
                    <a:cubicBezTo>
                      <a:pt x="373822" y="22411"/>
                      <a:pt x="358920" y="16204"/>
                      <a:pt x="345262" y="16204"/>
                    </a:cubicBezTo>
                    <a:close/>
                    <a:moveTo>
                      <a:pt x="73282" y="0"/>
                    </a:moveTo>
                    <a:lnTo>
                      <a:pt x="345300" y="0"/>
                    </a:lnTo>
                    <a:cubicBezTo>
                      <a:pt x="363930" y="0"/>
                      <a:pt x="381320" y="7451"/>
                      <a:pt x="394982" y="21110"/>
                    </a:cubicBezTo>
                    <a:cubicBezTo>
                      <a:pt x="409888" y="34769"/>
                      <a:pt x="417340" y="52154"/>
                      <a:pt x="417340" y="72022"/>
                    </a:cubicBezTo>
                    <a:lnTo>
                      <a:pt x="417340" y="337760"/>
                    </a:lnTo>
                    <a:cubicBezTo>
                      <a:pt x="417340" y="342727"/>
                      <a:pt x="413614" y="346452"/>
                      <a:pt x="408646" y="346452"/>
                    </a:cubicBezTo>
                    <a:lnTo>
                      <a:pt x="8694" y="346452"/>
                    </a:lnTo>
                    <a:cubicBezTo>
                      <a:pt x="3726" y="346452"/>
                      <a:pt x="0" y="342727"/>
                      <a:pt x="0" y="337760"/>
                    </a:cubicBezTo>
                    <a:lnTo>
                      <a:pt x="0" y="72022"/>
                    </a:lnTo>
                    <a:cubicBezTo>
                      <a:pt x="0" y="52154"/>
                      <a:pt x="7452" y="34769"/>
                      <a:pt x="21116" y="21110"/>
                    </a:cubicBezTo>
                    <a:cubicBezTo>
                      <a:pt x="34778" y="7451"/>
                      <a:pt x="53410" y="0"/>
                      <a:pt x="732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2E688451-33C7-9044-939C-9C99F9505F33}"/>
                  </a:ext>
                </a:extLst>
              </p:cNvPr>
              <p:cNvSpPr/>
              <p:nvPr/>
            </p:nvSpPr>
            <p:spPr>
              <a:xfrm>
                <a:off x="21369069" y="10479542"/>
                <a:ext cx="115859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94">
                    <a:moveTo>
                      <a:pt x="94" y="47"/>
                    </a:moveTo>
                    <a:lnTo>
                      <a:pt x="47" y="94"/>
                    </a:lnTo>
                    <a:lnTo>
                      <a:pt x="0" y="47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FBF1C2D-ED2F-6E48-BC1F-731F91DA6D00}"/>
                  </a:ext>
                </a:extLst>
              </p:cNvPr>
              <p:cNvSpPr/>
              <p:nvPr/>
            </p:nvSpPr>
            <p:spPr>
              <a:xfrm>
                <a:off x="21371560" y="9792870"/>
                <a:ext cx="83468" cy="585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471">
                    <a:moveTo>
                      <a:pt x="45" y="471"/>
                    </a:moveTo>
                    <a:cubicBezTo>
                      <a:pt x="42" y="471"/>
                      <a:pt x="40" y="469"/>
                      <a:pt x="39" y="467"/>
                    </a:cubicBezTo>
                    <a:cubicBezTo>
                      <a:pt x="38" y="464"/>
                      <a:pt x="-58" y="202"/>
                      <a:pt x="55" y="4"/>
                    </a:cubicBezTo>
                    <a:cubicBezTo>
                      <a:pt x="57" y="1"/>
                      <a:pt x="62" y="-1"/>
                      <a:pt x="64" y="1"/>
                    </a:cubicBezTo>
                    <a:cubicBezTo>
                      <a:pt x="68" y="3"/>
                      <a:pt x="69" y="8"/>
                      <a:pt x="68" y="10"/>
                    </a:cubicBezTo>
                    <a:cubicBezTo>
                      <a:pt x="-43" y="203"/>
                      <a:pt x="51" y="459"/>
                      <a:pt x="51" y="462"/>
                    </a:cubicBezTo>
                    <a:cubicBezTo>
                      <a:pt x="52" y="465"/>
                      <a:pt x="51" y="469"/>
                      <a:pt x="47" y="470"/>
                    </a:cubicBezTo>
                    <a:cubicBezTo>
                      <a:pt x="46" y="471"/>
                      <a:pt x="46" y="471"/>
                      <a:pt x="45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3A73BFCD-DCC2-8D4E-8E27-F78B7C458C05}"/>
                  </a:ext>
                </a:extLst>
              </p:cNvPr>
              <p:cNvSpPr/>
              <p:nvPr/>
            </p:nvSpPr>
            <p:spPr>
              <a:xfrm>
                <a:off x="21248372" y="9636184"/>
                <a:ext cx="195031" cy="211520"/>
              </a:xfrm>
              <a:custGeom>
                <a:avLst/>
                <a:gdLst>
                  <a:gd name="connsiteX0" fmla="*/ 51910 w 195031"/>
                  <a:gd name="connsiteY0" fmla="*/ 15862 h 211520"/>
                  <a:gd name="connsiteX1" fmla="*/ 29658 w 195031"/>
                  <a:gd name="connsiteY1" fmla="*/ 24525 h 211520"/>
                  <a:gd name="connsiteX2" fmla="*/ 54382 w 195031"/>
                  <a:gd name="connsiteY2" fmla="*/ 129714 h 211520"/>
                  <a:gd name="connsiteX3" fmla="*/ 171822 w 195031"/>
                  <a:gd name="connsiteY3" fmla="*/ 189114 h 211520"/>
                  <a:gd name="connsiteX4" fmla="*/ 129790 w 195031"/>
                  <a:gd name="connsiteY4" fmla="*/ 64125 h 211520"/>
                  <a:gd name="connsiteX5" fmla="*/ 51910 w 195031"/>
                  <a:gd name="connsiteY5" fmla="*/ 15862 h 211520"/>
                  <a:gd name="connsiteX6" fmla="*/ 38984 w 195031"/>
                  <a:gd name="connsiteY6" fmla="*/ 1384 h 211520"/>
                  <a:gd name="connsiteX7" fmla="*/ 142214 w 195031"/>
                  <a:gd name="connsiteY7" fmla="*/ 54174 h 211520"/>
                  <a:gd name="connsiteX8" fmla="*/ 183064 w 195031"/>
                  <a:gd name="connsiteY8" fmla="*/ 202847 h 211520"/>
                  <a:gd name="connsiteX9" fmla="*/ 157068 w 195031"/>
                  <a:gd name="connsiteY9" fmla="*/ 211520 h 211520"/>
                  <a:gd name="connsiteX10" fmla="*/ 41944 w 195031"/>
                  <a:gd name="connsiteY10" fmla="*/ 142139 h 211520"/>
                  <a:gd name="connsiteX11" fmla="*/ 17186 w 195031"/>
                  <a:gd name="connsiteY11" fmla="*/ 12050 h 211520"/>
                  <a:gd name="connsiteX12" fmla="*/ 38984 w 195031"/>
                  <a:gd name="connsiteY12" fmla="*/ 1384 h 21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5031" h="211520">
                    <a:moveTo>
                      <a:pt x="51910" y="15862"/>
                    </a:moveTo>
                    <a:cubicBezTo>
                      <a:pt x="43256" y="15862"/>
                      <a:pt x="34602" y="18337"/>
                      <a:pt x="29658" y="24525"/>
                    </a:cubicBezTo>
                    <a:cubicBezTo>
                      <a:pt x="9878" y="40612"/>
                      <a:pt x="11114" y="78975"/>
                      <a:pt x="54382" y="129714"/>
                    </a:cubicBezTo>
                    <a:cubicBezTo>
                      <a:pt x="101358" y="184164"/>
                      <a:pt x="155752" y="201490"/>
                      <a:pt x="171822" y="189114"/>
                    </a:cubicBezTo>
                    <a:cubicBezTo>
                      <a:pt x="186656" y="175502"/>
                      <a:pt x="176766" y="119813"/>
                      <a:pt x="129790" y="64125"/>
                    </a:cubicBezTo>
                    <a:cubicBezTo>
                      <a:pt x="100122" y="29475"/>
                      <a:pt x="71690" y="15862"/>
                      <a:pt x="51910" y="15862"/>
                    </a:cubicBezTo>
                    <a:close/>
                    <a:moveTo>
                      <a:pt x="38984" y="1384"/>
                    </a:moveTo>
                    <a:cubicBezTo>
                      <a:pt x="64690" y="-4366"/>
                      <a:pt x="101364" y="6785"/>
                      <a:pt x="142214" y="54174"/>
                    </a:cubicBezTo>
                    <a:cubicBezTo>
                      <a:pt x="196682" y="117360"/>
                      <a:pt x="206586" y="181785"/>
                      <a:pt x="183064" y="202847"/>
                    </a:cubicBezTo>
                    <a:cubicBezTo>
                      <a:pt x="175638" y="207803"/>
                      <a:pt x="166972" y="211520"/>
                      <a:pt x="157068" y="211520"/>
                    </a:cubicBezTo>
                    <a:cubicBezTo>
                      <a:pt x="126122" y="211520"/>
                      <a:pt x="81556" y="187980"/>
                      <a:pt x="41944" y="142139"/>
                    </a:cubicBezTo>
                    <a:cubicBezTo>
                      <a:pt x="-13762" y="77714"/>
                      <a:pt x="-5096" y="31873"/>
                      <a:pt x="17186" y="12050"/>
                    </a:cubicBezTo>
                    <a:cubicBezTo>
                      <a:pt x="23066" y="7094"/>
                      <a:pt x="30416" y="3300"/>
                      <a:pt x="38984" y="13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5077403A-C4A5-E74A-B3C4-1930374F00E1}"/>
                  </a:ext>
                </a:extLst>
              </p:cNvPr>
              <p:cNvSpPr/>
              <p:nvPr/>
            </p:nvSpPr>
            <p:spPr>
              <a:xfrm>
                <a:off x="21433072" y="9727106"/>
                <a:ext cx="247385" cy="143027"/>
              </a:xfrm>
              <a:custGeom>
                <a:avLst/>
                <a:gdLst>
                  <a:gd name="connsiteX0" fmla="*/ 166836 w 247385"/>
                  <a:gd name="connsiteY0" fmla="*/ 15912 h 143027"/>
                  <a:gd name="connsiteX1" fmla="*/ 123486 w 247385"/>
                  <a:gd name="connsiteY1" fmla="*/ 22073 h 143027"/>
                  <a:gd name="connsiteX2" fmla="*/ 15728 w 247385"/>
                  <a:gd name="connsiteY2" fmla="*/ 97239 h 143027"/>
                  <a:gd name="connsiteX3" fmla="*/ 145780 w 247385"/>
                  <a:gd name="connsiteY3" fmla="*/ 119419 h 143027"/>
                  <a:gd name="connsiteX4" fmla="*/ 216380 w 247385"/>
                  <a:gd name="connsiteY4" fmla="*/ 83684 h 143027"/>
                  <a:gd name="connsiteX5" fmla="*/ 228766 w 247385"/>
                  <a:gd name="connsiteY5" fmla="*/ 49182 h 143027"/>
                  <a:gd name="connsiteX6" fmla="*/ 166836 w 247385"/>
                  <a:gd name="connsiteY6" fmla="*/ 15912 h 143027"/>
                  <a:gd name="connsiteX7" fmla="*/ 173514 w 247385"/>
                  <a:gd name="connsiteY7" fmla="*/ 97 h 143027"/>
                  <a:gd name="connsiteX8" fmla="*/ 246202 w 247385"/>
                  <a:gd name="connsiteY8" fmla="*/ 46659 h 143027"/>
                  <a:gd name="connsiteX9" fmla="*/ 230088 w 247385"/>
                  <a:gd name="connsiteY9" fmla="*/ 97314 h 143027"/>
                  <a:gd name="connsiteX10" fmla="*/ 150756 w 247385"/>
                  <a:gd name="connsiteY10" fmla="*/ 135614 h 143027"/>
                  <a:gd name="connsiteX11" fmla="*/ 92496 w 247385"/>
                  <a:gd name="connsiteY11" fmla="*/ 143027 h 143027"/>
                  <a:gd name="connsiteX12" fmla="*/ 768 w 247385"/>
                  <a:gd name="connsiteY12" fmla="*/ 102256 h 143027"/>
                  <a:gd name="connsiteX13" fmla="*/ 121006 w 247385"/>
                  <a:gd name="connsiteY13" fmla="*/ 5888 h 143027"/>
                  <a:gd name="connsiteX14" fmla="*/ 173514 w 247385"/>
                  <a:gd name="connsiteY14" fmla="*/ 97 h 143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7385" h="143027">
                    <a:moveTo>
                      <a:pt x="166836" y="15912"/>
                    </a:moveTo>
                    <a:cubicBezTo>
                      <a:pt x="154450" y="15912"/>
                      <a:pt x="139586" y="18376"/>
                      <a:pt x="123486" y="22073"/>
                    </a:cubicBezTo>
                    <a:cubicBezTo>
                      <a:pt x="52886" y="38092"/>
                      <a:pt x="10774" y="77523"/>
                      <a:pt x="15728" y="97239"/>
                    </a:cubicBezTo>
                    <a:cubicBezTo>
                      <a:pt x="20682" y="116954"/>
                      <a:pt x="75180" y="134206"/>
                      <a:pt x="145780" y="119419"/>
                    </a:cubicBezTo>
                    <a:cubicBezTo>
                      <a:pt x="177984" y="112026"/>
                      <a:pt x="202756" y="99703"/>
                      <a:pt x="216380" y="83684"/>
                    </a:cubicBezTo>
                    <a:cubicBezTo>
                      <a:pt x="227526" y="72594"/>
                      <a:pt x="231242" y="60272"/>
                      <a:pt x="228766" y="49182"/>
                    </a:cubicBezTo>
                    <a:cubicBezTo>
                      <a:pt x="223812" y="30699"/>
                      <a:pt x="203994" y="15912"/>
                      <a:pt x="166836" y="15912"/>
                    </a:cubicBezTo>
                    <a:close/>
                    <a:moveTo>
                      <a:pt x="173514" y="97"/>
                    </a:moveTo>
                    <a:cubicBezTo>
                      <a:pt x="218312" y="1718"/>
                      <a:pt x="240624" y="23494"/>
                      <a:pt x="246202" y="46659"/>
                    </a:cubicBezTo>
                    <a:cubicBezTo>
                      <a:pt x="249922" y="62721"/>
                      <a:pt x="244962" y="81253"/>
                      <a:pt x="230088" y="97314"/>
                    </a:cubicBezTo>
                    <a:cubicBezTo>
                      <a:pt x="212734" y="114611"/>
                      <a:pt x="186704" y="128201"/>
                      <a:pt x="150756" y="135614"/>
                    </a:cubicBezTo>
                    <a:cubicBezTo>
                      <a:pt x="129684" y="140556"/>
                      <a:pt x="109850" y="143027"/>
                      <a:pt x="92496" y="143027"/>
                    </a:cubicBezTo>
                    <a:cubicBezTo>
                      <a:pt x="41674" y="143027"/>
                      <a:pt x="5726" y="125730"/>
                      <a:pt x="768" y="102256"/>
                    </a:cubicBezTo>
                    <a:cubicBezTo>
                      <a:pt x="-6668" y="71369"/>
                      <a:pt x="40434" y="25656"/>
                      <a:pt x="121006" y="5888"/>
                    </a:cubicBezTo>
                    <a:cubicBezTo>
                      <a:pt x="141150" y="1255"/>
                      <a:pt x="158580" y="-444"/>
                      <a:pt x="173514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D625272-96AE-4642-9B93-FCFD9B745758}"/>
                  </a:ext>
                </a:extLst>
              </p:cNvPr>
              <p:cNvSpPr/>
              <p:nvPr/>
            </p:nvSpPr>
            <p:spPr>
              <a:xfrm>
                <a:off x="21184737" y="9870001"/>
                <a:ext cx="200369" cy="204517"/>
              </a:xfrm>
              <a:custGeom>
                <a:avLst/>
                <a:gdLst>
                  <a:gd name="connsiteX0" fmla="*/ 53258 w 200369"/>
                  <a:gd name="connsiteY0" fmla="*/ 16333 h 204517"/>
                  <a:gd name="connsiteX1" fmla="*/ 28526 w 200369"/>
                  <a:gd name="connsiteY1" fmla="*/ 26231 h 204517"/>
                  <a:gd name="connsiteX2" fmla="*/ 18634 w 200369"/>
                  <a:gd name="connsiteY2" fmla="*/ 62112 h 204517"/>
                  <a:gd name="connsiteX3" fmla="*/ 58204 w 200369"/>
                  <a:gd name="connsiteY3" fmla="*/ 128924 h 204517"/>
                  <a:gd name="connsiteX4" fmla="*/ 134870 w 200369"/>
                  <a:gd name="connsiteY4" fmla="*/ 182127 h 204517"/>
                  <a:gd name="connsiteX5" fmla="*/ 179386 w 200369"/>
                  <a:gd name="connsiteY5" fmla="*/ 183364 h 204517"/>
                  <a:gd name="connsiteX6" fmla="*/ 131160 w 200369"/>
                  <a:gd name="connsiteY6" fmla="*/ 60875 h 204517"/>
                  <a:gd name="connsiteX7" fmla="*/ 65622 w 200369"/>
                  <a:gd name="connsiteY7" fmla="*/ 17570 h 204517"/>
                  <a:gd name="connsiteX8" fmla="*/ 53258 w 200369"/>
                  <a:gd name="connsiteY8" fmla="*/ 16333 h 204517"/>
                  <a:gd name="connsiteX9" fmla="*/ 68052 w 200369"/>
                  <a:gd name="connsiteY9" fmla="*/ 1374 h 204517"/>
                  <a:gd name="connsiteX10" fmla="*/ 142338 w 200369"/>
                  <a:gd name="connsiteY10" fmla="*/ 49682 h 204517"/>
                  <a:gd name="connsiteX11" fmla="*/ 189386 w 200369"/>
                  <a:gd name="connsiteY11" fmla="*/ 195846 h 204517"/>
                  <a:gd name="connsiteX12" fmla="*/ 160908 w 200369"/>
                  <a:gd name="connsiteY12" fmla="*/ 204517 h 204517"/>
                  <a:gd name="connsiteX13" fmla="*/ 127480 w 200369"/>
                  <a:gd name="connsiteY13" fmla="*/ 198324 h 204517"/>
                  <a:gd name="connsiteX14" fmla="*/ 45766 w 200369"/>
                  <a:gd name="connsiteY14" fmla="*/ 141344 h 204517"/>
                  <a:gd name="connsiteX15" fmla="*/ 1194 w 200369"/>
                  <a:gd name="connsiteY15" fmla="*/ 64546 h 204517"/>
                  <a:gd name="connsiteX16" fmla="*/ 16052 w 200369"/>
                  <a:gd name="connsiteY16" fmla="*/ 13760 h 204517"/>
                  <a:gd name="connsiteX17" fmla="*/ 68052 w 200369"/>
                  <a:gd name="connsiteY17" fmla="*/ 1374 h 20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369" h="204517">
                    <a:moveTo>
                      <a:pt x="53258" y="16333"/>
                    </a:moveTo>
                    <a:cubicBezTo>
                      <a:pt x="43364" y="16333"/>
                      <a:pt x="34708" y="20045"/>
                      <a:pt x="28526" y="26231"/>
                    </a:cubicBezTo>
                    <a:cubicBezTo>
                      <a:pt x="19870" y="34892"/>
                      <a:pt x="16160" y="47265"/>
                      <a:pt x="18634" y="62112"/>
                    </a:cubicBezTo>
                    <a:cubicBezTo>
                      <a:pt x="22344" y="83145"/>
                      <a:pt x="35946" y="106653"/>
                      <a:pt x="58204" y="128924"/>
                    </a:cubicBezTo>
                    <a:cubicBezTo>
                      <a:pt x="82934" y="154907"/>
                      <a:pt x="108902" y="173466"/>
                      <a:pt x="134870" y="182127"/>
                    </a:cubicBezTo>
                    <a:cubicBezTo>
                      <a:pt x="153418" y="189550"/>
                      <a:pt x="171968" y="190788"/>
                      <a:pt x="179386" y="183364"/>
                    </a:cubicBezTo>
                    <a:cubicBezTo>
                      <a:pt x="192988" y="169754"/>
                      <a:pt x="180624" y="114077"/>
                      <a:pt x="131160" y="60875"/>
                    </a:cubicBezTo>
                    <a:cubicBezTo>
                      <a:pt x="108902" y="37367"/>
                      <a:pt x="86644" y="22519"/>
                      <a:pt x="65622" y="17570"/>
                    </a:cubicBezTo>
                    <a:cubicBezTo>
                      <a:pt x="61914" y="16333"/>
                      <a:pt x="56968" y="16333"/>
                      <a:pt x="53258" y="16333"/>
                    </a:cubicBezTo>
                    <a:close/>
                    <a:moveTo>
                      <a:pt x="68052" y="1374"/>
                    </a:moveTo>
                    <a:cubicBezTo>
                      <a:pt x="91576" y="6328"/>
                      <a:pt x="116338" y="22431"/>
                      <a:pt x="142338" y="49682"/>
                    </a:cubicBezTo>
                    <a:cubicBezTo>
                      <a:pt x="199290" y="109139"/>
                      <a:pt x="212908" y="173550"/>
                      <a:pt x="189386" y="195846"/>
                    </a:cubicBezTo>
                    <a:cubicBezTo>
                      <a:pt x="181956" y="202040"/>
                      <a:pt x="173290" y="204517"/>
                      <a:pt x="160908" y="204517"/>
                    </a:cubicBezTo>
                    <a:cubicBezTo>
                      <a:pt x="151004" y="204517"/>
                      <a:pt x="139862" y="202040"/>
                      <a:pt x="127480" y="198324"/>
                    </a:cubicBezTo>
                    <a:cubicBezTo>
                      <a:pt x="100242" y="188414"/>
                      <a:pt x="71766" y="168595"/>
                      <a:pt x="45766" y="141344"/>
                    </a:cubicBezTo>
                    <a:cubicBezTo>
                      <a:pt x="19766" y="114093"/>
                      <a:pt x="4908" y="89320"/>
                      <a:pt x="1194" y="64546"/>
                    </a:cubicBezTo>
                    <a:cubicBezTo>
                      <a:pt x="-2520" y="43489"/>
                      <a:pt x="2432" y="26147"/>
                      <a:pt x="16052" y="13760"/>
                    </a:cubicBezTo>
                    <a:cubicBezTo>
                      <a:pt x="28432" y="1374"/>
                      <a:pt x="47004" y="-2342"/>
                      <a:pt x="68052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E4A7F46-C826-6846-93AF-A4C01A7C79A4}"/>
                  </a:ext>
                </a:extLst>
              </p:cNvPr>
              <p:cNvSpPr/>
              <p:nvPr/>
            </p:nvSpPr>
            <p:spPr>
              <a:xfrm>
                <a:off x="21374459" y="9947690"/>
                <a:ext cx="244477" cy="145518"/>
              </a:xfrm>
              <a:custGeom>
                <a:avLst/>
                <a:gdLst>
                  <a:gd name="connsiteX0" fmla="*/ 170609 w 244477"/>
                  <a:gd name="connsiteY0" fmla="*/ 15910 h 145518"/>
                  <a:gd name="connsiteX1" fmla="*/ 119831 w 244477"/>
                  <a:gd name="connsiteY1" fmla="*/ 23305 h 145518"/>
                  <a:gd name="connsiteX2" fmla="*/ 39327 w 244477"/>
                  <a:gd name="connsiteY2" fmla="*/ 65212 h 145518"/>
                  <a:gd name="connsiteX3" fmla="*/ 17033 w 244477"/>
                  <a:gd name="connsiteY3" fmla="*/ 103420 h 145518"/>
                  <a:gd name="connsiteX4" fmla="*/ 55427 w 244477"/>
                  <a:gd name="connsiteY4" fmla="*/ 125606 h 145518"/>
                  <a:gd name="connsiteX5" fmla="*/ 147077 w 244477"/>
                  <a:gd name="connsiteY5" fmla="*/ 118211 h 145518"/>
                  <a:gd name="connsiteX6" fmla="*/ 227581 w 244477"/>
                  <a:gd name="connsiteY6" fmla="*/ 44258 h 145518"/>
                  <a:gd name="connsiteX7" fmla="*/ 170609 w 244477"/>
                  <a:gd name="connsiteY7" fmla="*/ 15910 h 145518"/>
                  <a:gd name="connsiteX8" fmla="*/ 168799 w 244477"/>
                  <a:gd name="connsiteY8" fmla="*/ 18 h 145518"/>
                  <a:gd name="connsiteX9" fmla="*/ 242529 w 244477"/>
                  <a:gd name="connsiteY9" fmla="*/ 41722 h 145518"/>
                  <a:gd name="connsiteX10" fmla="*/ 152047 w 244477"/>
                  <a:gd name="connsiteY10" fmla="*/ 135633 h 145518"/>
                  <a:gd name="connsiteX11" fmla="*/ 85117 w 244477"/>
                  <a:gd name="connsiteY11" fmla="*/ 145518 h 145518"/>
                  <a:gd name="connsiteX12" fmla="*/ 52891 w 244477"/>
                  <a:gd name="connsiteY12" fmla="*/ 143047 h 145518"/>
                  <a:gd name="connsiteX13" fmla="*/ 833 w 244477"/>
                  <a:gd name="connsiteY13" fmla="*/ 109684 h 145518"/>
                  <a:gd name="connsiteX14" fmla="*/ 28101 w 244477"/>
                  <a:gd name="connsiteY14" fmla="*/ 52843 h 145518"/>
                  <a:gd name="connsiteX15" fmla="*/ 116103 w 244477"/>
                  <a:gd name="connsiteY15" fmla="*/ 8359 h 145518"/>
                  <a:gd name="connsiteX16" fmla="*/ 168799 w 244477"/>
                  <a:gd name="connsiteY16" fmla="*/ 18 h 14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4477" h="145518">
                    <a:moveTo>
                      <a:pt x="170609" y="15910"/>
                    </a:moveTo>
                    <a:cubicBezTo>
                      <a:pt x="156985" y="15910"/>
                      <a:pt x="139647" y="17143"/>
                      <a:pt x="119831" y="23305"/>
                    </a:cubicBezTo>
                    <a:cubicBezTo>
                      <a:pt x="87629" y="31933"/>
                      <a:pt x="59143" y="46723"/>
                      <a:pt x="39327" y="65212"/>
                    </a:cubicBezTo>
                    <a:cubicBezTo>
                      <a:pt x="23227" y="78769"/>
                      <a:pt x="14557" y="94792"/>
                      <a:pt x="17033" y="103420"/>
                    </a:cubicBezTo>
                    <a:cubicBezTo>
                      <a:pt x="20749" y="113281"/>
                      <a:pt x="35611" y="121908"/>
                      <a:pt x="55427" y="125606"/>
                    </a:cubicBezTo>
                    <a:cubicBezTo>
                      <a:pt x="82675" y="129304"/>
                      <a:pt x="114877" y="128071"/>
                      <a:pt x="147077" y="118211"/>
                    </a:cubicBezTo>
                    <a:cubicBezTo>
                      <a:pt x="211479" y="100955"/>
                      <a:pt x="233773" y="67677"/>
                      <a:pt x="227581" y="44258"/>
                    </a:cubicBezTo>
                    <a:cubicBezTo>
                      <a:pt x="222627" y="28235"/>
                      <a:pt x="204049" y="15910"/>
                      <a:pt x="170609" y="15910"/>
                    </a:cubicBezTo>
                    <a:close/>
                    <a:moveTo>
                      <a:pt x="168799" y="18"/>
                    </a:moveTo>
                    <a:cubicBezTo>
                      <a:pt x="213943" y="-677"/>
                      <a:pt x="236951" y="19480"/>
                      <a:pt x="242529" y="41722"/>
                    </a:cubicBezTo>
                    <a:cubicBezTo>
                      <a:pt x="251205" y="71378"/>
                      <a:pt x="232613" y="113391"/>
                      <a:pt x="152047" y="135633"/>
                    </a:cubicBezTo>
                    <a:cubicBezTo>
                      <a:pt x="129737" y="143047"/>
                      <a:pt x="106187" y="145518"/>
                      <a:pt x="85117" y="145518"/>
                    </a:cubicBezTo>
                    <a:cubicBezTo>
                      <a:pt x="73961" y="145518"/>
                      <a:pt x="62805" y="144282"/>
                      <a:pt x="52891" y="143047"/>
                    </a:cubicBezTo>
                    <a:cubicBezTo>
                      <a:pt x="24383" y="138104"/>
                      <a:pt x="5791" y="125747"/>
                      <a:pt x="833" y="109684"/>
                    </a:cubicBezTo>
                    <a:cubicBezTo>
                      <a:pt x="-2885" y="93620"/>
                      <a:pt x="5791" y="72614"/>
                      <a:pt x="28101" y="52843"/>
                    </a:cubicBezTo>
                    <a:cubicBezTo>
                      <a:pt x="49171" y="34308"/>
                      <a:pt x="81397" y="18244"/>
                      <a:pt x="116103" y="8359"/>
                    </a:cubicBezTo>
                    <a:cubicBezTo>
                      <a:pt x="136245" y="2799"/>
                      <a:pt x="153753" y="250"/>
                      <a:pt x="168799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B16AD08B-620E-2C4B-AA2B-5E395C40312C}"/>
                  </a:ext>
                </a:extLst>
              </p:cNvPr>
              <p:cNvSpPr/>
              <p:nvPr/>
            </p:nvSpPr>
            <p:spPr>
              <a:xfrm>
                <a:off x="21178122" y="10136725"/>
                <a:ext cx="225167" cy="177068"/>
              </a:xfrm>
              <a:custGeom>
                <a:avLst/>
                <a:gdLst>
                  <a:gd name="connsiteX0" fmla="*/ 56145 w 225167"/>
                  <a:gd name="connsiteY0" fmla="*/ 17551 h 177068"/>
                  <a:gd name="connsiteX1" fmla="*/ 21489 w 225167"/>
                  <a:gd name="connsiteY1" fmla="*/ 33611 h 177068"/>
                  <a:gd name="connsiteX2" fmla="*/ 21489 w 225167"/>
                  <a:gd name="connsiteY2" fmla="*/ 70673 h 177068"/>
                  <a:gd name="connsiteX3" fmla="*/ 77187 w 225167"/>
                  <a:gd name="connsiteY3" fmla="*/ 127501 h 177068"/>
                  <a:gd name="connsiteX4" fmla="*/ 163829 w 225167"/>
                  <a:gd name="connsiteY4" fmla="*/ 159621 h 177068"/>
                  <a:gd name="connsiteX5" fmla="*/ 205913 w 225167"/>
                  <a:gd name="connsiteY5" fmla="*/ 148502 h 177068"/>
                  <a:gd name="connsiteX6" fmla="*/ 196011 w 225167"/>
                  <a:gd name="connsiteY6" fmla="*/ 105264 h 177068"/>
                  <a:gd name="connsiteX7" fmla="*/ 130411 w 225167"/>
                  <a:gd name="connsiteY7" fmla="*/ 42259 h 177068"/>
                  <a:gd name="connsiteX8" fmla="*/ 57383 w 225167"/>
                  <a:gd name="connsiteY8" fmla="*/ 17551 h 177068"/>
                  <a:gd name="connsiteX9" fmla="*/ 54855 w 225167"/>
                  <a:gd name="connsiteY9" fmla="*/ 103 h 177068"/>
                  <a:gd name="connsiteX10" fmla="*/ 139103 w 225167"/>
                  <a:gd name="connsiteY10" fmla="*/ 28566 h 177068"/>
                  <a:gd name="connsiteX11" fmla="*/ 210963 w 225167"/>
                  <a:gd name="connsiteY11" fmla="*/ 97867 h 177068"/>
                  <a:gd name="connsiteX12" fmla="*/ 219635 w 225167"/>
                  <a:gd name="connsiteY12" fmla="*/ 158505 h 177068"/>
                  <a:gd name="connsiteX13" fmla="*/ 173795 w 225167"/>
                  <a:gd name="connsiteY13" fmla="*/ 177068 h 177068"/>
                  <a:gd name="connsiteX14" fmla="*/ 161405 w 225167"/>
                  <a:gd name="connsiteY14" fmla="*/ 175830 h 177068"/>
                  <a:gd name="connsiteX15" fmla="*/ 67245 w 225167"/>
                  <a:gd name="connsiteY15" fmla="*/ 141180 h 177068"/>
                  <a:gd name="connsiteX16" fmla="*/ 5297 w 225167"/>
                  <a:gd name="connsiteY16" fmla="*/ 78067 h 177068"/>
                  <a:gd name="connsiteX17" fmla="*/ 7775 w 225167"/>
                  <a:gd name="connsiteY17" fmla="*/ 24853 h 177068"/>
                  <a:gd name="connsiteX18" fmla="*/ 54855 w 225167"/>
                  <a:gd name="connsiteY18" fmla="*/ 103 h 17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5167" h="177068">
                    <a:moveTo>
                      <a:pt x="56145" y="17551"/>
                    </a:moveTo>
                    <a:cubicBezTo>
                      <a:pt x="40055" y="17551"/>
                      <a:pt x="27677" y="23728"/>
                      <a:pt x="21489" y="33611"/>
                    </a:cubicBezTo>
                    <a:cubicBezTo>
                      <a:pt x="15299" y="43494"/>
                      <a:pt x="15299" y="57084"/>
                      <a:pt x="21489" y="70673"/>
                    </a:cubicBezTo>
                    <a:cubicBezTo>
                      <a:pt x="30153" y="90439"/>
                      <a:pt x="48719" y="110205"/>
                      <a:pt x="77187" y="127501"/>
                    </a:cubicBezTo>
                    <a:cubicBezTo>
                      <a:pt x="105655" y="146032"/>
                      <a:pt x="136599" y="155915"/>
                      <a:pt x="163829" y="159621"/>
                    </a:cubicBezTo>
                    <a:cubicBezTo>
                      <a:pt x="183633" y="160856"/>
                      <a:pt x="200963" y="157150"/>
                      <a:pt x="205913" y="148502"/>
                    </a:cubicBezTo>
                    <a:cubicBezTo>
                      <a:pt x="212103" y="141090"/>
                      <a:pt x="208389" y="123795"/>
                      <a:pt x="196011" y="105264"/>
                    </a:cubicBezTo>
                    <a:cubicBezTo>
                      <a:pt x="182397" y="83027"/>
                      <a:pt x="158879" y="60790"/>
                      <a:pt x="130411" y="42259"/>
                    </a:cubicBezTo>
                    <a:cubicBezTo>
                      <a:pt x="101943" y="26199"/>
                      <a:pt x="78425" y="17551"/>
                      <a:pt x="57383" y="17551"/>
                    </a:cubicBezTo>
                    <a:close/>
                    <a:moveTo>
                      <a:pt x="54855" y="103"/>
                    </a:moveTo>
                    <a:cubicBezTo>
                      <a:pt x="79635" y="-1135"/>
                      <a:pt x="106891" y="8766"/>
                      <a:pt x="139103" y="28566"/>
                    </a:cubicBezTo>
                    <a:cubicBezTo>
                      <a:pt x="170077" y="47129"/>
                      <a:pt x="194857" y="73117"/>
                      <a:pt x="210963" y="97867"/>
                    </a:cubicBezTo>
                    <a:cubicBezTo>
                      <a:pt x="225831" y="121380"/>
                      <a:pt x="229547" y="143655"/>
                      <a:pt x="219635" y="158505"/>
                    </a:cubicBezTo>
                    <a:cubicBezTo>
                      <a:pt x="213441" y="169643"/>
                      <a:pt x="196095" y="177068"/>
                      <a:pt x="173795" y="177068"/>
                    </a:cubicBezTo>
                    <a:cubicBezTo>
                      <a:pt x="170077" y="177068"/>
                      <a:pt x="165121" y="175830"/>
                      <a:pt x="161405" y="175830"/>
                    </a:cubicBezTo>
                    <a:cubicBezTo>
                      <a:pt x="131671" y="173355"/>
                      <a:pt x="99457" y="160980"/>
                      <a:pt x="67245" y="141180"/>
                    </a:cubicBezTo>
                    <a:cubicBezTo>
                      <a:pt x="36271" y="121380"/>
                      <a:pt x="15209" y="100342"/>
                      <a:pt x="5297" y="78067"/>
                    </a:cubicBezTo>
                    <a:cubicBezTo>
                      <a:pt x="-2135" y="59504"/>
                      <a:pt x="-2135" y="39704"/>
                      <a:pt x="7775" y="24853"/>
                    </a:cubicBezTo>
                    <a:cubicBezTo>
                      <a:pt x="16449" y="10003"/>
                      <a:pt x="33793" y="1341"/>
                      <a:pt x="5485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845029E8-7CAE-A641-A8EE-FAA47CC4B616}"/>
                  </a:ext>
                </a:extLst>
              </p:cNvPr>
              <p:cNvSpPr/>
              <p:nvPr/>
            </p:nvSpPr>
            <p:spPr>
              <a:xfrm>
                <a:off x="21393480" y="10133209"/>
                <a:ext cx="228635" cy="171863"/>
              </a:xfrm>
              <a:custGeom>
                <a:avLst/>
                <a:gdLst>
                  <a:gd name="connsiteX0" fmla="*/ 170195 w 228635"/>
                  <a:gd name="connsiteY0" fmla="*/ 17330 h 171863"/>
                  <a:gd name="connsiteX1" fmla="*/ 99637 w 228635"/>
                  <a:gd name="connsiteY1" fmla="*/ 39562 h 171863"/>
                  <a:gd name="connsiteX2" fmla="*/ 30317 w 228635"/>
                  <a:gd name="connsiteY2" fmla="*/ 101317 h 171863"/>
                  <a:gd name="connsiteX3" fmla="*/ 19177 w 228635"/>
                  <a:gd name="connsiteY3" fmla="*/ 143310 h 171863"/>
                  <a:gd name="connsiteX4" fmla="*/ 62501 w 228635"/>
                  <a:gd name="connsiteY4" fmla="*/ 155661 h 171863"/>
                  <a:gd name="connsiteX5" fmla="*/ 149153 w 228635"/>
                  <a:gd name="connsiteY5" fmla="*/ 126019 h 171863"/>
                  <a:gd name="connsiteX6" fmla="*/ 207331 w 228635"/>
                  <a:gd name="connsiteY6" fmla="*/ 34621 h 171863"/>
                  <a:gd name="connsiteX7" fmla="*/ 170195 w 228635"/>
                  <a:gd name="connsiteY7" fmla="*/ 17330 h 171863"/>
                  <a:gd name="connsiteX8" fmla="*/ 177537 w 228635"/>
                  <a:gd name="connsiteY8" fmla="*/ 347 h 171863"/>
                  <a:gd name="connsiteX9" fmla="*/ 222297 w 228635"/>
                  <a:gd name="connsiteY9" fmla="*/ 25866 h 171863"/>
                  <a:gd name="connsiteX10" fmla="*/ 157867 w 228635"/>
                  <a:gd name="connsiteY10" fmla="*/ 140931 h 171863"/>
                  <a:gd name="connsiteX11" fmla="*/ 62459 w 228635"/>
                  <a:gd name="connsiteY11" fmla="*/ 171863 h 171863"/>
                  <a:gd name="connsiteX12" fmla="*/ 55025 w 228635"/>
                  <a:gd name="connsiteY12" fmla="*/ 171863 h 171863"/>
                  <a:gd name="connsiteX13" fmla="*/ 4223 w 228635"/>
                  <a:gd name="connsiteY13" fmla="*/ 152067 h 171863"/>
                  <a:gd name="connsiteX14" fmla="*/ 16613 w 228635"/>
                  <a:gd name="connsiteY14" fmla="*/ 91441 h 171863"/>
                  <a:gd name="connsiteX15" fmla="*/ 90957 w 228635"/>
                  <a:gd name="connsiteY15" fmla="*/ 25866 h 171863"/>
                  <a:gd name="connsiteX16" fmla="*/ 177537 w 228635"/>
                  <a:gd name="connsiteY16" fmla="*/ 347 h 171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8635" h="171863">
                    <a:moveTo>
                      <a:pt x="170195" y="17330"/>
                    </a:moveTo>
                    <a:cubicBezTo>
                      <a:pt x="151627" y="17330"/>
                      <a:pt x="126871" y="23505"/>
                      <a:pt x="99637" y="39562"/>
                    </a:cubicBezTo>
                    <a:cubicBezTo>
                      <a:pt x="69929" y="56853"/>
                      <a:pt x="45171" y="79085"/>
                      <a:pt x="30317" y="101317"/>
                    </a:cubicBezTo>
                    <a:cubicBezTo>
                      <a:pt x="17939" y="118608"/>
                      <a:pt x="14225" y="134664"/>
                      <a:pt x="19177" y="143310"/>
                    </a:cubicBezTo>
                    <a:cubicBezTo>
                      <a:pt x="24129" y="151956"/>
                      <a:pt x="41459" y="156896"/>
                      <a:pt x="62501" y="155661"/>
                    </a:cubicBezTo>
                    <a:cubicBezTo>
                      <a:pt x="88497" y="154426"/>
                      <a:pt x="119443" y="143310"/>
                      <a:pt x="149153" y="126019"/>
                    </a:cubicBezTo>
                    <a:cubicBezTo>
                      <a:pt x="206093" y="92671"/>
                      <a:pt x="219711" y="56853"/>
                      <a:pt x="207331" y="34621"/>
                    </a:cubicBezTo>
                    <a:cubicBezTo>
                      <a:pt x="201143" y="23505"/>
                      <a:pt x="188763" y="17330"/>
                      <a:pt x="170195" y="17330"/>
                    </a:cubicBezTo>
                    <a:close/>
                    <a:moveTo>
                      <a:pt x="177537" y="347"/>
                    </a:moveTo>
                    <a:cubicBezTo>
                      <a:pt x="199375" y="2358"/>
                      <a:pt x="214243" y="12875"/>
                      <a:pt x="222297" y="25866"/>
                    </a:cubicBezTo>
                    <a:cubicBezTo>
                      <a:pt x="237167" y="53085"/>
                      <a:pt x="229733" y="98864"/>
                      <a:pt x="157867" y="140931"/>
                    </a:cubicBezTo>
                    <a:cubicBezTo>
                      <a:pt x="125651" y="159490"/>
                      <a:pt x="92197" y="170626"/>
                      <a:pt x="62459" y="171863"/>
                    </a:cubicBezTo>
                    <a:cubicBezTo>
                      <a:pt x="59981" y="171863"/>
                      <a:pt x="56263" y="171863"/>
                      <a:pt x="55025" y="171863"/>
                    </a:cubicBezTo>
                    <a:cubicBezTo>
                      <a:pt x="30243" y="171863"/>
                      <a:pt x="11657" y="165677"/>
                      <a:pt x="4223" y="152067"/>
                    </a:cubicBezTo>
                    <a:cubicBezTo>
                      <a:pt x="-4451" y="137220"/>
                      <a:pt x="505" y="114949"/>
                      <a:pt x="16613" y="91441"/>
                    </a:cubicBezTo>
                    <a:cubicBezTo>
                      <a:pt x="32721" y="66695"/>
                      <a:pt x="58741" y="43187"/>
                      <a:pt x="90957" y="25866"/>
                    </a:cubicBezTo>
                    <a:cubicBezTo>
                      <a:pt x="126891" y="4833"/>
                      <a:pt x="155699" y="-1663"/>
                      <a:pt x="177537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E4BBA62D-A33B-9043-B936-1808BB819890}"/>
                  </a:ext>
                </a:extLst>
              </p:cNvPr>
              <p:cNvSpPr/>
              <p:nvPr/>
            </p:nvSpPr>
            <p:spPr>
              <a:xfrm>
                <a:off x="20521932" y="9769192"/>
                <a:ext cx="227980" cy="940903"/>
              </a:xfrm>
              <a:custGeom>
                <a:avLst/>
                <a:gdLst>
                  <a:gd name="connsiteX0" fmla="*/ 16190 w 227980"/>
                  <a:gd name="connsiteY0" fmla="*/ 17447 h 940903"/>
                  <a:gd name="connsiteX1" fmla="*/ 16190 w 227980"/>
                  <a:gd name="connsiteY1" fmla="*/ 924702 h 940903"/>
                  <a:gd name="connsiteX2" fmla="*/ 211780 w 227980"/>
                  <a:gd name="connsiteY2" fmla="*/ 924702 h 940903"/>
                  <a:gd name="connsiteX3" fmla="*/ 211780 w 227980"/>
                  <a:gd name="connsiteY3" fmla="*/ 17447 h 940903"/>
                  <a:gd name="connsiteX4" fmla="*/ 7434 w 227980"/>
                  <a:gd name="connsiteY4" fmla="*/ 0 h 940903"/>
                  <a:gd name="connsiteX5" fmla="*/ 219306 w 227980"/>
                  <a:gd name="connsiteY5" fmla="*/ 0 h 940903"/>
                  <a:gd name="connsiteX6" fmla="*/ 227980 w 227980"/>
                  <a:gd name="connsiteY6" fmla="*/ 8712 h 940903"/>
                  <a:gd name="connsiteX7" fmla="*/ 227980 w 227980"/>
                  <a:gd name="connsiteY7" fmla="*/ 932191 h 940903"/>
                  <a:gd name="connsiteX8" fmla="*/ 219306 w 227980"/>
                  <a:gd name="connsiteY8" fmla="*/ 940903 h 940903"/>
                  <a:gd name="connsiteX9" fmla="*/ 7434 w 227980"/>
                  <a:gd name="connsiteY9" fmla="*/ 940903 h 940903"/>
                  <a:gd name="connsiteX10" fmla="*/ 0 w 227980"/>
                  <a:gd name="connsiteY10" fmla="*/ 932191 h 940903"/>
                  <a:gd name="connsiteX11" fmla="*/ 0 w 227980"/>
                  <a:gd name="connsiteY11" fmla="*/ 8712 h 940903"/>
                  <a:gd name="connsiteX12" fmla="*/ 7434 w 227980"/>
                  <a:gd name="connsiteY12" fmla="*/ 0 h 94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980" h="940903">
                    <a:moveTo>
                      <a:pt x="16190" y="17447"/>
                    </a:moveTo>
                    <a:lnTo>
                      <a:pt x="16190" y="924702"/>
                    </a:lnTo>
                    <a:lnTo>
                      <a:pt x="211780" y="924702"/>
                    </a:lnTo>
                    <a:lnTo>
                      <a:pt x="211780" y="17447"/>
                    </a:lnTo>
                    <a:close/>
                    <a:moveTo>
                      <a:pt x="7434" y="0"/>
                    </a:moveTo>
                    <a:lnTo>
                      <a:pt x="219306" y="0"/>
                    </a:lnTo>
                    <a:cubicBezTo>
                      <a:pt x="224262" y="0"/>
                      <a:pt x="227980" y="3734"/>
                      <a:pt x="227980" y="8712"/>
                    </a:cubicBezTo>
                    <a:lnTo>
                      <a:pt x="227980" y="932191"/>
                    </a:lnTo>
                    <a:cubicBezTo>
                      <a:pt x="227980" y="937169"/>
                      <a:pt x="224262" y="940903"/>
                      <a:pt x="219306" y="940903"/>
                    </a:cubicBezTo>
                    <a:lnTo>
                      <a:pt x="7434" y="940903"/>
                    </a:lnTo>
                    <a:cubicBezTo>
                      <a:pt x="3716" y="940903"/>
                      <a:pt x="0" y="937169"/>
                      <a:pt x="0" y="932191"/>
                    </a:cubicBezTo>
                    <a:lnTo>
                      <a:pt x="0" y="8712"/>
                    </a:lnTo>
                    <a:cubicBezTo>
                      <a:pt x="0" y="3734"/>
                      <a:pt x="3716" y="0"/>
                      <a:pt x="7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684446C8-5790-7543-951B-935EABADFB52}"/>
                  </a:ext>
                </a:extLst>
              </p:cNvPr>
              <p:cNvSpPr/>
              <p:nvPr/>
            </p:nvSpPr>
            <p:spPr>
              <a:xfrm>
                <a:off x="20529402" y="9777915"/>
                <a:ext cx="211785" cy="923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" h="742">
                    <a:moveTo>
                      <a:pt x="0" y="742"/>
                    </a:moveTo>
                    <a:lnTo>
                      <a:pt x="171" y="742"/>
                    </a:lnTo>
                    <a:lnTo>
                      <a:pt x="1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5A4742E3-411D-F241-8C1B-0009EEFD0DED}"/>
                  </a:ext>
                </a:extLst>
              </p:cNvPr>
              <p:cNvSpPr/>
              <p:nvPr/>
            </p:nvSpPr>
            <p:spPr>
              <a:xfrm>
                <a:off x="20737948" y="10017502"/>
                <a:ext cx="340536" cy="680130"/>
              </a:xfrm>
              <a:custGeom>
                <a:avLst/>
                <a:gdLst>
                  <a:gd name="connsiteX0" fmla="*/ 72773 w 340536"/>
                  <a:gd name="connsiteY0" fmla="*/ 15890 h 680130"/>
                  <a:gd name="connsiteX1" fmla="*/ 16939 w 340536"/>
                  <a:gd name="connsiteY1" fmla="*/ 38279 h 680130"/>
                  <a:gd name="connsiteX2" fmla="*/ 15699 w 340536"/>
                  <a:gd name="connsiteY2" fmla="*/ 39523 h 680130"/>
                  <a:gd name="connsiteX3" fmla="*/ 263849 w 340536"/>
                  <a:gd name="connsiteY3" fmla="*/ 662683 h 680130"/>
                  <a:gd name="connsiteX4" fmla="*/ 266331 w 340536"/>
                  <a:gd name="connsiteY4" fmla="*/ 662683 h 680130"/>
                  <a:gd name="connsiteX5" fmla="*/ 320923 w 340536"/>
                  <a:gd name="connsiteY5" fmla="*/ 640294 h 680130"/>
                  <a:gd name="connsiteX6" fmla="*/ 322163 w 340536"/>
                  <a:gd name="connsiteY6" fmla="*/ 639050 h 680130"/>
                  <a:gd name="connsiteX7" fmla="*/ 74015 w 340536"/>
                  <a:gd name="connsiteY7" fmla="*/ 17134 h 680130"/>
                  <a:gd name="connsiteX8" fmla="*/ 72773 w 340536"/>
                  <a:gd name="connsiteY8" fmla="*/ 15890 h 680130"/>
                  <a:gd name="connsiteX9" fmla="*/ 66531 w 340536"/>
                  <a:gd name="connsiteY9" fmla="*/ 933 h 680130"/>
                  <a:gd name="connsiteX10" fmla="*/ 81427 w 340536"/>
                  <a:gd name="connsiteY10" fmla="*/ 933 h 680130"/>
                  <a:gd name="connsiteX11" fmla="*/ 91357 w 340536"/>
                  <a:gd name="connsiteY11" fmla="*/ 10885 h 680130"/>
                  <a:gd name="connsiteX12" fmla="*/ 339605 w 340536"/>
                  <a:gd name="connsiteY12" fmla="*/ 632860 h 680130"/>
                  <a:gd name="connsiteX13" fmla="*/ 339605 w 340536"/>
                  <a:gd name="connsiteY13" fmla="*/ 646543 h 680130"/>
                  <a:gd name="connsiteX14" fmla="*/ 329675 w 340536"/>
                  <a:gd name="connsiteY14" fmla="*/ 656495 h 680130"/>
                  <a:gd name="connsiteX15" fmla="*/ 273819 w 340536"/>
                  <a:gd name="connsiteY15" fmla="*/ 678886 h 680130"/>
                  <a:gd name="connsiteX16" fmla="*/ 267613 w 340536"/>
                  <a:gd name="connsiteY16" fmla="*/ 680130 h 680130"/>
                  <a:gd name="connsiteX17" fmla="*/ 258925 w 340536"/>
                  <a:gd name="connsiteY17" fmla="*/ 678886 h 680130"/>
                  <a:gd name="connsiteX18" fmla="*/ 250235 w 340536"/>
                  <a:gd name="connsiteY18" fmla="*/ 667690 h 680130"/>
                  <a:gd name="connsiteX19" fmla="*/ 745 w 340536"/>
                  <a:gd name="connsiteY19" fmla="*/ 46959 h 680130"/>
                  <a:gd name="connsiteX20" fmla="*/ 11917 w 340536"/>
                  <a:gd name="connsiteY20" fmla="*/ 23324 h 68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0536" h="680130">
                    <a:moveTo>
                      <a:pt x="72773" y="15890"/>
                    </a:moveTo>
                    <a:lnTo>
                      <a:pt x="16939" y="38279"/>
                    </a:lnTo>
                    <a:cubicBezTo>
                      <a:pt x="15699" y="38279"/>
                      <a:pt x="15699" y="39523"/>
                      <a:pt x="15699" y="39523"/>
                    </a:cubicBezTo>
                    <a:lnTo>
                      <a:pt x="263849" y="662683"/>
                    </a:lnTo>
                    <a:lnTo>
                      <a:pt x="266331" y="662683"/>
                    </a:lnTo>
                    <a:lnTo>
                      <a:pt x="320923" y="640294"/>
                    </a:lnTo>
                    <a:cubicBezTo>
                      <a:pt x="322163" y="640294"/>
                      <a:pt x="322163" y="639050"/>
                      <a:pt x="322163" y="639050"/>
                    </a:cubicBezTo>
                    <a:lnTo>
                      <a:pt x="74015" y="17134"/>
                    </a:lnTo>
                    <a:cubicBezTo>
                      <a:pt x="74015" y="15890"/>
                      <a:pt x="72773" y="15890"/>
                      <a:pt x="72773" y="15890"/>
                    </a:cubicBezTo>
                    <a:close/>
                    <a:moveTo>
                      <a:pt x="66531" y="933"/>
                    </a:moveTo>
                    <a:cubicBezTo>
                      <a:pt x="71497" y="-311"/>
                      <a:pt x="76461" y="-311"/>
                      <a:pt x="81427" y="933"/>
                    </a:cubicBezTo>
                    <a:cubicBezTo>
                      <a:pt x="85149" y="2177"/>
                      <a:pt x="88873" y="7153"/>
                      <a:pt x="91357" y="10885"/>
                    </a:cubicBezTo>
                    <a:lnTo>
                      <a:pt x="339605" y="632860"/>
                    </a:lnTo>
                    <a:cubicBezTo>
                      <a:pt x="340847" y="637836"/>
                      <a:pt x="340847" y="642812"/>
                      <a:pt x="339605" y="646543"/>
                    </a:cubicBezTo>
                    <a:cubicBezTo>
                      <a:pt x="337123" y="651519"/>
                      <a:pt x="333399" y="654007"/>
                      <a:pt x="329675" y="656495"/>
                    </a:cubicBezTo>
                    <a:lnTo>
                      <a:pt x="273819" y="678886"/>
                    </a:lnTo>
                    <a:cubicBezTo>
                      <a:pt x="271337" y="680130"/>
                      <a:pt x="268855" y="680130"/>
                      <a:pt x="267613" y="680130"/>
                    </a:cubicBezTo>
                    <a:cubicBezTo>
                      <a:pt x="265131" y="680130"/>
                      <a:pt x="261407" y="680130"/>
                      <a:pt x="258925" y="678886"/>
                    </a:cubicBezTo>
                    <a:cubicBezTo>
                      <a:pt x="255201" y="676398"/>
                      <a:pt x="251477" y="672666"/>
                      <a:pt x="250235" y="667690"/>
                    </a:cubicBezTo>
                    <a:lnTo>
                      <a:pt x="745" y="46959"/>
                    </a:lnTo>
                    <a:cubicBezTo>
                      <a:pt x="-1737" y="37008"/>
                      <a:pt x="1987" y="25812"/>
                      <a:pt x="11917" y="23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67819C1E-9BFE-284A-B526-FB73B80B7939}"/>
                  </a:ext>
                </a:extLst>
              </p:cNvPr>
              <p:cNvSpPr/>
              <p:nvPr/>
            </p:nvSpPr>
            <p:spPr>
              <a:xfrm>
                <a:off x="22138964" y="9946153"/>
                <a:ext cx="190608" cy="314050"/>
              </a:xfrm>
              <a:custGeom>
                <a:avLst/>
                <a:gdLst>
                  <a:gd name="connsiteX0" fmla="*/ 16196 w 190608"/>
                  <a:gd name="connsiteY0" fmla="*/ 17447 h 314050"/>
                  <a:gd name="connsiteX1" fmla="*/ 16196 w 190608"/>
                  <a:gd name="connsiteY1" fmla="*/ 297849 h 314050"/>
                  <a:gd name="connsiteX2" fmla="*/ 174412 w 190608"/>
                  <a:gd name="connsiteY2" fmla="*/ 297849 h 314050"/>
                  <a:gd name="connsiteX3" fmla="*/ 174412 w 190608"/>
                  <a:gd name="connsiteY3" fmla="*/ 17447 h 314050"/>
                  <a:gd name="connsiteX4" fmla="*/ 7428 w 190608"/>
                  <a:gd name="connsiteY4" fmla="*/ 0 h 314050"/>
                  <a:gd name="connsiteX5" fmla="*/ 183180 w 190608"/>
                  <a:gd name="connsiteY5" fmla="*/ 0 h 314050"/>
                  <a:gd name="connsiteX6" fmla="*/ 190608 w 190608"/>
                  <a:gd name="connsiteY6" fmla="*/ 8689 h 314050"/>
                  <a:gd name="connsiteX7" fmla="*/ 190608 w 190608"/>
                  <a:gd name="connsiteY7" fmla="*/ 306602 h 314050"/>
                  <a:gd name="connsiteX8" fmla="*/ 183180 w 190608"/>
                  <a:gd name="connsiteY8" fmla="*/ 314050 h 314050"/>
                  <a:gd name="connsiteX9" fmla="*/ 7428 w 190608"/>
                  <a:gd name="connsiteY9" fmla="*/ 314050 h 314050"/>
                  <a:gd name="connsiteX10" fmla="*/ 0 w 190608"/>
                  <a:gd name="connsiteY10" fmla="*/ 306602 h 314050"/>
                  <a:gd name="connsiteX11" fmla="*/ 0 w 190608"/>
                  <a:gd name="connsiteY11" fmla="*/ 8689 h 314050"/>
                  <a:gd name="connsiteX12" fmla="*/ 7428 w 190608"/>
                  <a:gd name="connsiteY12" fmla="*/ 0 h 31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608" h="314050">
                    <a:moveTo>
                      <a:pt x="16196" y="17447"/>
                    </a:moveTo>
                    <a:lnTo>
                      <a:pt x="16196" y="297849"/>
                    </a:lnTo>
                    <a:lnTo>
                      <a:pt x="174412" y="297849"/>
                    </a:lnTo>
                    <a:lnTo>
                      <a:pt x="174412" y="17447"/>
                    </a:lnTo>
                    <a:close/>
                    <a:moveTo>
                      <a:pt x="7428" y="0"/>
                    </a:moveTo>
                    <a:lnTo>
                      <a:pt x="183180" y="0"/>
                    </a:lnTo>
                    <a:cubicBezTo>
                      <a:pt x="186894" y="0"/>
                      <a:pt x="190608" y="2483"/>
                      <a:pt x="190608" y="8689"/>
                    </a:cubicBezTo>
                    <a:lnTo>
                      <a:pt x="190608" y="306602"/>
                    </a:lnTo>
                    <a:cubicBezTo>
                      <a:pt x="190608" y="310326"/>
                      <a:pt x="186894" y="314050"/>
                      <a:pt x="183180" y="314050"/>
                    </a:cubicBezTo>
                    <a:lnTo>
                      <a:pt x="7428" y="314050"/>
                    </a:lnTo>
                    <a:cubicBezTo>
                      <a:pt x="3714" y="314050"/>
                      <a:pt x="0" y="310326"/>
                      <a:pt x="0" y="306602"/>
                    </a:cubicBezTo>
                    <a:lnTo>
                      <a:pt x="0" y="8689"/>
                    </a:lnTo>
                    <a:cubicBezTo>
                      <a:pt x="0" y="2483"/>
                      <a:pt x="3714" y="0"/>
                      <a:pt x="7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B8B22585-1525-1841-AD0A-397A04F3702C}"/>
                  </a:ext>
                </a:extLst>
              </p:cNvPr>
              <p:cNvSpPr/>
              <p:nvPr/>
            </p:nvSpPr>
            <p:spPr>
              <a:xfrm>
                <a:off x="22138964" y="10245251"/>
                <a:ext cx="190608" cy="464844"/>
              </a:xfrm>
              <a:custGeom>
                <a:avLst/>
                <a:gdLst>
                  <a:gd name="connsiteX0" fmla="*/ 16196 w 190608"/>
                  <a:gd name="connsiteY0" fmla="*/ 16201 h 464844"/>
                  <a:gd name="connsiteX1" fmla="*/ 16196 w 190608"/>
                  <a:gd name="connsiteY1" fmla="*/ 448643 h 464844"/>
                  <a:gd name="connsiteX2" fmla="*/ 174412 w 190608"/>
                  <a:gd name="connsiteY2" fmla="*/ 448643 h 464844"/>
                  <a:gd name="connsiteX3" fmla="*/ 174412 w 190608"/>
                  <a:gd name="connsiteY3" fmla="*/ 16201 h 464844"/>
                  <a:gd name="connsiteX4" fmla="*/ 7428 w 190608"/>
                  <a:gd name="connsiteY4" fmla="*/ 0 h 464844"/>
                  <a:gd name="connsiteX5" fmla="*/ 183180 w 190608"/>
                  <a:gd name="connsiteY5" fmla="*/ 0 h 464844"/>
                  <a:gd name="connsiteX6" fmla="*/ 190608 w 190608"/>
                  <a:gd name="connsiteY6" fmla="*/ 8700 h 464844"/>
                  <a:gd name="connsiteX7" fmla="*/ 190608 w 190608"/>
                  <a:gd name="connsiteY7" fmla="*/ 456144 h 464844"/>
                  <a:gd name="connsiteX8" fmla="*/ 183180 w 190608"/>
                  <a:gd name="connsiteY8" fmla="*/ 464844 h 464844"/>
                  <a:gd name="connsiteX9" fmla="*/ 7428 w 190608"/>
                  <a:gd name="connsiteY9" fmla="*/ 464844 h 464844"/>
                  <a:gd name="connsiteX10" fmla="*/ 0 w 190608"/>
                  <a:gd name="connsiteY10" fmla="*/ 456144 h 464844"/>
                  <a:gd name="connsiteX11" fmla="*/ 0 w 190608"/>
                  <a:gd name="connsiteY11" fmla="*/ 8700 h 464844"/>
                  <a:gd name="connsiteX12" fmla="*/ 7428 w 190608"/>
                  <a:gd name="connsiteY12" fmla="*/ 0 h 46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608" h="464844">
                    <a:moveTo>
                      <a:pt x="16196" y="16201"/>
                    </a:moveTo>
                    <a:lnTo>
                      <a:pt x="16196" y="448643"/>
                    </a:lnTo>
                    <a:lnTo>
                      <a:pt x="174412" y="448643"/>
                    </a:lnTo>
                    <a:lnTo>
                      <a:pt x="174412" y="16201"/>
                    </a:lnTo>
                    <a:close/>
                    <a:moveTo>
                      <a:pt x="7428" y="0"/>
                    </a:moveTo>
                    <a:lnTo>
                      <a:pt x="183180" y="0"/>
                    </a:lnTo>
                    <a:cubicBezTo>
                      <a:pt x="186894" y="0"/>
                      <a:pt x="190608" y="3729"/>
                      <a:pt x="190608" y="8700"/>
                    </a:cubicBezTo>
                    <a:lnTo>
                      <a:pt x="190608" y="456144"/>
                    </a:lnTo>
                    <a:cubicBezTo>
                      <a:pt x="190608" y="461115"/>
                      <a:pt x="186894" y="464844"/>
                      <a:pt x="183180" y="464844"/>
                    </a:cubicBezTo>
                    <a:lnTo>
                      <a:pt x="7428" y="464844"/>
                    </a:lnTo>
                    <a:cubicBezTo>
                      <a:pt x="3714" y="464844"/>
                      <a:pt x="0" y="461115"/>
                      <a:pt x="0" y="456144"/>
                    </a:cubicBezTo>
                    <a:lnTo>
                      <a:pt x="0" y="8700"/>
                    </a:lnTo>
                    <a:cubicBezTo>
                      <a:pt x="0" y="3729"/>
                      <a:pt x="3714" y="0"/>
                      <a:pt x="7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7766FD2E-4174-F64F-893D-D9BD17C68C80}"/>
                  </a:ext>
                </a:extLst>
              </p:cNvPr>
              <p:cNvSpPr/>
              <p:nvPr/>
            </p:nvSpPr>
            <p:spPr>
              <a:xfrm>
                <a:off x="22146439" y="9954876"/>
                <a:ext cx="175657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240">
                    <a:moveTo>
                      <a:pt x="14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42" y="24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62D4B027-AFB8-0F4F-AA05-264A5D1ACAF6}"/>
                  </a:ext>
                </a:extLst>
              </p:cNvPr>
              <p:cNvSpPr/>
              <p:nvPr/>
            </p:nvSpPr>
            <p:spPr>
              <a:xfrm>
                <a:off x="22195029" y="10073272"/>
                <a:ext cx="78485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65">
                    <a:moveTo>
                      <a:pt x="64" y="33"/>
                    </a:moveTo>
                    <a:lnTo>
                      <a:pt x="32" y="65"/>
                    </a:lnTo>
                    <a:lnTo>
                      <a:pt x="0" y="3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E15F8D8D-A09C-0D45-9811-958C335089BD}"/>
                  </a:ext>
                </a:extLst>
              </p:cNvPr>
              <p:cNvSpPr/>
              <p:nvPr/>
            </p:nvSpPr>
            <p:spPr>
              <a:xfrm>
                <a:off x="22186001" y="10064241"/>
                <a:ext cx="95618" cy="96267"/>
              </a:xfrm>
              <a:custGeom>
                <a:avLst/>
                <a:gdLst>
                  <a:gd name="connsiteX0" fmla="*/ 48271 w 95618"/>
                  <a:gd name="connsiteY0" fmla="*/ 20247 h 96267"/>
                  <a:gd name="connsiteX1" fmla="*/ 20239 w 95618"/>
                  <a:gd name="connsiteY1" fmla="*/ 49506 h 96267"/>
                  <a:gd name="connsiteX2" fmla="*/ 48271 w 95618"/>
                  <a:gd name="connsiteY2" fmla="*/ 76327 h 96267"/>
                  <a:gd name="connsiteX3" fmla="*/ 76301 w 95618"/>
                  <a:gd name="connsiteY3" fmla="*/ 49506 h 96267"/>
                  <a:gd name="connsiteX4" fmla="*/ 42121 w 95618"/>
                  <a:gd name="connsiteY4" fmla="*/ 2768 h 96267"/>
                  <a:gd name="connsiteX5" fmla="*/ 53189 w 95618"/>
                  <a:gd name="connsiteY5" fmla="*/ 2768 h 96267"/>
                  <a:gd name="connsiteX6" fmla="*/ 93773 w 95618"/>
                  <a:gd name="connsiteY6" fmla="*/ 43366 h 96267"/>
                  <a:gd name="connsiteX7" fmla="*/ 93773 w 95618"/>
                  <a:gd name="connsiteY7" fmla="*/ 54438 h 96267"/>
                  <a:gd name="connsiteX8" fmla="*/ 53189 w 95618"/>
                  <a:gd name="connsiteY8" fmla="*/ 93806 h 96267"/>
                  <a:gd name="connsiteX9" fmla="*/ 48271 w 95618"/>
                  <a:gd name="connsiteY9" fmla="*/ 96267 h 96267"/>
                  <a:gd name="connsiteX10" fmla="*/ 42121 w 95618"/>
                  <a:gd name="connsiteY10" fmla="*/ 93806 h 96267"/>
                  <a:gd name="connsiteX11" fmla="*/ 2767 w 95618"/>
                  <a:gd name="connsiteY11" fmla="*/ 54438 h 96267"/>
                  <a:gd name="connsiteX12" fmla="*/ 2767 w 95618"/>
                  <a:gd name="connsiteY12" fmla="*/ 43366 h 9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618" h="96267">
                    <a:moveTo>
                      <a:pt x="48271" y="20247"/>
                    </a:moveTo>
                    <a:lnTo>
                      <a:pt x="20239" y="49506"/>
                    </a:lnTo>
                    <a:lnTo>
                      <a:pt x="48271" y="76327"/>
                    </a:lnTo>
                    <a:lnTo>
                      <a:pt x="76301" y="49506"/>
                    </a:lnTo>
                    <a:close/>
                    <a:moveTo>
                      <a:pt x="42121" y="2768"/>
                    </a:moveTo>
                    <a:cubicBezTo>
                      <a:pt x="45811" y="-923"/>
                      <a:pt x="50729" y="-923"/>
                      <a:pt x="53189" y="2768"/>
                    </a:cubicBezTo>
                    <a:lnTo>
                      <a:pt x="93773" y="43366"/>
                    </a:lnTo>
                    <a:cubicBezTo>
                      <a:pt x="96233" y="45826"/>
                      <a:pt x="96233" y="50748"/>
                      <a:pt x="93773" y="54438"/>
                    </a:cubicBezTo>
                    <a:lnTo>
                      <a:pt x="53189" y="93806"/>
                    </a:lnTo>
                    <a:cubicBezTo>
                      <a:pt x="51959" y="96267"/>
                      <a:pt x="50729" y="96267"/>
                      <a:pt x="48271" y="96267"/>
                    </a:cubicBezTo>
                    <a:cubicBezTo>
                      <a:pt x="45811" y="96267"/>
                      <a:pt x="44581" y="96267"/>
                      <a:pt x="42121" y="93806"/>
                    </a:cubicBezTo>
                    <a:lnTo>
                      <a:pt x="2767" y="54438"/>
                    </a:lnTo>
                    <a:cubicBezTo>
                      <a:pt x="-923" y="50748"/>
                      <a:pt x="-923" y="45826"/>
                      <a:pt x="2767" y="43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EB94FC8-5A8D-A345-92F5-2E587FA9BA58}"/>
                  </a:ext>
                </a:extLst>
              </p:cNvPr>
              <p:cNvSpPr/>
              <p:nvPr/>
            </p:nvSpPr>
            <p:spPr>
              <a:xfrm>
                <a:off x="22005668" y="9649554"/>
                <a:ext cx="148248" cy="1060541"/>
              </a:xfrm>
              <a:custGeom>
                <a:avLst/>
                <a:gdLst>
                  <a:gd name="connsiteX0" fmla="*/ 16196 w 148248"/>
                  <a:gd name="connsiteY0" fmla="*/ 17447 h 1060541"/>
                  <a:gd name="connsiteX1" fmla="*/ 16196 w 148248"/>
                  <a:gd name="connsiteY1" fmla="*/ 1044340 h 1060541"/>
                  <a:gd name="connsiteX2" fmla="*/ 132056 w 148248"/>
                  <a:gd name="connsiteY2" fmla="*/ 1044340 h 1060541"/>
                  <a:gd name="connsiteX3" fmla="*/ 132056 w 148248"/>
                  <a:gd name="connsiteY3" fmla="*/ 17447 h 1060541"/>
                  <a:gd name="connsiteX4" fmla="*/ 7412 w 148248"/>
                  <a:gd name="connsiteY4" fmla="*/ 0 h 1060541"/>
                  <a:gd name="connsiteX5" fmla="*/ 139602 w 148248"/>
                  <a:gd name="connsiteY5" fmla="*/ 0 h 1060541"/>
                  <a:gd name="connsiteX6" fmla="*/ 148248 w 148248"/>
                  <a:gd name="connsiteY6" fmla="*/ 8713 h 1060541"/>
                  <a:gd name="connsiteX7" fmla="*/ 148248 w 148248"/>
                  <a:gd name="connsiteY7" fmla="*/ 1051828 h 1060541"/>
                  <a:gd name="connsiteX8" fmla="*/ 139602 w 148248"/>
                  <a:gd name="connsiteY8" fmla="*/ 1060541 h 1060541"/>
                  <a:gd name="connsiteX9" fmla="*/ 7412 w 148248"/>
                  <a:gd name="connsiteY9" fmla="*/ 1060541 h 1060541"/>
                  <a:gd name="connsiteX10" fmla="*/ 0 w 148248"/>
                  <a:gd name="connsiteY10" fmla="*/ 1051828 h 1060541"/>
                  <a:gd name="connsiteX11" fmla="*/ 0 w 148248"/>
                  <a:gd name="connsiteY11" fmla="*/ 8713 h 1060541"/>
                  <a:gd name="connsiteX12" fmla="*/ 7412 w 148248"/>
                  <a:gd name="connsiteY12" fmla="*/ 0 h 10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8248" h="1060541">
                    <a:moveTo>
                      <a:pt x="16196" y="17447"/>
                    </a:moveTo>
                    <a:lnTo>
                      <a:pt x="16196" y="1044340"/>
                    </a:lnTo>
                    <a:lnTo>
                      <a:pt x="132056" y="1044340"/>
                    </a:lnTo>
                    <a:lnTo>
                      <a:pt x="132056" y="17447"/>
                    </a:lnTo>
                    <a:close/>
                    <a:moveTo>
                      <a:pt x="7412" y="0"/>
                    </a:moveTo>
                    <a:lnTo>
                      <a:pt x="139602" y="0"/>
                    </a:lnTo>
                    <a:cubicBezTo>
                      <a:pt x="144542" y="0"/>
                      <a:pt x="148248" y="3734"/>
                      <a:pt x="148248" y="8713"/>
                    </a:cubicBezTo>
                    <a:lnTo>
                      <a:pt x="148248" y="1051828"/>
                    </a:lnTo>
                    <a:cubicBezTo>
                      <a:pt x="148248" y="1056807"/>
                      <a:pt x="144542" y="1060541"/>
                      <a:pt x="139602" y="1060541"/>
                    </a:cubicBezTo>
                    <a:lnTo>
                      <a:pt x="7412" y="1060541"/>
                    </a:lnTo>
                    <a:cubicBezTo>
                      <a:pt x="3706" y="1060541"/>
                      <a:pt x="0" y="1056807"/>
                      <a:pt x="0" y="1051828"/>
                    </a:cubicBezTo>
                    <a:lnTo>
                      <a:pt x="0" y="8713"/>
                    </a:lnTo>
                    <a:cubicBezTo>
                      <a:pt x="0" y="3734"/>
                      <a:pt x="3706" y="0"/>
                      <a:pt x="7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A86CDFA7-67FC-754A-AA20-5780ABCE312C}"/>
                  </a:ext>
                </a:extLst>
              </p:cNvPr>
              <p:cNvSpPr/>
              <p:nvPr/>
            </p:nvSpPr>
            <p:spPr>
              <a:xfrm>
                <a:off x="22013143" y="10353670"/>
                <a:ext cx="132054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67">
                    <a:moveTo>
                      <a:pt x="0" y="167"/>
                    </a:moveTo>
                    <a:lnTo>
                      <a:pt x="107" y="167"/>
                    </a:lnTo>
                    <a:lnTo>
                      <a:pt x="1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159DED7B-7F5D-1F45-9606-EA3688078F47}"/>
                  </a:ext>
                </a:extLst>
              </p:cNvPr>
              <p:cNvSpPr/>
              <p:nvPr/>
            </p:nvSpPr>
            <p:spPr>
              <a:xfrm>
                <a:off x="22005668" y="10344946"/>
                <a:ext cx="148248" cy="223075"/>
              </a:xfrm>
              <a:custGeom>
                <a:avLst/>
                <a:gdLst>
                  <a:gd name="connsiteX0" fmla="*/ 16196 w 148248"/>
                  <a:gd name="connsiteY0" fmla="*/ 17447 h 223075"/>
                  <a:gd name="connsiteX1" fmla="*/ 16196 w 148248"/>
                  <a:gd name="connsiteY1" fmla="*/ 206874 h 223075"/>
                  <a:gd name="connsiteX2" fmla="*/ 132056 w 148248"/>
                  <a:gd name="connsiteY2" fmla="*/ 206874 h 223075"/>
                  <a:gd name="connsiteX3" fmla="*/ 132056 w 148248"/>
                  <a:gd name="connsiteY3" fmla="*/ 17447 h 223075"/>
                  <a:gd name="connsiteX4" fmla="*/ 7412 w 148248"/>
                  <a:gd name="connsiteY4" fmla="*/ 0 h 223075"/>
                  <a:gd name="connsiteX5" fmla="*/ 139602 w 148248"/>
                  <a:gd name="connsiteY5" fmla="*/ 0 h 223075"/>
                  <a:gd name="connsiteX6" fmla="*/ 148248 w 148248"/>
                  <a:gd name="connsiteY6" fmla="*/ 8675 h 223075"/>
                  <a:gd name="connsiteX7" fmla="*/ 148248 w 148248"/>
                  <a:gd name="connsiteY7" fmla="*/ 215639 h 223075"/>
                  <a:gd name="connsiteX8" fmla="*/ 139602 w 148248"/>
                  <a:gd name="connsiteY8" fmla="*/ 223075 h 223075"/>
                  <a:gd name="connsiteX9" fmla="*/ 7412 w 148248"/>
                  <a:gd name="connsiteY9" fmla="*/ 223075 h 223075"/>
                  <a:gd name="connsiteX10" fmla="*/ 0 w 148248"/>
                  <a:gd name="connsiteY10" fmla="*/ 215639 h 223075"/>
                  <a:gd name="connsiteX11" fmla="*/ 0 w 148248"/>
                  <a:gd name="connsiteY11" fmla="*/ 8675 h 223075"/>
                  <a:gd name="connsiteX12" fmla="*/ 7412 w 148248"/>
                  <a:gd name="connsiteY12" fmla="*/ 0 h 22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8248" h="223075">
                    <a:moveTo>
                      <a:pt x="16196" y="17447"/>
                    </a:moveTo>
                    <a:lnTo>
                      <a:pt x="16196" y="206874"/>
                    </a:lnTo>
                    <a:lnTo>
                      <a:pt x="132056" y="206874"/>
                    </a:lnTo>
                    <a:lnTo>
                      <a:pt x="132056" y="17447"/>
                    </a:lnTo>
                    <a:close/>
                    <a:moveTo>
                      <a:pt x="7412" y="0"/>
                    </a:moveTo>
                    <a:lnTo>
                      <a:pt x="139602" y="0"/>
                    </a:lnTo>
                    <a:cubicBezTo>
                      <a:pt x="144542" y="0"/>
                      <a:pt x="148248" y="3718"/>
                      <a:pt x="148248" y="8675"/>
                    </a:cubicBezTo>
                    <a:lnTo>
                      <a:pt x="148248" y="215639"/>
                    </a:lnTo>
                    <a:cubicBezTo>
                      <a:pt x="148248" y="219357"/>
                      <a:pt x="144542" y="223075"/>
                      <a:pt x="139602" y="223075"/>
                    </a:cubicBezTo>
                    <a:lnTo>
                      <a:pt x="7412" y="223075"/>
                    </a:lnTo>
                    <a:cubicBezTo>
                      <a:pt x="3706" y="223075"/>
                      <a:pt x="0" y="219357"/>
                      <a:pt x="0" y="215639"/>
                    </a:cubicBezTo>
                    <a:lnTo>
                      <a:pt x="0" y="8675"/>
                    </a:lnTo>
                    <a:cubicBezTo>
                      <a:pt x="0" y="3718"/>
                      <a:pt x="3706" y="0"/>
                      <a:pt x="7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654F0463-4173-3E47-A02B-4EFC50C11671}"/>
                  </a:ext>
                </a:extLst>
              </p:cNvPr>
              <p:cNvSpPr/>
              <p:nvPr/>
            </p:nvSpPr>
            <p:spPr>
              <a:xfrm>
                <a:off x="22314623" y="9820287"/>
                <a:ext cx="340102" cy="889808"/>
              </a:xfrm>
              <a:custGeom>
                <a:avLst/>
                <a:gdLst>
                  <a:gd name="connsiteX0" fmla="*/ 16192 w 340102"/>
                  <a:gd name="connsiteY0" fmla="*/ 17447 h 889808"/>
                  <a:gd name="connsiteX1" fmla="*/ 16192 w 340102"/>
                  <a:gd name="connsiteY1" fmla="*/ 873607 h 889808"/>
                  <a:gd name="connsiteX2" fmla="*/ 273028 w 340102"/>
                  <a:gd name="connsiteY2" fmla="*/ 873607 h 889808"/>
                  <a:gd name="connsiteX3" fmla="*/ 309010 w 340102"/>
                  <a:gd name="connsiteY3" fmla="*/ 858674 h 889808"/>
                  <a:gd name="connsiteX4" fmla="*/ 322658 w 340102"/>
                  <a:gd name="connsiteY4" fmla="*/ 823830 h 889808"/>
                  <a:gd name="connsiteX5" fmla="*/ 322658 w 340102"/>
                  <a:gd name="connsiteY5" fmla="*/ 17447 h 889808"/>
                  <a:gd name="connsiteX6" fmla="*/ 8690 w 340102"/>
                  <a:gd name="connsiteY6" fmla="*/ 0 h 889808"/>
                  <a:gd name="connsiteX7" fmla="*/ 331414 w 340102"/>
                  <a:gd name="connsiteY7" fmla="*/ 0 h 889808"/>
                  <a:gd name="connsiteX8" fmla="*/ 340102 w 340102"/>
                  <a:gd name="connsiteY8" fmla="*/ 8711 h 889808"/>
                  <a:gd name="connsiteX9" fmla="*/ 340102 w 340102"/>
                  <a:gd name="connsiteY9" fmla="*/ 823850 h 889808"/>
                  <a:gd name="connsiteX10" fmla="*/ 320242 w 340102"/>
                  <a:gd name="connsiteY10" fmla="*/ 871141 h 889808"/>
                  <a:gd name="connsiteX11" fmla="*/ 273074 w 340102"/>
                  <a:gd name="connsiteY11" fmla="*/ 889808 h 889808"/>
                  <a:gd name="connsiteX12" fmla="*/ 8690 w 340102"/>
                  <a:gd name="connsiteY12" fmla="*/ 889808 h 889808"/>
                  <a:gd name="connsiteX13" fmla="*/ 0 w 340102"/>
                  <a:gd name="connsiteY13" fmla="*/ 881097 h 889808"/>
                  <a:gd name="connsiteX14" fmla="*/ 0 w 340102"/>
                  <a:gd name="connsiteY14" fmla="*/ 8711 h 889808"/>
                  <a:gd name="connsiteX15" fmla="*/ 8690 w 340102"/>
                  <a:gd name="connsiteY15" fmla="*/ 0 h 88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0102" h="889808">
                    <a:moveTo>
                      <a:pt x="16192" y="17447"/>
                    </a:moveTo>
                    <a:lnTo>
                      <a:pt x="16192" y="873607"/>
                    </a:lnTo>
                    <a:lnTo>
                      <a:pt x="273028" y="873607"/>
                    </a:lnTo>
                    <a:cubicBezTo>
                      <a:pt x="286676" y="873607"/>
                      <a:pt x="299084" y="867385"/>
                      <a:pt x="309010" y="858674"/>
                    </a:cubicBezTo>
                    <a:cubicBezTo>
                      <a:pt x="317696" y="849963"/>
                      <a:pt x="322658" y="836274"/>
                      <a:pt x="322658" y="823830"/>
                    </a:cubicBezTo>
                    <a:lnTo>
                      <a:pt x="322658" y="17447"/>
                    </a:lnTo>
                    <a:close/>
                    <a:moveTo>
                      <a:pt x="8690" y="0"/>
                    </a:moveTo>
                    <a:lnTo>
                      <a:pt x="331414" y="0"/>
                    </a:lnTo>
                    <a:cubicBezTo>
                      <a:pt x="336378" y="0"/>
                      <a:pt x="340102" y="3733"/>
                      <a:pt x="340102" y="8711"/>
                    </a:cubicBezTo>
                    <a:lnTo>
                      <a:pt x="340102" y="823850"/>
                    </a:lnTo>
                    <a:cubicBezTo>
                      <a:pt x="340102" y="841273"/>
                      <a:pt x="332654" y="857451"/>
                      <a:pt x="320242" y="871141"/>
                    </a:cubicBezTo>
                    <a:cubicBezTo>
                      <a:pt x="307830" y="883586"/>
                      <a:pt x="291694" y="889808"/>
                      <a:pt x="273074" y="889808"/>
                    </a:cubicBezTo>
                    <a:lnTo>
                      <a:pt x="8690" y="889808"/>
                    </a:lnTo>
                    <a:cubicBezTo>
                      <a:pt x="3724" y="889808"/>
                      <a:pt x="0" y="886075"/>
                      <a:pt x="0" y="881097"/>
                    </a:cubicBezTo>
                    <a:lnTo>
                      <a:pt x="0" y="8711"/>
                    </a:lnTo>
                    <a:cubicBezTo>
                      <a:pt x="0" y="3733"/>
                      <a:pt x="3724" y="0"/>
                      <a:pt x="86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6E26F45B-869E-5C4A-AE15-C6987CC9EE6E}"/>
                  </a:ext>
                </a:extLst>
              </p:cNvPr>
              <p:cNvSpPr/>
              <p:nvPr/>
            </p:nvSpPr>
            <p:spPr>
              <a:xfrm>
                <a:off x="22446679" y="9829011"/>
                <a:ext cx="73502" cy="343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277">
                    <a:moveTo>
                      <a:pt x="60" y="277"/>
                    </a:moveTo>
                    <a:lnTo>
                      <a:pt x="0" y="277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61C4128C-740C-DC48-ABFF-04FF538B6CE7}"/>
                  </a:ext>
                </a:extLst>
              </p:cNvPr>
              <p:cNvSpPr/>
              <p:nvPr/>
            </p:nvSpPr>
            <p:spPr>
              <a:xfrm>
                <a:off x="20371190" y="9895061"/>
                <a:ext cx="165690" cy="815034"/>
              </a:xfrm>
              <a:custGeom>
                <a:avLst/>
                <a:gdLst>
                  <a:gd name="connsiteX0" fmla="*/ 17442 w 165690"/>
                  <a:gd name="connsiteY0" fmla="*/ 17447 h 815034"/>
                  <a:gd name="connsiteX1" fmla="*/ 17442 w 165690"/>
                  <a:gd name="connsiteY1" fmla="*/ 798833 h 815034"/>
                  <a:gd name="connsiteX2" fmla="*/ 149494 w 165690"/>
                  <a:gd name="connsiteY2" fmla="*/ 798833 h 815034"/>
                  <a:gd name="connsiteX3" fmla="*/ 149494 w 165690"/>
                  <a:gd name="connsiteY3" fmla="*/ 17447 h 815034"/>
                  <a:gd name="connsiteX4" fmla="*/ 8656 w 165690"/>
                  <a:gd name="connsiteY4" fmla="*/ 0 h 815034"/>
                  <a:gd name="connsiteX5" fmla="*/ 157034 w 165690"/>
                  <a:gd name="connsiteY5" fmla="*/ 0 h 815034"/>
                  <a:gd name="connsiteX6" fmla="*/ 165690 w 165690"/>
                  <a:gd name="connsiteY6" fmla="*/ 8710 h 815034"/>
                  <a:gd name="connsiteX7" fmla="*/ 165690 w 165690"/>
                  <a:gd name="connsiteY7" fmla="*/ 806324 h 815034"/>
                  <a:gd name="connsiteX8" fmla="*/ 157034 w 165690"/>
                  <a:gd name="connsiteY8" fmla="*/ 815034 h 815034"/>
                  <a:gd name="connsiteX9" fmla="*/ 8656 w 165690"/>
                  <a:gd name="connsiteY9" fmla="*/ 815034 h 815034"/>
                  <a:gd name="connsiteX10" fmla="*/ 0 w 165690"/>
                  <a:gd name="connsiteY10" fmla="*/ 806324 h 815034"/>
                  <a:gd name="connsiteX11" fmla="*/ 0 w 165690"/>
                  <a:gd name="connsiteY11" fmla="*/ 8710 h 815034"/>
                  <a:gd name="connsiteX12" fmla="*/ 8656 w 165690"/>
                  <a:gd name="connsiteY12" fmla="*/ 0 h 815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690" h="815034">
                    <a:moveTo>
                      <a:pt x="17442" y="17447"/>
                    </a:moveTo>
                    <a:lnTo>
                      <a:pt x="17442" y="798833"/>
                    </a:lnTo>
                    <a:lnTo>
                      <a:pt x="149494" y="798833"/>
                    </a:lnTo>
                    <a:lnTo>
                      <a:pt x="149494" y="17447"/>
                    </a:lnTo>
                    <a:close/>
                    <a:moveTo>
                      <a:pt x="8656" y="0"/>
                    </a:moveTo>
                    <a:lnTo>
                      <a:pt x="157034" y="0"/>
                    </a:lnTo>
                    <a:cubicBezTo>
                      <a:pt x="161980" y="0"/>
                      <a:pt x="165690" y="3733"/>
                      <a:pt x="165690" y="8710"/>
                    </a:cubicBezTo>
                    <a:lnTo>
                      <a:pt x="165690" y="806324"/>
                    </a:lnTo>
                    <a:cubicBezTo>
                      <a:pt x="165690" y="811301"/>
                      <a:pt x="161980" y="815034"/>
                      <a:pt x="157034" y="815034"/>
                    </a:cubicBezTo>
                    <a:lnTo>
                      <a:pt x="8656" y="815034"/>
                    </a:lnTo>
                    <a:cubicBezTo>
                      <a:pt x="3710" y="815034"/>
                      <a:pt x="0" y="811301"/>
                      <a:pt x="0" y="806324"/>
                    </a:cubicBezTo>
                    <a:lnTo>
                      <a:pt x="0" y="8710"/>
                    </a:lnTo>
                    <a:cubicBezTo>
                      <a:pt x="0" y="3733"/>
                      <a:pt x="3710" y="0"/>
                      <a:pt x="8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DF24A9D2-7561-BF4F-91C8-7DF2E6BB03FB}"/>
                  </a:ext>
                </a:extLst>
              </p:cNvPr>
              <p:cNvSpPr/>
              <p:nvPr/>
            </p:nvSpPr>
            <p:spPr>
              <a:xfrm>
                <a:off x="20371190" y="10084488"/>
                <a:ext cx="165690" cy="226814"/>
              </a:xfrm>
              <a:custGeom>
                <a:avLst/>
                <a:gdLst>
                  <a:gd name="connsiteX0" fmla="*/ 17442 w 165690"/>
                  <a:gd name="connsiteY0" fmla="*/ 17447 h 226814"/>
                  <a:gd name="connsiteX1" fmla="*/ 17442 w 165690"/>
                  <a:gd name="connsiteY1" fmla="*/ 209366 h 226814"/>
                  <a:gd name="connsiteX2" fmla="*/ 149494 w 165690"/>
                  <a:gd name="connsiteY2" fmla="*/ 209366 h 226814"/>
                  <a:gd name="connsiteX3" fmla="*/ 149494 w 165690"/>
                  <a:gd name="connsiteY3" fmla="*/ 17447 h 226814"/>
                  <a:gd name="connsiteX4" fmla="*/ 8656 w 165690"/>
                  <a:gd name="connsiteY4" fmla="*/ 0 h 226814"/>
                  <a:gd name="connsiteX5" fmla="*/ 157034 w 165690"/>
                  <a:gd name="connsiteY5" fmla="*/ 0 h 226814"/>
                  <a:gd name="connsiteX6" fmla="*/ 165690 w 165690"/>
                  <a:gd name="connsiteY6" fmla="*/ 8676 h 226814"/>
                  <a:gd name="connsiteX7" fmla="*/ 165690 w 165690"/>
                  <a:gd name="connsiteY7" fmla="*/ 218138 h 226814"/>
                  <a:gd name="connsiteX8" fmla="*/ 157034 w 165690"/>
                  <a:gd name="connsiteY8" fmla="*/ 226814 h 226814"/>
                  <a:gd name="connsiteX9" fmla="*/ 8656 w 165690"/>
                  <a:gd name="connsiteY9" fmla="*/ 226814 h 226814"/>
                  <a:gd name="connsiteX10" fmla="*/ 0 w 165690"/>
                  <a:gd name="connsiteY10" fmla="*/ 218138 h 226814"/>
                  <a:gd name="connsiteX11" fmla="*/ 0 w 165690"/>
                  <a:gd name="connsiteY11" fmla="*/ 8676 h 226814"/>
                  <a:gd name="connsiteX12" fmla="*/ 8656 w 165690"/>
                  <a:gd name="connsiteY12" fmla="*/ 0 h 22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690" h="226814">
                    <a:moveTo>
                      <a:pt x="17442" y="17447"/>
                    </a:moveTo>
                    <a:lnTo>
                      <a:pt x="17442" y="209366"/>
                    </a:lnTo>
                    <a:lnTo>
                      <a:pt x="149494" y="209366"/>
                    </a:lnTo>
                    <a:lnTo>
                      <a:pt x="149494" y="17447"/>
                    </a:lnTo>
                    <a:close/>
                    <a:moveTo>
                      <a:pt x="8656" y="0"/>
                    </a:moveTo>
                    <a:lnTo>
                      <a:pt x="157034" y="0"/>
                    </a:lnTo>
                    <a:cubicBezTo>
                      <a:pt x="161980" y="0"/>
                      <a:pt x="165690" y="4958"/>
                      <a:pt x="165690" y="8676"/>
                    </a:cubicBezTo>
                    <a:lnTo>
                      <a:pt x="165690" y="218138"/>
                    </a:lnTo>
                    <a:cubicBezTo>
                      <a:pt x="165690" y="221856"/>
                      <a:pt x="161980" y="226814"/>
                      <a:pt x="157034" y="226814"/>
                    </a:cubicBezTo>
                    <a:lnTo>
                      <a:pt x="8656" y="226814"/>
                    </a:lnTo>
                    <a:cubicBezTo>
                      <a:pt x="3710" y="226814"/>
                      <a:pt x="0" y="221856"/>
                      <a:pt x="0" y="218138"/>
                    </a:cubicBezTo>
                    <a:lnTo>
                      <a:pt x="0" y="8676"/>
                    </a:lnTo>
                    <a:cubicBezTo>
                      <a:pt x="0" y="4958"/>
                      <a:pt x="3710" y="0"/>
                      <a:pt x="8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893E6ECE-5CE5-1C4E-8DEC-98B574BD9FE2}"/>
                  </a:ext>
                </a:extLst>
              </p:cNvPr>
              <p:cNvSpPr/>
              <p:nvPr/>
            </p:nvSpPr>
            <p:spPr>
              <a:xfrm>
                <a:off x="20158156" y="9784146"/>
                <a:ext cx="169428" cy="925948"/>
              </a:xfrm>
              <a:custGeom>
                <a:avLst/>
                <a:gdLst>
                  <a:gd name="connsiteX0" fmla="*/ 17444 w 169428"/>
                  <a:gd name="connsiteY0" fmla="*/ 17448 h 925948"/>
                  <a:gd name="connsiteX1" fmla="*/ 17444 w 169428"/>
                  <a:gd name="connsiteY1" fmla="*/ 909748 h 925948"/>
                  <a:gd name="connsiteX2" fmla="*/ 153236 w 169428"/>
                  <a:gd name="connsiteY2" fmla="*/ 909748 h 925948"/>
                  <a:gd name="connsiteX3" fmla="*/ 153236 w 169428"/>
                  <a:gd name="connsiteY3" fmla="*/ 17448 h 925948"/>
                  <a:gd name="connsiteX4" fmla="*/ 8656 w 169428"/>
                  <a:gd name="connsiteY4" fmla="*/ 0 h 925948"/>
                  <a:gd name="connsiteX5" fmla="*/ 160772 w 169428"/>
                  <a:gd name="connsiteY5" fmla="*/ 0 h 925948"/>
                  <a:gd name="connsiteX6" fmla="*/ 169428 w 169428"/>
                  <a:gd name="connsiteY6" fmla="*/ 8712 h 925948"/>
                  <a:gd name="connsiteX7" fmla="*/ 169428 w 169428"/>
                  <a:gd name="connsiteY7" fmla="*/ 917236 h 925948"/>
                  <a:gd name="connsiteX8" fmla="*/ 160772 w 169428"/>
                  <a:gd name="connsiteY8" fmla="*/ 925948 h 925948"/>
                  <a:gd name="connsiteX9" fmla="*/ 8656 w 169428"/>
                  <a:gd name="connsiteY9" fmla="*/ 925948 h 925948"/>
                  <a:gd name="connsiteX10" fmla="*/ 0 w 169428"/>
                  <a:gd name="connsiteY10" fmla="*/ 917236 h 925948"/>
                  <a:gd name="connsiteX11" fmla="*/ 0 w 169428"/>
                  <a:gd name="connsiteY11" fmla="*/ 8712 h 925948"/>
                  <a:gd name="connsiteX12" fmla="*/ 8656 w 169428"/>
                  <a:gd name="connsiteY12" fmla="*/ 0 h 925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428" h="925948">
                    <a:moveTo>
                      <a:pt x="17444" y="17448"/>
                    </a:moveTo>
                    <a:lnTo>
                      <a:pt x="17444" y="909748"/>
                    </a:lnTo>
                    <a:lnTo>
                      <a:pt x="153236" y="909748"/>
                    </a:lnTo>
                    <a:lnTo>
                      <a:pt x="153236" y="17448"/>
                    </a:lnTo>
                    <a:close/>
                    <a:moveTo>
                      <a:pt x="8656" y="0"/>
                    </a:moveTo>
                    <a:lnTo>
                      <a:pt x="160772" y="0"/>
                    </a:lnTo>
                    <a:cubicBezTo>
                      <a:pt x="165718" y="0"/>
                      <a:pt x="169428" y="3734"/>
                      <a:pt x="169428" y="8712"/>
                    </a:cubicBezTo>
                    <a:lnTo>
                      <a:pt x="169428" y="917236"/>
                    </a:lnTo>
                    <a:cubicBezTo>
                      <a:pt x="169428" y="922214"/>
                      <a:pt x="165718" y="925948"/>
                      <a:pt x="160772" y="925948"/>
                    </a:cubicBezTo>
                    <a:lnTo>
                      <a:pt x="8656" y="925948"/>
                    </a:lnTo>
                    <a:cubicBezTo>
                      <a:pt x="3710" y="925948"/>
                      <a:pt x="0" y="922214"/>
                      <a:pt x="0" y="917236"/>
                    </a:cubicBezTo>
                    <a:lnTo>
                      <a:pt x="0" y="8712"/>
                    </a:lnTo>
                    <a:cubicBezTo>
                      <a:pt x="0" y="3734"/>
                      <a:pt x="3710" y="0"/>
                      <a:pt x="8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A93D1717-295C-B744-B8C0-47B50D08A7E3}"/>
                  </a:ext>
                </a:extLst>
              </p:cNvPr>
              <p:cNvSpPr/>
              <p:nvPr/>
            </p:nvSpPr>
            <p:spPr>
              <a:xfrm>
                <a:off x="20098359" y="9740525"/>
                <a:ext cx="75994" cy="969566"/>
              </a:xfrm>
              <a:custGeom>
                <a:avLst/>
                <a:gdLst>
                  <a:gd name="connsiteX0" fmla="*/ 17442 w 75994"/>
                  <a:gd name="connsiteY0" fmla="*/ 16204 h 969566"/>
                  <a:gd name="connsiteX1" fmla="*/ 17442 w 75994"/>
                  <a:gd name="connsiteY1" fmla="*/ 903585 h 969566"/>
                  <a:gd name="connsiteX2" fmla="*/ 30742 w 75994"/>
                  <a:gd name="connsiteY2" fmla="*/ 938433 h 969566"/>
                  <a:gd name="connsiteX3" fmla="*/ 58552 w 75994"/>
                  <a:gd name="connsiteY3" fmla="*/ 953368 h 969566"/>
                  <a:gd name="connsiteX4" fmla="*/ 58552 w 75994"/>
                  <a:gd name="connsiteY4" fmla="*/ 16204 h 969566"/>
                  <a:gd name="connsiteX5" fmla="*/ 8580 w 75994"/>
                  <a:gd name="connsiteY5" fmla="*/ 0 h 969566"/>
                  <a:gd name="connsiteX6" fmla="*/ 67414 w 75994"/>
                  <a:gd name="connsiteY6" fmla="*/ 0 h 969566"/>
                  <a:gd name="connsiteX7" fmla="*/ 75994 w 75994"/>
                  <a:gd name="connsiteY7" fmla="*/ 8712 h 969566"/>
                  <a:gd name="connsiteX8" fmla="*/ 75994 w 75994"/>
                  <a:gd name="connsiteY8" fmla="*/ 960854 h 969566"/>
                  <a:gd name="connsiteX9" fmla="*/ 67414 w 75994"/>
                  <a:gd name="connsiteY9" fmla="*/ 969566 h 969566"/>
                  <a:gd name="connsiteX10" fmla="*/ 64962 w 75994"/>
                  <a:gd name="connsiteY10" fmla="*/ 969566 h 969566"/>
                  <a:gd name="connsiteX11" fmla="*/ 19612 w 75994"/>
                  <a:gd name="connsiteY11" fmla="*/ 950897 h 969566"/>
                  <a:gd name="connsiteX12" fmla="*/ 0 w 75994"/>
                  <a:gd name="connsiteY12" fmla="*/ 903601 h 969566"/>
                  <a:gd name="connsiteX13" fmla="*/ 0 w 75994"/>
                  <a:gd name="connsiteY13" fmla="*/ 8712 h 969566"/>
                  <a:gd name="connsiteX14" fmla="*/ 8580 w 75994"/>
                  <a:gd name="connsiteY14" fmla="*/ 0 h 96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994" h="969566">
                    <a:moveTo>
                      <a:pt x="17442" y="16204"/>
                    </a:moveTo>
                    <a:lnTo>
                      <a:pt x="17442" y="903585"/>
                    </a:lnTo>
                    <a:cubicBezTo>
                      <a:pt x="17442" y="917275"/>
                      <a:pt x="22278" y="929721"/>
                      <a:pt x="30742" y="938433"/>
                    </a:cubicBezTo>
                    <a:cubicBezTo>
                      <a:pt x="39206" y="945901"/>
                      <a:pt x="48880" y="950879"/>
                      <a:pt x="58552" y="953368"/>
                    </a:cubicBezTo>
                    <a:lnTo>
                      <a:pt x="58552" y="16204"/>
                    </a:lnTo>
                    <a:close/>
                    <a:moveTo>
                      <a:pt x="8580" y="0"/>
                    </a:moveTo>
                    <a:lnTo>
                      <a:pt x="67414" y="0"/>
                    </a:lnTo>
                    <a:cubicBezTo>
                      <a:pt x="71092" y="0"/>
                      <a:pt x="75994" y="3734"/>
                      <a:pt x="75994" y="8712"/>
                    </a:cubicBezTo>
                    <a:lnTo>
                      <a:pt x="75994" y="960854"/>
                    </a:lnTo>
                    <a:cubicBezTo>
                      <a:pt x="75994" y="965832"/>
                      <a:pt x="71092" y="969566"/>
                      <a:pt x="67414" y="969566"/>
                    </a:cubicBezTo>
                    <a:lnTo>
                      <a:pt x="64962" y="969566"/>
                    </a:lnTo>
                    <a:cubicBezTo>
                      <a:pt x="47804" y="969566"/>
                      <a:pt x="30644" y="963343"/>
                      <a:pt x="19612" y="950897"/>
                    </a:cubicBezTo>
                    <a:cubicBezTo>
                      <a:pt x="7356" y="937206"/>
                      <a:pt x="0" y="922270"/>
                      <a:pt x="0" y="903601"/>
                    </a:cubicBezTo>
                    <a:lnTo>
                      <a:pt x="0" y="8712"/>
                    </a:lnTo>
                    <a:cubicBezTo>
                      <a:pt x="0" y="3734"/>
                      <a:pt x="3678" y="0"/>
                      <a:pt x="8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9D2BB1C6-6C0C-1A4D-9932-84D11F151240}"/>
                  </a:ext>
                </a:extLst>
              </p:cNvPr>
              <p:cNvSpPr/>
              <p:nvPr/>
            </p:nvSpPr>
            <p:spPr>
              <a:xfrm>
                <a:off x="20312638" y="9740525"/>
                <a:ext cx="74748" cy="969566"/>
              </a:xfrm>
              <a:custGeom>
                <a:avLst/>
                <a:gdLst>
                  <a:gd name="connsiteX0" fmla="*/ 16194 w 74748"/>
                  <a:gd name="connsiteY0" fmla="*/ 16204 h 969566"/>
                  <a:gd name="connsiteX1" fmla="*/ 16194 w 74748"/>
                  <a:gd name="connsiteY1" fmla="*/ 953368 h 969566"/>
                  <a:gd name="connsiteX2" fmla="*/ 57306 w 74748"/>
                  <a:gd name="connsiteY2" fmla="*/ 953368 h 969566"/>
                  <a:gd name="connsiteX3" fmla="*/ 57306 w 74748"/>
                  <a:gd name="connsiteY3" fmla="*/ 16204 h 969566"/>
                  <a:gd name="connsiteX4" fmla="*/ 7352 w 74748"/>
                  <a:gd name="connsiteY4" fmla="*/ 0 h 969566"/>
                  <a:gd name="connsiteX5" fmla="*/ 66170 w 74748"/>
                  <a:gd name="connsiteY5" fmla="*/ 0 h 969566"/>
                  <a:gd name="connsiteX6" fmla="*/ 74748 w 74748"/>
                  <a:gd name="connsiteY6" fmla="*/ 8712 h 969566"/>
                  <a:gd name="connsiteX7" fmla="*/ 74748 w 74748"/>
                  <a:gd name="connsiteY7" fmla="*/ 960854 h 969566"/>
                  <a:gd name="connsiteX8" fmla="*/ 66170 w 74748"/>
                  <a:gd name="connsiteY8" fmla="*/ 969566 h 969566"/>
                  <a:gd name="connsiteX9" fmla="*/ 7352 w 74748"/>
                  <a:gd name="connsiteY9" fmla="*/ 969566 h 969566"/>
                  <a:gd name="connsiteX10" fmla="*/ 0 w 74748"/>
                  <a:gd name="connsiteY10" fmla="*/ 960854 h 969566"/>
                  <a:gd name="connsiteX11" fmla="*/ 0 w 74748"/>
                  <a:gd name="connsiteY11" fmla="*/ 8712 h 969566"/>
                  <a:gd name="connsiteX12" fmla="*/ 7352 w 74748"/>
                  <a:gd name="connsiteY12" fmla="*/ 0 h 96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748" h="969566">
                    <a:moveTo>
                      <a:pt x="16194" y="16204"/>
                    </a:moveTo>
                    <a:lnTo>
                      <a:pt x="16194" y="953368"/>
                    </a:lnTo>
                    <a:lnTo>
                      <a:pt x="57306" y="953368"/>
                    </a:lnTo>
                    <a:lnTo>
                      <a:pt x="57306" y="16204"/>
                    </a:lnTo>
                    <a:close/>
                    <a:moveTo>
                      <a:pt x="7352" y="0"/>
                    </a:moveTo>
                    <a:lnTo>
                      <a:pt x="66170" y="0"/>
                    </a:lnTo>
                    <a:cubicBezTo>
                      <a:pt x="71072" y="0"/>
                      <a:pt x="74748" y="3734"/>
                      <a:pt x="74748" y="8712"/>
                    </a:cubicBezTo>
                    <a:lnTo>
                      <a:pt x="74748" y="960854"/>
                    </a:lnTo>
                    <a:cubicBezTo>
                      <a:pt x="74748" y="965832"/>
                      <a:pt x="71072" y="969566"/>
                      <a:pt x="66170" y="969566"/>
                    </a:cubicBezTo>
                    <a:lnTo>
                      <a:pt x="7352" y="969566"/>
                    </a:lnTo>
                    <a:cubicBezTo>
                      <a:pt x="3676" y="969566"/>
                      <a:pt x="0" y="965832"/>
                      <a:pt x="0" y="960854"/>
                    </a:cubicBezTo>
                    <a:lnTo>
                      <a:pt x="0" y="8712"/>
                    </a:lnTo>
                    <a:cubicBezTo>
                      <a:pt x="0" y="3734"/>
                      <a:pt x="3676" y="0"/>
                      <a:pt x="7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2B2763FA-29B2-C84B-8D9A-F562B427863F}"/>
                  </a:ext>
                </a:extLst>
              </p:cNvPr>
              <p:cNvSpPr/>
              <p:nvPr/>
            </p:nvSpPr>
            <p:spPr>
              <a:xfrm>
                <a:off x="20107082" y="9749252"/>
                <a:ext cx="58552" cy="95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765">
                    <a:moveTo>
                      <a:pt x="0" y="0"/>
                    </a:moveTo>
                    <a:lnTo>
                      <a:pt x="0" y="359"/>
                    </a:lnTo>
                    <a:lnTo>
                      <a:pt x="0" y="719"/>
                    </a:lnTo>
                    <a:cubicBezTo>
                      <a:pt x="0" y="732"/>
                      <a:pt x="5" y="743"/>
                      <a:pt x="14" y="752"/>
                    </a:cubicBezTo>
                    <a:cubicBezTo>
                      <a:pt x="22" y="761"/>
                      <a:pt x="34" y="765"/>
                      <a:pt x="46" y="765"/>
                    </a:cubicBezTo>
                    <a:lnTo>
                      <a:pt x="48" y="76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255A7D86-8688-AB4C-8927-0A18BBC5DA10}"/>
                  </a:ext>
                </a:extLst>
              </p:cNvPr>
              <p:cNvSpPr/>
              <p:nvPr/>
            </p:nvSpPr>
            <p:spPr>
              <a:xfrm>
                <a:off x="20320112" y="9749252"/>
                <a:ext cx="58552" cy="95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765">
                    <a:moveTo>
                      <a:pt x="0" y="0"/>
                    </a:moveTo>
                    <a:lnTo>
                      <a:pt x="0" y="765"/>
                    </a:lnTo>
                    <a:lnTo>
                      <a:pt x="48" y="765"/>
                    </a:lnTo>
                    <a:lnTo>
                      <a:pt x="48" y="38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674DCF9-7788-E247-9BC8-1AB5C0179574}"/>
                  </a:ext>
                </a:extLst>
              </p:cNvPr>
              <p:cNvSpPr/>
              <p:nvPr/>
            </p:nvSpPr>
            <p:spPr>
              <a:xfrm>
                <a:off x="20235398" y="9784146"/>
                <a:ext cx="14950" cy="255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06">
                    <a:moveTo>
                      <a:pt x="7" y="206"/>
                    </a:moveTo>
                    <a:cubicBezTo>
                      <a:pt x="3" y="206"/>
                      <a:pt x="0" y="203"/>
                      <a:pt x="0" y="19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99"/>
                    </a:lnTo>
                    <a:cubicBezTo>
                      <a:pt x="13" y="203"/>
                      <a:pt x="10" y="206"/>
                      <a:pt x="7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75A99F3D-B4C0-6842-B8C6-EFC2A7F7F180}"/>
                  </a:ext>
                </a:extLst>
              </p:cNvPr>
              <p:cNvSpPr/>
              <p:nvPr/>
            </p:nvSpPr>
            <p:spPr>
              <a:xfrm>
                <a:off x="20219203" y="10472065"/>
                <a:ext cx="14950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2">
                    <a:moveTo>
                      <a:pt x="6" y="192"/>
                    </a:moveTo>
                    <a:cubicBezTo>
                      <a:pt x="2" y="192"/>
                      <a:pt x="0" y="189"/>
                      <a:pt x="0" y="185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85"/>
                    </a:lnTo>
                    <a:cubicBezTo>
                      <a:pt x="13" y="189"/>
                      <a:pt x="10" y="192"/>
                      <a:pt x="6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B0BED528-8DD4-FA45-8171-2B66B42CE0D0}"/>
                  </a:ext>
                </a:extLst>
              </p:cNvPr>
              <p:cNvSpPr/>
              <p:nvPr/>
            </p:nvSpPr>
            <p:spPr>
              <a:xfrm>
                <a:off x="20219203" y="10297593"/>
                <a:ext cx="14950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71">
                    <a:moveTo>
                      <a:pt x="6" y="71"/>
                    </a:moveTo>
                    <a:cubicBezTo>
                      <a:pt x="2" y="71"/>
                      <a:pt x="0" y="68"/>
                      <a:pt x="0" y="64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64"/>
                    </a:lnTo>
                    <a:cubicBezTo>
                      <a:pt x="13" y="68"/>
                      <a:pt x="10" y="71"/>
                      <a:pt x="6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2F9490D1-3A92-F84A-85C4-06A148D2FEAB}"/>
                  </a:ext>
                </a:extLst>
              </p:cNvPr>
              <p:cNvSpPr/>
              <p:nvPr/>
            </p:nvSpPr>
            <p:spPr>
              <a:xfrm>
                <a:off x="20575500" y="9898800"/>
                <a:ext cx="120842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97">
                    <a:moveTo>
                      <a:pt x="98" y="49"/>
                    </a:moveTo>
                    <a:cubicBezTo>
                      <a:pt x="98" y="75"/>
                      <a:pt x="76" y="97"/>
                      <a:pt x="49" y="97"/>
                    </a:cubicBezTo>
                    <a:cubicBezTo>
                      <a:pt x="22" y="97"/>
                      <a:pt x="0" y="75"/>
                      <a:pt x="0" y="49"/>
                    </a:cubicBezTo>
                    <a:cubicBezTo>
                      <a:pt x="0" y="22"/>
                      <a:pt x="22" y="0"/>
                      <a:pt x="49" y="0"/>
                    </a:cubicBezTo>
                    <a:cubicBezTo>
                      <a:pt x="76" y="0"/>
                      <a:pt x="98" y="22"/>
                      <a:pt x="98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2884F636-9B5D-F448-BAE8-C0CCF590D408}"/>
                  </a:ext>
                </a:extLst>
              </p:cNvPr>
              <p:cNvSpPr/>
              <p:nvPr/>
            </p:nvSpPr>
            <p:spPr>
              <a:xfrm>
                <a:off x="20163143" y="8572812"/>
                <a:ext cx="209293" cy="844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9" h="679">
                    <a:moveTo>
                      <a:pt x="0" y="0"/>
                    </a:moveTo>
                    <a:lnTo>
                      <a:pt x="0" y="679"/>
                    </a:lnTo>
                    <a:cubicBezTo>
                      <a:pt x="1" y="679"/>
                      <a:pt x="1" y="679"/>
                      <a:pt x="2" y="679"/>
                    </a:cubicBezTo>
                    <a:lnTo>
                      <a:pt x="169" y="67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0397FB3F-2A4B-BC4F-81B0-660A9299A5D7}"/>
                  </a:ext>
                </a:extLst>
              </p:cNvPr>
              <p:cNvSpPr/>
              <p:nvPr/>
            </p:nvSpPr>
            <p:spPr>
              <a:xfrm>
                <a:off x="20155668" y="8564088"/>
                <a:ext cx="225488" cy="862391"/>
              </a:xfrm>
              <a:custGeom>
                <a:avLst/>
                <a:gdLst>
                  <a:gd name="connsiteX0" fmla="*/ 16196 w 225488"/>
                  <a:gd name="connsiteY0" fmla="*/ 17447 h 862391"/>
                  <a:gd name="connsiteX1" fmla="*/ 16196 w 225488"/>
                  <a:gd name="connsiteY1" fmla="*/ 846190 h 862391"/>
                  <a:gd name="connsiteX2" fmla="*/ 208048 w 225488"/>
                  <a:gd name="connsiteY2" fmla="*/ 846190 h 862391"/>
                  <a:gd name="connsiteX3" fmla="*/ 208048 w 225488"/>
                  <a:gd name="connsiteY3" fmla="*/ 17447 h 862391"/>
                  <a:gd name="connsiteX4" fmla="*/ 7434 w 225488"/>
                  <a:gd name="connsiteY4" fmla="*/ 0 h 862391"/>
                  <a:gd name="connsiteX5" fmla="*/ 216816 w 225488"/>
                  <a:gd name="connsiteY5" fmla="*/ 0 h 862391"/>
                  <a:gd name="connsiteX6" fmla="*/ 225488 w 225488"/>
                  <a:gd name="connsiteY6" fmla="*/ 8711 h 862391"/>
                  <a:gd name="connsiteX7" fmla="*/ 225488 w 225488"/>
                  <a:gd name="connsiteY7" fmla="*/ 853680 h 862391"/>
                  <a:gd name="connsiteX8" fmla="*/ 216816 w 225488"/>
                  <a:gd name="connsiteY8" fmla="*/ 862391 h 862391"/>
                  <a:gd name="connsiteX9" fmla="*/ 9912 w 225488"/>
                  <a:gd name="connsiteY9" fmla="*/ 862391 h 862391"/>
                  <a:gd name="connsiteX10" fmla="*/ 7434 w 225488"/>
                  <a:gd name="connsiteY10" fmla="*/ 862391 h 862391"/>
                  <a:gd name="connsiteX11" fmla="*/ 0 w 225488"/>
                  <a:gd name="connsiteY11" fmla="*/ 853680 h 862391"/>
                  <a:gd name="connsiteX12" fmla="*/ 0 w 225488"/>
                  <a:gd name="connsiteY12" fmla="*/ 8711 h 862391"/>
                  <a:gd name="connsiteX13" fmla="*/ 7434 w 225488"/>
                  <a:gd name="connsiteY13" fmla="*/ 0 h 862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5488" h="862391">
                    <a:moveTo>
                      <a:pt x="16196" y="17447"/>
                    </a:moveTo>
                    <a:lnTo>
                      <a:pt x="16196" y="846190"/>
                    </a:lnTo>
                    <a:lnTo>
                      <a:pt x="208048" y="846190"/>
                    </a:lnTo>
                    <a:lnTo>
                      <a:pt x="208048" y="17447"/>
                    </a:lnTo>
                    <a:close/>
                    <a:moveTo>
                      <a:pt x="7434" y="0"/>
                    </a:moveTo>
                    <a:lnTo>
                      <a:pt x="216816" y="0"/>
                    </a:lnTo>
                    <a:cubicBezTo>
                      <a:pt x="221772" y="0"/>
                      <a:pt x="225488" y="3733"/>
                      <a:pt x="225488" y="8711"/>
                    </a:cubicBezTo>
                    <a:lnTo>
                      <a:pt x="225488" y="853680"/>
                    </a:lnTo>
                    <a:cubicBezTo>
                      <a:pt x="225488" y="858658"/>
                      <a:pt x="221772" y="862391"/>
                      <a:pt x="216816" y="862391"/>
                    </a:cubicBezTo>
                    <a:lnTo>
                      <a:pt x="9912" y="862391"/>
                    </a:lnTo>
                    <a:cubicBezTo>
                      <a:pt x="8672" y="862391"/>
                      <a:pt x="7434" y="862391"/>
                      <a:pt x="7434" y="862391"/>
                    </a:cubicBezTo>
                    <a:cubicBezTo>
                      <a:pt x="3716" y="861147"/>
                      <a:pt x="0" y="858658"/>
                      <a:pt x="0" y="853680"/>
                    </a:cubicBezTo>
                    <a:lnTo>
                      <a:pt x="0" y="8711"/>
                    </a:lnTo>
                    <a:cubicBezTo>
                      <a:pt x="0" y="3733"/>
                      <a:pt x="3716" y="0"/>
                      <a:pt x="7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B58ECF6D-41B2-E646-BA09-104A236FD67B}"/>
                  </a:ext>
                </a:extLst>
              </p:cNvPr>
              <p:cNvSpPr/>
              <p:nvPr/>
            </p:nvSpPr>
            <p:spPr>
              <a:xfrm>
                <a:off x="20107082" y="8517977"/>
                <a:ext cx="54815" cy="899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723">
                    <a:moveTo>
                      <a:pt x="22" y="0"/>
                    </a:moveTo>
                    <a:cubicBezTo>
                      <a:pt x="16" y="0"/>
                      <a:pt x="11" y="3"/>
                      <a:pt x="6" y="6"/>
                    </a:cubicBezTo>
                    <a:cubicBezTo>
                      <a:pt x="3" y="10"/>
                      <a:pt x="0" y="16"/>
                      <a:pt x="0" y="22"/>
                    </a:cubicBezTo>
                    <a:lnTo>
                      <a:pt x="0" y="349"/>
                    </a:lnTo>
                    <a:lnTo>
                      <a:pt x="0" y="677"/>
                    </a:lnTo>
                    <a:cubicBezTo>
                      <a:pt x="0" y="689"/>
                      <a:pt x="5" y="701"/>
                      <a:pt x="13" y="710"/>
                    </a:cubicBezTo>
                    <a:cubicBezTo>
                      <a:pt x="22" y="718"/>
                      <a:pt x="33" y="723"/>
                      <a:pt x="45" y="723"/>
                    </a:cubicBezTo>
                    <a:lnTo>
                      <a:pt x="45" y="372"/>
                    </a:lnTo>
                    <a:lnTo>
                      <a:pt x="45" y="22"/>
                    </a:lnTo>
                    <a:cubicBezTo>
                      <a:pt x="45" y="16"/>
                      <a:pt x="43" y="10"/>
                      <a:pt x="39" y="6"/>
                    </a:cubicBezTo>
                    <a:cubicBezTo>
                      <a:pt x="35" y="3"/>
                      <a:pt x="29" y="0"/>
                      <a:pt x="2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9C1C733-EE79-3D41-8749-BB84EDF0C28C}"/>
                  </a:ext>
                </a:extLst>
              </p:cNvPr>
              <p:cNvSpPr/>
              <p:nvPr/>
            </p:nvSpPr>
            <p:spPr>
              <a:xfrm>
                <a:off x="20098360" y="8509254"/>
                <a:ext cx="72256" cy="917225"/>
              </a:xfrm>
              <a:custGeom>
                <a:avLst/>
                <a:gdLst>
                  <a:gd name="connsiteX0" fmla="*/ 35546 w 72256"/>
                  <a:gd name="connsiteY0" fmla="*/ 17447 h 917225"/>
                  <a:gd name="connsiteX1" fmla="*/ 22270 w 72256"/>
                  <a:gd name="connsiteY1" fmla="*/ 22425 h 917225"/>
                  <a:gd name="connsiteX2" fmla="*/ 17442 w 72256"/>
                  <a:gd name="connsiteY2" fmla="*/ 36114 h 917225"/>
                  <a:gd name="connsiteX3" fmla="*/ 17442 w 72256"/>
                  <a:gd name="connsiteY3" fmla="*/ 851243 h 917225"/>
                  <a:gd name="connsiteX4" fmla="*/ 30718 w 72256"/>
                  <a:gd name="connsiteY4" fmla="*/ 886088 h 917225"/>
                  <a:gd name="connsiteX5" fmla="*/ 56062 w 72256"/>
                  <a:gd name="connsiteY5" fmla="*/ 899777 h 917225"/>
                  <a:gd name="connsiteX6" fmla="*/ 56062 w 72256"/>
                  <a:gd name="connsiteY6" fmla="*/ 36114 h 917225"/>
                  <a:gd name="connsiteX7" fmla="*/ 50028 w 72256"/>
                  <a:gd name="connsiteY7" fmla="*/ 22425 h 917225"/>
                  <a:gd name="connsiteX8" fmla="*/ 36752 w 72256"/>
                  <a:gd name="connsiteY8" fmla="*/ 17447 h 917225"/>
                  <a:gd name="connsiteX9" fmla="*/ 35516 w 72256"/>
                  <a:gd name="connsiteY9" fmla="*/ 0 h 917225"/>
                  <a:gd name="connsiteX10" fmla="*/ 36742 w 72256"/>
                  <a:gd name="connsiteY10" fmla="*/ 0 h 917225"/>
                  <a:gd name="connsiteX11" fmla="*/ 62460 w 72256"/>
                  <a:gd name="connsiteY11" fmla="*/ 9956 h 917225"/>
                  <a:gd name="connsiteX12" fmla="*/ 72256 w 72256"/>
                  <a:gd name="connsiteY12" fmla="*/ 36092 h 917225"/>
                  <a:gd name="connsiteX13" fmla="*/ 72256 w 72256"/>
                  <a:gd name="connsiteY13" fmla="*/ 908513 h 917225"/>
                  <a:gd name="connsiteX14" fmla="*/ 69808 w 72256"/>
                  <a:gd name="connsiteY14" fmla="*/ 914736 h 917225"/>
                  <a:gd name="connsiteX15" fmla="*/ 63684 w 72256"/>
                  <a:gd name="connsiteY15" fmla="*/ 917225 h 917225"/>
                  <a:gd name="connsiteX16" fmla="*/ 18372 w 72256"/>
                  <a:gd name="connsiteY16" fmla="*/ 897312 h 917225"/>
                  <a:gd name="connsiteX17" fmla="*/ 0 w 72256"/>
                  <a:gd name="connsiteY17" fmla="*/ 851264 h 917225"/>
                  <a:gd name="connsiteX18" fmla="*/ 0 w 72256"/>
                  <a:gd name="connsiteY18" fmla="*/ 36092 h 917225"/>
                  <a:gd name="connsiteX19" fmla="*/ 9798 w 72256"/>
                  <a:gd name="connsiteY19" fmla="*/ 9956 h 917225"/>
                  <a:gd name="connsiteX20" fmla="*/ 35516 w 72256"/>
                  <a:gd name="connsiteY20" fmla="*/ 0 h 91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2256" h="917225">
                    <a:moveTo>
                      <a:pt x="35546" y="17447"/>
                    </a:moveTo>
                    <a:cubicBezTo>
                      <a:pt x="30718" y="17447"/>
                      <a:pt x="25890" y="18691"/>
                      <a:pt x="22270" y="22425"/>
                    </a:cubicBezTo>
                    <a:cubicBezTo>
                      <a:pt x="18648" y="26158"/>
                      <a:pt x="17442" y="31136"/>
                      <a:pt x="17442" y="36114"/>
                    </a:cubicBezTo>
                    <a:lnTo>
                      <a:pt x="17442" y="851243"/>
                    </a:lnTo>
                    <a:cubicBezTo>
                      <a:pt x="17442" y="863687"/>
                      <a:pt x="22270" y="876132"/>
                      <a:pt x="30718" y="886088"/>
                    </a:cubicBezTo>
                    <a:cubicBezTo>
                      <a:pt x="37958" y="893555"/>
                      <a:pt x="46408" y="897288"/>
                      <a:pt x="56062" y="899777"/>
                    </a:cubicBezTo>
                    <a:lnTo>
                      <a:pt x="56062" y="36114"/>
                    </a:lnTo>
                    <a:cubicBezTo>
                      <a:pt x="56062" y="31136"/>
                      <a:pt x="53648" y="26158"/>
                      <a:pt x="50028" y="22425"/>
                    </a:cubicBezTo>
                    <a:cubicBezTo>
                      <a:pt x="46408" y="18691"/>
                      <a:pt x="41580" y="17447"/>
                      <a:pt x="36752" y="17447"/>
                    </a:cubicBezTo>
                    <a:close/>
                    <a:moveTo>
                      <a:pt x="35516" y="0"/>
                    </a:moveTo>
                    <a:lnTo>
                      <a:pt x="36742" y="0"/>
                    </a:lnTo>
                    <a:cubicBezTo>
                      <a:pt x="46538" y="0"/>
                      <a:pt x="55112" y="3734"/>
                      <a:pt x="62460" y="9956"/>
                    </a:cubicBezTo>
                    <a:cubicBezTo>
                      <a:pt x="68582" y="17424"/>
                      <a:pt x="72256" y="26135"/>
                      <a:pt x="72256" y="36092"/>
                    </a:cubicBezTo>
                    <a:lnTo>
                      <a:pt x="72256" y="908513"/>
                    </a:lnTo>
                    <a:cubicBezTo>
                      <a:pt x="72256" y="911002"/>
                      <a:pt x="71032" y="913491"/>
                      <a:pt x="69808" y="914736"/>
                    </a:cubicBezTo>
                    <a:cubicBezTo>
                      <a:pt x="68582" y="915980"/>
                      <a:pt x="66134" y="917225"/>
                      <a:pt x="63684" y="917225"/>
                    </a:cubicBezTo>
                    <a:cubicBezTo>
                      <a:pt x="46538" y="915980"/>
                      <a:pt x="30618" y="909758"/>
                      <a:pt x="18372" y="897312"/>
                    </a:cubicBezTo>
                    <a:cubicBezTo>
                      <a:pt x="6124" y="884867"/>
                      <a:pt x="0" y="868688"/>
                      <a:pt x="0" y="851264"/>
                    </a:cubicBezTo>
                    <a:lnTo>
                      <a:pt x="0" y="36092"/>
                    </a:lnTo>
                    <a:cubicBezTo>
                      <a:pt x="0" y="26135"/>
                      <a:pt x="3676" y="17424"/>
                      <a:pt x="9798" y="9956"/>
                    </a:cubicBezTo>
                    <a:cubicBezTo>
                      <a:pt x="17146" y="3734"/>
                      <a:pt x="25720" y="0"/>
                      <a:pt x="35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B0FC5B7F-753F-8A4B-A426-DADD9785493B}"/>
                  </a:ext>
                </a:extLst>
              </p:cNvPr>
              <p:cNvSpPr/>
              <p:nvPr/>
            </p:nvSpPr>
            <p:spPr>
              <a:xfrm>
                <a:off x="20373681" y="8517977"/>
                <a:ext cx="54815" cy="899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723">
                    <a:moveTo>
                      <a:pt x="23" y="0"/>
                    </a:moveTo>
                    <a:cubicBezTo>
                      <a:pt x="17" y="0"/>
                      <a:pt x="10" y="3"/>
                      <a:pt x="7" y="6"/>
                    </a:cubicBezTo>
                    <a:cubicBezTo>
                      <a:pt x="3" y="10"/>
                      <a:pt x="0" y="16"/>
                      <a:pt x="0" y="22"/>
                    </a:cubicBezTo>
                    <a:lnTo>
                      <a:pt x="0" y="372"/>
                    </a:lnTo>
                    <a:lnTo>
                      <a:pt x="0" y="723"/>
                    </a:lnTo>
                    <a:lnTo>
                      <a:pt x="23" y="723"/>
                    </a:lnTo>
                    <a:lnTo>
                      <a:pt x="45" y="723"/>
                    </a:lnTo>
                    <a:lnTo>
                      <a:pt x="45" y="372"/>
                    </a:lnTo>
                    <a:lnTo>
                      <a:pt x="45" y="22"/>
                    </a:lnTo>
                    <a:cubicBezTo>
                      <a:pt x="45" y="16"/>
                      <a:pt x="43" y="10"/>
                      <a:pt x="39" y="6"/>
                    </a:cubicBezTo>
                    <a:cubicBezTo>
                      <a:pt x="34" y="3"/>
                      <a:pt x="29" y="0"/>
                      <a:pt x="2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BDD4C138-A2D0-DC4C-A65A-2BD20F4E3E46}"/>
                  </a:ext>
                </a:extLst>
              </p:cNvPr>
              <p:cNvSpPr/>
              <p:nvPr/>
            </p:nvSpPr>
            <p:spPr>
              <a:xfrm>
                <a:off x="20364960" y="8509254"/>
                <a:ext cx="71012" cy="917225"/>
              </a:xfrm>
              <a:custGeom>
                <a:avLst/>
                <a:gdLst>
                  <a:gd name="connsiteX0" fmla="*/ 36276 w 71012"/>
                  <a:gd name="connsiteY0" fmla="*/ 17759 h 917225"/>
                  <a:gd name="connsiteX1" fmla="*/ 23466 w 71012"/>
                  <a:gd name="connsiteY1" fmla="*/ 22425 h 917225"/>
                  <a:gd name="connsiteX2" fmla="*/ 17438 w 71012"/>
                  <a:gd name="connsiteY2" fmla="*/ 36114 h 917225"/>
                  <a:gd name="connsiteX3" fmla="*/ 17438 w 71012"/>
                  <a:gd name="connsiteY3" fmla="*/ 901024 h 917225"/>
                  <a:gd name="connsiteX4" fmla="*/ 54812 w 71012"/>
                  <a:gd name="connsiteY4" fmla="*/ 901024 h 917225"/>
                  <a:gd name="connsiteX5" fmla="*/ 54812 w 71012"/>
                  <a:gd name="connsiteY5" fmla="*/ 36114 h 917225"/>
                  <a:gd name="connsiteX6" fmla="*/ 49990 w 71012"/>
                  <a:gd name="connsiteY6" fmla="*/ 22425 h 917225"/>
                  <a:gd name="connsiteX7" fmla="*/ 36276 w 71012"/>
                  <a:gd name="connsiteY7" fmla="*/ 17759 h 917225"/>
                  <a:gd name="connsiteX8" fmla="*/ 36730 w 71012"/>
                  <a:gd name="connsiteY8" fmla="*/ 0 h 917225"/>
                  <a:gd name="connsiteX9" fmla="*/ 61216 w 71012"/>
                  <a:gd name="connsiteY9" fmla="*/ 9956 h 917225"/>
                  <a:gd name="connsiteX10" fmla="*/ 71012 w 71012"/>
                  <a:gd name="connsiteY10" fmla="*/ 36092 h 917225"/>
                  <a:gd name="connsiteX11" fmla="*/ 71012 w 71012"/>
                  <a:gd name="connsiteY11" fmla="*/ 908513 h 917225"/>
                  <a:gd name="connsiteX12" fmla="*/ 63666 w 71012"/>
                  <a:gd name="connsiteY12" fmla="*/ 917225 h 917225"/>
                  <a:gd name="connsiteX13" fmla="*/ 8572 w 71012"/>
                  <a:gd name="connsiteY13" fmla="*/ 917225 h 917225"/>
                  <a:gd name="connsiteX14" fmla="*/ 0 w 71012"/>
                  <a:gd name="connsiteY14" fmla="*/ 908513 h 917225"/>
                  <a:gd name="connsiteX15" fmla="*/ 0 w 71012"/>
                  <a:gd name="connsiteY15" fmla="*/ 36092 h 917225"/>
                  <a:gd name="connsiteX16" fmla="*/ 11020 w 71012"/>
                  <a:gd name="connsiteY16" fmla="*/ 9956 h 917225"/>
                  <a:gd name="connsiteX17" fmla="*/ 36730 w 71012"/>
                  <a:gd name="connsiteY17" fmla="*/ 0 h 91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012" h="917225">
                    <a:moveTo>
                      <a:pt x="36276" y="17759"/>
                    </a:moveTo>
                    <a:cubicBezTo>
                      <a:pt x="31302" y="17759"/>
                      <a:pt x="26480" y="19314"/>
                      <a:pt x="23466" y="22425"/>
                    </a:cubicBezTo>
                    <a:cubicBezTo>
                      <a:pt x="19850" y="26158"/>
                      <a:pt x="17438" y="31136"/>
                      <a:pt x="17438" y="36114"/>
                    </a:cubicBezTo>
                    <a:lnTo>
                      <a:pt x="17438" y="901024"/>
                    </a:lnTo>
                    <a:lnTo>
                      <a:pt x="54812" y="901024"/>
                    </a:lnTo>
                    <a:lnTo>
                      <a:pt x="54812" y="36114"/>
                    </a:lnTo>
                    <a:cubicBezTo>
                      <a:pt x="54812" y="31136"/>
                      <a:pt x="53606" y="26158"/>
                      <a:pt x="49990" y="22425"/>
                    </a:cubicBezTo>
                    <a:cubicBezTo>
                      <a:pt x="46372" y="19314"/>
                      <a:pt x="41248" y="17759"/>
                      <a:pt x="36276" y="17759"/>
                    </a:cubicBezTo>
                    <a:close/>
                    <a:moveTo>
                      <a:pt x="36730" y="0"/>
                    </a:moveTo>
                    <a:cubicBezTo>
                      <a:pt x="45300" y="0"/>
                      <a:pt x="55094" y="3734"/>
                      <a:pt x="61216" y="9956"/>
                    </a:cubicBezTo>
                    <a:cubicBezTo>
                      <a:pt x="68562" y="17424"/>
                      <a:pt x="71012" y="26135"/>
                      <a:pt x="71012" y="36092"/>
                    </a:cubicBezTo>
                    <a:lnTo>
                      <a:pt x="71012" y="908513"/>
                    </a:lnTo>
                    <a:cubicBezTo>
                      <a:pt x="71012" y="913491"/>
                      <a:pt x="68562" y="917225"/>
                      <a:pt x="63666" y="917225"/>
                    </a:cubicBezTo>
                    <a:lnTo>
                      <a:pt x="8572" y="917225"/>
                    </a:lnTo>
                    <a:cubicBezTo>
                      <a:pt x="4898" y="917225"/>
                      <a:pt x="0" y="913491"/>
                      <a:pt x="0" y="908513"/>
                    </a:cubicBezTo>
                    <a:lnTo>
                      <a:pt x="0" y="36092"/>
                    </a:lnTo>
                    <a:cubicBezTo>
                      <a:pt x="0" y="26135"/>
                      <a:pt x="4898" y="17424"/>
                      <a:pt x="11020" y="9956"/>
                    </a:cubicBezTo>
                    <a:cubicBezTo>
                      <a:pt x="18366" y="3734"/>
                      <a:pt x="26936" y="0"/>
                      <a:pt x="367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E2E4A9B-985F-4D47-8F71-1762490B07C5}"/>
                  </a:ext>
                </a:extLst>
              </p:cNvPr>
              <p:cNvSpPr/>
              <p:nvPr/>
            </p:nvSpPr>
            <p:spPr>
              <a:xfrm>
                <a:off x="20215462" y="8564088"/>
                <a:ext cx="14950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13">
                    <a:moveTo>
                      <a:pt x="7" y="213"/>
                    </a:moveTo>
                    <a:cubicBezTo>
                      <a:pt x="3" y="213"/>
                      <a:pt x="0" y="209"/>
                      <a:pt x="0" y="206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06"/>
                    </a:lnTo>
                    <a:cubicBezTo>
                      <a:pt x="13" y="209"/>
                      <a:pt x="10" y="213"/>
                      <a:pt x="7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CE17A3ED-8ACF-D340-95B2-49C1FE273B62}"/>
                  </a:ext>
                </a:extLst>
              </p:cNvPr>
              <p:cNvSpPr/>
              <p:nvPr/>
            </p:nvSpPr>
            <p:spPr>
              <a:xfrm>
                <a:off x="20215462" y="8987806"/>
                <a:ext cx="14950" cy="246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9">
                    <a:moveTo>
                      <a:pt x="7" y="199"/>
                    </a:moveTo>
                    <a:cubicBezTo>
                      <a:pt x="3" y="199"/>
                      <a:pt x="0" y="196"/>
                      <a:pt x="0" y="192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92"/>
                    </a:lnTo>
                    <a:cubicBezTo>
                      <a:pt x="13" y="196"/>
                      <a:pt x="10" y="199"/>
                      <a:pt x="7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D3E18CC-FFE8-0446-B979-92B5F6DA70AE}"/>
                  </a:ext>
                </a:extLst>
              </p:cNvPr>
              <p:cNvSpPr/>
              <p:nvPr/>
            </p:nvSpPr>
            <p:spPr>
              <a:xfrm>
                <a:off x="20293951" y="8987806"/>
                <a:ext cx="14950" cy="438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53">
                    <a:moveTo>
                      <a:pt x="7" y="353"/>
                    </a:moveTo>
                    <a:cubicBezTo>
                      <a:pt x="3" y="353"/>
                      <a:pt x="0" y="350"/>
                      <a:pt x="0" y="34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346"/>
                    </a:lnTo>
                    <a:cubicBezTo>
                      <a:pt x="13" y="350"/>
                      <a:pt x="10" y="353"/>
                      <a:pt x="7" y="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E815288B-E31B-444C-B9F7-FB1A5F4F4984}"/>
                  </a:ext>
                </a:extLst>
              </p:cNvPr>
              <p:cNvSpPr/>
              <p:nvPr/>
            </p:nvSpPr>
            <p:spPr>
              <a:xfrm>
                <a:off x="20293951" y="8693696"/>
                <a:ext cx="14950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65">
                    <a:moveTo>
                      <a:pt x="7" y="65"/>
                    </a:moveTo>
                    <a:cubicBezTo>
                      <a:pt x="3" y="65"/>
                      <a:pt x="0" y="62"/>
                      <a:pt x="0" y="58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58"/>
                    </a:lnTo>
                    <a:cubicBezTo>
                      <a:pt x="13" y="62"/>
                      <a:pt x="10" y="65"/>
                      <a:pt x="7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B423E4F0-BF59-0142-921E-BA157C409129}"/>
                  </a:ext>
                </a:extLst>
              </p:cNvPr>
              <p:cNvSpPr/>
              <p:nvPr/>
            </p:nvSpPr>
            <p:spPr>
              <a:xfrm>
                <a:off x="20107082" y="8517977"/>
                <a:ext cx="54815" cy="899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723">
                    <a:moveTo>
                      <a:pt x="22" y="0"/>
                    </a:moveTo>
                    <a:cubicBezTo>
                      <a:pt x="16" y="0"/>
                      <a:pt x="11" y="3"/>
                      <a:pt x="6" y="6"/>
                    </a:cubicBezTo>
                    <a:cubicBezTo>
                      <a:pt x="3" y="10"/>
                      <a:pt x="0" y="16"/>
                      <a:pt x="0" y="22"/>
                    </a:cubicBezTo>
                    <a:lnTo>
                      <a:pt x="0" y="349"/>
                    </a:lnTo>
                    <a:lnTo>
                      <a:pt x="0" y="677"/>
                    </a:lnTo>
                    <a:cubicBezTo>
                      <a:pt x="0" y="689"/>
                      <a:pt x="5" y="701"/>
                      <a:pt x="13" y="710"/>
                    </a:cubicBezTo>
                    <a:cubicBezTo>
                      <a:pt x="22" y="718"/>
                      <a:pt x="33" y="723"/>
                      <a:pt x="45" y="723"/>
                    </a:cubicBezTo>
                    <a:lnTo>
                      <a:pt x="45" y="372"/>
                    </a:lnTo>
                    <a:lnTo>
                      <a:pt x="45" y="22"/>
                    </a:lnTo>
                    <a:cubicBezTo>
                      <a:pt x="45" y="16"/>
                      <a:pt x="43" y="10"/>
                      <a:pt x="39" y="6"/>
                    </a:cubicBezTo>
                    <a:cubicBezTo>
                      <a:pt x="35" y="3"/>
                      <a:pt x="29" y="0"/>
                      <a:pt x="2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832119A1-A1DD-E947-A360-961ABC33943A}"/>
                  </a:ext>
                </a:extLst>
              </p:cNvPr>
              <p:cNvSpPr/>
              <p:nvPr/>
            </p:nvSpPr>
            <p:spPr>
              <a:xfrm>
                <a:off x="20373681" y="8517977"/>
                <a:ext cx="54815" cy="899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723">
                    <a:moveTo>
                      <a:pt x="23" y="0"/>
                    </a:moveTo>
                    <a:cubicBezTo>
                      <a:pt x="17" y="0"/>
                      <a:pt x="10" y="3"/>
                      <a:pt x="7" y="6"/>
                    </a:cubicBezTo>
                    <a:cubicBezTo>
                      <a:pt x="3" y="10"/>
                      <a:pt x="0" y="16"/>
                      <a:pt x="0" y="22"/>
                    </a:cubicBezTo>
                    <a:lnTo>
                      <a:pt x="0" y="372"/>
                    </a:lnTo>
                    <a:lnTo>
                      <a:pt x="0" y="723"/>
                    </a:lnTo>
                    <a:lnTo>
                      <a:pt x="23" y="723"/>
                    </a:lnTo>
                    <a:lnTo>
                      <a:pt x="45" y="723"/>
                    </a:lnTo>
                    <a:lnTo>
                      <a:pt x="45" y="372"/>
                    </a:lnTo>
                    <a:lnTo>
                      <a:pt x="45" y="22"/>
                    </a:lnTo>
                    <a:cubicBezTo>
                      <a:pt x="45" y="16"/>
                      <a:pt x="43" y="10"/>
                      <a:pt x="39" y="6"/>
                    </a:cubicBezTo>
                    <a:cubicBezTo>
                      <a:pt x="34" y="3"/>
                      <a:pt x="29" y="0"/>
                      <a:pt x="2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6C20B30D-3E7C-6D47-861B-38E6D7F4889A}"/>
                  </a:ext>
                </a:extLst>
              </p:cNvPr>
              <p:cNvSpPr/>
              <p:nvPr/>
            </p:nvSpPr>
            <p:spPr>
              <a:xfrm>
                <a:off x="21610751" y="8470621"/>
                <a:ext cx="208048" cy="955858"/>
              </a:xfrm>
              <a:custGeom>
                <a:avLst/>
                <a:gdLst>
                  <a:gd name="connsiteX0" fmla="*/ 60730 w 208048"/>
                  <a:gd name="connsiteY0" fmla="*/ 16201 h 955858"/>
                  <a:gd name="connsiteX1" fmla="*/ 29806 w 208048"/>
                  <a:gd name="connsiteY1" fmla="*/ 28646 h 955858"/>
                  <a:gd name="connsiteX2" fmla="*/ 17438 w 208048"/>
                  <a:gd name="connsiteY2" fmla="*/ 59760 h 955858"/>
                  <a:gd name="connsiteX3" fmla="*/ 17438 w 208048"/>
                  <a:gd name="connsiteY3" fmla="*/ 939657 h 955858"/>
                  <a:gd name="connsiteX4" fmla="*/ 190604 w 208048"/>
                  <a:gd name="connsiteY4" fmla="*/ 939657 h 955858"/>
                  <a:gd name="connsiteX5" fmla="*/ 190604 w 208048"/>
                  <a:gd name="connsiteY5" fmla="*/ 59760 h 955858"/>
                  <a:gd name="connsiteX6" fmla="*/ 178234 w 208048"/>
                  <a:gd name="connsiteY6" fmla="*/ 28646 h 955858"/>
                  <a:gd name="connsiteX7" fmla="*/ 148548 w 208048"/>
                  <a:gd name="connsiteY7" fmla="*/ 16201 h 955858"/>
                  <a:gd name="connsiteX8" fmla="*/ 60682 w 208048"/>
                  <a:gd name="connsiteY8" fmla="*/ 0 h 955858"/>
                  <a:gd name="connsiteX9" fmla="*/ 148606 w 208048"/>
                  <a:gd name="connsiteY9" fmla="*/ 0 h 955858"/>
                  <a:gd name="connsiteX10" fmla="*/ 190710 w 208048"/>
                  <a:gd name="connsiteY10" fmla="*/ 17424 h 955858"/>
                  <a:gd name="connsiteX11" fmla="*/ 208048 w 208048"/>
                  <a:gd name="connsiteY11" fmla="*/ 59741 h 955858"/>
                  <a:gd name="connsiteX12" fmla="*/ 208048 w 208048"/>
                  <a:gd name="connsiteY12" fmla="*/ 947146 h 955858"/>
                  <a:gd name="connsiteX13" fmla="*/ 199380 w 208048"/>
                  <a:gd name="connsiteY13" fmla="*/ 955858 h 955858"/>
                  <a:gd name="connsiteX14" fmla="*/ 8670 w 208048"/>
                  <a:gd name="connsiteY14" fmla="*/ 955858 h 955858"/>
                  <a:gd name="connsiteX15" fmla="*/ 0 w 208048"/>
                  <a:gd name="connsiteY15" fmla="*/ 947146 h 955858"/>
                  <a:gd name="connsiteX16" fmla="*/ 0 w 208048"/>
                  <a:gd name="connsiteY16" fmla="*/ 59741 h 955858"/>
                  <a:gd name="connsiteX17" fmla="*/ 18576 w 208048"/>
                  <a:gd name="connsiteY17" fmla="*/ 17424 h 955858"/>
                  <a:gd name="connsiteX18" fmla="*/ 60682 w 208048"/>
                  <a:gd name="connsiteY18" fmla="*/ 0 h 9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048" h="955858">
                    <a:moveTo>
                      <a:pt x="60730" y="16201"/>
                    </a:moveTo>
                    <a:cubicBezTo>
                      <a:pt x="48360" y="16201"/>
                      <a:pt x="37228" y="21179"/>
                      <a:pt x="29806" y="28646"/>
                    </a:cubicBezTo>
                    <a:cubicBezTo>
                      <a:pt x="21148" y="37358"/>
                      <a:pt x="17438" y="48559"/>
                      <a:pt x="17438" y="59760"/>
                    </a:cubicBezTo>
                    <a:lnTo>
                      <a:pt x="17438" y="939657"/>
                    </a:lnTo>
                    <a:lnTo>
                      <a:pt x="190604" y="939657"/>
                    </a:lnTo>
                    <a:lnTo>
                      <a:pt x="190604" y="59760"/>
                    </a:lnTo>
                    <a:cubicBezTo>
                      <a:pt x="190604" y="48559"/>
                      <a:pt x="186892" y="37358"/>
                      <a:pt x="178234" y="28646"/>
                    </a:cubicBezTo>
                    <a:cubicBezTo>
                      <a:pt x="169576" y="21179"/>
                      <a:pt x="159680" y="16201"/>
                      <a:pt x="148548" y="16201"/>
                    </a:cubicBezTo>
                    <a:close/>
                    <a:moveTo>
                      <a:pt x="60682" y="0"/>
                    </a:moveTo>
                    <a:lnTo>
                      <a:pt x="148606" y="0"/>
                    </a:lnTo>
                    <a:cubicBezTo>
                      <a:pt x="163466" y="0"/>
                      <a:pt x="179566" y="6223"/>
                      <a:pt x="190710" y="17424"/>
                    </a:cubicBezTo>
                    <a:cubicBezTo>
                      <a:pt x="201856" y="28626"/>
                      <a:pt x="208048" y="43561"/>
                      <a:pt x="208048" y="59741"/>
                    </a:cubicBezTo>
                    <a:lnTo>
                      <a:pt x="208048" y="947146"/>
                    </a:lnTo>
                    <a:cubicBezTo>
                      <a:pt x="208048" y="952124"/>
                      <a:pt x="204332" y="955858"/>
                      <a:pt x="199380" y="955858"/>
                    </a:cubicBezTo>
                    <a:lnTo>
                      <a:pt x="8670" y="955858"/>
                    </a:lnTo>
                    <a:cubicBezTo>
                      <a:pt x="3716" y="955858"/>
                      <a:pt x="0" y="952124"/>
                      <a:pt x="0" y="947146"/>
                    </a:cubicBezTo>
                    <a:lnTo>
                      <a:pt x="0" y="59741"/>
                    </a:lnTo>
                    <a:cubicBezTo>
                      <a:pt x="0" y="43561"/>
                      <a:pt x="6192" y="28626"/>
                      <a:pt x="18576" y="17424"/>
                    </a:cubicBezTo>
                    <a:cubicBezTo>
                      <a:pt x="29722" y="6223"/>
                      <a:pt x="44582" y="0"/>
                      <a:pt x="606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BE0709AE-D744-0643-ACB8-5ED2A6320B1B}"/>
                  </a:ext>
                </a:extLst>
              </p:cNvPr>
              <p:cNvSpPr/>
              <p:nvPr/>
            </p:nvSpPr>
            <p:spPr>
              <a:xfrm>
                <a:off x="21610751" y="8581535"/>
                <a:ext cx="208048" cy="444904"/>
              </a:xfrm>
              <a:custGeom>
                <a:avLst/>
                <a:gdLst>
                  <a:gd name="connsiteX0" fmla="*/ 17438 w 208048"/>
                  <a:gd name="connsiteY0" fmla="*/ 16201 h 444904"/>
                  <a:gd name="connsiteX1" fmla="*/ 17438 w 208048"/>
                  <a:gd name="connsiteY1" fmla="*/ 428703 h 444904"/>
                  <a:gd name="connsiteX2" fmla="*/ 190604 w 208048"/>
                  <a:gd name="connsiteY2" fmla="*/ 428703 h 444904"/>
                  <a:gd name="connsiteX3" fmla="*/ 190604 w 208048"/>
                  <a:gd name="connsiteY3" fmla="*/ 16201 h 444904"/>
                  <a:gd name="connsiteX4" fmla="*/ 8670 w 208048"/>
                  <a:gd name="connsiteY4" fmla="*/ 0 h 444904"/>
                  <a:gd name="connsiteX5" fmla="*/ 199380 w 208048"/>
                  <a:gd name="connsiteY5" fmla="*/ 0 h 444904"/>
                  <a:gd name="connsiteX6" fmla="*/ 208048 w 208048"/>
                  <a:gd name="connsiteY6" fmla="*/ 7456 h 444904"/>
                  <a:gd name="connsiteX7" fmla="*/ 208048 w 208048"/>
                  <a:gd name="connsiteY7" fmla="*/ 436205 h 444904"/>
                  <a:gd name="connsiteX8" fmla="*/ 199380 w 208048"/>
                  <a:gd name="connsiteY8" fmla="*/ 444904 h 444904"/>
                  <a:gd name="connsiteX9" fmla="*/ 8670 w 208048"/>
                  <a:gd name="connsiteY9" fmla="*/ 444904 h 444904"/>
                  <a:gd name="connsiteX10" fmla="*/ 0 w 208048"/>
                  <a:gd name="connsiteY10" fmla="*/ 436205 h 444904"/>
                  <a:gd name="connsiteX11" fmla="*/ 0 w 208048"/>
                  <a:gd name="connsiteY11" fmla="*/ 7456 h 444904"/>
                  <a:gd name="connsiteX12" fmla="*/ 8670 w 208048"/>
                  <a:gd name="connsiteY12" fmla="*/ 0 h 44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8048" h="444904">
                    <a:moveTo>
                      <a:pt x="17438" y="16201"/>
                    </a:moveTo>
                    <a:lnTo>
                      <a:pt x="17438" y="428703"/>
                    </a:lnTo>
                    <a:lnTo>
                      <a:pt x="190604" y="428703"/>
                    </a:lnTo>
                    <a:lnTo>
                      <a:pt x="190604" y="16201"/>
                    </a:lnTo>
                    <a:close/>
                    <a:moveTo>
                      <a:pt x="8670" y="0"/>
                    </a:moveTo>
                    <a:lnTo>
                      <a:pt x="199380" y="0"/>
                    </a:lnTo>
                    <a:cubicBezTo>
                      <a:pt x="204332" y="0"/>
                      <a:pt x="208048" y="3728"/>
                      <a:pt x="208048" y="7456"/>
                    </a:cubicBezTo>
                    <a:lnTo>
                      <a:pt x="208048" y="436205"/>
                    </a:lnTo>
                    <a:cubicBezTo>
                      <a:pt x="208048" y="441176"/>
                      <a:pt x="204332" y="444904"/>
                      <a:pt x="199380" y="444904"/>
                    </a:cubicBezTo>
                    <a:lnTo>
                      <a:pt x="8670" y="444904"/>
                    </a:lnTo>
                    <a:cubicBezTo>
                      <a:pt x="3716" y="444904"/>
                      <a:pt x="0" y="441176"/>
                      <a:pt x="0" y="436205"/>
                    </a:cubicBezTo>
                    <a:lnTo>
                      <a:pt x="0" y="7456"/>
                    </a:lnTo>
                    <a:cubicBezTo>
                      <a:pt x="0" y="3728"/>
                      <a:pt x="3716" y="0"/>
                      <a:pt x="8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6A47A1ED-DC12-AD44-8716-14656F3C368A}"/>
                  </a:ext>
                </a:extLst>
              </p:cNvPr>
              <p:cNvSpPr/>
              <p:nvPr/>
            </p:nvSpPr>
            <p:spPr>
              <a:xfrm>
                <a:off x="21673042" y="8581535"/>
                <a:ext cx="83468" cy="444904"/>
              </a:xfrm>
              <a:custGeom>
                <a:avLst/>
                <a:gdLst>
                  <a:gd name="connsiteX0" fmla="*/ 16194 w 83468"/>
                  <a:gd name="connsiteY0" fmla="*/ 16201 h 444904"/>
                  <a:gd name="connsiteX1" fmla="*/ 16194 w 83468"/>
                  <a:gd name="connsiteY1" fmla="*/ 428703 h 444904"/>
                  <a:gd name="connsiteX2" fmla="*/ 66026 w 83468"/>
                  <a:gd name="connsiteY2" fmla="*/ 428703 h 444904"/>
                  <a:gd name="connsiteX3" fmla="*/ 66026 w 83468"/>
                  <a:gd name="connsiteY3" fmla="*/ 16201 h 444904"/>
                  <a:gd name="connsiteX4" fmla="*/ 8592 w 83468"/>
                  <a:gd name="connsiteY4" fmla="*/ 0 h 444904"/>
                  <a:gd name="connsiteX5" fmla="*/ 74876 w 83468"/>
                  <a:gd name="connsiteY5" fmla="*/ 0 h 444904"/>
                  <a:gd name="connsiteX6" fmla="*/ 83468 w 83468"/>
                  <a:gd name="connsiteY6" fmla="*/ 7456 h 444904"/>
                  <a:gd name="connsiteX7" fmla="*/ 83468 w 83468"/>
                  <a:gd name="connsiteY7" fmla="*/ 436205 h 444904"/>
                  <a:gd name="connsiteX8" fmla="*/ 74876 w 83468"/>
                  <a:gd name="connsiteY8" fmla="*/ 444904 h 444904"/>
                  <a:gd name="connsiteX9" fmla="*/ 8592 w 83468"/>
                  <a:gd name="connsiteY9" fmla="*/ 444904 h 444904"/>
                  <a:gd name="connsiteX10" fmla="*/ 0 w 83468"/>
                  <a:gd name="connsiteY10" fmla="*/ 436205 h 444904"/>
                  <a:gd name="connsiteX11" fmla="*/ 0 w 83468"/>
                  <a:gd name="connsiteY11" fmla="*/ 7456 h 444904"/>
                  <a:gd name="connsiteX12" fmla="*/ 8592 w 83468"/>
                  <a:gd name="connsiteY12" fmla="*/ 0 h 44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468" h="444904">
                    <a:moveTo>
                      <a:pt x="16194" y="16201"/>
                    </a:moveTo>
                    <a:lnTo>
                      <a:pt x="16194" y="428703"/>
                    </a:lnTo>
                    <a:lnTo>
                      <a:pt x="66026" y="428703"/>
                    </a:lnTo>
                    <a:lnTo>
                      <a:pt x="66026" y="16201"/>
                    </a:lnTo>
                    <a:close/>
                    <a:moveTo>
                      <a:pt x="8592" y="0"/>
                    </a:moveTo>
                    <a:lnTo>
                      <a:pt x="74876" y="0"/>
                    </a:lnTo>
                    <a:cubicBezTo>
                      <a:pt x="79786" y="0"/>
                      <a:pt x="83468" y="3728"/>
                      <a:pt x="83468" y="7456"/>
                    </a:cubicBezTo>
                    <a:lnTo>
                      <a:pt x="83468" y="436205"/>
                    </a:lnTo>
                    <a:cubicBezTo>
                      <a:pt x="83468" y="441176"/>
                      <a:pt x="79786" y="444904"/>
                      <a:pt x="74876" y="444904"/>
                    </a:cubicBezTo>
                    <a:lnTo>
                      <a:pt x="8592" y="444904"/>
                    </a:lnTo>
                    <a:cubicBezTo>
                      <a:pt x="3682" y="444904"/>
                      <a:pt x="0" y="441176"/>
                      <a:pt x="0" y="436205"/>
                    </a:cubicBezTo>
                    <a:lnTo>
                      <a:pt x="0" y="7456"/>
                    </a:lnTo>
                    <a:cubicBezTo>
                      <a:pt x="0" y="3728"/>
                      <a:pt x="3682" y="0"/>
                      <a:pt x="85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4597989B-E0B7-0F42-8372-12BD5A5EC637}"/>
                  </a:ext>
                </a:extLst>
              </p:cNvPr>
              <p:cNvSpPr/>
              <p:nvPr/>
            </p:nvSpPr>
            <p:spPr>
              <a:xfrm>
                <a:off x="21619473" y="8478098"/>
                <a:ext cx="190606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" h="755">
                    <a:moveTo>
                      <a:pt x="42" y="0"/>
                    </a:moveTo>
                    <a:lnTo>
                      <a:pt x="77" y="0"/>
                    </a:lnTo>
                    <a:lnTo>
                      <a:pt x="113" y="0"/>
                    </a:lnTo>
                    <a:cubicBezTo>
                      <a:pt x="124" y="0"/>
                      <a:pt x="134" y="5"/>
                      <a:pt x="142" y="13"/>
                    </a:cubicBezTo>
                    <a:cubicBezTo>
                      <a:pt x="149" y="20"/>
                      <a:pt x="154" y="30"/>
                      <a:pt x="154" y="42"/>
                    </a:cubicBezTo>
                    <a:lnTo>
                      <a:pt x="154" y="398"/>
                    </a:lnTo>
                    <a:lnTo>
                      <a:pt x="154" y="755"/>
                    </a:lnTo>
                    <a:lnTo>
                      <a:pt x="77" y="755"/>
                    </a:lnTo>
                    <a:lnTo>
                      <a:pt x="0" y="755"/>
                    </a:lnTo>
                    <a:lnTo>
                      <a:pt x="0" y="398"/>
                    </a:lnTo>
                    <a:lnTo>
                      <a:pt x="0" y="42"/>
                    </a:lnTo>
                    <a:cubicBezTo>
                      <a:pt x="0" y="30"/>
                      <a:pt x="5" y="20"/>
                      <a:pt x="12" y="13"/>
                    </a:cubicBezTo>
                    <a:cubicBezTo>
                      <a:pt x="20" y="5"/>
                      <a:pt x="30" y="0"/>
                      <a:pt x="42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73DB1B4D-7A2D-C541-A443-AB29EA8BBE53}"/>
                  </a:ext>
                </a:extLst>
              </p:cNvPr>
              <p:cNvSpPr/>
              <p:nvPr/>
            </p:nvSpPr>
            <p:spPr>
              <a:xfrm>
                <a:off x="22152668" y="8846982"/>
                <a:ext cx="270336" cy="234291"/>
              </a:xfrm>
              <a:custGeom>
                <a:avLst/>
                <a:gdLst>
                  <a:gd name="connsiteX0" fmla="*/ 16200 w 270336"/>
                  <a:gd name="connsiteY0" fmla="*/ 16201 h 234291"/>
                  <a:gd name="connsiteX1" fmla="*/ 16200 w 270336"/>
                  <a:gd name="connsiteY1" fmla="*/ 187125 h 234291"/>
                  <a:gd name="connsiteX2" fmla="*/ 24874 w 270336"/>
                  <a:gd name="connsiteY2" fmla="*/ 208181 h 234291"/>
                  <a:gd name="connsiteX3" fmla="*/ 47182 w 270336"/>
                  <a:gd name="connsiteY3" fmla="*/ 218090 h 234291"/>
                  <a:gd name="connsiteX4" fmla="*/ 223162 w 270336"/>
                  <a:gd name="connsiteY4" fmla="*/ 218090 h 234291"/>
                  <a:gd name="connsiteX5" fmla="*/ 244230 w 270336"/>
                  <a:gd name="connsiteY5" fmla="*/ 208181 h 234291"/>
                  <a:gd name="connsiteX6" fmla="*/ 254144 w 270336"/>
                  <a:gd name="connsiteY6" fmla="*/ 187125 h 234291"/>
                  <a:gd name="connsiteX7" fmla="*/ 254144 w 270336"/>
                  <a:gd name="connsiteY7" fmla="*/ 16201 h 234291"/>
                  <a:gd name="connsiteX8" fmla="*/ 7440 w 270336"/>
                  <a:gd name="connsiteY8" fmla="*/ 0 h 234291"/>
                  <a:gd name="connsiteX9" fmla="*/ 261656 w 270336"/>
                  <a:gd name="connsiteY9" fmla="*/ 0 h 234291"/>
                  <a:gd name="connsiteX10" fmla="*/ 270336 w 270336"/>
                  <a:gd name="connsiteY10" fmla="*/ 7438 h 234291"/>
                  <a:gd name="connsiteX11" fmla="*/ 270336 w 270336"/>
                  <a:gd name="connsiteY11" fmla="*/ 187185 h 234291"/>
                  <a:gd name="connsiteX12" fmla="*/ 256696 w 270336"/>
                  <a:gd name="connsiteY12" fmla="*/ 220655 h 234291"/>
                  <a:gd name="connsiteX13" fmla="*/ 223214 w 270336"/>
                  <a:gd name="connsiteY13" fmla="*/ 234291 h 234291"/>
                  <a:gd name="connsiteX14" fmla="*/ 47122 w 270336"/>
                  <a:gd name="connsiteY14" fmla="*/ 234291 h 234291"/>
                  <a:gd name="connsiteX15" fmla="*/ 13640 w 270336"/>
                  <a:gd name="connsiteY15" fmla="*/ 220655 h 234291"/>
                  <a:gd name="connsiteX16" fmla="*/ 0 w 270336"/>
                  <a:gd name="connsiteY16" fmla="*/ 187185 h 234291"/>
                  <a:gd name="connsiteX17" fmla="*/ 0 w 270336"/>
                  <a:gd name="connsiteY17" fmla="*/ 7438 h 234291"/>
                  <a:gd name="connsiteX18" fmla="*/ 7440 w 270336"/>
                  <a:gd name="connsiteY18" fmla="*/ 0 h 23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0336" h="234291">
                    <a:moveTo>
                      <a:pt x="16200" y="16201"/>
                    </a:moveTo>
                    <a:lnTo>
                      <a:pt x="16200" y="187125"/>
                    </a:lnTo>
                    <a:cubicBezTo>
                      <a:pt x="16200" y="194557"/>
                      <a:pt x="19916" y="203227"/>
                      <a:pt x="24874" y="208181"/>
                    </a:cubicBezTo>
                    <a:cubicBezTo>
                      <a:pt x="31070" y="214374"/>
                      <a:pt x="38506" y="218090"/>
                      <a:pt x="47182" y="218090"/>
                    </a:cubicBezTo>
                    <a:lnTo>
                      <a:pt x="223162" y="218090"/>
                    </a:lnTo>
                    <a:cubicBezTo>
                      <a:pt x="231838" y="218090"/>
                      <a:pt x="239274" y="214374"/>
                      <a:pt x="244230" y="208181"/>
                    </a:cubicBezTo>
                    <a:cubicBezTo>
                      <a:pt x="250428" y="203227"/>
                      <a:pt x="254144" y="194557"/>
                      <a:pt x="254144" y="187125"/>
                    </a:cubicBezTo>
                    <a:lnTo>
                      <a:pt x="254144" y="16201"/>
                    </a:lnTo>
                    <a:close/>
                    <a:moveTo>
                      <a:pt x="7440" y="0"/>
                    </a:moveTo>
                    <a:lnTo>
                      <a:pt x="261656" y="0"/>
                    </a:lnTo>
                    <a:cubicBezTo>
                      <a:pt x="266616" y="0"/>
                      <a:pt x="270336" y="3719"/>
                      <a:pt x="270336" y="7438"/>
                    </a:cubicBezTo>
                    <a:lnTo>
                      <a:pt x="270336" y="187185"/>
                    </a:lnTo>
                    <a:cubicBezTo>
                      <a:pt x="270336" y="199581"/>
                      <a:pt x="265376" y="211978"/>
                      <a:pt x="256696" y="220655"/>
                    </a:cubicBezTo>
                    <a:cubicBezTo>
                      <a:pt x="248016" y="230572"/>
                      <a:pt x="235614" y="234291"/>
                      <a:pt x="223214" y="234291"/>
                    </a:cubicBezTo>
                    <a:lnTo>
                      <a:pt x="47122" y="234291"/>
                    </a:lnTo>
                    <a:cubicBezTo>
                      <a:pt x="34722" y="234291"/>
                      <a:pt x="22322" y="230572"/>
                      <a:pt x="13640" y="220655"/>
                    </a:cubicBezTo>
                    <a:cubicBezTo>
                      <a:pt x="4960" y="211978"/>
                      <a:pt x="0" y="199581"/>
                      <a:pt x="0" y="187185"/>
                    </a:cubicBezTo>
                    <a:lnTo>
                      <a:pt x="0" y="7438"/>
                    </a:lnTo>
                    <a:cubicBezTo>
                      <a:pt x="0" y="3719"/>
                      <a:pt x="3720" y="0"/>
                      <a:pt x="74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2A962031-888A-F645-BDD0-4F1EBC3551D1}"/>
                  </a:ext>
                </a:extLst>
              </p:cNvPr>
              <p:cNvSpPr/>
              <p:nvPr/>
            </p:nvSpPr>
            <p:spPr>
              <a:xfrm>
                <a:off x="21802604" y="8846982"/>
                <a:ext cx="852122" cy="579497"/>
              </a:xfrm>
              <a:custGeom>
                <a:avLst/>
                <a:gdLst>
                  <a:gd name="connsiteX0" fmla="*/ 17442 w 852122"/>
                  <a:gd name="connsiteY0" fmla="*/ 16201 h 579497"/>
                  <a:gd name="connsiteX1" fmla="*/ 17442 w 852122"/>
                  <a:gd name="connsiteY1" fmla="*/ 563296 h 579497"/>
                  <a:gd name="connsiteX2" fmla="*/ 783682 w 852122"/>
                  <a:gd name="connsiteY2" fmla="*/ 563296 h 579497"/>
                  <a:gd name="connsiteX3" fmla="*/ 819754 w 852122"/>
                  <a:gd name="connsiteY3" fmla="*/ 548375 h 579497"/>
                  <a:gd name="connsiteX4" fmla="*/ 834680 w 852122"/>
                  <a:gd name="connsiteY4" fmla="*/ 512317 h 579497"/>
                  <a:gd name="connsiteX5" fmla="*/ 834680 w 852122"/>
                  <a:gd name="connsiteY5" fmla="*/ 16201 h 579497"/>
                  <a:gd name="connsiteX6" fmla="*/ 8708 w 852122"/>
                  <a:gd name="connsiteY6" fmla="*/ 0 h 579497"/>
                  <a:gd name="connsiteX7" fmla="*/ 843414 w 852122"/>
                  <a:gd name="connsiteY7" fmla="*/ 0 h 579497"/>
                  <a:gd name="connsiteX8" fmla="*/ 852122 w 852122"/>
                  <a:gd name="connsiteY8" fmla="*/ 7461 h 579497"/>
                  <a:gd name="connsiteX9" fmla="*/ 852122 w 852122"/>
                  <a:gd name="connsiteY9" fmla="*/ 512345 h 579497"/>
                  <a:gd name="connsiteX10" fmla="*/ 832218 w 852122"/>
                  <a:gd name="connsiteY10" fmla="*/ 559600 h 579497"/>
                  <a:gd name="connsiteX11" fmla="*/ 783704 w 852122"/>
                  <a:gd name="connsiteY11" fmla="*/ 579497 h 579497"/>
                  <a:gd name="connsiteX12" fmla="*/ 8708 w 852122"/>
                  <a:gd name="connsiteY12" fmla="*/ 579497 h 579497"/>
                  <a:gd name="connsiteX13" fmla="*/ 0 w 852122"/>
                  <a:gd name="connsiteY13" fmla="*/ 570792 h 579497"/>
                  <a:gd name="connsiteX14" fmla="*/ 0 w 852122"/>
                  <a:gd name="connsiteY14" fmla="*/ 7461 h 579497"/>
                  <a:gd name="connsiteX15" fmla="*/ 8708 w 852122"/>
                  <a:gd name="connsiteY15" fmla="*/ 0 h 57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52122" h="579497">
                    <a:moveTo>
                      <a:pt x="17442" y="16201"/>
                    </a:moveTo>
                    <a:lnTo>
                      <a:pt x="17442" y="563296"/>
                    </a:lnTo>
                    <a:lnTo>
                      <a:pt x="783682" y="563296"/>
                    </a:lnTo>
                    <a:cubicBezTo>
                      <a:pt x="797364" y="563296"/>
                      <a:pt x="811048" y="557079"/>
                      <a:pt x="819754" y="548375"/>
                    </a:cubicBezTo>
                    <a:cubicBezTo>
                      <a:pt x="829706" y="538428"/>
                      <a:pt x="834680" y="525994"/>
                      <a:pt x="834680" y="512317"/>
                    </a:cubicBezTo>
                    <a:lnTo>
                      <a:pt x="834680" y="16201"/>
                    </a:lnTo>
                    <a:close/>
                    <a:moveTo>
                      <a:pt x="8708" y="0"/>
                    </a:moveTo>
                    <a:lnTo>
                      <a:pt x="843414" y="0"/>
                    </a:lnTo>
                    <a:cubicBezTo>
                      <a:pt x="848390" y="0"/>
                      <a:pt x="852122" y="3731"/>
                      <a:pt x="852122" y="7461"/>
                    </a:cubicBezTo>
                    <a:lnTo>
                      <a:pt x="852122" y="512345"/>
                    </a:lnTo>
                    <a:cubicBezTo>
                      <a:pt x="852122" y="529755"/>
                      <a:pt x="844658" y="547165"/>
                      <a:pt x="832218" y="559600"/>
                    </a:cubicBezTo>
                    <a:cubicBezTo>
                      <a:pt x="819778" y="573279"/>
                      <a:pt x="802364" y="579497"/>
                      <a:pt x="783704" y="579497"/>
                    </a:cubicBezTo>
                    <a:lnTo>
                      <a:pt x="8708" y="579497"/>
                    </a:lnTo>
                    <a:cubicBezTo>
                      <a:pt x="3732" y="579497"/>
                      <a:pt x="0" y="575766"/>
                      <a:pt x="0" y="570792"/>
                    </a:cubicBezTo>
                    <a:lnTo>
                      <a:pt x="0" y="7461"/>
                    </a:lnTo>
                    <a:cubicBezTo>
                      <a:pt x="0" y="3731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1925CE19-0910-8A45-983F-6B181D872796}"/>
                  </a:ext>
                </a:extLst>
              </p:cNvPr>
              <p:cNvSpPr/>
              <p:nvPr/>
            </p:nvSpPr>
            <p:spPr>
              <a:xfrm>
                <a:off x="22160143" y="8854459"/>
                <a:ext cx="254142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76">
                    <a:moveTo>
                      <a:pt x="0" y="0"/>
                    </a:moveTo>
                    <a:lnTo>
                      <a:pt x="103" y="0"/>
                    </a:lnTo>
                    <a:lnTo>
                      <a:pt x="205" y="0"/>
                    </a:lnTo>
                    <a:lnTo>
                      <a:pt x="205" y="73"/>
                    </a:lnTo>
                    <a:lnTo>
                      <a:pt x="205" y="145"/>
                    </a:lnTo>
                    <a:cubicBezTo>
                      <a:pt x="205" y="154"/>
                      <a:pt x="202" y="162"/>
                      <a:pt x="196" y="167"/>
                    </a:cubicBezTo>
                    <a:cubicBezTo>
                      <a:pt x="190" y="173"/>
                      <a:pt x="183" y="176"/>
                      <a:pt x="174" y="176"/>
                    </a:cubicBezTo>
                    <a:lnTo>
                      <a:pt x="103" y="176"/>
                    </a:lnTo>
                    <a:lnTo>
                      <a:pt x="32" y="176"/>
                    </a:lnTo>
                    <a:cubicBezTo>
                      <a:pt x="23" y="176"/>
                      <a:pt x="16" y="173"/>
                      <a:pt x="10" y="167"/>
                    </a:cubicBezTo>
                    <a:cubicBezTo>
                      <a:pt x="4" y="162"/>
                      <a:pt x="0" y="154"/>
                      <a:pt x="0" y="145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5980BDF-0BA6-FF46-9B37-3C7799C0A2E6}"/>
                  </a:ext>
                </a:extLst>
              </p:cNvPr>
              <p:cNvSpPr/>
              <p:nvPr/>
            </p:nvSpPr>
            <p:spPr>
              <a:xfrm>
                <a:off x="21842470" y="9951138"/>
                <a:ext cx="130808" cy="758954"/>
              </a:xfrm>
              <a:custGeom>
                <a:avLst/>
                <a:gdLst>
                  <a:gd name="connsiteX0" fmla="*/ 16194 w 130808"/>
                  <a:gd name="connsiteY0" fmla="*/ 17447 h 758954"/>
                  <a:gd name="connsiteX1" fmla="*/ 16194 w 130808"/>
                  <a:gd name="connsiteY1" fmla="*/ 742752 h 758954"/>
                  <a:gd name="connsiteX2" fmla="*/ 114614 w 130808"/>
                  <a:gd name="connsiteY2" fmla="*/ 742752 h 758954"/>
                  <a:gd name="connsiteX3" fmla="*/ 114614 w 130808"/>
                  <a:gd name="connsiteY3" fmla="*/ 17447 h 758954"/>
                  <a:gd name="connsiteX4" fmla="*/ 7404 w 130808"/>
                  <a:gd name="connsiteY4" fmla="*/ 0 h 758954"/>
                  <a:gd name="connsiteX5" fmla="*/ 122170 w 130808"/>
                  <a:gd name="connsiteY5" fmla="*/ 0 h 758954"/>
                  <a:gd name="connsiteX6" fmla="*/ 130808 w 130808"/>
                  <a:gd name="connsiteY6" fmla="*/ 8709 h 758954"/>
                  <a:gd name="connsiteX7" fmla="*/ 130808 w 130808"/>
                  <a:gd name="connsiteY7" fmla="*/ 750245 h 758954"/>
                  <a:gd name="connsiteX8" fmla="*/ 122170 w 130808"/>
                  <a:gd name="connsiteY8" fmla="*/ 758954 h 758954"/>
                  <a:gd name="connsiteX9" fmla="*/ 7404 w 130808"/>
                  <a:gd name="connsiteY9" fmla="*/ 758954 h 758954"/>
                  <a:gd name="connsiteX10" fmla="*/ 0 w 130808"/>
                  <a:gd name="connsiteY10" fmla="*/ 750245 h 758954"/>
                  <a:gd name="connsiteX11" fmla="*/ 0 w 130808"/>
                  <a:gd name="connsiteY11" fmla="*/ 8709 h 758954"/>
                  <a:gd name="connsiteX12" fmla="*/ 7404 w 130808"/>
                  <a:gd name="connsiteY12" fmla="*/ 0 h 758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808" h="758954">
                    <a:moveTo>
                      <a:pt x="16194" y="17447"/>
                    </a:moveTo>
                    <a:lnTo>
                      <a:pt x="16194" y="742752"/>
                    </a:lnTo>
                    <a:lnTo>
                      <a:pt x="114614" y="742752"/>
                    </a:lnTo>
                    <a:lnTo>
                      <a:pt x="114614" y="17447"/>
                    </a:lnTo>
                    <a:close/>
                    <a:moveTo>
                      <a:pt x="7404" y="0"/>
                    </a:moveTo>
                    <a:lnTo>
                      <a:pt x="122170" y="0"/>
                    </a:lnTo>
                    <a:cubicBezTo>
                      <a:pt x="127106" y="0"/>
                      <a:pt x="130808" y="3733"/>
                      <a:pt x="130808" y="8709"/>
                    </a:cubicBezTo>
                    <a:lnTo>
                      <a:pt x="130808" y="750245"/>
                    </a:lnTo>
                    <a:cubicBezTo>
                      <a:pt x="130808" y="755221"/>
                      <a:pt x="127106" y="758954"/>
                      <a:pt x="122170" y="758954"/>
                    </a:cubicBezTo>
                    <a:lnTo>
                      <a:pt x="7404" y="758954"/>
                    </a:lnTo>
                    <a:cubicBezTo>
                      <a:pt x="3702" y="758954"/>
                      <a:pt x="0" y="755221"/>
                      <a:pt x="0" y="750245"/>
                    </a:cubicBezTo>
                    <a:lnTo>
                      <a:pt x="0" y="8709"/>
                    </a:lnTo>
                    <a:cubicBezTo>
                      <a:pt x="0" y="3733"/>
                      <a:pt x="3702" y="0"/>
                      <a:pt x="7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C4429D6-A18B-9243-B42B-5371E2B17633}"/>
                  </a:ext>
                </a:extLst>
              </p:cNvPr>
              <p:cNvSpPr/>
              <p:nvPr/>
            </p:nvSpPr>
            <p:spPr>
              <a:xfrm>
                <a:off x="21793879" y="9911258"/>
                <a:ext cx="63536" cy="798833"/>
              </a:xfrm>
              <a:custGeom>
                <a:avLst/>
                <a:gdLst>
                  <a:gd name="connsiteX0" fmla="*/ 31772 w 63536"/>
                  <a:gd name="connsiteY0" fmla="*/ 16205 h 798833"/>
                  <a:gd name="connsiteX1" fmla="*/ 20990 w 63536"/>
                  <a:gd name="connsiteY1" fmla="*/ 21182 h 798833"/>
                  <a:gd name="connsiteX2" fmla="*/ 16200 w 63536"/>
                  <a:gd name="connsiteY2" fmla="*/ 31135 h 798833"/>
                  <a:gd name="connsiteX3" fmla="*/ 16200 w 63536"/>
                  <a:gd name="connsiteY3" fmla="*/ 766461 h 798833"/>
                  <a:gd name="connsiteX4" fmla="*/ 20990 w 63536"/>
                  <a:gd name="connsiteY4" fmla="*/ 777659 h 798833"/>
                  <a:gd name="connsiteX5" fmla="*/ 42552 w 63536"/>
                  <a:gd name="connsiteY5" fmla="*/ 777659 h 798833"/>
                  <a:gd name="connsiteX6" fmla="*/ 47344 w 63536"/>
                  <a:gd name="connsiteY6" fmla="*/ 766461 h 798833"/>
                  <a:gd name="connsiteX7" fmla="*/ 47344 w 63536"/>
                  <a:gd name="connsiteY7" fmla="*/ 31135 h 798833"/>
                  <a:gd name="connsiteX8" fmla="*/ 42552 w 63536"/>
                  <a:gd name="connsiteY8" fmla="*/ 21182 h 798833"/>
                  <a:gd name="connsiteX9" fmla="*/ 31772 w 63536"/>
                  <a:gd name="connsiteY9" fmla="*/ 16205 h 798833"/>
                  <a:gd name="connsiteX10" fmla="*/ 31768 w 63536"/>
                  <a:gd name="connsiteY10" fmla="*/ 0 h 798833"/>
                  <a:gd name="connsiteX11" fmla="*/ 54982 w 63536"/>
                  <a:gd name="connsiteY11" fmla="*/ 9954 h 798833"/>
                  <a:gd name="connsiteX12" fmla="*/ 63536 w 63536"/>
                  <a:gd name="connsiteY12" fmla="*/ 31107 h 798833"/>
                  <a:gd name="connsiteX13" fmla="*/ 63536 w 63536"/>
                  <a:gd name="connsiteY13" fmla="*/ 766482 h 798833"/>
                  <a:gd name="connsiteX14" fmla="*/ 54982 w 63536"/>
                  <a:gd name="connsiteY14" fmla="*/ 790123 h 798833"/>
                  <a:gd name="connsiteX15" fmla="*/ 31768 w 63536"/>
                  <a:gd name="connsiteY15" fmla="*/ 798833 h 798833"/>
                  <a:gd name="connsiteX16" fmla="*/ 8552 w 63536"/>
                  <a:gd name="connsiteY16" fmla="*/ 790123 h 798833"/>
                  <a:gd name="connsiteX17" fmla="*/ 0 w 63536"/>
                  <a:gd name="connsiteY17" fmla="*/ 766482 h 798833"/>
                  <a:gd name="connsiteX18" fmla="*/ 0 w 63536"/>
                  <a:gd name="connsiteY18" fmla="*/ 31107 h 798833"/>
                  <a:gd name="connsiteX19" fmla="*/ 8552 w 63536"/>
                  <a:gd name="connsiteY19" fmla="*/ 9954 h 798833"/>
                  <a:gd name="connsiteX20" fmla="*/ 31768 w 63536"/>
                  <a:gd name="connsiteY20" fmla="*/ 0 h 7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536" h="798833">
                    <a:moveTo>
                      <a:pt x="31772" y="16205"/>
                    </a:moveTo>
                    <a:cubicBezTo>
                      <a:pt x="28178" y="16205"/>
                      <a:pt x="24584" y="18693"/>
                      <a:pt x="20990" y="21182"/>
                    </a:cubicBezTo>
                    <a:cubicBezTo>
                      <a:pt x="18594" y="23670"/>
                      <a:pt x="16200" y="28647"/>
                      <a:pt x="16200" y="31135"/>
                    </a:cubicBezTo>
                    <a:lnTo>
                      <a:pt x="16200" y="766461"/>
                    </a:lnTo>
                    <a:cubicBezTo>
                      <a:pt x="16200" y="771438"/>
                      <a:pt x="18594" y="773927"/>
                      <a:pt x="20990" y="777659"/>
                    </a:cubicBezTo>
                    <a:cubicBezTo>
                      <a:pt x="26980" y="783880"/>
                      <a:pt x="37760" y="783880"/>
                      <a:pt x="42552" y="777659"/>
                    </a:cubicBezTo>
                    <a:cubicBezTo>
                      <a:pt x="44948" y="773927"/>
                      <a:pt x="47344" y="771438"/>
                      <a:pt x="47344" y="766461"/>
                    </a:cubicBezTo>
                    <a:lnTo>
                      <a:pt x="47344" y="31135"/>
                    </a:lnTo>
                    <a:cubicBezTo>
                      <a:pt x="47344" y="28647"/>
                      <a:pt x="44948" y="23670"/>
                      <a:pt x="42552" y="21182"/>
                    </a:cubicBezTo>
                    <a:cubicBezTo>
                      <a:pt x="40156" y="18693"/>
                      <a:pt x="35366" y="16205"/>
                      <a:pt x="31772" y="16205"/>
                    </a:cubicBezTo>
                    <a:close/>
                    <a:moveTo>
                      <a:pt x="31768" y="0"/>
                    </a:moveTo>
                    <a:cubicBezTo>
                      <a:pt x="40320" y="0"/>
                      <a:pt x="48874" y="3733"/>
                      <a:pt x="54982" y="9954"/>
                    </a:cubicBezTo>
                    <a:cubicBezTo>
                      <a:pt x="61092" y="16176"/>
                      <a:pt x="63536" y="23641"/>
                      <a:pt x="63536" y="31107"/>
                    </a:cubicBezTo>
                    <a:lnTo>
                      <a:pt x="63536" y="766482"/>
                    </a:lnTo>
                    <a:cubicBezTo>
                      <a:pt x="63536" y="775192"/>
                      <a:pt x="61092" y="783902"/>
                      <a:pt x="54982" y="790123"/>
                    </a:cubicBezTo>
                    <a:cubicBezTo>
                      <a:pt x="48874" y="796344"/>
                      <a:pt x="40320" y="798833"/>
                      <a:pt x="31768" y="798833"/>
                    </a:cubicBezTo>
                    <a:cubicBezTo>
                      <a:pt x="23214" y="798833"/>
                      <a:pt x="14662" y="796344"/>
                      <a:pt x="8552" y="790123"/>
                    </a:cubicBezTo>
                    <a:cubicBezTo>
                      <a:pt x="3666" y="783902"/>
                      <a:pt x="0" y="775192"/>
                      <a:pt x="0" y="766482"/>
                    </a:cubicBezTo>
                    <a:lnTo>
                      <a:pt x="0" y="31107"/>
                    </a:lnTo>
                    <a:cubicBezTo>
                      <a:pt x="0" y="23641"/>
                      <a:pt x="3666" y="16176"/>
                      <a:pt x="8552" y="9954"/>
                    </a:cubicBezTo>
                    <a:cubicBezTo>
                      <a:pt x="14662" y="3733"/>
                      <a:pt x="23214" y="0"/>
                      <a:pt x="317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CB2F3AD9-A929-0043-8852-76FDF7CE72E1}"/>
                  </a:ext>
                </a:extLst>
              </p:cNvPr>
              <p:cNvSpPr/>
              <p:nvPr/>
            </p:nvSpPr>
            <p:spPr>
              <a:xfrm>
                <a:off x="21958328" y="9912819"/>
                <a:ext cx="62290" cy="797276"/>
              </a:xfrm>
              <a:custGeom>
                <a:avLst/>
                <a:gdLst>
                  <a:gd name="connsiteX0" fmla="*/ 30548 w 62290"/>
                  <a:gd name="connsiteY0" fmla="*/ 14644 h 797276"/>
                  <a:gd name="connsiteX1" fmla="*/ 20980 w 62290"/>
                  <a:gd name="connsiteY1" fmla="*/ 19621 h 797276"/>
                  <a:gd name="connsiteX2" fmla="*/ 16196 w 62290"/>
                  <a:gd name="connsiteY2" fmla="*/ 29574 h 797276"/>
                  <a:gd name="connsiteX3" fmla="*/ 16196 w 62290"/>
                  <a:gd name="connsiteY3" fmla="*/ 764900 h 797276"/>
                  <a:gd name="connsiteX4" fmla="*/ 20980 w 62290"/>
                  <a:gd name="connsiteY4" fmla="*/ 776098 h 797276"/>
                  <a:gd name="connsiteX5" fmla="*/ 41312 w 62290"/>
                  <a:gd name="connsiteY5" fmla="*/ 776098 h 797276"/>
                  <a:gd name="connsiteX6" fmla="*/ 46096 w 62290"/>
                  <a:gd name="connsiteY6" fmla="*/ 764900 h 797276"/>
                  <a:gd name="connsiteX7" fmla="*/ 46096 w 62290"/>
                  <a:gd name="connsiteY7" fmla="*/ 29574 h 797276"/>
                  <a:gd name="connsiteX8" fmla="*/ 41312 w 62290"/>
                  <a:gd name="connsiteY8" fmla="*/ 19621 h 797276"/>
                  <a:gd name="connsiteX9" fmla="*/ 30548 w 62290"/>
                  <a:gd name="connsiteY9" fmla="*/ 14644 h 797276"/>
                  <a:gd name="connsiteX10" fmla="*/ 31146 w 62290"/>
                  <a:gd name="connsiteY10" fmla="*/ 0 h 797276"/>
                  <a:gd name="connsiteX11" fmla="*/ 53740 w 62290"/>
                  <a:gd name="connsiteY11" fmla="*/ 8399 h 797276"/>
                  <a:gd name="connsiteX12" fmla="*/ 62290 w 62290"/>
                  <a:gd name="connsiteY12" fmla="*/ 29552 h 797276"/>
                  <a:gd name="connsiteX13" fmla="*/ 62290 w 62290"/>
                  <a:gd name="connsiteY13" fmla="*/ 764925 h 797276"/>
                  <a:gd name="connsiteX14" fmla="*/ 53740 w 62290"/>
                  <a:gd name="connsiteY14" fmla="*/ 788566 h 797276"/>
                  <a:gd name="connsiteX15" fmla="*/ 30534 w 62290"/>
                  <a:gd name="connsiteY15" fmla="*/ 797276 h 797276"/>
                  <a:gd name="connsiteX16" fmla="*/ 8550 w 62290"/>
                  <a:gd name="connsiteY16" fmla="*/ 788566 h 797276"/>
                  <a:gd name="connsiteX17" fmla="*/ 0 w 62290"/>
                  <a:gd name="connsiteY17" fmla="*/ 764925 h 797276"/>
                  <a:gd name="connsiteX18" fmla="*/ 0 w 62290"/>
                  <a:gd name="connsiteY18" fmla="*/ 29552 h 797276"/>
                  <a:gd name="connsiteX19" fmla="*/ 8550 w 62290"/>
                  <a:gd name="connsiteY19" fmla="*/ 8399 h 797276"/>
                  <a:gd name="connsiteX20" fmla="*/ 31146 w 62290"/>
                  <a:gd name="connsiteY20" fmla="*/ 0 h 79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290" h="797276">
                    <a:moveTo>
                      <a:pt x="30548" y="14644"/>
                    </a:moveTo>
                    <a:cubicBezTo>
                      <a:pt x="26960" y="14644"/>
                      <a:pt x="23372" y="17132"/>
                      <a:pt x="20980" y="19621"/>
                    </a:cubicBezTo>
                    <a:cubicBezTo>
                      <a:pt x="17392" y="22109"/>
                      <a:pt x="16196" y="27086"/>
                      <a:pt x="16196" y="29574"/>
                    </a:cubicBezTo>
                    <a:lnTo>
                      <a:pt x="16196" y="764900"/>
                    </a:lnTo>
                    <a:cubicBezTo>
                      <a:pt x="16196" y="769877"/>
                      <a:pt x="17392" y="772366"/>
                      <a:pt x="20980" y="776098"/>
                    </a:cubicBezTo>
                    <a:cubicBezTo>
                      <a:pt x="25764" y="782319"/>
                      <a:pt x="36528" y="782319"/>
                      <a:pt x="41312" y="776098"/>
                    </a:cubicBezTo>
                    <a:cubicBezTo>
                      <a:pt x="43704" y="772366"/>
                      <a:pt x="46096" y="769877"/>
                      <a:pt x="46096" y="764900"/>
                    </a:cubicBezTo>
                    <a:lnTo>
                      <a:pt x="46096" y="29574"/>
                    </a:lnTo>
                    <a:cubicBezTo>
                      <a:pt x="46096" y="27086"/>
                      <a:pt x="43704" y="22109"/>
                      <a:pt x="41312" y="19621"/>
                    </a:cubicBezTo>
                    <a:cubicBezTo>
                      <a:pt x="37724" y="17132"/>
                      <a:pt x="34136" y="14644"/>
                      <a:pt x="30548" y="14644"/>
                    </a:cubicBezTo>
                    <a:close/>
                    <a:moveTo>
                      <a:pt x="31146" y="0"/>
                    </a:moveTo>
                    <a:cubicBezTo>
                      <a:pt x="39390" y="0"/>
                      <a:pt x="47632" y="2800"/>
                      <a:pt x="53740" y="8399"/>
                    </a:cubicBezTo>
                    <a:cubicBezTo>
                      <a:pt x="58626" y="14620"/>
                      <a:pt x="62290" y="22086"/>
                      <a:pt x="62290" y="29552"/>
                    </a:cubicBezTo>
                    <a:lnTo>
                      <a:pt x="62290" y="764925"/>
                    </a:lnTo>
                    <a:cubicBezTo>
                      <a:pt x="62290" y="773635"/>
                      <a:pt x="58626" y="782345"/>
                      <a:pt x="53740" y="788566"/>
                    </a:cubicBezTo>
                    <a:cubicBezTo>
                      <a:pt x="47634" y="794787"/>
                      <a:pt x="39084" y="797276"/>
                      <a:pt x="30534" y="797276"/>
                    </a:cubicBezTo>
                    <a:cubicBezTo>
                      <a:pt x="23206" y="797276"/>
                      <a:pt x="14656" y="794787"/>
                      <a:pt x="8550" y="788566"/>
                    </a:cubicBezTo>
                    <a:cubicBezTo>
                      <a:pt x="2442" y="782345"/>
                      <a:pt x="0" y="773635"/>
                      <a:pt x="0" y="764925"/>
                    </a:cubicBezTo>
                    <a:lnTo>
                      <a:pt x="0" y="29552"/>
                    </a:lnTo>
                    <a:cubicBezTo>
                      <a:pt x="0" y="22086"/>
                      <a:pt x="2442" y="14620"/>
                      <a:pt x="8550" y="8399"/>
                    </a:cubicBezTo>
                    <a:cubicBezTo>
                      <a:pt x="14658" y="2800"/>
                      <a:pt x="22902" y="0"/>
                      <a:pt x="3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8D520BE3-1CD1-FB44-8D52-62C6D504AF45}"/>
                  </a:ext>
                </a:extLst>
              </p:cNvPr>
              <p:cNvSpPr/>
              <p:nvPr/>
            </p:nvSpPr>
            <p:spPr>
              <a:xfrm>
                <a:off x="21881086" y="9951138"/>
                <a:ext cx="17441" cy="281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27">
                    <a:moveTo>
                      <a:pt x="8" y="227"/>
                    </a:moveTo>
                    <a:cubicBezTo>
                      <a:pt x="4" y="227"/>
                      <a:pt x="0" y="224"/>
                      <a:pt x="0" y="221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1" y="0"/>
                      <a:pt x="15" y="3"/>
                      <a:pt x="15" y="7"/>
                    </a:cubicBezTo>
                    <a:lnTo>
                      <a:pt x="15" y="221"/>
                    </a:lnTo>
                    <a:cubicBezTo>
                      <a:pt x="15" y="224"/>
                      <a:pt x="11" y="227"/>
                      <a:pt x="8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3FCA3D74-57FF-B44D-903F-37F6E7BDE58C}"/>
                  </a:ext>
                </a:extLst>
              </p:cNvPr>
              <p:cNvSpPr/>
              <p:nvPr/>
            </p:nvSpPr>
            <p:spPr>
              <a:xfrm>
                <a:off x="21910985" y="10469569"/>
                <a:ext cx="14950" cy="240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4">
                    <a:moveTo>
                      <a:pt x="6" y="194"/>
                    </a:moveTo>
                    <a:cubicBezTo>
                      <a:pt x="3" y="194"/>
                      <a:pt x="0" y="191"/>
                      <a:pt x="0" y="18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87"/>
                    </a:lnTo>
                    <a:cubicBezTo>
                      <a:pt x="13" y="191"/>
                      <a:pt x="10" y="194"/>
                      <a:pt x="6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3FEC5D0A-2EAF-C24B-98FF-A59D9058C7C9}"/>
                  </a:ext>
                </a:extLst>
              </p:cNvPr>
              <p:cNvSpPr/>
              <p:nvPr/>
            </p:nvSpPr>
            <p:spPr>
              <a:xfrm>
                <a:off x="21802604" y="9919985"/>
                <a:ext cx="46094" cy="781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628">
                    <a:moveTo>
                      <a:pt x="0" y="18"/>
                    </a:moveTo>
                    <a:lnTo>
                      <a:pt x="0" y="314"/>
                    </a:lnTo>
                    <a:lnTo>
                      <a:pt x="0" y="609"/>
                    </a:lnTo>
                    <a:cubicBezTo>
                      <a:pt x="0" y="615"/>
                      <a:pt x="2" y="619"/>
                      <a:pt x="5" y="623"/>
                    </a:cubicBezTo>
                    <a:cubicBezTo>
                      <a:pt x="9" y="626"/>
                      <a:pt x="14" y="628"/>
                      <a:pt x="19" y="628"/>
                    </a:cubicBezTo>
                    <a:cubicBezTo>
                      <a:pt x="24" y="628"/>
                      <a:pt x="29" y="626"/>
                      <a:pt x="33" y="623"/>
                    </a:cubicBezTo>
                    <a:cubicBezTo>
                      <a:pt x="36" y="619"/>
                      <a:pt x="38" y="615"/>
                      <a:pt x="38" y="609"/>
                    </a:cubicBezTo>
                    <a:lnTo>
                      <a:pt x="38" y="314"/>
                    </a:lnTo>
                    <a:lnTo>
                      <a:pt x="38" y="18"/>
                    </a:lnTo>
                    <a:cubicBezTo>
                      <a:pt x="38" y="14"/>
                      <a:pt x="36" y="9"/>
                      <a:pt x="33" y="5"/>
                    </a:cubicBezTo>
                    <a:cubicBezTo>
                      <a:pt x="29" y="2"/>
                      <a:pt x="24" y="0"/>
                      <a:pt x="19" y="0"/>
                    </a:cubicBezTo>
                    <a:cubicBezTo>
                      <a:pt x="14" y="0"/>
                      <a:pt x="9" y="2"/>
                      <a:pt x="5" y="5"/>
                    </a:cubicBezTo>
                    <a:cubicBezTo>
                      <a:pt x="2" y="9"/>
                      <a:pt x="0" y="14"/>
                      <a:pt x="0" y="1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5DCBE4D2-02F4-2E4A-B010-1BDE877B0349}"/>
                  </a:ext>
                </a:extLst>
              </p:cNvPr>
              <p:cNvSpPr/>
              <p:nvPr/>
            </p:nvSpPr>
            <p:spPr>
              <a:xfrm>
                <a:off x="21965803" y="9919985"/>
                <a:ext cx="46094" cy="781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" h="628">
                    <a:moveTo>
                      <a:pt x="19" y="0"/>
                    </a:moveTo>
                    <a:cubicBezTo>
                      <a:pt x="14" y="0"/>
                      <a:pt x="10" y="2"/>
                      <a:pt x="6" y="5"/>
                    </a:cubicBezTo>
                    <a:cubicBezTo>
                      <a:pt x="2" y="9"/>
                      <a:pt x="0" y="14"/>
                      <a:pt x="0" y="18"/>
                    </a:cubicBezTo>
                    <a:lnTo>
                      <a:pt x="0" y="314"/>
                    </a:lnTo>
                    <a:lnTo>
                      <a:pt x="0" y="609"/>
                    </a:lnTo>
                    <a:cubicBezTo>
                      <a:pt x="0" y="615"/>
                      <a:pt x="2" y="619"/>
                      <a:pt x="6" y="623"/>
                    </a:cubicBezTo>
                    <a:cubicBezTo>
                      <a:pt x="10" y="626"/>
                      <a:pt x="14" y="628"/>
                      <a:pt x="19" y="628"/>
                    </a:cubicBezTo>
                    <a:cubicBezTo>
                      <a:pt x="25" y="628"/>
                      <a:pt x="29" y="626"/>
                      <a:pt x="33" y="623"/>
                    </a:cubicBezTo>
                    <a:cubicBezTo>
                      <a:pt x="36" y="619"/>
                      <a:pt x="38" y="615"/>
                      <a:pt x="38" y="609"/>
                    </a:cubicBezTo>
                    <a:lnTo>
                      <a:pt x="38" y="314"/>
                    </a:lnTo>
                    <a:lnTo>
                      <a:pt x="38" y="18"/>
                    </a:lnTo>
                    <a:cubicBezTo>
                      <a:pt x="38" y="14"/>
                      <a:pt x="36" y="9"/>
                      <a:pt x="33" y="5"/>
                    </a:cubicBezTo>
                    <a:cubicBezTo>
                      <a:pt x="29" y="2"/>
                      <a:pt x="25" y="0"/>
                      <a:pt x="19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2353DBC-C9AB-0045-9F45-02DAEED39546}"/>
                </a:ext>
              </a:extLst>
            </p:cNvPr>
            <p:cNvGrpSpPr/>
            <p:nvPr/>
          </p:nvGrpSpPr>
          <p:grpSpPr>
            <a:xfrm>
              <a:off x="11208387" y="7751546"/>
              <a:ext cx="8521216" cy="3747408"/>
              <a:chOff x="11208387" y="7751546"/>
              <a:chExt cx="8521216" cy="3747408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6CF74A70-C048-404E-B94D-F854FAF2AA13}"/>
                  </a:ext>
                </a:extLst>
              </p:cNvPr>
              <p:cNvSpPr/>
              <p:nvPr/>
            </p:nvSpPr>
            <p:spPr>
              <a:xfrm>
                <a:off x="12085429" y="8318581"/>
                <a:ext cx="120842" cy="24812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1992">
                    <a:moveTo>
                      <a:pt x="49" y="1992"/>
                    </a:moveTo>
                    <a:cubicBezTo>
                      <a:pt x="36" y="1992"/>
                      <a:pt x="23" y="1987"/>
                      <a:pt x="14" y="1978"/>
                    </a:cubicBezTo>
                    <a:cubicBezTo>
                      <a:pt x="6" y="1969"/>
                      <a:pt x="0" y="1957"/>
                      <a:pt x="0" y="1943"/>
                    </a:cubicBezTo>
                    <a:lnTo>
                      <a:pt x="0" y="1249"/>
                    </a:lnTo>
                    <a:lnTo>
                      <a:pt x="0" y="0"/>
                    </a:lnTo>
                    <a:lnTo>
                      <a:pt x="49" y="0"/>
                    </a:lnTo>
                    <a:lnTo>
                      <a:pt x="98" y="0"/>
                    </a:lnTo>
                    <a:lnTo>
                      <a:pt x="98" y="1249"/>
                    </a:lnTo>
                    <a:lnTo>
                      <a:pt x="98" y="1943"/>
                    </a:lnTo>
                    <a:cubicBezTo>
                      <a:pt x="98" y="1957"/>
                      <a:pt x="93" y="1969"/>
                      <a:pt x="84" y="1978"/>
                    </a:cubicBezTo>
                    <a:cubicBezTo>
                      <a:pt x="75" y="1987"/>
                      <a:pt x="63" y="1992"/>
                      <a:pt x="49" y="19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AE49BF9C-55D4-844E-84AA-A86681EADB14}"/>
                  </a:ext>
                </a:extLst>
              </p:cNvPr>
              <p:cNvSpPr/>
              <p:nvPr/>
            </p:nvSpPr>
            <p:spPr>
              <a:xfrm>
                <a:off x="12076708" y="8309857"/>
                <a:ext cx="138283" cy="2498690"/>
              </a:xfrm>
              <a:custGeom>
                <a:avLst/>
                <a:gdLst>
                  <a:gd name="connsiteX0" fmla="*/ 17442 w 138283"/>
                  <a:gd name="connsiteY0" fmla="*/ 17447 h 2498690"/>
                  <a:gd name="connsiteX1" fmla="*/ 17442 w 138283"/>
                  <a:gd name="connsiteY1" fmla="*/ 2428928 h 2498690"/>
                  <a:gd name="connsiteX2" fmla="*/ 32214 w 138283"/>
                  <a:gd name="connsiteY2" fmla="*/ 2466296 h 2498690"/>
                  <a:gd name="connsiteX3" fmla="*/ 69142 w 138283"/>
                  <a:gd name="connsiteY3" fmla="*/ 2482489 h 2498690"/>
                  <a:gd name="connsiteX4" fmla="*/ 106071 w 138283"/>
                  <a:gd name="connsiteY4" fmla="*/ 2466296 h 2498690"/>
                  <a:gd name="connsiteX5" fmla="*/ 120843 w 138283"/>
                  <a:gd name="connsiteY5" fmla="*/ 2428928 h 2498690"/>
                  <a:gd name="connsiteX6" fmla="*/ 120843 w 138283"/>
                  <a:gd name="connsiteY6" fmla="*/ 17447 h 2498690"/>
                  <a:gd name="connsiteX7" fmla="*/ 8643 w 138283"/>
                  <a:gd name="connsiteY7" fmla="*/ 0 h 2498690"/>
                  <a:gd name="connsiteX8" fmla="*/ 129640 w 138283"/>
                  <a:gd name="connsiteY8" fmla="*/ 0 h 2498690"/>
                  <a:gd name="connsiteX9" fmla="*/ 138283 w 138283"/>
                  <a:gd name="connsiteY9" fmla="*/ 8720 h 2498690"/>
                  <a:gd name="connsiteX10" fmla="*/ 138283 w 138283"/>
                  <a:gd name="connsiteY10" fmla="*/ 2428936 h 2498690"/>
                  <a:gd name="connsiteX11" fmla="*/ 118528 w 138283"/>
                  <a:gd name="connsiteY11" fmla="*/ 2477515 h 2498690"/>
                  <a:gd name="connsiteX12" fmla="*/ 69142 w 138283"/>
                  <a:gd name="connsiteY12" fmla="*/ 2498690 h 2498690"/>
                  <a:gd name="connsiteX13" fmla="*/ 20989 w 138283"/>
                  <a:gd name="connsiteY13" fmla="*/ 2477515 h 2498690"/>
                  <a:gd name="connsiteX14" fmla="*/ 0 w 138283"/>
                  <a:gd name="connsiteY14" fmla="*/ 2428936 h 2498690"/>
                  <a:gd name="connsiteX15" fmla="*/ 0 w 138283"/>
                  <a:gd name="connsiteY15" fmla="*/ 8720 h 2498690"/>
                  <a:gd name="connsiteX16" fmla="*/ 8643 w 138283"/>
                  <a:gd name="connsiteY16" fmla="*/ 0 h 249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283" h="2498690">
                    <a:moveTo>
                      <a:pt x="17442" y="17447"/>
                    </a:moveTo>
                    <a:lnTo>
                      <a:pt x="17442" y="2428928"/>
                    </a:lnTo>
                    <a:cubicBezTo>
                      <a:pt x="17442" y="2442630"/>
                      <a:pt x="22366" y="2456331"/>
                      <a:pt x="32214" y="2466296"/>
                    </a:cubicBezTo>
                    <a:cubicBezTo>
                      <a:pt x="42061" y="2476261"/>
                      <a:pt x="55602" y="2482489"/>
                      <a:pt x="69142" y="2482489"/>
                    </a:cubicBezTo>
                    <a:cubicBezTo>
                      <a:pt x="82683" y="2482489"/>
                      <a:pt x="96224" y="2476261"/>
                      <a:pt x="106071" y="2466296"/>
                    </a:cubicBezTo>
                    <a:cubicBezTo>
                      <a:pt x="114688" y="2456331"/>
                      <a:pt x="120843" y="2442630"/>
                      <a:pt x="120843" y="2428928"/>
                    </a:cubicBezTo>
                    <a:lnTo>
                      <a:pt x="120843" y="17447"/>
                    </a:lnTo>
                    <a:close/>
                    <a:moveTo>
                      <a:pt x="8643" y="0"/>
                    </a:moveTo>
                    <a:lnTo>
                      <a:pt x="129640" y="0"/>
                    </a:lnTo>
                    <a:cubicBezTo>
                      <a:pt x="134579" y="0"/>
                      <a:pt x="138283" y="3737"/>
                      <a:pt x="138283" y="8720"/>
                    </a:cubicBezTo>
                    <a:lnTo>
                      <a:pt x="138283" y="2428936"/>
                    </a:lnTo>
                    <a:cubicBezTo>
                      <a:pt x="138283" y="2447620"/>
                      <a:pt x="130875" y="2465059"/>
                      <a:pt x="118528" y="2477515"/>
                    </a:cubicBezTo>
                    <a:cubicBezTo>
                      <a:pt x="104947" y="2491216"/>
                      <a:pt x="87662" y="2498690"/>
                      <a:pt x="69142" y="2498690"/>
                    </a:cubicBezTo>
                    <a:cubicBezTo>
                      <a:pt x="50621" y="2498690"/>
                      <a:pt x="34571" y="2491216"/>
                      <a:pt x="20989" y="2477515"/>
                    </a:cubicBezTo>
                    <a:cubicBezTo>
                      <a:pt x="7408" y="2465059"/>
                      <a:pt x="0" y="2447620"/>
                      <a:pt x="0" y="2428936"/>
                    </a:cubicBezTo>
                    <a:lnTo>
                      <a:pt x="0" y="8720"/>
                    </a:lnTo>
                    <a:cubicBezTo>
                      <a:pt x="0" y="3737"/>
                      <a:pt x="4939" y="0"/>
                      <a:pt x="8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3B85B0FB-5274-BE4B-8EDA-5D935552AD9F}"/>
                  </a:ext>
                </a:extLst>
              </p:cNvPr>
              <p:cNvSpPr/>
              <p:nvPr/>
            </p:nvSpPr>
            <p:spPr>
              <a:xfrm>
                <a:off x="18731728" y="8318581"/>
                <a:ext cx="119596" cy="24812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992">
                    <a:moveTo>
                      <a:pt x="48" y="1992"/>
                    </a:moveTo>
                    <a:cubicBezTo>
                      <a:pt x="35" y="1992"/>
                      <a:pt x="23" y="1987"/>
                      <a:pt x="14" y="1978"/>
                    </a:cubicBezTo>
                    <a:cubicBezTo>
                      <a:pt x="5" y="1969"/>
                      <a:pt x="0" y="1957"/>
                      <a:pt x="0" y="1943"/>
                    </a:cubicBezTo>
                    <a:lnTo>
                      <a:pt x="0" y="1249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97" y="0"/>
                    </a:lnTo>
                    <a:lnTo>
                      <a:pt x="97" y="1249"/>
                    </a:lnTo>
                    <a:lnTo>
                      <a:pt x="97" y="1943"/>
                    </a:lnTo>
                    <a:cubicBezTo>
                      <a:pt x="97" y="1957"/>
                      <a:pt x="92" y="1969"/>
                      <a:pt x="83" y="1978"/>
                    </a:cubicBezTo>
                    <a:cubicBezTo>
                      <a:pt x="74" y="1987"/>
                      <a:pt x="62" y="1992"/>
                      <a:pt x="48" y="19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B17430A6-CFF3-0047-BA9D-8C3BB90D5937}"/>
                  </a:ext>
                </a:extLst>
              </p:cNvPr>
              <p:cNvSpPr/>
              <p:nvPr/>
            </p:nvSpPr>
            <p:spPr>
              <a:xfrm>
                <a:off x="18723008" y="8309857"/>
                <a:ext cx="137036" cy="2498690"/>
              </a:xfrm>
              <a:custGeom>
                <a:avLst/>
                <a:gdLst>
                  <a:gd name="connsiteX0" fmla="*/ 16196 w 137036"/>
                  <a:gd name="connsiteY0" fmla="*/ 17447 h 2498690"/>
                  <a:gd name="connsiteX1" fmla="*/ 16196 w 137036"/>
                  <a:gd name="connsiteY1" fmla="*/ 2428928 h 2498690"/>
                  <a:gd name="connsiteX2" fmla="*/ 32198 w 137036"/>
                  <a:gd name="connsiteY2" fmla="*/ 2466296 h 2498690"/>
                  <a:gd name="connsiteX3" fmla="*/ 67896 w 137036"/>
                  <a:gd name="connsiteY3" fmla="*/ 2482489 h 2498690"/>
                  <a:gd name="connsiteX4" fmla="*/ 104824 w 137036"/>
                  <a:gd name="connsiteY4" fmla="*/ 2466296 h 2498690"/>
                  <a:gd name="connsiteX5" fmla="*/ 119596 w 137036"/>
                  <a:gd name="connsiteY5" fmla="*/ 2428928 h 2498690"/>
                  <a:gd name="connsiteX6" fmla="*/ 119596 w 137036"/>
                  <a:gd name="connsiteY6" fmla="*/ 17447 h 2498690"/>
                  <a:gd name="connsiteX7" fmla="*/ 8640 w 137036"/>
                  <a:gd name="connsiteY7" fmla="*/ 0 h 2498690"/>
                  <a:gd name="connsiteX8" fmla="*/ 128394 w 137036"/>
                  <a:gd name="connsiteY8" fmla="*/ 0 h 2498690"/>
                  <a:gd name="connsiteX9" fmla="*/ 137036 w 137036"/>
                  <a:gd name="connsiteY9" fmla="*/ 8720 h 2498690"/>
                  <a:gd name="connsiteX10" fmla="*/ 137036 w 137036"/>
                  <a:gd name="connsiteY10" fmla="*/ 2428936 h 2498690"/>
                  <a:gd name="connsiteX11" fmla="*/ 117282 w 137036"/>
                  <a:gd name="connsiteY11" fmla="*/ 2477515 h 2498690"/>
                  <a:gd name="connsiteX12" fmla="*/ 67900 w 137036"/>
                  <a:gd name="connsiteY12" fmla="*/ 2498690 h 2498690"/>
                  <a:gd name="connsiteX13" fmla="*/ 19752 w 137036"/>
                  <a:gd name="connsiteY13" fmla="*/ 2477515 h 2498690"/>
                  <a:gd name="connsiteX14" fmla="*/ 0 w 137036"/>
                  <a:gd name="connsiteY14" fmla="*/ 2428936 h 2498690"/>
                  <a:gd name="connsiteX15" fmla="*/ 0 w 137036"/>
                  <a:gd name="connsiteY15" fmla="*/ 8720 h 2498690"/>
                  <a:gd name="connsiteX16" fmla="*/ 8640 w 137036"/>
                  <a:gd name="connsiteY16" fmla="*/ 0 h 249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7036" h="2498690">
                    <a:moveTo>
                      <a:pt x="16196" y="17447"/>
                    </a:moveTo>
                    <a:lnTo>
                      <a:pt x="16196" y="2428928"/>
                    </a:lnTo>
                    <a:cubicBezTo>
                      <a:pt x="16196" y="2442630"/>
                      <a:pt x="22350" y="2456331"/>
                      <a:pt x="32198" y="2466296"/>
                    </a:cubicBezTo>
                    <a:cubicBezTo>
                      <a:pt x="40814" y="2476261"/>
                      <a:pt x="54354" y="2482489"/>
                      <a:pt x="67896" y="2482489"/>
                    </a:cubicBezTo>
                    <a:cubicBezTo>
                      <a:pt x="82668" y="2482489"/>
                      <a:pt x="94976" y="2476261"/>
                      <a:pt x="104824" y="2466296"/>
                    </a:cubicBezTo>
                    <a:cubicBezTo>
                      <a:pt x="114672" y="2456331"/>
                      <a:pt x="119596" y="2442630"/>
                      <a:pt x="119596" y="2428928"/>
                    </a:cubicBezTo>
                    <a:lnTo>
                      <a:pt x="119596" y="17447"/>
                    </a:lnTo>
                    <a:close/>
                    <a:moveTo>
                      <a:pt x="8640" y="0"/>
                    </a:moveTo>
                    <a:lnTo>
                      <a:pt x="128394" y="0"/>
                    </a:lnTo>
                    <a:cubicBezTo>
                      <a:pt x="133332" y="0"/>
                      <a:pt x="137036" y="3737"/>
                      <a:pt x="137036" y="8720"/>
                    </a:cubicBezTo>
                    <a:lnTo>
                      <a:pt x="137036" y="2428936"/>
                    </a:lnTo>
                    <a:cubicBezTo>
                      <a:pt x="137036" y="2447620"/>
                      <a:pt x="129628" y="2465059"/>
                      <a:pt x="117282" y="2477515"/>
                    </a:cubicBezTo>
                    <a:cubicBezTo>
                      <a:pt x="103702" y="2491216"/>
                      <a:pt x="86418" y="2498690"/>
                      <a:pt x="67900" y="2498690"/>
                    </a:cubicBezTo>
                    <a:cubicBezTo>
                      <a:pt x="49382" y="2498690"/>
                      <a:pt x="33332" y="2491216"/>
                      <a:pt x="19752" y="2477515"/>
                    </a:cubicBezTo>
                    <a:cubicBezTo>
                      <a:pt x="6172" y="2465059"/>
                      <a:pt x="0" y="2447620"/>
                      <a:pt x="0" y="2428936"/>
                    </a:cubicBezTo>
                    <a:lnTo>
                      <a:pt x="0" y="8720"/>
                    </a:lnTo>
                    <a:cubicBezTo>
                      <a:pt x="0" y="3737"/>
                      <a:pt x="3702" y="0"/>
                      <a:pt x="8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010A5239-09A3-CD49-A30D-E952EE60843B}"/>
                  </a:ext>
                </a:extLst>
              </p:cNvPr>
              <p:cNvSpPr/>
              <p:nvPr/>
            </p:nvSpPr>
            <p:spPr>
              <a:xfrm>
                <a:off x="11217112" y="7759024"/>
                <a:ext cx="8505017" cy="558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28" h="449">
                    <a:moveTo>
                      <a:pt x="6828" y="0"/>
                    </a:moveTo>
                    <a:lnTo>
                      <a:pt x="0" y="0"/>
                    </a:lnTo>
                    <a:lnTo>
                      <a:pt x="0" y="449"/>
                    </a:lnTo>
                    <a:lnTo>
                      <a:pt x="6828" y="44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1B425D1E-BC43-D745-BC18-BFDD98F7E5A0}"/>
                  </a:ext>
                </a:extLst>
              </p:cNvPr>
              <p:cNvSpPr/>
              <p:nvPr/>
            </p:nvSpPr>
            <p:spPr>
              <a:xfrm>
                <a:off x="11208387" y="7751546"/>
                <a:ext cx="8521216" cy="574512"/>
              </a:xfrm>
              <a:custGeom>
                <a:avLst/>
                <a:gdLst>
                  <a:gd name="connsiteX0" fmla="*/ 16195 w 8521216"/>
                  <a:gd name="connsiteY0" fmla="*/ 16201 h 574512"/>
                  <a:gd name="connsiteX1" fmla="*/ 16195 w 8521216"/>
                  <a:gd name="connsiteY1" fmla="*/ 557065 h 574512"/>
                  <a:gd name="connsiteX2" fmla="*/ 8505016 w 8521216"/>
                  <a:gd name="connsiteY2" fmla="*/ 557065 h 574512"/>
                  <a:gd name="connsiteX3" fmla="*/ 8505016 w 8521216"/>
                  <a:gd name="connsiteY3" fmla="*/ 16201 h 574512"/>
                  <a:gd name="connsiteX4" fmla="*/ 8719 w 8521216"/>
                  <a:gd name="connsiteY4" fmla="*/ 0 h 574512"/>
                  <a:gd name="connsiteX5" fmla="*/ 8513740 w 8521216"/>
                  <a:gd name="connsiteY5" fmla="*/ 0 h 574512"/>
                  <a:gd name="connsiteX6" fmla="*/ 8521216 w 8521216"/>
                  <a:gd name="connsiteY6" fmla="*/ 7461 h 574512"/>
                  <a:gd name="connsiteX7" fmla="*/ 8521216 w 8521216"/>
                  <a:gd name="connsiteY7" fmla="*/ 565807 h 574512"/>
                  <a:gd name="connsiteX8" fmla="*/ 8513740 w 8521216"/>
                  <a:gd name="connsiteY8" fmla="*/ 574512 h 574512"/>
                  <a:gd name="connsiteX9" fmla="*/ 8719 w 8521216"/>
                  <a:gd name="connsiteY9" fmla="*/ 574512 h 574512"/>
                  <a:gd name="connsiteX10" fmla="*/ 0 w 8521216"/>
                  <a:gd name="connsiteY10" fmla="*/ 565807 h 574512"/>
                  <a:gd name="connsiteX11" fmla="*/ 0 w 8521216"/>
                  <a:gd name="connsiteY11" fmla="*/ 7461 h 574512"/>
                  <a:gd name="connsiteX12" fmla="*/ 8719 w 8521216"/>
                  <a:gd name="connsiteY12" fmla="*/ 0 h 57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21216" h="574512">
                    <a:moveTo>
                      <a:pt x="16195" y="16201"/>
                    </a:moveTo>
                    <a:lnTo>
                      <a:pt x="16195" y="557065"/>
                    </a:lnTo>
                    <a:lnTo>
                      <a:pt x="8505016" y="557065"/>
                    </a:lnTo>
                    <a:lnTo>
                      <a:pt x="8505016" y="16201"/>
                    </a:lnTo>
                    <a:close/>
                    <a:moveTo>
                      <a:pt x="8719" y="0"/>
                    </a:moveTo>
                    <a:lnTo>
                      <a:pt x="8513740" y="0"/>
                    </a:lnTo>
                    <a:cubicBezTo>
                      <a:pt x="8517478" y="0"/>
                      <a:pt x="8521216" y="3731"/>
                      <a:pt x="8521216" y="7461"/>
                    </a:cubicBezTo>
                    <a:lnTo>
                      <a:pt x="8521216" y="565807"/>
                    </a:lnTo>
                    <a:cubicBezTo>
                      <a:pt x="8521216" y="569538"/>
                      <a:pt x="8517478" y="574512"/>
                      <a:pt x="8513740" y="574512"/>
                    </a:cubicBezTo>
                    <a:lnTo>
                      <a:pt x="8719" y="574512"/>
                    </a:lnTo>
                    <a:cubicBezTo>
                      <a:pt x="3737" y="574512"/>
                      <a:pt x="0" y="569538"/>
                      <a:pt x="0" y="565807"/>
                    </a:cubicBezTo>
                    <a:lnTo>
                      <a:pt x="0" y="7461"/>
                    </a:lnTo>
                    <a:cubicBezTo>
                      <a:pt x="0" y="3731"/>
                      <a:pt x="3737" y="0"/>
                      <a:pt x="8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BEE83E14-9782-2943-84EC-7677634C16A9}"/>
                  </a:ext>
                </a:extLst>
              </p:cNvPr>
              <p:cNvSpPr/>
              <p:nvPr/>
            </p:nvSpPr>
            <p:spPr>
              <a:xfrm>
                <a:off x="11217112" y="8318581"/>
                <a:ext cx="8505017" cy="31716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28" h="2546">
                    <a:moveTo>
                      <a:pt x="6779" y="0"/>
                    </a:moveTo>
                    <a:lnTo>
                      <a:pt x="6730" y="0"/>
                    </a:lnTo>
                    <a:lnTo>
                      <a:pt x="97" y="0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160"/>
                    </a:lnTo>
                    <a:lnTo>
                      <a:pt x="0" y="1249"/>
                    </a:lnTo>
                    <a:lnTo>
                      <a:pt x="0" y="2497"/>
                    </a:lnTo>
                    <a:cubicBezTo>
                      <a:pt x="0" y="2511"/>
                      <a:pt x="5" y="2523"/>
                      <a:pt x="14" y="2532"/>
                    </a:cubicBezTo>
                    <a:cubicBezTo>
                      <a:pt x="23" y="2541"/>
                      <a:pt x="35" y="2546"/>
                      <a:pt x="48" y="2546"/>
                    </a:cubicBezTo>
                    <a:cubicBezTo>
                      <a:pt x="62" y="2546"/>
                      <a:pt x="74" y="2541"/>
                      <a:pt x="83" y="2532"/>
                    </a:cubicBezTo>
                    <a:cubicBezTo>
                      <a:pt x="92" y="2523"/>
                      <a:pt x="97" y="2511"/>
                      <a:pt x="97" y="2497"/>
                    </a:cubicBezTo>
                    <a:lnTo>
                      <a:pt x="97" y="1249"/>
                    </a:lnTo>
                    <a:lnTo>
                      <a:pt x="97" y="160"/>
                    </a:lnTo>
                    <a:lnTo>
                      <a:pt x="6730" y="160"/>
                    </a:lnTo>
                    <a:lnTo>
                      <a:pt x="6730" y="1249"/>
                    </a:lnTo>
                    <a:lnTo>
                      <a:pt x="6730" y="2497"/>
                    </a:lnTo>
                    <a:cubicBezTo>
                      <a:pt x="6730" y="2511"/>
                      <a:pt x="6735" y="2523"/>
                      <a:pt x="6745" y="2532"/>
                    </a:cubicBezTo>
                    <a:cubicBezTo>
                      <a:pt x="6753" y="2541"/>
                      <a:pt x="6765" y="2546"/>
                      <a:pt x="6779" y="2546"/>
                    </a:cubicBezTo>
                    <a:cubicBezTo>
                      <a:pt x="6792" y="2546"/>
                      <a:pt x="6804" y="2541"/>
                      <a:pt x="6814" y="2532"/>
                    </a:cubicBezTo>
                    <a:cubicBezTo>
                      <a:pt x="6822" y="2523"/>
                      <a:pt x="6828" y="2511"/>
                      <a:pt x="6828" y="2497"/>
                    </a:cubicBezTo>
                    <a:lnTo>
                      <a:pt x="6828" y="1249"/>
                    </a:lnTo>
                    <a:lnTo>
                      <a:pt x="6828" y="160"/>
                    </a:lnTo>
                    <a:lnTo>
                      <a:pt x="682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ED55C102-797A-C74C-9A56-3743D6F0C6FF}"/>
                  </a:ext>
                </a:extLst>
              </p:cNvPr>
              <p:cNvSpPr/>
              <p:nvPr/>
            </p:nvSpPr>
            <p:spPr>
              <a:xfrm>
                <a:off x="11208387" y="8309857"/>
                <a:ext cx="8521216" cy="3189097"/>
              </a:xfrm>
              <a:custGeom>
                <a:avLst/>
                <a:gdLst>
                  <a:gd name="connsiteX0" fmla="*/ 16195 w 8521216"/>
                  <a:gd name="connsiteY0" fmla="*/ 17447 h 3189097"/>
                  <a:gd name="connsiteX1" fmla="*/ 16195 w 8521216"/>
                  <a:gd name="connsiteY1" fmla="*/ 3119329 h 3189097"/>
                  <a:gd name="connsiteX2" fmla="*/ 32388 w 8521216"/>
                  <a:gd name="connsiteY2" fmla="*/ 3156701 h 3189097"/>
                  <a:gd name="connsiteX3" fmla="*/ 68511 w 8521216"/>
                  <a:gd name="connsiteY3" fmla="*/ 3172896 h 3189097"/>
                  <a:gd name="connsiteX4" fmla="*/ 105879 w 8521216"/>
                  <a:gd name="connsiteY4" fmla="*/ 3156701 h 3189097"/>
                  <a:gd name="connsiteX5" fmla="*/ 122072 w 8521216"/>
                  <a:gd name="connsiteY5" fmla="*/ 3119329 h 3189097"/>
                  <a:gd name="connsiteX6" fmla="*/ 122072 w 8521216"/>
                  <a:gd name="connsiteY6" fmla="*/ 208045 h 3189097"/>
                  <a:gd name="connsiteX7" fmla="*/ 129545 w 8521216"/>
                  <a:gd name="connsiteY7" fmla="*/ 199324 h 3189097"/>
                  <a:gd name="connsiteX8" fmla="*/ 8391666 w 8521216"/>
                  <a:gd name="connsiteY8" fmla="*/ 199324 h 3189097"/>
                  <a:gd name="connsiteX9" fmla="*/ 8399140 w 8521216"/>
                  <a:gd name="connsiteY9" fmla="*/ 208045 h 3189097"/>
                  <a:gd name="connsiteX10" fmla="*/ 8399140 w 8521216"/>
                  <a:gd name="connsiteY10" fmla="*/ 3119329 h 3189097"/>
                  <a:gd name="connsiteX11" fmla="*/ 8415332 w 8521216"/>
                  <a:gd name="connsiteY11" fmla="*/ 3156701 h 3189097"/>
                  <a:gd name="connsiteX12" fmla="*/ 8452700 w 8521216"/>
                  <a:gd name="connsiteY12" fmla="*/ 3172896 h 3189097"/>
                  <a:gd name="connsiteX13" fmla="*/ 8490068 w 8521216"/>
                  <a:gd name="connsiteY13" fmla="*/ 3156701 h 3189097"/>
                  <a:gd name="connsiteX14" fmla="*/ 8505016 w 8521216"/>
                  <a:gd name="connsiteY14" fmla="*/ 3119329 h 3189097"/>
                  <a:gd name="connsiteX15" fmla="*/ 8505016 w 8521216"/>
                  <a:gd name="connsiteY15" fmla="*/ 17447 h 3189097"/>
                  <a:gd name="connsiteX16" fmla="*/ 8719 w 8521216"/>
                  <a:gd name="connsiteY16" fmla="*/ 0 h 3189097"/>
                  <a:gd name="connsiteX17" fmla="*/ 8513740 w 8521216"/>
                  <a:gd name="connsiteY17" fmla="*/ 0 h 3189097"/>
                  <a:gd name="connsiteX18" fmla="*/ 8521216 w 8521216"/>
                  <a:gd name="connsiteY18" fmla="*/ 8720 h 3189097"/>
                  <a:gd name="connsiteX19" fmla="*/ 8521216 w 8521216"/>
                  <a:gd name="connsiteY19" fmla="*/ 3119335 h 3189097"/>
                  <a:gd name="connsiteX20" fmla="*/ 8501284 w 8521216"/>
                  <a:gd name="connsiteY20" fmla="*/ 3169165 h 3189097"/>
                  <a:gd name="connsiteX21" fmla="*/ 8452706 w 8521216"/>
                  <a:gd name="connsiteY21" fmla="*/ 3189097 h 3189097"/>
                  <a:gd name="connsiteX22" fmla="*/ 8404128 w 8521216"/>
                  <a:gd name="connsiteY22" fmla="*/ 3169165 h 3189097"/>
                  <a:gd name="connsiteX23" fmla="*/ 8382952 w 8521216"/>
                  <a:gd name="connsiteY23" fmla="*/ 3119335 h 3189097"/>
                  <a:gd name="connsiteX24" fmla="*/ 8382952 w 8521216"/>
                  <a:gd name="connsiteY24" fmla="*/ 216759 h 3189097"/>
                  <a:gd name="connsiteX25" fmla="*/ 138263 w 8521216"/>
                  <a:gd name="connsiteY25" fmla="*/ 216759 h 3189097"/>
                  <a:gd name="connsiteX26" fmla="*/ 138263 w 8521216"/>
                  <a:gd name="connsiteY26" fmla="*/ 3119335 h 3189097"/>
                  <a:gd name="connsiteX27" fmla="*/ 118333 w 8521216"/>
                  <a:gd name="connsiteY27" fmla="*/ 3169165 h 3189097"/>
                  <a:gd name="connsiteX28" fmla="*/ 68509 w 8521216"/>
                  <a:gd name="connsiteY28" fmla="*/ 3189097 h 3189097"/>
                  <a:gd name="connsiteX29" fmla="*/ 19930 w 8521216"/>
                  <a:gd name="connsiteY29" fmla="*/ 3169165 h 3189097"/>
                  <a:gd name="connsiteX30" fmla="*/ 0 w 8521216"/>
                  <a:gd name="connsiteY30" fmla="*/ 3119335 h 3189097"/>
                  <a:gd name="connsiteX31" fmla="*/ 0 w 8521216"/>
                  <a:gd name="connsiteY31" fmla="*/ 8720 h 3189097"/>
                  <a:gd name="connsiteX32" fmla="*/ 8719 w 8521216"/>
                  <a:gd name="connsiteY32" fmla="*/ 0 h 318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521216" h="3189097">
                    <a:moveTo>
                      <a:pt x="16195" y="17447"/>
                    </a:moveTo>
                    <a:lnTo>
                      <a:pt x="16195" y="3119329"/>
                    </a:lnTo>
                    <a:cubicBezTo>
                      <a:pt x="16195" y="3134278"/>
                      <a:pt x="22423" y="3146735"/>
                      <a:pt x="32388" y="3156701"/>
                    </a:cubicBezTo>
                    <a:cubicBezTo>
                      <a:pt x="42353" y="3166667"/>
                      <a:pt x="54809" y="3172896"/>
                      <a:pt x="68511" y="3172896"/>
                    </a:cubicBezTo>
                    <a:cubicBezTo>
                      <a:pt x="83458" y="3172896"/>
                      <a:pt x="95914" y="3166667"/>
                      <a:pt x="105879" y="3156701"/>
                    </a:cubicBezTo>
                    <a:cubicBezTo>
                      <a:pt x="115844" y="3146735"/>
                      <a:pt x="122072" y="3134278"/>
                      <a:pt x="122072" y="3119329"/>
                    </a:cubicBezTo>
                    <a:lnTo>
                      <a:pt x="122072" y="208045"/>
                    </a:lnTo>
                    <a:cubicBezTo>
                      <a:pt x="122072" y="203062"/>
                      <a:pt x="125809" y="199324"/>
                      <a:pt x="129545" y="199324"/>
                    </a:cubicBezTo>
                    <a:lnTo>
                      <a:pt x="8391666" y="199324"/>
                    </a:lnTo>
                    <a:cubicBezTo>
                      <a:pt x="8396648" y="199324"/>
                      <a:pt x="8399140" y="203062"/>
                      <a:pt x="8399140" y="208045"/>
                    </a:cubicBezTo>
                    <a:lnTo>
                      <a:pt x="8399140" y="3119329"/>
                    </a:lnTo>
                    <a:cubicBezTo>
                      <a:pt x="8399140" y="3134278"/>
                      <a:pt x="8405368" y="3146735"/>
                      <a:pt x="8415332" y="3156701"/>
                    </a:cubicBezTo>
                    <a:cubicBezTo>
                      <a:pt x="8425296" y="3166667"/>
                      <a:pt x="8439000" y="3172896"/>
                      <a:pt x="8452700" y="3172896"/>
                    </a:cubicBezTo>
                    <a:cubicBezTo>
                      <a:pt x="8466402" y="3172896"/>
                      <a:pt x="8480104" y="3166667"/>
                      <a:pt x="8490068" y="3156701"/>
                    </a:cubicBezTo>
                    <a:cubicBezTo>
                      <a:pt x="8500034" y="3146735"/>
                      <a:pt x="8505016" y="3134278"/>
                      <a:pt x="8505016" y="3119329"/>
                    </a:cubicBezTo>
                    <a:lnTo>
                      <a:pt x="8505016" y="17447"/>
                    </a:lnTo>
                    <a:close/>
                    <a:moveTo>
                      <a:pt x="8719" y="0"/>
                    </a:moveTo>
                    <a:lnTo>
                      <a:pt x="8513740" y="0"/>
                    </a:lnTo>
                    <a:cubicBezTo>
                      <a:pt x="8517478" y="0"/>
                      <a:pt x="8521216" y="3737"/>
                      <a:pt x="8521216" y="8720"/>
                    </a:cubicBezTo>
                    <a:lnTo>
                      <a:pt x="8521216" y="3119335"/>
                    </a:lnTo>
                    <a:cubicBezTo>
                      <a:pt x="8521216" y="3138021"/>
                      <a:pt x="8514988" y="3155462"/>
                      <a:pt x="8501284" y="3169165"/>
                    </a:cubicBezTo>
                    <a:cubicBezTo>
                      <a:pt x="8488828" y="3182868"/>
                      <a:pt x="8470144" y="3189097"/>
                      <a:pt x="8452706" y="3189097"/>
                    </a:cubicBezTo>
                    <a:cubicBezTo>
                      <a:pt x="8434022" y="3189097"/>
                      <a:pt x="8416584" y="3182868"/>
                      <a:pt x="8404128" y="3169165"/>
                    </a:cubicBezTo>
                    <a:cubicBezTo>
                      <a:pt x="8390426" y="3155462"/>
                      <a:pt x="8382952" y="3138021"/>
                      <a:pt x="8382952" y="3119335"/>
                    </a:cubicBezTo>
                    <a:lnTo>
                      <a:pt x="8382952" y="216759"/>
                    </a:lnTo>
                    <a:lnTo>
                      <a:pt x="138263" y="216759"/>
                    </a:lnTo>
                    <a:lnTo>
                      <a:pt x="138263" y="3119335"/>
                    </a:lnTo>
                    <a:cubicBezTo>
                      <a:pt x="138263" y="3138021"/>
                      <a:pt x="132035" y="3155462"/>
                      <a:pt x="118333" y="3169165"/>
                    </a:cubicBezTo>
                    <a:cubicBezTo>
                      <a:pt x="104631" y="3182868"/>
                      <a:pt x="87193" y="3189097"/>
                      <a:pt x="68509" y="3189097"/>
                    </a:cubicBezTo>
                    <a:cubicBezTo>
                      <a:pt x="51070" y="3189097"/>
                      <a:pt x="33631" y="3182868"/>
                      <a:pt x="19930" y="3169165"/>
                    </a:cubicBezTo>
                    <a:cubicBezTo>
                      <a:pt x="7474" y="3155462"/>
                      <a:pt x="0" y="3138021"/>
                      <a:pt x="0" y="3119335"/>
                    </a:cubicBezTo>
                    <a:lnTo>
                      <a:pt x="0" y="8720"/>
                    </a:lnTo>
                    <a:cubicBezTo>
                      <a:pt x="0" y="3737"/>
                      <a:pt x="3737" y="0"/>
                      <a:pt x="8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6E48CC6-942A-9D4A-8B63-DEFBD53D17AA}"/>
                </a:ext>
              </a:extLst>
            </p:cNvPr>
            <p:cNvGrpSpPr/>
            <p:nvPr/>
          </p:nvGrpSpPr>
          <p:grpSpPr>
            <a:xfrm>
              <a:off x="13273914" y="6730885"/>
              <a:ext cx="2411075" cy="1410731"/>
              <a:chOff x="13273914" y="6730885"/>
              <a:chExt cx="2411075" cy="1410731"/>
            </a:xfrm>
          </p:grpSpPr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E2C1A997-899A-F145-B2CD-F1EBECE3E7C0}"/>
                  </a:ext>
                </a:extLst>
              </p:cNvPr>
              <p:cNvSpPr/>
              <p:nvPr/>
            </p:nvSpPr>
            <p:spPr>
              <a:xfrm>
                <a:off x="13282635" y="6740854"/>
                <a:ext cx="164445" cy="10181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" h="818">
                    <a:moveTo>
                      <a:pt x="133" y="0"/>
                    </a:moveTo>
                    <a:lnTo>
                      <a:pt x="46" y="0"/>
                    </a:lnTo>
                    <a:cubicBezTo>
                      <a:pt x="33" y="0"/>
                      <a:pt x="22" y="5"/>
                      <a:pt x="13" y="13"/>
                    </a:cubicBezTo>
                    <a:cubicBezTo>
                      <a:pt x="5" y="22"/>
                      <a:pt x="0" y="33"/>
                      <a:pt x="0" y="46"/>
                    </a:cubicBezTo>
                    <a:lnTo>
                      <a:pt x="0" y="432"/>
                    </a:lnTo>
                    <a:lnTo>
                      <a:pt x="0" y="818"/>
                    </a:lnTo>
                    <a:lnTo>
                      <a:pt x="133" y="8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BF44E072-1CAE-9A45-B3F5-DC0AE37C63CD}"/>
                  </a:ext>
                </a:extLst>
              </p:cNvPr>
              <p:cNvSpPr/>
              <p:nvPr/>
            </p:nvSpPr>
            <p:spPr>
              <a:xfrm>
                <a:off x="13273914" y="6730885"/>
                <a:ext cx="181886" cy="1036863"/>
              </a:xfrm>
              <a:custGeom>
                <a:avLst/>
                <a:gdLst>
                  <a:gd name="connsiteX0" fmla="*/ 65612 w 181886"/>
                  <a:gd name="connsiteY0" fmla="*/ 17447 h 1036863"/>
                  <a:gd name="connsiteX1" fmla="*/ 31021 w 181886"/>
                  <a:gd name="connsiteY1" fmla="*/ 32383 h 1036863"/>
                  <a:gd name="connsiteX2" fmla="*/ 16196 w 181886"/>
                  <a:gd name="connsiteY2" fmla="*/ 67235 h 1036863"/>
                  <a:gd name="connsiteX3" fmla="*/ 16196 w 181886"/>
                  <a:gd name="connsiteY3" fmla="*/ 1020662 h 1036863"/>
                  <a:gd name="connsiteX4" fmla="*/ 164445 w 181886"/>
                  <a:gd name="connsiteY4" fmla="*/ 1020662 h 1036863"/>
                  <a:gd name="connsiteX5" fmla="*/ 164445 w 181886"/>
                  <a:gd name="connsiteY5" fmla="*/ 17447 h 1036863"/>
                  <a:gd name="connsiteX6" fmla="*/ 65578 w 181886"/>
                  <a:gd name="connsiteY6" fmla="*/ 0 h 1036863"/>
                  <a:gd name="connsiteX7" fmla="*/ 173225 w 181886"/>
                  <a:gd name="connsiteY7" fmla="*/ 0 h 1036863"/>
                  <a:gd name="connsiteX8" fmla="*/ 181886 w 181886"/>
                  <a:gd name="connsiteY8" fmla="*/ 9958 h 1036863"/>
                  <a:gd name="connsiteX9" fmla="*/ 181886 w 181886"/>
                  <a:gd name="connsiteY9" fmla="*/ 1028150 h 1036863"/>
                  <a:gd name="connsiteX10" fmla="*/ 173225 w 181886"/>
                  <a:gd name="connsiteY10" fmla="*/ 1036863 h 1036863"/>
                  <a:gd name="connsiteX11" fmla="*/ 8661 w 181886"/>
                  <a:gd name="connsiteY11" fmla="*/ 1036863 h 1036863"/>
                  <a:gd name="connsiteX12" fmla="*/ 0 w 181886"/>
                  <a:gd name="connsiteY12" fmla="*/ 1028150 h 1036863"/>
                  <a:gd name="connsiteX13" fmla="*/ 0 w 181886"/>
                  <a:gd name="connsiteY13" fmla="*/ 67216 h 1036863"/>
                  <a:gd name="connsiteX14" fmla="*/ 19797 w 181886"/>
                  <a:gd name="connsiteY14" fmla="*/ 19916 h 1036863"/>
                  <a:gd name="connsiteX15" fmla="*/ 65578 w 181886"/>
                  <a:gd name="connsiteY15" fmla="*/ 0 h 103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1886" h="1036863">
                    <a:moveTo>
                      <a:pt x="65612" y="17447"/>
                    </a:moveTo>
                    <a:cubicBezTo>
                      <a:pt x="53258" y="17447"/>
                      <a:pt x="40904" y="22426"/>
                      <a:pt x="31021" y="32383"/>
                    </a:cubicBezTo>
                    <a:cubicBezTo>
                      <a:pt x="22373" y="41096"/>
                      <a:pt x="16196" y="53543"/>
                      <a:pt x="16196" y="67235"/>
                    </a:cubicBezTo>
                    <a:lnTo>
                      <a:pt x="16196" y="1020662"/>
                    </a:lnTo>
                    <a:lnTo>
                      <a:pt x="164445" y="1020662"/>
                    </a:lnTo>
                    <a:lnTo>
                      <a:pt x="164445" y="17447"/>
                    </a:lnTo>
                    <a:close/>
                    <a:moveTo>
                      <a:pt x="65578" y="0"/>
                    </a:moveTo>
                    <a:lnTo>
                      <a:pt x="173225" y="0"/>
                    </a:lnTo>
                    <a:cubicBezTo>
                      <a:pt x="178174" y="0"/>
                      <a:pt x="181886" y="3734"/>
                      <a:pt x="181886" y="9958"/>
                    </a:cubicBezTo>
                    <a:lnTo>
                      <a:pt x="181886" y="1028150"/>
                    </a:lnTo>
                    <a:cubicBezTo>
                      <a:pt x="181886" y="1033129"/>
                      <a:pt x="178174" y="1036863"/>
                      <a:pt x="173225" y="1036863"/>
                    </a:cubicBezTo>
                    <a:lnTo>
                      <a:pt x="8661" y="1036863"/>
                    </a:lnTo>
                    <a:cubicBezTo>
                      <a:pt x="3712" y="1036863"/>
                      <a:pt x="0" y="1033129"/>
                      <a:pt x="0" y="1028150"/>
                    </a:cubicBezTo>
                    <a:lnTo>
                      <a:pt x="0" y="67216"/>
                    </a:lnTo>
                    <a:cubicBezTo>
                      <a:pt x="0" y="48545"/>
                      <a:pt x="7424" y="32363"/>
                      <a:pt x="19797" y="19916"/>
                    </a:cubicBezTo>
                    <a:cubicBezTo>
                      <a:pt x="32170" y="7469"/>
                      <a:pt x="48255" y="0"/>
                      <a:pt x="65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22E18A1E-340C-524E-9E38-7CA3A7C4FBE5}"/>
                  </a:ext>
                </a:extLst>
              </p:cNvPr>
              <p:cNvSpPr/>
              <p:nvPr/>
            </p:nvSpPr>
            <p:spPr>
              <a:xfrm>
                <a:off x="13282635" y="6740854"/>
                <a:ext cx="164445" cy="10181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" h="818">
                    <a:moveTo>
                      <a:pt x="133" y="0"/>
                    </a:moveTo>
                    <a:lnTo>
                      <a:pt x="46" y="0"/>
                    </a:lnTo>
                    <a:cubicBezTo>
                      <a:pt x="33" y="0"/>
                      <a:pt x="22" y="5"/>
                      <a:pt x="13" y="13"/>
                    </a:cubicBezTo>
                    <a:cubicBezTo>
                      <a:pt x="5" y="22"/>
                      <a:pt x="0" y="33"/>
                      <a:pt x="0" y="46"/>
                    </a:cubicBezTo>
                    <a:lnTo>
                      <a:pt x="0" y="432"/>
                    </a:lnTo>
                    <a:lnTo>
                      <a:pt x="0" y="818"/>
                    </a:lnTo>
                    <a:lnTo>
                      <a:pt x="133" y="81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8FF90E73-6A5D-F345-AF41-5C2AD7C6B9E0}"/>
                  </a:ext>
                </a:extLst>
              </p:cNvPr>
              <p:cNvSpPr/>
              <p:nvPr/>
            </p:nvSpPr>
            <p:spPr>
              <a:xfrm>
                <a:off x="13334958" y="6740854"/>
                <a:ext cx="1864950" cy="10181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8" h="818">
                    <a:moveTo>
                      <a:pt x="1451" y="0"/>
                    </a:moveTo>
                    <a:lnTo>
                      <a:pt x="749" y="0"/>
                    </a:lnTo>
                    <a:lnTo>
                      <a:pt x="46" y="0"/>
                    </a:lnTo>
                    <a:cubicBezTo>
                      <a:pt x="34" y="0"/>
                      <a:pt x="22" y="5"/>
                      <a:pt x="14" y="13"/>
                    </a:cubicBezTo>
                    <a:cubicBezTo>
                      <a:pt x="5" y="22"/>
                      <a:pt x="0" y="33"/>
                      <a:pt x="0" y="46"/>
                    </a:cubicBezTo>
                    <a:lnTo>
                      <a:pt x="0" y="432"/>
                    </a:lnTo>
                    <a:lnTo>
                      <a:pt x="0" y="818"/>
                    </a:lnTo>
                    <a:lnTo>
                      <a:pt x="749" y="818"/>
                    </a:lnTo>
                    <a:lnTo>
                      <a:pt x="1498" y="818"/>
                    </a:lnTo>
                    <a:lnTo>
                      <a:pt x="1498" y="432"/>
                    </a:lnTo>
                    <a:lnTo>
                      <a:pt x="1498" y="46"/>
                    </a:lnTo>
                    <a:cubicBezTo>
                      <a:pt x="1498" y="33"/>
                      <a:pt x="1493" y="22"/>
                      <a:pt x="1484" y="13"/>
                    </a:cubicBezTo>
                    <a:cubicBezTo>
                      <a:pt x="1476" y="5"/>
                      <a:pt x="1464" y="0"/>
                      <a:pt x="145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C2DB20A0-0F4B-3A4A-BE0B-ABBF0BD5C077}"/>
                  </a:ext>
                </a:extLst>
              </p:cNvPr>
              <p:cNvSpPr/>
              <p:nvPr/>
            </p:nvSpPr>
            <p:spPr>
              <a:xfrm>
                <a:off x="13326234" y="6730885"/>
                <a:ext cx="1881146" cy="1036863"/>
              </a:xfrm>
              <a:custGeom>
                <a:avLst/>
                <a:gdLst>
                  <a:gd name="connsiteX0" fmla="*/ 65998 w 1881146"/>
                  <a:gd name="connsiteY0" fmla="*/ 17447 h 1036863"/>
                  <a:gd name="connsiteX1" fmla="*/ 31139 w 1881146"/>
                  <a:gd name="connsiteY1" fmla="*/ 32383 h 1036863"/>
                  <a:gd name="connsiteX2" fmla="*/ 17445 w 1881146"/>
                  <a:gd name="connsiteY2" fmla="*/ 67235 h 1036863"/>
                  <a:gd name="connsiteX3" fmla="*/ 17445 w 1881146"/>
                  <a:gd name="connsiteY3" fmla="*/ 1020662 h 1036863"/>
                  <a:gd name="connsiteX4" fmla="*/ 1864954 w 1881146"/>
                  <a:gd name="connsiteY4" fmla="*/ 1020662 h 1036863"/>
                  <a:gd name="connsiteX5" fmla="*/ 1864954 w 1881146"/>
                  <a:gd name="connsiteY5" fmla="*/ 67235 h 1036863"/>
                  <a:gd name="connsiteX6" fmla="*/ 1850015 w 1881146"/>
                  <a:gd name="connsiteY6" fmla="*/ 32383 h 1036863"/>
                  <a:gd name="connsiteX7" fmla="*/ 1815156 w 1881146"/>
                  <a:gd name="connsiteY7" fmla="*/ 17447 h 1036863"/>
                  <a:gd name="connsiteX8" fmla="*/ 65983 w 1881146"/>
                  <a:gd name="connsiteY8" fmla="*/ 0 h 1036863"/>
                  <a:gd name="connsiteX9" fmla="*/ 1815163 w 1881146"/>
                  <a:gd name="connsiteY9" fmla="*/ 0 h 1036863"/>
                  <a:gd name="connsiteX10" fmla="*/ 1862472 w 1881146"/>
                  <a:gd name="connsiteY10" fmla="*/ 19916 h 1036863"/>
                  <a:gd name="connsiteX11" fmla="*/ 1881146 w 1881146"/>
                  <a:gd name="connsiteY11" fmla="*/ 67216 h 1036863"/>
                  <a:gd name="connsiteX12" fmla="*/ 1881146 w 1881146"/>
                  <a:gd name="connsiteY12" fmla="*/ 1028150 h 1036863"/>
                  <a:gd name="connsiteX13" fmla="*/ 1873676 w 1881146"/>
                  <a:gd name="connsiteY13" fmla="*/ 1036863 h 1036863"/>
                  <a:gd name="connsiteX14" fmla="*/ 8715 w 1881146"/>
                  <a:gd name="connsiteY14" fmla="*/ 1036863 h 1036863"/>
                  <a:gd name="connsiteX15" fmla="*/ 0 w 1881146"/>
                  <a:gd name="connsiteY15" fmla="*/ 1028150 h 1036863"/>
                  <a:gd name="connsiteX16" fmla="*/ 0 w 1881146"/>
                  <a:gd name="connsiteY16" fmla="*/ 67216 h 1036863"/>
                  <a:gd name="connsiteX17" fmla="*/ 19919 w 1881146"/>
                  <a:gd name="connsiteY17" fmla="*/ 19916 h 1036863"/>
                  <a:gd name="connsiteX18" fmla="*/ 65983 w 1881146"/>
                  <a:gd name="connsiteY18" fmla="*/ 0 h 103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81146" h="1036863">
                    <a:moveTo>
                      <a:pt x="65998" y="17447"/>
                    </a:moveTo>
                    <a:cubicBezTo>
                      <a:pt x="53549" y="17447"/>
                      <a:pt x="41099" y="22426"/>
                      <a:pt x="31139" y="32383"/>
                    </a:cubicBezTo>
                    <a:cubicBezTo>
                      <a:pt x="22425" y="41096"/>
                      <a:pt x="17445" y="53543"/>
                      <a:pt x="17445" y="67235"/>
                    </a:cubicBezTo>
                    <a:lnTo>
                      <a:pt x="17445" y="1020662"/>
                    </a:lnTo>
                    <a:lnTo>
                      <a:pt x="1864954" y="1020662"/>
                    </a:lnTo>
                    <a:lnTo>
                      <a:pt x="1864954" y="67235"/>
                    </a:lnTo>
                    <a:cubicBezTo>
                      <a:pt x="1864954" y="53543"/>
                      <a:pt x="1859974" y="41096"/>
                      <a:pt x="1850015" y="32383"/>
                    </a:cubicBezTo>
                    <a:cubicBezTo>
                      <a:pt x="1841300" y="22426"/>
                      <a:pt x="1828850" y="17447"/>
                      <a:pt x="1815156" y="17447"/>
                    </a:cubicBezTo>
                    <a:close/>
                    <a:moveTo>
                      <a:pt x="65983" y="0"/>
                    </a:moveTo>
                    <a:lnTo>
                      <a:pt x="1815163" y="0"/>
                    </a:lnTo>
                    <a:cubicBezTo>
                      <a:pt x="1832592" y="0"/>
                      <a:pt x="1850022" y="7469"/>
                      <a:pt x="1862472" y="19916"/>
                    </a:cubicBezTo>
                    <a:cubicBezTo>
                      <a:pt x="1874921" y="32363"/>
                      <a:pt x="1881146" y="48545"/>
                      <a:pt x="1881146" y="67216"/>
                    </a:cubicBezTo>
                    <a:lnTo>
                      <a:pt x="1881146" y="1028150"/>
                    </a:lnTo>
                    <a:cubicBezTo>
                      <a:pt x="1881146" y="1033129"/>
                      <a:pt x="1877411" y="1036863"/>
                      <a:pt x="1873676" y="1036863"/>
                    </a:cubicBezTo>
                    <a:lnTo>
                      <a:pt x="8715" y="1036863"/>
                    </a:lnTo>
                    <a:cubicBezTo>
                      <a:pt x="3735" y="1036863"/>
                      <a:pt x="0" y="1033129"/>
                      <a:pt x="0" y="1028150"/>
                    </a:cubicBezTo>
                    <a:lnTo>
                      <a:pt x="0" y="67216"/>
                    </a:lnTo>
                    <a:cubicBezTo>
                      <a:pt x="0" y="48545"/>
                      <a:pt x="7470" y="32363"/>
                      <a:pt x="19919" y="19916"/>
                    </a:cubicBezTo>
                    <a:cubicBezTo>
                      <a:pt x="32369" y="7469"/>
                      <a:pt x="48554" y="0"/>
                      <a:pt x="659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758C2B7C-BDC6-B14B-8674-CF5F22B6CEC9}"/>
                  </a:ext>
                </a:extLst>
              </p:cNvPr>
              <p:cNvSpPr/>
              <p:nvPr/>
            </p:nvSpPr>
            <p:spPr>
              <a:xfrm>
                <a:off x="13394756" y="6803166"/>
                <a:ext cx="1745351" cy="783878"/>
              </a:xfrm>
              <a:custGeom>
                <a:avLst/>
                <a:gdLst>
                  <a:gd name="connsiteX0" fmla="*/ 17441 w 1745351"/>
                  <a:gd name="connsiteY0" fmla="*/ 16201 h 783878"/>
                  <a:gd name="connsiteX1" fmla="*/ 17441 w 1745351"/>
                  <a:gd name="connsiteY1" fmla="*/ 766431 h 783878"/>
                  <a:gd name="connsiteX2" fmla="*/ 1727913 w 1745351"/>
                  <a:gd name="connsiteY2" fmla="*/ 766431 h 783878"/>
                  <a:gd name="connsiteX3" fmla="*/ 1727913 w 1745351"/>
                  <a:gd name="connsiteY3" fmla="*/ 16201 h 783878"/>
                  <a:gd name="connsiteX4" fmla="*/ 8714 w 1745351"/>
                  <a:gd name="connsiteY4" fmla="*/ 0 h 783878"/>
                  <a:gd name="connsiteX5" fmla="*/ 1736637 w 1745351"/>
                  <a:gd name="connsiteY5" fmla="*/ 0 h 783878"/>
                  <a:gd name="connsiteX6" fmla="*/ 1745351 w 1745351"/>
                  <a:gd name="connsiteY6" fmla="*/ 8710 h 783878"/>
                  <a:gd name="connsiteX7" fmla="*/ 1745351 w 1745351"/>
                  <a:gd name="connsiteY7" fmla="*/ 775168 h 783878"/>
                  <a:gd name="connsiteX8" fmla="*/ 1736637 w 1745351"/>
                  <a:gd name="connsiteY8" fmla="*/ 783878 h 783878"/>
                  <a:gd name="connsiteX9" fmla="*/ 8714 w 1745351"/>
                  <a:gd name="connsiteY9" fmla="*/ 783878 h 783878"/>
                  <a:gd name="connsiteX10" fmla="*/ 0 w 1745351"/>
                  <a:gd name="connsiteY10" fmla="*/ 775168 h 783878"/>
                  <a:gd name="connsiteX11" fmla="*/ 0 w 1745351"/>
                  <a:gd name="connsiteY11" fmla="*/ 8710 h 783878"/>
                  <a:gd name="connsiteX12" fmla="*/ 8714 w 1745351"/>
                  <a:gd name="connsiteY12" fmla="*/ 0 h 783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5351" h="783878">
                    <a:moveTo>
                      <a:pt x="17441" y="16201"/>
                    </a:moveTo>
                    <a:lnTo>
                      <a:pt x="17441" y="766431"/>
                    </a:lnTo>
                    <a:lnTo>
                      <a:pt x="1727913" y="766431"/>
                    </a:lnTo>
                    <a:lnTo>
                      <a:pt x="1727913" y="16201"/>
                    </a:lnTo>
                    <a:close/>
                    <a:moveTo>
                      <a:pt x="8714" y="0"/>
                    </a:moveTo>
                    <a:lnTo>
                      <a:pt x="1736637" y="0"/>
                    </a:lnTo>
                    <a:cubicBezTo>
                      <a:pt x="1741616" y="0"/>
                      <a:pt x="1745351" y="3733"/>
                      <a:pt x="1745351" y="8710"/>
                    </a:cubicBezTo>
                    <a:lnTo>
                      <a:pt x="1745351" y="775168"/>
                    </a:lnTo>
                    <a:cubicBezTo>
                      <a:pt x="1745351" y="780145"/>
                      <a:pt x="1741616" y="783878"/>
                      <a:pt x="1736637" y="783878"/>
                    </a:cubicBezTo>
                    <a:lnTo>
                      <a:pt x="8714" y="783878"/>
                    </a:lnTo>
                    <a:cubicBezTo>
                      <a:pt x="3735" y="783878"/>
                      <a:pt x="0" y="780145"/>
                      <a:pt x="0" y="775168"/>
                    </a:cubicBezTo>
                    <a:lnTo>
                      <a:pt x="0" y="8710"/>
                    </a:lnTo>
                    <a:cubicBezTo>
                      <a:pt x="0" y="3733"/>
                      <a:pt x="3735" y="0"/>
                      <a:pt x="8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5AED4D04-F1A6-2B49-BCAE-DCA5A32619AD}"/>
                  </a:ext>
                </a:extLst>
              </p:cNvPr>
              <p:cNvSpPr/>
              <p:nvPr/>
            </p:nvSpPr>
            <p:spPr>
              <a:xfrm>
                <a:off x="13334958" y="7759024"/>
                <a:ext cx="2342088" cy="307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1" h="248">
                    <a:moveTo>
                      <a:pt x="1881" y="248"/>
                    </a:moveTo>
                    <a:lnTo>
                      <a:pt x="383" y="248"/>
                    </a:lnTo>
                    <a:lnTo>
                      <a:pt x="0" y="0"/>
                    </a:lnTo>
                    <a:lnTo>
                      <a:pt x="149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D4D9380F-464F-B64E-8A54-BB0EEA1A125A}"/>
                  </a:ext>
                </a:extLst>
              </p:cNvPr>
              <p:cNvSpPr/>
              <p:nvPr/>
            </p:nvSpPr>
            <p:spPr>
              <a:xfrm>
                <a:off x="13326996" y="7751546"/>
                <a:ext cx="2357993" cy="324020"/>
              </a:xfrm>
              <a:custGeom>
                <a:avLst/>
                <a:gdLst>
                  <a:gd name="connsiteX0" fmla="*/ 36613 w 2357993"/>
                  <a:gd name="connsiteY0" fmla="*/ 16201 h 324020"/>
                  <a:gd name="connsiteX1" fmla="*/ 486099 w 2357993"/>
                  <a:gd name="connsiteY1" fmla="*/ 306572 h 324020"/>
                  <a:gd name="connsiteX2" fmla="*/ 2320149 w 2357993"/>
                  <a:gd name="connsiteY2" fmla="*/ 306572 h 324020"/>
                  <a:gd name="connsiteX3" fmla="*/ 1870663 w 2357993"/>
                  <a:gd name="connsiteY3" fmla="*/ 16201 h 324020"/>
                  <a:gd name="connsiteX4" fmla="*/ 7959 w 2357993"/>
                  <a:gd name="connsiteY4" fmla="*/ 0 h 324020"/>
                  <a:gd name="connsiteX5" fmla="*/ 1873170 w 2357993"/>
                  <a:gd name="connsiteY5" fmla="*/ 0 h 324020"/>
                  <a:gd name="connsiteX6" fmla="*/ 1876905 w 2357993"/>
                  <a:gd name="connsiteY6" fmla="*/ 1242 h 324020"/>
                  <a:gd name="connsiteX7" fmla="*/ 2353791 w 2357993"/>
                  <a:gd name="connsiteY7" fmla="*/ 309123 h 324020"/>
                  <a:gd name="connsiteX8" fmla="*/ 2357527 w 2357993"/>
                  <a:gd name="connsiteY8" fmla="*/ 317813 h 324020"/>
                  <a:gd name="connsiteX9" fmla="*/ 2350056 w 2357993"/>
                  <a:gd name="connsiteY9" fmla="*/ 324020 h 324020"/>
                  <a:gd name="connsiteX10" fmla="*/ 484845 w 2357993"/>
                  <a:gd name="connsiteY10" fmla="*/ 324020 h 324020"/>
                  <a:gd name="connsiteX11" fmla="*/ 479865 w 2357993"/>
                  <a:gd name="connsiteY11" fmla="*/ 322779 h 324020"/>
                  <a:gd name="connsiteX12" fmla="*/ 2978 w 2357993"/>
                  <a:gd name="connsiteY12" fmla="*/ 14898 h 324020"/>
                  <a:gd name="connsiteX13" fmla="*/ 488 w 2357993"/>
                  <a:gd name="connsiteY13" fmla="*/ 6208 h 324020"/>
                  <a:gd name="connsiteX14" fmla="*/ 7959 w 2357993"/>
                  <a:gd name="connsiteY14" fmla="*/ 0 h 32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57993" h="324020">
                    <a:moveTo>
                      <a:pt x="36613" y="16201"/>
                    </a:moveTo>
                    <a:lnTo>
                      <a:pt x="486099" y="306572"/>
                    </a:lnTo>
                    <a:lnTo>
                      <a:pt x="2320149" y="306572"/>
                    </a:lnTo>
                    <a:lnTo>
                      <a:pt x="1870663" y="16201"/>
                    </a:lnTo>
                    <a:close/>
                    <a:moveTo>
                      <a:pt x="7959" y="0"/>
                    </a:moveTo>
                    <a:lnTo>
                      <a:pt x="1873170" y="0"/>
                    </a:lnTo>
                    <a:cubicBezTo>
                      <a:pt x="1874415" y="0"/>
                      <a:pt x="1875660" y="0"/>
                      <a:pt x="1876905" y="1242"/>
                    </a:cubicBezTo>
                    <a:lnTo>
                      <a:pt x="2353791" y="309123"/>
                    </a:lnTo>
                    <a:cubicBezTo>
                      <a:pt x="2357527" y="311606"/>
                      <a:pt x="2358772" y="314089"/>
                      <a:pt x="2357527" y="317813"/>
                    </a:cubicBezTo>
                    <a:cubicBezTo>
                      <a:pt x="2356282" y="321537"/>
                      <a:pt x="2352546" y="324020"/>
                      <a:pt x="2350056" y="324020"/>
                    </a:cubicBezTo>
                    <a:lnTo>
                      <a:pt x="484845" y="324020"/>
                    </a:lnTo>
                    <a:cubicBezTo>
                      <a:pt x="483600" y="324020"/>
                      <a:pt x="481110" y="324020"/>
                      <a:pt x="479865" y="322779"/>
                    </a:cubicBezTo>
                    <a:lnTo>
                      <a:pt x="2978" y="14898"/>
                    </a:lnTo>
                    <a:cubicBezTo>
                      <a:pt x="488" y="13656"/>
                      <a:pt x="-757" y="9932"/>
                      <a:pt x="488" y="6208"/>
                    </a:cubicBezTo>
                    <a:cubicBezTo>
                      <a:pt x="488" y="2483"/>
                      <a:pt x="5469" y="0"/>
                      <a:pt x="79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83822431-1AD4-D74E-8D21-C9B672789A75}"/>
                  </a:ext>
                </a:extLst>
              </p:cNvPr>
              <p:cNvSpPr/>
              <p:nvPr/>
            </p:nvSpPr>
            <p:spPr>
              <a:xfrm>
                <a:off x="13567921" y="7812612"/>
                <a:ext cx="1871179" cy="199397"/>
              </a:xfrm>
              <a:custGeom>
                <a:avLst/>
                <a:gdLst>
                  <a:gd name="connsiteX0" fmla="*/ 36128 w 1871179"/>
                  <a:gd name="connsiteY0" fmla="*/ 16201 h 199397"/>
                  <a:gd name="connsiteX1" fmla="*/ 293828 w 1871179"/>
                  <a:gd name="connsiteY1" fmla="*/ 181950 h 199397"/>
                  <a:gd name="connsiteX2" fmla="*/ 1833802 w 1871179"/>
                  <a:gd name="connsiteY2" fmla="*/ 181950 h 199397"/>
                  <a:gd name="connsiteX3" fmla="*/ 1577347 w 1871179"/>
                  <a:gd name="connsiteY3" fmla="*/ 16201 h 199397"/>
                  <a:gd name="connsiteX4" fmla="*/ 8715 w 1871179"/>
                  <a:gd name="connsiteY4" fmla="*/ 0 h 199397"/>
                  <a:gd name="connsiteX5" fmla="*/ 1579858 w 1871179"/>
                  <a:gd name="connsiteY5" fmla="*/ 0 h 199397"/>
                  <a:gd name="connsiteX6" fmla="*/ 1583593 w 1871179"/>
                  <a:gd name="connsiteY6" fmla="*/ 1239 h 199397"/>
                  <a:gd name="connsiteX7" fmla="*/ 1867444 w 1871179"/>
                  <a:gd name="connsiteY7" fmla="*/ 183297 h 199397"/>
                  <a:gd name="connsiteX8" fmla="*/ 1871179 w 1871179"/>
                  <a:gd name="connsiteY8" fmla="*/ 193205 h 199397"/>
                  <a:gd name="connsiteX9" fmla="*/ 1862464 w 1871179"/>
                  <a:gd name="connsiteY9" fmla="*/ 199397 h 199397"/>
                  <a:gd name="connsiteX10" fmla="*/ 291321 w 1871179"/>
                  <a:gd name="connsiteY10" fmla="*/ 199397 h 199397"/>
                  <a:gd name="connsiteX11" fmla="*/ 287586 w 1871179"/>
                  <a:gd name="connsiteY11" fmla="*/ 196920 h 199397"/>
                  <a:gd name="connsiteX12" fmla="*/ 3735 w 1871179"/>
                  <a:gd name="connsiteY12" fmla="*/ 16101 h 199397"/>
                  <a:gd name="connsiteX13" fmla="*/ 0 w 1871179"/>
                  <a:gd name="connsiteY13" fmla="*/ 6193 h 199397"/>
                  <a:gd name="connsiteX14" fmla="*/ 8715 w 1871179"/>
                  <a:gd name="connsiteY14" fmla="*/ 0 h 19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71179" h="199397">
                    <a:moveTo>
                      <a:pt x="36128" y="16201"/>
                    </a:moveTo>
                    <a:lnTo>
                      <a:pt x="293828" y="181950"/>
                    </a:lnTo>
                    <a:lnTo>
                      <a:pt x="1833802" y="181950"/>
                    </a:lnTo>
                    <a:lnTo>
                      <a:pt x="1577347" y="16201"/>
                    </a:lnTo>
                    <a:close/>
                    <a:moveTo>
                      <a:pt x="8715" y="0"/>
                    </a:moveTo>
                    <a:lnTo>
                      <a:pt x="1579858" y="0"/>
                    </a:lnTo>
                    <a:cubicBezTo>
                      <a:pt x="1581103" y="0"/>
                      <a:pt x="1582348" y="0"/>
                      <a:pt x="1583593" y="1239"/>
                    </a:cubicBezTo>
                    <a:lnTo>
                      <a:pt x="1867444" y="183297"/>
                    </a:lnTo>
                    <a:cubicBezTo>
                      <a:pt x="1869934" y="185774"/>
                      <a:pt x="1871179" y="188251"/>
                      <a:pt x="1871179" y="193205"/>
                    </a:cubicBezTo>
                    <a:cubicBezTo>
                      <a:pt x="1868689" y="196920"/>
                      <a:pt x="1866199" y="199397"/>
                      <a:pt x="1862464" y="199397"/>
                    </a:cubicBezTo>
                    <a:lnTo>
                      <a:pt x="291321" y="199397"/>
                    </a:lnTo>
                    <a:cubicBezTo>
                      <a:pt x="290076" y="199397"/>
                      <a:pt x="287586" y="198159"/>
                      <a:pt x="287586" y="196920"/>
                    </a:cubicBezTo>
                    <a:lnTo>
                      <a:pt x="3735" y="16101"/>
                    </a:lnTo>
                    <a:cubicBezTo>
                      <a:pt x="1245" y="13624"/>
                      <a:pt x="0" y="9908"/>
                      <a:pt x="0" y="6193"/>
                    </a:cubicBezTo>
                    <a:cubicBezTo>
                      <a:pt x="1245" y="2477"/>
                      <a:pt x="4980" y="0"/>
                      <a:pt x="8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F5C47C5-A0A6-694F-92C6-B4E22CB6530F}"/>
                  </a:ext>
                </a:extLst>
              </p:cNvPr>
              <p:cNvSpPr/>
              <p:nvPr/>
            </p:nvSpPr>
            <p:spPr>
              <a:xfrm>
                <a:off x="13935430" y="7812612"/>
                <a:ext cx="298990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1" h="161">
                    <a:moveTo>
                      <a:pt x="234" y="161"/>
                    </a:moveTo>
                    <a:cubicBezTo>
                      <a:pt x="232" y="161"/>
                      <a:pt x="231" y="161"/>
                      <a:pt x="230" y="159"/>
                    </a:cubicBezTo>
                    <a:lnTo>
                      <a:pt x="3" y="13"/>
                    </a:lnTo>
                    <a:cubicBezTo>
                      <a:pt x="0" y="10"/>
                      <a:pt x="-1" y="7"/>
                      <a:pt x="0" y="3"/>
                    </a:cubicBezTo>
                    <a:cubicBezTo>
                      <a:pt x="3" y="0"/>
                      <a:pt x="7" y="-1"/>
                      <a:pt x="10" y="1"/>
                    </a:cubicBezTo>
                    <a:lnTo>
                      <a:pt x="237" y="148"/>
                    </a:lnTo>
                    <a:cubicBezTo>
                      <a:pt x="241" y="150"/>
                      <a:pt x="241" y="155"/>
                      <a:pt x="240" y="157"/>
                    </a:cubicBezTo>
                    <a:cubicBezTo>
                      <a:pt x="238" y="159"/>
                      <a:pt x="236" y="161"/>
                      <a:pt x="234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3F83F85A-71AA-5C44-86AE-552508530CD6}"/>
                  </a:ext>
                </a:extLst>
              </p:cNvPr>
              <p:cNvSpPr/>
              <p:nvPr/>
            </p:nvSpPr>
            <p:spPr>
              <a:xfrm>
                <a:off x="14356507" y="7812612"/>
                <a:ext cx="298990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1" h="161">
                    <a:moveTo>
                      <a:pt x="234" y="161"/>
                    </a:moveTo>
                    <a:cubicBezTo>
                      <a:pt x="232" y="161"/>
                      <a:pt x="231" y="161"/>
                      <a:pt x="230" y="159"/>
                    </a:cubicBezTo>
                    <a:lnTo>
                      <a:pt x="3" y="13"/>
                    </a:lnTo>
                    <a:cubicBezTo>
                      <a:pt x="0" y="10"/>
                      <a:pt x="-1" y="7"/>
                      <a:pt x="1" y="3"/>
                    </a:cubicBezTo>
                    <a:cubicBezTo>
                      <a:pt x="3" y="0"/>
                      <a:pt x="7" y="-1"/>
                      <a:pt x="10" y="1"/>
                    </a:cubicBezTo>
                    <a:lnTo>
                      <a:pt x="237" y="148"/>
                    </a:lnTo>
                    <a:cubicBezTo>
                      <a:pt x="241" y="150"/>
                      <a:pt x="242" y="155"/>
                      <a:pt x="240" y="157"/>
                    </a:cubicBezTo>
                    <a:cubicBezTo>
                      <a:pt x="239" y="159"/>
                      <a:pt x="236" y="161"/>
                      <a:pt x="234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FE49531-08A0-5246-BFF1-458E7F9F5D08}"/>
                  </a:ext>
                </a:extLst>
              </p:cNvPr>
              <p:cNvSpPr/>
              <p:nvPr/>
            </p:nvSpPr>
            <p:spPr>
              <a:xfrm>
                <a:off x="14777585" y="7812612"/>
                <a:ext cx="298990" cy="1993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1" h="161">
                    <a:moveTo>
                      <a:pt x="234" y="161"/>
                    </a:moveTo>
                    <a:cubicBezTo>
                      <a:pt x="233" y="161"/>
                      <a:pt x="231" y="161"/>
                      <a:pt x="230" y="159"/>
                    </a:cubicBezTo>
                    <a:lnTo>
                      <a:pt x="3" y="13"/>
                    </a:lnTo>
                    <a:cubicBezTo>
                      <a:pt x="0" y="10"/>
                      <a:pt x="-1" y="7"/>
                      <a:pt x="1" y="3"/>
                    </a:cubicBezTo>
                    <a:cubicBezTo>
                      <a:pt x="3" y="0"/>
                      <a:pt x="7" y="-1"/>
                      <a:pt x="11" y="1"/>
                    </a:cubicBezTo>
                    <a:lnTo>
                      <a:pt x="237" y="148"/>
                    </a:lnTo>
                    <a:cubicBezTo>
                      <a:pt x="241" y="150"/>
                      <a:pt x="242" y="155"/>
                      <a:pt x="240" y="157"/>
                    </a:cubicBezTo>
                    <a:cubicBezTo>
                      <a:pt x="239" y="159"/>
                      <a:pt x="236" y="161"/>
                      <a:pt x="234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4415646A-26CF-B348-90A9-36F2F99F921B}"/>
                  </a:ext>
                </a:extLst>
              </p:cNvPr>
              <p:cNvSpPr/>
              <p:nvPr/>
            </p:nvSpPr>
            <p:spPr>
              <a:xfrm>
                <a:off x="13708696" y="7904833"/>
                <a:ext cx="158963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7" h="13">
                    <a:moveTo>
                      <a:pt x="127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70" y="0"/>
                    </a:lnTo>
                    <a:cubicBezTo>
                      <a:pt x="1273" y="0"/>
                      <a:pt x="1277" y="3"/>
                      <a:pt x="1277" y="7"/>
                    </a:cubicBezTo>
                    <a:cubicBezTo>
                      <a:pt x="1277" y="10"/>
                      <a:pt x="1273" y="13"/>
                      <a:pt x="127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B7832FCF-1267-3444-8DB2-E84ADDB06A58}"/>
                  </a:ext>
                </a:extLst>
              </p:cNvPr>
              <p:cNvSpPr/>
              <p:nvPr/>
            </p:nvSpPr>
            <p:spPr>
              <a:xfrm>
                <a:off x="13508123" y="6914080"/>
                <a:ext cx="472155" cy="558311"/>
              </a:xfrm>
              <a:custGeom>
                <a:avLst/>
                <a:gdLst>
                  <a:gd name="connsiteX0" fmla="*/ 59674 w 472155"/>
                  <a:gd name="connsiteY0" fmla="*/ 17448 h 558311"/>
                  <a:gd name="connsiteX1" fmla="*/ 28618 w 472155"/>
                  <a:gd name="connsiteY1" fmla="*/ 28638 h 558311"/>
                  <a:gd name="connsiteX2" fmla="*/ 16195 w 472155"/>
                  <a:gd name="connsiteY2" fmla="*/ 59720 h 558311"/>
                  <a:gd name="connsiteX3" fmla="*/ 16195 w 472155"/>
                  <a:gd name="connsiteY3" fmla="*/ 498597 h 558311"/>
                  <a:gd name="connsiteX4" fmla="*/ 28618 w 472155"/>
                  <a:gd name="connsiteY4" fmla="*/ 528435 h 558311"/>
                  <a:gd name="connsiteX5" fmla="*/ 59674 w 472155"/>
                  <a:gd name="connsiteY5" fmla="*/ 542111 h 558311"/>
                  <a:gd name="connsiteX6" fmla="*/ 412479 w 472155"/>
                  <a:gd name="connsiteY6" fmla="*/ 542111 h 558311"/>
                  <a:gd name="connsiteX7" fmla="*/ 442294 w 472155"/>
                  <a:gd name="connsiteY7" fmla="*/ 528435 h 558311"/>
                  <a:gd name="connsiteX8" fmla="*/ 455959 w 472155"/>
                  <a:gd name="connsiteY8" fmla="*/ 498597 h 558311"/>
                  <a:gd name="connsiteX9" fmla="*/ 455959 w 472155"/>
                  <a:gd name="connsiteY9" fmla="*/ 59720 h 558311"/>
                  <a:gd name="connsiteX10" fmla="*/ 442294 w 472155"/>
                  <a:gd name="connsiteY10" fmla="*/ 28638 h 558311"/>
                  <a:gd name="connsiteX11" fmla="*/ 412479 w 472155"/>
                  <a:gd name="connsiteY11" fmla="*/ 17448 h 558311"/>
                  <a:gd name="connsiteX12" fmla="*/ 59641 w 472155"/>
                  <a:gd name="connsiteY12" fmla="*/ 0 h 558311"/>
                  <a:gd name="connsiteX13" fmla="*/ 412514 w 472155"/>
                  <a:gd name="connsiteY13" fmla="*/ 0 h 558311"/>
                  <a:gd name="connsiteX14" fmla="*/ 454760 w 472155"/>
                  <a:gd name="connsiteY14" fmla="*/ 17409 h 558311"/>
                  <a:gd name="connsiteX15" fmla="*/ 472155 w 472155"/>
                  <a:gd name="connsiteY15" fmla="*/ 59686 h 558311"/>
                  <a:gd name="connsiteX16" fmla="*/ 472155 w 472155"/>
                  <a:gd name="connsiteY16" fmla="*/ 498625 h 558311"/>
                  <a:gd name="connsiteX17" fmla="*/ 454760 w 472155"/>
                  <a:gd name="connsiteY17" fmla="*/ 540903 h 558311"/>
                  <a:gd name="connsiteX18" fmla="*/ 412514 w 472155"/>
                  <a:gd name="connsiteY18" fmla="*/ 558311 h 558311"/>
                  <a:gd name="connsiteX19" fmla="*/ 59641 w 472155"/>
                  <a:gd name="connsiteY19" fmla="*/ 558311 h 558311"/>
                  <a:gd name="connsiteX20" fmla="*/ 17395 w 472155"/>
                  <a:gd name="connsiteY20" fmla="*/ 540903 h 558311"/>
                  <a:gd name="connsiteX21" fmla="*/ 0 w 472155"/>
                  <a:gd name="connsiteY21" fmla="*/ 498625 h 558311"/>
                  <a:gd name="connsiteX22" fmla="*/ 0 w 472155"/>
                  <a:gd name="connsiteY22" fmla="*/ 59686 h 558311"/>
                  <a:gd name="connsiteX23" fmla="*/ 17395 w 472155"/>
                  <a:gd name="connsiteY23" fmla="*/ 17409 h 558311"/>
                  <a:gd name="connsiteX24" fmla="*/ 59641 w 472155"/>
                  <a:gd name="connsiteY24" fmla="*/ 0 h 55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2155" h="558311">
                    <a:moveTo>
                      <a:pt x="59674" y="17448"/>
                    </a:moveTo>
                    <a:cubicBezTo>
                      <a:pt x="47252" y="17448"/>
                      <a:pt x="37314" y="21178"/>
                      <a:pt x="28618" y="28638"/>
                    </a:cubicBezTo>
                    <a:cubicBezTo>
                      <a:pt x="21164" y="37341"/>
                      <a:pt x="16195" y="48530"/>
                      <a:pt x="16195" y="59720"/>
                    </a:cubicBezTo>
                    <a:lnTo>
                      <a:pt x="16195" y="498597"/>
                    </a:lnTo>
                    <a:cubicBezTo>
                      <a:pt x="16195" y="511029"/>
                      <a:pt x="21164" y="520976"/>
                      <a:pt x="28618" y="528435"/>
                    </a:cubicBezTo>
                    <a:cubicBezTo>
                      <a:pt x="37314" y="537138"/>
                      <a:pt x="47252" y="542111"/>
                      <a:pt x="59674" y="542111"/>
                    </a:cubicBezTo>
                    <a:lnTo>
                      <a:pt x="412479" y="542111"/>
                    </a:lnTo>
                    <a:cubicBezTo>
                      <a:pt x="424902" y="542111"/>
                      <a:pt x="434840" y="537138"/>
                      <a:pt x="442294" y="528435"/>
                    </a:cubicBezTo>
                    <a:cubicBezTo>
                      <a:pt x="450990" y="520976"/>
                      <a:pt x="455959" y="511029"/>
                      <a:pt x="455959" y="498597"/>
                    </a:cubicBezTo>
                    <a:lnTo>
                      <a:pt x="455959" y="59720"/>
                    </a:lnTo>
                    <a:cubicBezTo>
                      <a:pt x="455959" y="48530"/>
                      <a:pt x="450990" y="37341"/>
                      <a:pt x="442294" y="28638"/>
                    </a:cubicBezTo>
                    <a:cubicBezTo>
                      <a:pt x="434840" y="21178"/>
                      <a:pt x="424902" y="17448"/>
                      <a:pt x="412479" y="17448"/>
                    </a:cubicBezTo>
                    <a:close/>
                    <a:moveTo>
                      <a:pt x="59641" y="0"/>
                    </a:moveTo>
                    <a:lnTo>
                      <a:pt x="412514" y="0"/>
                    </a:lnTo>
                    <a:cubicBezTo>
                      <a:pt x="428667" y="0"/>
                      <a:pt x="443577" y="6218"/>
                      <a:pt x="454760" y="17409"/>
                    </a:cubicBezTo>
                    <a:cubicBezTo>
                      <a:pt x="465942" y="28600"/>
                      <a:pt x="472155" y="43521"/>
                      <a:pt x="472155" y="59686"/>
                    </a:cubicBezTo>
                    <a:lnTo>
                      <a:pt x="472155" y="498625"/>
                    </a:lnTo>
                    <a:cubicBezTo>
                      <a:pt x="472155" y="514790"/>
                      <a:pt x="465942" y="529712"/>
                      <a:pt x="454760" y="540903"/>
                    </a:cubicBezTo>
                    <a:cubicBezTo>
                      <a:pt x="443577" y="552094"/>
                      <a:pt x="428667" y="558311"/>
                      <a:pt x="412514" y="558311"/>
                    </a:cubicBezTo>
                    <a:lnTo>
                      <a:pt x="59641" y="558311"/>
                    </a:lnTo>
                    <a:cubicBezTo>
                      <a:pt x="43488" y="558311"/>
                      <a:pt x="27335" y="552094"/>
                      <a:pt x="17395" y="540903"/>
                    </a:cubicBezTo>
                    <a:cubicBezTo>
                      <a:pt x="6213" y="529712"/>
                      <a:pt x="0" y="514790"/>
                      <a:pt x="0" y="498625"/>
                    </a:cubicBezTo>
                    <a:lnTo>
                      <a:pt x="0" y="59686"/>
                    </a:lnTo>
                    <a:cubicBezTo>
                      <a:pt x="0" y="43521"/>
                      <a:pt x="6213" y="28600"/>
                      <a:pt x="17395" y="17409"/>
                    </a:cubicBezTo>
                    <a:cubicBezTo>
                      <a:pt x="27335" y="6218"/>
                      <a:pt x="43488" y="0"/>
                      <a:pt x="596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030BBEF-02FE-F746-833C-996A426FC71C}"/>
                  </a:ext>
                </a:extLst>
              </p:cNvPr>
              <p:cNvSpPr/>
              <p:nvPr/>
            </p:nvSpPr>
            <p:spPr>
              <a:xfrm>
                <a:off x="14067484" y="6922804"/>
                <a:ext cx="951785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5" h="82">
                    <a:moveTo>
                      <a:pt x="765" y="41"/>
                    </a:moveTo>
                    <a:cubicBezTo>
                      <a:pt x="765" y="29"/>
                      <a:pt x="760" y="20"/>
                      <a:pt x="753" y="12"/>
                    </a:cubicBezTo>
                    <a:cubicBezTo>
                      <a:pt x="745" y="4"/>
                      <a:pt x="735" y="0"/>
                      <a:pt x="724" y="0"/>
                    </a:cubicBezTo>
                    <a:lnTo>
                      <a:pt x="382" y="0"/>
                    </a:lnTo>
                    <a:lnTo>
                      <a:pt x="41" y="0"/>
                    </a:lnTo>
                    <a:cubicBezTo>
                      <a:pt x="30" y="0"/>
                      <a:pt x="20" y="4"/>
                      <a:pt x="13" y="12"/>
                    </a:cubicBezTo>
                    <a:cubicBezTo>
                      <a:pt x="5" y="20"/>
                      <a:pt x="0" y="29"/>
                      <a:pt x="0" y="41"/>
                    </a:cubicBezTo>
                    <a:lnTo>
                      <a:pt x="0" y="82"/>
                    </a:lnTo>
                    <a:lnTo>
                      <a:pt x="765" y="8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A33F2D98-0A57-D847-86FB-67B47BFB10E4}"/>
                  </a:ext>
                </a:extLst>
              </p:cNvPr>
              <p:cNvSpPr/>
              <p:nvPr/>
            </p:nvSpPr>
            <p:spPr>
              <a:xfrm>
                <a:off x="14058763" y="6914080"/>
                <a:ext cx="967980" cy="118392"/>
              </a:xfrm>
              <a:custGeom>
                <a:avLst/>
                <a:gdLst>
                  <a:gd name="connsiteX0" fmla="*/ 59742 w 967980"/>
                  <a:gd name="connsiteY0" fmla="*/ 17448 h 118392"/>
                  <a:gd name="connsiteX1" fmla="*/ 29882 w 967980"/>
                  <a:gd name="connsiteY1" fmla="*/ 28499 h 118392"/>
                  <a:gd name="connsiteX2" fmla="*/ 17441 w 967980"/>
                  <a:gd name="connsiteY2" fmla="*/ 59197 h 118392"/>
                  <a:gd name="connsiteX3" fmla="*/ 17441 w 967980"/>
                  <a:gd name="connsiteY3" fmla="*/ 100945 h 118392"/>
                  <a:gd name="connsiteX4" fmla="*/ 951785 w 967980"/>
                  <a:gd name="connsiteY4" fmla="*/ 100945 h 118392"/>
                  <a:gd name="connsiteX5" fmla="*/ 951785 w 967980"/>
                  <a:gd name="connsiteY5" fmla="*/ 59197 h 118392"/>
                  <a:gd name="connsiteX6" fmla="*/ 939344 w 967980"/>
                  <a:gd name="connsiteY6" fmla="*/ 28499 h 118392"/>
                  <a:gd name="connsiteX7" fmla="*/ 909485 w 967980"/>
                  <a:gd name="connsiteY7" fmla="*/ 17448 h 118392"/>
                  <a:gd name="connsiteX8" fmla="*/ 59721 w 967980"/>
                  <a:gd name="connsiteY8" fmla="*/ 0 h 118392"/>
                  <a:gd name="connsiteX9" fmla="*/ 909503 w 967980"/>
                  <a:gd name="connsiteY9" fmla="*/ 0 h 118392"/>
                  <a:gd name="connsiteX10" fmla="*/ 950561 w 967980"/>
                  <a:gd name="connsiteY10" fmla="*/ 17266 h 118392"/>
                  <a:gd name="connsiteX11" fmla="*/ 967980 w 967980"/>
                  <a:gd name="connsiteY11" fmla="*/ 59196 h 118392"/>
                  <a:gd name="connsiteX12" fmla="*/ 967980 w 967980"/>
                  <a:gd name="connsiteY12" fmla="*/ 109759 h 118392"/>
                  <a:gd name="connsiteX13" fmla="*/ 960515 w 967980"/>
                  <a:gd name="connsiteY13" fmla="*/ 118392 h 118392"/>
                  <a:gd name="connsiteX14" fmla="*/ 8709 w 967980"/>
                  <a:gd name="connsiteY14" fmla="*/ 118392 h 118392"/>
                  <a:gd name="connsiteX15" fmla="*/ 0 w 967980"/>
                  <a:gd name="connsiteY15" fmla="*/ 109759 h 118392"/>
                  <a:gd name="connsiteX16" fmla="*/ 0 w 967980"/>
                  <a:gd name="connsiteY16" fmla="*/ 59196 h 118392"/>
                  <a:gd name="connsiteX17" fmla="*/ 18663 w 967980"/>
                  <a:gd name="connsiteY17" fmla="*/ 17266 h 118392"/>
                  <a:gd name="connsiteX18" fmla="*/ 59721 w 967980"/>
                  <a:gd name="connsiteY18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7980" h="118392">
                    <a:moveTo>
                      <a:pt x="59742" y="17448"/>
                    </a:moveTo>
                    <a:cubicBezTo>
                      <a:pt x="48544" y="17448"/>
                      <a:pt x="38591" y="21132"/>
                      <a:pt x="29882" y="28499"/>
                    </a:cubicBezTo>
                    <a:cubicBezTo>
                      <a:pt x="22418" y="37095"/>
                      <a:pt x="17441" y="48146"/>
                      <a:pt x="17441" y="59197"/>
                    </a:cubicBezTo>
                    <a:lnTo>
                      <a:pt x="17441" y="100945"/>
                    </a:lnTo>
                    <a:lnTo>
                      <a:pt x="951785" y="100945"/>
                    </a:lnTo>
                    <a:lnTo>
                      <a:pt x="951785" y="59197"/>
                    </a:lnTo>
                    <a:cubicBezTo>
                      <a:pt x="951785" y="48146"/>
                      <a:pt x="946808" y="37095"/>
                      <a:pt x="939344" y="28499"/>
                    </a:cubicBezTo>
                    <a:cubicBezTo>
                      <a:pt x="931879" y="21132"/>
                      <a:pt x="920682" y="17448"/>
                      <a:pt x="909485" y="17448"/>
                    </a:cubicBezTo>
                    <a:close/>
                    <a:moveTo>
                      <a:pt x="59721" y="0"/>
                    </a:moveTo>
                    <a:lnTo>
                      <a:pt x="909503" y="0"/>
                    </a:lnTo>
                    <a:cubicBezTo>
                      <a:pt x="925678" y="0"/>
                      <a:pt x="939364" y="6166"/>
                      <a:pt x="950561" y="17266"/>
                    </a:cubicBezTo>
                    <a:cubicBezTo>
                      <a:pt x="961759" y="28365"/>
                      <a:pt x="967980" y="43164"/>
                      <a:pt x="967980" y="59196"/>
                    </a:cubicBezTo>
                    <a:lnTo>
                      <a:pt x="967980" y="109759"/>
                    </a:lnTo>
                    <a:cubicBezTo>
                      <a:pt x="967980" y="114692"/>
                      <a:pt x="964247" y="118392"/>
                      <a:pt x="960515" y="118392"/>
                    </a:cubicBezTo>
                    <a:lnTo>
                      <a:pt x="8709" y="118392"/>
                    </a:lnTo>
                    <a:cubicBezTo>
                      <a:pt x="4977" y="118392"/>
                      <a:pt x="0" y="114692"/>
                      <a:pt x="0" y="109759"/>
                    </a:cubicBezTo>
                    <a:lnTo>
                      <a:pt x="0" y="59196"/>
                    </a:lnTo>
                    <a:cubicBezTo>
                      <a:pt x="0" y="43164"/>
                      <a:pt x="6221" y="28365"/>
                      <a:pt x="18663" y="17266"/>
                    </a:cubicBezTo>
                    <a:cubicBezTo>
                      <a:pt x="28616" y="6166"/>
                      <a:pt x="43547" y="0"/>
                      <a:pt x="597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BAD32BC5-6BA9-8A47-91FD-A8D036425D01}"/>
                  </a:ext>
                </a:extLst>
              </p:cNvPr>
              <p:cNvSpPr/>
              <p:nvPr/>
            </p:nvSpPr>
            <p:spPr>
              <a:xfrm>
                <a:off x="14058763" y="7016271"/>
                <a:ext cx="967980" cy="456120"/>
              </a:xfrm>
              <a:custGeom>
                <a:avLst/>
                <a:gdLst>
                  <a:gd name="connsiteX0" fmla="*/ 17441 w 967980"/>
                  <a:gd name="connsiteY0" fmla="*/ 17447 h 456120"/>
                  <a:gd name="connsiteX1" fmla="*/ 17441 w 967980"/>
                  <a:gd name="connsiteY1" fmla="*/ 396429 h 456120"/>
                  <a:gd name="connsiteX2" fmla="*/ 29882 w 967980"/>
                  <a:gd name="connsiteY2" fmla="*/ 426251 h 456120"/>
                  <a:gd name="connsiteX3" fmla="*/ 59742 w 967980"/>
                  <a:gd name="connsiteY3" fmla="*/ 439919 h 456120"/>
                  <a:gd name="connsiteX4" fmla="*/ 909485 w 967980"/>
                  <a:gd name="connsiteY4" fmla="*/ 439919 h 456120"/>
                  <a:gd name="connsiteX5" fmla="*/ 939344 w 967980"/>
                  <a:gd name="connsiteY5" fmla="*/ 426251 h 456120"/>
                  <a:gd name="connsiteX6" fmla="*/ 951785 w 967980"/>
                  <a:gd name="connsiteY6" fmla="*/ 396429 h 456120"/>
                  <a:gd name="connsiteX7" fmla="*/ 951785 w 967980"/>
                  <a:gd name="connsiteY7" fmla="*/ 17447 h 456120"/>
                  <a:gd name="connsiteX8" fmla="*/ 8709 w 967980"/>
                  <a:gd name="connsiteY8" fmla="*/ 0 h 456120"/>
                  <a:gd name="connsiteX9" fmla="*/ 960515 w 967980"/>
                  <a:gd name="connsiteY9" fmla="*/ 0 h 456120"/>
                  <a:gd name="connsiteX10" fmla="*/ 967980 w 967980"/>
                  <a:gd name="connsiteY10" fmla="*/ 8700 h 456120"/>
                  <a:gd name="connsiteX11" fmla="*/ 967980 w 967980"/>
                  <a:gd name="connsiteY11" fmla="*/ 396464 h 456120"/>
                  <a:gd name="connsiteX12" fmla="*/ 950561 w 967980"/>
                  <a:gd name="connsiteY12" fmla="*/ 438721 h 456120"/>
                  <a:gd name="connsiteX13" fmla="*/ 909503 w 967980"/>
                  <a:gd name="connsiteY13" fmla="*/ 456120 h 456120"/>
                  <a:gd name="connsiteX14" fmla="*/ 59721 w 967980"/>
                  <a:gd name="connsiteY14" fmla="*/ 456120 h 456120"/>
                  <a:gd name="connsiteX15" fmla="*/ 18663 w 967980"/>
                  <a:gd name="connsiteY15" fmla="*/ 438721 h 456120"/>
                  <a:gd name="connsiteX16" fmla="*/ 0 w 967980"/>
                  <a:gd name="connsiteY16" fmla="*/ 396464 h 456120"/>
                  <a:gd name="connsiteX17" fmla="*/ 0 w 967980"/>
                  <a:gd name="connsiteY17" fmla="*/ 8700 h 456120"/>
                  <a:gd name="connsiteX18" fmla="*/ 8709 w 967980"/>
                  <a:gd name="connsiteY18" fmla="*/ 0 h 45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7980" h="456120">
                    <a:moveTo>
                      <a:pt x="17441" y="17447"/>
                    </a:moveTo>
                    <a:lnTo>
                      <a:pt x="17441" y="396429"/>
                    </a:lnTo>
                    <a:cubicBezTo>
                      <a:pt x="17441" y="408855"/>
                      <a:pt x="22418" y="418796"/>
                      <a:pt x="29882" y="426251"/>
                    </a:cubicBezTo>
                    <a:cubicBezTo>
                      <a:pt x="38591" y="434949"/>
                      <a:pt x="48544" y="439919"/>
                      <a:pt x="59742" y="439919"/>
                    </a:cubicBezTo>
                    <a:lnTo>
                      <a:pt x="909485" y="439919"/>
                    </a:lnTo>
                    <a:cubicBezTo>
                      <a:pt x="920682" y="439919"/>
                      <a:pt x="931879" y="434949"/>
                      <a:pt x="939344" y="426251"/>
                    </a:cubicBezTo>
                    <a:cubicBezTo>
                      <a:pt x="946808" y="418796"/>
                      <a:pt x="951785" y="408855"/>
                      <a:pt x="951785" y="396429"/>
                    </a:cubicBezTo>
                    <a:lnTo>
                      <a:pt x="951785" y="17447"/>
                    </a:lnTo>
                    <a:close/>
                    <a:moveTo>
                      <a:pt x="8709" y="0"/>
                    </a:moveTo>
                    <a:lnTo>
                      <a:pt x="960515" y="0"/>
                    </a:lnTo>
                    <a:cubicBezTo>
                      <a:pt x="964247" y="0"/>
                      <a:pt x="967980" y="3729"/>
                      <a:pt x="967980" y="8700"/>
                    </a:cubicBezTo>
                    <a:lnTo>
                      <a:pt x="967980" y="396464"/>
                    </a:lnTo>
                    <a:cubicBezTo>
                      <a:pt x="967980" y="412621"/>
                      <a:pt x="961759" y="427535"/>
                      <a:pt x="950561" y="438721"/>
                    </a:cubicBezTo>
                    <a:cubicBezTo>
                      <a:pt x="939364" y="449906"/>
                      <a:pt x="925678" y="456120"/>
                      <a:pt x="909503" y="456120"/>
                    </a:cubicBezTo>
                    <a:lnTo>
                      <a:pt x="59721" y="456120"/>
                    </a:lnTo>
                    <a:cubicBezTo>
                      <a:pt x="43547" y="456120"/>
                      <a:pt x="28616" y="449906"/>
                      <a:pt x="18663" y="438721"/>
                    </a:cubicBezTo>
                    <a:cubicBezTo>
                      <a:pt x="6221" y="427535"/>
                      <a:pt x="0" y="412621"/>
                      <a:pt x="0" y="396464"/>
                    </a:cubicBezTo>
                    <a:lnTo>
                      <a:pt x="0" y="8700"/>
                    </a:lnTo>
                    <a:cubicBezTo>
                      <a:pt x="0" y="3729"/>
                      <a:pt x="4977" y="0"/>
                      <a:pt x="8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2CC66F83-DB48-0D4F-850A-688F5F119691}"/>
                  </a:ext>
                </a:extLst>
              </p:cNvPr>
              <p:cNvSpPr/>
              <p:nvPr/>
            </p:nvSpPr>
            <p:spPr>
              <a:xfrm>
                <a:off x="13610278" y="7068613"/>
                <a:ext cx="26784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14">
                    <a:moveTo>
                      <a:pt x="20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9" y="0"/>
                    </a:lnTo>
                    <a:cubicBezTo>
                      <a:pt x="213" y="0"/>
                      <a:pt x="216" y="3"/>
                      <a:pt x="216" y="7"/>
                    </a:cubicBezTo>
                    <a:cubicBezTo>
                      <a:pt x="216" y="11"/>
                      <a:pt x="213" y="14"/>
                      <a:pt x="20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ADC53369-2401-964E-8426-AFA769E566BD}"/>
                  </a:ext>
                </a:extLst>
              </p:cNvPr>
              <p:cNvSpPr/>
              <p:nvPr/>
            </p:nvSpPr>
            <p:spPr>
              <a:xfrm>
                <a:off x="13610278" y="7185758"/>
                <a:ext cx="26784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14">
                    <a:moveTo>
                      <a:pt x="209" y="14"/>
                    </a:moveTo>
                    <a:lnTo>
                      <a:pt x="7" y="14"/>
                    </a:ln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9" y="0"/>
                    </a:lnTo>
                    <a:cubicBezTo>
                      <a:pt x="213" y="0"/>
                      <a:pt x="216" y="3"/>
                      <a:pt x="216" y="7"/>
                    </a:cubicBezTo>
                    <a:cubicBezTo>
                      <a:pt x="216" y="10"/>
                      <a:pt x="213" y="14"/>
                      <a:pt x="20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ACDC7B21-7C3F-BE4F-926C-217BB7D58AB9}"/>
                  </a:ext>
                </a:extLst>
              </p:cNvPr>
              <p:cNvSpPr/>
              <p:nvPr/>
            </p:nvSpPr>
            <p:spPr>
              <a:xfrm>
                <a:off x="13610278" y="7302904"/>
                <a:ext cx="26784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" h="13">
                    <a:moveTo>
                      <a:pt x="209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09" y="0"/>
                    </a:lnTo>
                    <a:cubicBezTo>
                      <a:pt x="213" y="0"/>
                      <a:pt x="216" y="3"/>
                      <a:pt x="216" y="6"/>
                    </a:cubicBezTo>
                    <a:cubicBezTo>
                      <a:pt x="216" y="10"/>
                      <a:pt x="213" y="13"/>
                      <a:pt x="20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5832D1C-EECF-E440-91D3-1E5D9B16CBC3}"/>
                  </a:ext>
                </a:extLst>
              </p:cNvPr>
              <p:cNvSpPr/>
              <p:nvPr/>
            </p:nvSpPr>
            <p:spPr>
              <a:xfrm>
                <a:off x="14535901" y="7289195"/>
                <a:ext cx="79731" cy="98452"/>
              </a:xfrm>
              <a:custGeom>
                <a:avLst/>
                <a:gdLst>
                  <a:gd name="connsiteX0" fmla="*/ 16196 w 79731"/>
                  <a:gd name="connsiteY0" fmla="*/ 16201 h 98452"/>
                  <a:gd name="connsiteX1" fmla="*/ 16196 w 79731"/>
                  <a:gd name="connsiteY1" fmla="*/ 82251 h 98452"/>
                  <a:gd name="connsiteX2" fmla="*/ 63536 w 79731"/>
                  <a:gd name="connsiteY2" fmla="*/ 82251 h 98452"/>
                  <a:gd name="connsiteX3" fmla="*/ 63536 w 79731"/>
                  <a:gd name="connsiteY3" fmla="*/ 16201 h 98452"/>
                  <a:gd name="connsiteX4" fmla="*/ 7360 w 79731"/>
                  <a:gd name="connsiteY4" fmla="*/ 0 h 98452"/>
                  <a:gd name="connsiteX5" fmla="*/ 71145 w 79731"/>
                  <a:gd name="connsiteY5" fmla="*/ 0 h 98452"/>
                  <a:gd name="connsiteX6" fmla="*/ 79731 w 79731"/>
                  <a:gd name="connsiteY6" fmla="*/ 7384 h 98452"/>
                  <a:gd name="connsiteX7" fmla="*/ 79731 w 79731"/>
                  <a:gd name="connsiteY7" fmla="*/ 91068 h 98452"/>
                  <a:gd name="connsiteX8" fmla="*/ 71145 w 79731"/>
                  <a:gd name="connsiteY8" fmla="*/ 98452 h 98452"/>
                  <a:gd name="connsiteX9" fmla="*/ 7360 w 79731"/>
                  <a:gd name="connsiteY9" fmla="*/ 98452 h 98452"/>
                  <a:gd name="connsiteX10" fmla="*/ 0 w 79731"/>
                  <a:gd name="connsiteY10" fmla="*/ 91068 h 98452"/>
                  <a:gd name="connsiteX11" fmla="*/ 0 w 79731"/>
                  <a:gd name="connsiteY11" fmla="*/ 7384 h 98452"/>
                  <a:gd name="connsiteX12" fmla="*/ 7360 w 79731"/>
                  <a:gd name="connsiteY12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731" h="98452">
                    <a:moveTo>
                      <a:pt x="16196" y="16201"/>
                    </a:moveTo>
                    <a:lnTo>
                      <a:pt x="16196" y="82251"/>
                    </a:lnTo>
                    <a:lnTo>
                      <a:pt x="63536" y="82251"/>
                    </a:lnTo>
                    <a:lnTo>
                      <a:pt x="63536" y="16201"/>
                    </a:lnTo>
                    <a:close/>
                    <a:moveTo>
                      <a:pt x="7360" y="0"/>
                    </a:moveTo>
                    <a:lnTo>
                      <a:pt x="71145" y="0"/>
                    </a:lnTo>
                    <a:cubicBezTo>
                      <a:pt x="76051" y="0"/>
                      <a:pt x="79731" y="3692"/>
                      <a:pt x="79731" y="7384"/>
                    </a:cubicBezTo>
                    <a:lnTo>
                      <a:pt x="79731" y="91068"/>
                    </a:lnTo>
                    <a:cubicBezTo>
                      <a:pt x="79731" y="94760"/>
                      <a:pt x="76051" y="98452"/>
                      <a:pt x="71145" y="98452"/>
                    </a:cubicBezTo>
                    <a:lnTo>
                      <a:pt x="7360" y="98452"/>
                    </a:lnTo>
                    <a:cubicBezTo>
                      <a:pt x="3680" y="98452"/>
                      <a:pt x="0" y="94760"/>
                      <a:pt x="0" y="91068"/>
                    </a:cubicBezTo>
                    <a:lnTo>
                      <a:pt x="0" y="7384"/>
                    </a:lnTo>
                    <a:cubicBezTo>
                      <a:pt x="0" y="3692"/>
                      <a:pt x="3680" y="0"/>
                      <a:pt x="7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67C556EB-D926-E84A-81F5-5F53CA146905}"/>
                  </a:ext>
                </a:extLst>
              </p:cNvPr>
              <p:cNvSpPr/>
              <p:nvPr/>
            </p:nvSpPr>
            <p:spPr>
              <a:xfrm>
                <a:off x="14654252" y="7240592"/>
                <a:ext cx="79731" cy="147055"/>
              </a:xfrm>
              <a:custGeom>
                <a:avLst/>
                <a:gdLst>
                  <a:gd name="connsiteX0" fmla="*/ 16195 w 79731"/>
                  <a:gd name="connsiteY0" fmla="*/ 16201 h 147055"/>
                  <a:gd name="connsiteX1" fmla="*/ 16195 w 79731"/>
                  <a:gd name="connsiteY1" fmla="*/ 130854 h 147055"/>
                  <a:gd name="connsiteX2" fmla="*/ 63535 w 79731"/>
                  <a:gd name="connsiteY2" fmla="*/ 130854 h 147055"/>
                  <a:gd name="connsiteX3" fmla="*/ 63535 w 79731"/>
                  <a:gd name="connsiteY3" fmla="*/ 16201 h 147055"/>
                  <a:gd name="connsiteX4" fmla="*/ 7360 w 79731"/>
                  <a:gd name="connsiteY4" fmla="*/ 0 h 147055"/>
                  <a:gd name="connsiteX5" fmla="*/ 71145 w 79731"/>
                  <a:gd name="connsiteY5" fmla="*/ 0 h 147055"/>
                  <a:gd name="connsiteX6" fmla="*/ 79731 w 79731"/>
                  <a:gd name="connsiteY6" fmla="*/ 8651 h 147055"/>
                  <a:gd name="connsiteX7" fmla="*/ 79731 w 79731"/>
                  <a:gd name="connsiteY7" fmla="*/ 139641 h 147055"/>
                  <a:gd name="connsiteX8" fmla="*/ 71145 w 79731"/>
                  <a:gd name="connsiteY8" fmla="*/ 147055 h 147055"/>
                  <a:gd name="connsiteX9" fmla="*/ 7360 w 79731"/>
                  <a:gd name="connsiteY9" fmla="*/ 147055 h 147055"/>
                  <a:gd name="connsiteX10" fmla="*/ 0 w 79731"/>
                  <a:gd name="connsiteY10" fmla="*/ 139641 h 147055"/>
                  <a:gd name="connsiteX11" fmla="*/ 0 w 79731"/>
                  <a:gd name="connsiteY11" fmla="*/ 8651 h 147055"/>
                  <a:gd name="connsiteX12" fmla="*/ 7360 w 79731"/>
                  <a:gd name="connsiteY12" fmla="*/ 0 h 14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731" h="147055">
                    <a:moveTo>
                      <a:pt x="16195" y="16201"/>
                    </a:moveTo>
                    <a:lnTo>
                      <a:pt x="16195" y="130854"/>
                    </a:lnTo>
                    <a:lnTo>
                      <a:pt x="63535" y="130854"/>
                    </a:lnTo>
                    <a:lnTo>
                      <a:pt x="63535" y="16201"/>
                    </a:lnTo>
                    <a:close/>
                    <a:moveTo>
                      <a:pt x="7360" y="0"/>
                    </a:moveTo>
                    <a:lnTo>
                      <a:pt x="71145" y="0"/>
                    </a:lnTo>
                    <a:cubicBezTo>
                      <a:pt x="76051" y="0"/>
                      <a:pt x="79731" y="3708"/>
                      <a:pt x="79731" y="8651"/>
                    </a:cubicBezTo>
                    <a:lnTo>
                      <a:pt x="79731" y="139641"/>
                    </a:lnTo>
                    <a:cubicBezTo>
                      <a:pt x="79731" y="143348"/>
                      <a:pt x="76051" y="147055"/>
                      <a:pt x="71145" y="147055"/>
                    </a:cubicBezTo>
                    <a:lnTo>
                      <a:pt x="7360" y="147055"/>
                    </a:lnTo>
                    <a:cubicBezTo>
                      <a:pt x="3680" y="147055"/>
                      <a:pt x="0" y="143348"/>
                      <a:pt x="0" y="139641"/>
                    </a:cubicBezTo>
                    <a:lnTo>
                      <a:pt x="0" y="8651"/>
                    </a:lnTo>
                    <a:cubicBezTo>
                      <a:pt x="0" y="3708"/>
                      <a:pt x="3680" y="0"/>
                      <a:pt x="7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61EF4BB8-3C64-CB4A-91A1-392C58308591}"/>
                  </a:ext>
                </a:extLst>
              </p:cNvPr>
              <p:cNvSpPr/>
              <p:nvPr/>
            </p:nvSpPr>
            <p:spPr>
              <a:xfrm>
                <a:off x="14771356" y="7120954"/>
                <a:ext cx="80976" cy="266693"/>
              </a:xfrm>
              <a:custGeom>
                <a:avLst/>
                <a:gdLst>
                  <a:gd name="connsiteX0" fmla="*/ 17441 w 80976"/>
                  <a:gd name="connsiteY0" fmla="*/ 16201 h 266693"/>
                  <a:gd name="connsiteX1" fmla="*/ 17441 w 80976"/>
                  <a:gd name="connsiteY1" fmla="*/ 250492 h 266693"/>
                  <a:gd name="connsiteX2" fmla="*/ 63535 w 80976"/>
                  <a:gd name="connsiteY2" fmla="*/ 250492 h 266693"/>
                  <a:gd name="connsiteX3" fmla="*/ 63535 w 80976"/>
                  <a:gd name="connsiteY3" fmla="*/ 16201 h 266693"/>
                  <a:gd name="connsiteX4" fmla="*/ 8588 w 80976"/>
                  <a:gd name="connsiteY4" fmla="*/ 0 h 266693"/>
                  <a:gd name="connsiteX5" fmla="*/ 72388 w 80976"/>
                  <a:gd name="connsiteY5" fmla="*/ 0 h 266693"/>
                  <a:gd name="connsiteX6" fmla="*/ 80976 w 80976"/>
                  <a:gd name="connsiteY6" fmla="*/ 8683 h 266693"/>
                  <a:gd name="connsiteX7" fmla="*/ 80976 w 80976"/>
                  <a:gd name="connsiteY7" fmla="*/ 259251 h 266693"/>
                  <a:gd name="connsiteX8" fmla="*/ 72388 w 80976"/>
                  <a:gd name="connsiteY8" fmla="*/ 266693 h 266693"/>
                  <a:gd name="connsiteX9" fmla="*/ 8588 w 80976"/>
                  <a:gd name="connsiteY9" fmla="*/ 266693 h 266693"/>
                  <a:gd name="connsiteX10" fmla="*/ 0 w 80976"/>
                  <a:gd name="connsiteY10" fmla="*/ 259251 h 266693"/>
                  <a:gd name="connsiteX11" fmla="*/ 0 w 80976"/>
                  <a:gd name="connsiteY11" fmla="*/ 8683 h 266693"/>
                  <a:gd name="connsiteX12" fmla="*/ 8588 w 80976"/>
                  <a:gd name="connsiteY12" fmla="*/ 0 h 26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976" h="266693">
                    <a:moveTo>
                      <a:pt x="17441" y="16201"/>
                    </a:moveTo>
                    <a:lnTo>
                      <a:pt x="17441" y="250492"/>
                    </a:lnTo>
                    <a:lnTo>
                      <a:pt x="63535" y="250492"/>
                    </a:lnTo>
                    <a:lnTo>
                      <a:pt x="63535" y="16201"/>
                    </a:lnTo>
                    <a:close/>
                    <a:moveTo>
                      <a:pt x="8588" y="0"/>
                    </a:moveTo>
                    <a:lnTo>
                      <a:pt x="72388" y="0"/>
                    </a:lnTo>
                    <a:cubicBezTo>
                      <a:pt x="77295" y="0"/>
                      <a:pt x="80976" y="3722"/>
                      <a:pt x="80976" y="8683"/>
                    </a:cubicBezTo>
                    <a:lnTo>
                      <a:pt x="80976" y="259251"/>
                    </a:lnTo>
                    <a:cubicBezTo>
                      <a:pt x="80976" y="262972"/>
                      <a:pt x="77295" y="266693"/>
                      <a:pt x="72388" y="266693"/>
                    </a:cubicBezTo>
                    <a:lnTo>
                      <a:pt x="8588" y="266693"/>
                    </a:lnTo>
                    <a:cubicBezTo>
                      <a:pt x="3681" y="266693"/>
                      <a:pt x="0" y="262972"/>
                      <a:pt x="0" y="259251"/>
                    </a:cubicBezTo>
                    <a:lnTo>
                      <a:pt x="0" y="8683"/>
                    </a:lnTo>
                    <a:cubicBezTo>
                      <a:pt x="0" y="3722"/>
                      <a:pt x="3681" y="0"/>
                      <a:pt x="85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9EB6CF54-59E2-F34E-BE86-F6B892C0B4F8}"/>
                  </a:ext>
                </a:extLst>
              </p:cNvPr>
              <p:cNvSpPr/>
              <p:nvPr/>
            </p:nvSpPr>
            <p:spPr>
              <a:xfrm>
                <a:off x="14129773" y="7088552"/>
                <a:ext cx="312694" cy="128362"/>
              </a:xfrm>
              <a:custGeom>
                <a:avLst/>
                <a:gdLst>
                  <a:gd name="connsiteX0" fmla="*/ 50923 w 312694"/>
                  <a:gd name="connsiteY0" fmla="*/ 17448 h 128362"/>
                  <a:gd name="connsiteX1" fmla="*/ 27358 w 312694"/>
                  <a:gd name="connsiteY1" fmla="*/ 27287 h 128362"/>
                  <a:gd name="connsiteX2" fmla="*/ 16195 w 312694"/>
                  <a:gd name="connsiteY2" fmla="*/ 51883 h 128362"/>
                  <a:gd name="connsiteX3" fmla="*/ 16195 w 312694"/>
                  <a:gd name="connsiteY3" fmla="*/ 110915 h 128362"/>
                  <a:gd name="connsiteX4" fmla="*/ 296498 w 312694"/>
                  <a:gd name="connsiteY4" fmla="*/ 110915 h 128362"/>
                  <a:gd name="connsiteX5" fmla="*/ 296498 w 312694"/>
                  <a:gd name="connsiteY5" fmla="*/ 51883 h 128362"/>
                  <a:gd name="connsiteX6" fmla="*/ 286576 w 312694"/>
                  <a:gd name="connsiteY6" fmla="*/ 27287 h 128362"/>
                  <a:gd name="connsiteX7" fmla="*/ 261770 w 312694"/>
                  <a:gd name="connsiteY7" fmla="*/ 17448 h 128362"/>
                  <a:gd name="connsiteX8" fmla="*/ 50875 w 312694"/>
                  <a:gd name="connsiteY8" fmla="*/ 0 h 128362"/>
                  <a:gd name="connsiteX9" fmla="*/ 261819 w 312694"/>
                  <a:gd name="connsiteY9" fmla="*/ 0 h 128362"/>
                  <a:gd name="connsiteX10" fmla="*/ 299045 w 312694"/>
                  <a:gd name="connsiteY10" fmla="*/ 16045 h 128362"/>
                  <a:gd name="connsiteX11" fmla="*/ 312694 w 312694"/>
                  <a:gd name="connsiteY11" fmla="*/ 51839 h 128362"/>
                  <a:gd name="connsiteX12" fmla="*/ 312694 w 312694"/>
                  <a:gd name="connsiteY12" fmla="*/ 119722 h 128362"/>
                  <a:gd name="connsiteX13" fmla="*/ 305249 w 312694"/>
                  <a:gd name="connsiteY13" fmla="*/ 128362 h 128362"/>
                  <a:gd name="connsiteX14" fmla="*/ 7445 w 312694"/>
                  <a:gd name="connsiteY14" fmla="*/ 128362 h 128362"/>
                  <a:gd name="connsiteX15" fmla="*/ 0 w 312694"/>
                  <a:gd name="connsiteY15" fmla="*/ 119722 h 128362"/>
                  <a:gd name="connsiteX16" fmla="*/ 0 w 312694"/>
                  <a:gd name="connsiteY16" fmla="*/ 51839 h 128362"/>
                  <a:gd name="connsiteX17" fmla="*/ 14890 w 312694"/>
                  <a:gd name="connsiteY17" fmla="*/ 16045 h 128362"/>
                  <a:gd name="connsiteX18" fmla="*/ 50875 w 312694"/>
                  <a:gd name="connsiteY18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2694" h="128362">
                    <a:moveTo>
                      <a:pt x="50923" y="17448"/>
                    </a:moveTo>
                    <a:cubicBezTo>
                      <a:pt x="42241" y="17448"/>
                      <a:pt x="33559" y="21138"/>
                      <a:pt x="27358" y="27287"/>
                    </a:cubicBezTo>
                    <a:cubicBezTo>
                      <a:pt x="19916" y="33436"/>
                      <a:pt x="16195" y="43275"/>
                      <a:pt x="16195" y="51883"/>
                    </a:cubicBezTo>
                    <a:lnTo>
                      <a:pt x="16195" y="110915"/>
                    </a:lnTo>
                    <a:lnTo>
                      <a:pt x="296498" y="110915"/>
                    </a:lnTo>
                    <a:lnTo>
                      <a:pt x="296498" y="51883"/>
                    </a:lnTo>
                    <a:cubicBezTo>
                      <a:pt x="296498" y="43275"/>
                      <a:pt x="292777" y="33436"/>
                      <a:pt x="286576" y="27287"/>
                    </a:cubicBezTo>
                    <a:cubicBezTo>
                      <a:pt x="280374" y="21138"/>
                      <a:pt x="271692" y="17448"/>
                      <a:pt x="261770" y="17448"/>
                    </a:cubicBezTo>
                    <a:close/>
                    <a:moveTo>
                      <a:pt x="50875" y="0"/>
                    </a:moveTo>
                    <a:lnTo>
                      <a:pt x="261819" y="0"/>
                    </a:lnTo>
                    <a:cubicBezTo>
                      <a:pt x="275469" y="0"/>
                      <a:pt x="289118" y="6171"/>
                      <a:pt x="299045" y="16045"/>
                    </a:cubicBezTo>
                    <a:cubicBezTo>
                      <a:pt x="307731" y="24685"/>
                      <a:pt x="312694" y="38262"/>
                      <a:pt x="312694" y="51839"/>
                    </a:cubicBezTo>
                    <a:lnTo>
                      <a:pt x="312694" y="119722"/>
                    </a:lnTo>
                    <a:cubicBezTo>
                      <a:pt x="312694" y="124659"/>
                      <a:pt x="308971" y="128362"/>
                      <a:pt x="305249" y="128362"/>
                    </a:cubicBezTo>
                    <a:lnTo>
                      <a:pt x="7445" y="128362"/>
                    </a:lnTo>
                    <a:cubicBezTo>
                      <a:pt x="3723" y="128362"/>
                      <a:pt x="0" y="124659"/>
                      <a:pt x="0" y="119722"/>
                    </a:cubicBezTo>
                    <a:lnTo>
                      <a:pt x="0" y="51839"/>
                    </a:lnTo>
                    <a:cubicBezTo>
                      <a:pt x="0" y="38262"/>
                      <a:pt x="4963" y="24685"/>
                      <a:pt x="14890" y="16045"/>
                    </a:cubicBezTo>
                    <a:cubicBezTo>
                      <a:pt x="24817" y="6171"/>
                      <a:pt x="37225" y="0"/>
                      <a:pt x="508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7F061D36-B654-1D4A-A614-7BF775DE4E71}"/>
                  </a:ext>
                </a:extLst>
              </p:cNvPr>
              <p:cNvSpPr/>
              <p:nvPr/>
            </p:nvSpPr>
            <p:spPr>
              <a:xfrm>
                <a:off x="14129773" y="7200713"/>
                <a:ext cx="312694" cy="186934"/>
              </a:xfrm>
              <a:custGeom>
                <a:avLst/>
                <a:gdLst>
                  <a:gd name="connsiteX0" fmla="*/ 16195 w 312694"/>
                  <a:gd name="connsiteY0" fmla="*/ 17447 h 186934"/>
                  <a:gd name="connsiteX1" fmla="*/ 16195 w 312694"/>
                  <a:gd name="connsiteY1" fmla="*/ 170733 h 186934"/>
                  <a:gd name="connsiteX2" fmla="*/ 296498 w 312694"/>
                  <a:gd name="connsiteY2" fmla="*/ 170733 h 186934"/>
                  <a:gd name="connsiteX3" fmla="*/ 296498 w 312694"/>
                  <a:gd name="connsiteY3" fmla="*/ 17447 h 186934"/>
                  <a:gd name="connsiteX4" fmla="*/ 7445 w 312694"/>
                  <a:gd name="connsiteY4" fmla="*/ 0 h 186934"/>
                  <a:gd name="connsiteX5" fmla="*/ 305249 w 312694"/>
                  <a:gd name="connsiteY5" fmla="*/ 0 h 186934"/>
                  <a:gd name="connsiteX6" fmla="*/ 312694 w 312694"/>
                  <a:gd name="connsiteY6" fmla="*/ 8666 h 186934"/>
                  <a:gd name="connsiteX7" fmla="*/ 312694 w 312694"/>
                  <a:gd name="connsiteY7" fmla="*/ 179506 h 186934"/>
                  <a:gd name="connsiteX8" fmla="*/ 305249 w 312694"/>
                  <a:gd name="connsiteY8" fmla="*/ 186934 h 186934"/>
                  <a:gd name="connsiteX9" fmla="*/ 7445 w 312694"/>
                  <a:gd name="connsiteY9" fmla="*/ 186934 h 186934"/>
                  <a:gd name="connsiteX10" fmla="*/ 0 w 312694"/>
                  <a:gd name="connsiteY10" fmla="*/ 179506 h 186934"/>
                  <a:gd name="connsiteX11" fmla="*/ 0 w 312694"/>
                  <a:gd name="connsiteY11" fmla="*/ 8666 h 186934"/>
                  <a:gd name="connsiteX12" fmla="*/ 7445 w 312694"/>
                  <a:gd name="connsiteY12" fmla="*/ 0 h 18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694" h="186934">
                    <a:moveTo>
                      <a:pt x="16195" y="17447"/>
                    </a:moveTo>
                    <a:lnTo>
                      <a:pt x="16195" y="170733"/>
                    </a:lnTo>
                    <a:lnTo>
                      <a:pt x="296498" y="170733"/>
                    </a:lnTo>
                    <a:lnTo>
                      <a:pt x="296498" y="17447"/>
                    </a:lnTo>
                    <a:close/>
                    <a:moveTo>
                      <a:pt x="7445" y="0"/>
                    </a:moveTo>
                    <a:lnTo>
                      <a:pt x="305249" y="0"/>
                    </a:lnTo>
                    <a:cubicBezTo>
                      <a:pt x="308971" y="0"/>
                      <a:pt x="312694" y="3714"/>
                      <a:pt x="312694" y="8666"/>
                    </a:cubicBezTo>
                    <a:lnTo>
                      <a:pt x="312694" y="179506"/>
                    </a:lnTo>
                    <a:cubicBezTo>
                      <a:pt x="312694" y="183220"/>
                      <a:pt x="308971" y="186934"/>
                      <a:pt x="305249" y="186934"/>
                    </a:cubicBezTo>
                    <a:lnTo>
                      <a:pt x="7445" y="186934"/>
                    </a:lnTo>
                    <a:cubicBezTo>
                      <a:pt x="3723" y="186934"/>
                      <a:pt x="0" y="183220"/>
                      <a:pt x="0" y="179506"/>
                    </a:cubicBezTo>
                    <a:lnTo>
                      <a:pt x="0" y="8666"/>
                    </a:lnTo>
                    <a:cubicBezTo>
                      <a:pt x="0" y="3714"/>
                      <a:pt x="3723" y="0"/>
                      <a:pt x="74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A9A02ADE-C004-C146-A387-FE3DA2AD2C66}"/>
                  </a:ext>
                </a:extLst>
              </p:cNvPr>
              <p:cNvSpPr/>
              <p:nvPr/>
            </p:nvSpPr>
            <p:spPr>
              <a:xfrm>
                <a:off x="14924588" y="7094784"/>
                <a:ext cx="16195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9">
                    <a:moveTo>
                      <a:pt x="7" y="239"/>
                    </a:moveTo>
                    <a:cubicBezTo>
                      <a:pt x="3" y="239"/>
                      <a:pt x="0" y="236"/>
                      <a:pt x="0" y="233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33"/>
                    </a:lnTo>
                    <a:cubicBezTo>
                      <a:pt x="14" y="236"/>
                      <a:pt x="11" y="239"/>
                      <a:pt x="7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DB144AA3-B831-BB44-BAAB-1799AFCC57C7}"/>
                  </a:ext>
                </a:extLst>
              </p:cNvPr>
              <p:cNvSpPr/>
              <p:nvPr/>
            </p:nvSpPr>
            <p:spPr>
              <a:xfrm>
                <a:off x="14898427" y="7220653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6" y="28"/>
                    </a:moveTo>
                    <a:cubicBezTo>
                      <a:pt x="56" y="43"/>
                      <a:pt x="44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12"/>
                      <a:pt x="13" y="0"/>
                      <a:pt x="28" y="0"/>
                    </a:cubicBezTo>
                    <a:cubicBezTo>
                      <a:pt x="44" y="0"/>
                      <a:pt x="56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FE617F71-CFC4-0F4F-8419-72D197F9961E}"/>
                  </a:ext>
                </a:extLst>
              </p:cNvPr>
              <p:cNvSpPr/>
              <p:nvPr/>
            </p:nvSpPr>
            <p:spPr>
              <a:xfrm>
                <a:off x="14889706" y="7211929"/>
                <a:ext cx="85960" cy="85990"/>
              </a:xfrm>
              <a:custGeom>
                <a:avLst/>
                <a:gdLst>
                  <a:gd name="connsiteX0" fmla="*/ 42980 w 85960"/>
                  <a:gd name="connsiteY0" fmla="*/ 16201 h 85990"/>
                  <a:gd name="connsiteX1" fmla="*/ 17441 w 85960"/>
                  <a:gd name="connsiteY1" fmla="*/ 42981 h 85990"/>
                  <a:gd name="connsiteX2" fmla="*/ 42980 w 85960"/>
                  <a:gd name="connsiteY2" fmla="*/ 68543 h 85990"/>
                  <a:gd name="connsiteX3" fmla="*/ 68518 w 85960"/>
                  <a:gd name="connsiteY3" fmla="*/ 42981 h 85990"/>
                  <a:gd name="connsiteX4" fmla="*/ 42980 w 85960"/>
                  <a:gd name="connsiteY4" fmla="*/ 16201 h 85990"/>
                  <a:gd name="connsiteX5" fmla="*/ 42980 w 85960"/>
                  <a:gd name="connsiteY5" fmla="*/ 0 h 85990"/>
                  <a:gd name="connsiteX6" fmla="*/ 85960 w 85960"/>
                  <a:gd name="connsiteY6" fmla="*/ 42995 h 85990"/>
                  <a:gd name="connsiteX7" fmla="*/ 42980 w 85960"/>
                  <a:gd name="connsiteY7" fmla="*/ 85990 h 85990"/>
                  <a:gd name="connsiteX8" fmla="*/ 0 w 85960"/>
                  <a:gd name="connsiteY8" fmla="*/ 42995 h 85990"/>
                  <a:gd name="connsiteX9" fmla="*/ 42980 w 85960"/>
                  <a:gd name="connsiteY9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960" h="85990">
                    <a:moveTo>
                      <a:pt x="42980" y="16201"/>
                    </a:moveTo>
                    <a:cubicBezTo>
                      <a:pt x="28386" y="16201"/>
                      <a:pt x="17441" y="28374"/>
                      <a:pt x="17441" y="42981"/>
                    </a:cubicBezTo>
                    <a:cubicBezTo>
                      <a:pt x="17441" y="56371"/>
                      <a:pt x="28386" y="68543"/>
                      <a:pt x="42980" y="68543"/>
                    </a:cubicBezTo>
                    <a:cubicBezTo>
                      <a:pt x="57573" y="68543"/>
                      <a:pt x="68518" y="56371"/>
                      <a:pt x="68518" y="42981"/>
                    </a:cubicBezTo>
                    <a:cubicBezTo>
                      <a:pt x="68518" y="28374"/>
                      <a:pt x="57573" y="16201"/>
                      <a:pt x="42980" y="16201"/>
                    </a:cubicBezTo>
                    <a:close/>
                    <a:moveTo>
                      <a:pt x="42980" y="0"/>
                    </a:moveTo>
                    <a:cubicBezTo>
                      <a:pt x="67540" y="0"/>
                      <a:pt x="85960" y="19655"/>
                      <a:pt x="85960" y="42995"/>
                    </a:cubicBezTo>
                    <a:cubicBezTo>
                      <a:pt x="85960" y="66335"/>
                      <a:pt x="67540" y="85990"/>
                      <a:pt x="42980" y="85990"/>
                    </a:cubicBezTo>
                    <a:cubicBezTo>
                      <a:pt x="19648" y="85990"/>
                      <a:pt x="0" y="66335"/>
                      <a:pt x="0" y="42995"/>
                    </a:cubicBezTo>
                    <a:cubicBezTo>
                      <a:pt x="0" y="19655"/>
                      <a:pt x="19648" y="0"/>
                      <a:pt x="42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918535C7-2C24-9A4A-91AB-3D07BB6BAD32}"/>
                  </a:ext>
                </a:extLst>
              </p:cNvPr>
              <p:cNvSpPr/>
              <p:nvPr/>
            </p:nvSpPr>
            <p:spPr>
              <a:xfrm>
                <a:off x="13282635" y="7759024"/>
                <a:ext cx="528216" cy="373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5" h="301">
                    <a:moveTo>
                      <a:pt x="425" y="248"/>
                    </a:moveTo>
                    <a:lnTo>
                      <a:pt x="425" y="301"/>
                    </a:lnTo>
                    <a:lnTo>
                      <a:pt x="24" y="45"/>
                    </a:lnTo>
                    <a:cubicBezTo>
                      <a:pt x="9" y="35"/>
                      <a:pt x="0" y="19"/>
                      <a:pt x="0" y="0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868D5FBB-43E4-5D43-A5E9-099B09366787}"/>
                  </a:ext>
                </a:extLst>
              </p:cNvPr>
              <p:cNvSpPr/>
              <p:nvPr/>
            </p:nvSpPr>
            <p:spPr>
              <a:xfrm>
                <a:off x="13273914" y="7751546"/>
                <a:ext cx="544411" cy="390070"/>
              </a:xfrm>
              <a:custGeom>
                <a:avLst/>
                <a:gdLst>
                  <a:gd name="connsiteX0" fmla="*/ 17441 w 544411"/>
                  <a:gd name="connsiteY0" fmla="*/ 16201 h 390070"/>
                  <a:gd name="connsiteX1" fmla="*/ 43539 w 544411"/>
                  <a:gd name="connsiteY1" fmla="*/ 55939 h 390070"/>
                  <a:gd name="connsiteX2" fmla="*/ 528216 w 544411"/>
                  <a:gd name="connsiteY2" fmla="*/ 366391 h 390070"/>
                  <a:gd name="connsiteX3" fmla="*/ 528216 w 544411"/>
                  <a:gd name="connsiteY3" fmla="*/ 320444 h 390070"/>
                  <a:gd name="connsiteX4" fmla="*/ 58452 w 544411"/>
                  <a:gd name="connsiteY4" fmla="*/ 16201 h 390070"/>
                  <a:gd name="connsiteX5" fmla="*/ 8701 w 544411"/>
                  <a:gd name="connsiteY5" fmla="*/ 0 h 390070"/>
                  <a:gd name="connsiteX6" fmla="*/ 60904 w 544411"/>
                  <a:gd name="connsiteY6" fmla="*/ 0 h 390070"/>
                  <a:gd name="connsiteX7" fmla="*/ 65876 w 544411"/>
                  <a:gd name="connsiteY7" fmla="*/ 1243 h 390070"/>
                  <a:gd name="connsiteX8" fmla="*/ 540682 w 544411"/>
                  <a:gd name="connsiteY8" fmla="*/ 309323 h 390070"/>
                  <a:gd name="connsiteX9" fmla="*/ 544411 w 544411"/>
                  <a:gd name="connsiteY9" fmla="*/ 315535 h 390070"/>
                  <a:gd name="connsiteX10" fmla="*/ 544411 w 544411"/>
                  <a:gd name="connsiteY10" fmla="*/ 381374 h 390070"/>
                  <a:gd name="connsiteX11" fmla="*/ 540682 w 544411"/>
                  <a:gd name="connsiteY11" fmla="*/ 388828 h 390070"/>
                  <a:gd name="connsiteX12" fmla="*/ 536953 w 544411"/>
                  <a:gd name="connsiteY12" fmla="*/ 390070 h 390070"/>
                  <a:gd name="connsiteX13" fmla="*/ 531982 w 544411"/>
                  <a:gd name="connsiteY13" fmla="*/ 387586 h 390070"/>
                  <a:gd name="connsiteX14" fmla="*/ 33560 w 544411"/>
                  <a:gd name="connsiteY14" fmla="*/ 70809 h 390070"/>
                  <a:gd name="connsiteX15" fmla="*/ 0 w 544411"/>
                  <a:gd name="connsiteY15" fmla="*/ 7454 h 390070"/>
                  <a:gd name="connsiteX16" fmla="*/ 8701 w 544411"/>
                  <a:gd name="connsiteY16" fmla="*/ 0 h 39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4411" h="390070">
                    <a:moveTo>
                      <a:pt x="17441" y="16201"/>
                    </a:moveTo>
                    <a:cubicBezTo>
                      <a:pt x="19927" y="33587"/>
                      <a:pt x="28626" y="47246"/>
                      <a:pt x="43539" y="55939"/>
                    </a:cubicBezTo>
                    <a:lnTo>
                      <a:pt x="528216" y="366391"/>
                    </a:lnTo>
                    <a:lnTo>
                      <a:pt x="528216" y="320444"/>
                    </a:lnTo>
                    <a:lnTo>
                      <a:pt x="58452" y="16201"/>
                    </a:lnTo>
                    <a:close/>
                    <a:moveTo>
                      <a:pt x="8701" y="0"/>
                    </a:moveTo>
                    <a:lnTo>
                      <a:pt x="60904" y="0"/>
                    </a:lnTo>
                    <a:cubicBezTo>
                      <a:pt x="63390" y="0"/>
                      <a:pt x="64633" y="0"/>
                      <a:pt x="65876" y="1243"/>
                    </a:cubicBezTo>
                    <a:lnTo>
                      <a:pt x="540682" y="309323"/>
                    </a:lnTo>
                    <a:cubicBezTo>
                      <a:pt x="543168" y="310566"/>
                      <a:pt x="544411" y="313050"/>
                      <a:pt x="544411" y="315535"/>
                    </a:cubicBezTo>
                    <a:lnTo>
                      <a:pt x="544411" y="381374"/>
                    </a:lnTo>
                    <a:cubicBezTo>
                      <a:pt x="544411" y="383859"/>
                      <a:pt x="543168" y="387586"/>
                      <a:pt x="540682" y="388828"/>
                    </a:cubicBezTo>
                    <a:cubicBezTo>
                      <a:pt x="539439" y="390070"/>
                      <a:pt x="538196" y="390070"/>
                      <a:pt x="536953" y="390070"/>
                    </a:cubicBezTo>
                    <a:cubicBezTo>
                      <a:pt x="535710" y="390070"/>
                      <a:pt x="533224" y="388828"/>
                      <a:pt x="531982" y="387586"/>
                    </a:cubicBezTo>
                    <a:lnTo>
                      <a:pt x="33560" y="70809"/>
                    </a:lnTo>
                    <a:cubicBezTo>
                      <a:pt x="12429" y="57144"/>
                      <a:pt x="0" y="33541"/>
                      <a:pt x="0" y="7454"/>
                    </a:cubicBezTo>
                    <a:cubicBezTo>
                      <a:pt x="0" y="3727"/>
                      <a:pt x="3729" y="0"/>
                      <a:pt x="8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D330F63-005E-B84F-A468-64BCF4D8A2D1}"/>
                  </a:ext>
                </a:extLst>
              </p:cNvPr>
              <p:cNvSpPr/>
              <p:nvPr/>
            </p:nvSpPr>
            <p:spPr>
              <a:xfrm>
                <a:off x="13812096" y="8068089"/>
                <a:ext cx="1864950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8" h="53">
                    <a:moveTo>
                      <a:pt x="0" y="53"/>
                    </a:moveTo>
                    <a:lnTo>
                      <a:pt x="1498" y="53"/>
                    </a:lnTo>
                    <a:lnTo>
                      <a:pt x="149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A83090CA-255E-4949-AA94-D56CB04E2E3E}"/>
                  </a:ext>
                </a:extLst>
              </p:cNvPr>
              <p:cNvSpPr/>
              <p:nvPr/>
            </p:nvSpPr>
            <p:spPr>
              <a:xfrm>
                <a:off x="13803376" y="8059365"/>
                <a:ext cx="1881146" cy="82251"/>
              </a:xfrm>
              <a:custGeom>
                <a:avLst/>
                <a:gdLst>
                  <a:gd name="connsiteX0" fmla="*/ 16195 w 1881146"/>
                  <a:gd name="connsiteY0" fmla="*/ 17444 h 82251"/>
                  <a:gd name="connsiteX1" fmla="*/ 16195 w 1881146"/>
                  <a:gd name="connsiteY1" fmla="*/ 64801 h 82251"/>
                  <a:gd name="connsiteX2" fmla="*/ 1864950 w 1881146"/>
                  <a:gd name="connsiteY2" fmla="*/ 64801 h 82251"/>
                  <a:gd name="connsiteX3" fmla="*/ 1864950 w 1881146"/>
                  <a:gd name="connsiteY3" fmla="*/ 17444 h 82251"/>
                  <a:gd name="connsiteX4" fmla="*/ 8715 w 1881146"/>
                  <a:gd name="connsiteY4" fmla="*/ 0 h 82251"/>
                  <a:gd name="connsiteX5" fmla="*/ 1873676 w 1881146"/>
                  <a:gd name="connsiteY5" fmla="*/ 0 h 82251"/>
                  <a:gd name="connsiteX6" fmla="*/ 1881146 w 1881146"/>
                  <a:gd name="connsiteY6" fmla="*/ 8594 h 82251"/>
                  <a:gd name="connsiteX7" fmla="*/ 1881146 w 1881146"/>
                  <a:gd name="connsiteY7" fmla="*/ 73658 h 82251"/>
                  <a:gd name="connsiteX8" fmla="*/ 1873676 w 1881146"/>
                  <a:gd name="connsiteY8" fmla="*/ 82251 h 82251"/>
                  <a:gd name="connsiteX9" fmla="*/ 8715 w 1881146"/>
                  <a:gd name="connsiteY9" fmla="*/ 82251 h 82251"/>
                  <a:gd name="connsiteX10" fmla="*/ 0 w 1881146"/>
                  <a:gd name="connsiteY10" fmla="*/ 73658 h 82251"/>
                  <a:gd name="connsiteX11" fmla="*/ 0 w 1881146"/>
                  <a:gd name="connsiteY11" fmla="*/ 8594 h 82251"/>
                  <a:gd name="connsiteX12" fmla="*/ 8715 w 1881146"/>
                  <a:gd name="connsiteY12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1146" h="82251">
                    <a:moveTo>
                      <a:pt x="16195" y="17444"/>
                    </a:moveTo>
                    <a:lnTo>
                      <a:pt x="16195" y="64801"/>
                    </a:lnTo>
                    <a:lnTo>
                      <a:pt x="1864950" y="64801"/>
                    </a:lnTo>
                    <a:lnTo>
                      <a:pt x="1864950" y="17444"/>
                    </a:lnTo>
                    <a:close/>
                    <a:moveTo>
                      <a:pt x="8715" y="0"/>
                    </a:moveTo>
                    <a:lnTo>
                      <a:pt x="1873676" y="0"/>
                    </a:lnTo>
                    <a:cubicBezTo>
                      <a:pt x="1877411" y="0"/>
                      <a:pt x="1881146" y="4911"/>
                      <a:pt x="1881146" y="8594"/>
                    </a:cubicBezTo>
                    <a:lnTo>
                      <a:pt x="1881146" y="73658"/>
                    </a:lnTo>
                    <a:cubicBezTo>
                      <a:pt x="1881146" y="77341"/>
                      <a:pt x="1877411" y="82251"/>
                      <a:pt x="1873676" y="82251"/>
                    </a:cubicBezTo>
                    <a:lnTo>
                      <a:pt x="8715" y="82251"/>
                    </a:lnTo>
                    <a:cubicBezTo>
                      <a:pt x="3735" y="82251"/>
                      <a:pt x="0" y="77341"/>
                      <a:pt x="0" y="73658"/>
                    </a:cubicBezTo>
                    <a:lnTo>
                      <a:pt x="0" y="8594"/>
                    </a:lnTo>
                    <a:cubicBezTo>
                      <a:pt x="0" y="4911"/>
                      <a:pt x="3735" y="0"/>
                      <a:pt x="87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9DE8F39-F0CA-7E4E-9C24-BBBED55ECEB3}"/>
                  </a:ext>
                </a:extLst>
              </p:cNvPr>
              <p:cNvSpPr/>
              <p:nvPr/>
            </p:nvSpPr>
            <p:spPr>
              <a:xfrm>
                <a:off x="13282635" y="7759024"/>
                <a:ext cx="528216" cy="373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5" h="301">
                    <a:moveTo>
                      <a:pt x="425" y="248"/>
                    </a:moveTo>
                    <a:lnTo>
                      <a:pt x="425" y="301"/>
                    </a:lnTo>
                    <a:lnTo>
                      <a:pt x="24" y="45"/>
                    </a:lnTo>
                    <a:cubicBezTo>
                      <a:pt x="9" y="35"/>
                      <a:pt x="0" y="19"/>
                      <a:pt x="0" y="0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3C549FA3-C2AA-CC4F-8F81-F4A496FEB07D}"/>
                  </a:ext>
                </a:extLst>
              </p:cNvPr>
              <p:cNvSpPr/>
              <p:nvPr/>
            </p:nvSpPr>
            <p:spPr>
              <a:xfrm>
                <a:off x="13812096" y="8068089"/>
                <a:ext cx="1864950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8" h="53">
                    <a:moveTo>
                      <a:pt x="0" y="53"/>
                    </a:moveTo>
                    <a:lnTo>
                      <a:pt x="1498" y="53"/>
                    </a:lnTo>
                    <a:lnTo>
                      <a:pt x="149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80335850-EDBA-5440-8D71-2478A36ECA05}"/>
                </a:ext>
              </a:extLst>
            </p:cNvPr>
            <p:cNvGrpSpPr/>
            <p:nvPr/>
          </p:nvGrpSpPr>
          <p:grpSpPr>
            <a:xfrm>
              <a:off x="11322805" y="5478141"/>
              <a:ext cx="1179635" cy="2568762"/>
              <a:chOff x="11322805" y="5478141"/>
              <a:chExt cx="1179635" cy="2568762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8F689A2C-04A5-6D4E-9A10-0DA1CF573796}"/>
                  </a:ext>
                </a:extLst>
              </p:cNvPr>
              <p:cNvSpPr/>
              <p:nvPr/>
            </p:nvSpPr>
            <p:spPr>
              <a:xfrm>
                <a:off x="11582126" y="7543426"/>
                <a:ext cx="838418" cy="494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4" h="398">
                    <a:moveTo>
                      <a:pt x="0" y="73"/>
                    </a:moveTo>
                    <a:lnTo>
                      <a:pt x="0" y="326"/>
                    </a:lnTo>
                    <a:cubicBezTo>
                      <a:pt x="0" y="346"/>
                      <a:pt x="8" y="364"/>
                      <a:pt x="21" y="377"/>
                    </a:cubicBezTo>
                    <a:cubicBezTo>
                      <a:pt x="34" y="390"/>
                      <a:pt x="51" y="398"/>
                      <a:pt x="71" y="398"/>
                    </a:cubicBezTo>
                    <a:lnTo>
                      <a:pt x="337" y="398"/>
                    </a:lnTo>
                    <a:lnTo>
                      <a:pt x="603" y="398"/>
                    </a:lnTo>
                    <a:cubicBezTo>
                      <a:pt x="623" y="398"/>
                      <a:pt x="640" y="390"/>
                      <a:pt x="653" y="377"/>
                    </a:cubicBezTo>
                    <a:cubicBezTo>
                      <a:pt x="666" y="364"/>
                      <a:pt x="674" y="346"/>
                      <a:pt x="674" y="326"/>
                    </a:cubicBezTo>
                    <a:lnTo>
                      <a:pt x="674" y="73"/>
                    </a:lnTo>
                    <a:lnTo>
                      <a:pt x="67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DAE9686F-2043-0D4A-A3FE-1B978C91203E}"/>
                  </a:ext>
                </a:extLst>
              </p:cNvPr>
              <p:cNvSpPr/>
              <p:nvPr/>
            </p:nvSpPr>
            <p:spPr>
              <a:xfrm>
                <a:off x="11573405" y="7534703"/>
                <a:ext cx="855859" cy="512200"/>
              </a:xfrm>
              <a:custGeom>
                <a:avLst/>
                <a:gdLst>
                  <a:gd name="connsiteX0" fmla="*/ 17445 w 855859"/>
                  <a:gd name="connsiteY0" fmla="*/ 16201 h 512200"/>
                  <a:gd name="connsiteX1" fmla="*/ 17445 w 855859"/>
                  <a:gd name="connsiteY1" fmla="*/ 413959 h 512200"/>
                  <a:gd name="connsiteX2" fmla="*/ 41079 w 855859"/>
                  <a:gd name="connsiteY2" fmla="*/ 471136 h 512200"/>
                  <a:gd name="connsiteX3" fmla="*/ 97055 w 855859"/>
                  <a:gd name="connsiteY3" fmla="*/ 494753 h 512200"/>
                  <a:gd name="connsiteX4" fmla="*/ 758812 w 855859"/>
                  <a:gd name="connsiteY4" fmla="*/ 494753 h 512200"/>
                  <a:gd name="connsiteX5" fmla="*/ 814788 w 855859"/>
                  <a:gd name="connsiteY5" fmla="*/ 471136 h 512200"/>
                  <a:gd name="connsiteX6" fmla="*/ 838422 w 855859"/>
                  <a:gd name="connsiteY6" fmla="*/ 413959 h 512200"/>
                  <a:gd name="connsiteX7" fmla="*/ 838422 w 855859"/>
                  <a:gd name="connsiteY7" fmla="*/ 16201 h 512200"/>
                  <a:gd name="connsiteX8" fmla="*/ 8708 w 855859"/>
                  <a:gd name="connsiteY8" fmla="*/ 0 h 512200"/>
                  <a:gd name="connsiteX9" fmla="*/ 847151 w 855859"/>
                  <a:gd name="connsiteY9" fmla="*/ 0 h 512200"/>
                  <a:gd name="connsiteX10" fmla="*/ 855859 w 855859"/>
                  <a:gd name="connsiteY10" fmla="*/ 8703 h 512200"/>
                  <a:gd name="connsiteX11" fmla="*/ 855859 w 855859"/>
                  <a:gd name="connsiteY11" fmla="*/ 413987 h 512200"/>
                  <a:gd name="connsiteX12" fmla="*/ 827247 w 855859"/>
                  <a:gd name="connsiteY12" fmla="*/ 482363 h 512200"/>
                  <a:gd name="connsiteX13" fmla="*/ 758829 w 855859"/>
                  <a:gd name="connsiteY13" fmla="*/ 512200 h 512200"/>
                  <a:gd name="connsiteX14" fmla="*/ 97031 w 855859"/>
                  <a:gd name="connsiteY14" fmla="*/ 512200 h 512200"/>
                  <a:gd name="connsiteX15" fmla="*/ 28612 w 855859"/>
                  <a:gd name="connsiteY15" fmla="*/ 482363 h 512200"/>
                  <a:gd name="connsiteX16" fmla="*/ 0 w 855859"/>
                  <a:gd name="connsiteY16" fmla="*/ 413987 h 512200"/>
                  <a:gd name="connsiteX17" fmla="*/ 0 w 855859"/>
                  <a:gd name="connsiteY17" fmla="*/ 8703 h 512200"/>
                  <a:gd name="connsiteX18" fmla="*/ 8708 w 855859"/>
                  <a:gd name="connsiteY18" fmla="*/ 0 h 51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5859" h="512200">
                    <a:moveTo>
                      <a:pt x="17445" y="16201"/>
                    </a:moveTo>
                    <a:lnTo>
                      <a:pt x="17445" y="413959"/>
                    </a:lnTo>
                    <a:cubicBezTo>
                      <a:pt x="17445" y="436333"/>
                      <a:pt x="24908" y="456220"/>
                      <a:pt x="41079" y="471136"/>
                    </a:cubicBezTo>
                    <a:cubicBezTo>
                      <a:pt x="56006" y="486052"/>
                      <a:pt x="75909" y="494753"/>
                      <a:pt x="97055" y="494753"/>
                    </a:cubicBezTo>
                    <a:lnTo>
                      <a:pt x="758812" y="494753"/>
                    </a:lnTo>
                    <a:cubicBezTo>
                      <a:pt x="779959" y="494753"/>
                      <a:pt x="799861" y="486052"/>
                      <a:pt x="814788" y="471136"/>
                    </a:cubicBezTo>
                    <a:cubicBezTo>
                      <a:pt x="830959" y="456220"/>
                      <a:pt x="838422" y="436333"/>
                      <a:pt x="838422" y="413959"/>
                    </a:cubicBezTo>
                    <a:lnTo>
                      <a:pt x="838422" y="16201"/>
                    </a:lnTo>
                    <a:close/>
                    <a:moveTo>
                      <a:pt x="8708" y="0"/>
                    </a:moveTo>
                    <a:lnTo>
                      <a:pt x="847151" y="0"/>
                    </a:lnTo>
                    <a:cubicBezTo>
                      <a:pt x="852127" y="0"/>
                      <a:pt x="855859" y="3730"/>
                      <a:pt x="855859" y="8703"/>
                    </a:cubicBezTo>
                    <a:lnTo>
                      <a:pt x="855859" y="413987"/>
                    </a:lnTo>
                    <a:cubicBezTo>
                      <a:pt x="855859" y="440094"/>
                      <a:pt x="845907" y="464958"/>
                      <a:pt x="827247" y="482363"/>
                    </a:cubicBezTo>
                    <a:cubicBezTo>
                      <a:pt x="808588" y="501011"/>
                      <a:pt x="783708" y="512200"/>
                      <a:pt x="758829" y="512200"/>
                    </a:cubicBezTo>
                    <a:lnTo>
                      <a:pt x="97031" y="512200"/>
                    </a:lnTo>
                    <a:cubicBezTo>
                      <a:pt x="70907" y="512200"/>
                      <a:pt x="47271" y="501011"/>
                      <a:pt x="28612" y="482363"/>
                    </a:cubicBezTo>
                    <a:cubicBezTo>
                      <a:pt x="9952" y="464958"/>
                      <a:pt x="0" y="440094"/>
                      <a:pt x="0" y="413987"/>
                    </a:cubicBezTo>
                    <a:lnTo>
                      <a:pt x="0" y="8703"/>
                    </a:lnTo>
                    <a:cubicBezTo>
                      <a:pt x="0" y="3730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C8F89004-4495-BB47-B5F4-113D8C65A278}"/>
                  </a:ext>
                </a:extLst>
              </p:cNvPr>
              <p:cNvSpPr/>
              <p:nvPr/>
            </p:nvSpPr>
            <p:spPr>
              <a:xfrm>
                <a:off x="11582126" y="7376431"/>
                <a:ext cx="838418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4" h="134">
                    <a:moveTo>
                      <a:pt x="0" y="134"/>
                    </a:moveTo>
                    <a:lnTo>
                      <a:pt x="674" y="134"/>
                    </a:lnTo>
                    <a:lnTo>
                      <a:pt x="67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CABFB269-41BA-F847-842B-425235E72805}"/>
                  </a:ext>
                </a:extLst>
              </p:cNvPr>
              <p:cNvSpPr/>
              <p:nvPr/>
            </p:nvSpPr>
            <p:spPr>
              <a:xfrm>
                <a:off x="11573405" y="7367708"/>
                <a:ext cx="855859" cy="181949"/>
              </a:xfrm>
              <a:custGeom>
                <a:avLst/>
                <a:gdLst>
                  <a:gd name="connsiteX0" fmla="*/ 16199 w 855859"/>
                  <a:gd name="connsiteY0" fmla="*/ 17447 h 181949"/>
                  <a:gd name="connsiteX1" fmla="*/ 16199 w 855859"/>
                  <a:gd name="connsiteY1" fmla="*/ 165748 h 181949"/>
                  <a:gd name="connsiteX2" fmla="*/ 838422 w 855859"/>
                  <a:gd name="connsiteY2" fmla="*/ 165748 h 181949"/>
                  <a:gd name="connsiteX3" fmla="*/ 838422 w 855859"/>
                  <a:gd name="connsiteY3" fmla="*/ 17447 h 181949"/>
                  <a:gd name="connsiteX4" fmla="*/ 8708 w 855859"/>
                  <a:gd name="connsiteY4" fmla="*/ 0 h 181949"/>
                  <a:gd name="connsiteX5" fmla="*/ 847151 w 855859"/>
                  <a:gd name="connsiteY5" fmla="*/ 0 h 181949"/>
                  <a:gd name="connsiteX6" fmla="*/ 855859 w 855859"/>
                  <a:gd name="connsiteY6" fmla="*/ 8664 h 181949"/>
                  <a:gd name="connsiteX7" fmla="*/ 855859 w 855859"/>
                  <a:gd name="connsiteY7" fmla="*/ 174523 h 181949"/>
                  <a:gd name="connsiteX8" fmla="*/ 847151 w 855859"/>
                  <a:gd name="connsiteY8" fmla="*/ 181949 h 181949"/>
                  <a:gd name="connsiteX9" fmla="*/ 8708 w 855859"/>
                  <a:gd name="connsiteY9" fmla="*/ 181949 h 181949"/>
                  <a:gd name="connsiteX10" fmla="*/ 0 w 855859"/>
                  <a:gd name="connsiteY10" fmla="*/ 174523 h 181949"/>
                  <a:gd name="connsiteX11" fmla="*/ 0 w 855859"/>
                  <a:gd name="connsiteY11" fmla="*/ 8664 h 181949"/>
                  <a:gd name="connsiteX12" fmla="*/ 8708 w 855859"/>
                  <a:gd name="connsiteY12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5859" h="181949">
                    <a:moveTo>
                      <a:pt x="16199" y="17447"/>
                    </a:moveTo>
                    <a:lnTo>
                      <a:pt x="16199" y="165748"/>
                    </a:lnTo>
                    <a:lnTo>
                      <a:pt x="838422" y="165748"/>
                    </a:lnTo>
                    <a:lnTo>
                      <a:pt x="838422" y="17447"/>
                    </a:lnTo>
                    <a:close/>
                    <a:moveTo>
                      <a:pt x="8708" y="0"/>
                    </a:moveTo>
                    <a:lnTo>
                      <a:pt x="847151" y="0"/>
                    </a:lnTo>
                    <a:cubicBezTo>
                      <a:pt x="852127" y="0"/>
                      <a:pt x="855859" y="3713"/>
                      <a:pt x="855859" y="8664"/>
                    </a:cubicBezTo>
                    <a:lnTo>
                      <a:pt x="855859" y="174523"/>
                    </a:lnTo>
                    <a:cubicBezTo>
                      <a:pt x="855859" y="179474"/>
                      <a:pt x="852127" y="181949"/>
                      <a:pt x="847151" y="181949"/>
                    </a:cubicBezTo>
                    <a:lnTo>
                      <a:pt x="8708" y="181949"/>
                    </a:lnTo>
                    <a:cubicBezTo>
                      <a:pt x="3732" y="181949"/>
                      <a:pt x="0" y="179474"/>
                      <a:pt x="0" y="174523"/>
                    </a:cubicBezTo>
                    <a:lnTo>
                      <a:pt x="0" y="8664"/>
                    </a:lnTo>
                    <a:cubicBezTo>
                      <a:pt x="0" y="3713"/>
                      <a:pt x="3732" y="0"/>
                      <a:pt x="8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60ACE526-A777-DD4C-BD78-DD41CC11AEE7}"/>
                  </a:ext>
                </a:extLst>
              </p:cNvPr>
              <p:cNvSpPr/>
              <p:nvPr/>
            </p:nvSpPr>
            <p:spPr>
              <a:xfrm>
                <a:off x="11582126" y="7229376"/>
                <a:ext cx="838418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4" h="118">
                    <a:moveTo>
                      <a:pt x="674" y="72"/>
                    </a:moveTo>
                    <a:cubicBezTo>
                      <a:pt x="674" y="51"/>
                      <a:pt x="666" y="33"/>
                      <a:pt x="653" y="21"/>
                    </a:cubicBezTo>
                    <a:cubicBezTo>
                      <a:pt x="640" y="8"/>
                      <a:pt x="623" y="0"/>
                      <a:pt x="603" y="0"/>
                    </a:cubicBezTo>
                    <a:lnTo>
                      <a:pt x="337" y="0"/>
                    </a:lnTo>
                    <a:lnTo>
                      <a:pt x="71" y="0"/>
                    </a:lnTo>
                    <a:cubicBezTo>
                      <a:pt x="51" y="0"/>
                      <a:pt x="34" y="8"/>
                      <a:pt x="21" y="21"/>
                    </a:cubicBezTo>
                    <a:cubicBezTo>
                      <a:pt x="8" y="33"/>
                      <a:pt x="0" y="51"/>
                      <a:pt x="0" y="72"/>
                    </a:cubicBezTo>
                    <a:lnTo>
                      <a:pt x="0" y="118"/>
                    </a:lnTo>
                    <a:lnTo>
                      <a:pt x="674" y="11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FF49ADF6-4E09-2548-BEC0-92F2F69F35D3}"/>
                  </a:ext>
                </a:extLst>
              </p:cNvPr>
              <p:cNvSpPr/>
              <p:nvPr/>
            </p:nvSpPr>
            <p:spPr>
              <a:xfrm>
                <a:off x="11573405" y="7220653"/>
                <a:ext cx="855859" cy="163256"/>
              </a:xfrm>
              <a:custGeom>
                <a:avLst/>
                <a:gdLst>
                  <a:gd name="connsiteX0" fmla="*/ 97055 w 855859"/>
                  <a:gd name="connsiteY0" fmla="*/ 17447 h 163256"/>
                  <a:gd name="connsiteX1" fmla="*/ 41079 w 855859"/>
                  <a:gd name="connsiteY1" fmla="*/ 40898 h 163256"/>
                  <a:gd name="connsiteX2" fmla="*/ 17445 w 855859"/>
                  <a:gd name="connsiteY2" fmla="*/ 97673 h 163256"/>
                  <a:gd name="connsiteX3" fmla="*/ 17445 w 855859"/>
                  <a:gd name="connsiteY3" fmla="*/ 145809 h 163256"/>
                  <a:gd name="connsiteX4" fmla="*/ 838422 w 855859"/>
                  <a:gd name="connsiteY4" fmla="*/ 145809 h 163256"/>
                  <a:gd name="connsiteX5" fmla="*/ 838422 w 855859"/>
                  <a:gd name="connsiteY5" fmla="*/ 97673 h 163256"/>
                  <a:gd name="connsiteX6" fmla="*/ 814788 w 855859"/>
                  <a:gd name="connsiteY6" fmla="*/ 40898 h 163256"/>
                  <a:gd name="connsiteX7" fmla="*/ 758812 w 855859"/>
                  <a:gd name="connsiteY7" fmla="*/ 17447 h 163256"/>
                  <a:gd name="connsiteX8" fmla="*/ 97031 w 855859"/>
                  <a:gd name="connsiteY8" fmla="*/ 0 h 163256"/>
                  <a:gd name="connsiteX9" fmla="*/ 758829 w 855859"/>
                  <a:gd name="connsiteY9" fmla="*/ 0 h 163256"/>
                  <a:gd name="connsiteX10" fmla="*/ 827247 w 855859"/>
                  <a:gd name="connsiteY10" fmla="*/ 28446 h 163256"/>
                  <a:gd name="connsiteX11" fmla="*/ 855859 w 855859"/>
                  <a:gd name="connsiteY11" fmla="*/ 97706 h 163256"/>
                  <a:gd name="connsiteX12" fmla="*/ 855859 w 855859"/>
                  <a:gd name="connsiteY12" fmla="*/ 154599 h 163256"/>
                  <a:gd name="connsiteX13" fmla="*/ 847151 w 855859"/>
                  <a:gd name="connsiteY13" fmla="*/ 163256 h 163256"/>
                  <a:gd name="connsiteX14" fmla="*/ 8708 w 855859"/>
                  <a:gd name="connsiteY14" fmla="*/ 163256 h 163256"/>
                  <a:gd name="connsiteX15" fmla="*/ 0 w 855859"/>
                  <a:gd name="connsiteY15" fmla="*/ 154599 h 163256"/>
                  <a:gd name="connsiteX16" fmla="*/ 0 w 855859"/>
                  <a:gd name="connsiteY16" fmla="*/ 97706 h 163256"/>
                  <a:gd name="connsiteX17" fmla="*/ 28612 w 855859"/>
                  <a:gd name="connsiteY17" fmla="*/ 28446 h 163256"/>
                  <a:gd name="connsiteX18" fmla="*/ 97031 w 855859"/>
                  <a:gd name="connsiteY18" fmla="*/ 0 h 16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5859" h="163256">
                    <a:moveTo>
                      <a:pt x="97055" y="17447"/>
                    </a:moveTo>
                    <a:cubicBezTo>
                      <a:pt x="75909" y="17447"/>
                      <a:pt x="56006" y="24853"/>
                      <a:pt x="41079" y="40898"/>
                    </a:cubicBezTo>
                    <a:cubicBezTo>
                      <a:pt x="24908" y="55709"/>
                      <a:pt x="17445" y="75457"/>
                      <a:pt x="17445" y="97673"/>
                    </a:cubicBezTo>
                    <a:lnTo>
                      <a:pt x="17445" y="145809"/>
                    </a:lnTo>
                    <a:lnTo>
                      <a:pt x="838422" y="145809"/>
                    </a:lnTo>
                    <a:lnTo>
                      <a:pt x="838422" y="97673"/>
                    </a:lnTo>
                    <a:cubicBezTo>
                      <a:pt x="838422" y="75457"/>
                      <a:pt x="830959" y="55709"/>
                      <a:pt x="814788" y="40898"/>
                    </a:cubicBezTo>
                    <a:cubicBezTo>
                      <a:pt x="799861" y="24853"/>
                      <a:pt x="779959" y="17447"/>
                      <a:pt x="758812" y="17447"/>
                    </a:cubicBezTo>
                    <a:close/>
                    <a:moveTo>
                      <a:pt x="97031" y="0"/>
                    </a:moveTo>
                    <a:lnTo>
                      <a:pt x="758829" y="0"/>
                    </a:lnTo>
                    <a:cubicBezTo>
                      <a:pt x="783708" y="0"/>
                      <a:pt x="808588" y="9895"/>
                      <a:pt x="827247" y="28446"/>
                    </a:cubicBezTo>
                    <a:cubicBezTo>
                      <a:pt x="845907" y="46998"/>
                      <a:pt x="855859" y="70497"/>
                      <a:pt x="855859" y="97706"/>
                    </a:cubicBezTo>
                    <a:lnTo>
                      <a:pt x="855859" y="154599"/>
                    </a:lnTo>
                    <a:cubicBezTo>
                      <a:pt x="855859" y="159546"/>
                      <a:pt x="852127" y="163256"/>
                      <a:pt x="847151" y="163256"/>
                    </a:cubicBezTo>
                    <a:lnTo>
                      <a:pt x="8708" y="163256"/>
                    </a:lnTo>
                    <a:cubicBezTo>
                      <a:pt x="3732" y="163256"/>
                      <a:pt x="0" y="159546"/>
                      <a:pt x="0" y="154599"/>
                    </a:cubicBezTo>
                    <a:lnTo>
                      <a:pt x="0" y="97706"/>
                    </a:lnTo>
                    <a:cubicBezTo>
                      <a:pt x="0" y="70497"/>
                      <a:pt x="9952" y="46998"/>
                      <a:pt x="28612" y="28446"/>
                    </a:cubicBezTo>
                    <a:cubicBezTo>
                      <a:pt x="47271" y="9895"/>
                      <a:pt x="70907" y="0"/>
                      <a:pt x="970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E86131AA-68B4-7246-BDDD-C37345E3BD63}"/>
                  </a:ext>
                </a:extLst>
              </p:cNvPr>
              <p:cNvSpPr/>
              <p:nvPr/>
            </p:nvSpPr>
            <p:spPr>
              <a:xfrm>
                <a:off x="11609537" y="5837338"/>
                <a:ext cx="482121" cy="1400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8" h="1125">
                    <a:moveTo>
                      <a:pt x="290" y="1125"/>
                    </a:moveTo>
                    <a:cubicBezTo>
                      <a:pt x="289" y="1125"/>
                      <a:pt x="289" y="1125"/>
                      <a:pt x="288" y="1124"/>
                    </a:cubicBezTo>
                    <a:cubicBezTo>
                      <a:pt x="284" y="1123"/>
                      <a:pt x="283" y="1120"/>
                      <a:pt x="283" y="1116"/>
                    </a:cubicBezTo>
                    <a:cubicBezTo>
                      <a:pt x="284" y="1114"/>
                      <a:pt x="332" y="923"/>
                      <a:pt x="126" y="730"/>
                    </a:cubicBezTo>
                    <a:cubicBezTo>
                      <a:pt x="2" y="614"/>
                      <a:pt x="-34" y="429"/>
                      <a:pt x="34" y="259"/>
                    </a:cubicBezTo>
                    <a:cubicBezTo>
                      <a:pt x="97" y="99"/>
                      <a:pt x="230" y="0"/>
                      <a:pt x="382" y="0"/>
                    </a:cubicBezTo>
                    <a:cubicBezTo>
                      <a:pt x="386" y="0"/>
                      <a:pt x="388" y="3"/>
                      <a:pt x="388" y="7"/>
                    </a:cubicBezTo>
                    <a:cubicBezTo>
                      <a:pt x="388" y="10"/>
                      <a:pt x="386" y="13"/>
                      <a:pt x="382" y="13"/>
                    </a:cubicBezTo>
                    <a:cubicBezTo>
                      <a:pt x="236" y="13"/>
                      <a:pt x="107" y="110"/>
                      <a:pt x="46" y="264"/>
                    </a:cubicBezTo>
                    <a:cubicBezTo>
                      <a:pt x="-20" y="429"/>
                      <a:pt x="15" y="608"/>
                      <a:pt x="135" y="719"/>
                    </a:cubicBezTo>
                    <a:cubicBezTo>
                      <a:pt x="245" y="823"/>
                      <a:pt x="284" y="926"/>
                      <a:pt x="296" y="994"/>
                    </a:cubicBezTo>
                    <a:cubicBezTo>
                      <a:pt x="310" y="1068"/>
                      <a:pt x="297" y="1117"/>
                      <a:pt x="297" y="1120"/>
                    </a:cubicBezTo>
                    <a:cubicBezTo>
                      <a:pt x="295" y="1122"/>
                      <a:pt x="293" y="1125"/>
                      <a:pt x="290" y="11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FD95440A-8CE7-D545-B191-1897FF3F1671}"/>
                  </a:ext>
                </a:extLst>
              </p:cNvPr>
              <p:cNvSpPr/>
              <p:nvPr/>
            </p:nvSpPr>
            <p:spPr>
              <a:xfrm>
                <a:off x="11982028" y="6877940"/>
                <a:ext cx="287778" cy="262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212">
                    <a:moveTo>
                      <a:pt x="168" y="139"/>
                    </a:moveTo>
                    <a:cubicBezTo>
                      <a:pt x="91" y="206"/>
                      <a:pt x="22" y="223"/>
                      <a:pt x="5" y="205"/>
                    </a:cubicBezTo>
                    <a:cubicBezTo>
                      <a:pt x="-11" y="187"/>
                      <a:pt x="15" y="119"/>
                      <a:pt x="91" y="52"/>
                    </a:cubicBezTo>
                    <a:cubicBezTo>
                      <a:pt x="168" y="-15"/>
                      <a:pt x="206" y="-5"/>
                      <a:pt x="223" y="13"/>
                    </a:cubicBezTo>
                    <a:cubicBezTo>
                      <a:pt x="239" y="32"/>
                      <a:pt x="244" y="72"/>
                      <a:pt x="168" y="1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6E4A3D5D-9274-4947-A956-57CE9775E100}"/>
                  </a:ext>
                </a:extLst>
              </p:cNvPr>
              <p:cNvSpPr/>
              <p:nvPr/>
            </p:nvSpPr>
            <p:spPr>
              <a:xfrm>
                <a:off x="11973086" y="6869071"/>
                <a:ext cx="304865" cy="280547"/>
              </a:xfrm>
              <a:custGeom>
                <a:avLst/>
                <a:gdLst>
                  <a:gd name="connsiteX0" fmla="*/ 230956 w 304865"/>
                  <a:gd name="connsiteY0" fmla="*/ 17592 h 280547"/>
                  <a:gd name="connsiteX1" fmla="*/ 126790 w 304865"/>
                  <a:gd name="connsiteY1" fmla="*/ 79589 h 280547"/>
                  <a:gd name="connsiteX2" fmla="*/ 32544 w 304865"/>
                  <a:gd name="connsiteY2" fmla="*/ 194903 h 280547"/>
                  <a:gd name="connsiteX3" fmla="*/ 21383 w 304865"/>
                  <a:gd name="connsiteY3" fmla="*/ 256900 h 280547"/>
                  <a:gd name="connsiteX4" fmla="*/ 209875 w 304865"/>
                  <a:gd name="connsiteY4" fmla="*/ 175064 h 280547"/>
                  <a:gd name="connsiteX5" fmla="*/ 276839 w 304865"/>
                  <a:gd name="connsiteY5" fmla="*/ 31232 h 280547"/>
                  <a:gd name="connsiteX6" fmla="*/ 243357 w 304865"/>
                  <a:gd name="connsiteY6" fmla="*/ 17592 h 280547"/>
                  <a:gd name="connsiteX7" fmla="*/ 230956 w 304865"/>
                  <a:gd name="connsiteY7" fmla="*/ 17592 h 280547"/>
                  <a:gd name="connsiteX8" fmla="*/ 251644 w 304865"/>
                  <a:gd name="connsiteY8" fmla="*/ 455 h 280547"/>
                  <a:gd name="connsiteX9" fmla="*/ 290552 w 304865"/>
                  <a:gd name="connsiteY9" fmla="*/ 19997 h 280547"/>
                  <a:gd name="connsiteX10" fmla="*/ 221072 w 304865"/>
                  <a:gd name="connsiteY10" fmla="*/ 187493 h 280547"/>
                  <a:gd name="connsiteX11" fmla="*/ 39925 w 304865"/>
                  <a:gd name="connsiteY11" fmla="*/ 280547 h 280547"/>
                  <a:gd name="connsiteX12" fmla="*/ 7666 w 304865"/>
                  <a:gd name="connsiteY12" fmla="*/ 269381 h 280547"/>
                  <a:gd name="connsiteX13" fmla="*/ 16351 w 304865"/>
                  <a:gd name="connsiteY13" fmla="*/ 187493 h 280547"/>
                  <a:gd name="connsiteX14" fmla="*/ 115610 w 304865"/>
                  <a:gd name="connsiteY14" fmla="*/ 67144 h 280547"/>
                  <a:gd name="connsiteX15" fmla="*/ 228516 w 304865"/>
                  <a:gd name="connsiteY15" fmla="*/ 1386 h 280547"/>
                  <a:gd name="connsiteX16" fmla="*/ 251644 w 304865"/>
                  <a:gd name="connsiteY16" fmla="*/ 455 h 28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4865" h="280547">
                    <a:moveTo>
                      <a:pt x="230956" y="17592"/>
                    </a:moveTo>
                    <a:cubicBezTo>
                      <a:pt x="202435" y="22552"/>
                      <a:pt x="166472" y="43631"/>
                      <a:pt x="126790" y="79589"/>
                    </a:cubicBezTo>
                    <a:cubicBezTo>
                      <a:pt x="84627" y="116787"/>
                      <a:pt x="51145" y="157705"/>
                      <a:pt x="32544" y="194903"/>
                    </a:cubicBezTo>
                    <a:cubicBezTo>
                      <a:pt x="15183" y="228381"/>
                      <a:pt x="13943" y="249460"/>
                      <a:pt x="21383" y="256900"/>
                    </a:cubicBezTo>
                    <a:cubicBezTo>
                      <a:pt x="35024" y="273019"/>
                      <a:pt x="114389" y="259379"/>
                      <a:pt x="209875" y="175064"/>
                    </a:cubicBezTo>
                    <a:cubicBezTo>
                      <a:pt x="307841" y="88269"/>
                      <a:pt x="290480" y="44871"/>
                      <a:pt x="276839" y="31232"/>
                    </a:cubicBezTo>
                    <a:cubicBezTo>
                      <a:pt x="270639" y="25032"/>
                      <a:pt x="260718" y="17592"/>
                      <a:pt x="243357" y="17592"/>
                    </a:cubicBezTo>
                    <a:cubicBezTo>
                      <a:pt x="239637" y="17592"/>
                      <a:pt x="235917" y="17592"/>
                      <a:pt x="230956" y="17592"/>
                    </a:cubicBezTo>
                    <a:close/>
                    <a:moveTo>
                      <a:pt x="251644" y="455"/>
                    </a:moveTo>
                    <a:cubicBezTo>
                      <a:pt x="271941" y="2782"/>
                      <a:pt x="284038" y="13483"/>
                      <a:pt x="290552" y="19997"/>
                    </a:cubicBezTo>
                    <a:cubicBezTo>
                      <a:pt x="306682" y="38607"/>
                      <a:pt x="331496" y="90718"/>
                      <a:pt x="221072" y="187493"/>
                    </a:cubicBezTo>
                    <a:cubicBezTo>
                      <a:pt x="162757" y="238363"/>
                      <a:pt x="85832" y="280547"/>
                      <a:pt x="39925" y="280547"/>
                    </a:cubicBezTo>
                    <a:cubicBezTo>
                      <a:pt x="26277" y="280547"/>
                      <a:pt x="15111" y="276825"/>
                      <a:pt x="7666" y="269381"/>
                    </a:cubicBezTo>
                    <a:cubicBezTo>
                      <a:pt x="-4741" y="254492"/>
                      <a:pt x="-2259" y="224715"/>
                      <a:pt x="16351" y="187493"/>
                    </a:cubicBezTo>
                    <a:cubicBezTo>
                      <a:pt x="36203" y="149031"/>
                      <a:pt x="72184" y="105606"/>
                      <a:pt x="115610" y="67144"/>
                    </a:cubicBezTo>
                    <a:cubicBezTo>
                      <a:pt x="159035" y="28682"/>
                      <a:pt x="196257" y="7590"/>
                      <a:pt x="228516" y="1386"/>
                    </a:cubicBezTo>
                    <a:cubicBezTo>
                      <a:pt x="237201" y="-166"/>
                      <a:pt x="244878" y="-321"/>
                      <a:pt x="251644" y="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61DE21E-87CC-6B47-AEE5-E1D445FAD3DE}"/>
                  </a:ext>
                </a:extLst>
              </p:cNvPr>
              <p:cNvSpPr/>
              <p:nvPr/>
            </p:nvSpPr>
            <p:spPr>
              <a:xfrm>
                <a:off x="11823813" y="6507810"/>
                <a:ext cx="246667" cy="3015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43">
                    <a:moveTo>
                      <a:pt x="155" y="142"/>
                    </a:moveTo>
                    <a:cubicBezTo>
                      <a:pt x="94" y="223"/>
                      <a:pt x="28" y="254"/>
                      <a:pt x="8" y="239"/>
                    </a:cubicBezTo>
                    <a:cubicBezTo>
                      <a:pt x="-10" y="224"/>
                      <a:pt x="1" y="153"/>
                      <a:pt x="62" y="72"/>
                    </a:cubicBezTo>
                    <a:cubicBezTo>
                      <a:pt x="123" y="-9"/>
                      <a:pt x="164" y="-7"/>
                      <a:pt x="184" y="8"/>
                    </a:cubicBezTo>
                    <a:cubicBezTo>
                      <a:pt x="202" y="22"/>
                      <a:pt x="216" y="60"/>
                      <a:pt x="155" y="1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8AA964C5-EED9-174B-B71D-D8A3E6F92439}"/>
                  </a:ext>
                </a:extLst>
              </p:cNvPr>
              <p:cNvSpPr/>
              <p:nvPr/>
            </p:nvSpPr>
            <p:spPr>
              <a:xfrm>
                <a:off x="11815684" y="6500030"/>
                <a:ext cx="263673" cy="316844"/>
              </a:xfrm>
              <a:custGeom>
                <a:avLst/>
                <a:gdLst>
                  <a:gd name="connsiteX0" fmla="*/ 205187 w 263673"/>
                  <a:gd name="connsiteY0" fmla="*/ 17749 h 316844"/>
                  <a:gd name="connsiteX1" fmla="*/ 92433 w 263673"/>
                  <a:gd name="connsiteY1" fmla="*/ 103362 h 316844"/>
                  <a:gd name="connsiteX2" fmla="*/ 23045 w 263673"/>
                  <a:gd name="connsiteY2" fmla="*/ 234883 h 316844"/>
                  <a:gd name="connsiteX3" fmla="*/ 24284 w 263673"/>
                  <a:gd name="connsiteY3" fmla="*/ 298162 h 316844"/>
                  <a:gd name="connsiteX4" fmla="*/ 84998 w 263673"/>
                  <a:gd name="connsiteY4" fmla="*/ 283273 h 316844"/>
                  <a:gd name="connsiteX5" fmla="*/ 192796 w 263673"/>
                  <a:gd name="connsiteY5" fmla="*/ 179048 h 316844"/>
                  <a:gd name="connsiteX6" fmla="*/ 229968 w 263673"/>
                  <a:gd name="connsiteY6" fmla="*/ 25194 h 316844"/>
                  <a:gd name="connsiteX7" fmla="*/ 205187 w 263673"/>
                  <a:gd name="connsiteY7" fmla="*/ 17749 h 316844"/>
                  <a:gd name="connsiteX8" fmla="*/ 219305 w 263673"/>
                  <a:gd name="connsiteY8" fmla="*/ 1563 h 316844"/>
                  <a:gd name="connsiteX9" fmla="*/ 239958 w 263673"/>
                  <a:gd name="connsiteY9" fmla="*/ 11474 h 316844"/>
                  <a:gd name="connsiteX10" fmla="*/ 206480 w 263673"/>
                  <a:gd name="connsiteY10" fmla="*/ 188986 h 316844"/>
                  <a:gd name="connsiteX11" fmla="*/ 94885 w 263673"/>
                  <a:gd name="connsiteY11" fmla="*/ 295741 h 316844"/>
                  <a:gd name="connsiteX12" fmla="*/ 34127 w 263673"/>
                  <a:gd name="connsiteY12" fmla="*/ 316844 h 316844"/>
                  <a:gd name="connsiteX13" fmla="*/ 14288 w 263673"/>
                  <a:gd name="connsiteY13" fmla="*/ 310638 h 316844"/>
                  <a:gd name="connsiteX14" fmla="*/ 6849 w 263673"/>
                  <a:gd name="connsiteY14" fmla="*/ 229950 h 316844"/>
                  <a:gd name="connsiteX15" fmla="*/ 78765 w 263673"/>
                  <a:gd name="connsiteY15" fmla="*/ 92161 h 316844"/>
                  <a:gd name="connsiteX16" fmla="*/ 219305 w 263673"/>
                  <a:gd name="connsiteY16" fmla="*/ 1563 h 31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3673" h="316844">
                    <a:moveTo>
                      <a:pt x="205187" y="17749"/>
                    </a:moveTo>
                    <a:cubicBezTo>
                      <a:pt x="181645" y="17749"/>
                      <a:pt x="144473" y="33879"/>
                      <a:pt x="92433" y="103362"/>
                    </a:cubicBezTo>
                    <a:cubicBezTo>
                      <a:pt x="58978" y="148029"/>
                      <a:pt x="34197" y="195178"/>
                      <a:pt x="23045" y="234883"/>
                    </a:cubicBezTo>
                    <a:cubicBezTo>
                      <a:pt x="13133" y="270865"/>
                      <a:pt x="16850" y="293199"/>
                      <a:pt x="24284" y="298162"/>
                    </a:cubicBezTo>
                    <a:cubicBezTo>
                      <a:pt x="31719" y="304366"/>
                      <a:pt x="54022" y="301884"/>
                      <a:pt x="84998" y="283273"/>
                    </a:cubicBezTo>
                    <a:cubicBezTo>
                      <a:pt x="120931" y="260939"/>
                      <a:pt x="159342" y="224957"/>
                      <a:pt x="192796" y="179048"/>
                    </a:cubicBezTo>
                    <a:cubicBezTo>
                      <a:pt x="272096" y="74824"/>
                      <a:pt x="244837" y="36361"/>
                      <a:pt x="229968" y="25194"/>
                    </a:cubicBezTo>
                    <a:cubicBezTo>
                      <a:pt x="225012" y="21472"/>
                      <a:pt x="216339" y="17749"/>
                      <a:pt x="205187" y="17749"/>
                    </a:cubicBezTo>
                    <a:close/>
                    <a:moveTo>
                      <a:pt x="219305" y="1563"/>
                    </a:moveTo>
                    <a:cubicBezTo>
                      <a:pt x="228411" y="3716"/>
                      <a:pt x="235308" y="7750"/>
                      <a:pt x="239958" y="11474"/>
                    </a:cubicBezTo>
                    <a:cubicBezTo>
                      <a:pt x="259797" y="25129"/>
                      <a:pt x="294516" y="72300"/>
                      <a:pt x="206480" y="188986"/>
                    </a:cubicBezTo>
                    <a:cubicBezTo>
                      <a:pt x="171761" y="234916"/>
                      <a:pt x="132083" y="273397"/>
                      <a:pt x="94885" y="295741"/>
                    </a:cubicBezTo>
                    <a:cubicBezTo>
                      <a:pt x="71326" y="309396"/>
                      <a:pt x="50247" y="316844"/>
                      <a:pt x="34127" y="316844"/>
                    </a:cubicBezTo>
                    <a:cubicBezTo>
                      <a:pt x="25448" y="316844"/>
                      <a:pt x="19248" y="314362"/>
                      <a:pt x="14288" y="310638"/>
                    </a:cubicBezTo>
                    <a:cubicBezTo>
                      <a:pt x="-1831" y="299465"/>
                      <a:pt x="-4311" y="269673"/>
                      <a:pt x="6849" y="229950"/>
                    </a:cubicBezTo>
                    <a:cubicBezTo>
                      <a:pt x="18008" y="187745"/>
                      <a:pt x="44047" y="139332"/>
                      <a:pt x="78765" y="92161"/>
                    </a:cubicBezTo>
                    <a:cubicBezTo>
                      <a:pt x="144792" y="5578"/>
                      <a:pt x="191988" y="-4896"/>
                      <a:pt x="219305" y="15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BF5295FF-82A3-1B40-91C7-86CBF4C8AC1A}"/>
                  </a:ext>
                </a:extLst>
              </p:cNvPr>
              <p:cNvSpPr/>
              <p:nvPr/>
            </p:nvSpPr>
            <p:spPr>
              <a:xfrm>
                <a:off x="11626978" y="6264795"/>
                <a:ext cx="308956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90">
                    <a:moveTo>
                      <a:pt x="172" y="135"/>
                    </a:moveTo>
                    <a:cubicBezTo>
                      <a:pt x="89" y="193"/>
                      <a:pt x="16" y="200"/>
                      <a:pt x="3" y="181"/>
                    </a:cubicBezTo>
                    <a:cubicBezTo>
                      <a:pt x="-11" y="161"/>
                      <a:pt x="23" y="97"/>
                      <a:pt x="107" y="40"/>
                    </a:cubicBezTo>
                    <a:cubicBezTo>
                      <a:pt x="191" y="-17"/>
                      <a:pt x="228" y="-2"/>
                      <a:pt x="242" y="18"/>
                    </a:cubicBezTo>
                    <a:cubicBezTo>
                      <a:pt x="256" y="38"/>
                      <a:pt x="256" y="78"/>
                      <a:pt x="172" y="1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5D4EFA77-9283-7541-AD09-FC837199D491}"/>
                  </a:ext>
                </a:extLst>
              </p:cNvPr>
              <p:cNvSpPr/>
              <p:nvPr/>
            </p:nvSpPr>
            <p:spPr>
              <a:xfrm>
                <a:off x="11617934" y="6256242"/>
                <a:ext cx="326385" cy="254060"/>
              </a:xfrm>
              <a:custGeom>
                <a:avLst/>
                <a:gdLst>
                  <a:gd name="connsiteX0" fmla="*/ 263383 w 326385"/>
                  <a:gd name="connsiteY0" fmla="*/ 17276 h 254060"/>
                  <a:gd name="connsiteX1" fmla="*/ 148015 w 326385"/>
                  <a:gd name="connsiteY1" fmla="*/ 64365 h 254060"/>
                  <a:gd name="connsiteX2" fmla="*/ 20242 w 326385"/>
                  <a:gd name="connsiteY2" fmla="*/ 227938 h 254060"/>
                  <a:gd name="connsiteX3" fmla="*/ 219965 w 326385"/>
                  <a:gd name="connsiteY3" fmla="*/ 169696 h 254060"/>
                  <a:gd name="connsiteX4" fmla="*/ 305560 w 326385"/>
                  <a:gd name="connsiteY4" fmla="*/ 82953 h 254060"/>
                  <a:gd name="connsiteX5" fmla="*/ 303079 w 326385"/>
                  <a:gd name="connsiteY5" fmla="*/ 34625 h 254060"/>
                  <a:gd name="connsiteX6" fmla="*/ 263383 w 326385"/>
                  <a:gd name="connsiteY6" fmla="*/ 17276 h 254060"/>
                  <a:gd name="connsiteX7" fmla="*/ 267150 w 326385"/>
                  <a:gd name="connsiteY7" fmla="*/ 139 h 254060"/>
                  <a:gd name="connsiteX8" fmla="*/ 315551 w 326385"/>
                  <a:gd name="connsiteY8" fmla="*/ 25872 h 254060"/>
                  <a:gd name="connsiteX9" fmla="*/ 319274 w 326385"/>
                  <a:gd name="connsiteY9" fmla="*/ 90360 h 254060"/>
                  <a:gd name="connsiteX10" fmla="*/ 227436 w 326385"/>
                  <a:gd name="connsiteY10" fmla="*/ 183372 h 254060"/>
                  <a:gd name="connsiteX11" fmla="*/ 47483 w 326385"/>
                  <a:gd name="connsiteY11" fmla="*/ 254060 h 254060"/>
                  <a:gd name="connsiteX12" fmla="*/ 5287 w 326385"/>
                  <a:gd name="connsiteY12" fmla="*/ 237938 h 254060"/>
                  <a:gd name="connsiteX13" fmla="*/ 136839 w 326385"/>
                  <a:gd name="connsiteY13" fmla="*/ 50675 h 254060"/>
                  <a:gd name="connsiteX14" fmla="*/ 267150 w 326385"/>
                  <a:gd name="connsiteY14" fmla="*/ 139 h 254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6385" h="254060">
                    <a:moveTo>
                      <a:pt x="263383" y="17276"/>
                    </a:moveTo>
                    <a:cubicBezTo>
                      <a:pt x="238572" y="17276"/>
                      <a:pt x="202597" y="27190"/>
                      <a:pt x="148015" y="64365"/>
                    </a:cubicBezTo>
                    <a:cubicBezTo>
                      <a:pt x="42571" y="136238"/>
                      <a:pt x="7837" y="210589"/>
                      <a:pt x="20242" y="227938"/>
                    </a:cubicBezTo>
                    <a:cubicBezTo>
                      <a:pt x="32647" y="246526"/>
                      <a:pt x="114521" y="241569"/>
                      <a:pt x="219965" y="169696"/>
                    </a:cubicBezTo>
                    <a:cubicBezTo>
                      <a:pt x="264623" y="138717"/>
                      <a:pt x="293155" y="108976"/>
                      <a:pt x="305560" y="82953"/>
                    </a:cubicBezTo>
                    <a:cubicBezTo>
                      <a:pt x="315484" y="60648"/>
                      <a:pt x="309282" y="44538"/>
                      <a:pt x="303079" y="34625"/>
                    </a:cubicBezTo>
                    <a:cubicBezTo>
                      <a:pt x="298117" y="27190"/>
                      <a:pt x="286952" y="17276"/>
                      <a:pt x="263383" y="17276"/>
                    </a:cubicBezTo>
                    <a:close/>
                    <a:moveTo>
                      <a:pt x="267150" y="139"/>
                    </a:moveTo>
                    <a:cubicBezTo>
                      <a:pt x="295073" y="1690"/>
                      <a:pt x="309346" y="15951"/>
                      <a:pt x="315551" y="25872"/>
                    </a:cubicBezTo>
                    <a:cubicBezTo>
                      <a:pt x="324238" y="37034"/>
                      <a:pt x="332925" y="58116"/>
                      <a:pt x="319274" y="90360"/>
                    </a:cubicBezTo>
                    <a:cubicBezTo>
                      <a:pt x="305622" y="118884"/>
                      <a:pt x="275837" y="151128"/>
                      <a:pt x="227436" y="183372"/>
                    </a:cubicBezTo>
                    <a:cubicBezTo>
                      <a:pt x="167865" y="224297"/>
                      <a:pt x="94643" y="254060"/>
                      <a:pt x="47483" y="254060"/>
                    </a:cubicBezTo>
                    <a:cubicBezTo>
                      <a:pt x="28867" y="254060"/>
                      <a:pt x="12734" y="249100"/>
                      <a:pt x="5287" y="237938"/>
                    </a:cubicBezTo>
                    <a:cubicBezTo>
                      <a:pt x="-20775" y="198253"/>
                      <a:pt x="53688" y="107722"/>
                      <a:pt x="136839" y="50675"/>
                    </a:cubicBezTo>
                    <a:cubicBezTo>
                      <a:pt x="197651" y="9750"/>
                      <a:pt x="239226" y="-1411"/>
                      <a:pt x="267150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3FB252B5-CBB6-B346-8D27-B64D56675AED}"/>
                  </a:ext>
                </a:extLst>
              </p:cNvPr>
              <p:cNvSpPr/>
              <p:nvPr/>
            </p:nvSpPr>
            <p:spPr>
              <a:xfrm>
                <a:off x="11700479" y="6032996"/>
                <a:ext cx="358788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" h="118">
                    <a:moveTo>
                      <a:pt x="160" y="117"/>
                    </a:moveTo>
                    <a:cubicBezTo>
                      <a:pt x="59" y="108"/>
                      <a:pt x="-2" y="69"/>
                      <a:pt x="0" y="45"/>
                    </a:cubicBezTo>
                    <a:cubicBezTo>
                      <a:pt x="2" y="21"/>
                      <a:pt x="69" y="-7"/>
                      <a:pt x="170" y="2"/>
                    </a:cubicBezTo>
                    <a:cubicBezTo>
                      <a:pt x="272" y="11"/>
                      <a:pt x="290" y="47"/>
                      <a:pt x="289" y="70"/>
                    </a:cubicBezTo>
                    <a:cubicBezTo>
                      <a:pt x="286" y="95"/>
                      <a:pt x="261" y="126"/>
                      <a:pt x="160" y="1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EE77EC7-5406-2D46-AF19-DC2B20EC50EB}"/>
                  </a:ext>
                </a:extLst>
              </p:cNvPr>
              <p:cNvSpPr/>
              <p:nvPr/>
            </p:nvSpPr>
            <p:spPr>
              <a:xfrm>
                <a:off x="11691708" y="6024138"/>
                <a:ext cx="375283" cy="163391"/>
              </a:xfrm>
              <a:custGeom>
                <a:avLst/>
                <a:gdLst>
                  <a:gd name="connsiteX0" fmla="*/ 139136 w 375283"/>
                  <a:gd name="connsiteY0" fmla="*/ 19125 h 163391"/>
                  <a:gd name="connsiteX1" fmla="*/ 70866 w 375283"/>
                  <a:gd name="connsiteY1" fmla="*/ 31159 h 163391"/>
                  <a:gd name="connsiteX2" fmla="*/ 17492 w 375283"/>
                  <a:gd name="connsiteY2" fmla="*/ 65718 h 163391"/>
                  <a:gd name="connsiteX3" fmla="*/ 63419 w 375283"/>
                  <a:gd name="connsiteY3" fmla="*/ 108917 h 163391"/>
                  <a:gd name="connsiteX4" fmla="*/ 207405 w 375283"/>
                  <a:gd name="connsiteY4" fmla="*/ 144710 h 163391"/>
                  <a:gd name="connsiteX5" fmla="*/ 329049 w 375283"/>
                  <a:gd name="connsiteY5" fmla="*/ 132367 h 163391"/>
                  <a:gd name="connsiteX6" fmla="*/ 358839 w 375283"/>
                  <a:gd name="connsiteY6" fmla="*/ 95340 h 163391"/>
                  <a:gd name="connsiteX7" fmla="*/ 336496 w 375283"/>
                  <a:gd name="connsiteY7" fmla="*/ 53375 h 163391"/>
                  <a:gd name="connsiteX8" fmla="*/ 218576 w 375283"/>
                  <a:gd name="connsiteY8" fmla="*/ 20051 h 163391"/>
                  <a:gd name="connsiteX9" fmla="*/ 139136 w 375283"/>
                  <a:gd name="connsiteY9" fmla="*/ 19125 h 163391"/>
                  <a:gd name="connsiteX10" fmla="*/ 221067 w 375283"/>
                  <a:gd name="connsiteY10" fmla="*/ 1372 h 163391"/>
                  <a:gd name="connsiteX11" fmla="*/ 346476 w 375283"/>
                  <a:gd name="connsiteY11" fmla="*/ 38476 h 163391"/>
                  <a:gd name="connsiteX12" fmla="*/ 375034 w 375283"/>
                  <a:gd name="connsiteY12" fmla="*/ 95368 h 163391"/>
                  <a:gd name="connsiteX13" fmla="*/ 336542 w 375283"/>
                  <a:gd name="connsiteY13" fmla="*/ 147313 h 163391"/>
                  <a:gd name="connsiteX14" fmla="*/ 248384 w 375283"/>
                  <a:gd name="connsiteY14" fmla="*/ 163391 h 163391"/>
                  <a:gd name="connsiteX15" fmla="*/ 207409 w 375283"/>
                  <a:gd name="connsiteY15" fmla="*/ 160918 h 163391"/>
                  <a:gd name="connsiteX16" fmla="*/ 55926 w 375283"/>
                  <a:gd name="connsiteY16" fmla="*/ 122577 h 163391"/>
                  <a:gd name="connsiteX17" fmla="*/ 51 w 375283"/>
                  <a:gd name="connsiteY17" fmla="*/ 63211 h 163391"/>
                  <a:gd name="connsiteX18" fmla="*/ 65859 w 375283"/>
                  <a:gd name="connsiteY18" fmla="*/ 13740 h 163391"/>
                  <a:gd name="connsiteX19" fmla="*/ 221067 w 375283"/>
                  <a:gd name="connsiteY19" fmla="*/ 1372 h 16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5283" h="163391">
                    <a:moveTo>
                      <a:pt x="139136" y="19125"/>
                    </a:moveTo>
                    <a:cubicBezTo>
                      <a:pt x="114000" y="20976"/>
                      <a:pt x="90727" y="24988"/>
                      <a:pt x="70866" y="31159"/>
                    </a:cubicBezTo>
                    <a:cubicBezTo>
                      <a:pt x="34870" y="42267"/>
                      <a:pt x="17492" y="55844"/>
                      <a:pt x="17492" y="65718"/>
                    </a:cubicBezTo>
                    <a:cubicBezTo>
                      <a:pt x="16251" y="74358"/>
                      <a:pt x="31146" y="91637"/>
                      <a:pt x="63419" y="108917"/>
                    </a:cubicBezTo>
                    <a:cubicBezTo>
                      <a:pt x="101898" y="127430"/>
                      <a:pt x="152790" y="141007"/>
                      <a:pt x="207405" y="144710"/>
                    </a:cubicBezTo>
                    <a:cubicBezTo>
                      <a:pt x="262021" y="149647"/>
                      <a:pt x="302982" y="145944"/>
                      <a:pt x="329049" y="132367"/>
                    </a:cubicBezTo>
                    <a:cubicBezTo>
                      <a:pt x="352633" y="121259"/>
                      <a:pt x="357598" y="106448"/>
                      <a:pt x="358839" y="95340"/>
                    </a:cubicBezTo>
                    <a:cubicBezTo>
                      <a:pt x="360080" y="84232"/>
                      <a:pt x="356356" y="68186"/>
                      <a:pt x="336496" y="53375"/>
                    </a:cubicBezTo>
                    <a:cubicBezTo>
                      <a:pt x="312912" y="36096"/>
                      <a:pt x="274433" y="24988"/>
                      <a:pt x="218576" y="20051"/>
                    </a:cubicBezTo>
                    <a:cubicBezTo>
                      <a:pt x="191269" y="17582"/>
                      <a:pt x="164271" y="17274"/>
                      <a:pt x="139136" y="19125"/>
                    </a:cubicBezTo>
                    <a:close/>
                    <a:moveTo>
                      <a:pt x="221067" y="1372"/>
                    </a:moveTo>
                    <a:cubicBezTo>
                      <a:pt x="278184" y="7556"/>
                      <a:pt x="320401" y="18687"/>
                      <a:pt x="346476" y="38476"/>
                    </a:cubicBezTo>
                    <a:cubicBezTo>
                      <a:pt x="373792" y="59501"/>
                      <a:pt x="376276" y="83000"/>
                      <a:pt x="375034" y="95368"/>
                    </a:cubicBezTo>
                    <a:cubicBezTo>
                      <a:pt x="373792" y="107736"/>
                      <a:pt x="367584" y="131235"/>
                      <a:pt x="336542" y="147313"/>
                    </a:cubicBezTo>
                    <a:cubicBezTo>
                      <a:pt x="315434" y="157207"/>
                      <a:pt x="285634" y="163391"/>
                      <a:pt x="248384" y="163391"/>
                    </a:cubicBezTo>
                    <a:cubicBezTo>
                      <a:pt x="234726" y="163391"/>
                      <a:pt x="221067" y="162154"/>
                      <a:pt x="207409" y="160918"/>
                    </a:cubicBezTo>
                    <a:cubicBezTo>
                      <a:pt x="147809" y="155971"/>
                      <a:pt x="95659" y="142366"/>
                      <a:pt x="55926" y="122577"/>
                    </a:cubicBezTo>
                    <a:cubicBezTo>
                      <a:pt x="19918" y="104025"/>
                      <a:pt x="-1191" y="81763"/>
                      <a:pt x="51" y="63211"/>
                    </a:cubicBezTo>
                    <a:cubicBezTo>
                      <a:pt x="2534" y="43423"/>
                      <a:pt x="26126" y="24871"/>
                      <a:pt x="65859" y="13740"/>
                    </a:cubicBezTo>
                    <a:cubicBezTo>
                      <a:pt x="108076" y="1372"/>
                      <a:pt x="162709" y="-2339"/>
                      <a:pt x="221067" y="1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DD9C47AE-CA19-FB4E-B439-BED5D2546B66}"/>
                  </a:ext>
                </a:extLst>
              </p:cNvPr>
              <p:cNvSpPr/>
              <p:nvPr/>
            </p:nvSpPr>
            <p:spPr>
              <a:xfrm>
                <a:off x="11331725" y="6252333"/>
                <a:ext cx="294007" cy="2542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205">
                    <a:moveTo>
                      <a:pt x="142" y="48"/>
                    </a:moveTo>
                    <a:cubicBezTo>
                      <a:pt x="220" y="112"/>
                      <a:pt x="248" y="178"/>
                      <a:pt x="233" y="197"/>
                    </a:cubicBezTo>
                    <a:cubicBezTo>
                      <a:pt x="218" y="216"/>
                      <a:pt x="147" y="202"/>
                      <a:pt x="68" y="138"/>
                    </a:cubicBezTo>
                    <a:cubicBezTo>
                      <a:pt x="-11" y="73"/>
                      <a:pt x="-7" y="34"/>
                      <a:pt x="9" y="14"/>
                    </a:cubicBezTo>
                    <a:cubicBezTo>
                      <a:pt x="24" y="-4"/>
                      <a:pt x="62" y="-16"/>
                      <a:pt x="142" y="4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E22D6167-C43B-3E49-A607-FDACD321CDBA}"/>
                  </a:ext>
                </a:extLst>
              </p:cNvPr>
              <p:cNvSpPr/>
              <p:nvPr/>
            </p:nvSpPr>
            <p:spPr>
              <a:xfrm>
                <a:off x="11322805" y="6243252"/>
                <a:ext cx="311950" cy="272035"/>
              </a:xfrm>
              <a:custGeom>
                <a:avLst/>
                <a:gdLst>
                  <a:gd name="connsiteX0" fmla="*/ 63526 w 311950"/>
                  <a:gd name="connsiteY0" fmla="*/ 17804 h 272035"/>
                  <a:gd name="connsiteX1" fmla="*/ 27559 w 311950"/>
                  <a:gd name="connsiteY1" fmla="*/ 33921 h 272035"/>
                  <a:gd name="connsiteX2" fmla="*/ 21358 w 311950"/>
                  <a:gd name="connsiteY2" fmla="*/ 81031 h 272035"/>
                  <a:gd name="connsiteX3" fmla="*/ 99492 w 311950"/>
                  <a:gd name="connsiteY3" fmla="*/ 174011 h 272035"/>
                  <a:gd name="connsiteX4" fmla="*/ 292969 w 311950"/>
                  <a:gd name="connsiteY4" fmla="*/ 249636 h 272035"/>
                  <a:gd name="connsiteX5" fmla="*/ 180107 w 311950"/>
                  <a:gd name="connsiteY5" fmla="*/ 76072 h 272035"/>
                  <a:gd name="connsiteX6" fmla="*/ 63526 w 311950"/>
                  <a:gd name="connsiteY6" fmla="*/ 17804 h 272035"/>
                  <a:gd name="connsiteX7" fmla="*/ 64102 w 311950"/>
                  <a:gd name="connsiteY7" fmla="*/ 47 h 272035"/>
                  <a:gd name="connsiteX8" fmla="*/ 190046 w 311950"/>
                  <a:gd name="connsiteY8" fmla="*/ 62384 h 272035"/>
                  <a:gd name="connsiteX9" fmla="*/ 304202 w 311950"/>
                  <a:gd name="connsiteY9" fmla="*/ 259630 h 272035"/>
                  <a:gd name="connsiteX10" fmla="*/ 270700 w 311950"/>
                  <a:gd name="connsiteY10" fmla="*/ 272035 h 272035"/>
                  <a:gd name="connsiteX11" fmla="*/ 88298 w 311950"/>
                  <a:gd name="connsiteY11" fmla="*/ 186438 h 272035"/>
                  <a:gd name="connsiteX12" fmla="*/ 3921 w 311950"/>
                  <a:gd name="connsiteY12" fmla="*/ 84714 h 272035"/>
                  <a:gd name="connsiteX13" fmla="*/ 12607 w 311950"/>
                  <a:gd name="connsiteY13" fmla="*/ 21446 h 272035"/>
                  <a:gd name="connsiteX14" fmla="*/ 64102 w 311950"/>
                  <a:gd name="connsiteY14" fmla="*/ 47 h 27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1950" h="272035">
                    <a:moveTo>
                      <a:pt x="63526" y="17804"/>
                    </a:moveTo>
                    <a:cubicBezTo>
                      <a:pt x="43682" y="17804"/>
                      <a:pt x="32520" y="26482"/>
                      <a:pt x="27559" y="33921"/>
                    </a:cubicBezTo>
                    <a:cubicBezTo>
                      <a:pt x="20117" y="41359"/>
                      <a:pt x="13916" y="57476"/>
                      <a:pt x="21358" y="81031"/>
                    </a:cubicBezTo>
                    <a:cubicBezTo>
                      <a:pt x="31280" y="108305"/>
                      <a:pt x="57324" y="139299"/>
                      <a:pt x="99492" y="174011"/>
                    </a:cubicBezTo>
                    <a:cubicBezTo>
                      <a:pt x="198711" y="254595"/>
                      <a:pt x="279326" y="266992"/>
                      <a:pt x="292969" y="249636"/>
                    </a:cubicBezTo>
                    <a:cubicBezTo>
                      <a:pt x="306611" y="233519"/>
                      <a:pt x="279326" y="156655"/>
                      <a:pt x="180107" y="76072"/>
                    </a:cubicBezTo>
                    <a:cubicBezTo>
                      <a:pt x="124297" y="30202"/>
                      <a:pt x="87090" y="17804"/>
                      <a:pt x="63526" y="17804"/>
                    </a:cubicBezTo>
                    <a:close/>
                    <a:moveTo>
                      <a:pt x="64102" y="47"/>
                    </a:moveTo>
                    <a:cubicBezTo>
                      <a:pt x="92331" y="978"/>
                      <a:pt x="132968" y="15864"/>
                      <a:pt x="190046" y="62384"/>
                    </a:cubicBezTo>
                    <a:cubicBezTo>
                      <a:pt x="268218" y="125652"/>
                      <a:pt x="335223" y="222414"/>
                      <a:pt x="304202" y="259630"/>
                    </a:cubicBezTo>
                    <a:cubicBezTo>
                      <a:pt x="297998" y="268314"/>
                      <a:pt x="285590" y="272035"/>
                      <a:pt x="270700" y="272035"/>
                    </a:cubicBezTo>
                    <a:cubicBezTo>
                      <a:pt x="222307" y="272035"/>
                      <a:pt x="146617" y="233579"/>
                      <a:pt x="88298" y="186438"/>
                    </a:cubicBezTo>
                    <a:cubicBezTo>
                      <a:pt x="43628" y="149222"/>
                      <a:pt x="15089" y="115727"/>
                      <a:pt x="3921" y="84714"/>
                    </a:cubicBezTo>
                    <a:cubicBezTo>
                      <a:pt x="-6005" y="52460"/>
                      <a:pt x="5162" y="31371"/>
                      <a:pt x="12607" y="21446"/>
                    </a:cubicBezTo>
                    <a:cubicBezTo>
                      <a:pt x="20052" y="12142"/>
                      <a:pt x="35873" y="-884"/>
                      <a:pt x="64102" y="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D081E36-86B3-454D-AAB1-E784ACA5DA79}"/>
                  </a:ext>
                </a:extLst>
              </p:cNvPr>
              <p:cNvSpPr/>
              <p:nvPr/>
            </p:nvSpPr>
            <p:spPr>
              <a:xfrm>
                <a:off x="11552227" y="5731409"/>
                <a:ext cx="170673" cy="348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" h="281">
                    <a:moveTo>
                      <a:pt x="123" y="106"/>
                    </a:moveTo>
                    <a:cubicBezTo>
                      <a:pt x="150" y="203"/>
                      <a:pt x="135" y="274"/>
                      <a:pt x="112" y="281"/>
                    </a:cubicBezTo>
                    <a:cubicBezTo>
                      <a:pt x="88" y="287"/>
                      <a:pt x="39" y="235"/>
                      <a:pt x="11" y="136"/>
                    </a:cubicBezTo>
                    <a:cubicBezTo>
                      <a:pt x="-16" y="39"/>
                      <a:pt x="10" y="8"/>
                      <a:pt x="34" y="2"/>
                    </a:cubicBezTo>
                    <a:cubicBezTo>
                      <a:pt x="57" y="-5"/>
                      <a:pt x="95" y="8"/>
                      <a:pt x="123" y="1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E059D0AB-C70F-1A49-A330-BE8DBAF67114}"/>
                  </a:ext>
                </a:extLst>
              </p:cNvPr>
              <p:cNvSpPr/>
              <p:nvPr/>
            </p:nvSpPr>
            <p:spPr>
              <a:xfrm>
                <a:off x="11544747" y="5723204"/>
                <a:ext cx="186462" cy="365872"/>
              </a:xfrm>
              <a:custGeom>
                <a:avLst/>
                <a:gdLst>
                  <a:gd name="connsiteX0" fmla="*/ 63158 w 186462"/>
                  <a:gd name="connsiteY0" fmla="*/ 16928 h 365872"/>
                  <a:gd name="connsiteX1" fmla="*/ 52037 w 186462"/>
                  <a:gd name="connsiteY1" fmla="*/ 18170 h 365872"/>
                  <a:gd name="connsiteX2" fmla="*/ 31029 w 186462"/>
                  <a:gd name="connsiteY2" fmla="*/ 174607 h 365872"/>
                  <a:gd name="connsiteX3" fmla="*/ 144717 w 186462"/>
                  <a:gd name="connsiteY3" fmla="*/ 348425 h 365872"/>
                  <a:gd name="connsiteX4" fmla="*/ 152132 w 186462"/>
                  <a:gd name="connsiteY4" fmla="*/ 142326 h 365872"/>
                  <a:gd name="connsiteX5" fmla="*/ 63158 w 186462"/>
                  <a:gd name="connsiteY5" fmla="*/ 16928 h 365872"/>
                  <a:gd name="connsiteX6" fmla="*/ 71551 w 186462"/>
                  <a:gd name="connsiteY6" fmla="*/ 587 h 365872"/>
                  <a:gd name="connsiteX7" fmla="*/ 168311 w 186462"/>
                  <a:gd name="connsiteY7" fmla="*/ 137344 h 365872"/>
                  <a:gd name="connsiteX8" fmla="*/ 149748 w 186462"/>
                  <a:gd name="connsiteY8" fmla="*/ 364630 h 365872"/>
                  <a:gd name="connsiteX9" fmla="*/ 141085 w 186462"/>
                  <a:gd name="connsiteY9" fmla="*/ 365872 h 365872"/>
                  <a:gd name="connsiteX10" fmla="*/ 14856 w 186462"/>
                  <a:gd name="connsiteY10" fmla="*/ 179572 h 365872"/>
                  <a:gd name="connsiteX11" fmla="*/ 48269 w 186462"/>
                  <a:gd name="connsiteY11" fmla="*/ 1965 h 365872"/>
                  <a:gd name="connsiteX12" fmla="*/ 71551 w 186462"/>
                  <a:gd name="connsiteY12" fmla="*/ 587 h 36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6462" h="365872">
                    <a:moveTo>
                      <a:pt x="63158" y="16928"/>
                    </a:moveTo>
                    <a:cubicBezTo>
                      <a:pt x="59451" y="16928"/>
                      <a:pt x="55744" y="16928"/>
                      <a:pt x="52037" y="18170"/>
                    </a:cubicBezTo>
                    <a:cubicBezTo>
                      <a:pt x="34736" y="23136"/>
                      <a:pt x="-4808" y="49209"/>
                      <a:pt x="31029" y="174607"/>
                    </a:cubicBezTo>
                    <a:cubicBezTo>
                      <a:pt x="65630" y="298763"/>
                      <a:pt x="123710" y="354633"/>
                      <a:pt x="144717" y="348425"/>
                    </a:cubicBezTo>
                    <a:cubicBezTo>
                      <a:pt x="164489" y="343459"/>
                      <a:pt x="186732" y="263999"/>
                      <a:pt x="152132" y="142326"/>
                    </a:cubicBezTo>
                    <a:cubicBezTo>
                      <a:pt x="122474" y="34310"/>
                      <a:pt x="85402" y="16928"/>
                      <a:pt x="63158" y="16928"/>
                    </a:cubicBezTo>
                    <a:close/>
                    <a:moveTo>
                      <a:pt x="71551" y="587"/>
                    </a:moveTo>
                    <a:cubicBezTo>
                      <a:pt x="99628" y="4605"/>
                      <a:pt x="139538" y="31152"/>
                      <a:pt x="168311" y="137344"/>
                    </a:cubicBezTo>
                    <a:cubicBezTo>
                      <a:pt x="195537" y="234220"/>
                      <a:pt x="194299" y="352210"/>
                      <a:pt x="149748" y="364630"/>
                    </a:cubicBezTo>
                    <a:cubicBezTo>
                      <a:pt x="146035" y="364630"/>
                      <a:pt x="143560" y="365872"/>
                      <a:pt x="141085" y="365872"/>
                    </a:cubicBezTo>
                    <a:cubicBezTo>
                      <a:pt x="96533" y="365872"/>
                      <a:pt x="39606" y="271480"/>
                      <a:pt x="14856" y="179572"/>
                    </a:cubicBezTo>
                    <a:cubicBezTo>
                      <a:pt x="-24746" y="39225"/>
                      <a:pt x="24756" y="9417"/>
                      <a:pt x="48269" y="1965"/>
                    </a:cubicBezTo>
                    <a:cubicBezTo>
                      <a:pt x="54148" y="413"/>
                      <a:pt x="62192" y="-752"/>
                      <a:pt x="71551" y="5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CDC96A71-1FCC-0940-B392-8E0843C8E322}"/>
                  </a:ext>
                </a:extLst>
              </p:cNvPr>
              <p:cNvSpPr/>
              <p:nvPr/>
            </p:nvSpPr>
            <p:spPr>
              <a:xfrm>
                <a:off x="11473742" y="6730885"/>
                <a:ext cx="357542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119">
                    <a:moveTo>
                      <a:pt x="129" y="2"/>
                    </a:moveTo>
                    <a:cubicBezTo>
                      <a:pt x="230" y="12"/>
                      <a:pt x="290" y="52"/>
                      <a:pt x="288" y="76"/>
                    </a:cubicBezTo>
                    <a:cubicBezTo>
                      <a:pt x="286" y="100"/>
                      <a:pt x="219" y="127"/>
                      <a:pt x="117" y="117"/>
                    </a:cubicBezTo>
                    <a:cubicBezTo>
                      <a:pt x="16" y="107"/>
                      <a:pt x="-3" y="71"/>
                      <a:pt x="0" y="47"/>
                    </a:cubicBezTo>
                    <a:cubicBezTo>
                      <a:pt x="2" y="23"/>
                      <a:pt x="28" y="-8"/>
                      <a:pt x="129" y="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E71431DB-2170-DE4E-9783-D50159E662D4}"/>
                  </a:ext>
                </a:extLst>
              </p:cNvPr>
              <p:cNvSpPr/>
              <p:nvPr/>
            </p:nvSpPr>
            <p:spPr>
              <a:xfrm>
                <a:off x="11466270" y="6721773"/>
                <a:ext cx="373903" cy="163644"/>
              </a:xfrm>
              <a:custGeom>
                <a:avLst/>
                <a:gdLst>
                  <a:gd name="connsiteX0" fmla="*/ 121698 w 373903"/>
                  <a:gd name="connsiteY0" fmla="*/ 16589 h 163644"/>
                  <a:gd name="connsiteX1" fmla="*/ 44741 w 373903"/>
                  <a:gd name="connsiteY1" fmla="*/ 30168 h 163644"/>
                  <a:gd name="connsiteX2" fmla="*/ 16192 w 373903"/>
                  <a:gd name="connsiteY2" fmla="*/ 68437 h 163644"/>
                  <a:gd name="connsiteX3" fmla="*/ 37293 w 373903"/>
                  <a:gd name="connsiteY3" fmla="*/ 110409 h 163644"/>
                  <a:gd name="connsiteX4" fmla="*/ 155211 w 373903"/>
                  <a:gd name="connsiteY4" fmla="*/ 144974 h 163644"/>
                  <a:gd name="connsiteX5" fmla="*/ 356293 w 373903"/>
                  <a:gd name="connsiteY5" fmla="*/ 101768 h 163644"/>
                  <a:gd name="connsiteX6" fmla="*/ 166383 w 373903"/>
                  <a:gd name="connsiteY6" fmla="*/ 19058 h 163644"/>
                  <a:gd name="connsiteX7" fmla="*/ 121698 w 373903"/>
                  <a:gd name="connsiteY7" fmla="*/ 16589 h 163644"/>
                  <a:gd name="connsiteX8" fmla="*/ 93124 w 373903"/>
                  <a:gd name="connsiteY8" fmla="*/ 1161 h 163644"/>
                  <a:gd name="connsiteX9" fmla="*/ 170107 w 373903"/>
                  <a:gd name="connsiteY9" fmla="*/ 2862 h 163644"/>
                  <a:gd name="connsiteX10" fmla="*/ 373738 w 373903"/>
                  <a:gd name="connsiteY10" fmla="*/ 101805 h 163644"/>
                  <a:gd name="connsiteX11" fmla="*/ 202390 w 373903"/>
                  <a:gd name="connsiteY11" fmla="*/ 163644 h 163644"/>
                  <a:gd name="connsiteX12" fmla="*/ 153965 w 373903"/>
                  <a:gd name="connsiteY12" fmla="*/ 159934 h 163644"/>
                  <a:gd name="connsiteX13" fmla="*/ 28558 w 373903"/>
                  <a:gd name="connsiteY13" fmla="*/ 122830 h 163644"/>
                  <a:gd name="connsiteX14" fmla="*/ 0 w 373903"/>
                  <a:gd name="connsiteY14" fmla="*/ 64701 h 163644"/>
                  <a:gd name="connsiteX15" fmla="*/ 38491 w 373903"/>
                  <a:gd name="connsiteY15" fmla="*/ 15230 h 163644"/>
                  <a:gd name="connsiteX16" fmla="*/ 93124 w 373903"/>
                  <a:gd name="connsiteY16" fmla="*/ 1161 h 16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3903" h="163644">
                    <a:moveTo>
                      <a:pt x="121698" y="16589"/>
                    </a:moveTo>
                    <a:cubicBezTo>
                      <a:pt x="89425" y="16589"/>
                      <a:pt x="63359" y="21527"/>
                      <a:pt x="44741" y="30168"/>
                    </a:cubicBezTo>
                    <a:cubicBezTo>
                      <a:pt x="22398" y="42513"/>
                      <a:pt x="17433" y="57327"/>
                      <a:pt x="16192" y="68437"/>
                    </a:cubicBezTo>
                    <a:cubicBezTo>
                      <a:pt x="14951" y="78313"/>
                      <a:pt x="17433" y="94361"/>
                      <a:pt x="37293" y="110409"/>
                    </a:cubicBezTo>
                    <a:cubicBezTo>
                      <a:pt x="60877" y="127692"/>
                      <a:pt x="99355" y="140036"/>
                      <a:pt x="155211" y="144974"/>
                    </a:cubicBezTo>
                    <a:cubicBezTo>
                      <a:pt x="281818" y="157319"/>
                      <a:pt x="353810" y="122754"/>
                      <a:pt x="356293" y="101768"/>
                    </a:cubicBezTo>
                    <a:cubicBezTo>
                      <a:pt x="358776" y="80782"/>
                      <a:pt x="292990" y="32637"/>
                      <a:pt x="166383" y="19058"/>
                    </a:cubicBezTo>
                    <a:cubicBezTo>
                      <a:pt x="150246" y="17824"/>
                      <a:pt x="135351" y="16589"/>
                      <a:pt x="121698" y="16589"/>
                    </a:cubicBezTo>
                    <a:close/>
                    <a:moveTo>
                      <a:pt x="93124" y="1161"/>
                    </a:moveTo>
                    <a:cubicBezTo>
                      <a:pt x="115164" y="-849"/>
                      <a:pt x="140928" y="-231"/>
                      <a:pt x="170107" y="2862"/>
                    </a:cubicBezTo>
                    <a:cubicBezTo>
                      <a:pt x="270681" y="11519"/>
                      <a:pt x="378705" y="56044"/>
                      <a:pt x="373738" y="101805"/>
                    </a:cubicBezTo>
                    <a:cubicBezTo>
                      <a:pt x="371255" y="141382"/>
                      <a:pt x="288064" y="163644"/>
                      <a:pt x="202390" y="163644"/>
                    </a:cubicBezTo>
                    <a:cubicBezTo>
                      <a:pt x="187490" y="163644"/>
                      <a:pt x="170107" y="162407"/>
                      <a:pt x="153965" y="159934"/>
                    </a:cubicBezTo>
                    <a:cubicBezTo>
                      <a:pt x="95607" y="154987"/>
                      <a:pt x="53391" y="141382"/>
                      <a:pt x="28558" y="122830"/>
                    </a:cubicBezTo>
                    <a:cubicBezTo>
                      <a:pt x="1242" y="101805"/>
                      <a:pt x="0" y="77069"/>
                      <a:pt x="0" y="64701"/>
                    </a:cubicBezTo>
                    <a:cubicBezTo>
                      <a:pt x="1242" y="52333"/>
                      <a:pt x="8692" y="30071"/>
                      <a:pt x="38491" y="15230"/>
                    </a:cubicBezTo>
                    <a:cubicBezTo>
                      <a:pt x="52770" y="7809"/>
                      <a:pt x="71085" y="3171"/>
                      <a:pt x="93124" y="1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8B1940C4-5E27-244D-9D7D-B1AE4BC39719}"/>
                  </a:ext>
                </a:extLst>
              </p:cNvPr>
              <p:cNvSpPr/>
              <p:nvPr/>
            </p:nvSpPr>
            <p:spPr>
              <a:xfrm>
                <a:off x="11638190" y="6945236"/>
                <a:ext cx="332626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8" h="163">
                    <a:moveTo>
                      <a:pt x="141" y="25"/>
                    </a:moveTo>
                    <a:cubicBezTo>
                      <a:pt x="233" y="69"/>
                      <a:pt x="277" y="125"/>
                      <a:pt x="267" y="147"/>
                    </a:cubicBezTo>
                    <a:cubicBezTo>
                      <a:pt x="257" y="170"/>
                      <a:pt x="184" y="173"/>
                      <a:pt x="92" y="130"/>
                    </a:cubicBezTo>
                    <a:cubicBezTo>
                      <a:pt x="0" y="87"/>
                      <a:pt x="-6" y="47"/>
                      <a:pt x="4" y="25"/>
                    </a:cubicBezTo>
                    <a:cubicBezTo>
                      <a:pt x="14" y="3"/>
                      <a:pt x="49" y="-18"/>
                      <a:pt x="141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CE257079-3D61-534E-A931-3041874545E0}"/>
                  </a:ext>
                </a:extLst>
              </p:cNvPr>
              <p:cNvSpPr/>
              <p:nvPr/>
            </p:nvSpPr>
            <p:spPr>
              <a:xfrm>
                <a:off x="11629308" y="6935951"/>
                <a:ext cx="349228" cy="218651"/>
              </a:xfrm>
              <a:custGeom>
                <a:avLst/>
                <a:gdLst>
                  <a:gd name="connsiteX0" fmla="*/ 73443 w 349228"/>
                  <a:gd name="connsiteY0" fmla="*/ 16762 h 218651"/>
                  <a:gd name="connsiteX1" fmla="*/ 21325 w 349228"/>
                  <a:gd name="connsiteY1" fmla="*/ 42759 h 218651"/>
                  <a:gd name="connsiteX2" fmla="*/ 28770 w 349228"/>
                  <a:gd name="connsiteY2" fmla="*/ 89800 h 218651"/>
                  <a:gd name="connsiteX3" fmla="*/ 126802 w 349228"/>
                  <a:gd name="connsiteY3" fmla="*/ 161599 h 218651"/>
                  <a:gd name="connsiteX4" fmla="*/ 270747 w 349228"/>
                  <a:gd name="connsiteY4" fmla="*/ 202450 h 218651"/>
                  <a:gd name="connsiteX5" fmla="*/ 332792 w 349228"/>
                  <a:gd name="connsiteY5" fmla="*/ 187595 h 218651"/>
                  <a:gd name="connsiteX6" fmla="*/ 304251 w 349228"/>
                  <a:gd name="connsiteY6" fmla="*/ 130651 h 218651"/>
                  <a:gd name="connsiteX7" fmla="*/ 180161 w 349228"/>
                  <a:gd name="connsiteY7" fmla="*/ 46472 h 218651"/>
                  <a:gd name="connsiteX8" fmla="*/ 73443 w 349228"/>
                  <a:gd name="connsiteY8" fmla="*/ 16762 h 218651"/>
                  <a:gd name="connsiteX9" fmla="*/ 49660 w 349228"/>
                  <a:gd name="connsiteY9" fmla="*/ 2420 h 218651"/>
                  <a:gd name="connsiteX10" fmla="*/ 186365 w 349228"/>
                  <a:gd name="connsiteY10" fmla="*/ 31540 h 218651"/>
                  <a:gd name="connsiteX11" fmla="*/ 314225 w 349228"/>
                  <a:gd name="connsiteY11" fmla="*/ 119519 h 218651"/>
                  <a:gd name="connsiteX12" fmla="*/ 346500 w 349228"/>
                  <a:gd name="connsiteY12" fmla="*/ 195107 h 218651"/>
                  <a:gd name="connsiteX13" fmla="*/ 280708 w 349228"/>
                  <a:gd name="connsiteY13" fmla="*/ 218651 h 218651"/>
                  <a:gd name="connsiteX14" fmla="*/ 268295 w 349228"/>
                  <a:gd name="connsiteY14" fmla="*/ 218651 h 218651"/>
                  <a:gd name="connsiteX15" fmla="*/ 119332 w 349228"/>
                  <a:gd name="connsiteY15" fmla="*/ 176520 h 218651"/>
                  <a:gd name="connsiteX16" fmla="*/ 12575 w 349228"/>
                  <a:gd name="connsiteY16" fmla="*/ 98454 h 218651"/>
                  <a:gd name="connsiteX17" fmla="*/ 5126 w 349228"/>
                  <a:gd name="connsiteY17" fmla="*/ 36497 h 218651"/>
                  <a:gd name="connsiteX18" fmla="*/ 49660 w 349228"/>
                  <a:gd name="connsiteY18" fmla="*/ 2420 h 21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9228" h="218651">
                    <a:moveTo>
                      <a:pt x="73443" y="16762"/>
                    </a:moveTo>
                    <a:cubicBezTo>
                      <a:pt x="39938" y="16762"/>
                      <a:pt x="26288" y="32855"/>
                      <a:pt x="21325" y="42759"/>
                    </a:cubicBezTo>
                    <a:cubicBezTo>
                      <a:pt x="16361" y="52662"/>
                      <a:pt x="15120" y="69993"/>
                      <a:pt x="28770" y="89800"/>
                    </a:cubicBezTo>
                    <a:cubicBezTo>
                      <a:pt x="44902" y="114558"/>
                      <a:pt x="77165" y="138078"/>
                      <a:pt x="126802" y="161599"/>
                    </a:cubicBezTo>
                    <a:cubicBezTo>
                      <a:pt x="177679" y="185119"/>
                      <a:pt x="228556" y="199974"/>
                      <a:pt x="270747" y="202450"/>
                    </a:cubicBezTo>
                    <a:cubicBezTo>
                      <a:pt x="307974" y="204926"/>
                      <a:pt x="327828" y="196261"/>
                      <a:pt x="332792" y="187595"/>
                    </a:cubicBezTo>
                    <a:cubicBezTo>
                      <a:pt x="336515" y="178930"/>
                      <a:pt x="329069" y="157885"/>
                      <a:pt x="304251" y="130651"/>
                    </a:cubicBezTo>
                    <a:cubicBezTo>
                      <a:pt x="274470" y="100941"/>
                      <a:pt x="231038" y="69993"/>
                      <a:pt x="180161" y="46472"/>
                    </a:cubicBezTo>
                    <a:cubicBezTo>
                      <a:pt x="131765" y="25428"/>
                      <a:pt x="98261" y="16762"/>
                      <a:pt x="73443" y="16762"/>
                    </a:cubicBezTo>
                    <a:close/>
                    <a:moveTo>
                      <a:pt x="49660" y="2420"/>
                    </a:moveTo>
                    <a:cubicBezTo>
                      <a:pt x="77125" y="-3776"/>
                      <a:pt x="119952" y="561"/>
                      <a:pt x="186365" y="31540"/>
                    </a:cubicBezTo>
                    <a:cubicBezTo>
                      <a:pt x="238502" y="56323"/>
                      <a:pt x="284432" y="87302"/>
                      <a:pt x="314225" y="119519"/>
                    </a:cubicBezTo>
                    <a:cubicBezTo>
                      <a:pt x="342776" y="149259"/>
                      <a:pt x="355190" y="176520"/>
                      <a:pt x="346500" y="195107"/>
                    </a:cubicBezTo>
                    <a:cubicBezTo>
                      <a:pt x="339052" y="209977"/>
                      <a:pt x="315466" y="218651"/>
                      <a:pt x="280708" y="218651"/>
                    </a:cubicBezTo>
                    <a:cubicBezTo>
                      <a:pt x="276984" y="218651"/>
                      <a:pt x="272019" y="218651"/>
                      <a:pt x="268295" y="218651"/>
                    </a:cubicBezTo>
                    <a:cubicBezTo>
                      <a:pt x="224847" y="216173"/>
                      <a:pt x="171469" y="201303"/>
                      <a:pt x="119332" y="176520"/>
                    </a:cubicBezTo>
                    <a:cubicBezTo>
                      <a:pt x="65953" y="151737"/>
                      <a:pt x="31195" y="126954"/>
                      <a:pt x="12575" y="98454"/>
                    </a:cubicBezTo>
                    <a:cubicBezTo>
                      <a:pt x="-6046" y="69954"/>
                      <a:pt x="161" y="47649"/>
                      <a:pt x="5126" y="36497"/>
                    </a:cubicBezTo>
                    <a:cubicBezTo>
                      <a:pt x="10092" y="25344"/>
                      <a:pt x="22195" y="8616"/>
                      <a:pt x="49660" y="24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18352589-74A2-8A48-8E66-29574F2FA32C}"/>
                  </a:ext>
                </a:extLst>
              </p:cNvPr>
              <p:cNvSpPr/>
              <p:nvPr/>
            </p:nvSpPr>
            <p:spPr>
              <a:xfrm>
                <a:off x="11953375" y="5487148"/>
                <a:ext cx="541919" cy="613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6" h="493">
                    <a:moveTo>
                      <a:pt x="358" y="232"/>
                    </a:moveTo>
                    <a:cubicBezTo>
                      <a:pt x="346" y="228"/>
                      <a:pt x="338" y="219"/>
                      <a:pt x="334" y="208"/>
                    </a:cubicBezTo>
                    <a:cubicBezTo>
                      <a:pt x="331" y="198"/>
                      <a:pt x="332" y="185"/>
                      <a:pt x="339" y="175"/>
                    </a:cubicBezTo>
                    <a:cubicBezTo>
                      <a:pt x="362" y="143"/>
                      <a:pt x="370" y="107"/>
                      <a:pt x="360" y="75"/>
                    </a:cubicBezTo>
                    <a:cubicBezTo>
                      <a:pt x="338" y="9"/>
                      <a:pt x="240" y="-19"/>
                      <a:pt x="141" y="14"/>
                    </a:cubicBezTo>
                    <a:cubicBezTo>
                      <a:pt x="43" y="47"/>
                      <a:pt x="-18" y="129"/>
                      <a:pt x="5" y="195"/>
                    </a:cubicBezTo>
                    <a:cubicBezTo>
                      <a:pt x="15" y="226"/>
                      <a:pt x="42" y="249"/>
                      <a:pt x="77" y="261"/>
                    </a:cubicBezTo>
                    <a:cubicBezTo>
                      <a:pt x="92" y="265"/>
                      <a:pt x="100" y="277"/>
                      <a:pt x="103" y="289"/>
                    </a:cubicBezTo>
                    <a:cubicBezTo>
                      <a:pt x="105" y="299"/>
                      <a:pt x="103" y="310"/>
                      <a:pt x="97" y="318"/>
                    </a:cubicBezTo>
                    <a:cubicBezTo>
                      <a:pt x="74" y="350"/>
                      <a:pt x="65" y="386"/>
                      <a:pt x="76" y="418"/>
                    </a:cubicBezTo>
                    <a:cubicBezTo>
                      <a:pt x="99" y="485"/>
                      <a:pt x="197" y="512"/>
                      <a:pt x="295" y="479"/>
                    </a:cubicBezTo>
                    <a:cubicBezTo>
                      <a:pt x="392" y="445"/>
                      <a:pt x="454" y="365"/>
                      <a:pt x="431" y="298"/>
                    </a:cubicBezTo>
                    <a:cubicBezTo>
                      <a:pt x="421" y="267"/>
                      <a:pt x="394" y="244"/>
                      <a:pt x="358" y="2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DFF32F50-6315-6D43-9146-63D187E68AA5}"/>
                  </a:ext>
                </a:extLst>
              </p:cNvPr>
              <p:cNvSpPr/>
              <p:nvPr/>
            </p:nvSpPr>
            <p:spPr>
              <a:xfrm>
                <a:off x="11944528" y="5478141"/>
                <a:ext cx="557912" cy="628383"/>
              </a:xfrm>
              <a:custGeom>
                <a:avLst/>
                <a:gdLst>
                  <a:gd name="connsiteX0" fmla="*/ 287264 w 557912"/>
                  <a:gd name="connsiteY0" fmla="*/ 17730 h 628383"/>
                  <a:gd name="connsiteX1" fmla="*/ 187837 w 557912"/>
                  <a:gd name="connsiteY1" fmla="*/ 35141 h 628383"/>
                  <a:gd name="connsiteX2" fmla="*/ 23782 w 557912"/>
                  <a:gd name="connsiteY2" fmla="*/ 249045 h 628383"/>
                  <a:gd name="connsiteX3" fmla="*/ 108295 w 557912"/>
                  <a:gd name="connsiteY3" fmla="*/ 324906 h 628383"/>
                  <a:gd name="connsiteX4" fmla="*/ 144338 w 557912"/>
                  <a:gd name="connsiteY4" fmla="*/ 367190 h 628383"/>
                  <a:gd name="connsiteX5" fmla="*/ 135638 w 557912"/>
                  <a:gd name="connsiteY5" fmla="*/ 410717 h 628383"/>
                  <a:gd name="connsiteX6" fmla="*/ 110781 w 557912"/>
                  <a:gd name="connsiteY6" fmla="*/ 525131 h 628383"/>
                  <a:gd name="connsiteX7" fmla="*/ 371777 w 557912"/>
                  <a:gd name="connsiteY7" fmla="*/ 596017 h 628383"/>
                  <a:gd name="connsiteX8" fmla="*/ 537075 w 557912"/>
                  <a:gd name="connsiteY8" fmla="*/ 382113 h 628383"/>
                  <a:gd name="connsiteX9" fmla="*/ 451319 w 557912"/>
                  <a:gd name="connsiteY9" fmla="*/ 306252 h 628383"/>
                  <a:gd name="connsiteX10" fmla="*/ 416519 w 557912"/>
                  <a:gd name="connsiteY10" fmla="*/ 271430 h 628383"/>
                  <a:gd name="connsiteX11" fmla="*/ 423976 w 557912"/>
                  <a:gd name="connsiteY11" fmla="*/ 221685 h 628383"/>
                  <a:gd name="connsiteX12" fmla="*/ 447590 w 557912"/>
                  <a:gd name="connsiteY12" fmla="*/ 104784 h 628383"/>
                  <a:gd name="connsiteX13" fmla="*/ 287264 w 557912"/>
                  <a:gd name="connsiteY13" fmla="*/ 17730 h 628383"/>
                  <a:gd name="connsiteX14" fmla="*/ 273746 w 557912"/>
                  <a:gd name="connsiteY14" fmla="*/ 244 h 628383"/>
                  <a:gd name="connsiteX15" fmla="*/ 462530 w 557912"/>
                  <a:gd name="connsiteY15" fmla="*/ 98540 h 628383"/>
                  <a:gd name="connsiteX16" fmla="*/ 436426 w 557912"/>
                  <a:gd name="connsiteY16" fmla="*/ 230379 h 628383"/>
                  <a:gd name="connsiteX17" fmla="*/ 430211 w 557912"/>
                  <a:gd name="connsiteY17" fmla="*/ 263961 h 628383"/>
                  <a:gd name="connsiteX18" fmla="*/ 456315 w 557912"/>
                  <a:gd name="connsiteY18" fmla="*/ 288836 h 628383"/>
                  <a:gd name="connsiteX19" fmla="*/ 552027 w 557912"/>
                  <a:gd name="connsiteY19" fmla="*/ 374656 h 628383"/>
                  <a:gd name="connsiteX20" fmla="*/ 376761 w 557912"/>
                  <a:gd name="connsiteY20" fmla="*/ 610971 h 628383"/>
                  <a:gd name="connsiteX21" fmla="*/ 271105 w 557912"/>
                  <a:gd name="connsiteY21" fmla="*/ 628383 h 628383"/>
                  <a:gd name="connsiteX22" fmla="*/ 94596 w 557912"/>
                  <a:gd name="connsiteY22" fmla="*/ 530126 h 628383"/>
                  <a:gd name="connsiteX23" fmla="*/ 120700 w 557912"/>
                  <a:gd name="connsiteY23" fmla="*/ 399531 h 628383"/>
                  <a:gd name="connsiteX24" fmla="*/ 128158 w 557912"/>
                  <a:gd name="connsiteY24" fmla="*/ 369681 h 628383"/>
                  <a:gd name="connsiteX25" fmla="*/ 102054 w 557912"/>
                  <a:gd name="connsiteY25" fmla="*/ 339830 h 628383"/>
                  <a:gd name="connsiteX26" fmla="*/ 6342 w 557912"/>
                  <a:gd name="connsiteY26" fmla="*/ 254011 h 628383"/>
                  <a:gd name="connsiteX27" fmla="*/ 180365 w 557912"/>
                  <a:gd name="connsiteY27" fmla="*/ 17696 h 628383"/>
                  <a:gd name="connsiteX28" fmla="*/ 273746 w 557912"/>
                  <a:gd name="connsiteY28" fmla="*/ 244 h 62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57912" h="628383">
                    <a:moveTo>
                      <a:pt x="287264" y="17730"/>
                    </a:moveTo>
                    <a:cubicBezTo>
                      <a:pt x="256193" y="17730"/>
                      <a:pt x="221394" y="22705"/>
                      <a:pt x="187837" y="35141"/>
                    </a:cubicBezTo>
                    <a:cubicBezTo>
                      <a:pt x="69767" y="74937"/>
                      <a:pt x="-3560" y="170697"/>
                      <a:pt x="23782" y="249045"/>
                    </a:cubicBezTo>
                    <a:cubicBezTo>
                      <a:pt x="34968" y="283867"/>
                      <a:pt x="64796" y="311227"/>
                      <a:pt x="108295" y="324906"/>
                    </a:cubicBezTo>
                    <a:cubicBezTo>
                      <a:pt x="126938" y="332368"/>
                      <a:pt x="140609" y="347292"/>
                      <a:pt x="144338" y="367190"/>
                    </a:cubicBezTo>
                    <a:cubicBezTo>
                      <a:pt x="148066" y="382113"/>
                      <a:pt x="144338" y="397037"/>
                      <a:pt x="135638" y="410717"/>
                    </a:cubicBezTo>
                    <a:cubicBezTo>
                      <a:pt x="108295" y="449269"/>
                      <a:pt x="99595" y="490309"/>
                      <a:pt x="110781" y="525131"/>
                    </a:cubicBezTo>
                    <a:cubicBezTo>
                      <a:pt x="138123" y="604723"/>
                      <a:pt x="254950" y="635814"/>
                      <a:pt x="371777" y="596017"/>
                    </a:cubicBezTo>
                    <a:cubicBezTo>
                      <a:pt x="489847" y="557465"/>
                      <a:pt x="563174" y="460462"/>
                      <a:pt x="537075" y="382113"/>
                    </a:cubicBezTo>
                    <a:cubicBezTo>
                      <a:pt x="524646" y="347292"/>
                      <a:pt x="494818" y="319932"/>
                      <a:pt x="451319" y="306252"/>
                    </a:cubicBezTo>
                    <a:cubicBezTo>
                      <a:pt x="433919" y="301278"/>
                      <a:pt x="421491" y="287598"/>
                      <a:pt x="416519" y="271430"/>
                    </a:cubicBezTo>
                    <a:cubicBezTo>
                      <a:pt x="410305" y="254020"/>
                      <a:pt x="412791" y="236609"/>
                      <a:pt x="423976" y="221685"/>
                    </a:cubicBezTo>
                    <a:cubicBezTo>
                      <a:pt x="451319" y="183133"/>
                      <a:pt x="460019" y="142093"/>
                      <a:pt x="447590" y="104784"/>
                    </a:cubicBezTo>
                    <a:cubicBezTo>
                      <a:pt x="428948" y="50065"/>
                      <a:pt x="365563" y="17730"/>
                      <a:pt x="287264" y="17730"/>
                    </a:cubicBezTo>
                    <a:close/>
                    <a:moveTo>
                      <a:pt x="273746" y="244"/>
                    </a:moveTo>
                    <a:cubicBezTo>
                      <a:pt x="363942" y="-3371"/>
                      <a:pt x="440155" y="33243"/>
                      <a:pt x="462530" y="98540"/>
                    </a:cubicBezTo>
                    <a:cubicBezTo>
                      <a:pt x="476203" y="139585"/>
                      <a:pt x="467502" y="186848"/>
                      <a:pt x="436426" y="230379"/>
                    </a:cubicBezTo>
                    <a:cubicBezTo>
                      <a:pt x="428968" y="240329"/>
                      <a:pt x="427725" y="252767"/>
                      <a:pt x="430211" y="263961"/>
                    </a:cubicBezTo>
                    <a:cubicBezTo>
                      <a:pt x="435183" y="275155"/>
                      <a:pt x="443884" y="285105"/>
                      <a:pt x="456315" y="288836"/>
                    </a:cubicBezTo>
                    <a:cubicBezTo>
                      <a:pt x="503549" y="305005"/>
                      <a:pt x="538354" y="336099"/>
                      <a:pt x="552027" y="374656"/>
                    </a:cubicBezTo>
                    <a:cubicBezTo>
                      <a:pt x="580616" y="462963"/>
                      <a:pt x="502306" y="568683"/>
                      <a:pt x="376761" y="610971"/>
                    </a:cubicBezTo>
                    <a:cubicBezTo>
                      <a:pt x="340714" y="623408"/>
                      <a:pt x="304666" y="628383"/>
                      <a:pt x="271105" y="628383"/>
                    </a:cubicBezTo>
                    <a:cubicBezTo>
                      <a:pt x="186580" y="628383"/>
                      <a:pt x="115728" y="593558"/>
                      <a:pt x="94596" y="530126"/>
                    </a:cubicBezTo>
                    <a:cubicBezTo>
                      <a:pt x="80923" y="489082"/>
                      <a:pt x="89624" y="443063"/>
                      <a:pt x="120700" y="399531"/>
                    </a:cubicBezTo>
                    <a:cubicBezTo>
                      <a:pt x="128158" y="389581"/>
                      <a:pt x="129401" y="379631"/>
                      <a:pt x="128158" y="369681"/>
                    </a:cubicBezTo>
                    <a:cubicBezTo>
                      <a:pt x="124429" y="355999"/>
                      <a:pt x="114485" y="344805"/>
                      <a:pt x="102054" y="339830"/>
                    </a:cubicBezTo>
                    <a:cubicBezTo>
                      <a:pt x="52334" y="323661"/>
                      <a:pt x="18772" y="293811"/>
                      <a:pt x="6342" y="254011"/>
                    </a:cubicBezTo>
                    <a:cubicBezTo>
                      <a:pt x="-23490" y="165704"/>
                      <a:pt x="54820" y="59984"/>
                      <a:pt x="180365" y="17696"/>
                    </a:cubicBezTo>
                    <a:cubicBezTo>
                      <a:pt x="212062" y="7124"/>
                      <a:pt x="243681" y="1449"/>
                      <a:pt x="273746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E18FA2BA-2E24-1343-9EA3-9213A3F3A25C}"/>
                  </a:ext>
                </a:extLst>
              </p:cNvPr>
              <p:cNvSpPr/>
              <p:nvPr/>
            </p:nvSpPr>
            <p:spPr>
              <a:xfrm>
                <a:off x="12173880" y="5728916"/>
                <a:ext cx="123333" cy="123377"/>
              </a:xfrm>
              <a:custGeom>
                <a:avLst/>
                <a:gdLst>
                  <a:gd name="connsiteX0" fmla="*/ 61672 w 123333"/>
                  <a:gd name="connsiteY0" fmla="*/ 17447 h 123377"/>
                  <a:gd name="connsiteX1" fmla="*/ 17438 w 123333"/>
                  <a:gd name="connsiteY1" fmla="*/ 61697 h 123377"/>
                  <a:gd name="connsiteX2" fmla="*/ 61672 w 123333"/>
                  <a:gd name="connsiteY2" fmla="*/ 107176 h 123377"/>
                  <a:gd name="connsiteX3" fmla="*/ 107135 w 123333"/>
                  <a:gd name="connsiteY3" fmla="*/ 61697 h 123377"/>
                  <a:gd name="connsiteX4" fmla="*/ 61672 w 123333"/>
                  <a:gd name="connsiteY4" fmla="*/ 17447 h 123377"/>
                  <a:gd name="connsiteX5" fmla="*/ 61666 w 123333"/>
                  <a:gd name="connsiteY5" fmla="*/ 0 h 123377"/>
                  <a:gd name="connsiteX6" fmla="*/ 123333 w 123333"/>
                  <a:gd name="connsiteY6" fmla="*/ 61689 h 123377"/>
                  <a:gd name="connsiteX7" fmla="*/ 61666 w 123333"/>
                  <a:gd name="connsiteY7" fmla="*/ 123377 h 123377"/>
                  <a:gd name="connsiteX8" fmla="*/ 0 w 123333"/>
                  <a:gd name="connsiteY8" fmla="*/ 61689 h 123377"/>
                  <a:gd name="connsiteX9" fmla="*/ 61666 w 123333"/>
                  <a:gd name="connsiteY9" fmla="*/ 0 h 123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33" h="123377">
                    <a:moveTo>
                      <a:pt x="61672" y="17447"/>
                    </a:moveTo>
                    <a:cubicBezTo>
                      <a:pt x="37098" y="17447"/>
                      <a:pt x="17438" y="37114"/>
                      <a:pt x="17438" y="61697"/>
                    </a:cubicBezTo>
                    <a:cubicBezTo>
                      <a:pt x="17438" y="87510"/>
                      <a:pt x="37098" y="107176"/>
                      <a:pt x="61672" y="107176"/>
                    </a:cubicBezTo>
                    <a:cubicBezTo>
                      <a:pt x="87475" y="107176"/>
                      <a:pt x="107135" y="87510"/>
                      <a:pt x="107135" y="61697"/>
                    </a:cubicBezTo>
                    <a:cubicBezTo>
                      <a:pt x="107135" y="37114"/>
                      <a:pt x="87475" y="17447"/>
                      <a:pt x="61672" y="17447"/>
                    </a:cubicBezTo>
                    <a:close/>
                    <a:moveTo>
                      <a:pt x="61666" y="0"/>
                    </a:moveTo>
                    <a:cubicBezTo>
                      <a:pt x="96200" y="0"/>
                      <a:pt x="123333" y="28377"/>
                      <a:pt x="123333" y="61689"/>
                    </a:cubicBezTo>
                    <a:cubicBezTo>
                      <a:pt x="123333" y="96234"/>
                      <a:pt x="96200" y="123377"/>
                      <a:pt x="61666" y="123377"/>
                    </a:cubicBezTo>
                    <a:cubicBezTo>
                      <a:pt x="28367" y="123377"/>
                      <a:pt x="0" y="96234"/>
                      <a:pt x="0" y="61689"/>
                    </a:cubicBezTo>
                    <a:cubicBezTo>
                      <a:pt x="0" y="28377"/>
                      <a:pt x="28367" y="0"/>
                      <a:pt x="61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3BF83A3-3B46-F740-9E53-972C50BFB08C}"/>
                </a:ext>
              </a:extLst>
            </p:cNvPr>
            <p:cNvGrpSpPr/>
            <p:nvPr/>
          </p:nvGrpSpPr>
          <p:grpSpPr>
            <a:xfrm>
              <a:off x="18351759" y="7229376"/>
              <a:ext cx="1598353" cy="791352"/>
              <a:chOff x="18351759" y="7229376"/>
              <a:chExt cx="1598353" cy="791352"/>
            </a:xfrm>
          </p:grpSpPr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A0145B28-E1F1-E24D-8EED-8C06371A74B8}"/>
                  </a:ext>
                </a:extLst>
              </p:cNvPr>
              <p:cNvSpPr/>
              <p:nvPr/>
            </p:nvSpPr>
            <p:spPr>
              <a:xfrm>
                <a:off x="18529910" y="7792672"/>
                <a:ext cx="1344209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0" h="177">
                    <a:moveTo>
                      <a:pt x="1080" y="177"/>
                    </a:moveTo>
                    <a:lnTo>
                      <a:pt x="564" y="177"/>
                    </a:lnTo>
                    <a:lnTo>
                      <a:pt x="48" y="177"/>
                    </a:lnTo>
                    <a:cubicBezTo>
                      <a:pt x="34" y="177"/>
                      <a:pt x="23" y="172"/>
                      <a:pt x="14" y="163"/>
                    </a:cubicBezTo>
                    <a:cubicBezTo>
                      <a:pt x="6" y="155"/>
                      <a:pt x="0" y="143"/>
                      <a:pt x="0" y="130"/>
                    </a:cubicBezTo>
                    <a:lnTo>
                      <a:pt x="0" y="89"/>
                    </a:lnTo>
                    <a:lnTo>
                      <a:pt x="0" y="48"/>
                    </a:lnTo>
                    <a:cubicBezTo>
                      <a:pt x="0" y="35"/>
                      <a:pt x="6" y="23"/>
                      <a:pt x="14" y="14"/>
                    </a:cubicBezTo>
                    <a:cubicBezTo>
                      <a:pt x="23" y="6"/>
                      <a:pt x="34" y="0"/>
                      <a:pt x="48" y="0"/>
                    </a:cubicBezTo>
                    <a:lnTo>
                      <a:pt x="564" y="0"/>
                    </a:lnTo>
                    <a:lnTo>
                      <a:pt x="1080" y="0"/>
                    </a:lnTo>
                    <a:lnTo>
                      <a:pt x="1080" y="8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805C81D2-D542-E642-A6C3-C3351812D870}"/>
                  </a:ext>
                </a:extLst>
              </p:cNvPr>
              <p:cNvSpPr/>
              <p:nvPr/>
            </p:nvSpPr>
            <p:spPr>
              <a:xfrm>
                <a:off x="18521187" y="7785191"/>
                <a:ext cx="1360406" cy="235537"/>
              </a:xfrm>
              <a:custGeom>
                <a:avLst/>
                <a:gdLst>
                  <a:gd name="connsiteX0" fmla="*/ 68472 w 1360406"/>
                  <a:gd name="connsiteY0" fmla="*/ 16201 h 235537"/>
                  <a:gd name="connsiteX1" fmla="*/ 32378 w 1360406"/>
                  <a:gd name="connsiteY1" fmla="*/ 31065 h 235537"/>
                  <a:gd name="connsiteX2" fmla="*/ 17442 w 1360406"/>
                  <a:gd name="connsiteY2" fmla="*/ 66985 h 235537"/>
                  <a:gd name="connsiteX3" fmla="*/ 17442 w 1360406"/>
                  <a:gd name="connsiteY3" fmla="*/ 168552 h 235537"/>
                  <a:gd name="connsiteX4" fmla="*/ 32378 w 1360406"/>
                  <a:gd name="connsiteY4" fmla="*/ 204473 h 235537"/>
                  <a:gd name="connsiteX5" fmla="*/ 68472 w 1360406"/>
                  <a:gd name="connsiteY5" fmla="*/ 219336 h 235537"/>
                  <a:gd name="connsiteX6" fmla="*/ 1344210 w 1360406"/>
                  <a:gd name="connsiteY6" fmla="*/ 219336 h 235537"/>
                  <a:gd name="connsiteX7" fmla="*/ 1344210 w 1360406"/>
                  <a:gd name="connsiteY7" fmla="*/ 16201 h 235537"/>
                  <a:gd name="connsiteX8" fmla="*/ 68456 w 1360406"/>
                  <a:gd name="connsiteY8" fmla="*/ 0 h 235537"/>
                  <a:gd name="connsiteX9" fmla="*/ 1352938 w 1360406"/>
                  <a:gd name="connsiteY9" fmla="*/ 0 h 235537"/>
                  <a:gd name="connsiteX10" fmla="*/ 1360406 w 1360406"/>
                  <a:gd name="connsiteY10" fmla="*/ 7438 h 235537"/>
                  <a:gd name="connsiteX11" fmla="*/ 1360406 w 1360406"/>
                  <a:gd name="connsiteY11" fmla="*/ 226860 h 235537"/>
                  <a:gd name="connsiteX12" fmla="*/ 1352938 w 1360406"/>
                  <a:gd name="connsiteY12" fmla="*/ 235537 h 235537"/>
                  <a:gd name="connsiteX13" fmla="*/ 68456 w 1360406"/>
                  <a:gd name="connsiteY13" fmla="*/ 235537 h 235537"/>
                  <a:gd name="connsiteX14" fmla="*/ 19916 w 1360406"/>
                  <a:gd name="connsiteY14" fmla="*/ 215703 h 235537"/>
                  <a:gd name="connsiteX15" fmla="*/ 0 w 1360406"/>
                  <a:gd name="connsiteY15" fmla="*/ 168595 h 235537"/>
                  <a:gd name="connsiteX16" fmla="*/ 0 w 1360406"/>
                  <a:gd name="connsiteY16" fmla="*/ 66942 h 235537"/>
                  <a:gd name="connsiteX17" fmla="*/ 19916 w 1360406"/>
                  <a:gd name="connsiteY17" fmla="*/ 19835 h 235537"/>
                  <a:gd name="connsiteX18" fmla="*/ 68456 w 1360406"/>
                  <a:gd name="connsiteY18" fmla="*/ 0 h 23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60406" h="235537">
                    <a:moveTo>
                      <a:pt x="68472" y="16201"/>
                    </a:moveTo>
                    <a:cubicBezTo>
                      <a:pt x="54780" y="16201"/>
                      <a:pt x="41090" y="21156"/>
                      <a:pt x="32378" y="31065"/>
                    </a:cubicBezTo>
                    <a:cubicBezTo>
                      <a:pt x="22420" y="40974"/>
                      <a:pt x="17442" y="53360"/>
                      <a:pt x="17442" y="66985"/>
                    </a:cubicBezTo>
                    <a:lnTo>
                      <a:pt x="17442" y="168552"/>
                    </a:lnTo>
                    <a:cubicBezTo>
                      <a:pt x="17442" y="180939"/>
                      <a:pt x="22420" y="194564"/>
                      <a:pt x="32378" y="204473"/>
                    </a:cubicBezTo>
                    <a:cubicBezTo>
                      <a:pt x="41090" y="213143"/>
                      <a:pt x="54780" y="219336"/>
                      <a:pt x="68472" y="219336"/>
                    </a:cubicBezTo>
                    <a:lnTo>
                      <a:pt x="1344210" y="219336"/>
                    </a:lnTo>
                    <a:lnTo>
                      <a:pt x="1344210" y="16201"/>
                    </a:lnTo>
                    <a:close/>
                    <a:moveTo>
                      <a:pt x="68456" y="0"/>
                    </a:moveTo>
                    <a:lnTo>
                      <a:pt x="1352938" y="0"/>
                    </a:lnTo>
                    <a:cubicBezTo>
                      <a:pt x="1356672" y="0"/>
                      <a:pt x="1360406" y="3719"/>
                      <a:pt x="1360406" y="7438"/>
                    </a:cubicBezTo>
                    <a:lnTo>
                      <a:pt x="1360406" y="226860"/>
                    </a:lnTo>
                    <a:cubicBezTo>
                      <a:pt x="1360406" y="231818"/>
                      <a:pt x="1356672" y="235537"/>
                      <a:pt x="1352938" y="235537"/>
                    </a:cubicBezTo>
                    <a:lnTo>
                      <a:pt x="68456" y="235537"/>
                    </a:lnTo>
                    <a:cubicBezTo>
                      <a:pt x="49788" y="235537"/>
                      <a:pt x="33606" y="228099"/>
                      <a:pt x="19916" y="215703"/>
                    </a:cubicBezTo>
                    <a:cubicBezTo>
                      <a:pt x="7468" y="203306"/>
                      <a:pt x="0" y="185951"/>
                      <a:pt x="0" y="168595"/>
                    </a:cubicBezTo>
                    <a:lnTo>
                      <a:pt x="0" y="66942"/>
                    </a:lnTo>
                    <a:cubicBezTo>
                      <a:pt x="0" y="49587"/>
                      <a:pt x="7468" y="32232"/>
                      <a:pt x="19916" y="19835"/>
                    </a:cubicBezTo>
                    <a:cubicBezTo>
                      <a:pt x="33606" y="7438"/>
                      <a:pt x="49788" y="0"/>
                      <a:pt x="68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BCF930E2-8030-5D46-8982-1E02D2B62569}"/>
                  </a:ext>
                </a:extLst>
              </p:cNvPr>
              <p:cNvSpPr/>
              <p:nvPr/>
            </p:nvSpPr>
            <p:spPr>
              <a:xfrm>
                <a:off x="18659472" y="7838782"/>
                <a:ext cx="1214647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6" h="103">
                    <a:moveTo>
                      <a:pt x="976" y="103"/>
                    </a:moveTo>
                    <a:lnTo>
                      <a:pt x="497" y="103"/>
                    </a:lnTo>
                    <a:lnTo>
                      <a:pt x="19" y="103"/>
                    </a:lnTo>
                    <a:cubicBezTo>
                      <a:pt x="14" y="103"/>
                      <a:pt x="9" y="102"/>
                      <a:pt x="5" y="98"/>
                    </a:cubicBezTo>
                    <a:cubicBezTo>
                      <a:pt x="1" y="94"/>
                      <a:pt x="0" y="90"/>
                      <a:pt x="0" y="84"/>
                    </a:cubicBezTo>
                    <a:lnTo>
                      <a:pt x="0" y="52"/>
                    </a:lnTo>
                    <a:lnTo>
                      <a:pt x="0" y="20"/>
                    </a:lnTo>
                    <a:cubicBezTo>
                      <a:pt x="0" y="14"/>
                      <a:pt x="1" y="9"/>
                      <a:pt x="5" y="6"/>
                    </a:cubicBezTo>
                    <a:cubicBezTo>
                      <a:pt x="9" y="3"/>
                      <a:pt x="14" y="0"/>
                      <a:pt x="19" y="0"/>
                    </a:cubicBezTo>
                    <a:lnTo>
                      <a:pt x="497" y="0"/>
                    </a:lnTo>
                    <a:lnTo>
                      <a:pt x="976" y="0"/>
                    </a:lnTo>
                    <a:lnTo>
                      <a:pt x="976" y="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AEF29FCD-25B3-F246-866C-2D2E322F5B37}"/>
                  </a:ext>
                </a:extLst>
              </p:cNvPr>
              <p:cNvSpPr/>
              <p:nvPr/>
            </p:nvSpPr>
            <p:spPr>
              <a:xfrm>
                <a:off x="18650752" y="7830059"/>
                <a:ext cx="1230840" cy="144563"/>
              </a:xfrm>
              <a:custGeom>
                <a:avLst/>
                <a:gdLst>
                  <a:gd name="connsiteX0" fmla="*/ 32374 w 1230840"/>
                  <a:gd name="connsiteY0" fmla="*/ 17447 h 144563"/>
                  <a:gd name="connsiteX1" fmla="*/ 21172 w 1230840"/>
                  <a:gd name="connsiteY1" fmla="*/ 21144 h 144563"/>
                  <a:gd name="connsiteX2" fmla="*/ 16196 w 1230840"/>
                  <a:gd name="connsiteY2" fmla="*/ 33468 h 144563"/>
                  <a:gd name="connsiteX3" fmla="*/ 16196 w 1230840"/>
                  <a:gd name="connsiteY3" fmla="*/ 112340 h 144563"/>
                  <a:gd name="connsiteX4" fmla="*/ 21172 w 1230840"/>
                  <a:gd name="connsiteY4" fmla="*/ 123432 h 144563"/>
                  <a:gd name="connsiteX5" fmla="*/ 32374 w 1230840"/>
                  <a:gd name="connsiteY5" fmla="*/ 128361 h 144563"/>
                  <a:gd name="connsiteX6" fmla="*/ 1214648 w 1230840"/>
                  <a:gd name="connsiteY6" fmla="*/ 128361 h 144563"/>
                  <a:gd name="connsiteX7" fmla="*/ 1214648 w 1230840"/>
                  <a:gd name="connsiteY7" fmla="*/ 17447 h 144563"/>
                  <a:gd name="connsiteX8" fmla="*/ 32356 w 1230840"/>
                  <a:gd name="connsiteY8" fmla="*/ 0 h 144563"/>
                  <a:gd name="connsiteX9" fmla="*/ 1223374 w 1230840"/>
                  <a:gd name="connsiteY9" fmla="*/ 0 h 144563"/>
                  <a:gd name="connsiteX10" fmla="*/ 1230840 w 1230840"/>
                  <a:gd name="connsiteY10" fmla="*/ 8649 h 144563"/>
                  <a:gd name="connsiteX11" fmla="*/ 1230840 w 1230840"/>
                  <a:gd name="connsiteY11" fmla="*/ 135914 h 144563"/>
                  <a:gd name="connsiteX12" fmla="*/ 1223374 w 1230840"/>
                  <a:gd name="connsiteY12" fmla="*/ 144563 h 144563"/>
                  <a:gd name="connsiteX13" fmla="*/ 32356 w 1230840"/>
                  <a:gd name="connsiteY13" fmla="*/ 144563 h 144563"/>
                  <a:gd name="connsiteX14" fmla="*/ 8710 w 1230840"/>
                  <a:gd name="connsiteY14" fmla="*/ 135914 h 144563"/>
                  <a:gd name="connsiteX15" fmla="*/ 0 w 1230840"/>
                  <a:gd name="connsiteY15" fmla="*/ 112438 h 144563"/>
                  <a:gd name="connsiteX16" fmla="*/ 0 w 1230840"/>
                  <a:gd name="connsiteY16" fmla="*/ 33361 h 144563"/>
                  <a:gd name="connsiteX17" fmla="*/ 8710 w 1230840"/>
                  <a:gd name="connsiteY17" fmla="*/ 9885 h 144563"/>
                  <a:gd name="connsiteX18" fmla="*/ 32356 w 1230840"/>
                  <a:gd name="connsiteY18" fmla="*/ 0 h 14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30840" h="144563">
                    <a:moveTo>
                      <a:pt x="32374" y="17447"/>
                    </a:moveTo>
                    <a:cubicBezTo>
                      <a:pt x="27396" y="17447"/>
                      <a:pt x="23662" y="18680"/>
                      <a:pt x="21172" y="21144"/>
                    </a:cubicBezTo>
                    <a:cubicBezTo>
                      <a:pt x="18684" y="24842"/>
                      <a:pt x="16196" y="28539"/>
                      <a:pt x="16196" y="33468"/>
                    </a:cubicBezTo>
                    <a:lnTo>
                      <a:pt x="16196" y="112340"/>
                    </a:lnTo>
                    <a:cubicBezTo>
                      <a:pt x="16196" y="117270"/>
                      <a:pt x="18684" y="120967"/>
                      <a:pt x="21172" y="123432"/>
                    </a:cubicBezTo>
                    <a:cubicBezTo>
                      <a:pt x="23662" y="127129"/>
                      <a:pt x="27396" y="128361"/>
                      <a:pt x="32374" y="128361"/>
                    </a:cubicBezTo>
                    <a:lnTo>
                      <a:pt x="1214648" y="128361"/>
                    </a:lnTo>
                    <a:lnTo>
                      <a:pt x="1214648" y="17447"/>
                    </a:lnTo>
                    <a:close/>
                    <a:moveTo>
                      <a:pt x="32356" y="0"/>
                    </a:moveTo>
                    <a:lnTo>
                      <a:pt x="1223374" y="0"/>
                    </a:lnTo>
                    <a:cubicBezTo>
                      <a:pt x="1227108" y="0"/>
                      <a:pt x="1230840" y="4943"/>
                      <a:pt x="1230840" y="8649"/>
                    </a:cubicBezTo>
                    <a:lnTo>
                      <a:pt x="1230840" y="135914"/>
                    </a:lnTo>
                    <a:cubicBezTo>
                      <a:pt x="1230840" y="140856"/>
                      <a:pt x="1227108" y="144563"/>
                      <a:pt x="1223374" y="144563"/>
                    </a:cubicBezTo>
                    <a:lnTo>
                      <a:pt x="32356" y="144563"/>
                    </a:lnTo>
                    <a:cubicBezTo>
                      <a:pt x="23646" y="144563"/>
                      <a:pt x="14934" y="142092"/>
                      <a:pt x="8710" y="135914"/>
                    </a:cubicBezTo>
                    <a:cubicBezTo>
                      <a:pt x="2488" y="129736"/>
                      <a:pt x="0" y="121087"/>
                      <a:pt x="0" y="112438"/>
                    </a:cubicBezTo>
                    <a:lnTo>
                      <a:pt x="0" y="33361"/>
                    </a:lnTo>
                    <a:cubicBezTo>
                      <a:pt x="0" y="23476"/>
                      <a:pt x="2488" y="16063"/>
                      <a:pt x="8710" y="9885"/>
                    </a:cubicBezTo>
                    <a:cubicBezTo>
                      <a:pt x="14934" y="4943"/>
                      <a:pt x="23646" y="0"/>
                      <a:pt x="32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C9657B32-8803-044F-9313-6746ED641090}"/>
                  </a:ext>
                </a:extLst>
              </p:cNvPr>
              <p:cNvSpPr/>
              <p:nvPr/>
            </p:nvSpPr>
            <p:spPr>
              <a:xfrm>
                <a:off x="19490415" y="7916049"/>
                <a:ext cx="39117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14">
                    <a:moveTo>
                      <a:pt x="30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309" y="0"/>
                    </a:lnTo>
                    <a:cubicBezTo>
                      <a:pt x="312" y="0"/>
                      <a:pt x="315" y="4"/>
                      <a:pt x="315" y="7"/>
                    </a:cubicBezTo>
                    <a:cubicBezTo>
                      <a:pt x="315" y="11"/>
                      <a:pt x="312" y="14"/>
                      <a:pt x="30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F3E43A32-360F-9B4A-8808-99B15B83F5D0}"/>
                  </a:ext>
                </a:extLst>
              </p:cNvPr>
              <p:cNvSpPr/>
              <p:nvPr/>
            </p:nvSpPr>
            <p:spPr>
              <a:xfrm>
                <a:off x="18650751" y="7883647"/>
                <a:ext cx="63535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1" h="13">
                    <a:moveTo>
                      <a:pt x="50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504" y="0"/>
                    </a:lnTo>
                    <a:cubicBezTo>
                      <a:pt x="508" y="0"/>
                      <a:pt x="511" y="3"/>
                      <a:pt x="511" y="6"/>
                    </a:cubicBezTo>
                    <a:cubicBezTo>
                      <a:pt x="511" y="10"/>
                      <a:pt x="508" y="13"/>
                      <a:pt x="50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B8FE29BA-4877-9946-848C-B7EBD0204BE7}"/>
                  </a:ext>
                </a:extLst>
              </p:cNvPr>
              <p:cNvSpPr/>
              <p:nvPr/>
            </p:nvSpPr>
            <p:spPr>
              <a:xfrm>
                <a:off x="18699337" y="7484853"/>
                <a:ext cx="1142391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8" h="247">
                    <a:moveTo>
                      <a:pt x="0" y="247"/>
                    </a:moveTo>
                    <a:lnTo>
                      <a:pt x="424" y="247"/>
                    </a:lnTo>
                    <a:lnTo>
                      <a:pt x="849" y="247"/>
                    </a:lnTo>
                    <a:cubicBezTo>
                      <a:pt x="868" y="247"/>
                      <a:pt x="886" y="240"/>
                      <a:pt x="898" y="228"/>
                    </a:cubicBezTo>
                    <a:cubicBezTo>
                      <a:pt x="911" y="215"/>
                      <a:pt x="918" y="198"/>
                      <a:pt x="918" y="179"/>
                    </a:cubicBezTo>
                    <a:lnTo>
                      <a:pt x="918" y="124"/>
                    </a:lnTo>
                    <a:lnTo>
                      <a:pt x="918" y="68"/>
                    </a:lnTo>
                    <a:cubicBezTo>
                      <a:pt x="918" y="49"/>
                      <a:pt x="911" y="32"/>
                      <a:pt x="898" y="20"/>
                    </a:cubicBezTo>
                    <a:cubicBezTo>
                      <a:pt x="886" y="8"/>
                      <a:pt x="868" y="0"/>
                      <a:pt x="849" y="0"/>
                    </a:cubicBezTo>
                    <a:lnTo>
                      <a:pt x="424" y="0"/>
                    </a:lnTo>
                    <a:lnTo>
                      <a:pt x="0" y="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7C778301-DA1A-434A-AED4-5C918321A3FB}"/>
                  </a:ext>
                </a:extLst>
              </p:cNvPr>
              <p:cNvSpPr/>
              <p:nvPr/>
            </p:nvSpPr>
            <p:spPr>
              <a:xfrm>
                <a:off x="18690616" y="7476130"/>
                <a:ext cx="1159832" cy="324020"/>
              </a:xfrm>
              <a:custGeom>
                <a:avLst/>
                <a:gdLst>
                  <a:gd name="connsiteX0" fmla="*/ 17442 w 1159832"/>
                  <a:gd name="connsiteY0" fmla="*/ 16201 h 324020"/>
                  <a:gd name="connsiteX1" fmla="*/ 17442 w 1159832"/>
                  <a:gd name="connsiteY1" fmla="*/ 307819 h 324020"/>
                  <a:gd name="connsiteX2" fmla="*/ 1065238 w 1159832"/>
                  <a:gd name="connsiteY2" fmla="*/ 307819 h 324020"/>
                  <a:gd name="connsiteX3" fmla="*/ 1121236 w 1159832"/>
                  <a:gd name="connsiteY3" fmla="*/ 285483 h 324020"/>
                  <a:gd name="connsiteX4" fmla="*/ 1142392 w 1159832"/>
                  <a:gd name="connsiteY4" fmla="*/ 230882 h 324020"/>
                  <a:gd name="connsiteX5" fmla="*/ 1142392 w 1159832"/>
                  <a:gd name="connsiteY5" fmla="*/ 93139 h 324020"/>
                  <a:gd name="connsiteX6" fmla="*/ 1121236 w 1159832"/>
                  <a:gd name="connsiteY6" fmla="*/ 39779 h 324020"/>
                  <a:gd name="connsiteX7" fmla="*/ 1065238 w 1159832"/>
                  <a:gd name="connsiteY7" fmla="*/ 16201 h 324020"/>
                  <a:gd name="connsiteX8" fmla="*/ 8712 w 1159832"/>
                  <a:gd name="connsiteY8" fmla="*/ 0 h 324020"/>
                  <a:gd name="connsiteX9" fmla="*/ 1065254 w 1159832"/>
                  <a:gd name="connsiteY9" fmla="*/ 0 h 324020"/>
                  <a:gd name="connsiteX10" fmla="*/ 1132456 w 1159832"/>
                  <a:gd name="connsiteY10" fmla="*/ 27312 h 324020"/>
                  <a:gd name="connsiteX11" fmla="*/ 1159832 w 1159832"/>
                  <a:gd name="connsiteY11" fmla="*/ 93109 h 324020"/>
                  <a:gd name="connsiteX12" fmla="*/ 1159832 w 1159832"/>
                  <a:gd name="connsiteY12" fmla="*/ 230911 h 324020"/>
                  <a:gd name="connsiteX13" fmla="*/ 1132456 w 1159832"/>
                  <a:gd name="connsiteY13" fmla="*/ 296708 h 324020"/>
                  <a:gd name="connsiteX14" fmla="*/ 1065254 w 1159832"/>
                  <a:gd name="connsiteY14" fmla="*/ 324020 h 324020"/>
                  <a:gd name="connsiteX15" fmla="*/ 8712 w 1159832"/>
                  <a:gd name="connsiteY15" fmla="*/ 324020 h 324020"/>
                  <a:gd name="connsiteX16" fmla="*/ 0 w 1159832"/>
                  <a:gd name="connsiteY16" fmla="*/ 315330 h 324020"/>
                  <a:gd name="connsiteX17" fmla="*/ 0 w 1159832"/>
                  <a:gd name="connsiteY17" fmla="*/ 8690 h 324020"/>
                  <a:gd name="connsiteX18" fmla="*/ 8712 w 1159832"/>
                  <a:gd name="connsiteY18" fmla="*/ 0 h 32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59832" h="324020">
                    <a:moveTo>
                      <a:pt x="17442" y="16201"/>
                    </a:moveTo>
                    <a:lnTo>
                      <a:pt x="17442" y="307819"/>
                    </a:lnTo>
                    <a:lnTo>
                      <a:pt x="1065238" y="307819"/>
                    </a:lnTo>
                    <a:cubicBezTo>
                      <a:pt x="1086394" y="307819"/>
                      <a:pt x="1106304" y="300374"/>
                      <a:pt x="1121236" y="285483"/>
                    </a:cubicBezTo>
                    <a:cubicBezTo>
                      <a:pt x="1134926" y="270591"/>
                      <a:pt x="1142392" y="250737"/>
                      <a:pt x="1142392" y="230882"/>
                    </a:cubicBezTo>
                    <a:lnTo>
                      <a:pt x="1142392" y="93139"/>
                    </a:lnTo>
                    <a:cubicBezTo>
                      <a:pt x="1142392" y="73284"/>
                      <a:pt x="1134926" y="53429"/>
                      <a:pt x="1121236" y="39779"/>
                    </a:cubicBezTo>
                    <a:cubicBezTo>
                      <a:pt x="1106304" y="24888"/>
                      <a:pt x="1086394" y="16201"/>
                      <a:pt x="1065238" y="16201"/>
                    </a:cubicBezTo>
                    <a:close/>
                    <a:moveTo>
                      <a:pt x="8712" y="0"/>
                    </a:moveTo>
                    <a:lnTo>
                      <a:pt x="1065254" y="0"/>
                    </a:lnTo>
                    <a:cubicBezTo>
                      <a:pt x="1091388" y="0"/>
                      <a:pt x="1115032" y="9932"/>
                      <a:pt x="1132456" y="27312"/>
                    </a:cubicBezTo>
                    <a:cubicBezTo>
                      <a:pt x="1149878" y="44693"/>
                      <a:pt x="1159832" y="68280"/>
                      <a:pt x="1159832" y="93109"/>
                    </a:cubicBezTo>
                    <a:lnTo>
                      <a:pt x="1159832" y="230911"/>
                    </a:lnTo>
                    <a:cubicBezTo>
                      <a:pt x="1159832" y="255740"/>
                      <a:pt x="1149878" y="279328"/>
                      <a:pt x="1132456" y="296708"/>
                    </a:cubicBezTo>
                    <a:cubicBezTo>
                      <a:pt x="1115032" y="315330"/>
                      <a:pt x="1091388" y="324020"/>
                      <a:pt x="1065254" y="324020"/>
                    </a:cubicBezTo>
                    <a:lnTo>
                      <a:pt x="8712" y="324020"/>
                    </a:lnTo>
                    <a:cubicBezTo>
                      <a:pt x="3734" y="324020"/>
                      <a:pt x="0" y="320296"/>
                      <a:pt x="0" y="315330"/>
                    </a:cubicBezTo>
                    <a:lnTo>
                      <a:pt x="0" y="8690"/>
                    </a:lnTo>
                    <a:cubicBezTo>
                      <a:pt x="0" y="3725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EA4E0B35-1DA0-4F42-85E0-9B5BF023D016}"/>
                  </a:ext>
                </a:extLst>
              </p:cNvPr>
              <p:cNvSpPr/>
              <p:nvPr/>
            </p:nvSpPr>
            <p:spPr>
              <a:xfrm>
                <a:off x="18699337" y="7484853"/>
                <a:ext cx="1142391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8" h="247">
                    <a:moveTo>
                      <a:pt x="0" y="247"/>
                    </a:moveTo>
                    <a:lnTo>
                      <a:pt x="424" y="247"/>
                    </a:lnTo>
                    <a:lnTo>
                      <a:pt x="849" y="247"/>
                    </a:lnTo>
                    <a:cubicBezTo>
                      <a:pt x="868" y="247"/>
                      <a:pt x="886" y="240"/>
                      <a:pt x="898" y="228"/>
                    </a:cubicBezTo>
                    <a:cubicBezTo>
                      <a:pt x="911" y="215"/>
                      <a:pt x="918" y="198"/>
                      <a:pt x="918" y="179"/>
                    </a:cubicBezTo>
                    <a:lnTo>
                      <a:pt x="918" y="124"/>
                    </a:lnTo>
                    <a:lnTo>
                      <a:pt x="918" y="68"/>
                    </a:lnTo>
                    <a:cubicBezTo>
                      <a:pt x="918" y="49"/>
                      <a:pt x="911" y="32"/>
                      <a:pt x="898" y="20"/>
                    </a:cubicBezTo>
                    <a:cubicBezTo>
                      <a:pt x="886" y="8"/>
                      <a:pt x="868" y="0"/>
                      <a:pt x="849" y="0"/>
                    </a:cubicBezTo>
                    <a:lnTo>
                      <a:pt x="424" y="0"/>
                    </a:lnTo>
                    <a:lnTo>
                      <a:pt x="0" y="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AEC02AB-616B-0743-B8B5-0D5F1864F7B5}"/>
                  </a:ext>
                </a:extLst>
              </p:cNvPr>
              <p:cNvSpPr/>
              <p:nvPr/>
            </p:nvSpPr>
            <p:spPr>
              <a:xfrm>
                <a:off x="18699337" y="7534703"/>
                <a:ext cx="1005354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8" h="168">
                    <a:moveTo>
                      <a:pt x="0" y="168"/>
                    </a:moveTo>
                    <a:lnTo>
                      <a:pt x="392" y="168"/>
                    </a:lnTo>
                    <a:lnTo>
                      <a:pt x="784" y="168"/>
                    </a:lnTo>
                    <a:cubicBezTo>
                      <a:pt x="791" y="168"/>
                      <a:pt x="797" y="165"/>
                      <a:pt x="801" y="161"/>
                    </a:cubicBezTo>
                    <a:cubicBezTo>
                      <a:pt x="805" y="156"/>
                      <a:pt x="808" y="150"/>
                      <a:pt x="808" y="144"/>
                    </a:cubicBezTo>
                    <a:lnTo>
                      <a:pt x="808" y="84"/>
                    </a:lnTo>
                    <a:lnTo>
                      <a:pt x="808" y="24"/>
                    </a:lnTo>
                    <a:cubicBezTo>
                      <a:pt x="808" y="17"/>
                      <a:pt x="805" y="11"/>
                      <a:pt x="801" y="7"/>
                    </a:cubicBezTo>
                    <a:cubicBezTo>
                      <a:pt x="797" y="2"/>
                      <a:pt x="791" y="0"/>
                      <a:pt x="784" y="0"/>
                    </a:cubicBezTo>
                    <a:lnTo>
                      <a:pt x="392" y="0"/>
                    </a:lnTo>
                    <a:lnTo>
                      <a:pt x="0" y="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6C65B3C9-97FD-0244-A30C-B7AEC7A7D320}"/>
                  </a:ext>
                </a:extLst>
              </p:cNvPr>
              <p:cNvSpPr/>
              <p:nvPr/>
            </p:nvSpPr>
            <p:spPr>
              <a:xfrm>
                <a:off x="18690615" y="7525979"/>
                <a:ext cx="1022796" cy="224321"/>
              </a:xfrm>
              <a:custGeom>
                <a:avLst/>
                <a:gdLst>
                  <a:gd name="connsiteX0" fmla="*/ 17442 w 1022796"/>
                  <a:gd name="connsiteY0" fmla="*/ 17447 h 224321"/>
                  <a:gd name="connsiteX1" fmla="*/ 17442 w 1022796"/>
                  <a:gd name="connsiteY1" fmla="*/ 208120 h 224321"/>
                  <a:gd name="connsiteX2" fmla="*/ 984204 w 1022796"/>
                  <a:gd name="connsiteY2" fmla="*/ 208120 h 224321"/>
                  <a:gd name="connsiteX3" fmla="*/ 999134 w 1022796"/>
                  <a:gd name="connsiteY3" fmla="*/ 201930 h 224321"/>
                  <a:gd name="connsiteX4" fmla="*/ 1005356 w 1022796"/>
                  <a:gd name="connsiteY4" fmla="*/ 187072 h 224321"/>
                  <a:gd name="connsiteX5" fmla="*/ 1005356 w 1022796"/>
                  <a:gd name="connsiteY5" fmla="*/ 38496 h 224321"/>
                  <a:gd name="connsiteX6" fmla="*/ 999134 w 1022796"/>
                  <a:gd name="connsiteY6" fmla="*/ 23638 h 224321"/>
                  <a:gd name="connsiteX7" fmla="*/ 984204 w 1022796"/>
                  <a:gd name="connsiteY7" fmla="*/ 17447 h 224321"/>
                  <a:gd name="connsiteX8" fmla="*/ 8710 w 1022796"/>
                  <a:gd name="connsiteY8" fmla="*/ 0 h 224321"/>
                  <a:gd name="connsiteX9" fmla="*/ 984224 w 1022796"/>
                  <a:gd name="connsiteY9" fmla="*/ 0 h 224321"/>
                  <a:gd name="connsiteX10" fmla="*/ 1011598 w 1022796"/>
                  <a:gd name="connsiteY10" fmla="*/ 11154 h 224321"/>
                  <a:gd name="connsiteX11" fmla="*/ 1022796 w 1022796"/>
                  <a:gd name="connsiteY11" fmla="*/ 38420 h 224321"/>
                  <a:gd name="connsiteX12" fmla="*/ 1022796 w 1022796"/>
                  <a:gd name="connsiteY12" fmla="*/ 187141 h 224321"/>
                  <a:gd name="connsiteX13" fmla="*/ 1011598 w 1022796"/>
                  <a:gd name="connsiteY13" fmla="*/ 213167 h 224321"/>
                  <a:gd name="connsiteX14" fmla="*/ 984224 w 1022796"/>
                  <a:gd name="connsiteY14" fmla="*/ 224321 h 224321"/>
                  <a:gd name="connsiteX15" fmla="*/ 8710 w 1022796"/>
                  <a:gd name="connsiteY15" fmla="*/ 224321 h 224321"/>
                  <a:gd name="connsiteX16" fmla="*/ 0 w 1022796"/>
                  <a:gd name="connsiteY16" fmla="*/ 216885 h 224321"/>
                  <a:gd name="connsiteX17" fmla="*/ 0 w 1022796"/>
                  <a:gd name="connsiteY17" fmla="*/ 8676 h 224321"/>
                  <a:gd name="connsiteX18" fmla="*/ 8710 w 1022796"/>
                  <a:gd name="connsiteY18" fmla="*/ 0 h 22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2796" h="224321">
                    <a:moveTo>
                      <a:pt x="17442" y="17447"/>
                    </a:moveTo>
                    <a:lnTo>
                      <a:pt x="17442" y="208120"/>
                    </a:lnTo>
                    <a:lnTo>
                      <a:pt x="984204" y="208120"/>
                    </a:lnTo>
                    <a:cubicBezTo>
                      <a:pt x="989180" y="208120"/>
                      <a:pt x="995402" y="205644"/>
                      <a:pt x="999134" y="201930"/>
                    </a:cubicBezTo>
                    <a:cubicBezTo>
                      <a:pt x="1002866" y="196977"/>
                      <a:pt x="1005356" y="192024"/>
                      <a:pt x="1005356" y="187072"/>
                    </a:cubicBezTo>
                    <a:lnTo>
                      <a:pt x="1005356" y="38496"/>
                    </a:lnTo>
                    <a:cubicBezTo>
                      <a:pt x="1005356" y="32305"/>
                      <a:pt x="1002866" y="27352"/>
                      <a:pt x="999134" y="23638"/>
                    </a:cubicBezTo>
                    <a:cubicBezTo>
                      <a:pt x="995402" y="19924"/>
                      <a:pt x="989180" y="17447"/>
                      <a:pt x="984204" y="17447"/>
                    </a:cubicBezTo>
                    <a:close/>
                    <a:moveTo>
                      <a:pt x="8710" y="0"/>
                    </a:moveTo>
                    <a:lnTo>
                      <a:pt x="984224" y="0"/>
                    </a:lnTo>
                    <a:cubicBezTo>
                      <a:pt x="994178" y="0"/>
                      <a:pt x="1004132" y="3718"/>
                      <a:pt x="1011598" y="11154"/>
                    </a:cubicBezTo>
                    <a:cubicBezTo>
                      <a:pt x="1019064" y="18590"/>
                      <a:pt x="1022796" y="28505"/>
                      <a:pt x="1022796" y="38420"/>
                    </a:cubicBezTo>
                    <a:lnTo>
                      <a:pt x="1022796" y="187141"/>
                    </a:lnTo>
                    <a:cubicBezTo>
                      <a:pt x="1022796" y="197056"/>
                      <a:pt x="1019064" y="206970"/>
                      <a:pt x="1011598" y="213167"/>
                    </a:cubicBezTo>
                    <a:cubicBezTo>
                      <a:pt x="1004132" y="220603"/>
                      <a:pt x="994178" y="224321"/>
                      <a:pt x="984224" y="224321"/>
                    </a:cubicBezTo>
                    <a:lnTo>
                      <a:pt x="8710" y="224321"/>
                    </a:lnTo>
                    <a:cubicBezTo>
                      <a:pt x="3734" y="224321"/>
                      <a:pt x="0" y="220603"/>
                      <a:pt x="0" y="216885"/>
                    </a:cubicBezTo>
                    <a:lnTo>
                      <a:pt x="0" y="8676"/>
                    </a:lnTo>
                    <a:cubicBezTo>
                      <a:pt x="0" y="3718"/>
                      <a:pt x="3734" y="0"/>
                      <a:pt x="87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CD63075D-E1FE-084B-ACF7-7E33E2129B26}"/>
                  </a:ext>
                </a:extLst>
              </p:cNvPr>
              <p:cNvSpPr/>
              <p:nvPr/>
            </p:nvSpPr>
            <p:spPr>
              <a:xfrm>
                <a:off x="19575129" y="7608230"/>
                <a:ext cx="13828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" h="13">
                    <a:moveTo>
                      <a:pt x="105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05" y="0"/>
                    </a:lnTo>
                    <a:cubicBezTo>
                      <a:pt x="109" y="0"/>
                      <a:pt x="112" y="3"/>
                      <a:pt x="112" y="6"/>
                    </a:cubicBezTo>
                    <a:cubicBezTo>
                      <a:pt x="112" y="10"/>
                      <a:pt x="109" y="13"/>
                      <a:pt x="10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EBCBB583-6F50-9647-9B0B-5F55C4C267A9}"/>
                  </a:ext>
                </a:extLst>
              </p:cNvPr>
              <p:cNvSpPr/>
              <p:nvPr/>
            </p:nvSpPr>
            <p:spPr>
              <a:xfrm>
                <a:off x="19274893" y="7663064"/>
                <a:ext cx="43851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3" h="13">
                    <a:moveTo>
                      <a:pt x="346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46" y="0"/>
                    </a:lnTo>
                    <a:cubicBezTo>
                      <a:pt x="350" y="0"/>
                      <a:pt x="353" y="3"/>
                      <a:pt x="353" y="7"/>
                    </a:cubicBezTo>
                    <a:cubicBezTo>
                      <a:pt x="353" y="11"/>
                      <a:pt x="350" y="13"/>
                      <a:pt x="34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1AE73ED6-5346-DD49-A36B-450A7C2F1278}"/>
                  </a:ext>
                </a:extLst>
              </p:cNvPr>
              <p:cNvSpPr/>
              <p:nvPr/>
            </p:nvSpPr>
            <p:spPr>
              <a:xfrm>
                <a:off x="18690617" y="7608230"/>
                <a:ext cx="35878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" h="13">
                    <a:moveTo>
                      <a:pt x="282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82" y="0"/>
                    </a:lnTo>
                    <a:cubicBezTo>
                      <a:pt x="286" y="0"/>
                      <a:pt x="289" y="3"/>
                      <a:pt x="289" y="6"/>
                    </a:cubicBezTo>
                    <a:cubicBezTo>
                      <a:pt x="289" y="10"/>
                      <a:pt x="286" y="13"/>
                      <a:pt x="28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09C6AB2D-C4C9-5446-BAA2-8E889186BD95}"/>
                  </a:ext>
                </a:extLst>
              </p:cNvPr>
              <p:cNvSpPr/>
              <p:nvPr/>
            </p:nvSpPr>
            <p:spPr>
              <a:xfrm>
                <a:off x="18918597" y="7663064"/>
                <a:ext cx="9841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13">
                    <a:moveTo>
                      <a:pt x="74" y="13"/>
                    </a:moveTo>
                    <a:lnTo>
                      <a:pt x="6" y="13"/>
                    </a:lnTo>
                    <a:cubicBezTo>
                      <a:pt x="2" y="13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74" y="0"/>
                    </a:lnTo>
                    <a:cubicBezTo>
                      <a:pt x="77" y="0"/>
                      <a:pt x="80" y="3"/>
                      <a:pt x="80" y="7"/>
                    </a:cubicBezTo>
                    <a:cubicBezTo>
                      <a:pt x="80" y="11"/>
                      <a:pt x="77" y="13"/>
                      <a:pt x="7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6D1D9DE-598F-C14D-A202-1032C0F4538E}"/>
                  </a:ext>
                </a:extLst>
              </p:cNvPr>
              <p:cNvSpPr/>
              <p:nvPr/>
            </p:nvSpPr>
            <p:spPr>
              <a:xfrm>
                <a:off x="18360482" y="7386401"/>
                <a:ext cx="1056431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9" h="79">
                    <a:moveTo>
                      <a:pt x="0" y="79"/>
                    </a:moveTo>
                    <a:lnTo>
                      <a:pt x="849" y="79"/>
                    </a:lnTo>
                    <a:lnTo>
                      <a:pt x="84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CCCDC160-E49A-6646-B223-653FA8A89E1D}"/>
                  </a:ext>
                </a:extLst>
              </p:cNvPr>
              <p:cNvSpPr/>
              <p:nvPr/>
            </p:nvSpPr>
            <p:spPr>
              <a:xfrm>
                <a:off x="18351759" y="7378924"/>
                <a:ext cx="1072628" cy="112161"/>
              </a:xfrm>
              <a:custGeom>
                <a:avLst/>
                <a:gdLst>
                  <a:gd name="connsiteX0" fmla="*/ 17440 w 1072628"/>
                  <a:gd name="connsiteY0" fmla="*/ 16201 h 112161"/>
                  <a:gd name="connsiteX1" fmla="*/ 17440 w 1072628"/>
                  <a:gd name="connsiteY1" fmla="*/ 95960 h 112161"/>
                  <a:gd name="connsiteX2" fmla="*/ 1056428 w 1072628"/>
                  <a:gd name="connsiteY2" fmla="*/ 95960 h 112161"/>
                  <a:gd name="connsiteX3" fmla="*/ 1056428 w 1072628"/>
                  <a:gd name="connsiteY3" fmla="*/ 16201 h 112161"/>
                  <a:gd name="connsiteX4" fmla="*/ 8712 w 1072628"/>
                  <a:gd name="connsiteY4" fmla="*/ 0 h 112161"/>
                  <a:gd name="connsiteX5" fmla="*/ 1065162 w 1072628"/>
                  <a:gd name="connsiteY5" fmla="*/ 0 h 112161"/>
                  <a:gd name="connsiteX6" fmla="*/ 1072628 w 1072628"/>
                  <a:gd name="connsiteY6" fmla="*/ 7395 h 112161"/>
                  <a:gd name="connsiteX7" fmla="*/ 1072628 w 1072628"/>
                  <a:gd name="connsiteY7" fmla="*/ 104766 h 112161"/>
                  <a:gd name="connsiteX8" fmla="*/ 1065162 w 1072628"/>
                  <a:gd name="connsiteY8" fmla="*/ 112161 h 112161"/>
                  <a:gd name="connsiteX9" fmla="*/ 8712 w 1072628"/>
                  <a:gd name="connsiteY9" fmla="*/ 112161 h 112161"/>
                  <a:gd name="connsiteX10" fmla="*/ 0 w 1072628"/>
                  <a:gd name="connsiteY10" fmla="*/ 104766 h 112161"/>
                  <a:gd name="connsiteX11" fmla="*/ 0 w 1072628"/>
                  <a:gd name="connsiteY11" fmla="*/ 7395 h 112161"/>
                  <a:gd name="connsiteX12" fmla="*/ 8712 w 1072628"/>
                  <a:gd name="connsiteY12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2628" h="112161">
                    <a:moveTo>
                      <a:pt x="17440" y="16201"/>
                    </a:moveTo>
                    <a:lnTo>
                      <a:pt x="17440" y="95960"/>
                    </a:lnTo>
                    <a:lnTo>
                      <a:pt x="1056428" y="95960"/>
                    </a:lnTo>
                    <a:lnTo>
                      <a:pt x="1056428" y="16201"/>
                    </a:lnTo>
                    <a:close/>
                    <a:moveTo>
                      <a:pt x="8712" y="0"/>
                    </a:moveTo>
                    <a:lnTo>
                      <a:pt x="1065162" y="0"/>
                    </a:lnTo>
                    <a:cubicBezTo>
                      <a:pt x="1068896" y="0"/>
                      <a:pt x="1072628" y="3698"/>
                      <a:pt x="1072628" y="7395"/>
                    </a:cubicBezTo>
                    <a:lnTo>
                      <a:pt x="1072628" y="104766"/>
                    </a:lnTo>
                    <a:cubicBezTo>
                      <a:pt x="1072628" y="108464"/>
                      <a:pt x="1068896" y="112161"/>
                      <a:pt x="1065162" y="112161"/>
                    </a:cubicBezTo>
                    <a:lnTo>
                      <a:pt x="8712" y="112161"/>
                    </a:lnTo>
                    <a:cubicBezTo>
                      <a:pt x="3734" y="112161"/>
                      <a:pt x="0" y="108464"/>
                      <a:pt x="0" y="104766"/>
                    </a:cubicBezTo>
                    <a:lnTo>
                      <a:pt x="0" y="7395"/>
                    </a:lnTo>
                    <a:cubicBezTo>
                      <a:pt x="0" y="3698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1B32CA17-31FF-FE43-9D6B-C24D0DB7B866}"/>
                  </a:ext>
                </a:extLst>
              </p:cNvPr>
              <p:cNvSpPr/>
              <p:nvPr/>
            </p:nvSpPr>
            <p:spPr>
              <a:xfrm>
                <a:off x="19418156" y="7386401"/>
                <a:ext cx="523233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1" h="79">
                    <a:moveTo>
                      <a:pt x="382" y="0"/>
                    </a:moveTo>
                    <a:lnTo>
                      <a:pt x="191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0" y="79"/>
                    </a:lnTo>
                    <a:lnTo>
                      <a:pt x="191" y="79"/>
                    </a:lnTo>
                    <a:lnTo>
                      <a:pt x="382" y="79"/>
                    </a:lnTo>
                    <a:cubicBezTo>
                      <a:pt x="393" y="79"/>
                      <a:pt x="403" y="74"/>
                      <a:pt x="409" y="68"/>
                    </a:cubicBezTo>
                    <a:cubicBezTo>
                      <a:pt x="417" y="61"/>
                      <a:pt x="421" y="51"/>
                      <a:pt x="421" y="40"/>
                    </a:cubicBezTo>
                    <a:cubicBezTo>
                      <a:pt x="421" y="29"/>
                      <a:pt x="417" y="19"/>
                      <a:pt x="409" y="12"/>
                    </a:cubicBezTo>
                    <a:cubicBezTo>
                      <a:pt x="403" y="5"/>
                      <a:pt x="393" y="0"/>
                      <a:pt x="38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EC9C711B-A4DC-D748-9767-64BB406F1F31}"/>
                  </a:ext>
                </a:extLst>
              </p:cNvPr>
              <p:cNvSpPr/>
              <p:nvPr/>
            </p:nvSpPr>
            <p:spPr>
              <a:xfrm>
                <a:off x="19409440" y="7378924"/>
                <a:ext cx="540672" cy="112161"/>
              </a:xfrm>
              <a:custGeom>
                <a:avLst/>
                <a:gdLst>
                  <a:gd name="connsiteX0" fmla="*/ 16194 w 540672"/>
                  <a:gd name="connsiteY0" fmla="*/ 16201 h 112161"/>
                  <a:gd name="connsiteX1" fmla="*/ 16194 w 540672"/>
                  <a:gd name="connsiteY1" fmla="*/ 95960 h 112161"/>
                  <a:gd name="connsiteX2" fmla="*/ 483464 w 540672"/>
                  <a:gd name="connsiteY2" fmla="*/ 95960 h 112161"/>
                  <a:gd name="connsiteX3" fmla="*/ 512046 w 540672"/>
                  <a:gd name="connsiteY3" fmla="*/ 84917 h 112161"/>
                  <a:gd name="connsiteX4" fmla="*/ 523232 w 540672"/>
                  <a:gd name="connsiteY4" fmla="*/ 56694 h 112161"/>
                  <a:gd name="connsiteX5" fmla="*/ 512046 w 540672"/>
                  <a:gd name="connsiteY5" fmla="*/ 28472 h 112161"/>
                  <a:gd name="connsiteX6" fmla="*/ 483464 w 540672"/>
                  <a:gd name="connsiteY6" fmla="*/ 16201 h 112161"/>
                  <a:gd name="connsiteX7" fmla="*/ 8700 w 540672"/>
                  <a:gd name="connsiteY7" fmla="*/ 0 h 112161"/>
                  <a:gd name="connsiteX8" fmla="*/ 483498 w 540672"/>
                  <a:gd name="connsiteY8" fmla="*/ 0 h 112161"/>
                  <a:gd name="connsiteX9" fmla="*/ 523272 w 540672"/>
                  <a:gd name="connsiteY9" fmla="*/ 16023 h 112161"/>
                  <a:gd name="connsiteX10" fmla="*/ 540672 w 540672"/>
                  <a:gd name="connsiteY10" fmla="*/ 56697 h 112161"/>
                  <a:gd name="connsiteX11" fmla="*/ 523272 w 540672"/>
                  <a:gd name="connsiteY11" fmla="*/ 96138 h 112161"/>
                  <a:gd name="connsiteX12" fmla="*/ 483498 w 540672"/>
                  <a:gd name="connsiteY12" fmla="*/ 112161 h 112161"/>
                  <a:gd name="connsiteX13" fmla="*/ 8700 w 540672"/>
                  <a:gd name="connsiteY13" fmla="*/ 112161 h 112161"/>
                  <a:gd name="connsiteX14" fmla="*/ 0 w 540672"/>
                  <a:gd name="connsiteY14" fmla="*/ 104766 h 112161"/>
                  <a:gd name="connsiteX15" fmla="*/ 0 w 540672"/>
                  <a:gd name="connsiteY15" fmla="*/ 7395 h 112161"/>
                  <a:gd name="connsiteX16" fmla="*/ 8700 w 540672"/>
                  <a:gd name="connsiteY16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0672" h="112161">
                    <a:moveTo>
                      <a:pt x="16194" y="16201"/>
                    </a:moveTo>
                    <a:lnTo>
                      <a:pt x="16194" y="95960"/>
                    </a:lnTo>
                    <a:lnTo>
                      <a:pt x="483464" y="95960"/>
                    </a:lnTo>
                    <a:cubicBezTo>
                      <a:pt x="494648" y="95960"/>
                      <a:pt x="504590" y="92279"/>
                      <a:pt x="512046" y="84917"/>
                    </a:cubicBezTo>
                    <a:cubicBezTo>
                      <a:pt x="519502" y="77554"/>
                      <a:pt x="523232" y="66511"/>
                      <a:pt x="523232" y="56694"/>
                    </a:cubicBezTo>
                    <a:cubicBezTo>
                      <a:pt x="523232" y="45651"/>
                      <a:pt x="519502" y="35834"/>
                      <a:pt x="512046" y="28472"/>
                    </a:cubicBezTo>
                    <a:cubicBezTo>
                      <a:pt x="504590" y="21109"/>
                      <a:pt x="494648" y="16201"/>
                      <a:pt x="483464" y="16201"/>
                    </a:cubicBezTo>
                    <a:close/>
                    <a:moveTo>
                      <a:pt x="8700" y="0"/>
                    </a:moveTo>
                    <a:lnTo>
                      <a:pt x="483498" y="0"/>
                    </a:lnTo>
                    <a:cubicBezTo>
                      <a:pt x="498414" y="0"/>
                      <a:pt x="513328" y="6163"/>
                      <a:pt x="523272" y="16023"/>
                    </a:cubicBezTo>
                    <a:cubicBezTo>
                      <a:pt x="534458" y="27116"/>
                      <a:pt x="540672" y="40674"/>
                      <a:pt x="540672" y="56697"/>
                    </a:cubicBezTo>
                    <a:cubicBezTo>
                      <a:pt x="540672" y="71487"/>
                      <a:pt x="534458" y="85045"/>
                      <a:pt x="523272" y="96138"/>
                    </a:cubicBezTo>
                    <a:cubicBezTo>
                      <a:pt x="513328" y="107231"/>
                      <a:pt x="498414" y="112161"/>
                      <a:pt x="483498" y="112161"/>
                    </a:cubicBezTo>
                    <a:lnTo>
                      <a:pt x="8700" y="112161"/>
                    </a:lnTo>
                    <a:cubicBezTo>
                      <a:pt x="3728" y="112161"/>
                      <a:pt x="0" y="108464"/>
                      <a:pt x="0" y="104766"/>
                    </a:cubicBezTo>
                    <a:lnTo>
                      <a:pt x="0" y="7395"/>
                    </a:lnTo>
                    <a:cubicBezTo>
                      <a:pt x="0" y="3698"/>
                      <a:pt x="3728" y="0"/>
                      <a:pt x="87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7D31E1A3-D8C3-B240-B05B-6CB90173E4CD}"/>
                  </a:ext>
                </a:extLst>
              </p:cNvPr>
              <p:cNvSpPr/>
              <p:nvPr/>
            </p:nvSpPr>
            <p:spPr>
              <a:xfrm>
                <a:off x="19510348" y="7427527"/>
                <a:ext cx="35380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13">
                    <a:moveTo>
                      <a:pt x="278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78" y="0"/>
                    </a:lnTo>
                    <a:cubicBezTo>
                      <a:pt x="282" y="0"/>
                      <a:pt x="285" y="3"/>
                      <a:pt x="285" y="7"/>
                    </a:cubicBezTo>
                    <a:cubicBezTo>
                      <a:pt x="285" y="10"/>
                      <a:pt x="282" y="13"/>
                      <a:pt x="27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AB50ED1A-E4A4-7147-A602-4A3505ADE4D8}"/>
                  </a:ext>
                </a:extLst>
              </p:cNvPr>
              <p:cNvSpPr/>
              <p:nvPr/>
            </p:nvSpPr>
            <p:spPr>
              <a:xfrm>
                <a:off x="18665701" y="7238100"/>
                <a:ext cx="347576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0" h="119">
                    <a:moveTo>
                      <a:pt x="0" y="119"/>
                    </a:moveTo>
                    <a:lnTo>
                      <a:pt x="280" y="119"/>
                    </a:lnTo>
                    <a:lnTo>
                      <a:pt x="2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C04F1ECB-FAEF-ED41-912D-5577EDE3ADAA}"/>
                  </a:ext>
                </a:extLst>
              </p:cNvPr>
              <p:cNvSpPr/>
              <p:nvPr/>
            </p:nvSpPr>
            <p:spPr>
              <a:xfrm>
                <a:off x="18656980" y="7229376"/>
                <a:ext cx="365016" cy="164502"/>
              </a:xfrm>
              <a:custGeom>
                <a:avLst/>
                <a:gdLst>
                  <a:gd name="connsiteX0" fmla="*/ 17440 w 365016"/>
                  <a:gd name="connsiteY0" fmla="*/ 17448 h 164502"/>
                  <a:gd name="connsiteX1" fmla="*/ 17440 w 365016"/>
                  <a:gd name="connsiteY1" fmla="*/ 148302 h 164502"/>
                  <a:gd name="connsiteX2" fmla="*/ 347576 w 365016"/>
                  <a:gd name="connsiteY2" fmla="*/ 148302 h 164502"/>
                  <a:gd name="connsiteX3" fmla="*/ 347576 w 365016"/>
                  <a:gd name="connsiteY3" fmla="*/ 17448 h 164502"/>
                  <a:gd name="connsiteX4" fmla="*/ 8690 w 365016"/>
                  <a:gd name="connsiteY4" fmla="*/ 0 h 164502"/>
                  <a:gd name="connsiteX5" fmla="*/ 356326 w 365016"/>
                  <a:gd name="connsiteY5" fmla="*/ 0 h 164502"/>
                  <a:gd name="connsiteX6" fmla="*/ 365016 w 365016"/>
                  <a:gd name="connsiteY6" fmla="*/ 8658 h 164502"/>
                  <a:gd name="connsiteX7" fmla="*/ 365016 w 365016"/>
                  <a:gd name="connsiteY7" fmla="*/ 155844 h 164502"/>
                  <a:gd name="connsiteX8" fmla="*/ 356326 w 365016"/>
                  <a:gd name="connsiteY8" fmla="*/ 164502 h 164502"/>
                  <a:gd name="connsiteX9" fmla="*/ 8690 w 365016"/>
                  <a:gd name="connsiteY9" fmla="*/ 164502 h 164502"/>
                  <a:gd name="connsiteX10" fmla="*/ 0 w 365016"/>
                  <a:gd name="connsiteY10" fmla="*/ 155844 h 164502"/>
                  <a:gd name="connsiteX11" fmla="*/ 0 w 365016"/>
                  <a:gd name="connsiteY11" fmla="*/ 8658 h 164502"/>
                  <a:gd name="connsiteX12" fmla="*/ 8690 w 365016"/>
                  <a:gd name="connsiteY12" fmla="*/ 0 h 1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5016" h="164502">
                    <a:moveTo>
                      <a:pt x="17440" y="17448"/>
                    </a:moveTo>
                    <a:lnTo>
                      <a:pt x="17440" y="148302"/>
                    </a:lnTo>
                    <a:lnTo>
                      <a:pt x="347576" y="148302"/>
                    </a:lnTo>
                    <a:lnTo>
                      <a:pt x="347576" y="17448"/>
                    </a:lnTo>
                    <a:close/>
                    <a:moveTo>
                      <a:pt x="8690" y="0"/>
                    </a:moveTo>
                    <a:lnTo>
                      <a:pt x="356326" y="0"/>
                    </a:lnTo>
                    <a:cubicBezTo>
                      <a:pt x="361292" y="0"/>
                      <a:pt x="365016" y="4948"/>
                      <a:pt x="365016" y="8658"/>
                    </a:cubicBezTo>
                    <a:lnTo>
                      <a:pt x="365016" y="155844"/>
                    </a:lnTo>
                    <a:cubicBezTo>
                      <a:pt x="365016" y="162029"/>
                      <a:pt x="361292" y="164502"/>
                      <a:pt x="356326" y="164502"/>
                    </a:cubicBezTo>
                    <a:lnTo>
                      <a:pt x="8690" y="164502"/>
                    </a:lnTo>
                    <a:cubicBezTo>
                      <a:pt x="3724" y="164502"/>
                      <a:pt x="0" y="162029"/>
                      <a:pt x="0" y="155844"/>
                    </a:cubicBezTo>
                    <a:lnTo>
                      <a:pt x="0" y="8658"/>
                    </a:lnTo>
                    <a:cubicBezTo>
                      <a:pt x="0" y="4948"/>
                      <a:pt x="3724" y="0"/>
                      <a:pt x="86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65DE490-B187-DA47-BD16-9352E9995F5E}"/>
                  </a:ext>
                </a:extLst>
              </p:cNvPr>
              <p:cNvSpPr/>
              <p:nvPr/>
            </p:nvSpPr>
            <p:spPr>
              <a:xfrm>
                <a:off x="19014523" y="7238100"/>
                <a:ext cx="696398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0" h="119">
                    <a:moveTo>
                      <a:pt x="560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560" y="11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59F26641-1B74-854C-9E74-4156EB778A8B}"/>
                  </a:ext>
                </a:extLst>
              </p:cNvPr>
              <p:cNvSpPr/>
              <p:nvPr/>
            </p:nvSpPr>
            <p:spPr>
              <a:xfrm>
                <a:off x="19005802" y="7229376"/>
                <a:ext cx="713838" cy="164502"/>
              </a:xfrm>
              <a:custGeom>
                <a:avLst/>
                <a:gdLst>
                  <a:gd name="connsiteX0" fmla="*/ 17442 w 713838"/>
                  <a:gd name="connsiteY0" fmla="*/ 17448 h 164502"/>
                  <a:gd name="connsiteX1" fmla="*/ 17442 w 713838"/>
                  <a:gd name="connsiteY1" fmla="*/ 148302 h 164502"/>
                  <a:gd name="connsiteX2" fmla="*/ 697642 w 713838"/>
                  <a:gd name="connsiteY2" fmla="*/ 148302 h 164502"/>
                  <a:gd name="connsiteX3" fmla="*/ 697642 w 713838"/>
                  <a:gd name="connsiteY3" fmla="*/ 17448 h 164502"/>
                  <a:gd name="connsiteX4" fmla="*/ 8706 w 713838"/>
                  <a:gd name="connsiteY4" fmla="*/ 0 h 164502"/>
                  <a:gd name="connsiteX5" fmla="*/ 705134 w 713838"/>
                  <a:gd name="connsiteY5" fmla="*/ 0 h 164502"/>
                  <a:gd name="connsiteX6" fmla="*/ 713838 w 713838"/>
                  <a:gd name="connsiteY6" fmla="*/ 8658 h 164502"/>
                  <a:gd name="connsiteX7" fmla="*/ 713838 w 713838"/>
                  <a:gd name="connsiteY7" fmla="*/ 155844 h 164502"/>
                  <a:gd name="connsiteX8" fmla="*/ 705134 w 713838"/>
                  <a:gd name="connsiteY8" fmla="*/ 164502 h 164502"/>
                  <a:gd name="connsiteX9" fmla="*/ 8706 w 713838"/>
                  <a:gd name="connsiteY9" fmla="*/ 164502 h 164502"/>
                  <a:gd name="connsiteX10" fmla="*/ 0 w 713838"/>
                  <a:gd name="connsiteY10" fmla="*/ 155844 h 164502"/>
                  <a:gd name="connsiteX11" fmla="*/ 0 w 713838"/>
                  <a:gd name="connsiteY11" fmla="*/ 8658 h 164502"/>
                  <a:gd name="connsiteX12" fmla="*/ 8706 w 713838"/>
                  <a:gd name="connsiteY12" fmla="*/ 0 h 1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3838" h="164502">
                    <a:moveTo>
                      <a:pt x="17442" y="17448"/>
                    </a:moveTo>
                    <a:lnTo>
                      <a:pt x="17442" y="148302"/>
                    </a:lnTo>
                    <a:lnTo>
                      <a:pt x="697642" y="148302"/>
                    </a:lnTo>
                    <a:lnTo>
                      <a:pt x="697642" y="17448"/>
                    </a:lnTo>
                    <a:close/>
                    <a:moveTo>
                      <a:pt x="8706" y="0"/>
                    </a:moveTo>
                    <a:lnTo>
                      <a:pt x="705134" y="0"/>
                    </a:lnTo>
                    <a:cubicBezTo>
                      <a:pt x="710108" y="0"/>
                      <a:pt x="713838" y="4948"/>
                      <a:pt x="713838" y="8658"/>
                    </a:cubicBezTo>
                    <a:lnTo>
                      <a:pt x="713838" y="155844"/>
                    </a:lnTo>
                    <a:cubicBezTo>
                      <a:pt x="713838" y="162029"/>
                      <a:pt x="710108" y="164502"/>
                      <a:pt x="705134" y="164502"/>
                    </a:cubicBezTo>
                    <a:lnTo>
                      <a:pt x="8706" y="164502"/>
                    </a:lnTo>
                    <a:cubicBezTo>
                      <a:pt x="4974" y="164502"/>
                      <a:pt x="0" y="162029"/>
                      <a:pt x="0" y="155844"/>
                    </a:cubicBezTo>
                    <a:lnTo>
                      <a:pt x="0" y="8658"/>
                    </a:lnTo>
                    <a:cubicBezTo>
                      <a:pt x="0" y="4948"/>
                      <a:pt x="4974" y="0"/>
                      <a:pt x="87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A834975E-AAF4-184B-9508-FC0E07334FB8}"/>
                  </a:ext>
                </a:extLst>
              </p:cNvPr>
              <p:cNvSpPr/>
              <p:nvPr/>
            </p:nvSpPr>
            <p:spPr>
              <a:xfrm>
                <a:off x="18790280" y="7268009"/>
                <a:ext cx="89697" cy="88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72">
                    <a:moveTo>
                      <a:pt x="73" y="36"/>
                    </a:moveTo>
                    <a:cubicBezTo>
                      <a:pt x="73" y="56"/>
                      <a:pt x="57" y="72"/>
                      <a:pt x="37" y="72"/>
                    </a:cubicBezTo>
                    <a:cubicBezTo>
                      <a:pt x="17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3" y="16"/>
                      <a:pt x="73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BFD9E58-62F9-B044-87E1-D2BDB0430246}"/>
                </a:ext>
              </a:extLst>
            </p:cNvPr>
            <p:cNvGrpSpPr/>
            <p:nvPr/>
          </p:nvGrpSpPr>
          <p:grpSpPr>
            <a:xfrm>
              <a:off x="15820313" y="6363247"/>
              <a:ext cx="4766398" cy="492260"/>
              <a:chOff x="15820313" y="6363247"/>
              <a:chExt cx="4766398" cy="492260"/>
            </a:xfrm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7DE28BAC-6B15-CC4B-AAAC-25F7F06C05B4}"/>
                  </a:ext>
                </a:extLst>
              </p:cNvPr>
              <p:cNvSpPr/>
              <p:nvPr/>
            </p:nvSpPr>
            <p:spPr>
              <a:xfrm>
                <a:off x="15929939" y="6470423"/>
                <a:ext cx="4606938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99" h="274">
                    <a:moveTo>
                      <a:pt x="3507" y="274"/>
                    </a:moveTo>
                    <a:lnTo>
                      <a:pt x="7" y="274"/>
                    </a:lnTo>
                    <a:cubicBezTo>
                      <a:pt x="3" y="274"/>
                      <a:pt x="0" y="270"/>
                      <a:pt x="0" y="267"/>
                    </a:cubicBezTo>
                    <a:cubicBezTo>
                      <a:pt x="0" y="263"/>
                      <a:pt x="3" y="260"/>
                      <a:pt x="7" y="260"/>
                    </a:cubicBezTo>
                    <a:lnTo>
                      <a:pt x="3507" y="260"/>
                    </a:lnTo>
                    <a:cubicBezTo>
                      <a:pt x="3554" y="260"/>
                      <a:pt x="3600" y="241"/>
                      <a:pt x="3633" y="207"/>
                    </a:cubicBezTo>
                    <a:cubicBezTo>
                      <a:pt x="3667" y="174"/>
                      <a:pt x="3686" y="129"/>
                      <a:pt x="3686" y="81"/>
                    </a:cubicBezTo>
                    <a:lnTo>
                      <a:pt x="3686" y="7"/>
                    </a:lnTo>
                    <a:cubicBezTo>
                      <a:pt x="3686" y="3"/>
                      <a:pt x="3688" y="0"/>
                      <a:pt x="3692" y="0"/>
                    </a:cubicBezTo>
                    <a:cubicBezTo>
                      <a:pt x="3696" y="0"/>
                      <a:pt x="3699" y="3"/>
                      <a:pt x="3699" y="7"/>
                    </a:cubicBezTo>
                    <a:lnTo>
                      <a:pt x="3699" y="81"/>
                    </a:lnTo>
                    <a:cubicBezTo>
                      <a:pt x="3699" y="132"/>
                      <a:pt x="3679" y="181"/>
                      <a:pt x="3642" y="217"/>
                    </a:cubicBezTo>
                    <a:cubicBezTo>
                      <a:pt x="3606" y="253"/>
                      <a:pt x="3558" y="274"/>
                      <a:pt x="3507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92A4DCD9-87BF-BA44-9FC0-B62C2BE30867}"/>
                  </a:ext>
                </a:extLst>
              </p:cNvPr>
              <p:cNvSpPr/>
              <p:nvPr/>
            </p:nvSpPr>
            <p:spPr>
              <a:xfrm>
                <a:off x="15820313" y="6740854"/>
                <a:ext cx="115859" cy="114653"/>
              </a:xfrm>
              <a:custGeom>
                <a:avLst/>
                <a:gdLst>
                  <a:gd name="connsiteX0" fmla="*/ 57929 w 115859"/>
                  <a:gd name="connsiteY0" fmla="*/ 16201 h 114653"/>
                  <a:gd name="connsiteX1" fmla="*/ 16195 w 115859"/>
                  <a:gd name="connsiteY1" fmla="*/ 56713 h 114653"/>
                  <a:gd name="connsiteX2" fmla="*/ 57929 w 115859"/>
                  <a:gd name="connsiteY2" fmla="*/ 98452 h 114653"/>
                  <a:gd name="connsiteX3" fmla="*/ 99663 w 115859"/>
                  <a:gd name="connsiteY3" fmla="*/ 56713 h 114653"/>
                  <a:gd name="connsiteX4" fmla="*/ 57929 w 115859"/>
                  <a:gd name="connsiteY4" fmla="*/ 16201 h 114653"/>
                  <a:gd name="connsiteX5" fmla="*/ 57929 w 115859"/>
                  <a:gd name="connsiteY5" fmla="*/ 0 h 114653"/>
                  <a:gd name="connsiteX6" fmla="*/ 115859 w 115859"/>
                  <a:gd name="connsiteY6" fmla="*/ 56710 h 114653"/>
                  <a:gd name="connsiteX7" fmla="*/ 57929 w 115859"/>
                  <a:gd name="connsiteY7" fmla="*/ 114653 h 114653"/>
                  <a:gd name="connsiteX8" fmla="*/ 0 w 115859"/>
                  <a:gd name="connsiteY8" fmla="*/ 56710 h 114653"/>
                  <a:gd name="connsiteX9" fmla="*/ 57929 w 115859"/>
                  <a:gd name="connsiteY9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59" h="114653">
                    <a:moveTo>
                      <a:pt x="57929" y="16201"/>
                    </a:moveTo>
                    <a:cubicBezTo>
                      <a:pt x="35835" y="16201"/>
                      <a:pt x="16195" y="34616"/>
                      <a:pt x="16195" y="56713"/>
                    </a:cubicBezTo>
                    <a:cubicBezTo>
                      <a:pt x="16195" y="78810"/>
                      <a:pt x="35835" y="98452"/>
                      <a:pt x="57929" y="98452"/>
                    </a:cubicBezTo>
                    <a:cubicBezTo>
                      <a:pt x="80023" y="98452"/>
                      <a:pt x="99663" y="78810"/>
                      <a:pt x="99663" y="56713"/>
                    </a:cubicBezTo>
                    <a:cubicBezTo>
                      <a:pt x="99663" y="34616"/>
                      <a:pt x="80023" y="16201"/>
                      <a:pt x="57929" y="16201"/>
                    </a:cubicBezTo>
                    <a:close/>
                    <a:moveTo>
                      <a:pt x="57929" y="0"/>
                    </a:moveTo>
                    <a:cubicBezTo>
                      <a:pt x="89976" y="0"/>
                      <a:pt x="115859" y="24657"/>
                      <a:pt x="115859" y="56710"/>
                    </a:cubicBezTo>
                    <a:cubicBezTo>
                      <a:pt x="115859" y="88764"/>
                      <a:pt x="89976" y="114653"/>
                      <a:pt x="57929" y="114653"/>
                    </a:cubicBezTo>
                    <a:cubicBezTo>
                      <a:pt x="25883" y="114653"/>
                      <a:pt x="0" y="88764"/>
                      <a:pt x="0" y="56710"/>
                    </a:cubicBezTo>
                    <a:cubicBezTo>
                      <a:pt x="0" y="24657"/>
                      <a:pt x="25883" y="0"/>
                      <a:pt x="57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EB1628AF-294D-864E-813A-58F87C93F003}"/>
                  </a:ext>
                </a:extLst>
              </p:cNvPr>
              <p:cNvSpPr/>
              <p:nvPr/>
            </p:nvSpPr>
            <p:spPr>
              <a:xfrm>
                <a:off x="20470851" y="6363247"/>
                <a:ext cx="115860" cy="115899"/>
              </a:xfrm>
              <a:custGeom>
                <a:avLst/>
                <a:gdLst>
                  <a:gd name="connsiteX0" fmla="*/ 57940 w 115860"/>
                  <a:gd name="connsiteY0" fmla="*/ 17447 h 115899"/>
                  <a:gd name="connsiteX1" fmla="*/ 17442 w 115860"/>
                  <a:gd name="connsiteY1" fmla="*/ 57959 h 115899"/>
                  <a:gd name="connsiteX2" fmla="*/ 57940 w 115860"/>
                  <a:gd name="connsiteY2" fmla="*/ 99698 h 115899"/>
                  <a:gd name="connsiteX3" fmla="*/ 99664 w 115860"/>
                  <a:gd name="connsiteY3" fmla="*/ 57959 h 115899"/>
                  <a:gd name="connsiteX4" fmla="*/ 57940 w 115860"/>
                  <a:gd name="connsiteY4" fmla="*/ 17447 h 115899"/>
                  <a:gd name="connsiteX5" fmla="*/ 57930 w 115860"/>
                  <a:gd name="connsiteY5" fmla="*/ 0 h 115899"/>
                  <a:gd name="connsiteX6" fmla="*/ 115860 w 115860"/>
                  <a:gd name="connsiteY6" fmla="*/ 57950 h 115899"/>
                  <a:gd name="connsiteX7" fmla="*/ 57930 w 115860"/>
                  <a:gd name="connsiteY7" fmla="*/ 115899 h 115899"/>
                  <a:gd name="connsiteX8" fmla="*/ 0 w 115860"/>
                  <a:gd name="connsiteY8" fmla="*/ 57950 h 115899"/>
                  <a:gd name="connsiteX9" fmla="*/ 57930 w 115860"/>
                  <a:gd name="connsiteY9" fmla="*/ 0 h 11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60" h="115899">
                    <a:moveTo>
                      <a:pt x="57940" y="17447"/>
                    </a:moveTo>
                    <a:cubicBezTo>
                      <a:pt x="35850" y="17447"/>
                      <a:pt x="17442" y="35862"/>
                      <a:pt x="17442" y="57959"/>
                    </a:cubicBezTo>
                    <a:cubicBezTo>
                      <a:pt x="17442" y="80056"/>
                      <a:pt x="35850" y="99698"/>
                      <a:pt x="57940" y="99698"/>
                    </a:cubicBezTo>
                    <a:cubicBezTo>
                      <a:pt x="81256" y="99698"/>
                      <a:pt x="99664" y="80056"/>
                      <a:pt x="99664" y="57959"/>
                    </a:cubicBezTo>
                    <a:cubicBezTo>
                      <a:pt x="99664" y="35862"/>
                      <a:pt x="81256" y="17447"/>
                      <a:pt x="57940" y="17447"/>
                    </a:cubicBezTo>
                    <a:close/>
                    <a:moveTo>
                      <a:pt x="57930" y="0"/>
                    </a:moveTo>
                    <a:cubicBezTo>
                      <a:pt x="89976" y="0"/>
                      <a:pt x="115860" y="25893"/>
                      <a:pt x="115860" y="57950"/>
                    </a:cubicBezTo>
                    <a:cubicBezTo>
                      <a:pt x="115860" y="90007"/>
                      <a:pt x="89976" y="115899"/>
                      <a:pt x="57930" y="115899"/>
                    </a:cubicBezTo>
                    <a:cubicBezTo>
                      <a:pt x="25884" y="115899"/>
                      <a:pt x="0" y="90007"/>
                      <a:pt x="0" y="57950"/>
                    </a:cubicBezTo>
                    <a:cubicBezTo>
                      <a:pt x="0" y="25893"/>
                      <a:pt x="25884" y="0"/>
                      <a:pt x="5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10C7236-AB3E-1C4E-BBB7-5F8C5C366673}"/>
                </a:ext>
              </a:extLst>
            </p:cNvPr>
            <p:cNvGrpSpPr/>
            <p:nvPr/>
          </p:nvGrpSpPr>
          <p:grpSpPr>
            <a:xfrm>
              <a:off x="18882468" y="4723209"/>
              <a:ext cx="2646064" cy="1441888"/>
              <a:chOff x="18882468" y="4723209"/>
              <a:chExt cx="2646064" cy="1441888"/>
            </a:xfrm>
          </p:grpSpPr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1E3A1316-570B-E84E-8492-013475BCD000}"/>
                  </a:ext>
                </a:extLst>
              </p:cNvPr>
              <p:cNvSpPr/>
              <p:nvPr/>
            </p:nvSpPr>
            <p:spPr>
              <a:xfrm>
                <a:off x="18889943" y="4730687"/>
                <a:ext cx="2629863" cy="14256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2" h="1145">
                    <a:moveTo>
                      <a:pt x="2008" y="1145"/>
                    </a:moveTo>
                    <a:lnTo>
                      <a:pt x="1056" y="1145"/>
                    </a:lnTo>
                    <a:lnTo>
                      <a:pt x="104" y="1145"/>
                    </a:lnTo>
                    <a:cubicBezTo>
                      <a:pt x="76" y="1145"/>
                      <a:pt x="50" y="1133"/>
                      <a:pt x="31" y="1114"/>
                    </a:cubicBezTo>
                    <a:cubicBezTo>
                      <a:pt x="12" y="1095"/>
                      <a:pt x="0" y="1069"/>
                      <a:pt x="0" y="1040"/>
                    </a:cubicBezTo>
                    <a:lnTo>
                      <a:pt x="0" y="573"/>
                    </a:lnTo>
                    <a:lnTo>
                      <a:pt x="0" y="105"/>
                    </a:lnTo>
                    <a:cubicBezTo>
                      <a:pt x="0" y="76"/>
                      <a:pt x="12" y="50"/>
                      <a:pt x="31" y="31"/>
                    </a:cubicBezTo>
                    <a:cubicBezTo>
                      <a:pt x="50" y="12"/>
                      <a:pt x="76" y="0"/>
                      <a:pt x="104" y="0"/>
                    </a:cubicBezTo>
                    <a:lnTo>
                      <a:pt x="1056" y="0"/>
                    </a:lnTo>
                    <a:lnTo>
                      <a:pt x="2008" y="0"/>
                    </a:lnTo>
                    <a:cubicBezTo>
                      <a:pt x="2037" y="0"/>
                      <a:pt x="2063" y="12"/>
                      <a:pt x="2082" y="31"/>
                    </a:cubicBezTo>
                    <a:cubicBezTo>
                      <a:pt x="2101" y="50"/>
                      <a:pt x="2112" y="76"/>
                      <a:pt x="2112" y="105"/>
                    </a:cubicBezTo>
                    <a:lnTo>
                      <a:pt x="2112" y="573"/>
                    </a:lnTo>
                    <a:lnTo>
                      <a:pt x="2112" y="1040"/>
                    </a:lnTo>
                    <a:cubicBezTo>
                      <a:pt x="2112" y="1069"/>
                      <a:pt x="2101" y="1095"/>
                      <a:pt x="2082" y="1114"/>
                    </a:cubicBezTo>
                    <a:cubicBezTo>
                      <a:pt x="2063" y="1133"/>
                      <a:pt x="2037" y="1145"/>
                      <a:pt x="2008" y="1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1F2030C5-EA96-534E-8738-458A3CA86314}"/>
                  </a:ext>
                </a:extLst>
              </p:cNvPr>
              <p:cNvSpPr/>
              <p:nvPr/>
            </p:nvSpPr>
            <p:spPr>
              <a:xfrm>
                <a:off x="18882468" y="4723209"/>
                <a:ext cx="2646064" cy="1441887"/>
              </a:xfrm>
              <a:custGeom>
                <a:avLst/>
                <a:gdLst>
                  <a:gd name="connsiteX0" fmla="*/ 136980 w 2646064"/>
                  <a:gd name="connsiteY0" fmla="*/ 16201 h 1441887"/>
                  <a:gd name="connsiteX1" fmla="*/ 51062 w 2646064"/>
                  <a:gd name="connsiteY1" fmla="*/ 52310 h 1441887"/>
                  <a:gd name="connsiteX2" fmla="*/ 16196 w 2646064"/>
                  <a:gd name="connsiteY2" fmla="*/ 138224 h 1441887"/>
                  <a:gd name="connsiteX3" fmla="*/ 16196 w 2646064"/>
                  <a:gd name="connsiteY3" fmla="*/ 1302418 h 1441887"/>
                  <a:gd name="connsiteX4" fmla="*/ 51062 w 2646064"/>
                  <a:gd name="connsiteY4" fmla="*/ 1388331 h 1441887"/>
                  <a:gd name="connsiteX5" fmla="*/ 136980 w 2646064"/>
                  <a:gd name="connsiteY5" fmla="*/ 1424440 h 1441887"/>
                  <a:gd name="connsiteX6" fmla="*/ 2507838 w 2646064"/>
                  <a:gd name="connsiteY6" fmla="*/ 1424440 h 1441887"/>
                  <a:gd name="connsiteX7" fmla="*/ 2593756 w 2646064"/>
                  <a:gd name="connsiteY7" fmla="*/ 1388331 h 1441887"/>
                  <a:gd name="connsiteX8" fmla="*/ 2629868 w 2646064"/>
                  <a:gd name="connsiteY8" fmla="*/ 1302418 h 1441887"/>
                  <a:gd name="connsiteX9" fmla="*/ 2629868 w 2646064"/>
                  <a:gd name="connsiteY9" fmla="*/ 138224 h 1441887"/>
                  <a:gd name="connsiteX10" fmla="*/ 2593756 w 2646064"/>
                  <a:gd name="connsiteY10" fmla="*/ 52310 h 1441887"/>
                  <a:gd name="connsiteX11" fmla="*/ 2507838 w 2646064"/>
                  <a:gd name="connsiteY11" fmla="*/ 16201 h 1441887"/>
                  <a:gd name="connsiteX12" fmla="*/ 136974 w 2646064"/>
                  <a:gd name="connsiteY12" fmla="*/ 0 h 1441887"/>
                  <a:gd name="connsiteX13" fmla="*/ 2507846 w 2646064"/>
                  <a:gd name="connsiteY13" fmla="*/ 0 h 1441887"/>
                  <a:gd name="connsiteX14" fmla="*/ 2604972 w 2646064"/>
                  <a:gd name="connsiteY14" fmla="*/ 39845 h 1441887"/>
                  <a:gd name="connsiteX15" fmla="*/ 2646064 w 2646064"/>
                  <a:gd name="connsiteY15" fmla="*/ 138212 h 1441887"/>
                  <a:gd name="connsiteX16" fmla="*/ 2646064 w 2646064"/>
                  <a:gd name="connsiteY16" fmla="*/ 1302430 h 1441887"/>
                  <a:gd name="connsiteX17" fmla="*/ 2604972 w 2646064"/>
                  <a:gd name="connsiteY17" fmla="*/ 1400797 h 1441887"/>
                  <a:gd name="connsiteX18" fmla="*/ 2507846 w 2646064"/>
                  <a:gd name="connsiteY18" fmla="*/ 1441887 h 1441887"/>
                  <a:gd name="connsiteX19" fmla="*/ 136974 w 2646064"/>
                  <a:gd name="connsiteY19" fmla="*/ 1441887 h 1441887"/>
                  <a:gd name="connsiteX20" fmla="*/ 39848 w 2646064"/>
                  <a:gd name="connsiteY20" fmla="*/ 1400797 h 1441887"/>
                  <a:gd name="connsiteX21" fmla="*/ 0 w 2646064"/>
                  <a:gd name="connsiteY21" fmla="*/ 1302430 h 1441887"/>
                  <a:gd name="connsiteX22" fmla="*/ 0 w 2646064"/>
                  <a:gd name="connsiteY22" fmla="*/ 138212 h 1441887"/>
                  <a:gd name="connsiteX23" fmla="*/ 39848 w 2646064"/>
                  <a:gd name="connsiteY23" fmla="*/ 39845 h 1441887"/>
                  <a:gd name="connsiteX24" fmla="*/ 136974 w 2646064"/>
                  <a:gd name="connsiteY24" fmla="*/ 0 h 144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46064" h="1441887">
                    <a:moveTo>
                      <a:pt x="136980" y="16201"/>
                    </a:moveTo>
                    <a:cubicBezTo>
                      <a:pt x="105850" y="16201"/>
                      <a:pt x="74720" y="29898"/>
                      <a:pt x="51062" y="52310"/>
                    </a:cubicBezTo>
                    <a:cubicBezTo>
                      <a:pt x="28648" y="74722"/>
                      <a:pt x="16196" y="105850"/>
                      <a:pt x="16196" y="138224"/>
                    </a:cubicBezTo>
                    <a:lnTo>
                      <a:pt x="16196" y="1302418"/>
                    </a:lnTo>
                    <a:cubicBezTo>
                      <a:pt x="16196" y="1336036"/>
                      <a:pt x="28648" y="1365919"/>
                      <a:pt x="51062" y="1388331"/>
                    </a:cubicBezTo>
                    <a:cubicBezTo>
                      <a:pt x="74720" y="1411989"/>
                      <a:pt x="105850" y="1424440"/>
                      <a:pt x="136980" y="1424440"/>
                    </a:cubicBezTo>
                    <a:lnTo>
                      <a:pt x="2507838" y="1424440"/>
                    </a:lnTo>
                    <a:cubicBezTo>
                      <a:pt x="2540212" y="1424440"/>
                      <a:pt x="2570098" y="1411989"/>
                      <a:pt x="2593756" y="1388331"/>
                    </a:cubicBezTo>
                    <a:cubicBezTo>
                      <a:pt x="2617416" y="1365919"/>
                      <a:pt x="2629868" y="1336036"/>
                      <a:pt x="2629868" y="1302418"/>
                    </a:cubicBezTo>
                    <a:lnTo>
                      <a:pt x="2629868" y="138224"/>
                    </a:lnTo>
                    <a:cubicBezTo>
                      <a:pt x="2629868" y="105850"/>
                      <a:pt x="2617416" y="74722"/>
                      <a:pt x="2593756" y="52310"/>
                    </a:cubicBezTo>
                    <a:cubicBezTo>
                      <a:pt x="2570098" y="29898"/>
                      <a:pt x="2540212" y="16201"/>
                      <a:pt x="2507838" y="16201"/>
                    </a:cubicBezTo>
                    <a:close/>
                    <a:moveTo>
                      <a:pt x="136974" y="0"/>
                    </a:moveTo>
                    <a:lnTo>
                      <a:pt x="2507846" y="0"/>
                    </a:lnTo>
                    <a:cubicBezTo>
                      <a:pt x="2545202" y="0"/>
                      <a:pt x="2580068" y="13697"/>
                      <a:pt x="2604972" y="39845"/>
                    </a:cubicBezTo>
                    <a:cubicBezTo>
                      <a:pt x="2631120" y="67238"/>
                      <a:pt x="2646064" y="100858"/>
                      <a:pt x="2646064" y="138212"/>
                    </a:cubicBezTo>
                    <a:lnTo>
                      <a:pt x="2646064" y="1302430"/>
                    </a:lnTo>
                    <a:cubicBezTo>
                      <a:pt x="2646064" y="1339785"/>
                      <a:pt x="2631120" y="1374649"/>
                      <a:pt x="2604972" y="1400797"/>
                    </a:cubicBezTo>
                    <a:cubicBezTo>
                      <a:pt x="2580068" y="1426945"/>
                      <a:pt x="2545202" y="1441887"/>
                      <a:pt x="2507846" y="1441887"/>
                    </a:cubicBezTo>
                    <a:lnTo>
                      <a:pt x="136974" y="1441887"/>
                    </a:lnTo>
                    <a:cubicBezTo>
                      <a:pt x="100862" y="1441887"/>
                      <a:pt x="65996" y="1426945"/>
                      <a:pt x="39848" y="1400797"/>
                    </a:cubicBezTo>
                    <a:cubicBezTo>
                      <a:pt x="13698" y="1374649"/>
                      <a:pt x="0" y="1339785"/>
                      <a:pt x="0" y="1302430"/>
                    </a:cubicBezTo>
                    <a:lnTo>
                      <a:pt x="0" y="138212"/>
                    </a:lnTo>
                    <a:cubicBezTo>
                      <a:pt x="0" y="100858"/>
                      <a:pt x="13698" y="67238"/>
                      <a:pt x="39848" y="39845"/>
                    </a:cubicBezTo>
                    <a:cubicBezTo>
                      <a:pt x="65996" y="13697"/>
                      <a:pt x="100862" y="0"/>
                      <a:pt x="1369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3B2C08C5-AE23-FF49-99D5-E4AA7A88B9B3}"/>
                  </a:ext>
                </a:extLst>
              </p:cNvPr>
              <p:cNvSpPr/>
              <p:nvPr/>
            </p:nvSpPr>
            <p:spPr>
              <a:xfrm>
                <a:off x="19129135" y="5696511"/>
                <a:ext cx="829697" cy="266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7" h="215">
                    <a:moveTo>
                      <a:pt x="0" y="215"/>
                    </a:moveTo>
                    <a:lnTo>
                      <a:pt x="667" y="215"/>
                    </a:lnTo>
                    <a:lnTo>
                      <a:pt x="646" y="129"/>
                    </a:lnTo>
                    <a:cubicBezTo>
                      <a:pt x="636" y="88"/>
                      <a:pt x="612" y="54"/>
                      <a:pt x="580" y="32"/>
                    </a:cubicBezTo>
                    <a:cubicBezTo>
                      <a:pt x="552" y="11"/>
                      <a:pt x="519" y="0"/>
                      <a:pt x="482" y="0"/>
                    </a:cubicBezTo>
                    <a:lnTo>
                      <a:pt x="188" y="0"/>
                    </a:lnTo>
                    <a:cubicBezTo>
                      <a:pt x="147" y="0"/>
                      <a:pt x="109" y="15"/>
                      <a:pt x="79" y="40"/>
                    </a:cubicBezTo>
                    <a:cubicBezTo>
                      <a:pt x="54" y="62"/>
                      <a:pt x="35" y="90"/>
                      <a:pt x="26" y="1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79AC3709-DAFE-3241-B450-D57481D1EA8A}"/>
                  </a:ext>
                </a:extLst>
              </p:cNvPr>
              <p:cNvSpPr/>
              <p:nvPr/>
            </p:nvSpPr>
            <p:spPr>
              <a:xfrm>
                <a:off x="19121660" y="5689037"/>
                <a:ext cx="846409" cy="282894"/>
              </a:xfrm>
              <a:custGeom>
                <a:avLst/>
                <a:gdLst>
                  <a:gd name="connsiteX0" fmla="*/ 241342 w 846409"/>
                  <a:gd name="connsiteY0" fmla="*/ 16201 h 282894"/>
                  <a:gd name="connsiteX1" fmla="*/ 111980 w 846409"/>
                  <a:gd name="connsiteY1" fmla="*/ 63322 h 282894"/>
                  <a:gd name="connsiteX2" fmla="*/ 47298 w 846409"/>
                  <a:gd name="connsiteY2" fmla="*/ 163765 h 282894"/>
                  <a:gd name="connsiteX3" fmla="*/ 19932 w 846409"/>
                  <a:gd name="connsiteY3" fmla="*/ 265447 h 282894"/>
                  <a:gd name="connsiteX4" fmla="*/ 827206 w 846409"/>
                  <a:gd name="connsiteY4" fmla="*/ 265447 h 282894"/>
                  <a:gd name="connsiteX5" fmla="*/ 803572 w 846409"/>
                  <a:gd name="connsiteY5" fmla="*/ 169965 h 282894"/>
                  <a:gd name="connsiteX6" fmla="*/ 723964 w 846409"/>
                  <a:gd name="connsiteY6" fmla="*/ 53402 h 282894"/>
                  <a:gd name="connsiteX7" fmla="*/ 607040 w 846409"/>
                  <a:gd name="connsiteY7" fmla="*/ 16201 h 282894"/>
                  <a:gd name="connsiteX8" fmla="*/ 241330 w 846409"/>
                  <a:gd name="connsiteY8" fmla="*/ 0 h 282894"/>
                  <a:gd name="connsiteX9" fmla="*/ 607054 w 846409"/>
                  <a:gd name="connsiteY9" fmla="*/ 0 h 282894"/>
                  <a:gd name="connsiteX10" fmla="*/ 733938 w 846409"/>
                  <a:gd name="connsiteY10" fmla="*/ 39705 h 282894"/>
                  <a:gd name="connsiteX11" fmla="*/ 819770 w 846409"/>
                  <a:gd name="connsiteY11" fmla="*/ 165022 h 282894"/>
                  <a:gd name="connsiteX12" fmla="*/ 845894 w 846409"/>
                  <a:gd name="connsiteY12" fmla="*/ 271727 h 282894"/>
                  <a:gd name="connsiteX13" fmla="*/ 844650 w 846409"/>
                  <a:gd name="connsiteY13" fmla="*/ 279172 h 282894"/>
                  <a:gd name="connsiteX14" fmla="*/ 837186 w 846409"/>
                  <a:gd name="connsiteY14" fmla="*/ 282894 h 282894"/>
                  <a:gd name="connsiteX15" fmla="*/ 7464 w 846409"/>
                  <a:gd name="connsiteY15" fmla="*/ 282894 h 282894"/>
                  <a:gd name="connsiteX16" fmla="*/ 2488 w 846409"/>
                  <a:gd name="connsiteY16" fmla="*/ 279172 h 282894"/>
                  <a:gd name="connsiteX17" fmla="*/ 0 w 846409"/>
                  <a:gd name="connsiteY17" fmla="*/ 271727 h 282894"/>
                  <a:gd name="connsiteX18" fmla="*/ 32344 w 846409"/>
                  <a:gd name="connsiteY18" fmla="*/ 158818 h 282894"/>
                  <a:gd name="connsiteX19" fmla="*/ 100762 w 846409"/>
                  <a:gd name="connsiteY19" fmla="*/ 50872 h 282894"/>
                  <a:gd name="connsiteX20" fmla="*/ 241330 w 846409"/>
                  <a:gd name="connsiteY20" fmla="*/ 0 h 282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46409" h="282894">
                    <a:moveTo>
                      <a:pt x="241342" y="16201"/>
                    </a:moveTo>
                    <a:cubicBezTo>
                      <a:pt x="194076" y="16201"/>
                      <a:pt x="148052" y="33562"/>
                      <a:pt x="111980" y="63322"/>
                    </a:cubicBezTo>
                    <a:cubicBezTo>
                      <a:pt x="80882" y="90603"/>
                      <a:pt x="58494" y="124084"/>
                      <a:pt x="47298" y="163765"/>
                    </a:cubicBezTo>
                    <a:lnTo>
                      <a:pt x="19932" y="265447"/>
                    </a:lnTo>
                    <a:lnTo>
                      <a:pt x="827206" y="265447"/>
                    </a:lnTo>
                    <a:lnTo>
                      <a:pt x="803572" y="169965"/>
                    </a:lnTo>
                    <a:cubicBezTo>
                      <a:pt x="791134" y="122844"/>
                      <a:pt x="763768" y="81923"/>
                      <a:pt x="723964" y="53402"/>
                    </a:cubicBezTo>
                    <a:cubicBezTo>
                      <a:pt x="690380" y="28602"/>
                      <a:pt x="649332" y="16201"/>
                      <a:pt x="607040" y="16201"/>
                    </a:cubicBezTo>
                    <a:close/>
                    <a:moveTo>
                      <a:pt x="241330" y="0"/>
                    </a:moveTo>
                    <a:lnTo>
                      <a:pt x="607054" y="0"/>
                    </a:lnTo>
                    <a:cubicBezTo>
                      <a:pt x="653080" y="0"/>
                      <a:pt x="696618" y="13649"/>
                      <a:pt x="733938" y="39705"/>
                    </a:cubicBezTo>
                    <a:cubicBezTo>
                      <a:pt x="776232" y="70724"/>
                      <a:pt x="807332" y="115391"/>
                      <a:pt x="819770" y="165022"/>
                    </a:cubicBezTo>
                    <a:lnTo>
                      <a:pt x="845894" y="271727"/>
                    </a:lnTo>
                    <a:cubicBezTo>
                      <a:pt x="847138" y="274209"/>
                      <a:pt x="845894" y="277931"/>
                      <a:pt x="844650" y="279172"/>
                    </a:cubicBezTo>
                    <a:cubicBezTo>
                      <a:pt x="842162" y="281653"/>
                      <a:pt x="840918" y="282894"/>
                      <a:pt x="837186" y="282894"/>
                    </a:cubicBezTo>
                    <a:lnTo>
                      <a:pt x="7464" y="282894"/>
                    </a:lnTo>
                    <a:cubicBezTo>
                      <a:pt x="6220" y="282894"/>
                      <a:pt x="3732" y="281653"/>
                      <a:pt x="2488" y="279172"/>
                    </a:cubicBezTo>
                    <a:cubicBezTo>
                      <a:pt x="0" y="277931"/>
                      <a:pt x="0" y="274209"/>
                      <a:pt x="0" y="271727"/>
                    </a:cubicBezTo>
                    <a:lnTo>
                      <a:pt x="32344" y="158818"/>
                    </a:lnTo>
                    <a:cubicBezTo>
                      <a:pt x="43540" y="116632"/>
                      <a:pt x="67174" y="79409"/>
                      <a:pt x="100762" y="50872"/>
                    </a:cubicBezTo>
                    <a:cubicBezTo>
                      <a:pt x="140568" y="17371"/>
                      <a:pt x="190326" y="0"/>
                      <a:pt x="24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40349002-F1DE-FA45-9732-82D919B2166F}"/>
                  </a:ext>
                </a:extLst>
              </p:cNvPr>
              <p:cNvSpPr/>
              <p:nvPr/>
            </p:nvSpPr>
            <p:spPr>
              <a:xfrm>
                <a:off x="19248728" y="5024797"/>
                <a:ext cx="458451" cy="755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9" h="607">
                    <a:moveTo>
                      <a:pt x="298" y="26"/>
                    </a:moveTo>
                    <a:cubicBezTo>
                      <a:pt x="78" y="-57"/>
                      <a:pt x="2" y="84"/>
                      <a:pt x="2" y="141"/>
                    </a:cubicBezTo>
                    <a:cubicBezTo>
                      <a:pt x="0" y="205"/>
                      <a:pt x="-17" y="453"/>
                      <a:pt x="102" y="456"/>
                    </a:cubicBezTo>
                    <a:cubicBezTo>
                      <a:pt x="123" y="457"/>
                      <a:pt x="142" y="457"/>
                      <a:pt x="161" y="454"/>
                    </a:cubicBezTo>
                    <a:lnTo>
                      <a:pt x="161" y="607"/>
                    </a:lnTo>
                    <a:lnTo>
                      <a:pt x="327" y="555"/>
                    </a:lnTo>
                    <a:lnTo>
                      <a:pt x="327" y="389"/>
                    </a:lnTo>
                    <a:cubicBezTo>
                      <a:pt x="385" y="291"/>
                      <a:pt x="390" y="61"/>
                      <a:pt x="298" y="2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634B2C63-3436-4B41-A13B-36515E6407B8}"/>
                  </a:ext>
                </a:extLst>
              </p:cNvPr>
              <p:cNvSpPr/>
              <p:nvPr/>
            </p:nvSpPr>
            <p:spPr>
              <a:xfrm>
                <a:off x="19241809" y="5017447"/>
                <a:ext cx="475706" cy="772534"/>
              </a:xfrm>
              <a:custGeom>
                <a:avLst/>
                <a:gdLst>
                  <a:gd name="connsiteX0" fmla="*/ 199191 w 475706"/>
                  <a:gd name="connsiteY0" fmla="*/ 17162 h 772534"/>
                  <a:gd name="connsiteX1" fmla="*/ 96391 w 475706"/>
                  <a:gd name="connsiteY1" fmla="*/ 53397 h 772534"/>
                  <a:gd name="connsiteX2" fmla="*/ 16885 w 475706"/>
                  <a:gd name="connsiteY2" fmla="*/ 182786 h 772534"/>
                  <a:gd name="connsiteX3" fmla="*/ 16885 w 475706"/>
                  <a:gd name="connsiteY3" fmla="*/ 207668 h 772534"/>
                  <a:gd name="connsiteX4" fmla="*/ 74031 w 475706"/>
                  <a:gd name="connsiteY4" fmla="*/ 541094 h 772534"/>
                  <a:gd name="connsiteX5" fmla="*/ 133659 w 475706"/>
                  <a:gd name="connsiteY5" fmla="*/ 567221 h 772534"/>
                  <a:gd name="connsiteX6" fmla="*/ 206955 w 475706"/>
                  <a:gd name="connsiteY6" fmla="*/ 564732 h 772534"/>
                  <a:gd name="connsiteX7" fmla="*/ 213165 w 475706"/>
                  <a:gd name="connsiteY7" fmla="*/ 567221 h 772534"/>
                  <a:gd name="connsiteX8" fmla="*/ 215651 w 475706"/>
                  <a:gd name="connsiteY8" fmla="*/ 573441 h 772534"/>
                  <a:gd name="connsiteX9" fmla="*/ 215651 w 475706"/>
                  <a:gd name="connsiteY9" fmla="*/ 752595 h 772534"/>
                  <a:gd name="connsiteX10" fmla="*/ 404477 w 475706"/>
                  <a:gd name="connsiteY10" fmla="*/ 694121 h 772534"/>
                  <a:gd name="connsiteX11" fmla="*/ 404477 w 475706"/>
                  <a:gd name="connsiteY11" fmla="*/ 491329 h 772534"/>
                  <a:gd name="connsiteX12" fmla="*/ 405719 w 475706"/>
                  <a:gd name="connsiteY12" fmla="*/ 487597 h 772534"/>
                  <a:gd name="connsiteX13" fmla="*/ 438019 w 475706"/>
                  <a:gd name="connsiteY13" fmla="*/ 124312 h 772534"/>
                  <a:gd name="connsiteX14" fmla="*/ 374663 w 475706"/>
                  <a:gd name="connsiteY14" fmla="*/ 47176 h 772534"/>
                  <a:gd name="connsiteX15" fmla="*/ 199191 w 475706"/>
                  <a:gd name="connsiteY15" fmla="*/ 17162 h 772534"/>
                  <a:gd name="connsiteX16" fmla="*/ 197009 w 475706"/>
                  <a:gd name="connsiteY16" fmla="*/ 1272 h 772534"/>
                  <a:gd name="connsiteX17" fmla="*/ 380903 w 475706"/>
                  <a:gd name="connsiteY17" fmla="*/ 32222 h 772534"/>
                  <a:gd name="connsiteX18" fmla="*/ 455455 w 475706"/>
                  <a:gd name="connsiteY18" fmla="*/ 119318 h 772534"/>
                  <a:gd name="connsiteX19" fmla="*/ 423149 w 475706"/>
                  <a:gd name="connsiteY19" fmla="*/ 493828 h 772534"/>
                  <a:gd name="connsiteX20" fmla="*/ 423149 w 475706"/>
                  <a:gd name="connsiteY20" fmla="*/ 699125 h 772534"/>
                  <a:gd name="connsiteX21" fmla="*/ 416937 w 475706"/>
                  <a:gd name="connsiteY21" fmla="*/ 707835 h 772534"/>
                  <a:gd name="connsiteX22" fmla="*/ 211917 w 475706"/>
                  <a:gd name="connsiteY22" fmla="*/ 772534 h 772534"/>
                  <a:gd name="connsiteX23" fmla="*/ 208191 w 475706"/>
                  <a:gd name="connsiteY23" fmla="*/ 772534 h 772534"/>
                  <a:gd name="connsiteX24" fmla="*/ 204463 w 475706"/>
                  <a:gd name="connsiteY24" fmla="*/ 771290 h 772534"/>
                  <a:gd name="connsiteX25" fmla="*/ 200735 w 475706"/>
                  <a:gd name="connsiteY25" fmla="*/ 763825 h 772534"/>
                  <a:gd name="connsiteX26" fmla="*/ 200735 w 475706"/>
                  <a:gd name="connsiteY26" fmla="*/ 582168 h 772534"/>
                  <a:gd name="connsiteX27" fmla="*/ 133639 w 475706"/>
                  <a:gd name="connsiteY27" fmla="*/ 584657 h 772534"/>
                  <a:gd name="connsiteX28" fmla="*/ 64055 w 475706"/>
                  <a:gd name="connsiteY28" fmla="*/ 553551 h 772534"/>
                  <a:gd name="connsiteX29" fmla="*/ 687 w 475706"/>
                  <a:gd name="connsiteY29" fmla="*/ 207657 h 772534"/>
                  <a:gd name="connsiteX30" fmla="*/ 1929 w 475706"/>
                  <a:gd name="connsiteY30" fmla="*/ 182773 h 772534"/>
                  <a:gd name="connsiteX31" fmla="*/ 87665 w 475706"/>
                  <a:gd name="connsiteY31" fmla="*/ 38443 h 772534"/>
                  <a:gd name="connsiteX32" fmla="*/ 197009 w 475706"/>
                  <a:gd name="connsiteY32" fmla="*/ 1272 h 77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75706" h="772534">
                    <a:moveTo>
                      <a:pt x="199191" y="17162"/>
                    </a:moveTo>
                    <a:cubicBezTo>
                      <a:pt x="153537" y="21361"/>
                      <a:pt x="119995" y="36602"/>
                      <a:pt x="96391" y="53397"/>
                    </a:cubicBezTo>
                    <a:cubicBezTo>
                      <a:pt x="39247" y="91965"/>
                      <a:pt x="16885" y="151683"/>
                      <a:pt x="16885" y="182786"/>
                    </a:cubicBezTo>
                    <a:cubicBezTo>
                      <a:pt x="16885" y="190251"/>
                      <a:pt x="16885" y="198960"/>
                      <a:pt x="16885" y="207668"/>
                    </a:cubicBezTo>
                    <a:cubicBezTo>
                      <a:pt x="14401" y="287292"/>
                      <a:pt x="9431" y="472667"/>
                      <a:pt x="74031" y="541094"/>
                    </a:cubicBezTo>
                    <a:cubicBezTo>
                      <a:pt x="90179" y="558512"/>
                      <a:pt x="108815" y="565976"/>
                      <a:pt x="133659" y="567221"/>
                    </a:cubicBezTo>
                    <a:cubicBezTo>
                      <a:pt x="160989" y="568465"/>
                      <a:pt x="184593" y="567221"/>
                      <a:pt x="206955" y="564732"/>
                    </a:cubicBezTo>
                    <a:cubicBezTo>
                      <a:pt x="209439" y="564732"/>
                      <a:pt x="211923" y="565976"/>
                      <a:pt x="213165" y="567221"/>
                    </a:cubicBezTo>
                    <a:cubicBezTo>
                      <a:pt x="214409" y="568465"/>
                      <a:pt x="215651" y="570953"/>
                      <a:pt x="215651" y="573441"/>
                    </a:cubicBezTo>
                    <a:lnTo>
                      <a:pt x="215651" y="752595"/>
                    </a:lnTo>
                    <a:lnTo>
                      <a:pt x="404477" y="694121"/>
                    </a:lnTo>
                    <a:lnTo>
                      <a:pt x="404477" y="491329"/>
                    </a:lnTo>
                    <a:cubicBezTo>
                      <a:pt x="404477" y="490085"/>
                      <a:pt x="404477" y="488841"/>
                      <a:pt x="405719" y="487597"/>
                    </a:cubicBezTo>
                    <a:cubicBezTo>
                      <a:pt x="457895" y="398020"/>
                      <a:pt x="472803" y="225086"/>
                      <a:pt x="438019" y="124312"/>
                    </a:cubicBezTo>
                    <a:cubicBezTo>
                      <a:pt x="423111" y="83256"/>
                      <a:pt x="401993" y="57129"/>
                      <a:pt x="374663" y="47176"/>
                    </a:cubicBezTo>
                    <a:cubicBezTo>
                      <a:pt x="302611" y="19806"/>
                      <a:pt x="244845" y="12963"/>
                      <a:pt x="199191" y="17162"/>
                    </a:cubicBezTo>
                    <a:close/>
                    <a:moveTo>
                      <a:pt x="197009" y="1272"/>
                    </a:moveTo>
                    <a:cubicBezTo>
                      <a:pt x="245157" y="-3239"/>
                      <a:pt x="305731" y="3605"/>
                      <a:pt x="380903" y="32222"/>
                    </a:cubicBezTo>
                    <a:cubicBezTo>
                      <a:pt x="414451" y="43420"/>
                      <a:pt x="438059" y="73281"/>
                      <a:pt x="455455" y="119318"/>
                    </a:cubicBezTo>
                    <a:cubicBezTo>
                      <a:pt x="492731" y="223832"/>
                      <a:pt x="476579" y="398023"/>
                      <a:pt x="423149" y="493828"/>
                    </a:cubicBezTo>
                    <a:lnTo>
                      <a:pt x="423149" y="699125"/>
                    </a:lnTo>
                    <a:cubicBezTo>
                      <a:pt x="423149" y="704102"/>
                      <a:pt x="420665" y="706590"/>
                      <a:pt x="416937" y="707835"/>
                    </a:cubicBezTo>
                    <a:lnTo>
                      <a:pt x="211917" y="772534"/>
                    </a:lnTo>
                    <a:cubicBezTo>
                      <a:pt x="210675" y="772534"/>
                      <a:pt x="209433" y="772534"/>
                      <a:pt x="208191" y="772534"/>
                    </a:cubicBezTo>
                    <a:cubicBezTo>
                      <a:pt x="206947" y="772534"/>
                      <a:pt x="205705" y="772534"/>
                      <a:pt x="204463" y="771290"/>
                    </a:cubicBezTo>
                    <a:cubicBezTo>
                      <a:pt x="201977" y="770046"/>
                      <a:pt x="200735" y="767557"/>
                      <a:pt x="200735" y="763825"/>
                    </a:cubicBezTo>
                    <a:lnTo>
                      <a:pt x="200735" y="582168"/>
                    </a:lnTo>
                    <a:cubicBezTo>
                      <a:pt x="180855" y="584657"/>
                      <a:pt x="158489" y="584657"/>
                      <a:pt x="133639" y="584657"/>
                    </a:cubicBezTo>
                    <a:cubicBezTo>
                      <a:pt x="106303" y="583412"/>
                      <a:pt x="82695" y="573459"/>
                      <a:pt x="64055" y="553551"/>
                    </a:cubicBezTo>
                    <a:cubicBezTo>
                      <a:pt x="-6769" y="480142"/>
                      <a:pt x="-557" y="295997"/>
                      <a:pt x="687" y="207657"/>
                    </a:cubicBezTo>
                    <a:cubicBezTo>
                      <a:pt x="687" y="197704"/>
                      <a:pt x="687" y="188994"/>
                      <a:pt x="1929" y="182773"/>
                    </a:cubicBezTo>
                    <a:cubicBezTo>
                      <a:pt x="1929" y="141714"/>
                      <a:pt x="29265" y="78258"/>
                      <a:pt x="87665" y="38443"/>
                    </a:cubicBezTo>
                    <a:cubicBezTo>
                      <a:pt x="113137" y="21646"/>
                      <a:pt x="148861" y="5782"/>
                      <a:pt x="197009" y="1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6C18D16E-D256-564F-9CD0-4CD16D1072F0}"/>
                  </a:ext>
                </a:extLst>
              </p:cNvPr>
              <p:cNvSpPr/>
              <p:nvPr/>
            </p:nvSpPr>
            <p:spPr>
              <a:xfrm>
                <a:off x="19241253" y="4946284"/>
                <a:ext cx="525724" cy="6094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3" h="490">
                    <a:moveTo>
                      <a:pt x="409" y="119"/>
                    </a:moveTo>
                    <a:lnTo>
                      <a:pt x="408" y="109"/>
                    </a:lnTo>
                    <a:cubicBezTo>
                      <a:pt x="405" y="94"/>
                      <a:pt x="402" y="77"/>
                      <a:pt x="398" y="63"/>
                    </a:cubicBezTo>
                    <a:cubicBezTo>
                      <a:pt x="391" y="34"/>
                      <a:pt x="380" y="18"/>
                      <a:pt x="364" y="16"/>
                    </a:cubicBezTo>
                    <a:cubicBezTo>
                      <a:pt x="350" y="14"/>
                      <a:pt x="337" y="25"/>
                      <a:pt x="329" y="33"/>
                    </a:cubicBezTo>
                    <a:cubicBezTo>
                      <a:pt x="319" y="16"/>
                      <a:pt x="307" y="7"/>
                      <a:pt x="293" y="7"/>
                    </a:cubicBezTo>
                    <a:cubicBezTo>
                      <a:pt x="277" y="6"/>
                      <a:pt x="264" y="17"/>
                      <a:pt x="257" y="26"/>
                    </a:cubicBezTo>
                    <a:cubicBezTo>
                      <a:pt x="247" y="9"/>
                      <a:pt x="236" y="0"/>
                      <a:pt x="224" y="0"/>
                    </a:cubicBezTo>
                    <a:cubicBezTo>
                      <a:pt x="209" y="-1"/>
                      <a:pt x="195" y="13"/>
                      <a:pt x="189" y="22"/>
                    </a:cubicBezTo>
                    <a:cubicBezTo>
                      <a:pt x="177" y="9"/>
                      <a:pt x="166" y="4"/>
                      <a:pt x="154" y="5"/>
                    </a:cubicBezTo>
                    <a:cubicBezTo>
                      <a:pt x="139" y="7"/>
                      <a:pt x="128" y="20"/>
                      <a:pt x="122" y="30"/>
                    </a:cubicBezTo>
                    <a:cubicBezTo>
                      <a:pt x="113" y="16"/>
                      <a:pt x="102" y="10"/>
                      <a:pt x="91" y="11"/>
                    </a:cubicBezTo>
                    <a:cubicBezTo>
                      <a:pt x="75" y="12"/>
                      <a:pt x="63" y="28"/>
                      <a:pt x="56" y="38"/>
                    </a:cubicBezTo>
                    <a:cubicBezTo>
                      <a:pt x="46" y="26"/>
                      <a:pt x="36" y="21"/>
                      <a:pt x="27" y="25"/>
                    </a:cubicBezTo>
                    <a:cubicBezTo>
                      <a:pt x="6" y="31"/>
                      <a:pt x="2" y="70"/>
                      <a:pt x="1" y="87"/>
                    </a:cubicBezTo>
                    <a:cubicBezTo>
                      <a:pt x="-2" y="143"/>
                      <a:pt x="2" y="195"/>
                      <a:pt x="2" y="196"/>
                    </a:cubicBezTo>
                    <a:cubicBezTo>
                      <a:pt x="2" y="199"/>
                      <a:pt x="5" y="202"/>
                      <a:pt x="9" y="202"/>
                    </a:cubicBezTo>
                    <a:lnTo>
                      <a:pt x="168" y="202"/>
                    </a:lnTo>
                    <a:lnTo>
                      <a:pt x="168" y="267"/>
                    </a:lnTo>
                    <a:cubicBezTo>
                      <a:pt x="168" y="271"/>
                      <a:pt x="171" y="274"/>
                      <a:pt x="175" y="274"/>
                    </a:cubicBezTo>
                    <a:lnTo>
                      <a:pt x="211" y="274"/>
                    </a:lnTo>
                    <a:lnTo>
                      <a:pt x="211" y="332"/>
                    </a:lnTo>
                    <a:cubicBezTo>
                      <a:pt x="211" y="335"/>
                      <a:pt x="214" y="338"/>
                      <a:pt x="218" y="338"/>
                    </a:cubicBezTo>
                    <a:lnTo>
                      <a:pt x="259" y="338"/>
                    </a:lnTo>
                    <a:cubicBezTo>
                      <a:pt x="261" y="338"/>
                      <a:pt x="263" y="337"/>
                      <a:pt x="264" y="336"/>
                    </a:cubicBezTo>
                    <a:cubicBezTo>
                      <a:pt x="265" y="335"/>
                      <a:pt x="266" y="333"/>
                      <a:pt x="266" y="331"/>
                    </a:cubicBezTo>
                    <a:cubicBezTo>
                      <a:pt x="266" y="330"/>
                      <a:pt x="263" y="280"/>
                      <a:pt x="282" y="259"/>
                    </a:cubicBezTo>
                    <a:cubicBezTo>
                      <a:pt x="288" y="254"/>
                      <a:pt x="294" y="251"/>
                      <a:pt x="303" y="251"/>
                    </a:cubicBezTo>
                    <a:cubicBezTo>
                      <a:pt x="317" y="251"/>
                      <a:pt x="329" y="256"/>
                      <a:pt x="337" y="267"/>
                    </a:cubicBezTo>
                    <a:cubicBezTo>
                      <a:pt x="344" y="276"/>
                      <a:pt x="348" y="291"/>
                      <a:pt x="348" y="306"/>
                    </a:cubicBezTo>
                    <a:cubicBezTo>
                      <a:pt x="348" y="340"/>
                      <a:pt x="329" y="378"/>
                      <a:pt x="301" y="378"/>
                    </a:cubicBezTo>
                    <a:cubicBezTo>
                      <a:pt x="298" y="378"/>
                      <a:pt x="295" y="380"/>
                      <a:pt x="294" y="383"/>
                    </a:cubicBezTo>
                    <a:cubicBezTo>
                      <a:pt x="294" y="387"/>
                      <a:pt x="283" y="451"/>
                      <a:pt x="329" y="489"/>
                    </a:cubicBezTo>
                    <a:cubicBezTo>
                      <a:pt x="330" y="489"/>
                      <a:pt x="331" y="490"/>
                      <a:pt x="333" y="490"/>
                    </a:cubicBezTo>
                    <a:cubicBezTo>
                      <a:pt x="334" y="490"/>
                      <a:pt x="335" y="490"/>
                      <a:pt x="336" y="489"/>
                    </a:cubicBezTo>
                    <a:cubicBezTo>
                      <a:pt x="342" y="486"/>
                      <a:pt x="464" y="417"/>
                      <a:pt x="409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2976BBA1-C4AE-4F40-8E54-FB63A6D04A5C}"/>
                  </a:ext>
                </a:extLst>
              </p:cNvPr>
              <p:cNvSpPr/>
              <p:nvPr/>
            </p:nvSpPr>
            <p:spPr>
              <a:xfrm>
                <a:off x="19441829" y="5573138"/>
                <a:ext cx="53569" cy="77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63">
                    <a:moveTo>
                      <a:pt x="44" y="7"/>
                    </a:moveTo>
                    <a:cubicBezTo>
                      <a:pt x="44" y="5"/>
                      <a:pt x="43" y="3"/>
                      <a:pt x="41" y="2"/>
                    </a:cubicBezTo>
                    <a:cubicBezTo>
                      <a:pt x="39" y="0"/>
                      <a:pt x="37" y="0"/>
                      <a:pt x="35" y="1"/>
                    </a:cubicBezTo>
                    <a:cubicBezTo>
                      <a:pt x="21" y="7"/>
                      <a:pt x="6" y="8"/>
                      <a:pt x="6" y="8"/>
                    </a:cubicBezTo>
                    <a:cubicBezTo>
                      <a:pt x="3" y="9"/>
                      <a:pt x="0" y="11"/>
                      <a:pt x="0" y="15"/>
                    </a:cubicBezTo>
                    <a:lnTo>
                      <a:pt x="0" y="56"/>
                    </a:lnTo>
                    <a:cubicBezTo>
                      <a:pt x="0" y="58"/>
                      <a:pt x="1" y="60"/>
                      <a:pt x="3" y="62"/>
                    </a:cubicBezTo>
                    <a:cubicBezTo>
                      <a:pt x="4" y="63"/>
                      <a:pt x="5" y="63"/>
                      <a:pt x="6" y="63"/>
                    </a:cubicBezTo>
                    <a:cubicBezTo>
                      <a:pt x="8" y="63"/>
                      <a:pt x="8" y="63"/>
                      <a:pt x="9" y="62"/>
                    </a:cubicBezTo>
                    <a:cubicBezTo>
                      <a:pt x="39" y="51"/>
                      <a:pt x="46" y="21"/>
                      <a:pt x="44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D4F6211-7BCC-DC4E-9ADC-E6257EA3AF06}"/>
                  </a:ext>
                </a:extLst>
              </p:cNvPr>
              <p:cNvSpPr/>
              <p:nvPr/>
            </p:nvSpPr>
            <p:spPr>
              <a:xfrm>
                <a:off x="19316004" y="5758826"/>
                <a:ext cx="403637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74">
                    <a:moveTo>
                      <a:pt x="175" y="74"/>
                    </a:moveTo>
                    <a:cubicBezTo>
                      <a:pt x="174" y="74"/>
                      <a:pt x="172" y="73"/>
                      <a:pt x="171" y="73"/>
                    </a:cubicBezTo>
                    <a:lnTo>
                      <a:pt x="107" y="28"/>
                    </a:lnTo>
                    <a:lnTo>
                      <a:pt x="44" y="65"/>
                    </a:lnTo>
                    <a:cubicBezTo>
                      <a:pt x="41" y="67"/>
                      <a:pt x="37" y="66"/>
                      <a:pt x="35" y="64"/>
                    </a:cubicBezTo>
                    <a:lnTo>
                      <a:pt x="2" y="24"/>
                    </a:lnTo>
                    <a:cubicBezTo>
                      <a:pt x="-1" y="22"/>
                      <a:pt x="-1" y="18"/>
                      <a:pt x="2" y="15"/>
                    </a:cubicBezTo>
                    <a:cubicBezTo>
                      <a:pt x="5" y="13"/>
                      <a:pt x="9" y="13"/>
                      <a:pt x="12" y="16"/>
                    </a:cubicBezTo>
                    <a:lnTo>
                      <a:pt x="42" y="50"/>
                    </a:lnTo>
                    <a:lnTo>
                      <a:pt x="104" y="14"/>
                    </a:lnTo>
                    <a:cubicBezTo>
                      <a:pt x="106" y="13"/>
                      <a:pt x="109" y="13"/>
                      <a:pt x="112" y="14"/>
                    </a:cubicBezTo>
                    <a:lnTo>
                      <a:pt x="176" y="59"/>
                    </a:lnTo>
                    <a:lnTo>
                      <a:pt x="315" y="1"/>
                    </a:lnTo>
                    <a:cubicBezTo>
                      <a:pt x="319" y="-1"/>
                      <a:pt x="323" y="1"/>
                      <a:pt x="324" y="4"/>
                    </a:cubicBezTo>
                    <a:cubicBezTo>
                      <a:pt x="326" y="7"/>
                      <a:pt x="324" y="12"/>
                      <a:pt x="321" y="13"/>
                    </a:cubicBezTo>
                    <a:lnTo>
                      <a:pt x="178" y="73"/>
                    </a:lnTo>
                    <a:cubicBezTo>
                      <a:pt x="177" y="74"/>
                      <a:pt x="176" y="74"/>
                      <a:pt x="175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7DF91796-6DB4-844C-A3D4-3CA3F4069484}"/>
                  </a:ext>
                </a:extLst>
              </p:cNvPr>
              <p:cNvSpPr/>
              <p:nvPr/>
            </p:nvSpPr>
            <p:spPr>
              <a:xfrm>
                <a:off x="20402335" y="5164374"/>
                <a:ext cx="906936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9" h="422">
                    <a:moveTo>
                      <a:pt x="679" y="422"/>
                    </a:moveTo>
                    <a:lnTo>
                      <a:pt x="364" y="422"/>
                    </a:lnTo>
                    <a:lnTo>
                      <a:pt x="50" y="422"/>
                    </a:lnTo>
                    <a:cubicBezTo>
                      <a:pt x="36" y="422"/>
                      <a:pt x="24" y="417"/>
                      <a:pt x="15" y="408"/>
                    </a:cubicBezTo>
                    <a:cubicBezTo>
                      <a:pt x="5" y="399"/>
                      <a:pt x="0" y="386"/>
                      <a:pt x="0" y="372"/>
                    </a:cubicBezTo>
                    <a:lnTo>
                      <a:pt x="0" y="211"/>
                    </a:lnTo>
                    <a:lnTo>
                      <a:pt x="0" y="49"/>
                    </a:lnTo>
                    <a:cubicBezTo>
                      <a:pt x="0" y="36"/>
                      <a:pt x="5" y="23"/>
                      <a:pt x="15" y="14"/>
                    </a:cubicBezTo>
                    <a:cubicBezTo>
                      <a:pt x="24" y="6"/>
                      <a:pt x="36" y="0"/>
                      <a:pt x="50" y="0"/>
                    </a:cubicBezTo>
                    <a:lnTo>
                      <a:pt x="364" y="0"/>
                    </a:lnTo>
                    <a:lnTo>
                      <a:pt x="679" y="0"/>
                    </a:lnTo>
                    <a:cubicBezTo>
                      <a:pt x="693" y="0"/>
                      <a:pt x="705" y="6"/>
                      <a:pt x="715" y="14"/>
                    </a:cubicBezTo>
                    <a:cubicBezTo>
                      <a:pt x="724" y="23"/>
                      <a:pt x="729" y="36"/>
                      <a:pt x="729" y="49"/>
                    </a:cubicBezTo>
                    <a:lnTo>
                      <a:pt x="729" y="211"/>
                    </a:lnTo>
                    <a:lnTo>
                      <a:pt x="729" y="372"/>
                    </a:lnTo>
                    <a:cubicBezTo>
                      <a:pt x="729" y="386"/>
                      <a:pt x="724" y="399"/>
                      <a:pt x="715" y="408"/>
                    </a:cubicBezTo>
                    <a:cubicBezTo>
                      <a:pt x="705" y="417"/>
                      <a:pt x="693" y="422"/>
                      <a:pt x="679" y="4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3E8D475B-CCBD-494A-BA61-AF6A04C2230D}"/>
                  </a:ext>
                </a:extLst>
              </p:cNvPr>
              <p:cNvSpPr/>
              <p:nvPr/>
            </p:nvSpPr>
            <p:spPr>
              <a:xfrm>
                <a:off x="20393613" y="5155651"/>
                <a:ext cx="924378" cy="542110"/>
              </a:xfrm>
              <a:custGeom>
                <a:avLst/>
                <a:gdLst>
                  <a:gd name="connsiteX0" fmla="*/ 70932 w 924378"/>
                  <a:gd name="connsiteY0" fmla="*/ 17443 h 542110"/>
                  <a:gd name="connsiteX1" fmla="*/ 33610 w 924378"/>
                  <a:gd name="connsiteY1" fmla="*/ 32361 h 542110"/>
                  <a:gd name="connsiteX2" fmla="*/ 17438 w 924378"/>
                  <a:gd name="connsiteY2" fmla="*/ 69657 h 542110"/>
                  <a:gd name="connsiteX3" fmla="*/ 17438 w 924378"/>
                  <a:gd name="connsiteY3" fmla="*/ 471205 h 542110"/>
                  <a:gd name="connsiteX4" fmla="*/ 33610 w 924378"/>
                  <a:gd name="connsiteY4" fmla="*/ 509744 h 542110"/>
                  <a:gd name="connsiteX5" fmla="*/ 70932 w 924378"/>
                  <a:gd name="connsiteY5" fmla="*/ 525905 h 542110"/>
                  <a:gd name="connsiteX6" fmla="*/ 853440 w 924378"/>
                  <a:gd name="connsiteY6" fmla="*/ 525905 h 542110"/>
                  <a:gd name="connsiteX7" fmla="*/ 892006 w 924378"/>
                  <a:gd name="connsiteY7" fmla="*/ 509744 h 542110"/>
                  <a:gd name="connsiteX8" fmla="*/ 908178 w 924378"/>
                  <a:gd name="connsiteY8" fmla="*/ 471205 h 542110"/>
                  <a:gd name="connsiteX9" fmla="*/ 908178 w 924378"/>
                  <a:gd name="connsiteY9" fmla="*/ 69657 h 542110"/>
                  <a:gd name="connsiteX10" fmla="*/ 892006 w 924378"/>
                  <a:gd name="connsiteY10" fmla="*/ 32361 h 542110"/>
                  <a:gd name="connsiteX11" fmla="*/ 853440 w 924378"/>
                  <a:gd name="connsiteY11" fmla="*/ 17443 h 542110"/>
                  <a:gd name="connsiteX12" fmla="*/ 70914 w 924378"/>
                  <a:gd name="connsiteY12" fmla="*/ 0 h 542110"/>
                  <a:gd name="connsiteX13" fmla="*/ 853462 w 924378"/>
                  <a:gd name="connsiteY13" fmla="*/ 0 h 542110"/>
                  <a:gd name="connsiteX14" fmla="*/ 904472 w 924378"/>
                  <a:gd name="connsiteY14" fmla="*/ 21138 h 542110"/>
                  <a:gd name="connsiteX15" fmla="*/ 924378 w 924378"/>
                  <a:gd name="connsiteY15" fmla="*/ 69629 h 542110"/>
                  <a:gd name="connsiteX16" fmla="*/ 924378 w 924378"/>
                  <a:gd name="connsiteY16" fmla="*/ 471238 h 542110"/>
                  <a:gd name="connsiteX17" fmla="*/ 904472 w 924378"/>
                  <a:gd name="connsiteY17" fmla="*/ 522216 h 542110"/>
                  <a:gd name="connsiteX18" fmla="*/ 853462 w 924378"/>
                  <a:gd name="connsiteY18" fmla="*/ 542110 h 542110"/>
                  <a:gd name="connsiteX19" fmla="*/ 70914 w 924378"/>
                  <a:gd name="connsiteY19" fmla="*/ 542110 h 542110"/>
                  <a:gd name="connsiteX20" fmla="*/ 21150 w 924378"/>
                  <a:gd name="connsiteY20" fmla="*/ 522216 h 542110"/>
                  <a:gd name="connsiteX21" fmla="*/ 0 w 924378"/>
                  <a:gd name="connsiteY21" fmla="*/ 471238 h 542110"/>
                  <a:gd name="connsiteX22" fmla="*/ 0 w 924378"/>
                  <a:gd name="connsiteY22" fmla="*/ 69629 h 542110"/>
                  <a:gd name="connsiteX23" fmla="*/ 21150 w 924378"/>
                  <a:gd name="connsiteY23" fmla="*/ 21138 h 542110"/>
                  <a:gd name="connsiteX24" fmla="*/ 70914 w 924378"/>
                  <a:gd name="connsiteY24" fmla="*/ 0 h 5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24378" h="542110">
                    <a:moveTo>
                      <a:pt x="70932" y="17443"/>
                    </a:moveTo>
                    <a:cubicBezTo>
                      <a:pt x="56004" y="17443"/>
                      <a:pt x="42320" y="22416"/>
                      <a:pt x="33610" y="32361"/>
                    </a:cubicBezTo>
                    <a:cubicBezTo>
                      <a:pt x="22414" y="42307"/>
                      <a:pt x="17438" y="55982"/>
                      <a:pt x="17438" y="69657"/>
                    </a:cubicBezTo>
                    <a:lnTo>
                      <a:pt x="17438" y="471205"/>
                    </a:lnTo>
                    <a:cubicBezTo>
                      <a:pt x="17438" y="486123"/>
                      <a:pt x="22414" y="499798"/>
                      <a:pt x="33610" y="509744"/>
                    </a:cubicBezTo>
                    <a:cubicBezTo>
                      <a:pt x="42320" y="519689"/>
                      <a:pt x="56004" y="525905"/>
                      <a:pt x="70932" y="525905"/>
                    </a:cubicBezTo>
                    <a:lnTo>
                      <a:pt x="853440" y="525905"/>
                    </a:lnTo>
                    <a:cubicBezTo>
                      <a:pt x="868370" y="525905"/>
                      <a:pt x="882054" y="519689"/>
                      <a:pt x="892006" y="509744"/>
                    </a:cubicBezTo>
                    <a:cubicBezTo>
                      <a:pt x="901958" y="499798"/>
                      <a:pt x="908178" y="486123"/>
                      <a:pt x="908178" y="471205"/>
                    </a:cubicBezTo>
                    <a:lnTo>
                      <a:pt x="908178" y="69657"/>
                    </a:lnTo>
                    <a:cubicBezTo>
                      <a:pt x="908178" y="55982"/>
                      <a:pt x="901958" y="42307"/>
                      <a:pt x="892006" y="32361"/>
                    </a:cubicBezTo>
                    <a:cubicBezTo>
                      <a:pt x="882054" y="22416"/>
                      <a:pt x="868370" y="17443"/>
                      <a:pt x="853440" y="17443"/>
                    </a:cubicBezTo>
                    <a:close/>
                    <a:moveTo>
                      <a:pt x="70914" y="0"/>
                    </a:moveTo>
                    <a:lnTo>
                      <a:pt x="853462" y="0"/>
                    </a:lnTo>
                    <a:cubicBezTo>
                      <a:pt x="872124" y="0"/>
                      <a:pt x="890786" y="7460"/>
                      <a:pt x="904472" y="21138"/>
                    </a:cubicBezTo>
                    <a:cubicBezTo>
                      <a:pt x="916912" y="33571"/>
                      <a:pt x="924378" y="52222"/>
                      <a:pt x="924378" y="69629"/>
                    </a:cubicBezTo>
                    <a:lnTo>
                      <a:pt x="924378" y="471238"/>
                    </a:lnTo>
                    <a:cubicBezTo>
                      <a:pt x="924378" y="491132"/>
                      <a:pt x="916912" y="508539"/>
                      <a:pt x="904472" y="522216"/>
                    </a:cubicBezTo>
                    <a:cubicBezTo>
                      <a:pt x="890786" y="535893"/>
                      <a:pt x="872124" y="542110"/>
                      <a:pt x="853462" y="542110"/>
                    </a:cubicBezTo>
                    <a:lnTo>
                      <a:pt x="70914" y="542110"/>
                    </a:lnTo>
                    <a:cubicBezTo>
                      <a:pt x="52252" y="542110"/>
                      <a:pt x="34836" y="535893"/>
                      <a:pt x="21150" y="522216"/>
                    </a:cubicBezTo>
                    <a:cubicBezTo>
                      <a:pt x="7464" y="508539"/>
                      <a:pt x="0" y="491132"/>
                      <a:pt x="0" y="471238"/>
                    </a:cubicBezTo>
                    <a:lnTo>
                      <a:pt x="0" y="69629"/>
                    </a:lnTo>
                    <a:cubicBezTo>
                      <a:pt x="0" y="52222"/>
                      <a:pt x="7464" y="33571"/>
                      <a:pt x="21150" y="21138"/>
                    </a:cubicBezTo>
                    <a:cubicBezTo>
                      <a:pt x="34836" y="7460"/>
                      <a:pt x="52252" y="0"/>
                      <a:pt x="70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B0BC5A0B-3DE5-004E-BB03-E98BAEFE46AA}"/>
                  </a:ext>
                </a:extLst>
              </p:cNvPr>
              <p:cNvSpPr/>
              <p:nvPr/>
            </p:nvSpPr>
            <p:spPr>
              <a:xfrm>
                <a:off x="20549334" y="5287751"/>
                <a:ext cx="33511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 h="13">
                    <a:moveTo>
                      <a:pt x="263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3" y="0"/>
                    </a:lnTo>
                    <a:cubicBezTo>
                      <a:pt x="267" y="0"/>
                      <a:pt x="270" y="3"/>
                      <a:pt x="270" y="7"/>
                    </a:cubicBezTo>
                    <a:cubicBezTo>
                      <a:pt x="270" y="11"/>
                      <a:pt x="267" y="13"/>
                      <a:pt x="26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1AFB4B98-25F5-2449-996F-76B8ED6B98B8}"/>
                  </a:ext>
                </a:extLst>
              </p:cNvPr>
              <p:cNvSpPr/>
              <p:nvPr/>
            </p:nvSpPr>
            <p:spPr>
              <a:xfrm>
                <a:off x="20549334" y="5418605"/>
                <a:ext cx="61293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3" h="14">
                    <a:moveTo>
                      <a:pt x="48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86" y="0"/>
                    </a:lnTo>
                    <a:cubicBezTo>
                      <a:pt x="490" y="0"/>
                      <a:pt x="493" y="3"/>
                      <a:pt x="493" y="7"/>
                    </a:cubicBezTo>
                    <a:cubicBezTo>
                      <a:pt x="493" y="11"/>
                      <a:pt x="490" y="14"/>
                      <a:pt x="48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D954A321-C57A-414E-AFE3-11282C5C9BBB}"/>
                  </a:ext>
                </a:extLst>
              </p:cNvPr>
              <p:cNvSpPr/>
              <p:nvPr/>
            </p:nvSpPr>
            <p:spPr>
              <a:xfrm>
                <a:off x="20549334" y="5549459"/>
                <a:ext cx="61293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3" h="14">
                    <a:moveTo>
                      <a:pt x="48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86" y="0"/>
                    </a:lnTo>
                    <a:cubicBezTo>
                      <a:pt x="490" y="0"/>
                      <a:pt x="493" y="3"/>
                      <a:pt x="493" y="8"/>
                    </a:cubicBezTo>
                    <a:cubicBezTo>
                      <a:pt x="493" y="11"/>
                      <a:pt x="490" y="14"/>
                      <a:pt x="48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64440874-C04B-BD41-9296-90FF37AAEB65}"/>
                  </a:ext>
                </a:extLst>
              </p:cNvPr>
              <p:cNvSpPr/>
              <p:nvPr/>
            </p:nvSpPr>
            <p:spPr>
              <a:xfrm>
                <a:off x="20402335" y="5164374"/>
                <a:ext cx="906936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9" h="422">
                    <a:moveTo>
                      <a:pt x="679" y="422"/>
                    </a:moveTo>
                    <a:lnTo>
                      <a:pt x="364" y="422"/>
                    </a:lnTo>
                    <a:lnTo>
                      <a:pt x="50" y="422"/>
                    </a:lnTo>
                    <a:cubicBezTo>
                      <a:pt x="36" y="422"/>
                      <a:pt x="24" y="417"/>
                      <a:pt x="15" y="408"/>
                    </a:cubicBezTo>
                    <a:cubicBezTo>
                      <a:pt x="5" y="399"/>
                      <a:pt x="0" y="386"/>
                      <a:pt x="0" y="372"/>
                    </a:cubicBezTo>
                    <a:lnTo>
                      <a:pt x="0" y="211"/>
                    </a:lnTo>
                    <a:lnTo>
                      <a:pt x="0" y="49"/>
                    </a:lnTo>
                    <a:cubicBezTo>
                      <a:pt x="0" y="36"/>
                      <a:pt x="5" y="23"/>
                      <a:pt x="15" y="14"/>
                    </a:cubicBezTo>
                    <a:cubicBezTo>
                      <a:pt x="24" y="6"/>
                      <a:pt x="36" y="0"/>
                      <a:pt x="50" y="0"/>
                    </a:cubicBezTo>
                    <a:lnTo>
                      <a:pt x="364" y="0"/>
                    </a:lnTo>
                    <a:lnTo>
                      <a:pt x="679" y="0"/>
                    </a:lnTo>
                    <a:cubicBezTo>
                      <a:pt x="693" y="0"/>
                      <a:pt x="705" y="6"/>
                      <a:pt x="715" y="14"/>
                    </a:cubicBezTo>
                    <a:cubicBezTo>
                      <a:pt x="724" y="23"/>
                      <a:pt x="729" y="36"/>
                      <a:pt x="729" y="49"/>
                    </a:cubicBezTo>
                    <a:lnTo>
                      <a:pt x="729" y="211"/>
                    </a:lnTo>
                    <a:lnTo>
                      <a:pt x="729" y="372"/>
                    </a:lnTo>
                    <a:cubicBezTo>
                      <a:pt x="729" y="386"/>
                      <a:pt x="724" y="399"/>
                      <a:pt x="715" y="408"/>
                    </a:cubicBezTo>
                    <a:cubicBezTo>
                      <a:pt x="705" y="417"/>
                      <a:pt x="693" y="422"/>
                      <a:pt x="679" y="42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1F2BCDFA-47F7-4B41-82C5-3F249EF4AB7B}"/>
                  </a:ext>
                </a:extLst>
              </p:cNvPr>
              <p:cNvSpPr/>
              <p:nvPr/>
            </p:nvSpPr>
            <p:spPr>
              <a:xfrm>
                <a:off x="20149439" y="6069137"/>
                <a:ext cx="16195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78">
                    <a:moveTo>
                      <a:pt x="7" y="78"/>
                    </a:moveTo>
                    <a:cubicBezTo>
                      <a:pt x="4" y="78"/>
                      <a:pt x="0" y="74"/>
                      <a:pt x="0" y="71"/>
                    </a:cubicBezTo>
                    <a:lnTo>
                      <a:pt x="0" y="7"/>
                    </a:lnTo>
                    <a:cubicBezTo>
                      <a:pt x="0" y="4"/>
                      <a:pt x="4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71"/>
                    </a:lnTo>
                    <a:cubicBezTo>
                      <a:pt x="14" y="74"/>
                      <a:pt x="11" y="78"/>
                      <a:pt x="7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1E4C53D2-B459-C64C-95AE-FFC9466F4213}"/>
                  </a:ext>
                </a:extLst>
              </p:cNvPr>
              <p:cNvSpPr/>
              <p:nvPr/>
            </p:nvSpPr>
            <p:spPr>
              <a:xfrm>
                <a:off x="20149439" y="5900896"/>
                <a:ext cx="16195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2">
                    <a:moveTo>
                      <a:pt x="7" y="82"/>
                    </a:moveTo>
                    <a:cubicBezTo>
                      <a:pt x="4" y="82"/>
                      <a:pt x="0" y="78"/>
                      <a:pt x="0" y="75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75"/>
                    </a:lnTo>
                    <a:cubicBezTo>
                      <a:pt x="14" y="78"/>
                      <a:pt x="11" y="82"/>
                      <a:pt x="7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91BBF9D-410E-C24E-AF34-770B424F247B}"/>
                  </a:ext>
                </a:extLst>
              </p:cNvPr>
              <p:cNvSpPr/>
              <p:nvPr/>
            </p:nvSpPr>
            <p:spPr>
              <a:xfrm>
                <a:off x="20149439" y="5732655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9"/>
                      <a:pt x="0" y="75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75"/>
                    </a:lnTo>
                    <a:cubicBezTo>
                      <a:pt x="14" y="79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43F15317-B96E-4C45-A160-6CCC7B03ACAD}"/>
                  </a:ext>
                </a:extLst>
              </p:cNvPr>
              <p:cNvSpPr/>
              <p:nvPr/>
            </p:nvSpPr>
            <p:spPr>
              <a:xfrm>
                <a:off x="20149439" y="5565660"/>
                <a:ext cx="16195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0">
                    <a:moveTo>
                      <a:pt x="7" y="80"/>
                    </a:moveTo>
                    <a:cubicBezTo>
                      <a:pt x="4" y="80"/>
                      <a:pt x="0" y="77"/>
                      <a:pt x="0" y="74"/>
                    </a:cubicBezTo>
                    <a:lnTo>
                      <a:pt x="0" y="6"/>
                    </a:lnTo>
                    <a:cubicBezTo>
                      <a:pt x="0" y="2"/>
                      <a:pt x="4" y="0"/>
                      <a:pt x="7" y="0"/>
                    </a:cubicBezTo>
                    <a:cubicBezTo>
                      <a:pt x="11" y="0"/>
                      <a:pt x="14" y="2"/>
                      <a:pt x="14" y="6"/>
                    </a:cubicBezTo>
                    <a:lnTo>
                      <a:pt x="14" y="74"/>
                    </a:lnTo>
                    <a:cubicBezTo>
                      <a:pt x="14" y="77"/>
                      <a:pt x="11" y="80"/>
                      <a:pt x="7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C3853A22-479A-2246-9B3E-BAC1255FC834}"/>
                  </a:ext>
                </a:extLst>
              </p:cNvPr>
              <p:cNvSpPr/>
              <p:nvPr/>
            </p:nvSpPr>
            <p:spPr>
              <a:xfrm>
                <a:off x="20149439" y="5396173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8"/>
                      <a:pt x="0" y="74"/>
                    </a:cubicBezTo>
                    <a:lnTo>
                      <a:pt x="0" y="7"/>
                    </a:lnTo>
                    <a:cubicBezTo>
                      <a:pt x="0" y="4"/>
                      <a:pt x="4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74"/>
                    </a:lnTo>
                    <a:cubicBezTo>
                      <a:pt x="14" y="78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1740F5F9-F331-2945-973C-2219D4BFB0FF}"/>
                  </a:ext>
                </a:extLst>
              </p:cNvPr>
              <p:cNvSpPr/>
              <p:nvPr/>
            </p:nvSpPr>
            <p:spPr>
              <a:xfrm>
                <a:off x="20149439" y="5227932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8"/>
                      <a:pt x="0" y="74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74"/>
                    </a:lnTo>
                    <a:cubicBezTo>
                      <a:pt x="14" y="78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D9A4C04C-C153-6C40-8A29-AB7ACFB087DF}"/>
                  </a:ext>
                </a:extLst>
              </p:cNvPr>
              <p:cNvSpPr/>
              <p:nvPr/>
            </p:nvSpPr>
            <p:spPr>
              <a:xfrm>
                <a:off x="20149439" y="5059691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9"/>
                      <a:pt x="0" y="74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74"/>
                    </a:lnTo>
                    <a:cubicBezTo>
                      <a:pt x="14" y="79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DA3728F8-EA7A-DC4B-B0DD-5F09A12745C9}"/>
                  </a:ext>
                </a:extLst>
              </p:cNvPr>
              <p:cNvSpPr/>
              <p:nvPr/>
            </p:nvSpPr>
            <p:spPr>
              <a:xfrm>
                <a:off x="20149439" y="4891450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8"/>
                      <a:pt x="0" y="75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75"/>
                    </a:lnTo>
                    <a:cubicBezTo>
                      <a:pt x="14" y="78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D1D2B738-173B-BC4E-8D77-9E50C2CFB89D}"/>
                  </a:ext>
                </a:extLst>
              </p:cNvPr>
              <p:cNvSpPr/>
              <p:nvPr/>
            </p:nvSpPr>
            <p:spPr>
              <a:xfrm>
                <a:off x="20149439" y="4723209"/>
                <a:ext cx="16195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81">
                    <a:moveTo>
                      <a:pt x="7" y="81"/>
                    </a:moveTo>
                    <a:cubicBezTo>
                      <a:pt x="4" y="81"/>
                      <a:pt x="0" y="78"/>
                      <a:pt x="0" y="74"/>
                    </a:cubicBez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lnTo>
                      <a:pt x="14" y="74"/>
                    </a:lnTo>
                    <a:cubicBezTo>
                      <a:pt x="14" y="78"/>
                      <a:pt x="11" y="81"/>
                      <a:pt x="7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72032F4-49DE-D741-A7FC-F98702949017}"/>
                </a:ext>
              </a:extLst>
            </p:cNvPr>
            <p:cNvGrpSpPr/>
            <p:nvPr/>
          </p:nvGrpSpPr>
          <p:grpSpPr>
            <a:xfrm>
              <a:off x="15893814" y="5317657"/>
              <a:ext cx="2911412" cy="6401884"/>
              <a:chOff x="15893814" y="5317657"/>
              <a:chExt cx="2911412" cy="6401884"/>
            </a:xfrm>
          </p:grpSpPr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EF245162-2003-2E4E-8151-6AAAB00A6AE6}"/>
                  </a:ext>
                </a:extLst>
              </p:cNvPr>
              <p:cNvSpPr/>
              <p:nvPr/>
            </p:nvSpPr>
            <p:spPr>
              <a:xfrm>
                <a:off x="15893814" y="8026963"/>
                <a:ext cx="404882" cy="2218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179">
                    <a:moveTo>
                      <a:pt x="161" y="0"/>
                    </a:moveTo>
                    <a:cubicBezTo>
                      <a:pt x="8" y="0"/>
                      <a:pt x="0" y="102"/>
                      <a:pt x="0" y="123"/>
                    </a:cubicBezTo>
                    <a:cubicBezTo>
                      <a:pt x="0" y="152"/>
                      <a:pt x="78" y="179"/>
                      <a:pt x="163" y="179"/>
                    </a:cubicBezTo>
                    <a:cubicBezTo>
                      <a:pt x="248" y="179"/>
                      <a:pt x="326" y="152"/>
                      <a:pt x="326" y="123"/>
                    </a:cubicBezTo>
                    <a:cubicBezTo>
                      <a:pt x="326" y="110"/>
                      <a:pt x="321" y="0"/>
                      <a:pt x="1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543B6F5E-5518-254B-86ED-A0B957BE7CB5}"/>
                  </a:ext>
                </a:extLst>
              </p:cNvPr>
              <p:cNvSpPr/>
              <p:nvPr/>
            </p:nvSpPr>
            <p:spPr>
              <a:xfrm>
                <a:off x="17284118" y="8182742"/>
                <a:ext cx="1501176" cy="3316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6" h="2662">
                    <a:moveTo>
                      <a:pt x="1206" y="2628"/>
                    </a:moveTo>
                    <a:cubicBezTo>
                      <a:pt x="1163" y="2125"/>
                      <a:pt x="982" y="1608"/>
                      <a:pt x="982" y="1608"/>
                    </a:cubicBezTo>
                    <a:lnTo>
                      <a:pt x="946" y="698"/>
                    </a:lnTo>
                    <a:cubicBezTo>
                      <a:pt x="1034" y="252"/>
                      <a:pt x="832" y="30"/>
                      <a:pt x="832" y="30"/>
                    </a:cubicBezTo>
                    <a:cubicBezTo>
                      <a:pt x="832" y="30"/>
                      <a:pt x="446" y="-90"/>
                      <a:pt x="88" y="147"/>
                    </a:cubicBezTo>
                    <a:cubicBezTo>
                      <a:pt x="88" y="147"/>
                      <a:pt x="-59" y="1123"/>
                      <a:pt x="26" y="1630"/>
                    </a:cubicBezTo>
                    <a:cubicBezTo>
                      <a:pt x="110" y="2138"/>
                      <a:pt x="183" y="2641"/>
                      <a:pt x="183" y="2641"/>
                    </a:cubicBezTo>
                    <a:cubicBezTo>
                      <a:pt x="183" y="2641"/>
                      <a:pt x="301" y="2679"/>
                      <a:pt x="486" y="2653"/>
                    </a:cubicBezTo>
                    <a:cubicBezTo>
                      <a:pt x="481" y="2438"/>
                      <a:pt x="466" y="2047"/>
                      <a:pt x="406" y="1575"/>
                    </a:cubicBezTo>
                    <a:lnTo>
                      <a:pt x="538" y="946"/>
                    </a:lnTo>
                    <a:cubicBezTo>
                      <a:pt x="538" y="946"/>
                      <a:pt x="542" y="1410"/>
                      <a:pt x="635" y="1669"/>
                    </a:cubicBezTo>
                    <a:cubicBezTo>
                      <a:pt x="692" y="1830"/>
                      <a:pt x="922" y="2647"/>
                      <a:pt x="922" y="2647"/>
                    </a:cubicBezTo>
                    <a:cubicBezTo>
                      <a:pt x="922" y="2647"/>
                      <a:pt x="1041" y="2690"/>
                      <a:pt x="1206" y="26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C07F8553-7C6E-364A-AE05-759EAD35AB02}"/>
                  </a:ext>
                </a:extLst>
              </p:cNvPr>
              <p:cNvSpPr/>
              <p:nvPr/>
            </p:nvSpPr>
            <p:spPr>
              <a:xfrm>
                <a:off x="17275186" y="8175104"/>
                <a:ext cx="1519151" cy="3332577"/>
              </a:xfrm>
              <a:custGeom>
                <a:avLst/>
                <a:gdLst>
                  <a:gd name="connsiteX0" fmla="*/ 727158 w 1519151"/>
                  <a:gd name="connsiteY0" fmla="*/ 16050 h 3332577"/>
                  <a:gd name="connsiteX1" fmla="*/ 127190 w 1519151"/>
                  <a:gd name="connsiteY1" fmla="*/ 194505 h 3332577"/>
                  <a:gd name="connsiteX2" fmla="*/ 50016 w 1519151"/>
                  <a:gd name="connsiteY2" fmla="*/ 2036982 h 3332577"/>
                  <a:gd name="connsiteX3" fmla="*/ 244196 w 1519151"/>
                  <a:gd name="connsiteY3" fmla="*/ 3291460 h 3332577"/>
                  <a:gd name="connsiteX4" fmla="*/ 605172 w 1519151"/>
                  <a:gd name="connsiteY4" fmla="*/ 3305164 h 3332577"/>
                  <a:gd name="connsiteX5" fmla="*/ 506838 w 1519151"/>
                  <a:gd name="connsiteY5" fmla="*/ 1970956 h 3332577"/>
                  <a:gd name="connsiteX6" fmla="*/ 506838 w 1519151"/>
                  <a:gd name="connsiteY6" fmla="*/ 1967219 h 3332577"/>
                  <a:gd name="connsiteX7" fmla="*/ 671144 w 1519151"/>
                  <a:gd name="connsiteY7" fmla="*/ 1184883 h 3332577"/>
                  <a:gd name="connsiteX8" fmla="*/ 681102 w 1519151"/>
                  <a:gd name="connsiteY8" fmla="*/ 1177408 h 3332577"/>
                  <a:gd name="connsiteX9" fmla="*/ 687326 w 1519151"/>
                  <a:gd name="connsiteY9" fmla="*/ 1186128 h 3332577"/>
                  <a:gd name="connsiteX10" fmla="*/ 806822 w 1519151"/>
                  <a:gd name="connsiteY10" fmla="*/ 2084320 h 3332577"/>
                  <a:gd name="connsiteX11" fmla="*/ 1162818 w 1519151"/>
                  <a:gd name="connsiteY11" fmla="*/ 3298935 h 3332577"/>
                  <a:gd name="connsiteX12" fmla="*/ 1501390 w 1519151"/>
                  <a:gd name="connsiteY12" fmla="*/ 3276512 h 3332577"/>
                  <a:gd name="connsiteX13" fmla="*/ 1223812 w 1519151"/>
                  <a:gd name="connsiteY13" fmla="*/ 2013312 h 3332577"/>
                  <a:gd name="connsiteX14" fmla="*/ 1223812 w 1519151"/>
                  <a:gd name="connsiteY14" fmla="*/ 2010821 h 3332577"/>
                  <a:gd name="connsiteX15" fmla="*/ 1177756 w 1519151"/>
                  <a:gd name="connsiteY15" fmla="*/ 877180 h 3332577"/>
                  <a:gd name="connsiteX16" fmla="*/ 1177756 w 1519151"/>
                  <a:gd name="connsiteY16" fmla="*/ 875934 h 3332577"/>
                  <a:gd name="connsiteX17" fmla="*/ 1149126 w 1519151"/>
                  <a:gd name="connsiteY17" fmla="*/ 256792 h 3332577"/>
                  <a:gd name="connsiteX18" fmla="*/ 1039590 w 1519151"/>
                  <a:gd name="connsiteY18" fmla="*/ 52488 h 3332577"/>
                  <a:gd name="connsiteX19" fmla="*/ 727158 w 1519151"/>
                  <a:gd name="connsiteY19" fmla="*/ 16050 h 3332577"/>
                  <a:gd name="connsiteX20" fmla="*/ 745050 w 1519151"/>
                  <a:gd name="connsiteY20" fmla="*/ 4 h 3332577"/>
                  <a:gd name="connsiteX21" fmla="*/ 1047060 w 1519151"/>
                  <a:gd name="connsiteY21" fmla="*/ 36287 h 3332577"/>
                  <a:gd name="connsiteX22" fmla="*/ 1050796 w 1519151"/>
                  <a:gd name="connsiteY22" fmla="*/ 38779 h 3332577"/>
                  <a:gd name="connsiteX23" fmla="*/ 1165314 w 1519151"/>
                  <a:gd name="connsiteY23" fmla="*/ 249313 h 3332577"/>
                  <a:gd name="connsiteX24" fmla="*/ 1193944 w 1519151"/>
                  <a:gd name="connsiteY24" fmla="*/ 878423 h 3332577"/>
                  <a:gd name="connsiteX25" fmla="*/ 1240000 w 1519151"/>
                  <a:gd name="connsiteY25" fmla="*/ 2009576 h 3332577"/>
                  <a:gd name="connsiteX26" fmla="*/ 1518828 w 1519151"/>
                  <a:gd name="connsiteY26" fmla="*/ 3281501 h 3332577"/>
                  <a:gd name="connsiteX27" fmla="*/ 1513848 w 1519151"/>
                  <a:gd name="connsiteY27" fmla="*/ 3290221 h 3332577"/>
                  <a:gd name="connsiteX28" fmla="*/ 1152866 w 1519151"/>
                  <a:gd name="connsiteY28" fmla="*/ 3313890 h 3332577"/>
                  <a:gd name="connsiteX29" fmla="*/ 1147888 w 1519151"/>
                  <a:gd name="connsiteY29" fmla="*/ 3307662 h 3332577"/>
                  <a:gd name="connsiteX30" fmla="*/ 790638 w 1519151"/>
                  <a:gd name="connsiteY30" fmla="*/ 2090551 h 3332577"/>
                  <a:gd name="connsiteX31" fmla="*/ 672386 w 1519151"/>
                  <a:gd name="connsiteY31" fmla="*/ 1259627 h 3332577"/>
                  <a:gd name="connsiteX32" fmla="*/ 523014 w 1519151"/>
                  <a:gd name="connsiteY32" fmla="*/ 1969712 h 3332577"/>
                  <a:gd name="connsiteX33" fmla="*/ 622594 w 1519151"/>
                  <a:gd name="connsiteY33" fmla="*/ 3312645 h 3332577"/>
                  <a:gd name="connsiteX34" fmla="*/ 615126 w 1519151"/>
                  <a:gd name="connsiteY34" fmla="*/ 3321365 h 3332577"/>
                  <a:gd name="connsiteX35" fmla="*/ 457040 w 1519151"/>
                  <a:gd name="connsiteY35" fmla="*/ 3332577 h 3332577"/>
                  <a:gd name="connsiteX36" fmla="*/ 234228 w 1519151"/>
                  <a:gd name="connsiteY36" fmla="*/ 3305170 h 3332577"/>
                  <a:gd name="connsiteX37" fmla="*/ 228004 w 1519151"/>
                  <a:gd name="connsiteY37" fmla="*/ 3298942 h 3332577"/>
                  <a:gd name="connsiteX38" fmla="*/ 32574 w 1519151"/>
                  <a:gd name="connsiteY38" fmla="*/ 2040720 h 3332577"/>
                  <a:gd name="connsiteX39" fmla="*/ 109750 w 1519151"/>
                  <a:gd name="connsiteY39" fmla="*/ 189516 h 3332577"/>
                  <a:gd name="connsiteX40" fmla="*/ 113484 w 1519151"/>
                  <a:gd name="connsiteY40" fmla="*/ 183287 h 3332577"/>
                  <a:gd name="connsiteX41" fmla="*/ 745050 w 1519151"/>
                  <a:gd name="connsiteY41" fmla="*/ 4 h 3332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19151" h="3332577">
                    <a:moveTo>
                      <a:pt x="727158" y="16050"/>
                    </a:moveTo>
                    <a:cubicBezTo>
                      <a:pt x="556006" y="18541"/>
                      <a:pt x="336930" y="56849"/>
                      <a:pt x="127190" y="194505"/>
                    </a:cubicBezTo>
                    <a:cubicBezTo>
                      <a:pt x="114742" y="269250"/>
                      <a:pt x="-52054" y="1430297"/>
                      <a:pt x="50016" y="2036982"/>
                    </a:cubicBezTo>
                    <a:cubicBezTo>
                      <a:pt x="148350" y="2632454"/>
                      <a:pt x="235482" y="3229173"/>
                      <a:pt x="244196" y="3291460"/>
                    </a:cubicBezTo>
                    <a:cubicBezTo>
                      <a:pt x="271580" y="3298935"/>
                      <a:pt x="407258" y="3331325"/>
                      <a:pt x="605172" y="3305164"/>
                    </a:cubicBezTo>
                    <a:cubicBezTo>
                      <a:pt x="600194" y="3059750"/>
                      <a:pt x="581522" y="2565183"/>
                      <a:pt x="506838" y="1970956"/>
                    </a:cubicBezTo>
                    <a:cubicBezTo>
                      <a:pt x="506838" y="1969711"/>
                      <a:pt x="506838" y="1968465"/>
                      <a:pt x="506838" y="1967219"/>
                    </a:cubicBezTo>
                    <a:lnTo>
                      <a:pt x="671144" y="1184883"/>
                    </a:lnTo>
                    <a:cubicBezTo>
                      <a:pt x="672388" y="1179900"/>
                      <a:pt x="676122" y="1177408"/>
                      <a:pt x="681102" y="1177408"/>
                    </a:cubicBezTo>
                    <a:cubicBezTo>
                      <a:pt x="684836" y="1177408"/>
                      <a:pt x="687326" y="1181145"/>
                      <a:pt x="687326" y="1186128"/>
                    </a:cubicBezTo>
                    <a:cubicBezTo>
                      <a:pt x="687326" y="1191112"/>
                      <a:pt x="692304" y="1766652"/>
                      <a:pt x="806822" y="2084320"/>
                    </a:cubicBezTo>
                    <a:cubicBezTo>
                      <a:pt x="875282" y="2274922"/>
                      <a:pt x="1142902" y="3226681"/>
                      <a:pt x="1162818" y="3298935"/>
                    </a:cubicBezTo>
                    <a:cubicBezTo>
                      <a:pt x="1215098" y="3316376"/>
                      <a:pt x="1348286" y="3331325"/>
                      <a:pt x="1501390" y="3276512"/>
                    </a:cubicBezTo>
                    <a:cubicBezTo>
                      <a:pt x="1447866" y="2659861"/>
                      <a:pt x="1226302" y="2020787"/>
                      <a:pt x="1223812" y="2013312"/>
                    </a:cubicBezTo>
                    <a:cubicBezTo>
                      <a:pt x="1223812" y="2013312"/>
                      <a:pt x="1223812" y="2012066"/>
                      <a:pt x="1223812" y="2010821"/>
                    </a:cubicBezTo>
                    <a:lnTo>
                      <a:pt x="1177756" y="877180"/>
                    </a:lnTo>
                    <a:lnTo>
                      <a:pt x="1177756" y="875934"/>
                    </a:lnTo>
                    <a:cubicBezTo>
                      <a:pt x="1233770" y="590656"/>
                      <a:pt x="1192692" y="381368"/>
                      <a:pt x="1149126" y="256792"/>
                    </a:cubicBezTo>
                    <a:cubicBezTo>
                      <a:pt x="1104316" y="132217"/>
                      <a:pt x="1049546" y="63700"/>
                      <a:pt x="1039590" y="52488"/>
                    </a:cubicBezTo>
                    <a:cubicBezTo>
                      <a:pt x="1021540" y="46882"/>
                      <a:pt x="898312" y="13558"/>
                      <a:pt x="727158" y="16050"/>
                    </a:cubicBezTo>
                    <a:close/>
                    <a:moveTo>
                      <a:pt x="745050" y="4"/>
                    </a:moveTo>
                    <a:cubicBezTo>
                      <a:pt x="922274" y="-463"/>
                      <a:pt x="1044572" y="35665"/>
                      <a:pt x="1047060" y="36287"/>
                    </a:cubicBezTo>
                    <a:cubicBezTo>
                      <a:pt x="1048306" y="37533"/>
                      <a:pt x="1049550" y="38779"/>
                      <a:pt x="1050796" y="38779"/>
                    </a:cubicBezTo>
                    <a:cubicBezTo>
                      <a:pt x="1053284" y="41270"/>
                      <a:pt x="1115524" y="111033"/>
                      <a:pt x="1165314" y="249313"/>
                    </a:cubicBezTo>
                    <a:cubicBezTo>
                      <a:pt x="1210126" y="377626"/>
                      <a:pt x="1251202" y="589406"/>
                      <a:pt x="1193944" y="878423"/>
                    </a:cubicBezTo>
                    <a:lnTo>
                      <a:pt x="1240000" y="2009576"/>
                    </a:lnTo>
                    <a:cubicBezTo>
                      <a:pt x="1251202" y="2040720"/>
                      <a:pt x="1466548" y="2672322"/>
                      <a:pt x="1518828" y="3281501"/>
                    </a:cubicBezTo>
                    <a:cubicBezTo>
                      <a:pt x="1520072" y="3285238"/>
                      <a:pt x="1517584" y="3288975"/>
                      <a:pt x="1513848" y="3290221"/>
                    </a:cubicBezTo>
                    <a:cubicBezTo>
                      <a:pt x="1305972" y="3366212"/>
                      <a:pt x="1159090" y="3316382"/>
                      <a:pt x="1152866" y="3313890"/>
                    </a:cubicBezTo>
                    <a:cubicBezTo>
                      <a:pt x="1151622" y="3312645"/>
                      <a:pt x="1149132" y="3311399"/>
                      <a:pt x="1147888" y="3307662"/>
                    </a:cubicBezTo>
                    <a:cubicBezTo>
                      <a:pt x="1145398" y="3297696"/>
                      <a:pt x="861590" y="2287382"/>
                      <a:pt x="790638" y="2090551"/>
                    </a:cubicBezTo>
                    <a:cubicBezTo>
                      <a:pt x="701016" y="1837661"/>
                      <a:pt x="678610" y="1425313"/>
                      <a:pt x="672386" y="1259627"/>
                    </a:cubicBezTo>
                    <a:lnTo>
                      <a:pt x="523014" y="1969712"/>
                    </a:lnTo>
                    <a:cubicBezTo>
                      <a:pt x="598944" y="2570170"/>
                      <a:pt x="617616" y="3068475"/>
                      <a:pt x="622594" y="3312645"/>
                    </a:cubicBezTo>
                    <a:cubicBezTo>
                      <a:pt x="622594" y="3317628"/>
                      <a:pt x="618860" y="3320119"/>
                      <a:pt x="615126" y="3321365"/>
                    </a:cubicBezTo>
                    <a:cubicBezTo>
                      <a:pt x="557868" y="3328840"/>
                      <a:pt x="504342" y="3332577"/>
                      <a:pt x="457040" y="3332577"/>
                    </a:cubicBezTo>
                    <a:cubicBezTo>
                      <a:pt x="318872" y="3332577"/>
                      <a:pt x="235472" y="3306416"/>
                      <a:pt x="234228" y="3305170"/>
                    </a:cubicBezTo>
                    <a:cubicBezTo>
                      <a:pt x="230494" y="3305170"/>
                      <a:pt x="228004" y="3301433"/>
                      <a:pt x="228004" y="3298942"/>
                    </a:cubicBezTo>
                    <a:cubicBezTo>
                      <a:pt x="228004" y="3292712"/>
                      <a:pt x="137136" y="2664848"/>
                      <a:pt x="32574" y="2040720"/>
                    </a:cubicBezTo>
                    <a:cubicBezTo>
                      <a:pt x="-71986" y="1412856"/>
                      <a:pt x="108506" y="200728"/>
                      <a:pt x="109750" y="189516"/>
                    </a:cubicBezTo>
                    <a:cubicBezTo>
                      <a:pt x="110996" y="187025"/>
                      <a:pt x="112240" y="184533"/>
                      <a:pt x="113484" y="183287"/>
                    </a:cubicBezTo>
                    <a:cubicBezTo>
                      <a:pt x="335676" y="37533"/>
                      <a:pt x="567826" y="472"/>
                      <a:pt x="745050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8D8379A-54CC-ED44-83C3-636614D6F014}"/>
                  </a:ext>
                </a:extLst>
              </p:cNvPr>
              <p:cNvSpPr/>
              <p:nvPr/>
            </p:nvSpPr>
            <p:spPr>
              <a:xfrm>
                <a:off x="17305296" y="11474033"/>
                <a:ext cx="585522" cy="2367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191">
                    <a:moveTo>
                      <a:pt x="167" y="0"/>
                    </a:moveTo>
                    <a:cubicBezTo>
                      <a:pt x="167" y="0"/>
                      <a:pt x="164" y="37"/>
                      <a:pt x="72" y="66"/>
                    </a:cubicBezTo>
                    <a:cubicBezTo>
                      <a:pt x="-17" y="95"/>
                      <a:pt x="2" y="191"/>
                      <a:pt x="2" y="191"/>
                    </a:cubicBezTo>
                    <a:lnTo>
                      <a:pt x="471" y="191"/>
                    </a:lnTo>
                    <a:cubicBezTo>
                      <a:pt x="471" y="191"/>
                      <a:pt x="472" y="127"/>
                      <a:pt x="470" y="12"/>
                    </a:cubicBezTo>
                    <a:cubicBezTo>
                      <a:pt x="285" y="38"/>
                      <a:pt x="167" y="0"/>
                      <a:pt x="16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C0537775-8363-884B-A584-CE865A3903C3}"/>
                  </a:ext>
                </a:extLst>
              </p:cNvPr>
              <p:cNvSpPr/>
              <p:nvPr/>
            </p:nvSpPr>
            <p:spPr>
              <a:xfrm>
                <a:off x="17297104" y="11466042"/>
                <a:ext cx="602746" cy="253498"/>
              </a:xfrm>
              <a:custGeom>
                <a:avLst/>
                <a:gdLst>
                  <a:gd name="connsiteX0" fmla="*/ 219530 w 602746"/>
                  <a:gd name="connsiteY0" fmla="*/ 17957 h 253498"/>
                  <a:gd name="connsiteX1" fmla="*/ 100196 w 602746"/>
                  <a:gd name="connsiteY1" fmla="*/ 98502 h 253498"/>
                  <a:gd name="connsiteX2" fmla="*/ 20640 w 602746"/>
                  <a:gd name="connsiteY2" fmla="*/ 182764 h 253498"/>
                  <a:gd name="connsiteX3" fmla="*/ 15668 w 602746"/>
                  <a:gd name="connsiteY3" fmla="*/ 236047 h 253498"/>
                  <a:gd name="connsiteX4" fmla="*/ 583750 w 602746"/>
                  <a:gd name="connsiteY4" fmla="*/ 236047 h 253498"/>
                  <a:gd name="connsiteX5" fmla="*/ 583750 w 602746"/>
                  <a:gd name="connsiteY5" fmla="*/ 32827 h 253498"/>
                  <a:gd name="connsiteX6" fmla="*/ 219530 w 602746"/>
                  <a:gd name="connsiteY6" fmla="*/ 17957 h 253498"/>
                  <a:gd name="connsiteX7" fmla="*/ 218280 w 602746"/>
                  <a:gd name="connsiteY7" fmla="*/ 513 h 253498"/>
                  <a:gd name="connsiteX8" fmla="*/ 591246 w 602746"/>
                  <a:gd name="connsiteY8" fmla="*/ 15394 h 253498"/>
                  <a:gd name="connsiteX9" fmla="*/ 598706 w 602746"/>
                  <a:gd name="connsiteY9" fmla="*/ 16635 h 253498"/>
                  <a:gd name="connsiteX10" fmla="*/ 601192 w 602746"/>
                  <a:gd name="connsiteY10" fmla="*/ 22835 h 253498"/>
                  <a:gd name="connsiteX11" fmla="*/ 602436 w 602746"/>
                  <a:gd name="connsiteY11" fmla="*/ 244817 h 253498"/>
                  <a:gd name="connsiteX12" fmla="*/ 593732 w 602746"/>
                  <a:gd name="connsiteY12" fmla="*/ 253498 h 253498"/>
                  <a:gd name="connsiteX13" fmla="*/ 10662 w 602746"/>
                  <a:gd name="connsiteY13" fmla="*/ 253498 h 253498"/>
                  <a:gd name="connsiteX14" fmla="*/ 1958 w 602746"/>
                  <a:gd name="connsiteY14" fmla="*/ 246057 h 253498"/>
                  <a:gd name="connsiteX15" fmla="*/ 95200 w 602746"/>
                  <a:gd name="connsiteY15" fmla="*/ 82361 h 253498"/>
                  <a:gd name="connsiteX16" fmla="*/ 207090 w 602746"/>
                  <a:gd name="connsiteY16" fmla="*/ 7954 h 253498"/>
                  <a:gd name="connsiteX17" fmla="*/ 212064 w 602746"/>
                  <a:gd name="connsiteY17" fmla="*/ 1753 h 253498"/>
                  <a:gd name="connsiteX18" fmla="*/ 218280 w 602746"/>
                  <a:gd name="connsiteY18" fmla="*/ 513 h 253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2746" h="253498">
                    <a:moveTo>
                      <a:pt x="219530" y="17957"/>
                    </a:moveTo>
                    <a:cubicBezTo>
                      <a:pt x="213316" y="35305"/>
                      <a:pt x="188454" y="70001"/>
                      <a:pt x="100196" y="98502"/>
                    </a:cubicBezTo>
                    <a:cubicBezTo>
                      <a:pt x="56688" y="112132"/>
                      <a:pt x="29340" y="140633"/>
                      <a:pt x="20640" y="182764"/>
                    </a:cubicBezTo>
                    <a:cubicBezTo>
                      <a:pt x="14424" y="205068"/>
                      <a:pt x="15668" y="227373"/>
                      <a:pt x="15668" y="236047"/>
                    </a:cubicBezTo>
                    <a:lnTo>
                      <a:pt x="583750" y="236047"/>
                    </a:lnTo>
                    <a:cubicBezTo>
                      <a:pt x="584994" y="213742"/>
                      <a:pt x="584994" y="141872"/>
                      <a:pt x="583750" y="32827"/>
                    </a:cubicBezTo>
                    <a:cubicBezTo>
                      <a:pt x="389832" y="57610"/>
                      <a:pt x="254336" y="27870"/>
                      <a:pt x="219530" y="17957"/>
                    </a:cubicBezTo>
                    <a:close/>
                    <a:moveTo>
                      <a:pt x="218280" y="513"/>
                    </a:moveTo>
                    <a:cubicBezTo>
                      <a:pt x="219522" y="513"/>
                      <a:pt x="364980" y="46398"/>
                      <a:pt x="591246" y="15394"/>
                    </a:cubicBezTo>
                    <a:cubicBezTo>
                      <a:pt x="593732" y="14154"/>
                      <a:pt x="596218" y="15394"/>
                      <a:pt x="598706" y="16635"/>
                    </a:cubicBezTo>
                    <a:cubicBezTo>
                      <a:pt x="599948" y="17875"/>
                      <a:pt x="601192" y="20355"/>
                      <a:pt x="601192" y="22835"/>
                    </a:cubicBezTo>
                    <a:cubicBezTo>
                      <a:pt x="603678" y="164209"/>
                      <a:pt x="602436" y="243577"/>
                      <a:pt x="602436" y="244817"/>
                    </a:cubicBezTo>
                    <a:cubicBezTo>
                      <a:pt x="602436" y="249778"/>
                      <a:pt x="598706" y="253498"/>
                      <a:pt x="593732" y="253498"/>
                    </a:cubicBezTo>
                    <a:lnTo>
                      <a:pt x="10662" y="253498"/>
                    </a:lnTo>
                    <a:cubicBezTo>
                      <a:pt x="5688" y="253498"/>
                      <a:pt x="3202" y="251018"/>
                      <a:pt x="1958" y="246057"/>
                    </a:cubicBezTo>
                    <a:cubicBezTo>
                      <a:pt x="1958" y="246057"/>
                      <a:pt x="-21662" y="119565"/>
                      <a:pt x="95200" y="82361"/>
                    </a:cubicBezTo>
                    <a:cubicBezTo>
                      <a:pt x="200874" y="48878"/>
                      <a:pt x="207090" y="7954"/>
                      <a:pt x="207090" y="7954"/>
                    </a:cubicBezTo>
                    <a:cubicBezTo>
                      <a:pt x="207090" y="4233"/>
                      <a:pt x="209576" y="1753"/>
                      <a:pt x="212064" y="1753"/>
                    </a:cubicBezTo>
                    <a:cubicBezTo>
                      <a:pt x="213306" y="513"/>
                      <a:pt x="215792" y="-727"/>
                      <a:pt x="218280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FE4012D9-A6BC-B84B-BDFF-16941FF5D794}"/>
                  </a:ext>
                </a:extLst>
              </p:cNvPr>
              <p:cNvSpPr/>
              <p:nvPr/>
            </p:nvSpPr>
            <p:spPr>
              <a:xfrm>
                <a:off x="18234653" y="11457832"/>
                <a:ext cx="561852" cy="252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204">
                    <a:moveTo>
                      <a:pt x="159" y="19"/>
                    </a:moveTo>
                    <a:cubicBezTo>
                      <a:pt x="159" y="19"/>
                      <a:pt x="159" y="60"/>
                      <a:pt x="80" y="77"/>
                    </a:cubicBezTo>
                    <a:cubicBezTo>
                      <a:pt x="-11" y="95"/>
                      <a:pt x="0" y="204"/>
                      <a:pt x="0" y="204"/>
                    </a:cubicBezTo>
                    <a:lnTo>
                      <a:pt x="452" y="204"/>
                    </a:lnTo>
                    <a:cubicBezTo>
                      <a:pt x="452" y="138"/>
                      <a:pt x="449" y="69"/>
                      <a:pt x="443" y="0"/>
                    </a:cubicBezTo>
                    <a:cubicBezTo>
                      <a:pt x="278" y="62"/>
                      <a:pt x="159" y="19"/>
                      <a:pt x="159" y="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446F9B9C-0F86-704D-A27E-C9CC77557433}"/>
                  </a:ext>
                </a:extLst>
              </p:cNvPr>
              <p:cNvSpPr/>
              <p:nvPr/>
            </p:nvSpPr>
            <p:spPr>
              <a:xfrm>
                <a:off x="18225563" y="11449842"/>
                <a:ext cx="579663" cy="269699"/>
              </a:xfrm>
              <a:custGeom>
                <a:avLst/>
                <a:gdLst>
                  <a:gd name="connsiteX0" fmla="*/ 552285 w 579663"/>
                  <a:gd name="connsiteY0" fmla="*/ 20453 h 269699"/>
                  <a:gd name="connsiteX1" fmla="*/ 212957 w 579663"/>
                  <a:gd name="connsiteY1" fmla="*/ 44005 h 269699"/>
                  <a:gd name="connsiteX2" fmla="*/ 109793 w 579663"/>
                  <a:gd name="connsiteY2" fmla="*/ 112181 h 269699"/>
                  <a:gd name="connsiteX3" fmla="*/ 17813 w 579663"/>
                  <a:gd name="connsiteY3" fmla="*/ 252252 h 269699"/>
                  <a:gd name="connsiteX4" fmla="*/ 563471 w 579663"/>
                  <a:gd name="connsiteY4" fmla="*/ 252252 h 269699"/>
                  <a:gd name="connsiteX5" fmla="*/ 552285 w 579663"/>
                  <a:gd name="connsiteY5" fmla="*/ 20453 h 269699"/>
                  <a:gd name="connsiteX6" fmla="*/ 557287 w 579663"/>
                  <a:gd name="connsiteY6" fmla="*/ 513 h 269699"/>
                  <a:gd name="connsiteX7" fmla="*/ 564745 w 579663"/>
                  <a:gd name="connsiteY7" fmla="*/ 1753 h 269699"/>
                  <a:gd name="connsiteX8" fmla="*/ 568475 w 579663"/>
                  <a:gd name="connsiteY8" fmla="*/ 7956 h 269699"/>
                  <a:gd name="connsiteX9" fmla="*/ 579663 w 579663"/>
                  <a:gd name="connsiteY9" fmla="*/ 261016 h 269699"/>
                  <a:gd name="connsiteX10" fmla="*/ 570961 w 579663"/>
                  <a:gd name="connsiteY10" fmla="*/ 269699 h 269699"/>
                  <a:gd name="connsiteX11" fmla="*/ 9071 w 579663"/>
                  <a:gd name="connsiteY11" fmla="*/ 269699 h 269699"/>
                  <a:gd name="connsiteX12" fmla="*/ 369 w 579663"/>
                  <a:gd name="connsiteY12" fmla="*/ 262256 h 269699"/>
                  <a:gd name="connsiteX13" fmla="*/ 107279 w 579663"/>
                  <a:gd name="connsiteY13" fmla="*/ 94790 h 269699"/>
                  <a:gd name="connsiteX14" fmla="*/ 198025 w 579663"/>
                  <a:gd name="connsiteY14" fmla="*/ 32766 h 269699"/>
                  <a:gd name="connsiteX15" fmla="*/ 201755 w 579663"/>
                  <a:gd name="connsiteY15" fmla="*/ 25323 h 269699"/>
                  <a:gd name="connsiteX16" fmla="*/ 209213 w 579663"/>
                  <a:gd name="connsiteY16" fmla="*/ 24082 h 269699"/>
                  <a:gd name="connsiteX17" fmla="*/ 307421 w 579663"/>
                  <a:gd name="connsiteY17" fmla="*/ 40209 h 269699"/>
                  <a:gd name="connsiteX18" fmla="*/ 557287 w 579663"/>
                  <a:gd name="connsiteY18" fmla="*/ 513 h 26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9663" h="269699">
                    <a:moveTo>
                      <a:pt x="552285" y="20453"/>
                    </a:moveTo>
                    <a:cubicBezTo>
                      <a:pt x="378271" y="82431"/>
                      <a:pt x="249003" y="52682"/>
                      <a:pt x="212957" y="44005"/>
                    </a:cubicBezTo>
                    <a:cubicBezTo>
                      <a:pt x="207987" y="60119"/>
                      <a:pt x="186855" y="96067"/>
                      <a:pt x="109793" y="112181"/>
                    </a:cubicBezTo>
                    <a:cubicBezTo>
                      <a:pt x="20299" y="129535"/>
                      <a:pt x="15329" y="224982"/>
                      <a:pt x="17813" y="252252"/>
                    </a:cubicBezTo>
                    <a:lnTo>
                      <a:pt x="563471" y="252252"/>
                    </a:lnTo>
                    <a:cubicBezTo>
                      <a:pt x="563471" y="180357"/>
                      <a:pt x="559743" y="102264"/>
                      <a:pt x="552285" y="20453"/>
                    </a:cubicBezTo>
                    <a:close/>
                    <a:moveTo>
                      <a:pt x="557287" y="513"/>
                    </a:moveTo>
                    <a:cubicBezTo>
                      <a:pt x="559773" y="-727"/>
                      <a:pt x="562259" y="513"/>
                      <a:pt x="564745" y="1753"/>
                    </a:cubicBezTo>
                    <a:cubicBezTo>
                      <a:pt x="567231" y="2994"/>
                      <a:pt x="568475" y="5475"/>
                      <a:pt x="568475" y="7956"/>
                    </a:cubicBezTo>
                    <a:cubicBezTo>
                      <a:pt x="575933" y="96031"/>
                      <a:pt x="579663" y="181624"/>
                      <a:pt x="579663" y="261016"/>
                    </a:cubicBezTo>
                    <a:cubicBezTo>
                      <a:pt x="579663" y="265978"/>
                      <a:pt x="577177" y="269699"/>
                      <a:pt x="570961" y="269699"/>
                    </a:cubicBezTo>
                    <a:lnTo>
                      <a:pt x="9071" y="269699"/>
                    </a:lnTo>
                    <a:cubicBezTo>
                      <a:pt x="5343" y="269699"/>
                      <a:pt x="1613" y="265978"/>
                      <a:pt x="369" y="262256"/>
                    </a:cubicBezTo>
                    <a:cubicBezTo>
                      <a:pt x="369" y="261016"/>
                      <a:pt x="-12061" y="119600"/>
                      <a:pt x="107279" y="94790"/>
                    </a:cubicBezTo>
                    <a:cubicBezTo>
                      <a:pt x="198025" y="76183"/>
                      <a:pt x="198025" y="32766"/>
                      <a:pt x="198025" y="32766"/>
                    </a:cubicBezTo>
                    <a:cubicBezTo>
                      <a:pt x="198025" y="30285"/>
                      <a:pt x="199269" y="27804"/>
                      <a:pt x="201755" y="25323"/>
                    </a:cubicBezTo>
                    <a:cubicBezTo>
                      <a:pt x="204241" y="24082"/>
                      <a:pt x="206727" y="24082"/>
                      <a:pt x="209213" y="24082"/>
                    </a:cubicBezTo>
                    <a:cubicBezTo>
                      <a:pt x="209213" y="24082"/>
                      <a:pt x="246507" y="37728"/>
                      <a:pt x="307421" y="40209"/>
                    </a:cubicBezTo>
                    <a:cubicBezTo>
                      <a:pt x="364603" y="43930"/>
                      <a:pt x="451621" y="38968"/>
                      <a:pt x="557287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80314B7-7F32-034E-92B9-28C3ED00CC97}"/>
                  </a:ext>
                </a:extLst>
              </p:cNvPr>
              <p:cNvSpPr/>
              <p:nvPr/>
            </p:nvSpPr>
            <p:spPr>
              <a:xfrm>
                <a:off x="17305296" y="11474033"/>
                <a:ext cx="585522" cy="2367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191">
                    <a:moveTo>
                      <a:pt x="167" y="0"/>
                    </a:moveTo>
                    <a:cubicBezTo>
                      <a:pt x="167" y="0"/>
                      <a:pt x="164" y="37"/>
                      <a:pt x="72" y="66"/>
                    </a:cubicBezTo>
                    <a:cubicBezTo>
                      <a:pt x="-17" y="95"/>
                      <a:pt x="2" y="191"/>
                      <a:pt x="2" y="191"/>
                    </a:cubicBezTo>
                    <a:lnTo>
                      <a:pt x="471" y="191"/>
                    </a:lnTo>
                    <a:cubicBezTo>
                      <a:pt x="471" y="191"/>
                      <a:pt x="472" y="127"/>
                      <a:pt x="470" y="12"/>
                    </a:cubicBezTo>
                    <a:cubicBezTo>
                      <a:pt x="285" y="38"/>
                      <a:pt x="167" y="0"/>
                      <a:pt x="167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0864E768-EEC3-0146-A742-626633B46F18}"/>
                  </a:ext>
                </a:extLst>
              </p:cNvPr>
              <p:cNvSpPr/>
              <p:nvPr/>
            </p:nvSpPr>
            <p:spPr>
              <a:xfrm>
                <a:off x="18234653" y="11457832"/>
                <a:ext cx="561852" cy="252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204">
                    <a:moveTo>
                      <a:pt x="159" y="19"/>
                    </a:moveTo>
                    <a:cubicBezTo>
                      <a:pt x="159" y="19"/>
                      <a:pt x="159" y="60"/>
                      <a:pt x="80" y="77"/>
                    </a:cubicBezTo>
                    <a:cubicBezTo>
                      <a:pt x="-11" y="95"/>
                      <a:pt x="0" y="204"/>
                      <a:pt x="0" y="204"/>
                    </a:cubicBezTo>
                    <a:lnTo>
                      <a:pt x="452" y="204"/>
                    </a:lnTo>
                    <a:cubicBezTo>
                      <a:pt x="452" y="138"/>
                      <a:pt x="449" y="69"/>
                      <a:pt x="443" y="0"/>
                    </a:cubicBezTo>
                    <a:cubicBezTo>
                      <a:pt x="278" y="62"/>
                      <a:pt x="159" y="19"/>
                      <a:pt x="159" y="1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15D1E44B-54B6-0142-B6EC-4973F77E24D5}"/>
                  </a:ext>
                </a:extLst>
              </p:cNvPr>
              <p:cNvSpPr/>
              <p:nvPr/>
            </p:nvSpPr>
            <p:spPr>
              <a:xfrm>
                <a:off x="15929939" y="7759024"/>
                <a:ext cx="1081347" cy="4573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9" h="368">
                    <a:moveTo>
                      <a:pt x="667" y="0"/>
                    </a:moveTo>
                    <a:cubicBezTo>
                      <a:pt x="577" y="86"/>
                      <a:pt x="445" y="153"/>
                      <a:pt x="325" y="213"/>
                    </a:cubicBezTo>
                    <a:cubicBezTo>
                      <a:pt x="325" y="213"/>
                      <a:pt x="222" y="160"/>
                      <a:pt x="179" y="144"/>
                    </a:cubicBezTo>
                    <a:cubicBezTo>
                      <a:pt x="125" y="124"/>
                      <a:pt x="113" y="160"/>
                      <a:pt x="113" y="160"/>
                    </a:cubicBezTo>
                    <a:cubicBezTo>
                      <a:pt x="113" y="160"/>
                      <a:pt x="52" y="145"/>
                      <a:pt x="44" y="194"/>
                    </a:cubicBezTo>
                    <a:cubicBezTo>
                      <a:pt x="44" y="194"/>
                      <a:pt x="-6" y="202"/>
                      <a:pt x="1" y="258"/>
                    </a:cubicBezTo>
                    <a:lnTo>
                      <a:pt x="95" y="256"/>
                    </a:lnTo>
                    <a:cubicBezTo>
                      <a:pt x="95" y="256"/>
                      <a:pt x="120" y="345"/>
                      <a:pt x="222" y="366"/>
                    </a:cubicBezTo>
                    <a:cubicBezTo>
                      <a:pt x="268" y="375"/>
                      <a:pt x="313" y="357"/>
                      <a:pt x="322" y="358"/>
                    </a:cubicBezTo>
                    <a:cubicBezTo>
                      <a:pt x="445" y="367"/>
                      <a:pt x="675" y="373"/>
                      <a:pt x="869" y="257"/>
                    </a:cubicBezTo>
                    <a:cubicBezTo>
                      <a:pt x="746" y="188"/>
                      <a:pt x="692" y="60"/>
                      <a:pt x="66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C76203DF-A54F-2F42-A6B4-A1EC8FB7D1AB}"/>
                  </a:ext>
                </a:extLst>
              </p:cNvPr>
              <p:cNvSpPr/>
              <p:nvPr/>
            </p:nvSpPr>
            <p:spPr>
              <a:xfrm>
                <a:off x="15921380" y="7751546"/>
                <a:ext cx="1097384" cy="473567"/>
              </a:xfrm>
              <a:custGeom>
                <a:avLst/>
                <a:gdLst>
                  <a:gd name="connsiteX0" fmla="*/ 834803 w 1097384"/>
                  <a:gd name="connsiteY0" fmla="*/ 22433 h 473567"/>
                  <a:gd name="connsiteX1" fmla="*/ 415466 w 1097384"/>
                  <a:gd name="connsiteY1" fmla="*/ 279666 h 473567"/>
                  <a:gd name="connsiteX2" fmla="*/ 408000 w 1097384"/>
                  <a:gd name="connsiteY2" fmla="*/ 279666 h 473567"/>
                  <a:gd name="connsiteX3" fmla="*/ 226329 w 1097384"/>
                  <a:gd name="connsiteY3" fmla="*/ 193922 h 473567"/>
                  <a:gd name="connsiteX4" fmla="*/ 172823 w 1097384"/>
                  <a:gd name="connsiteY4" fmla="*/ 191436 h 473567"/>
                  <a:gd name="connsiteX5" fmla="*/ 155403 w 1097384"/>
                  <a:gd name="connsiteY5" fmla="*/ 208834 h 473567"/>
                  <a:gd name="connsiteX6" fmla="*/ 145448 w 1097384"/>
                  <a:gd name="connsiteY6" fmla="*/ 213804 h 473567"/>
                  <a:gd name="connsiteX7" fmla="*/ 88209 w 1097384"/>
                  <a:gd name="connsiteY7" fmla="*/ 220018 h 473567"/>
                  <a:gd name="connsiteX8" fmla="*/ 70789 w 1097384"/>
                  <a:gd name="connsiteY8" fmla="*/ 248599 h 473567"/>
                  <a:gd name="connsiteX9" fmla="*/ 64567 w 1097384"/>
                  <a:gd name="connsiteY9" fmla="*/ 256055 h 473567"/>
                  <a:gd name="connsiteX10" fmla="*/ 17283 w 1097384"/>
                  <a:gd name="connsiteY10" fmla="*/ 320674 h 473567"/>
                  <a:gd name="connsiteX11" fmla="*/ 124295 w 1097384"/>
                  <a:gd name="connsiteY11" fmla="*/ 316946 h 473567"/>
                  <a:gd name="connsiteX12" fmla="*/ 125539 w 1097384"/>
                  <a:gd name="connsiteY12" fmla="*/ 316946 h 473567"/>
                  <a:gd name="connsiteX13" fmla="*/ 133005 w 1097384"/>
                  <a:gd name="connsiteY13" fmla="*/ 323159 h 473567"/>
                  <a:gd name="connsiteX14" fmla="*/ 284812 w 1097384"/>
                  <a:gd name="connsiteY14" fmla="*/ 454882 h 473567"/>
                  <a:gd name="connsiteX15" fmla="*/ 388091 w 1097384"/>
                  <a:gd name="connsiteY15" fmla="*/ 447426 h 473567"/>
                  <a:gd name="connsiteX16" fmla="*/ 408000 w 1097384"/>
                  <a:gd name="connsiteY16" fmla="*/ 443698 h 473567"/>
                  <a:gd name="connsiteX17" fmla="*/ 1072468 w 1097384"/>
                  <a:gd name="connsiteY17" fmla="*/ 326887 h 473567"/>
                  <a:gd name="connsiteX18" fmla="*/ 834803 w 1097384"/>
                  <a:gd name="connsiteY18" fmla="*/ 22433 h 473567"/>
                  <a:gd name="connsiteX19" fmla="*/ 839798 w 1097384"/>
                  <a:gd name="connsiteY19" fmla="*/ 0 h 473567"/>
                  <a:gd name="connsiteX20" fmla="*/ 846020 w 1097384"/>
                  <a:gd name="connsiteY20" fmla="*/ 4972 h 473567"/>
                  <a:gd name="connsiteX21" fmla="*/ 1092408 w 1097384"/>
                  <a:gd name="connsiteY21" fmla="*/ 319440 h 473567"/>
                  <a:gd name="connsiteX22" fmla="*/ 1097384 w 1097384"/>
                  <a:gd name="connsiteY22" fmla="*/ 326898 h 473567"/>
                  <a:gd name="connsiteX23" fmla="*/ 1093652 w 1097384"/>
                  <a:gd name="connsiteY23" fmla="*/ 334356 h 473567"/>
                  <a:gd name="connsiteX24" fmla="*/ 406754 w 1097384"/>
                  <a:gd name="connsiteY24" fmla="*/ 461138 h 473567"/>
                  <a:gd name="connsiteX25" fmla="*/ 391822 w 1097384"/>
                  <a:gd name="connsiteY25" fmla="*/ 463624 h 473567"/>
                  <a:gd name="connsiteX26" fmla="*/ 317159 w 1097384"/>
                  <a:gd name="connsiteY26" fmla="*/ 473567 h 473567"/>
                  <a:gd name="connsiteX27" fmla="*/ 281072 w 1097384"/>
                  <a:gd name="connsiteY27" fmla="*/ 471081 h 473567"/>
                  <a:gd name="connsiteX28" fmla="*/ 119302 w 1097384"/>
                  <a:gd name="connsiteY28" fmla="*/ 334356 h 473567"/>
                  <a:gd name="connsiteX29" fmla="*/ 8553 w 1097384"/>
                  <a:gd name="connsiteY29" fmla="*/ 336842 h 473567"/>
                  <a:gd name="connsiteX30" fmla="*/ 1086 w 1097384"/>
                  <a:gd name="connsiteY30" fmla="*/ 330627 h 473567"/>
                  <a:gd name="connsiteX31" fmla="*/ 55839 w 1097384"/>
                  <a:gd name="connsiteY31" fmla="*/ 241134 h 473567"/>
                  <a:gd name="connsiteX32" fmla="*/ 79482 w 1097384"/>
                  <a:gd name="connsiteY32" fmla="*/ 206331 h 473567"/>
                  <a:gd name="connsiteX33" fmla="*/ 142946 w 1097384"/>
                  <a:gd name="connsiteY33" fmla="*/ 196388 h 473567"/>
                  <a:gd name="connsiteX34" fmla="*/ 165345 w 1097384"/>
                  <a:gd name="connsiteY34" fmla="*/ 176500 h 473567"/>
                  <a:gd name="connsiteX35" fmla="*/ 232541 w 1097384"/>
                  <a:gd name="connsiteY35" fmla="*/ 177743 h 473567"/>
                  <a:gd name="connsiteX36" fmla="*/ 411732 w 1097384"/>
                  <a:gd name="connsiteY36" fmla="*/ 263507 h 473567"/>
                  <a:gd name="connsiteX37" fmla="*/ 832332 w 1097384"/>
                  <a:gd name="connsiteY37" fmla="*/ 2486 h 473567"/>
                  <a:gd name="connsiteX38" fmla="*/ 839798 w 1097384"/>
                  <a:gd name="connsiteY38" fmla="*/ 0 h 47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97384" h="473567">
                    <a:moveTo>
                      <a:pt x="834803" y="22433"/>
                    </a:moveTo>
                    <a:cubicBezTo>
                      <a:pt x="720326" y="128060"/>
                      <a:pt x="557319" y="208834"/>
                      <a:pt x="415466" y="279666"/>
                    </a:cubicBezTo>
                    <a:cubicBezTo>
                      <a:pt x="412978" y="282151"/>
                      <a:pt x="410489" y="282151"/>
                      <a:pt x="408000" y="279666"/>
                    </a:cubicBezTo>
                    <a:cubicBezTo>
                      <a:pt x="406756" y="279666"/>
                      <a:pt x="279835" y="213804"/>
                      <a:pt x="226329" y="193922"/>
                    </a:cubicBezTo>
                    <a:cubicBezTo>
                      <a:pt x="205176" y="185223"/>
                      <a:pt x="186511" y="185223"/>
                      <a:pt x="172823" y="191436"/>
                    </a:cubicBezTo>
                    <a:cubicBezTo>
                      <a:pt x="160380" y="197650"/>
                      <a:pt x="156647" y="207591"/>
                      <a:pt x="155403" y="208834"/>
                    </a:cubicBezTo>
                    <a:cubicBezTo>
                      <a:pt x="154159" y="212562"/>
                      <a:pt x="150426" y="215047"/>
                      <a:pt x="145448" y="213804"/>
                    </a:cubicBezTo>
                    <a:cubicBezTo>
                      <a:pt x="145448" y="213804"/>
                      <a:pt x="110607" y="206348"/>
                      <a:pt x="88209" y="220018"/>
                    </a:cubicBezTo>
                    <a:cubicBezTo>
                      <a:pt x="79499" y="227474"/>
                      <a:pt x="73278" y="236172"/>
                      <a:pt x="70789" y="248599"/>
                    </a:cubicBezTo>
                    <a:cubicBezTo>
                      <a:pt x="70789" y="253570"/>
                      <a:pt x="67056" y="256055"/>
                      <a:pt x="64567" y="256055"/>
                    </a:cubicBezTo>
                    <a:cubicBezTo>
                      <a:pt x="62079" y="256055"/>
                      <a:pt x="13550" y="265996"/>
                      <a:pt x="17283" y="320674"/>
                    </a:cubicBezTo>
                    <a:lnTo>
                      <a:pt x="124295" y="316946"/>
                    </a:lnTo>
                    <a:lnTo>
                      <a:pt x="125539" y="316946"/>
                    </a:lnTo>
                    <a:cubicBezTo>
                      <a:pt x="129272" y="316946"/>
                      <a:pt x="133005" y="319431"/>
                      <a:pt x="133005" y="323159"/>
                    </a:cubicBezTo>
                    <a:cubicBezTo>
                      <a:pt x="135494" y="326887"/>
                      <a:pt x="164113" y="430029"/>
                      <a:pt x="284812" y="454882"/>
                    </a:cubicBezTo>
                    <a:cubicBezTo>
                      <a:pt x="324631" y="462338"/>
                      <a:pt x="364449" y="452397"/>
                      <a:pt x="388091" y="447426"/>
                    </a:cubicBezTo>
                    <a:cubicBezTo>
                      <a:pt x="399290" y="444941"/>
                      <a:pt x="404268" y="442455"/>
                      <a:pt x="408000" y="443698"/>
                    </a:cubicBezTo>
                    <a:cubicBezTo>
                      <a:pt x="680507" y="464823"/>
                      <a:pt x="897020" y="426301"/>
                      <a:pt x="1072468" y="326887"/>
                    </a:cubicBezTo>
                    <a:cubicBezTo>
                      <a:pt x="930616" y="241143"/>
                      <a:pt x="863422" y="90780"/>
                      <a:pt x="834803" y="22433"/>
                    </a:cubicBezTo>
                    <a:close/>
                    <a:moveTo>
                      <a:pt x="839798" y="0"/>
                    </a:moveTo>
                    <a:cubicBezTo>
                      <a:pt x="842287" y="0"/>
                      <a:pt x="844776" y="2486"/>
                      <a:pt x="846020" y="4972"/>
                    </a:cubicBezTo>
                    <a:cubicBezTo>
                      <a:pt x="872152" y="67120"/>
                      <a:pt x="939348" y="233676"/>
                      <a:pt x="1092408" y="319440"/>
                    </a:cubicBezTo>
                    <a:cubicBezTo>
                      <a:pt x="1096140" y="320683"/>
                      <a:pt x="1097384" y="323169"/>
                      <a:pt x="1097384" y="326898"/>
                    </a:cubicBezTo>
                    <a:cubicBezTo>
                      <a:pt x="1097384" y="329384"/>
                      <a:pt x="1096140" y="333113"/>
                      <a:pt x="1093652" y="334356"/>
                    </a:cubicBezTo>
                    <a:cubicBezTo>
                      <a:pt x="913216" y="441250"/>
                      <a:pt x="689228" y="482268"/>
                      <a:pt x="406754" y="461138"/>
                    </a:cubicBezTo>
                    <a:cubicBezTo>
                      <a:pt x="405510" y="461138"/>
                      <a:pt x="398044" y="462381"/>
                      <a:pt x="391822" y="463624"/>
                    </a:cubicBezTo>
                    <a:cubicBezTo>
                      <a:pt x="375645" y="467352"/>
                      <a:pt x="348268" y="473567"/>
                      <a:pt x="317159" y="473567"/>
                    </a:cubicBezTo>
                    <a:cubicBezTo>
                      <a:pt x="304715" y="473567"/>
                      <a:pt x="293516" y="473567"/>
                      <a:pt x="281072" y="471081"/>
                    </a:cubicBezTo>
                    <a:cubicBezTo>
                      <a:pt x="167833" y="448708"/>
                      <a:pt x="129258" y="357972"/>
                      <a:pt x="119302" y="334356"/>
                    </a:cubicBezTo>
                    <a:lnTo>
                      <a:pt x="8553" y="336842"/>
                    </a:lnTo>
                    <a:cubicBezTo>
                      <a:pt x="4820" y="336842"/>
                      <a:pt x="1086" y="334356"/>
                      <a:pt x="1086" y="330627"/>
                    </a:cubicBezTo>
                    <a:cubicBezTo>
                      <a:pt x="-7624" y="265993"/>
                      <a:pt x="38418" y="246106"/>
                      <a:pt x="55839" y="241134"/>
                    </a:cubicBezTo>
                    <a:cubicBezTo>
                      <a:pt x="59572" y="226219"/>
                      <a:pt x="67039" y="213789"/>
                      <a:pt x="79482" y="206331"/>
                    </a:cubicBezTo>
                    <a:cubicBezTo>
                      <a:pt x="100637" y="191416"/>
                      <a:pt x="130502" y="193902"/>
                      <a:pt x="142946" y="196388"/>
                    </a:cubicBezTo>
                    <a:cubicBezTo>
                      <a:pt x="145434" y="190173"/>
                      <a:pt x="152901" y="182715"/>
                      <a:pt x="165345" y="176500"/>
                    </a:cubicBezTo>
                    <a:cubicBezTo>
                      <a:pt x="182766" y="167800"/>
                      <a:pt x="205165" y="169043"/>
                      <a:pt x="232541" y="177743"/>
                    </a:cubicBezTo>
                    <a:cubicBezTo>
                      <a:pt x="281072" y="196388"/>
                      <a:pt x="389333" y="252321"/>
                      <a:pt x="411732" y="263507"/>
                    </a:cubicBezTo>
                    <a:cubicBezTo>
                      <a:pt x="556080" y="190173"/>
                      <a:pt x="719094" y="108138"/>
                      <a:pt x="832332" y="2486"/>
                    </a:cubicBezTo>
                    <a:cubicBezTo>
                      <a:pt x="834821" y="0"/>
                      <a:pt x="837310" y="0"/>
                      <a:pt x="839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C7156E80-7C62-614E-B1FE-B7BB0B73CCED}"/>
                  </a:ext>
                </a:extLst>
              </p:cNvPr>
              <p:cNvSpPr/>
              <p:nvPr/>
            </p:nvSpPr>
            <p:spPr>
              <a:xfrm>
                <a:off x="16759640" y="6349538"/>
                <a:ext cx="1608317" cy="20238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2" h="1625">
                    <a:moveTo>
                      <a:pt x="1253" y="1274"/>
                    </a:moveTo>
                    <a:cubicBezTo>
                      <a:pt x="1190" y="1096"/>
                      <a:pt x="1148" y="997"/>
                      <a:pt x="1156" y="813"/>
                    </a:cubicBezTo>
                    <a:cubicBezTo>
                      <a:pt x="1165" y="599"/>
                      <a:pt x="1138" y="236"/>
                      <a:pt x="1080" y="132"/>
                    </a:cubicBezTo>
                    <a:cubicBezTo>
                      <a:pt x="1036" y="53"/>
                      <a:pt x="909" y="-29"/>
                      <a:pt x="666" y="10"/>
                    </a:cubicBezTo>
                    <a:cubicBezTo>
                      <a:pt x="462" y="43"/>
                      <a:pt x="278" y="149"/>
                      <a:pt x="243" y="362"/>
                    </a:cubicBezTo>
                    <a:cubicBezTo>
                      <a:pt x="223" y="490"/>
                      <a:pt x="188" y="887"/>
                      <a:pt x="188" y="887"/>
                    </a:cubicBezTo>
                    <a:cubicBezTo>
                      <a:pt x="188" y="887"/>
                      <a:pt x="124" y="1016"/>
                      <a:pt x="0" y="1132"/>
                    </a:cubicBezTo>
                    <a:cubicBezTo>
                      <a:pt x="25" y="1192"/>
                      <a:pt x="79" y="1320"/>
                      <a:pt x="202" y="1389"/>
                    </a:cubicBezTo>
                    <a:cubicBezTo>
                      <a:pt x="249" y="1361"/>
                      <a:pt x="293" y="1327"/>
                      <a:pt x="333" y="1287"/>
                    </a:cubicBezTo>
                    <a:cubicBezTo>
                      <a:pt x="333" y="1287"/>
                      <a:pt x="362" y="1630"/>
                      <a:pt x="465" y="1625"/>
                    </a:cubicBezTo>
                    <a:cubicBezTo>
                      <a:pt x="568" y="1621"/>
                      <a:pt x="902" y="1469"/>
                      <a:pt x="1253" y="1502"/>
                    </a:cubicBezTo>
                    <a:cubicBezTo>
                      <a:pt x="1253" y="1502"/>
                      <a:pt x="1340" y="1523"/>
                      <a:pt x="1253" y="127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5CB7A84B-1C06-B54A-8CFB-EB64F536BBC8}"/>
                  </a:ext>
                </a:extLst>
              </p:cNvPr>
              <p:cNvSpPr/>
              <p:nvPr/>
            </p:nvSpPr>
            <p:spPr>
              <a:xfrm>
                <a:off x="16751673" y="6340257"/>
                <a:ext cx="1624821" cy="2040635"/>
              </a:xfrm>
              <a:custGeom>
                <a:avLst/>
                <a:gdLst>
                  <a:gd name="connsiteX0" fmla="*/ 985699 w 1624821"/>
                  <a:gd name="connsiteY0" fmla="*/ 17850 h 2040635"/>
                  <a:gd name="connsiteX1" fmla="*/ 839511 w 1624821"/>
                  <a:gd name="connsiteY1" fmla="*/ 29214 h 2040635"/>
                  <a:gd name="connsiteX2" fmla="*/ 319179 w 1624821"/>
                  <a:gd name="connsiteY2" fmla="*/ 461387 h 2040635"/>
                  <a:gd name="connsiteX3" fmla="*/ 249469 w 1624821"/>
                  <a:gd name="connsiteY3" fmla="*/ 1114006 h 2040635"/>
                  <a:gd name="connsiteX4" fmla="*/ 249469 w 1624821"/>
                  <a:gd name="connsiteY4" fmla="*/ 1116497 h 2040635"/>
                  <a:gd name="connsiteX5" fmla="*/ 17933 w 1624821"/>
                  <a:gd name="connsiteY5" fmla="*/ 1420388 h 2040635"/>
                  <a:gd name="connsiteX6" fmla="*/ 259427 w 1624821"/>
                  <a:gd name="connsiteY6" fmla="*/ 1729261 h 2040635"/>
                  <a:gd name="connsiteX7" fmla="*/ 416275 w 1624821"/>
                  <a:gd name="connsiteY7" fmla="*/ 1604716 h 2040635"/>
                  <a:gd name="connsiteX8" fmla="*/ 422499 w 1624821"/>
                  <a:gd name="connsiteY8" fmla="*/ 1602225 h 2040635"/>
                  <a:gd name="connsiteX9" fmla="*/ 424987 w 1624821"/>
                  <a:gd name="connsiteY9" fmla="*/ 1602225 h 2040635"/>
                  <a:gd name="connsiteX10" fmla="*/ 431211 w 1624821"/>
                  <a:gd name="connsiteY10" fmla="*/ 1610943 h 2040635"/>
                  <a:gd name="connsiteX11" fmla="*/ 584325 w 1624821"/>
                  <a:gd name="connsiteY11" fmla="*/ 2024434 h 2040635"/>
                  <a:gd name="connsiteX12" fmla="*/ 585569 w 1624821"/>
                  <a:gd name="connsiteY12" fmla="*/ 2024434 h 2040635"/>
                  <a:gd name="connsiteX13" fmla="*/ 771047 w 1624821"/>
                  <a:gd name="connsiteY13" fmla="*/ 1980843 h 2040635"/>
                  <a:gd name="connsiteX14" fmla="*/ 1568973 w 1624821"/>
                  <a:gd name="connsiteY14" fmla="*/ 1869998 h 2040635"/>
                  <a:gd name="connsiteX15" fmla="*/ 1593871 w 1624821"/>
                  <a:gd name="connsiteY15" fmla="*/ 1861280 h 2040635"/>
                  <a:gd name="connsiteX16" fmla="*/ 1559015 w 1624821"/>
                  <a:gd name="connsiteY16" fmla="*/ 1595997 h 2040635"/>
                  <a:gd name="connsiteX17" fmla="*/ 1539099 w 1624821"/>
                  <a:gd name="connsiteY17" fmla="*/ 1539952 h 2040635"/>
                  <a:gd name="connsiteX18" fmla="*/ 1438267 w 1624821"/>
                  <a:gd name="connsiteY18" fmla="*/ 1019352 h 2040635"/>
                  <a:gd name="connsiteX19" fmla="*/ 1344907 w 1624821"/>
                  <a:gd name="connsiteY19" fmla="*/ 176178 h 2040635"/>
                  <a:gd name="connsiteX20" fmla="*/ 985699 w 1624821"/>
                  <a:gd name="connsiteY20" fmla="*/ 17850 h 2040635"/>
                  <a:gd name="connsiteX21" fmla="*/ 1029501 w 1624821"/>
                  <a:gd name="connsiteY21" fmla="*/ 1181 h 2040635"/>
                  <a:gd name="connsiteX22" fmla="*/ 1190551 w 1624821"/>
                  <a:gd name="connsiteY22" fmla="*/ 34186 h 2040635"/>
                  <a:gd name="connsiteX23" fmla="*/ 1359849 w 1624821"/>
                  <a:gd name="connsiteY23" fmla="*/ 167451 h 2040635"/>
                  <a:gd name="connsiteX24" fmla="*/ 1455703 w 1624821"/>
                  <a:gd name="connsiteY24" fmla="*/ 1020597 h 2040635"/>
                  <a:gd name="connsiteX25" fmla="*/ 1555289 w 1624821"/>
                  <a:gd name="connsiteY25" fmla="*/ 1533730 h 2040635"/>
                  <a:gd name="connsiteX26" fmla="*/ 1575207 w 1624821"/>
                  <a:gd name="connsiteY26" fmla="*/ 1591021 h 2040635"/>
                  <a:gd name="connsiteX27" fmla="*/ 1606327 w 1624821"/>
                  <a:gd name="connsiteY27" fmla="*/ 1873742 h 2040635"/>
                  <a:gd name="connsiteX28" fmla="*/ 1566493 w 1624821"/>
                  <a:gd name="connsiteY28" fmla="*/ 1887443 h 2040635"/>
                  <a:gd name="connsiteX29" fmla="*/ 776021 w 1624821"/>
                  <a:gd name="connsiteY29" fmla="*/ 1997044 h 2040635"/>
                  <a:gd name="connsiteX30" fmla="*/ 586807 w 1624821"/>
                  <a:gd name="connsiteY30" fmla="*/ 2040635 h 2040635"/>
                  <a:gd name="connsiteX31" fmla="*/ 584317 w 1624821"/>
                  <a:gd name="connsiteY31" fmla="*/ 2040635 h 2040635"/>
                  <a:gd name="connsiteX32" fmla="*/ 416263 w 1624821"/>
                  <a:gd name="connsiteY32" fmla="*/ 1629631 h 2040635"/>
                  <a:gd name="connsiteX33" fmla="*/ 264393 w 1624821"/>
                  <a:gd name="connsiteY33" fmla="*/ 1745459 h 2040635"/>
                  <a:gd name="connsiteX34" fmla="*/ 255679 w 1624821"/>
                  <a:gd name="connsiteY34" fmla="*/ 1745459 h 2040635"/>
                  <a:gd name="connsiteX35" fmla="*/ 488 w 1624821"/>
                  <a:gd name="connsiteY35" fmla="*/ 1421637 h 2040635"/>
                  <a:gd name="connsiteX36" fmla="*/ 2978 w 1624821"/>
                  <a:gd name="connsiteY36" fmla="*/ 1412919 h 2040635"/>
                  <a:gd name="connsiteX37" fmla="*/ 233273 w 1624821"/>
                  <a:gd name="connsiteY37" fmla="*/ 1110270 h 2040635"/>
                  <a:gd name="connsiteX38" fmla="*/ 301739 w 1624821"/>
                  <a:gd name="connsiteY38" fmla="*/ 457645 h 2040635"/>
                  <a:gd name="connsiteX39" fmla="*/ 489709 w 1624821"/>
                  <a:gd name="connsiteY39" fmla="*/ 150014 h 2040635"/>
                  <a:gd name="connsiteX40" fmla="*/ 835773 w 1624821"/>
                  <a:gd name="connsiteY40" fmla="*/ 13013 h 2040635"/>
                  <a:gd name="connsiteX41" fmla="*/ 1029501 w 1624821"/>
                  <a:gd name="connsiteY41" fmla="*/ 1181 h 2040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624821" h="2040635">
                    <a:moveTo>
                      <a:pt x="985699" y="17850"/>
                    </a:moveTo>
                    <a:cubicBezTo>
                      <a:pt x="936219" y="17538"/>
                      <a:pt x="886503" y="21742"/>
                      <a:pt x="839511" y="29214"/>
                    </a:cubicBezTo>
                    <a:cubicBezTo>
                      <a:pt x="437435" y="93978"/>
                      <a:pt x="341585" y="328124"/>
                      <a:pt x="319179" y="461387"/>
                    </a:cubicBezTo>
                    <a:cubicBezTo>
                      <a:pt x="293037" y="617069"/>
                      <a:pt x="250713" y="1109024"/>
                      <a:pt x="249469" y="1114006"/>
                    </a:cubicBezTo>
                    <a:cubicBezTo>
                      <a:pt x="249469" y="1115252"/>
                      <a:pt x="249469" y="1116497"/>
                      <a:pt x="249469" y="1116497"/>
                    </a:cubicBezTo>
                    <a:cubicBezTo>
                      <a:pt x="248223" y="1118988"/>
                      <a:pt x="169801" y="1277161"/>
                      <a:pt x="17933" y="1420388"/>
                    </a:cubicBezTo>
                    <a:cubicBezTo>
                      <a:pt x="45319" y="1486397"/>
                      <a:pt x="112539" y="1643325"/>
                      <a:pt x="259427" y="1729261"/>
                    </a:cubicBezTo>
                    <a:cubicBezTo>
                      <a:pt x="317933" y="1693143"/>
                      <a:pt x="371461" y="1652043"/>
                      <a:pt x="416275" y="1604716"/>
                    </a:cubicBezTo>
                    <a:cubicBezTo>
                      <a:pt x="418763" y="1603470"/>
                      <a:pt x="420009" y="1602225"/>
                      <a:pt x="422499" y="1602225"/>
                    </a:cubicBezTo>
                    <a:cubicBezTo>
                      <a:pt x="423743" y="1602225"/>
                      <a:pt x="423743" y="1602225"/>
                      <a:pt x="424987" y="1602225"/>
                    </a:cubicBezTo>
                    <a:cubicBezTo>
                      <a:pt x="428723" y="1604716"/>
                      <a:pt x="429967" y="1607207"/>
                      <a:pt x="431211" y="1610943"/>
                    </a:cubicBezTo>
                    <a:cubicBezTo>
                      <a:pt x="439925" y="1725525"/>
                      <a:pt x="487229" y="2024434"/>
                      <a:pt x="584325" y="2024434"/>
                    </a:cubicBezTo>
                    <a:cubicBezTo>
                      <a:pt x="585569" y="2024434"/>
                      <a:pt x="585569" y="2024434"/>
                      <a:pt x="585569" y="2024434"/>
                    </a:cubicBezTo>
                    <a:cubicBezTo>
                      <a:pt x="624159" y="2023189"/>
                      <a:pt x="688889" y="2004507"/>
                      <a:pt x="771047" y="1980843"/>
                    </a:cubicBezTo>
                    <a:cubicBezTo>
                      <a:pt x="966483" y="1924798"/>
                      <a:pt x="1261505" y="1841352"/>
                      <a:pt x="1568973" y="1869998"/>
                    </a:cubicBezTo>
                    <a:cubicBezTo>
                      <a:pt x="1570219" y="1869998"/>
                      <a:pt x="1582667" y="1873734"/>
                      <a:pt x="1593871" y="1861280"/>
                    </a:cubicBezTo>
                    <a:cubicBezTo>
                      <a:pt x="1610053" y="1843843"/>
                      <a:pt x="1624991" y="1785307"/>
                      <a:pt x="1559015" y="1595997"/>
                    </a:cubicBezTo>
                    <a:cubicBezTo>
                      <a:pt x="1552791" y="1577316"/>
                      <a:pt x="1545323" y="1558634"/>
                      <a:pt x="1539099" y="1539952"/>
                    </a:cubicBezTo>
                    <a:cubicBezTo>
                      <a:pt x="1473123" y="1353134"/>
                      <a:pt x="1429555" y="1229834"/>
                      <a:pt x="1438267" y="1019352"/>
                    </a:cubicBezTo>
                    <a:cubicBezTo>
                      <a:pt x="1449471" y="770260"/>
                      <a:pt x="1417107" y="306951"/>
                      <a:pt x="1344907" y="176178"/>
                    </a:cubicBezTo>
                    <a:cubicBezTo>
                      <a:pt x="1280489" y="60351"/>
                      <a:pt x="1134145" y="18784"/>
                      <a:pt x="985699" y="17850"/>
                    </a:cubicBezTo>
                    <a:close/>
                    <a:moveTo>
                      <a:pt x="1029501" y="1181"/>
                    </a:moveTo>
                    <a:cubicBezTo>
                      <a:pt x="1088785" y="4606"/>
                      <a:pt x="1142625" y="15504"/>
                      <a:pt x="1190551" y="34186"/>
                    </a:cubicBezTo>
                    <a:cubicBezTo>
                      <a:pt x="1267731" y="62832"/>
                      <a:pt x="1327483" y="110159"/>
                      <a:pt x="1359849" y="167451"/>
                    </a:cubicBezTo>
                    <a:cubicBezTo>
                      <a:pt x="1434539" y="303207"/>
                      <a:pt x="1466905" y="762785"/>
                      <a:pt x="1455703" y="1020597"/>
                    </a:cubicBezTo>
                    <a:cubicBezTo>
                      <a:pt x="1446989" y="1228590"/>
                      <a:pt x="1489313" y="1350646"/>
                      <a:pt x="1555289" y="1533730"/>
                    </a:cubicBezTo>
                    <a:cubicBezTo>
                      <a:pt x="1561513" y="1552412"/>
                      <a:pt x="1568983" y="1572339"/>
                      <a:pt x="1575207" y="1591021"/>
                    </a:cubicBezTo>
                    <a:cubicBezTo>
                      <a:pt x="1628735" y="1741723"/>
                      <a:pt x="1638693" y="1836378"/>
                      <a:pt x="1606327" y="1873742"/>
                    </a:cubicBezTo>
                    <a:cubicBezTo>
                      <a:pt x="1590145" y="1889934"/>
                      <a:pt x="1571471" y="1887443"/>
                      <a:pt x="1566493" y="1887443"/>
                    </a:cubicBezTo>
                    <a:cubicBezTo>
                      <a:pt x="1263997" y="1858797"/>
                      <a:pt x="970215" y="1942243"/>
                      <a:pt x="776021" y="1997044"/>
                    </a:cubicBezTo>
                    <a:cubicBezTo>
                      <a:pt x="692617" y="2020708"/>
                      <a:pt x="626641" y="2039390"/>
                      <a:pt x="586807" y="2040635"/>
                    </a:cubicBezTo>
                    <a:cubicBezTo>
                      <a:pt x="585561" y="2040635"/>
                      <a:pt x="585561" y="2040635"/>
                      <a:pt x="584317" y="2040635"/>
                    </a:cubicBezTo>
                    <a:cubicBezTo>
                      <a:pt x="464813" y="2040635"/>
                      <a:pt x="423733" y="1711832"/>
                      <a:pt x="416263" y="1629631"/>
                    </a:cubicBezTo>
                    <a:cubicBezTo>
                      <a:pt x="371449" y="1673222"/>
                      <a:pt x="320411" y="1711832"/>
                      <a:pt x="264393" y="1745459"/>
                    </a:cubicBezTo>
                    <a:cubicBezTo>
                      <a:pt x="261903" y="1746705"/>
                      <a:pt x="258169" y="1746705"/>
                      <a:pt x="255679" y="1745459"/>
                    </a:cubicBezTo>
                    <a:cubicBezTo>
                      <a:pt x="96341" y="1655785"/>
                      <a:pt x="26629" y="1485156"/>
                      <a:pt x="488" y="1421637"/>
                    </a:cubicBezTo>
                    <a:cubicBezTo>
                      <a:pt x="-757" y="1417901"/>
                      <a:pt x="488" y="1415410"/>
                      <a:pt x="2978" y="1412919"/>
                    </a:cubicBezTo>
                    <a:cubicBezTo>
                      <a:pt x="146133" y="1277163"/>
                      <a:pt x="225803" y="1126461"/>
                      <a:pt x="233273" y="1110270"/>
                    </a:cubicBezTo>
                    <a:cubicBezTo>
                      <a:pt x="235763" y="1079134"/>
                      <a:pt x="278087" y="610838"/>
                      <a:pt x="301739" y="457645"/>
                    </a:cubicBezTo>
                    <a:cubicBezTo>
                      <a:pt x="324145" y="331853"/>
                      <a:pt x="386387" y="227233"/>
                      <a:pt x="489709" y="150014"/>
                    </a:cubicBezTo>
                    <a:cubicBezTo>
                      <a:pt x="579337" y="82759"/>
                      <a:pt x="698841" y="35431"/>
                      <a:pt x="835773" y="13013"/>
                    </a:cubicBezTo>
                    <a:cubicBezTo>
                      <a:pt x="905483" y="1804"/>
                      <a:pt x="970215" y="-2244"/>
                      <a:pt x="1029501" y="1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837E1CA-22B2-304F-9D7A-FDC029FDB02C}"/>
                  </a:ext>
                </a:extLst>
              </p:cNvPr>
              <p:cNvSpPr/>
              <p:nvPr/>
            </p:nvSpPr>
            <p:spPr>
              <a:xfrm>
                <a:off x="17946879" y="9149816"/>
                <a:ext cx="53569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177">
                    <a:moveTo>
                      <a:pt x="6" y="177"/>
                    </a:moveTo>
                    <a:lnTo>
                      <a:pt x="5" y="177"/>
                    </a:lnTo>
                    <a:cubicBezTo>
                      <a:pt x="1" y="176"/>
                      <a:pt x="-1" y="172"/>
                      <a:pt x="0" y="169"/>
                    </a:cubicBezTo>
                    <a:lnTo>
                      <a:pt x="30" y="5"/>
                    </a:lnTo>
                    <a:cubicBezTo>
                      <a:pt x="31" y="2"/>
                      <a:pt x="35" y="-1"/>
                      <a:pt x="38" y="0"/>
                    </a:cubicBezTo>
                    <a:cubicBezTo>
                      <a:pt x="42" y="1"/>
                      <a:pt x="44" y="4"/>
                      <a:pt x="43" y="8"/>
                    </a:cubicBezTo>
                    <a:lnTo>
                      <a:pt x="13" y="171"/>
                    </a:lnTo>
                    <a:cubicBezTo>
                      <a:pt x="12" y="174"/>
                      <a:pt x="10" y="177"/>
                      <a:pt x="6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F81E1EB1-49CE-6447-A1E3-797C9F0B1FB5}"/>
                  </a:ext>
                </a:extLst>
              </p:cNvPr>
              <p:cNvSpPr/>
              <p:nvPr/>
            </p:nvSpPr>
            <p:spPr>
              <a:xfrm>
                <a:off x="17733849" y="6980130"/>
                <a:ext cx="502054" cy="595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4" h="479">
                    <a:moveTo>
                      <a:pt x="304" y="172"/>
                    </a:moveTo>
                    <a:cubicBezTo>
                      <a:pt x="306" y="149"/>
                      <a:pt x="311" y="56"/>
                      <a:pt x="251" y="21"/>
                    </a:cubicBezTo>
                    <a:cubicBezTo>
                      <a:pt x="182" y="-20"/>
                      <a:pt x="72" y="2"/>
                      <a:pt x="28" y="66"/>
                    </a:cubicBezTo>
                    <a:cubicBezTo>
                      <a:pt x="13" y="86"/>
                      <a:pt x="-6" y="119"/>
                      <a:pt x="1" y="158"/>
                    </a:cubicBezTo>
                    <a:cubicBezTo>
                      <a:pt x="6" y="186"/>
                      <a:pt x="25" y="213"/>
                      <a:pt x="58" y="237"/>
                    </a:cubicBezTo>
                    <a:cubicBezTo>
                      <a:pt x="49" y="258"/>
                      <a:pt x="16" y="336"/>
                      <a:pt x="46" y="399"/>
                    </a:cubicBezTo>
                    <a:cubicBezTo>
                      <a:pt x="66" y="438"/>
                      <a:pt x="106" y="464"/>
                      <a:pt x="166" y="474"/>
                    </a:cubicBezTo>
                    <a:cubicBezTo>
                      <a:pt x="181" y="477"/>
                      <a:pt x="195" y="479"/>
                      <a:pt x="209" y="479"/>
                    </a:cubicBezTo>
                    <a:cubicBezTo>
                      <a:pt x="306" y="479"/>
                      <a:pt x="376" y="417"/>
                      <a:pt x="397" y="350"/>
                    </a:cubicBezTo>
                    <a:cubicBezTo>
                      <a:pt x="414" y="292"/>
                      <a:pt x="399" y="216"/>
                      <a:pt x="304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E01A6C9D-4557-384F-A23C-A42D63166A19}"/>
                  </a:ext>
                </a:extLst>
              </p:cNvPr>
              <p:cNvSpPr/>
              <p:nvPr/>
            </p:nvSpPr>
            <p:spPr>
              <a:xfrm>
                <a:off x="17705195" y="6885417"/>
                <a:ext cx="286532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1" h="163">
                    <a:moveTo>
                      <a:pt x="194" y="110"/>
                    </a:moveTo>
                    <a:lnTo>
                      <a:pt x="136" y="135"/>
                    </a:lnTo>
                    <a:lnTo>
                      <a:pt x="78" y="159"/>
                    </a:lnTo>
                    <a:cubicBezTo>
                      <a:pt x="63" y="165"/>
                      <a:pt x="48" y="164"/>
                      <a:pt x="34" y="159"/>
                    </a:cubicBezTo>
                    <a:cubicBezTo>
                      <a:pt x="21" y="153"/>
                      <a:pt x="9" y="142"/>
                      <a:pt x="4" y="127"/>
                    </a:cubicBezTo>
                    <a:cubicBezTo>
                      <a:pt x="-1" y="113"/>
                      <a:pt x="-1" y="97"/>
                      <a:pt x="4" y="83"/>
                    </a:cubicBezTo>
                    <a:cubicBezTo>
                      <a:pt x="9" y="70"/>
                      <a:pt x="20" y="58"/>
                      <a:pt x="34" y="53"/>
                    </a:cubicBezTo>
                    <a:lnTo>
                      <a:pt x="92" y="28"/>
                    </a:lnTo>
                    <a:lnTo>
                      <a:pt x="150" y="4"/>
                    </a:lnTo>
                    <a:cubicBezTo>
                      <a:pt x="165" y="-2"/>
                      <a:pt x="181" y="-1"/>
                      <a:pt x="194" y="4"/>
                    </a:cubicBezTo>
                    <a:cubicBezTo>
                      <a:pt x="208" y="10"/>
                      <a:pt x="219" y="21"/>
                      <a:pt x="226" y="35"/>
                    </a:cubicBezTo>
                    <a:cubicBezTo>
                      <a:pt x="232" y="50"/>
                      <a:pt x="231" y="66"/>
                      <a:pt x="226" y="80"/>
                    </a:cubicBezTo>
                    <a:cubicBezTo>
                      <a:pt x="220" y="93"/>
                      <a:pt x="209" y="104"/>
                      <a:pt x="194" y="1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C7C8EB05-99B1-F34E-885E-871E9853664D}"/>
                  </a:ext>
                </a:extLst>
              </p:cNvPr>
              <p:cNvSpPr/>
              <p:nvPr/>
            </p:nvSpPr>
            <p:spPr>
              <a:xfrm>
                <a:off x="17696785" y="6878250"/>
                <a:ext cx="301796" cy="217780"/>
              </a:xfrm>
              <a:custGeom>
                <a:avLst/>
                <a:gdLst>
                  <a:gd name="connsiteX0" fmla="*/ 221733 w 301796"/>
                  <a:gd name="connsiteY0" fmla="*/ 15891 h 217780"/>
                  <a:gd name="connsiteX1" fmla="*/ 198173 w 301796"/>
                  <a:gd name="connsiteY1" fmla="*/ 19605 h 217780"/>
                  <a:gd name="connsiteX2" fmla="*/ 54327 w 301796"/>
                  <a:gd name="connsiteY2" fmla="*/ 80260 h 217780"/>
                  <a:gd name="connsiteX3" fmla="*/ 20845 w 301796"/>
                  <a:gd name="connsiteY3" fmla="*/ 113683 h 217780"/>
                  <a:gd name="connsiteX4" fmla="*/ 20845 w 301796"/>
                  <a:gd name="connsiteY4" fmla="*/ 161959 h 217780"/>
                  <a:gd name="connsiteX5" fmla="*/ 54327 w 301796"/>
                  <a:gd name="connsiteY5" fmla="*/ 195382 h 217780"/>
                  <a:gd name="connsiteX6" fmla="*/ 102689 w 301796"/>
                  <a:gd name="connsiteY6" fmla="*/ 195382 h 217780"/>
                  <a:gd name="connsiteX7" fmla="*/ 246535 w 301796"/>
                  <a:gd name="connsiteY7" fmla="*/ 135964 h 217780"/>
                  <a:gd name="connsiteX8" fmla="*/ 280015 w 301796"/>
                  <a:gd name="connsiteY8" fmla="*/ 102542 h 217780"/>
                  <a:gd name="connsiteX9" fmla="*/ 280015 w 301796"/>
                  <a:gd name="connsiteY9" fmla="*/ 54265 h 217780"/>
                  <a:gd name="connsiteX10" fmla="*/ 246535 w 301796"/>
                  <a:gd name="connsiteY10" fmla="*/ 19605 h 217780"/>
                  <a:gd name="connsiteX11" fmla="*/ 221733 w 301796"/>
                  <a:gd name="connsiteY11" fmla="*/ 15891 h 217780"/>
                  <a:gd name="connsiteX12" fmla="*/ 222859 w 301796"/>
                  <a:gd name="connsiteY12" fmla="*/ 0 h 217780"/>
                  <a:gd name="connsiteX13" fmla="*/ 252789 w 301796"/>
                  <a:gd name="connsiteY13" fmla="*/ 4647 h 217780"/>
                  <a:gd name="connsiteX14" fmla="*/ 296213 w 301796"/>
                  <a:gd name="connsiteY14" fmla="*/ 48017 h 217780"/>
                  <a:gd name="connsiteX15" fmla="*/ 296213 w 301796"/>
                  <a:gd name="connsiteY15" fmla="*/ 108735 h 217780"/>
                  <a:gd name="connsiteX16" fmla="*/ 252789 w 301796"/>
                  <a:gd name="connsiteY16" fmla="*/ 152105 h 217780"/>
                  <a:gd name="connsiteX17" fmla="*/ 107629 w 301796"/>
                  <a:gd name="connsiteY17" fmla="*/ 211585 h 217780"/>
                  <a:gd name="connsiteX18" fmla="*/ 77853 w 301796"/>
                  <a:gd name="connsiteY18" fmla="*/ 217780 h 217780"/>
                  <a:gd name="connsiteX19" fmla="*/ 48077 w 301796"/>
                  <a:gd name="connsiteY19" fmla="*/ 211585 h 217780"/>
                  <a:gd name="connsiteX20" fmla="*/ 4653 w 301796"/>
                  <a:gd name="connsiteY20" fmla="*/ 168214 h 217780"/>
                  <a:gd name="connsiteX21" fmla="*/ 4653 w 301796"/>
                  <a:gd name="connsiteY21" fmla="*/ 107496 h 217780"/>
                  <a:gd name="connsiteX22" fmla="*/ 48077 w 301796"/>
                  <a:gd name="connsiteY22" fmla="*/ 64126 h 217780"/>
                  <a:gd name="connsiteX23" fmla="*/ 191997 w 301796"/>
                  <a:gd name="connsiteY23" fmla="*/ 4647 h 217780"/>
                  <a:gd name="connsiteX24" fmla="*/ 222859 w 301796"/>
                  <a:gd name="connsiteY24" fmla="*/ 0 h 217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1796" h="217780">
                    <a:moveTo>
                      <a:pt x="221733" y="15891"/>
                    </a:moveTo>
                    <a:cubicBezTo>
                      <a:pt x="214293" y="15891"/>
                      <a:pt x="205613" y="17129"/>
                      <a:pt x="198173" y="19605"/>
                    </a:cubicBezTo>
                    <a:lnTo>
                      <a:pt x="54327" y="80260"/>
                    </a:lnTo>
                    <a:cubicBezTo>
                      <a:pt x="38205" y="86450"/>
                      <a:pt x="27045" y="97590"/>
                      <a:pt x="20845" y="113683"/>
                    </a:cubicBezTo>
                    <a:cubicBezTo>
                      <a:pt x="14645" y="128537"/>
                      <a:pt x="14645" y="145867"/>
                      <a:pt x="20845" y="161959"/>
                    </a:cubicBezTo>
                    <a:cubicBezTo>
                      <a:pt x="27045" y="176814"/>
                      <a:pt x="38205" y="189192"/>
                      <a:pt x="54327" y="195382"/>
                    </a:cubicBezTo>
                    <a:cubicBezTo>
                      <a:pt x="69207" y="201571"/>
                      <a:pt x="86567" y="201571"/>
                      <a:pt x="102689" y="195382"/>
                    </a:cubicBezTo>
                    <a:lnTo>
                      <a:pt x="246535" y="135964"/>
                    </a:lnTo>
                    <a:cubicBezTo>
                      <a:pt x="261415" y="129775"/>
                      <a:pt x="273815" y="117396"/>
                      <a:pt x="280015" y="102542"/>
                    </a:cubicBezTo>
                    <a:cubicBezTo>
                      <a:pt x="286217" y="86450"/>
                      <a:pt x="286217" y="70357"/>
                      <a:pt x="280015" y="54265"/>
                    </a:cubicBezTo>
                    <a:cubicBezTo>
                      <a:pt x="273815" y="39411"/>
                      <a:pt x="261415" y="27032"/>
                      <a:pt x="246535" y="19605"/>
                    </a:cubicBezTo>
                    <a:cubicBezTo>
                      <a:pt x="239095" y="17129"/>
                      <a:pt x="230413" y="15891"/>
                      <a:pt x="221733" y="15891"/>
                    </a:cubicBezTo>
                    <a:close/>
                    <a:moveTo>
                      <a:pt x="222859" y="0"/>
                    </a:moveTo>
                    <a:cubicBezTo>
                      <a:pt x="233249" y="0"/>
                      <a:pt x="243485" y="1549"/>
                      <a:pt x="252789" y="4647"/>
                    </a:cubicBezTo>
                    <a:cubicBezTo>
                      <a:pt x="272641" y="13321"/>
                      <a:pt x="287529" y="28191"/>
                      <a:pt x="296213" y="48017"/>
                    </a:cubicBezTo>
                    <a:cubicBezTo>
                      <a:pt x="303657" y="67843"/>
                      <a:pt x="303657" y="88909"/>
                      <a:pt x="296213" y="108735"/>
                    </a:cubicBezTo>
                    <a:cubicBezTo>
                      <a:pt x="287529" y="128562"/>
                      <a:pt x="272641" y="143431"/>
                      <a:pt x="252789" y="152105"/>
                    </a:cubicBezTo>
                    <a:lnTo>
                      <a:pt x="107629" y="211585"/>
                    </a:lnTo>
                    <a:cubicBezTo>
                      <a:pt x="98945" y="215302"/>
                      <a:pt x="89019" y="217780"/>
                      <a:pt x="77853" y="217780"/>
                    </a:cubicBezTo>
                    <a:cubicBezTo>
                      <a:pt x="67927" y="217780"/>
                      <a:pt x="58003" y="215302"/>
                      <a:pt x="48077" y="211585"/>
                    </a:cubicBezTo>
                    <a:cubicBezTo>
                      <a:pt x="28225" y="202910"/>
                      <a:pt x="13337" y="188041"/>
                      <a:pt x="4653" y="168214"/>
                    </a:cubicBezTo>
                    <a:cubicBezTo>
                      <a:pt x="-1551" y="148388"/>
                      <a:pt x="-1551" y="127322"/>
                      <a:pt x="4653" y="107496"/>
                    </a:cubicBezTo>
                    <a:cubicBezTo>
                      <a:pt x="13337" y="87670"/>
                      <a:pt x="28225" y="72800"/>
                      <a:pt x="48077" y="64126"/>
                    </a:cubicBezTo>
                    <a:lnTo>
                      <a:pt x="191997" y="4647"/>
                    </a:lnTo>
                    <a:cubicBezTo>
                      <a:pt x="201923" y="1549"/>
                      <a:pt x="212467" y="0"/>
                      <a:pt x="222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626D088F-BBAC-7442-A9EE-F6084FCA6966}"/>
                  </a:ext>
                </a:extLst>
              </p:cNvPr>
              <p:cNvSpPr/>
              <p:nvPr/>
            </p:nvSpPr>
            <p:spPr>
              <a:xfrm>
                <a:off x="17088525" y="5463469"/>
                <a:ext cx="660270" cy="8387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1" h="674">
                    <a:moveTo>
                      <a:pt x="523" y="337"/>
                    </a:moveTo>
                    <a:cubicBezTo>
                      <a:pt x="502" y="533"/>
                      <a:pt x="324" y="716"/>
                      <a:pt x="119" y="666"/>
                    </a:cubicBezTo>
                    <a:cubicBezTo>
                      <a:pt x="-18" y="633"/>
                      <a:pt x="-2" y="247"/>
                      <a:pt x="4" y="167"/>
                    </a:cubicBezTo>
                    <a:cubicBezTo>
                      <a:pt x="13" y="50"/>
                      <a:pt x="154" y="-15"/>
                      <a:pt x="295" y="3"/>
                    </a:cubicBezTo>
                    <a:cubicBezTo>
                      <a:pt x="544" y="35"/>
                      <a:pt x="544" y="138"/>
                      <a:pt x="523" y="3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E1A85A5B-B21A-BB40-9A48-A5F3C6672B40}"/>
                  </a:ext>
                </a:extLst>
              </p:cNvPr>
              <p:cNvSpPr/>
              <p:nvPr/>
            </p:nvSpPr>
            <p:spPr>
              <a:xfrm>
                <a:off x="17081437" y="5453217"/>
                <a:ext cx="677570" cy="856443"/>
              </a:xfrm>
              <a:custGeom>
                <a:avLst/>
                <a:gdLst>
                  <a:gd name="connsiteX0" fmla="*/ 316711 w 677570"/>
                  <a:gd name="connsiteY0" fmla="*/ 17730 h 856443"/>
                  <a:gd name="connsiteX1" fmla="*/ 92901 w 677570"/>
                  <a:gd name="connsiteY1" fmla="*/ 88658 h 856443"/>
                  <a:gd name="connsiteX2" fmla="*/ 20785 w 677570"/>
                  <a:gd name="connsiteY2" fmla="*/ 219315 h 856443"/>
                  <a:gd name="connsiteX3" fmla="*/ 25759 w 677570"/>
                  <a:gd name="connsiteY3" fmla="*/ 549067 h 856443"/>
                  <a:gd name="connsiteX4" fmla="*/ 157557 w 677570"/>
                  <a:gd name="connsiteY4" fmla="*/ 830289 h 856443"/>
                  <a:gd name="connsiteX5" fmla="*/ 449753 w 677570"/>
                  <a:gd name="connsiteY5" fmla="*/ 771805 h 856443"/>
                  <a:gd name="connsiteX6" fmla="*/ 648693 w 677570"/>
                  <a:gd name="connsiteY6" fmla="*/ 428365 h 856443"/>
                  <a:gd name="connsiteX7" fmla="*/ 372663 w 677570"/>
                  <a:gd name="connsiteY7" fmla="*/ 21463 h 856443"/>
                  <a:gd name="connsiteX8" fmla="*/ 316711 w 677570"/>
                  <a:gd name="connsiteY8" fmla="*/ 17730 h 856443"/>
                  <a:gd name="connsiteX9" fmla="*/ 292967 w 677570"/>
                  <a:gd name="connsiteY9" fmla="*/ 575 h 856443"/>
                  <a:gd name="connsiteX10" fmla="*/ 375155 w 677570"/>
                  <a:gd name="connsiteY10" fmla="*/ 4017 h 856443"/>
                  <a:gd name="connsiteX11" fmla="*/ 667379 w 677570"/>
                  <a:gd name="connsiteY11" fmla="*/ 429608 h 856443"/>
                  <a:gd name="connsiteX12" fmla="*/ 459715 w 677570"/>
                  <a:gd name="connsiteY12" fmla="*/ 784267 h 856443"/>
                  <a:gd name="connsiteX13" fmla="*/ 243345 w 677570"/>
                  <a:gd name="connsiteY13" fmla="*/ 856443 h 856443"/>
                  <a:gd name="connsiteX14" fmla="*/ 155055 w 677570"/>
                  <a:gd name="connsiteY14" fmla="*/ 846488 h 856443"/>
                  <a:gd name="connsiteX15" fmla="*/ 9565 w 677570"/>
                  <a:gd name="connsiteY15" fmla="*/ 549072 h 856443"/>
                  <a:gd name="connsiteX16" fmla="*/ 5835 w 677570"/>
                  <a:gd name="connsiteY16" fmla="*/ 216812 h 856443"/>
                  <a:gd name="connsiteX17" fmla="*/ 84175 w 677570"/>
                  <a:gd name="connsiteY17" fmla="*/ 74948 h 856443"/>
                  <a:gd name="connsiteX18" fmla="*/ 292967 w 677570"/>
                  <a:gd name="connsiteY18" fmla="*/ 575 h 85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570" h="856443">
                    <a:moveTo>
                      <a:pt x="316711" y="17730"/>
                    </a:moveTo>
                    <a:cubicBezTo>
                      <a:pt x="230917" y="17730"/>
                      <a:pt x="148853" y="43862"/>
                      <a:pt x="92901" y="88658"/>
                    </a:cubicBezTo>
                    <a:cubicBezTo>
                      <a:pt x="49383" y="123500"/>
                      <a:pt x="24515" y="169541"/>
                      <a:pt x="20785" y="219315"/>
                    </a:cubicBezTo>
                    <a:cubicBezTo>
                      <a:pt x="15811" y="282776"/>
                      <a:pt x="10839" y="422143"/>
                      <a:pt x="25759" y="549067"/>
                    </a:cubicBezTo>
                    <a:cubicBezTo>
                      <a:pt x="38193" y="666035"/>
                      <a:pt x="71765" y="810380"/>
                      <a:pt x="157557" y="830289"/>
                    </a:cubicBezTo>
                    <a:cubicBezTo>
                      <a:pt x="285627" y="862642"/>
                      <a:pt x="386341" y="816601"/>
                      <a:pt x="449753" y="771805"/>
                    </a:cubicBezTo>
                    <a:cubicBezTo>
                      <a:pt x="557927" y="695900"/>
                      <a:pt x="635017" y="563999"/>
                      <a:pt x="648693" y="428365"/>
                    </a:cubicBezTo>
                    <a:cubicBezTo>
                      <a:pt x="674805" y="180740"/>
                      <a:pt x="673561" y="61282"/>
                      <a:pt x="372663" y="21463"/>
                    </a:cubicBezTo>
                    <a:cubicBezTo>
                      <a:pt x="354013" y="20219"/>
                      <a:pt x="335361" y="17730"/>
                      <a:pt x="316711" y="17730"/>
                    </a:cubicBezTo>
                    <a:close/>
                    <a:moveTo>
                      <a:pt x="292967" y="575"/>
                    </a:moveTo>
                    <a:cubicBezTo>
                      <a:pt x="319897" y="-806"/>
                      <a:pt x="347487" y="283"/>
                      <a:pt x="375155" y="4017"/>
                    </a:cubicBezTo>
                    <a:cubicBezTo>
                      <a:pt x="692251" y="43838"/>
                      <a:pt x="693493" y="176991"/>
                      <a:pt x="667379" y="429608"/>
                    </a:cubicBezTo>
                    <a:cubicBezTo>
                      <a:pt x="651215" y="568983"/>
                      <a:pt x="572873" y="705869"/>
                      <a:pt x="459715" y="784267"/>
                    </a:cubicBezTo>
                    <a:cubicBezTo>
                      <a:pt x="392565" y="832799"/>
                      <a:pt x="319199" y="856443"/>
                      <a:pt x="243345" y="856443"/>
                    </a:cubicBezTo>
                    <a:cubicBezTo>
                      <a:pt x="213501" y="856443"/>
                      <a:pt x="183655" y="853954"/>
                      <a:pt x="155055" y="846488"/>
                    </a:cubicBezTo>
                    <a:cubicBezTo>
                      <a:pt x="77957" y="827822"/>
                      <a:pt x="29461" y="728268"/>
                      <a:pt x="9565" y="549072"/>
                    </a:cubicBezTo>
                    <a:cubicBezTo>
                      <a:pt x="-7845" y="392275"/>
                      <a:pt x="3347" y="234234"/>
                      <a:pt x="5835" y="216812"/>
                    </a:cubicBezTo>
                    <a:cubicBezTo>
                      <a:pt x="9565" y="162058"/>
                      <a:pt x="36923" y="112281"/>
                      <a:pt x="84175" y="74948"/>
                    </a:cubicBezTo>
                    <a:cubicBezTo>
                      <a:pt x="137335" y="31083"/>
                      <a:pt x="212179" y="4716"/>
                      <a:pt x="292967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BC95FCAD-D470-974A-B906-9774E501A975}"/>
                  </a:ext>
                </a:extLst>
              </p:cNvPr>
              <p:cNvSpPr/>
              <p:nvPr/>
            </p:nvSpPr>
            <p:spPr>
              <a:xfrm>
                <a:off x="17011289" y="5317657"/>
                <a:ext cx="1045219" cy="16774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0" h="1347">
                    <a:moveTo>
                      <a:pt x="791" y="953"/>
                    </a:moveTo>
                    <a:cubicBezTo>
                      <a:pt x="764" y="931"/>
                      <a:pt x="739" y="909"/>
                      <a:pt x="742" y="839"/>
                    </a:cubicBezTo>
                    <a:cubicBezTo>
                      <a:pt x="748" y="703"/>
                      <a:pt x="671" y="672"/>
                      <a:pt x="646" y="665"/>
                    </a:cubicBezTo>
                    <a:cubicBezTo>
                      <a:pt x="653" y="637"/>
                      <a:pt x="683" y="528"/>
                      <a:pt x="685" y="407"/>
                    </a:cubicBezTo>
                    <a:cubicBezTo>
                      <a:pt x="688" y="221"/>
                      <a:pt x="625" y="93"/>
                      <a:pt x="503" y="39"/>
                    </a:cubicBezTo>
                    <a:cubicBezTo>
                      <a:pt x="362" y="-24"/>
                      <a:pt x="254" y="1"/>
                      <a:pt x="188" y="33"/>
                    </a:cubicBezTo>
                    <a:cubicBezTo>
                      <a:pt x="80" y="84"/>
                      <a:pt x="22" y="178"/>
                      <a:pt x="10" y="229"/>
                    </a:cubicBezTo>
                    <a:cubicBezTo>
                      <a:pt x="-5" y="286"/>
                      <a:pt x="-3" y="324"/>
                      <a:pt x="16" y="342"/>
                    </a:cubicBezTo>
                    <a:cubicBezTo>
                      <a:pt x="30" y="356"/>
                      <a:pt x="52" y="358"/>
                      <a:pt x="82" y="350"/>
                    </a:cubicBezTo>
                    <a:cubicBezTo>
                      <a:pt x="82" y="349"/>
                      <a:pt x="86" y="349"/>
                      <a:pt x="91" y="351"/>
                    </a:cubicBezTo>
                    <a:cubicBezTo>
                      <a:pt x="98" y="356"/>
                      <a:pt x="115" y="369"/>
                      <a:pt x="127" y="414"/>
                    </a:cubicBezTo>
                    <a:cubicBezTo>
                      <a:pt x="141" y="468"/>
                      <a:pt x="169" y="464"/>
                      <a:pt x="192" y="459"/>
                    </a:cubicBezTo>
                    <a:cubicBezTo>
                      <a:pt x="203" y="457"/>
                      <a:pt x="214" y="455"/>
                      <a:pt x="223" y="460"/>
                    </a:cubicBezTo>
                    <a:cubicBezTo>
                      <a:pt x="230" y="464"/>
                      <a:pt x="234" y="475"/>
                      <a:pt x="238" y="485"/>
                    </a:cubicBezTo>
                    <a:cubicBezTo>
                      <a:pt x="246" y="505"/>
                      <a:pt x="256" y="530"/>
                      <a:pt x="285" y="528"/>
                    </a:cubicBezTo>
                    <a:cubicBezTo>
                      <a:pt x="312" y="525"/>
                      <a:pt x="316" y="504"/>
                      <a:pt x="320" y="487"/>
                    </a:cubicBezTo>
                    <a:cubicBezTo>
                      <a:pt x="323" y="465"/>
                      <a:pt x="326" y="448"/>
                      <a:pt x="365" y="449"/>
                    </a:cubicBezTo>
                    <a:cubicBezTo>
                      <a:pt x="383" y="450"/>
                      <a:pt x="400" y="465"/>
                      <a:pt x="410" y="490"/>
                    </a:cubicBezTo>
                    <a:cubicBezTo>
                      <a:pt x="426" y="528"/>
                      <a:pt x="427" y="583"/>
                      <a:pt x="400" y="611"/>
                    </a:cubicBezTo>
                    <a:cubicBezTo>
                      <a:pt x="384" y="629"/>
                      <a:pt x="361" y="633"/>
                      <a:pt x="330" y="623"/>
                    </a:cubicBezTo>
                    <a:cubicBezTo>
                      <a:pt x="327" y="622"/>
                      <a:pt x="325" y="622"/>
                      <a:pt x="323" y="624"/>
                    </a:cubicBezTo>
                    <a:cubicBezTo>
                      <a:pt x="322" y="625"/>
                      <a:pt x="287" y="655"/>
                      <a:pt x="262" y="710"/>
                    </a:cubicBezTo>
                    <a:cubicBezTo>
                      <a:pt x="238" y="760"/>
                      <a:pt x="218" y="843"/>
                      <a:pt x="257" y="948"/>
                    </a:cubicBezTo>
                    <a:cubicBezTo>
                      <a:pt x="277" y="1002"/>
                      <a:pt x="284" y="1043"/>
                      <a:pt x="276" y="1063"/>
                    </a:cubicBezTo>
                    <a:cubicBezTo>
                      <a:pt x="273" y="1072"/>
                      <a:pt x="269" y="1080"/>
                      <a:pt x="266" y="1089"/>
                    </a:cubicBezTo>
                    <a:cubicBezTo>
                      <a:pt x="236" y="1164"/>
                      <a:pt x="205" y="1242"/>
                      <a:pt x="320" y="1306"/>
                    </a:cubicBezTo>
                    <a:cubicBezTo>
                      <a:pt x="368" y="1334"/>
                      <a:pt x="427" y="1347"/>
                      <a:pt x="487" y="1347"/>
                    </a:cubicBezTo>
                    <a:cubicBezTo>
                      <a:pt x="546" y="1347"/>
                      <a:pt x="608" y="1334"/>
                      <a:pt x="665" y="1306"/>
                    </a:cubicBezTo>
                    <a:cubicBezTo>
                      <a:pt x="759" y="1262"/>
                      <a:pt x="821" y="1190"/>
                      <a:pt x="835" y="1109"/>
                    </a:cubicBezTo>
                    <a:cubicBezTo>
                      <a:pt x="853" y="1008"/>
                      <a:pt x="821" y="980"/>
                      <a:pt x="791" y="9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1D937C3F-3733-FB44-9583-5761093686FD}"/>
                  </a:ext>
                </a:extLst>
              </p:cNvPr>
              <p:cNvSpPr/>
              <p:nvPr/>
            </p:nvSpPr>
            <p:spPr>
              <a:xfrm>
                <a:off x="17165768" y="7352753"/>
                <a:ext cx="294007" cy="606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488">
                    <a:moveTo>
                      <a:pt x="7" y="488"/>
                    </a:moveTo>
                    <a:cubicBezTo>
                      <a:pt x="5" y="488"/>
                      <a:pt x="3" y="487"/>
                      <a:pt x="2" y="486"/>
                    </a:cubicBezTo>
                    <a:cubicBezTo>
                      <a:pt x="-1" y="483"/>
                      <a:pt x="0" y="479"/>
                      <a:pt x="2" y="476"/>
                    </a:cubicBezTo>
                    <a:cubicBezTo>
                      <a:pt x="4" y="474"/>
                      <a:pt x="161" y="337"/>
                      <a:pt x="188" y="245"/>
                    </a:cubicBezTo>
                    <a:cubicBezTo>
                      <a:pt x="206" y="185"/>
                      <a:pt x="223" y="8"/>
                      <a:pt x="224" y="6"/>
                    </a:cubicBezTo>
                    <a:cubicBezTo>
                      <a:pt x="224" y="2"/>
                      <a:pt x="227" y="0"/>
                      <a:pt x="231" y="0"/>
                    </a:cubicBezTo>
                    <a:cubicBezTo>
                      <a:pt x="235" y="1"/>
                      <a:pt x="237" y="4"/>
                      <a:pt x="237" y="7"/>
                    </a:cubicBezTo>
                    <a:cubicBezTo>
                      <a:pt x="236" y="15"/>
                      <a:pt x="219" y="188"/>
                      <a:pt x="201" y="249"/>
                    </a:cubicBezTo>
                    <a:cubicBezTo>
                      <a:pt x="173" y="346"/>
                      <a:pt x="18" y="481"/>
                      <a:pt x="12" y="486"/>
                    </a:cubicBezTo>
                    <a:cubicBezTo>
                      <a:pt x="10" y="487"/>
                      <a:pt x="8" y="488"/>
                      <a:pt x="7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512" name="Freeform 511">
            <a:extLst>
              <a:ext uri="{FF2B5EF4-FFF2-40B4-BE49-F238E27FC236}">
                <a16:creationId xmlns:a16="http://schemas.microsoft.com/office/drawing/2014/main" id="{72151E1B-EB03-7348-ACE4-DA1C60FC4C67}"/>
              </a:ext>
            </a:extLst>
          </p:cNvPr>
          <p:cNvSpPr/>
          <p:nvPr/>
        </p:nvSpPr>
        <p:spPr>
          <a:xfrm>
            <a:off x="1605829" y="4323170"/>
            <a:ext cx="887004" cy="102564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3" h="824">
                <a:moveTo>
                  <a:pt x="0" y="413"/>
                </a:moveTo>
                <a:lnTo>
                  <a:pt x="0" y="0"/>
                </a:lnTo>
                <a:lnTo>
                  <a:pt x="357" y="206"/>
                </a:lnTo>
                <a:lnTo>
                  <a:pt x="713" y="413"/>
                </a:lnTo>
                <a:lnTo>
                  <a:pt x="357" y="619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85" name="Freeform 584">
            <a:extLst>
              <a:ext uri="{FF2B5EF4-FFF2-40B4-BE49-F238E27FC236}">
                <a16:creationId xmlns:a16="http://schemas.microsoft.com/office/drawing/2014/main" id="{2911B795-41E4-2C4B-81AF-21AEFB6B2BBF}"/>
              </a:ext>
            </a:extLst>
          </p:cNvPr>
          <p:cNvSpPr/>
          <p:nvPr/>
        </p:nvSpPr>
        <p:spPr>
          <a:xfrm>
            <a:off x="1605829" y="7618200"/>
            <a:ext cx="887004" cy="102564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3" h="824">
                <a:moveTo>
                  <a:pt x="0" y="413"/>
                </a:moveTo>
                <a:lnTo>
                  <a:pt x="0" y="0"/>
                </a:lnTo>
                <a:lnTo>
                  <a:pt x="357" y="206"/>
                </a:lnTo>
                <a:lnTo>
                  <a:pt x="713" y="413"/>
                </a:lnTo>
                <a:lnTo>
                  <a:pt x="357" y="619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8" name="Freeform 657">
            <a:extLst>
              <a:ext uri="{FF2B5EF4-FFF2-40B4-BE49-F238E27FC236}">
                <a16:creationId xmlns:a16="http://schemas.microsoft.com/office/drawing/2014/main" id="{BAFD2537-EAB9-274E-A22A-4A74A311B87C}"/>
              </a:ext>
            </a:extLst>
          </p:cNvPr>
          <p:cNvSpPr/>
          <p:nvPr/>
        </p:nvSpPr>
        <p:spPr>
          <a:xfrm>
            <a:off x="1605829" y="10914473"/>
            <a:ext cx="887004" cy="102564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13" h="824">
                <a:moveTo>
                  <a:pt x="0" y="413"/>
                </a:moveTo>
                <a:lnTo>
                  <a:pt x="0" y="0"/>
                </a:lnTo>
                <a:lnTo>
                  <a:pt x="357" y="207"/>
                </a:lnTo>
                <a:lnTo>
                  <a:pt x="713" y="413"/>
                </a:lnTo>
                <a:lnTo>
                  <a:pt x="357" y="619"/>
                </a:lnTo>
                <a:lnTo>
                  <a:pt x="0" y="824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00CD4728-50C3-BE43-A2D2-D56133D514E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448C26DA-16F6-1348-9FF8-526E07E5D25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F2CD0E83-5C29-F042-A807-0F077955785E}"/>
              </a:ext>
            </a:extLst>
          </p:cNvPr>
          <p:cNvSpPr txBox="1"/>
          <p:nvPr/>
        </p:nvSpPr>
        <p:spPr>
          <a:xfrm>
            <a:off x="2779969" y="3762794"/>
            <a:ext cx="425965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C4696329-8F28-7849-A9AD-4A0122B46506}"/>
              </a:ext>
            </a:extLst>
          </p:cNvPr>
          <p:cNvSpPr txBox="1"/>
          <p:nvPr/>
        </p:nvSpPr>
        <p:spPr>
          <a:xfrm>
            <a:off x="2779970" y="4444136"/>
            <a:ext cx="425965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3360376-135F-5448-9DDE-BCEA090277BD}"/>
              </a:ext>
            </a:extLst>
          </p:cNvPr>
          <p:cNvSpPr txBox="1"/>
          <p:nvPr/>
        </p:nvSpPr>
        <p:spPr>
          <a:xfrm>
            <a:off x="2779969" y="7062363"/>
            <a:ext cx="42596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D5BE2BB4-5F07-1C4C-806E-026A460EDC20}"/>
              </a:ext>
            </a:extLst>
          </p:cNvPr>
          <p:cNvSpPr txBox="1"/>
          <p:nvPr/>
        </p:nvSpPr>
        <p:spPr>
          <a:xfrm>
            <a:off x="2779969" y="7746521"/>
            <a:ext cx="425965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3D611070-718C-F940-9778-C2207295B85E}"/>
              </a:ext>
            </a:extLst>
          </p:cNvPr>
          <p:cNvSpPr txBox="1"/>
          <p:nvPr/>
        </p:nvSpPr>
        <p:spPr>
          <a:xfrm>
            <a:off x="2779969" y="10419337"/>
            <a:ext cx="42596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2499B506-68D1-FE4E-92CA-B78F3F6114E7}"/>
              </a:ext>
            </a:extLst>
          </p:cNvPr>
          <p:cNvSpPr txBox="1"/>
          <p:nvPr/>
        </p:nvSpPr>
        <p:spPr>
          <a:xfrm>
            <a:off x="2792495" y="11028339"/>
            <a:ext cx="425965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398069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5F2FCAB-4639-DB40-B3EB-9BCAA6633802}"/>
              </a:ext>
            </a:extLst>
          </p:cNvPr>
          <p:cNvGrpSpPr/>
          <p:nvPr/>
        </p:nvGrpSpPr>
        <p:grpSpPr>
          <a:xfrm>
            <a:off x="7892093" y="4326908"/>
            <a:ext cx="14980646" cy="7611969"/>
            <a:chOff x="7892093" y="4326908"/>
            <a:chExt cx="14980646" cy="7611969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DA24C29-4E9E-E64A-A28C-0074A6DD5EE8}"/>
                </a:ext>
              </a:extLst>
            </p:cNvPr>
            <p:cNvGrpSpPr/>
            <p:nvPr/>
          </p:nvGrpSpPr>
          <p:grpSpPr>
            <a:xfrm>
              <a:off x="21149806" y="4497642"/>
              <a:ext cx="887004" cy="729044"/>
              <a:chOff x="21149806" y="4497642"/>
              <a:chExt cx="887004" cy="729044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C14473E5-3FA2-E64A-B6C3-02345A77B767}"/>
                  </a:ext>
                </a:extLst>
              </p:cNvPr>
              <p:cNvSpPr/>
              <p:nvPr/>
            </p:nvSpPr>
            <p:spPr>
              <a:xfrm>
                <a:off x="21158527" y="4584878"/>
                <a:ext cx="869563" cy="631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508">
                    <a:moveTo>
                      <a:pt x="631" y="508"/>
                    </a:moveTo>
                    <a:lnTo>
                      <a:pt x="349" y="508"/>
                    </a:lnTo>
                    <a:lnTo>
                      <a:pt x="68" y="508"/>
                    </a:lnTo>
                    <a:cubicBezTo>
                      <a:pt x="49" y="508"/>
                      <a:pt x="33" y="501"/>
                      <a:pt x="20" y="489"/>
                    </a:cubicBezTo>
                    <a:cubicBezTo>
                      <a:pt x="7" y="477"/>
                      <a:pt x="0" y="460"/>
                      <a:pt x="0" y="440"/>
                    </a:cubicBezTo>
                    <a:lnTo>
                      <a:pt x="0" y="254"/>
                    </a:lnTo>
                    <a:lnTo>
                      <a:pt x="0" y="68"/>
                    </a:lnTo>
                    <a:cubicBezTo>
                      <a:pt x="0" y="49"/>
                      <a:pt x="7" y="32"/>
                      <a:pt x="20" y="20"/>
                    </a:cubicBezTo>
                    <a:cubicBezTo>
                      <a:pt x="33" y="7"/>
                      <a:pt x="49" y="0"/>
                      <a:pt x="68" y="0"/>
                    </a:cubicBezTo>
                    <a:lnTo>
                      <a:pt x="349" y="0"/>
                    </a:lnTo>
                    <a:lnTo>
                      <a:pt x="631" y="0"/>
                    </a:lnTo>
                    <a:cubicBezTo>
                      <a:pt x="649" y="0"/>
                      <a:pt x="667" y="7"/>
                      <a:pt x="679" y="20"/>
                    </a:cubicBezTo>
                    <a:cubicBezTo>
                      <a:pt x="691" y="32"/>
                      <a:pt x="699" y="49"/>
                      <a:pt x="699" y="68"/>
                    </a:cubicBezTo>
                    <a:lnTo>
                      <a:pt x="699" y="254"/>
                    </a:lnTo>
                    <a:lnTo>
                      <a:pt x="699" y="440"/>
                    </a:lnTo>
                    <a:cubicBezTo>
                      <a:pt x="699" y="460"/>
                      <a:pt x="691" y="477"/>
                      <a:pt x="679" y="489"/>
                    </a:cubicBezTo>
                    <a:cubicBezTo>
                      <a:pt x="667" y="501"/>
                      <a:pt x="649" y="508"/>
                      <a:pt x="631" y="50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8C870DC0-1D1C-1841-91FC-2661DA17624D}"/>
                  </a:ext>
                </a:extLst>
              </p:cNvPr>
              <p:cNvSpPr/>
              <p:nvPr/>
            </p:nvSpPr>
            <p:spPr>
              <a:xfrm>
                <a:off x="21149806" y="4576154"/>
                <a:ext cx="887004" cy="650532"/>
              </a:xfrm>
              <a:custGeom>
                <a:avLst/>
                <a:gdLst>
                  <a:gd name="connsiteX0" fmla="*/ 93324 w 887004"/>
                  <a:gd name="connsiteY0" fmla="*/ 17447 h 650532"/>
                  <a:gd name="connsiteX1" fmla="*/ 38588 w 887004"/>
                  <a:gd name="connsiteY1" fmla="*/ 39834 h 650532"/>
                  <a:gd name="connsiteX2" fmla="*/ 17442 w 887004"/>
                  <a:gd name="connsiteY2" fmla="*/ 93314 h 650532"/>
                  <a:gd name="connsiteX3" fmla="*/ 17442 w 887004"/>
                  <a:gd name="connsiteY3" fmla="*/ 555974 h 650532"/>
                  <a:gd name="connsiteX4" fmla="*/ 38588 w 887004"/>
                  <a:gd name="connsiteY4" fmla="*/ 610697 h 650532"/>
                  <a:gd name="connsiteX5" fmla="*/ 93324 w 887004"/>
                  <a:gd name="connsiteY5" fmla="*/ 633084 h 650532"/>
                  <a:gd name="connsiteX6" fmla="*/ 793680 w 887004"/>
                  <a:gd name="connsiteY6" fmla="*/ 633084 h 650532"/>
                  <a:gd name="connsiteX7" fmla="*/ 847172 w 887004"/>
                  <a:gd name="connsiteY7" fmla="*/ 610697 h 650532"/>
                  <a:gd name="connsiteX8" fmla="*/ 869562 w 887004"/>
                  <a:gd name="connsiteY8" fmla="*/ 555974 h 650532"/>
                  <a:gd name="connsiteX9" fmla="*/ 869562 w 887004"/>
                  <a:gd name="connsiteY9" fmla="*/ 93314 h 650532"/>
                  <a:gd name="connsiteX10" fmla="*/ 847172 w 887004"/>
                  <a:gd name="connsiteY10" fmla="*/ 39834 h 650532"/>
                  <a:gd name="connsiteX11" fmla="*/ 793680 w 887004"/>
                  <a:gd name="connsiteY11" fmla="*/ 17447 h 650532"/>
                  <a:gd name="connsiteX12" fmla="*/ 93304 w 887004"/>
                  <a:gd name="connsiteY12" fmla="*/ 0 h 650532"/>
                  <a:gd name="connsiteX13" fmla="*/ 793700 w 887004"/>
                  <a:gd name="connsiteY13" fmla="*/ 0 h 650532"/>
                  <a:gd name="connsiteX14" fmla="*/ 859634 w 887004"/>
                  <a:gd name="connsiteY14" fmla="*/ 27365 h 650532"/>
                  <a:gd name="connsiteX15" fmla="*/ 887004 w 887004"/>
                  <a:gd name="connsiteY15" fmla="*/ 93289 h 650532"/>
                  <a:gd name="connsiteX16" fmla="*/ 887004 w 887004"/>
                  <a:gd name="connsiteY16" fmla="*/ 556000 h 650532"/>
                  <a:gd name="connsiteX17" fmla="*/ 859634 w 887004"/>
                  <a:gd name="connsiteY17" fmla="*/ 623168 h 650532"/>
                  <a:gd name="connsiteX18" fmla="*/ 793700 w 887004"/>
                  <a:gd name="connsiteY18" fmla="*/ 650532 h 650532"/>
                  <a:gd name="connsiteX19" fmla="*/ 93304 w 887004"/>
                  <a:gd name="connsiteY19" fmla="*/ 650532 h 650532"/>
                  <a:gd name="connsiteX20" fmla="*/ 28614 w 887004"/>
                  <a:gd name="connsiteY20" fmla="*/ 623168 h 650532"/>
                  <a:gd name="connsiteX21" fmla="*/ 0 w 887004"/>
                  <a:gd name="connsiteY21" fmla="*/ 556000 h 650532"/>
                  <a:gd name="connsiteX22" fmla="*/ 0 w 887004"/>
                  <a:gd name="connsiteY22" fmla="*/ 93289 h 650532"/>
                  <a:gd name="connsiteX23" fmla="*/ 28614 w 887004"/>
                  <a:gd name="connsiteY23" fmla="*/ 27365 h 650532"/>
                  <a:gd name="connsiteX24" fmla="*/ 93304 w 887004"/>
                  <a:gd name="connsiteY24" fmla="*/ 0 h 6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7004" h="650532">
                    <a:moveTo>
                      <a:pt x="93324" y="17447"/>
                    </a:moveTo>
                    <a:cubicBezTo>
                      <a:pt x="72176" y="17447"/>
                      <a:pt x="53516" y="24910"/>
                      <a:pt x="38588" y="39834"/>
                    </a:cubicBezTo>
                    <a:cubicBezTo>
                      <a:pt x="24904" y="53515"/>
                      <a:pt x="17442" y="73414"/>
                      <a:pt x="17442" y="93314"/>
                    </a:cubicBezTo>
                    <a:lnTo>
                      <a:pt x="17442" y="555974"/>
                    </a:lnTo>
                    <a:cubicBezTo>
                      <a:pt x="17442" y="577117"/>
                      <a:pt x="24904" y="595773"/>
                      <a:pt x="38588" y="610697"/>
                    </a:cubicBezTo>
                    <a:cubicBezTo>
                      <a:pt x="53516" y="624378"/>
                      <a:pt x="72176" y="633084"/>
                      <a:pt x="93324" y="633084"/>
                    </a:cubicBezTo>
                    <a:lnTo>
                      <a:pt x="793680" y="633084"/>
                    </a:lnTo>
                    <a:cubicBezTo>
                      <a:pt x="813584" y="633084"/>
                      <a:pt x="832244" y="624378"/>
                      <a:pt x="847172" y="610697"/>
                    </a:cubicBezTo>
                    <a:cubicBezTo>
                      <a:pt x="862100" y="595773"/>
                      <a:pt x="869562" y="577117"/>
                      <a:pt x="869562" y="555974"/>
                    </a:cubicBezTo>
                    <a:lnTo>
                      <a:pt x="869562" y="93314"/>
                    </a:lnTo>
                    <a:cubicBezTo>
                      <a:pt x="869562" y="73414"/>
                      <a:pt x="862100" y="53515"/>
                      <a:pt x="847172" y="39834"/>
                    </a:cubicBezTo>
                    <a:cubicBezTo>
                      <a:pt x="832244" y="24910"/>
                      <a:pt x="813584" y="17447"/>
                      <a:pt x="793680" y="17447"/>
                    </a:cubicBezTo>
                    <a:close/>
                    <a:moveTo>
                      <a:pt x="93304" y="0"/>
                    </a:moveTo>
                    <a:lnTo>
                      <a:pt x="793700" y="0"/>
                    </a:lnTo>
                    <a:cubicBezTo>
                      <a:pt x="818582" y="0"/>
                      <a:pt x="842218" y="9951"/>
                      <a:pt x="859634" y="27365"/>
                    </a:cubicBezTo>
                    <a:cubicBezTo>
                      <a:pt x="877052" y="44779"/>
                      <a:pt x="887004" y="68412"/>
                      <a:pt x="887004" y="93289"/>
                    </a:cubicBezTo>
                    <a:lnTo>
                      <a:pt x="887004" y="556000"/>
                    </a:lnTo>
                    <a:cubicBezTo>
                      <a:pt x="887004" y="582121"/>
                      <a:pt x="877052" y="604510"/>
                      <a:pt x="859634" y="623168"/>
                    </a:cubicBezTo>
                    <a:cubicBezTo>
                      <a:pt x="842218" y="640581"/>
                      <a:pt x="818582" y="650532"/>
                      <a:pt x="793700" y="650532"/>
                    </a:cubicBezTo>
                    <a:lnTo>
                      <a:pt x="93304" y="650532"/>
                    </a:lnTo>
                    <a:cubicBezTo>
                      <a:pt x="68422" y="650532"/>
                      <a:pt x="44786" y="640581"/>
                      <a:pt x="28614" y="623168"/>
                    </a:cubicBezTo>
                    <a:cubicBezTo>
                      <a:pt x="9952" y="604510"/>
                      <a:pt x="0" y="582121"/>
                      <a:pt x="0" y="556000"/>
                    </a:cubicBezTo>
                    <a:lnTo>
                      <a:pt x="0" y="93289"/>
                    </a:lnTo>
                    <a:cubicBezTo>
                      <a:pt x="0" y="68412"/>
                      <a:pt x="9952" y="44779"/>
                      <a:pt x="28614" y="27365"/>
                    </a:cubicBezTo>
                    <a:cubicBezTo>
                      <a:pt x="44786" y="9951"/>
                      <a:pt x="68422" y="0"/>
                      <a:pt x="93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E72A0EEB-8065-E948-9BEF-F9C57E8FFAAB}"/>
                  </a:ext>
                </a:extLst>
              </p:cNvPr>
              <p:cNvSpPr/>
              <p:nvPr/>
            </p:nvSpPr>
            <p:spPr>
              <a:xfrm>
                <a:off x="21301796" y="4811691"/>
                <a:ext cx="58303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13">
                    <a:moveTo>
                      <a:pt x="46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63" y="0"/>
                    </a:lnTo>
                    <a:cubicBezTo>
                      <a:pt x="466" y="0"/>
                      <a:pt x="469" y="3"/>
                      <a:pt x="469" y="7"/>
                    </a:cubicBezTo>
                    <a:cubicBezTo>
                      <a:pt x="469" y="10"/>
                      <a:pt x="466" y="13"/>
                      <a:pt x="46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170A545E-4CBA-6040-AF65-A554E3F9CE22}"/>
                  </a:ext>
                </a:extLst>
              </p:cNvPr>
              <p:cNvSpPr/>
              <p:nvPr/>
            </p:nvSpPr>
            <p:spPr>
              <a:xfrm>
                <a:off x="21301796" y="4974947"/>
                <a:ext cx="58303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14">
                    <a:moveTo>
                      <a:pt x="46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63" y="0"/>
                    </a:lnTo>
                    <a:cubicBezTo>
                      <a:pt x="466" y="0"/>
                      <a:pt x="469" y="3"/>
                      <a:pt x="469" y="7"/>
                    </a:cubicBezTo>
                    <a:cubicBezTo>
                      <a:pt x="469" y="11"/>
                      <a:pt x="466" y="14"/>
                      <a:pt x="46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55D68F94-0923-3042-9D55-36EA41F86D45}"/>
                  </a:ext>
                </a:extLst>
              </p:cNvPr>
              <p:cNvSpPr/>
              <p:nvPr/>
            </p:nvSpPr>
            <p:spPr>
              <a:xfrm>
                <a:off x="21158527" y="4584878"/>
                <a:ext cx="869563" cy="631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508">
                    <a:moveTo>
                      <a:pt x="631" y="508"/>
                    </a:moveTo>
                    <a:lnTo>
                      <a:pt x="349" y="508"/>
                    </a:lnTo>
                    <a:lnTo>
                      <a:pt x="68" y="508"/>
                    </a:lnTo>
                    <a:cubicBezTo>
                      <a:pt x="49" y="508"/>
                      <a:pt x="33" y="501"/>
                      <a:pt x="20" y="489"/>
                    </a:cubicBezTo>
                    <a:cubicBezTo>
                      <a:pt x="7" y="477"/>
                      <a:pt x="0" y="460"/>
                      <a:pt x="0" y="440"/>
                    </a:cubicBezTo>
                    <a:lnTo>
                      <a:pt x="0" y="254"/>
                    </a:lnTo>
                    <a:lnTo>
                      <a:pt x="0" y="68"/>
                    </a:lnTo>
                    <a:cubicBezTo>
                      <a:pt x="0" y="49"/>
                      <a:pt x="7" y="32"/>
                      <a:pt x="20" y="20"/>
                    </a:cubicBezTo>
                    <a:cubicBezTo>
                      <a:pt x="33" y="7"/>
                      <a:pt x="49" y="0"/>
                      <a:pt x="68" y="0"/>
                    </a:cubicBezTo>
                    <a:lnTo>
                      <a:pt x="349" y="0"/>
                    </a:lnTo>
                    <a:lnTo>
                      <a:pt x="631" y="0"/>
                    </a:lnTo>
                    <a:cubicBezTo>
                      <a:pt x="649" y="0"/>
                      <a:pt x="667" y="7"/>
                      <a:pt x="679" y="20"/>
                    </a:cubicBezTo>
                    <a:cubicBezTo>
                      <a:pt x="691" y="32"/>
                      <a:pt x="699" y="49"/>
                      <a:pt x="699" y="68"/>
                    </a:cubicBezTo>
                    <a:lnTo>
                      <a:pt x="699" y="254"/>
                    </a:lnTo>
                    <a:lnTo>
                      <a:pt x="699" y="440"/>
                    </a:lnTo>
                    <a:cubicBezTo>
                      <a:pt x="699" y="460"/>
                      <a:pt x="691" y="477"/>
                      <a:pt x="679" y="489"/>
                    </a:cubicBezTo>
                    <a:cubicBezTo>
                      <a:pt x="667" y="501"/>
                      <a:pt x="649" y="508"/>
                      <a:pt x="631" y="50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00293FA9-5A43-DA41-87B7-979F7D428F20}"/>
                  </a:ext>
                </a:extLst>
              </p:cNvPr>
              <p:cNvSpPr/>
              <p:nvPr/>
            </p:nvSpPr>
            <p:spPr>
              <a:xfrm>
                <a:off x="21519806" y="4506365"/>
                <a:ext cx="156970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26">
                    <a:moveTo>
                      <a:pt x="127" y="63"/>
                    </a:moveTo>
                    <a:cubicBezTo>
                      <a:pt x="127" y="98"/>
                      <a:pt x="99" y="126"/>
                      <a:pt x="64" y="126"/>
                    </a:cubicBezTo>
                    <a:cubicBezTo>
                      <a:pt x="28" y="126"/>
                      <a:pt x="0" y="98"/>
                      <a:pt x="0" y="63"/>
                    </a:cubicBezTo>
                    <a:cubicBezTo>
                      <a:pt x="0" y="28"/>
                      <a:pt x="28" y="0"/>
                      <a:pt x="64" y="0"/>
                    </a:cubicBezTo>
                    <a:cubicBezTo>
                      <a:pt x="99" y="0"/>
                      <a:pt x="127" y="28"/>
                      <a:pt x="127" y="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E2A1A3C3-D508-384A-898D-CC1A70740252}"/>
                  </a:ext>
                </a:extLst>
              </p:cNvPr>
              <p:cNvSpPr/>
              <p:nvPr/>
            </p:nvSpPr>
            <p:spPr>
              <a:xfrm>
                <a:off x="21511085" y="4497642"/>
                <a:ext cx="173166" cy="173226"/>
              </a:xfrm>
              <a:custGeom>
                <a:avLst/>
                <a:gdLst>
                  <a:gd name="connsiteX0" fmla="*/ 87822 w 173166"/>
                  <a:gd name="connsiteY0" fmla="*/ 16201 h 173226"/>
                  <a:gd name="connsiteX1" fmla="*/ 17442 w 173166"/>
                  <a:gd name="connsiteY1" fmla="*/ 86608 h 173226"/>
                  <a:gd name="connsiteX2" fmla="*/ 87822 w 173166"/>
                  <a:gd name="connsiteY2" fmla="*/ 155779 h 173226"/>
                  <a:gd name="connsiteX3" fmla="*/ 156970 w 173166"/>
                  <a:gd name="connsiteY3" fmla="*/ 86608 h 173226"/>
                  <a:gd name="connsiteX4" fmla="*/ 87822 w 173166"/>
                  <a:gd name="connsiteY4" fmla="*/ 16201 h 173226"/>
                  <a:gd name="connsiteX5" fmla="*/ 87820 w 173166"/>
                  <a:gd name="connsiteY5" fmla="*/ 0 h 173226"/>
                  <a:gd name="connsiteX6" fmla="*/ 173166 w 173166"/>
                  <a:gd name="connsiteY6" fmla="*/ 86613 h 173226"/>
                  <a:gd name="connsiteX7" fmla="*/ 87820 w 173166"/>
                  <a:gd name="connsiteY7" fmla="*/ 173226 h 173226"/>
                  <a:gd name="connsiteX8" fmla="*/ 0 w 173166"/>
                  <a:gd name="connsiteY8" fmla="*/ 86613 h 173226"/>
                  <a:gd name="connsiteX9" fmla="*/ 87820 w 173166"/>
                  <a:gd name="connsiteY9" fmla="*/ 0 h 17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6" h="173226">
                    <a:moveTo>
                      <a:pt x="87822" y="16201"/>
                    </a:moveTo>
                    <a:cubicBezTo>
                      <a:pt x="48310" y="16201"/>
                      <a:pt x="17442" y="48317"/>
                      <a:pt x="17442" y="86608"/>
                    </a:cubicBezTo>
                    <a:cubicBezTo>
                      <a:pt x="17442" y="124899"/>
                      <a:pt x="48310" y="155779"/>
                      <a:pt x="87822" y="155779"/>
                    </a:cubicBezTo>
                    <a:cubicBezTo>
                      <a:pt x="124866" y="155779"/>
                      <a:pt x="156970" y="124899"/>
                      <a:pt x="156970" y="86608"/>
                    </a:cubicBezTo>
                    <a:cubicBezTo>
                      <a:pt x="156970" y="48317"/>
                      <a:pt x="124866" y="16201"/>
                      <a:pt x="87822" y="16201"/>
                    </a:cubicBezTo>
                    <a:close/>
                    <a:moveTo>
                      <a:pt x="87820" y="0"/>
                    </a:moveTo>
                    <a:cubicBezTo>
                      <a:pt x="134822" y="0"/>
                      <a:pt x="173166" y="38357"/>
                      <a:pt x="173166" y="86613"/>
                    </a:cubicBezTo>
                    <a:cubicBezTo>
                      <a:pt x="173166" y="134869"/>
                      <a:pt x="134822" y="173226"/>
                      <a:pt x="87820" y="173226"/>
                    </a:cubicBezTo>
                    <a:cubicBezTo>
                      <a:pt x="39580" y="173226"/>
                      <a:pt x="0" y="134869"/>
                      <a:pt x="0" y="86613"/>
                    </a:cubicBezTo>
                    <a:cubicBezTo>
                      <a:pt x="0" y="38357"/>
                      <a:pt x="39580" y="0"/>
                      <a:pt x="87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63A3587-6F23-E041-BAAF-5FEFB25ACBB1}"/>
                </a:ext>
              </a:extLst>
            </p:cNvPr>
            <p:cNvGrpSpPr/>
            <p:nvPr/>
          </p:nvGrpSpPr>
          <p:grpSpPr>
            <a:xfrm>
              <a:off x="21149806" y="5600555"/>
              <a:ext cx="887004" cy="729043"/>
              <a:chOff x="21149806" y="5600555"/>
              <a:chExt cx="887004" cy="729043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69A1394D-EDD3-DB42-8C54-D847906D5E4F}"/>
                  </a:ext>
                </a:extLst>
              </p:cNvPr>
              <p:cNvSpPr/>
              <p:nvPr/>
            </p:nvSpPr>
            <p:spPr>
              <a:xfrm>
                <a:off x="21158527" y="5689037"/>
                <a:ext cx="869563" cy="6330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509">
                    <a:moveTo>
                      <a:pt x="631" y="509"/>
                    </a:moveTo>
                    <a:lnTo>
                      <a:pt x="349" y="509"/>
                    </a:lnTo>
                    <a:lnTo>
                      <a:pt x="68" y="509"/>
                    </a:lnTo>
                    <a:cubicBezTo>
                      <a:pt x="49" y="509"/>
                      <a:pt x="33" y="500"/>
                      <a:pt x="20" y="488"/>
                    </a:cubicBezTo>
                    <a:cubicBezTo>
                      <a:pt x="7" y="476"/>
                      <a:pt x="0" y="459"/>
                      <a:pt x="0" y="441"/>
                    </a:cubicBezTo>
                    <a:lnTo>
                      <a:pt x="0" y="254"/>
                    </a:lnTo>
                    <a:lnTo>
                      <a:pt x="0" y="68"/>
                    </a:lnTo>
                    <a:cubicBezTo>
                      <a:pt x="0" y="49"/>
                      <a:pt x="7" y="31"/>
                      <a:pt x="20" y="19"/>
                    </a:cubicBezTo>
                    <a:cubicBezTo>
                      <a:pt x="33" y="7"/>
                      <a:pt x="49" y="0"/>
                      <a:pt x="68" y="0"/>
                    </a:cubicBezTo>
                    <a:lnTo>
                      <a:pt x="349" y="0"/>
                    </a:lnTo>
                    <a:lnTo>
                      <a:pt x="631" y="0"/>
                    </a:lnTo>
                    <a:cubicBezTo>
                      <a:pt x="649" y="0"/>
                      <a:pt x="667" y="7"/>
                      <a:pt x="679" y="19"/>
                    </a:cubicBezTo>
                    <a:cubicBezTo>
                      <a:pt x="691" y="31"/>
                      <a:pt x="699" y="49"/>
                      <a:pt x="699" y="68"/>
                    </a:cubicBezTo>
                    <a:lnTo>
                      <a:pt x="699" y="254"/>
                    </a:lnTo>
                    <a:lnTo>
                      <a:pt x="699" y="441"/>
                    </a:lnTo>
                    <a:cubicBezTo>
                      <a:pt x="699" y="459"/>
                      <a:pt x="691" y="476"/>
                      <a:pt x="679" y="488"/>
                    </a:cubicBezTo>
                    <a:cubicBezTo>
                      <a:pt x="667" y="500"/>
                      <a:pt x="649" y="509"/>
                      <a:pt x="631" y="50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9DA49B09-4A8A-2D4C-98C3-05851AE180C2}"/>
                  </a:ext>
                </a:extLst>
              </p:cNvPr>
              <p:cNvSpPr/>
              <p:nvPr/>
            </p:nvSpPr>
            <p:spPr>
              <a:xfrm>
                <a:off x="21149806" y="5680313"/>
                <a:ext cx="887004" cy="649285"/>
              </a:xfrm>
              <a:custGeom>
                <a:avLst/>
                <a:gdLst>
                  <a:gd name="connsiteX0" fmla="*/ 93324 w 887004"/>
                  <a:gd name="connsiteY0" fmla="*/ 16198 h 649285"/>
                  <a:gd name="connsiteX1" fmla="*/ 38588 w 887004"/>
                  <a:gd name="connsiteY1" fmla="*/ 38585 h 649285"/>
                  <a:gd name="connsiteX2" fmla="*/ 17442 w 887004"/>
                  <a:gd name="connsiteY2" fmla="*/ 93309 h 649285"/>
                  <a:gd name="connsiteX3" fmla="*/ 17442 w 887004"/>
                  <a:gd name="connsiteY3" fmla="*/ 557215 h 649285"/>
                  <a:gd name="connsiteX4" fmla="*/ 38588 w 887004"/>
                  <a:gd name="connsiteY4" fmla="*/ 609452 h 649285"/>
                  <a:gd name="connsiteX5" fmla="*/ 93324 w 887004"/>
                  <a:gd name="connsiteY5" fmla="*/ 633082 h 649285"/>
                  <a:gd name="connsiteX6" fmla="*/ 793680 w 887004"/>
                  <a:gd name="connsiteY6" fmla="*/ 633082 h 649285"/>
                  <a:gd name="connsiteX7" fmla="*/ 847172 w 887004"/>
                  <a:gd name="connsiteY7" fmla="*/ 609452 h 649285"/>
                  <a:gd name="connsiteX8" fmla="*/ 869562 w 887004"/>
                  <a:gd name="connsiteY8" fmla="*/ 557215 h 649285"/>
                  <a:gd name="connsiteX9" fmla="*/ 869562 w 887004"/>
                  <a:gd name="connsiteY9" fmla="*/ 93309 h 649285"/>
                  <a:gd name="connsiteX10" fmla="*/ 847172 w 887004"/>
                  <a:gd name="connsiteY10" fmla="*/ 38585 h 649285"/>
                  <a:gd name="connsiteX11" fmla="*/ 793680 w 887004"/>
                  <a:gd name="connsiteY11" fmla="*/ 16198 h 649285"/>
                  <a:gd name="connsiteX12" fmla="*/ 93304 w 887004"/>
                  <a:gd name="connsiteY12" fmla="*/ 0 h 649285"/>
                  <a:gd name="connsiteX13" fmla="*/ 793700 w 887004"/>
                  <a:gd name="connsiteY13" fmla="*/ 0 h 649285"/>
                  <a:gd name="connsiteX14" fmla="*/ 859634 w 887004"/>
                  <a:gd name="connsiteY14" fmla="*/ 27365 h 649285"/>
                  <a:gd name="connsiteX15" fmla="*/ 887004 w 887004"/>
                  <a:gd name="connsiteY15" fmla="*/ 93288 h 649285"/>
                  <a:gd name="connsiteX16" fmla="*/ 887004 w 887004"/>
                  <a:gd name="connsiteY16" fmla="*/ 557241 h 649285"/>
                  <a:gd name="connsiteX17" fmla="*/ 859634 w 887004"/>
                  <a:gd name="connsiteY17" fmla="*/ 621921 h 649285"/>
                  <a:gd name="connsiteX18" fmla="*/ 793700 w 887004"/>
                  <a:gd name="connsiteY18" fmla="*/ 649285 h 649285"/>
                  <a:gd name="connsiteX19" fmla="*/ 93304 w 887004"/>
                  <a:gd name="connsiteY19" fmla="*/ 649285 h 649285"/>
                  <a:gd name="connsiteX20" fmla="*/ 28614 w 887004"/>
                  <a:gd name="connsiteY20" fmla="*/ 621921 h 649285"/>
                  <a:gd name="connsiteX21" fmla="*/ 0 w 887004"/>
                  <a:gd name="connsiteY21" fmla="*/ 557241 h 649285"/>
                  <a:gd name="connsiteX22" fmla="*/ 0 w 887004"/>
                  <a:gd name="connsiteY22" fmla="*/ 93288 h 649285"/>
                  <a:gd name="connsiteX23" fmla="*/ 28614 w 887004"/>
                  <a:gd name="connsiteY23" fmla="*/ 27365 h 649285"/>
                  <a:gd name="connsiteX24" fmla="*/ 93304 w 887004"/>
                  <a:gd name="connsiteY24" fmla="*/ 0 h 64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7004" h="649285">
                    <a:moveTo>
                      <a:pt x="93324" y="16198"/>
                    </a:moveTo>
                    <a:cubicBezTo>
                      <a:pt x="72176" y="16198"/>
                      <a:pt x="53516" y="23661"/>
                      <a:pt x="38588" y="38585"/>
                    </a:cubicBezTo>
                    <a:cubicBezTo>
                      <a:pt x="24904" y="53510"/>
                      <a:pt x="17442" y="72166"/>
                      <a:pt x="17442" y="93309"/>
                    </a:cubicBezTo>
                    <a:lnTo>
                      <a:pt x="17442" y="557215"/>
                    </a:lnTo>
                    <a:cubicBezTo>
                      <a:pt x="17442" y="575871"/>
                      <a:pt x="24904" y="595771"/>
                      <a:pt x="38588" y="609452"/>
                    </a:cubicBezTo>
                    <a:cubicBezTo>
                      <a:pt x="53516" y="624376"/>
                      <a:pt x="72176" y="633082"/>
                      <a:pt x="93324" y="633082"/>
                    </a:cubicBezTo>
                    <a:lnTo>
                      <a:pt x="793680" y="633082"/>
                    </a:lnTo>
                    <a:cubicBezTo>
                      <a:pt x="813584" y="633082"/>
                      <a:pt x="832244" y="624376"/>
                      <a:pt x="847172" y="609452"/>
                    </a:cubicBezTo>
                    <a:cubicBezTo>
                      <a:pt x="862100" y="595771"/>
                      <a:pt x="869562" y="575871"/>
                      <a:pt x="869562" y="557215"/>
                    </a:cubicBezTo>
                    <a:lnTo>
                      <a:pt x="869562" y="93309"/>
                    </a:lnTo>
                    <a:cubicBezTo>
                      <a:pt x="869562" y="72166"/>
                      <a:pt x="862100" y="53510"/>
                      <a:pt x="847172" y="38585"/>
                    </a:cubicBezTo>
                    <a:cubicBezTo>
                      <a:pt x="832244" y="23661"/>
                      <a:pt x="813584" y="16198"/>
                      <a:pt x="793680" y="16198"/>
                    </a:cubicBezTo>
                    <a:close/>
                    <a:moveTo>
                      <a:pt x="93304" y="0"/>
                    </a:moveTo>
                    <a:lnTo>
                      <a:pt x="793700" y="0"/>
                    </a:lnTo>
                    <a:cubicBezTo>
                      <a:pt x="818582" y="0"/>
                      <a:pt x="842218" y="8707"/>
                      <a:pt x="859634" y="27365"/>
                    </a:cubicBezTo>
                    <a:cubicBezTo>
                      <a:pt x="877052" y="44779"/>
                      <a:pt x="887004" y="67168"/>
                      <a:pt x="887004" y="93288"/>
                    </a:cubicBezTo>
                    <a:lnTo>
                      <a:pt x="887004" y="557241"/>
                    </a:lnTo>
                    <a:cubicBezTo>
                      <a:pt x="887004" y="580874"/>
                      <a:pt x="877052" y="604507"/>
                      <a:pt x="859634" y="621921"/>
                    </a:cubicBezTo>
                    <a:cubicBezTo>
                      <a:pt x="842218" y="639334"/>
                      <a:pt x="818582" y="649285"/>
                      <a:pt x="793700" y="649285"/>
                    </a:cubicBezTo>
                    <a:lnTo>
                      <a:pt x="93304" y="649285"/>
                    </a:lnTo>
                    <a:cubicBezTo>
                      <a:pt x="68422" y="649285"/>
                      <a:pt x="44786" y="639334"/>
                      <a:pt x="28614" y="621921"/>
                    </a:cubicBezTo>
                    <a:cubicBezTo>
                      <a:pt x="9952" y="604507"/>
                      <a:pt x="0" y="580874"/>
                      <a:pt x="0" y="557241"/>
                    </a:cubicBezTo>
                    <a:lnTo>
                      <a:pt x="0" y="93288"/>
                    </a:lnTo>
                    <a:cubicBezTo>
                      <a:pt x="0" y="67168"/>
                      <a:pt x="9952" y="44779"/>
                      <a:pt x="28614" y="27365"/>
                    </a:cubicBezTo>
                    <a:cubicBezTo>
                      <a:pt x="44786" y="8707"/>
                      <a:pt x="68422" y="0"/>
                      <a:pt x="93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C9211F66-6CDE-AD4F-BABB-5EEB905BFAC0}"/>
                  </a:ext>
                </a:extLst>
              </p:cNvPr>
              <p:cNvSpPr/>
              <p:nvPr/>
            </p:nvSpPr>
            <p:spPr>
              <a:xfrm>
                <a:off x="21301796" y="5915847"/>
                <a:ext cx="58303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13">
                    <a:moveTo>
                      <a:pt x="46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63" y="0"/>
                    </a:lnTo>
                    <a:cubicBezTo>
                      <a:pt x="466" y="0"/>
                      <a:pt x="469" y="3"/>
                      <a:pt x="469" y="7"/>
                    </a:cubicBezTo>
                    <a:cubicBezTo>
                      <a:pt x="469" y="10"/>
                      <a:pt x="466" y="13"/>
                      <a:pt x="46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CFBDE852-680B-8C43-A30E-996621330CA8}"/>
                  </a:ext>
                </a:extLst>
              </p:cNvPr>
              <p:cNvSpPr/>
              <p:nvPr/>
            </p:nvSpPr>
            <p:spPr>
              <a:xfrm>
                <a:off x="21301796" y="6079107"/>
                <a:ext cx="58303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13">
                    <a:moveTo>
                      <a:pt x="46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463" y="0"/>
                    </a:lnTo>
                    <a:cubicBezTo>
                      <a:pt x="466" y="0"/>
                      <a:pt x="469" y="3"/>
                      <a:pt x="469" y="7"/>
                    </a:cubicBezTo>
                    <a:cubicBezTo>
                      <a:pt x="469" y="10"/>
                      <a:pt x="466" y="13"/>
                      <a:pt x="46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332A267B-18AE-B246-83FF-C632671CE9F7}"/>
                  </a:ext>
                </a:extLst>
              </p:cNvPr>
              <p:cNvSpPr/>
              <p:nvPr/>
            </p:nvSpPr>
            <p:spPr>
              <a:xfrm>
                <a:off x="21158527" y="5689037"/>
                <a:ext cx="869563" cy="6330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509">
                    <a:moveTo>
                      <a:pt x="631" y="509"/>
                    </a:moveTo>
                    <a:lnTo>
                      <a:pt x="349" y="509"/>
                    </a:lnTo>
                    <a:lnTo>
                      <a:pt x="68" y="509"/>
                    </a:lnTo>
                    <a:cubicBezTo>
                      <a:pt x="49" y="509"/>
                      <a:pt x="33" y="500"/>
                      <a:pt x="20" y="488"/>
                    </a:cubicBezTo>
                    <a:cubicBezTo>
                      <a:pt x="7" y="476"/>
                      <a:pt x="0" y="459"/>
                      <a:pt x="0" y="441"/>
                    </a:cubicBezTo>
                    <a:lnTo>
                      <a:pt x="0" y="254"/>
                    </a:lnTo>
                    <a:lnTo>
                      <a:pt x="0" y="68"/>
                    </a:lnTo>
                    <a:cubicBezTo>
                      <a:pt x="0" y="49"/>
                      <a:pt x="7" y="31"/>
                      <a:pt x="20" y="19"/>
                    </a:cubicBezTo>
                    <a:cubicBezTo>
                      <a:pt x="33" y="7"/>
                      <a:pt x="49" y="0"/>
                      <a:pt x="68" y="0"/>
                    </a:cubicBezTo>
                    <a:lnTo>
                      <a:pt x="349" y="0"/>
                    </a:lnTo>
                    <a:lnTo>
                      <a:pt x="631" y="0"/>
                    </a:lnTo>
                    <a:cubicBezTo>
                      <a:pt x="649" y="0"/>
                      <a:pt x="667" y="7"/>
                      <a:pt x="679" y="19"/>
                    </a:cubicBezTo>
                    <a:cubicBezTo>
                      <a:pt x="691" y="31"/>
                      <a:pt x="699" y="49"/>
                      <a:pt x="699" y="68"/>
                    </a:cubicBezTo>
                    <a:lnTo>
                      <a:pt x="699" y="254"/>
                    </a:lnTo>
                    <a:lnTo>
                      <a:pt x="699" y="441"/>
                    </a:lnTo>
                    <a:cubicBezTo>
                      <a:pt x="699" y="459"/>
                      <a:pt x="691" y="476"/>
                      <a:pt x="679" y="488"/>
                    </a:cubicBezTo>
                    <a:cubicBezTo>
                      <a:pt x="667" y="500"/>
                      <a:pt x="649" y="509"/>
                      <a:pt x="631" y="50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66055F84-F96E-FD4E-AB5E-5313A5882690}"/>
                  </a:ext>
                </a:extLst>
              </p:cNvPr>
              <p:cNvSpPr/>
              <p:nvPr/>
            </p:nvSpPr>
            <p:spPr>
              <a:xfrm>
                <a:off x="21519806" y="5609278"/>
                <a:ext cx="156970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27">
                    <a:moveTo>
                      <a:pt x="127" y="64"/>
                    </a:moveTo>
                    <a:cubicBezTo>
                      <a:pt x="127" y="99"/>
                      <a:pt x="99" y="127"/>
                      <a:pt x="64" y="127"/>
                    </a:cubicBezTo>
                    <a:cubicBezTo>
                      <a:pt x="28" y="127"/>
                      <a:pt x="0" y="99"/>
                      <a:pt x="0" y="64"/>
                    </a:cubicBezTo>
                    <a:cubicBezTo>
                      <a:pt x="0" y="29"/>
                      <a:pt x="28" y="0"/>
                      <a:pt x="64" y="0"/>
                    </a:cubicBezTo>
                    <a:cubicBezTo>
                      <a:pt x="99" y="0"/>
                      <a:pt x="127" y="29"/>
                      <a:pt x="127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F5C08311-B999-7546-B3D7-DAF59CE66CD4}"/>
                  </a:ext>
                </a:extLst>
              </p:cNvPr>
              <p:cNvSpPr/>
              <p:nvPr/>
            </p:nvSpPr>
            <p:spPr>
              <a:xfrm>
                <a:off x="21511085" y="5600555"/>
                <a:ext cx="173166" cy="173226"/>
              </a:xfrm>
              <a:custGeom>
                <a:avLst/>
                <a:gdLst>
                  <a:gd name="connsiteX0" fmla="*/ 87822 w 173166"/>
                  <a:gd name="connsiteY0" fmla="*/ 17447 h 173226"/>
                  <a:gd name="connsiteX1" fmla="*/ 17442 w 173166"/>
                  <a:gd name="connsiteY1" fmla="*/ 87854 h 173226"/>
                  <a:gd name="connsiteX2" fmla="*/ 87822 w 173166"/>
                  <a:gd name="connsiteY2" fmla="*/ 157025 h 173226"/>
                  <a:gd name="connsiteX3" fmla="*/ 156970 w 173166"/>
                  <a:gd name="connsiteY3" fmla="*/ 87854 h 173226"/>
                  <a:gd name="connsiteX4" fmla="*/ 87822 w 173166"/>
                  <a:gd name="connsiteY4" fmla="*/ 17447 h 173226"/>
                  <a:gd name="connsiteX5" fmla="*/ 87820 w 173166"/>
                  <a:gd name="connsiteY5" fmla="*/ 0 h 173226"/>
                  <a:gd name="connsiteX6" fmla="*/ 173166 w 173166"/>
                  <a:gd name="connsiteY6" fmla="*/ 87851 h 173226"/>
                  <a:gd name="connsiteX7" fmla="*/ 87820 w 173166"/>
                  <a:gd name="connsiteY7" fmla="*/ 173226 h 173226"/>
                  <a:gd name="connsiteX8" fmla="*/ 0 w 173166"/>
                  <a:gd name="connsiteY8" fmla="*/ 87851 h 173226"/>
                  <a:gd name="connsiteX9" fmla="*/ 87820 w 173166"/>
                  <a:gd name="connsiteY9" fmla="*/ 0 h 17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166" h="173226">
                    <a:moveTo>
                      <a:pt x="87822" y="17447"/>
                    </a:moveTo>
                    <a:cubicBezTo>
                      <a:pt x="48310" y="17447"/>
                      <a:pt x="17442" y="49563"/>
                      <a:pt x="17442" y="87854"/>
                    </a:cubicBezTo>
                    <a:cubicBezTo>
                      <a:pt x="17442" y="126145"/>
                      <a:pt x="48310" y="157025"/>
                      <a:pt x="87822" y="157025"/>
                    </a:cubicBezTo>
                    <a:cubicBezTo>
                      <a:pt x="124866" y="157025"/>
                      <a:pt x="156970" y="126145"/>
                      <a:pt x="156970" y="87854"/>
                    </a:cubicBezTo>
                    <a:cubicBezTo>
                      <a:pt x="156970" y="49563"/>
                      <a:pt x="124866" y="17447"/>
                      <a:pt x="87822" y="17447"/>
                    </a:cubicBezTo>
                    <a:close/>
                    <a:moveTo>
                      <a:pt x="87820" y="0"/>
                    </a:moveTo>
                    <a:cubicBezTo>
                      <a:pt x="134822" y="0"/>
                      <a:pt x="173166" y="39595"/>
                      <a:pt x="173166" y="87851"/>
                    </a:cubicBezTo>
                    <a:cubicBezTo>
                      <a:pt x="173166" y="134869"/>
                      <a:pt x="134822" y="173226"/>
                      <a:pt x="87820" y="173226"/>
                    </a:cubicBezTo>
                    <a:cubicBezTo>
                      <a:pt x="39580" y="173226"/>
                      <a:pt x="0" y="134869"/>
                      <a:pt x="0" y="87851"/>
                    </a:cubicBezTo>
                    <a:cubicBezTo>
                      <a:pt x="0" y="39595"/>
                      <a:pt x="39580" y="0"/>
                      <a:pt x="87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B858B12-B539-2A48-BAB9-3CDD3FB0E89A}"/>
                </a:ext>
              </a:extLst>
            </p:cNvPr>
            <p:cNvGrpSpPr/>
            <p:nvPr/>
          </p:nvGrpSpPr>
          <p:grpSpPr>
            <a:xfrm>
              <a:off x="9337212" y="4326908"/>
              <a:ext cx="4670473" cy="3332414"/>
              <a:chOff x="9337212" y="4326908"/>
              <a:chExt cx="4670473" cy="3332414"/>
            </a:xfrm>
          </p:grpSpPr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066D2630-B4D0-C648-BD8D-166EBD4879C7}"/>
                  </a:ext>
                </a:extLst>
              </p:cNvPr>
              <p:cNvSpPr/>
              <p:nvPr/>
            </p:nvSpPr>
            <p:spPr>
              <a:xfrm>
                <a:off x="9345933" y="4335632"/>
                <a:ext cx="4653032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6" h="324">
                    <a:moveTo>
                      <a:pt x="3736" y="104"/>
                    </a:moveTo>
                    <a:cubicBezTo>
                      <a:pt x="3736" y="75"/>
                      <a:pt x="3725" y="49"/>
                      <a:pt x="3706" y="30"/>
                    </a:cubicBezTo>
                    <a:cubicBezTo>
                      <a:pt x="3687" y="11"/>
                      <a:pt x="3661" y="0"/>
                      <a:pt x="3632" y="0"/>
                    </a:cubicBezTo>
                    <a:lnTo>
                      <a:pt x="1869" y="0"/>
                    </a:lnTo>
                    <a:lnTo>
                      <a:pt x="104" y="0"/>
                    </a:lnTo>
                    <a:cubicBezTo>
                      <a:pt x="75" y="0"/>
                      <a:pt x="49" y="11"/>
                      <a:pt x="31" y="30"/>
                    </a:cubicBezTo>
                    <a:cubicBezTo>
                      <a:pt x="12" y="49"/>
                      <a:pt x="0" y="75"/>
                      <a:pt x="0" y="104"/>
                    </a:cubicBezTo>
                    <a:lnTo>
                      <a:pt x="0" y="324"/>
                    </a:lnTo>
                    <a:lnTo>
                      <a:pt x="3736" y="32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6015ACDA-D8E8-8D40-82AD-CFA940E2E6EC}"/>
                  </a:ext>
                </a:extLst>
              </p:cNvPr>
              <p:cNvSpPr/>
              <p:nvPr/>
            </p:nvSpPr>
            <p:spPr>
              <a:xfrm>
                <a:off x="9337212" y="4326908"/>
                <a:ext cx="4670473" cy="421226"/>
              </a:xfrm>
              <a:custGeom>
                <a:avLst/>
                <a:gdLst>
                  <a:gd name="connsiteX0" fmla="*/ 138251 w 4670473"/>
                  <a:gd name="connsiteY0" fmla="*/ 17447 h 421226"/>
                  <a:gd name="connsiteX1" fmla="*/ 52315 w 4670473"/>
                  <a:gd name="connsiteY1" fmla="*/ 52229 h 421226"/>
                  <a:gd name="connsiteX2" fmla="*/ 17442 w 4670473"/>
                  <a:gd name="connsiteY2" fmla="*/ 137942 h 421226"/>
                  <a:gd name="connsiteX3" fmla="*/ 17442 w 4670473"/>
                  <a:gd name="connsiteY3" fmla="*/ 402532 h 421226"/>
                  <a:gd name="connsiteX4" fmla="*/ 4654279 w 4670473"/>
                  <a:gd name="connsiteY4" fmla="*/ 402532 h 421226"/>
                  <a:gd name="connsiteX5" fmla="*/ 4654279 w 4670473"/>
                  <a:gd name="connsiteY5" fmla="*/ 137942 h 421226"/>
                  <a:gd name="connsiteX6" fmla="*/ 4618160 w 4670473"/>
                  <a:gd name="connsiteY6" fmla="*/ 52229 h 421226"/>
                  <a:gd name="connsiteX7" fmla="*/ 4532224 w 4670473"/>
                  <a:gd name="connsiteY7" fmla="*/ 17447 h 421226"/>
                  <a:gd name="connsiteX8" fmla="*/ 138246 w 4670473"/>
                  <a:gd name="connsiteY8" fmla="*/ 0 h 421226"/>
                  <a:gd name="connsiteX9" fmla="*/ 4532227 w 4670473"/>
                  <a:gd name="connsiteY9" fmla="*/ 0 h 421226"/>
                  <a:gd name="connsiteX10" fmla="*/ 4630618 w 4670473"/>
                  <a:gd name="connsiteY10" fmla="*/ 39762 h 421226"/>
                  <a:gd name="connsiteX11" fmla="*/ 4670473 w 4670473"/>
                  <a:gd name="connsiteY11" fmla="*/ 137924 h 421226"/>
                  <a:gd name="connsiteX12" fmla="*/ 4670473 w 4670473"/>
                  <a:gd name="connsiteY12" fmla="*/ 411286 h 421226"/>
                  <a:gd name="connsiteX13" fmla="*/ 4661755 w 4670473"/>
                  <a:gd name="connsiteY13" fmla="*/ 421226 h 421226"/>
                  <a:gd name="connsiteX14" fmla="*/ 8718 w 4670473"/>
                  <a:gd name="connsiteY14" fmla="*/ 421226 h 421226"/>
                  <a:gd name="connsiteX15" fmla="*/ 0 w 4670473"/>
                  <a:gd name="connsiteY15" fmla="*/ 411286 h 421226"/>
                  <a:gd name="connsiteX16" fmla="*/ 0 w 4670473"/>
                  <a:gd name="connsiteY16" fmla="*/ 137924 h 421226"/>
                  <a:gd name="connsiteX17" fmla="*/ 41100 w 4670473"/>
                  <a:gd name="connsiteY17" fmla="*/ 39762 h 421226"/>
                  <a:gd name="connsiteX18" fmla="*/ 138246 w 4670473"/>
                  <a:gd name="connsiteY18" fmla="*/ 0 h 42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0473" h="421226">
                    <a:moveTo>
                      <a:pt x="138251" y="17447"/>
                    </a:moveTo>
                    <a:cubicBezTo>
                      <a:pt x="105869" y="17447"/>
                      <a:pt x="74733" y="29869"/>
                      <a:pt x="52315" y="52229"/>
                    </a:cubicBezTo>
                    <a:cubicBezTo>
                      <a:pt x="29897" y="74589"/>
                      <a:pt x="17442" y="105644"/>
                      <a:pt x="17442" y="137942"/>
                    </a:cubicBezTo>
                    <a:lnTo>
                      <a:pt x="17442" y="402532"/>
                    </a:lnTo>
                    <a:lnTo>
                      <a:pt x="4654279" y="402532"/>
                    </a:lnTo>
                    <a:lnTo>
                      <a:pt x="4654279" y="137942"/>
                    </a:lnTo>
                    <a:cubicBezTo>
                      <a:pt x="4654279" y="105644"/>
                      <a:pt x="4641824" y="74589"/>
                      <a:pt x="4618160" y="52229"/>
                    </a:cubicBezTo>
                    <a:cubicBezTo>
                      <a:pt x="4595742" y="29869"/>
                      <a:pt x="4565852" y="17447"/>
                      <a:pt x="4532224" y="17447"/>
                    </a:cubicBezTo>
                    <a:close/>
                    <a:moveTo>
                      <a:pt x="138246" y="0"/>
                    </a:moveTo>
                    <a:lnTo>
                      <a:pt x="4532227" y="0"/>
                    </a:lnTo>
                    <a:cubicBezTo>
                      <a:pt x="4569591" y="0"/>
                      <a:pt x="4604464" y="14911"/>
                      <a:pt x="4630618" y="39762"/>
                    </a:cubicBezTo>
                    <a:cubicBezTo>
                      <a:pt x="4656773" y="67098"/>
                      <a:pt x="4670473" y="100647"/>
                      <a:pt x="4670473" y="137924"/>
                    </a:cubicBezTo>
                    <a:lnTo>
                      <a:pt x="4670473" y="411286"/>
                    </a:lnTo>
                    <a:cubicBezTo>
                      <a:pt x="4670473" y="416256"/>
                      <a:pt x="4667982" y="421226"/>
                      <a:pt x="4661755" y="421226"/>
                    </a:cubicBezTo>
                    <a:lnTo>
                      <a:pt x="8718" y="421226"/>
                    </a:lnTo>
                    <a:cubicBezTo>
                      <a:pt x="4982" y="421226"/>
                      <a:pt x="0" y="416256"/>
                      <a:pt x="0" y="411286"/>
                    </a:cubicBezTo>
                    <a:lnTo>
                      <a:pt x="0" y="137924"/>
                    </a:lnTo>
                    <a:cubicBezTo>
                      <a:pt x="0" y="100647"/>
                      <a:pt x="13700" y="67098"/>
                      <a:pt x="41100" y="39762"/>
                    </a:cubicBezTo>
                    <a:cubicBezTo>
                      <a:pt x="67255" y="14911"/>
                      <a:pt x="100882" y="0"/>
                      <a:pt x="1382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7F50231F-2BD1-E44D-8959-2C2F9A641E72}"/>
                  </a:ext>
                </a:extLst>
              </p:cNvPr>
              <p:cNvSpPr/>
              <p:nvPr/>
            </p:nvSpPr>
            <p:spPr>
              <a:xfrm>
                <a:off x="9345933" y="4739410"/>
                <a:ext cx="4653032" cy="2909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6" h="2336">
                    <a:moveTo>
                      <a:pt x="0" y="0"/>
                    </a:moveTo>
                    <a:lnTo>
                      <a:pt x="0" y="1006"/>
                    </a:lnTo>
                    <a:lnTo>
                      <a:pt x="0" y="2233"/>
                    </a:lnTo>
                    <a:cubicBezTo>
                      <a:pt x="0" y="2261"/>
                      <a:pt x="12" y="2288"/>
                      <a:pt x="31" y="2307"/>
                    </a:cubicBezTo>
                    <a:cubicBezTo>
                      <a:pt x="49" y="2325"/>
                      <a:pt x="75" y="2336"/>
                      <a:pt x="104" y="2336"/>
                    </a:cubicBezTo>
                    <a:lnTo>
                      <a:pt x="1869" y="2336"/>
                    </a:lnTo>
                    <a:lnTo>
                      <a:pt x="3632" y="2336"/>
                    </a:lnTo>
                    <a:cubicBezTo>
                      <a:pt x="3661" y="2336"/>
                      <a:pt x="3687" y="2325"/>
                      <a:pt x="3706" y="2307"/>
                    </a:cubicBezTo>
                    <a:cubicBezTo>
                      <a:pt x="3725" y="2288"/>
                      <a:pt x="3736" y="2261"/>
                      <a:pt x="3736" y="2233"/>
                    </a:cubicBezTo>
                    <a:lnTo>
                      <a:pt x="3736" y="1006"/>
                    </a:lnTo>
                    <a:lnTo>
                      <a:pt x="373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B9685E4A-2647-6C4C-A367-CF6B41154084}"/>
                  </a:ext>
                </a:extLst>
              </p:cNvPr>
              <p:cNvSpPr/>
              <p:nvPr/>
            </p:nvSpPr>
            <p:spPr>
              <a:xfrm>
                <a:off x="9337212" y="4730687"/>
                <a:ext cx="4670473" cy="2928635"/>
              </a:xfrm>
              <a:custGeom>
                <a:avLst/>
                <a:gdLst>
                  <a:gd name="connsiteX0" fmla="*/ 17442 w 4670473"/>
                  <a:gd name="connsiteY0" fmla="*/ 18690 h 2928635"/>
                  <a:gd name="connsiteX1" fmla="*/ 17442 w 4670473"/>
                  <a:gd name="connsiteY1" fmla="*/ 2790353 h 2928635"/>
                  <a:gd name="connsiteX2" fmla="*/ 52315 w 4670473"/>
                  <a:gd name="connsiteY2" fmla="*/ 2876306 h 2928635"/>
                  <a:gd name="connsiteX3" fmla="*/ 138251 w 4670473"/>
                  <a:gd name="connsiteY3" fmla="*/ 2911185 h 2928635"/>
                  <a:gd name="connsiteX4" fmla="*/ 4532224 w 4670473"/>
                  <a:gd name="connsiteY4" fmla="*/ 2911185 h 2928635"/>
                  <a:gd name="connsiteX5" fmla="*/ 4618160 w 4670473"/>
                  <a:gd name="connsiteY5" fmla="*/ 2876306 h 2928635"/>
                  <a:gd name="connsiteX6" fmla="*/ 4654279 w 4670473"/>
                  <a:gd name="connsiteY6" fmla="*/ 2790353 h 2928635"/>
                  <a:gd name="connsiteX7" fmla="*/ 4654279 w 4670473"/>
                  <a:gd name="connsiteY7" fmla="*/ 18690 h 2928635"/>
                  <a:gd name="connsiteX8" fmla="*/ 8718 w 4670473"/>
                  <a:gd name="connsiteY8" fmla="*/ 0 h 2928635"/>
                  <a:gd name="connsiteX9" fmla="*/ 4661755 w 4670473"/>
                  <a:gd name="connsiteY9" fmla="*/ 0 h 2928635"/>
                  <a:gd name="connsiteX10" fmla="*/ 4670473 w 4670473"/>
                  <a:gd name="connsiteY10" fmla="*/ 8720 h 2928635"/>
                  <a:gd name="connsiteX11" fmla="*/ 4670473 w 4670473"/>
                  <a:gd name="connsiteY11" fmla="*/ 2790363 h 2928635"/>
                  <a:gd name="connsiteX12" fmla="*/ 4630618 w 4670473"/>
                  <a:gd name="connsiteY12" fmla="*/ 2887527 h 2928635"/>
                  <a:gd name="connsiteX13" fmla="*/ 4532227 w 4670473"/>
                  <a:gd name="connsiteY13" fmla="*/ 2928635 h 2928635"/>
                  <a:gd name="connsiteX14" fmla="*/ 138246 w 4670473"/>
                  <a:gd name="connsiteY14" fmla="*/ 2928635 h 2928635"/>
                  <a:gd name="connsiteX15" fmla="*/ 41100 w 4670473"/>
                  <a:gd name="connsiteY15" fmla="*/ 2887527 h 2928635"/>
                  <a:gd name="connsiteX16" fmla="*/ 0 w 4670473"/>
                  <a:gd name="connsiteY16" fmla="*/ 2790363 h 2928635"/>
                  <a:gd name="connsiteX17" fmla="*/ 0 w 4670473"/>
                  <a:gd name="connsiteY17" fmla="*/ 8720 h 2928635"/>
                  <a:gd name="connsiteX18" fmla="*/ 8718 w 4670473"/>
                  <a:gd name="connsiteY18" fmla="*/ 0 h 2928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0473" h="2928635">
                    <a:moveTo>
                      <a:pt x="17442" y="18690"/>
                    </a:moveTo>
                    <a:lnTo>
                      <a:pt x="17442" y="2790353"/>
                    </a:lnTo>
                    <a:cubicBezTo>
                      <a:pt x="17442" y="2822741"/>
                      <a:pt x="29897" y="2852638"/>
                      <a:pt x="52315" y="2876306"/>
                    </a:cubicBezTo>
                    <a:cubicBezTo>
                      <a:pt x="74733" y="2898728"/>
                      <a:pt x="105869" y="2911185"/>
                      <a:pt x="138251" y="2911185"/>
                    </a:cubicBezTo>
                    <a:lnTo>
                      <a:pt x="4532224" y="2911185"/>
                    </a:lnTo>
                    <a:cubicBezTo>
                      <a:pt x="4565852" y="2911185"/>
                      <a:pt x="4595742" y="2898728"/>
                      <a:pt x="4618160" y="2876306"/>
                    </a:cubicBezTo>
                    <a:cubicBezTo>
                      <a:pt x="4641824" y="2852638"/>
                      <a:pt x="4654279" y="2822741"/>
                      <a:pt x="4654279" y="2790353"/>
                    </a:cubicBezTo>
                    <a:lnTo>
                      <a:pt x="4654279" y="18690"/>
                    </a:lnTo>
                    <a:close/>
                    <a:moveTo>
                      <a:pt x="8718" y="0"/>
                    </a:moveTo>
                    <a:lnTo>
                      <a:pt x="4661755" y="0"/>
                    </a:lnTo>
                    <a:cubicBezTo>
                      <a:pt x="4667982" y="0"/>
                      <a:pt x="4670473" y="4983"/>
                      <a:pt x="4670473" y="8720"/>
                    </a:cubicBezTo>
                    <a:lnTo>
                      <a:pt x="4670473" y="2790363"/>
                    </a:lnTo>
                    <a:cubicBezTo>
                      <a:pt x="4670473" y="2826488"/>
                      <a:pt x="4656773" y="2861367"/>
                      <a:pt x="4630618" y="2887527"/>
                    </a:cubicBezTo>
                    <a:cubicBezTo>
                      <a:pt x="4604464" y="2913687"/>
                      <a:pt x="4569591" y="2928635"/>
                      <a:pt x="4532227" y="2928635"/>
                    </a:cubicBezTo>
                    <a:lnTo>
                      <a:pt x="138246" y="2928635"/>
                    </a:lnTo>
                    <a:cubicBezTo>
                      <a:pt x="100882" y="2928635"/>
                      <a:pt x="67255" y="2913687"/>
                      <a:pt x="41100" y="2887527"/>
                    </a:cubicBezTo>
                    <a:cubicBezTo>
                      <a:pt x="13700" y="2861367"/>
                      <a:pt x="0" y="2826488"/>
                      <a:pt x="0" y="2790363"/>
                    </a:cubicBezTo>
                    <a:lnTo>
                      <a:pt x="0" y="8720"/>
                    </a:lnTo>
                    <a:cubicBezTo>
                      <a:pt x="0" y="4983"/>
                      <a:pt x="4982" y="0"/>
                      <a:pt x="87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19F5CCCA-50DF-B740-920E-A2583C7C812C}"/>
                  </a:ext>
                </a:extLst>
              </p:cNvPr>
              <p:cNvSpPr/>
              <p:nvPr/>
            </p:nvSpPr>
            <p:spPr>
              <a:xfrm>
                <a:off x="9546505" y="4490164"/>
                <a:ext cx="105892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87">
                    <a:moveTo>
                      <a:pt x="86" y="43"/>
                    </a:moveTo>
                    <a:cubicBezTo>
                      <a:pt x="86" y="67"/>
                      <a:pt x="67" y="87"/>
                      <a:pt x="43" y="87"/>
                    </a:cubicBezTo>
                    <a:cubicBezTo>
                      <a:pt x="19" y="87"/>
                      <a:pt x="0" y="67"/>
                      <a:pt x="0" y="43"/>
                    </a:cubicBezTo>
                    <a:cubicBezTo>
                      <a:pt x="0" y="19"/>
                      <a:pt x="19" y="0"/>
                      <a:pt x="43" y="0"/>
                    </a:cubicBezTo>
                    <a:cubicBezTo>
                      <a:pt x="67" y="0"/>
                      <a:pt x="86" y="19"/>
                      <a:pt x="86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856C78A8-44A5-AB47-8B8B-0BCD082534C3}"/>
                  </a:ext>
                </a:extLst>
              </p:cNvPr>
              <p:cNvSpPr/>
              <p:nvPr/>
            </p:nvSpPr>
            <p:spPr>
              <a:xfrm>
                <a:off x="9967583" y="4490164"/>
                <a:ext cx="107138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7">
                    <a:moveTo>
                      <a:pt x="87" y="43"/>
                    </a:moveTo>
                    <a:cubicBezTo>
                      <a:pt x="87" y="67"/>
                      <a:pt x="67" y="87"/>
                      <a:pt x="44" y="87"/>
                    </a:cubicBezTo>
                    <a:cubicBezTo>
                      <a:pt x="20" y="87"/>
                      <a:pt x="0" y="67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ubicBezTo>
                      <a:pt x="67" y="0"/>
                      <a:pt x="87" y="19"/>
                      <a:pt x="87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96A0E4C4-7C2F-204E-8588-EF00516BC276}"/>
                  </a:ext>
                </a:extLst>
              </p:cNvPr>
              <p:cNvSpPr/>
              <p:nvPr/>
            </p:nvSpPr>
            <p:spPr>
              <a:xfrm>
                <a:off x="10389903" y="4490164"/>
                <a:ext cx="107138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7">
                    <a:moveTo>
                      <a:pt x="87" y="43"/>
                    </a:moveTo>
                    <a:cubicBezTo>
                      <a:pt x="87" y="67"/>
                      <a:pt x="67" y="87"/>
                      <a:pt x="43" y="87"/>
                    </a:cubicBezTo>
                    <a:cubicBezTo>
                      <a:pt x="20" y="87"/>
                      <a:pt x="0" y="67"/>
                      <a:pt x="0" y="43"/>
                    </a:cubicBezTo>
                    <a:cubicBezTo>
                      <a:pt x="0" y="19"/>
                      <a:pt x="20" y="0"/>
                      <a:pt x="43" y="0"/>
                    </a:cubicBezTo>
                    <a:cubicBezTo>
                      <a:pt x="67" y="0"/>
                      <a:pt x="87" y="19"/>
                      <a:pt x="87" y="4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3B5F23CA-6357-9D4A-A947-E2EE83215B13}"/>
                  </a:ext>
                </a:extLst>
              </p:cNvPr>
              <p:cNvSpPr/>
              <p:nvPr/>
            </p:nvSpPr>
            <p:spPr>
              <a:xfrm>
                <a:off x="12281018" y="4490164"/>
                <a:ext cx="1452593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7" h="87">
                    <a:moveTo>
                      <a:pt x="1124" y="87"/>
                    </a:moveTo>
                    <a:lnTo>
                      <a:pt x="584" y="87"/>
                    </a:lnTo>
                    <a:lnTo>
                      <a:pt x="43" y="87"/>
                    </a:lnTo>
                    <a:cubicBezTo>
                      <a:pt x="31" y="87"/>
                      <a:pt x="20" y="82"/>
                      <a:pt x="12" y="74"/>
                    </a:cubicBezTo>
                    <a:cubicBezTo>
                      <a:pt x="4" y="66"/>
                      <a:pt x="0" y="55"/>
                      <a:pt x="0" y="43"/>
                    </a:cubicBezTo>
                    <a:cubicBezTo>
                      <a:pt x="0" y="31"/>
                      <a:pt x="4" y="20"/>
                      <a:pt x="12" y="13"/>
                    </a:cubicBezTo>
                    <a:cubicBezTo>
                      <a:pt x="20" y="5"/>
                      <a:pt x="31" y="0"/>
                      <a:pt x="43" y="0"/>
                    </a:cubicBezTo>
                    <a:lnTo>
                      <a:pt x="584" y="0"/>
                    </a:lnTo>
                    <a:lnTo>
                      <a:pt x="1124" y="0"/>
                    </a:lnTo>
                    <a:cubicBezTo>
                      <a:pt x="1136" y="0"/>
                      <a:pt x="1147" y="5"/>
                      <a:pt x="1155" y="13"/>
                    </a:cubicBezTo>
                    <a:cubicBezTo>
                      <a:pt x="1163" y="20"/>
                      <a:pt x="1167" y="31"/>
                      <a:pt x="1167" y="43"/>
                    </a:cubicBezTo>
                    <a:cubicBezTo>
                      <a:pt x="1167" y="55"/>
                      <a:pt x="1163" y="66"/>
                      <a:pt x="1155" y="74"/>
                    </a:cubicBezTo>
                    <a:cubicBezTo>
                      <a:pt x="1147" y="82"/>
                      <a:pt x="1136" y="87"/>
                      <a:pt x="1124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FE2E2316-B091-1049-9CD6-47C8D400C2E1}"/>
                  </a:ext>
                </a:extLst>
              </p:cNvPr>
              <p:cNvSpPr/>
              <p:nvPr/>
            </p:nvSpPr>
            <p:spPr>
              <a:xfrm>
                <a:off x="9941421" y="5176833"/>
                <a:ext cx="1110000" cy="1030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2" h="828">
                    <a:moveTo>
                      <a:pt x="447" y="381"/>
                    </a:moveTo>
                    <a:lnTo>
                      <a:pt x="214" y="0"/>
                    </a:lnTo>
                    <a:cubicBezTo>
                      <a:pt x="85" y="79"/>
                      <a:pt x="0" y="221"/>
                      <a:pt x="0" y="381"/>
                    </a:cubicBezTo>
                    <a:cubicBezTo>
                      <a:pt x="0" y="628"/>
                      <a:pt x="200" y="828"/>
                      <a:pt x="447" y="828"/>
                    </a:cubicBezTo>
                    <a:cubicBezTo>
                      <a:pt x="680" y="828"/>
                      <a:pt x="872" y="648"/>
                      <a:pt x="892" y="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6A2C03A9-63B5-D844-B5C4-FBFDD71C208E}"/>
                  </a:ext>
                </a:extLst>
              </p:cNvPr>
              <p:cNvSpPr/>
              <p:nvPr/>
            </p:nvSpPr>
            <p:spPr>
              <a:xfrm>
                <a:off x="9932701" y="5169359"/>
                <a:ext cx="1126437" cy="1046833"/>
              </a:xfrm>
              <a:custGeom>
                <a:avLst/>
                <a:gdLst>
                  <a:gd name="connsiteX0" fmla="*/ 271293 w 1126437"/>
                  <a:gd name="connsiteY0" fmla="*/ 19936 h 1046833"/>
                  <a:gd name="connsiteX1" fmla="*/ 17441 w 1126437"/>
                  <a:gd name="connsiteY1" fmla="*/ 481718 h 1046833"/>
                  <a:gd name="connsiteX2" fmla="*/ 564965 w 1126437"/>
                  <a:gd name="connsiteY2" fmla="*/ 1030628 h 1046833"/>
                  <a:gd name="connsiteX3" fmla="*/ 935787 w 1126437"/>
                  <a:gd name="connsiteY3" fmla="*/ 884999 h 1046833"/>
                  <a:gd name="connsiteX4" fmla="*/ 1108755 w 1126437"/>
                  <a:gd name="connsiteY4" fmla="*/ 537729 h 1046833"/>
                  <a:gd name="connsiteX5" fmla="*/ 563720 w 1126437"/>
                  <a:gd name="connsiteY5" fmla="*/ 490431 h 1046833"/>
                  <a:gd name="connsiteX6" fmla="*/ 557498 w 1126437"/>
                  <a:gd name="connsiteY6" fmla="*/ 486697 h 1046833"/>
                  <a:gd name="connsiteX7" fmla="*/ 276260 w 1126437"/>
                  <a:gd name="connsiteY7" fmla="*/ 0 h 1046833"/>
                  <a:gd name="connsiteX8" fmla="*/ 281238 w 1126437"/>
                  <a:gd name="connsiteY8" fmla="*/ 3734 h 1046833"/>
                  <a:gd name="connsiteX9" fmla="*/ 568698 w 1126437"/>
                  <a:gd name="connsiteY9" fmla="*/ 474249 h 1046833"/>
                  <a:gd name="connsiteX10" fmla="*/ 1118729 w 1126437"/>
                  <a:gd name="connsiteY10" fmla="*/ 520305 h 1046833"/>
                  <a:gd name="connsiteX11" fmla="*/ 1126196 w 1126437"/>
                  <a:gd name="connsiteY11" fmla="*/ 530263 h 1046833"/>
                  <a:gd name="connsiteX12" fmla="*/ 947000 w 1126437"/>
                  <a:gd name="connsiteY12" fmla="*/ 897463 h 1046833"/>
                  <a:gd name="connsiteX13" fmla="*/ 564965 w 1126437"/>
                  <a:gd name="connsiteY13" fmla="*/ 1046833 h 1046833"/>
                  <a:gd name="connsiteX14" fmla="*/ 0 w 1126437"/>
                  <a:gd name="connsiteY14" fmla="*/ 481718 h 1046833"/>
                  <a:gd name="connsiteX15" fmla="*/ 270038 w 1126437"/>
                  <a:gd name="connsiteY15" fmla="*/ 1245 h 1046833"/>
                  <a:gd name="connsiteX16" fmla="*/ 276260 w 1126437"/>
                  <a:gd name="connsiteY16" fmla="*/ 0 h 1046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26437" h="1046833">
                    <a:moveTo>
                      <a:pt x="271293" y="19936"/>
                    </a:moveTo>
                    <a:cubicBezTo>
                      <a:pt x="112013" y="120757"/>
                      <a:pt x="17441" y="293769"/>
                      <a:pt x="17441" y="481718"/>
                    </a:cubicBezTo>
                    <a:cubicBezTo>
                      <a:pt x="17441" y="784179"/>
                      <a:pt x="262582" y="1030628"/>
                      <a:pt x="564965" y="1030628"/>
                    </a:cubicBezTo>
                    <a:cubicBezTo>
                      <a:pt x="703090" y="1030628"/>
                      <a:pt x="833749" y="978351"/>
                      <a:pt x="935787" y="884999"/>
                    </a:cubicBezTo>
                    <a:cubicBezTo>
                      <a:pt x="1034093" y="792892"/>
                      <a:pt x="1096311" y="669667"/>
                      <a:pt x="1108755" y="537729"/>
                    </a:cubicBezTo>
                    <a:lnTo>
                      <a:pt x="563720" y="490431"/>
                    </a:lnTo>
                    <a:cubicBezTo>
                      <a:pt x="561231" y="490431"/>
                      <a:pt x="558743" y="489186"/>
                      <a:pt x="557498" y="486697"/>
                    </a:cubicBezTo>
                    <a:close/>
                    <a:moveTo>
                      <a:pt x="276260" y="0"/>
                    </a:moveTo>
                    <a:cubicBezTo>
                      <a:pt x="278749" y="0"/>
                      <a:pt x="281238" y="2490"/>
                      <a:pt x="281238" y="3734"/>
                    </a:cubicBezTo>
                    <a:lnTo>
                      <a:pt x="568698" y="474249"/>
                    </a:lnTo>
                    <a:lnTo>
                      <a:pt x="1118729" y="520305"/>
                    </a:lnTo>
                    <a:cubicBezTo>
                      <a:pt x="1123707" y="521550"/>
                      <a:pt x="1127440" y="525284"/>
                      <a:pt x="1126196" y="530263"/>
                    </a:cubicBezTo>
                    <a:cubicBezTo>
                      <a:pt x="1114996" y="670919"/>
                      <a:pt x="1051531" y="801618"/>
                      <a:pt x="947000" y="897463"/>
                    </a:cubicBezTo>
                    <a:cubicBezTo>
                      <a:pt x="842469" y="993309"/>
                      <a:pt x="706828" y="1046833"/>
                      <a:pt x="564965" y="1046833"/>
                    </a:cubicBezTo>
                    <a:cubicBezTo>
                      <a:pt x="253861" y="1046833"/>
                      <a:pt x="0" y="792905"/>
                      <a:pt x="0" y="481718"/>
                    </a:cubicBezTo>
                    <a:cubicBezTo>
                      <a:pt x="0" y="283803"/>
                      <a:pt x="100798" y="104559"/>
                      <a:pt x="270038" y="1245"/>
                    </a:cubicBezTo>
                    <a:cubicBezTo>
                      <a:pt x="271283" y="0"/>
                      <a:pt x="273771" y="0"/>
                      <a:pt x="276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8713760-93E1-1B4A-B0D3-EBA71A0CCAD2}"/>
                  </a:ext>
                </a:extLst>
              </p:cNvPr>
              <p:cNvSpPr/>
              <p:nvPr/>
            </p:nvSpPr>
            <p:spPr>
              <a:xfrm>
                <a:off x="10199247" y="5087108"/>
                <a:ext cx="751262" cy="573265"/>
              </a:xfrm>
              <a:custGeom>
                <a:avLst/>
                <a:gdLst>
                  <a:gd name="connsiteX0" fmla="*/ 298552 w 751262"/>
                  <a:gd name="connsiteY0" fmla="*/ 16201 h 573265"/>
                  <a:gd name="connsiteX1" fmla="*/ 19983 w 751262"/>
                  <a:gd name="connsiteY1" fmla="*/ 93288 h 573265"/>
                  <a:gd name="connsiteX2" fmla="*/ 301040 w 751262"/>
                  <a:gd name="connsiteY2" fmla="*/ 550833 h 573265"/>
                  <a:gd name="connsiteX3" fmla="*/ 731330 w 751262"/>
                  <a:gd name="connsiteY3" fmla="*/ 230054 h 573265"/>
                  <a:gd name="connsiteX4" fmla="*/ 298552 w 751262"/>
                  <a:gd name="connsiteY4" fmla="*/ 16201 h 573265"/>
                  <a:gd name="connsiteX5" fmla="*/ 298545 w 751262"/>
                  <a:gd name="connsiteY5" fmla="*/ 0 h 573265"/>
                  <a:gd name="connsiteX6" fmla="*/ 748775 w 751262"/>
                  <a:gd name="connsiteY6" fmla="*/ 226322 h 573265"/>
                  <a:gd name="connsiteX7" fmla="*/ 751262 w 751262"/>
                  <a:gd name="connsiteY7" fmla="*/ 232539 h 573265"/>
                  <a:gd name="connsiteX8" fmla="*/ 747531 w 751262"/>
                  <a:gd name="connsiteY8" fmla="*/ 237514 h 573265"/>
                  <a:gd name="connsiteX9" fmla="*/ 302276 w 751262"/>
                  <a:gd name="connsiteY9" fmla="*/ 570778 h 573265"/>
                  <a:gd name="connsiteX10" fmla="*/ 298545 w 751262"/>
                  <a:gd name="connsiteY10" fmla="*/ 573265 h 573265"/>
                  <a:gd name="connsiteX11" fmla="*/ 297301 w 751262"/>
                  <a:gd name="connsiteY11" fmla="*/ 572022 h 573265"/>
                  <a:gd name="connsiteX12" fmla="*/ 291082 w 751262"/>
                  <a:gd name="connsiteY12" fmla="*/ 568291 h 573265"/>
                  <a:gd name="connsiteX13" fmla="*/ 1294 w 751262"/>
                  <a:gd name="connsiteY13" fmla="*/ 94508 h 573265"/>
                  <a:gd name="connsiteX14" fmla="*/ 3781 w 751262"/>
                  <a:gd name="connsiteY14" fmla="*/ 83316 h 573265"/>
                  <a:gd name="connsiteX15" fmla="*/ 298545 w 751262"/>
                  <a:gd name="connsiteY15" fmla="*/ 0 h 573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262" h="573265">
                    <a:moveTo>
                      <a:pt x="298552" y="16201"/>
                    </a:moveTo>
                    <a:cubicBezTo>
                      <a:pt x="200307" y="16201"/>
                      <a:pt x="103305" y="43555"/>
                      <a:pt x="19983" y="93288"/>
                    </a:cubicBezTo>
                    <a:lnTo>
                      <a:pt x="301040" y="550833"/>
                    </a:lnTo>
                    <a:lnTo>
                      <a:pt x="731330" y="230054"/>
                    </a:lnTo>
                    <a:cubicBezTo>
                      <a:pt x="625623" y="94531"/>
                      <a:pt x="468928" y="16201"/>
                      <a:pt x="298552" y="16201"/>
                    </a:cubicBezTo>
                    <a:close/>
                    <a:moveTo>
                      <a:pt x="298545" y="0"/>
                    </a:moveTo>
                    <a:cubicBezTo>
                      <a:pt x="476398" y="0"/>
                      <a:pt x="641814" y="82073"/>
                      <a:pt x="748775" y="226322"/>
                    </a:cubicBezTo>
                    <a:cubicBezTo>
                      <a:pt x="751262" y="227565"/>
                      <a:pt x="751262" y="230052"/>
                      <a:pt x="751262" y="232539"/>
                    </a:cubicBezTo>
                    <a:cubicBezTo>
                      <a:pt x="751262" y="235026"/>
                      <a:pt x="748775" y="236270"/>
                      <a:pt x="747531" y="237514"/>
                    </a:cubicBezTo>
                    <a:lnTo>
                      <a:pt x="302276" y="570778"/>
                    </a:lnTo>
                    <a:cubicBezTo>
                      <a:pt x="301032" y="572022"/>
                      <a:pt x="299789" y="573265"/>
                      <a:pt x="298545" y="573265"/>
                    </a:cubicBezTo>
                    <a:cubicBezTo>
                      <a:pt x="297301" y="573265"/>
                      <a:pt x="297301" y="572022"/>
                      <a:pt x="297301" y="572022"/>
                    </a:cubicBezTo>
                    <a:cubicBezTo>
                      <a:pt x="294814" y="572022"/>
                      <a:pt x="292326" y="570778"/>
                      <a:pt x="291082" y="568291"/>
                    </a:cubicBezTo>
                    <a:lnTo>
                      <a:pt x="1294" y="94508"/>
                    </a:lnTo>
                    <a:cubicBezTo>
                      <a:pt x="-1194" y="90778"/>
                      <a:pt x="50" y="85803"/>
                      <a:pt x="3781" y="83316"/>
                    </a:cubicBezTo>
                    <a:cubicBezTo>
                      <a:pt x="92086" y="28601"/>
                      <a:pt x="194072" y="0"/>
                      <a:pt x="298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B2E148B6-BEDF-B548-949E-A07A7C673614}"/>
                  </a:ext>
                </a:extLst>
              </p:cNvPr>
              <p:cNvSpPr/>
              <p:nvPr/>
            </p:nvSpPr>
            <p:spPr>
              <a:xfrm>
                <a:off x="10487858" y="5310130"/>
                <a:ext cx="572284" cy="397597"/>
              </a:xfrm>
              <a:custGeom>
                <a:avLst/>
                <a:gdLst>
                  <a:gd name="connsiteX0" fmla="*/ 452937 w 572284"/>
                  <a:gd name="connsiteY0" fmla="*/ 19989 h 397597"/>
                  <a:gd name="connsiteX1" fmla="*/ 32857 w 572284"/>
                  <a:gd name="connsiteY1" fmla="*/ 334194 h 397597"/>
                  <a:gd name="connsiteX2" fmla="*/ 554849 w 572284"/>
                  <a:gd name="connsiteY2" fmla="*/ 378903 h 397597"/>
                  <a:gd name="connsiteX3" fmla="*/ 557335 w 572284"/>
                  <a:gd name="connsiteY3" fmla="*/ 340404 h 397597"/>
                  <a:gd name="connsiteX4" fmla="*/ 452937 w 572284"/>
                  <a:gd name="connsiteY4" fmla="*/ 19989 h 397597"/>
                  <a:gd name="connsiteX5" fmla="*/ 447976 w 572284"/>
                  <a:gd name="connsiteY5" fmla="*/ 1293 h 397597"/>
                  <a:gd name="connsiteX6" fmla="*/ 459163 w 572284"/>
                  <a:gd name="connsiteY6" fmla="*/ 3777 h 397597"/>
                  <a:gd name="connsiteX7" fmla="*/ 572284 w 572284"/>
                  <a:gd name="connsiteY7" fmla="*/ 340450 h 397597"/>
                  <a:gd name="connsiteX8" fmla="*/ 569798 w 572284"/>
                  <a:gd name="connsiteY8" fmla="*/ 388901 h 397597"/>
                  <a:gd name="connsiteX9" fmla="*/ 567312 w 572284"/>
                  <a:gd name="connsiteY9" fmla="*/ 395113 h 397597"/>
                  <a:gd name="connsiteX10" fmla="*/ 562339 w 572284"/>
                  <a:gd name="connsiteY10" fmla="*/ 397597 h 397597"/>
                  <a:gd name="connsiteX11" fmla="*/ 561096 w 572284"/>
                  <a:gd name="connsiteY11" fmla="*/ 397597 h 397597"/>
                  <a:gd name="connsiteX12" fmla="*/ 7924 w 572284"/>
                  <a:gd name="connsiteY12" fmla="*/ 350389 h 397597"/>
                  <a:gd name="connsiteX13" fmla="*/ 466 w 572284"/>
                  <a:gd name="connsiteY13" fmla="*/ 344177 h 397597"/>
                  <a:gd name="connsiteX14" fmla="*/ 4195 w 572284"/>
                  <a:gd name="connsiteY14" fmla="*/ 334238 h 397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2284" h="397597">
                    <a:moveTo>
                      <a:pt x="452937" y="19989"/>
                    </a:moveTo>
                    <a:lnTo>
                      <a:pt x="32857" y="334194"/>
                    </a:lnTo>
                    <a:lnTo>
                      <a:pt x="554849" y="378903"/>
                    </a:lnTo>
                    <a:cubicBezTo>
                      <a:pt x="556092" y="365242"/>
                      <a:pt x="557335" y="352823"/>
                      <a:pt x="557335" y="340404"/>
                    </a:cubicBezTo>
                    <a:cubicBezTo>
                      <a:pt x="557335" y="224906"/>
                      <a:pt x="521293" y="114375"/>
                      <a:pt x="452937" y="19989"/>
                    </a:cubicBezTo>
                    <a:close/>
                    <a:moveTo>
                      <a:pt x="447976" y="1293"/>
                    </a:moveTo>
                    <a:cubicBezTo>
                      <a:pt x="451705" y="-1193"/>
                      <a:pt x="456677" y="50"/>
                      <a:pt x="459163" y="3777"/>
                    </a:cubicBezTo>
                    <a:cubicBezTo>
                      <a:pt x="533748" y="101922"/>
                      <a:pt x="572284" y="218701"/>
                      <a:pt x="572284" y="340450"/>
                    </a:cubicBezTo>
                    <a:cubicBezTo>
                      <a:pt x="572284" y="356600"/>
                      <a:pt x="571041" y="371508"/>
                      <a:pt x="569798" y="388901"/>
                    </a:cubicBezTo>
                    <a:cubicBezTo>
                      <a:pt x="569798" y="391386"/>
                      <a:pt x="569798" y="392628"/>
                      <a:pt x="567312" y="395113"/>
                    </a:cubicBezTo>
                    <a:cubicBezTo>
                      <a:pt x="564826" y="396355"/>
                      <a:pt x="563582" y="397597"/>
                      <a:pt x="562339" y="397597"/>
                    </a:cubicBezTo>
                    <a:lnTo>
                      <a:pt x="561096" y="397597"/>
                    </a:lnTo>
                    <a:lnTo>
                      <a:pt x="7924" y="350389"/>
                    </a:lnTo>
                    <a:cubicBezTo>
                      <a:pt x="4195" y="349146"/>
                      <a:pt x="1709" y="346662"/>
                      <a:pt x="466" y="344177"/>
                    </a:cubicBezTo>
                    <a:cubicBezTo>
                      <a:pt x="-777" y="340450"/>
                      <a:pt x="466" y="336723"/>
                      <a:pt x="4195" y="334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B57A231D-7497-024F-92FB-BE1424159EE3}"/>
                  </a:ext>
                </a:extLst>
              </p:cNvPr>
              <p:cNvSpPr/>
              <p:nvPr/>
            </p:nvSpPr>
            <p:spPr>
              <a:xfrm>
                <a:off x="10498287" y="5318907"/>
                <a:ext cx="554377" cy="378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6" h="305">
                    <a:moveTo>
                      <a:pt x="357" y="0"/>
                    </a:moveTo>
                    <a:lnTo>
                      <a:pt x="0" y="267"/>
                    </a:lnTo>
                    <a:lnTo>
                      <a:pt x="445" y="305"/>
                    </a:lnTo>
                    <a:cubicBezTo>
                      <a:pt x="446" y="293"/>
                      <a:pt x="446" y="280"/>
                      <a:pt x="446" y="267"/>
                    </a:cubicBezTo>
                    <a:cubicBezTo>
                      <a:pt x="446" y="167"/>
                      <a:pt x="413" y="75"/>
                      <a:pt x="357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42137EE5-2D8B-9E4F-AE65-135E320CB507}"/>
                  </a:ext>
                </a:extLst>
              </p:cNvPr>
              <p:cNvSpPr/>
              <p:nvPr/>
            </p:nvSpPr>
            <p:spPr>
              <a:xfrm>
                <a:off x="11665597" y="4896435"/>
                <a:ext cx="14950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67">
                    <a:moveTo>
                      <a:pt x="7" y="67"/>
                    </a:moveTo>
                    <a:cubicBezTo>
                      <a:pt x="2" y="67"/>
                      <a:pt x="0" y="64"/>
                      <a:pt x="0" y="6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60"/>
                    </a:lnTo>
                    <a:cubicBezTo>
                      <a:pt x="13" y="64"/>
                      <a:pt x="10" y="67"/>
                      <a:pt x="7" y="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F06B4D5B-1040-AB44-9ECA-FBDAA7083BA0}"/>
                  </a:ext>
                </a:extLst>
              </p:cNvPr>
              <p:cNvSpPr/>
              <p:nvPr/>
            </p:nvSpPr>
            <p:spPr>
              <a:xfrm>
                <a:off x="11665597" y="5665359"/>
                <a:ext cx="14950" cy="1570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7">
                    <a:moveTo>
                      <a:pt x="7" y="127"/>
                    </a:moveTo>
                    <a:cubicBezTo>
                      <a:pt x="2" y="127"/>
                      <a:pt x="0" y="124"/>
                      <a:pt x="0" y="120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20"/>
                    </a:lnTo>
                    <a:cubicBezTo>
                      <a:pt x="13" y="124"/>
                      <a:pt x="10" y="127"/>
                      <a:pt x="7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5398D952-CE42-4043-87CC-065C527C9C0D}"/>
                  </a:ext>
                </a:extLst>
              </p:cNvPr>
              <p:cNvSpPr/>
              <p:nvPr/>
            </p:nvSpPr>
            <p:spPr>
              <a:xfrm>
                <a:off x="11665597" y="5384953"/>
                <a:ext cx="14950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6">
                    <a:moveTo>
                      <a:pt x="7" y="126"/>
                    </a:moveTo>
                    <a:cubicBezTo>
                      <a:pt x="2" y="126"/>
                      <a:pt x="0" y="123"/>
                      <a:pt x="0" y="119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19"/>
                    </a:lnTo>
                    <a:cubicBezTo>
                      <a:pt x="13" y="123"/>
                      <a:pt x="10" y="126"/>
                      <a:pt x="7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63B1119C-7C89-2746-AA87-19C268F50805}"/>
                  </a:ext>
                </a:extLst>
              </p:cNvPr>
              <p:cNvSpPr/>
              <p:nvPr/>
            </p:nvSpPr>
            <p:spPr>
              <a:xfrm>
                <a:off x="11665597" y="5103309"/>
                <a:ext cx="14950" cy="155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26">
                    <a:moveTo>
                      <a:pt x="7" y="126"/>
                    </a:moveTo>
                    <a:cubicBezTo>
                      <a:pt x="2" y="126"/>
                      <a:pt x="0" y="124"/>
                      <a:pt x="0" y="120"/>
                    </a:cubicBezTo>
                    <a:lnTo>
                      <a:pt x="0" y="7"/>
                    </a:ln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120"/>
                    </a:lnTo>
                    <a:cubicBezTo>
                      <a:pt x="13" y="124"/>
                      <a:pt x="10" y="126"/>
                      <a:pt x="7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E3425E47-3772-9146-A9FE-C5027D3E14BE}"/>
                  </a:ext>
                </a:extLst>
              </p:cNvPr>
              <p:cNvSpPr/>
              <p:nvPr/>
            </p:nvSpPr>
            <p:spPr>
              <a:xfrm>
                <a:off x="11665597" y="5947006"/>
                <a:ext cx="14950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68">
                    <a:moveTo>
                      <a:pt x="7" y="68"/>
                    </a:moveTo>
                    <a:cubicBezTo>
                      <a:pt x="2" y="68"/>
                      <a:pt x="0" y="65"/>
                      <a:pt x="0" y="61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61"/>
                    </a:lnTo>
                    <a:cubicBezTo>
                      <a:pt x="13" y="65"/>
                      <a:pt x="10" y="68"/>
                      <a:pt x="7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74FFF2AF-B354-F343-891C-9A7D9A3DE3F9}"/>
                  </a:ext>
                </a:extLst>
              </p:cNvPr>
              <p:cNvSpPr/>
              <p:nvPr/>
            </p:nvSpPr>
            <p:spPr>
              <a:xfrm>
                <a:off x="9536539" y="6627448"/>
                <a:ext cx="8222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3">
                    <a:moveTo>
                      <a:pt x="61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1" y="0"/>
                    </a:lnTo>
                    <a:cubicBezTo>
                      <a:pt x="65" y="0"/>
                      <a:pt x="67" y="3"/>
                      <a:pt x="67" y="6"/>
                    </a:cubicBezTo>
                    <a:cubicBezTo>
                      <a:pt x="67" y="10"/>
                      <a:pt x="65" y="13"/>
                      <a:pt x="6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FF6FC3C-1AA6-6D42-A39A-9F2BCBE861F6}"/>
                  </a:ext>
                </a:extLst>
              </p:cNvPr>
              <p:cNvSpPr/>
              <p:nvPr/>
            </p:nvSpPr>
            <p:spPr>
              <a:xfrm>
                <a:off x="13459537" y="6627448"/>
                <a:ext cx="14700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13">
                    <a:moveTo>
                      <a:pt x="113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13" y="0"/>
                    </a:lnTo>
                    <a:cubicBezTo>
                      <a:pt x="116" y="0"/>
                      <a:pt x="119" y="3"/>
                      <a:pt x="119" y="6"/>
                    </a:cubicBezTo>
                    <a:cubicBezTo>
                      <a:pt x="119" y="10"/>
                      <a:pt x="116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DEAEFB7F-D45C-3549-B6E6-C4EB20F74366}"/>
                  </a:ext>
                </a:extLst>
              </p:cNvPr>
              <p:cNvSpPr/>
              <p:nvPr/>
            </p:nvSpPr>
            <p:spPr>
              <a:xfrm>
                <a:off x="13192934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9172D63D-7E79-F140-A98A-6DC30BF45688}"/>
                  </a:ext>
                </a:extLst>
              </p:cNvPr>
              <p:cNvSpPr/>
              <p:nvPr/>
            </p:nvSpPr>
            <p:spPr>
              <a:xfrm>
                <a:off x="12927584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F2108E44-9E1C-9247-9514-30E2021C4791}"/>
                  </a:ext>
                </a:extLst>
              </p:cNvPr>
              <p:cNvSpPr/>
              <p:nvPr/>
            </p:nvSpPr>
            <p:spPr>
              <a:xfrm>
                <a:off x="12660985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27029B08-3C42-F84C-993E-F83F9CF5C9FE}"/>
                  </a:ext>
                </a:extLst>
              </p:cNvPr>
              <p:cNvSpPr/>
              <p:nvPr/>
            </p:nvSpPr>
            <p:spPr>
              <a:xfrm>
                <a:off x="12394385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8" y="0"/>
                      <a:pt x="121" y="3"/>
                      <a:pt x="121" y="6"/>
                    </a:cubicBezTo>
                    <a:cubicBezTo>
                      <a:pt x="121" y="10"/>
                      <a:pt x="118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4589A43A-B46B-9D47-918C-904F2729DEBE}"/>
                  </a:ext>
                </a:extLst>
              </p:cNvPr>
              <p:cNvSpPr/>
              <p:nvPr/>
            </p:nvSpPr>
            <p:spPr>
              <a:xfrm>
                <a:off x="12130274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6E3320C3-958A-204F-B389-EE130F427BBD}"/>
                  </a:ext>
                </a:extLst>
              </p:cNvPr>
              <p:cNvSpPr/>
              <p:nvPr/>
            </p:nvSpPr>
            <p:spPr>
              <a:xfrm>
                <a:off x="11863675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8" y="0"/>
                      <a:pt x="121" y="3"/>
                      <a:pt x="121" y="6"/>
                    </a:cubicBezTo>
                    <a:cubicBezTo>
                      <a:pt x="121" y="10"/>
                      <a:pt x="118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9635B0C2-1290-064E-8151-D5265A016806}"/>
                  </a:ext>
                </a:extLst>
              </p:cNvPr>
              <p:cNvSpPr/>
              <p:nvPr/>
            </p:nvSpPr>
            <p:spPr>
              <a:xfrm>
                <a:off x="11598324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6559843F-6DA5-D342-924D-76CDED6F7ADF}"/>
                  </a:ext>
                </a:extLst>
              </p:cNvPr>
              <p:cNvSpPr/>
              <p:nvPr/>
            </p:nvSpPr>
            <p:spPr>
              <a:xfrm>
                <a:off x="11331725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114" y="0"/>
                    </a:lnTo>
                    <a:cubicBezTo>
                      <a:pt x="118" y="0"/>
                      <a:pt x="121" y="3"/>
                      <a:pt x="121" y="6"/>
                    </a:cubicBezTo>
                    <a:cubicBezTo>
                      <a:pt x="121" y="10"/>
                      <a:pt x="118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0B96C925-6BB2-2B48-9629-C14DC463C5A8}"/>
                  </a:ext>
                </a:extLst>
              </p:cNvPr>
              <p:cNvSpPr/>
              <p:nvPr/>
            </p:nvSpPr>
            <p:spPr>
              <a:xfrm>
                <a:off x="11066371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7" y="0"/>
                      <a:pt x="121" y="3"/>
                      <a:pt x="121" y="6"/>
                    </a:cubicBezTo>
                    <a:cubicBezTo>
                      <a:pt x="121" y="10"/>
                      <a:pt x="117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BE25684A-5661-4F42-BA73-F368822643AA}"/>
                  </a:ext>
                </a:extLst>
              </p:cNvPr>
              <p:cNvSpPr/>
              <p:nvPr/>
            </p:nvSpPr>
            <p:spPr>
              <a:xfrm>
                <a:off x="10801018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17B8B860-4ED2-FF44-B451-D81991C7E7A4}"/>
                  </a:ext>
                </a:extLst>
              </p:cNvPr>
              <p:cNvSpPr/>
              <p:nvPr/>
            </p:nvSpPr>
            <p:spPr>
              <a:xfrm>
                <a:off x="10534418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8" y="0"/>
                      <a:pt x="121" y="3"/>
                      <a:pt x="121" y="6"/>
                    </a:cubicBezTo>
                    <a:cubicBezTo>
                      <a:pt x="121" y="10"/>
                      <a:pt x="118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6C7912D4-7A4D-5C44-8B20-D13F73F7AD69}"/>
                  </a:ext>
                </a:extLst>
              </p:cNvPr>
              <p:cNvSpPr/>
              <p:nvPr/>
            </p:nvSpPr>
            <p:spPr>
              <a:xfrm>
                <a:off x="10269061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F2490B21-6C36-FA4D-AF4E-7C147526001F}"/>
                  </a:ext>
                </a:extLst>
              </p:cNvPr>
              <p:cNvSpPr/>
              <p:nvPr/>
            </p:nvSpPr>
            <p:spPr>
              <a:xfrm>
                <a:off x="10002465" y="6627448"/>
                <a:ext cx="14949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3">
                    <a:moveTo>
                      <a:pt x="11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4" y="0"/>
                    </a:lnTo>
                    <a:cubicBezTo>
                      <a:pt x="118" y="0"/>
                      <a:pt x="121" y="3"/>
                      <a:pt x="121" y="6"/>
                    </a:cubicBezTo>
                    <a:cubicBezTo>
                      <a:pt x="121" y="10"/>
                      <a:pt x="118" y="13"/>
                      <a:pt x="1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E35B11CF-D2D0-6442-8A1B-50985FB8DF28}"/>
                  </a:ext>
                </a:extLst>
              </p:cNvPr>
              <p:cNvSpPr/>
              <p:nvPr/>
            </p:nvSpPr>
            <p:spPr>
              <a:xfrm>
                <a:off x="9737112" y="6627448"/>
                <a:ext cx="14824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3">
                    <a:moveTo>
                      <a:pt x="11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3" y="0"/>
                    </a:lnTo>
                    <a:cubicBezTo>
                      <a:pt x="117" y="0"/>
                      <a:pt x="120" y="3"/>
                      <a:pt x="120" y="6"/>
                    </a:cubicBezTo>
                    <a:cubicBezTo>
                      <a:pt x="120" y="10"/>
                      <a:pt x="117" y="13"/>
                      <a:pt x="11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B0907D70-5FAC-6D45-A127-C86AB3F536B0}"/>
                  </a:ext>
                </a:extLst>
              </p:cNvPr>
              <p:cNvSpPr/>
              <p:nvPr/>
            </p:nvSpPr>
            <p:spPr>
              <a:xfrm>
                <a:off x="13724891" y="6627448"/>
                <a:ext cx="8222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3">
                    <a:moveTo>
                      <a:pt x="6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0" y="0"/>
                    </a:lnTo>
                    <a:cubicBezTo>
                      <a:pt x="64" y="0"/>
                      <a:pt x="67" y="3"/>
                      <a:pt x="67" y="6"/>
                    </a:cubicBezTo>
                    <a:cubicBezTo>
                      <a:pt x="67" y="10"/>
                      <a:pt x="64" y="13"/>
                      <a:pt x="6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480963EB-8CBA-F642-BDC9-0AD1647BE791}"/>
                  </a:ext>
                </a:extLst>
              </p:cNvPr>
              <p:cNvSpPr/>
              <p:nvPr/>
            </p:nvSpPr>
            <p:spPr>
              <a:xfrm>
                <a:off x="12418055" y="5343831"/>
                <a:ext cx="170673" cy="614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" h="494">
                    <a:moveTo>
                      <a:pt x="0" y="118"/>
                    </a:moveTo>
                    <a:lnTo>
                      <a:pt x="0" y="425"/>
                    </a:lnTo>
                    <a:cubicBezTo>
                      <a:pt x="0" y="445"/>
                      <a:pt x="8" y="462"/>
                      <a:pt x="20" y="474"/>
                    </a:cubicBezTo>
                    <a:cubicBezTo>
                      <a:pt x="33" y="487"/>
                      <a:pt x="50" y="494"/>
                      <a:pt x="69" y="494"/>
                    </a:cubicBezTo>
                    <a:cubicBezTo>
                      <a:pt x="89" y="494"/>
                      <a:pt x="106" y="487"/>
                      <a:pt x="118" y="474"/>
                    </a:cubicBezTo>
                    <a:cubicBezTo>
                      <a:pt x="131" y="462"/>
                      <a:pt x="138" y="445"/>
                      <a:pt x="138" y="425"/>
                    </a:cubicBezTo>
                    <a:lnTo>
                      <a:pt x="138" y="118"/>
                    </a:ln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3410B384-3231-B24F-8136-6991AE9E5A09}"/>
                  </a:ext>
                </a:extLst>
              </p:cNvPr>
              <p:cNvSpPr/>
              <p:nvPr/>
            </p:nvSpPr>
            <p:spPr>
              <a:xfrm>
                <a:off x="12410581" y="5336354"/>
                <a:ext cx="186869" cy="631838"/>
              </a:xfrm>
              <a:custGeom>
                <a:avLst/>
                <a:gdLst>
                  <a:gd name="connsiteX0" fmla="*/ 16195 w 186869"/>
                  <a:gd name="connsiteY0" fmla="*/ 17447 h 631838"/>
                  <a:gd name="connsiteX1" fmla="*/ 16195 w 186869"/>
                  <a:gd name="connsiteY1" fmla="*/ 536042 h 631838"/>
                  <a:gd name="connsiteX2" fmla="*/ 38440 w 186869"/>
                  <a:gd name="connsiteY2" fmla="*/ 592006 h 631838"/>
                  <a:gd name="connsiteX3" fmla="*/ 92816 w 186869"/>
                  <a:gd name="connsiteY3" fmla="*/ 614391 h 631838"/>
                  <a:gd name="connsiteX4" fmla="*/ 147192 w 186869"/>
                  <a:gd name="connsiteY4" fmla="*/ 592006 h 631838"/>
                  <a:gd name="connsiteX5" fmla="*/ 170673 w 186869"/>
                  <a:gd name="connsiteY5" fmla="*/ 536042 h 631838"/>
                  <a:gd name="connsiteX6" fmla="*/ 170673 w 186869"/>
                  <a:gd name="connsiteY6" fmla="*/ 17447 h 631838"/>
                  <a:gd name="connsiteX7" fmla="*/ 7425 w 186869"/>
                  <a:gd name="connsiteY7" fmla="*/ 0 h 631838"/>
                  <a:gd name="connsiteX8" fmla="*/ 178206 w 186869"/>
                  <a:gd name="connsiteY8" fmla="*/ 0 h 631838"/>
                  <a:gd name="connsiteX9" fmla="*/ 186869 w 186869"/>
                  <a:gd name="connsiteY9" fmla="*/ 7463 h 631838"/>
                  <a:gd name="connsiteX10" fmla="*/ 186869 w 186869"/>
                  <a:gd name="connsiteY10" fmla="*/ 536067 h 631838"/>
                  <a:gd name="connsiteX11" fmla="*/ 159643 w 186869"/>
                  <a:gd name="connsiteY11" fmla="*/ 603231 h 631838"/>
                  <a:gd name="connsiteX12" fmla="*/ 92816 w 186869"/>
                  <a:gd name="connsiteY12" fmla="*/ 631838 h 631838"/>
                  <a:gd name="connsiteX13" fmla="*/ 27226 w 186869"/>
                  <a:gd name="connsiteY13" fmla="*/ 603231 h 631838"/>
                  <a:gd name="connsiteX14" fmla="*/ 0 w 186869"/>
                  <a:gd name="connsiteY14" fmla="*/ 536067 h 631838"/>
                  <a:gd name="connsiteX15" fmla="*/ 0 w 186869"/>
                  <a:gd name="connsiteY15" fmla="*/ 7463 h 631838"/>
                  <a:gd name="connsiteX16" fmla="*/ 7425 w 186869"/>
                  <a:gd name="connsiteY16" fmla="*/ 0 h 63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6869" h="631838">
                    <a:moveTo>
                      <a:pt x="16195" y="17447"/>
                    </a:moveTo>
                    <a:lnTo>
                      <a:pt x="16195" y="536042"/>
                    </a:lnTo>
                    <a:cubicBezTo>
                      <a:pt x="16195" y="558428"/>
                      <a:pt x="24846" y="577082"/>
                      <a:pt x="38440" y="592006"/>
                    </a:cubicBezTo>
                    <a:cubicBezTo>
                      <a:pt x="53270" y="606929"/>
                      <a:pt x="73043" y="614391"/>
                      <a:pt x="92816" y="614391"/>
                    </a:cubicBezTo>
                    <a:cubicBezTo>
                      <a:pt x="113825" y="614391"/>
                      <a:pt x="133598" y="606929"/>
                      <a:pt x="147192" y="592006"/>
                    </a:cubicBezTo>
                    <a:cubicBezTo>
                      <a:pt x="163258" y="577082"/>
                      <a:pt x="170673" y="558428"/>
                      <a:pt x="170673" y="536042"/>
                    </a:cubicBezTo>
                    <a:lnTo>
                      <a:pt x="170673" y="17447"/>
                    </a:lnTo>
                    <a:close/>
                    <a:moveTo>
                      <a:pt x="7425" y="0"/>
                    </a:moveTo>
                    <a:lnTo>
                      <a:pt x="178206" y="0"/>
                    </a:lnTo>
                    <a:cubicBezTo>
                      <a:pt x="184394" y="0"/>
                      <a:pt x="186869" y="2488"/>
                      <a:pt x="186869" y="7463"/>
                    </a:cubicBezTo>
                    <a:lnTo>
                      <a:pt x="186869" y="536067"/>
                    </a:lnTo>
                    <a:cubicBezTo>
                      <a:pt x="186869" y="562187"/>
                      <a:pt x="178206" y="585819"/>
                      <a:pt x="159643" y="603231"/>
                    </a:cubicBezTo>
                    <a:cubicBezTo>
                      <a:pt x="142317" y="621888"/>
                      <a:pt x="118804" y="631838"/>
                      <a:pt x="92816" y="631838"/>
                    </a:cubicBezTo>
                    <a:cubicBezTo>
                      <a:pt x="68065" y="631838"/>
                      <a:pt x="44552" y="621888"/>
                      <a:pt x="27226" y="603231"/>
                    </a:cubicBezTo>
                    <a:cubicBezTo>
                      <a:pt x="8663" y="585819"/>
                      <a:pt x="0" y="562187"/>
                      <a:pt x="0" y="536067"/>
                    </a:cubicBezTo>
                    <a:lnTo>
                      <a:pt x="0" y="7463"/>
                    </a:lnTo>
                    <a:cubicBezTo>
                      <a:pt x="0" y="2488"/>
                      <a:pt x="2475" y="0"/>
                      <a:pt x="7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AFE171C8-95A0-854C-897E-8593706A2C65}"/>
                  </a:ext>
                </a:extLst>
              </p:cNvPr>
              <p:cNvSpPr/>
              <p:nvPr/>
            </p:nvSpPr>
            <p:spPr>
              <a:xfrm>
                <a:off x="12410581" y="5014827"/>
                <a:ext cx="186869" cy="337728"/>
              </a:xfrm>
              <a:custGeom>
                <a:avLst/>
                <a:gdLst>
                  <a:gd name="connsiteX0" fmla="*/ 92816 w 186869"/>
                  <a:gd name="connsiteY0" fmla="*/ 16201 h 337728"/>
                  <a:gd name="connsiteX1" fmla="*/ 38440 w 186869"/>
                  <a:gd name="connsiteY1" fmla="*/ 38542 h 337728"/>
                  <a:gd name="connsiteX2" fmla="*/ 16195 w 186869"/>
                  <a:gd name="connsiteY2" fmla="*/ 93152 h 337728"/>
                  <a:gd name="connsiteX3" fmla="*/ 16195 w 186869"/>
                  <a:gd name="connsiteY3" fmla="*/ 320281 h 337728"/>
                  <a:gd name="connsiteX4" fmla="*/ 170673 w 186869"/>
                  <a:gd name="connsiteY4" fmla="*/ 320281 h 337728"/>
                  <a:gd name="connsiteX5" fmla="*/ 170673 w 186869"/>
                  <a:gd name="connsiteY5" fmla="*/ 93152 h 337728"/>
                  <a:gd name="connsiteX6" fmla="*/ 147192 w 186869"/>
                  <a:gd name="connsiteY6" fmla="*/ 38542 h 337728"/>
                  <a:gd name="connsiteX7" fmla="*/ 92816 w 186869"/>
                  <a:gd name="connsiteY7" fmla="*/ 16201 h 337728"/>
                  <a:gd name="connsiteX8" fmla="*/ 92816 w 186869"/>
                  <a:gd name="connsiteY8" fmla="*/ 0 h 337728"/>
                  <a:gd name="connsiteX9" fmla="*/ 159643 w 186869"/>
                  <a:gd name="connsiteY9" fmla="*/ 27316 h 337728"/>
                  <a:gd name="connsiteX10" fmla="*/ 186869 w 186869"/>
                  <a:gd name="connsiteY10" fmla="*/ 93124 h 337728"/>
                  <a:gd name="connsiteX11" fmla="*/ 186869 w 186869"/>
                  <a:gd name="connsiteY11" fmla="*/ 327795 h 337728"/>
                  <a:gd name="connsiteX12" fmla="*/ 178206 w 186869"/>
                  <a:gd name="connsiteY12" fmla="*/ 337728 h 337728"/>
                  <a:gd name="connsiteX13" fmla="*/ 7425 w 186869"/>
                  <a:gd name="connsiteY13" fmla="*/ 337728 h 337728"/>
                  <a:gd name="connsiteX14" fmla="*/ 0 w 186869"/>
                  <a:gd name="connsiteY14" fmla="*/ 327795 h 337728"/>
                  <a:gd name="connsiteX15" fmla="*/ 0 w 186869"/>
                  <a:gd name="connsiteY15" fmla="*/ 93124 h 337728"/>
                  <a:gd name="connsiteX16" fmla="*/ 27226 w 186869"/>
                  <a:gd name="connsiteY16" fmla="*/ 27316 h 337728"/>
                  <a:gd name="connsiteX17" fmla="*/ 92816 w 186869"/>
                  <a:gd name="connsiteY17" fmla="*/ 0 h 33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6869" h="337728">
                    <a:moveTo>
                      <a:pt x="92816" y="16201"/>
                    </a:moveTo>
                    <a:cubicBezTo>
                      <a:pt x="73043" y="16201"/>
                      <a:pt x="53270" y="24889"/>
                      <a:pt x="38440" y="38542"/>
                    </a:cubicBezTo>
                    <a:cubicBezTo>
                      <a:pt x="24846" y="53436"/>
                      <a:pt x="16195" y="73294"/>
                      <a:pt x="16195" y="93152"/>
                    </a:cubicBezTo>
                    <a:lnTo>
                      <a:pt x="16195" y="320281"/>
                    </a:lnTo>
                    <a:lnTo>
                      <a:pt x="170673" y="320281"/>
                    </a:lnTo>
                    <a:lnTo>
                      <a:pt x="170673" y="93152"/>
                    </a:lnTo>
                    <a:cubicBezTo>
                      <a:pt x="170673" y="73294"/>
                      <a:pt x="163258" y="53436"/>
                      <a:pt x="147192" y="38542"/>
                    </a:cubicBezTo>
                    <a:cubicBezTo>
                      <a:pt x="133598" y="24889"/>
                      <a:pt x="113825" y="16201"/>
                      <a:pt x="92816" y="16201"/>
                    </a:cubicBezTo>
                    <a:close/>
                    <a:moveTo>
                      <a:pt x="92816" y="0"/>
                    </a:moveTo>
                    <a:cubicBezTo>
                      <a:pt x="118804" y="0"/>
                      <a:pt x="142317" y="8692"/>
                      <a:pt x="159643" y="27316"/>
                    </a:cubicBezTo>
                    <a:cubicBezTo>
                      <a:pt x="178206" y="44700"/>
                      <a:pt x="186869" y="68291"/>
                      <a:pt x="186869" y="93124"/>
                    </a:cubicBezTo>
                    <a:lnTo>
                      <a:pt x="186869" y="327795"/>
                    </a:lnTo>
                    <a:cubicBezTo>
                      <a:pt x="186869" y="334003"/>
                      <a:pt x="184394" y="337728"/>
                      <a:pt x="178206" y="337728"/>
                    </a:cubicBezTo>
                    <a:lnTo>
                      <a:pt x="7425" y="337728"/>
                    </a:lnTo>
                    <a:cubicBezTo>
                      <a:pt x="2475" y="337728"/>
                      <a:pt x="0" y="334003"/>
                      <a:pt x="0" y="327795"/>
                    </a:cubicBezTo>
                    <a:lnTo>
                      <a:pt x="0" y="93124"/>
                    </a:lnTo>
                    <a:cubicBezTo>
                      <a:pt x="0" y="68291"/>
                      <a:pt x="8663" y="44700"/>
                      <a:pt x="27226" y="27316"/>
                    </a:cubicBezTo>
                    <a:cubicBezTo>
                      <a:pt x="44552" y="8692"/>
                      <a:pt x="68065" y="0"/>
                      <a:pt x="928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5F9801B-23F3-B645-97DA-DD1AC6043312}"/>
                  </a:ext>
                </a:extLst>
              </p:cNvPr>
              <p:cNvSpPr/>
              <p:nvPr/>
            </p:nvSpPr>
            <p:spPr>
              <a:xfrm>
                <a:off x="12805497" y="5479670"/>
                <a:ext cx="171919" cy="346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" h="279">
                    <a:moveTo>
                      <a:pt x="0" y="9"/>
                    </a:moveTo>
                    <a:lnTo>
                      <a:pt x="0" y="210"/>
                    </a:lnTo>
                    <a:cubicBezTo>
                      <a:pt x="0" y="229"/>
                      <a:pt x="9" y="246"/>
                      <a:pt x="21" y="259"/>
                    </a:cubicBezTo>
                    <a:cubicBezTo>
                      <a:pt x="34" y="271"/>
                      <a:pt x="51" y="279"/>
                      <a:pt x="69" y="279"/>
                    </a:cubicBezTo>
                    <a:cubicBezTo>
                      <a:pt x="89" y="279"/>
                      <a:pt x="106" y="271"/>
                      <a:pt x="119" y="259"/>
                    </a:cubicBezTo>
                    <a:cubicBezTo>
                      <a:pt x="131" y="246"/>
                      <a:pt x="139" y="229"/>
                      <a:pt x="139" y="210"/>
                    </a:cubicBezTo>
                    <a:lnTo>
                      <a:pt x="139" y="9"/>
                    </a:lnTo>
                    <a:lnTo>
                      <a:pt x="1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3F8E230B-F529-DF4B-8945-8ED60088D4DC}"/>
                  </a:ext>
                </a:extLst>
              </p:cNvPr>
              <p:cNvSpPr/>
              <p:nvPr/>
            </p:nvSpPr>
            <p:spPr>
              <a:xfrm>
                <a:off x="12798018" y="5470947"/>
                <a:ext cx="188115" cy="363899"/>
              </a:xfrm>
              <a:custGeom>
                <a:avLst/>
                <a:gdLst>
                  <a:gd name="connsiteX0" fmla="*/ 16196 w 188115"/>
                  <a:gd name="connsiteY0" fmla="*/ 17447 h 363899"/>
                  <a:gd name="connsiteX1" fmla="*/ 16196 w 188115"/>
                  <a:gd name="connsiteY1" fmla="*/ 269477 h 363899"/>
                  <a:gd name="connsiteX2" fmla="*/ 39677 w 188115"/>
                  <a:gd name="connsiteY2" fmla="*/ 324105 h 363899"/>
                  <a:gd name="connsiteX3" fmla="*/ 94053 w 188115"/>
                  <a:gd name="connsiteY3" fmla="*/ 346452 h 363899"/>
                  <a:gd name="connsiteX4" fmla="*/ 148429 w 188115"/>
                  <a:gd name="connsiteY4" fmla="*/ 324105 h 363899"/>
                  <a:gd name="connsiteX5" fmla="*/ 170674 w 188115"/>
                  <a:gd name="connsiteY5" fmla="*/ 269477 h 363899"/>
                  <a:gd name="connsiteX6" fmla="*/ 170674 w 188115"/>
                  <a:gd name="connsiteY6" fmla="*/ 17447 h 363899"/>
                  <a:gd name="connsiteX7" fmla="*/ 7426 w 188115"/>
                  <a:gd name="connsiteY7" fmla="*/ 0 h 363899"/>
                  <a:gd name="connsiteX8" fmla="*/ 179452 w 188115"/>
                  <a:gd name="connsiteY8" fmla="*/ 0 h 363899"/>
                  <a:gd name="connsiteX9" fmla="*/ 188115 w 188115"/>
                  <a:gd name="connsiteY9" fmla="*/ 8694 h 363899"/>
                  <a:gd name="connsiteX10" fmla="*/ 188115 w 188115"/>
                  <a:gd name="connsiteY10" fmla="*/ 269509 h 363899"/>
                  <a:gd name="connsiteX11" fmla="*/ 160888 w 188115"/>
                  <a:gd name="connsiteY11" fmla="*/ 335334 h 363899"/>
                  <a:gd name="connsiteX12" fmla="*/ 94058 w 188115"/>
                  <a:gd name="connsiteY12" fmla="*/ 363899 h 363899"/>
                  <a:gd name="connsiteX13" fmla="*/ 27227 w 188115"/>
                  <a:gd name="connsiteY13" fmla="*/ 335334 h 363899"/>
                  <a:gd name="connsiteX14" fmla="*/ 0 w 188115"/>
                  <a:gd name="connsiteY14" fmla="*/ 269509 h 363899"/>
                  <a:gd name="connsiteX15" fmla="*/ 0 w 188115"/>
                  <a:gd name="connsiteY15" fmla="*/ 8694 h 363899"/>
                  <a:gd name="connsiteX16" fmla="*/ 7426 w 188115"/>
                  <a:gd name="connsiteY16" fmla="*/ 0 h 36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115" h="363899">
                    <a:moveTo>
                      <a:pt x="16196" y="17447"/>
                    </a:moveTo>
                    <a:lnTo>
                      <a:pt x="16196" y="269477"/>
                    </a:lnTo>
                    <a:cubicBezTo>
                      <a:pt x="16196" y="289342"/>
                      <a:pt x="24847" y="309206"/>
                      <a:pt x="39677" y="324105"/>
                    </a:cubicBezTo>
                    <a:cubicBezTo>
                      <a:pt x="54507" y="339003"/>
                      <a:pt x="73044" y="346452"/>
                      <a:pt x="94053" y="346452"/>
                    </a:cubicBezTo>
                    <a:cubicBezTo>
                      <a:pt x="115062" y="346452"/>
                      <a:pt x="133599" y="339003"/>
                      <a:pt x="148429" y="324105"/>
                    </a:cubicBezTo>
                    <a:cubicBezTo>
                      <a:pt x="163259" y="309206"/>
                      <a:pt x="170674" y="289342"/>
                      <a:pt x="170674" y="269477"/>
                    </a:cubicBezTo>
                    <a:lnTo>
                      <a:pt x="170674" y="17447"/>
                    </a:lnTo>
                    <a:close/>
                    <a:moveTo>
                      <a:pt x="7426" y="0"/>
                    </a:moveTo>
                    <a:lnTo>
                      <a:pt x="179452" y="0"/>
                    </a:lnTo>
                    <a:cubicBezTo>
                      <a:pt x="184402" y="0"/>
                      <a:pt x="188115" y="3726"/>
                      <a:pt x="188115" y="8694"/>
                    </a:cubicBezTo>
                    <a:lnTo>
                      <a:pt x="188115" y="269509"/>
                    </a:lnTo>
                    <a:cubicBezTo>
                      <a:pt x="188115" y="294349"/>
                      <a:pt x="178214" y="317946"/>
                      <a:pt x="160888" y="335334"/>
                    </a:cubicBezTo>
                    <a:cubicBezTo>
                      <a:pt x="142324" y="353963"/>
                      <a:pt x="118809" y="363899"/>
                      <a:pt x="94058" y="363899"/>
                    </a:cubicBezTo>
                    <a:cubicBezTo>
                      <a:pt x="69306" y="363899"/>
                      <a:pt x="44554" y="353963"/>
                      <a:pt x="27227" y="335334"/>
                    </a:cubicBezTo>
                    <a:cubicBezTo>
                      <a:pt x="9901" y="317946"/>
                      <a:pt x="0" y="294349"/>
                      <a:pt x="0" y="269509"/>
                    </a:cubicBezTo>
                    <a:lnTo>
                      <a:pt x="0" y="8694"/>
                    </a:lnTo>
                    <a:cubicBezTo>
                      <a:pt x="0" y="3726"/>
                      <a:pt x="3713" y="0"/>
                      <a:pt x="7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6757C38D-18A3-F142-A61F-7C1F3DCC1DE1}"/>
                  </a:ext>
                </a:extLst>
              </p:cNvPr>
              <p:cNvSpPr/>
              <p:nvPr/>
            </p:nvSpPr>
            <p:spPr>
              <a:xfrm>
                <a:off x="12798018" y="5146927"/>
                <a:ext cx="188115" cy="340221"/>
              </a:xfrm>
              <a:custGeom>
                <a:avLst/>
                <a:gdLst>
                  <a:gd name="connsiteX0" fmla="*/ 94053 w 188115"/>
                  <a:gd name="connsiteY0" fmla="*/ 17447 h 340221"/>
                  <a:gd name="connsiteX1" fmla="*/ 39677 w 188115"/>
                  <a:gd name="connsiteY1" fmla="*/ 39788 h 340221"/>
                  <a:gd name="connsiteX2" fmla="*/ 16196 w 188115"/>
                  <a:gd name="connsiteY2" fmla="*/ 94399 h 340221"/>
                  <a:gd name="connsiteX3" fmla="*/ 16196 w 188115"/>
                  <a:gd name="connsiteY3" fmla="*/ 322773 h 340221"/>
                  <a:gd name="connsiteX4" fmla="*/ 170674 w 188115"/>
                  <a:gd name="connsiteY4" fmla="*/ 322773 h 340221"/>
                  <a:gd name="connsiteX5" fmla="*/ 170674 w 188115"/>
                  <a:gd name="connsiteY5" fmla="*/ 94399 h 340221"/>
                  <a:gd name="connsiteX6" fmla="*/ 148429 w 188115"/>
                  <a:gd name="connsiteY6" fmla="*/ 39788 h 340221"/>
                  <a:gd name="connsiteX7" fmla="*/ 94053 w 188115"/>
                  <a:gd name="connsiteY7" fmla="*/ 17447 h 340221"/>
                  <a:gd name="connsiteX8" fmla="*/ 94058 w 188115"/>
                  <a:gd name="connsiteY8" fmla="*/ 0 h 340221"/>
                  <a:gd name="connsiteX9" fmla="*/ 160888 w 188115"/>
                  <a:gd name="connsiteY9" fmla="*/ 27317 h 340221"/>
                  <a:gd name="connsiteX10" fmla="*/ 188115 w 188115"/>
                  <a:gd name="connsiteY10" fmla="*/ 94368 h 340221"/>
                  <a:gd name="connsiteX11" fmla="*/ 188115 w 188115"/>
                  <a:gd name="connsiteY11" fmla="*/ 331529 h 340221"/>
                  <a:gd name="connsiteX12" fmla="*/ 179452 w 188115"/>
                  <a:gd name="connsiteY12" fmla="*/ 340221 h 340221"/>
                  <a:gd name="connsiteX13" fmla="*/ 7426 w 188115"/>
                  <a:gd name="connsiteY13" fmla="*/ 340221 h 340221"/>
                  <a:gd name="connsiteX14" fmla="*/ 0 w 188115"/>
                  <a:gd name="connsiteY14" fmla="*/ 331529 h 340221"/>
                  <a:gd name="connsiteX15" fmla="*/ 0 w 188115"/>
                  <a:gd name="connsiteY15" fmla="*/ 94368 h 340221"/>
                  <a:gd name="connsiteX16" fmla="*/ 27227 w 188115"/>
                  <a:gd name="connsiteY16" fmla="*/ 27317 h 340221"/>
                  <a:gd name="connsiteX17" fmla="*/ 94058 w 188115"/>
                  <a:gd name="connsiteY17" fmla="*/ 0 h 34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8115" h="340221">
                    <a:moveTo>
                      <a:pt x="94053" y="17447"/>
                    </a:moveTo>
                    <a:cubicBezTo>
                      <a:pt x="73044" y="17447"/>
                      <a:pt x="54507" y="24894"/>
                      <a:pt x="39677" y="39788"/>
                    </a:cubicBezTo>
                    <a:cubicBezTo>
                      <a:pt x="24847" y="54682"/>
                      <a:pt x="16196" y="73300"/>
                      <a:pt x="16196" y="94399"/>
                    </a:cubicBezTo>
                    <a:lnTo>
                      <a:pt x="16196" y="322773"/>
                    </a:lnTo>
                    <a:lnTo>
                      <a:pt x="170674" y="322773"/>
                    </a:lnTo>
                    <a:lnTo>
                      <a:pt x="170674" y="94399"/>
                    </a:lnTo>
                    <a:cubicBezTo>
                      <a:pt x="170674" y="73300"/>
                      <a:pt x="163259" y="54682"/>
                      <a:pt x="148429" y="39788"/>
                    </a:cubicBezTo>
                    <a:cubicBezTo>
                      <a:pt x="133599" y="24894"/>
                      <a:pt x="115062" y="17447"/>
                      <a:pt x="94053" y="17447"/>
                    </a:cubicBezTo>
                    <a:close/>
                    <a:moveTo>
                      <a:pt x="94058" y="0"/>
                    </a:moveTo>
                    <a:cubicBezTo>
                      <a:pt x="118809" y="0"/>
                      <a:pt x="142324" y="9934"/>
                      <a:pt x="160888" y="27317"/>
                    </a:cubicBezTo>
                    <a:cubicBezTo>
                      <a:pt x="178214" y="45942"/>
                      <a:pt x="188115" y="69534"/>
                      <a:pt x="188115" y="94368"/>
                    </a:cubicBezTo>
                    <a:lnTo>
                      <a:pt x="188115" y="331529"/>
                    </a:lnTo>
                    <a:cubicBezTo>
                      <a:pt x="188115" y="336496"/>
                      <a:pt x="184402" y="340221"/>
                      <a:pt x="179452" y="340221"/>
                    </a:cubicBezTo>
                    <a:lnTo>
                      <a:pt x="7426" y="340221"/>
                    </a:lnTo>
                    <a:cubicBezTo>
                      <a:pt x="3713" y="340221"/>
                      <a:pt x="0" y="336496"/>
                      <a:pt x="0" y="331529"/>
                    </a:cubicBezTo>
                    <a:lnTo>
                      <a:pt x="0" y="94368"/>
                    </a:lnTo>
                    <a:cubicBezTo>
                      <a:pt x="0" y="69534"/>
                      <a:pt x="9901" y="45942"/>
                      <a:pt x="27227" y="27317"/>
                    </a:cubicBezTo>
                    <a:cubicBezTo>
                      <a:pt x="44554" y="9934"/>
                      <a:pt x="69306" y="0"/>
                      <a:pt x="940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ED660510-EA0B-B248-BBFC-7482E1996DC2}"/>
                  </a:ext>
                </a:extLst>
              </p:cNvPr>
              <p:cNvSpPr/>
              <p:nvPr/>
            </p:nvSpPr>
            <p:spPr>
              <a:xfrm>
                <a:off x="13194184" y="5546967"/>
                <a:ext cx="171919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" h="94">
                    <a:moveTo>
                      <a:pt x="0" y="0"/>
                    </a:moveTo>
                    <a:lnTo>
                      <a:pt x="0" y="24"/>
                    </a:lnTo>
                    <a:cubicBezTo>
                      <a:pt x="0" y="44"/>
                      <a:pt x="8" y="61"/>
                      <a:pt x="21" y="73"/>
                    </a:cubicBezTo>
                    <a:cubicBezTo>
                      <a:pt x="33" y="86"/>
                      <a:pt x="50" y="94"/>
                      <a:pt x="70" y="94"/>
                    </a:cubicBezTo>
                    <a:cubicBezTo>
                      <a:pt x="88" y="94"/>
                      <a:pt x="106" y="86"/>
                      <a:pt x="118" y="73"/>
                    </a:cubicBezTo>
                    <a:cubicBezTo>
                      <a:pt x="131" y="61"/>
                      <a:pt x="139" y="44"/>
                      <a:pt x="139" y="24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BC23FD18-DD74-BC46-B2CA-12CB2D0F70FB}"/>
                  </a:ext>
                </a:extLst>
              </p:cNvPr>
              <p:cNvSpPr/>
              <p:nvPr/>
            </p:nvSpPr>
            <p:spPr>
              <a:xfrm>
                <a:off x="13186709" y="5539489"/>
                <a:ext cx="186869" cy="132100"/>
              </a:xfrm>
              <a:custGeom>
                <a:avLst/>
                <a:gdLst>
                  <a:gd name="connsiteX0" fmla="*/ 16195 w 186869"/>
                  <a:gd name="connsiteY0" fmla="*/ 16201 h 132100"/>
                  <a:gd name="connsiteX1" fmla="*/ 16195 w 186869"/>
                  <a:gd name="connsiteY1" fmla="*/ 37122 h 132100"/>
                  <a:gd name="connsiteX2" fmla="*/ 38440 w 186869"/>
                  <a:gd name="connsiteY2" fmla="*/ 92502 h 132100"/>
                  <a:gd name="connsiteX3" fmla="*/ 94052 w 186869"/>
                  <a:gd name="connsiteY3" fmla="*/ 114653 h 132100"/>
                  <a:gd name="connsiteX4" fmla="*/ 147192 w 186869"/>
                  <a:gd name="connsiteY4" fmla="*/ 92502 h 132100"/>
                  <a:gd name="connsiteX5" fmla="*/ 170673 w 186869"/>
                  <a:gd name="connsiteY5" fmla="*/ 37122 h 132100"/>
                  <a:gd name="connsiteX6" fmla="*/ 170673 w 186869"/>
                  <a:gd name="connsiteY6" fmla="*/ 16201 h 132100"/>
                  <a:gd name="connsiteX7" fmla="*/ 7425 w 186869"/>
                  <a:gd name="connsiteY7" fmla="*/ 0 h 132100"/>
                  <a:gd name="connsiteX8" fmla="*/ 179444 w 186869"/>
                  <a:gd name="connsiteY8" fmla="*/ 0 h 132100"/>
                  <a:gd name="connsiteX9" fmla="*/ 186869 w 186869"/>
                  <a:gd name="connsiteY9" fmla="*/ 7408 h 132100"/>
                  <a:gd name="connsiteX10" fmla="*/ 186869 w 186869"/>
                  <a:gd name="connsiteY10" fmla="*/ 37038 h 132100"/>
                  <a:gd name="connsiteX11" fmla="*/ 159643 w 186869"/>
                  <a:gd name="connsiteY11" fmla="*/ 103705 h 132100"/>
                  <a:gd name="connsiteX12" fmla="*/ 94053 w 186869"/>
                  <a:gd name="connsiteY12" fmla="*/ 132100 h 132100"/>
                  <a:gd name="connsiteX13" fmla="*/ 27226 w 186869"/>
                  <a:gd name="connsiteY13" fmla="*/ 103705 h 132100"/>
                  <a:gd name="connsiteX14" fmla="*/ 0 w 186869"/>
                  <a:gd name="connsiteY14" fmla="*/ 37038 h 132100"/>
                  <a:gd name="connsiteX15" fmla="*/ 0 w 186869"/>
                  <a:gd name="connsiteY15" fmla="*/ 7408 h 132100"/>
                  <a:gd name="connsiteX16" fmla="*/ 7425 w 186869"/>
                  <a:gd name="connsiteY16" fmla="*/ 0 h 13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6869" h="132100">
                    <a:moveTo>
                      <a:pt x="16195" y="16201"/>
                    </a:moveTo>
                    <a:lnTo>
                      <a:pt x="16195" y="37122"/>
                    </a:lnTo>
                    <a:cubicBezTo>
                      <a:pt x="16195" y="58043"/>
                      <a:pt x="23610" y="77734"/>
                      <a:pt x="38440" y="92502"/>
                    </a:cubicBezTo>
                    <a:cubicBezTo>
                      <a:pt x="53270" y="107269"/>
                      <a:pt x="71807" y="114653"/>
                      <a:pt x="94052" y="114653"/>
                    </a:cubicBezTo>
                    <a:cubicBezTo>
                      <a:pt x="113825" y="114653"/>
                      <a:pt x="133598" y="107269"/>
                      <a:pt x="147192" y="92502"/>
                    </a:cubicBezTo>
                    <a:cubicBezTo>
                      <a:pt x="162022" y="77734"/>
                      <a:pt x="170673" y="58043"/>
                      <a:pt x="170673" y="37122"/>
                    </a:cubicBezTo>
                    <a:lnTo>
                      <a:pt x="170673" y="16201"/>
                    </a:lnTo>
                    <a:close/>
                    <a:moveTo>
                      <a:pt x="7425" y="0"/>
                    </a:moveTo>
                    <a:lnTo>
                      <a:pt x="179444" y="0"/>
                    </a:lnTo>
                    <a:cubicBezTo>
                      <a:pt x="183156" y="0"/>
                      <a:pt x="186869" y="3704"/>
                      <a:pt x="186869" y="7408"/>
                    </a:cubicBezTo>
                    <a:lnTo>
                      <a:pt x="186869" y="37038"/>
                    </a:lnTo>
                    <a:cubicBezTo>
                      <a:pt x="186869" y="62964"/>
                      <a:pt x="176969" y="86421"/>
                      <a:pt x="159643" y="103705"/>
                    </a:cubicBezTo>
                    <a:cubicBezTo>
                      <a:pt x="142317" y="122224"/>
                      <a:pt x="118804" y="132100"/>
                      <a:pt x="94053" y="132100"/>
                    </a:cubicBezTo>
                    <a:cubicBezTo>
                      <a:pt x="68065" y="132100"/>
                      <a:pt x="44552" y="122224"/>
                      <a:pt x="27226" y="103705"/>
                    </a:cubicBezTo>
                    <a:cubicBezTo>
                      <a:pt x="8663" y="86421"/>
                      <a:pt x="0" y="62964"/>
                      <a:pt x="0" y="37038"/>
                    </a:cubicBezTo>
                    <a:lnTo>
                      <a:pt x="0" y="7408"/>
                    </a:lnTo>
                    <a:cubicBezTo>
                      <a:pt x="0" y="3704"/>
                      <a:pt x="2475" y="0"/>
                      <a:pt x="7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343AC19F-C575-AA46-A935-C4C65A3CE6B0}"/>
                  </a:ext>
                </a:extLst>
              </p:cNvPr>
              <p:cNvSpPr/>
              <p:nvPr/>
            </p:nvSpPr>
            <p:spPr>
              <a:xfrm>
                <a:off x="13186709" y="5310180"/>
                <a:ext cx="186869" cy="244261"/>
              </a:xfrm>
              <a:custGeom>
                <a:avLst/>
                <a:gdLst>
                  <a:gd name="connsiteX0" fmla="*/ 94052 w 186869"/>
                  <a:gd name="connsiteY0" fmla="*/ 17450 h 244261"/>
                  <a:gd name="connsiteX1" fmla="*/ 38440 w 186869"/>
                  <a:gd name="connsiteY1" fmla="*/ 39750 h 244261"/>
                  <a:gd name="connsiteX2" fmla="*/ 16195 w 186869"/>
                  <a:gd name="connsiteY2" fmla="*/ 94262 h 244261"/>
                  <a:gd name="connsiteX3" fmla="*/ 16195 w 186869"/>
                  <a:gd name="connsiteY3" fmla="*/ 228063 h 244261"/>
                  <a:gd name="connsiteX4" fmla="*/ 170673 w 186869"/>
                  <a:gd name="connsiteY4" fmla="*/ 228063 h 244261"/>
                  <a:gd name="connsiteX5" fmla="*/ 170673 w 186869"/>
                  <a:gd name="connsiteY5" fmla="*/ 94262 h 244261"/>
                  <a:gd name="connsiteX6" fmla="*/ 147192 w 186869"/>
                  <a:gd name="connsiteY6" fmla="*/ 39750 h 244261"/>
                  <a:gd name="connsiteX7" fmla="*/ 94052 w 186869"/>
                  <a:gd name="connsiteY7" fmla="*/ 17450 h 244261"/>
                  <a:gd name="connsiteX8" fmla="*/ 94053 w 186869"/>
                  <a:gd name="connsiteY8" fmla="*/ 0 h 244261"/>
                  <a:gd name="connsiteX9" fmla="*/ 159643 w 186869"/>
                  <a:gd name="connsiteY9" fmla="*/ 27278 h 244261"/>
                  <a:gd name="connsiteX10" fmla="*/ 186869 w 186869"/>
                  <a:gd name="connsiteY10" fmla="*/ 94233 h 244261"/>
                  <a:gd name="connsiteX11" fmla="*/ 186869 w 186869"/>
                  <a:gd name="connsiteY11" fmla="*/ 235582 h 244261"/>
                  <a:gd name="connsiteX12" fmla="*/ 179444 w 186869"/>
                  <a:gd name="connsiteY12" fmla="*/ 244261 h 244261"/>
                  <a:gd name="connsiteX13" fmla="*/ 7425 w 186869"/>
                  <a:gd name="connsiteY13" fmla="*/ 244261 h 244261"/>
                  <a:gd name="connsiteX14" fmla="*/ 0 w 186869"/>
                  <a:gd name="connsiteY14" fmla="*/ 235582 h 244261"/>
                  <a:gd name="connsiteX15" fmla="*/ 0 w 186869"/>
                  <a:gd name="connsiteY15" fmla="*/ 94233 h 244261"/>
                  <a:gd name="connsiteX16" fmla="*/ 27226 w 186869"/>
                  <a:gd name="connsiteY16" fmla="*/ 27278 h 244261"/>
                  <a:gd name="connsiteX17" fmla="*/ 94053 w 186869"/>
                  <a:gd name="connsiteY17" fmla="*/ 0 h 24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6869" h="244261">
                    <a:moveTo>
                      <a:pt x="94052" y="17450"/>
                    </a:moveTo>
                    <a:cubicBezTo>
                      <a:pt x="71807" y="17450"/>
                      <a:pt x="53270" y="26123"/>
                      <a:pt x="38440" y="39750"/>
                    </a:cubicBezTo>
                    <a:cubicBezTo>
                      <a:pt x="23610" y="54617"/>
                      <a:pt x="16195" y="74440"/>
                      <a:pt x="16195" y="94262"/>
                    </a:cubicBezTo>
                    <a:lnTo>
                      <a:pt x="16195" y="228063"/>
                    </a:lnTo>
                    <a:lnTo>
                      <a:pt x="170673" y="228063"/>
                    </a:lnTo>
                    <a:lnTo>
                      <a:pt x="170673" y="94262"/>
                    </a:lnTo>
                    <a:cubicBezTo>
                      <a:pt x="170673" y="74440"/>
                      <a:pt x="162022" y="54617"/>
                      <a:pt x="147192" y="39750"/>
                    </a:cubicBezTo>
                    <a:cubicBezTo>
                      <a:pt x="133598" y="26123"/>
                      <a:pt x="113825" y="17450"/>
                      <a:pt x="94052" y="17450"/>
                    </a:cubicBezTo>
                    <a:close/>
                    <a:moveTo>
                      <a:pt x="94053" y="0"/>
                    </a:moveTo>
                    <a:cubicBezTo>
                      <a:pt x="118804" y="0"/>
                      <a:pt x="142317" y="9919"/>
                      <a:pt x="159643" y="27278"/>
                    </a:cubicBezTo>
                    <a:cubicBezTo>
                      <a:pt x="176969" y="45877"/>
                      <a:pt x="186869" y="69435"/>
                      <a:pt x="186869" y="94233"/>
                    </a:cubicBezTo>
                    <a:lnTo>
                      <a:pt x="186869" y="235582"/>
                    </a:lnTo>
                    <a:cubicBezTo>
                      <a:pt x="186869" y="240542"/>
                      <a:pt x="183156" y="244261"/>
                      <a:pt x="179444" y="244261"/>
                    </a:cubicBezTo>
                    <a:lnTo>
                      <a:pt x="7425" y="244261"/>
                    </a:lnTo>
                    <a:cubicBezTo>
                      <a:pt x="2475" y="244261"/>
                      <a:pt x="0" y="240542"/>
                      <a:pt x="0" y="235582"/>
                    </a:cubicBezTo>
                    <a:lnTo>
                      <a:pt x="0" y="94233"/>
                    </a:lnTo>
                    <a:cubicBezTo>
                      <a:pt x="0" y="69435"/>
                      <a:pt x="8663" y="45877"/>
                      <a:pt x="27226" y="27278"/>
                    </a:cubicBezTo>
                    <a:cubicBezTo>
                      <a:pt x="44552" y="9919"/>
                      <a:pt x="68065" y="0"/>
                      <a:pt x="940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23E731C-42EB-8C4C-A573-A489E1F9A353}"/>
                  </a:ext>
                </a:extLst>
              </p:cNvPr>
              <p:cNvSpPr/>
              <p:nvPr/>
            </p:nvSpPr>
            <p:spPr>
              <a:xfrm>
                <a:off x="10007445" y="7037457"/>
                <a:ext cx="140774" cy="142070"/>
              </a:xfrm>
              <a:custGeom>
                <a:avLst/>
                <a:gdLst>
                  <a:gd name="connsiteX0" fmla="*/ 70387 w 140774"/>
                  <a:gd name="connsiteY0" fmla="*/ 17444 h 142070"/>
                  <a:gd name="connsiteX1" fmla="*/ 16195 w 140774"/>
                  <a:gd name="connsiteY1" fmla="*/ 71648 h 142070"/>
                  <a:gd name="connsiteX2" fmla="*/ 70387 w 140774"/>
                  <a:gd name="connsiteY2" fmla="*/ 124620 h 142070"/>
                  <a:gd name="connsiteX3" fmla="*/ 124579 w 140774"/>
                  <a:gd name="connsiteY3" fmla="*/ 71648 h 142070"/>
                  <a:gd name="connsiteX4" fmla="*/ 70387 w 140774"/>
                  <a:gd name="connsiteY4" fmla="*/ 17444 h 142070"/>
                  <a:gd name="connsiteX5" fmla="*/ 70387 w 140774"/>
                  <a:gd name="connsiteY5" fmla="*/ 0 h 142070"/>
                  <a:gd name="connsiteX6" fmla="*/ 140774 w 140774"/>
                  <a:gd name="connsiteY6" fmla="*/ 71653 h 142070"/>
                  <a:gd name="connsiteX7" fmla="*/ 70387 w 140774"/>
                  <a:gd name="connsiteY7" fmla="*/ 142070 h 142070"/>
                  <a:gd name="connsiteX8" fmla="*/ 0 w 140774"/>
                  <a:gd name="connsiteY8" fmla="*/ 71653 h 142070"/>
                  <a:gd name="connsiteX9" fmla="*/ 70387 w 140774"/>
                  <a:gd name="connsiteY9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774" h="142070">
                    <a:moveTo>
                      <a:pt x="70387" y="17444"/>
                    </a:moveTo>
                    <a:cubicBezTo>
                      <a:pt x="40828" y="17444"/>
                      <a:pt x="16195" y="40851"/>
                      <a:pt x="16195" y="71648"/>
                    </a:cubicBezTo>
                    <a:cubicBezTo>
                      <a:pt x="16195" y="101214"/>
                      <a:pt x="40828" y="124620"/>
                      <a:pt x="70387" y="124620"/>
                    </a:cubicBezTo>
                    <a:cubicBezTo>
                      <a:pt x="99946" y="124620"/>
                      <a:pt x="124579" y="101214"/>
                      <a:pt x="124579" y="71648"/>
                    </a:cubicBezTo>
                    <a:cubicBezTo>
                      <a:pt x="124579" y="40851"/>
                      <a:pt x="99946" y="17444"/>
                      <a:pt x="70387" y="17444"/>
                    </a:cubicBezTo>
                    <a:close/>
                    <a:moveTo>
                      <a:pt x="70387" y="0"/>
                    </a:moveTo>
                    <a:cubicBezTo>
                      <a:pt x="109903" y="0"/>
                      <a:pt x="140774" y="32120"/>
                      <a:pt x="140774" y="71653"/>
                    </a:cubicBezTo>
                    <a:cubicBezTo>
                      <a:pt x="140774" y="111185"/>
                      <a:pt x="109903" y="142070"/>
                      <a:pt x="70387" y="142070"/>
                    </a:cubicBezTo>
                    <a:cubicBezTo>
                      <a:pt x="32106" y="142070"/>
                      <a:pt x="0" y="111185"/>
                      <a:pt x="0" y="71653"/>
                    </a:cubicBezTo>
                    <a:cubicBezTo>
                      <a:pt x="0" y="32120"/>
                      <a:pt x="32106" y="0"/>
                      <a:pt x="70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014DBE6F-78F7-7E4A-8EE8-DD2E741FC1DC}"/>
                  </a:ext>
                </a:extLst>
              </p:cNvPr>
              <p:cNvSpPr/>
              <p:nvPr/>
            </p:nvSpPr>
            <p:spPr>
              <a:xfrm>
                <a:off x="10436001" y="7037457"/>
                <a:ext cx="142020" cy="142070"/>
              </a:xfrm>
              <a:custGeom>
                <a:avLst/>
                <a:gdLst>
                  <a:gd name="connsiteX0" fmla="*/ 71626 w 142020"/>
                  <a:gd name="connsiteY0" fmla="*/ 17444 h 142070"/>
                  <a:gd name="connsiteX1" fmla="*/ 17441 w 142020"/>
                  <a:gd name="connsiteY1" fmla="*/ 71648 h 142070"/>
                  <a:gd name="connsiteX2" fmla="*/ 71626 w 142020"/>
                  <a:gd name="connsiteY2" fmla="*/ 124620 h 142070"/>
                  <a:gd name="connsiteX3" fmla="*/ 124579 w 142020"/>
                  <a:gd name="connsiteY3" fmla="*/ 71648 h 142070"/>
                  <a:gd name="connsiteX4" fmla="*/ 71626 w 142020"/>
                  <a:gd name="connsiteY4" fmla="*/ 17444 h 142070"/>
                  <a:gd name="connsiteX5" fmla="*/ 71627 w 142020"/>
                  <a:gd name="connsiteY5" fmla="*/ 0 h 142070"/>
                  <a:gd name="connsiteX6" fmla="*/ 142020 w 142020"/>
                  <a:gd name="connsiteY6" fmla="*/ 71653 h 142070"/>
                  <a:gd name="connsiteX7" fmla="*/ 71627 w 142020"/>
                  <a:gd name="connsiteY7" fmla="*/ 142070 h 142070"/>
                  <a:gd name="connsiteX8" fmla="*/ 0 w 142020"/>
                  <a:gd name="connsiteY8" fmla="*/ 71653 h 142070"/>
                  <a:gd name="connsiteX9" fmla="*/ 71627 w 142020"/>
                  <a:gd name="connsiteY9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020" h="142070">
                    <a:moveTo>
                      <a:pt x="71626" y="17444"/>
                    </a:moveTo>
                    <a:cubicBezTo>
                      <a:pt x="40839" y="17444"/>
                      <a:pt x="17441" y="40851"/>
                      <a:pt x="17441" y="71648"/>
                    </a:cubicBezTo>
                    <a:cubicBezTo>
                      <a:pt x="17441" y="101214"/>
                      <a:pt x="40839" y="124620"/>
                      <a:pt x="71626" y="124620"/>
                    </a:cubicBezTo>
                    <a:cubicBezTo>
                      <a:pt x="101181" y="124620"/>
                      <a:pt x="124579" y="101214"/>
                      <a:pt x="124579" y="71648"/>
                    </a:cubicBezTo>
                    <a:cubicBezTo>
                      <a:pt x="124579" y="40851"/>
                      <a:pt x="101181" y="17444"/>
                      <a:pt x="71626" y="17444"/>
                    </a:cubicBezTo>
                    <a:close/>
                    <a:moveTo>
                      <a:pt x="71627" y="0"/>
                    </a:moveTo>
                    <a:cubicBezTo>
                      <a:pt x="109911" y="0"/>
                      <a:pt x="142020" y="32120"/>
                      <a:pt x="142020" y="71653"/>
                    </a:cubicBezTo>
                    <a:cubicBezTo>
                      <a:pt x="142020" y="111185"/>
                      <a:pt x="109911" y="142070"/>
                      <a:pt x="71627" y="142070"/>
                    </a:cubicBezTo>
                    <a:cubicBezTo>
                      <a:pt x="32109" y="142070"/>
                      <a:pt x="0" y="111185"/>
                      <a:pt x="0" y="71653"/>
                    </a:cubicBezTo>
                    <a:cubicBezTo>
                      <a:pt x="0" y="32120"/>
                      <a:pt x="32109" y="0"/>
                      <a:pt x="716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7161B6BF-9E13-C540-BB0A-5A7C203701DB}"/>
                  </a:ext>
                </a:extLst>
              </p:cNvPr>
              <p:cNvSpPr/>
              <p:nvPr/>
            </p:nvSpPr>
            <p:spPr>
              <a:xfrm>
                <a:off x="10865795" y="7037457"/>
                <a:ext cx="142020" cy="142070"/>
              </a:xfrm>
              <a:custGeom>
                <a:avLst/>
                <a:gdLst>
                  <a:gd name="connsiteX0" fmla="*/ 70388 w 142020"/>
                  <a:gd name="connsiteY0" fmla="*/ 17444 h 142070"/>
                  <a:gd name="connsiteX1" fmla="*/ 16196 w 142020"/>
                  <a:gd name="connsiteY1" fmla="*/ 71648 h 142070"/>
                  <a:gd name="connsiteX2" fmla="*/ 70388 w 142020"/>
                  <a:gd name="connsiteY2" fmla="*/ 124620 h 142070"/>
                  <a:gd name="connsiteX3" fmla="*/ 124580 w 142020"/>
                  <a:gd name="connsiteY3" fmla="*/ 71648 h 142070"/>
                  <a:gd name="connsiteX4" fmla="*/ 70388 w 142020"/>
                  <a:gd name="connsiteY4" fmla="*/ 17444 h 142070"/>
                  <a:gd name="connsiteX5" fmla="*/ 70393 w 142020"/>
                  <a:gd name="connsiteY5" fmla="*/ 0 h 142070"/>
                  <a:gd name="connsiteX6" fmla="*/ 142020 w 142020"/>
                  <a:gd name="connsiteY6" fmla="*/ 71653 h 142070"/>
                  <a:gd name="connsiteX7" fmla="*/ 70393 w 142020"/>
                  <a:gd name="connsiteY7" fmla="*/ 142070 h 142070"/>
                  <a:gd name="connsiteX8" fmla="*/ 0 w 142020"/>
                  <a:gd name="connsiteY8" fmla="*/ 71653 h 142070"/>
                  <a:gd name="connsiteX9" fmla="*/ 70393 w 142020"/>
                  <a:gd name="connsiteY9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020" h="142070">
                    <a:moveTo>
                      <a:pt x="70388" y="17444"/>
                    </a:moveTo>
                    <a:cubicBezTo>
                      <a:pt x="40829" y="17444"/>
                      <a:pt x="16196" y="40851"/>
                      <a:pt x="16196" y="71648"/>
                    </a:cubicBezTo>
                    <a:cubicBezTo>
                      <a:pt x="16196" y="101214"/>
                      <a:pt x="40829" y="124620"/>
                      <a:pt x="70388" y="124620"/>
                    </a:cubicBezTo>
                    <a:cubicBezTo>
                      <a:pt x="99947" y="124620"/>
                      <a:pt x="124580" y="101214"/>
                      <a:pt x="124580" y="71648"/>
                    </a:cubicBezTo>
                    <a:cubicBezTo>
                      <a:pt x="124580" y="40851"/>
                      <a:pt x="99947" y="17444"/>
                      <a:pt x="70388" y="17444"/>
                    </a:cubicBezTo>
                    <a:close/>
                    <a:moveTo>
                      <a:pt x="70393" y="0"/>
                    </a:moveTo>
                    <a:cubicBezTo>
                      <a:pt x="109911" y="0"/>
                      <a:pt x="142020" y="32120"/>
                      <a:pt x="142020" y="71653"/>
                    </a:cubicBezTo>
                    <a:cubicBezTo>
                      <a:pt x="142020" y="111185"/>
                      <a:pt x="109911" y="142070"/>
                      <a:pt x="70393" y="142070"/>
                    </a:cubicBezTo>
                    <a:cubicBezTo>
                      <a:pt x="30874" y="142070"/>
                      <a:pt x="0" y="111185"/>
                      <a:pt x="0" y="71653"/>
                    </a:cubicBezTo>
                    <a:cubicBezTo>
                      <a:pt x="0" y="32120"/>
                      <a:pt x="30874" y="0"/>
                      <a:pt x="70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2CD4174B-9CDC-D946-8B50-1985321C5C76}"/>
                  </a:ext>
                </a:extLst>
              </p:cNvPr>
              <p:cNvSpPr/>
              <p:nvPr/>
            </p:nvSpPr>
            <p:spPr>
              <a:xfrm>
                <a:off x="12523948" y="7072351"/>
                <a:ext cx="909428" cy="252985"/>
              </a:xfrm>
              <a:custGeom>
                <a:avLst/>
                <a:gdLst>
                  <a:gd name="connsiteX0" fmla="*/ 16195 w 909428"/>
                  <a:gd name="connsiteY0" fmla="*/ 16201 h 252985"/>
                  <a:gd name="connsiteX1" fmla="*/ 16195 w 909428"/>
                  <a:gd name="connsiteY1" fmla="*/ 143842 h 252985"/>
                  <a:gd name="connsiteX2" fmla="*/ 109497 w 909428"/>
                  <a:gd name="connsiteY2" fmla="*/ 236784 h 252985"/>
                  <a:gd name="connsiteX3" fmla="*/ 799929 w 909428"/>
                  <a:gd name="connsiteY3" fmla="*/ 236784 h 252985"/>
                  <a:gd name="connsiteX4" fmla="*/ 891987 w 909428"/>
                  <a:gd name="connsiteY4" fmla="*/ 143842 h 252985"/>
                  <a:gd name="connsiteX5" fmla="*/ 891987 w 909428"/>
                  <a:gd name="connsiteY5" fmla="*/ 16201 h 252985"/>
                  <a:gd name="connsiteX6" fmla="*/ 7465 w 909428"/>
                  <a:gd name="connsiteY6" fmla="*/ 0 h 252985"/>
                  <a:gd name="connsiteX7" fmla="*/ 900719 w 909428"/>
                  <a:gd name="connsiteY7" fmla="*/ 0 h 252985"/>
                  <a:gd name="connsiteX8" fmla="*/ 909428 w 909428"/>
                  <a:gd name="connsiteY8" fmla="*/ 8681 h 252985"/>
                  <a:gd name="connsiteX9" fmla="*/ 909428 w 909428"/>
                  <a:gd name="connsiteY9" fmla="*/ 143854 h 252985"/>
                  <a:gd name="connsiteX10" fmla="*/ 799948 w 909428"/>
                  <a:gd name="connsiteY10" fmla="*/ 252985 h 252985"/>
                  <a:gd name="connsiteX11" fmla="*/ 109480 w 909428"/>
                  <a:gd name="connsiteY11" fmla="*/ 252985 h 252985"/>
                  <a:gd name="connsiteX12" fmla="*/ 0 w 909428"/>
                  <a:gd name="connsiteY12" fmla="*/ 143854 h 252985"/>
                  <a:gd name="connsiteX13" fmla="*/ 0 w 909428"/>
                  <a:gd name="connsiteY13" fmla="*/ 8681 h 252985"/>
                  <a:gd name="connsiteX14" fmla="*/ 7465 w 909428"/>
                  <a:gd name="connsiteY14" fmla="*/ 0 h 25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9428" h="252985">
                    <a:moveTo>
                      <a:pt x="16195" y="16201"/>
                    </a:moveTo>
                    <a:lnTo>
                      <a:pt x="16195" y="143842"/>
                    </a:lnTo>
                    <a:cubicBezTo>
                      <a:pt x="16195" y="194650"/>
                      <a:pt x="57248" y="236784"/>
                      <a:pt x="109497" y="236784"/>
                    </a:cubicBezTo>
                    <a:lnTo>
                      <a:pt x="799929" y="236784"/>
                    </a:lnTo>
                    <a:cubicBezTo>
                      <a:pt x="850934" y="236784"/>
                      <a:pt x="891987" y="194650"/>
                      <a:pt x="891987" y="143842"/>
                    </a:cubicBezTo>
                    <a:lnTo>
                      <a:pt x="891987" y="16201"/>
                    </a:lnTo>
                    <a:close/>
                    <a:moveTo>
                      <a:pt x="7465" y="0"/>
                    </a:moveTo>
                    <a:lnTo>
                      <a:pt x="900719" y="0"/>
                    </a:lnTo>
                    <a:cubicBezTo>
                      <a:pt x="905696" y="0"/>
                      <a:pt x="909428" y="3721"/>
                      <a:pt x="909428" y="8681"/>
                    </a:cubicBezTo>
                    <a:lnTo>
                      <a:pt x="909428" y="143854"/>
                    </a:lnTo>
                    <a:cubicBezTo>
                      <a:pt x="909428" y="203380"/>
                      <a:pt x="859664" y="252985"/>
                      <a:pt x="799948" y="252985"/>
                    </a:cubicBezTo>
                    <a:lnTo>
                      <a:pt x="109480" y="252985"/>
                    </a:lnTo>
                    <a:cubicBezTo>
                      <a:pt x="48519" y="252985"/>
                      <a:pt x="0" y="203380"/>
                      <a:pt x="0" y="143854"/>
                    </a:cubicBezTo>
                    <a:lnTo>
                      <a:pt x="0" y="8681"/>
                    </a:lnTo>
                    <a:cubicBezTo>
                      <a:pt x="0" y="3721"/>
                      <a:pt x="3732" y="0"/>
                      <a:pt x="7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E11D1D9A-D36F-1345-B5A2-1A20415059B6}"/>
                  </a:ext>
                </a:extLst>
              </p:cNvPr>
              <p:cNvSpPr/>
              <p:nvPr/>
            </p:nvSpPr>
            <p:spPr>
              <a:xfrm>
                <a:off x="12523948" y="6905357"/>
                <a:ext cx="458451" cy="181949"/>
              </a:xfrm>
              <a:custGeom>
                <a:avLst/>
                <a:gdLst>
                  <a:gd name="connsiteX0" fmla="*/ 109356 w 458451"/>
                  <a:gd name="connsiteY0" fmla="*/ 16201 h 181949"/>
                  <a:gd name="connsiteX1" fmla="*/ 16195 w 458451"/>
                  <a:gd name="connsiteY1" fmla="*/ 108896 h 181949"/>
                  <a:gd name="connsiteX2" fmla="*/ 16195 w 458451"/>
                  <a:gd name="connsiteY2" fmla="*/ 165749 h 181949"/>
                  <a:gd name="connsiteX3" fmla="*/ 441010 w 458451"/>
                  <a:gd name="connsiteY3" fmla="*/ 165749 h 181949"/>
                  <a:gd name="connsiteX4" fmla="*/ 441010 w 458451"/>
                  <a:gd name="connsiteY4" fmla="*/ 16201 h 181949"/>
                  <a:gd name="connsiteX5" fmla="*/ 109332 w 458451"/>
                  <a:gd name="connsiteY5" fmla="*/ 0 h 181949"/>
                  <a:gd name="connsiteX6" fmla="*/ 449754 w 458451"/>
                  <a:gd name="connsiteY6" fmla="*/ 0 h 181949"/>
                  <a:gd name="connsiteX7" fmla="*/ 458451 w 458451"/>
                  <a:gd name="connsiteY7" fmla="*/ 8664 h 181949"/>
                  <a:gd name="connsiteX8" fmla="*/ 458451 w 458451"/>
                  <a:gd name="connsiteY8" fmla="*/ 174523 h 181949"/>
                  <a:gd name="connsiteX9" fmla="*/ 449754 w 458451"/>
                  <a:gd name="connsiteY9" fmla="*/ 181949 h 181949"/>
                  <a:gd name="connsiteX10" fmla="*/ 7454 w 458451"/>
                  <a:gd name="connsiteY10" fmla="*/ 181949 h 181949"/>
                  <a:gd name="connsiteX11" fmla="*/ 0 w 458451"/>
                  <a:gd name="connsiteY11" fmla="*/ 174523 h 181949"/>
                  <a:gd name="connsiteX12" fmla="*/ 0 w 458451"/>
                  <a:gd name="connsiteY12" fmla="*/ 108922 h 181949"/>
                  <a:gd name="connsiteX13" fmla="*/ 109332 w 458451"/>
                  <a:gd name="connsiteY13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8451" h="181949">
                    <a:moveTo>
                      <a:pt x="109356" y="16201"/>
                    </a:moveTo>
                    <a:cubicBezTo>
                      <a:pt x="57186" y="16201"/>
                      <a:pt x="16195" y="58223"/>
                      <a:pt x="16195" y="108896"/>
                    </a:cubicBezTo>
                    <a:lnTo>
                      <a:pt x="16195" y="165749"/>
                    </a:lnTo>
                    <a:lnTo>
                      <a:pt x="441010" y="165749"/>
                    </a:lnTo>
                    <a:lnTo>
                      <a:pt x="441010" y="16201"/>
                    </a:lnTo>
                    <a:close/>
                    <a:moveTo>
                      <a:pt x="109332" y="0"/>
                    </a:moveTo>
                    <a:lnTo>
                      <a:pt x="449754" y="0"/>
                    </a:lnTo>
                    <a:cubicBezTo>
                      <a:pt x="454724" y="0"/>
                      <a:pt x="458451" y="3713"/>
                      <a:pt x="458451" y="8664"/>
                    </a:cubicBezTo>
                    <a:lnTo>
                      <a:pt x="458451" y="174523"/>
                    </a:lnTo>
                    <a:cubicBezTo>
                      <a:pt x="458451" y="178236"/>
                      <a:pt x="454724" y="181949"/>
                      <a:pt x="449754" y="181949"/>
                    </a:cubicBezTo>
                    <a:lnTo>
                      <a:pt x="7454" y="181949"/>
                    </a:lnTo>
                    <a:cubicBezTo>
                      <a:pt x="3727" y="181949"/>
                      <a:pt x="0" y="178236"/>
                      <a:pt x="0" y="174523"/>
                    </a:cubicBezTo>
                    <a:lnTo>
                      <a:pt x="0" y="108922"/>
                    </a:lnTo>
                    <a:cubicBezTo>
                      <a:pt x="0" y="48272"/>
                      <a:pt x="48454" y="0"/>
                      <a:pt x="1093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39CF6C94-0372-7B46-A668-44E24C7EEA96}"/>
                  </a:ext>
                </a:extLst>
              </p:cNvPr>
              <p:cNvSpPr/>
              <p:nvPr/>
            </p:nvSpPr>
            <p:spPr>
              <a:xfrm>
                <a:off x="12966204" y="6905357"/>
                <a:ext cx="467172" cy="181949"/>
              </a:xfrm>
              <a:custGeom>
                <a:avLst/>
                <a:gdLst>
                  <a:gd name="connsiteX0" fmla="*/ 17441 w 467172"/>
                  <a:gd name="connsiteY0" fmla="*/ 16201 h 181949"/>
                  <a:gd name="connsiteX1" fmla="*/ 17441 w 467172"/>
                  <a:gd name="connsiteY1" fmla="*/ 165749 h 181949"/>
                  <a:gd name="connsiteX2" fmla="*/ 449731 w 467172"/>
                  <a:gd name="connsiteY2" fmla="*/ 165749 h 181949"/>
                  <a:gd name="connsiteX3" fmla="*/ 449731 w 467172"/>
                  <a:gd name="connsiteY3" fmla="*/ 108896 h 181949"/>
                  <a:gd name="connsiteX4" fmla="*/ 357807 w 467172"/>
                  <a:gd name="connsiteY4" fmla="*/ 16201 h 181949"/>
                  <a:gd name="connsiteX5" fmla="*/ 8697 w 467172"/>
                  <a:gd name="connsiteY5" fmla="*/ 0 h 181949"/>
                  <a:gd name="connsiteX6" fmla="*/ 357834 w 467172"/>
                  <a:gd name="connsiteY6" fmla="*/ 0 h 181949"/>
                  <a:gd name="connsiteX7" fmla="*/ 467172 w 467172"/>
                  <a:gd name="connsiteY7" fmla="*/ 108922 h 181949"/>
                  <a:gd name="connsiteX8" fmla="*/ 467172 w 467172"/>
                  <a:gd name="connsiteY8" fmla="*/ 174523 h 181949"/>
                  <a:gd name="connsiteX9" fmla="*/ 458475 w 467172"/>
                  <a:gd name="connsiteY9" fmla="*/ 181949 h 181949"/>
                  <a:gd name="connsiteX10" fmla="*/ 8697 w 467172"/>
                  <a:gd name="connsiteY10" fmla="*/ 181949 h 181949"/>
                  <a:gd name="connsiteX11" fmla="*/ 0 w 467172"/>
                  <a:gd name="connsiteY11" fmla="*/ 174523 h 181949"/>
                  <a:gd name="connsiteX12" fmla="*/ 0 w 467172"/>
                  <a:gd name="connsiteY12" fmla="*/ 8664 h 181949"/>
                  <a:gd name="connsiteX13" fmla="*/ 8697 w 467172"/>
                  <a:gd name="connsiteY13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172" h="181949">
                    <a:moveTo>
                      <a:pt x="17441" y="16201"/>
                    </a:moveTo>
                    <a:lnTo>
                      <a:pt x="17441" y="165749"/>
                    </a:lnTo>
                    <a:lnTo>
                      <a:pt x="449731" y="165749"/>
                    </a:lnTo>
                    <a:lnTo>
                      <a:pt x="449731" y="108896"/>
                    </a:lnTo>
                    <a:cubicBezTo>
                      <a:pt x="449731" y="58223"/>
                      <a:pt x="408738" y="16201"/>
                      <a:pt x="357807" y="16201"/>
                    </a:cubicBezTo>
                    <a:close/>
                    <a:moveTo>
                      <a:pt x="8697" y="0"/>
                    </a:moveTo>
                    <a:lnTo>
                      <a:pt x="357834" y="0"/>
                    </a:lnTo>
                    <a:cubicBezTo>
                      <a:pt x="417473" y="0"/>
                      <a:pt x="467172" y="48272"/>
                      <a:pt x="467172" y="108922"/>
                    </a:cubicBezTo>
                    <a:lnTo>
                      <a:pt x="467172" y="174523"/>
                    </a:lnTo>
                    <a:cubicBezTo>
                      <a:pt x="467172" y="178236"/>
                      <a:pt x="463445" y="181949"/>
                      <a:pt x="458475" y="181949"/>
                    </a:cubicBezTo>
                    <a:lnTo>
                      <a:pt x="8697" y="181949"/>
                    </a:lnTo>
                    <a:cubicBezTo>
                      <a:pt x="3727" y="181949"/>
                      <a:pt x="0" y="178236"/>
                      <a:pt x="0" y="174523"/>
                    </a:cubicBezTo>
                    <a:lnTo>
                      <a:pt x="0" y="8664"/>
                    </a:lnTo>
                    <a:cubicBezTo>
                      <a:pt x="0" y="3713"/>
                      <a:pt x="3727" y="0"/>
                      <a:pt x="8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8944C84-6D52-AE49-A841-75B38E245884}"/>
                </a:ext>
              </a:extLst>
            </p:cNvPr>
            <p:cNvGrpSpPr/>
            <p:nvPr/>
          </p:nvGrpSpPr>
          <p:grpSpPr>
            <a:xfrm>
              <a:off x="12941288" y="7687989"/>
              <a:ext cx="6174144" cy="3869541"/>
              <a:chOff x="12941288" y="7687989"/>
              <a:chExt cx="6174144" cy="3869541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8E8CDC5B-3C37-A445-A8D9-17435EB5BDFA}"/>
                  </a:ext>
                </a:extLst>
              </p:cNvPr>
              <p:cNvSpPr/>
              <p:nvPr/>
            </p:nvSpPr>
            <p:spPr>
              <a:xfrm>
                <a:off x="13432130" y="7687989"/>
                <a:ext cx="1823839" cy="11240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5" h="903">
                    <a:moveTo>
                      <a:pt x="1448" y="5"/>
                    </a:moveTo>
                    <a:cubicBezTo>
                      <a:pt x="1439" y="0"/>
                      <a:pt x="1428" y="-1"/>
                      <a:pt x="1418" y="1"/>
                    </a:cubicBezTo>
                    <a:cubicBezTo>
                      <a:pt x="1409" y="4"/>
                      <a:pt x="1401" y="10"/>
                      <a:pt x="1396" y="20"/>
                    </a:cubicBezTo>
                    <a:lnTo>
                      <a:pt x="1187" y="424"/>
                    </a:lnTo>
                    <a:lnTo>
                      <a:pt x="977" y="830"/>
                    </a:lnTo>
                    <a:lnTo>
                      <a:pt x="507" y="830"/>
                    </a:lnTo>
                    <a:lnTo>
                      <a:pt x="36" y="830"/>
                    </a:lnTo>
                    <a:cubicBezTo>
                      <a:pt x="26" y="830"/>
                      <a:pt x="17" y="834"/>
                      <a:pt x="11" y="840"/>
                    </a:cubicBezTo>
                    <a:cubicBezTo>
                      <a:pt x="4" y="847"/>
                      <a:pt x="0" y="856"/>
                      <a:pt x="0" y="867"/>
                    </a:cubicBezTo>
                    <a:cubicBezTo>
                      <a:pt x="0" y="877"/>
                      <a:pt x="4" y="886"/>
                      <a:pt x="11" y="893"/>
                    </a:cubicBezTo>
                    <a:cubicBezTo>
                      <a:pt x="17" y="900"/>
                      <a:pt x="26" y="903"/>
                      <a:pt x="36" y="903"/>
                    </a:cubicBezTo>
                    <a:lnTo>
                      <a:pt x="527" y="903"/>
                    </a:lnTo>
                    <a:lnTo>
                      <a:pt x="1018" y="903"/>
                    </a:lnTo>
                    <a:lnTo>
                      <a:pt x="1239" y="478"/>
                    </a:lnTo>
                    <a:lnTo>
                      <a:pt x="1461" y="53"/>
                    </a:lnTo>
                    <a:cubicBezTo>
                      <a:pt x="1465" y="45"/>
                      <a:pt x="1466" y="36"/>
                      <a:pt x="1464" y="27"/>
                    </a:cubicBezTo>
                    <a:cubicBezTo>
                      <a:pt x="1461" y="18"/>
                      <a:pt x="1456" y="10"/>
                      <a:pt x="1448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7B9A2207-9E15-4645-8823-9C01DC944C6C}"/>
                  </a:ext>
                </a:extLst>
              </p:cNvPr>
              <p:cNvSpPr/>
              <p:nvPr/>
            </p:nvSpPr>
            <p:spPr>
              <a:xfrm>
                <a:off x="14862299" y="8985313"/>
                <a:ext cx="2695893" cy="25722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5" h="2065">
                    <a:moveTo>
                      <a:pt x="2158" y="2065"/>
                    </a:moveTo>
                    <a:cubicBezTo>
                      <a:pt x="2156" y="2065"/>
                      <a:pt x="2154" y="2065"/>
                      <a:pt x="2153" y="2063"/>
                    </a:cubicBezTo>
                    <a:lnTo>
                      <a:pt x="1" y="12"/>
                    </a:lnTo>
                    <a:cubicBezTo>
                      <a:pt x="0" y="8"/>
                      <a:pt x="0" y="4"/>
                      <a:pt x="1" y="2"/>
                    </a:cubicBezTo>
                    <a:cubicBezTo>
                      <a:pt x="4" y="-1"/>
                      <a:pt x="8" y="-1"/>
                      <a:pt x="11" y="2"/>
                    </a:cubicBezTo>
                    <a:lnTo>
                      <a:pt x="2162" y="2054"/>
                    </a:lnTo>
                    <a:cubicBezTo>
                      <a:pt x="2165" y="2056"/>
                      <a:pt x="2165" y="2060"/>
                      <a:pt x="2163" y="2063"/>
                    </a:cubicBezTo>
                    <a:cubicBezTo>
                      <a:pt x="2161" y="2065"/>
                      <a:pt x="2160" y="2065"/>
                      <a:pt x="2158" y="20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7380EA85-B271-0048-B6B5-D8919FCC118A}"/>
                  </a:ext>
                </a:extLst>
              </p:cNvPr>
              <p:cNvSpPr/>
              <p:nvPr/>
            </p:nvSpPr>
            <p:spPr>
              <a:xfrm>
                <a:off x="14498528" y="8985313"/>
                <a:ext cx="2695893" cy="25722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5" h="2065">
                    <a:moveTo>
                      <a:pt x="6" y="2065"/>
                    </a:moveTo>
                    <a:cubicBezTo>
                      <a:pt x="5" y="2065"/>
                      <a:pt x="3" y="2065"/>
                      <a:pt x="2" y="2063"/>
                    </a:cubicBezTo>
                    <a:cubicBezTo>
                      <a:pt x="-1" y="2060"/>
                      <a:pt x="-1" y="2056"/>
                      <a:pt x="2" y="2054"/>
                    </a:cubicBezTo>
                    <a:lnTo>
                      <a:pt x="2154" y="2"/>
                    </a:lnTo>
                    <a:cubicBezTo>
                      <a:pt x="2156" y="-1"/>
                      <a:pt x="2160" y="-1"/>
                      <a:pt x="2163" y="2"/>
                    </a:cubicBezTo>
                    <a:cubicBezTo>
                      <a:pt x="2166" y="4"/>
                      <a:pt x="2165" y="8"/>
                      <a:pt x="2163" y="12"/>
                    </a:cubicBezTo>
                    <a:lnTo>
                      <a:pt x="11" y="2063"/>
                    </a:lnTo>
                    <a:cubicBezTo>
                      <a:pt x="10" y="2065"/>
                      <a:pt x="8" y="2065"/>
                      <a:pt x="6" y="20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A65135F4-0684-9043-A2EF-A431A1667CEB}"/>
                  </a:ext>
                </a:extLst>
              </p:cNvPr>
              <p:cNvSpPr/>
              <p:nvPr/>
            </p:nvSpPr>
            <p:spPr>
              <a:xfrm>
                <a:off x="12948763" y="8813334"/>
                <a:ext cx="6157948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4" h="145">
                    <a:moveTo>
                      <a:pt x="4872" y="145"/>
                    </a:moveTo>
                    <a:lnTo>
                      <a:pt x="2472" y="145"/>
                    </a:lnTo>
                    <a:lnTo>
                      <a:pt x="72" y="145"/>
                    </a:lnTo>
                    <a:cubicBezTo>
                      <a:pt x="52" y="145"/>
                      <a:pt x="35" y="136"/>
                      <a:pt x="21" y="123"/>
                    </a:cubicBezTo>
                    <a:cubicBezTo>
                      <a:pt x="9" y="111"/>
                      <a:pt x="0" y="92"/>
                      <a:pt x="0" y="72"/>
                    </a:cubicBezTo>
                    <a:cubicBezTo>
                      <a:pt x="0" y="52"/>
                      <a:pt x="9" y="35"/>
                      <a:pt x="21" y="22"/>
                    </a:cubicBezTo>
                    <a:cubicBezTo>
                      <a:pt x="35" y="8"/>
                      <a:pt x="52" y="0"/>
                      <a:pt x="72" y="0"/>
                    </a:cubicBezTo>
                    <a:lnTo>
                      <a:pt x="2472" y="0"/>
                    </a:lnTo>
                    <a:lnTo>
                      <a:pt x="4872" y="0"/>
                    </a:lnTo>
                    <a:cubicBezTo>
                      <a:pt x="4892" y="0"/>
                      <a:pt x="4910" y="8"/>
                      <a:pt x="4923" y="22"/>
                    </a:cubicBezTo>
                    <a:cubicBezTo>
                      <a:pt x="4936" y="35"/>
                      <a:pt x="4944" y="52"/>
                      <a:pt x="4944" y="72"/>
                    </a:cubicBezTo>
                    <a:cubicBezTo>
                      <a:pt x="4944" y="92"/>
                      <a:pt x="4936" y="111"/>
                      <a:pt x="4923" y="123"/>
                    </a:cubicBezTo>
                    <a:cubicBezTo>
                      <a:pt x="4910" y="136"/>
                      <a:pt x="4892" y="145"/>
                      <a:pt x="4872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D2CFC9A2-AE36-FF41-8617-ED12A46120D7}"/>
                  </a:ext>
                </a:extLst>
              </p:cNvPr>
              <p:cNvSpPr/>
              <p:nvPr/>
            </p:nvSpPr>
            <p:spPr>
              <a:xfrm>
                <a:off x="12941288" y="8805856"/>
                <a:ext cx="6174144" cy="194412"/>
              </a:xfrm>
              <a:custGeom>
                <a:avLst/>
                <a:gdLst>
                  <a:gd name="connsiteX0" fmla="*/ 97155 w 6174144"/>
                  <a:gd name="connsiteY0" fmla="*/ 16201 h 194412"/>
                  <a:gd name="connsiteX1" fmla="*/ 39860 w 6174144"/>
                  <a:gd name="connsiteY1" fmla="*/ 40935 h 194412"/>
                  <a:gd name="connsiteX2" fmla="*/ 16195 w 6174144"/>
                  <a:gd name="connsiteY2" fmla="*/ 96588 h 194412"/>
                  <a:gd name="connsiteX3" fmla="*/ 39860 w 6174144"/>
                  <a:gd name="connsiteY3" fmla="*/ 153477 h 194412"/>
                  <a:gd name="connsiteX4" fmla="*/ 97155 w 6174144"/>
                  <a:gd name="connsiteY4" fmla="*/ 178211 h 194412"/>
                  <a:gd name="connsiteX5" fmla="*/ 6075742 w 6174144"/>
                  <a:gd name="connsiteY5" fmla="*/ 178211 h 194412"/>
                  <a:gd name="connsiteX6" fmla="*/ 6133036 w 6174144"/>
                  <a:gd name="connsiteY6" fmla="*/ 153477 h 194412"/>
                  <a:gd name="connsiteX7" fmla="*/ 6156702 w 6174144"/>
                  <a:gd name="connsiteY7" fmla="*/ 96588 h 194412"/>
                  <a:gd name="connsiteX8" fmla="*/ 6133036 w 6174144"/>
                  <a:gd name="connsiteY8" fmla="*/ 40935 h 194412"/>
                  <a:gd name="connsiteX9" fmla="*/ 6075742 w 6174144"/>
                  <a:gd name="connsiteY9" fmla="*/ 16201 h 194412"/>
                  <a:gd name="connsiteX10" fmla="*/ 97152 w 6174144"/>
                  <a:gd name="connsiteY10" fmla="*/ 0 h 194412"/>
                  <a:gd name="connsiteX11" fmla="*/ 6075746 w 6174144"/>
                  <a:gd name="connsiteY11" fmla="*/ 0 h 194412"/>
                  <a:gd name="connsiteX12" fmla="*/ 6145496 w 6174144"/>
                  <a:gd name="connsiteY12" fmla="*/ 28481 h 194412"/>
                  <a:gd name="connsiteX13" fmla="*/ 6174144 w 6174144"/>
                  <a:gd name="connsiteY13" fmla="*/ 96587 h 194412"/>
                  <a:gd name="connsiteX14" fmla="*/ 6145496 w 6174144"/>
                  <a:gd name="connsiteY14" fmla="*/ 165931 h 194412"/>
                  <a:gd name="connsiteX15" fmla="*/ 6075746 w 6174144"/>
                  <a:gd name="connsiteY15" fmla="*/ 194412 h 194412"/>
                  <a:gd name="connsiteX16" fmla="*/ 97152 w 6174144"/>
                  <a:gd name="connsiteY16" fmla="*/ 194412 h 194412"/>
                  <a:gd name="connsiteX17" fmla="*/ 27402 w 6174144"/>
                  <a:gd name="connsiteY17" fmla="*/ 165931 h 194412"/>
                  <a:gd name="connsiteX18" fmla="*/ 0 w 6174144"/>
                  <a:gd name="connsiteY18" fmla="*/ 96587 h 194412"/>
                  <a:gd name="connsiteX19" fmla="*/ 27402 w 6174144"/>
                  <a:gd name="connsiteY19" fmla="*/ 28481 h 194412"/>
                  <a:gd name="connsiteX20" fmla="*/ 97152 w 6174144"/>
                  <a:gd name="connsiteY20" fmla="*/ 0 h 19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4144" h="194412">
                    <a:moveTo>
                      <a:pt x="97155" y="16201"/>
                    </a:moveTo>
                    <a:cubicBezTo>
                      <a:pt x="75981" y="16201"/>
                      <a:pt x="54807" y="24858"/>
                      <a:pt x="39860" y="40935"/>
                    </a:cubicBezTo>
                    <a:cubicBezTo>
                      <a:pt x="24914" y="55776"/>
                      <a:pt x="16195" y="75563"/>
                      <a:pt x="16195" y="96588"/>
                    </a:cubicBezTo>
                    <a:cubicBezTo>
                      <a:pt x="16195" y="118849"/>
                      <a:pt x="24914" y="138636"/>
                      <a:pt x="39860" y="153477"/>
                    </a:cubicBezTo>
                    <a:cubicBezTo>
                      <a:pt x="54807" y="168317"/>
                      <a:pt x="75981" y="178211"/>
                      <a:pt x="97155" y="178211"/>
                    </a:cubicBezTo>
                    <a:lnTo>
                      <a:pt x="6075742" y="178211"/>
                    </a:lnTo>
                    <a:cubicBezTo>
                      <a:pt x="6096916" y="178211"/>
                      <a:pt x="6118090" y="168317"/>
                      <a:pt x="6133036" y="153477"/>
                    </a:cubicBezTo>
                    <a:cubicBezTo>
                      <a:pt x="6147984" y="138636"/>
                      <a:pt x="6156702" y="118849"/>
                      <a:pt x="6156702" y="96588"/>
                    </a:cubicBezTo>
                    <a:cubicBezTo>
                      <a:pt x="6156702" y="75563"/>
                      <a:pt x="6147984" y="55776"/>
                      <a:pt x="6133036" y="40935"/>
                    </a:cubicBezTo>
                    <a:cubicBezTo>
                      <a:pt x="6118090" y="24858"/>
                      <a:pt x="6096916" y="16201"/>
                      <a:pt x="6075742" y="16201"/>
                    </a:cubicBezTo>
                    <a:close/>
                    <a:moveTo>
                      <a:pt x="97152" y="0"/>
                    </a:moveTo>
                    <a:lnTo>
                      <a:pt x="6075746" y="0"/>
                    </a:lnTo>
                    <a:cubicBezTo>
                      <a:pt x="6101902" y="0"/>
                      <a:pt x="6126814" y="9906"/>
                      <a:pt x="6145496" y="28481"/>
                    </a:cubicBezTo>
                    <a:cubicBezTo>
                      <a:pt x="6162934" y="47055"/>
                      <a:pt x="6174144" y="71821"/>
                      <a:pt x="6174144" y="96587"/>
                    </a:cubicBezTo>
                    <a:cubicBezTo>
                      <a:pt x="6174144" y="122591"/>
                      <a:pt x="6162934" y="147357"/>
                      <a:pt x="6145496" y="165931"/>
                    </a:cubicBezTo>
                    <a:cubicBezTo>
                      <a:pt x="6126814" y="184506"/>
                      <a:pt x="6101902" y="194412"/>
                      <a:pt x="6075746" y="194412"/>
                    </a:cubicBezTo>
                    <a:lnTo>
                      <a:pt x="97152" y="194412"/>
                    </a:lnTo>
                    <a:cubicBezTo>
                      <a:pt x="70996" y="194412"/>
                      <a:pt x="47331" y="184506"/>
                      <a:pt x="27402" y="165931"/>
                    </a:cubicBezTo>
                    <a:cubicBezTo>
                      <a:pt x="9964" y="147357"/>
                      <a:pt x="0" y="122591"/>
                      <a:pt x="0" y="96587"/>
                    </a:cubicBezTo>
                    <a:cubicBezTo>
                      <a:pt x="0" y="71821"/>
                      <a:pt x="9964" y="47055"/>
                      <a:pt x="27402" y="28481"/>
                    </a:cubicBezTo>
                    <a:cubicBezTo>
                      <a:pt x="47331" y="9906"/>
                      <a:pt x="70996" y="0"/>
                      <a:pt x="97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C6B1D93E-D053-604B-97A9-67AA45181558}"/>
                  </a:ext>
                </a:extLst>
              </p:cNvPr>
              <p:cNvSpPr/>
              <p:nvPr/>
            </p:nvSpPr>
            <p:spPr>
              <a:xfrm>
                <a:off x="12948763" y="8813334"/>
                <a:ext cx="6157948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4" h="145">
                    <a:moveTo>
                      <a:pt x="4872" y="145"/>
                    </a:moveTo>
                    <a:lnTo>
                      <a:pt x="2472" y="145"/>
                    </a:lnTo>
                    <a:lnTo>
                      <a:pt x="72" y="145"/>
                    </a:lnTo>
                    <a:cubicBezTo>
                      <a:pt x="52" y="145"/>
                      <a:pt x="35" y="136"/>
                      <a:pt x="21" y="123"/>
                    </a:cubicBezTo>
                    <a:cubicBezTo>
                      <a:pt x="9" y="111"/>
                      <a:pt x="0" y="92"/>
                      <a:pt x="0" y="72"/>
                    </a:cubicBezTo>
                    <a:cubicBezTo>
                      <a:pt x="0" y="52"/>
                      <a:pt x="9" y="35"/>
                      <a:pt x="21" y="22"/>
                    </a:cubicBezTo>
                    <a:cubicBezTo>
                      <a:pt x="35" y="8"/>
                      <a:pt x="52" y="0"/>
                      <a:pt x="72" y="0"/>
                    </a:cubicBezTo>
                    <a:lnTo>
                      <a:pt x="2472" y="0"/>
                    </a:lnTo>
                    <a:lnTo>
                      <a:pt x="4872" y="0"/>
                    </a:lnTo>
                    <a:cubicBezTo>
                      <a:pt x="4892" y="0"/>
                      <a:pt x="4910" y="8"/>
                      <a:pt x="4923" y="22"/>
                    </a:cubicBezTo>
                    <a:cubicBezTo>
                      <a:pt x="4936" y="35"/>
                      <a:pt x="4944" y="52"/>
                      <a:pt x="4944" y="72"/>
                    </a:cubicBezTo>
                    <a:cubicBezTo>
                      <a:pt x="4944" y="92"/>
                      <a:pt x="4936" y="111"/>
                      <a:pt x="4923" y="123"/>
                    </a:cubicBezTo>
                    <a:cubicBezTo>
                      <a:pt x="4910" y="136"/>
                      <a:pt x="4892" y="145"/>
                      <a:pt x="4872" y="14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0BDD131-1DDD-0C48-B099-3914D4A5A38F}"/>
                  </a:ext>
                </a:extLst>
              </p:cNvPr>
              <p:cNvSpPr/>
              <p:nvPr/>
            </p:nvSpPr>
            <p:spPr>
              <a:xfrm>
                <a:off x="15801626" y="8499284"/>
                <a:ext cx="801044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4" h="99">
                    <a:moveTo>
                      <a:pt x="106" y="0"/>
                    </a:moveTo>
                    <a:lnTo>
                      <a:pt x="0" y="0"/>
                    </a:lnTo>
                    <a:lnTo>
                      <a:pt x="0" y="99"/>
                    </a:lnTo>
                    <a:lnTo>
                      <a:pt x="106" y="99"/>
                    </a:lnTo>
                    <a:lnTo>
                      <a:pt x="644" y="99"/>
                    </a:lnTo>
                    <a:lnTo>
                      <a:pt x="644" y="49"/>
                    </a:lnTo>
                    <a:lnTo>
                      <a:pt x="64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508B2A1E-7089-C540-AA14-53A006D9A05B}"/>
                  </a:ext>
                </a:extLst>
              </p:cNvPr>
              <p:cNvSpPr/>
              <p:nvPr/>
            </p:nvSpPr>
            <p:spPr>
              <a:xfrm>
                <a:off x="15792905" y="8491807"/>
                <a:ext cx="818485" cy="138331"/>
              </a:xfrm>
              <a:custGeom>
                <a:avLst/>
                <a:gdLst>
                  <a:gd name="connsiteX0" fmla="*/ 16195 w 818485"/>
                  <a:gd name="connsiteY0" fmla="*/ 16201 h 138331"/>
                  <a:gd name="connsiteX1" fmla="*/ 16195 w 818485"/>
                  <a:gd name="connsiteY1" fmla="*/ 120884 h 138331"/>
                  <a:gd name="connsiteX2" fmla="*/ 801044 w 818485"/>
                  <a:gd name="connsiteY2" fmla="*/ 120884 h 138331"/>
                  <a:gd name="connsiteX3" fmla="*/ 801044 w 818485"/>
                  <a:gd name="connsiteY3" fmla="*/ 16201 h 138331"/>
                  <a:gd name="connsiteX4" fmla="*/ 0 w 818485"/>
                  <a:gd name="connsiteY4" fmla="*/ 0 h 138331"/>
                  <a:gd name="connsiteX5" fmla="*/ 818485 w 818485"/>
                  <a:gd name="connsiteY5" fmla="*/ 0 h 138331"/>
                  <a:gd name="connsiteX6" fmla="*/ 818485 w 818485"/>
                  <a:gd name="connsiteY6" fmla="*/ 138331 h 138331"/>
                  <a:gd name="connsiteX7" fmla="*/ 0 w 818485"/>
                  <a:gd name="connsiteY7" fmla="*/ 138331 h 13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8485" h="138331">
                    <a:moveTo>
                      <a:pt x="16195" y="16201"/>
                    </a:moveTo>
                    <a:lnTo>
                      <a:pt x="16195" y="120884"/>
                    </a:lnTo>
                    <a:lnTo>
                      <a:pt x="801044" y="120884"/>
                    </a:lnTo>
                    <a:lnTo>
                      <a:pt x="801044" y="16201"/>
                    </a:lnTo>
                    <a:close/>
                    <a:moveTo>
                      <a:pt x="0" y="0"/>
                    </a:moveTo>
                    <a:lnTo>
                      <a:pt x="818485" y="0"/>
                    </a:lnTo>
                    <a:lnTo>
                      <a:pt x="818485" y="138331"/>
                    </a:lnTo>
                    <a:lnTo>
                      <a:pt x="0" y="13833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61AEB754-9BB8-BD45-A67C-E1DFBDA06C10}"/>
                  </a:ext>
                </a:extLst>
              </p:cNvPr>
              <p:cNvSpPr/>
              <p:nvPr/>
            </p:nvSpPr>
            <p:spPr>
              <a:xfrm>
                <a:off x="15202400" y="8499284"/>
                <a:ext cx="597980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1" h="99">
                    <a:moveTo>
                      <a:pt x="49" y="0"/>
                    </a:moveTo>
                    <a:cubicBezTo>
                      <a:pt x="36" y="0"/>
                      <a:pt x="24" y="6"/>
                      <a:pt x="15" y="14"/>
                    </a:cubicBezTo>
                    <a:cubicBezTo>
                      <a:pt x="6" y="24"/>
                      <a:pt x="0" y="36"/>
                      <a:pt x="0" y="49"/>
                    </a:cubicBezTo>
                    <a:cubicBezTo>
                      <a:pt x="0" y="63"/>
                      <a:pt x="6" y="76"/>
                      <a:pt x="15" y="84"/>
                    </a:cubicBezTo>
                    <a:cubicBezTo>
                      <a:pt x="24" y="93"/>
                      <a:pt x="36" y="99"/>
                      <a:pt x="49" y="99"/>
                    </a:cubicBezTo>
                    <a:lnTo>
                      <a:pt x="481" y="99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1331F94E-B627-0749-9842-69DC093D8435}"/>
                  </a:ext>
                </a:extLst>
              </p:cNvPr>
              <p:cNvSpPr/>
              <p:nvPr/>
            </p:nvSpPr>
            <p:spPr>
              <a:xfrm>
                <a:off x="15194922" y="8491807"/>
                <a:ext cx="612930" cy="138331"/>
              </a:xfrm>
              <a:custGeom>
                <a:avLst/>
                <a:gdLst>
                  <a:gd name="connsiteX0" fmla="*/ 68406 w 612930"/>
                  <a:gd name="connsiteY0" fmla="*/ 16201 h 138331"/>
                  <a:gd name="connsiteX1" fmla="*/ 32356 w 612930"/>
                  <a:gd name="connsiteY1" fmla="*/ 30980 h 138331"/>
                  <a:gd name="connsiteX2" fmla="*/ 16195 w 612930"/>
                  <a:gd name="connsiteY2" fmla="*/ 67927 h 138331"/>
                  <a:gd name="connsiteX3" fmla="*/ 32356 w 612930"/>
                  <a:gd name="connsiteY3" fmla="*/ 104874 h 138331"/>
                  <a:gd name="connsiteX4" fmla="*/ 68406 w 612930"/>
                  <a:gd name="connsiteY4" fmla="*/ 120884 h 138331"/>
                  <a:gd name="connsiteX5" fmla="*/ 596734 w 612930"/>
                  <a:gd name="connsiteY5" fmla="*/ 120884 h 138331"/>
                  <a:gd name="connsiteX6" fmla="*/ 596734 w 612930"/>
                  <a:gd name="connsiteY6" fmla="*/ 16201 h 138331"/>
                  <a:gd name="connsiteX7" fmla="*/ 68380 w 612930"/>
                  <a:gd name="connsiteY7" fmla="*/ 0 h 138331"/>
                  <a:gd name="connsiteX8" fmla="*/ 612930 w 612930"/>
                  <a:gd name="connsiteY8" fmla="*/ 0 h 138331"/>
                  <a:gd name="connsiteX9" fmla="*/ 612930 w 612930"/>
                  <a:gd name="connsiteY9" fmla="*/ 138331 h 138331"/>
                  <a:gd name="connsiteX10" fmla="*/ 68380 w 612930"/>
                  <a:gd name="connsiteY10" fmla="*/ 138331 h 138331"/>
                  <a:gd name="connsiteX11" fmla="*/ 19892 w 612930"/>
                  <a:gd name="connsiteY11" fmla="*/ 117334 h 138331"/>
                  <a:gd name="connsiteX12" fmla="*/ 0 w 612930"/>
                  <a:gd name="connsiteY12" fmla="*/ 67930 h 138331"/>
                  <a:gd name="connsiteX13" fmla="*/ 19892 w 612930"/>
                  <a:gd name="connsiteY13" fmla="*/ 19762 h 138331"/>
                  <a:gd name="connsiteX14" fmla="*/ 68380 w 612930"/>
                  <a:gd name="connsiteY14" fmla="*/ 0 h 13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2930" h="138331">
                    <a:moveTo>
                      <a:pt x="68406" y="16201"/>
                    </a:moveTo>
                    <a:cubicBezTo>
                      <a:pt x="54732" y="16201"/>
                      <a:pt x="41057" y="21127"/>
                      <a:pt x="32356" y="30980"/>
                    </a:cubicBezTo>
                    <a:cubicBezTo>
                      <a:pt x="21167" y="40832"/>
                      <a:pt x="16195" y="54380"/>
                      <a:pt x="16195" y="67927"/>
                    </a:cubicBezTo>
                    <a:cubicBezTo>
                      <a:pt x="16195" y="82705"/>
                      <a:pt x="21167" y="95021"/>
                      <a:pt x="32356" y="104874"/>
                    </a:cubicBezTo>
                    <a:cubicBezTo>
                      <a:pt x="41057" y="115958"/>
                      <a:pt x="54732" y="120884"/>
                      <a:pt x="68406" y="120884"/>
                    </a:cubicBezTo>
                    <a:lnTo>
                      <a:pt x="596734" y="120884"/>
                    </a:lnTo>
                    <a:lnTo>
                      <a:pt x="596734" y="16201"/>
                    </a:lnTo>
                    <a:close/>
                    <a:moveTo>
                      <a:pt x="68380" y="0"/>
                    </a:moveTo>
                    <a:lnTo>
                      <a:pt x="612930" y="0"/>
                    </a:lnTo>
                    <a:lnTo>
                      <a:pt x="612930" y="138331"/>
                    </a:lnTo>
                    <a:lnTo>
                      <a:pt x="68380" y="138331"/>
                    </a:lnTo>
                    <a:cubicBezTo>
                      <a:pt x="50974" y="138331"/>
                      <a:pt x="33568" y="129685"/>
                      <a:pt x="19892" y="117334"/>
                    </a:cubicBezTo>
                    <a:cubicBezTo>
                      <a:pt x="6216" y="104983"/>
                      <a:pt x="0" y="87692"/>
                      <a:pt x="0" y="67930"/>
                    </a:cubicBezTo>
                    <a:cubicBezTo>
                      <a:pt x="0" y="50639"/>
                      <a:pt x="6216" y="32113"/>
                      <a:pt x="19892" y="19762"/>
                    </a:cubicBezTo>
                    <a:cubicBezTo>
                      <a:pt x="33568" y="6175"/>
                      <a:pt x="50974" y="0"/>
                      <a:pt x="68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94F9D9FE-5CF9-2E4F-AD5E-D914EE4A5264}"/>
                  </a:ext>
                </a:extLst>
              </p:cNvPr>
              <p:cNvSpPr/>
              <p:nvPr/>
            </p:nvSpPr>
            <p:spPr>
              <a:xfrm>
                <a:off x="15202400" y="8499284"/>
                <a:ext cx="597980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1" h="99">
                    <a:moveTo>
                      <a:pt x="49" y="0"/>
                    </a:moveTo>
                    <a:cubicBezTo>
                      <a:pt x="36" y="0"/>
                      <a:pt x="24" y="6"/>
                      <a:pt x="15" y="14"/>
                    </a:cubicBezTo>
                    <a:cubicBezTo>
                      <a:pt x="6" y="24"/>
                      <a:pt x="0" y="36"/>
                      <a:pt x="0" y="49"/>
                    </a:cubicBezTo>
                    <a:cubicBezTo>
                      <a:pt x="0" y="63"/>
                      <a:pt x="6" y="76"/>
                      <a:pt x="15" y="84"/>
                    </a:cubicBezTo>
                    <a:cubicBezTo>
                      <a:pt x="24" y="93"/>
                      <a:pt x="36" y="99"/>
                      <a:pt x="49" y="99"/>
                    </a:cubicBezTo>
                    <a:lnTo>
                      <a:pt x="481" y="99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659DD6D1-98E7-2F4B-A758-7B2E05CC7DF6}"/>
                  </a:ext>
                </a:extLst>
              </p:cNvPr>
              <p:cNvSpPr/>
              <p:nvPr/>
            </p:nvSpPr>
            <p:spPr>
              <a:xfrm>
                <a:off x="15313275" y="8540410"/>
                <a:ext cx="379966" cy="33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" h="28">
                    <a:moveTo>
                      <a:pt x="293" y="0"/>
                    </a:moveTo>
                    <a:lnTo>
                      <a:pt x="153" y="0"/>
                    </a:lnTo>
                    <a:lnTo>
                      <a:pt x="13" y="0"/>
                    </a:lnTo>
                    <a:cubicBezTo>
                      <a:pt x="9" y="0"/>
                      <a:pt x="6" y="2"/>
                      <a:pt x="3" y="5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18"/>
                      <a:pt x="1" y="21"/>
                      <a:pt x="3" y="24"/>
                    </a:cubicBezTo>
                    <a:cubicBezTo>
                      <a:pt x="6" y="26"/>
                      <a:pt x="9" y="28"/>
                      <a:pt x="13" y="28"/>
                    </a:cubicBezTo>
                    <a:lnTo>
                      <a:pt x="153" y="28"/>
                    </a:lnTo>
                    <a:lnTo>
                      <a:pt x="293" y="28"/>
                    </a:lnTo>
                    <a:cubicBezTo>
                      <a:pt x="296" y="28"/>
                      <a:pt x="300" y="26"/>
                      <a:pt x="302" y="24"/>
                    </a:cubicBezTo>
                    <a:cubicBezTo>
                      <a:pt x="305" y="21"/>
                      <a:pt x="306" y="18"/>
                      <a:pt x="306" y="14"/>
                    </a:cubicBezTo>
                    <a:cubicBezTo>
                      <a:pt x="306" y="10"/>
                      <a:pt x="305" y="7"/>
                      <a:pt x="302" y="5"/>
                    </a:cubicBezTo>
                    <a:cubicBezTo>
                      <a:pt x="300" y="2"/>
                      <a:pt x="296" y="0"/>
                      <a:pt x="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D6C49DF8-3C39-9342-B17A-F7C5496A4A33}"/>
                  </a:ext>
                </a:extLst>
              </p:cNvPr>
              <p:cNvSpPr/>
              <p:nvPr/>
            </p:nvSpPr>
            <p:spPr>
              <a:xfrm>
                <a:off x="15683275" y="8666279"/>
                <a:ext cx="1261984" cy="102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4" h="83">
                    <a:moveTo>
                      <a:pt x="0" y="83"/>
                    </a:moveTo>
                    <a:lnTo>
                      <a:pt x="1014" y="83"/>
                    </a:lnTo>
                    <a:cubicBezTo>
                      <a:pt x="1014" y="83"/>
                      <a:pt x="1014" y="82"/>
                      <a:pt x="1014" y="81"/>
                    </a:cubicBezTo>
                    <a:lnTo>
                      <a:pt x="1014" y="42"/>
                    </a:lnTo>
                    <a:lnTo>
                      <a:pt x="1014" y="2"/>
                    </a:lnTo>
                    <a:cubicBezTo>
                      <a:pt x="1014" y="1"/>
                      <a:pt x="1014" y="0"/>
                      <a:pt x="101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0A4074B5-0300-6F43-BAA8-F69CC5AD00B7}"/>
                  </a:ext>
                </a:extLst>
              </p:cNvPr>
              <p:cNvSpPr/>
              <p:nvPr/>
            </p:nvSpPr>
            <p:spPr>
              <a:xfrm>
                <a:off x="15675801" y="8657555"/>
                <a:ext cx="1278183" cy="119638"/>
              </a:xfrm>
              <a:custGeom>
                <a:avLst/>
                <a:gdLst>
                  <a:gd name="connsiteX0" fmla="*/ 17441 w 1278183"/>
                  <a:gd name="connsiteY0" fmla="*/ 16201 h 119638"/>
                  <a:gd name="connsiteX1" fmla="*/ 17441 w 1278183"/>
                  <a:gd name="connsiteY1" fmla="*/ 103437 h 119638"/>
                  <a:gd name="connsiteX2" fmla="*/ 1261987 w 1278183"/>
                  <a:gd name="connsiteY2" fmla="*/ 103437 h 119638"/>
                  <a:gd name="connsiteX3" fmla="*/ 1261987 w 1278183"/>
                  <a:gd name="connsiteY3" fmla="*/ 16201 h 119638"/>
                  <a:gd name="connsiteX4" fmla="*/ 0 w 1278183"/>
                  <a:gd name="connsiteY4" fmla="*/ 0 h 119638"/>
                  <a:gd name="connsiteX5" fmla="*/ 1276937 w 1278183"/>
                  <a:gd name="connsiteY5" fmla="*/ 0 h 119638"/>
                  <a:gd name="connsiteX6" fmla="*/ 1278183 w 1278183"/>
                  <a:gd name="connsiteY6" fmla="*/ 7400 h 119638"/>
                  <a:gd name="connsiteX7" fmla="*/ 1278183 w 1278183"/>
                  <a:gd name="connsiteY7" fmla="*/ 11100 h 119638"/>
                  <a:gd name="connsiteX8" fmla="*/ 1278183 w 1278183"/>
                  <a:gd name="connsiteY8" fmla="*/ 108538 h 119638"/>
                  <a:gd name="connsiteX9" fmla="*/ 1278183 w 1278183"/>
                  <a:gd name="connsiteY9" fmla="*/ 111004 h 119638"/>
                  <a:gd name="connsiteX10" fmla="*/ 1276937 w 1278183"/>
                  <a:gd name="connsiteY10" fmla="*/ 119638 h 119638"/>
                  <a:gd name="connsiteX11" fmla="*/ 1269471 w 1278183"/>
                  <a:gd name="connsiteY11" fmla="*/ 119638 h 119638"/>
                  <a:gd name="connsiteX12" fmla="*/ 0 w 1278183"/>
                  <a:gd name="connsiteY12" fmla="*/ 119638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8183" h="119638">
                    <a:moveTo>
                      <a:pt x="17441" y="16201"/>
                    </a:moveTo>
                    <a:lnTo>
                      <a:pt x="17441" y="103437"/>
                    </a:lnTo>
                    <a:lnTo>
                      <a:pt x="1261987" y="103437"/>
                    </a:lnTo>
                    <a:lnTo>
                      <a:pt x="1261987" y="16201"/>
                    </a:lnTo>
                    <a:close/>
                    <a:moveTo>
                      <a:pt x="0" y="0"/>
                    </a:moveTo>
                    <a:lnTo>
                      <a:pt x="1276937" y="0"/>
                    </a:lnTo>
                    <a:lnTo>
                      <a:pt x="1278183" y="7400"/>
                    </a:lnTo>
                    <a:cubicBezTo>
                      <a:pt x="1278183" y="8634"/>
                      <a:pt x="1278183" y="9867"/>
                      <a:pt x="1278183" y="11100"/>
                    </a:cubicBezTo>
                    <a:lnTo>
                      <a:pt x="1278183" y="108538"/>
                    </a:lnTo>
                    <a:cubicBezTo>
                      <a:pt x="1278183" y="109771"/>
                      <a:pt x="1278183" y="111004"/>
                      <a:pt x="1278183" y="111004"/>
                    </a:cubicBezTo>
                    <a:lnTo>
                      <a:pt x="1276937" y="119638"/>
                    </a:lnTo>
                    <a:lnTo>
                      <a:pt x="1269471" y="119638"/>
                    </a:lnTo>
                    <a:lnTo>
                      <a:pt x="0" y="11963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9AF3FA73-5901-1941-8833-DD2870F358E5}"/>
                  </a:ext>
                </a:extLst>
              </p:cNvPr>
              <p:cNvSpPr/>
              <p:nvPr/>
            </p:nvSpPr>
            <p:spPr>
              <a:xfrm>
                <a:off x="15546238" y="8622661"/>
                <a:ext cx="1399024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4" h="153">
                    <a:moveTo>
                      <a:pt x="110" y="118"/>
                    </a:moveTo>
                    <a:lnTo>
                      <a:pt x="110" y="35"/>
                    </a:lnTo>
                    <a:lnTo>
                      <a:pt x="1124" y="35"/>
                    </a:lnTo>
                    <a:cubicBezTo>
                      <a:pt x="1124" y="25"/>
                      <a:pt x="1119" y="17"/>
                      <a:pt x="1113" y="11"/>
                    </a:cubicBezTo>
                    <a:cubicBezTo>
                      <a:pt x="1107" y="4"/>
                      <a:pt x="1097" y="0"/>
                      <a:pt x="1087" y="0"/>
                    </a:cubicBezTo>
                    <a:lnTo>
                      <a:pt x="562" y="0"/>
                    </a:lnTo>
                    <a:lnTo>
                      <a:pt x="38" y="0"/>
                    </a:lnTo>
                    <a:cubicBezTo>
                      <a:pt x="27" y="0"/>
                      <a:pt x="17" y="4"/>
                      <a:pt x="11" y="11"/>
                    </a:cubicBezTo>
                    <a:cubicBezTo>
                      <a:pt x="4" y="18"/>
                      <a:pt x="0" y="27"/>
                      <a:pt x="0" y="37"/>
                    </a:cubicBezTo>
                    <a:lnTo>
                      <a:pt x="0" y="77"/>
                    </a:lnTo>
                    <a:lnTo>
                      <a:pt x="0" y="116"/>
                    </a:lnTo>
                    <a:cubicBezTo>
                      <a:pt x="0" y="126"/>
                      <a:pt x="4" y="136"/>
                      <a:pt x="11" y="142"/>
                    </a:cubicBezTo>
                    <a:cubicBezTo>
                      <a:pt x="17" y="149"/>
                      <a:pt x="27" y="153"/>
                      <a:pt x="38" y="153"/>
                    </a:cubicBezTo>
                    <a:lnTo>
                      <a:pt x="562" y="153"/>
                    </a:lnTo>
                    <a:lnTo>
                      <a:pt x="1087" y="153"/>
                    </a:lnTo>
                    <a:cubicBezTo>
                      <a:pt x="1097" y="153"/>
                      <a:pt x="1107" y="149"/>
                      <a:pt x="1113" y="142"/>
                    </a:cubicBezTo>
                    <a:cubicBezTo>
                      <a:pt x="1119" y="136"/>
                      <a:pt x="1124" y="128"/>
                      <a:pt x="1124" y="1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6203C47-1234-BE44-AA7B-589FB269221A}"/>
                  </a:ext>
                </a:extLst>
              </p:cNvPr>
              <p:cNvSpPr/>
              <p:nvPr/>
            </p:nvSpPr>
            <p:spPr>
              <a:xfrm>
                <a:off x="15537518" y="8613937"/>
                <a:ext cx="1417710" cy="206874"/>
              </a:xfrm>
              <a:custGeom>
                <a:avLst/>
                <a:gdLst>
                  <a:gd name="connsiteX0" fmla="*/ 56024 w 1417710"/>
                  <a:gd name="connsiteY0" fmla="*/ 17447 h 206874"/>
                  <a:gd name="connsiteX1" fmla="*/ 28642 w 1417710"/>
                  <a:gd name="connsiteY1" fmla="*/ 28583 h 206874"/>
                  <a:gd name="connsiteX2" fmla="*/ 16195 w 1417710"/>
                  <a:gd name="connsiteY2" fmla="*/ 54567 h 206874"/>
                  <a:gd name="connsiteX3" fmla="*/ 16195 w 1417710"/>
                  <a:gd name="connsiteY3" fmla="*/ 152316 h 206874"/>
                  <a:gd name="connsiteX4" fmla="*/ 28642 w 1417710"/>
                  <a:gd name="connsiteY4" fmla="*/ 179537 h 206874"/>
                  <a:gd name="connsiteX5" fmla="*/ 56024 w 1417710"/>
                  <a:gd name="connsiteY5" fmla="*/ 190673 h 206874"/>
                  <a:gd name="connsiteX6" fmla="*/ 1361682 w 1417710"/>
                  <a:gd name="connsiteY6" fmla="*/ 190673 h 206874"/>
                  <a:gd name="connsiteX7" fmla="*/ 1387820 w 1417710"/>
                  <a:gd name="connsiteY7" fmla="*/ 179537 h 206874"/>
                  <a:gd name="connsiteX8" fmla="*/ 1397778 w 1417710"/>
                  <a:gd name="connsiteY8" fmla="*/ 163452 h 206874"/>
                  <a:gd name="connsiteX9" fmla="*/ 138173 w 1417710"/>
                  <a:gd name="connsiteY9" fmla="*/ 163452 h 206874"/>
                  <a:gd name="connsiteX10" fmla="*/ 138173 w 1417710"/>
                  <a:gd name="connsiteY10" fmla="*/ 43431 h 206874"/>
                  <a:gd name="connsiteX11" fmla="*/ 1397778 w 1417710"/>
                  <a:gd name="connsiteY11" fmla="*/ 43431 h 206874"/>
                  <a:gd name="connsiteX12" fmla="*/ 1387820 w 1417710"/>
                  <a:gd name="connsiteY12" fmla="*/ 28583 h 206874"/>
                  <a:gd name="connsiteX13" fmla="*/ 1361682 w 1417710"/>
                  <a:gd name="connsiteY13" fmla="*/ 17447 h 206874"/>
                  <a:gd name="connsiteX14" fmla="*/ 56011 w 1417710"/>
                  <a:gd name="connsiteY14" fmla="*/ 0 h 206874"/>
                  <a:gd name="connsiteX15" fmla="*/ 1361700 w 1417710"/>
                  <a:gd name="connsiteY15" fmla="*/ 0 h 206874"/>
                  <a:gd name="connsiteX16" fmla="*/ 1400286 w 1417710"/>
                  <a:gd name="connsiteY16" fmla="*/ 16104 h 206874"/>
                  <a:gd name="connsiteX17" fmla="*/ 1416466 w 1417710"/>
                  <a:gd name="connsiteY17" fmla="*/ 50789 h 206874"/>
                  <a:gd name="connsiteX18" fmla="*/ 1417710 w 1417710"/>
                  <a:gd name="connsiteY18" fmla="*/ 59461 h 206874"/>
                  <a:gd name="connsiteX19" fmla="*/ 155587 w 1417710"/>
                  <a:gd name="connsiteY19" fmla="*/ 59461 h 206874"/>
                  <a:gd name="connsiteX20" fmla="*/ 155587 w 1417710"/>
                  <a:gd name="connsiteY20" fmla="*/ 147413 h 206874"/>
                  <a:gd name="connsiteX21" fmla="*/ 1417710 w 1417710"/>
                  <a:gd name="connsiteY21" fmla="*/ 147413 h 206874"/>
                  <a:gd name="connsiteX22" fmla="*/ 1416466 w 1417710"/>
                  <a:gd name="connsiteY22" fmla="*/ 156085 h 206874"/>
                  <a:gd name="connsiteX23" fmla="*/ 1400286 w 1417710"/>
                  <a:gd name="connsiteY23" fmla="*/ 190770 h 206874"/>
                  <a:gd name="connsiteX24" fmla="*/ 1361700 w 1417710"/>
                  <a:gd name="connsiteY24" fmla="*/ 206874 h 206874"/>
                  <a:gd name="connsiteX25" fmla="*/ 56011 w 1417710"/>
                  <a:gd name="connsiteY25" fmla="*/ 206874 h 206874"/>
                  <a:gd name="connsiteX26" fmla="*/ 16181 w 1417710"/>
                  <a:gd name="connsiteY26" fmla="*/ 190770 h 206874"/>
                  <a:gd name="connsiteX27" fmla="*/ 0 w 1417710"/>
                  <a:gd name="connsiteY27" fmla="*/ 152368 h 206874"/>
                  <a:gd name="connsiteX28" fmla="*/ 0 w 1417710"/>
                  <a:gd name="connsiteY28" fmla="*/ 54506 h 206874"/>
                  <a:gd name="connsiteX29" fmla="*/ 16181 w 1417710"/>
                  <a:gd name="connsiteY29" fmla="*/ 16104 h 206874"/>
                  <a:gd name="connsiteX30" fmla="*/ 56011 w 1417710"/>
                  <a:gd name="connsiteY30" fmla="*/ 0 h 20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17710" h="206874">
                    <a:moveTo>
                      <a:pt x="56024" y="17447"/>
                    </a:moveTo>
                    <a:cubicBezTo>
                      <a:pt x="44822" y="17447"/>
                      <a:pt x="36110" y="21159"/>
                      <a:pt x="28642" y="28583"/>
                    </a:cubicBezTo>
                    <a:cubicBezTo>
                      <a:pt x="21174" y="34770"/>
                      <a:pt x="16195" y="44668"/>
                      <a:pt x="16195" y="54567"/>
                    </a:cubicBezTo>
                    <a:lnTo>
                      <a:pt x="16195" y="152316"/>
                    </a:lnTo>
                    <a:cubicBezTo>
                      <a:pt x="16195" y="162214"/>
                      <a:pt x="21174" y="172113"/>
                      <a:pt x="28642" y="179537"/>
                    </a:cubicBezTo>
                    <a:cubicBezTo>
                      <a:pt x="36110" y="186961"/>
                      <a:pt x="44822" y="190673"/>
                      <a:pt x="56024" y="190673"/>
                    </a:cubicBezTo>
                    <a:lnTo>
                      <a:pt x="1361682" y="190673"/>
                    </a:lnTo>
                    <a:cubicBezTo>
                      <a:pt x="1371640" y="190673"/>
                      <a:pt x="1381598" y="186961"/>
                      <a:pt x="1387820" y="179537"/>
                    </a:cubicBezTo>
                    <a:cubicBezTo>
                      <a:pt x="1392800" y="174588"/>
                      <a:pt x="1396534" y="169638"/>
                      <a:pt x="1397778" y="163452"/>
                    </a:cubicBezTo>
                    <a:lnTo>
                      <a:pt x="138173" y="163452"/>
                    </a:lnTo>
                    <a:lnTo>
                      <a:pt x="138173" y="43431"/>
                    </a:lnTo>
                    <a:lnTo>
                      <a:pt x="1397778" y="43431"/>
                    </a:lnTo>
                    <a:cubicBezTo>
                      <a:pt x="1396534" y="37244"/>
                      <a:pt x="1392800" y="32295"/>
                      <a:pt x="1387820" y="28583"/>
                    </a:cubicBezTo>
                    <a:cubicBezTo>
                      <a:pt x="1381598" y="21159"/>
                      <a:pt x="1371640" y="17447"/>
                      <a:pt x="1361682" y="17447"/>
                    </a:cubicBezTo>
                    <a:close/>
                    <a:moveTo>
                      <a:pt x="56011" y="0"/>
                    </a:moveTo>
                    <a:lnTo>
                      <a:pt x="1361700" y="0"/>
                    </a:lnTo>
                    <a:cubicBezTo>
                      <a:pt x="1376636" y="0"/>
                      <a:pt x="1390328" y="4955"/>
                      <a:pt x="1400286" y="16104"/>
                    </a:cubicBezTo>
                    <a:cubicBezTo>
                      <a:pt x="1410242" y="24775"/>
                      <a:pt x="1415222" y="38402"/>
                      <a:pt x="1416466" y="50789"/>
                    </a:cubicBezTo>
                    <a:lnTo>
                      <a:pt x="1417710" y="59461"/>
                    </a:lnTo>
                    <a:lnTo>
                      <a:pt x="155587" y="59461"/>
                    </a:lnTo>
                    <a:lnTo>
                      <a:pt x="155587" y="147413"/>
                    </a:lnTo>
                    <a:lnTo>
                      <a:pt x="1417710" y="147413"/>
                    </a:lnTo>
                    <a:lnTo>
                      <a:pt x="1416466" y="156085"/>
                    </a:lnTo>
                    <a:cubicBezTo>
                      <a:pt x="1415222" y="168472"/>
                      <a:pt x="1410242" y="182099"/>
                      <a:pt x="1400286" y="190770"/>
                    </a:cubicBezTo>
                    <a:cubicBezTo>
                      <a:pt x="1390328" y="201919"/>
                      <a:pt x="1376636" y="206874"/>
                      <a:pt x="1361700" y="206874"/>
                    </a:cubicBezTo>
                    <a:lnTo>
                      <a:pt x="56011" y="206874"/>
                    </a:lnTo>
                    <a:cubicBezTo>
                      <a:pt x="39830" y="206874"/>
                      <a:pt x="26139" y="201919"/>
                      <a:pt x="16181" y="190770"/>
                    </a:cubicBezTo>
                    <a:cubicBezTo>
                      <a:pt x="6223" y="180860"/>
                      <a:pt x="0" y="167233"/>
                      <a:pt x="0" y="152368"/>
                    </a:cubicBezTo>
                    <a:lnTo>
                      <a:pt x="0" y="54506"/>
                    </a:lnTo>
                    <a:cubicBezTo>
                      <a:pt x="0" y="39641"/>
                      <a:pt x="6223" y="26014"/>
                      <a:pt x="16181" y="16104"/>
                    </a:cubicBezTo>
                    <a:cubicBezTo>
                      <a:pt x="26139" y="4955"/>
                      <a:pt x="39830" y="0"/>
                      <a:pt x="56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8512D162-DCEC-AA49-9B71-131DFDEC6AEC}"/>
                  </a:ext>
                </a:extLst>
              </p:cNvPr>
              <p:cNvSpPr/>
              <p:nvPr/>
            </p:nvSpPr>
            <p:spPr>
              <a:xfrm>
                <a:off x="15675801" y="8699923"/>
                <a:ext cx="33013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 h="14">
                    <a:moveTo>
                      <a:pt x="259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59" y="0"/>
                    </a:lnTo>
                    <a:cubicBezTo>
                      <a:pt x="262" y="0"/>
                      <a:pt x="266" y="3"/>
                      <a:pt x="266" y="6"/>
                    </a:cubicBezTo>
                    <a:cubicBezTo>
                      <a:pt x="266" y="11"/>
                      <a:pt x="262" y="14"/>
                      <a:pt x="25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403739E7-BBB5-E248-9621-4BA178C13BA1}"/>
                  </a:ext>
                </a:extLst>
              </p:cNvPr>
              <p:cNvSpPr/>
              <p:nvPr/>
            </p:nvSpPr>
            <p:spPr>
              <a:xfrm>
                <a:off x="16616373" y="8709897"/>
                <a:ext cx="33761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14">
                    <a:moveTo>
                      <a:pt x="265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5" y="0"/>
                    </a:lnTo>
                    <a:cubicBezTo>
                      <a:pt x="269" y="0"/>
                      <a:pt x="272" y="3"/>
                      <a:pt x="272" y="7"/>
                    </a:cubicBezTo>
                    <a:cubicBezTo>
                      <a:pt x="272" y="11"/>
                      <a:pt x="269" y="14"/>
                      <a:pt x="265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CE6DB99C-53E0-124B-BFB9-EEBE62D9667D}"/>
                  </a:ext>
                </a:extLst>
              </p:cNvPr>
              <p:cNvSpPr/>
              <p:nvPr/>
            </p:nvSpPr>
            <p:spPr>
              <a:xfrm>
                <a:off x="17271660" y="8718620"/>
                <a:ext cx="737509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3" h="76">
                    <a:moveTo>
                      <a:pt x="554" y="0"/>
                    </a:moveTo>
                    <a:lnTo>
                      <a:pt x="296" y="0"/>
                    </a:lnTo>
                    <a:lnTo>
                      <a:pt x="38" y="0"/>
                    </a:lnTo>
                    <a:cubicBezTo>
                      <a:pt x="28" y="0"/>
                      <a:pt x="18" y="4"/>
                      <a:pt x="12" y="11"/>
                    </a:cubicBezTo>
                    <a:cubicBezTo>
                      <a:pt x="4" y="17"/>
                      <a:pt x="0" y="27"/>
                      <a:pt x="0" y="38"/>
                    </a:cubicBezTo>
                    <a:cubicBezTo>
                      <a:pt x="0" y="49"/>
                      <a:pt x="4" y="58"/>
                      <a:pt x="12" y="65"/>
                    </a:cubicBezTo>
                    <a:cubicBezTo>
                      <a:pt x="18" y="72"/>
                      <a:pt x="28" y="76"/>
                      <a:pt x="38" y="76"/>
                    </a:cubicBezTo>
                    <a:lnTo>
                      <a:pt x="296" y="76"/>
                    </a:lnTo>
                    <a:lnTo>
                      <a:pt x="554" y="76"/>
                    </a:lnTo>
                    <a:cubicBezTo>
                      <a:pt x="566" y="76"/>
                      <a:pt x="575" y="72"/>
                      <a:pt x="582" y="65"/>
                    </a:cubicBezTo>
                    <a:cubicBezTo>
                      <a:pt x="589" y="58"/>
                      <a:pt x="593" y="49"/>
                      <a:pt x="593" y="38"/>
                    </a:cubicBezTo>
                    <a:cubicBezTo>
                      <a:pt x="593" y="27"/>
                      <a:pt x="589" y="17"/>
                      <a:pt x="582" y="11"/>
                    </a:cubicBezTo>
                    <a:cubicBezTo>
                      <a:pt x="575" y="4"/>
                      <a:pt x="566" y="0"/>
                      <a:pt x="5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42624F9C-7EF4-D743-A274-BB38B8E0803D}"/>
                  </a:ext>
                </a:extLst>
              </p:cNvPr>
              <p:cNvSpPr/>
              <p:nvPr/>
            </p:nvSpPr>
            <p:spPr>
              <a:xfrm>
                <a:off x="17262940" y="8709897"/>
                <a:ext cx="754948" cy="110914"/>
              </a:xfrm>
              <a:custGeom>
                <a:avLst/>
                <a:gdLst>
                  <a:gd name="connsiteX0" fmla="*/ 55992 w 754948"/>
                  <a:gd name="connsiteY0" fmla="*/ 17447 h 110914"/>
                  <a:gd name="connsiteX1" fmla="*/ 28632 w 754948"/>
                  <a:gd name="connsiteY1" fmla="*/ 28485 h 110914"/>
                  <a:gd name="connsiteX2" fmla="*/ 17440 w 754948"/>
                  <a:gd name="connsiteY2" fmla="*/ 55467 h 110914"/>
                  <a:gd name="connsiteX3" fmla="*/ 28632 w 754948"/>
                  <a:gd name="connsiteY3" fmla="*/ 83675 h 110914"/>
                  <a:gd name="connsiteX4" fmla="*/ 55992 w 754948"/>
                  <a:gd name="connsiteY4" fmla="*/ 94713 h 110914"/>
                  <a:gd name="connsiteX5" fmla="*/ 697712 w 754948"/>
                  <a:gd name="connsiteY5" fmla="*/ 94713 h 110914"/>
                  <a:gd name="connsiteX6" fmla="*/ 726316 w 754948"/>
                  <a:gd name="connsiteY6" fmla="*/ 83675 h 110914"/>
                  <a:gd name="connsiteX7" fmla="*/ 737508 w 754948"/>
                  <a:gd name="connsiteY7" fmla="*/ 55467 h 110914"/>
                  <a:gd name="connsiteX8" fmla="*/ 726316 w 754948"/>
                  <a:gd name="connsiteY8" fmla="*/ 28485 h 110914"/>
                  <a:gd name="connsiteX9" fmla="*/ 697712 w 754948"/>
                  <a:gd name="connsiteY9" fmla="*/ 17447 h 110914"/>
                  <a:gd name="connsiteX10" fmla="*/ 55968 w 754948"/>
                  <a:gd name="connsiteY10" fmla="*/ 0 h 110914"/>
                  <a:gd name="connsiteX11" fmla="*/ 697736 w 754948"/>
                  <a:gd name="connsiteY11" fmla="*/ 0 h 110914"/>
                  <a:gd name="connsiteX12" fmla="*/ 737536 w 754948"/>
                  <a:gd name="connsiteY12" fmla="*/ 16021 h 110914"/>
                  <a:gd name="connsiteX13" fmla="*/ 754948 w 754948"/>
                  <a:gd name="connsiteY13" fmla="*/ 55457 h 110914"/>
                  <a:gd name="connsiteX14" fmla="*/ 737536 w 754948"/>
                  <a:gd name="connsiteY14" fmla="*/ 94893 h 110914"/>
                  <a:gd name="connsiteX15" fmla="*/ 697736 w 754948"/>
                  <a:gd name="connsiteY15" fmla="*/ 110914 h 110914"/>
                  <a:gd name="connsiteX16" fmla="*/ 55968 w 754948"/>
                  <a:gd name="connsiteY16" fmla="*/ 110914 h 110914"/>
                  <a:gd name="connsiteX17" fmla="*/ 17412 w 754948"/>
                  <a:gd name="connsiteY17" fmla="*/ 94893 h 110914"/>
                  <a:gd name="connsiteX18" fmla="*/ 0 w 754948"/>
                  <a:gd name="connsiteY18" fmla="*/ 55457 h 110914"/>
                  <a:gd name="connsiteX19" fmla="*/ 17412 w 754948"/>
                  <a:gd name="connsiteY19" fmla="*/ 16021 h 110914"/>
                  <a:gd name="connsiteX20" fmla="*/ 55968 w 754948"/>
                  <a:gd name="connsiteY20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4948" h="110914">
                    <a:moveTo>
                      <a:pt x="55992" y="17447"/>
                    </a:moveTo>
                    <a:cubicBezTo>
                      <a:pt x="46044" y="17447"/>
                      <a:pt x="36094" y="21126"/>
                      <a:pt x="28632" y="28485"/>
                    </a:cubicBezTo>
                    <a:cubicBezTo>
                      <a:pt x="21170" y="35844"/>
                      <a:pt x="17440" y="45655"/>
                      <a:pt x="17440" y="55467"/>
                    </a:cubicBezTo>
                    <a:cubicBezTo>
                      <a:pt x="17440" y="65278"/>
                      <a:pt x="21170" y="75090"/>
                      <a:pt x="28632" y="83675"/>
                    </a:cubicBezTo>
                    <a:cubicBezTo>
                      <a:pt x="36094" y="91034"/>
                      <a:pt x="46044" y="94713"/>
                      <a:pt x="55992" y="94713"/>
                    </a:cubicBezTo>
                    <a:lnTo>
                      <a:pt x="697712" y="94713"/>
                    </a:lnTo>
                    <a:cubicBezTo>
                      <a:pt x="708904" y="94713"/>
                      <a:pt x="718854" y="91034"/>
                      <a:pt x="726316" y="83675"/>
                    </a:cubicBezTo>
                    <a:cubicBezTo>
                      <a:pt x="733778" y="75090"/>
                      <a:pt x="737508" y="65278"/>
                      <a:pt x="737508" y="55467"/>
                    </a:cubicBezTo>
                    <a:cubicBezTo>
                      <a:pt x="737508" y="45655"/>
                      <a:pt x="733778" y="35844"/>
                      <a:pt x="726316" y="28485"/>
                    </a:cubicBezTo>
                    <a:cubicBezTo>
                      <a:pt x="718854" y="21126"/>
                      <a:pt x="708904" y="17447"/>
                      <a:pt x="697712" y="17447"/>
                    </a:cubicBezTo>
                    <a:close/>
                    <a:moveTo>
                      <a:pt x="55968" y="0"/>
                    </a:moveTo>
                    <a:lnTo>
                      <a:pt x="697736" y="0"/>
                    </a:lnTo>
                    <a:cubicBezTo>
                      <a:pt x="713906" y="0"/>
                      <a:pt x="727586" y="6162"/>
                      <a:pt x="737536" y="16021"/>
                    </a:cubicBezTo>
                    <a:cubicBezTo>
                      <a:pt x="748730" y="27112"/>
                      <a:pt x="754948" y="40668"/>
                      <a:pt x="754948" y="55457"/>
                    </a:cubicBezTo>
                    <a:cubicBezTo>
                      <a:pt x="754948" y="70246"/>
                      <a:pt x="748730" y="85034"/>
                      <a:pt x="737536" y="94893"/>
                    </a:cubicBezTo>
                    <a:cubicBezTo>
                      <a:pt x="727586" y="105984"/>
                      <a:pt x="713906" y="110914"/>
                      <a:pt x="697736" y="110914"/>
                    </a:cubicBezTo>
                    <a:lnTo>
                      <a:pt x="55968" y="110914"/>
                    </a:lnTo>
                    <a:cubicBezTo>
                      <a:pt x="42286" y="110914"/>
                      <a:pt x="27362" y="105984"/>
                      <a:pt x="17412" y="94893"/>
                    </a:cubicBezTo>
                    <a:cubicBezTo>
                      <a:pt x="6218" y="85034"/>
                      <a:pt x="0" y="70246"/>
                      <a:pt x="0" y="55457"/>
                    </a:cubicBezTo>
                    <a:cubicBezTo>
                      <a:pt x="0" y="40668"/>
                      <a:pt x="6218" y="27112"/>
                      <a:pt x="17412" y="16021"/>
                    </a:cubicBezTo>
                    <a:cubicBezTo>
                      <a:pt x="27362" y="6162"/>
                      <a:pt x="42286" y="0"/>
                      <a:pt x="559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8D4B09DE-96E5-B143-AD02-243C8D1B5EAB}"/>
                  </a:ext>
                </a:extLst>
              </p:cNvPr>
              <p:cNvSpPr/>
              <p:nvPr/>
            </p:nvSpPr>
            <p:spPr>
              <a:xfrm>
                <a:off x="17417418" y="8263747"/>
                <a:ext cx="609192" cy="462351"/>
              </a:xfrm>
              <a:custGeom>
                <a:avLst/>
                <a:gdLst>
                  <a:gd name="connsiteX0" fmla="*/ 447238 w 609192"/>
                  <a:gd name="connsiteY0" fmla="*/ 88482 h 462351"/>
                  <a:gd name="connsiteX1" fmla="*/ 447238 w 609192"/>
                  <a:gd name="connsiteY1" fmla="*/ 402532 h 462351"/>
                  <a:gd name="connsiteX2" fmla="*/ 592998 w 609192"/>
                  <a:gd name="connsiteY2" fmla="*/ 244886 h 462351"/>
                  <a:gd name="connsiteX3" fmla="*/ 447238 w 609192"/>
                  <a:gd name="connsiteY3" fmla="*/ 88482 h 462351"/>
                  <a:gd name="connsiteX4" fmla="*/ 73352 w 609192"/>
                  <a:gd name="connsiteY4" fmla="*/ 0 h 462351"/>
                  <a:gd name="connsiteX5" fmla="*/ 372974 w 609192"/>
                  <a:gd name="connsiteY5" fmla="*/ 0 h 462351"/>
                  <a:gd name="connsiteX6" fmla="*/ 425192 w 609192"/>
                  <a:gd name="connsiteY6" fmla="*/ 22372 h 462351"/>
                  <a:gd name="connsiteX7" fmla="*/ 446326 w 609192"/>
                  <a:gd name="connsiteY7" fmla="*/ 70844 h 462351"/>
                  <a:gd name="connsiteX8" fmla="*/ 609192 w 609192"/>
                  <a:gd name="connsiteY8" fmla="*/ 244847 h 462351"/>
                  <a:gd name="connsiteX9" fmla="*/ 446326 w 609192"/>
                  <a:gd name="connsiteY9" fmla="*/ 418850 h 462351"/>
                  <a:gd name="connsiteX10" fmla="*/ 446326 w 609192"/>
                  <a:gd name="connsiteY10" fmla="*/ 462351 h 462351"/>
                  <a:gd name="connsiteX11" fmla="*/ 0 w 609192"/>
                  <a:gd name="connsiteY11" fmla="*/ 462351 h 462351"/>
                  <a:gd name="connsiteX12" fmla="*/ 0 w 609192"/>
                  <a:gd name="connsiteY12" fmla="*/ 74573 h 462351"/>
                  <a:gd name="connsiteX13" fmla="*/ 21136 w 609192"/>
                  <a:gd name="connsiteY13" fmla="*/ 22372 h 462351"/>
                  <a:gd name="connsiteX14" fmla="*/ 73352 w 609192"/>
                  <a:gd name="connsiteY14" fmla="*/ 0 h 46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9192" h="462351">
                    <a:moveTo>
                      <a:pt x="447238" y="88482"/>
                    </a:moveTo>
                    <a:lnTo>
                      <a:pt x="447238" y="402532"/>
                    </a:lnTo>
                    <a:cubicBezTo>
                      <a:pt x="543588" y="400049"/>
                      <a:pt x="592998" y="346673"/>
                      <a:pt x="592998" y="244886"/>
                    </a:cubicBezTo>
                    <a:cubicBezTo>
                      <a:pt x="592998" y="144341"/>
                      <a:pt x="543588" y="90965"/>
                      <a:pt x="447238" y="88482"/>
                    </a:cubicBezTo>
                    <a:close/>
                    <a:moveTo>
                      <a:pt x="73352" y="0"/>
                    </a:moveTo>
                    <a:lnTo>
                      <a:pt x="372974" y="0"/>
                    </a:lnTo>
                    <a:cubicBezTo>
                      <a:pt x="392866" y="0"/>
                      <a:pt x="411516" y="8700"/>
                      <a:pt x="425192" y="22372"/>
                    </a:cubicBezTo>
                    <a:cubicBezTo>
                      <a:pt x="438866" y="36044"/>
                      <a:pt x="446326" y="52201"/>
                      <a:pt x="446326" y="70844"/>
                    </a:cubicBezTo>
                    <a:cubicBezTo>
                      <a:pt x="553246" y="74573"/>
                      <a:pt x="609192" y="134231"/>
                      <a:pt x="609192" y="244847"/>
                    </a:cubicBezTo>
                    <a:cubicBezTo>
                      <a:pt x="609192" y="356706"/>
                      <a:pt x="553246" y="416364"/>
                      <a:pt x="446326" y="418850"/>
                    </a:cubicBezTo>
                    <a:lnTo>
                      <a:pt x="446326" y="462351"/>
                    </a:lnTo>
                    <a:lnTo>
                      <a:pt x="0" y="462351"/>
                    </a:lnTo>
                    <a:lnTo>
                      <a:pt x="0" y="74573"/>
                    </a:lnTo>
                    <a:cubicBezTo>
                      <a:pt x="0" y="54687"/>
                      <a:pt x="7460" y="36044"/>
                      <a:pt x="21136" y="22372"/>
                    </a:cubicBezTo>
                    <a:cubicBezTo>
                      <a:pt x="34810" y="8700"/>
                      <a:pt x="53460" y="0"/>
                      <a:pt x="733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B753E0F-CA0A-5F42-A098-90561761C52B}"/>
                </a:ext>
              </a:extLst>
            </p:cNvPr>
            <p:cNvGrpSpPr/>
            <p:nvPr/>
          </p:nvGrpSpPr>
          <p:grpSpPr>
            <a:xfrm>
              <a:off x="10216741" y="6196252"/>
              <a:ext cx="3830810" cy="5358787"/>
              <a:chOff x="10216741" y="6196252"/>
              <a:chExt cx="3830810" cy="5358787"/>
            </a:xfrm>
          </p:grpSpPr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CF39AB22-D69C-3844-BDED-68F7B177C3AD}"/>
                  </a:ext>
                </a:extLst>
              </p:cNvPr>
              <p:cNvSpPr/>
              <p:nvPr/>
            </p:nvSpPr>
            <p:spPr>
              <a:xfrm>
                <a:off x="13125662" y="8240068"/>
                <a:ext cx="254142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274">
                    <a:moveTo>
                      <a:pt x="205" y="222"/>
                    </a:moveTo>
                    <a:lnTo>
                      <a:pt x="73" y="274"/>
                    </a:lnTo>
                    <a:lnTo>
                      <a:pt x="0" y="52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4627864B-186E-2743-94A1-D7155C8917B2}"/>
                  </a:ext>
                </a:extLst>
              </p:cNvPr>
              <p:cNvSpPr/>
              <p:nvPr/>
            </p:nvSpPr>
            <p:spPr>
              <a:xfrm>
                <a:off x="13117865" y="8232901"/>
                <a:ext cx="270987" cy="356112"/>
              </a:xfrm>
              <a:custGeom>
                <a:avLst/>
                <a:gdLst>
                  <a:gd name="connsiteX0" fmla="*/ 167712 w 270987"/>
                  <a:gd name="connsiteY0" fmla="*/ 18383 h 356112"/>
                  <a:gd name="connsiteX1" fmla="*/ 19012 w 270987"/>
                  <a:gd name="connsiteY1" fmla="*/ 76727 h 356112"/>
                  <a:gd name="connsiteX2" fmla="*/ 103275 w 270987"/>
                  <a:gd name="connsiteY2" fmla="*/ 336171 h 356112"/>
                  <a:gd name="connsiteX3" fmla="*/ 251975 w 270987"/>
                  <a:gd name="connsiteY3" fmla="*/ 276586 h 356112"/>
                  <a:gd name="connsiteX4" fmla="*/ 170216 w 270987"/>
                  <a:gd name="connsiteY4" fmla="*/ 932 h 356112"/>
                  <a:gd name="connsiteX5" fmla="*/ 176417 w 270987"/>
                  <a:gd name="connsiteY5" fmla="*/ 932 h 356112"/>
                  <a:gd name="connsiteX6" fmla="*/ 180137 w 270987"/>
                  <a:gd name="connsiteY6" fmla="*/ 5900 h 356112"/>
                  <a:gd name="connsiteX7" fmla="*/ 270665 w 270987"/>
                  <a:gd name="connsiteY7" fmla="*/ 280357 h 356112"/>
                  <a:gd name="connsiteX8" fmla="*/ 265704 w 270987"/>
                  <a:gd name="connsiteY8" fmla="*/ 291534 h 356112"/>
                  <a:gd name="connsiteX9" fmla="*/ 100771 w 270987"/>
                  <a:gd name="connsiteY9" fmla="*/ 356112 h 356112"/>
                  <a:gd name="connsiteX10" fmla="*/ 98290 w 270987"/>
                  <a:gd name="connsiteY10" fmla="*/ 356112 h 356112"/>
                  <a:gd name="connsiteX11" fmla="*/ 94570 w 270987"/>
                  <a:gd name="connsiteY11" fmla="*/ 356112 h 356112"/>
                  <a:gd name="connsiteX12" fmla="*/ 89610 w 270987"/>
                  <a:gd name="connsiteY12" fmla="*/ 351144 h 356112"/>
                  <a:gd name="connsiteX13" fmla="*/ 322 w 270987"/>
                  <a:gd name="connsiteY13" fmla="*/ 75445 h 356112"/>
                  <a:gd name="connsiteX14" fmla="*/ 5282 w 270987"/>
                  <a:gd name="connsiteY14" fmla="*/ 65510 h 35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0987" h="356112">
                    <a:moveTo>
                      <a:pt x="167712" y="18383"/>
                    </a:moveTo>
                    <a:lnTo>
                      <a:pt x="19012" y="76727"/>
                    </a:lnTo>
                    <a:lnTo>
                      <a:pt x="103275" y="336171"/>
                    </a:lnTo>
                    <a:lnTo>
                      <a:pt x="251975" y="276586"/>
                    </a:lnTo>
                    <a:close/>
                    <a:moveTo>
                      <a:pt x="170216" y="932"/>
                    </a:moveTo>
                    <a:cubicBezTo>
                      <a:pt x="171457" y="-310"/>
                      <a:pt x="173937" y="-310"/>
                      <a:pt x="176417" y="932"/>
                    </a:cubicBezTo>
                    <a:cubicBezTo>
                      <a:pt x="177657" y="2174"/>
                      <a:pt x="180137" y="3416"/>
                      <a:pt x="180137" y="5900"/>
                    </a:cubicBezTo>
                    <a:lnTo>
                      <a:pt x="270665" y="280357"/>
                    </a:lnTo>
                    <a:cubicBezTo>
                      <a:pt x="271905" y="285324"/>
                      <a:pt x="269425" y="290292"/>
                      <a:pt x="265704" y="291534"/>
                    </a:cubicBezTo>
                    <a:lnTo>
                      <a:pt x="100771" y="356112"/>
                    </a:lnTo>
                    <a:cubicBezTo>
                      <a:pt x="99530" y="356112"/>
                      <a:pt x="99530" y="356112"/>
                      <a:pt x="98290" y="356112"/>
                    </a:cubicBezTo>
                    <a:cubicBezTo>
                      <a:pt x="97050" y="356112"/>
                      <a:pt x="95810" y="356112"/>
                      <a:pt x="94570" y="356112"/>
                    </a:cubicBezTo>
                    <a:cubicBezTo>
                      <a:pt x="92090" y="354870"/>
                      <a:pt x="90850" y="353628"/>
                      <a:pt x="89610" y="351144"/>
                    </a:cubicBezTo>
                    <a:lnTo>
                      <a:pt x="322" y="75445"/>
                    </a:lnTo>
                    <a:cubicBezTo>
                      <a:pt x="-918" y="71720"/>
                      <a:pt x="1562" y="67994"/>
                      <a:pt x="5282" y="65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6D596B4E-D473-1B4C-B939-A4EF0A8DF7CF}"/>
                  </a:ext>
                </a:extLst>
              </p:cNvPr>
              <p:cNvSpPr/>
              <p:nvPr/>
            </p:nvSpPr>
            <p:spPr>
              <a:xfrm>
                <a:off x="13291355" y="8223867"/>
                <a:ext cx="676465" cy="390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4" h="314">
                    <a:moveTo>
                      <a:pt x="0" y="13"/>
                    </a:moveTo>
                    <a:cubicBezTo>
                      <a:pt x="0" y="13"/>
                      <a:pt x="226" y="-16"/>
                      <a:pt x="295" y="12"/>
                    </a:cubicBezTo>
                    <a:cubicBezTo>
                      <a:pt x="360" y="39"/>
                      <a:pt x="489" y="183"/>
                      <a:pt x="539" y="242"/>
                    </a:cubicBezTo>
                    <a:cubicBezTo>
                      <a:pt x="549" y="254"/>
                      <a:pt x="544" y="273"/>
                      <a:pt x="531" y="277"/>
                    </a:cubicBezTo>
                    <a:lnTo>
                      <a:pt x="523" y="280"/>
                    </a:lnTo>
                    <a:lnTo>
                      <a:pt x="518" y="286"/>
                    </a:lnTo>
                    <a:cubicBezTo>
                      <a:pt x="508" y="298"/>
                      <a:pt x="492" y="302"/>
                      <a:pt x="480" y="294"/>
                    </a:cubicBezTo>
                    <a:lnTo>
                      <a:pt x="459" y="282"/>
                    </a:lnTo>
                    <a:cubicBezTo>
                      <a:pt x="459" y="282"/>
                      <a:pt x="456" y="319"/>
                      <a:pt x="431" y="313"/>
                    </a:cubicBezTo>
                    <a:cubicBezTo>
                      <a:pt x="377" y="299"/>
                      <a:pt x="281" y="193"/>
                      <a:pt x="281" y="193"/>
                    </a:cubicBezTo>
                    <a:lnTo>
                      <a:pt x="250" y="213"/>
                    </a:lnTo>
                    <a:cubicBezTo>
                      <a:pt x="216" y="235"/>
                      <a:pt x="177" y="245"/>
                      <a:pt x="139" y="241"/>
                    </a:cubicBezTo>
                    <a:lnTo>
                      <a:pt x="72" y="2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E6FEE752-00AC-E549-B06F-F5512FB292F5}"/>
                  </a:ext>
                </a:extLst>
              </p:cNvPr>
              <p:cNvSpPr/>
              <p:nvPr/>
            </p:nvSpPr>
            <p:spPr>
              <a:xfrm>
                <a:off x="13282635" y="8215002"/>
                <a:ext cx="694341" cy="406412"/>
              </a:xfrm>
              <a:custGeom>
                <a:avLst/>
                <a:gdLst>
                  <a:gd name="connsiteX0" fmla="*/ 293061 w 694341"/>
                  <a:gd name="connsiteY0" fmla="*/ 19238 h 406412"/>
                  <a:gd name="connsiteX1" fmla="*/ 19932 w 694341"/>
                  <a:gd name="connsiteY1" fmla="*/ 33735 h 406412"/>
                  <a:gd name="connsiteX2" fmla="*/ 104486 w 694341"/>
                  <a:gd name="connsiteY2" fmla="*/ 293329 h 406412"/>
                  <a:gd name="connsiteX3" fmla="*/ 182822 w 694341"/>
                  <a:gd name="connsiteY3" fmla="*/ 300781 h 406412"/>
                  <a:gd name="connsiteX4" fmla="*/ 314627 w 694341"/>
                  <a:gd name="connsiteY4" fmla="*/ 268487 h 406412"/>
                  <a:gd name="connsiteX5" fmla="*/ 354416 w 694341"/>
                  <a:gd name="connsiteY5" fmla="*/ 242404 h 406412"/>
                  <a:gd name="connsiteX6" fmla="*/ 358147 w 694341"/>
                  <a:gd name="connsiteY6" fmla="*/ 242404 h 406412"/>
                  <a:gd name="connsiteX7" fmla="*/ 364364 w 694341"/>
                  <a:gd name="connsiteY7" fmla="*/ 243646 h 406412"/>
                  <a:gd name="connsiteX8" fmla="*/ 545906 w 694341"/>
                  <a:gd name="connsiteY8" fmla="*/ 390211 h 406412"/>
                  <a:gd name="connsiteX9" fmla="*/ 559583 w 694341"/>
                  <a:gd name="connsiteY9" fmla="*/ 387727 h 406412"/>
                  <a:gd name="connsiteX10" fmla="*/ 570774 w 694341"/>
                  <a:gd name="connsiteY10" fmla="*/ 359159 h 406412"/>
                  <a:gd name="connsiteX11" fmla="*/ 575748 w 694341"/>
                  <a:gd name="connsiteY11" fmla="*/ 352949 h 406412"/>
                  <a:gd name="connsiteX12" fmla="*/ 583209 w 694341"/>
                  <a:gd name="connsiteY12" fmla="*/ 352949 h 406412"/>
                  <a:gd name="connsiteX13" fmla="*/ 609321 w 694341"/>
                  <a:gd name="connsiteY13" fmla="*/ 369096 h 406412"/>
                  <a:gd name="connsiteX14" fmla="*/ 645381 w 694341"/>
                  <a:gd name="connsiteY14" fmla="*/ 360401 h 406412"/>
                  <a:gd name="connsiteX15" fmla="*/ 651598 w 694341"/>
                  <a:gd name="connsiteY15" fmla="*/ 352949 h 406412"/>
                  <a:gd name="connsiteX16" fmla="*/ 656572 w 694341"/>
                  <a:gd name="connsiteY16" fmla="*/ 349222 h 406412"/>
                  <a:gd name="connsiteX17" fmla="*/ 665276 w 694341"/>
                  <a:gd name="connsiteY17" fmla="*/ 346738 h 406412"/>
                  <a:gd name="connsiteX18" fmla="*/ 676467 w 694341"/>
                  <a:gd name="connsiteY18" fmla="*/ 334318 h 406412"/>
                  <a:gd name="connsiteX19" fmla="*/ 672736 w 694341"/>
                  <a:gd name="connsiteY19" fmla="*/ 315686 h 406412"/>
                  <a:gd name="connsiteX20" fmla="*/ 371825 w 694341"/>
                  <a:gd name="connsiteY20" fmla="*/ 32493 h 406412"/>
                  <a:gd name="connsiteX21" fmla="*/ 293061 w 694341"/>
                  <a:gd name="connsiteY21" fmla="*/ 19238 h 406412"/>
                  <a:gd name="connsiteX22" fmla="*/ 285688 w 694341"/>
                  <a:gd name="connsiteY22" fmla="*/ 918 h 406412"/>
                  <a:gd name="connsiteX23" fmla="*/ 378042 w 694341"/>
                  <a:gd name="connsiteY23" fmla="*/ 16293 h 406412"/>
                  <a:gd name="connsiteX24" fmla="*/ 685201 w 694341"/>
                  <a:gd name="connsiteY24" fmla="*/ 304534 h 406412"/>
                  <a:gd name="connsiteX25" fmla="*/ 692662 w 694341"/>
                  <a:gd name="connsiteY25" fmla="*/ 338079 h 406412"/>
                  <a:gd name="connsiteX26" fmla="*/ 671522 w 694341"/>
                  <a:gd name="connsiteY26" fmla="*/ 361685 h 406412"/>
                  <a:gd name="connsiteX27" fmla="*/ 664061 w 694341"/>
                  <a:gd name="connsiteY27" fmla="*/ 364170 h 406412"/>
                  <a:gd name="connsiteX28" fmla="*/ 659086 w 694341"/>
                  <a:gd name="connsiteY28" fmla="*/ 370382 h 406412"/>
                  <a:gd name="connsiteX29" fmla="*/ 600639 w 694341"/>
                  <a:gd name="connsiteY29" fmla="*/ 381564 h 406412"/>
                  <a:gd name="connsiteX30" fmla="*/ 585716 w 694341"/>
                  <a:gd name="connsiteY30" fmla="*/ 372867 h 406412"/>
                  <a:gd name="connsiteX31" fmla="*/ 569550 w 694341"/>
                  <a:gd name="connsiteY31" fmla="*/ 400200 h 406412"/>
                  <a:gd name="connsiteX32" fmla="*/ 550897 w 694341"/>
                  <a:gd name="connsiteY32" fmla="*/ 406412 h 406412"/>
                  <a:gd name="connsiteX33" fmla="*/ 542192 w 694341"/>
                  <a:gd name="connsiteY33" fmla="*/ 405170 h 406412"/>
                  <a:gd name="connsiteX34" fmla="*/ 356901 w 694341"/>
                  <a:gd name="connsiteY34" fmla="*/ 259807 h 406412"/>
                  <a:gd name="connsiteX35" fmla="*/ 323325 w 694341"/>
                  <a:gd name="connsiteY35" fmla="*/ 280928 h 406412"/>
                  <a:gd name="connsiteX36" fmla="*/ 181560 w 694341"/>
                  <a:gd name="connsiteY36" fmla="*/ 316958 h 406412"/>
                  <a:gd name="connsiteX37" fmla="*/ 98241 w 694341"/>
                  <a:gd name="connsiteY37" fmla="*/ 308261 h 406412"/>
                  <a:gd name="connsiteX38" fmla="*/ 90780 w 694341"/>
                  <a:gd name="connsiteY38" fmla="*/ 303291 h 406412"/>
                  <a:gd name="connsiteX39" fmla="*/ 0 w 694341"/>
                  <a:gd name="connsiteY39" fmla="*/ 27474 h 406412"/>
                  <a:gd name="connsiteX40" fmla="*/ 1244 w 694341"/>
                  <a:gd name="connsiteY40" fmla="*/ 20020 h 406412"/>
                  <a:gd name="connsiteX41" fmla="*/ 7461 w 694341"/>
                  <a:gd name="connsiteY41" fmla="*/ 16293 h 406412"/>
                  <a:gd name="connsiteX42" fmla="*/ 285688 w 694341"/>
                  <a:gd name="connsiteY42" fmla="*/ 918 h 406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94341" h="406412">
                    <a:moveTo>
                      <a:pt x="293061" y="19238"/>
                    </a:moveTo>
                    <a:cubicBezTo>
                      <a:pt x="195723" y="13940"/>
                      <a:pt x="58168" y="29077"/>
                      <a:pt x="19932" y="33735"/>
                    </a:cubicBezTo>
                    <a:lnTo>
                      <a:pt x="104486" y="293329"/>
                    </a:lnTo>
                    <a:lnTo>
                      <a:pt x="182822" y="300781"/>
                    </a:lnTo>
                    <a:cubicBezTo>
                      <a:pt x="228829" y="305750"/>
                      <a:pt x="273593" y="294571"/>
                      <a:pt x="314627" y="268487"/>
                    </a:cubicBezTo>
                    <a:lnTo>
                      <a:pt x="354416" y="242404"/>
                    </a:lnTo>
                    <a:cubicBezTo>
                      <a:pt x="355660" y="242404"/>
                      <a:pt x="356903" y="242404"/>
                      <a:pt x="358147" y="242404"/>
                    </a:cubicBezTo>
                    <a:cubicBezTo>
                      <a:pt x="360634" y="242404"/>
                      <a:pt x="363121" y="242404"/>
                      <a:pt x="364364" y="243646"/>
                    </a:cubicBezTo>
                    <a:cubicBezTo>
                      <a:pt x="365607" y="244888"/>
                      <a:pt x="482490" y="374064"/>
                      <a:pt x="545906" y="390211"/>
                    </a:cubicBezTo>
                    <a:cubicBezTo>
                      <a:pt x="550879" y="390211"/>
                      <a:pt x="555853" y="390211"/>
                      <a:pt x="559583" y="387727"/>
                    </a:cubicBezTo>
                    <a:cubicBezTo>
                      <a:pt x="567044" y="381516"/>
                      <a:pt x="570774" y="365369"/>
                      <a:pt x="570774" y="359159"/>
                    </a:cubicBezTo>
                    <a:cubicBezTo>
                      <a:pt x="570774" y="356675"/>
                      <a:pt x="572018" y="354191"/>
                      <a:pt x="575748" y="352949"/>
                    </a:cubicBezTo>
                    <a:cubicBezTo>
                      <a:pt x="578235" y="351707"/>
                      <a:pt x="580722" y="351707"/>
                      <a:pt x="583209" y="352949"/>
                    </a:cubicBezTo>
                    <a:lnTo>
                      <a:pt x="609321" y="369096"/>
                    </a:lnTo>
                    <a:cubicBezTo>
                      <a:pt x="621755" y="375306"/>
                      <a:pt x="636677" y="372822"/>
                      <a:pt x="645381" y="360401"/>
                    </a:cubicBezTo>
                    <a:lnTo>
                      <a:pt x="651598" y="352949"/>
                    </a:lnTo>
                    <a:cubicBezTo>
                      <a:pt x="652841" y="351707"/>
                      <a:pt x="654085" y="350465"/>
                      <a:pt x="656572" y="349222"/>
                    </a:cubicBezTo>
                    <a:lnTo>
                      <a:pt x="665276" y="346738"/>
                    </a:lnTo>
                    <a:cubicBezTo>
                      <a:pt x="671493" y="344254"/>
                      <a:pt x="675223" y="340528"/>
                      <a:pt x="676467" y="334318"/>
                    </a:cubicBezTo>
                    <a:cubicBezTo>
                      <a:pt x="678953" y="328107"/>
                      <a:pt x="677710" y="321897"/>
                      <a:pt x="672736" y="315686"/>
                    </a:cubicBezTo>
                    <a:cubicBezTo>
                      <a:pt x="608078" y="242404"/>
                      <a:pt x="451405" y="66029"/>
                      <a:pt x="371825" y="32493"/>
                    </a:cubicBezTo>
                    <a:cubicBezTo>
                      <a:pt x="353484" y="25041"/>
                      <a:pt x="325507" y="21004"/>
                      <a:pt x="293061" y="19238"/>
                    </a:cubicBezTo>
                    <a:close/>
                    <a:moveTo>
                      <a:pt x="285688" y="918"/>
                    </a:moveTo>
                    <a:cubicBezTo>
                      <a:pt x="323481" y="2704"/>
                      <a:pt x="356590" y="7285"/>
                      <a:pt x="378042" y="16293"/>
                    </a:cubicBezTo>
                    <a:cubicBezTo>
                      <a:pt x="461360" y="49838"/>
                      <a:pt x="620536" y="228746"/>
                      <a:pt x="685201" y="304534"/>
                    </a:cubicBezTo>
                    <a:cubicBezTo>
                      <a:pt x="693906" y="313231"/>
                      <a:pt x="696393" y="325655"/>
                      <a:pt x="692662" y="338079"/>
                    </a:cubicBezTo>
                    <a:cubicBezTo>
                      <a:pt x="690175" y="349261"/>
                      <a:pt x="681470" y="357958"/>
                      <a:pt x="671522" y="361685"/>
                    </a:cubicBezTo>
                    <a:lnTo>
                      <a:pt x="664061" y="364170"/>
                    </a:lnTo>
                    <a:lnTo>
                      <a:pt x="659086" y="370382"/>
                    </a:lnTo>
                    <a:cubicBezTo>
                      <a:pt x="645407" y="387776"/>
                      <a:pt x="620536" y="392745"/>
                      <a:pt x="600639" y="381564"/>
                    </a:cubicBezTo>
                    <a:lnTo>
                      <a:pt x="585716" y="372867"/>
                    </a:lnTo>
                    <a:cubicBezTo>
                      <a:pt x="583229" y="381564"/>
                      <a:pt x="578255" y="392745"/>
                      <a:pt x="569550" y="400200"/>
                    </a:cubicBezTo>
                    <a:cubicBezTo>
                      <a:pt x="564576" y="403927"/>
                      <a:pt x="558358" y="406412"/>
                      <a:pt x="550897" y="406412"/>
                    </a:cubicBezTo>
                    <a:cubicBezTo>
                      <a:pt x="548410" y="406412"/>
                      <a:pt x="544679" y="405170"/>
                      <a:pt x="542192" y="405170"/>
                    </a:cubicBezTo>
                    <a:cubicBezTo>
                      <a:pt x="481257" y="390261"/>
                      <a:pt x="380529" y="284655"/>
                      <a:pt x="356901" y="259807"/>
                    </a:cubicBezTo>
                    <a:lnTo>
                      <a:pt x="323325" y="280928"/>
                    </a:lnTo>
                    <a:cubicBezTo>
                      <a:pt x="279801" y="308261"/>
                      <a:pt x="231302" y="320685"/>
                      <a:pt x="181560" y="316958"/>
                    </a:cubicBezTo>
                    <a:lnTo>
                      <a:pt x="98241" y="308261"/>
                    </a:lnTo>
                    <a:cubicBezTo>
                      <a:pt x="94510" y="308261"/>
                      <a:pt x="92023" y="305776"/>
                      <a:pt x="90780" y="303291"/>
                    </a:cubicBezTo>
                    <a:lnTo>
                      <a:pt x="0" y="27474"/>
                    </a:lnTo>
                    <a:cubicBezTo>
                      <a:pt x="0" y="24990"/>
                      <a:pt x="0" y="22505"/>
                      <a:pt x="1244" y="20020"/>
                    </a:cubicBezTo>
                    <a:cubicBezTo>
                      <a:pt x="2487" y="18778"/>
                      <a:pt x="4974" y="17535"/>
                      <a:pt x="7461" y="16293"/>
                    </a:cubicBezTo>
                    <a:cubicBezTo>
                      <a:pt x="16788" y="15361"/>
                      <a:pt x="172310" y="-4441"/>
                      <a:pt x="285688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F11227C7-ED3B-5B48-B536-A06A9BC59F69}"/>
                  </a:ext>
                </a:extLst>
              </p:cNvPr>
              <p:cNvSpPr/>
              <p:nvPr/>
            </p:nvSpPr>
            <p:spPr>
              <a:xfrm>
                <a:off x="11569668" y="6354523"/>
                <a:ext cx="835926" cy="11265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2" h="905">
                    <a:moveTo>
                      <a:pt x="403" y="0"/>
                    </a:moveTo>
                    <a:cubicBezTo>
                      <a:pt x="203" y="0"/>
                      <a:pt x="120" y="72"/>
                      <a:pt x="116" y="234"/>
                    </a:cubicBezTo>
                    <a:cubicBezTo>
                      <a:pt x="113" y="339"/>
                      <a:pt x="134" y="425"/>
                      <a:pt x="167" y="494"/>
                    </a:cubicBezTo>
                    <a:lnTo>
                      <a:pt x="0" y="715"/>
                    </a:lnTo>
                    <a:lnTo>
                      <a:pt x="244" y="905"/>
                    </a:lnTo>
                    <a:lnTo>
                      <a:pt x="400" y="699"/>
                    </a:lnTo>
                    <a:cubicBezTo>
                      <a:pt x="451" y="714"/>
                      <a:pt x="501" y="717"/>
                      <a:pt x="542" y="708"/>
                    </a:cubicBezTo>
                    <a:cubicBezTo>
                      <a:pt x="661" y="682"/>
                      <a:pt x="666" y="333"/>
                      <a:pt x="671" y="220"/>
                    </a:cubicBezTo>
                    <a:cubicBezTo>
                      <a:pt x="680" y="46"/>
                      <a:pt x="603" y="0"/>
                      <a:pt x="40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6D933979-ADD4-9149-BA0A-917F06BD357D}"/>
                  </a:ext>
                </a:extLst>
              </p:cNvPr>
              <p:cNvSpPr/>
              <p:nvPr/>
            </p:nvSpPr>
            <p:spPr>
              <a:xfrm>
                <a:off x="11558459" y="6347046"/>
                <a:ext cx="855442" cy="1145285"/>
              </a:xfrm>
              <a:custGeom>
                <a:avLst/>
                <a:gdLst>
                  <a:gd name="connsiteX0" fmla="*/ 512516 w 855442"/>
                  <a:gd name="connsiteY0" fmla="*/ 16201 h 1145285"/>
                  <a:gd name="connsiteX1" fmla="*/ 164227 w 855442"/>
                  <a:gd name="connsiteY1" fmla="*/ 298777 h 1145285"/>
                  <a:gd name="connsiteX2" fmla="*/ 226421 w 855442"/>
                  <a:gd name="connsiteY2" fmla="*/ 618698 h 1145285"/>
                  <a:gd name="connsiteX3" fmla="*/ 228909 w 855442"/>
                  <a:gd name="connsiteY3" fmla="*/ 623677 h 1145285"/>
                  <a:gd name="connsiteX4" fmla="*/ 23667 w 855442"/>
                  <a:gd name="connsiteY4" fmla="*/ 896295 h 1145285"/>
                  <a:gd name="connsiteX5" fmla="*/ 313493 w 855442"/>
                  <a:gd name="connsiteY5" fmla="*/ 1122853 h 1145285"/>
                  <a:gd name="connsiteX6" fmla="*/ 505052 w 855442"/>
                  <a:gd name="connsiteY6" fmla="*/ 867663 h 1145285"/>
                  <a:gd name="connsiteX7" fmla="*/ 510028 w 855442"/>
                  <a:gd name="connsiteY7" fmla="*/ 868908 h 1145285"/>
                  <a:gd name="connsiteX8" fmla="*/ 684173 w 855442"/>
                  <a:gd name="connsiteY8" fmla="*/ 881357 h 1145285"/>
                  <a:gd name="connsiteX9" fmla="*/ 835927 w 855442"/>
                  <a:gd name="connsiteY9" fmla="*/ 318694 h 1145285"/>
                  <a:gd name="connsiteX10" fmla="*/ 837171 w 855442"/>
                  <a:gd name="connsiteY10" fmla="*/ 281350 h 1145285"/>
                  <a:gd name="connsiteX11" fmla="*/ 788659 w 855442"/>
                  <a:gd name="connsiteY11" fmla="*/ 85912 h 1145285"/>
                  <a:gd name="connsiteX12" fmla="*/ 512516 w 855442"/>
                  <a:gd name="connsiteY12" fmla="*/ 16201 h 1145285"/>
                  <a:gd name="connsiteX13" fmla="*/ 512520 w 855442"/>
                  <a:gd name="connsiteY13" fmla="*/ 0 h 1145285"/>
                  <a:gd name="connsiteX14" fmla="*/ 801124 w 855442"/>
                  <a:gd name="connsiteY14" fmla="*/ 73448 h 1145285"/>
                  <a:gd name="connsiteX15" fmla="*/ 854615 w 855442"/>
                  <a:gd name="connsiteY15" fmla="*/ 281342 h 1145285"/>
                  <a:gd name="connsiteX16" fmla="*/ 853371 w 855442"/>
                  <a:gd name="connsiteY16" fmla="*/ 319933 h 1145285"/>
                  <a:gd name="connsiteX17" fmla="*/ 687922 w 855442"/>
                  <a:gd name="connsiteY17" fmla="*/ 896310 h 1145285"/>
                  <a:gd name="connsiteX18" fmla="*/ 511276 w 855442"/>
                  <a:gd name="connsiteY18" fmla="*/ 887596 h 1145285"/>
                  <a:gd name="connsiteX19" fmla="*/ 317215 w 855442"/>
                  <a:gd name="connsiteY19" fmla="*/ 1145285 h 1145285"/>
                  <a:gd name="connsiteX20" fmla="*/ 0 w 855442"/>
                  <a:gd name="connsiteY20" fmla="*/ 898800 h 1145285"/>
                  <a:gd name="connsiteX21" fmla="*/ 208989 w 855442"/>
                  <a:gd name="connsiteY21" fmla="*/ 621193 h 1145285"/>
                  <a:gd name="connsiteX22" fmla="*/ 148034 w 855442"/>
                  <a:gd name="connsiteY22" fmla="*/ 298770 h 1145285"/>
                  <a:gd name="connsiteX23" fmla="*/ 512520 w 855442"/>
                  <a:gd name="connsiteY23" fmla="*/ 0 h 114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55442" h="1145285">
                    <a:moveTo>
                      <a:pt x="512516" y="16201"/>
                    </a:moveTo>
                    <a:cubicBezTo>
                      <a:pt x="269957" y="16201"/>
                      <a:pt x="169202" y="97115"/>
                      <a:pt x="164227" y="298777"/>
                    </a:cubicBezTo>
                    <a:cubicBezTo>
                      <a:pt x="161739" y="419525"/>
                      <a:pt x="181641" y="527825"/>
                      <a:pt x="226421" y="618698"/>
                    </a:cubicBezTo>
                    <a:lnTo>
                      <a:pt x="228909" y="623677"/>
                    </a:lnTo>
                    <a:lnTo>
                      <a:pt x="23667" y="896295"/>
                    </a:lnTo>
                    <a:lnTo>
                      <a:pt x="313493" y="1122853"/>
                    </a:lnTo>
                    <a:lnTo>
                      <a:pt x="505052" y="867663"/>
                    </a:lnTo>
                    <a:lnTo>
                      <a:pt x="510028" y="868908"/>
                    </a:lnTo>
                    <a:cubicBezTo>
                      <a:pt x="572223" y="887581"/>
                      <a:pt x="633173" y="892560"/>
                      <a:pt x="684173" y="881357"/>
                    </a:cubicBezTo>
                    <a:cubicBezTo>
                      <a:pt x="813537" y="851481"/>
                      <a:pt x="829708" y="479277"/>
                      <a:pt x="835927" y="318694"/>
                    </a:cubicBezTo>
                    <a:cubicBezTo>
                      <a:pt x="835927" y="305001"/>
                      <a:pt x="837171" y="292553"/>
                      <a:pt x="837171" y="281350"/>
                    </a:cubicBezTo>
                    <a:cubicBezTo>
                      <a:pt x="842147" y="186743"/>
                      <a:pt x="825976" y="124501"/>
                      <a:pt x="788659" y="85912"/>
                    </a:cubicBezTo>
                    <a:cubicBezTo>
                      <a:pt x="742635" y="36118"/>
                      <a:pt x="659295" y="16201"/>
                      <a:pt x="512516" y="16201"/>
                    </a:cubicBezTo>
                    <a:close/>
                    <a:moveTo>
                      <a:pt x="512520" y="0"/>
                    </a:moveTo>
                    <a:cubicBezTo>
                      <a:pt x="665530" y="0"/>
                      <a:pt x="751365" y="21163"/>
                      <a:pt x="801124" y="73448"/>
                    </a:cubicBezTo>
                    <a:cubicBezTo>
                      <a:pt x="842175" y="117018"/>
                      <a:pt x="859591" y="184242"/>
                      <a:pt x="854615" y="281342"/>
                    </a:cubicBezTo>
                    <a:cubicBezTo>
                      <a:pt x="853371" y="293791"/>
                      <a:pt x="853371" y="304995"/>
                      <a:pt x="853371" y="319933"/>
                    </a:cubicBezTo>
                    <a:cubicBezTo>
                      <a:pt x="845907" y="496705"/>
                      <a:pt x="829735" y="865188"/>
                      <a:pt x="687922" y="896310"/>
                    </a:cubicBezTo>
                    <a:cubicBezTo>
                      <a:pt x="635674" y="908759"/>
                      <a:pt x="573475" y="905024"/>
                      <a:pt x="511276" y="887596"/>
                    </a:cubicBezTo>
                    <a:lnTo>
                      <a:pt x="317215" y="1145285"/>
                    </a:lnTo>
                    <a:lnTo>
                      <a:pt x="0" y="898800"/>
                    </a:lnTo>
                    <a:lnTo>
                      <a:pt x="208989" y="621193"/>
                    </a:lnTo>
                    <a:cubicBezTo>
                      <a:pt x="165449" y="529072"/>
                      <a:pt x="144302" y="420768"/>
                      <a:pt x="148034" y="298770"/>
                    </a:cubicBezTo>
                    <a:cubicBezTo>
                      <a:pt x="153010" y="88386"/>
                      <a:pt x="261236" y="0"/>
                      <a:pt x="512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02B5E875-9BAD-5C4D-9855-754FF3406A91}"/>
                  </a:ext>
                </a:extLst>
              </p:cNvPr>
              <p:cNvSpPr/>
              <p:nvPr/>
            </p:nvSpPr>
            <p:spPr>
              <a:xfrm>
                <a:off x="12001961" y="7182016"/>
                <a:ext cx="71010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87">
                    <a:moveTo>
                      <a:pt x="58" y="32"/>
                    </a:moveTo>
                    <a:cubicBezTo>
                      <a:pt x="57" y="29"/>
                      <a:pt x="55" y="28"/>
                      <a:pt x="53" y="27"/>
                    </a:cubicBezTo>
                    <a:cubicBezTo>
                      <a:pt x="53" y="27"/>
                      <a:pt x="41" y="23"/>
                      <a:pt x="26" y="5"/>
                    </a:cubicBezTo>
                    <a:cubicBezTo>
                      <a:pt x="21" y="-1"/>
                      <a:pt x="17" y="-1"/>
                      <a:pt x="14" y="0"/>
                    </a:cubicBezTo>
                    <a:cubicBezTo>
                      <a:pt x="6" y="1"/>
                      <a:pt x="4" y="10"/>
                      <a:pt x="3" y="13"/>
                    </a:cubicBezTo>
                    <a:cubicBezTo>
                      <a:pt x="-2" y="31"/>
                      <a:pt x="-3" y="71"/>
                      <a:pt x="11" y="86"/>
                    </a:cubicBezTo>
                    <a:cubicBezTo>
                      <a:pt x="13" y="87"/>
                      <a:pt x="14" y="87"/>
                      <a:pt x="16" y="87"/>
                    </a:cubicBezTo>
                    <a:lnTo>
                      <a:pt x="17" y="87"/>
                    </a:lnTo>
                    <a:cubicBezTo>
                      <a:pt x="19" y="87"/>
                      <a:pt x="20" y="86"/>
                      <a:pt x="22" y="84"/>
                    </a:cubicBezTo>
                    <a:lnTo>
                      <a:pt x="57" y="38"/>
                    </a:lnTo>
                    <a:cubicBezTo>
                      <a:pt x="58" y="36"/>
                      <a:pt x="58" y="34"/>
                      <a:pt x="58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10D3BE4B-4B15-974A-94EE-971D62597404}"/>
                  </a:ext>
                </a:extLst>
              </p:cNvPr>
              <p:cNvSpPr/>
              <p:nvPr/>
            </p:nvSpPr>
            <p:spPr>
              <a:xfrm>
                <a:off x="11570917" y="6196252"/>
                <a:ext cx="904445" cy="816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7" h="656">
                    <a:moveTo>
                      <a:pt x="700" y="163"/>
                    </a:moveTo>
                    <a:cubicBezTo>
                      <a:pt x="704" y="150"/>
                      <a:pt x="709" y="119"/>
                      <a:pt x="692" y="100"/>
                    </a:cubicBezTo>
                    <a:cubicBezTo>
                      <a:pt x="681" y="88"/>
                      <a:pt x="664" y="83"/>
                      <a:pt x="640" y="86"/>
                    </a:cubicBezTo>
                    <a:cubicBezTo>
                      <a:pt x="638" y="74"/>
                      <a:pt x="630" y="47"/>
                      <a:pt x="610" y="38"/>
                    </a:cubicBezTo>
                    <a:cubicBezTo>
                      <a:pt x="595" y="31"/>
                      <a:pt x="578" y="34"/>
                      <a:pt x="558" y="47"/>
                    </a:cubicBezTo>
                    <a:cubicBezTo>
                      <a:pt x="552" y="36"/>
                      <a:pt x="537" y="16"/>
                      <a:pt x="515" y="12"/>
                    </a:cubicBezTo>
                    <a:cubicBezTo>
                      <a:pt x="499" y="10"/>
                      <a:pt x="481" y="18"/>
                      <a:pt x="464" y="37"/>
                    </a:cubicBezTo>
                    <a:cubicBezTo>
                      <a:pt x="454" y="25"/>
                      <a:pt x="432" y="1"/>
                      <a:pt x="405" y="0"/>
                    </a:cubicBezTo>
                    <a:cubicBezTo>
                      <a:pt x="387" y="-1"/>
                      <a:pt x="370" y="7"/>
                      <a:pt x="355" y="24"/>
                    </a:cubicBezTo>
                    <a:cubicBezTo>
                      <a:pt x="345" y="16"/>
                      <a:pt x="322" y="-1"/>
                      <a:pt x="297" y="3"/>
                    </a:cubicBezTo>
                    <a:cubicBezTo>
                      <a:pt x="278" y="5"/>
                      <a:pt x="262" y="19"/>
                      <a:pt x="248" y="43"/>
                    </a:cubicBezTo>
                    <a:cubicBezTo>
                      <a:pt x="235" y="39"/>
                      <a:pt x="199" y="33"/>
                      <a:pt x="174" y="50"/>
                    </a:cubicBezTo>
                    <a:cubicBezTo>
                      <a:pt x="158" y="61"/>
                      <a:pt x="150" y="79"/>
                      <a:pt x="149" y="103"/>
                    </a:cubicBezTo>
                    <a:cubicBezTo>
                      <a:pt x="136" y="102"/>
                      <a:pt x="111" y="103"/>
                      <a:pt x="92" y="120"/>
                    </a:cubicBezTo>
                    <a:cubicBezTo>
                      <a:pt x="76" y="135"/>
                      <a:pt x="70" y="157"/>
                      <a:pt x="73" y="187"/>
                    </a:cubicBezTo>
                    <a:cubicBezTo>
                      <a:pt x="61" y="189"/>
                      <a:pt x="40" y="195"/>
                      <a:pt x="27" y="214"/>
                    </a:cubicBezTo>
                    <a:cubicBezTo>
                      <a:pt x="15" y="235"/>
                      <a:pt x="17" y="266"/>
                      <a:pt x="35" y="306"/>
                    </a:cubicBezTo>
                    <a:cubicBezTo>
                      <a:pt x="24" y="315"/>
                      <a:pt x="0" y="337"/>
                      <a:pt x="0" y="364"/>
                    </a:cubicBezTo>
                    <a:cubicBezTo>
                      <a:pt x="0" y="384"/>
                      <a:pt x="13" y="401"/>
                      <a:pt x="35" y="417"/>
                    </a:cubicBezTo>
                    <a:cubicBezTo>
                      <a:pt x="26" y="428"/>
                      <a:pt x="10" y="450"/>
                      <a:pt x="15" y="474"/>
                    </a:cubicBezTo>
                    <a:cubicBezTo>
                      <a:pt x="17" y="491"/>
                      <a:pt x="29" y="505"/>
                      <a:pt x="49" y="515"/>
                    </a:cubicBezTo>
                    <a:cubicBezTo>
                      <a:pt x="44" y="529"/>
                      <a:pt x="33" y="565"/>
                      <a:pt x="51" y="585"/>
                    </a:cubicBezTo>
                    <a:cubicBezTo>
                      <a:pt x="60" y="597"/>
                      <a:pt x="77" y="601"/>
                      <a:pt x="101" y="597"/>
                    </a:cubicBezTo>
                    <a:cubicBezTo>
                      <a:pt x="101" y="608"/>
                      <a:pt x="103" y="625"/>
                      <a:pt x="114" y="639"/>
                    </a:cubicBezTo>
                    <a:cubicBezTo>
                      <a:pt x="124" y="649"/>
                      <a:pt x="136" y="655"/>
                      <a:pt x="152" y="656"/>
                    </a:cubicBezTo>
                    <a:cubicBezTo>
                      <a:pt x="153" y="656"/>
                      <a:pt x="155" y="656"/>
                      <a:pt x="157" y="656"/>
                    </a:cubicBezTo>
                    <a:cubicBezTo>
                      <a:pt x="197" y="656"/>
                      <a:pt x="213" y="629"/>
                      <a:pt x="219" y="616"/>
                    </a:cubicBezTo>
                    <a:cubicBezTo>
                      <a:pt x="232" y="619"/>
                      <a:pt x="253" y="618"/>
                      <a:pt x="265" y="599"/>
                    </a:cubicBezTo>
                    <a:cubicBezTo>
                      <a:pt x="274" y="584"/>
                      <a:pt x="274" y="570"/>
                      <a:pt x="273" y="562"/>
                    </a:cubicBezTo>
                    <a:cubicBezTo>
                      <a:pt x="288" y="560"/>
                      <a:pt x="307" y="552"/>
                      <a:pt x="313" y="528"/>
                    </a:cubicBezTo>
                    <a:cubicBezTo>
                      <a:pt x="319" y="497"/>
                      <a:pt x="308" y="488"/>
                      <a:pt x="289" y="472"/>
                    </a:cubicBezTo>
                    <a:cubicBezTo>
                      <a:pt x="284" y="468"/>
                      <a:pt x="280" y="464"/>
                      <a:pt x="274" y="460"/>
                    </a:cubicBezTo>
                    <a:cubicBezTo>
                      <a:pt x="243" y="431"/>
                      <a:pt x="239" y="378"/>
                      <a:pt x="253" y="341"/>
                    </a:cubicBezTo>
                    <a:cubicBezTo>
                      <a:pt x="259" y="325"/>
                      <a:pt x="275" y="297"/>
                      <a:pt x="309" y="297"/>
                    </a:cubicBezTo>
                    <a:cubicBezTo>
                      <a:pt x="330" y="297"/>
                      <a:pt x="344" y="302"/>
                      <a:pt x="355" y="313"/>
                    </a:cubicBezTo>
                    <a:cubicBezTo>
                      <a:pt x="370" y="329"/>
                      <a:pt x="376" y="356"/>
                      <a:pt x="374" y="396"/>
                    </a:cubicBezTo>
                    <a:cubicBezTo>
                      <a:pt x="373" y="411"/>
                      <a:pt x="378" y="424"/>
                      <a:pt x="388" y="434"/>
                    </a:cubicBezTo>
                    <a:cubicBezTo>
                      <a:pt x="397" y="444"/>
                      <a:pt x="411" y="450"/>
                      <a:pt x="425" y="450"/>
                    </a:cubicBezTo>
                    <a:cubicBezTo>
                      <a:pt x="440" y="450"/>
                      <a:pt x="454" y="443"/>
                      <a:pt x="463" y="432"/>
                    </a:cubicBezTo>
                    <a:cubicBezTo>
                      <a:pt x="470" y="424"/>
                      <a:pt x="474" y="414"/>
                      <a:pt x="476" y="404"/>
                    </a:cubicBezTo>
                    <a:cubicBezTo>
                      <a:pt x="479" y="376"/>
                      <a:pt x="488" y="341"/>
                      <a:pt x="517" y="343"/>
                    </a:cubicBezTo>
                    <a:cubicBezTo>
                      <a:pt x="547" y="345"/>
                      <a:pt x="573" y="345"/>
                      <a:pt x="591" y="329"/>
                    </a:cubicBezTo>
                    <a:cubicBezTo>
                      <a:pt x="602" y="317"/>
                      <a:pt x="608" y="300"/>
                      <a:pt x="610" y="272"/>
                    </a:cubicBezTo>
                    <a:cubicBezTo>
                      <a:pt x="629" y="275"/>
                      <a:pt x="678" y="283"/>
                      <a:pt x="706" y="264"/>
                    </a:cubicBezTo>
                    <a:cubicBezTo>
                      <a:pt x="717" y="256"/>
                      <a:pt x="724" y="245"/>
                      <a:pt x="726" y="231"/>
                    </a:cubicBezTo>
                    <a:cubicBezTo>
                      <a:pt x="731" y="187"/>
                      <a:pt x="711" y="169"/>
                      <a:pt x="700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ABB379DF-CDB7-2D46-9341-35EA63D23077}"/>
                  </a:ext>
                </a:extLst>
              </p:cNvPr>
              <p:cNvSpPr/>
              <p:nvPr/>
            </p:nvSpPr>
            <p:spPr>
              <a:xfrm>
                <a:off x="10533172" y="7162076"/>
                <a:ext cx="2723301" cy="21995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7" h="1766">
                    <a:moveTo>
                      <a:pt x="744" y="109"/>
                    </a:moveTo>
                    <a:cubicBezTo>
                      <a:pt x="744" y="109"/>
                      <a:pt x="815" y="-18"/>
                      <a:pt x="853" y="2"/>
                    </a:cubicBezTo>
                    <a:cubicBezTo>
                      <a:pt x="889" y="23"/>
                      <a:pt x="1151" y="227"/>
                      <a:pt x="1139" y="267"/>
                    </a:cubicBezTo>
                    <a:cubicBezTo>
                      <a:pt x="1128" y="308"/>
                      <a:pt x="1099" y="355"/>
                      <a:pt x="1099" y="355"/>
                    </a:cubicBezTo>
                    <a:lnTo>
                      <a:pt x="1468" y="1023"/>
                    </a:lnTo>
                    <a:lnTo>
                      <a:pt x="2074" y="886"/>
                    </a:lnTo>
                    <a:cubicBezTo>
                      <a:pt x="2074" y="886"/>
                      <a:pt x="2171" y="1051"/>
                      <a:pt x="2187" y="1158"/>
                    </a:cubicBezTo>
                    <a:cubicBezTo>
                      <a:pt x="2187" y="1158"/>
                      <a:pt x="1555" y="1454"/>
                      <a:pt x="1299" y="1379"/>
                    </a:cubicBezTo>
                    <a:cubicBezTo>
                      <a:pt x="1158" y="1338"/>
                      <a:pt x="1089" y="1257"/>
                      <a:pt x="1089" y="1257"/>
                    </a:cubicBezTo>
                    <a:lnTo>
                      <a:pt x="945" y="1766"/>
                    </a:lnTo>
                    <a:lnTo>
                      <a:pt x="0" y="1766"/>
                    </a:lnTo>
                    <a:cubicBezTo>
                      <a:pt x="0" y="1766"/>
                      <a:pt x="125" y="291"/>
                      <a:pt x="744" y="1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900B72D6-1A84-CD44-B4CA-8814BBE7AE48}"/>
                  </a:ext>
                </a:extLst>
              </p:cNvPr>
              <p:cNvSpPr/>
              <p:nvPr/>
            </p:nvSpPr>
            <p:spPr>
              <a:xfrm>
                <a:off x="10524452" y="7154833"/>
                <a:ext cx="2740742" cy="2216808"/>
              </a:xfrm>
              <a:custGeom>
                <a:avLst/>
                <a:gdLst>
                  <a:gd name="connsiteX0" fmla="*/ 1052216 w 2740742"/>
                  <a:gd name="connsiteY0" fmla="*/ 15967 h 2216808"/>
                  <a:gd name="connsiteX1" fmla="*/ 942637 w 2740742"/>
                  <a:gd name="connsiteY1" fmla="*/ 146747 h 2216808"/>
                  <a:gd name="connsiteX2" fmla="*/ 937656 w 2740742"/>
                  <a:gd name="connsiteY2" fmla="*/ 150483 h 2216808"/>
                  <a:gd name="connsiteX3" fmla="*/ 471945 w 2740742"/>
                  <a:gd name="connsiteY3" fmla="*/ 565241 h 2216808"/>
                  <a:gd name="connsiteX4" fmla="*/ 190526 w 2740742"/>
                  <a:gd name="connsiteY4" fmla="*/ 1261485 h 2216808"/>
                  <a:gd name="connsiteX5" fmla="*/ 17441 w 2740742"/>
                  <a:gd name="connsiteY5" fmla="*/ 2198115 h 2216808"/>
                  <a:gd name="connsiteX6" fmla="*/ 1179228 w 2740742"/>
                  <a:gd name="connsiteY6" fmla="*/ 2198115 h 2216808"/>
                  <a:gd name="connsiteX7" fmla="*/ 1356049 w 2740742"/>
                  <a:gd name="connsiteY7" fmla="*/ 1570374 h 2216808"/>
                  <a:gd name="connsiteX8" fmla="*/ 1362275 w 2740742"/>
                  <a:gd name="connsiteY8" fmla="*/ 1564146 h 2216808"/>
                  <a:gd name="connsiteX9" fmla="*/ 1370992 w 2740742"/>
                  <a:gd name="connsiteY9" fmla="*/ 1566637 h 2216808"/>
                  <a:gd name="connsiteX10" fmla="*/ 1628752 w 2740742"/>
                  <a:gd name="connsiteY10" fmla="*/ 1717345 h 2216808"/>
                  <a:gd name="connsiteX11" fmla="*/ 2294942 w 2740742"/>
                  <a:gd name="connsiteY11" fmla="*/ 1613967 h 2216808"/>
                  <a:gd name="connsiteX12" fmla="*/ 2723297 w 2740742"/>
                  <a:gd name="connsiteY12" fmla="*/ 1444577 h 2216808"/>
                  <a:gd name="connsiteX13" fmla="*/ 2587568 w 2740742"/>
                  <a:gd name="connsiteY13" fmla="*/ 1120742 h 2216808"/>
                  <a:gd name="connsiteX14" fmla="*/ 1839193 w 2740742"/>
                  <a:gd name="connsiteY14" fmla="*/ 1288887 h 2216808"/>
                  <a:gd name="connsiteX15" fmla="*/ 1830477 w 2740742"/>
                  <a:gd name="connsiteY15" fmla="*/ 1285150 h 2216808"/>
                  <a:gd name="connsiteX16" fmla="*/ 1369746 w 2740742"/>
                  <a:gd name="connsiteY16" fmla="*/ 453144 h 2216808"/>
                  <a:gd name="connsiteX17" fmla="*/ 1370992 w 2740742"/>
                  <a:gd name="connsiteY17" fmla="*/ 445671 h 2216808"/>
                  <a:gd name="connsiteX18" fmla="*/ 1419555 w 2740742"/>
                  <a:gd name="connsiteY18" fmla="*/ 337311 h 2216808"/>
                  <a:gd name="connsiteX19" fmla="*/ 1266393 w 2740742"/>
                  <a:gd name="connsiteY19" fmla="*/ 172903 h 2216808"/>
                  <a:gd name="connsiteX20" fmla="*/ 1065914 w 2740742"/>
                  <a:gd name="connsiteY20" fmla="*/ 17213 h 2216808"/>
                  <a:gd name="connsiteX21" fmla="*/ 1052216 w 2740742"/>
                  <a:gd name="connsiteY21" fmla="*/ 15967 h 2216808"/>
                  <a:gd name="connsiteX22" fmla="*/ 1048480 w 2740742"/>
                  <a:gd name="connsiteY22" fmla="*/ 2257 h 2216808"/>
                  <a:gd name="connsiteX23" fmla="*/ 1073385 w 2740742"/>
                  <a:gd name="connsiteY23" fmla="*/ 3503 h 2216808"/>
                  <a:gd name="connsiteX24" fmla="*/ 1435745 w 2740742"/>
                  <a:gd name="connsiteY24" fmla="*/ 343532 h 2216808"/>
                  <a:gd name="connsiteX25" fmla="*/ 1387182 w 2740742"/>
                  <a:gd name="connsiteY25" fmla="*/ 450648 h 2216808"/>
                  <a:gd name="connsiteX26" fmla="*/ 1841689 w 2740742"/>
                  <a:gd name="connsiteY26" fmla="*/ 1272697 h 2216808"/>
                  <a:gd name="connsiteX27" fmla="*/ 2588824 w 2740742"/>
                  <a:gd name="connsiteY27" fmla="*/ 1103305 h 2216808"/>
                  <a:gd name="connsiteX28" fmla="*/ 2598786 w 2740742"/>
                  <a:gd name="connsiteY28" fmla="*/ 1108287 h 2216808"/>
                  <a:gd name="connsiteX29" fmla="*/ 2740742 w 2740742"/>
                  <a:gd name="connsiteY29" fmla="*/ 1449562 h 2216808"/>
                  <a:gd name="connsiteX30" fmla="*/ 2735761 w 2740742"/>
                  <a:gd name="connsiteY30" fmla="*/ 1459526 h 2216808"/>
                  <a:gd name="connsiteX31" fmla="*/ 1750788 w 2740742"/>
                  <a:gd name="connsiteY31" fmla="*/ 1750980 h 2216808"/>
                  <a:gd name="connsiteX32" fmla="*/ 1623774 w 2740742"/>
                  <a:gd name="connsiteY32" fmla="*/ 1734788 h 2216808"/>
                  <a:gd name="connsiteX33" fmla="*/ 1368503 w 2740742"/>
                  <a:gd name="connsiteY33" fmla="*/ 1590307 h 2216808"/>
                  <a:gd name="connsiteX34" fmla="*/ 1194172 w 2740742"/>
                  <a:gd name="connsiteY34" fmla="*/ 2210580 h 2216808"/>
                  <a:gd name="connsiteX35" fmla="*/ 1185455 w 2740742"/>
                  <a:gd name="connsiteY35" fmla="*/ 2216808 h 2216808"/>
                  <a:gd name="connsiteX36" fmla="*/ 8717 w 2740742"/>
                  <a:gd name="connsiteY36" fmla="*/ 2216808 h 2216808"/>
                  <a:gd name="connsiteX37" fmla="*/ 1245 w 2740742"/>
                  <a:gd name="connsiteY37" fmla="*/ 2214317 h 2216808"/>
                  <a:gd name="connsiteX38" fmla="*/ 0 w 2740742"/>
                  <a:gd name="connsiteY38" fmla="*/ 2208089 h 2216808"/>
                  <a:gd name="connsiteX39" fmla="*/ 174332 w 2740742"/>
                  <a:gd name="connsiteY39" fmla="*/ 1258996 h 2216808"/>
                  <a:gd name="connsiteX40" fmla="*/ 458243 w 2740742"/>
                  <a:gd name="connsiteY40" fmla="*/ 557763 h 2216808"/>
                  <a:gd name="connsiteX41" fmla="*/ 928938 w 2740742"/>
                  <a:gd name="connsiteY41" fmla="*/ 136774 h 2216808"/>
                  <a:gd name="connsiteX42" fmla="*/ 1048480 w 2740742"/>
                  <a:gd name="connsiteY42" fmla="*/ 2257 h 22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40742" h="2216808">
                    <a:moveTo>
                      <a:pt x="1052216" y="15967"/>
                    </a:moveTo>
                    <a:cubicBezTo>
                      <a:pt x="1017350" y="27177"/>
                      <a:pt x="960070" y="114363"/>
                      <a:pt x="942637" y="146747"/>
                    </a:cubicBezTo>
                    <a:cubicBezTo>
                      <a:pt x="941392" y="149238"/>
                      <a:pt x="940147" y="150483"/>
                      <a:pt x="937656" y="150483"/>
                    </a:cubicBezTo>
                    <a:cubicBezTo>
                      <a:pt x="764571" y="201549"/>
                      <a:pt x="607674" y="341048"/>
                      <a:pt x="471945" y="565241"/>
                    </a:cubicBezTo>
                    <a:cubicBezTo>
                      <a:pt x="364856" y="744595"/>
                      <a:pt x="268975" y="979998"/>
                      <a:pt x="190526" y="1261485"/>
                    </a:cubicBezTo>
                    <a:cubicBezTo>
                      <a:pt x="68495" y="1706135"/>
                      <a:pt x="23667" y="2132103"/>
                      <a:pt x="17441" y="2198115"/>
                    </a:cubicBezTo>
                    <a:lnTo>
                      <a:pt x="1179228" y="2198115"/>
                    </a:lnTo>
                    <a:lnTo>
                      <a:pt x="1356049" y="1570374"/>
                    </a:lnTo>
                    <a:cubicBezTo>
                      <a:pt x="1357294" y="1567883"/>
                      <a:pt x="1359785" y="1565392"/>
                      <a:pt x="1362275" y="1564146"/>
                    </a:cubicBezTo>
                    <a:cubicBezTo>
                      <a:pt x="1366011" y="1562901"/>
                      <a:pt x="1368501" y="1564146"/>
                      <a:pt x="1370992" y="1566637"/>
                    </a:cubicBezTo>
                    <a:cubicBezTo>
                      <a:pt x="1370992" y="1567883"/>
                      <a:pt x="1458157" y="1666279"/>
                      <a:pt x="1628752" y="1717345"/>
                    </a:cubicBezTo>
                    <a:cubicBezTo>
                      <a:pt x="1757009" y="1754711"/>
                      <a:pt x="1987374" y="1719836"/>
                      <a:pt x="2294942" y="1613967"/>
                    </a:cubicBezTo>
                    <a:cubicBezTo>
                      <a:pt x="2507874" y="1542972"/>
                      <a:pt x="2688431" y="1460768"/>
                      <a:pt x="2723297" y="1444577"/>
                    </a:cubicBezTo>
                    <a:cubicBezTo>
                      <a:pt x="2703374" y="1326252"/>
                      <a:pt x="2605002" y="1153125"/>
                      <a:pt x="2587568" y="1120742"/>
                    </a:cubicBezTo>
                    <a:lnTo>
                      <a:pt x="1839193" y="1288887"/>
                    </a:lnTo>
                    <a:cubicBezTo>
                      <a:pt x="1835458" y="1290132"/>
                      <a:pt x="1831722" y="1288887"/>
                      <a:pt x="1830477" y="1285150"/>
                    </a:cubicBezTo>
                    <a:lnTo>
                      <a:pt x="1369746" y="453144"/>
                    </a:lnTo>
                    <a:cubicBezTo>
                      <a:pt x="1368501" y="451899"/>
                      <a:pt x="1368501" y="448162"/>
                      <a:pt x="1370992" y="445671"/>
                    </a:cubicBezTo>
                    <a:cubicBezTo>
                      <a:pt x="1370992" y="445671"/>
                      <a:pt x="1405858" y="387132"/>
                      <a:pt x="1419555" y="337311"/>
                    </a:cubicBezTo>
                    <a:cubicBezTo>
                      <a:pt x="1420800" y="334820"/>
                      <a:pt x="1423291" y="307419"/>
                      <a:pt x="1266393" y="172903"/>
                    </a:cubicBezTo>
                    <a:cubicBezTo>
                      <a:pt x="1181719" y="100662"/>
                      <a:pt x="1088327" y="29668"/>
                      <a:pt x="1065914" y="17213"/>
                    </a:cubicBezTo>
                    <a:cubicBezTo>
                      <a:pt x="1062178" y="15967"/>
                      <a:pt x="1058442" y="14722"/>
                      <a:pt x="1052216" y="15967"/>
                    </a:cubicBezTo>
                    <a:close/>
                    <a:moveTo>
                      <a:pt x="1048480" y="2257"/>
                    </a:moveTo>
                    <a:cubicBezTo>
                      <a:pt x="1058442" y="-1480"/>
                      <a:pt x="1065913" y="-234"/>
                      <a:pt x="1073385" y="3503"/>
                    </a:cubicBezTo>
                    <a:cubicBezTo>
                      <a:pt x="1103270" y="20940"/>
                      <a:pt x="1453178" y="282501"/>
                      <a:pt x="1435745" y="343532"/>
                    </a:cubicBezTo>
                    <a:cubicBezTo>
                      <a:pt x="1423293" y="388371"/>
                      <a:pt x="1394653" y="436947"/>
                      <a:pt x="1387182" y="450648"/>
                    </a:cubicBezTo>
                    <a:lnTo>
                      <a:pt x="1841689" y="1272697"/>
                    </a:lnTo>
                    <a:lnTo>
                      <a:pt x="2588824" y="1103305"/>
                    </a:lnTo>
                    <a:cubicBezTo>
                      <a:pt x="2592560" y="1103305"/>
                      <a:pt x="2596296" y="1104551"/>
                      <a:pt x="2598786" y="1108287"/>
                    </a:cubicBezTo>
                    <a:cubicBezTo>
                      <a:pt x="2602522" y="1117006"/>
                      <a:pt x="2720818" y="1316290"/>
                      <a:pt x="2740742" y="1449562"/>
                    </a:cubicBezTo>
                    <a:cubicBezTo>
                      <a:pt x="2740742" y="1453299"/>
                      <a:pt x="2738252" y="1457035"/>
                      <a:pt x="2735761" y="1459526"/>
                    </a:cubicBezTo>
                    <a:cubicBezTo>
                      <a:pt x="2707121" y="1471981"/>
                      <a:pt x="2109412" y="1750980"/>
                      <a:pt x="1750788" y="1750980"/>
                    </a:cubicBezTo>
                    <a:cubicBezTo>
                      <a:pt x="1703469" y="1750980"/>
                      <a:pt x="1661131" y="1744752"/>
                      <a:pt x="1623774" y="1734788"/>
                    </a:cubicBezTo>
                    <a:cubicBezTo>
                      <a:pt x="1479328" y="1692440"/>
                      <a:pt x="1395898" y="1617709"/>
                      <a:pt x="1368503" y="1590307"/>
                    </a:cubicBezTo>
                    <a:lnTo>
                      <a:pt x="1194172" y="2210580"/>
                    </a:lnTo>
                    <a:cubicBezTo>
                      <a:pt x="1194172" y="2214317"/>
                      <a:pt x="1189191" y="2216808"/>
                      <a:pt x="1185455" y="2216808"/>
                    </a:cubicBezTo>
                    <a:lnTo>
                      <a:pt x="8717" y="2216808"/>
                    </a:lnTo>
                    <a:cubicBezTo>
                      <a:pt x="6226" y="2216808"/>
                      <a:pt x="3736" y="2215563"/>
                      <a:pt x="1245" y="2214317"/>
                    </a:cubicBezTo>
                    <a:cubicBezTo>
                      <a:pt x="0" y="2213071"/>
                      <a:pt x="0" y="2210580"/>
                      <a:pt x="0" y="2208089"/>
                    </a:cubicBezTo>
                    <a:cubicBezTo>
                      <a:pt x="0" y="2203107"/>
                      <a:pt x="41092" y="1742261"/>
                      <a:pt x="174332" y="1258996"/>
                    </a:cubicBezTo>
                    <a:cubicBezTo>
                      <a:pt x="254026" y="975016"/>
                      <a:pt x="348663" y="739611"/>
                      <a:pt x="458243" y="557763"/>
                    </a:cubicBezTo>
                    <a:cubicBezTo>
                      <a:pt x="593973" y="331077"/>
                      <a:pt x="752116" y="189087"/>
                      <a:pt x="928938" y="136774"/>
                    </a:cubicBezTo>
                    <a:cubicBezTo>
                      <a:pt x="942636" y="115600"/>
                      <a:pt x="1001162" y="14713"/>
                      <a:pt x="1048480" y="2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E73440D6-A557-9C49-A9C7-1A8166976108}"/>
                  </a:ext>
                </a:extLst>
              </p:cNvPr>
              <p:cNvSpPr/>
              <p:nvPr/>
            </p:nvSpPr>
            <p:spPr>
              <a:xfrm>
                <a:off x="12114082" y="10151784"/>
                <a:ext cx="884512" cy="11116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1" h="893">
                    <a:moveTo>
                      <a:pt x="344" y="891"/>
                    </a:moveTo>
                    <a:cubicBezTo>
                      <a:pt x="342" y="882"/>
                      <a:pt x="342" y="873"/>
                      <a:pt x="345" y="864"/>
                    </a:cubicBezTo>
                    <a:cubicBezTo>
                      <a:pt x="415" y="676"/>
                      <a:pt x="711" y="0"/>
                      <a:pt x="711" y="0"/>
                    </a:cubicBezTo>
                    <a:lnTo>
                      <a:pt x="204" y="0"/>
                    </a:lnTo>
                    <a:lnTo>
                      <a:pt x="0" y="848"/>
                    </a:lnTo>
                    <a:cubicBezTo>
                      <a:pt x="56" y="873"/>
                      <a:pt x="163" y="902"/>
                      <a:pt x="344" y="89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924BA38-037A-FF4F-8A30-6D10DEB824BA}"/>
                  </a:ext>
                </a:extLst>
              </p:cNvPr>
              <p:cNvSpPr/>
              <p:nvPr/>
            </p:nvSpPr>
            <p:spPr>
              <a:xfrm>
                <a:off x="12105035" y="10143061"/>
                <a:ext cx="901654" cy="1129084"/>
              </a:xfrm>
              <a:custGeom>
                <a:avLst/>
                <a:gdLst>
                  <a:gd name="connsiteX0" fmla="*/ 269054 w 901654"/>
                  <a:gd name="connsiteY0" fmla="*/ 17447 h 1129084"/>
                  <a:gd name="connsiteX1" fmla="*/ 20256 w 901654"/>
                  <a:gd name="connsiteY1" fmla="*/ 1059354 h 1129084"/>
                  <a:gd name="connsiteX2" fmla="*/ 427041 w 901654"/>
                  <a:gd name="connsiteY2" fmla="*/ 1109146 h 1129084"/>
                  <a:gd name="connsiteX3" fmla="*/ 430773 w 901654"/>
                  <a:gd name="connsiteY3" fmla="*/ 1080516 h 1129084"/>
                  <a:gd name="connsiteX4" fmla="*/ 881098 w 901654"/>
                  <a:gd name="connsiteY4" fmla="*/ 17447 h 1129084"/>
                  <a:gd name="connsiteX5" fmla="*/ 261578 w 901654"/>
                  <a:gd name="connsiteY5" fmla="*/ 0 h 1129084"/>
                  <a:gd name="connsiteX6" fmla="*/ 892323 w 901654"/>
                  <a:gd name="connsiteY6" fmla="*/ 0 h 1129084"/>
                  <a:gd name="connsiteX7" fmla="*/ 899788 w 901654"/>
                  <a:gd name="connsiteY7" fmla="*/ 4979 h 1129084"/>
                  <a:gd name="connsiteX8" fmla="*/ 899788 w 901654"/>
                  <a:gd name="connsiteY8" fmla="*/ 12449 h 1129084"/>
                  <a:gd name="connsiteX9" fmla="*/ 445701 w 901654"/>
                  <a:gd name="connsiteY9" fmla="*/ 1086759 h 1129084"/>
                  <a:gd name="connsiteX10" fmla="*/ 444457 w 901654"/>
                  <a:gd name="connsiteY10" fmla="*/ 1115391 h 1129084"/>
                  <a:gd name="connsiteX11" fmla="*/ 443213 w 901654"/>
                  <a:gd name="connsiteY11" fmla="*/ 1121615 h 1129084"/>
                  <a:gd name="connsiteX12" fmla="*/ 436993 w 901654"/>
                  <a:gd name="connsiteY12" fmla="*/ 1125349 h 1129084"/>
                  <a:gd name="connsiteX13" fmla="*/ 338711 w 901654"/>
                  <a:gd name="connsiteY13" fmla="*/ 1129084 h 1129084"/>
                  <a:gd name="connsiteX14" fmla="*/ 5299 w 901654"/>
                  <a:gd name="connsiteY14" fmla="*/ 1071821 h 1129084"/>
                  <a:gd name="connsiteX15" fmla="*/ 323 w 901654"/>
                  <a:gd name="connsiteY15" fmla="*/ 1063107 h 1129084"/>
                  <a:gd name="connsiteX16" fmla="*/ 252870 w 901654"/>
                  <a:gd name="connsiteY16" fmla="*/ 7469 h 1129084"/>
                  <a:gd name="connsiteX17" fmla="*/ 261578 w 901654"/>
                  <a:gd name="connsiteY17" fmla="*/ 0 h 112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1654" h="1129084">
                    <a:moveTo>
                      <a:pt x="269054" y="17447"/>
                    </a:moveTo>
                    <a:lnTo>
                      <a:pt x="20256" y="1059354"/>
                    </a:lnTo>
                    <a:cubicBezTo>
                      <a:pt x="92407" y="1090474"/>
                      <a:pt x="219295" y="1121595"/>
                      <a:pt x="427041" y="1109146"/>
                    </a:cubicBezTo>
                    <a:cubicBezTo>
                      <a:pt x="427041" y="1100433"/>
                      <a:pt x="427041" y="1090474"/>
                      <a:pt x="430773" y="1080516"/>
                    </a:cubicBezTo>
                    <a:cubicBezTo>
                      <a:pt x="511633" y="865163"/>
                      <a:pt x="836314" y="120766"/>
                      <a:pt x="881098" y="17447"/>
                    </a:cubicBezTo>
                    <a:close/>
                    <a:moveTo>
                      <a:pt x="261578" y="0"/>
                    </a:moveTo>
                    <a:lnTo>
                      <a:pt x="892323" y="0"/>
                    </a:lnTo>
                    <a:cubicBezTo>
                      <a:pt x="896056" y="0"/>
                      <a:pt x="898544" y="2490"/>
                      <a:pt x="899788" y="4979"/>
                    </a:cubicBezTo>
                    <a:cubicBezTo>
                      <a:pt x="902276" y="6224"/>
                      <a:pt x="902276" y="9959"/>
                      <a:pt x="899788" y="12449"/>
                    </a:cubicBezTo>
                    <a:cubicBezTo>
                      <a:pt x="897300" y="21163"/>
                      <a:pt x="531542" y="856461"/>
                      <a:pt x="445701" y="1086759"/>
                    </a:cubicBezTo>
                    <a:cubicBezTo>
                      <a:pt x="441969" y="1095473"/>
                      <a:pt x="441969" y="1106677"/>
                      <a:pt x="444457" y="1115391"/>
                    </a:cubicBezTo>
                    <a:cubicBezTo>
                      <a:pt x="445701" y="1117880"/>
                      <a:pt x="444457" y="1120370"/>
                      <a:pt x="443213" y="1121615"/>
                    </a:cubicBezTo>
                    <a:cubicBezTo>
                      <a:pt x="441969" y="1124105"/>
                      <a:pt x="439481" y="1125349"/>
                      <a:pt x="436993" y="1125349"/>
                    </a:cubicBezTo>
                    <a:cubicBezTo>
                      <a:pt x="402159" y="1127839"/>
                      <a:pt x="368569" y="1129084"/>
                      <a:pt x="338711" y="1129084"/>
                    </a:cubicBezTo>
                    <a:cubicBezTo>
                      <a:pt x="173249" y="1129084"/>
                      <a:pt x="67503" y="1100452"/>
                      <a:pt x="5299" y="1071821"/>
                    </a:cubicBezTo>
                    <a:cubicBezTo>
                      <a:pt x="1567" y="1070576"/>
                      <a:pt x="-921" y="1066841"/>
                      <a:pt x="323" y="1063107"/>
                    </a:cubicBezTo>
                    <a:lnTo>
                      <a:pt x="252870" y="7469"/>
                    </a:lnTo>
                    <a:cubicBezTo>
                      <a:pt x="254114" y="3735"/>
                      <a:pt x="256602" y="0"/>
                      <a:pt x="26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7E143377-42A8-3A44-9FCE-FD158DF47C5E}"/>
                  </a:ext>
                </a:extLst>
              </p:cNvPr>
              <p:cNvSpPr/>
              <p:nvPr/>
            </p:nvSpPr>
            <p:spPr>
              <a:xfrm>
                <a:off x="12034352" y="11208583"/>
                <a:ext cx="715084" cy="337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5" h="272">
                    <a:moveTo>
                      <a:pt x="499" y="114"/>
                    </a:moveTo>
                    <a:cubicBezTo>
                      <a:pt x="486" y="108"/>
                      <a:pt x="419" y="82"/>
                      <a:pt x="408" y="43"/>
                    </a:cubicBezTo>
                    <a:cubicBezTo>
                      <a:pt x="227" y="54"/>
                      <a:pt x="120" y="25"/>
                      <a:pt x="64" y="0"/>
                    </a:cubicBezTo>
                    <a:lnTo>
                      <a:pt x="0" y="272"/>
                    </a:lnTo>
                    <a:lnTo>
                      <a:pt x="573" y="272"/>
                    </a:lnTo>
                    <a:cubicBezTo>
                      <a:pt x="573" y="272"/>
                      <a:pt x="596" y="162"/>
                      <a:pt x="499" y="1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AA1325FE-E303-F444-B95E-9F35ECEE3274}"/>
                  </a:ext>
                </a:extLst>
              </p:cNvPr>
              <p:cNvSpPr/>
              <p:nvPr/>
            </p:nvSpPr>
            <p:spPr>
              <a:xfrm>
                <a:off x="12023870" y="11200173"/>
                <a:ext cx="733659" cy="354865"/>
              </a:xfrm>
              <a:custGeom>
                <a:avLst/>
                <a:gdLst>
                  <a:gd name="connsiteX0" fmla="*/ 96306 w 733659"/>
                  <a:gd name="connsiteY0" fmla="*/ 20876 h 354865"/>
                  <a:gd name="connsiteX1" fmla="*/ 20448 w 733659"/>
                  <a:gd name="connsiteY1" fmla="*/ 337418 h 354865"/>
                  <a:gd name="connsiteX2" fmla="*/ 716847 w 733659"/>
                  <a:gd name="connsiteY2" fmla="*/ 337418 h 354865"/>
                  <a:gd name="connsiteX3" fmla="*/ 627310 w 733659"/>
                  <a:gd name="connsiteY3" fmla="*/ 157424 h 354865"/>
                  <a:gd name="connsiteX4" fmla="*/ 618605 w 733659"/>
                  <a:gd name="connsiteY4" fmla="*/ 153699 h 354865"/>
                  <a:gd name="connsiteX5" fmla="*/ 511658 w 733659"/>
                  <a:gd name="connsiteY5" fmla="*/ 70530 h 354865"/>
                  <a:gd name="connsiteX6" fmla="*/ 96306 w 733659"/>
                  <a:gd name="connsiteY6" fmla="*/ 20876 h 354865"/>
                  <a:gd name="connsiteX7" fmla="*/ 86329 w 733659"/>
                  <a:gd name="connsiteY7" fmla="*/ 932 h 354865"/>
                  <a:gd name="connsiteX8" fmla="*/ 93791 w 733659"/>
                  <a:gd name="connsiteY8" fmla="*/ 932 h 354865"/>
                  <a:gd name="connsiteX9" fmla="*/ 516642 w 733659"/>
                  <a:gd name="connsiteY9" fmla="*/ 53090 h 354865"/>
                  <a:gd name="connsiteX10" fmla="*/ 525348 w 733659"/>
                  <a:gd name="connsiteY10" fmla="*/ 59300 h 354865"/>
                  <a:gd name="connsiteX11" fmla="*/ 623598 w 733659"/>
                  <a:gd name="connsiteY11" fmla="*/ 137538 h 354865"/>
                  <a:gd name="connsiteX12" fmla="*/ 633548 w 733659"/>
                  <a:gd name="connsiteY12" fmla="*/ 142505 h 354865"/>
                  <a:gd name="connsiteX13" fmla="*/ 730555 w 733659"/>
                  <a:gd name="connsiteY13" fmla="*/ 347414 h 354865"/>
                  <a:gd name="connsiteX14" fmla="*/ 721849 w 733659"/>
                  <a:gd name="connsiteY14" fmla="*/ 354865 h 354865"/>
                  <a:gd name="connsiteX15" fmla="*/ 9221 w 733659"/>
                  <a:gd name="connsiteY15" fmla="*/ 354865 h 354865"/>
                  <a:gd name="connsiteX16" fmla="*/ 1759 w 733659"/>
                  <a:gd name="connsiteY16" fmla="*/ 351139 h 354865"/>
                  <a:gd name="connsiteX17" fmla="*/ 515 w 733659"/>
                  <a:gd name="connsiteY17" fmla="*/ 343688 h 354865"/>
                  <a:gd name="connsiteX18" fmla="*/ 81354 w 733659"/>
                  <a:gd name="connsiteY18" fmla="*/ 7141 h 354865"/>
                  <a:gd name="connsiteX19" fmla="*/ 86329 w 733659"/>
                  <a:gd name="connsiteY19" fmla="*/ 932 h 354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33659" h="354865">
                    <a:moveTo>
                      <a:pt x="96306" y="20876"/>
                    </a:moveTo>
                    <a:lnTo>
                      <a:pt x="20448" y="337418"/>
                    </a:lnTo>
                    <a:lnTo>
                      <a:pt x="716847" y="337418"/>
                    </a:lnTo>
                    <a:cubicBezTo>
                      <a:pt x="720578" y="310109"/>
                      <a:pt x="726796" y="207077"/>
                      <a:pt x="627310" y="157424"/>
                    </a:cubicBezTo>
                    <a:cubicBezTo>
                      <a:pt x="624823" y="156182"/>
                      <a:pt x="622336" y="156182"/>
                      <a:pt x="618605" y="153699"/>
                    </a:cubicBezTo>
                    <a:cubicBezTo>
                      <a:pt x="591247" y="142527"/>
                      <a:pt x="529068" y="113977"/>
                      <a:pt x="511658" y="70530"/>
                    </a:cubicBezTo>
                    <a:cubicBezTo>
                      <a:pt x="301495" y="82943"/>
                      <a:pt x="172164" y="50668"/>
                      <a:pt x="96306" y="20876"/>
                    </a:cubicBezTo>
                    <a:close/>
                    <a:moveTo>
                      <a:pt x="86329" y="932"/>
                    </a:moveTo>
                    <a:cubicBezTo>
                      <a:pt x="87573" y="-310"/>
                      <a:pt x="91304" y="-310"/>
                      <a:pt x="93791" y="932"/>
                    </a:cubicBezTo>
                    <a:cubicBezTo>
                      <a:pt x="164681" y="31979"/>
                      <a:pt x="296511" y="66751"/>
                      <a:pt x="516642" y="53090"/>
                    </a:cubicBezTo>
                    <a:cubicBezTo>
                      <a:pt x="520373" y="53090"/>
                      <a:pt x="524104" y="55574"/>
                      <a:pt x="525348" y="59300"/>
                    </a:cubicBezTo>
                    <a:cubicBezTo>
                      <a:pt x="536541" y="99040"/>
                      <a:pt x="599969" y="127603"/>
                      <a:pt x="623598" y="137538"/>
                    </a:cubicBezTo>
                    <a:cubicBezTo>
                      <a:pt x="628573" y="140021"/>
                      <a:pt x="631061" y="141263"/>
                      <a:pt x="633548" y="142505"/>
                    </a:cubicBezTo>
                    <a:cubicBezTo>
                      <a:pt x="757916" y="204599"/>
                      <a:pt x="731799" y="346172"/>
                      <a:pt x="730555" y="347414"/>
                    </a:cubicBezTo>
                    <a:cubicBezTo>
                      <a:pt x="729311" y="351139"/>
                      <a:pt x="726824" y="354865"/>
                      <a:pt x="721849" y="354865"/>
                    </a:cubicBezTo>
                    <a:lnTo>
                      <a:pt x="9221" y="354865"/>
                    </a:lnTo>
                    <a:cubicBezTo>
                      <a:pt x="6733" y="354865"/>
                      <a:pt x="3002" y="352381"/>
                      <a:pt x="1759" y="351139"/>
                    </a:cubicBezTo>
                    <a:cubicBezTo>
                      <a:pt x="515" y="349898"/>
                      <a:pt x="-729" y="347414"/>
                      <a:pt x="515" y="343688"/>
                    </a:cubicBezTo>
                    <a:lnTo>
                      <a:pt x="81354" y="7141"/>
                    </a:lnTo>
                    <a:cubicBezTo>
                      <a:pt x="81354" y="4657"/>
                      <a:pt x="83842" y="2174"/>
                      <a:pt x="86329" y="9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740E77A8-0254-424C-B50C-34BFC91160A8}"/>
                  </a:ext>
                </a:extLst>
              </p:cNvPr>
              <p:cNvSpPr/>
              <p:nvPr/>
            </p:nvSpPr>
            <p:spPr>
              <a:xfrm>
                <a:off x="12034352" y="11208583"/>
                <a:ext cx="715084" cy="337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5" h="272">
                    <a:moveTo>
                      <a:pt x="499" y="114"/>
                    </a:moveTo>
                    <a:cubicBezTo>
                      <a:pt x="486" y="108"/>
                      <a:pt x="419" y="82"/>
                      <a:pt x="408" y="43"/>
                    </a:cubicBezTo>
                    <a:cubicBezTo>
                      <a:pt x="227" y="54"/>
                      <a:pt x="120" y="25"/>
                      <a:pt x="64" y="0"/>
                    </a:cubicBezTo>
                    <a:lnTo>
                      <a:pt x="0" y="272"/>
                    </a:lnTo>
                    <a:lnTo>
                      <a:pt x="573" y="272"/>
                    </a:lnTo>
                    <a:cubicBezTo>
                      <a:pt x="573" y="272"/>
                      <a:pt x="596" y="162"/>
                      <a:pt x="499" y="11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268ACADA-F588-164B-A09B-C9048458BD41}"/>
                  </a:ext>
                </a:extLst>
              </p:cNvPr>
              <p:cNvSpPr/>
              <p:nvPr/>
            </p:nvSpPr>
            <p:spPr>
              <a:xfrm>
                <a:off x="13298830" y="11265913"/>
                <a:ext cx="740000" cy="280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5" h="226">
                    <a:moveTo>
                      <a:pt x="595" y="226"/>
                    </a:moveTo>
                    <a:cubicBezTo>
                      <a:pt x="595" y="226"/>
                      <a:pt x="595" y="96"/>
                      <a:pt x="479" y="71"/>
                    </a:cubicBezTo>
                    <a:cubicBezTo>
                      <a:pt x="422" y="59"/>
                      <a:pt x="402" y="40"/>
                      <a:pt x="388" y="0"/>
                    </a:cubicBezTo>
                    <a:cubicBezTo>
                      <a:pt x="176" y="49"/>
                      <a:pt x="55" y="28"/>
                      <a:pt x="0" y="10"/>
                    </a:cubicBezTo>
                    <a:lnTo>
                      <a:pt x="67" y="22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B48B788C-5C7B-BA4E-A15B-1F9AFDEC0C3E}"/>
                  </a:ext>
                </a:extLst>
              </p:cNvPr>
              <p:cNvSpPr/>
              <p:nvPr/>
            </p:nvSpPr>
            <p:spPr>
              <a:xfrm>
                <a:off x="13289622" y="11256868"/>
                <a:ext cx="757929" cy="298171"/>
              </a:xfrm>
              <a:custGeom>
                <a:avLst/>
                <a:gdLst>
                  <a:gd name="connsiteX0" fmla="*/ 486788 w 757929"/>
                  <a:gd name="connsiteY0" fmla="*/ 19015 h 298171"/>
                  <a:gd name="connsiteX1" fmla="*/ 21666 w 757929"/>
                  <a:gd name="connsiteY1" fmla="*/ 33899 h 298171"/>
                  <a:gd name="connsiteX2" fmla="*/ 98772 w 757929"/>
                  <a:gd name="connsiteY2" fmla="*/ 280723 h 298171"/>
                  <a:gd name="connsiteX3" fmla="*/ 741734 w 757929"/>
                  <a:gd name="connsiteY3" fmla="*/ 280723 h 298171"/>
                  <a:gd name="connsiteX4" fmla="*/ 603690 w 757929"/>
                  <a:gd name="connsiteY4" fmla="*/ 104597 h 298171"/>
                  <a:gd name="connsiteX5" fmla="*/ 486788 w 757929"/>
                  <a:gd name="connsiteY5" fmla="*/ 19015 h 298171"/>
                  <a:gd name="connsiteX6" fmla="*/ 489280 w 757929"/>
                  <a:gd name="connsiteY6" fmla="*/ 322 h 298171"/>
                  <a:gd name="connsiteX7" fmla="*/ 499230 w 757929"/>
                  <a:gd name="connsiteY7" fmla="*/ 5286 h 298171"/>
                  <a:gd name="connsiteX8" fmla="*/ 606192 w 757929"/>
                  <a:gd name="connsiteY8" fmla="*/ 88436 h 298171"/>
                  <a:gd name="connsiteX9" fmla="*/ 757929 w 757929"/>
                  <a:gd name="connsiteY9" fmla="*/ 289484 h 298171"/>
                  <a:gd name="connsiteX10" fmla="*/ 749223 w 757929"/>
                  <a:gd name="connsiteY10" fmla="*/ 298171 h 298171"/>
                  <a:gd name="connsiteX11" fmla="*/ 92525 w 757929"/>
                  <a:gd name="connsiteY11" fmla="*/ 298171 h 298171"/>
                  <a:gd name="connsiteX12" fmla="*/ 85063 w 757929"/>
                  <a:gd name="connsiteY12" fmla="*/ 291966 h 298171"/>
                  <a:gd name="connsiteX13" fmla="*/ 488 w 757929"/>
                  <a:gd name="connsiteY13" fmla="*/ 22661 h 298171"/>
                  <a:gd name="connsiteX14" fmla="*/ 2975 w 757929"/>
                  <a:gd name="connsiteY14" fmla="*/ 15214 h 298171"/>
                  <a:gd name="connsiteX15" fmla="*/ 10438 w 757929"/>
                  <a:gd name="connsiteY15" fmla="*/ 12732 h 298171"/>
                  <a:gd name="connsiteX16" fmla="*/ 489280 w 757929"/>
                  <a:gd name="connsiteY16" fmla="*/ 322 h 2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7929" h="298171">
                    <a:moveTo>
                      <a:pt x="486788" y="19015"/>
                    </a:moveTo>
                    <a:cubicBezTo>
                      <a:pt x="243034" y="74830"/>
                      <a:pt x="95041" y="53744"/>
                      <a:pt x="21666" y="33899"/>
                    </a:cubicBezTo>
                    <a:lnTo>
                      <a:pt x="98772" y="280723"/>
                    </a:lnTo>
                    <a:lnTo>
                      <a:pt x="741734" y="280723"/>
                    </a:lnTo>
                    <a:cubicBezTo>
                      <a:pt x="739247" y="247234"/>
                      <a:pt x="723079" y="130644"/>
                      <a:pt x="603690" y="104597"/>
                    </a:cubicBezTo>
                    <a:cubicBezTo>
                      <a:pt x="536533" y="90954"/>
                      <a:pt x="506686" y="68628"/>
                      <a:pt x="486788" y="19015"/>
                    </a:cubicBezTo>
                    <a:close/>
                    <a:moveTo>
                      <a:pt x="489280" y="322"/>
                    </a:moveTo>
                    <a:cubicBezTo>
                      <a:pt x="494255" y="-919"/>
                      <a:pt x="497986" y="1563"/>
                      <a:pt x="499230" y="5286"/>
                    </a:cubicBezTo>
                    <a:cubicBezTo>
                      <a:pt x="514155" y="48722"/>
                      <a:pt x="535299" y="73543"/>
                      <a:pt x="606192" y="88436"/>
                    </a:cubicBezTo>
                    <a:cubicBezTo>
                      <a:pt x="756685" y="120703"/>
                      <a:pt x="757929" y="288243"/>
                      <a:pt x="757929" y="289484"/>
                    </a:cubicBezTo>
                    <a:cubicBezTo>
                      <a:pt x="757929" y="294448"/>
                      <a:pt x="754198" y="298171"/>
                      <a:pt x="749223" y="298171"/>
                    </a:cubicBezTo>
                    <a:lnTo>
                      <a:pt x="92525" y="298171"/>
                    </a:lnTo>
                    <a:cubicBezTo>
                      <a:pt x="88794" y="298171"/>
                      <a:pt x="85063" y="295689"/>
                      <a:pt x="85063" y="291966"/>
                    </a:cubicBezTo>
                    <a:lnTo>
                      <a:pt x="488" y="22661"/>
                    </a:lnTo>
                    <a:cubicBezTo>
                      <a:pt x="-756" y="20179"/>
                      <a:pt x="488" y="16455"/>
                      <a:pt x="2975" y="15214"/>
                    </a:cubicBezTo>
                    <a:cubicBezTo>
                      <a:pt x="5463" y="12732"/>
                      <a:pt x="7950" y="11491"/>
                      <a:pt x="10438" y="12732"/>
                    </a:cubicBezTo>
                    <a:cubicBezTo>
                      <a:pt x="77600" y="35071"/>
                      <a:pt x="226850" y="61133"/>
                      <a:pt x="489280" y="3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72E03AD9-7F24-5249-B1F4-DB82883FA08E}"/>
                  </a:ext>
                </a:extLst>
              </p:cNvPr>
              <p:cNvSpPr/>
              <p:nvPr/>
            </p:nvSpPr>
            <p:spPr>
              <a:xfrm>
                <a:off x="10511994" y="9362921"/>
                <a:ext cx="3268957" cy="19391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5" h="1557">
                    <a:moveTo>
                      <a:pt x="2625" y="1527"/>
                    </a:moveTo>
                    <a:cubicBezTo>
                      <a:pt x="2619" y="1510"/>
                      <a:pt x="2614" y="1488"/>
                      <a:pt x="2608" y="1463"/>
                    </a:cubicBezTo>
                    <a:cubicBezTo>
                      <a:pt x="2587" y="1377"/>
                      <a:pt x="2450" y="233"/>
                      <a:pt x="2108" y="115"/>
                    </a:cubicBezTo>
                    <a:cubicBezTo>
                      <a:pt x="1766" y="-3"/>
                      <a:pt x="1059" y="0"/>
                      <a:pt x="1059" y="0"/>
                    </a:cubicBezTo>
                    <a:lnTo>
                      <a:pt x="16" y="0"/>
                    </a:lnTo>
                    <a:cubicBezTo>
                      <a:pt x="16" y="0"/>
                      <a:pt x="-139" y="633"/>
                      <a:pt x="508" y="633"/>
                    </a:cubicBezTo>
                    <a:lnTo>
                      <a:pt x="1955" y="633"/>
                    </a:lnTo>
                    <a:lnTo>
                      <a:pt x="2237" y="1537"/>
                    </a:lnTo>
                    <a:cubicBezTo>
                      <a:pt x="2292" y="1555"/>
                      <a:pt x="2413" y="1576"/>
                      <a:pt x="2625" y="15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067FBC5D-5D91-434D-9EE4-663F9CE8D965}"/>
                  </a:ext>
                </a:extLst>
              </p:cNvPr>
              <p:cNvSpPr/>
              <p:nvPr/>
            </p:nvSpPr>
            <p:spPr>
              <a:xfrm>
                <a:off x="10504886" y="9354197"/>
                <a:ext cx="3285718" cy="1956580"/>
              </a:xfrm>
              <a:custGeom>
                <a:avLst/>
                <a:gdLst>
                  <a:gd name="connsiteX0" fmla="*/ 34508 w 3285718"/>
                  <a:gd name="connsiteY0" fmla="*/ 17448 h 1956580"/>
                  <a:gd name="connsiteX1" fmla="*/ 131642 w 3285718"/>
                  <a:gd name="connsiteY1" fmla="*/ 589097 h 1956580"/>
                  <a:gd name="connsiteX2" fmla="*/ 640976 w 3285718"/>
                  <a:gd name="connsiteY2" fmla="*/ 788364 h 1956580"/>
                  <a:gd name="connsiteX3" fmla="*/ 2441700 w 3285718"/>
                  <a:gd name="connsiteY3" fmla="*/ 788364 h 1956580"/>
                  <a:gd name="connsiteX4" fmla="*/ 2449172 w 3285718"/>
                  <a:gd name="connsiteY4" fmla="*/ 794591 h 1956580"/>
                  <a:gd name="connsiteX5" fmla="*/ 2799105 w 3285718"/>
                  <a:gd name="connsiteY5" fmla="*/ 1915471 h 1956580"/>
                  <a:gd name="connsiteX6" fmla="*/ 3264853 w 3285718"/>
                  <a:gd name="connsiteY6" fmla="*/ 1904262 h 1956580"/>
                  <a:gd name="connsiteX7" fmla="*/ 3247419 w 3285718"/>
                  <a:gd name="connsiteY7" fmla="*/ 1837009 h 1956580"/>
                  <a:gd name="connsiteX8" fmla="*/ 3246173 w 3285718"/>
                  <a:gd name="connsiteY8" fmla="*/ 1832028 h 1956580"/>
                  <a:gd name="connsiteX9" fmla="*/ 3229984 w 3285718"/>
                  <a:gd name="connsiteY9" fmla="*/ 1736130 h 1956580"/>
                  <a:gd name="connsiteX10" fmla="*/ 3045678 w 3285718"/>
                  <a:gd name="connsiteY10" fmla="*/ 864335 h 1956580"/>
                  <a:gd name="connsiteX11" fmla="*/ 2629743 w 3285718"/>
                  <a:gd name="connsiteY11" fmla="*/ 159426 h 1956580"/>
                  <a:gd name="connsiteX12" fmla="*/ 1819043 w 3285718"/>
                  <a:gd name="connsiteY12" fmla="*/ 34884 h 1956580"/>
                  <a:gd name="connsiteX13" fmla="*/ 1327144 w 3285718"/>
                  <a:gd name="connsiteY13" fmla="*/ 17448 h 1956580"/>
                  <a:gd name="connsiteX14" fmla="*/ 28274 w 3285718"/>
                  <a:gd name="connsiteY14" fmla="*/ 0 h 1956580"/>
                  <a:gd name="connsiteX15" fmla="*/ 1327143 w 3285718"/>
                  <a:gd name="connsiteY15" fmla="*/ 0 h 1956580"/>
                  <a:gd name="connsiteX16" fmla="*/ 1821535 w 3285718"/>
                  <a:gd name="connsiteY16" fmla="*/ 17436 h 1956580"/>
                  <a:gd name="connsiteX17" fmla="*/ 2635973 w 3285718"/>
                  <a:gd name="connsiteY17" fmla="*/ 143225 h 1956580"/>
                  <a:gd name="connsiteX18" fmla="*/ 3248671 w 3285718"/>
                  <a:gd name="connsiteY18" fmla="*/ 1733647 h 1956580"/>
                  <a:gd name="connsiteX19" fmla="*/ 3264860 w 3285718"/>
                  <a:gd name="connsiteY19" fmla="*/ 1828300 h 1956580"/>
                  <a:gd name="connsiteX20" fmla="*/ 3264860 w 3285718"/>
                  <a:gd name="connsiteY20" fmla="*/ 1833282 h 1956580"/>
                  <a:gd name="connsiteX21" fmla="*/ 3284785 w 3285718"/>
                  <a:gd name="connsiteY21" fmla="*/ 1906763 h 1956580"/>
                  <a:gd name="connsiteX22" fmla="*/ 3284785 w 3285718"/>
                  <a:gd name="connsiteY22" fmla="*/ 1914235 h 1956580"/>
                  <a:gd name="connsiteX23" fmla="*/ 3278559 w 3285718"/>
                  <a:gd name="connsiteY23" fmla="*/ 1917971 h 1956580"/>
                  <a:gd name="connsiteX24" fmla="*/ 2982172 w 3285718"/>
                  <a:gd name="connsiteY24" fmla="*/ 1956580 h 1956580"/>
                  <a:gd name="connsiteX25" fmla="*/ 2790393 w 3285718"/>
                  <a:gd name="connsiteY25" fmla="*/ 1930426 h 1956580"/>
                  <a:gd name="connsiteX26" fmla="*/ 2785412 w 3285718"/>
                  <a:gd name="connsiteY26" fmla="*/ 1924199 h 1956580"/>
                  <a:gd name="connsiteX27" fmla="*/ 2436723 w 3285718"/>
                  <a:gd name="connsiteY27" fmla="*/ 805797 h 1956580"/>
                  <a:gd name="connsiteX28" fmla="*/ 640972 w 3285718"/>
                  <a:gd name="connsiteY28" fmla="*/ 805797 h 1956580"/>
                  <a:gd name="connsiteX29" fmla="*/ 117937 w 3285718"/>
                  <a:gd name="connsiteY29" fmla="*/ 600300 h 1956580"/>
                  <a:gd name="connsiteX30" fmla="*/ 19557 w 3285718"/>
                  <a:gd name="connsiteY30" fmla="*/ 7473 h 1956580"/>
                  <a:gd name="connsiteX31" fmla="*/ 28274 w 3285718"/>
                  <a:gd name="connsiteY31" fmla="*/ 0 h 195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285718" h="1956580">
                    <a:moveTo>
                      <a:pt x="34508" y="17448"/>
                    </a:moveTo>
                    <a:cubicBezTo>
                      <a:pt x="24545" y="66019"/>
                      <a:pt x="-33985" y="378620"/>
                      <a:pt x="131642" y="589097"/>
                    </a:cubicBezTo>
                    <a:cubicBezTo>
                      <a:pt x="235003" y="722357"/>
                      <a:pt x="406857" y="788364"/>
                      <a:pt x="640976" y="788364"/>
                    </a:cubicBezTo>
                    <a:lnTo>
                      <a:pt x="2441700" y="788364"/>
                    </a:lnTo>
                    <a:cubicBezTo>
                      <a:pt x="2445436" y="788364"/>
                      <a:pt x="2447927" y="790855"/>
                      <a:pt x="2449172" y="794591"/>
                    </a:cubicBezTo>
                    <a:lnTo>
                      <a:pt x="2799105" y="1915471"/>
                    </a:lnTo>
                    <a:cubicBezTo>
                      <a:pt x="2866353" y="1936643"/>
                      <a:pt x="3013299" y="1961552"/>
                      <a:pt x="3264853" y="1904262"/>
                    </a:cubicBezTo>
                    <a:cubicBezTo>
                      <a:pt x="3258627" y="1884335"/>
                      <a:pt x="3253645" y="1863163"/>
                      <a:pt x="3247419" y="1837009"/>
                    </a:cubicBezTo>
                    <a:lnTo>
                      <a:pt x="3246173" y="1832028"/>
                    </a:lnTo>
                    <a:cubicBezTo>
                      <a:pt x="3243683" y="1818328"/>
                      <a:pt x="3237456" y="1785947"/>
                      <a:pt x="3229984" y="1736130"/>
                    </a:cubicBezTo>
                    <a:cubicBezTo>
                      <a:pt x="3201342" y="1561771"/>
                      <a:pt x="3144057" y="1200599"/>
                      <a:pt x="3045678" y="864335"/>
                    </a:cubicBezTo>
                    <a:cubicBezTo>
                      <a:pt x="2926127" y="450855"/>
                      <a:pt x="2785407" y="212979"/>
                      <a:pt x="2629743" y="159426"/>
                    </a:cubicBezTo>
                    <a:cubicBezTo>
                      <a:pt x="2410567" y="84701"/>
                      <a:pt x="2068106" y="49829"/>
                      <a:pt x="1819043" y="34884"/>
                    </a:cubicBezTo>
                    <a:cubicBezTo>
                      <a:pt x="1548810" y="16203"/>
                      <a:pt x="1328389" y="18693"/>
                      <a:pt x="1327144" y="17448"/>
                    </a:cubicBezTo>
                    <a:close/>
                    <a:moveTo>
                      <a:pt x="28274" y="0"/>
                    </a:moveTo>
                    <a:lnTo>
                      <a:pt x="1327143" y="0"/>
                    </a:lnTo>
                    <a:cubicBezTo>
                      <a:pt x="1328388" y="0"/>
                      <a:pt x="1550055" y="0"/>
                      <a:pt x="1821535" y="17436"/>
                    </a:cubicBezTo>
                    <a:cubicBezTo>
                      <a:pt x="2071844" y="32381"/>
                      <a:pt x="2415552" y="67254"/>
                      <a:pt x="2635973" y="143225"/>
                    </a:cubicBezTo>
                    <a:cubicBezTo>
                      <a:pt x="3013305" y="272751"/>
                      <a:pt x="3190141" y="1372471"/>
                      <a:pt x="3248671" y="1733647"/>
                    </a:cubicBezTo>
                    <a:cubicBezTo>
                      <a:pt x="3256143" y="1780973"/>
                      <a:pt x="3261124" y="1815846"/>
                      <a:pt x="3264860" y="1828300"/>
                    </a:cubicBezTo>
                    <a:lnTo>
                      <a:pt x="3264860" y="1833282"/>
                    </a:lnTo>
                    <a:cubicBezTo>
                      <a:pt x="3272332" y="1863172"/>
                      <a:pt x="3278559" y="1886836"/>
                      <a:pt x="3284785" y="1906763"/>
                    </a:cubicBezTo>
                    <a:cubicBezTo>
                      <a:pt x="3286030" y="1909253"/>
                      <a:pt x="3286030" y="1911744"/>
                      <a:pt x="3284785" y="1914235"/>
                    </a:cubicBezTo>
                    <a:cubicBezTo>
                      <a:pt x="3283540" y="1916726"/>
                      <a:pt x="3281049" y="1917971"/>
                      <a:pt x="3278559" y="1917971"/>
                    </a:cubicBezTo>
                    <a:cubicBezTo>
                      <a:pt x="3157763" y="1946617"/>
                      <a:pt x="3059382" y="1956580"/>
                      <a:pt x="2982172" y="1956580"/>
                    </a:cubicBezTo>
                    <a:cubicBezTo>
                      <a:pt x="2890019" y="1956580"/>
                      <a:pt x="2827753" y="1942880"/>
                      <a:pt x="2790393" y="1930426"/>
                    </a:cubicBezTo>
                    <a:cubicBezTo>
                      <a:pt x="2787903" y="1929180"/>
                      <a:pt x="2785412" y="1927935"/>
                      <a:pt x="2785412" y="1924199"/>
                    </a:cubicBezTo>
                    <a:lnTo>
                      <a:pt x="2436723" y="805797"/>
                    </a:lnTo>
                    <a:lnTo>
                      <a:pt x="640972" y="805797"/>
                    </a:lnTo>
                    <a:cubicBezTo>
                      <a:pt x="401870" y="805797"/>
                      <a:pt x="225035" y="736053"/>
                      <a:pt x="117937" y="600300"/>
                    </a:cubicBezTo>
                    <a:cubicBezTo>
                      <a:pt x="-65125" y="366158"/>
                      <a:pt x="19557" y="9963"/>
                      <a:pt x="19557" y="7473"/>
                    </a:cubicBezTo>
                    <a:cubicBezTo>
                      <a:pt x="20802" y="3736"/>
                      <a:pt x="24538" y="0"/>
                      <a:pt x="28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435E1C2B-93F3-1544-9A69-E87AE836049A}"/>
                  </a:ext>
                </a:extLst>
              </p:cNvPr>
              <p:cNvSpPr/>
              <p:nvPr/>
            </p:nvSpPr>
            <p:spPr>
              <a:xfrm>
                <a:off x="13298830" y="11265913"/>
                <a:ext cx="740000" cy="280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5" h="226">
                    <a:moveTo>
                      <a:pt x="595" y="226"/>
                    </a:moveTo>
                    <a:cubicBezTo>
                      <a:pt x="595" y="226"/>
                      <a:pt x="595" y="96"/>
                      <a:pt x="479" y="71"/>
                    </a:cubicBezTo>
                    <a:cubicBezTo>
                      <a:pt x="422" y="59"/>
                      <a:pt x="402" y="40"/>
                      <a:pt x="388" y="0"/>
                    </a:cubicBezTo>
                    <a:cubicBezTo>
                      <a:pt x="176" y="49"/>
                      <a:pt x="55" y="28"/>
                      <a:pt x="0" y="10"/>
                    </a:cubicBezTo>
                    <a:lnTo>
                      <a:pt x="67" y="226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338513E2-F339-F84E-9ADF-4C0389FEC053}"/>
                  </a:ext>
                </a:extLst>
              </p:cNvPr>
              <p:cNvSpPr/>
              <p:nvPr/>
            </p:nvSpPr>
            <p:spPr>
              <a:xfrm>
                <a:off x="11640681" y="8420768"/>
                <a:ext cx="255387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255">
                    <a:moveTo>
                      <a:pt x="199" y="255"/>
                    </a:moveTo>
                    <a:cubicBezTo>
                      <a:pt x="197" y="255"/>
                      <a:pt x="195" y="254"/>
                      <a:pt x="194" y="252"/>
                    </a:cubicBezTo>
                    <a:cubicBezTo>
                      <a:pt x="193" y="251"/>
                      <a:pt x="62" y="116"/>
                      <a:pt x="0" y="10"/>
                    </a:cubicBezTo>
                    <a:cubicBezTo>
                      <a:pt x="-1" y="8"/>
                      <a:pt x="0" y="3"/>
                      <a:pt x="3" y="1"/>
                    </a:cubicBezTo>
                    <a:cubicBezTo>
                      <a:pt x="6" y="-1"/>
                      <a:pt x="11" y="1"/>
                      <a:pt x="13" y="4"/>
                    </a:cubicBezTo>
                    <a:cubicBezTo>
                      <a:pt x="72" y="108"/>
                      <a:pt x="202" y="242"/>
                      <a:pt x="204" y="243"/>
                    </a:cubicBezTo>
                    <a:cubicBezTo>
                      <a:pt x="206" y="245"/>
                      <a:pt x="206" y="250"/>
                      <a:pt x="204" y="253"/>
                    </a:cubicBezTo>
                    <a:cubicBezTo>
                      <a:pt x="202" y="254"/>
                      <a:pt x="200" y="255"/>
                      <a:pt x="199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1B2BEB09-1880-B44D-8D58-36180D3BFE00}"/>
                  </a:ext>
                </a:extLst>
              </p:cNvPr>
              <p:cNvSpPr/>
              <p:nvPr/>
            </p:nvSpPr>
            <p:spPr>
              <a:xfrm>
                <a:off x="11570917" y="7341537"/>
                <a:ext cx="337610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219">
                    <a:moveTo>
                      <a:pt x="265" y="219"/>
                    </a:moveTo>
                    <a:cubicBezTo>
                      <a:pt x="264" y="219"/>
                      <a:pt x="262" y="219"/>
                      <a:pt x="261" y="218"/>
                    </a:cubicBezTo>
                    <a:lnTo>
                      <a:pt x="2" y="12"/>
                    </a:lnTo>
                    <a:cubicBezTo>
                      <a:pt x="-1" y="10"/>
                      <a:pt x="-1" y="6"/>
                      <a:pt x="1" y="2"/>
                    </a:cubicBezTo>
                    <a:cubicBezTo>
                      <a:pt x="3" y="0"/>
                      <a:pt x="8" y="0"/>
                      <a:pt x="10" y="1"/>
                    </a:cubicBezTo>
                    <a:lnTo>
                      <a:pt x="269" y="207"/>
                    </a:lnTo>
                    <a:cubicBezTo>
                      <a:pt x="272" y="209"/>
                      <a:pt x="272" y="214"/>
                      <a:pt x="271" y="217"/>
                    </a:cubicBezTo>
                    <a:cubicBezTo>
                      <a:pt x="268" y="219"/>
                      <a:pt x="267" y="219"/>
                      <a:pt x="265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1FECEC17-DB60-9F4B-BE2F-0FA776E3E1DA}"/>
                  </a:ext>
                </a:extLst>
              </p:cNvPr>
              <p:cNvSpPr/>
              <p:nvPr/>
            </p:nvSpPr>
            <p:spPr>
              <a:xfrm>
                <a:off x="10216741" y="10151784"/>
                <a:ext cx="14950" cy="1394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20">
                    <a:moveTo>
                      <a:pt x="13" y="1120"/>
                    </a:moveTo>
                    <a:lnTo>
                      <a:pt x="0" y="1120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AFF44DC0-E9A8-4443-9B6B-C7BA40655B9F}"/>
                  </a:ext>
                </a:extLst>
              </p:cNvPr>
              <p:cNvSpPr/>
              <p:nvPr/>
            </p:nvSpPr>
            <p:spPr>
              <a:xfrm>
                <a:off x="10860816" y="10151784"/>
                <a:ext cx="16195" cy="1394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20">
                    <a:moveTo>
                      <a:pt x="14" y="1120"/>
                    </a:moveTo>
                    <a:lnTo>
                      <a:pt x="0" y="1120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0F8ED2DE-74EE-7D46-8000-E705F912BF94}"/>
                  </a:ext>
                </a:extLst>
              </p:cNvPr>
              <p:cNvSpPr/>
              <p:nvPr/>
            </p:nvSpPr>
            <p:spPr>
              <a:xfrm>
                <a:off x="11948392" y="10151784"/>
                <a:ext cx="16195" cy="1394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20">
                    <a:moveTo>
                      <a:pt x="14" y="1120"/>
                    </a:moveTo>
                    <a:lnTo>
                      <a:pt x="0" y="1120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79CEBF9E-F291-3241-8460-AC2E6888B17E}"/>
                  </a:ext>
                </a:extLst>
              </p:cNvPr>
              <p:cNvSpPr/>
              <p:nvPr/>
            </p:nvSpPr>
            <p:spPr>
              <a:xfrm>
                <a:off x="10224213" y="8021978"/>
                <a:ext cx="2375721" cy="2128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8" h="1709">
                    <a:moveTo>
                      <a:pt x="0" y="0"/>
                    </a:moveTo>
                    <a:lnTo>
                      <a:pt x="0" y="1709"/>
                    </a:lnTo>
                    <a:lnTo>
                      <a:pt x="1908" y="1709"/>
                    </a:lnTo>
                    <a:cubicBezTo>
                      <a:pt x="1908" y="1709"/>
                      <a:pt x="1925" y="1314"/>
                      <a:pt x="1175" y="1251"/>
                    </a:cubicBezTo>
                    <a:cubicBezTo>
                      <a:pt x="608" y="1204"/>
                      <a:pt x="897" y="0"/>
                      <a:pt x="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F482DF52-76BD-C04A-9945-11C80B0DD235}"/>
                  </a:ext>
                </a:extLst>
              </p:cNvPr>
              <p:cNvSpPr/>
              <p:nvPr/>
            </p:nvSpPr>
            <p:spPr>
              <a:xfrm>
                <a:off x="10216741" y="8014501"/>
                <a:ext cx="2392270" cy="2144761"/>
              </a:xfrm>
              <a:custGeom>
                <a:avLst/>
                <a:gdLst>
                  <a:gd name="connsiteX0" fmla="*/ 16196 w 2392270"/>
                  <a:gd name="connsiteY0" fmla="*/ 16201 h 2144761"/>
                  <a:gd name="connsiteX1" fmla="*/ 16196 w 2392270"/>
                  <a:gd name="connsiteY1" fmla="*/ 2127313 h 2144761"/>
                  <a:gd name="connsiteX2" fmla="*/ 2374480 w 2392270"/>
                  <a:gd name="connsiteY2" fmla="*/ 2127313 h 2144761"/>
                  <a:gd name="connsiteX3" fmla="*/ 2269889 w 2392270"/>
                  <a:gd name="connsiteY3" fmla="*/ 1884442 h 2144761"/>
                  <a:gd name="connsiteX4" fmla="*/ 1470513 w 2392270"/>
                  <a:gd name="connsiteY4" fmla="*/ 1574314 h 2144761"/>
                  <a:gd name="connsiteX5" fmla="*/ 933860 w 2392270"/>
                  <a:gd name="connsiteY5" fmla="*/ 906729 h 2144761"/>
                  <a:gd name="connsiteX6" fmla="*/ 648724 w 2392270"/>
                  <a:gd name="connsiteY6" fmla="*/ 301419 h 2144761"/>
                  <a:gd name="connsiteX7" fmla="*/ 16196 w 2392270"/>
                  <a:gd name="connsiteY7" fmla="*/ 16201 h 2144761"/>
                  <a:gd name="connsiteX8" fmla="*/ 0 w 2392270"/>
                  <a:gd name="connsiteY8" fmla="*/ 0 h 2144761"/>
                  <a:gd name="connsiteX9" fmla="*/ 7471 w 2392270"/>
                  <a:gd name="connsiteY9" fmla="*/ 0 h 2144761"/>
                  <a:gd name="connsiteX10" fmla="*/ 950044 w 2392270"/>
                  <a:gd name="connsiteY10" fmla="*/ 900501 h 2144761"/>
                  <a:gd name="connsiteX11" fmla="*/ 1471759 w 2392270"/>
                  <a:gd name="connsiteY11" fmla="*/ 1556882 h 2144761"/>
                  <a:gd name="connsiteX12" fmla="*/ 2283593 w 2392270"/>
                  <a:gd name="connsiteY12" fmla="*/ 1874486 h 2144761"/>
                  <a:gd name="connsiteX13" fmla="*/ 2391920 w 2392270"/>
                  <a:gd name="connsiteY13" fmla="*/ 2137288 h 2144761"/>
                  <a:gd name="connsiteX14" fmla="*/ 2391920 w 2392270"/>
                  <a:gd name="connsiteY14" fmla="*/ 2144761 h 2144761"/>
                  <a:gd name="connsiteX15" fmla="*/ 0 w 2392270"/>
                  <a:gd name="connsiteY15" fmla="*/ 2144761 h 214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92270" h="2144761">
                    <a:moveTo>
                      <a:pt x="16196" y="16201"/>
                    </a:moveTo>
                    <a:lnTo>
                      <a:pt x="16196" y="2127313"/>
                    </a:lnTo>
                    <a:lnTo>
                      <a:pt x="2374480" y="2127313"/>
                    </a:lnTo>
                    <a:cubicBezTo>
                      <a:pt x="2373235" y="2098667"/>
                      <a:pt x="2363274" y="1995291"/>
                      <a:pt x="2269889" y="1884442"/>
                    </a:cubicBezTo>
                    <a:cubicBezTo>
                      <a:pt x="2086854" y="1667726"/>
                      <a:pt x="1734481" y="1596733"/>
                      <a:pt x="1470513" y="1574314"/>
                    </a:cubicBezTo>
                    <a:cubicBezTo>
                      <a:pt x="1154249" y="1548158"/>
                      <a:pt x="1047167" y="1235539"/>
                      <a:pt x="933860" y="906729"/>
                    </a:cubicBezTo>
                    <a:cubicBezTo>
                      <a:pt x="860397" y="692504"/>
                      <a:pt x="784444" y="472052"/>
                      <a:pt x="648724" y="301419"/>
                    </a:cubicBezTo>
                    <a:cubicBezTo>
                      <a:pt x="495573" y="112104"/>
                      <a:pt x="290125" y="18692"/>
                      <a:pt x="16196" y="16201"/>
                    </a:cubicBezTo>
                    <a:close/>
                    <a:moveTo>
                      <a:pt x="0" y="0"/>
                    </a:moveTo>
                    <a:lnTo>
                      <a:pt x="7471" y="0"/>
                    </a:lnTo>
                    <a:cubicBezTo>
                      <a:pt x="640004" y="0"/>
                      <a:pt x="804363" y="479520"/>
                      <a:pt x="950044" y="900501"/>
                    </a:cubicBezTo>
                    <a:cubicBezTo>
                      <a:pt x="1062107" y="1225578"/>
                      <a:pt x="1166699" y="1531972"/>
                      <a:pt x="1471759" y="1556882"/>
                    </a:cubicBezTo>
                    <a:cubicBezTo>
                      <a:pt x="1739465" y="1579301"/>
                      <a:pt x="2098066" y="1652786"/>
                      <a:pt x="2283593" y="1874486"/>
                    </a:cubicBezTo>
                    <a:cubicBezTo>
                      <a:pt x="2396901" y="2009001"/>
                      <a:pt x="2393165" y="2132306"/>
                      <a:pt x="2391920" y="2137288"/>
                    </a:cubicBezTo>
                    <a:lnTo>
                      <a:pt x="2391920" y="2144761"/>
                    </a:lnTo>
                    <a:lnTo>
                      <a:pt x="0" y="214476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ADCFEB10-9E7C-3C41-B8E4-03DF2CE81DC5}"/>
                  </a:ext>
                </a:extLst>
              </p:cNvPr>
              <p:cNvSpPr/>
              <p:nvPr/>
            </p:nvSpPr>
            <p:spPr>
              <a:xfrm>
                <a:off x="12591217" y="10151784"/>
                <a:ext cx="16195" cy="1394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20">
                    <a:moveTo>
                      <a:pt x="14" y="1120"/>
                    </a:moveTo>
                    <a:lnTo>
                      <a:pt x="0" y="1120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48D90A5-668F-F44D-A426-00C7E4E82825}"/>
                </a:ext>
              </a:extLst>
            </p:cNvPr>
            <p:cNvGrpSpPr/>
            <p:nvPr/>
          </p:nvGrpSpPr>
          <p:grpSpPr>
            <a:xfrm>
              <a:off x="14837383" y="4927591"/>
              <a:ext cx="2783099" cy="1940376"/>
              <a:chOff x="14837383" y="4927591"/>
              <a:chExt cx="2783099" cy="1940376"/>
            </a:xfrm>
          </p:grpSpPr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ABB80211-DC1D-FF4D-A035-F0790F5605CA}"/>
                  </a:ext>
                </a:extLst>
              </p:cNvPr>
              <p:cNvSpPr/>
              <p:nvPr/>
            </p:nvSpPr>
            <p:spPr>
              <a:xfrm>
                <a:off x="14837383" y="4927591"/>
                <a:ext cx="2783099" cy="285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5" h="230">
                    <a:moveTo>
                      <a:pt x="2204" y="30"/>
                    </a:moveTo>
                    <a:cubicBezTo>
                      <a:pt x="2185" y="11"/>
                      <a:pt x="2158" y="0"/>
                      <a:pt x="2131" y="0"/>
                    </a:cubicBezTo>
                    <a:lnTo>
                      <a:pt x="104" y="0"/>
                    </a:lnTo>
                    <a:cubicBezTo>
                      <a:pt x="77" y="0"/>
                      <a:pt x="51" y="11"/>
                      <a:pt x="31" y="30"/>
                    </a:cubicBezTo>
                    <a:cubicBezTo>
                      <a:pt x="11" y="50"/>
                      <a:pt x="0" y="76"/>
                      <a:pt x="0" y="103"/>
                    </a:cubicBezTo>
                    <a:lnTo>
                      <a:pt x="0" y="230"/>
                    </a:lnTo>
                    <a:lnTo>
                      <a:pt x="2235" y="230"/>
                    </a:lnTo>
                    <a:lnTo>
                      <a:pt x="2235" y="103"/>
                    </a:lnTo>
                    <a:cubicBezTo>
                      <a:pt x="2235" y="76"/>
                      <a:pt x="2224" y="50"/>
                      <a:pt x="2204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724970F7-828D-5E40-88A7-EEAE75BFDEF7}"/>
                  </a:ext>
                </a:extLst>
              </p:cNvPr>
              <p:cNvSpPr/>
              <p:nvPr/>
            </p:nvSpPr>
            <p:spPr>
              <a:xfrm>
                <a:off x="14847349" y="5205496"/>
                <a:ext cx="2763166" cy="16537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9" h="1328">
                    <a:moveTo>
                      <a:pt x="0" y="0"/>
                    </a:moveTo>
                    <a:lnTo>
                      <a:pt x="0" y="605"/>
                    </a:lnTo>
                    <a:lnTo>
                      <a:pt x="0" y="1210"/>
                    </a:lnTo>
                    <a:cubicBezTo>
                      <a:pt x="0" y="1243"/>
                      <a:pt x="13" y="1272"/>
                      <a:pt x="34" y="1293"/>
                    </a:cubicBezTo>
                    <a:cubicBezTo>
                      <a:pt x="55" y="1314"/>
                      <a:pt x="84" y="1328"/>
                      <a:pt x="117" y="1328"/>
                    </a:cubicBezTo>
                    <a:lnTo>
                      <a:pt x="1109" y="1328"/>
                    </a:lnTo>
                    <a:lnTo>
                      <a:pt x="2103" y="1328"/>
                    </a:lnTo>
                    <a:cubicBezTo>
                      <a:pt x="2135" y="1328"/>
                      <a:pt x="2164" y="1314"/>
                      <a:pt x="2185" y="1293"/>
                    </a:cubicBezTo>
                    <a:cubicBezTo>
                      <a:pt x="2206" y="1272"/>
                      <a:pt x="2219" y="1243"/>
                      <a:pt x="2219" y="1210"/>
                    </a:cubicBezTo>
                    <a:lnTo>
                      <a:pt x="2219" y="605"/>
                    </a:lnTo>
                    <a:lnTo>
                      <a:pt x="2219" y="0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2DD7FA22-C91A-FF4B-9501-41BA6666EE1A}"/>
                  </a:ext>
                </a:extLst>
              </p:cNvPr>
              <p:cNvSpPr/>
              <p:nvPr/>
            </p:nvSpPr>
            <p:spPr>
              <a:xfrm>
                <a:off x="14837383" y="5196773"/>
                <a:ext cx="2783099" cy="1671194"/>
              </a:xfrm>
              <a:custGeom>
                <a:avLst/>
                <a:gdLst>
                  <a:gd name="connsiteX0" fmla="*/ 18687 w 2783099"/>
                  <a:gd name="connsiteY0" fmla="*/ 17451 h 1671194"/>
                  <a:gd name="connsiteX1" fmla="*/ 18687 w 2783099"/>
                  <a:gd name="connsiteY1" fmla="*/ 1515524 h 1671194"/>
                  <a:gd name="connsiteX2" fmla="*/ 58534 w 2783099"/>
                  <a:gd name="connsiteY2" fmla="*/ 1613901 h 1671194"/>
                  <a:gd name="connsiteX3" fmla="*/ 155662 w 2783099"/>
                  <a:gd name="connsiteY3" fmla="*/ 1653750 h 1671194"/>
                  <a:gd name="connsiteX4" fmla="*/ 2628683 w 2783099"/>
                  <a:gd name="connsiteY4" fmla="*/ 1653750 h 1671194"/>
                  <a:gd name="connsiteX5" fmla="*/ 2724565 w 2783099"/>
                  <a:gd name="connsiteY5" fmla="*/ 1613901 h 1671194"/>
                  <a:gd name="connsiteX6" fmla="*/ 2764413 w 2783099"/>
                  <a:gd name="connsiteY6" fmla="*/ 1515524 h 1671194"/>
                  <a:gd name="connsiteX7" fmla="*/ 2764413 w 2783099"/>
                  <a:gd name="connsiteY7" fmla="*/ 17451 h 1671194"/>
                  <a:gd name="connsiteX8" fmla="*/ 0 w 2783099"/>
                  <a:gd name="connsiteY8" fmla="*/ 0 h 1671194"/>
                  <a:gd name="connsiteX9" fmla="*/ 2783099 w 2783099"/>
                  <a:gd name="connsiteY9" fmla="*/ 0 h 1671194"/>
                  <a:gd name="connsiteX10" fmla="*/ 2783099 w 2783099"/>
                  <a:gd name="connsiteY10" fmla="*/ 1515532 h 1671194"/>
                  <a:gd name="connsiteX11" fmla="*/ 2737025 w 2783099"/>
                  <a:gd name="connsiteY11" fmla="*/ 1625118 h 1671194"/>
                  <a:gd name="connsiteX12" fmla="*/ 2628689 w 2783099"/>
                  <a:gd name="connsiteY12" fmla="*/ 1671194 h 1671194"/>
                  <a:gd name="connsiteX13" fmla="*/ 155654 w 2783099"/>
                  <a:gd name="connsiteY13" fmla="*/ 1671194 h 1671194"/>
                  <a:gd name="connsiteX14" fmla="*/ 46074 w 2783099"/>
                  <a:gd name="connsiteY14" fmla="*/ 1625118 h 1671194"/>
                  <a:gd name="connsiteX15" fmla="*/ 0 w 2783099"/>
                  <a:gd name="connsiteY15" fmla="*/ 1515532 h 167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83099" h="1671194">
                    <a:moveTo>
                      <a:pt x="18687" y="17451"/>
                    </a:moveTo>
                    <a:lnTo>
                      <a:pt x="18687" y="1515524"/>
                    </a:lnTo>
                    <a:cubicBezTo>
                      <a:pt x="18687" y="1551637"/>
                      <a:pt x="32384" y="1587750"/>
                      <a:pt x="58534" y="1613901"/>
                    </a:cubicBezTo>
                    <a:cubicBezTo>
                      <a:pt x="84684" y="1638807"/>
                      <a:pt x="118305" y="1653750"/>
                      <a:pt x="155662" y="1653750"/>
                    </a:cubicBezTo>
                    <a:lnTo>
                      <a:pt x="2628683" y="1653750"/>
                    </a:lnTo>
                    <a:cubicBezTo>
                      <a:pt x="2664793" y="1653750"/>
                      <a:pt x="2698415" y="1638807"/>
                      <a:pt x="2724565" y="1613901"/>
                    </a:cubicBezTo>
                    <a:cubicBezTo>
                      <a:pt x="2750715" y="1587750"/>
                      <a:pt x="2764413" y="1551637"/>
                      <a:pt x="2764413" y="1515524"/>
                    </a:cubicBezTo>
                    <a:lnTo>
                      <a:pt x="2764413" y="17451"/>
                    </a:lnTo>
                    <a:close/>
                    <a:moveTo>
                      <a:pt x="0" y="0"/>
                    </a:moveTo>
                    <a:lnTo>
                      <a:pt x="2783099" y="0"/>
                    </a:lnTo>
                    <a:lnTo>
                      <a:pt x="2783099" y="1515532"/>
                    </a:lnTo>
                    <a:cubicBezTo>
                      <a:pt x="2783099" y="1556626"/>
                      <a:pt x="2765665" y="1595231"/>
                      <a:pt x="2737025" y="1625118"/>
                    </a:cubicBezTo>
                    <a:cubicBezTo>
                      <a:pt x="2708385" y="1655005"/>
                      <a:pt x="2669783" y="1671194"/>
                      <a:pt x="2628689" y="1671194"/>
                    </a:cubicBezTo>
                    <a:lnTo>
                      <a:pt x="155654" y="1671194"/>
                    </a:lnTo>
                    <a:cubicBezTo>
                      <a:pt x="114562" y="1671194"/>
                      <a:pt x="75959" y="1655005"/>
                      <a:pt x="46074" y="1625118"/>
                    </a:cubicBezTo>
                    <a:cubicBezTo>
                      <a:pt x="17433" y="1595231"/>
                      <a:pt x="0" y="1556626"/>
                      <a:pt x="0" y="1515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B95B39C-6004-2C4C-8203-779BA32968F2}"/>
                  </a:ext>
                </a:extLst>
              </p:cNvPr>
              <p:cNvSpPr/>
              <p:nvPr/>
            </p:nvSpPr>
            <p:spPr>
              <a:xfrm>
                <a:off x="15393006" y="5695268"/>
                <a:ext cx="661515" cy="8611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692">
                    <a:moveTo>
                      <a:pt x="465" y="692"/>
                    </a:moveTo>
                    <a:lnTo>
                      <a:pt x="266" y="692"/>
                    </a:lnTo>
                    <a:lnTo>
                      <a:pt x="68" y="692"/>
                    </a:lnTo>
                    <a:cubicBezTo>
                      <a:pt x="49" y="692"/>
                      <a:pt x="32" y="685"/>
                      <a:pt x="20" y="673"/>
                    </a:cubicBezTo>
                    <a:cubicBezTo>
                      <a:pt x="8" y="661"/>
                      <a:pt x="0" y="644"/>
                      <a:pt x="0" y="626"/>
                    </a:cubicBezTo>
                    <a:lnTo>
                      <a:pt x="0" y="346"/>
                    </a:lnTo>
                    <a:lnTo>
                      <a:pt x="0" y="68"/>
                    </a:lnTo>
                    <a:cubicBezTo>
                      <a:pt x="0" y="49"/>
                      <a:pt x="8" y="33"/>
                      <a:pt x="20" y="20"/>
                    </a:cubicBezTo>
                    <a:cubicBezTo>
                      <a:pt x="32" y="8"/>
                      <a:pt x="49" y="0"/>
                      <a:pt x="68" y="0"/>
                    </a:cubicBezTo>
                    <a:lnTo>
                      <a:pt x="266" y="0"/>
                    </a:lnTo>
                    <a:lnTo>
                      <a:pt x="465" y="0"/>
                    </a:lnTo>
                    <a:cubicBezTo>
                      <a:pt x="483" y="0"/>
                      <a:pt x="500" y="8"/>
                      <a:pt x="512" y="20"/>
                    </a:cubicBezTo>
                    <a:cubicBezTo>
                      <a:pt x="524" y="33"/>
                      <a:pt x="532" y="49"/>
                      <a:pt x="532" y="68"/>
                    </a:cubicBezTo>
                    <a:lnTo>
                      <a:pt x="532" y="346"/>
                    </a:lnTo>
                    <a:lnTo>
                      <a:pt x="532" y="626"/>
                    </a:lnTo>
                    <a:cubicBezTo>
                      <a:pt x="532" y="644"/>
                      <a:pt x="524" y="661"/>
                      <a:pt x="512" y="673"/>
                    </a:cubicBezTo>
                    <a:cubicBezTo>
                      <a:pt x="500" y="685"/>
                      <a:pt x="483" y="692"/>
                      <a:pt x="465" y="6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C0ABDDDA-AC1E-5449-84C2-77B08B956301}"/>
                  </a:ext>
                </a:extLst>
              </p:cNvPr>
              <p:cNvSpPr/>
              <p:nvPr/>
            </p:nvSpPr>
            <p:spPr>
              <a:xfrm>
                <a:off x="15385531" y="5687791"/>
                <a:ext cx="677711" cy="878592"/>
              </a:xfrm>
              <a:custGeom>
                <a:avLst/>
                <a:gdLst>
                  <a:gd name="connsiteX0" fmla="*/ 92043 w 677711"/>
                  <a:gd name="connsiteY0" fmla="*/ 16201 h 878592"/>
                  <a:gd name="connsiteX1" fmla="*/ 38577 w 677711"/>
                  <a:gd name="connsiteY1" fmla="*/ 38600 h 878592"/>
                  <a:gd name="connsiteX2" fmla="*/ 16196 w 677711"/>
                  <a:gd name="connsiteY2" fmla="*/ 92109 h 878592"/>
                  <a:gd name="connsiteX3" fmla="*/ 16196 w 677711"/>
                  <a:gd name="connsiteY3" fmla="*/ 786481 h 878592"/>
                  <a:gd name="connsiteX4" fmla="*/ 38577 w 677711"/>
                  <a:gd name="connsiteY4" fmla="*/ 839990 h 878592"/>
                  <a:gd name="connsiteX5" fmla="*/ 92043 w 677711"/>
                  <a:gd name="connsiteY5" fmla="*/ 861144 h 878592"/>
                  <a:gd name="connsiteX6" fmla="*/ 585667 w 677711"/>
                  <a:gd name="connsiteY6" fmla="*/ 861144 h 878592"/>
                  <a:gd name="connsiteX7" fmla="*/ 637889 w 677711"/>
                  <a:gd name="connsiteY7" fmla="*/ 839990 h 878592"/>
                  <a:gd name="connsiteX8" fmla="*/ 660270 w 677711"/>
                  <a:gd name="connsiteY8" fmla="*/ 786481 h 878592"/>
                  <a:gd name="connsiteX9" fmla="*/ 660270 w 677711"/>
                  <a:gd name="connsiteY9" fmla="*/ 92109 h 878592"/>
                  <a:gd name="connsiteX10" fmla="*/ 637889 w 677711"/>
                  <a:gd name="connsiteY10" fmla="*/ 38600 h 878592"/>
                  <a:gd name="connsiteX11" fmla="*/ 585667 w 677711"/>
                  <a:gd name="connsiteY11" fmla="*/ 16201 h 878592"/>
                  <a:gd name="connsiteX12" fmla="*/ 92019 w 677711"/>
                  <a:gd name="connsiteY12" fmla="*/ 0 h 878592"/>
                  <a:gd name="connsiteX13" fmla="*/ 585691 w 677711"/>
                  <a:gd name="connsiteY13" fmla="*/ 0 h 878592"/>
                  <a:gd name="connsiteX14" fmla="*/ 650354 w 677711"/>
                  <a:gd name="connsiteY14" fmla="*/ 27378 h 878592"/>
                  <a:gd name="connsiteX15" fmla="*/ 677711 w 677711"/>
                  <a:gd name="connsiteY15" fmla="*/ 92091 h 878592"/>
                  <a:gd name="connsiteX16" fmla="*/ 677711 w 677711"/>
                  <a:gd name="connsiteY16" fmla="*/ 786502 h 878592"/>
                  <a:gd name="connsiteX17" fmla="*/ 650354 w 677711"/>
                  <a:gd name="connsiteY17" fmla="*/ 851214 h 878592"/>
                  <a:gd name="connsiteX18" fmla="*/ 585691 w 677711"/>
                  <a:gd name="connsiteY18" fmla="*/ 878592 h 878592"/>
                  <a:gd name="connsiteX19" fmla="*/ 92019 w 677711"/>
                  <a:gd name="connsiteY19" fmla="*/ 878592 h 878592"/>
                  <a:gd name="connsiteX20" fmla="*/ 26114 w 677711"/>
                  <a:gd name="connsiteY20" fmla="*/ 851214 h 878592"/>
                  <a:gd name="connsiteX21" fmla="*/ 0 w 677711"/>
                  <a:gd name="connsiteY21" fmla="*/ 786502 h 878592"/>
                  <a:gd name="connsiteX22" fmla="*/ 0 w 677711"/>
                  <a:gd name="connsiteY22" fmla="*/ 92091 h 878592"/>
                  <a:gd name="connsiteX23" fmla="*/ 26114 w 677711"/>
                  <a:gd name="connsiteY23" fmla="*/ 27378 h 878592"/>
                  <a:gd name="connsiteX24" fmla="*/ 92019 w 677711"/>
                  <a:gd name="connsiteY24" fmla="*/ 0 h 87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77711" h="878592">
                    <a:moveTo>
                      <a:pt x="92043" y="16201"/>
                    </a:moveTo>
                    <a:cubicBezTo>
                      <a:pt x="70905" y="16201"/>
                      <a:pt x="52254" y="24912"/>
                      <a:pt x="38577" y="38600"/>
                    </a:cubicBezTo>
                    <a:cubicBezTo>
                      <a:pt x="23656" y="52289"/>
                      <a:pt x="16196" y="72199"/>
                      <a:pt x="16196" y="92109"/>
                    </a:cubicBezTo>
                    <a:lnTo>
                      <a:pt x="16196" y="786481"/>
                    </a:lnTo>
                    <a:cubicBezTo>
                      <a:pt x="16196" y="806391"/>
                      <a:pt x="23656" y="825057"/>
                      <a:pt x="38577" y="839990"/>
                    </a:cubicBezTo>
                    <a:cubicBezTo>
                      <a:pt x="52254" y="853678"/>
                      <a:pt x="70905" y="861144"/>
                      <a:pt x="92043" y="861144"/>
                    </a:cubicBezTo>
                    <a:lnTo>
                      <a:pt x="585667" y="861144"/>
                    </a:lnTo>
                    <a:cubicBezTo>
                      <a:pt x="605561" y="861144"/>
                      <a:pt x="624212" y="853678"/>
                      <a:pt x="637889" y="839990"/>
                    </a:cubicBezTo>
                    <a:cubicBezTo>
                      <a:pt x="652810" y="825057"/>
                      <a:pt x="660270" y="806391"/>
                      <a:pt x="660270" y="786481"/>
                    </a:cubicBezTo>
                    <a:lnTo>
                      <a:pt x="660270" y="92109"/>
                    </a:lnTo>
                    <a:cubicBezTo>
                      <a:pt x="660270" y="72199"/>
                      <a:pt x="652810" y="52289"/>
                      <a:pt x="637889" y="38600"/>
                    </a:cubicBezTo>
                    <a:cubicBezTo>
                      <a:pt x="624212" y="24912"/>
                      <a:pt x="605561" y="16201"/>
                      <a:pt x="585667" y="16201"/>
                    </a:cubicBezTo>
                    <a:close/>
                    <a:moveTo>
                      <a:pt x="92019" y="0"/>
                    </a:moveTo>
                    <a:lnTo>
                      <a:pt x="585691" y="0"/>
                    </a:lnTo>
                    <a:cubicBezTo>
                      <a:pt x="610562" y="0"/>
                      <a:pt x="632945" y="8712"/>
                      <a:pt x="650354" y="27378"/>
                    </a:cubicBezTo>
                    <a:cubicBezTo>
                      <a:pt x="667763" y="44801"/>
                      <a:pt x="677711" y="67201"/>
                      <a:pt x="677711" y="92091"/>
                    </a:cubicBezTo>
                    <a:lnTo>
                      <a:pt x="677711" y="786502"/>
                    </a:lnTo>
                    <a:cubicBezTo>
                      <a:pt x="677711" y="810147"/>
                      <a:pt x="667763" y="833791"/>
                      <a:pt x="650354" y="851214"/>
                    </a:cubicBezTo>
                    <a:cubicBezTo>
                      <a:pt x="632945" y="868637"/>
                      <a:pt x="610562" y="878592"/>
                      <a:pt x="585691" y="878592"/>
                    </a:cubicBezTo>
                    <a:lnTo>
                      <a:pt x="92019" y="878592"/>
                    </a:lnTo>
                    <a:cubicBezTo>
                      <a:pt x="65906" y="878592"/>
                      <a:pt x="43523" y="868637"/>
                      <a:pt x="26114" y="851214"/>
                    </a:cubicBezTo>
                    <a:cubicBezTo>
                      <a:pt x="8705" y="833791"/>
                      <a:pt x="0" y="810147"/>
                      <a:pt x="0" y="786502"/>
                    </a:cubicBezTo>
                    <a:lnTo>
                      <a:pt x="0" y="92091"/>
                    </a:lnTo>
                    <a:cubicBezTo>
                      <a:pt x="0" y="67201"/>
                      <a:pt x="8705" y="44801"/>
                      <a:pt x="26114" y="27378"/>
                    </a:cubicBezTo>
                    <a:cubicBezTo>
                      <a:pt x="43523" y="8712"/>
                      <a:pt x="65906" y="0"/>
                      <a:pt x="92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35F245DC-A8A2-6144-BC32-B9753B9412B8}"/>
                  </a:ext>
                </a:extLst>
              </p:cNvPr>
              <p:cNvSpPr/>
              <p:nvPr/>
            </p:nvSpPr>
            <p:spPr>
              <a:xfrm>
                <a:off x="15521323" y="5939529"/>
                <a:ext cx="404882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15">
                    <a:moveTo>
                      <a:pt x="319" y="15"/>
                    </a:moveTo>
                    <a:lnTo>
                      <a:pt x="7" y="15"/>
                    </a:lnTo>
                    <a:cubicBezTo>
                      <a:pt x="3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319" y="0"/>
                    </a:lnTo>
                    <a:cubicBezTo>
                      <a:pt x="323" y="0"/>
                      <a:pt x="326" y="4"/>
                      <a:pt x="326" y="8"/>
                    </a:cubicBezTo>
                    <a:cubicBezTo>
                      <a:pt x="326" y="12"/>
                      <a:pt x="323" y="15"/>
                      <a:pt x="319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5AB7773F-41FA-BE4E-8643-C564663CC82A}"/>
                  </a:ext>
                </a:extLst>
              </p:cNvPr>
              <p:cNvSpPr/>
              <p:nvPr/>
            </p:nvSpPr>
            <p:spPr>
              <a:xfrm>
                <a:off x="15521323" y="6118986"/>
                <a:ext cx="40488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14">
                    <a:moveTo>
                      <a:pt x="31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19" y="0"/>
                    </a:lnTo>
                    <a:cubicBezTo>
                      <a:pt x="323" y="0"/>
                      <a:pt x="326" y="3"/>
                      <a:pt x="326" y="7"/>
                    </a:cubicBezTo>
                    <a:cubicBezTo>
                      <a:pt x="326" y="11"/>
                      <a:pt x="323" y="14"/>
                      <a:pt x="31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A796FA4B-3990-DE4B-ADD0-D78F4A2B7B69}"/>
                  </a:ext>
                </a:extLst>
              </p:cNvPr>
              <p:cNvSpPr/>
              <p:nvPr/>
            </p:nvSpPr>
            <p:spPr>
              <a:xfrm>
                <a:off x="15521323" y="6297197"/>
                <a:ext cx="40488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14">
                    <a:moveTo>
                      <a:pt x="31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19" y="0"/>
                    </a:lnTo>
                    <a:cubicBezTo>
                      <a:pt x="323" y="0"/>
                      <a:pt x="326" y="3"/>
                      <a:pt x="326" y="6"/>
                    </a:cubicBezTo>
                    <a:cubicBezTo>
                      <a:pt x="326" y="11"/>
                      <a:pt x="323" y="14"/>
                      <a:pt x="31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53C217A-E003-734A-BE2B-D95FE301CFD5}"/>
                  </a:ext>
                </a:extLst>
              </p:cNvPr>
              <p:cNvSpPr/>
              <p:nvPr/>
            </p:nvSpPr>
            <p:spPr>
              <a:xfrm>
                <a:off x="15393006" y="5695268"/>
                <a:ext cx="661515" cy="8611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692">
                    <a:moveTo>
                      <a:pt x="465" y="692"/>
                    </a:moveTo>
                    <a:lnTo>
                      <a:pt x="266" y="692"/>
                    </a:lnTo>
                    <a:lnTo>
                      <a:pt x="68" y="692"/>
                    </a:lnTo>
                    <a:cubicBezTo>
                      <a:pt x="49" y="692"/>
                      <a:pt x="32" y="685"/>
                      <a:pt x="20" y="673"/>
                    </a:cubicBezTo>
                    <a:cubicBezTo>
                      <a:pt x="8" y="661"/>
                      <a:pt x="0" y="644"/>
                      <a:pt x="0" y="626"/>
                    </a:cubicBezTo>
                    <a:lnTo>
                      <a:pt x="0" y="346"/>
                    </a:lnTo>
                    <a:lnTo>
                      <a:pt x="0" y="68"/>
                    </a:lnTo>
                    <a:cubicBezTo>
                      <a:pt x="0" y="49"/>
                      <a:pt x="8" y="33"/>
                      <a:pt x="20" y="20"/>
                    </a:cubicBezTo>
                    <a:cubicBezTo>
                      <a:pt x="32" y="8"/>
                      <a:pt x="49" y="0"/>
                      <a:pt x="68" y="0"/>
                    </a:cubicBezTo>
                    <a:lnTo>
                      <a:pt x="266" y="0"/>
                    </a:lnTo>
                    <a:lnTo>
                      <a:pt x="465" y="0"/>
                    </a:lnTo>
                    <a:cubicBezTo>
                      <a:pt x="483" y="0"/>
                      <a:pt x="500" y="8"/>
                      <a:pt x="512" y="20"/>
                    </a:cubicBezTo>
                    <a:cubicBezTo>
                      <a:pt x="524" y="33"/>
                      <a:pt x="532" y="49"/>
                      <a:pt x="532" y="68"/>
                    </a:cubicBezTo>
                    <a:lnTo>
                      <a:pt x="532" y="346"/>
                    </a:lnTo>
                    <a:lnTo>
                      <a:pt x="532" y="626"/>
                    </a:lnTo>
                    <a:cubicBezTo>
                      <a:pt x="532" y="644"/>
                      <a:pt x="524" y="661"/>
                      <a:pt x="512" y="673"/>
                    </a:cubicBezTo>
                    <a:cubicBezTo>
                      <a:pt x="500" y="685"/>
                      <a:pt x="483" y="692"/>
                      <a:pt x="465" y="69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B45447B1-8759-F44D-BF1A-97E55578D21F}"/>
                  </a:ext>
                </a:extLst>
              </p:cNvPr>
              <p:cNvSpPr/>
              <p:nvPr/>
            </p:nvSpPr>
            <p:spPr>
              <a:xfrm>
                <a:off x="15122669" y="5507087"/>
                <a:ext cx="661515" cy="8611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692">
                    <a:moveTo>
                      <a:pt x="465" y="692"/>
                    </a:moveTo>
                    <a:lnTo>
                      <a:pt x="266" y="692"/>
                    </a:lnTo>
                    <a:lnTo>
                      <a:pt x="68" y="692"/>
                    </a:lnTo>
                    <a:cubicBezTo>
                      <a:pt x="49" y="692"/>
                      <a:pt x="32" y="685"/>
                      <a:pt x="20" y="672"/>
                    </a:cubicBezTo>
                    <a:cubicBezTo>
                      <a:pt x="8" y="660"/>
                      <a:pt x="0" y="644"/>
                      <a:pt x="0" y="625"/>
                    </a:cubicBezTo>
                    <a:lnTo>
                      <a:pt x="0" y="346"/>
                    </a:lnTo>
                    <a:lnTo>
                      <a:pt x="0" y="67"/>
                    </a:lnTo>
                    <a:cubicBezTo>
                      <a:pt x="0" y="48"/>
                      <a:pt x="8" y="31"/>
                      <a:pt x="20" y="20"/>
                    </a:cubicBezTo>
                    <a:cubicBezTo>
                      <a:pt x="32" y="8"/>
                      <a:pt x="49" y="0"/>
                      <a:pt x="68" y="0"/>
                    </a:cubicBezTo>
                    <a:lnTo>
                      <a:pt x="266" y="0"/>
                    </a:lnTo>
                    <a:lnTo>
                      <a:pt x="465" y="0"/>
                    </a:lnTo>
                    <a:cubicBezTo>
                      <a:pt x="484" y="0"/>
                      <a:pt x="500" y="8"/>
                      <a:pt x="513" y="20"/>
                    </a:cubicBezTo>
                    <a:cubicBezTo>
                      <a:pt x="525" y="31"/>
                      <a:pt x="532" y="48"/>
                      <a:pt x="532" y="67"/>
                    </a:cubicBezTo>
                    <a:lnTo>
                      <a:pt x="532" y="346"/>
                    </a:lnTo>
                    <a:lnTo>
                      <a:pt x="532" y="625"/>
                    </a:lnTo>
                    <a:cubicBezTo>
                      <a:pt x="532" y="644"/>
                      <a:pt x="525" y="660"/>
                      <a:pt x="513" y="672"/>
                    </a:cubicBezTo>
                    <a:cubicBezTo>
                      <a:pt x="500" y="685"/>
                      <a:pt x="484" y="692"/>
                      <a:pt x="465" y="6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BCCBC95B-4069-2B4B-831E-CC9C952F4FEC}"/>
                  </a:ext>
                </a:extLst>
              </p:cNvPr>
              <p:cNvSpPr/>
              <p:nvPr/>
            </p:nvSpPr>
            <p:spPr>
              <a:xfrm>
                <a:off x="15115191" y="5498364"/>
                <a:ext cx="677711" cy="877345"/>
              </a:xfrm>
              <a:custGeom>
                <a:avLst/>
                <a:gdLst>
                  <a:gd name="connsiteX0" fmla="*/ 92042 w 677711"/>
                  <a:gd name="connsiteY0" fmla="*/ 16201 h 877345"/>
                  <a:gd name="connsiteX1" fmla="*/ 38576 w 677711"/>
                  <a:gd name="connsiteY1" fmla="*/ 38600 h 877345"/>
                  <a:gd name="connsiteX2" fmla="*/ 16195 w 677711"/>
                  <a:gd name="connsiteY2" fmla="*/ 92109 h 877345"/>
                  <a:gd name="connsiteX3" fmla="*/ 16195 w 677711"/>
                  <a:gd name="connsiteY3" fmla="*/ 786481 h 877345"/>
                  <a:gd name="connsiteX4" fmla="*/ 38576 w 677711"/>
                  <a:gd name="connsiteY4" fmla="*/ 838745 h 877345"/>
                  <a:gd name="connsiteX5" fmla="*/ 92042 w 677711"/>
                  <a:gd name="connsiteY5" fmla="*/ 861144 h 877345"/>
                  <a:gd name="connsiteX6" fmla="*/ 585668 w 677711"/>
                  <a:gd name="connsiteY6" fmla="*/ 861144 h 877345"/>
                  <a:gd name="connsiteX7" fmla="*/ 639134 w 677711"/>
                  <a:gd name="connsiteY7" fmla="*/ 838745 h 877345"/>
                  <a:gd name="connsiteX8" fmla="*/ 661515 w 677711"/>
                  <a:gd name="connsiteY8" fmla="*/ 786481 h 877345"/>
                  <a:gd name="connsiteX9" fmla="*/ 661515 w 677711"/>
                  <a:gd name="connsiteY9" fmla="*/ 92109 h 877345"/>
                  <a:gd name="connsiteX10" fmla="*/ 639134 w 677711"/>
                  <a:gd name="connsiteY10" fmla="*/ 38600 h 877345"/>
                  <a:gd name="connsiteX11" fmla="*/ 585668 w 677711"/>
                  <a:gd name="connsiteY11" fmla="*/ 16201 h 877345"/>
                  <a:gd name="connsiteX12" fmla="*/ 92019 w 677711"/>
                  <a:gd name="connsiteY12" fmla="*/ 0 h 877345"/>
                  <a:gd name="connsiteX13" fmla="*/ 585691 w 677711"/>
                  <a:gd name="connsiteY13" fmla="*/ 0 h 877345"/>
                  <a:gd name="connsiteX14" fmla="*/ 651597 w 677711"/>
                  <a:gd name="connsiteY14" fmla="*/ 27378 h 877345"/>
                  <a:gd name="connsiteX15" fmla="*/ 677711 w 677711"/>
                  <a:gd name="connsiteY15" fmla="*/ 92090 h 877345"/>
                  <a:gd name="connsiteX16" fmla="*/ 677711 w 677711"/>
                  <a:gd name="connsiteY16" fmla="*/ 786500 h 877345"/>
                  <a:gd name="connsiteX17" fmla="*/ 651597 w 677711"/>
                  <a:gd name="connsiteY17" fmla="*/ 851212 h 877345"/>
                  <a:gd name="connsiteX18" fmla="*/ 585691 w 677711"/>
                  <a:gd name="connsiteY18" fmla="*/ 877345 h 877345"/>
                  <a:gd name="connsiteX19" fmla="*/ 92019 w 677711"/>
                  <a:gd name="connsiteY19" fmla="*/ 877345 h 877345"/>
                  <a:gd name="connsiteX20" fmla="*/ 27357 w 677711"/>
                  <a:gd name="connsiteY20" fmla="*/ 851212 h 877345"/>
                  <a:gd name="connsiteX21" fmla="*/ 0 w 677711"/>
                  <a:gd name="connsiteY21" fmla="*/ 786500 h 877345"/>
                  <a:gd name="connsiteX22" fmla="*/ 0 w 677711"/>
                  <a:gd name="connsiteY22" fmla="*/ 92090 h 877345"/>
                  <a:gd name="connsiteX23" fmla="*/ 27357 w 677711"/>
                  <a:gd name="connsiteY23" fmla="*/ 27378 h 877345"/>
                  <a:gd name="connsiteX24" fmla="*/ 92019 w 677711"/>
                  <a:gd name="connsiteY24" fmla="*/ 0 h 877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77711" h="877345">
                    <a:moveTo>
                      <a:pt x="92042" y="16201"/>
                    </a:moveTo>
                    <a:cubicBezTo>
                      <a:pt x="72148" y="16201"/>
                      <a:pt x="52253" y="24912"/>
                      <a:pt x="38576" y="38600"/>
                    </a:cubicBezTo>
                    <a:cubicBezTo>
                      <a:pt x="24899" y="53533"/>
                      <a:pt x="16195" y="72199"/>
                      <a:pt x="16195" y="92109"/>
                    </a:cubicBezTo>
                    <a:lnTo>
                      <a:pt x="16195" y="786481"/>
                    </a:lnTo>
                    <a:cubicBezTo>
                      <a:pt x="16195" y="806391"/>
                      <a:pt x="24899" y="825057"/>
                      <a:pt x="38576" y="838745"/>
                    </a:cubicBezTo>
                    <a:cubicBezTo>
                      <a:pt x="52253" y="853678"/>
                      <a:pt x="72148" y="861144"/>
                      <a:pt x="92042" y="861144"/>
                    </a:cubicBezTo>
                    <a:lnTo>
                      <a:pt x="585668" y="861144"/>
                    </a:lnTo>
                    <a:cubicBezTo>
                      <a:pt x="606806" y="861144"/>
                      <a:pt x="624213" y="853678"/>
                      <a:pt x="639134" y="838745"/>
                    </a:cubicBezTo>
                    <a:cubicBezTo>
                      <a:pt x="654055" y="825057"/>
                      <a:pt x="661515" y="806391"/>
                      <a:pt x="661515" y="786481"/>
                    </a:cubicBezTo>
                    <a:lnTo>
                      <a:pt x="661515" y="92109"/>
                    </a:lnTo>
                    <a:cubicBezTo>
                      <a:pt x="661515" y="72199"/>
                      <a:pt x="654055" y="53533"/>
                      <a:pt x="639134" y="38600"/>
                    </a:cubicBezTo>
                    <a:cubicBezTo>
                      <a:pt x="624213" y="24912"/>
                      <a:pt x="606806" y="16201"/>
                      <a:pt x="585668" y="16201"/>
                    </a:cubicBezTo>
                    <a:close/>
                    <a:moveTo>
                      <a:pt x="92019" y="0"/>
                    </a:moveTo>
                    <a:lnTo>
                      <a:pt x="585691" y="0"/>
                    </a:lnTo>
                    <a:cubicBezTo>
                      <a:pt x="610562" y="0"/>
                      <a:pt x="634188" y="9956"/>
                      <a:pt x="651597" y="27378"/>
                    </a:cubicBezTo>
                    <a:cubicBezTo>
                      <a:pt x="667763" y="43556"/>
                      <a:pt x="677711" y="67201"/>
                      <a:pt x="677711" y="92090"/>
                    </a:cubicBezTo>
                    <a:lnTo>
                      <a:pt x="677711" y="786500"/>
                    </a:lnTo>
                    <a:cubicBezTo>
                      <a:pt x="677711" y="811389"/>
                      <a:pt x="667763" y="833789"/>
                      <a:pt x="651597" y="851212"/>
                    </a:cubicBezTo>
                    <a:cubicBezTo>
                      <a:pt x="634188" y="868634"/>
                      <a:pt x="610562" y="877345"/>
                      <a:pt x="585691" y="877345"/>
                    </a:cubicBezTo>
                    <a:lnTo>
                      <a:pt x="92019" y="877345"/>
                    </a:lnTo>
                    <a:cubicBezTo>
                      <a:pt x="67149" y="877345"/>
                      <a:pt x="43523" y="868634"/>
                      <a:pt x="27357" y="851212"/>
                    </a:cubicBezTo>
                    <a:cubicBezTo>
                      <a:pt x="8705" y="833789"/>
                      <a:pt x="0" y="811389"/>
                      <a:pt x="0" y="786500"/>
                    </a:cubicBezTo>
                    <a:lnTo>
                      <a:pt x="0" y="92090"/>
                    </a:lnTo>
                    <a:cubicBezTo>
                      <a:pt x="0" y="67201"/>
                      <a:pt x="8705" y="43556"/>
                      <a:pt x="27357" y="27378"/>
                    </a:cubicBezTo>
                    <a:cubicBezTo>
                      <a:pt x="43523" y="9956"/>
                      <a:pt x="67149" y="0"/>
                      <a:pt x="92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ABC8E1FC-8010-BE42-909E-74E5B41C0F1E}"/>
                  </a:ext>
                </a:extLst>
              </p:cNvPr>
              <p:cNvSpPr/>
              <p:nvPr/>
            </p:nvSpPr>
            <p:spPr>
              <a:xfrm>
                <a:off x="15252228" y="5751348"/>
                <a:ext cx="40363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13">
                    <a:moveTo>
                      <a:pt x="318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8" y="0"/>
                    </a:lnTo>
                    <a:cubicBezTo>
                      <a:pt x="322" y="0"/>
                      <a:pt x="325" y="3"/>
                      <a:pt x="325" y="7"/>
                    </a:cubicBezTo>
                    <a:cubicBezTo>
                      <a:pt x="325" y="10"/>
                      <a:pt x="322" y="13"/>
                      <a:pt x="31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5C70F055-4BCA-A24F-AD20-F915359D6B2D}"/>
                  </a:ext>
                </a:extLst>
              </p:cNvPr>
              <p:cNvSpPr/>
              <p:nvPr/>
            </p:nvSpPr>
            <p:spPr>
              <a:xfrm>
                <a:off x="15252228" y="5929559"/>
                <a:ext cx="40363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13">
                    <a:moveTo>
                      <a:pt x="318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8" y="0"/>
                    </a:lnTo>
                    <a:cubicBezTo>
                      <a:pt x="322" y="0"/>
                      <a:pt x="325" y="3"/>
                      <a:pt x="325" y="7"/>
                    </a:cubicBezTo>
                    <a:cubicBezTo>
                      <a:pt x="325" y="10"/>
                      <a:pt x="322" y="13"/>
                      <a:pt x="31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28255432-9754-D94A-AA5F-7BDE752AE6A2}"/>
                  </a:ext>
                </a:extLst>
              </p:cNvPr>
              <p:cNvSpPr/>
              <p:nvPr/>
            </p:nvSpPr>
            <p:spPr>
              <a:xfrm>
                <a:off x="15252228" y="6107770"/>
                <a:ext cx="40363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14">
                    <a:moveTo>
                      <a:pt x="318" y="14"/>
                    </a:moveTo>
                    <a:lnTo>
                      <a:pt x="6" y="14"/>
                    </a:ln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8" y="0"/>
                    </a:lnTo>
                    <a:cubicBezTo>
                      <a:pt x="322" y="0"/>
                      <a:pt x="325" y="3"/>
                      <a:pt x="325" y="7"/>
                    </a:cubicBezTo>
                    <a:cubicBezTo>
                      <a:pt x="325" y="10"/>
                      <a:pt x="322" y="14"/>
                      <a:pt x="31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5CE61B02-5A7E-464E-BCBB-335BF6D07878}"/>
                  </a:ext>
                </a:extLst>
              </p:cNvPr>
              <p:cNvSpPr/>
              <p:nvPr/>
            </p:nvSpPr>
            <p:spPr>
              <a:xfrm>
                <a:off x="15183713" y="5039751"/>
                <a:ext cx="55811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9" h="53">
                    <a:moveTo>
                      <a:pt x="423" y="53"/>
                    </a:moveTo>
                    <a:lnTo>
                      <a:pt x="225" y="53"/>
                    </a:lnTo>
                    <a:lnTo>
                      <a:pt x="26" y="53"/>
                    </a:lnTo>
                    <a:cubicBezTo>
                      <a:pt x="19" y="53"/>
                      <a:pt x="12" y="50"/>
                      <a:pt x="8" y="45"/>
                    </a:cubicBezTo>
                    <a:cubicBezTo>
                      <a:pt x="3" y="40"/>
                      <a:pt x="0" y="34"/>
                      <a:pt x="0" y="27"/>
                    </a:cubicBezTo>
                    <a:cubicBezTo>
                      <a:pt x="0" y="19"/>
                      <a:pt x="3" y="12"/>
                      <a:pt x="8" y="8"/>
                    </a:cubicBezTo>
                    <a:cubicBezTo>
                      <a:pt x="12" y="3"/>
                      <a:pt x="19" y="0"/>
                      <a:pt x="26" y="0"/>
                    </a:cubicBezTo>
                    <a:lnTo>
                      <a:pt x="225" y="0"/>
                    </a:lnTo>
                    <a:lnTo>
                      <a:pt x="423" y="0"/>
                    </a:lnTo>
                    <a:cubicBezTo>
                      <a:pt x="430" y="0"/>
                      <a:pt x="437" y="3"/>
                      <a:pt x="442" y="8"/>
                    </a:cubicBezTo>
                    <a:cubicBezTo>
                      <a:pt x="446" y="12"/>
                      <a:pt x="449" y="19"/>
                      <a:pt x="449" y="27"/>
                    </a:cubicBezTo>
                    <a:cubicBezTo>
                      <a:pt x="449" y="34"/>
                      <a:pt x="446" y="40"/>
                      <a:pt x="442" y="45"/>
                    </a:cubicBezTo>
                    <a:cubicBezTo>
                      <a:pt x="437" y="50"/>
                      <a:pt x="430" y="53"/>
                      <a:pt x="423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C912E4B-2C35-704A-A040-7F5DB6405613}"/>
                  </a:ext>
                </a:extLst>
              </p:cNvPr>
              <p:cNvSpPr/>
              <p:nvPr/>
            </p:nvSpPr>
            <p:spPr>
              <a:xfrm>
                <a:off x="16926576" y="5039751"/>
                <a:ext cx="635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3">
                    <a:moveTo>
                      <a:pt x="52" y="27"/>
                    </a:moveTo>
                    <a:cubicBezTo>
                      <a:pt x="52" y="41"/>
                      <a:pt x="40" y="53"/>
                      <a:pt x="26" y="53"/>
                    </a:cubicBezTo>
                    <a:cubicBezTo>
                      <a:pt x="11" y="53"/>
                      <a:pt x="0" y="41"/>
                      <a:pt x="0" y="27"/>
                    </a:cubicBezTo>
                    <a:cubicBezTo>
                      <a:pt x="0" y="12"/>
                      <a:pt x="11" y="0"/>
                      <a:pt x="26" y="0"/>
                    </a:cubicBezTo>
                    <a:cubicBezTo>
                      <a:pt x="40" y="0"/>
                      <a:pt x="52" y="12"/>
                      <a:pt x="52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F9AE7DB1-73A8-8F40-8B5D-49EAAB1B154A}"/>
                  </a:ext>
                </a:extLst>
              </p:cNvPr>
              <p:cNvSpPr/>
              <p:nvPr/>
            </p:nvSpPr>
            <p:spPr>
              <a:xfrm>
                <a:off x="17210616" y="5039751"/>
                <a:ext cx="63535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53">
                    <a:moveTo>
                      <a:pt x="52" y="27"/>
                    </a:moveTo>
                    <a:cubicBezTo>
                      <a:pt x="52" y="41"/>
                      <a:pt x="40" y="53"/>
                      <a:pt x="26" y="53"/>
                    </a:cubicBezTo>
                    <a:cubicBezTo>
                      <a:pt x="12" y="53"/>
                      <a:pt x="0" y="41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40" y="0"/>
                      <a:pt x="52" y="12"/>
                      <a:pt x="52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FD2EA5B8-428B-0240-91EF-3F48E27A0492}"/>
                  </a:ext>
                </a:extLst>
              </p:cNvPr>
              <p:cNvSpPr/>
              <p:nvPr/>
            </p:nvSpPr>
            <p:spPr>
              <a:xfrm>
                <a:off x="16603916" y="5828611"/>
                <a:ext cx="649057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2" h="53">
                    <a:moveTo>
                      <a:pt x="497" y="53"/>
                    </a:moveTo>
                    <a:lnTo>
                      <a:pt x="261" y="53"/>
                    </a:lnTo>
                    <a:lnTo>
                      <a:pt x="27" y="53"/>
                    </a:lnTo>
                    <a:cubicBezTo>
                      <a:pt x="19" y="53"/>
                      <a:pt x="13" y="50"/>
                      <a:pt x="8" y="45"/>
                    </a:cubicBezTo>
                    <a:cubicBezTo>
                      <a:pt x="3" y="40"/>
                      <a:pt x="0" y="34"/>
                      <a:pt x="0" y="26"/>
                    </a:cubicBezTo>
                    <a:cubicBezTo>
                      <a:pt x="0" y="19"/>
                      <a:pt x="3" y="13"/>
                      <a:pt x="8" y="8"/>
                    </a:cubicBezTo>
                    <a:cubicBezTo>
                      <a:pt x="13" y="3"/>
                      <a:pt x="19" y="0"/>
                      <a:pt x="27" y="0"/>
                    </a:cubicBezTo>
                    <a:lnTo>
                      <a:pt x="261" y="0"/>
                    </a:lnTo>
                    <a:lnTo>
                      <a:pt x="497" y="0"/>
                    </a:lnTo>
                    <a:cubicBezTo>
                      <a:pt x="503" y="0"/>
                      <a:pt x="510" y="3"/>
                      <a:pt x="515" y="8"/>
                    </a:cubicBezTo>
                    <a:cubicBezTo>
                      <a:pt x="520" y="13"/>
                      <a:pt x="522" y="19"/>
                      <a:pt x="522" y="26"/>
                    </a:cubicBezTo>
                    <a:cubicBezTo>
                      <a:pt x="522" y="34"/>
                      <a:pt x="520" y="40"/>
                      <a:pt x="515" y="45"/>
                    </a:cubicBezTo>
                    <a:cubicBezTo>
                      <a:pt x="510" y="50"/>
                      <a:pt x="503" y="53"/>
                      <a:pt x="497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C582ECA7-5F6E-894F-B92A-B7EC7A97129C}"/>
                  </a:ext>
                </a:extLst>
              </p:cNvPr>
              <p:cNvSpPr/>
              <p:nvPr/>
            </p:nvSpPr>
            <p:spPr>
              <a:xfrm>
                <a:off x="16595195" y="5819888"/>
                <a:ext cx="666499" cy="82251"/>
              </a:xfrm>
              <a:custGeom>
                <a:avLst/>
                <a:gdLst>
                  <a:gd name="connsiteX0" fmla="*/ 42310 w 666499"/>
                  <a:gd name="connsiteY0" fmla="*/ 17450 h 82251"/>
                  <a:gd name="connsiteX1" fmla="*/ 24904 w 666499"/>
                  <a:gd name="connsiteY1" fmla="*/ 24731 h 82251"/>
                  <a:gd name="connsiteX2" fmla="*/ 18687 w 666499"/>
                  <a:gd name="connsiteY2" fmla="*/ 40505 h 82251"/>
                  <a:gd name="connsiteX3" fmla="*/ 24904 w 666499"/>
                  <a:gd name="connsiteY3" fmla="*/ 57493 h 82251"/>
                  <a:gd name="connsiteX4" fmla="*/ 42310 w 666499"/>
                  <a:gd name="connsiteY4" fmla="*/ 63560 h 82251"/>
                  <a:gd name="connsiteX5" fmla="*/ 626679 w 666499"/>
                  <a:gd name="connsiteY5" fmla="*/ 63560 h 82251"/>
                  <a:gd name="connsiteX6" fmla="*/ 642843 w 666499"/>
                  <a:gd name="connsiteY6" fmla="*/ 57493 h 82251"/>
                  <a:gd name="connsiteX7" fmla="*/ 650303 w 666499"/>
                  <a:gd name="connsiteY7" fmla="*/ 40505 h 82251"/>
                  <a:gd name="connsiteX8" fmla="*/ 642843 w 666499"/>
                  <a:gd name="connsiteY8" fmla="*/ 24731 h 82251"/>
                  <a:gd name="connsiteX9" fmla="*/ 626679 w 666499"/>
                  <a:gd name="connsiteY9" fmla="*/ 17450 h 82251"/>
                  <a:gd name="connsiteX10" fmla="*/ 42278 w 666499"/>
                  <a:gd name="connsiteY10" fmla="*/ 0 h 82251"/>
                  <a:gd name="connsiteX11" fmla="*/ 626709 w 666499"/>
                  <a:gd name="connsiteY11" fmla="*/ 0 h 82251"/>
                  <a:gd name="connsiteX12" fmla="*/ 655307 w 666499"/>
                  <a:gd name="connsiteY12" fmla="*/ 12277 h 82251"/>
                  <a:gd name="connsiteX13" fmla="*/ 666499 w 666499"/>
                  <a:gd name="connsiteY13" fmla="*/ 40512 h 82251"/>
                  <a:gd name="connsiteX14" fmla="*/ 655307 w 666499"/>
                  <a:gd name="connsiteY14" fmla="*/ 69975 h 82251"/>
                  <a:gd name="connsiteX15" fmla="*/ 626709 w 666499"/>
                  <a:gd name="connsiteY15" fmla="*/ 82251 h 82251"/>
                  <a:gd name="connsiteX16" fmla="*/ 42278 w 666499"/>
                  <a:gd name="connsiteY16" fmla="*/ 82251 h 82251"/>
                  <a:gd name="connsiteX17" fmla="*/ 12435 w 666499"/>
                  <a:gd name="connsiteY17" fmla="*/ 69975 h 82251"/>
                  <a:gd name="connsiteX18" fmla="*/ 0 w 666499"/>
                  <a:gd name="connsiteY18" fmla="*/ 40512 h 82251"/>
                  <a:gd name="connsiteX19" fmla="*/ 12435 w 666499"/>
                  <a:gd name="connsiteY19" fmla="*/ 12277 h 82251"/>
                  <a:gd name="connsiteX20" fmla="*/ 42278 w 666499"/>
                  <a:gd name="connsiteY20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6499" h="82251">
                    <a:moveTo>
                      <a:pt x="42310" y="17450"/>
                    </a:moveTo>
                    <a:cubicBezTo>
                      <a:pt x="36094" y="17450"/>
                      <a:pt x="29877" y="19877"/>
                      <a:pt x="24904" y="24731"/>
                    </a:cubicBezTo>
                    <a:cubicBezTo>
                      <a:pt x="19930" y="29584"/>
                      <a:pt x="18687" y="34438"/>
                      <a:pt x="18687" y="40505"/>
                    </a:cubicBezTo>
                    <a:cubicBezTo>
                      <a:pt x="18687" y="46572"/>
                      <a:pt x="19930" y="52639"/>
                      <a:pt x="24904" y="57493"/>
                    </a:cubicBezTo>
                    <a:cubicBezTo>
                      <a:pt x="29877" y="62347"/>
                      <a:pt x="36094" y="63560"/>
                      <a:pt x="42310" y="63560"/>
                    </a:cubicBezTo>
                    <a:lnTo>
                      <a:pt x="626679" y="63560"/>
                    </a:lnTo>
                    <a:cubicBezTo>
                      <a:pt x="632897" y="63560"/>
                      <a:pt x="639113" y="62347"/>
                      <a:pt x="642843" y="57493"/>
                    </a:cubicBezTo>
                    <a:cubicBezTo>
                      <a:pt x="647817" y="52639"/>
                      <a:pt x="650303" y="46572"/>
                      <a:pt x="650303" y="40505"/>
                    </a:cubicBezTo>
                    <a:cubicBezTo>
                      <a:pt x="650303" y="34438"/>
                      <a:pt x="647817" y="29584"/>
                      <a:pt x="642843" y="24731"/>
                    </a:cubicBezTo>
                    <a:cubicBezTo>
                      <a:pt x="639113" y="19877"/>
                      <a:pt x="632897" y="17450"/>
                      <a:pt x="626679" y="17450"/>
                    </a:cubicBezTo>
                    <a:close/>
                    <a:moveTo>
                      <a:pt x="42278" y="0"/>
                    </a:moveTo>
                    <a:lnTo>
                      <a:pt x="626709" y="0"/>
                    </a:lnTo>
                    <a:cubicBezTo>
                      <a:pt x="636655" y="0"/>
                      <a:pt x="647847" y="4911"/>
                      <a:pt x="655307" y="12277"/>
                    </a:cubicBezTo>
                    <a:cubicBezTo>
                      <a:pt x="662769" y="19642"/>
                      <a:pt x="666499" y="30691"/>
                      <a:pt x="666499" y="40512"/>
                    </a:cubicBezTo>
                    <a:cubicBezTo>
                      <a:pt x="666499" y="51561"/>
                      <a:pt x="662769" y="62609"/>
                      <a:pt x="655307" y="69975"/>
                    </a:cubicBezTo>
                    <a:cubicBezTo>
                      <a:pt x="647847" y="77341"/>
                      <a:pt x="636655" y="82251"/>
                      <a:pt x="626709" y="82251"/>
                    </a:cubicBezTo>
                    <a:lnTo>
                      <a:pt x="42278" y="82251"/>
                    </a:lnTo>
                    <a:cubicBezTo>
                      <a:pt x="31087" y="82251"/>
                      <a:pt x="19895" y="77341"/>
                      <a:pt x="12435" y="69975"/>
                    </a:cubicBezTo>
                    <a:cubicBezTo>
                      <a:pt x="4974" y="62609"/>
                      <a:pt x="0" y="51561"/>
                      <a:pt x="0" y="40512"/>
                    </a:cubicBezTo>
                    <a:cubicBezTo>
                      <a:pt x="0" y="30691"/>
                      <a:pt x="4974" y="19642"/>
                      <a:pt x="12435" y="12277"/>
                    </a:cubicBezTo>
                    <a:cubicBezTo>
                      <a:pt x="19895" y="4911"/>
                      <a:pt x="31087" y="0"/>
                      <a:pt x="42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D3C5853D-288E-104E-8FF5-79091C109C6C}"/>
                  </a:ext>
                </a:extLst>
              </p:cNvPr>
              <p:cNvSpPr/>
              <p:nvPr/>
            </p:nvSpPr>
            <p:spPr>
              <a:xfrm>
                <a:off x="16603916" y="5828611"/>
                <a:ext cx="649057" cy="64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2" h="53">
                    <a:moveTo>
                      <a:pt x="497" y="53"/>
                    </a:moveTo>
                    <a:lnTo>
                      <a:pt x="261" y="53"/>
                    </a:lnTo>
                    <a:lnTo>
                      <a:pt x="27" y="53"/>
                    </a:lnTo>
                    <a:cubicBezTo>
                      <a:pt x="19" y="53"/>
                      <a:pt x="13" y="50"/>
                      <a:pt x="8" y="45"/>
                    </a:cubicBezTo>
                    <a:cubicBezTo>
                      <a:pt x="3" y="40"/>
                      <a:pt x="0" y="34"/>
                      <a:pt x="0" y="26"/>
                    </a:cubicBezTo>
                    <a:cubicBezTo>
                      <a:pt x="0" y="19"/>
                      <a:pt x="3" y="13"/>
                      <a:pt x="8" y="8"/>
                    </a:cubicBezTo>
                    <a:cubicBezTo>
                      <a:pt x="13" y="3"/>
                      <a:pt x="19" y="0"/>
                      <a:pt x="27" y="0"/>
                    </a:cubicBezTo>
                    <a:lnTo>
                      <a:pt x="261" y="0"/>
                    </a:lnTo>
                    <a:lnTo>
                      <a:pt x="497" y="0"/>
                    </a:lnTo>
                    <a:cubicBezTo>
                      <a:pt x="503" y="0"/>
                      <a:pt x="510" y="3"/>
                      <a:pt x="515" y="8"/>
                    </a:cubicBezTo>
                    <a:cubicBezTo>
                      <a:pt x="520" y="13"/>
                      <a:pt x="522" y="19"/>
                      <a:pt x="522" y="26"/>
                    </a:cubicBezTo>
                    <a:cubicBezTo>
                      <a:pt x="522" y="34"/>
                      <a:pt x="520" y="40"/>
                      <a:pt x="515" y="45"/>
                    </a:cubicBezTo>
                    <a:cubicBezTo>
                      <a:pt x="510" y="50"/>
                      <a:pt x="503" y="53"/>
                      <a:pt x="497" y="5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51AD10B9-D7B0-2641-B709-698B796DD692}"/>
                  </a:ext>
                </a:extLst>
              </p:cNvPr>
              <p:cNvSpPr/>
              <p:nvPr/>
            </p:nvSpPr>
            <p:spPr>
              <a:xfrm>
                <a:off x="16603916" y="6171328"/>
                <a:ext cx="649057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2" h="52">
                    <a:moveTo>
                      <a:pt x="497" y="52"/>
                    </a:moveTo>
                    <a:lnTo>
                      <a:pt x="261" y="52"/>
                    </a:lnTo>
                    <a:lnTo>
                      <a:pt x="27" y="52"/>
                    </a:lnTo>
                    <a:cubicBezTo>
                      <a:pt x="19" y="52"/>
                      <a:pt x="13" y="49"/>
                      <a:pt x="8" y="44"/>
                    </a:cubicBezTo>
                    <a:cubicBezTo>
                      <a:pt x="3" y="39"/>
                      <a:pt x="0" y="33"/>
                      <a:pt x="0" y="26"/>
                    </a:cubicBezTo>
                    <a:cubicBezTo>
                      <a:pt x="0" y="19"/>
                      <a:pt x="3" y="12"/>
                      <a:pt x="8" y="8"/>
                    </a:cubicBezTo>
                    <a:cubicBezTo>
                      <a:pt x="13" y="3"/>
                      <a:pt x="19" y="0"/>
                      <a:pt x="27" y="0"/>
                    </a:cubicBezTo>
                    <a:lnTo>
                      <a:pt x="261" y="0"/>
                    </a:lnTo>
                    <a:lnTo>
                      <a:pt x="497" y="0"/>
                    </a:lnTo>
                    <a:cubicBezTo>
                      <a:pt x="503" y="0"/>
                      <a:pt x="510" y="3"/>
                      <a:pt x="515" y="8"/>
                    </a:cubicBezTo>
                    <a:cubicBezTo>
                      <a:pt x="520" y="12"/>
                      <a:pt x="522" y="19"/>
                      <a:pt x="522" y="26"/>
                    </a:cubicBezTo>
                    <a:cubicBezTo>
                      <a:pt x="522" y="33"/>
                      <a:pt x="520" y="39"/>
                      <a:pt x="515" y="44"/>
                    </a:cubicBezTo>
                    <a:cubicBezTo>
                      <a:pt x="510" y="49"/>
                      <a:pt x="503" y="52"/>
                      <a:pt x="497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EF0C5D98-0C3B-074A-A790-D0971C7169D1}"/>
                  </a:ext>
                </a:extLst>
              </p:cNvPr>
              <p:cNvSpPr/>
              <p:nvPr/>
            </p:nvSpPr>
            <p:spPr>
              <a:xfrm>
                <a:off x="16595195" y="6162604"/>
                <a:ext cx="666499" cy="81005"/>
              </a:xfrm>
              <a:custGeom>
                <a:avLst/>
                <a:gdLst>
                  <a:gd name="connsiteX0" fmla="*/ 42310 w 666499"/>
                  <a:gd name="connsiteY0" fmla="*/ 17447 h 81005"/>
                  <a:gd name="connsiteX1" fmla="*/ 24904 w 666499"/>
                  <a:gd name="connsiteY1" fmla="*/ 24728 h 81005"/>
                  <a:gd name="connsiteX2" fmla="*/ 18687 w 666499"/>
                  <a:gd name="connsiteY2" fmla="*/ 40502 h 81005"/>
                  <a:gd name="connsiteX3" fmla="*/ 24904 w 666499"/>
                  <a:gd name="connsiteY3" fmla="*/ 56277 h 81005"/>
                  <a:gd name="connsiteX4" fmla="*/ 42310 w 666499"/>
                  <a:gd name="connsiteY4" fmla="*/ 63557 h 81005"/>
                  <a:gd name="connsiteX5" fmla="*/ 626679 w 666499"/>
                  <a:gd name="connsiteY5" fmla="*/ 63557 h 81005"/>
                  <a:gd name="connsiteX6" fmla="*/ 642843 w 666499"/>
                  <a:gd name="connsiteY6" fmla="*/ 56277 h 81005"/>
                  <a:gd name="connsiteX7" fmla="*/ 650303 w 666499"/>
                  <a:gd name="connsiteY7" fmla="*/ 40502 h 81005"/>
                  <a:gd name="connsiteX8" fmla="*/ 642843 w 666499"/>
                  <a:gd name="connsiteY8" fmla="*/ 24728 h 81005"/>
                  <a:gd name="connsiteX9" fmla="*/ 626679 w 666499"/>
                  <a:gd name="connsiteY9" fmla="*/ 17447 h 81005"/>
                  <a:gd name="connsiteX10" fmla="*/ 42278 w 666499"/>
                  <a:gd name="connsiteY10" fmla="*/ 0 h 81005"/>
                  <a:gd name="connsiteX11" fmla="*/ 626709 w 666499"/>
                  <a:gd name="connsiteY11" fmla="*/ 0 h 81005"/>
                  <a:gd name="connsiteX12" fmla="*/ 655307 w 666499"/>
                  <a:gd name="connsiteY12" fmla="*/ 12274 h 81005"/>
                  <a:gd name="connsiteX13" fmla="*/ 666499 w 666499"/>
                  <a:gd name="connsiteY13" fmla="*/ 40503 h 81005"/>
                  <a:gd name="connsiteX14" fmla="*/ 655307 w 666499"/>
                  <a:gd name="connsiteY14" fmla="*/ 68732 h 81005"/>
                  <a:gd name="connsiteX15" fmla="*/ 626709 w 666499"/>
                  <a:gd name="connsiteY15" fmla="*/ 81005 h 81005"/>
                  <a:gd name="connsiteX16" fmla="*/ 42278 w 666499"/>
                  <a:gd name="connsiteY16" fmla="*/ 81005 h 81005"/>
                  <a:gd name="connsiteX17" fmla="*/ 12435 w 666499"/>
                  <a:gd name="connsiteY17" fmla="*/ 68732 h 81005"/>
                  <a:gd name="connsiteX18" fmla="*/ 0 w 666499"/>
                  <a:gd name="connsiteY18" fmla="*/ 40503 h 81005"/>
                  <a:gd name="connsiteX19" fmla="*/ 12435 w 666499"/>
                  <a:gd name="connsiteY19" fmla="*/ 12274 h 81005"/>
                  <a:gd name="connsiteX20" fmla="*/ 42278 w 666499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6499" h="81005">
                    <a:moveTo>
                      <a:pt x="42310" y="17447"/>
                    </a:moveTo>
                    <a:cubicBezTo>
                      <a:pt x="36094" y="17447"/>
                      <a:pt x="29877" y="19874"/>
                      <a:pt x="24904" y="24728"/>
                    </a:cubicBezTo>
                    <a:cubicBezTo>
                      <a:pt x="19930" y="28368"/>
                      <a:pt x="18687" y="34435"/>
                      <a:pt x="18687" y="40502"/>
                    </a:cubicBezTo>
                    <a:cubicBezTo>
                      <a:pt x="18687" y="46569"/>
                      <a:pt x="19930" y="52636"/>
                      <a:pt x="24904" y="56277"/>
                    </a:cubicBezTo>
                    <a:cubicBezTo>
                      <a:pt x="29877" y="61130"/>
                      <a:pt x="36094" y="63557"/>
                      <a:pt x="42310" y="63557"/>
                    </a:cubicBezTo>
                    <a:lnTo>
                      <a:pt x="626679" y="63557"/>
                    </a:lnTo>
                    <a:cubicBezTo>
                      <a:pt x="632897" y="63557"/>
                      <a:pt x="639113" y="61130"/>
                      <a:pt x="642843" y="56277"/>
                    </a:cubicBezTo>
                    <a:cubicBezTo>
                      <a:pt x="647817" y="52636"/>
                      <a:pt x="650303" y="46569"/>
                      <a:pt x="650303" y="40502"/>
                    </a:cubicBezTo>
                    <a:cubicBezTo>
                      <a:pt x="650303" y="34435"/>
                      <a:pt x="647817" y="28368"/>
                      <a:pt x="642843" y="24728"/>
                    </a:cubicBezTo>
                    <a:cubicBezTo>
                      <a:pt x="639113" y="19874"/>
                      <a:pt x="632897" y="17447"/>
                      <a:pt x="626679" y="17447"/>
                    </a:cubicBezTo>
                    <a:close/>
                    <a:moveTo>
                      <a:pt x="42278" y="0"/>
                    </a:moveTo>
                    <a:lnTo>
                      <a:pt x="626709" y="0"/>
                    </a:lnTo>
                    <a:cubicBezTo>
                      <a:pt x="636655" y="0"/>
                      <a:pt x="647847" y="4910"/>
                      <a:pt x="655307" y="12274"/>
                    </a:cubicBezTo>
                    <a:cubicBezTo>
                      <a:pt x="662769" y="19638"/>
                      <a:pt x="666499" y="29457"/>
                      <a:pt x="666499" y="40503"/>
                    </a:cubicBezTo>
                    <a:cubicBezTo>
                      <a:pt x="666499" y="51549"/>
                      <a:pt x="662769" y="61368"/>
                      <a:pt x="655307" y="68732"/>
                    </a:cubicBezTo>
                    <a:cubicBezTo>
                      <a:pt x="647847" y="76096"/>
                      <a:pt x="636655" y="81005"/>
                      <a:pt x="626709" y="81005"/>
                    </a:cubicBezTo>
                    <a:lnTo>
                      <a:pt x="42278" y="81005"/>
                    </a:lnTo>
                    <a:cubicBezTo>
                      <a:pt x="31087" y="81005"/>
                      <a:pt x="19895" y="76096"/>
                      <a:pt x="12435" y="68732"/>
                    </a:cubicBezTo>
                    <a:cubicBezTo>
                      <a:pt x="4974" y="61368"/>
                      <a:pt x="0" y="51549"/>
                      <a:pt x="0" y="40503"/>
                    </a:cubicBezTo>
                    <a:cubicBezTo>
                      <a:pt x="0" y="29457"/>
                      <a:pt x="4974" y="19638"/>
                      <a:pt x="12435" y="12274"/>
                    </a:cubicBezTo>
                    <a:cubicBezTo>
                      <a:pt x="19895" y="4910"/>
                      <a:pt x="31087" y="0"/>
                      <a:pt x="42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511C4978-365F-FF4B-B199-338F6AFAC622}"/>
                  </a:ext>
                </a:extLst>
              </p:cNvPr>
              <p:cNvSpPr/>
              <p:nvPr/>
            </p:nvSpPr>
            <p:spPr>
              <a:xfrm>
                <a:off x="16603916" y="6171328"/>
                <a:ext cx="649057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2" h="52">
                    <a:moveTo>
                      <a:pt x="497" y="52"/>
                    </a:moveTo>
                    <a:lnTo>
                      <a:pt x="261" y="52"/>
                    </a:lnTo>
                    <a:lnTo>
                      <a:pt x="27" y="52"/>
                    </a:lnTo>
                    <a:cubicBezTo>
                      <a:pt x="19" y="52"/>
                      <a:pt x="13" y="49"/>
                      <a:pt x="8" y="44"/>
                    </a:cubicBezTo>
                    <a:cubicBezTo>
                      <a:pt x="3" y="39"/>
                      <a:pt x="0" y="33"/>
                      <a:pt x="0" y="26"/>
                    </a:cubicBezTo>
                    <a:cubicBezTo>
                      <a:pt x="0" y="19"/>
                      <a:pt x="3" y="12"/>
                      <a:pt x="8" y="8"/>
                    </a:cubicBezTo>
                    <a:cubicBezTo>
                      <a:pt x="13" y="3"/>
                      <a:pt x="19" y="0"/>
                      <a:pt x="27" y="0"/>
                    </a:cubicBezTo>
                    <a:lnTo>
                      <a:pt x="261" y="0"/>
                    </a:lnTo>
                    <a:lnTo>
                      <a:pt x="497" y="0"/>
                    </a:lnTo>
                    <a:cubicBezTo>
                      <a:pt x="503" y="0"/>
                      <a:pt x="510" y="3"/>
                      <a:pt x="515" y="8"/>
                    </a:cubicBezTo>
                    <a:cubicBezTo>
                      <a:pt x="520" y="12"/>
                      <a:pt x="522" y="19"/>
                      <a:pt x="522" y="26"/>
                    </a:cubicBezTo>
                    <a:cubicBezTo>
                      <a:pt x="522" y="33"/>
                      <a:pt x="520" y="39"/>
                      <a:pt x="515" y="44"/>
                    </a:cubicBezTo>
                    <a:cubicBezTo>
                      <a:pt x="510" y="49"/>
                      <a:pt x="503" y="52"/>
                      <a:pt x="497" y="5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A11F7BA-B6A1-B64A-9670-1173947F6D4F}"/>
                  </a:ext>
                </a:extLst>
              </p:cNvPr>
              <p:cNvSpPr/>
              <p:nvPr/>
            </p:nvSpPr>
            <p:spPr>
              <a:xfrm>
                <a:off x="16500511" y="6092815"/>
                <a:ext cx="219259" cy="2205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78">
                    <a:moveTo>
                      <a:pt x="177" y="89"/>
                    </a:moveTo>
                    <a:cubicBezTo>
                      <a:pt x="177" y="138"/>
                      <a:pt x="138" y="178"/>
                      <a:pt x="89" y="178"/>
                    </a:cubicBezTo>
                    <a:cubicBezTo>
                      <a:pt x="40" y="178"/>
                      <a:pt x="0" y="138"/>
                      <a:pt x="0" y="89"/>
                    </a:cubicBezTo>
                    <a:cubicBezTo>
                      <a:pt x="0" y="40"/>
                      <a:pt x="40" y="0"/>
                      <a:pt x="89" y="0"/>
                    </a:cubicBezTo>
                    <a:cubicBezTo>
                      <a:pt x="138" y="0"/>
                      <a:pt x="177" y="40"/>
                      <a:pt x="177" y="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7056AA40-29D0-B34F-9A21-DDFD9570A82F}"/>
                  </a:ext>
                </a:extLst>
              </p:cNvPr>
              <p:cNvSpPr/>
              <p:nvPr/>
            </p:nvSpPr>
            <p:spPr>
              <a:xfrm>
                <a:off x="16491794" y="6085338"/>
                <a:ext cx="237946" cy="236784"/>
              </a:xfrm>
              <a:custGeom>
                <a:avLst/>
                <a:gdLst>
                  <a:gd name="connsiteX0" fmla="*/ 118973 w 237946"/>
                  <a:gd name="connsiteY0" fmla="*/ 16201 h 236784"/>
                  <a:gd name="connsiteX1" fmla="*/ 17441 w 237946"/>
                  <a:gd name="connsiteY1" fmla="*/ 117769 h 236784"/>
                  <a:gd name="connsiteX2" fmla="*/ 118973 w 237946"/>
                  <a:gd name="connsiteY2" fmla="*/ 219336 h 236784"/>
                  <a:gd name="connsiteX3" fmla="*/ 220505 w 237946"/>
                  <a:gd name="connsiteY3" fmla="*/ 117769 h 236784"/>
                  <a:gd name="connsiteX4" fmla="*/ 118973 w 237946"/>
                  <a:gd name="connsiteY4" fmla="*/ 16201 h 236784"/>
                  <a:gd name="connsiteX5" fmla="*/ 118973 w 237946"/>
                  <a:gd name="connsiteY5" fmla="*/ 0 h 236784"/>
                  <a:gd name="connsiteX6" fmla="*/ 237946 w 237946"/>
                  <a:gd name="connsiteY6" fmla="*/ 117772 h 236784"/>
                  <a:gd name="connsiteX7" fmla="*/ 118973 w 237946"/>
                  <a:gd name="connsiteY7" fmla="*/ 236784 h 236784"/>
                  <a:gd name="connsiteX8" fmla="*/ 0 w 237946"/>
                  <a:gd name="connsiteY8" fmla="*/ 117772 h 236784"/>
                  <a:gd name="connsiteX9" fmla="*/ 118973 w 237946"/>
                  <a:gd name="connsiteY9" fmla="*/ 0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7946" h="236784">
                    <a:moveTo>
                      <a:pt x="118973" y="16201"/>
                    </a:moveTo>
                    <a:cubicBezTo>
                      <a:pt x="62016" y="16201"/>
                      <a:pt x="17441" y="62030"/>
                      <a:pt x="17441" y="117769"/>
                    </a:cubicBezTo>
                    <a:cubicBezTo>
                      <a:pt x="17441" y="173507"/>
                      <a:pt x="62016" y="219336"/>
                      <a:pt x="118973" y="219336"/>
                    </a:cubicBezTo>
                    <a:cubicBezTo>
                      <a:pt x="174692" y="219336"/>
                      <a:pt x="220505" y="173507"/>
                      <a:pt x="220505" y="117769"/>
                    </a:cubicBezTo>
                    <a:cubicBezTo>
                      <a:pt x="220505" y="62030"/>
                      <a:pt x="174692" y="16201"/>
                      <a:pt x="118973" y="16201"/>
                    </a:cubicBezTo>
                    <a:close/>
                    <a:moveTo>
                      <a:pt x="118973" y="0"/>
                    </a:moveTo>
                    <a:cubicBezTo>
                      <a:pt x="183417" y="0"/>
                      <a:pt x="237946" y="53308"/>
                      <a:pt x="237946" y="117772"/>
                    </a:cubicBezTo>
                    <a:cubicBezTo>
                      <a:pt x="237946" y="183477"/>
                      <a:pt x="183417" y="236784"/>
                      <a:pt x="118973" y="236784"/>
                    </a:cubicBezTo>
                    <a:cubicBezTo>
                      <a:pt x="53290" y="236784"/>
                      <a:pt x="0" y="183477"/>
                      <a:pt x="0" y="117772"/>
                    </a:cubicBezTo>
                    <a:cubicBezTo>
                      <a:pt x="0" y="53308"/>
                      <a:pt x="53290" y="0"/>
                      <a:pt x="118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4CAFB617-3475-A548-8BC2-ED0F462CF32B}"/>
                  </a:ext>
                </a:extLst>
              </p:cNvPr>
              <p:cNvSpPr/>
              <p:nvPr/>
            </p:nvSpPr>
            <p:spPr>
              <a:xfrm>
                <a:off x="16500511" y="5751348"/>
                <a:ext cx="219259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" h="177">
                    <a:moveTo>
                      <a:pt x="177" y="88"/>
                    </a:moveTo>
                    <a:cubicBezTo>
                      <a:pt x="177" y="138"/>
                      <a:pt x="138" y="177"/>
                      <a:pt x="89" y="177"/>
                    </a:cubicBezTo>
                    <a:cubicBezTo>
                      <a:pt x="40" y="177"/>
                      <a:pt x="0" y="138"/>
                      <a:pt x="0" y="88"/>
                    </a:cubicBezTo>
                    <a:cubicBezTo>
                      <a:pt x="0" y="40"/>
                      <a:pt x="40" y="0"/>
                      <a:pt x="89" y="0"/>
                    </a:cubicBezTo>
                    <a:cubicBezTo>
                      <a:pt x="138" y="0"/>
                      <a:pt x="177" y="40"/>
                      <a:pt x="177" y="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8547FD8C-7D62-DB44-A41C-7A38397FBE31}"/>
                  </a:ext>
                </a:extLst>
              </p:cNvPr>
              <p:cNvSpPr/>
              <p:nvPr/>
            </p:nvSpPr>
            <p:spPr>
              <a:xfrm>
                <a:off x="16491794" y="5742625"/>
                <a:ext cx="237946" cy="236784"/>
              </a:xfrm>
              <a:custGeom>
                <a:avLst/>
                <a:gdLst>
                  <a:gd name="connsiteX0" fmla="*/ 118973 w 237946"/>
                  <a:gd name="connsiteY0" fmla="*/ 17447 h 236784"/>
                  <a:gd name="connsiteX1" fmla="*/ 17441 w 237946"/>
                  <a:gd name="connsiteY1" fmla="*/ 117772 h 236784"/>
                  <a:gd name="connsiteX2" fmla="*/ 118973 w 237946"/>
                  <a:gd name="connsiteY2" fmla="*/ 219336 h 236784"/>
                  <a:gd name="connsiteX3" fmla="*/ 220505 w 237946"/>
                  <a:gd name="connsiteY3" fmla="*/ 117772 h 236784"/>
                  <a:gd name="connsiteX4" fmla="*/ 118973 w 237946"/>
                  <a:gd name="connsiteY4" fmla="*/ 17447 h 236784"/>
                  <a:gd name="connsiteX5" fmla="*/ 118973 w 237946"/>
                  <a:gd name="connsiteY5" fmla="*/ 0 h 236784"/>
                  <a:gd name="connsiteX6" fmla="*/ 237946 w 237946"/>
                  <a:gd name="connsiteY6" fmla="*/ 117772 h 236784"/>
                  <a:gd name="connsiteX7" fmla="*/ 118973 w 237946"/>
                  <a:gd name="connsiteY7" fmla="*/ 236784 h 236784"/>
                  <a:gd name="connsiteX8" fmla="*/ 0 w 237946"/>
                  <a:gd name="connsiteY8" fmla="*/ 117772 h 236784"/>
                  <a:gd name="connsiteX9" fmla="*/ 118973 w 237946"/>
                  <a:gd name="connsiteY9" fmla="*/ 0 h 23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7946" h="236784">
                    <a:moveTo>
                      <a:pt x="118973" y="17447"/>
                    </a:moveTo>
                    <a:cubicBezTo>
                      <a:pt x="62016" y="17447"/>
                      <a:pt x="17441" y="62036"/>
                      <a:pt x="17441" y="117772"/>
                    </a:cubicBezTo>
                    <a:cubicBezTo>
                      <a:pt x="17441" y="174747"/>
                      <a:pt x="62016" y="219336"/>
                      <a:pt x="118973" y="219336"/>
                    </a:cubicBezTo>
                    <a:cubicBezTo>
                      <a:pt x="174692" y="219336"/>
                      <a:pt x="220505" y="174747"/>
                      <a:pt x="220505" y="117772"/>
                    </a:cubicBezTo>
                    <a:cubicBezTo>
                      <a:pt x="220505" y="62036"/>
                      <a:pt x="174692" y="17447"/>
                      <a:pt x="118973" y="17447"/>
                    </a:cubicBezTo>
                    <a:close/>
                    <a:moveTo>
                      <a:pt x="118973" y="0"/>
                    </a:moveTo>
                    <a:cubicBezTo>
                      <a:pt x="183417" y="0"/>
                      <a:pt x="237946" y="53308"/>
                      <a:pt x="237946" y="117772"/>
                    </a:cubicBezTo>
                    <a:cubicBezTo>
                      <a:pt x="237946" y="183477"/>
                      <a:pt x="183417" y="236784"/>
                      <a:pt x="118973" y="236784"/>
                    </a:cubicBezTo>
                    <a:cubicBezTo>
                      <a:pt x="53290" y="236784"/>
                      <a:pt x="0" y="183477"/>
                      <a:pt x="0" y="117772"/>
                    </a:cubicBezTo>
                    <a:cubicBezTo>
                      <a:pt x="0" y="53308"/>
                      <a:pt x="53290" y="0"/>
                      <a:pt x="118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11A105E9-2355-F847-A060-5C7E995B416E}"/>
                  </a:ext>
                </a:extLst>
              </p:cNvPr>
              <p:cNvSpPr/>
              <p:nvPr/>
            </p:nvSpPr>
            <p:spPr>
              <a:xfrm>
                <a:off x="16566542" y="5822383"/>
                <a:ext cx="104647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64">
                    <a:moveTo>
                      <a:pt x="28" y="64"/>
                    </a:moveTo>
                    <a:cubicBezTo>
                      <a:pt x="26" y="64"/>
                      <a:pt x="24" y="63"/>
                      <a:pt x="23" y="61"/>
                    </a:cubicBezTo>
                    <a:lnTo>
                      <a:pt x="1" y="40"/>
                    </a:lnTo>
                    <a:cubicBezTo>
                      <a:pt x="0" y="37"/>
                      <a:pt x="0" y="33"/>
                      <a:pt x="1" y="30"/>
                    </a:cubicBezTo>
                    <a:cubicBezTo>
                      <a:pt x="4" y="28"/>
                      <a:pt x="8" y="28"/>
                      <a:pt x="11" y="30"/>
                    </a:cubicBezTo>
                    <a:lnTo>
                      <a:pt x="28" y="47"/>
                    </a:lnTo>
                    <a:lnTo>
                      <a:pt x="72" y="2"/>
                    </a:lnTo>
                    <a:cubicBezTo>
                      <a:pt x="75" y="-1"/>
                      <a:pt x="80" y="-1"/>
                      <a:pt x="82" y="2"/>
                    </a:cubicBezTo>
                    <a:cubicBezTo>
                      <a:pt x="85" y="4"/>
                      <a:pt x="85" y="8"/>
                      <a:pt x="82" y="12"/>
                    </a:cubicBezTo>
                    <a:lnTo>
                      <a:pt x="32" y="61"/>
                    </a:lnTo>
                    <a:cubicBezTo>
                      <a:pt x="31" y="63"/>
                      <a:pt x="29" y="64"/>
                      <a:pt x="28" y="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972B371-2AF7-C542-8E4F-AA3412C31AB5}"/>
                  </a:ext>
                </a:extLst>
              </p:cNvPr>
              <p:cNvSpPr/>
              <p:nvPr/>
            </p:nvSpPr>
            <p:spPr>
              <a:xfrm>
                <a:off x="16313646" y="5333858"/>
                <a:ext cx="16195" cy="13970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22">
                    <a:moveTo>
                      <a:pt x="7" y="1122"/>
                    </a:moveTo>
                    <a:cubicBezTo>
                      <a:pt x="3" y="1122"/>
                      <a:pt x="0" y="1119"/>
                      <a:pt x="0" y="1115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lnTo>
                      <a:pt x="14" y="1115"/>
                    </a:lnTo>
                    <a:cubicBezTo>
                      <a:pt x="14" y="1119"/>
                      <a:pt x="11" y="1122"/>
                      <a:pt x="7" y="1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116D36DA-9091-E743-8C61-308386E6A421}"/>
                </a:ext>
              </a:extLst>
            </p:cNvPr>
            <p:cNvGrpSpPr/>
            <p:nvPr/>
          </p:nvGrpSpPr>
          <p:grpSpPr>
            <a:xfrm>
              <a:off x="17890034" y="5135711"/>
              <a:ext cx="3148900" cy="6420570"/>
              <a:chOff x="17890034" y="5135711"/>
              <a:chExt cx="3148900" cy="6420570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38EA0611-AA1F-7148-A50C-AD64530DB376}"/>
                  </a:ext>
                </a:extLst>
              </p:cNvPr>
              <p:cNvSpPr/>
              <p:nvPr/>
            </p:nvSpPr>
            <p:spPr>
              <a:xfrm>
                <a:off x="20577991" y="8263747"/>
                <a:ext cx="341347" cy="594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478">
                    <a:moveTo>
                      <a:pt x="62" y="0"/>
                    </a:moveTo>
                    <a:lnTo>
                      <a:pt x="56" y="77"/>
                    </a:lnTo>
                    <a:cubicBezTo>
                      <a:pt x="56" y="77"/>
                      <a:pt x="17" y="135"/>
                      <a:pt x="13" y="175"/>
                    </a:cubicBezTo>
                    <a:cubicBezTo>
                      <a:pt x="10" y="216"/>
                      <a:pt x="0" y="319"/>
                      <a:pt x="0" y="319"/>
                    </a:cubicBezTo>
                    <a:cubicBezTo>
                      <a:pt x="0" y="319"/>
                      <a:pt x="49" y="356"/>
                      <a:pt x="70" y="267"/>
                    </a:cubicBezTo>
                    <a:cubicBezTo>
                      <a:pt x="74" y="255"/>
                      <a:pt x="85" y="226"/>
                      <a:pt x="94" y="210"/>
                    </a:cubicBezTo>
                    <a:lnTo>
                      <a:pt x="115" y="313"/>
                    </a:lnTo>
                    <a:cubicBezTo>
                      <a:pt x="115" y="313"/>
                      <a:pt x="72" y="426"/>
                      <a:pt x="95" y="466"/>
                    </a:cubicBezTo>
                    <a:cubicBezTo>
                      <a:pt x="117" y="507"/>
                      <a:pt x="159" y="432"/>
                      <a:pt x="159" y="432"/>
                    </a:cubicBezTo>
                    <a:cubicBezTo>
                      <a:pt x="159" y="432"/>
                      <a:pt x="183" y="444"/>
                      <a:pt x="218" y="370"/>
                    </a:cubicBezTo>
                    <a:cubicBezTo>
                      <a:pt x="218" y="370"/>
                      <a:pt x="252" y="383"/>
                      <a:pt x="267" y="307"/>
                    </a:cubicBezTo>
                    <a:cubicBezTo>
                      <a:pt x="278" y="250"/>
                      <a:pt x="275" y="249"/>
                      <a:pt x="275" y="249"/>
                    </a:cubicBezTo>
                    <a:lnTo>
                      <a:pt x="234" y="54"/>
                    </a:lnTo>
                    <a:lnTo>
                      <a:pt x="236" y="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79077027-C1B0-C848-869F-F1364D44D8D0}"/>
                  </a:ext>
                </a:extLst>
              </p:cNvPr>
              <p:cNvSpPr/>
              <p:nvPr/>
            </p:nvSpPr>
            <p:spPr>
              <a:xfrm>
                <a:off x="20569272" y="8255023"/>
                <a:ext cx="358881" cy="611899"/>
              </a:xfrm>
              <a:custGeom>
                <a:avLst/>
                <a:gdLst>
                  <a:gd name="connsiteX0" fmla="*/ 93144 w 358881"/>
                  <a:gd name="connsiteY0" fmla="*/ 17447 h 611899"/>
                  <a:gd name="connsiteX1" fmla="*/ 86938 w 358881"/>
                  <a:gd name="connsiteY1" fmla="*/ 108226 h 611899"/>
                  <a:gd name="connsiteX2" fmla="*/ 86938 w 358881"/>
                  <a:gd name="connsiteY2" fmla="*/ 110713 h 611899"/>
                  <a:gd name="connsiteX3" fmla="*/ 33574 w 358881"/>
                  <a:gd name="connsiteY3" fmla="*/ 227607 h 611899"/>
                  <a:gd name="connsiteX4" fmla="*/ 17440 w 358881"/>
                  <a:gd name="connsiteY4" fmla="*/ 400460 h 611899"/>
                  <a:gd name="connsiteX5" fmla="*/ 48466 w 358881"/>
                  <a:gd name="connsiteY5" fmla="*/ 404191 h 611899"/>
                  <a:gd name="connsiteX6" fmla="*/ 88180 w 358881"/>
                  <a:gd name="connsiteY6" fmla="*/ 339526 h 611899"/>
                  <a:gd name="connsiteX7" fmla="*/ 119206 w 358881"/>
                  <a:gd name="connsiteY7" fmla="*/ 266157 h 611899"/>
                  <a:gd name="connsiteX8" fmla="*/ 129134 w 358881"/>
                  <a:gd name="connsiteY8" fmla="*/ 247503 h 611899"/>
                  <a:gd name="connsiteX9" fmla="*/ 160160 w 358881"/>
                  <a:gd name="connsiteY9" fmla="*/ 397973 h 611899"/>
                  <a:gd name="connsiteX10" fmla="*/ 158918 w 358881"/>
                  <a:gd name="connsiteY10" fmla="*/ 400460 h 611899"/>
                  <a:gd name="connsiteX11" fmla="*/ 132856 w 358881"/>
                  <a:gd name="connsiteY11" fmla="*/ 584505 h 611899"/>
                  <a:gd name="connsiteX12" fmla="*/ 146508 w 358881"/>
                  <a:gd name="connsiteY12" fmla="*/ 595697 h 611899"/>
                  <a:gd name="connsiteX13" fmla="*/ 198632 w 358881"/>
                  <a:gd name="connsiteY13" fmla="*/ 542224 h 611899"/>
                  <a:gd name="connsiteX14" fmla="*/ 202354 w 358881"/>
                  <a:gd name="connsiteY14" fmla="*/ 536007 h 611899"/>
                  <a:gd name="connsiteX15" fmla="*/ 209800 w 358881"/>
                  <a:gd name="connsiteY15" fmla="*/ 538494 h 611899"/>
                  <a:gd name="connsiteX16" fmla="*/ 271852 w 358881"/>
                  <a:gd name="connsiteY16" fmla="*/ 465124 h 611899"/>
                  <a:gd name="connsiteX17" fmla="*/ 274334 w 358881"/>
                  <a:gd name="connsiteY17" fmla="*/ 457663 h 611899"/>
                  <a:gd name="connsiteX18" fmla="*/ 281782 w 358881"/>
                  <a:gd name="connsiteY18" fmla="*/ 460150 h 611899"/>
                  <a:gd name="connsiteX19" fmla="*/ 297914 w 358881"/>
                  <a:gd name="connsiteY19" fmla="*/ 457663 h 611899"/>
                  <a:gd name="connsiteX20" fmla="*/ 331422 w 358881"/>
                  <a:gd name="connsiteY20" fmla="*/ 389268 h 611899"/>
                  <a:gd name="connsiteX21" fmla="*/ 342592 w 358881"/>
                  <a:gd name="connsiteY21" fmla="*/ 322116 h 611899"/>
                  <a:gd name="connsiteX22" fmla="*/ 289228 w 358881"/>
                  <a:gd name="connsiteY22" fmla="*/ 75894 h 611899"/>
                  <a:gd name="connsiteX23" fmla="*/ 291710 w 358881"/>
                  <a:gd name="connsiteY23" fmla="*/ 22421 h 611899"/>
                  <a:gd name="connsiteX24" fmla="*/ 76970 w 358881"/>
                  <a:gd name="connsiteY24" fmla="*/ 0 h 611899"/>
                  <a:gd name="connsiteX25" fmla="*/ 309128 w 358881"/>
                  <a:gd name="connsiteY25" fmla="*/ 6219 h 611899"/>
                  <a:gd name="connsiteX26" fmla="*/ 307886 w 358881"/>
                  <a:gd name="connsiteY26" fmla="*/ 74622 h 611899"/>
                  <a:gd name="connsiteX27" fmla="*/ 357546 w 358881"/>
                  <a:gd name="connsiteY27" fmla="*/ 315899 h 611899"/>
                  <a:gd name="connsiteX28" fmla="*/ 348856 w 358881"/>
                  <a:gd name="connsiteY28" fmla="*/ 393008 h 611899"/>
                  <a:gd name="connsiteX29" fmla="*/ 305404 w 358881"/>
                  <a:gd name="connsiteY29" fmla="*/ 473849 h 611899"/>
                  <a:gd name="connsiteX30" fmla="*/ 283056 w 358881"/>
                  <a:gd name="connsiteY30" fmla="*/ 477580 h 611899"/>
                  <a:gd name="connsiteX31" fmla="*/ 220982 w 358881"/>
                  <a:gd name="connsiteY31" fmla="*/ 553445 h 611899"/>
                  <a:gd name="connsiteX32" fmla="*/ 209810 w 358881"/>
                  <a:gd name="connsiteY32" fmla="*/ 554689 h 611899"/>
                  <a:gd name="connsiteX33" fmla="*/ 146494 w 358881"/>
                  <a:gd name="connsiteY33" fmla="*/ 611899 h 611899"/>
                  <a:gd name="connsiteX34" fmla="*/ 119182 w 358881"/>
                  <a:gd name="connsiteY34" fmla="*/ 593244 h 611899"/>
                  <a:gd name="connsiteX35" fmla="*/ 142770 w 358881"/>
                  <a:gd name="connsiteY35" fmla="*/ 396739 h 611899"/>
                  <a:gd name="connsiteX36" fmla="*/ 121664 w 358881"/>
                  <a:gd name="connsiteY36" fmla="*/ 296000 h 611899"/>
                  <a:gd name="connsiteX37" fmla="*/ 104284 w 358881"/>
                  <a:gd name="connsiteY37" fmla="*/ 343260 h 611899"/>
                  <a:gd name="connsiteX38" fmla="*/ 53382 w 358881"/>
                  <a:gd name="connsiteY38" fmla="*/ 420370 h 611899"/>
                  <a:gd name="connsiteX39" fmla="*/ 3724 w 358881"/>
                  <a:gd name="connsiteY39" fmla="*/ 411664 h 611899"/>
                  <a:gd name="connsiteX40" fmla="*/ 0 w 358881"/>
                  <a:gd name="connsiteY40" fmla="*/ 409176 h 611899"/>
                  <a:gd name="connsiteX41" fmla="*/ 0 w 358881"/>
                  <a:gd name="connsiteY41" fmla="*/ 404202 h 611899"/>
                  <a:gd name="connsiteX42" fmla="*/ 17380 w 358881"/>
                  <a:gd name="connsiteY42" fmla="*/ 226353 h 611899"/>
                  <a:gd name="connsiteX43" fmla="*/ 70764 w 358881"/>
                  <a:gd name="connsiteY43" fmla="*/ 103227 h 61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8881" h="611899">
                    <a:moveTo>
                      <a:pt x="93144" y="17447"/>
                    </a:moveTo>
                    <a:lnTo>
                      <a:pt x="86938" y="108226"/>
                    </a:lnTo>
                    <a:lnTo>
                      <a:pt x="86938" y="110713"/>
                    </a:lnTo>
                    <a:cubicBezTo>
                      <a:pt x="85698" y="110713"/>
                      <a:pt x="37296" y="179108"/>
                      <a:pt x="33574" y="227607"/>
                    </a:cubicBezTo>
                    <a:cubicBezTo>
                      <a:pt x="29850" y="271131"/>
                      <a:pt x="19922" y="376832"/>
                      <a:pt x="17440" y="400460"/>
                    </a:cubicBezTo>
                    <a:cubicBezTo>
                      <a:pt x="23646" y="404191"/>
                      <a:pt x="36056" y="409165"/>
                      <a:pt x="48466" y="404191"/>
                    </a:cubicBezTo>
                    <a:cubicBezTo>
                      <a:pt x="65840" y="397973"/>
                      <a:pt x="79492" y="375589"/>
                      <a:pt x="88180" y="339526"/>
                    </a:cubicBezTo>
                    <a:cubicBezTo>
                      <a:pt x="91902" y="322116"/>
                      <a:pt x="106794" y="284810"/>
                      <a:pt x="119206" y="266157"/>
                    </a:cubicBezTo>
                    <a:lnTo>
                      <a:pt x="129134" y="247503"/>
                    </a:lnTo>
                    <a:lnTo>
                      <a:pt x="160160" y="397973"/>
                    </a:lnTo>
                    <a:lnTo>
                      <a:pt x="158918" y="400460"/>
                    </a:lnTo>
                    <a:cubicBezTo>
                      <a:pt x="145266" y="439010"/>
                      <a:pt x="111758" y="545955"/>
                      <a:pt x="132856" y="584505"/>
                    </a:cubicBezTo>
                    <a:cubicBezTo>
                      <a:pt x="139062" y="595697"/>
                      <a:pt x="145266" y="595697"/>
                      <a:pt x="146508" y="595697"/>
                    </a:cubicBezTo>
                    <a:cubicBezTo>
                      <a:pt x="162642" y="595697"/>
                      <a:pt x="187462" y="562121"/>
                      <a:pt x="198632" y="542224"/>
                    </a:cubicBezTo>
                    <a:lnTo>
                      <a:pt x="202354" y="536007"/>
                    </a:lnTo>
                    <a:lnTo>
                      <a:pt x="209800" y="538494"/>
                    </a:lnTo>
                    <a:cubicBezTo>
                      <a:pt x="216006" y="540981"/>
                      <a:pt x="240826" y="532276"/>
                      <a:pt x="271852" y="465124"/>
                    </a:cubicBezTo>
                    <a:lnTo>
                      <a:pt x="274334" y="457663"/>
                    </a:lnTo>
                    <a:lnTo>
                      <a:pt x="281782" y="460150"/>
                    </a:lnTo>
                    <a:cubicBezTo>
                      <a:pt x="281782" y="460150"/>
                      <a:pt x="289228" y="462637"/>
                      <a:pt x="297914" y="457663"/>
                    </a:cubicBezTo>
                    <a:cubicBezTo>
                      <a:pt x="309084" y="451445"/>
                      <a:pt x="322736" y="435279"/>
                      <a:pt x="331422" y="389268"/>
                    </a:cubicBezTo>
                    <a:cubicBezTo>
                      <a:pt x="341350" y="339526"/>
                      <a:pt x="342592" y="325847"/>
                      <a:pt x="342592" y="322116"/>
                    </a:cubicBezTo>
                    <a:lnTo>
                      <a:pt x="289228" y="75894"/>
                    </a:lnTo>
                    <a:lnTo>
                      <a:pt x="291710" y="22421"/>
                    </a:lnTo>
                    <a:close/>
                    <a:moveTo>
                      <a:pt x="76970" y="0"/>
                    </a:moveTo>
                    <a:lnTo>
                      <a:pt x="309128" y="6219"/>
                    </a:lnTo>
                    <a:lnTo>
                      <a:pt x="307886" y="74622"/>
                    </a:lnTo>
                    <a:lnTo>
                      <a:pt x="357546" y="315899"/>
                    </a:lnTo>
                    <a:cubicBezTo>
                      <a:pt x="360028" y="319630"/>
                      <a:pt x="360028" y="332067"/>
                      <a:pt x="348856" y="393008"/>
                    </a:cubicBezTo>
                    <a:cubicBezTo>
                      <a:pt x="340164" y="435294"/>
                      <a:pt x="325268" y="461412"/>
                      <a:pt x="305404" y="473849"/>
                    </a:cubicBezTo>
                    <a:cubicBezTo>
                      <a:pt x="296712" y="477580"/>
                      <a:pt x="289264" y="478823"/>
                      <a:pt x="283056" y="477580"/>
                    </a:cubicBezTo>
                    <a:cubicBezTo>
                      <a:pt x="263192" y="521109"/>
                      <a:pt x="243330" y="545983"/>
                      <a:pt x="220982" y="553445"/>
                    </a:cubicBezTo>
                    <a:cubicBezTo>
                      <a:pt x="217258" y="554689"/>
                      <a:pt x="213534" y="555933"/>
                      <a:pt x="209810" y="554689"/>
                    </a:cubicBezTo>
                    <a:cubicBezTo>
                      <a:pt x="201118" y="570857"/>
                      <a:pt x="173806" y="611899"/>
                      <a:pt x="146494" y="611899"/>
                    </a:cubicBezTo>
                    <a:cubicBezTo>
                      <a:pt x="139044" y="611899"/>
                      <a:pt x="127872" y="608168"/>
                      <a:pt x="119182" y="593244"/>
                    </a:cubicBezTo>
                    <a:cubicBezTo>
                      <a:pt x="90628" y="543496"/>
                      <a:pt x="135320" y="416639"/>
                      <a:pt x="142770" y="396739"/>
                    </a:cubicBezTo>
                    <a:lnTo>
                      <a:pt x="121664" y="296000"/>
                    </a:lnTo>
                    <a:cubicBezTo>
                      <a:pt x="114216" y="313412"/>
                      <a:pt x="106766" y="333311"/>
                      <a:pt x="104284" y="343260"/>
                    </a:cubicBezTo>
                    <a:cubicBezTo>
                      <a:pt x="94352" y="386790"/>
                      <a:pt x="76970" y="411664"/>
                      <a:pt x="53382" y="420370"/>
                    </a:cubicBezTo>
                    <a:cubicBezTo>
                      <a:pt x="27312" y="430319"/>
                      <a:pt x="4964" y="412907"/>
                      <a:pt x="3724" y="411664"/>
                    </a:cubicBezTo>
                    <a:lnTo>
                      <a:pt x="0" y="409176"/>
                    </a:lnTo>
                    <a:lnTo>
                      <a:pt x="0" y="404202"/>
                    </a:lnTo>
                    <a:cubicBezTo>
                      <a:pt x="0" y="404202"/>
                      <a:pt x="12414" y="276101"/>
                      <a:pt x="17380" y="226353"/>
                    </a:cubicBezTo>
                    <a:cubicBezTo>
                      <a:pt x="21104" y="177849"/>
                      <a:pt x="63314" y="114420"/>
                      <a:pt x="70764" y="103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FAB01157-8D13-734B-AE62-F10A2E926679}"/>
                  </a:ext>
                </a:extLst>
              </p:cNvPr>
              <p:cNvSpPr/>
              <p:nvPr/>
            </p:nvSpPr>
            <p:spPr>
              <a:xfrm>
                <a:off x="19404455" y="11269652"/>
                <a:ext cx="498317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1" h="144">
                    <a:moveTo>
                      <a:pt x="100" y="12"/>
                    </a:moveTo>
                    <a:cubicBezTo>
                      <a:pt x="100" y="12"/>
                      <a:pt x="68" y="41"/>
                      <a:pt x="0" y="65"/>
                    </a:cubicBezTo>
                    <a:cubicBezTo>
                      <a:pt x="23" y="77"/>
                      <a:pt x="51" y="102"/>
                      <a:pt x="61" y="144"/>
                    </a:cubicBezTo>
                    <a:lnTo>
                      <a:pt x="332" y="144"/>
                    </a:lnTo>
                    <a:cubicBezTo>
                      <a:pt x="332" y="144"/>
                      <a:pt x="354" y="100"/>
                      <a:pt x="401" y="86"/>
                    </a:cubicBezTo>
                    <a:lnTo>
                      <a:pt x="395" y="0"/>
                    </a:lnTo>
                    <a:cubicBezTo>
                      <a:pt x="252" y="39"/>
                      <a:pt x="148" y="24"/>
                      <a:pt x="100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0856196F-A880-CD41-BC07-0EF70A8BD77E}"/>
                  </a:ext>
                </a:extLst>
              </p:cNvPr>
              <p:cNvSpPr/>
              <p:nvPr/>
            </p:nvSpPr>
            <p:spPr>
              <a:xfrm>
                <a:off x="19395405" y="11260928"/>
                <a:ext cx="516087" cy="195658"/>
              </a:xfrm>
              <a:custGeom>
                <a:avLst/>
                <a:gdLst>
                  <a:gd name="connsiteX0" fmla="*/ 492433 w 516087"/>
                  <a:gd name="connsiteY0" fmla="*/ 18694 h 195658"/>
                  <a:gd name="connsiteX1" fmla="*/ 135835 w 516087"/>
                  <a:gd name="connsiteY1" fmla="*/ 33533 h 195658"/>
                  <a:gd name="connsiteX2" fmla="*/ 27737 w 516087"/>
                  <a:gd name="connsiteY2" fmla="*/ 90415 h 195658"/>
                  <a:gd name="connsiteX3" fmla="*/ 91105 w 516087"/>
                  <a:gd name="connsiteY3" fmla="*/ 178211 h 195658"/>
                  <a:gd name="connsiteX4" fmla="*/ 416641 w 516087"/>
                  <a:gd name="connsiteY4" fmla="*/ 178211 h 195658"/>
                  <a:gd name="connsiteX5" fmla="*/ 498647 w 516087"/>
                  <a:gd name="connsiteY5" fmla="*/ 108963 h 195658"/>
                  <a:gd name="connsiteX6" fmla="*/ 497447 w 516087"/>
                  <a:gd name="connsiteY6" fmla="*/ 0 h 195658"/>
                  <a:gd name="connsiteX7" fmla="*/ 503661 w 516087"/>
                  <a:gd name="connsiteY7" fmla="*/ 1238 h 195658"/>
                  <a:gd name="connsiteX8" fmla="*/ 508631 w 516087"/>
                  <a:gd name="connsiteY8" fmla="*/ 7430 h 195658"/>
                  <a:gd name="connsiteX9" fmla="*/ 516087 w 516087"/>
                  <a:gd name="connsiteY9" fmla="*/ 113927 h 195658"/>
                  <a:gd name="connsiteX10" fmla="*/ 509875 w 516087"/>
                  <a:gd name="connsiteY10" fmla="*/ 122596 h 195658"/>
                  <a:gd name="connsiteX11" fmla="*/ 430335 w 516087"/>
                  <a:gd name="connsiteY11" fmla="*/ 190705 h 195658"/>
                  <a:gd name="connsiteX12" fmla="*/ 421635 w 516087"/>
                  <a:gd name="connsiteY12" fmla="*/ 195658 h 195658"/>
                  <a:gd name="connsiteX13" fmla="*/ 84839 w 516087"/>
                  <a:gd name="connsiteY13" fmla="*/ 195658 h 195658"/>
                  <a:gd name="connsiteX14" fmla="*/ 76141 w 516087"/>
                  <a:gd name="connsiteY14" fmla="*/ 189466 h 195658"/>
                  <a:gd name="connsiteX15" fmla="*/ 4059 w 516087"/>
                  <a:gd name="connsiteY15" fmla="*/ 95352 h 195658"/>
                  <a:gd name="connsiteX16" fmla="*/ 331 w 516087"/>
                  <a:gd name="connsiteY16" fmla="*/ 87922 h 195658"/>
                  <a:gd name="connsiteX17" fmla="*/ 5301 w 516087"/>
                  <a:gd name="connsiteY17" fmla="*/ 80492 h 195658"/>
                  <a:gd name="connsiteX18" fmla="*/ 128337 w 516087"/>
                  <a:gd name="connsiteY18" fmla="*/ 17337 h 195658"/>
                  <a:gd name="connsiteX19" fmla="*/ 135795 w 516087"/>
                  <a:gd name="connsiteY19" fmla="*/ 16098 h 195658"/>
                  <a:gd name="connsiteX20" fmla="*/ 497447 w 516087"/>
                  <a:gd name="connsiteY20" fmla="*/ 0 h 195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6087" h="195658">
                    <a:moveTo>
                      <a:pt x="492433" y="18694"/>
                    </a:moveTo>
                    <a:cubicBezTo>
                      <a:pt x="322211" y="64447"/>
                      <a:pt x="197961" y="48372"/>
                      <a:pt x="135835" y="33533"/>
                    </a:cubicBezTo>
                    <a:cubicBezTo>
                      <a:pt x="124653" y="42189"/>
                      <a:pt x="89863" y="68157"/>
                      <a:pt x="27737" y="90415"/>
                    </a:cubicBezTo>
                    <a:cubicBezTo>
                      <a:pt x="52587" y="107727"/>
                      <a:pt x="79923" y="134931"/>
                      <a:pt x="91105" y="178211"/>
                    </a:cubicBezTo>
                    <a:lnTo>
                      <a:pt x="416641" y="178211"/>
                    </a:lnTo>
                    <a:cubicBezTo>
                      <a:pt x="425339" y="164609"/>
                      <a:pt x="451431" y="126275"/>
                      <a:pt x="498647" y="108963"/>
                    </a:cubicBezTo>
                    <a:close/>
                    <a:moveTo>
                      <a:pt x="497447" y="0"/>
                    </a:moveTo>
                    <a:cubicBezTo>
                      <a:pt x="499931" y="0"/>
                      <a:pt x="502417" y="0"/>
                      <a:pt x="503661" y="1238"/>
                    </a:cubicBezTo>
                    <a:cubicBezTo>
                      <a:pt x="506145" y="3715"/>
                      <a:pt x="507389" y="4953"/>
                      <a:pt x="508631" y="7430"/>
                    </a:cubicBezTo>
                    <a:lnTo>
                      <a:pt x="516087" y="113927"/>
                    </a:lnTo>
                    <a:cubicBezTo>
                      <a:pt x="516087" y="117642"/>
                      <a:pt x="513603" y="121357"/>
                      <a:pt x="509875" y="122596"/>
                    </a:cubicBezTo>
                    <a:cubicBezTo>
                      <a:pt x="455191" y="138694"/>
                      <a:pt x="430335" y="190705"/>
                      <a:pt x="430335" y="190705"/>
                    </a:cubicBezTo>
                    <a:cubicBezTo>
                      <a:pt x="427849" y="194420"/>
                      <a:pt x="425365" y="195658"/>
                      <a:pt x="421635" y="195658"/>
                    </a:cubicBezTo>
                    <a:lnTo>
                      <a:pt x="84839" y="195658"/>
                    </a:lnTo>
                    <a:cubicBezTo>
                      <a:pt x="81111" y="195658"/>
                      <a:pt x="77383" y="193181"/>
                      <a:pt x="76141" y="189466"/>
                    </a:cubicBezTo>
                    <a:cubicBezTo>
                      <a:pt x="63713" y="138694"/>
                      <a:pt x="30157" y="110212"/>
                      <a:pt x="4059" y="95352"/>
                    </a:cubicBezTo>
                    <a:cubicBezTo>
                      <a:pt x="1573" y="94114"/>
                      <a:pt x="-913" y="90399"/>
                      <a:pt x="331" y="87922"/>
                    </a:cubicBezTo>
                    <a:cubicBezTo>
                      <a:pt x="331" y="84207"/>
                      <a:pt x="2815" y="81731"/>
                      <a:pt x="5301" y="80492"/>
                    </a:cubicBezTo>
                    <a:cubicBezTo>
                      <a:pt x="87325" y="53249"/>
                      <a:pt x="127095" y="18575"/>
                      <a:pt x="128337" y="17337"/>
                    </a:cubicBezTo>
                    <a:cubicBezTo>
                      <a:pt x="129581" y="16098"/>
                      <a:pt x="132065" y="14860"/>
                      <a:pt x="135795" y="16098"/>
                    </a:cubicBezTo>
                    <a:cubicBezTo>
                      <a:pt x="195449" y="30959"/>
                      <a:pt x="322213" y="49534"/>
                      <a:pt x="497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02F8EF7-56C6-CA45-B521-AEFDB5D3C778}"/>
                  </a:ext>
                </a:extLst>
              </p:cNvPr>
              <p:cNvSpPr/>
              <p:nvPr/>
            </p:nvSpPr>
            <p:spPr>
              <a:xfrm>
                <a:off x="19266169" y="7887385"/>
                <a:ext cx="1721684" cy="3412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3" h="2739">
                    <a:moveTo>
                      <a:pt x="1383" y="2715"/>
                    </a:moveTo>
                    <a:cubicBezTo>
                      <a:pt x="1376" y="2680"/>
                      <a:pt x="1367" y="2644"/>
                      <a:pt x="1357" y="2609"/>
                    </a:cubicBezTo>
                    <a:lnTo>
                      <a:pt x="1013" y="1428"/>
                    </a:lnTo>
                    <a:cubicBezTo>
                      <a:pt x="1013" y="1428"/>
                      <a:pt x="1022" y="688"/>
                      <a:pt x="980" y="472"/>
                    </a:cubicBezTo>
                    <a:cubicBezTo>
                      <a:pt x="924" y="195"/>
                      <a:pt x="811" y="0"/>
                      <a:pt x="811" y="0"/>
                    </a:cubicBezTo>
                    <a:lnTo>
                      <a:pt x="54" y="3"/>
                    </a:lnTo>
                    <a:cubicBezTo>
                      <a:pt x="54" y="3"/>
                      <a:pt x="-39" y="782"/>
                      <a:pt x="20" y="1454"/>
                    </a:cubicBezTo>
                    <a:cubicBezTo>
                      <a:pt x="79" y="2125"/>
                      <a:pt x="212" y="2726"/>
                      <a:pt x="212" y="2726"/>
                    </a:cubicBezTo>
                    <a:cubicBezTo>
                      <a:pt x="260" y="2738"/>
                      <a:pt x="364" y="2753"/>
                      <a:pt x="507" y="2714"/>
                    </a:cubicBezTo>
                    <a:lnTo>
                      <a:pt x="415" y="1517"/>
                    </a:lnTo>
                    <a:lnTo>
                      <a:pt x="496" y="945"/>
                    </a:lnTo>
                    <a:lnTo>
                      <a:pt x="578" y="1371"/>
                    </a:lnTo>
                    <a:cubicBezTo>
                      <a:pt x="588" y="1422"/>
                      <a:pt x="600" y="1474"/>
                      <a:pt x="614" y="1524"/>
                    </a:cubicBezTo>
                    <a:cubicBezTo>
                      <a:pt x="631" y="1580"/>
                      <a:pt x="650" y="1636"/>
                      <a:pt x="672" y="1690"/>
                    </a:cubicBezTo>
                    <a:lnTo>
                      <a:pt x="1093" y="2727"/>
                    </a:lnTo>
                    <a:cubicBezTo>
                      <a:pt x="1093" y="2727"/>
                      <a:pt x="1275" y="2745"/>
                      <a:pt x="1383" y="27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4880F10-64B8-4246-84F7-C1C85CB61913}"/>
                  </a:ext>
                </a:extLst>
              </p:cNvPr>
              <p:cNvSpPr/>
              <p:nvPr/>
            </p:nvSpPr>
            <p:spPr>
              <a:xfrm>
                <a:off x="19256366" y="7878662"/>
                <a:ext cx="1738962" cy="3429620"/>
              </a:xfrm>
              <a:custGeom>
                <a:avLst/>
                <a:gdLst>
                  <a:gd name="connsiteX0" fmla="*/ 1014428 w 1738962"/>
                  <a:gd name="connsiteY0" fmla="*/ 16201 h 3429620"/>
                  <a:gd name="connsiteX1" fmla="*/ 83256 w 1738962"/>
                  <a:gd name="connsiteY1" fmla="*/ 21184 h 3429620"/>
                  <a:gd name="connsiteX2" fmla="*/ 42176 w 1738962"/>
                  <a:gd name="connsiteY2" fmla="*/ 1818834 h 3429620"/>
                  <a:gd name="connsiteX3" fmla="*/ 278702 w 1738962"/>
                  <a:gd name="connsiteY3" fmla="*/ 3398473 h 3429620"/>
                  <a:gd name="connsiteX4" fmla="*/ 629760 w 1738962"/>
                  <a:gd name="connsiteY4" fmla="*/ 3383524 h 3429620"/>
                  <a:gd name="connsiteX5" fmla="*/ 516476 w 1738962"/>
                  <a:gd name="connsiteY5" fmla="*/ 1898563 h 3429620"/>
                  <a:gd name="connsiteX6" fmla="*/ 516476 w 1738962"/>
                  <a:gd name="connsiteY6" fmla="*/ 1897317 h 3429620"/>
                  <a:gd name="connsiteX7" fmla="*/ 617310 w 1738962"/>
                  <a:gd name="connsiteY7" fmla="*/ 1184735 h 3429620"/>
                  <a:gd name="connsiteX8" fmla="*/ 626024 w 1738962"/>
                  <a:gd name="connsiteY8" fmla="*/ 1177261 h 3429620"/>
                  <a:gd name="connsiteX9" fmla="*/ 634738 w 1738962"/>
                  <a:gd name="connsiteY9" fmla="*/ 1183490 h 3429620"/>
                  <a:gd name="connsiteX10" fmla="*/ 735574 w 1738962"/>
                  <a:gd name="connsiteY10" fmla="*/ 1715434 h 3429620"/>
                  <a:gd name="connsiteX11" fmla="*/ 781634 w 1738962"/>
                  <a:gd name="connsiteY11" fmla="*/ 1904792 h 3429620"/>
                  <a:gd name="connsiteX12" fmla="*/ 852594 w 1738962"/>
                  <a:gd name="connsiteY12" fmla="*/ 2111590 h 3429620"/>
                  <a:gd name="connsiteX13" fmla="*/ 1375442 w 1738962"/>
                  <a:gd name="connsiteY13" fmla="*/ 3398473 h 3429620"/>
                  <a:gd name="connsiteX14" fmla="*/ 1720274 w 1738962"/>
                  <a:gd name="connsiteY14" fmla="*/ 3384769 h 3429620"/>
                  <a:gd name="connsiteX15" fmla="*/ 1689154 w 1738962"/>
                  <a:gd name="connsiteY15" fmla="*/ 3261438 h 3429620"/>
                  <a:gd name="connsiteX16" fmla="*/ 1260914 w 1738962"/>
                  <a:gd name="connsiteY16" fmla="*/ 1790181 h 3429620"/>
                  <a:gd name="connsiteX17" fmla="*/ 1260914 w 1738962"/>
                  <a:gd name="connsiteY17" fmla="*/ 1787689 h 3429620"/>
                  <a:gd name="connsiteX18" fmla="*/ 1219832 w 1738962"/>
                  <a:gd name="connsiteY18" fmla="*/ 599222 h 3429620"/>
                  <a:gd name="connsiteX19" fmla="*/ 1014428 w 1738962"/>
                  <a:gd name="connsiteY19" fmla="*/ 16201 h 3429620"/>
                  <a:gd name="connsiteX20" fmla="*/ 1018166 w 1738962"/>
                  <a:gd name="connsiteY20" fmla="*/ 0 h 3429620"/>
                  <a:gd name="connsiteX21" fmla="*/ 1026880 w 1738962"/>
                  <a:gd name="connsiteY21" fmla="*/ 4983 h 3429620"/>
                  <a:gd name="connsiteX22" fmla="*/ 1236022 w 1738962"/>
                  <a:gd name="connsiteY22" fmla="*/ 595481 h 3429620"/>
                  <a:gd name="connsiteX23" fmla="*/ 1277104 w 1738962"/>
                  <a:gd name="connsiteY23" fmla="*/ 1786442 h 3429620"/>
                  <a:gd name="connsiteX24" fmla="*/ 1705350 w 1738962"/>
                  <a:gd name="connsiteY24" fmla="*/ 3256457 h 3429620"/>
                  <a:gd name="connsiteX25" fmla="*/ 1738962 w 1738962"/>
                  <a:gd name="connsiteY25" fmla="*/ 3389755 h 3429620"/>
                  <a:gd name="connsiteX26" fmla="*/ 1732738 w 1738962"/>
                  <a:gd name="connsiteY26" fmla="*/ 3399722 h 3429620"/>
                  <a:gd name="connsiteX27" fmla="*/ 1369226 w 1738962"/>
                  <a:gd name="connsiteY27" fmla="*/ 3414671 h 3429620"/>
                  <a:gd name="connsiteX28" fmla="*/ 1361758 w 1738962"/>
                  <a:gd name="connsiteY28" fmla="*/ 3409688 h 3429620"/>
                  <a:gd name="connsiteX29" fmla="*/ 837654 w 1738962"/>
                  <a:gd name="connsiteY29" fmla="*/ 2117818 h 3429620"/>
                  <a:gd name="connsiteX30" fmla="*/ 765450 w 1738962"/>
                  <a:gd name="connsiteY30" fmla="*/ 1909774 h 3429620"/>
                  <a:gd name="connsiteX31" fmla="*/ 719390 w 1738962"/>
                  <a:gd name="connsiteY31" fmla="*/ 1717924 h 3429620"/>
                  <a:gd name="connsiteX32" fmla="*/ 627266 w 1738962"/>
                  <a:gd name="connsiteY32" fmla="*/ 1237055 h 3429620"/>
                  <a:gd name="connsiteX33" fmla="*/ 533898 w 1738962"/>
                  <a:gd name="connsiteY33" fmla="*/ 1898562 h 3429620"/>
                  <a:gd name="connsiteX34" fmla="*/ 648430 w 1738962"/>
                  <a:gd name="connsiteY34" fmla="*/ 3388510 h 3429620"/>
                  <a:gd name="connsiteX35" fmla="*/ 642206 w 1738962"/>
                  <a:gd name="connsiteY35" fmla="*/ 3398476 h 3429620"/>
                  <a:gd name="connsiteX36" fmla="*/ 416878 w 1738962"/>
                  <a:gd name="connsiteY36" fmla="*/ 3429620 h 3429620"/>
                  <a:gd name="connsiteX37" fmla="*/ 269980 w 1738962"/>
                  <a:gd name="connsiteY37" fmla="*/ 3413425 h 3429620"/>
                  <a:gd name="connsiteX38" fmla="*/ 263756 w 1738962"/>
                  <a:gd name="connsiteY38" fmla="*/ 3407196 h 3429620"/>
                  <a:gd name="connsiteX39" fmla="*/ 24734 w 1738962"/>
                  <a:gd name="connsiteY39" fmla="*/ 1820078 h 3429620"/>
                  <a:gd name="connsiteX40" fmla="*/ 67062 w 1738962"/>
                  <a:gd name="connsiteY40" fmla="*/ 11212 h 3429620"/>
                  <a:gd name="connsiteX41" fmla="*/ 75776 w 1738962"/>
                  <a:gd name="connsiteY41" fmla="*/ 3738 h 342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738962" h="3429620">
                    <a:moveTo>
                      <a:pt x="1014428" y="16201"/>
                    </a:moveTo>
                    <a:lnTo>
                      <a:pt x="83256" y="21184"/>
                    </a:lnTo>
                    <a:cubicBezTo>
                      <a:pt x="72052" y="113371"/>
                      <a:pt x="-27538" y="1031505"/>
                      <a:pt x="42176" y="1818834"/>
                    </a:cubicBezTo>
                    <a:cubicBezTo>
                      <a:pt x="110644" y="2609899"/>
                      <a:pt x="265010" y="3331201"/>
                      <a:pt x="278702" y="3398473"/>
                    </a:cubicBezTo>
                    <a:cubicBezTo>
                      <a:pt x="340948" y="3413422"/>
                      <a:pt x="462946" y="3428371"/>
                      <a:pt x="629760" y="3383524"/>
                    </a:cubicBezTo>
                    <a:lnTo>
                      <a:pt x="516476" y="1898563"/>
                    </a:lnTo>
                    <a:lnTo>
                      <a:pt x="516476" y="1897317"/>
                    </a:lnTo>
                    <a:lnTo>
                      <a:pt x="617310" y="1184735"/>
                    </a:lnTo>
                    <a:cubicBezTo>
                      <a:pt x="618556" y="1179752"/>
                      <a:pt x="622290" y="1177261"/>
                      <a:pt x="626024" y="1177261"/>
                    </a:cubicBezTo>
                    <a:cubicBezTo>
                      <a:pt x="629760" y="1177261"/>
                      <a:pt x="633494" y="1179752"/>
                      <a:pt x="634738" y="1183490"/>
                    </a:cubicBezTo>
                    <a:lnTo>
                      <a:pt x="735574" y="1715434"/>
                    </a:lnTo>
                    <a:cubicBezTo>
                      <a:pt x="748024" y="1778969"/>
                      <a:pt x="762962" y="1842503"/>
                      <a:pt x="781634" y="1904792"/>
                    </a:cubicBezTo>
                    <a:cubicBezTo>
                      <a:pt x="801552" y="1974555"/>
                      <a:pt x="826450" y="2044318"/>
                      <a:pt x="852594" y="2111590"/>
                    </a:cubicBezTo>
                    <a:lnTo>
                      <a:pt x="1375442" y="3398473"/>
                    </a:lnTo>
                    <a:cubicBezTo>
                      <a:pt x="1407810" y="3400964"/>
                      <a:pt x="1599522" y="3414668"/>
                      <a:pt x="1720274" y="3384769"/>
                    </a:cubicBezTo>
                    <a:cubicBezTo>
                      <a:pt x="1711560" y="3343659"/>
                      <a:pt x="1700356" y="3301302"/>
                      <a:pt x="1689154" y="3261438"/>
                    </a:cubicBezTo>
                    <a:lnTo>
                      <a:pt x="1260914" y="1790181"/>
                    </a:lnTo>
                    <a:cubicBezTo>
                      <a:pt x="1260914" y="1788935"/>
                      <a:pt x="1260914" y="1788935"/>
                      <a:pt x="1260914" y="1787689"/>
                    </a:cubicBezTo>
                    <a:cubicBezTo>
                      <a:pt x="1260914" y="1777723"/>
                      <a:pt x="1272118" y="864572"/>
                      <a:pt x="1219832" y="599222"/>
                    </a:cubicBezTo>
                    <a:cubicBezTo>
                      <a:pt x="1156344" y="284042"/>
                      <a:pt x="1031856" y="51083"/>
                      <a:pt x="1014428" y="16201"/>
                    </a:cubicBezTo>
                    <a:close/>
                    <a:moveTo>
                      <a:pt x="1018166" y="0"/>
                    </a:moveTo>
                    <a:cubicBezTo>
                      <a:pt x="1021900" y="0"/>
                      <a:pt x="1024390" y="1246"/>
                      <a:pt x="1026880" y="4983"/>
                    </a:cubicBezTo>
                    <a:cubicBezTo>
                      <a:pt x="1028124" y="6229"/>
                      <a:pt x="1167554" y="252893"/>
                      <a:pt x="1236022" y="595481"/>
                    </a:cubicBezTo>
                    <a:cubicBezTo>
                      <a:pt x="1288308" y="858339"/>
                      <a:pt x="1278350" y="1747823"/>
                      <a:pt x="1277104" y="1786442"/>
                    </a:cubicBezTo>
                    <a:lnTo>
                      <a:pt x="1705350" y="3256457"/>
                    </a:lnTo>
                    <a:cubicBezTo>
                      <a:pt x="1717798" y="3300059"/>
                      <a:pt x="1729002" y="3344907"/>
                      <a:pt x="1738962" y="3389755"/>
                    </a:cubicBezTo>
                    <a:cubicBezTo>
                      <a:pt x="1738962" y="3393492"/>
                      <a:pt x="1737718" y="3398476"/>
                      <a:pt x="1732738" y="3399722"/>
                    </a:cubicBezTo>
                    <a:cubicBezTo>
                      <a:pt x="1598288" y="3435849"/>
                      <a:pt x="1377942" y="3414671"/>
                      <a:pt x="1369226" y="3414671"/>
                    </a:cubicBezTo>
                    <a:cubicBezTo>
                      <a:pt x="1365492" y="3414671"/>
                      <a:pt x="1363002" y="3412179"/>
                      <a:pt x="1361758" y="3409688"/>
                    </a:cubicBezTo>
                    <a:lnTo>
                      <a:pt x="837654" y="2117818"/>
                    </a:lnTo>
                    <a:cubicBezTo>
                      <a:pt x="810266" y="2049301"/>
                      <a:pt x="785368" y="1979537"/>
                      <a:pt x="765450" y="1909774"/>
                    </a:cubicBezTo>
                    <a:cubicBezTo>
                      <a:pt x="746776" y="1846239"/>
                      <a:pt x="731838" y="1782705"/>
                      <a:pt x="719390" y="1717924"/>
                    </a:cubicBezTo>
                    <a:lnTo>
                      <a:pt x="627266" y="1237055"/>
                    </a:lnTo>
                    <a:lnTo>
                      <a:pt x="533898" y="1898562"/>
                    </a:lnTo>
                    <a:lnTo>
                      <a:pt x="648430" y="3388510"/>
                    </a:lnTo>
                    <a:cubicBezTo>
                      <a:pt x="648430" y="3393492"/>
                      <a:pt x="645940" y="3395984"/>
                      <a:pt x="642206" y="3398476"/>
                    </a:cubicBezTo>
                    <a:cubicBezTo>
                      <a:pt x="553818" y="3422145"/>
                      <a:pt x="479124" y="3429620"/>
                      <a:pt x="416878" y="3429620"/>
                    </a:cubicBezTo>
                    <a:cubicBezTo>
                      <a:pt x="350898" y="3429620"/>
                      <a:pt x="302348" y="3420900"/>
                      <a:pt x="269980" y="3413425"/>
                    </a:cubicBezTo>
                    <a:cubicBezTo>
                      <a:pt x="267490" y="3412179"/>
                      <a:pt x="265000" y="3409688"/>
                      <a:pt x="263756" y="3407196"/>
                    </a:cubicBezTo>
                    <a:cubicBezTo>
                      <a:pt x="262510" y="3399722"/>
                      <a:pt x="98184" y="2652256"/>
                      <a:pt x="24734" y="1820078"/>
                    </a:cubicBezTo>
                    <a:cubicBezTo>
                      <a:pt x="-48714" y="992883"/>
                      <a:pt x="64572" y="21178"/>
                      <a:pt x="67062" y="11212"/>
                    </a:cubicBezTo>
                    <a:cubicBezTo>
                      <a:pt x="67062" y="6229"/>
                      <a:pt x="70796" y="3738"/>
                      <a:pt x="75776" y="37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6419AE0D-A875-E44C-BDB3-4E5E6809CF49}"/>
                  </a:ext>
                </a:extLst>
              </p:cNvPr>
              <p:cNvSpPr/>
              <p:nvPr/>
            </p:nvSpPr>
            <p:spPr>
              <a:xfrm>
                <a:off x="19261186" y="11350657"/>
                <a:ext cx="655286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" h="158">
                    <a:moveTo>
                      <a:pt x="447" y="79"/>
                    </a:moveTo>
                    <a:lnTo>
                      <a:pt x="176" y="79"/>
                    </a:lnTo>
                    <a:cubicBezTo>
                      <a:pt x="166" y="37"/>
                      <a:pt x="138" y="12"/>
                      <a:pt x="115" y="0"/>
                    </a:cubicBezTo>
                    <a:cubicBezTo>
                      <a:pt x="110" y="1"/>
                      <a:pt x="105" y="2"/>
                      <a:pt x="101" y="4"/>
                    </a:cubicBezTo>
                    <a:cubicBezTo>
                      <a:pt x="-21" y="40"/>
                      <a:pt x="2" y="158"/>
                      <a:pt x="2" y="158"/>
                    </a:cubicBezTo>
                    <a:lnTo>
                      <a:pt x="527" y="158"/>
                    </a:lnTo>
                    <a:lnTo>
                      <a:pt x="516" y="21"/>
                    </a:lnTo>
                    <a:cubicBezTo>
                      <a:pt x="469" y="35"/>
                      <a:pt x="447" y="79"/>
                      <a:pt x="447" y="7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65CD9E4E-0748-5040-964D-55B6EBBFEE7D}"/>
                  </a:ext>
                </a:extLst>
              </p:cNvPr>
              <p:cNvSpPr/>
              <p:nvPr/>
            </p:nvSpPr>
            <p:spPr>
              <a:xfrm>
                <a:off x="19253126" y="11342355"/>
                <a:ext cx="672070" cy="213926"/>
              </a:xfrm>
              <a:custGeom>
                <a:avLst/>
                <a:gdLst>
                  <a:gd name="connsiteX0" fmla="*/ 149820 w 672070"/>
                  <a:gd name="connsiteY0" fmla="*/ 17022 h 213926"/>
                  <a:gd name="connsiteX1" fmla="*/ 136142 w 672070"/>
                  <a:gd name="connsiteY1" fmla="*/ 20735 h 213926"/>
                  <a:gd name="connsiteX2" fmla="*/ 18024 w 672070"/>
                  <a:gd name="connsiteY2" fmla="*/ 195233 h 213926"/>
                  <a:gd name="connsiteX3" fmla="*/ 653380 w 672070"/>
                  <a:gd name="connsiteY3" fmla="*/ 195233 h 213926"/>
                  <a:gd name="connsiteX4" fmla="*/ 642190 w 672070"/>
                  <a:gd name="connsiteY4" fmla="*/ 45486 h 213926"/>
                  <a:gd name="connsiteX5" fmla="*/ 572562 w 672070"/>
                  <a:gd name="connsiteY5" fmla="*/ 109840 h 213926"/>
                  <a:gd name="connsiteX6" fmla="*/ 563858 w 672070"/>
                  <a:gd name="connsiteY6" fmla="*/ 114791 h 213926"/>
                  <a:gd name="connsiteX7" fmla="*/ 226908 w 672070"/>
                  <a:gd name="connsiteY7" fmla="*/ 114791 h 213926"/>
                  <a:gd name="connsiteX8" fmla="*/ 218204 w 672070"/>
                  <a:gd name="connsiteY8" fmla="*/ 108603 h 213926"/>
                  <a:gd name="connsiteX9" fmla="*/ 149820 w 672070"/>
                  <a:gd name="connsiteY9" fmla="*/ 17022 h 213926"/>
                  <a:gd name="connsiteX10" fmla="*/ 147320 w 672070"/>
                  <a:gd name="connsiteY10" fmla="*/ 814 h 213926"/>
                  <a:gd name="connsiteX11" fmla="*/ 154782 w 672070"/>
                  <a:gd name="connsiteY11" fmla="*/ 2053 h 213926"/>
                  <a:gd name="connsiteX12" fmla="*/ 233120 w 672070"/>
                  <a:gd name="connsiteY12" fmla="*/ 98697 h 213926"/>
                  <a:gd name="connsiteX13" fmla="*/ 558914 w 672070"/>
                  <a:gd name="connsiteY13" fmla="*/ 98697 h 213926"/>
                  <a:gd name="connsiteX14" fmla="*/ 647202 w 672070"/>
                  <a:gd name="connsiteY14" fmla="*/ 26834 h 213926"/>
                  <a:gd name="connsiteX15" fmla="*/ 654662 w 672070"/>
                  <a:gd name="connsiteY15" fmla="*/ 29312 h 213926"/>
                  <a:gd name="connsiteX16" fmla="*/ 658392 w 672070"/>
                  <a:gd name="connsiteY16" fmla="*/ 34268 h 213926"/>
                  <a:gd name="connsiteX17" fmla="*/ 672070 w 672070"/>
                  <a:gd name="connsiteY17" fmla="*/ 204014 h 213926"/>
                  <a:gd name="connsiteX18" fmla="*/ 669584 w 672070"/>
                  <a:gd name="connsiteY18" fmla="*/ 210209 h 213926"/>
                  <a:gd name="connsiteX19" fmla="*/ 663366 w 672070"/>
                  <a:gd name="connsiteY19" fmla="*/ 213926 h 213926"/>
                  <a:gd name="connsiteX20" fmla="*/ 10536 w 672070"/>
                  <a:gd name="connsiteY20" fmla="*/ 213926 h 213926"/>
                  <a:gd name="connsiteX21" fmla="*/ 1832 w 672070"/>
                  <a:gd name="connsiteY21" fmla="*/ 206492 h 213926"/>
                  <a:gd name="connsiteX22" fmla="*/ 131154 w 672070"/>
                  <a:gd name="connsiteY22" fmla="*/ 5770 h 213926"/>
                  <a:gd name="connsiteX23" fmla="*/ 147320 w 672070"/>
                  <a:gd name="connsiteY23" fmla="*/ 814 h 2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72070" h="213926">
                    <a:moveTo>
                      <a:pt x="149820" y="17022"/>
                    </a:moveTo>
                    <a:cubicBezTo>
                      <a:pt x="144846" y="18260"/>
                      <a:pt x="141116" y="19497"/>
                      <a:pt x="136142" y="20735"/>
                    </a:cubicBezTo>
                    <a:cubicBezTo>
                      <a:pt x="10564" y="59100"/>
                      <a:pt x="14294" y="166769"/>
                      <a:pt x="18024" y="195233"/>
                    </a:cubicBezTo>
                    <a:lnTo>
                      <a:pt x="653380" y="195233"/>
                    </a:lnTo>
                    <a:lnTo>
                      <a:pt x="642190" y="45486"/>
                    </a:lnTo>
                    <a:cubicBezTo>
                      <a:pt x="594942" y="64050"/>
                      <a:pt x="572562" y="109840"/>
                      <a:pt x="572562" y="109840"/>
                    </a:cubicBezTo>
                    <a:cubicBezTo>
                      <a:pt x="570074" y="113553"/>
                      <a:pt x="567588" y="114791"/>
                      <a:pt x="563858" y="114791"/>
                    </a:cubicBezTo>
                    <a:lnTo>
                      <a:pt x="226908" y="114791"/>
                    </a:lnTo>
                    <a:cubicBezTo>
                      <a:pt x="223178" y="114791"/>
                      <a:pt x="219448" y="112315"/>
                      <a:pt x="218204" y="108603"/>
                    </a:cubicBezTo>
                    <a:cubicBezTo>
                      <a:pt x="207014" y="60337"/>
                      <a:pt x="174686" y="31873"/>
                      <a:pt x="149820" y="17022"/>
                    </a:cubicBezTo>
                    <a:close/>
                    <a:moveTo>
                      <a:pt x="147320" y="814"/>
                    </a:moveTo>
                    <a:cubicBezTo>
                      <a:pt x="149808" y="-425"/>
                      <a:pt x="152294" y="-425"/>
                      <a:pt x="154782" y="2053"/>
                    </a:cubicBezTo>
                    <a:cubicBezTo>
                      <a:pt x="182138" y="16921"/>
                      <a:pt x="218198" y="46658"/>
                      <a:pt x="233120" y="98697"/>
                    </a:cubicBezTo>
                    <a:lnTo>
                      <a:pt x="558914" y="98697"/>
                    </a:lnTo>
                    <a:cubicBezTo>
                      <a:pt x="567618" y="85068"/>
                      <a:pt x="594974" y="41702"/>
                      <a:pt x="647202" y="26834"/>
                    </a:cubicBezTo>
                    <a:cubicBezTo>
                      <a:pt x="649688" y="26834"/>
                      <a:pt x="652176" y="26834"/>
                      <a:pt x="654662" y="29312"/>
                    </a:cubicBezTo>
                    <a:cubicBezTo>
                      <a:pt x="655906" y="30551"/>
                      <a:pt x="658392" y="31790"/>
                      <a:pt x="658392" y="34268"/>
                    </a:cubicBezTo>
                    <a:lnTo>
                      <a:pt x="672070" y="204014"/>
                    </a:lnTo>
                    <a:cubicBezTo>
                      <a:pt x="672070" y="206492"/>
                      <a:pt x="670828" y="208970"/>
                      <a:pt x="669584" y="210209"/>
                    </a:cubicBezTo>
                    <a:cubicBezTo>
                      <a:pt x="667098" y="212687"/>
                      <a:pt x="665854" y="213926"/>
                      <a:pt x="663366" y="213926"/>
                    </a:cubicBezTo>
                    <a:lnTo>
                      <a:pt x="10536" y="213926"/>
                    </a:lnTo>
                    <a:cubicBezTo>
                      <a:pt x="5562" y="213926"/>
                      <a:pt x="3076" y="210209"/>
                      <a:pt x="1832" y="206492"/>
                    </a:cubicBezTo>
                    <a:cubicBezTo>
                      <a:pt x="1832" y="205253"/>
                      <a:pt x="-25524" y="52853"/>
                      <a:pt x="131154" y="5770"/>
                    </a:cubicBezTo>
                    <a:cubicBezTo>
                      <a:pt x="137372" y="4531"/>
                      <a:pt x="142346" y="2053"/>
                      <a:pt x="147320" y="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002A1969-92AD-9F47-95FE-321BCD0203DF}"/>
                  </a:ext>
                </a:extLst>
              </p:cNvPr>
              <p:cNvSpPr/>
              <p:nvPr/>
            </p:nvSpPr>
            <p:spPr>
              <a:xfrm>
                <a:off x="20531893" y="11270898"/>
                <a:ext cx="474647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143">
                    <a:moveTo>
                      <a:pt x="76" y="12"/>
                    </a:moveTo>
                    <a:cubicBezTo>
                      <a:pt x="76" y="12"/>
                      <a:pt x="57" y="31"/>
                      <a:pt x="0" y="58"/>
                    </a:cubicBezTo>
                    <a:cubicBezTo>
                      <a:pt x="26" y="70"/>
                      <a:pt x="60" y="94"/>
                      <a:pt x="72" y="143"/>
                    </a:cubicBezTo>
                    <a:lnTo>
                      <a:pt x="309" y="143"/>
                    </a:lnTo>
                    <a:cubicBezTo>
                      <a:pt x="309" y="143"/>
                      <a:pt x="332" y="96"/>
                      <a:pt x="382" y="84"/>
                    </a:cubicBezTo>
                    <a:cubicBezTo>
                      <a:pt x="378" y="56"/>
                      <a:pt x="372" y="28"/>
                      <a:pt x="366" y="0"/>
                    </a:cubicBezTo>
                    <a:cubicBezTo>
                      <a:pt x="258" y="30"/>
                      <a:pt x="76" y="12"/>
                      <a:pt x="76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3376778E-B8DA-1944-9EAD-9DC54A7C67FB}"/>
                  </a:ext>
                </a:extLst>
              </p:cNvPr>
              <p:cNvSpPr/>
              <p:nvPr/>
            </p:nvSpPr>
            <p:spPr>
              <a:xfrm>
                <a:off x="20524422" y="11263845"/>
                <a:ext cx="490842" cy="193988"/>
              </a:xfrm>
              <a:custGeom>
                <a:avLst/>
                <a:gdLst>
                  <a:gd name="connsiteX0" fmla="*/ 456008 w 490842"/>
                  <a:gd name="connsiteY0" fmla="*/ 17023 h 193988"/>
                  <a:gd name="connsiteX1" fmla="*/ 104428 w 490842"/>
                  <a:gd name="connsiteY1" fmla="*/ 30624 h 193988"/>
                  <a:gd name="connsiteX2" fmla="*/ 26162 w 490842"/>
                  <a:gd name="connsiteY2" fmla="*/ 78848 h 193988"/>
                  <a:gd name="connsiteX3" fmla="*/ 103186 w 490842"/>
                  <a:gd name="connsiteY3" fmla="*/ 175294 h 193988"/>
                  <a:gd name="connsiteX4" fmla="*/ 386438 w 490842"/>
                  <a:gd name="connsiteY4" fmla="*/ 175294 h 193988"/>
                  <a:gd name="connsiteX5" fmla="*/ 473402 w 490842"/>
                  <a:gd name="connsiteY5" fmla="*/ 104814 h 193988"/>
                  <a:gd name="connsiteX6" fmla="*/ 456008 w 490842"/>
                  <a:gd name="connsiteY6" fmla="*/ 17023 h 193988"/>
                  <a:gd name="connsiteX7" fmla="*/ 459776 w 490842"/>
                  <a:gd name="connsiteY7" fmla="*/ 814 h 193988"/>
                  <a:gd name="connsiteX8" fmla="*/ 467232 w 490842"/>
                  <a:gd name="connsiteY8" fmla="*/ 2053 h 193988"/>
                  <a:gd name="connsiteX9" fmla="*/ 470960 w 490842"/>
                  <a:gd name="connsiteY9" fmla="*/ 7006 h 193988"/>
                  <a:gd name="connsiteX10" fmla="*/ 490842 w 490842"/>
                  <a:gd name="connsiteY10" fmla="*/ 109784 h 193988"/>
                  <a:gd name="connsiteX11" fmla="*/ 484628 w 490842"/>
                  <a:gd name="connsiteY11" fmla="*/ 119690 h 193988"/>
                  <a:gd name="connsiteX12" fmla="*/ 398886 w 490842"/>
                  <a:gd name="connsiteY12" fmla="*/ 189035 h 193988"/>
                  <a:gd name="connsiteX13" fmla="*/ 391430 w 490842"/>
                  <a:gd name="connsiteY13" fmla="*/ 193988 h 193988"/>
                  <a:gd name="connsiteX14" fmla="*/ 96926 w 490842"/>
                  <a:gd name="connsiteY14" fmla="*/ 193988 h 193988"/>
                  <a:gd name="connsiteX15" fmla="*/ 88228 w 490842"/>
                  <a:gd name="connsiteY15" fmla="*/ 187797 h 193988"/>
                  <a:gd name="connsiteX16" fmla="*/ 3728 w 490842"/>
                  <a:gd name="connsiteY16" fmla="*/ 87495 h 193988"/>
                  <a:gd name="connsiteX17" fmla="*/ 0 w 490842"/>
                  <a:gd name="connsiteY17" fmla="*/ 80065 h 193988"/>
                  <a:gd name="connsiteX18" fmla="*/ 3728 w 490842"/>
                  <a:gd name="connsiteY18" fmla="*/ 72635 h 193988"/>
                  <a:gd name="connsiteX19" fmla="*/ 95684 w 490842"/>
                  <a:gd name="connsiteY19" fmla="*/ 16912 h 193988"/>
                  <a:gd name="connsiteX20" fmla="*/ 103138 w 490842"/>
                  <a:gd name="connsiteY20" fmla="*/ 15674 h 193988"/>
                  <a:gd name="connsiteX21" fmla="*/ 459776 w 490842"/>
                  <a:gd name="connsiteY21" fmla="*/ 814 h 19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0842" h="193988">
                    <a:moveTo>
                      <a:pt x="456008" y="17023"/>
                    </a:moveTo>
                    <a:cubicBezTo>
                      <a:pt x="328048" y="49172"/>
                      <a:pt x="134244" y="33097"/>
                      <a:pt x="104428" y="30624"/>
                    </a:cubicBezTo>
                    <a:cubicBezTo>
                      <a:pt x="96974" y="36807"/>
                      <a:pt x="74612" y="54118"/>
                      <a:pt x="26162" y="78848"/>
                    </a:cubicBezTo>
                    <a:cubicBezTo>
                      <a:pt x="55978" y="96159"/>
                      <a:pt x="89520" y="125834"/>
                      <a:pt x="103186" y="175294"/>
                    </a:cubicBezTo>
                    <a:lnTo>
                      <a:pt x="386438" y="175294"/>
                    </a:lnTo>
                    <a:cubicBezTo>
                      <a:pt x="395134" y="161693"/>
                      <a:pt x="422466" y="119652"/>
                      <a:pt x="473402" y="104814"/>
                    </a:cubicBezTo>
                    <a:cubicBezTo>
                      <a:pt x="467190" y="76375"/>
                      <a:pt x="462220" y="46699"/>
                      <a:pt x="456008" y="17023"/>
                    </a:cubicBezTo>
                    <a:close/>
                    <a:moveTo>
                      <a:pt x="459776" y="814"/>
                    </a:moveTo>
                    <a:cubicBezTo>
                      <a:pt x="462262" y="-424"/>
                      <a:pt x="465990" y="-424"/>
                      <a:pt x="467232" y="2053"/>
                    </a:cubicBezTo>
                    <a:cubicBezTo>
                      <a:pt x="469718" y="2053"/>
                      <a:pt x="470960" y="4529"/>
                      <a:pt x="470960" y="7006"/>
                    </a:cubicBezTo>
                    <a:cubicBezTo>
                      <a:pt x="478416" y="40440"/>
                      <a:pt x="484628" y="75112"/>
                      <a:pt x="490842" y="109784"/>
                    </a:cubicBezTo>
                    <a:cubicBezTo>
                      <a:pt x="490842" y="114737"/>
                      <a:pt x="488356" y="118452"/>
                      <a:pt x="484628" y="119690"/>
                    </a:cubicBezTo>
                    <a:cubicBezTo>
                      <a:pt x="426224" y="133312"/>
                      <a:pt x="398886" y="189035"/>
                      <a:pt x="398886" y="189035"/>
                    </a:cubicBezTo>
                    <a:cubicBezTo>
                      <a:pt x="397644" y="192750"/>
                      <a:pt x="395158" y="193988"/>
                      <a:pt x="391430" y="193988"/>
                    </a:cubicBezTo>
                    <a:lnTo>
                      <a:pt x="96926" y="193988"/>
                    </a:lnTo>
                    <a:cubicBezTo>
                      <a:pt x="93198" y="193988"/>
                      <a:pt x="89470" y="191511"/>
                      <a:pt x="88228" y="187797"/>
                    </a:cubicBezTo>
                    <a:cubicBezTo>
                      <a:pt x="75800" y="130835"/>
                      <a:pt x="34794" y="102354"/>
                      <a:pt x="3728" y="87495"/>
                    </a:cubicBezTo>
                    <a:cubicBezTo>
                      <a:pt x="1242" y="86257"/>
                      <a:pt x="0" y="82542"/>
                      <a:pt x="0" y="80065"/>
                    </a:cubicBezTo>
                    <a:cubicBezTo>
                      <a:pt x="0" y="77588"/>
                      <a:pt x="1242" y="73874"/>
                      <a:pt x="3728" y="72635"/>
                    </a:cubicBezTo>
                    <a:cubicBezTo>
                      <a:pt x="72074" y="40440"/>
                      <a:pt x="95684" y="16912"/>
                      <a:pt x="95684" y="16912"/>
                    </a:cubicBezTo>
                    <a:cubicBezTo>
                      <a:pt x="98168" y="15674"/>
                      <a:pt x="100654" y="15674"/>
                      <a:pt x="103138" y="15674"/>
                    </a:cubicBezTo>
                    <a:cubicBezTo>
                      <a:pt x="105624" y="15674"/>
                      <a:pt x="328056" y="36725"/>
                      <a:pt x="459776" y="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A99B0C8E-728D-684C-843E-09827A9F0A4F}"/>
                  </a:ext>
                </a:extLst>
              </p:cNvPr>
              <p:cNvSpPr/>
              <p:nvPr/>
            </p:nvSpPr>
            <p:spPr>
              <a:xfrm>
                <a:off x="20399843" y="11343179"/>
                <a:ext cx="631616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8" h="164">
                    <a:moveTo>
                      <a:pt x="415" y="85"/>
                    </a:moveTo>
                    <a:lnTo>
                      <a:pt x="178" y="85"/>
                    </a:lnTo>
                    <a:cubicBezTo>
                      <a:pt x="166" y="36"/>
                      <a:pt x="132" y="12"/>
                      <a:pt x="106" y="0"/>
                    </a:cubicBezTo>
                    <a:cubicBezTo>
                      <a:pt x="100" y="2"/>
                      <a:pt x="95" y="6"/>
                      <a:pt x="88" y="9"/>
                    </a:cubicBezTo>
                    <a:cubicBezTo>
                      <a:pt x="-19" y="56"/>
                      <a:pt x="1" y="164"/>
                      <a:pt x="1" y="164"/>
                    </a:cubicBezTo>
                    <a:lnTo>
                      <a:pt x="508" y="164"/>
                    </a:lnTo>
                    <a:lnTo>
                      <a:pt x="493" y="57"/>
                    </a:lnTo>
                    <a:cubicBezTo>
                      <a:pt x="491" y="47"/>
                      <a:pt x="490" y="36"/>
                      <a:pt x="488" y="26"/>
                    </a:cubicBezTo>
                    <a:cubicBezTo>
                      <a:pt x="438" y="38"/>
                      <a:pt x="415" y="85"/>
                      <a:pt x="415" y="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61D5EEB9-BA95-814C-B1CF-D55BF3F09D49}"/>
                  </a:ext>
                </a:extLst>
              </p:cNvPr>
              <p:cNvSpPr/>
              <p:nvPr/>
            </p:nvSpPr>
            <p:spPr>
              <a:xfrm>
                <a:off x="20390621" y="11334761"/>
                <a:ext cx="648313" cy="220274"/>
              </a:xfrm>
              <a:custGeom>
                <a:avLst/>
                <a:gdLst>
                  <a:gd name="connsiteX0" fmla="*/ 142269 w 648313"/>
                  <a:gd name="connsiteY0" fmla="*/ 17142 h 220274"/>
                  <a:gd name="connsiteX1" fmla="*/ 123619 w 648313"/>
                  <a:gd name="connsiteY1" fmla="*/ 27045 h 220274"/>
                  <a:gd name="connsiteX2" fmla="*/ 19185 w 648313"/>
                  <a:gd name="connsiteY2" fmla="*/ 202830 h 220274"/>
                  <a:gd name="connsiteX3" fmla="*/ 632117 w 648313"/>
                  <a:gd name="connsiteY3" fmla="*/ 202830 h 220274"/>
                  <a:gd name="connsiteX4" fmla="*/ 614711 w 648313"/>
                  <a:gd name="connsiteY4" fmla="*/ 80276 h 220274"/>
                  <a:gd name="connsiteX5" fmla="*/ 609739 w 648313"/>
                  <a:gd name="connsiteY5" fmla="*/ 50566 h 220274"/>
                  <a:gd name="connsiteX6" fmla="*/ 533899 w 648313"/>
                  <a:gd name="connsiteY6" fmla="*/ 117414 h 220274"/>
                  <a:gd name="connsiteX7" fmla="*/ 526439 w 648313"/>
                  <a:gd name="connsiteY7" fmla="*/ 122365 h 220274"/>
                  <a:gd name="connsiteX8" fmla="*/ 231785 w 648313"/>
                  <a:gd name="connsiteY8" fmla="*/ 122365 h 220274"/>
                  <a:gd name="connsiteX9" fmla="*/ 223081 w 648313"/>
                  <a:gd name="connsiteY9" fmla="*/ 116176 h 220274"/>
                  <a:gd name="connsiteX10" fmla="*/ 142269 w 648313"/>
                  <a:gd name="connsiteY10" fmla="*/ 17142 h 220274"/>
                  <a:gd name="connsiteX11" fmla="*/ 137275 w 648313"/>
                  <a:gd name="connsiteY11" fmla="*/ 930 h 220274"/>
                  <a:gd name="connsiteX12" fmla="*/ 144735 w 648313"/>
                  <a:gd name="connsiteY12" fmla="*/ 930 h 220274"/>
                  <a:gd name="connsiteX13" fmla="*/ 236747 w 648313"/>
                  <a:gd name="connsiteY13" fmla="*/ 105026 h 220274"/>
                  <a:gd name="connsiteX14" fmla="*/ 520243 w 648313"/>
                  <a:gd name="connsiteY14" fmla="*/ 105026 h 220274"/>
                  <a:gd name="connsiteX15" fmla="*/ 613497 w 648313"/>
                  <a:gd name="connsiteY15" fmla="*/ 31911 h 220274"/>
                  <a:gd name="connsiteX16" fmla="*/ 620959 w 648313"/>
                  <a:gd name="connsiteY16" fmla="*/ 33150 h 220274"/>
                  <a:gd name="connsiteX17" fmla="*/ 624689 w 648313"/>
                  <a:gd name="connsiteY17" fmla="*/ 38107 h 220274"/>
                  <a:gd name="connsiteX18" fmla="*/ 630905 w 648313"/>
                  <a:gd name="connsiteY18" fmla="*/ 77763 h 220274"/>
                  <a:gd name="connsiteX19" fmla="*/ 648313 w 648313"/>
                  <a:gd name="connsiteY19" fmla="*/ 210360 h 220274"/>
                  <a:gd name="connsiteX20" fmla="*/ 645827 w 648313"/>
                  <a:gd name="connsiteY20" fmla="*/ 216556 h 220274"/>
                  <a:gd name="connsiteX21" fmla="*/ 640853 w 648313"/>
                  <a:gd name="connsiteY21" fmla="*/ 220274 h 220274"/>
                  <a:gd name="connsiteX22" fmla="*/ 10449 w 648313"/>
                  <a:gd name="connsiteY22" fmla="*/ 220274 h 220274"/>
                  <a:gd name="connsiteX23" fmla="*/ 1745 w 648313"/>
                  <a:gd name="connsiteY23" fmla="*/ 212839 h 220274"/>
                  <a:gd name="connsiteX24" fmla="*/ 114893 w 648313"/>
                  <a:gd name="connsiteY24" fmla="*/ 10844 h 220274"/>
                  <a:gd name="connsiteX25" fmla="*/ 137275 w 648313"/>
                  <a:gd name="connsiteY25" fmla="*/ 930 h 22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48313" h="220274">
                    <a:moveTo>
                      <a:pt x="142269" y="17142"/>
                    </a:moveTo>
                    <a:cubicBezTo>
                      <a:pt x="137295" y="20856"/>
                      <a:pt x="131079" y="23332"/>
                      <a:pt x="123619" y="27045"/>
                    </a:cubicBezTo>
                    <a:cubicBezTo>
                      <a:pt x="14213" y="75324"/>
                      <a:pt x="16699" y="175596"/>
                      <a:pt x="19185" y="202830"/>
                    </a:cubicBezTo>
                    <a:lnTo>
                      <a:pt x="632117" y="202830"/>
                    </a:lnTo>
                    <a:lnTo>
                      <a:pt x="614711" y="80276"/>
                    </a:lnTo>
                    <a:cubicBezTo>
                      <a:pt x="613467" y="70373"/>
                      <a:pt x="612225" y="60469"/>
                      <a:pt x="609739" y="50566"/>
                    </a:cubicBezTo>
                    <a:cubicBezTo>
                      <a:pt x="560007" y="67897"/>
                      <a:pt x="533899" y="117414"/>
                      <a:pt x="533899" y="117414"/>
                    </a:cubicBezTo>
                    <a:cubicBezTo>
                      <a:pt x="532655" y="121127"/>
                      <a:pt x="530169" y="122365"/>
                      <a:pt x="526439" y="122365"/>
                    </a:cubicBezTo>
                    <a:lnTo>
                      <a:pt x="231785" y="122365"/>
                    </a:lnTo>
                    <a:cubicBezTo>
                      <a:pt x="228055" y="122365"/>
                      <a:pt x="224325" y="119889"/>
                      <a:pt x="223081" y="116176"/>
                    </a:cubicBezTo>
                    <a:cubicBezTo>
                      <a:pt x="210649" y="61707"/>
                      <a:pt x="173351" y="33235"/>
                      <a:pt x="142269" y="17142"/>
                    </a:cubicBezTo>
                    <a:close/>
                    <a:moveTo>
                      <a:pt x="137275" y="930"/>
                    </a:moveTo>
                    <a:cubicBezTo>
                      <a:pt x="139761" y="-309"/>
                      <a:pt x="143493" y="-309"/>
                      <a:pt x="144735" y="930"/>
                    </a:cubicBezTo>
                    <a:cubicBezTo>
                      <a:pt x="178307" y="15801"/>
                      <a:pt x="220583" y="46782"/>
                      <a:pt x="236747" y="105026"/>
                    </a:cubicBezTo>
                    <a:lnTo>
                      <a:pt x="520243" y="105026"/>
                    </a:lnTo>
                    <a:cubicBezTo>
                      <a:pt x="528947" y="90155"/>
                      <a:pt x="558789" y="45543"/>
                      <a:pt x="613497" y="31911"/>
                    </a:cubicBezTo>
                    <a:cubicBezTo>
                      <a:pt x="615985" y="30672"/>
                      <a:pt x="618471" y="31911"/>
                      <a:pt x="620959" y="33150"/>
                    </a:cubicBezTo>
                    <a:cubicBezTo>
                      <a:pt x="623445" y="34389"/>
                      <a:pt x="623445" y="36868"/>
                      <a:pt x="624689" y="38107"/>
                    </a:cubicBezTo>
                    <a:cubicBezTo>
                      <a:pt x="627175" y="51739"/>
                      <a:pt x="628419" y="65370"/>
                      <a:pt x="630905" y="77763"/>
                    </a:cubicBezTo>
                    <a:lnTo>
                      <a:pt x="648313" y="210360"/>
                    </a:lnTo>
                    <a:cubicBezTo>
                      <a:pt x="648313" y="212839"/>
                      <a:pt x="648313" y="215317"/>
                      <a:pt x="645827" y="216556"/>
                    </a:cubicBezTo>
                    <a:cubicBezTo>
                      <a:pt x="644583" y="219035"/>
                      <a:pt x="643339" y="220274"/>
                      <a:pt x="640853" y="220274"/>
                    </a:cubicBezTo>
                    <a:lnTo>
                      <a:pt x="10449" y="220274"/>
                    </a:lnTo>
                    <a:cubicBezTo>
                      <a:pt x="6719" y="220274"/>
                      <a:pt x="1745" y="216556"/>
                      <a:pt x="1745" y="212839"/>
                    </a:cubicBezTo>
                    <a:cubicBezTo>
                      <a:pt x="1745" y="211599"/>
                      <a:pt x="-23123" y="72806"/>
                      <a:pt x="114893" y="10844"/>
                    </a:cubicBezTo>
                    <a:cubicBezTo>
                      <a:pt x="123597" y="8366"/>
                      <a:pt x="131059" y="3409"/>
                      <a:pt x="137275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4654679D-062D-AA4E-BC16-896282F12E60}"/>
                  </a:ext>
                </a:extLst>
              </p:cNvPr>
              <p:cNvSpPr/>
              <p:nvPr/>
            </p:nvSpPr>
            <p:spPr>
              <a:xfrm>
                <a:off x="19261186" y="11350657"/>
                <a:ext cx="655286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" h="158">
                    <a:moveTo>
                      <a:pt x="447" y="79"/>
                    </a:moveTo>
                    <a:lnTo>
                      <a:pt x="176" y="79"/>
                    </a:lnTo>
                    <a:cubicBezTo>
                      <a:pt x="166" y="37"/>
                      <a:pt x="138" y="12"/>
                      <a:pt x="115" y="0"/>
                    </a:cubicBezTo>
                    <a:cubicBezTo>
                      <a:pt x="110" y="1"/>
                      <a:pt x="105" y="2"/>
                      <a:pt x="101" y="4"/>
                    </a:cubicBezTo>
                    <a:cubicBezTo>
                      <a:pt x="-21" y="40"/>
                      <a:pt x="2" y="158"/>
                      <a:pt x="2" y="158"/>
                    </a:cubicBezTo>
                    <a:lnTo>
                      <a:pt x="527" y="158"/>
                    </a:lnTo>
                    <a:lnTo>
                      <a:pt x="516" y="21"/>
                    </a:lnTo>
                    <a:cubicBezTo>
                      <a:pt x="469" y="35"/>
                      <a:pt x="447" y="79"/>
                      <a:pt x="447" y="7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5F8414BB-7FD0-9C41-BB56-AB41F895D165}"/>
                  </a:ext>
                </a:extLst>
              </p:cNvPr>
              <p:cNvSpPr/>
              <p:nvPr/>
            </p:nvSpPr>
            <p:spPr>
              <a:xfrm>
                <a:off x="20399843" y="11343179"/>
                <a:ext cx="631616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8" h="164">
                    <a:moveTo>
                      <a:pt x="415" y="85"/>
                    </a:moveTo>
                    <a:lnTo>
                      <a:pt x="178" y="85"/>
                    </a:lnTo>
                    <a:cubicBezTo>
                      <a:pt x="166" y="36"/>
                      <a:pt x="132" y="12"/>
                      <a:pt x="106" y="0"/>
                    </a:cubicBezTo>
                    <a:cubicBezTo>
                      <a:pt x="100" y="2"/>
                      <a:pt x="95" y="6"/>
                      <a:pt x="88" y="9"/>
                    </a:cubicBezTo>
                    <a:cubicBezTo>
                      <a:pt x="-19" y="56"/>
                      <a:pt x="1" y="164"/>
                      <a:pt x="1" y="164"/>
                    </a:cubicBezTo>
                    <a:lnTo>
                      <a:pt x="508" y="164"/>
                    </a:lnTo>
                    <a:lnTo>
                      <a:pt x="493" y="57"/>
                    </a:lnTo>
                    <a:cubicBezTo>
                      <a:pt x="491" y="47"/>
                      <a:pt x="490" y="36"/>
                      <a:pt x="488" y="26"/>
                    </a:cubicBezTo>
                    <a:cubicBezTo>
                      <a:pt x="438" y="38"/>
                      <a:pt x="415" y="85"/>
                      <a:pt x="415" y="8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0A04E429-759F-814B-8495-A33754CE5B66}"/>
                  </a:ext>
                </a:extLst>
              </p:cNvPr>
              <p:cNvSpPr/>
              <p:nvPr/>
            </p:nvSpPr>
            <p:spPr>
              <a:xfrm>
                <a:off x="17897047" y="5761318"/>
                <a:ext cx="515758" cy="758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5" h="610">
                    <a:moveTo>
                      <a:pt x="415" y="488"/>
                    </a:moveTo>
                    <a:lnTo>
                      <a:pt x="355" y="429"/>
                    </a:lnTo>
                    <a:cubicBezTo>
                      <a:pt x="355" y="429"/>
                      <a:pt x="395" y="379"/>
                      <a:pt x="382" y="328"/>
                    </a:cubicBezTo>
                    <a:cubicBezTo>
                      <a:pt x="375" y="304"/>
                      <a:pt x="363" y="276"/>
                      <a:pt x="352" y="253"/>
                    </a:cubicBezTo>
                    <a:cubicBezTo>
                      <a:pt x="339" y="226"/>
                      <a:pt x="312" y="205"/>
                      <a:pt x="282" y="200"/>
                    </a:cubicBezTo>
                    <a:lnTo>
                      <a:pt x="248" y="194"/>
                    </a:lnTo>
                    <a:cubicBezTo>
                      <a:pt x="248" y="194"/>
                      <a:pt x="111" y="-26"/>
                      <a:pt x="76" y="2"/>
                    </a:cubicBezTo>
                    <a:cubicBezTo>
                      <a:pt x="40" y="29"/>
                      <a:pt x="150" y="182"/>
                      <a:pt x="150" y="182"/>
                    </a:cubicBezTo>
                    <a:cubicBezTo>
                      <a:pt x="150" y="182"/>
                      <a:pt x="103" y="185"/>
                      <a:pt x="107" y="229"/>
                    </a:cubicBezTo>
                    <a:cubicBezTo>
                      <a:pt x="107" y="229"/>
                      <a:pt x="45" y="213"/>
                      <a:pt x="52" y="281"/>
                    </a:cubicBezTo>
                    <a:cubicBezTo>
                      <a:pt x="52" y="281"/>
                      <a:pt x="-23" y="279"/>
                      <a:pt x="7" y="347"/>
                    </a:cubicBezTo>
                    <a:cubicBezTo>
                      <a:pt x="28" y="397"/>
                      <a:pt x="91" y="523"/>
                      <a:pt x="177" y="504"/>
                    </a:cubicBezTo>
                    <a:lnTo>
                      <a:pt x="264" y="61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B6A2731D-E839-EB43-BBF5-941097442417}"/>
                  </a:ext>
                </a:extLst>
              </p:cNvPr>
              <p:cNvSpPr/>
              <p:nvPr/>
            </p:nvSpPr>
            <p:spPr>
              <a:xfrm>
                <a:off x="17890034" y="5752271"/>
                <a:ext cx="536475" cy="779216"/>
              </a:xfrm>
              <a:custGeom>
                <a:avLst/>
                <a:gdLst>
                  <a:gd name="connsiteX0" fmla="*/ 106449 w 536475"/>
                  <a:gd name="connsiteY0" fmla="*/ 17770 h 779216"/>
                  <a:gd name="connsiteX1" fmla="*/ 200891 w 536475"/>
                  <a:gd name="connsiteY1" fmla="*/ 230517 h 779216"/>
                  <a:gd name="connsiteX2" fmla="*/ 209591 w 536475"/>
                  <a:gd name="connsiteY2" fmla="*/ 242958 h 779216"/>
                  <a:gd name="connsiteX3" fmla="*/ 193435 w 536475"/>
                  <a:gd name="connsiteY3" fmla="*/ 244202 h 779216"/>
                  <a:gd name="connsiteX4" fmla="*/ 157399 w 536475"/>
                  <a:gd name="connsiteY4" fmla="*/ 260376 h 779216"/>
                  <a:gd name="connsiteX5" fmla="*/ 148699 w 536475"/>
                  <a:gd name="connsiteY5" fmla="*/ 293967 h 779216"/>
                  <a:gd name="connsiteX6" fmla="*/ 148699 w 536475"/>
                  <a:gd name="connsiteY6" fmla="*/ 306409 h 779216"/>
                  <a:gd name="connsiteX7" fmla="*/ 137515 w 536475"/>
                  <a:gd name="connsiteY7" fmla="*/ 302676 h 779216"/>
                  <a:gd name="connsiteX8" fmla="*/ 92779 w 536475"/>
                  <a:gd name="connsiteY8" fmla="*/ 308897 h 779216"/>
                  <a:gd name="connsiteX9" fmla="*/ 80353 w 536475"/>
                  <a:gd name="connsiteY9" fmla="*/ 357418 h 779216"/>
                  <a:gd name="connsiteX10" fmla="*/ 81597 w 536475"/>
                  <a:gd name="connsiteY10" fmla="*/ 367371 h 779216"/>
                  <a:gd name="connsiteX11" fmla="*/ 71655 w 536475"/>
                  <a:gd name="connsiteY11" fmla="*/ 367371 h 779216"/>
                  <a:gd name="connsiteX12" fmla="*/ 20705 w 536475"/>
                  <a:gd name="connsiteY12" fmla="*/ 387277 h 779216"/>
                  <a:gd name="connsiteX13" fmla="*/ 23191 w 536475"/>
                  <a:gd name="connsiteY13" fmla="*/ 437042 h 779216"/>
                  <a:gd name="connsiteX14" fmla="*/ 225745 w 536475"/>
                  <a:gd name="connsiteY14" fmla="*/ 628639 h 779216"/>
                  <a:gd name="connsiteX15" fmla="*/ 230715 w 536475"/>
                  <a:gd name="connsiteY15" fmla="*/ 627395 h 779216"/>
                  <a:gd name="connsiteX16" fmla="*/ 336341 w 536475"/>
                  <a:gd name="connsiteY16" fmla="*/ 756784 h 779216"/>
                  <a:gd name="connsiteX17" fmla="*/ 510315 w 536475"/>
                  <a:gd name="connsiteY17" fmla="*/ 616197 h 779216"/>
                  <a:gd name="connsiteX18" fmla="*/ 436997 w 536475"/>
                  <a:gd name="connsiteY18" fmla="*/ 542794 h 779216"/>
                  <a:gd name="connsiteX19" fmla="*/ 441967 w 536475"/>
                  <a:gd name="connsiteY19" fmla="*/ 536573 h 779216"/>
                  <a:gd name="connsiteX20" fmla="*/ 473035 w 536475"/>
                  <a:gd name="connsiteY20" fmla="*/ 419625 h 779216"/>
                  <a:gd name="connsiteX21" fmla="*/ 436997 w 536475"/>
                  <a:gd name="connsiteY21" fmla="*/ 327559 h 779216"/>
                  <a:gd name="connsiteX22" fmla="*/ 356225 w 536475"/>
                  <a:gd name="connsiteY22" fmla="*/ 266597 h 779216"/>
                  <a:gd name="connsiteX23" fmla="*/ 311489 w 536475"/>
                  <a:gd name="connsiteY23" fmla="*/ 257888 h 779216"/>
                  <a:gd name="connsiteX24" fmla="*/ 309003 w 536475"/>
                  <a:gd name="connsiteY24" fmla="*/ 255399 h 779216"/>
                  <a:gd name="connsiteX25" fmla="*/ 112663 w 536475"/>
                  <a:gd name="connsiteY25" fmla="*/ 17770 h 779216"/>
                  <a:gd name="connsiteX26" fmla="*/ 106449 w 536475"/>
                  <a:gd name="connsiteY26" fmla="*/ 17770 h 779216"/>
                  <a:gd name="connsiteX27" fmla="*/ 116373 w 536475"/>
                  <a:gd name="connsiteY27" fmla="*/ 323 h 779216"/>
                  <a:gd name="connsiteX28" fmla="*/ 322695 w 536475"/>
                  <a:gd name="connsiteY28" fmla="*/ 242950 h 779216"/>
                  <a:gd name="connsiteX29" fmla="*/ 359983 w 536475"/>
                  <a:gd name="connsiteY29" fmla="*/ 249171 h 779216"/>
                  <a:gd name="connsiteX30" fmla="*/ 453201 w 536475"/>
                  <a:gd name="connsiteY30" fmla="*/ 321337 h 779216"/>
                  <a:gd name="connsiteX31" fmla="*/ 490489 w 536475"/>
                  <a:gd name="connsiteY31" fmla="*/ 415899 h 779216"/>
                  <a:gd name="connsiteX32" fmla="*/ 460659 w 536475"/>
                  <a:gd name="connsiteY32" fmla="*/ 541567 h 779216"/>
                  <a:gd name="connsiteX33" fmla="*/ 536475 w 536475"/>
                  <a:gd name="connsiteY33" fmla="*/ 617465 h 779216"/>
                  <a:gd name="connsiteX34" fmla="*/ 335125 w 536475"/>
                  <a:gd name="connsiteY34" fmla="*/ 779216 h 779216"/>
                  <a:gd name="connsiteX35" fmla="*/ 224507 w 536475"/>
                  <a:gd name="connsiteY35" fmla="*/ 644839 h 779216"/>
                  <a:gd name="connsiteX36" fmla="*/ 9483 w 536475"/>
                  <a:gd name="connsiteY36" fmla="*/ 444516 h 779216"/>
                  <a:gd name="connsiteX37" fmla="*/ 8241 w 536475"/>
                  <a:gd name="connsiteY37" fmla="*/ 377327 h 779216"/>
                  <a:gd name="connsiteX38" fmla="*/ 64171 w 536475"/>
                  <a:gd name="connsiteY38" fmla="*/ 351198 h 779216"/>
                  <a:gd name="connsiteX39" fmla="*/ 84057 w 536475"/>
                  <a:gd name="connsiteY39" fmla="*/ 296452 h 779216"/>
                  <a:gd name="connsiteX40" fmla="*/ 132531 w 536475"/>
                  <a:gd name="connsiteY40" fmla="*/ 284010 h 779216"/>
                  <a:gd name="connsiteX41" fmla="*/ 146203 w 536475"/>
                  <a:gd name="connsiteY41" fmla="*/ 249171 h 779216"/>
                  <a:gd name="connsiteX42" fmla="*/ 181005 w 536475"/>
                  <a:gd name="connsiteY42" fmla="*/ 229263 h 779216"/>
                  <a:gd name="connsiteX43" fmla="*/ 123831 w 536475"/>
                  <a:gd name="connsiteY43" fmla="*/ 140922 h 779216"/>
                  <a:gd name="connsiteX44" fmla="*/ 97729 w 536475"/>
                  <a:gd name="connsiteY44" fmla="*/ 5300 h 779216"/>
                  <a:gd name="connsiteX45" fmla="*/ 116373 w 536475"/>
                  <a:gd name="connsiteY45" fmla="*/ 323 h 779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36475" h="779216">
                    <a:moveTo>
                      <a:pt x="106449" y="17770"/>
                    </a:moveTo>
                    <a:cubicBezTo>
                      <a:pt x="90295" y="30212"/>
                      <a:pt x="110177" y="104859"/>
                      <a:pt x="200891" y="230517"/>
                    </a:cubicBezTo>
                    <a:lnTo>
                      <a:pt x="209591" y="242958"/>
                    </a:lnTo>
                    <a:lnTo>
                      <a:pt x="193435" y="244202"/>
                    </a:lnTo>
                    <a:cubicBezTo>
                      <a:pt x="193435" y="244202"/>
                      <a:pt x="169825" y="245446"/>
                      <a:pt x="157399" y="260376"/>
                    </a:cubicBezTo>
                    <a:cubicBezTo>
                      <a:pt x="149943" y="269085"/>
                      <a:pt x="147457" y="280282"/>
                      <a:pt x="148699" y="293967"/>
                    </a:cubicBezTo>
                    <a:lnTo>
                      <a:pt x="148699" y="306409"/>
                    </a:lnTo>
                    <a:lnTo>
                      <a:pt x="137515" y="302676"/>
                    </a:lnTo>
                    <a:cubicBezTo>
                      <a:pt x="137515" y="302676"/>
                      <a:pt x="110177" y="295212"/>
                      <a:pt x="92779" y="308897"/>
                    </a:cubicBezTo>
                    <a:cubicBezTo>
                      <a:pt x="82839" y="317606"/>
                      <a:pt x="77869" y="335024"/>
                      <a:pt x="80353" y="357418"/>
                    </a:cubicBezTo>
                    <a:lnTo>
                      <a:pt x="81597" y="367371"/>
                    </a:lnTo>
                    <a:lnTo>
                      <a:pt x="71655" y="367371"/>
                    </a:lnTo>
                    <a:cubicBezTo>
                      <a:pt x="71655" y="367371"/>
                      <a:pt x="34375" y="366127"/>
                      <a:pt x="20705" y="387277"/>
                    </a:cubicBezTo>
                    <a:cubicBezTo>
                      <a:pt x="13249" y="398474"/>
                      <a:pt x="13249" y="415892"/>
                      <a:pt x="23191" y="437042"/>
                    </a:cubicBezTo>
                    <a:cubicBezTo>
                      <a:pt x="50529" y="501737"/>
                      <a:pt x="126331" y="649789"/>
                      <a:pt x="225745" y="628639"/>
                    </a:cubicBezTo>
                    <a:lnTo>
                      <a:pt x="230715" y="627395"/>
                    </a:lnTo>
                    <a:lnTo>
                      <a:pt x="336341" y="756784"/>
                    </a:lnTo>
                    <a:lnTo>
                      <a:pt x="510315" y="616197"/>
                    </a:lnTo>
                    <a:lnTo>
                      <a:pt x="436997" y="542794"/>
                    </a:lnTo>
                    <a:lnTo>
                      <a:pt x="441967" y="536573"/>
                    </a:lnTo>
                    <a:cubicBezTo>
                      <a:pt x="441967" y="536573"/>
                      <a:pt x="487947" y="478099"/>
                      <a:pt x="473035" y="419625"/>
                    </a:cubicBezTo>
                    <a:cubicBezTo>
                      <a:pt x="465579" y="395986"/>
                      <a:pt x="454395" y="364883"/>
                      <a:pt x="436997" y="327559"/>
                    </a:cubicBezTo>
                    <a:cubicBezTo>
                      <a:pt x="420843" y="295212"/>
                      <a:pt x="391019" y="272817"/>
                      <a:pt x="356225" y="266597"/>
                    </a:cubicBezTo>
                    <a:lnTo>
                      <a:pt x="311489" y="257888"/>
                    </a:lnTo>
                    <a:lnTo>
                      <a:pt x="309003" y="255399"/>
                    </a:lnTo>
                    <a:cubicBezTo>
                      <a:pt x="250597" y="163334"/>
                      <a:pt x="151185" y="23991"/>
                      <a:pt x="112663" y="17770"/>
                    </a:cubicBezTo>
                    <a:cubicBezTo>
                      <a:pt x="108935" y="16526"/>
                      <a:pt x="107691" y="17770"/>
                      <a:pt x="106449" y="17770"/>
                    </a:cubicBezTo>
                    <a:close/>
                    <a:moveTo>
                      <a:pt x="116373" y="323"/>
                    </a:moveTo>
                    <a:cubicBezTo>
                      <a:pt x="173547" y="10277"/>
                      <a:pt x="300323" y="208111"/>
                      <a:pt x="322695" y="242950"/>
                    </a:cubicBezTo>
                    <a:lnTo>
                      <a:pt x="359983" y="249171"/>
                    </a:lnTo>
                    <a:cubicBezTo>
                      <a:pt x="400999" y="256636"/>
                      <a:pt x="435801" y="284010"/>
                      <a:pt x="453201" y="321337"/>
                    </a:cubicBezTo>
                    <a:cubicBezTo>
                      <a:pt x="470601" y="358664"/>
                      <a:pt x="483031" y="389770"/>
                      <a:pt x="490489" y="415899"/>
                    </a:cubicBezTo>
                    <a:cubicBezTo>
                      <a:pt x="505403" y="470645"/>
                      <a:pt x="473087" y="522903"/>
                      <a:pt x="460659" y="541567"/>
                    </a:cubicBezTo>
                    <a:lnTo>
                      <a:pt x="536475" y="617465"/>
                    </a:lnTo>
                    <a:lnTo>
                      <a:pt x="335125" y="779216"/>
                    </a:lnTo>
                    <a:lnTo>
                      <a:pt x="224507" y="644839"/>
                    </a:lnTo>
                    <a:cubicBezTo>
                      <a:pt x="177275" y="653548"/>
                      <a:pt x="91515" y="634885"/>
                      <a:pt x="9483" y="444516"/>
                    </a:cubicBezTo>
                    <a:cubicBezTo>
                      <a:pt x="-2945" y="415899"/>
                      <a:pt x="-2945" y="393502"/>
                      <a:pt x="8241" y="377327"/>
                    </a:cubicBezTo>
                    <a:cubicBezTo>
                      <a:pt x="21913" y="357420"/>
                      <a:pt x="50499" y="351198"/>
                      <a:pt x="64171" y="351198"/>
                    </a:cubicBezTo>
                    <a:cubicBezTo>
                      <a:pt x="64171" y="326314"/>
                      <a:pt x="70385" y="307650"/>
                      <a:pt x="84057" y="296452"/>
                    </a:cubicBezTo>
                    <a:cubicBezTo>
                      <a:pt x="98973" y="282765"/>
                      <a:pt x="120103" y="282765"/>
                      <a:pt x="132531" y="284010"/>
                    </a:cubicBezTo>
                    <a:cubicBezTo>
                      <a:pt x="133775" y="270323"/>
                      <a:pt x="137503" y="259125"/>
                      <a:pt x="146203" y="249171"/>
                    </a:cubicBezTo>
                    <a:cubicBezTo>
                      <a:pt x="156147" y="237973"/>
                      <a:pt x="169819" y="232996"/>
                      <a:pt x="181005" y="229263"/>
                    </a:cubicBezTo>
                    <a:cubicBezTo>
                      <a:pt x="168575" y="213088"/>
                      <a:pt x="144961" y="178249"/>
                      <a:pt x="123831" y="140922"/>
                    </a:cubicBezTo>
                    <a:cubicBezTo>
                      <a:pt x="84057" y="66268"/>
                      <a:pt x="75357" y="21475"/>
                      <a:pt x="97729" y="5300"/>
                    </a:cubicBezTo>
                    <a:cubicBezTo>
                      <a:pt x="101459" y="1567"/>
                      <a:pt x="107673" y="-921"/>
                      <a:pt x="116373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868617E2-1B68-CC4B-BDDA-6B67071BFC31}"/>
                  </a:ext>
                </a:extLst>
              </p:cNvPr>
              <p:cNvSpPr/>
              <p:nvPr/>
            </p:nvSpPr>
            <p:spPr>
              <a:xfrm>
                <a:off x="18152435" y="6016795"/>
                <a:ext cx="132054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54">
                    <a:moveTo>
                      <a:pt x="62" y="154"/>
                    </a:moveTo>
                    <a:lnTo>
                      <a:pt x="49" y="150"/>
                    </a:lnTo>
                    <a:lnTo>
                      <a:pt x="67" y="90"/>
                    </a:lnTo>
                    <a:cubicBezTo>
                      <a:pt x="40" y="92"/>
                      <a:pt x="20" y="87"/>
                      <a:pt x="9" y="74"/>
                    </a:cubicBezTo>
                    <a:cubicBezTo>
                      <a:pt x="-5" y="58"/>
                      <a:pt x="1" y="36"/>
                      <a:pt x="1" y="36"/>
                    </a:cubicBezTo>
                    <a:lnTo>
                      <a:pt x="2" y="32"/>
                    </a:lnTo>
                    <a:lnTo>
                      <a:pt x="104" y="0"/>
                    </a:lnTo>
                    <a:lnTo>
                      <a:pt x="107" y="13"/>
                    </a:lnTo>
                    <a:lnTo>
                      <a:pt x="13" y="42"/>
                    </a:lnTo>
                    <a:cubicBezTo>
                      <a:pt x="13" y="47"/>
                      <a:pt x="13" y="57"/>
                      <a:pt x="19" y="65"/>
                    </a:cubicBezTo>
                    <a:cubicBezTo>
                      <a:pt x="29" y="76"/>
                      <a:pt x="48" y="79"/>
                      <a:pt x="76" y="76"/>
                    </a:cubicBezTo>
                    <a:lnTo>
                      <a:pt x="86" y="7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67CD4FF-A31A-0548-A398-98B9C36F5A32}"/>
                  </a:ext>
                </a:extLst>
              </p:cNvPr>
              <p:cNvSpPr/>
              <p:nvPr/>
            </p:nvSpPr>
            <p:spPr>
              <a:xfrm>
                <a:off x="18081425" y="5981901"/>
                <a:ext cx="85960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69">
                    <a:moveTo>
                      <a:pt x="59" y="69"/>
                    </a:moveTo>
                    <a:cubicBezTo>
                      <a:pt x="58" y="69"/>
                      <a:pt x="29" y="24"/>
                      <a:pt x="0" y="13"/>
                    </a:cubicBezTo>
                    <a:lnTo>
                      <a:pt x="5" y="0"/>
                    </a:lnTo>
                    <a:cubicBezTo>
                      <a:pt x="39" y="13"/>
                      <a:pt x="69" y="59"/>
                      <a:pt x="70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A0FCB0C3-28CA-4C43-B881-B45B741EDD2B}"/>
                  </a:ext>
                </a:extLst>
              </p:cNvPr>
              <p:cNvSpPr/>
              <p:nvPr/>
            </p:nvSpPr>
            <p:spPr>
              <a:xfrm>
                <a:off x="17986744" y="6115247"/>
                <a:ext cx="215522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35">
                    <a:moveTo>
                      <a:pt x="39" y="135"/>
                    </a:moveTo>
                    <a:cubicBezTo>
                      <a:pt x="28" y="135"/>
                      <a:pt x="15" y="130"/>
                      <a:pt x="0" y="121"/>
                    </a:cubicBezTo>
                    <a:lnTo>
                      <a:pt x="7" y="110"/>
                    </a:lnTo>
                    <a:cubicBezTo>
                      <a:pt x="26" y="121"/>
                      <a:pt x="41" y="124"/>
                      <a:pt x="51" y="118"/>
                    </a:cubicBezTo>
                    <a:cubicBezTo>
                      <a:pt x="66" y="110"/>
                      <a:pt x="67" y="83"/>
                      <a:pt x="67" y="82"/>
                    </a:cubicBezTo>
                    <a:lnTo>
                      <a:pt x="67" y="73"/>
                    </a:lnTo>
                    <a:lnTo>
                      <a:pt x="75" y="75"/>
                    </a:lnTo>
                    <a:cubicBezTo>
                      <a:pt x="91" y="80"/>
                      <a:pt x="102" y="78"/>
                      <a:pt x="108" y="72"/>
                    </a:cubicBezTo>
                    <a:cubicBezTo>
                      <a:pt x="119" y="62"/>
                      <a:pt x="117" y="44"/>
                      <a:pt x="117" y="44"/>
                    </a:cubicBezTo>
                    <a:lnTo>
                      <a:pt x="116" y="34"/>
                    </a:lnTo>
                    <a:lnTo>
                      <a:pt x="125" y="36"/>
                    </a:lnTo>
                    <a:cubicBezTo>
                      <a:pt x="140" y="39"/>
                      <a:pt x="151" y="37"/>
                      <a:pt x="156" y="31"/>
                    </a:cubicBezTo>
                    <a:cubicBezTo>
                      <a:pt x="164" y="21"/>
                      <a:pt x="160" y="4"/>
                      <a:pt x="159" y="3"/>
                    </a:cubicBezTo>
                    <a:lnTo>
                      <a:pt x="173" y="0"/>
                    </a:lnTo>
                    <a:cubicBezTo>
                      <a:pt x="173" y="1"/>
                      <a:pt x="179" y="25"/>
                      <a:pt x="166" y="41"/>
                    </a:cubicBezTo>
                    <a:cubicBezTo>
                      <a:pt x="158" y="48"/>
                      <a:pt x="146" y="52"/>
                      <a:pt x="130" y="50"/>
                    </a:cubicBezTo>
                    <a:cubicBezTo>
                      <a:pt x="130" y="60"/>
                      <a:pt x="128" y="73"/>
                      <a:pt x="118" y="82"/>
                    </a:cubicBezTo>
                    <a:cubicBezTo>
                      <a:pt x="108" y="90"/>
                      <a:pt x="95" y="93"/>
                      <a:pt x="80" y="91"/>
                    </a:cubicBezTo>
                    <a:cubicBezTo>
                      <a:pt x="78" y="102"/>
                      <a:pt x="73" y="121"/>
                      <a:pt x="58" y="130"/>
                    </a:cubicBezTo>
                    <a:cubicBezTo>
                      <a:pt x="52" y="133"/>
                      <a:pt x="46" y="135"/>
                      <a:pt x="39" y="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A41012A-57D2-1B49-B043-D1314A96968E}"/>
                  </a:ext>
                </a:extLst>
              </p:cNvPr>
              <p:cNvSpPr/>
              <p:nvPr/>
            </p:nvSpPr>
            <p:spPr>
              <a:xfrm>
                <a:off x="19304792" y="5135711"/>
                <a:ext cx="1088822" cy="1003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5" h="806">
                    <a:moveTo>
                      <a:pt x="873" y="701"/>
                    </a:moveTo>
                    <a:cubicBezTo>
                      <a:pt x="873" y="701"/>
                      <a:pt x="792" y="602"/>
                      <a:pt x="786" y="386"/>
                    </a:cubicBezTo>
                    <a:cubicBezTo>
                      <a:pt x="781" y="219"/>
                      <a:pt x="744" y="43"/>
                      <a:pt x="504" y="5"/>
                    </a:cubicBezTo>
                    <a:cubicBezTo>
                      <a:pt x="403" y="-11"/>
                      <a:pt x="308" y="10"/>
                      <a:pt x="239" y="64"/>
                    </a:cubicBezTo>
                    <a:cubicBezTo>
                      <a:pt x="163" y="122"/>
                      <a:pt x="118" y="214"/>
                      <a:pt x="105" y="339"/>
                    </a:cubicBezTo>
                    <a:cubicBezTo>
                      <a:pt x="74" y="633"/>
                      <a:pt x="3" y="689"/>
                      <a:pt x="2" y="690"/>
                    </a:cubicBezTo>
                    <a:cubicBezTo>
                      <a:pt x="1" y="691"/>
                      <a:pt x="0" y="693"/>
                      <a:pt x="0" y="696"/>
                    </a:cubicBezTo>
                    <a:cubicBezTo>
                      <a:pt x="0" y="698"/>
                      <a:pt x="1" y="700"/>
                      <a:pt x="3" y="701"/>
                    </a:cubicBezTo>
                    <a:cubicBezTo>
                      <a:pt x="6" y="704"/>
                      <a:pt x="92" y="759"/>
                      <a:pt x="242" y="789"/>
                    </a:cubicBezTo>
                    <a:cubicBezTo>
                      <a:pt x="293" y="799"/>
                      <a:pt x="355" y="806"/>
                      <a:pt x="426" y="806"/>
                    </a:cubicBezTo>
                    <a:cubicBezTo>
                      <a:pt x="549" y="806"/>
                      <a:pt x="701" y="784"/>
                      <a:pt x="871" y="712"/>
                    </a:cubicBezTo>
                    <a:cubicBezTo>
                      <a:pt x="873" y="711"/>
                      <a:pt x="875" y="709"/>
                      <a:pt x="875" y="707"/>
                    </a:cubicBezTo>
                    <a:cubicBezTo>
                      <a:pt x="876" y="706"/>
                      <a:pt x="875" y="703"/>
                      <a:pt x="873" y="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4DA62EEF-2CF3-B241-A559-8EBAC32AD2F8}"/>
                  </a:ext>
                </a:extLst>
              </p:cNvPr>
              <p:cNvSpPr/>
              <p:nvPr/>
            </p:nvSpPr>
            <p:spPr>
              <a:xfrm>
                <a:off x="19530280" y="5272793"/>
                <a:ext cx="697643" cy="12487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1" h="1003">
                    <a:moveTo>
                      <a:pt x="409" y="789"/>
                    </a:moveTo>
                    <a:lnTo>
                      <a:pt x="409" y="513"/>
                    </a:lnTo>
                    <a:cubicBezTo>
                      <a:pt x="444" y="475"/>
                      <a:pt x="472" y="426"/>
                      <a:pt x="488" y="364"/>
                    </a:cubicBezTo>
                    <a:cubicBezTo>
                      <a:pt x="521" y="230"/>
                      <a:pt x="502" y="90"/>
                      <a:pt x="378" y="27"/>
                    </a:cubicBezTo>
                    <a:cubicBezTo>
                      <a:pt x="255" y="-35"/>
                      <a:pt x="105" y="14"/>
                      <a:pt x="42" y="137"/>
                    </a:cubicBezTo>
                    <a:cubicBezTo>
                      <a:pt x="-21" y="260"/>
                      <a:pt x="-14" y="545"/>
                      <a:pt x="66" y="599"/>
                    </a:cubicBezTo>
                    <a:cubicBezTo>
                      <a:pt x="88" y="614"/>
                      <a:pt x="124" y="622"/>
                      <a:pt x="168" y="621"/>
                    </a:cubicBezTo>
                    <a:lnTo>
                      <a:pt x="168" y="786"/>
                    </a:lnTo>
                    <a:cubicBezTo>
                      <a:pt x="134" y="788"/>
                      <a:pt x="101" y="792"/>
                      <a:pt x="67" y="800"/>
                    </a:cubicBezTo>
                    <a:cubicBezTo>
                      <a:pt x="66" y="866"/>
                      <a:pt x="81" y="986"/>
                      <a:pt x="202" y="1000"/>
                    </a:cubicBezTo>
                    <a:cubicBezTo>
                      <a:pt x="398" y="1025"/>
                      <a:pt x="481" y="885"/>
                      <a:pt x="561" y="824"/>
                    </a:cubicBezTo>
                    <a:cubicBezTo>
                      <a:pt x="513" y="806"/>
                      <a:pt x="462" y="795"/>
                      <a:pt x="409" y="7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7B055042-A3CC-9D4E-93A4-41F547841F0A}"/>
                  </a:ext>
                </a:extLst>
              </p:cNvPr>
              <p:cNvSpPr/>
              <p:nvPr/>
            </p:nvSpPr>
            <p:spPr>
              <a:xfrm>
                <a:off x="19523296" y="5265502"/>
                <a:ext cx="724560" cy="1264736"/>
              </a:xfrm>
              <a:custGeom>
                <a:avLst/>
                <a:gdLst>
                  <a:gd name="connsiteX0" fmla="*/ 358014 w 724560"/>
                  <a:gd name="connsiteY0" fmla="*/ 17360 h 1264736"/>
                  <a:gd name="connsiteX1" fmla="*/ 66688 w 724560"/>
                  <a:gd name="connsiteY1" fmla="*/ 180354 h 1264736"/>
                  <a:gd name="connsiteX2" fmla="*/ 16948 w 724560"/>
                  <a:gd name="connsiteY2" fmla="*/ 496577 h 1264736"/>
                  <a:gd name="connsiteX3" fmla="*/ 94044 w 724560"/>
                  <a:gd name="connsiteY3" fmla="*/ 744325 h 1264736"/>
                  <a:gd name="connsiteX4" fmla="*/ 214664 w 724560"/>
                  <a:gd name="connsiteY4" fmla="*/ 770470 h 1264736"/>
                  <a:gd name="connsiteX5" fmla="*/ 224612 w 724560"/>
                  <a:gd name="connsiteY5" fmla="*/ 770470 h 1264736"/>
                  <a:gd name="connsiteX6" fmla="*/ 224612 w 724560"/>
                  <a:gd name="connsiteY6" fmla="*/ 992074 h 1264736"/>
                  <a:gd name="connsiteX7" fmla="*/ 215906 w 724560"/>
                  <a:gd name="connsiteY7" fmla="*/ 993319 h 1264736"/>
                  <a:gd name="connsiteX8" fmla="*/ 99018 w 724560"/>
                  <a:gd name="connsiteY8" fmla="*/ 1008259 h 1264736"/>
                  <a:gd name="connsiteX9" fmla="*/ 259428 w 724560"/>
                  <a:gd name="connsiteY9" fmla="*/ 1243558 h 1264736"/>
                  <a:gd name="connsiteX10" fmla="*/ 632476 w 724560"/>
                  <a:gd name="connsiteY10" fmla="*/ 1086692 h 1264736"/>
                  <a:gd name="connsiteX11" fmla="*/ 688432 w 724560"/>
                  <a:gd name="connsiteY11" fmla="*/ 1035648 h 1264736"/>
                  <a:gd name="connsiteX12" fmla="*/ 515588 w 724560"/>
                  <a:gd name="connsiteY12" fmla="*/ 995809 h 1264736"/>
                  <a:gd name="connsiteX13" fmla="*/ 508126 w 724560"/>
                  <a:gd name="connsiteY13" fmla="*/ 995809 h 1264736"/>
                  <a:gd name="connsiteX14" fmla="*/ 506884 w 724560"/>
                  <a:gd name="connsiteY14" fmla="*/ 642238 h 1264736"/>
                  <a:gd name="connsiteX15" fmla="*/ 509370 w 724560"/>
                  <a:gd name="connsiteY15" fmla="*/ 638503 h 1264736"/>
                  <a:gd name="connsiteX16" fmla="*/ 605120 w 724560"/>
                  <a:gd name="connsiteY16" fmla="*/ 456737 h 1264736"/>
                  <a:gd name="connsiteX17" fmla="*/ 473310 w 724560"/>
                  <a:gd name="connsiteY17" fmla="*/ 49632 h 1264736"/>
                  <a:gd name="connsiteX18" fmla="*/ 358014 w 724560"/>
                  <a:gd name="connsiteY18" fmla="*/ 17360 h 1264736"/>
                  <a:gd name="connsiteX19" fmla="*/ 360268 w 724560"/>
                  <a:gd name="connsiteY19" fmla="*/ 790 h 1264736"/>
                  <a:gd name="connsiteX20" fmla="*/ 482048 w 724560"/>
                  <a:gd name="connsiteY20" fmla="*/ 34677 h 1264736"/>
                  <a:gd name="connsiteX21" fmla="*/ 622582 w 724560"/>
                  <a:gd name="connsiteY21" fmla="*/ 461712 h 1264736"/>
                  <a:gd name="connsiteX22" fmla="*/ 525576 w 724560"/>
                  <a:gd name="connsiteY22" fmla="*/ 648462 h 1264736"/>
                  <a:gd name="connsiteX23" fmla="*/ 525576 w 724560"/>
                  <a:gd name="connsiteY23" fmla="*/ 982121 h 1264736"/>
                  <a:gd name="connsiteX24" fmla="*/ 709638 w 724560"/>
                  <a:gd name="connsiteY24" fmla="*/ 1025696 h 1264736"/>
                  <a:gd name="connsiteX25" fmla="*/ 724560 w 724560"/>
                  <a:gd name="connsiteY25" fmla="*/ 1030676 h 1264736"/>
                  <a:gd name="connsiteX26" fmla="*/ 712124 w 724560"/>
                  <a:gd name="connsiteY26" fmla="*/ 1040636 h 1264736"/>
                  <a:gd name="connsiteX27" fmla="*/ 646210 w 724560"/>
                  <a:gd name="connsiteY27" fmla="*/ 1099151 h 1264736"/>
                  <a:gd name="connsiteX28" fmla="*/ 315398 w 724560"/>
                  <a:gd name="connsiteY28" fmla="*/ 1264736 h 1264736"/>
                  <a:gd name="connsiteX29" fmla="*/ 258190 w 724560"/>
                  <a:gd name="connsiteY29" fmla="*/ 1261001 h 1264736"/>
                  <a:gd name="connsiteX30" fmla="*/ 84078 w 724560"/>
                  <a:gd name="connsiteY30" fmla="*/ 1003286 h 1264736"/>
                  <a:gd name="connsiteX31" fmla="*/ 84078 w 724560"/>
                  <a:gd name="connsiteY31" fmla="*/ 995816 h 1264736"/>
                  <a:gd name="connsiteX32" fmla="*/ 90296 w 724560"/>
                  <a:gd name="connsiteY32" fmla="*/ 994571 h 1264736"/>
                  <a:gd name="connsiteX33" fmla="*/ 208444 w 724560"/>
                  <a:gd name="connsiteY33" fmla="*/ 978386 h 1264736"/>
                  <a:gd name="connsiteX34" fmla="*/ 208444 w 724560"/>
                  <a:gd name="connsiteY34" fmla="*/ 787902 h 1264736"/>
                  <a:gd name="connsiteX35" fmla="*/ 207200 w 724560"/>
                  <a:gd name="connsiteY35" fmla="*/ 787902 h 1264736"/>
                  <a:gd name="connsiteX36" fmla="*/ 85322 w 724560"/>
                  <a:gd name="connsiteY36" fmla="*/ 760512 h 1264736"/>
                  <a:gd name="connsiteX37" fmla="*/ 754 w 724560"/>
                  <a:gd name="connsiteY37" fmla="*/ 497817 h 1264736"/>
                  <a:gd name="connsiteX38" fmla="*/ 52988 w 724560"/>
                  <a:gd name="connsiteY38" fmla="*/ 174117 h 1264736"/>
                  <a:gd name="connsiteX39" fmla="*/ 360268 w 724560"/>
                  <a:gd name="connsiteY39" fmla="*/ 790 h 126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4560" h="1264736">
                    <a:moveTo>
                      <a:pt x="358014" y="17360"/>
                    </a:moveTo>
                    <a:cubicBezTo>
                      <a:pt x="240620" y="9015"/>
                      <a:pt x="123578" y="70174"/>
                      <a:pt x="66688" y="180354"/>
                    </a:cubicBezTo>
                    <a:cubicBezTo>
                      <a:pt x="30626" y="252562"/>
                      <a:pt x="10732" y="372080"/>
                      <a:pt x="16948" y="496577"/>
                    </a:cubicBezTo>
                    <a:cubicBezTo>
                      <a:pt x="20678" y="619829"/>
                      <a:pt x="50522" y="715691"/>
                      <a:pt x="94044" y="744325"/>
                    </a:cubicBezTo>
                    <a:cubicBezTo>
                      <a:pt x="120158" y="761755"/>
                      <a:pt x="163680" y="771715"/>
                      <a:pt x="214664" y="770470"/>
                    </a:cubicBezTo>
                    <a:lnTo>
                      <a:pt x="224612" y="770470"/>
                    </a:lnTo>
                    <a:lnTo>
                      <a:pt x="224612" y="992074"/>
                    </a:lnTo>
                    <a:lnTo>
                      <a:pt x="215906" y="993319"/>
                    </a:lnTo>
                    <a:cubicBezTo>
                      <a:pt x="176116" y="995809"/>
                      <a:pt x="137568" y="1000789"/>
                      <a:pt x="99018" y="1008259"/>
                    </a:cubicBezTo>
                    <a:cubicBezTo>
                      <a:pt x="97776" y="1091672"/>
                      <a:pt x="120158" y="1224884"/>
                      <a:pt x="259428" y="1243558"/>
                    </a:cubicBezTo>
                    <a:cubicBezTo>
                      <a:pt x="445952" y="1265968"/>
                      <a:pt x="549162" y="1166370"/>
                      <a:pt x="632476" y="1086692"/>
                    </a:cubicBezTo>
                    <a:cubicBezTo>
                      <a:pt x="652372" y="1068018"/>
                      <a:pt x="669780" y="1050588"/>
                      <a:pt x="688432" y="1035648"/>
                    </a:cubicBezTo>
                    <a:cubicBezTo>
                      <a:pt x="632476" y="1015729"/>
                      <a:pt x="574032" y="1003279"/>
                      <a:pt x="515588" y="995809"/>
                    </a:cubicBezTo>
                    <a:lnTo>
                      <a:pt x="508126" y="995809"/>
                    </a:lnTo>
                    <a:lnTo>
                      <a:pt x="506884" y="642238"/>
                    </a:lnTo>
                    <a:lnTo>
                      <a:pt x="509370" y="638503"/>
                    </a:lnTo>
                    <a:cubicBezTo>
                      <a:pt x="555380" y="588704"/>
                      <a:pt x="587710" y="527701"/>
                      <a:pt x="605120" y="456737"/>
                    </a:cubicBezTo>
                    <a:cubicBezTo>
                      <a:pt x="673512" y="182844"/>
                      <a:pt x="535484" y="79512"/>
                      <a:pt x="473310" y="49632"/>
                    </a:cubicBezTo>
                    <a:cubicBezTo>
                      <a:pt x="436316" y="30647"/>
                      <a:pt x="397146" y="20142"/>
                      <a:pt x="358014" y="17360"/>
                    </a:cubicBezTo>
                    <a:close/>
                    <a:moveTo>
                      <a:pt x="360268" y="790"/>
                    </a:moveTo>
                    <a:cubicBezTo>
                      <a:pt x="401522" y="3708"/>
                      <a:pt x="442874" y="14757"/>
                      <a:pt x="482048" y="34677"/>
                    </a:cubicBezTo>
                    <a:cubicBezTo>
                      <a:pt x="620094" y="103152"/>
                      <a:pt x="672328" y="263757"/>
                      <a:pt x="622582" y="461712"/>
                    </a:cubicBezTo>
                    <a:cubicBezTo>
                      <a:pt x="605170" y="535167"/>
                      <a:pt x="571592" y="597417"/>
                      <a:pt x="525576" y="648462"/>
                    </a:cubicBezTo>
                    <a:lnTo>
                      <a:pt x="525576" y="982121"/>
                    </a:lnTo>
                    <a:cubicBezTo>
                      <a:pt x="589002" y="989591"/>
                      <a:pt x="651186" y="1004531"/>
                      <a:pt x="709638" y="1025696"/>
                    </a:cubicBezTo>
                    <a:lnTo>
                      <a:pt x="724560" y="1030676"/>
                    </a:lnTo>
                    <a:lnTo>
                      <a:pt x="712124" y="1040636"/>
                    </a:lnTo>
                    <a:cubicBezTo>
                      <a:pt x="690982" y="1056821"/>
                      <a:pt x="668596" y="1077986"/>
                      <a:pt x="646210" y="1099151"/>
                    </a:cubicBezTo>
                    <a:cubicBezTo>
                      <a:pt x="567860" y="1173851"/>
                      <a:pt x="474586" y="1264736"/>
                      <a:pt x="315398" y="1264736"/>
                    </a:cubicBezTo>
                    <a:cubicBezTo>
                      <a:pt x="297988" y="1264736"/>
                      <a:pt x="278088" y="1264736"/>
                      <a:pt x="258190" y="1261001"/>
                    </a:cubicBezTo>
                    <a:cubicBezTo>
                      <a:pt x="191032" y="1252286"/>
                      <a:pt x="79104" y="1207466"/>
                      <a:pt x="84078" y="1003286"/>
                    </a:cubicBezTo>
                    <a:lnTo>
                      <a:pt x="84078" y="995816"/>
                    </a:lnTo>
                    <a:lnTo>
                      <a:pt x="90296" y="994571"/>
                    </a:lnTo>
                    <a:cubicBezTo>
                      <a:pt x="128850" y="985856"/>
                      <a:pt x="168648" y="980876"/>
                      <a:pt x="208444" y="978386"/>
                    </a:cubicBezTo>
                    <a:lnTo>
                      <a:pt x="208444" y="787902"/>
                    </a:lnTo>
                    <a:lnTo>
                      <a:pt x="207200" y="787902"/>
                    </a:lnTo>
                    <a:cubicBezTo>
                      <a:pt x="156210" y="787902"/>
                      <a:pt x="112682" y="777942"/>
                      <a:pt x="85322" y="760512"/>
                    </a:cubicBezTo>
                    <a:cubicBezTo>
                      <a:pt x="36820" y="726897"/>
                      <a:pt x="5728" y="629787"/>
                      <a:pt x="754" y="497817"/>
                    </a:cubicBezTo>
                    <a:cubicBezTo>
                      <a:pt x="-4220" y="372072"/>
                      <a:pt x="15678" y="248817"/>
                      <a:pt x="52988" y="174117"/>
                    </a:cubicBezTo>
                    <a:cubicBezTo>
                      <a:pt x="113616" y="56465"/>
                      <a:pt x="236504" y="-7964"/>
                      <a:pt x="360268" y="7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C1ABFD83-DF36-6C4A-90B4-3939A8EC81AF}"/>
                  </a:ext>
                </a:extLst>
              </p:cNvPr>
              <p:cNvSpPr/>
              <p:nvPr/>
            </p:nvSpPr>
            <p:spPr>
              <a:xfrm>
                <a:off x="18162401" y="6269780"/>
                <a:ext cx="2758183" cy="20388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5" h="1637">
                    <a:moveTo>
                      <a:pt x="2213" y="1056"/>
                    </a:moveTo>
                    <a:cubicBezTo>
                      <a:pt x="2203" y="964"/>
                      <a:pt x="2112" y="591"/>
                      <a:pt x="2062" y="439"/>
                    </a:cubicBezTo>
                    <a:cubicBezTo>
                      <a:pt x="2018" y="304"/>
                      <a:pt x="1932" y="190"/>
                      <a:pt x="1822" y="110"/>
                    </a:cubicBezTo>
                    <a:cubicBezTo>
                      <a:pt x="1773" y="74"/>
                      <a:pt x="1718" y="45"/>
                      <a:pt x="1659" y="24"/>
                    </a:cubicBezTo>
                    <a:cubicBezTo>
                      <a:pt x="1579" y="85"/>
                      <a:pt x="1496" y="225"/>
                      <a:pt x="1300" y="200"/>
                    </a:cubicBezTo>
                    <a:cubicBezTo>
                      <a:pt x="1179" y="186"/>
                      <a:pt x="1164" y="66"/>
                      <a:pt x="1165" y="0"/>
                    </a:cubicBezTo>
                    <a:cubicBezTo>
                      <a:pt x="1134" y="6"/>
                      <a:pt x="1102" y="16"/>
                      <a:pt x="1072" y="27"/>
                    </a:cubicBezTo>
                    <a:cubicBezTo>
                      <a:pt x="997" y="55"/>
                      <a:pt x="928" y="97"/>
                      <a:pt x="868" y="150"/>
                    </a:cubicBezTo>
                    <a:lnTo>
                      <a:pt x="719" y="282"/>
                    </a:lnTo>
                    <a:lnTo>
                      <a:pt x="573" y="401"/>
                    </a:lnTo>
                    <a:lnTo>
                      <a:pt x="231" y="53"/>
                    </a:lnTo>
                    <a:cubicBezTo>
                      <a:pt x="231" y="53"/>
                      <a:pt x="153" y="44"/>
                      <a:pt x="74" y="119"/>
                    </a:cubicBezTo>
                    <a:cubicBezTo>
                      <a:pt x="19" y="171"/>
                      <a:pt x="0" y="252"/>
                      <a:pt x="0" y="252"/>
                    </a:cubicBezTo>
                    <a:cubicBezTo>
                      <a:pt x="0" y="252"/>
                      <a:pt x="43" y="313"/>
                      <a:pt x="180" y="466"/>
                    </a:cubicBezTo>
                    <a:cubicBezTo>
                      <a:pt x="316" y="620"/>
                      <a:pt x="431" y="745"/>
                      <a:pt x="496" y="786"/>
                    </a:cubicBezTo>
                    <a:cubicBezTo>
                      <a:pt x="561" y="827"/>
                      <a:pt x="659" y="798"/>
                      <a:pt x="740" y="760"/>
                    </a:cubicBezTo>
                    <a:cubicBezTo>
                      <a:pt x="821" y="721"/>
                      <a:pt x="886" y="672"/>
                      <a:pt x="886" y="672"/>
                    </a:cubicBezTo>
                    <a:cubicBezTo>
                      <a:pt x="886" y="672"/>
                      <a:pt x="911" y="731"/>
                      <a:pt x="915" y="819"/>
                    </a:cubicBezTo>
                    <a:cubicBezTo>
                      <a:pt x="921" y="906"/>
                      <a:pt x="907" y="1021"/>
                      <a:pt x="893" y="1176"/>
                    </a:cubicBezTo>
                    <a:cubicBezTo>
                      <a:pt x="879" y="1330"/>
                      <a:pt x="1049" y="1380"/>
                      <a:pt x="1237" y="1385"/>
                    </a:cubicBezTo>
                    <a:cubicBezTo>
                      <a:pt x="1425" y="1389"/>
                      <a:pt x="1632" y="1348"/>
                      <a:pt x="1690" y="1320"/>
                    </a:cubicBezTo>
                    <a:cubicBezTo>
                      <a:pt x="1749" y="1293"/>
                      <a:pt x="1755" y="1221"/>
                      <a:pt x="1746" y="1139"/>
                    </a:cubicBezTo>
                    <a:cubicBezTo>
                      <a:pt x="1737" y="1056"/>
                      <a:pt x="1711" y="964"/>
                      <a:pt x="1707" y="891"/>
                    </a:cubicBezTo>
                    <a:cubicBezTo>
                      <a:pt x="1702" y="819"/>
                      <a:pt x="1713" y="749"/>
                      <a:pt x="1725" y="697"/>
                    </a:cubicBezTo>
                    <a:cubicBezTo>
                      <a:pt x="1737" y="646"/>
                      <a:pt x="1751" y="613"/>
                      <a:pt x="1751" y="613"/>
                    </a:cubicBezTo>
                    <a:lnTo>
                      <a:pt x="1948" y="1126"/>
                    </a:lnTo>
                    <a:lnTo>
                      <a:pt x="1975" y="1625"/>
                    </a:lnTo>
                    <a:cubicBezTo>
                      <a:pt x="1975" y="1625"/>
                      <a:pt x="2017" y="1637"/>
                      <a:pt x="2065" y="1637"/>
                    </a:cubicBezTo>
                    <a:cubicBezTo>
                      <a:pt x="2113" y="1637"/>
                      <a:pt x="2183" y="1637"/>
                      <a:pt x="2195" y="1615"/>
                    </a:cubicBezTo>
                    <a:cubicBezTo>
                      <a:pt x="2198" y="1608"/>
                      <a:pt x="2222" y="1137"/>
                      <a:pt x="2213" y="10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C81A3F32-3065-AF41-8E58-8448A6B45691}"/>
                  </a:ext>
                </a:extLst>
              </p:cNvPr>
              <p:cNvSpPr/>
              <p:nvPr/>
            </p:nvSpPr>
            <p:spPr>
              <a:xfrm>
                <a:off x="18153680" y="6258564"/>
                <a:ext cx="2774286" cy="2058771"/>
              </a:xfrm>
              <a:custGeom>
                <a:avLst/>
                <a:gdLst>
                  <a:gd name="connsiteX0" fmla="*/ 1451942 w 2774286"/>
                  <a:gd name="connsiteY0" fmla="*/ 21186 h 2058771"/>
                  <a:gd name="connsiteX1" fmla="*/ 1346098 w 2774286"/>
                  <a:gd name="connsiteY1" fmla="*/ 53568 h 2058771"/>
                  <a:gd name="connsiteX2" fmla="*/ 1094562 w 2774286"/>
                  <a:gd name="connsiteY2" fmla="*/ 205515 h 2058771"/>
                  <a:gd name="connsiteX3" fmla="*/ 910268 w 2774286"/>
                  <a:gd name="connsiteY3" fmla="*/ 368670 h 2058771"/>
                  <a:gd name="connsiteX4" fmla="*/ 720994 w 2774286"/>
                  <a:gd name="connsiteY4" fmla="*/ 521862 h 2058771"/>
                  <a:gd name="connsiteX5" fmla="*/ 292636 w 2774286"/>
                  <a:gd name="connsiteY5" fmla="*/ 85950 h 2058771"/>
                  <a:gd name="connsiteX6" fmla="*/ 105854 w 2774286"/>
                  <a:gd name="connsiteY6" fmla="*/ 165660 h 2058771"/>
                  <a:gd name="connsiteX7" fmla="*/ 17442 w 2774286"/>
                  <a:gd name="connsiteY7" fmla="*/ 323833 h 2058771"/>
                  <a:gd name="connsiteX8" fmla="*/ 237846 w 2774286"/>
                  <a:gd name="connsiteY8" fmla="*/ 586626 h 2058771"/>
                  <a:gd name="connsiteX9" fmla="*/ 631338 w 2774286"/>
                  <a:gd name="connsiteY9" fmla="*/ 982682 h 2058771"/>
                  <a:gd name="connsiteX10" fmla="*/ 926456 w 2774286"/>
                  <a:gd name="connsiteY10" fmla="*/ 950300 h 2058771"/>
                  <a:gd name="connsiteX11" fmla="*/ 1107014 w 2774286"/>
                  <a:gd name="connsiteY11" fmla="*/ 841945 h 2058771"/>
                  <a:gd name="connsiteX12" fmla="*/ 1115732 w 2774286"/>
                  <a:gd name="connsiteY12" fmla="*/ 834473 h 2058771"/>
                  <a:gd name="connsiteX13" fmla="*/ 1119466 w 2774286"/>
                  <a:gd name="connsiteY13" fmla="*/ 844436 h 2058771"/>
                  <a:gd name="connsiteX14" fmla="*/ 1156824 w 2774286"/>
                  <a:gd name="connsiteY14" fmla="*/ 1030010 h 2058771"/>
                  <a:gd name="connsiteX15" fmla="*/ 1138146 w 2774286"/>
                  <a:gd name="connsiteY15" fmla="*/ 1370021 h 2058771"/>
                  <a:gd name="connsiteX16" fmla="*/ 1129428 w 2774286"/>
                  <a:gd name="connsiteY16" fmla="*/ 1475885 h 2058771"/>
                  <a:gd name="connsiteX17" fmla="*/ 1170522 w 2774286"/>
                  <a:gd name="connsiteY17" fmla="*/ 1614131 h 2058771"/>
                  <a:gd name="connsiteX18" fmla="*/ 1549070 w 2774286"/>
                  <a:gd name="connsiteY18" fmla="*/ 1727468 h 2058771"/>
                  <a:gd name="connsiteX19" fmla="*/ 2109422 w 2774286"/>
                  <a:gd name="connsiteY19" fmla="*/ 1647759 h 2058771"/>
                  <a:gd name="connsiteX20" fmla="*/ 2174172 w 2774286"/>
                  <a:gd name="connsiteY20" fmla="*/ 1431049 h 2058771"/>
                  <a:gd name="connsiteX21" fmla="*/ 2150514 w 2774286"/>
                  <a:gd name="connsiteY21" fmla="*/ 1285330 h 2058771"/>
                  <a:gd name="connsiteX22" fmla="*/ 2125610 w 2774286"/>
                  <a:gd name="connsiteY22" fmla="*/ 1120929 h 2058771"/>
                  <a:gd name="connsiteX23" fmla="*/ 2148024 w 2774286"/>
                  <a:gd name="connsiteY23" fmla="*/ 878064 h 2058771"/>
                  <a:gd name="connsiteX24" fmla="*/ 2181644 w 2774286"/>
                  <a:gd name="connsiteY24" fmla="*/ 772199 h 2058771"/>
                  <a:gd name="connsiteX25" fmla="*/ 2189116 w 2774286"/>
                  <a:gd name="connsiteY25" fmla="*/ 752272 h 2058771"/>
                  <a:gd name="connsiteX26" fmla="*/ 2443142 w 2774286"/>
                  <a:gd name="connsiteY26" fmla="*/ 1413612 h 2058771"/>
                  <a:gd name="connsiteX27" fmla="*/ 2475518 w 2774286"/>
                  <a:gd name="connsiteY27" fmla="*/ 2028870 h 2058771"/>
                  <a:gd name="connsiteX28" fmla="*/ 2580116 w 2774286"/>
                  <a:gd name="connsiteY28" fmla="*/ 2042570 h 2058771"/>
                  <a:gd name="connsiteX29" fmla="*/ 2582608 w 2774286"/>
                  <a:gd name="connsiteY29" fmla="*/ 2042570 h 2058771"/>
                  <a:gd name="connsiteX30" fmla="*/ 2733280 w 2774286"/>
                  <a:gd name="connsiteY30" fmla="*/ 2020152 h 2058771"/>
                  <a:gd name="connsiteX31" fmla="*/ 2755694 w 2774286"/>
                  <a:gd name="connsiteY31" fmla="*/ 1326430 h 2058771"/>
                  <a:gd name="connsiteX32" fmla="*/ 2568910 w 2774286"/>
                  <a:gd name="connsiteY32" fmla="*/ 560471 h 2058771"/>
                  <a:gd name="connsiteX33" fmla="*/ 2273792 w 2774286"/>
                  <a:gd name="connsiteY33" fmla="*/ 155696 h 2058771"/>
                  <a:gd name="connsiteX34" fmla="*/ 2077046 w 2774286"/>
                  <a:gd name="connsiteY34" fmla="*/ 51077 h 2058771"/>
                  <a:gd name="connsiteX35" fmla="*/ 2014784 w 2774286"/>
                  <a:gd name="connsiteY35" fmla="*/ 107123 h 2058771"/>
                  <a:gd name="connsiteX36" fmla="*/ 1626274 w 2774286"/>
                  <a:gd name="connsiteY36" fmla="*/ 269033 h 2058771"/>
                  <a:gd name="connsiteX37" fmla="*/ 1451942 w 2774286"/>
                  <a:gd name="connsiteY37" fmla="*/ 21186 h 2058771"/>
                  <a:gd name="connsiteX38" fmla="*/ 1469374 w 2774286"/>
                  <a:gd name="connsiteY38" fmla="*/ 0 h 2058771"/>
                  <a:gd name="connsiteX39" fmla="*/ 1468130 w 2774286"/>
                  <a:gd name="connsiteY39" fmla="*/ 11210 h 2058771"/>
                  <a:gd name="connsiteX40" fmla="*/ 1628764 w 2774286"/>
                  <a:gd name="connsiteY40" fmla="*/ 252832 h 2058771"/>
                  <a:gd name="connsiteX41" fmla="*/ 2002334 w 2774286"/>
                  <a:gd name="connsiteY41" fmla="*/ 95902 h 2058771"/>
                  <a:gd name="connsiteX42" fmla="*/ 2070822 w 2774286"/>
                  <a:gd name="connsiteY42" fmla="*/ 34874 h 2058771"/>
                  <a:gd name="connsiteX43" fmla="*/ 2073312 w 2774286"/>
                  <a:gd name="connsiteY43" fmla="*/ 32383 h 2058771"/>
                  <a:gd name="connsiteX44" fmla="*/ 2078292 w 2774286"/>
                  <a:gd name="connsiteY44" fmla="*/ 33628 h 2058771"/>
                  <a:gd name="connsiteX45" fmla="*/ 2282512 w 2774286"/>
                  <a:gd name="connsiteY45" fmla="*/ 141984 h 2058771"/>
                  <a:gd name="connsiteX46" fmla="*/ 2585102 w 2774286"/>
                  <a:gd name="connsiteY46" fmla="*/ 555482 h 2058771"/>
                  <a:gd name="connsiteX47" fmla="*/ 2771888 w 2774286"/>
                  <a:gd name="connsiteY47" fmla="*/ 1325186 h 2058771"/>
                  <a:gd name="connsiteX48" fmla="*/ 2748228 w 2774286"/>
                  <a:gd name="connsiteY48" fmla="*/ 2027634 h 2058771"/>
                  <a:gd name="connsiteX49" fmla="*/ 2582612 w 2774286"/>
                  <a:gd name="connsiteY49" fmla="*/ 2058771 h 2058771"/>
                  <a:gd name="connsiteX50" fmla="*/ 2580122 w 2774286"/>
                  <a:gd name="connsiteY50" fmla="*/ 2058771 h 2058771"/>
                  <a:gd name="connsiteX51" fmla="*/ 2465560 w 2774286"/>
                  <a:gd name="connsiteY51" fmla="*/ 2042580 h 2058771"/>
                  <a:gd name="connsiteX52" fmla="*/ 2459334 w 2774286"/>
                  <a:gd name="connsiteY52" fmla="*/ 2041335 h 2058771"/>
                  <a:gd name="connsiteX53" fmla="*/ 2459334 w 2774286"/>
                  <a:gd name="connsiteY53" fmla="*/ 2035107 h 2058771"/>
                  <a:gd name="connsiteX54" fmla="*/ 2425712 w 2774286"/>
                  <a:gd name="connsiteY54" fmla="*/ 1416106 h 2058771"/>
                  <a:gd name="connsiteX55" fmla="*/ 2189118 w 2774286"/>
                  <a:gd name="connsiteY55" fmla="*/ 798350 h 2058771"/>
                  <a:gd name="connsiteX56" fmla="*/ 2165460 w 2774286"/>
                  <a:gd name="connsiteY56" fmla="*/ 881797 h 2058771"/>
                  <a:gd name="connsiteX57" fmla="*/ 2143044 w 2774286"/>
                  <a:gd name="connsiteY57" fmla="*/ 1120928 h 2058771"/>
                  <a:gd name="connsiteX58" fmla="*/ 2167950 w 2774286"/>
                  <a:gd name="connsiteY58" fmla="*/ 1282840 h 2058771"/>
                  <a:gd name="connsiteX59" fmla="*/ 2191610 w 2774286"/>
                  <a:gd name="connsiteY59" fmla="*/ 1428561 h 2058771"/>
                  <a:gd name="connsiteX60" fmla="*/ 2116896 w 2774286"/>
                  <a:gd name="connsiteY60" fmla="*/ 1662710 h 2058771"/>
                  <a:gd name="connsiteX61" fmla="*/ 1549070 w 2774286"/>
                  <a:gd name="connsiteY61" fmla="*/ 1743666 h 2058771"/>
                  <a:gd name="connsiteX62" fmla="*/ 1158066 w 2774286"/>
                  <a:gd name="connsiteY62" fmla="*/ 1625346 h 2058771"/>
                  <a:gd name="connsiteX63" fmla="*/ 1111992 w 2774286"/>
                  <a:gd name="connsiteY63" fmla="*/ 1474643 h 2058771"/>
                  <a:gd name="connsiteX64" fmla="*/ 1121954 w 2774286"/>
                  <a:gd name="connsiteY64" fmla="*/ 1368778 h 2058771"/>
                  <a:gd name="connsiteX65" fmla="*/ 1140632 w 2774286"/>
                  <a:gd name="connsiteY65" fmla="*/ 1031254 h 2058771"/>
                  <a:gd name="connsiteX66" fmla="*/ 1108256 w 2774286"/>
                  <a:gd name="connsiteY66" fmla="*/ 861869 h 2058771"/>
                  <a:gd name="connsiteX67" fmla="*/ 933924 w 2774286"/>
                  <a:gd name="connsiteY67" fmla="*/ 965244 h 2058771"/>
                  <a:gd name="connsiteX68" fmla="*/ 622616 w 2774286"/>
                  <a:gd name="connsiteY68" fmla="*/ 997626 h 2058771"/>
                  <a:gd name="connsiteX69" fmla="*/ 226632 w 2774286"/>
                  <a:gd name="connsiteY69" fmla="*/ 597828 h 2058771"/>
                  <a:gd name="connsiteX70" fmla="*/ 1246 w 2774286"/>
                  <a:gd name="connsiteY70" fmla="*/ 328806 h 2058771"/>
                  <a:gd name="connsiteX71" fmla="*/ 0 w 2774286"/>
                  <a:gd name="connsiteY71" fmla="*/ 326315 h 2058771"/>
                  <a:gd name="connsiteX72" fmla="*/ 0 w 2774286"/>
                  <a:gd name="connsiteY72" fmla="*/ 322578 h 2058771"/>
                  <a:gd name="connsiteX73" fmla="*/ 94638 w 2774286"/>
                  <a:gd name="connsiteY73" fmla="*/ 153194 h 2058771"/>
                  <a:gd name="connsiteX74" fmla="*/ 297610 w 2774286"/>
                  <a:gd name="connsiteY74" fmla="*/ 68501 h 2058771"/>
                  <a:gd name="connsiteX75" fmla="*/ 300102 w 2774286"/>
                  <a:gd name="connsiteY75" fmla="*/ 69747 h 2058771"/>
                  <a:gd name="connsiteX76" fmla="*/ 722234 w 2774286"/>
                  <a:gd name="connsiteY76" fmla="*/ 499436 h 2058771"/>
                  <a:gd name="connsiteX77" fmla="*/ 899058 w 2774286"/>
                  <a:gd name="connsiteY77" fmla="*/ 356206 h 2058771"/>
                  <a:gd name="connsiteX78" fmla="*/ 1083352 w 2774286"/>
                  <a:gd name="connsiteY78" fmla="*/ 191803 h 2058771"/>
                  <a:gd name="connsiteX79" fmla="*/ 1339870 w 2774286"/>
                  <a:gd name="connsiteY79" fmla="*/ 37365 h 2058771"/>
                  <a:gd name="connsiteX80" fmla="*/ 1458168 w 2774286"/>
                  <a:gd name="connsiteY80" fmla="*/ 2491 h 205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774286" h="2058771">
                    <a:moveTo>
                      <a:pt x="1451942" y="21186"/>
                    </a:moveTo>
                    <a:cubicBezTo>
                      <a:pt x="1415830" y="29904"/>
                      <a:pt x="1379720" y="39868"/>
                      <a:pt x="1346098" y="53568"/>
                    </a:cubicBezTo>
                    <a:cubicBezTo>
                      <a:pt x="1253952" y="88441"/>
                      <a:pt x="1169276" y="139505"/>
                      <a:pt x="1094562" y="205515"/>
                    </a:cubicBezTo>
                    <a:lnTo>
                      <a:pt x="910268" y="368670"/>
                    </a:lnTo>
                    <a:lnTo>
                      <a:pt x="720994" y="521862"/>
                    </a:lnTo>
                    <a:lnTo>
                      <a:pt x="292636" y="85950"/>
                    </a:lnTo>
                    <a:cubicBezTo>
                      <a:pt x="275204" y="84705"/>
                      <a:pt x="191774" y="84705"/>
                      <a:pt x="105854" y="165660"/>
                    </a:cubicBezTo>
                    <a:cubicBezTo>
                      <a:pt x="48572" y="220460"/>
                      <a:pt x="22422" y="303906"/>
                      <a:pt x="17442" y="323833"/>
                    </a:cubicBezTo>
                    <a:cubicBezTo>
                      <a:pt x="28650" y="338779"/>
                      <a:pt x="89666" y="418488"/>
                      <a:pt x="237846" y="586626"/>
                    </a:cubicBezTo>
                    <a:cubicBezTo>
                      <a:pt x="399726" y="765972"/>
                      <a:pt x="549154" y="931619"/>
                      <a:pt x="631338" y="982682"/>
                    </a:cubicBezTo>
                    <a:cubicBezTo>
                      <a:pt x="711032" y="1033746"/>
                      <a:pt x="836800" y="992646"/>
                      <a:pt x="926456" y="950300"/>
                    </a:cubicBezTo>
                    <a:cubicBezTo>
                      <a:pt x="1024830" y="902973"/>
                      <a:pt x="1105770" y="841945"/>
                      <a:pt x="1107014" y="841945"/>
                    </a:cubicBezTo>
                    <a:lnTo>
                      <a:pt x="1115732" y="834473"/>
                    </a:lnTo>
                    <a:lnTo>
                      <a:pt x="1119466" y="844436"/>
                    </a:lnTo>
                    <a:cubicBezTo>
                      <a:pt x="1120712" y="848173"/>
                      <a:pt x="1150598" y="921655"/>
                      <a:pt x="1156824" y="1030010"/>
                    </a:cubicBezTo>
                    <a:cubicBezTo>
                      <a:pt x="1161804" y="1118438"/>
                      <a:pt x="1151842" y="1229284"/>
                      <a:pt x="1138146" y="1370021"/>
                    </a:cubicBezTo>
                    <a:cubicBezTo>
                      <a:pt x="1135654" y="1403648"/>
                      <a:pt x="1131920" y="1438521"/>
                      <a:pt x="1129428" y="1475885"/>
                    </a:cubicBezTo>
                    <a:cubicBezTo>
                      <a:pt x="1123202" y="1530686"/>
                      <a:pt x="1138146" y="1576768"/>
                      <a:pt x="1170522" y="1614131"/>
                    </a:cubicBezTo>
                    <a:cubicBezTo>
                      <a:pt x="1232782" y="1683877"/>
                      <a:pt x="1364776" y="1722487"/>
                      <a:pt x="1549070" y="1727468"/>
                    </a:cubicBezTo>
                    <a:cubicBezTo>
                      <a:pt x="1778192" y="1733696"/>
                      <a:pt x="2034708" y="1683877"/>
                      <a:pt x="2109422" y="1647759"/>
                    </a:cubicBezTo>
                    <a:cubicBezTo>
                      <a:pt x="2167948" y="1619113"/>
                      <a:pt x="2187870" y="1551858"/>
                      <a:pt x="2174172" y="1431049"/>
                    </a:cubicBezTo>
                    <a:cubicBezTo>
                      <a:pt x="2169192" y="1383721"/>
                      <a:pt x="2159230" y="1333903"/>
                      <a:pt x="2150514" y="1285330"/>
                    </a:cubicBezTo>
                    <a:cubicBezTo>
                      <a:pt x="2139306" y="1226793"/>
                      <a:pt x="2129344" y="1170747"/>
                      <a:pt x="2125610" y="1120929"/>
                    </a:cubicBezTo>
                    <a:cubicBezTo>
                      <a:pt x="2119384" y="1026274"/>
                      <a:pt x="2134326" y="936600"/>
                      <a:pt x="2148024" y="878064"/>
                    </a:cubicBezTo>
                    <a:cubicBezTo>
                      <a:pt x="2164212" y="814545"/>
                      <a:pt x="2180400" y="773445"/>
                      <a:pt x="2181644" y="772199"/>
                    </a:cubicBezTo>
                    <a:lnTo>
                      <a:pt x="2189116" y="752272"/>
                    </a:lnTo>
                    <a:lnTo>
                      <a:pt x="2443142" y="1413612"/>
                    </a:lnTo>
                    <a:lnTo>
                      <a:pt x="2475518" y="2028870"/>
                    </a:lnTo>
                    <a:cubicBezTo>
                      <a:pt x="2490460" y="2032606"/>
                      <a:pt x="2532798" y="2042570"/>
                      <a:pt x="2580116" y="2042570"/>
                    </a:cubicBezTo>
                    <a:lnTo>
                      <a:pt x="2582608" y="2042570"/>
                    </a:lnTo>
                    <a:cubicBezTo>
                      <a:pt x="2632416" y="2042570"/>
                      <a:pt x="2720828" y="2042570"/>
                      <a:pt x="2733280" y="2020152"/>
                    </a:cubicBezTo>
                    <a:cubicBezTo>
                      <a:pt x="2738260" y="1991506"/>
                      <a:pt x="2765656" y="1426067"/>
                      <a:pt x="2755694" y="1326430"/>
                    </a:cubicBezTo>
                    <a:cubicBezTo>
                      <a:pt x="2743242" y="1213093"/>
                      <a:pt x="2629926" y="748536"/>
                      <a:pt x="2568910" y="560471"/>
                    </a:cubicBezTo>
                    <a:cubicBezTo>
                      <a:pt x="2515364" y="397316"/>
                      <a:pt x="2412012" y="256578"/>
                      <a:pt x="2273792" y="155696"/>
                    </a:cubicBezTo>
                    <a:cubicBezTo>
                      <a:pt x="2212776" y="112105"/>
                      <a:pt x="2146778" y="75987"/>
                      <a:pt x="2077046" y="51077"/>
                    </a:cubicBezTo>
                    <a:cubicBezTo>
                      <a:pt x="2057122" y="66023"/>
                      <a:pt x="2035952" y="87196"/>
                      <a:pt x="2014784" y="107123"/>
                    </a:cubicBezTo>
                    <a:cubicBezTo>
                      <a:pt x="1928864" y="190569"/>
                      <a:pt x="1821774" y="293942"/>
                      <a:pt x="1626274" y="269033"/>
                    </a:cubicBezTo>
                    <a:cubicBezTo>
                      <a:pt x="1560276" y="261560"/>
                      <a:pt x="1451942" y="217969"/>
                      <a:pt x="1451942" y="21186"/>
                    </a:cubicBezTo>
                    <a:close/>
                    <a:moveTo>
                      <a:pt x="1469374" y="0"/>
                    </a:moveTo>
                    <a:lnTo>
                      <a:pt x="1468130" y="11210"/>
                    </a:lnTo>
                    <a:cubicBezTo>
                      <a:pt x="1466884" y="93411"/>
                      <a:pt x="1485562" y="234150"/>
                      <a:pt x="1628764" y="252832"/>
                    </a:cubicBezTo>
                    <a:cubicBezTo>
                      <a:pt x="1815548" y="275250"/>
                      <a:pt x="1918904" y="175612"/>
                      <a:pt x="2002334" y="95902"/>
                    </a:cubicBezTo>
                    <a:cubicBezTo>
                      <a:pt x="2025994" y="73483"/>
                      <a:pt x="2048408" y="51065"/>
                      <a:pt x="2070822" y="34874"/>
                    </a:cubicBezTo>
                    <a:lnTo>
                      <a:pt x="2073312" y="32383"/>
                    </a:lnTo>
                    <a:lnTo>
                      <a:pt x="2078292" y="33628"/>
                    </a:lnTo>
                    <a:cubicBezTo>
                      <a:pt x="2151762" y="59783"/>
                      <a:pt x="2220250" y="95902"/>
                      <a:pt x="2282512" y="141984"/>
                    </a:cubicBezTo>
                    <a:cubicBezTo>
                      <a:pt x="2425712" y="245359"/>
                      <a:pt x="2530312" y="388589"/>
                      <a:pt x="2585102" y="555482"/>
                    </a:cubicBezTo>
                    <a:cubicBezTo>
                      <a:pt x="2646120" y="743549"/>
                      <a:pt x="2759436" y="1211848"/>
                      <a:pt x="2771888" y="1325186"/>
                    </a:cubicBezTo>
                    <a:cubicBezTo>
                      <a:pt x="2781850" y="1416106"/>
                      <a:pt x="2758190" y="2008952"/>
                      <a:pt x="2748228" y="2027634"/>
                    </a:cubicBezTo>
                    <a:cubicBezTo>
                      <a:pt x="2734530" y="2056280"/>
                      <a:pt x="2666042" y="2058771"/>
                      <a:pt x="2582612" y="2058771"/>
                    </a:cubicBezTo>
                    <a:lnTo>
                      <a:pt x="2580122" y="2058771"/>
                    </a:lnTo>
                    <a:cubicBezTo>
                      <a:pt x="2519106" y="2058771"/>
                      <a:pt x="2468050" y="2043825"/>
                      <a:pt x="2465560" y="2042580"/>
                    </a:cubicBezTo>
                    <a:lnTo>
                      <a:pt x="2459334" y="2041335"/>
                    </a:lnTo>
                    <a:lnTo>
                      <a:pt x="2459334" y="2035107"/>
                    </a:lnTo>
                    <a:lnTo>
                      <a:pt x="2425712" y="1416106"/>
                    </a:lnTo>
                    <a:lnTo>
                      <a:pt x="2189118" y="798350"/>
                    </a:lnTo>
                    <a:cubicBezTo>
                      <a:pt x="2182892" y="817032"/>
                      <a:pt x="2172930" y="845678"/>
                      <a:pt x="2165460" y="881797"/>
                    </a:cubicBezTo>
                    <a:cubicBezTo>
                      <a:pt x="2151762" y="940334"/>
                      <a:pt x="2136820" y="1028763"/>
                      <a:pt x="2143044" y="1120928"/>
                    </a:cubicBezTo>
                    <a:cubicBezTo>
                      <a:pt x="2145536" y="1168256"/>
                      <a:pt x="2155498" y="1223057"/>
                      <a:pt x="2167950" y="1282840"/>
                    </a:cubicBezTo>
                    <a:cubicBezTo>
                      <a:pt x="2176666" y="1331413"/>
                      <a:pt x="2185384" y="1381233"/>
                      <a:pt x="2191610" y="1428561"/>
                    </a:cubicBezTo>
                    <a:cubicBezTo>
                      <a:pt x="2201572" y="1516989"/>
                      <a:pt x="2201572" y="1622855"/>
                      <a:pt x="2116896" y="1662710"/>
                    </a:cubicBezTo>
                    <a:cubicBezTo>
                      <a:pt x="2039690" y="1700074"/>
                      <a:pt x="1780682" y="1749893"/>
                      <a:pt x="1549070" y="1743666"/>
                    </a:cubicBezTo>
                    <a:cubicBezTo>
                      <a:pt x="1417074" y="1741175"/>
                      <a:pt x="1240252" y="1717511"/>
                      <a:pt x="1158066" y="1625346"/>
                    </a:cubicBezTo>
                    <a:cubicBezTo>
                      <a:pt x="1121954" y="1584245"/>
                      <a:pt x="1107012" y="1534426"/>
                      <a:pt x="1111992" y="1474643"/>
                    </a:cubicBezTo>
                    <a:cubicBezTo>
                      <a:pt x="1114484" y="1437279"/>
                      <a:pt x="1118218" y="1402406"/>
                      <a:pt x="1121954" y="1368778"/>
                    </a:cubicBezTo>
                    <a:cubicBezTo>
                      <a:pt x="1134406" y="1228039"/>
                      <a:pt x="1145614" y="1118437"/>
                      <a:pt x="1140632" y="1031254"/>
                    </a:cubicBezTo>
                    <a:cubicBezTo>
                      <a:pt x="1135652" y="947807"/>
                      <a:pt x="1116974" y="885533"/>
                      <a:pt x="1108256" y="861869"/>
                    </a:cubicBezTo>
                    <a:cubicBezTo>
                      <a:pt x="1083352" y="879306"/>
                      <a:pt x="1014864" y="926634"/>
                      <a:pt x="933924" y="965244"/>
                    </a:cubicBezTo>
                    <a:cubicBezTo>
                      <a:pt x="796948" y="1030008"/>
                      <a:pt x="692350" y="1041218"/>
                      <a:pt x="622616" y="997626"/>
                    </a:cubicBezTo>
                    <a:cubicBezTo>
                      <a:pt x="537940" y="944071"/>
                      <a:pt x="393494" y="784650"/>
                      <a:pt x="226632" y="597828"/>
                    </a:cubicBezTo>
                    <a:cubicBezTo>
                      <a:pt x="57280" y="408516"/>
                      <a:pt x="2490" y="330051"/>
                      <a:pt x="1246" y="328806"/>
                    </a:cubicBezTo>
                    <a:lnTo>
                      <a:pt x="0" y="326315"/>
                    </a:lnTo>
                    <a:lnTo>
                      <a:pt x="0" y="322578"/>
                    </a:lnTo>
                    <a:cubicBezTo>
                      <a:pt x="1246" y="318842"/>
                      <a:pt x="24904" y="219204"/>
                      <a:pt x="94638" y="153194"/>
                    </a:cubicBezTo>
                    <a:cubicBezTo>
                      <a:pt x="195502" y="58538"/>
                      <a:pt x="293874" y="68501"/>
                      <a:pt x="297610" y="68501"/>
                    </a:cubicBezTo>
                    <a:lnTo>
                      <a:pt x="300102" y="69747"/>
                    </a:lnTo>
                    <a:lnTo>
                      <a:pt x="722234" y="499436"/>
                    </a:lnTo>
                    <a:lnTo>
                      <a:pt x="899058" y="356206"/>
                    </a:lnTo>
                    <a:lnTo>
                      <a:pt x="1083352" y="191803"/>
                    </a:lnTo>
                    <a:cubicBezTo>
                      <a:pt x="1159312" y="124548"/>
                      <a:pt x="1245232" y="73483"/>
                      <a:pt x="1339870" y="37365"/>
                    </a:cubicBezTo>
                    <a:cubicBezTo>
                      <a:pt x="1378472" y="23664"/>
                      <a:pt x="1418320" y="11210"/>
                      <a:pt x="1458168" y="2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DD46953D-E738-9647-ABEA-EA75213F2BA5}"/>
                  </a:ext>
                </a:extLst>
              </p:cNvPr>
              <p:cNvSpPr/>
              <p:nvPr/>
            </p:nvSpPr>
            <p:spPr>
              <a:xfrm>
                <a:off x="19730853" y="6028011"/>
                <a:ext cx="72256" cy="2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20">
                    <a:moveTo>
                      <a:pt x="7" y="20"/>
                    </a:moveTo>
                    <a:cubicBezTo>
                      <a:pt x="3" y="20"/>
                      <a:pt x="0" y="17"/>
                      <a:pt x="0" y="14"/>
                    </a:cubicBezTo>
                    <a:cubicBezTo>
                      <a:pt x="-1" y="10"/>
                      <a:pt x="3" y="7"/>
                      <a:pt x="6" y="7"/>
                    </a:cubicBezTo>
                    <a:cubicBezTo>
                      <a:pt x="7" y="7"/>
                      <a:pt x="29" y="6"/>
                      <a:pt x="51" y="0"/>
                    </a:cubicBezTo>
                    <a:cubicBezTo>
                      <a:pt x="54" y="-1"/>
                      <a:pt x="58" y="1"/>
                      <a:pt x="59" y="5"/>
                    </a:cubicBezTo>
                    <a:cubicBezTo>
                      <a:pt x="60" y="9"/>
                      <a:pt x="58" y="12"/>
                      <a:pt x="54" y="13"/>
                    </a:cubicBezTo>
                    <a:cubicBezTo>
                      <a:pt x="31" y="20"/>
                      <a:pt x="8" y="20"/>
                      <a:pt x="7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AC8E1897-FEF8-B94B-992E-7ED814C402FE}"/>
                  </a:ext>
                </a:extLst>
              </p:cNvPr>
              <p:cNvSpPr/>
              <p:nvPr/>
            </p:nvSpPr>
            <p:spPr>
              <a:xfrm>
                <a:off x="19470482" y="5210481"/>
                <a:ext cx="759933" cy="747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601">
                    <a:moveTo>
                      <a:pt x="611" y="309"/>
                    </a:moveTo>
                    <a:cubicBezTo>
                      <a:pt x="604" y="112"/>
                      <a:pt x="492" y="0"/>
                      <a:pt x="306" y="0"/>
                    </a:cubicBezTo>
                    <a:cubicBezTo>
                      <a:pt x="303" y="0"/>
                      <a:pt x="229" y="1"/>
                      <a:pt x="153" y="45"/>
                    </a:cubicBezTo>
                    <a:cubicBezTo>
                      <a:pt x="26" y="120"/>
                      <a:pt x="0" y="256"/>
                      <a:pt x="0" y="357"/>
                    </a:cubicBezTo>
                    <a:cubicBezTo>
                      <a:pt x="0" y="359"/>
                      <a:pt x="0" y="361"/>
                      <a:pt x="2" y="362"/>
                    </a:cubicBezTo>
                    <a:cubicBezTo>
                      <a:pt x="4" y="363"/>
                      <a:pt x="5" y="364"/>
                      <a:pt x="7" y="364"/>
                    </a:cubicBezTo>
                    <a:cubicBezTo>
                      <a:pt x="8" y="364"/>
                      <a:pt x="41" y="362"/>
                      <a:pt x="79" y="337"/>
                    </a:cubicBezTo>
                    <a:cubicBezTo>
                      <a:pt x="110" y="318"/>
                      <a:pt x="152" y="279"/>
                      <a:pt x="175" y="204"/>
                    </a:cubicBezTo>
                    <a:cubicBezTo>
                      <a:pt x="190" y="248"/>
                      <a:pt x="234" y="343"/>
                      <a:pt x="345" y="397"/>
                    </a:cubicBezTo>
                    <a:cubicBezTo>
                      <a:pt x="347" y="398"/>
                      <a:pt x="349" y="398"/>
                      <a:pt x="351" y="397"/>
                    </a:cubicBezTo>
                    <a:cubicBezTo>
                      <a:pt x="353" y="396"/>
                      <a:pt x="355" y="395"/>
                      <a:pt x="355" y="392"/>
                    </a:cubicBezTo>
                    <a:cubicBezTo>
                      <a:pt x="355" y="392"/>
                      <a:pt x="361" y="362"/>
                      <a:pt x="383" y="348"/>
                    </a:cubicBezTo>
                    <a:cubicBezTo>
                      <a:pt x="396" y="340"/>
                      <a:pt x="412" y="339"/>
                      <a:pt x="432" y="345"/>
                    </a:cubicBezTo>
                    <a:cubicBezTo>
                      <a:pt x="455" y="353"/>
                      <a:pt x="470" y="400"/>
                      <a:pt x="462" y="442"/>
                    </a:cubicBezTo>
                    <a:cubicBezTo>
                      <a:pt x="459" y="461"/>
                      <a:pt x="446" y="505"/>
                      <a:pt x="397" y="502"/>
                    </a:cubicBezTo>
                    <a:cubicBezTo>
                      <a:pt x="394" y="502"/>
                      <a:pt x="392" y="504"/>
                      <a:pt x="391" y="505"/>
                    </a:cubicBezTo>
                    <a:cubicBezTo>
                      <a:pt x="390" y="507"/>
                      <a:pt x="389" y="510"/>
                      <a:pt x="391" y="512"/>
                    </a:cubicBezTo>
                    <a:cubicBezTo>
                      <a:pt x="392" y="516"/>
                      <a:pt x="434" y="601"/>
                      <a:pt x="523" y="601"/>
                    </a:cubicBezTo>
                    <a:cubicBezTo>
                      <a:pt x="525" y="601"/>
                      <a:pt x="527" y="600"/>
                      <a:pt x="528" y="598"/>
                    </a:cubicBezTo>
                    <a:cubicBezTo>
                      <a:pt x="529" y="597"/>
                      <a:pt x="618" y="464"/>
                      <a:pt x="611" y="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17422B04-0888-DB42-A742-8D689423B2F6}"/>
                  </a:ext>
                </a:extLst>
              </p:cNvPr>
              <p:cNvSpPr/>
              <p:nvPr/>
            </p:nvSpPr>
            <p:spPr>
              <a:xfrm>
                <a:off x="19227553" y="6707206"/>
                <a:ext cx="83468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328">
                    <a:moveTo>
                      <a:pt x="31" y="328"/>
                    </a:moveTo>
                    <a:cubicBezTo>
                      <a:pt x="28" y="328"/>
                      <a:pt x="26" y="326"/>
                      <a:pt x="25" y="324"/>
                    </a:cubicBezTo>
                    <a:cubicBezTo>
                      <a:pt x="24" y="322"/>
                      <a:pt x="-48" y="154"/>
                      <a:pt x="55" y="4"/>
                    </a:cubicBezTo>
                    <a:cubicBezTo>
                      <a:pt x="57" y="0"/>
                      <a:pt x="62" y="-1"/>
                      <a:pt x="65" y="2"/>
                    </a:cubicBezTo>
                    <a:cubicBezTo>
                      <a:pt x="68" y="4"/>
                      <a:pt x="68" y="8"/>
                      <a:pt x="67" y="11"/>
                    </a:cubicBezTo>
                    <a:cubicBezTo>
                      <a:pt x="-33" y="155"/>
                      <a:pt x="36" y="317"/>
                      <a:pt x="37" y="318"/>
                    </a:cubicBezTo>
                    <a:cubicBezTo>
                      <a:pt x="39" y="322"/>
                      <a:pt x="37" y="326"/>
                      <a:pt x="33" y="327"/>
                    </a:cubicBezTo>
                    <a:cubicBezTo>
                      <a:pt x="33" y="327"/>
                      <a:pt x="32" y="328"/>
                      <a:pt x="31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577E654-A0C1-3A43-97E5-0E4F5BD9CF14}"/>
                </a:ext>
              </a:extLst>
            </p:cNvPr>
            <p:cNvGrpSpPr/>
            <p:nvPr/>
          </p:nvGrpSpPr>
          <p:grpSpPr>
            <a:xfrm>
              <a:off x="8329367" y="8099244"/>
              <a:ext cx="1609563" cy="3455788"/>
              <a:chOff x="8329367" y="8099244"/>
              <a:chExt cx="1609563" cy="3455788"/>
            </a:xfrm>
          </p:grpSpPr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B1F8119E-5CD0-BB44-A8CE-79592AA32E45}"/>
                  </a:ext>
                </a:extLst>
              </p:cNvPr>
              <p:cNvSpPr/>
              <p:nvPr/>
            </p:nvSpPr>
            <p:spPr>
              <a:xfrm>
                <a:off x="8338084" y="9144831"/>
                <a:ext cx="1592122" cy="24014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9" h="1928">
                    <a:moveTo>
                      <a:pt x="102" y="0"/>
                    </a:moveTo>
                    <a:lnTo>
                      <a:pt x="640" y="0"/>
                    </a:lnTo>
                    <a:lnTo>
                      <a:pt x="1177" y="0"/>
                    </a:lnTo>
                    <a:cubicBezTo>
                      <a:pt x="1205" y="0"/>
                      <a:pt x="1231" y="11"/>
                      <a:pt x="1249" y="30"/>
                    </a:cubicBezTo>
                    <a:cubicBezTo>
                      <a:pt x="1268" y="49"/>
                      <a:pt x="1279" y="74"/>
                      <a:pt x="1279" y="102"/>
                    </a:cubicBezTo>
                    <a:lnTo>
                      <a:pt x="1279" y="964"/>
                    </a:lnTo>
                    <a:lnTo>
                      <a:pt x="1279" y="1826"/>
                    </a:lnTo>
                    <a:cubicBezTo>
                      <a:pt x="1279" y="1854"/>
                      <a:pt x="1268" y="1880"/>
                      <a:pt x="1249" y="1898"/>
                    </a:cubicBezTo>
                    <a:cubicBezTo>
                      <a:pt x="1231" y="1916"/>
                      <a:pt x="1205" y="1928"/>
                      <a:pt x="1177" y="1928"/>
                    </a:cubicBezTo>
                    <a:lnTo>
                      <a:pt x="640" y="1928"/>
                    </a:lnTo>
                    <a:lnTo>
                      <a:pt x="102" y="1928"/>
                    </a:lnTo>
                    <a:cubicBezTo>
                      <a:pt x="73" y="1928"/>
                      <a:pt x="48" y="1916"/>
                      <a:pt x="29" y="1898"/>
                    </a:cubicBezTo>
                    <a:cubicBezTo>
                      <a:pt x="11" y="1880"/>
                      <a:pt x="0" y="1854"/>
                      <a:pt x="0" y="1826"/>
                    </a:cubicBezTo>
                    <a:lnTo>
                      <a:pt x="0" y="964"/>
                    </a:lnTo>
                    <a:lnTo>
                      <a:pt x="0" y="102"/>
                    </a:lnTo>
                    <a:cubicBezTo>
                      <a:pt x="0" y="74"/>
                      <a:pt x="11" y="49"/>
                      <a:pt x="29" y="30"/>
                    </a:cubicBezTo>
                    <a:cubicBezTo>
                      <a:pt x="48" y="11"/>
                      <a:pt x="73" y="0"/>
                      <a:pt x="10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828B522C-F32C-EA4E-B70A-76A12EBDF72F}"/>
                  </a:ext>
                </a:extLst>
              </p:cNvPr>
              <p:cNvSpPr/>
              <p:nvPr/>
            </p:nvSpPr>
            <p:spPr>
              <a:xfrm>
                <a:off x="8329367" y="9136104"/>
                <a:ext cx="1609563" cy="2418928"/>
              </a:xfrm>
              <a:custGeom>
                <a:avLst/>
                <a:gdLst>
                  <a:gd name="connsiteX0" fmla="*/ 135697 w 1609563"/>
                  <a:gd name="connsiteY0" fmla="*/ 17450 h 2418928"/>
                  <a:gd name="connsiteX1" fmla="*/ 51051 w 1609563"/>
                  <a:gd name="connsiteY1" fmla="*/ 52326 h 2418928"/>
                  <a:gd name="connsiteX2" fmla="*/ 17441 w 1609563"/>
                  <a:gd name="connsiteY2" fmla="*/ 135780 h 2418928"/>
                  <a:gd name="connsiteX3" fmla="*/ 17441 w 1609563"/>
                  <a:gd name="connsiteY3" fmla="*/ 2283153 h 2418928"/>
                  <a:gd name="connsiteX4" fmla="*/ 51051 w 1609563"/>
                  <a:gd name="connsiteY4" fmla="*/ 2366607 h 2418928"/>
                  <a:gd name="connsiteX5" fmla="*/ 135697 w 1609563"/>
                  <a:gd name="connsiteY5" fmla="*/ 2401483 h 2418928"/>
                  <a:gd name="connsiteX6" fmla="*/ 1473863 w 1609563"/>
                  <a:gd name="connsiteY6" fmla="*/ 2401483 h 2418928"/>
                  <a:gd name="connsiteX7" fmla="*/ 1557265 w 1609563"/>
                  <a:gd name="connsiteY7" fmla="*/ 2366607 h 2418928"/>
                  <a:gd name="connsiteX8" fmla="*/ 1593364 w 1609563"/>
                  <a:gd name="connsiteY8" fmla="*/ 2283153 h 2418928"/>
                  <a:gd name="connsiteX9" fmla="*/ 1593364 w 1609563"/>
                  <a:gd name="connsiteY9" fmla="*/ 135780 h 2418928"/>
                  <a:gd name="connsiteX10" fmla="*/ 1557265 w 1609563"/>
                  <a:gd name="connsiteY10" fmla="*/ 52326 h 2418928"/>
                  <a:gd name="connsiteX11" fmla="*/ 1473863 w 1609563"/>
                  <a:gd name="connsiteY11" fmla="*/ 17450 h 2418928"/>
                  <a:gd name="connsiteX12" fmla="*/ 135686 w 1609563"/>
                  <a:gd name="connsiteY12" fmla="*/ 0 h 2418928"/>
                  <a:gd name="connsiteX13" fmla="*/ 1473877 w 1609563"/>
                  <a:gd name="connsiteY13" fmla="*/ 0 h 2418928"/>
                  <a:gd name="connsiteX14" fmla="*/ 1569729 w 1609563"/>
                  <a:gd name="connsiteY14" fmla="*/ 39859 h 2418928"/>
                  <a:gd name="connsiteX15" fmla="*/ 1609563 w 1609563"/>
                  <a:gd name="connsiteY15" fmla="*/ 135769 h 2418928"/>
                  <a:gd name="connsiteX16" fmla="*/ 1609563 w 1609563"/>
                  <a:gd name="connsiteY16" fmla="*/ 2283159 h 2418928"/>
                  <a:gd name="connsiteX17" fmla="*/ 1569729 w 1609563"/>
                  <a:gd name="connsiteY17" fmla="*/ 2379069 h 2418928"/>
                  <a:gd name="connsiteX18" fmla="*/ 1473877 w 1609563"/>
                  <a:gd name="connsiteY18" fmla="*/ 2418928 h 2418928"/>
                  <a:gd name="connsiteX19" fmla="*/ 135686 w 1609563"/>
                  <a:gd name="connsiteY19" fmla="*/ 2418928 h 2418928"/>
                  <a:gd name="connsiteX20" fmla="*/ 39835 w 1609563"/>
                  <a:gd name="connsiteY20" fmla="*/ 2379069 h 2418928"/>
                  <a:gd name="connsiteX21" fmla="*/ 0 w 1609563"/>
                  <a:gd name="connsiteY21" fmla="*/ 2283159 h 2418928"/>
                  <a:gd name="connsiteX22" fmla="*/ 0 w 1609563"/>
                  <a:gd name="connsiteY22" fmla="*/ 135769 h 2418928"/>
                  <a:gd name="connsiteX23" fmla="*/ 39835 w 1609563"/>
                  <a:gd name="connsiteY23" fmla="*/ 39859 h 2418928"/>
                  <a:gd name="connsiteX24" fmla="*/ 135686 w 1609563"/>
                  <a:gd name="connsiteY24" fmla="*/ 0 h 241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9563" h="2418928">
                    <a:moveTo>
                      <a:pt x="135697" y="17450"/>
                    </a:moveTo>
                    <a:cubicBezTo>
                      <a:pt x="104577" y="17450"/>
                      <a:pt x="74702" y="29906"/>
                      <a:pt x="51051" y="52326"/>
                    </a:cubicBezTo>
                    <a:cubicBezTo>
                      <a:pt x="28644" y="74747"/>
                      <a:pt x="17441" y="104640"/>
                      <a:pt x="17441" y="135780"/>
                    </a:cubicBezTo>
                    <a:lnTo>
                      <a:pt x="17441" y="2283153"/>
                    </a:lnTo>
                    <a:cubicBezTo>
                      <a:pt x="17441" y="2315538"/>
                      <a:pt x="28644" y="2344186"/>
                      <a:pt x="51051" y="2366607"/>
                    </a:cubicBezTo>
                    <a:cubicBezTo>
                      <a:pt x="74702" y="2389027"/>
                      <a:pt x="104577" y="2401483"/>
                      <a:pt x="135697" y="2401483"/>
                    </a:cubicBezTo>
                    <a:lnTo>
                      <a:pt x="1473863" y="2401483"/>
                    </a:lnTo>
                    <a:cubicBezTo>
                      <a:pt x="1506228" y="2401483"/>
                      <a:pt x="1536103" y="2389027"/>
                      <a:pt x="1557265" y="2366607"/>
                    </a:cubicBezTo>
                    <a:cubicBezTo>
                      <a:pt x="1579671" y="2344186"/>
                      <a:pt x="1593364" y="2315538"/>
                      <a:pt x="1593364" y="2283153"/>
                    </a:cubicBezTo>
                    <a:lnTo>
                      <a:pt x="1593364" y="135780"/>
                    </a:lnTo>
                    <a:cubicBezTo>
                      <a:pt x="1593364" y="104640"/>
                      <a:pt x="1579671" y="74747"/>
                      <a:pt x="1557265" y="52326"/>
                    </a:cubicBezTo>
                    <a:cubicBezTo>
                      <a:pt x="1536103" y="29906"/>
                      <a:pt x="1506228" y="17450"/>
                      <a:pt x="1473863" y="17450"/>
                    </a:cubicBezTo>
                    <a:close/>
                    <a:moveTo>
                      <a:pt x="135686" y="0"/>
                    </a:moveTo>
                    <a:lnTo>
                      <a:pt x="1473877" y="0"/>
                    </a:lnTo>
                    <a:cubicBezTo>
                      <a:pt x="1509977" y="0"/>
                      <a:pt x="1543587" y="14947"/>
                      <a:pt x="1569729" y="39859"/>
                    </a:cubicBezTo>
                    <a:cubicBezTo>
                      <a:pt x="1594625" y="66016"/>
                      <a:pt x="1609563" y="99647"/>
                      <a:pt x="1609563" y="135769"/>
                    </a:cubicBezTo>
                    <a:lnTo>
                      <a:pt x="1609563" y="2283159"/>
                    </a:lnTo>
                    <a:cubicBezTo>
                      <a:pt x="1609563" y="2319281"/>
                      <a:pt x="1594625" y="2352912"/>
                      <a:pt x="1569729" y="2379069"/>
                    </a:cubicBezTo>
                    <a:cubicBezTo>
                      <a:pt x="1543587" y="2403981"/>
                      <a:pt x="1509977" y="2418928"/>
                      <a:pt x="1473877" y="2418928"/>
                    </a:cubicBezTo>
                    <a:lnTo>
                      <a:pt x="135686" y="2418928"/>
                    </a:lnTo>
                    <a:cubicBezTo>
                      <a:pt x="99586" y="2418928"/>
                      <a:pt x="64731" y="2403981"/>
                      <a:pt x="39835" y="2379069"/>
                    </a:cubicBezTo>
                    <a:cubicBezTo>
                      <a:pt x="13693" y="2352912"/>
                      <a:pt x="0" y="2319281"/>
                      <a:pt x="0" y="2283159"/>
                    </a:cubicBezTo>
                    <a:lnTo>
                      <a:pt x="0" y="135769"/>
                    </a:lnTo>
                    <a:cubicBezTo>
                      <a:pt x="0" y="99647"/>
                      <a:pt x="13693" y="66016"/>
                      <a:pt x="39835" y="39859"/>
                    </a:cubicBezTo>
                    <a:cubicBezTo>
                      <a:pt x="64731" y="14947"/>
                      <a:pt x="99586" y="0"/>
                      <a:pt x="135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76385D7C-7773-9646-B823-1DCBA8AB2C01}"/>
                  </a:ext>
                </a:extLst>
              </p:cNvPr>
              <p:cNvSpPr/>
              <p:nvPr/>
            </p:nvSpPr>
            <p:spPr>
              <a:xfrm>
                <a:off x="8397885" y="10764929"/>
                <a:ext cx="1472526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3" h="13">
                    <a:moveTo>
                      <a:pt x="1176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76" y="0"/>
                    </a:lnTo>
                    <a:cubicBezTo>
                      <a:pt x="1179" y="0"/>
                      <a:pt x="1183" y="3"/>
                      <a:pt x="1183" y="7"/>
                    </a:cubicBezTo>
                    <a:cubicBezTo>
                      <a:pt x="1183" y="10"/>
                      <a:pt x="1179" y="13"/>
                      <a:pt x="117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98B8424-57FF-4941-A5AE-AE230D10D8DC}"/>
                  </a:ext>
                </a:extLst>
              </p:cNvPr>
              <p:cNvSpPr/>
              <p:nvPr/>
            </p:nvSpPr>
            <p:spPr>
              <a:xfrm>
                <a:off x="8397885" y="9912508"/>
                <a:ext cx="1472526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3" h="13">
                    <a:moveTo>
                      <a:pt x="1176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176" y="0"/>
                    </a:lnTo>
                    <a:cubicBezTo>
                      <a:pt x="1179" y="0"/>
                      <a:pt x="1183" y="3"/>
                      <a:pt x="1183" y="6"/>
                    </a:cubicBezTo>
                    <a:cubicBezTo>
                      <a:pt x="1183" y="11"/>
                      <a:pt x="1179" y="13"/>
                      <a:pt x="117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18C76226-D7A4-9F4B-A8A7-1EA89A46F878}"/>
                  </a:ext>
                </a:extLst>
              </p:cNvPr>
              <p:cNvSpPr/>
              <p:nvPr/>
            </p:nvSpPr>
            <p:spPr>
              <a:xfrm>
                <a:off x="8397885" y="9311826"/>
                <a:ext cx="16195" cy="20463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643">
                    <a:moveTo>
                      <a:pt x="7" y="1643"/>
                    </a:moveTo>
                    <a:cubicBezTo>
                      <a:pt x="3" y="1643"/>
                      <a:pt x="0" y="1641"/>
                      <a:pt x="0" y="1637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8"/>
                    </a:cubicBezTo>
                    <a:lnTo>
                      <a:pt x="14" y="1637"/>
                    </a:lnTo>
                    <a:cubicBezTo>
                      <a:pt x="14" y="1641"/>
                      <a:pt x="11" y="1643"/>
                      <a:pt x="7" y="16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DFF98D98-1B1A-B344-9319-4978D81C01EA}"/>
                  </a:ext>
                </a:extLst>
              </p:cNvPr>
              <p:cNvSpPr/>
              <p:nvPr/>
            </p:nvSpPr>
            <p:spPr>
              <a:xfrm>
                <a:off x="9854216" y="9311826"/>
                <a:ext cx="16195" cy="20463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643">
                    <a:moveTo>
                      <a:pt x="7" y="1643"/>
                    </a:moveTo>
                    <a:cubicBezTo>
                      <a:pt x="3" y="1643"/>
                      <a:pt x="0" y="1641"/>
                      <a:pt x="0" y="1637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8"/>
                    </a:cubicBezTo>
                    <a:lnTo>
                      <a:pt x="14" y="1637"/>
                    </a:lnTo>
                    <a:cubicBezTo>
                      <a:pt x="14" y="1641"/>
                      <a:pt x="10" y="1643"/>
                      <a:pt x="7" y="16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A435EA54-F93D-E745-B060-AF5F136000F0}"/>
                  </a:ext>
                </a:extLst>
              </p:cNvPr>
              <p:cNvSpPr/>
              <p:nvPr/>
            </p:nvSpPr>
            <p:spPr>
              <a:xfrm>
                <a:off x="8907414" y="9526177"/>
                <a:ext cx="453468" cy="81005"/>
              </a:xfrm>
              <a:custGeom>
                <a:avLst/>
                <a:gdLst>
                  <a:gd name="connsiteX0" fmla="*/ 42283 w 453468"/>
                  <a:gd name="connsiteY0" fmla="*/ 16201 h 81005"/>
                  <a:gd name="connsiteX1" fmla="*/ 23651 w 453468"/>
                  <a:gd name="connsiteY1" fmla="*/ 22272 h 81005"/>
                  <a:gd name="connsiteX2" fmla="*/ 17441 w 453468"/>
                  <a:gd name="connsiteY2" fmla="*/ 40487 h 81005"/>
                  <a:gd name="connsiteX3" fmla="*/ 23651 w 453468"/>
                  <a:gd name="connsiteY3" fmla="*/ 57487 h 81005"/>
                  <a:gd name="connsiteX4" fmla="*/ 42283 w 453468"/>
                  <a:gd name="connsiteY4" fmla="*/ 63558 h 81005"/>
                  <a:gd name="connsiteX5" fmla="*/ 411185 w 453468"/>
                  <a:gd name="connsiteY5" fmla="*/ 63558 h 81005"/>
                  <a:gd name="connsiteX6" fmla="*/ 428574 w 453468"/>
                  <a:gd name="connsiteY6" fmla="*/ 57487 h 81005"/>
                  <a:gd name="connsiteX7" fmla="*/ 436027 w 453468"/>
                  <a:gd name="connsiteY7" fmla="*/ 40487 h 81005"/>
                  <a:gd name="connsiteX8" fmla="*/ 428574 w 453468"/>
                  <a:gd name="connsiteY8" fmla="*/ 22272 h 81005"/>
                  <a:gd name="connsiteX9" fmla="*/ 411185 w 453468"/>
                  <a:gd name="connsiteY9" fmla="*/ 16201 h 81005"/>
                  <a:gd name="connsiteX10" fmla="*/ 42241 w 453468"/>
                  <a:gd name="connsiteY10" fmla="*/ 0 h 81005"/>
                  <a:gd name="connsiteX11" fmla="*/ 411227 w 453468"/>
                  <a:gd name="connsiteY11" fmla="*/ 0 h 81005"/>
                  <a:gd name="connsiteX12" fmla="*/ 441044 w 453468"/>
                  <a:gd name="connsiteY12" fmla="*/ 11046 h 81005"/>
                  <a:gd name="connsiteX13" fmla="*/ 453468 w 453468"/>
                  <a:gd name="connsiteY13" fmla="*/ 40503 h 81005"/>
                  <a:gd name="connsiteX14" fmla="*/ 441044 w 453468"/>
                  <a:gd name="connsiteY14" fmla="*/ 68732 h 81005"/>
                  <a:gd name="connsiteX15" fmla="*/ 411227 w 453468"/>
                  <a:gd name="connsiteY15" fmla="*/ 81005 h 81005"/>
                  <a:gd name="connsiteX16" fmla="*/ 42241 w 453468"/>
                  <a:gd name="connsiteY16" fmla="*/ 81005 h 81005"/>
                  <a:gd name="connsiteX17" fmla="*/ 12424 w 453468"/>
                  <a:gd name="connsiteY17" fmla="*/ 68732 h 81005"/>
                  <a:gd name="connsiteX18" fmla="*/ 0 w 453468"/>
                  <a:gd name="connsiteY18" fmla="*/ 40503 h 81005"/>
                  <a:gd name="connsiteX19" fmla="*/ 12424 w 453468"/>
                  <a:gd name="connsiteY19" fmla="*/ 11046 h 81005"/>
                  <a:gd name="connsiteX20" fmla="*/ 42241 w 453468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3468" h="81005">
                    <a:moveTo>
                      <a:pt x="42283" y="16201"/>
                    </a:moveTo>
                    <a:cubicBezTo>
                      <a:pt x="34830" y="16201"/>
                      <a:pt x="28620" y="18630"/>
                      <a:pt x="23651" y="22272"/>
                    </a:cubicBezTo>
                    <a:cubicBezTo>
                      <a:pt x="19925" y="27130"/>
                      <a:pt x="17441" y="33201"/>
                      <a:pt x="17441" y="40487"/>
                    </a:cubicBezTo>
                    <a:cubicBezTo>
                      <a:pt x="17441" y="46558"/>
                      <a:pt x="19925" y="52629"/>
                      <a:pt x="23651" y="57487"/>
                    </a:cubicBezTo>
                    <a:cubicBezTo>
                      <a:pt x="28620" y="61129"/>
                      <a:pt x="34830" y="63558"/>
                      <a:pt x="42283" y="63558"/>
                    </a:cubicBezTo>
                    <a:lnTo>
                      <a:pt x="411185" y="63558"/>
                    </a:lnTo>
                    <a:cubicBezTo>
                      <a:pt x="418638" y="63558"/>
                      <a:pt x="424848" y="61129"/>
                      <a:pt x="428574" y="57487"/>
                    </a:cubicBezTo>
                    <a:cubicBezTo>
                      <a:pt x="433543" y="52629"/>
                      <a:pt x="436027" y="46558"/>
                      <a:pt x="436027" y="40487"/>
                    </a:cubicBezTo>
                    <a:cubicBezTo>
                      <a:pt x="436027" y="33201"/>
                      <a:pt x="433543" y="27130"/>
                      <a:pt x="428574" y="22272"/>
                    </a:cubicBezTo>
                    <a:cubicBezTo>
                      <a:pt x="424848" y="18630"/>
                      <a:pt x="418638" y="16201"/>
                      <a:pt x="411185" y="16201"/>
                    </a:cubicBezTo>
                    <a:close/>
                    <a:moveTo>
                      <a:pt x="42241" y="0"/>
                    </a:moveTo>
                    <a:lnTo>
                      <a:pt x="411227" y="0"/>
                    </a:lnTo>
                    <a:cubicBezTo>
                      <a:pt x="422409" y="0"/>
                      <a:pt x="433590" y="3682"/>
                      <a:pt x="441044" y="11046"/>
                    </a:cubicBezTo>
                    <a:cubicBezTo>
                      <a:pt x="448498" y="19638"/>
                      <a:pt x="453468" y="28229"/>
                      <a:pt x="453468" y="40503"/>
                    </a:cubicBezTo>
                    <a:cubicBezTo>
                      <a:pt x="453468" y="50321"/>
                      <a:pt x="448498" y="61367"/>
                      <a:pt x="441044" y="68732"/>
                    </a:cubicBezTo>
                    <a:cubicBezTo>
                      <a:pt x="433590" y="77323"/>
                      <a:pt x="422409" y="81005"/>
                      <a:pt x="411227" y="81005"/>
                    </a:cubicBezTo>
                    <a:lnTo>
                      <a:pt x="42241" y="81005"/>
                    </a:lnTo>
                    <a:cubicBezTo>
                      <a:pt x="29817" y="81005"/>
                      <a:pt x="19878" y="77323"/>
                      <a:pt x="12424" y="68732"/>
                    </a:cubicBezTo>
                    <a:cubicBezTo>
                      <a:pt x="4970" y="61367"/>
                      <a:pt x="0" y="50321"/>
                      <a:pt x="0" y="40503"/>
                    </a:cubicBezTo>
                    <a:cubicBezTo>
                      <a:pt x="0" y="28229"/>
                      <a:pt x="4970" y="19638"/>
                      <a:pt x="12424" y="11046"/>
                    </a:cubicBezTo>
                    <a:cubicBezTo>
                      <a:pt x="19878" y="3682"/>
                      <a:pt x="29817" y="0"/>
                      <a:pt x="42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7AE0F70E-947B-804E-AFC0-033B054282B2}"/>
                  </a:ext>
                </a:extLst>
              </p:cNvPr>
              <p:cNvSpPr/>
              <p:nvPr/>
            </p:nvSpPr>
            <p:spPr>
              <a:xfrm>
                <a:off x="8907414" y="10305070"/>
                <a:ext cx="453468" cy="82251"/>
              </a:xfrm>
              <a:custGeom>
                <a:avLst/>
                <a:gdLst>
                  <a:gd name="connsiteX0" fmla="*/ 42283 w 453468"/>
                  <a:gd name="connsiteY0" fmla="*/ 16201 h 82251"/>
                  <a:gd name="connsiteX1" fmla="*/ 23651 w 453468"/>
                  <a:gd name="connsiteY1" fmla="*/ 24707 h 82251"/>
                  <a:gd name="connsiteX2" fmla="*/ 17441 w 453468"/>
                  <a:gd name="connsiteY2" fmla="*/ 41718 h 82251"/>
                  <a:gd name="connsiteX3" fmla="*/ 23651 w 453468"/>
                  <a:gd name="connsiteY3" fmla="*/ 57514 h 82251"/>
                  <a:gd name="connsiteX4" fmla="*/ 42283 w 453468"/>
                  <a:gd name="connsiteY4" fmla="*/ 64804 h 82251"/>
                  <a:gd name="connsiteX5" fmla="*/ 411185 w 453468"/>
                  <a:gd name="connsiteY5" fmla="*/ 64804 h 82251"/>
                  <a:gd name="connsiteX6" fmla="*/ 428574 w 453468"/>
                  <a:gd name="connsiteY6" fmla="*/ 57514 h 82251"/>
                  <a:gd name="connsiteX7" fmla="*/ 436027 w 453468"/>
                  <a:gd name="connsiteY7" fmla="*/ 41718 h 82251"/>
                  <a:gd name="connsiteX8" fmla="*/ 428574 w 453468"/>
                  <a:gd name="connsiteY8" fmla="*/ 24707 h 82251"/>
                  <a:gd name="connsiteX9" fmla="*/ 411185 w 453468"/>
                  <a:gd name="connsiteY9" fmla="*/ 16201 h 82251"/>
                  <a:gd name="connsiteX10" fmla="*/ 42241 w 453468"/>
                  <a:gd name="connsiteY10" fmla="*/ 0 h 82251"/>
                  <a:gd name="connsiteX11" fmla="*/ 411227 w 453468"/>
                  <a:gd name="connsiteY11" fmla="*/ 0 h 82251"/>
                  <a:gd name="connsiteX12" fmla="*/ 441044 w 453468"/>
                  <a:gd name="connsiteY12" fmla="*/ 12276 h 82251"/>
                  <a:gd name="connsiteX13" fmla="*/ 453468 w 453468"/>
                  <a:gd name="connsiteY13" fmla="*/ 41739 h 82251"/>
                  <a:gd name="connsiteX14" fmla="*/ 441044 w 453468"/>
                  <a:gd name="connsiteY14" fmla="*/ 69975 h 82251"/>
                  <a:gd name="connsiteX15" fmla="*/ 411227 w 453468"/>
                  <a:gd name="connsiteY15" fmla="*/ 82251 h 82251"/>
                  <a:gd name="connsiteX16" fmla="*/ 42241 w 453468"/>
                  <a:gd name="connsiteY16" fmla="*/ 82251 h 82251"/>
                  <a:gd name="connsiteX17" fmla="*/ 12424 w 453468"/>
                  <a:gd name="connsiteY17" fmla="*/ 69975 h 82251"/>
                  <a:gd name="connsiteX18" fmla="*/ 0 w 453468"/>
                  <a:gd name="connsiteY18" fmla="*/ 41739 h 82251"/>
                  <a:gd name="connsiteX19" fmla="*/ 12424 w 453468"/>
                  <a:gd name="connsiteY19" fmla="*/ 12276 h 82251"/>
                  <a:gd name="connsiteX20" fmla="*/ 42241 w 453468"/>
                  <a:gd name="connsiteY20" fmla="*/ 0 h 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3468" h="82251">
                    <a:moveTo>
                      <a:pt x="42283" y="16201"/>
                    </a:moveTo>
                    <a:cubicBezTo>
                      <a:pt x="34830" y="16201"/>
                      <a:pt x="28620" y="19846"/>
                      <a:pt x="23651" y="24707"/>
                    </a:cubicBezTo>
                    <a:cubicBezTo>
                      <a:pt x="19925" y="28352"/>
                      <a:pt x="17441" y="34427"/>
                      <a:pt x="17441" y="41718"/>
                    </a:cubicBezTo>
                    <a:cubicBezTo>
                      <a:pt x="17441" y="47793"/>
                      <a:pt x="19925" y="52653"/>
                      <a:pt x="23651" y="57514"/>
                    </a:cubicBezTo>
                    <a:cubicBezTo>
                      <a:pt x="28620" y="62374"/>
                      <a:pt x="34830" y="64804"/>
                      <a:pt x="42283" y="64804"/>
                    </a:cubicBezTo>
                    <a:lnTo>
                      <a:pt x="411185" y="64804"/>
                    </a:lnTo>
                    <a:cubicBezTo>
                      <a:pt x="418638" y="64804"/>
                      <a:pt x="424848" y="62374"/>
                      <a:pt x="428574" y="57514"/>
                    </a:cubicBezTo>
                    <a:cubicBezTo>
                      <a:pt x="433543" y="52653"/>
                      <a:pt x="436027" y="47793"/>
                      <a:pt x="436027" y="41718"/>
                    </a:cubicBezTo>
                    <a:cubicBezTo>
                      <a:pt x="436027" y="34427"/>
                      <a:pt x="433543" y="28352"/>
                      <a:pt x="428574" y="24707"/>
                    </a:cubicBezTo>
                    <a:cubicBezTo>
                      <a:pt x="424848" y="19846"/>
                      <a:pt x="418638" y="16201"/>
                      <a:pt x="411185" y="16201"/>
                    </a:cubicBezTo>
                    <a:close/>
                    <a:moveTo>
                      <a:pt x="42241" y="0"/>
                    </a:moveTo>
                    <a:lnTo>
                      <a:pt x="411227" y="0"/>
                    </a:lnTo>
                    <a:cubicBezTo>
                      <a:pt x="422409" y="0"/>
                      <a:pt x="433590" y="4911"/>
                      <a:pt x="441044" y="12276"/>
                    </a:cubicBezTo>
                    <a:cubicBezTo>
                      <a:pt x="448498" y="19642"/>
                      <a:pt x="453468" y="30691"/>
                      <a:pt x="453468" y="41739"/>
                    </a:cubicBezTo>
                    <a:cubicBezTo>
                      <a:pt x="453468" y="51560"/>
                      <a:pt x="448498" y="62609"/>
                      <a:pt x="441044" y="69975"/>
                    </a:cubicBezTo>
                    <a:cubicBezTo>
                      <a:pt x="433590" y="77340"/>
                      <a:pt x="422409" y="82251"/>
                      <a:pt x="411227" y="82251"/>
                    </a:cubicBezTo>
                    <a:lnTo>
                      <a:pt x="42241" y="82251"/>
                    </a:lnTo>
                    <a:cubicBezTo>
                      <a:pt x="29817" y="82251"/>
                      <a:pt x="19878" y="77340"/>
                      <a:pt x="12424" y="69975"/>
                    </a:cubicBezTo>
                    <a:cubicBezTo>
                      <a:pt x="4970" y="62609"/>
                      <a:pt x="0" y="51560"/>
                      <a:pt x="0" y="41739"/>
                    </a:cubicBezTo>
                    <a:cubicBezTo>
                      <a:pt x="0" y="30691"/>
                      <a:pt x="4970" y="19642"/>
                      <a:pt x="12424" y="12276"/>
                    </a:cubicBezTo>
                    <a:cubicBezTo>
                      <a:pt x="19878" y="4911"/>
                      <a:pt x="29817" y="0"/>
                      <a:pt x="42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31D40460-B75D-2841-86C2-7E09D42CC115}"/>
                  </a:ext>
                </a:extLst>
              </p:cNvPr>
              <p:cNvSpPr/>
              <p:nvPr/>
            </p:nvSpPr>
            <p:spPr>
              <a:xfrm>
                <a:off x="8907414" y="11092684"/>
                <a:ext cx="453468" cy="81005"/>
              </a:xfrm>
              <a:custGeom>
                <a:avLst/>
                <a:gdLst>
                  <a:gd name="connsiteX0" fmla="*/ 42283 w 453468"/>
                  <a:gd name="connsiteY0" fmla="*/ 17447 h 81005"/>
                  <a:gd name="connsiteX1" fmla="*/ 23651 w 453468"/>
                  <a:gd name="connsiteY1" fmla="*/ 23518 h 81005"/>
                  <a:gd name="connsiteX2" fmla="*/ 17441 w 453468"/>
                  <a:gd name="connsiteY2" fmla="*/ 41733 h 81005"/>
                  <a:gd name="connsiteX3" fmla="*/ 23651 w 453468"/>
                  <a:gd name="connsiteY3" fmla="*/ 58733 h 81005"/>
                  <a:gd name="connsiteX4" fmla="*/ 42283 w 453468"/>
                  <a:gd name="connsiteY4" fmla="*/ 64804 h 81005"/>
                  <a:gd name="connsiteX5" fmla="*/ 411185 w 453468"/>
                  <a:gd name="connsiteY5" fmla="*/ 64804 h 81005"/>
                  <a:gd name="connsiteX6" fmla="*/ 428574 w 453468"/>
                  <a:gd name="connsiteY6" fmla="*/ 58733 h 81005"/>
                  <a:gd name="connsiteX7" fmla="*/ 436027 w 453468"/>
                  <a:gd name="connsiteY7" fmla="*/ 41733 h 81005"/>
                  <a:gd name="connsiteX8" fmla="*/ 428574 w 453468"/>
                  <a:gd name="connsiteY8" fmla="*/ 23518 h 81005"/>
                  <a:gd name="connsiteX9" fmla="*/ 411185 w 453468"/>
                  <a:gd name="connsiteY9" fmla="*/ 17447 h 81005"/>
                  <a:gd name="connsiteX10" fmla="*/ 42241 w 453468"/>
                  <a:gd name="connsiteY10" fmla="*/ 0 h 81005"/>
                  <a:gd name="connsiteX11" fmla="*/ 411227 w 453468"/>
                  <a:gd name="connsiteY11" fmla="*/ 0 h 81005"/>
                  <a:gd name="connsiteX12" fmla="*/ 441044 w 453468"/>
                  <a:gd name="connsiteY12" fmla="*/ 12273 h 81005"/>
                  <a:gd name="connsiteX13" fmla="*/ 453468 w 453468"/>
                  <a:gd name="connsiteY13" fmla="*/ 41730 h 81005"/>
                  <a:gd name="connsiteX14" fmla="*/ 441044 w 453468"/>
                  <a:gd name="connsiteY14" fmla="*/ 69959 h 81005"/>
                  <a:gd name="connsiteX15" fmla="*/ 411227 w 453468"/>
                  <a:gd name="connsiteY15" fmla="*/ 81005 h 81005"/>
                  <a:gd name="connsiteX16" fmla="*/ 42241 w 453468"/>
                  <a:gd name="connsiteY16" fmla="*/ 81005 h 81005"/>
                  <a:gd name="connsiteX17" fmla="*/ 12424 w 453468"/>
                  <a:gd name="connsiteY17" fmla="*/ 69959 h 81005"/>
                  <a:gd name="connsiteX18" fmla="*/ 0 w 453468"/>
                  <a:gd name="connsiteY18" fmla="*/ 41730 h 81005"/>
                  <a:gd name="connsiteX19" fmla="*/ 12424 w 453468"/>
                  <a:gd name="connsiteY19" fmla="*/ 12273 h 81005"/>
                  <a:gd name="connsiteX20" fmla="*/ 42241 w 453468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3468" h="81005">
                    <a:moveTo>
                      <a:pt x="42283" y="17447"/>
                    </a:moveTo>
                    <a:cubicBezTo>
                      <a:pt x="34830" y="17447"/>
                      <a:pt x="28620" y="19876"/>
                      <a:pt x="23651" y="23518"/>
                    </a:cubicBezTo>
                    <a:cubicBezTo>
                      <a:pt x="19925" y="28376"/>
                      <a:pt x="17441" y="34447"/>
                      <a:pt x="17441" y="41733"/>
                    </a:cubicBezTo>
                    <a:cubicBezTo>
                      <a:pt x="17441" y="46590"/>
                      <a:pt x="19925" y="52661"/>
                      <a:pt x="23651" y="58733"/>
                    </a:cubicBezTo>
                    <a:cubicBezTo>
                      <a:pt x="28620" y="62375"/>
                      <a:pt x="34830" y="64804"/>
                      <a:pt x="42283" y="64804"/>
                    </a:cubicBezTo>
                    <a:lnTo>
                      <a:pt x="411185" y="64804"/>
                    </a:lnTo>
                    <a:cubicBezTo>
                      <a:pt x="418638" y="64804"/>
                      <a:pt x="424848" y="62375"/>
                      <a:pt x="428574" y="58733"/>
                    </a:cubicBezTo>
                    <a:cubicBezTo>
                      <a:pt x="433543" y="52661"/>
                      <a:pt x="436027" y="46590"/>
                      <a:pt x="436027" y="41733"/>
                    </a:cubicBezTo>
                    <a:cubicBezTo>
                      <a:pt x="436027" y="34447"/>
                      <a:pt x="433543" y="28376"/>
                      <a:pt x="428574" y="23518"/>
                    </a:cubicBezTo>
                    <a:cubicBezTo>
                      <a:pt x="424848" y="19876"/>
                      <a:pt x="418638" y="17447"/>
                      <a:pt x="411185" y="17447"/>
                    </a:cubicBezTo>
                    <a:close/>
                    <a:moveTo>
                      <a:pt x="42241" y="0"/>
                    </a:moveTo>
                    <a:lnTo>
                      <a:pt x="411227" y="0"/>
                    </a:lnTo>
                    <a:cubicBezTo>
                      <a:pt x="422409" y="0"/>
                      <a:pt x="433590" y="4909"/>
                      <a:pt x="441044" y="12273"/>
                    </a:cubicBezTo>
                    <a:cubicBezTo>
                      <a:pt x="448498" y="20865"/>
                      <a:pt x="453468" y="29456"/>
                      <a:pt x="453468" y="41730"/>
                    </a:cubicBezTo>
                    <a:cubicBezTo>
                      <a:pt x="453468" y="51549"/>
                      <a:pt x="448498" y="62595"/>
                      <a:pt x="441044" y="69959"/>
                    </a:cubicBezTo>
                    <a:cubicBezTo>
                      <a:pt x="433590" y="77323"/>
                      <a:pt x="422409" y="81005"/>
                      <a:pt x="411227" y="81005"/>
                    </a:cubicBezTo>
                    <a:lnTo>
                      <a:pt x="42241" y="81005"/>
                    </a:lnTo>
                    <a:cubicBezTo>
                      <a:pt x="29817" y="81005"/>
                      <a:pt x="19878" y="77323"/>
                      <a:pt x="12424" y="69959"/>
                    </a:cubicBezTo>
                    <a:cubicBezTo>
                      <a:pt x="4970" y="62595"/>
                      <a:pt x="0" y="51549"/>
                      <a:pt x="0" y="41730"/>
                    </a:cubicBezTo>
                    <a:cubicBezTo>
                      <a:pt x="0" y="29456"/>
                      <a:pt x="4970" y="20865"/>
                      <a:pt x="12424" y="12273"/>
                    </a:cubicBezTo>
                    <a:cubicBezTo>
                      <a:pt x="19878" y="4909"/>
                      <a:pt x="29817" y="0"/>
                      <a:pt x="42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3DDD773E-4F4D-5A41-B1A5-8AF85F4AC0CE}"/>
                  </a:ext>
                </a:extLst>
              </p:cNvPr>
              <p:cNvSpPr/>
              <p:nvPr/>
            </p:nvSpPr>
            <p:spPr>
              <a:xfrm>
                <a:off x="8985896" y="8469375"/>
                <a:ext cx="403637" cy="670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5" h="539">
                    <a:moveTo>
                      <a:pt x="322" y="491"/>
                    </a:moveTo>
                    <a:lnTo>
                      <a:pt x="75" y="10"/>
                    </a:lnTo>
                    <a:cubicBezTo>
                      <a:pt x="72" y="5"/>
                      <a:pt x="68" y="2"/>
                      <a:pt x="63" y="1"/>
                    </a:cubicBezTo>
                    <a:cubicBezTo>
                      <a:pt x="58" y="-1"/>
                      <a:pt x="53" y="-1"/>
                      <a:pt x="49" y="2"/>
                    </a:cubicBezTo>
                    <a:lnTo>
                      <a:pt x="10" y="21"/>
                    </a:lnTo>
                    <a:cubicBezTo>
                      <a:pt x="6" y="24"/>
                      <a:pt x="2" y="28"/>
                      <a:pt x="1" y="32"/>
                    </a:cubicBezTo>
                    <a:cubicBezTo>
                      <a:pt x="-1" y="37"/>
                      <a:pt x="-1" y="43"/>
                      <a:pt x="2" y="47"/>
                    </a:cubicBezTo>
                    <a:lnTo>
                      <a:pt x="249" y="529"/>
                    </a:lnTo>
                    <a:cubicBezTo>
                      <a:pt x="251" y="533"/>
                      <a:pt x="256" y="536"/>
                      <a:pt x="261" y="538"/>
                    </a:cubicBezTo>
                    <a:cubicBezTo>
                      <a:pt x="263" y="539"/>
                      <a:pt x="264" y="539"/>
                      <a:pt x="266" y="539"/>
                    </a:cubicBezTo>
                    <a:cubicBezTo>
                      <a:pt x="269" y="539"/>
                      <a:pt x="272" y="538"/>
                      <a:pt x="275" y="537"/>
                    </a:cubicBezTo>
                    <a:lnTo>
                      <a:pt x="314" y="517"/>
                    </a:lnTo>
                    <a:cubicBezTo>
                      <a:pt x="319" y="515"/>
                      <a:pt x="322" y="510"/>
                      <a:pt x="324" y="506"/>
                    </a:cubicBezTo>
                    <a:cubicBezTo>
                      <a:pt x="325" y="501"/>
                      <a:pt x="324" y="496"/>
                      <a:pt x="322" y="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0A703FAB-E921-7044-9538-0544B276A7DA}"/>
                  </a:ext>
                </a:extLst>
              </p:cNvPr>
              <p:cNvSpPr/>
              <p:nvPr/>
            </p:nvSpPr>
            <p:spPr>
              <a:xfrm>
                <a:off x="9433138" y="8521716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75" y="0"/>
                    </a:moveTo>
                    <a:lnTo>
                      <a:pt x="109" y="0"/>
                    </a:lnTo>
                    <a:lnTo>
                      <a:pt x="43" y="0"/>
                    </a:lnTo>
                    <a:cubicBezTo>
                      <a:pt x="32" y="0"/>
                      <a:pt x="21" y="5"/>
                      <a:pt x="13" y="13"/>
                    </a:cubicBezTo>
                    <a:cubicBezTo>
                      <a:pt x="5" y="20"/>
                      <a:pt x="0" y="31"/>
                      <a:pt x="0" y="43"/>
                    </a:cubicBezTo>
                    <a:lnTo>
                      <a:pt x="0" y="130"/>
                    </a:lnTo>
                    <a:lnTo>
                      <a:pt x="0" y="218"/>
                    </a:lnTo>
                    <a:lnTo>
                      <a:pt x="109" y="218"/>
                    </a:lnTo>
                    <a:lnTo>
                      <a:pt x="218" y="218"/>
                    </a:lnTo>
                    <a:lnTo>
                      <a:pt x="218" y="130"/>
                    </a:lnTo>
                    <a:lnTo>
                      <a:pt x="218" y="43"/>
                    </a:lnTo>
                    <a:cubicBezTo>
                      <a:pt x="218" y="31"/>
                      <a:pt x="213" y="20"/>
                      <a:pt x="205" y="13"/>
                    </a:cubicBezTo>
                    <a:cubicBezTo>
                      <a:pt x="198" y="5"/>
                      <a:pt x="187" y="0"/>
                      <a:pt x="1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339266B6-398C-304B-A5A9-FFCEC80DB338}"/>
                  </a:ext>
                </a:extLst>
              </p:cNvPr>
              <p:cNvSpPr/>
              <p:nvPr/>
            </p:nvSpPr>
            <p:spPr>
              <a:xfrm>
                <a:off x="9425664" y="8512989"/>
                <a:ext cx="286532" cy="287879"/>
              </a:xfrm>
              <a:custGeom>
                <a:avLst/>
                <a:gdLst>
                  <a:gd name="connsiteX0" fmla="*/ 60824 w 286532"/>
                  <a:gd name="connsiteY0" fmla="*/ 17451 h 287879"/>
                  <a:gd name="connsiteX1" fmla="*/ 29832 w 286532"/>
                  <a:gd name="connsiteY1" fmla="*/ 29852 h 287879"/>
                  <a:gd name="connsiteX2" fmla="*/ 16195 w 286532"/>
                  <a:gd name="connsiteY2" fmla="*/ 62095 h 287879"/>
                  <a:gd name="connsiteX3" fmla="*/ 16195 w 286532"/>
                  <a:gd name="connsiteY3" fmla="*/ 270436 h 287879"/>
                  <a:gd name="connsiteX4" fmla="*/ 269091 w 286532"/>
                  <a:gd name="connsiteY4" fmla="*/ 270436 h 287879"/>
                  <a:gd name="connsiteX5" fmla="*/ 269091 w 286532"/>
                  <a:gd name="connsiteY5" fmla="*/ 62095 h 287879"/>
                  <a:gd name="connsiteX6" fmla="*/ 256694 w 286532"/>
                  <a:gd name="connsiteY6" fmla="*/ 29852 h 287879"/>
                  <a:gd name="connsiteX7" fmla="*/ 224462 w 286532"/>
                  <a:gd name="connsiteY7" fmla="*/ 17451 h 287879"/>
                  <a:gd name="connsiteX8" fmla="*/ 60780 w 286532"/>
                  <a:gd name="connsiteY8" fmla="*/ 0 h 287879"/>
                  <a:gd name="connsiteX9" fmla="*/ 224512 w 286532"/>
                  <a:gd name="connsiteY9" fmla="*/ 0 h 287879"/>
                  <a:gd name="connsiteX10" fmla="*/ 267926 w 286532"/>
                  <a:gd name="connsiteY10" fmla="*/ 18613 h 287879"/>
                  <a:gd name="connsiteX11" fmla="*/ 286532 w 286532"/>
                  <a:gd name="connsiteY11" fmla="*/ 62043 h 287879"/>
                  <a:gd name="connsiteX12" fmla="*/ 286532 w 286532"/>
                  <a:gd name="connsiteY12" fmla="*/ 287879 h 287879"/>
                  <a:gd name="connsiteX13" fmla="*/ 0 w 286532"/>
                  <a:gd name="connsiteY13" fmla="*/ 287879 h 287879"/>
                  <a:gd name="connsiteX14" fmla="*/ 0 w 286532"/>
                  <a:gd name="connsiteY14" fmla="*/ 62043 h 287879"/>
                  <a:gd name="connsiteX15" fmla="*/ 17366 w 286532"/>
                  <a:gd name="connsiteY15" fmla="*/ 18613 h 287879"/>
                  <a:gd name="connsiteX16" fmla="*/ 60780 w 286532"/>
                  <a:gd name="connsiteY16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6532" h="287879">
                    <a:moveTo>
                      <a:pt x="60824" y="17451"/>
                    </a:moveTo>
                    <a:cubicBezTo>
                      <a:pt x="48427" y="17451"/>
                      <a:pt x="37270" y="22411"/>
                      <a:pt x="29832" y="29852"/>
                    </a:cubicBezTo>
                    <a:cubicBezTo>
                      <a:pt x="21154" y="38533"/>
                      <a:pt x="16195" y="49694"/>
                      <a:pt x="16195" y="62095"/>
                    </a:cubicBezTo>
                    <a:lnTo>
                      <a:pt x="16195" y="270436"/>
                    </a:lnTo>
                    <a:lnTo>
                      <a:pt x="269091" y="270436"/>
                    </a:lnTo>
                    <a:lnTo>
                      <a:pt x="269091" y="62095"/>
                    </a:lnTo>
                    <a:cubicBezTo>
                      <a:pt x="269091" y="49694"/>
                      <a:pt x="265372" y="38533"/>
                      <a:pt x="256694" y="29852"/>
                    </a:cubicBezTo>
                    <a:cubicBezTo>
                      <a:pt x="248016" y="22411"/>
                      <a:pt x="236859" y="17451"/>
                      <a:pt x="224462" y="17451"/>
                    </a:cubicBezTo>
                    <a:close/>
                    <a:moveTo>
                      <a:pt x="60780" y="0"/>
                    </a:moveTo>
                    <a:lnTo>
                      <a:pt x="224512" y="0"/>
                    </a:lnTo>
                    <a:cubicBezTo>
                      <a:pt x="241878" y="0"/>
                      <a:pt x="256762" y="7445"/>
                      <a:pt x="267926" y="18613"/>
                    </a:cubicBezTo>
                    <a:cubicBezTo>
                      <a:pt x="280330" y="29781"/>
                      <a:pt x="286532" y="44671"/>
                      <a:pt x="286532" y="62043"/>
                    </a:cubicBezTo>
                    <a:lnTo>
                      <a:pt x="286532" y="287879"/>
                    </a:lnTo>
                    <a:lnTo>
                      <a:pt x="0" y="287879"/>
                    </a:lnTo>
                    <a:lnTo>
                      <a:pt x="0" y="62043"/>
                    </a:lnTo>
                    <a:cubicBezTo>
                      <a:pt x="0" y="44671"/>
                      <a:pt x="6202" y="29781"/>
                      <a:pt x="17366" y="18613"/>
                    </a:cubicBezTo>
                    <a:cubicBezTo>
                      <a:pt x="29770" y="7445"/>
                      <a:pt x="44654" y="0"/>
                      <a:pt x="60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14F46400-9BC2-B64B-AE4D-E8E6E67DA5D9}"/>
                  </a:ext>
                </a:extLst>
              </p:cNvPr>
              <p:cNvSpPr/>
              <p:nvPr/>
            </p:nvSpPr>
            <p:spPr>
              <a:xfrm>
                <a:off x="9433138" y="8793394"/>
                <a:ext cx="270337" cy="350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82">
                    <a:moveTo>
                      <a:pt x="0" y="282"/>
                    </a:moveTo>
                    <a:lnTo>
                      <a:pt x="218" y="282"/>
                    </a:lnTo>
                    <a:lnTo>
                      <a:pt x="2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A5B20EA4-6FEE-1A40-9608-1D4F1DB29109}"/>
                  </a:ext>
                </a:extLst>
              </p:cNvPr>
              <p:cNvSpPr/>
              <p:nvPr/>
            </p:nvSpPr>
            <p:spPr>
              <a:xfrm>
                <a:off x="9425664" y="8784671"/>
                <a:ext cx="286532" cy="367638"/>
              </a:xfrm>
              <a:custGeom>
                <a:avLst/>
                <a:gdLst>
                  <a:gd name="connsiteX0" fmla="*/ 16195 w 286532"/>
                  <a:gd name="connsiteY0" fmla="*/ 17447 h 367638"/>
                  <a:gd name="connsiteX1" fmla="*/ 16195 w 286532"/>
                  <a:gd name="connsiteY1" fmla="*/ 351436 h 367638"/>
                  <a:gd name="connsiteX2" fmla="*/ 269091 w 286532"/>
                  <a:gd name="connsiteY2" fmla="*/ 351436 h 367638"/>
                  <a:gd name="connsiteX3" fmla="*/ 269091 w 286532"/>
                  <a:gd name="connsiteY3" fmla="*/ 17447 h 367638"/>
                  <a:gd name="connsiteX4" fmla="*/ 0 w 286532"/>
                  <a:gd name="connsiteY4" fmla="*/ 0 h 367638"/>
                  <a:gd name="connsiteX5" fmla="*/ 286532 w 286532"/>
                  <a:gd name="connsiteY5" fmla="*/ 0 h 367638"/>
                  <a:gd name="connsiteX6" fmla="*/ 286532 w 286532"/>
                  <a:gd name="connsiteY6" fmla="*/ 367638 h 367638"/>
                  <a:gd name="connsiteX7" fmla="*/ 0 w 286532"/>
                  <a:gd name="connsiteY7" fmla="*/ 367638 h 367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532" h="367638">
                    <a:moveTo>
                      <a:pt x="16195" y="17447"/>
                    </a:moveTo>
                    <a:lnTo>
                      <a:pt x="16195" y="351436"/>
                    </a:lnTo>
                    <a:lnTo>
                      <a:pt x="269091" y="351436"/>
                    </a:lnTo>
                    <a:lnTo>
                      <a:pt x="269091" y="17447"/>
                    </a:lnTo>
                    <a:close/>
                    <a:moveTo>
                      <a:pt x="0" y="0"/>
                    </a:moveTo>
                    <a:lnTo>
                      <a:pt x="286532" y="0"/>
                    </a:lnTo>
                    <a:lnTo>
                      <a:pt x="286532" y="367638"/>
                    </a:lnTo>
                    <a:lnTo>
                      <a:pt x="0" y="36763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8F66E4A0-0412-0140-935C-905D485EA928}"/>
                  </a:ext>
                </a:extLst>
              </p:cNvPr>
              <p:cNvSpPr/>
              <p:nvPr/>
            </p:nvSpPr>
            <p:spPr>
              <a:xfrm>
                <a:off x="9433138" y="8521716"/>
                <a:ext cx="270337" cy="270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218">
                    <a:moveTo>
                      <a:pt x="175" y="0"/>
                    </a:moveTo>
                    <a:lnTo>
                      <a:pt x="109" y="0"/>
                    </a:lnTo>
                    <a:lnTo>
                      <a:pt x="43" y="0"/>
                    </a:lnTo>
                    <a:cubicBezTo>
                      <a:pt x="32" y="0"/>
                      <a:pt x="21" y="5"/>
                      <a:pt x="13" y="13"/>
                    </a:cubicBezTo>
                    <a:cubicBezTo>
                      <a:pt x="5" y="20"/>
                      <a:pt x="0" y="31"/>
                      <a:pt x="0" y="43"/>
                    </a:cubicBezTo>
                    <a:lnTo>
                      <a:pt x="0" y="130"/>
                    </a:lnTo>
                    <a:lnTo>
                      <a:pt x="0" y="218"/>
                    </a:lnTo>
                    <a:lnTo>
                      <a:pt x="109" y="218"/>
                    </a:lnTo>
                    <a:lnTo>
                      <a:pt x="218" y="218"/>
                    </a:lnTo>
                    <a:lnTo>
                      <a:pt x="218" y="130"/>
                    </a:lnTo>
                    <a:lnTo>
                      <a:pt x="218" y="43"/>
                    </a:lnTo>
                    <a:cubicBezTo>
                      <a:pt x="218" y="31"/>
                      <a:pt x="213" y="20"/>
                      <a:pt x="205" y="13"/>
                    </a:cubicBezTo>
                    <a:cubicBezTo>
                      <a:pt x="198" y="5"/>
                      <a:pt x="187" y="0"/>
                      <a:pt x="17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0B43F75D-D7A6-7E4E-AC98-07D49ECCBB9C}"/>
                  </a:ext>
                </a:extLst>
              </p:cNvPr>
              <p:cNvSpPr/>
              <p:nvPr/>
            </p:nvSpPr>
            <p:spPr>
              <a:xfrm>
                <a:off x="8871286" y="8240068"/>
                <a:ext cx="133300" cy="451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363">
                    <a:moveTo>
                      <a:pt x="54" y="0"/>
                    </a:moveTo>
                    <a:cubicBezTo>
                      <a:pt x="39" y="0"/>
                      <a:pt x="26" y="7"/>
                      <a:pt x="16" y="16"/>
                    </a:cubicBezTo>
                    <a:cubicBezTo>
                      <a:pt x="6" y="26"/>
                      <a:pt x="0" y="39"/>
                      <a:pt x="0" y="54"/>
                    </a:cubicBezTo>
                    <a:lnTo>
                      <a:pt x="0" y="209"/>
                    </a:lnTo>
                    <a:lnTo>
                      <a:pt x="0" y="363"/>
                    </a:lnTo>
                    <a:lnTo>
                      <a:pt x="54" y="363"/>
                    </a:lnTo>
                    <a:lnTo>
                      <a:pt x="108" y="363"/>
                    </a:lnTo>
                    <a:lnTo>
                      <a:pt x="108" y="209"/>
                    </a:lnTo>
                    <a:lnTo>
                      <a:pt x="108" y="54"/>
                    </a:lnTo>
                    <a:cubicBezTo>
                      <a:pt x="108" y="39"/>
                      <a:pt x="102" y="26"/>
                      <a:pt x="92" y="16"/>
                    </a:cubicBezTo>
                    <a:cubicBezTo>
                      <a:pt x="83" y="7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A4BF17B7-AA73-874B-BBD8-E0048A830542}"/>
                  </a:ext>
                </a:extLst>
              </p:cNvPr>
              <p:cNvSpPr/>
              <p:nvPr/>
            </p:nvSpPr>
            <p:spPr>
              <a:xfrm>
                <a:off x="8863812" y="8232591"/>
                <a:ext cx="149495" cy="467336"/>
              </a:xfrm>
              <a:custGeom>
                <a:avLst/>
                <a:gdLst>
                  <a:gd name="connsiteX0" fmla="*/ 74131 w 149495"/>
                  <a:gd name="connsiteY0" fmla="*/ 16201 h 467336"/>
                  <a:gd name="connsiteX1" fmla="*/ 33452 w 149495"/>
                  <a:gd name="connsiteY1" fmla="*/ 33598 h 467336"/>
                  <a:gd name="connsiteX2" fmla="*/ 16195 w 149495"/>
                  <a:gd name="connsiteY2" fmla="*/ 74606 h 467336"/>
                  <a:gd name="connsiteX3" fmla="*/ 16195 w 149495"/>
                  <a:gd name="connsiteY3" fmla="*/ 449889 h 467336"/>
                  <a:gd name="connsiteX4" fmla="*/ 133299 w 149495"/>
                  <a:gd name="connsiteY4" fmla="*/ 449889 h 467336"/>
                  <a:gd name="connsiteX5" fmla="*/ 133299 w 149495"/>
                  <a:gd name="connsiteY5" fmla="*/ 74606 h 467336"/>
                  <a:gd name="connsiteX6" fmla="*/ 114809 w 149495"/>
                  <a:gd name="connsiteY6" fmla="*/ 33598 h 467336"/>
                  <a:gd name="connsiteX7" fmla="*/ 74131 w 149495"/>
                  <a:gd name="connsiteY7" fmla="*/ 16201 h 467336"/>
                  <a:gd name="connsiteX8" fmla="*/ 74130 w 149495"/>
                  <a:gd name="connsiteY8" fmla="*/ 0 h 467336"/>
                  <a:gd name="connsiteX9" fmla="*/ 127256 w 149495"/>
                  <a:gd name="connsiteY9" fmla="*/ 21130 h 467336"/>
                  <a:gd name="connsiteX10" fmla="*/ 149495 w 149495"/>
                  <a:gd name="connsiteY10" fmla="*/ 74575 h 467336"/>
                  <a:gd name="connsiteX11" fmla="*/ 149495 w 149495"/>
                  <a:gd name="connsiteY11" fmla="*/ 467336 h 467336"/>
                  <a:gd name="connsiteX12" fmla="*/ 0 w 149495"/>
                  <a:gd name="connsiteY12" fmla="*/ 467336 h 467336"/>
                  <a:gd name="connsiteX13" fmla="*/ 0 w 149495"/>
                  <a:gd name="connsiteY13" fmla="*/ 74575 h 467336"/>
                  <a:gd name="connsiteX14" fmla="*/ 21003 w 149495"/>
                  <a:gd name="connsiteY14" fmla="*/ 21130 h 467336"/>
                  <a:gd name="connsiteX15" fmla="*/ 74130 w 149495"/>
                  <a:gd name="connsiteY15" fmla="*/ 0 h 46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495" h="467336">
                    <a:moveTo>
                      <a:pt x="74131" y="16201"/>
                    </a:moveTo>
                    <a:cubicBezTo>
                      <a:pt x="59339" y="16201"/>
                      <a:pt x="43314" y="22415"/>
                      <a:pt x="33452" y="33598"/>
                    </a:cubicBezTo>
                    <a:cubicBezTo>
                      <a:pt x="22358" y="44782"/>
                      <a:pt x="16195" y="59694"/>
                      <a:pt x="16195" y="74606"/>
                    </a:cubicBezTo>
                    <a:lnTo>
                      <a:pt x="16195" y="449889"/>
                    </a:lnTo>
                    <a:lnTo>
                      <a:pt x="133299" y="449889"/>
                    </a:lnTo>
                    <a:lnTo>
                      <a:pt x="133299" y="74606"/>
                    </a:lnTo>
                    <a:cubicBezTo>
                      <a:pt x="133299" y="59694"/>
                      <a:pt x="127136" y="44782"/>
                      <a:pt x="114809" y="33598"/>
                    </a:cubicBezTo>
                    <a:cubicBezTo>
                      <a:pt x="103715" y="22415"/>
                      <a:pt x="90155" y="16201"/>
                      <a:pt x="74131" y="16201"/>
                    </a:cubicBezTo>
                    <a:close/>
                    <a:moveTo>
                      <a:pt x="74130" y="0"/>
                    </a:moveTo>
                    <a:cubicBezTo>
                      <a:pt x="93898" y="0"/>
                      <a:pt x="113666" y="7458"/>
                      <a:pt x="127256" y="21130"/>
                    </a:cubicBezTo>
                    <a:cubicBezTo>
                      <a:pt x="140847" y="36045"/>
                      <a:pt x="149495" y="54689"/>
                      <a:pt x="149495" y="74575"/>
                    </a:cubicBezTo>
                    <a:lnTo>
                      <a:pt x="149495" y="467336"/>
                    </a:lnTo>
                    <a:lnTo>
                      <a:pt x="0" y="467336"/>
                    </a:lnTo>
                    <a:lnTo>
                      <a:pt x="0" y="74575"/>
                    </a:lnTo>
                    <a:cubicBezTo>
                      <a:pt x="0" y="54689"/>
                      <a:pt x="7413" y="36045"/>
                      <a:pt x="21003" y="21130"/>
                    </a:cubicBezTo>
                    <a:cubicBezTo>
                      <a:pt x="35829" y="7458"/>
                      <a:pt x="54362" y="0"/>
                      <a:pt x="74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ED64AE6B-1C09-5144-9002-DBE92C2A7FEB}"/>
                  </a:ext>
                </a:extLst>
              </p:cNvPr>
              <p:cNvSpPr/>
              <p:nvPr/>
            </p:nvSpPr>
            <p:spPr>
              <a:xfrm>
                <a:off x="8871286" y="8692450"/>
                <a:ext cx="133300" cy="451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363">
                    <a:moveTo>
                      <a:pt x="0" y="363"/>
                    </a:moveTo>
                    <a:lnTo>
                      <a:pt x="108" y="363"/>
                    </a:lnTo>
                    <a:lnTo>
                      <a:pt x="1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E1942AD3-FE4F-E445-8BF8-E028F228A594}"/>
                  </a:ext>
                </a:extLst>
              </p:cNvPr>
              <p:cNvSpPr/>
              <p:nvPr/>
            </p:nvSpPr>
            <p:spPr>
              <a:xfrm>
                <a:off x="8863812" y="8683726"/>
                <a:ext cx="149495" cy="468582"/>
              </a:xfrm>
              <a:custGeom>
                <a:avLst/>
                <a:gdLst>
                  <a:gd name="connsiteX0" fmla="*/ 16195 w 149495"/>
                  <a:gd name="connsiteY0" fmla="*/ 17447 h 468582"/>
                  <a:gd name="connsiteX1" fmla="*/ 16195 w 149495"/>
                  <a:gd name="connsiteY1" fmla="*/ 452381 h 468582"/>
                  <a:gd name="connsiteX2" fmla="*/ 133299 w 149495"/>
                  <a:gd name="connsiteY2" fmla="*/ 452381 h 468582"/>
                  <a:gd name="connsiteX3" fmla="*/ 133299 w 149495"/>
                  <a:gd name="connsiteY3" fmla="*/ 17447 h 468582"/>
                  <a:gd name="connsiteX4" fmla="*/ 0 w 149495"/>
                  <a:gd name="connsiteY4" fmla="*/ 0 h 468582"/>
                  <a:gd name="connsiteX5" fmla="*/ 149495 w 149495"/>
                  <a:gd name="connsiteY5" fmla="*/ 0 h 468582"/>
                  <a:gd name="connsiteX6" fmla="*/ 149495 w 149495"/>
                  <a:gd name="connsiteY6" fmla="*/ 468582 h 468582"/>
                  <a:gd name="connsiteX7" fmla="*/ 0 w 149495"/>
                  <a:gd name="connsiteY7" fmla="*/ 468582 h 46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495" h="468582">
                    <a:moveTo>
                      <a:pt x="16195" y="17447"/>
                    </a:moveTo>
                    <a:lnTo>
                      <a:pt x="16195" y="452381"/>
                    </a:lnTo>
                    <a:lnTo>
                      <a:pt x="133299" y="452381"/>
                    </a:lnTo>
                    <a:lnTo>
                      <a:pt x="133299" y="17447"/>
                    </a:lnTo>
                    <a:close/>
                    <a:moveTo>
                      <a:pt x="0" y="0"/>
                    </a:moveTo>
                    <a:lnTo>
                      <a:pt x="149495" y="0"/>
                    </a:lnTo>
                    <a:lnTo>
                      <a:pt x="149495" y="468582"/>
                    </a:lnTo>
                    <a:lnTo>
                      <a:pt x="0" y="46858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155978DC-A246-1447-9F41-2D4CAF97B51E}"/>
                  </a:ext>
                </a:extLst>
              </p:cNvPr>
              <p:cNvSpPr/>
              <p:nvPr/>
            </p:nvSpPr>
            <p:spPr>
              <a:xfrm>
                <a:off x="8493811" y="8106722"/>
                <a:ext cx="59798" cy="1036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833">
                    <a:moveTo>
                      <a:pt x="0" y="25"/>
                    </a:moveTo>
                    <a:lnTo>
                      <a:pt x="0" y="429"/>
                    </a:lnTo>
                    <a:lnTo>
                      <a:pt x="0" y="833"/>
                    </a:lnTo>
                    <a:lnTo>
                      <a:pt x="24" y="833"/>
                    </a:lnTo>
                    <a:lnTo>
                      <a:pt x="49" y="833"/>
                    </a:lnTo>
                    <a:lnTo>
                      <a:pt x="49" y="429"/>
                    </a:lnTo>
                    <a:lnTo>
                      <a:pt x="49" y="25"/>
                    </a:lnTo>
                    <a:cubicBezTo>
                      <a:pt x="49" y="18"/>
                      <a:pt x="47" y="12"/>
                      <a:pt x="42" y="8"/>
                    </a:cubicBezTo>
                    <a:cubicBezTo>
                      <a:pt x="38" y="3"/>
                      <a:pt x="32" y="0"/>
                      <a:pt x="25" y="0"/>
                    </a:cubicBezTo>
                    <a:lnTo>
                      <a:pt x="24" y="0"/>
                    </a:lnTo>
                    <a:cubicBezTo>
                      <a:pt x="17" y="0"/>
                      <a:pt x="11" y="3"/>
                      <a:pt x="6" y="8"/>
                    </a:cubicBezTo>
                    <a:cubicBezTo>
                      <a:pt x="2" y="12"/>
                      <a:pt x="0" y="18"/>
                      <a:pt x="0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2628D31-30E2-9545-94F9-48DEB9FDE146}"/>
                  </a:ext>
                </a:extLst>
              </p:cNvPr>
              <p:cNvSpPr/>
              <p:nvPr/>
            </p:nvSpPr>
            <p:spPr>
              <a:xfrm>
                <a:off x="8485091" y="8099244"/>
                <a:ext cx="77239" cy="1053064"/>
              </a:xfrm>
              <a:custGeom>
                <a:avLst/>
                <a:gdLst>
                  <a:gd name="connsiteX0" fmla="*/ 39223 w 77239"/>
                  <a:gd name="connsiteY0" fmla="*/ 16201 h 1053064"/>
                  <a:gd name="connsiteX1" fmla="*/ 22253 w 77239"/>
                  <a:gd name="connsiteY1" fmla="*/ 22425 h 1053064"/>
                  <a:gd name="connsiteX2" fmla="*/ 16192 w 77239"/>
                  <a:gd name="connsiteY2" fmla="*/ 38606 h 1053064"/>
                  <a:gd name="connsiteX3" fmla="*/ 16192 w 77239"/>
                  <a:gd name="connsiteY3" fmla="*/ 1035617 h 1053064"/>
                  <a:gd name="connsiteX4" fmla="*/ 61041 w 77239"/>
                  <a:gd name="connsiteY4" fmla="*/ 1035617 h 1053064"/>
                  <a:gd name="connsiteX5" fmla="*/ 61041 w 77239"/>
                  <a:gd name="connsiteY5" fmla="*/ 38606 h 1053064"/>
                  <a:gd name="connsiteX6" fmla="*/ 54980 w 77239"/>
                  <a:gd name="connsiteY6" fmla="*/ 22425 h 1053064"/>
                  <a:gd name="connsiteX7" fmla="*/ 39223 w 77239"/>
                  <a:gd name="connsiteY7" fmla="*/ 16201 h 1053064"/>
                  <a:gd name="connsiteX8" fmla="*/ 38006 w 77239"/>
                  <a:gd name="connsiteY8" fmla="*/ 0 h 1053064"/>
                  <a:gd name="connsiteX9" fmla="*/ 66205 w 77239"/>
                  <a:gd name="connsiteY9" fmla="*/ 11203 h 1053064"/>
                  <a:gd name="connsiteX10" fmla="*/ 77239 w 77239"/>
                  <a:gd name="connsiteY10" fmla="*/ 38588 h 1053064"/>
                  <a:gd name="connsiteX11" fmla="*/ 77239 w 77239"/>
                  <a:gd name="connsiteY11" fmla="*/ 1053064 h 1053064"/>
                  <a:gd name="connsiteX12" fmla="*/ 0 w 77239"/>
                  <a:gd name="connsiteY12" fmla="*/ 1053064 h 1053064"/>
                  <a:gd name="connsiteX13" fmla="*/ 0 w 77239"/>
                  <a:gd name="connsiteY13" fmla="*/ 38588 h 1053064"/>
                  <a:gd name="connsiteX14" fmla="*/ 11034 w 77239"/>
                  <a:gd name="connsiteY14" fmla="*/ 11203 h 1053064"/>
                  <a:gd name="connsiteX15" fmla="*/ 38006 w 77239"/>
                  <a:gd name="connsiteY15" fmla="*/ 0 h 105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7239" h="1053064">
                    <a:moveTo>
                      <a:pt x="39223" y="16201"/>
                    </a:moveTo>
                    <a:cubicBezTo>
                      <a:pt x="31950" y="16201"/>
                      <a:pt x="27101" y="18691"/>
                      <a:pt x="22253" y="22425"/>
                    </a:cubicBezTo>
                    <a:cubicBezTo>
                      <a:pt x="18616" y="27404"/>
                      <a:pt x="16192" y="32382"/>
                      <a:pt x="16192" y="38606"/>
                    </a:cubicBezTo>
                    <a:lnTo>
                      <a:pt x="16192" y="1035617"/>
                    </a:lnTo>
                    <a:lnTo>
                      <a:pt x="61041" y="1035617"/>
                    </a:lnTo>
                    <a:lnTo>
                      <a:pt x="61041" y="38606"/>
                    </a:lnTo>
                    <a:cubicBezTo>
                      <a:pt x="61041" y="32382"/>
                      <a:pt x="58617" y="27404"/>
                      <a:pt x="54980" y="22425"/>
                    </a:cubicBezTo>
                    <a:cubicBezTo>
                      <a:pt x="50132" y="18691"/>
                      <a:pt x="45283" y="16201"/>
                      <a:pt x="39223" y="16201"/>
                    </a:cubicBezTo>
                    <a:close/>
                    <a:moveTo>
                      <a:pt x="38006" y="0"/>
                    </a:moveTo>
                    <a:cubicBezTo>
                      <a:pt x="49041" y="0"/>
                      <a:pt x="58849" y="3735"/>
                      <a:pt x="66205" y="11203"/>
                    </a:cubicBezTo>
                    <a:cubicBezTo>
                      <a:pt x="73561" y="17427"/>
                      <a:pt x="77239" y="27385"/>
                      <a:pt x="77239" y="38588"/>
                    </a:cubicBezTo>
                    <a:lnTo>
                      <a:pt x="77239" y="1053064"/>
                    </a:lnTo>
                    <a:lnTo>
                      <a:pt x="0" y="1053064"/>
                    </a:lnTo>
                    <a:lnTo>
                      <a:pt x="0" y="38588"/>
                    </a:lnTo>
                    <a:cubicBezTo>
                      <a:pt x="0" y="27385"/>
                      <a:pt x="3678" y="17427"/>
                      <a:pt x="11034" y="11203"/>
                    </a:cubicBezTo>
                    <a:cubicBezTo>
                      <a:pt x="18390" y="3735"/>
                      <a:pt x="28198" y="0"/>
                      <a:pt x="380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F9794206-6572-CE49-9AB3-66F878673EF9}"/>
                  </a:ext>
                </a:extLst>
              </p:cNvPr>
              <p:cNvSpPr/>
              <p:nvPr/>
            </p:nvSpPr>
            <p:spPr>
              <a:xfrm>
                <a:off x="8554855" y="8154079"/>
                <a:ext cx="252896" cy="989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" h="795">
                    <a:moveTo>
                      <a:pt x="0" y="795"/>
                    </a:moveTo>
                    <a:lnTo>
                      <a:pt x="204" y="795"/>
                    </a:lnTo>
                    <a:lnTo>
                      <a:pt x="2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1C194613-34B4-C24E-AB5D-B3F2C67DF0BA}"/>
                  </a:ext>
                </a:extLst>
              </p:cNvPr>
              <p:cNvSpPr/>
              <p:nvPr/>
            </p:nvSpPr>
            <p:spPr>
              <a:xfrm>
                <a:off x="8547377" y="8145355"/>
                <a:ext cx="269091" cy="1006953"/>
              </a:xfrm>
              <a:custGeom>
                <a:avLst/>
                <a:gdLst>
                  <a:gd name="connsiteX0" fmla="*/ 16199 w 269091"/>
                  <a:gd name="connsiteY0" fmla="*/ 17447 h 1006953"/>
                  <a:gd name="connsiteX1" fmla="*/ 16199 w 269091"/>
                  <a:gd name="connsiteY1" fmla="*/ 990752 h 1006953"/>
                  <a:gd name="connsiteX2" fmla="*/ 252899 w 269091"/>
                  <a:gd name="connsiteY2" fmla="*/ 990752 h 1006953"/>
                  <a:gd name="connsiteX3" fmla="*/ 252899 w 269091"/>
                  <a:gd name="connsiteY3" fmla="*/ 17447 h 1006953"/>
                  <a:gd name="connsiteX4" fmla="*/ 0 w 269091"/>
                  <a:gd name="connsiteY4" fmla="*/ 0 h 1006953"/>
                  <a:gd name="connsiteX5" fmla="*/ 269091 w 269091"/>
                  <a:gd name="connsiteY5" fmla="*/ 0 h 1006953"/>
                  <a:gd name="connsiteX6" fmla="*/ 269091 w 269091"/>
                  <a:gd name="connsiteY6" fmla="*/ 1006953 h 1006953"/>
                  <a:gd name="connsiteX7" fmla="*/ 0 w 269091"/>
                  <a:gd name="connsiteY7" fmla="*/ 1006953 h 100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091" h="1006953">
                    <a:moveTo>
                      <a:pt x="16199" y="17447"/>
                    </a:moveTo>
                    <a:lnTo>
                      <a:pt x="16199" y="990752"/>
                    </a:lnTo>
                    <a:lnTo>
                      <a:pt x="252899" y="990752"/>
                    </a:lnTo>
                    <a:lnTo>
                      <a:pt x="252899" y="17447"/>
                    </a:lnTo>
                    <a:close/>
                    <a:moveTo>
                      <a:pt x="0" y="0"/>
                    </a:moveTo>
                    <a:lnTo>
                      <a:pt x="269091" y="0"/>
                    </a:lnTo>
                    <a:lnTo>
                      <a:pt x="269091" y="1006953"/>
                    </a:lnTo>
                    <a:lnTo>
                      <a:pt x="0" y="100695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8200D3E5-9492-A04D-AB2B-337940C2791A}"/>
                  </a:ext>
                </a:extLst>
              </p:cNvPr>
              <p:cNvSpPr/>
              <p:nvPr/>
            </p:nvSpPr>
            <p:spPr>
              <a:xfrm>
                <a:off x="8808997" y="8106722"/>
                <a:ext cx="61044" cy="1036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833">
                    <a:moveTo>
                      <a:pt x="26" y="0"/>
                    </a:moveTo>
                    <a:cubicBezTo>
                      <a:pt x="18" y="0"/>
                      <a:pt x="12" y="3"/>
                      <a:pt x="8" y="8"/>
                    </a:cubicBezTo>
                    <a:cubicBezTo>
                      <a:pt x="4" y="12"/>
                      <a:pt x="0" y="18"/>
                      <a:pt x="0" y="25"/>
                    </a:cubicBezTo>
                    <a:lnTo>
                      <a:pt x="0" y="429"/>
                    </a:lnTo>
                    <a:lnTo>
                      <a:pt x="0" y="833"/>
                    </a:lnTo>
                    <a:lnTo>
                      <a:pt x="26" y="833"/>
                    </a:lnTo>
                    <a:lnTo>
                      <a:pt x="50" y="833"/>
                    </a:lnTo>
                    <a:lnTo>
                      <a:pt x="50" y="429"/>
                    </a:lnTo>
                    <a:lnTo>
                      <a:pt x="50" y="25"/>
                    </a:lnTo>
                    <a:cubicBezTo>
                      <a:pt x="50" y="18"/>
                      <a:pt x="47" y="12"/>
                      <a:pt x="43" y="8"/>
                    </a:cubicBezTo>
                    <a:cubicBezTo>
                      <a:pt x="39" y="3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CE660629-E6CD-7045-98D9-10B000D31BD0}"/>
                  </a:ext>
                </a:extLst>
              </p:cNvPr>
              <p:cNvSpPr/>
              <p:nvPr/>
            </p:nvSpPr>
            <p:spPr>
              <a:xfrm>
                <a:off x="8801522" y="8099244"/>
                <a:ext cx="77239" cy="1053064"/>
              </a:xfrm>
              <a:custGeom>
                <a:avLst/>
                <a:gdLst>
                  <a:gd name="connsiteX0" fmla="*/ 23468 w 77239"/>
                  <a:gd name="connsiteY0" fmla="*/ 22425 h 1053064"/>
                  <a:gd name="connsiteX1" fmla="*/ 16195 w 77239"/>
                  <a:gd name="connsiteY1" fmla="*/ 38606 h 1053064"/>
                  <a:gd name="connsiteX2" fmla="*/ 16195 w 77239"/>
                  <a:gd name="connsiteY2" fmla="*/ 1035617 h 1053064"/>
                  <a:gd name="connsiteX3" fmla="*/ 61044 w 77239"/>
                  <a:gd name="connsiteY3" fmla="*/ 1035617 h 1053064"/>
                  <a:gd name="connsiteX4" fmla="*/ 61044 w 77239"/>
                  <a:gd name="connsiteY4" fmla="*/ 38606 h 1053064"/>
                  <a:gd name="connsiteX5" fmla="*/ 53771 w 77239"/>
                  <a:gd name="connsiteY5" fmla="*/ 22425 h 1053064"/>
                  <a:gd name="connsiteX6" fmla="*/ 23468 w 77239"/>
                  <a:gd name="connsiteY6" fmla="*/ 22425 h 1053064"/>
                  <a:gd name="connsiteX7" fmla="*/ 39233 w 77239"/>
                  <a:gd name="connsiteY7" fmla="*/ 0 h 1053064"/>
                  <a:gd name="connsiteX8" fmla="*/ 66205 w 77239"/>
                  <a:gd name="connsiteY8" fmla="*/ 11203 h 1053064"/>
                  <a:gd name="connsiteX9" fmla="*/ 77239 w 77239"/>
                  <a:gd name="connsiteY9" fmla="*/ 38588 h 1053064"/>
                  <a:gd name="connsiteX10" fmla="*/ 77239 w 77239"/>
                  <a:gd name="connsiteY10" fmla="*/ 1053064 h 1053064"/>
                  <a:gd name="connsiteX11" fmla="*/ 0 w 77239"/>
                  <a:gd name="connsiteY11" fmla="*/ 1053064 h 1053064"/>
                  <a:gd name="connsiteX12" fmla="*/ 0 w 77239"/>
                  <a:gd name="connsiteY12" fmla="*/ 38588 h 1053064"/>
                  <a:gd name="connsiteX13" fmla="*/ 11034 w 77239"/>
                  <a:gd name="connsiteY13" fmla="*/ 11203 h 1053064"/>
                  <a:gd name="connsiteX14" fmla="*/ 39233 w 77239"/>
                  <a:gd name="connsiteY14" fmla="*/ 0 h 105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239" h="1053064">
                    <a:moveTo>
                      <a:pt x="23468" y="22425"/>
                    </a:moveTo>
                    <a:cubicBezTo>
                      <a:pt x="18619" y="27404"/>
                      <a:pt x="16195" y="32382"/>
                      <a:pt x="16195" y="38606"/>
                    </a:cubicBezTo>
                    <a:lnTo>
                      <a:pt x="16195" y="1035617"/>
                    </a:lnTo>
                    <a:lnTo>
                      <a:pt x="61044" y="1035617"/>
                    </a:lnTo>
                    <a:lnTo>
                      <a:pt x="61044" y="38606"/>
                    </a:lnTo>
                    <a:cubicBezTo>
                      <a:pt x="61044" y="32382"/>
                      <a:pt x="57408" y="27404"/>
                      <a:pt x="53771" y="22425"/>
                    </a:cubicBezTo>
                    <a:cubicBezTo>
                      <a:pt x="45286" y="13712"/>
                      <a:pt x="31953" y="13712"/>
                      <a:pt x="23468" y="22425"/>
                    </a:cubicBezTo>
                    <a:close/>
                    <a:moveTo>
                      <a:pt x="39233" y="0"/>
                    </a:moveTo>
                    <a:cubicBezTo>
                      <a:pt x="49041" y="0"/>
                      <a:pt x="57623" y="3735"/>
                      <a:pt x="66205" y="11203"/>
                    </a:cubicBezTo>
                    <a:cubicBezTo>
                      <a:pt x="73561" y="17427"/>
                      <a:pt x="77239" y="27385"/>
                      <a:pt x="77239" y="38588"/>
                    </a:cubicBezTo>
                    <a:lnTo>
                      <a:pt x="77239" y="1053064"/>
                    </a:lnTo>
                    <a:lnTo>
                      <a:pt x="0" y="1053064"/>
                    </a:lnTo>
                    <a:lnTo>
                      <a:pt x="0" y="38588"/>
                    </a:lnTo>
                    <a:cubicBezTo>
                      <a:pt x="0" y="27385"/>
                      <a:pt x="3678" y="17427"/>
                      <a:pt x="11034" y="11203"/>
                    </a:cubicBezTo>
                    <a:cubicBezTo>
                      <a:pt x="18390" y="3735"/>
                      <a:pt x="28198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D7B1C1DE-9648-654B-A491-EF9F4E94B08B}"/>
                  </a:ext>
                </a:extLst>
              </p:cNvPr>
              <p:cNvSpPr/>
              <p:nvPr/>
            </p:nvSpPr>
            <p:spPr>
              <a:xfrm>
                <a:off x="8627111" y="8154079"/>
                <a:ext cx="14950" cy="414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34">
                    <a:moveTo>
                      <a:pt x="13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2FC4A85D-BBBE-404B-9F63-51676DE688C4}"/>
                  </a:ext>
                </a:extLst>
              </p:cNvPr>
              <p:cNvSpPr/>
              <p:nvPr/>
            </p:nvSpPr>
            <p:spPr>
              <a:xfrm>
                <a:off x="8627111" y="8797133"/>
                <a:ext cx="14950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91">
                    <a:moveTo>
                      <a:pt x="13" y="91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F4156747-1FD7-C445-83B3-AF25A2130DD3}"/>
                  </a:ext>
                </a:extLst>
              </p:cNvPr>
              <p:cNvSpPr/>
              <p:nvPr/>
            </p:nvSpPr>
            <p:spPr>
              <a:xfrm>
                <a:off x="8716808" y="8717374"/>
                <a:ext cx="16195" cy="4262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343">
                    <a:moveTo>
                      <a:pt x="14" y="343"/>
                    </a:moveTo>
                    <a:lnTo>
                      <a:pt x="0" y="343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9874920E-F8E0-B443-8F4D-43BCAB6AA5AF}"/>
                  </a:ext>
                </a:extLst>
              </p:cNvPr>
              <p:cNvSpPr/>
              <p:nvPr/>
            </p:nvSpPr>
            <p:spPr>
              <a:xfrm>
                <a:off x="8716808" y="8455666"/>
                <a:ext cx="16195" cy="143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6">
                    <a:moveTo>
                      <a:pt x="14" y="116"/>
                    </a:moveTo>
                    <a:lnTo>
                      <a:pt x="0" y="116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ED5A7CEE-F540-FF4A-B1E2-D62033EF8CBA}"/>
                  </a:ext>
                </a:extLst>
              </p:cNvPr>
              <p:cNvSpPr/>
              <p:nvPr/>
            </p:nvSpPr>
            <p:spPr>
              <a:xfrm>
                <a:off x="8493811" y="8106722"/>
                <a:ext cx="59798" cy="1036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833">
                    <a:moveTo>
                      <a:pt x="0" y="25"/>
                    </a:moveTo>
                    <a:lnTo>
                      <a:pt x="0" y="429"/>
                    </a:lnTo>
                    <a:lnTo>
                      <a:pt x="0" y="833"/>
                    </a:lnTo>
                    <a:lnTo>
                      <a:pt x="24" y="833"/>
                    </a:lnTo>
                    <a:lnTo>
                      <a:pt x="49" y="833"/>
                    </a:lnTo>
                    <a:lnTo>
                      <a:pt x="49" y="429"/>
                    </a:lnTo>
                    <a:lnTo>
                      <a:pt x="49" y="25"/>
                    </a:lnTo>
                    <a:cubicBezTo>
                      <a:pt x="49" y="18"/>
                      <a:pt x="47" y="12"/>
                      <a:pt x="42" y="8"/>
                    </a:cubicBezTo>
                    <a:cubicBezTo>
                      <a:pt x="38" y="3"/>
                      <a:pt x="32" y="0"/>
                      <a:pt x="25" y="0"/>
                    </a:cubicBezTo>
                    <a:lnTo>
                      <a:pt x="24" y="0"/>
                    </a:lnTo>
                    <a:cubicBezTo>
                      <a:pt x="17" y="0"/>
                      <a:pt x="11" y="3"/>
                      <a:pt x="6" y="8"/>
                    </a:cubicBezTo>
                    <a:cubicBezTo>
                      <a:pt x="2" y="12"/>
                      <a:pt x="0" y="18"/>
                      <a:pt x="0" y="2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127DE38D-F918-F742-919E-001F7AAFCFE2}"/>
                  </a:ext>
                </a:extLst>
              </p:cNvPr>
              <p:cNvSpPr/>
              <p:nvPr/>
            </p:nvSpPr>
            <p:spPr>
              <a:xfrm>
                <a:off x="8808997" y="8106722"/>
                <a:ext cx="61044" cy="1036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833">
                    <a:moveTo>
                      <a:pt x="26" y="0"/>
                    </a:moveTo>
                    <a:cubicBezTo>
                      <a:pt x="18" y="0"/>
                      <a:pt x="12" y="3"/>
                      <a:pt x="8" y="8"/>
                    </a:cubicBezTo>
                    <a:cubicBezTo>
                      <a:pt x="4" y="12"/>
                      <a:pt x="0" y="18"/>
                      <a:pt x="0" y="25"/>
                    </a:cubicBezTo>
                    <a:lnTo>
                      <a:pt x="0" y="429"/>
                    </a:lnTo>
                    <a:lnTo>
                      <a:pt x="0" y="833"/>
                    </a:lnTo>
                    <a:lnTo>
                      <a:pt x="26" y="833"/>
                    </a:lnTo>
                    <a:lnTo>
                      <a:pt x="50" y="833"/>
                    </a:lnTo>
                    <a:lnTo>
                      <a:pt x="50" y="429"/>
                    </a:lnTo>
                    <a:lnTo>
                      <a:pt x="50" y="25"/>
                    </a:lnTo>
                    <a:cubicBezTo>
                      <a:pt x="50" y="18"/>
                      <a:pt x="47" y="12"/>
                      <a:pt x="43" y="8"/>
                    </a:cubicBezTo>
                    <a:cubicBezTo>
                      <a:pt x="39" y="3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EBFEAC7-F515-E548-BF93-AC36D6340151}"/>
                  </a:ext>
                </a:extLst>
              </p:cNvPr>
              <p:cNvSpPr/>
              <p:nvPr/>
            </p:nvSpPr>
            <p:spPr>
              <a:xfrm>
                <a:off x="9502903" y="8589013"/>
                <a:ext cx="132054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3">
                    <a:moveTo>
                      <a:pt x="64" y="6"/>
                    </a:moveTo>
                    <a:lnTo>
                      <a:pt x="69" y="13"/>
                    </a:lnTo>
                    <a:lnTo>
                      <a:pt x="73" y="20"/>
                    </a:lnTo>
                    <a:cubicBezTo>
                      <a:pt x="74" y="22"/>
                      <a:pt x="75" y="22"/>
                      <a:pt x="76" y="24"/>
                    </a:cubicBezTo>
                    <a:cubicBezTo>
                      <a:pt x="78" y="24"/>
                      <a:pt x="79" y="26"/>
                      <a:pt x="80" y="26"/>
                    </a:cubicBezTo>
                    <a:lnTo>
                      <a:pt x="89" y="28"/>
                    </a:lnTo>
                    <a:lnTo>
                      <a:pt x="97" y="30"/>
                    </a:lnTo>
                    <a:cubicBezTo>
                      <a:pt x="102" y="31"/>
                      <a:pt x="105" y="35"/>
                      <a:pt x="106" y="38"/>
                    </a:cubicBezTo>
                    <a:cubicBezTo>
                      <a:pt x="107" y="42"/>
                      <a:pt x="107" y="47"/>
                      <a:pt x="103" y="51"/>
                    </a:cubicBezTo>
                    <a:lnTo>
                      <a:pt x="98" y="57"/>
                    </a:lnTo>
                    <a:lnTo>
                      <a:pt x="93" y="63"/>
                    </a:lnTo>
                    <a:cubicBezTo>
                      <a:pt x="92" y="64"/>
                      <a:pt x="91" y="66"/>
                      <a:pt x="91" y="67"/>
                    </a:cubicBezTo>
                    <a:cubicBezTo>
                      <a:pt x="90" y="69"/>
                      <a:pt x="90" y="71"/>
                      <a:pt x="90" y="72"/>
                    </a:cubicBezTo>
                    <a:lnTo>
                      <a:pt x="91" y="81"/>
                    </a:lnTo>
                    <a:lnTo>
                      <a:pt x="91" y="89"/>
                    </a:lnTo>
                    <a:cubicBezTo>
                      <a:pt x="91" y="94"/>
                      <a:pt x="89" y="98"/>
                      <a:pt x="86" y="100"/>
                    </a:cubicBezTo>
                    <a:cubicBezTo>
                      <a:pt x="83" y="103"/>
                      <a:pt x="78" y="104"/>
                      <a:pt x="73" y="102"/>
                    </a:cubicBezTo>
                    <a:lnTo>
                      <a:pt x="66" y="98"/>
                    </a:lnTo>
                    <a:lnTo>
                      <a:pt x="58" y="95"/>
                    </a:lnTo>
                    <a:cubicBezTo>
                      <a:pt x="56" y="95"/>
                      <a:pt x="55" y="95"/>
                      <a:pt x="53" y="95"/>
                    </a:cubicBezTo>
                    <a:cubicBezTo>
                      <a:pt x="51" y="95"/>
                      <a:pt x="50" y="95"/>
                      <a:pt x="49" y="95"/>
                    </a:cubicBezTo>
                    <a:lnTo>
                      <a:pt x="40" y="98"/>
                    </a:lnTo>
                    <a:lnTo>
                      <a:pt x="33" y="102"/>
                    </a:lnTo>
                    <a:cubicBezTo>
                      <a:pt x="29" y="104"/>
                      <a:pt x="24" y="103"/>
                      <a:pt x="21" y="100"/>
                    </a:cubicBezTo>
                    <a:cubicBezTo>
                      <a:pt x="17" y="98"/>
                      <a:pt x="15" y="94"/>
                      <a:pt x="15" y="89"/>
                    </a:cubicBezTo>
                    <a:lnTo>
                      <a:pt x="16" y="81"/>
                    </a:lnTo>
                    <a:lnTo>
                      <a:pt x="17" y="72"/>
                    </a:lnTo>
                    <a:cubicBezTo>
                      <a:pt x="17" y="71"/>
                      <a:pt x="17" y="69"/>
                      <a:pt x="16" y="67"/>
                    </a:cubicBezTo>
                    <a:cubicBezTo>
                      <a:pt x="15" y="66"/>
                      <a:pt x="15" y="64"/>
                      <a:pt x="14" y="63"/>
                    </a:cubicBezTo>
                    <a:lnTo>
                      <a:pt x="8" y="57"/>
                    </a:lnTo>
                    <a:lnTo>
                      <a:pt x="3" y="51"/>
                    </a:lnTo>
                    <a:cubicBezTo>
                      <a:pt x="0" y="47"/>
                      <a:pt x="-1" y="42"/>
                      <a:pt x="1" y="38"/>
                    </a:cubicBezTo>
                    <a:cubicBezTo>
                      <a:pt x="2" y="35"/>
                      <a:pt x="5" y="31"/>
                      <a:pt x="9" y="30"/>
                    </a:cubicBezTo>
                    <a:lnTo>
                      <a:pt x="18" y="28"/>
                    </a:lnTo>
                    <a:lnTo>
                      <a:pt x="26" y="26"/>
                    </a:lnTo>
                    <a:cubicBezTo>
                      <a:pt x="28" y="26"/>
                      <a:pt x="29" y="24"/>
                      <a:pt x="30" y="24"/>
                    </a:cubicBezTo>
                    <a:cubicBezTo>
                      <a:pt x="32" y="22"/>
                      <a:pt x="33" y="22"/>
                      <a:pt x="34" y="20"/>
                    </a:cubicBezTo>
                    <a:lnTo>
                      <a:pt x="38" y="13"/>
                    </a:lnTo>
                    <a:lnTo>
                      <a:pt x="43" y="6"/>
                    </a:lnTo>
                    <a:cubicBezTo>
                      <a:pt x="45" y="2"/>
                      <a:pt x="49" y="0"/>
                      <a:pt x="53" y="0"/>
                    </a:cubicBezTo>
                    <a:cubicBezTo>
                      <a:pt x="57" y="0"/>
                      <a:pt x="61" y="2"/>
                      <a:pt x="64" y="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342F9059-1B3B-864C-B57E-7A2369D92400}"/>
                  </a:ext>
                </a:extLst>
              </p:cNvPr>
              <p:cNvSpPr/>
              <p:nvPr/>
            </p:nvSpPr>
            <p:spPr>
              <a:xfrm>
                <a:off x="9494223" y="8580289"/>
                <a:ext cx="148652" cy="144247"/>
              </a:xfrm>
              <a:custGeom>
                <a:avLst/>
                <a:gdLst>
                  <a:gd name="connsiteX0" fmla="*/ 72843 w 148652"/>
                  <a:gd name="connsiteY0" fmla="*/ 17447 h 144247"/>
                  <a:gd name="connsiteX1" fmla="*/ 67914 w 148652"/>
                  <a:gd name="connsiteY1" fmla="*/ 21144 h 144247"/>
                  <a:gd name="connsiteX2" fmla="*/ 55590 w 148652"/>
                  <a:gd name="connsiteY2" fmla="*/ 38395 h 144247"/>
                  <a:gd name="connsiteX3" fmla="*/ 49428 w 148652"/>
                  <a:gd name="connsiteY3" fmla="*/ 44556 h 144247"/>
                  <a:gd name="connsiteX4" fmla="*/ 42033 w 148652"/>
                  <a:gd name="connsiteY4" fmla="*/ 48253 h 144247"/>
                  <a:gd name="connsiteX5" fmla="*/ 21083 w 148652"/>
                  <a:gd name="connsiteY5" fmla="*/ 54414 h 144247"/>
                  <a:gd name="connsiteX6" fmla="*/ 16153 w 148652"/>
                  <a:gd name="connsiteY6" fmla="*/ 58110 h 144247"/>
                  <a:gd name="connsiteX7" fmla="*/ 17385 w 148652"/>
                  <a:gd name="connsiteY7" fmla="*/ 65504 h 144247"/>
                  <a:gd name="connsiteX8" fmla="*/ 30942 w 148652"/>
                  <a:gd name="connsiteY8" fmla="*/ 81523 h 144247"/>
                  <a:gd name="connsiteX9" fmla="*/ 35871 w 148652"/>
                  <a:gd name="connsiteY9" fmla="*/ 88916 h 144247"/>
                  <a:gd name="connsiteX10" fmla="*/ 35871 w 148652"/>
                  <a:gd name="connsiteY10" fmla="*/ 98774 h 144247"/>
                  <a:gd name="connsiteX11" fmla="*/ 34639 w 148652"/>
                  <a:gd name="connsiteY11" fmla="*/ 119722 h 144247"/>
                  <a:gd name="connsiteX12" fmla="*/ 38336 w 148652"/>
                  <a:gd name="connsiteY12" fmla="*/ 125883 h 144247"/>
                  <a:gd name="connsiteX13" fmla="*/ 44498 w 148652"/>
                  <a:gd name="connsiteY13" fmla="*/ 127115 h 144247"/>
                  <a:gd name="connsiteX14" fmla="*/ 64217 w 148652"/>
                  <a:gd name="connsiteY14" fmla="*/ 118489 h 144247"/>
                  <a:gd name="connsiteX15" fmla="*/ 72843 w 148652"/>
                  <a:gd name="connsiteY15" fmla="*/ 116025 h 144247"/>
                  <a:gd name="connsiteX16" fmla="*/ 82702 w 148652"/>
                  <a:gd name="connsiteY16" fmla="*/ 118489 h 144247"/>
                  <a:gd name="connsiteX17" fmla="*/ 102421 w 148652"/>
                  <a:gd name="connsiteY17" fmla="*/ 127115 h 144247"/>
                  <a:gd name="connsiteX18" fmla="*/ 108583 w 148652"/>
                  <a:gd name="connsiteY18" fmla="*/ 125883 h 144247"/>
                  <a:gd name="connsiteX19" fmla="*/ 112280 w 148652"/>
                  <a:gd name="connsiteY19" fmla="*/ 119722 h 144247"/>
                  <a:gd name="connsiteX20" fmla="*/ 109815 w 148652"/>
                  <a:gd name="connsiteY20" fmla="*/ 98774 h 144247"/>
                  <a:gd name="connsiteX21" fmla="*/ 111048 w 148652"/>
                  <a:gd name="connsiteY21" fmla="*/ 88916 h 144247"/>
                  <a:gd name="connsiteX22" fmla="*/ 115977 w 148652"/>
                  <a:gd name="connsiteY22" fmla="*/ 81523 h 144247"/>
                  <a:gd name="connsiteX23" fmla="*/ 128301 w 148652"/>
                  <a:gd name="connsiteY23" fmla="*/ 65504 h 144247"/>
                  <a:gd name="connsiteX24" fmla="*/ 130766 w 148652"/>
                  <a:gd name="connsiteY24" fmla="*/ 58110 h 144247"/>
                  <a:gd name="connsiteX25" fmla="*/ 125836 w 148652"/>
                  <a:gd name="connsiteY25" fmla="*/ 54414 h 144247"/>
                  <a:gd name="connsiteX26" fmla="*/ 104886 w 148652"/>
                  <a:gd name="connsiteY26" fmla="*/ 48253 h 144247"/>
                  <a:gd name="connsiteX27" fmla="*/ 96259 w 148652"/>
                  <a:gd name="connsiteY27" fmla="*/ 44556 h 144247"/>
                  <a:gd name="connsiteX28" fmla="*/ 90097 w 148652"/>
                  <a:gd name="connsiteY28" fmla="*/ 38395 h 144247"/>
                  <a:gd name="connsiteX29" fmla="*/ 79005 w 148652"/>
                  <a:gd name="connsiteY29" fmla="*/ 21144 h 144247"/>
                  <a:gd name="connsiteX30" fmla="*/ 72843 w 148652"/>
                  <a:gd name="connsiteY30" fmla="*/ 17447 h 144247"/>
                  <a:gd name="connsiteX31" fmla="*/ 74082 w 148652"/>
                  <a:gd name="connsiteY31" fmla="*/ 0 h 144247"/>
                  <a:gd name="connsiteX32" fmla="*/ 95084 w 148652"/>
                  <a:gd name="connsiteY32" fmla="*/ 11120 h 144247"/>
                  <a:gd name="connsiteX33" fmla="*/ 106203 w 148652"/>
                  <a:gd name="connsiteY33" fmla="*/ 28418 h 144247"/>
                  <a:gd name="connsiteX34" fmla="*/ 107439 w 148652"/>
                  <a:gd name="connsiteY34" fmla="*/ 30890 h 144247"/>
                  <a:gd name="connsiteX35" fmla="*/ 109909 w 148652"/>
                  <a:gd name="connsiteY35" fmla="*/ 33361 h 144247"/>
                  <a:gd name="connsiteX36" fmla="*/ 130911 w 148652"/>
                  <a:gd name="connsiteY36" fmla="*/ 38303 h 144247"/>
                  <a:gd name="connsiteX37" fmla="*/ 148207 w 148652"/>
                  <a:gd name="connsiteY37" fmla="*/ 54366 h 144247"/>
                  <a:gd name="connsiteX38" fmla="*/ 143265 w 148652"/>
                  <a:gd name="connsiteY38" fmla="*/ 76606 h 144247"/>
                  <a:gd name="connsiteX39" fmla="*/ 129676 w 148652"/>
                  <a:gd name="connsiteY39" fmla="*/ 92669 h 144247"/>
                  <a:gd name="connsiteX40" fmla="*/ 128440 w 148652"/>
                  <a:gd name="connsiteY40" fmla="*/ 93904 h 144247"/>
                  <a:gd name="connsiteX41" fmla="*/ 128440 w 148652"/>
                  <a:gd name="connsiteY41" fmla="*/ 97611 h 144247"/>
                  <a:gd name="connsiteX42" fmla="*/ 129676 w 148652"/>
                  <a:gd name="connsiteY42" fmla="*/ 118616 h 144247"/>
                  <a:gd name="connsiteX43" fmla="*/ 119793 w 148652"/>
                  <a:gd name="connsiteY43" fmla="*/ 139621 h 144247"/>
                  <a:gd name="connsiteX44" fmla="*/ 104968 w 148652"/>
                  <a:gd name="connsiteY44" fmla="*/ 143327 h 144247"/>
                  <a:gd name="connsiteX45" fmla="*/ 96320 w 148652"/>
                  <a:gd name="connsiteY45" fmla="*/ 142092 h 144247"/>
                  <a:gd name="connsiteX46" fmla="*/ 77789 w 148652"/>
                  <a:gd name="connsiteY46" fmla="*/ 134678 h 144247"/>
                  <a:gd name="connsiteX47" fmla="*/ 71612 w 148652"/>
                  <a:gd name="connsiteY47" fmla="*/ 134678 h 144247"/>
                  <a:gd name="connsiteX48" fmla="*/ 53081 w 148652"/>
                  <a:gd name="connsiteY48" fmla="*/ 142092 h 144247"/>
                  <a:gd name="connsiteX49" fmla="*/ 29608 w 148652"/>
                  <a:gd name="connsiteY49" fmla="*/ 139621 h 144247"/>
                  <a:gd name="connsiteX50" fmla="*/ 19725 w 148652"/>
                  <a:gd name="connsiteY50" fmla="*/ 118616 h 144247"/>
                  <a:gd name="connsiteX51" fmla="*/ 20960 w 148652"/>
                  <a:gd name="connsiteY51" fmla="*/ 97611 h 144247"/>
                  <a:gd name="connsiteX52" fmla="*/ 20960 w 148652"/>
                  <a:gd name="connsiteY52" fmla="*/ 93904 h 144247"/>
                  <a:gd name="connsiteX53" fmla="*/ 19725 w 148652"/>
                  <a:gd name="connsiteY53" fmla="*/ 92669 h 144247"/>
                  <a:gd name="connsiteX54" fmla="*/ 6135 w 148652"/>
                  <a:gd name="connsiteY54" fmla="*/ 76606 h 144247"/>
                  <a:gd name="connsiteX55" fmla="*/ 1193 w 148652"/>
                  <a:gd name="connsiteY55" fmla="*/ 54366 h 144247"/>
                  <a:gd name="connsiteX56" fmla="*/ 17254 w 148652"/>
                  <a:gd name="connsiteY56" fmla="*/ 38303 h 144247"/>
                  <a:gd name="connsiteX57" fmla="*/ 39491 w 148652"/>
                  <a:gd name="connsiteY57" fmla="*/ 33361 h 144247"/>
                  <a:gd name="connsiteX58" fmla="*/ 40726 w 148652"/>
                  <a:gd name="connsiteY58" fmla="*/ 30890 h 144247"/>
                  <a:gd name="connsiteX59" fmla="*/ 43197 w 148652"/>
                  <a:gd name="connsiteY59" fmla="*/ 28418 h 144247"/>
                  <a:gd name="connsiteX60" fmla="*/ 54316 w 148652"/>
                  <a:gd name="connsiteY60" fmla="*/ 11120 h 144247"/>
                  <a:gd name="connsiteX61" fmla="*/ 74082 w 148652"/>
                  <a:gd name="connsiteY61" fmla="*/ 0 h 144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48652" h="144247">
                    <a:moveTo>
                      <a:pt x="72843" y="17447"/>
                    </a:moveTo>
                    <a:cubicBezTo>
                      <a:pt x="71611" y="17447"/>
                      <a:pt x="69146" y="17447"/>
                      <a:pt x="67914" y="21144"/>
                    </a:cubicBezTo>
                    <a:lnTo>
                      <a:pt x="55590" y="38395"/>
                    </a:lnTo>
                    <a:cubicBezTo>
                      <a:pt x="54357" y="40859"/>
                      <a:pt x="51893" y="43324"/>
                      <a:pt x="49428" y="44556"/>
                    </a:cubicBezTo>
                    <a:cubicBezTo>
                      <a:pt x="48195" y="45788"/>
                      <a:pt x="44498" y="48253"/>
                      <a:pt x="42033" y="48253"/>
                    </a:cubicBezTo>
                    <a:lnTo>
                      <a:pt x="21083" y="54414"/>
                    </a:lnTo>
                    <a:cubicBezTo>
                      <a:pt x="17385" y="54414"/>
                      <a:pt x="16153" y="58110"/>
                      <a:pt x="16153" y="58110"/>
                    </a:cubicBezTo>
                    <a:cubicBezTo>
                      <a:pt x="16153" y="59343"/>
                      <a:pt x="14921" y="63039"/>
                      <a:pt x="17385" y="65504"/>
                    </a:cubicBezTo>
                    <a:lnTo>
                      <a:pt x="30942" y="81523"/>
                    </a:lnTo>
                    <a:cubicBezTo>
                      <a:pt x="32174" y="83987"/>
                      <a:pt x="34639" y="86452"/>
                      <a:pt x="35871" y="88916"/>
                    </a:cubicBezTo>
                    <a:cubicBezTo>
                      <a:pt x="35871" y="92613"/>
                      <a:pt x="35871" y="95077"/>
                      <a:pt x="35871" y="98774"/>
                    </a:cubicBezTo>
                    <a:lnTo>
                      <a:pt x="34639" y="119722"/>
                    </a:lnTo>
                    <a:cubicBezTo>
                      <a:pt x="34639" y="123418"/>
                      <a:pt x="37104" y="125883"/>
                      <a:pt x="38336" y="125883"/>
                    </a:cubicBezTo>
                    <a:cubicBezTo>
                      <a:pt x="38336" y="125883"/>
                      <a:pt x="42033" y="128347"/>
                      <a:pt x="44498" y="127115"/>
                    </a:cubicBezTo>
                    <a:lnTo>
                      <a:pt x="64217" y="118489"/>
                    </a:lnTo>
                    <a:cubicBezTo>
                      <a:pt x="67914" y="117257"/>
                      <a:pt x="70379" y="116025"/>
                      <a:pt x="72843" y="116025"/>
                    </a:cubicBezTo>
                    <a:cubicBezTo>
                      <a:pt x="76540" y="116025"/>
                      <a:pt x="79005" y="117257"/>
                      <a:pt x="82702" y="118489"/>
                    </a:cubicBezTo>
                    <a:lnTo>
                      <a:pt x="102421" y="127115"/>
                    </a:lnTo>
                    <a:cubicBezTo>
                      <a:pt x="104886" y="128347"/>
                      <a:pt x="107350" y="125883"/>
                      <a:pt x="108583" y="125883"/>
                    </a:cubicBezTo>
                    <a:cubicBezTo>
                      <a:pt x="109815" y="125883"/>
                      <a:pt x="112280" y="123418"/>
                      <a:pt x="112280" y="119722"/>
                    </a:cubicBezTo>
                    <a:lnTo>
                      <a:pt x="109815" y="98774"/>
                    </a:lnTo>
                    <a:cubicBezTo>
                      <a:pt x="109815" y="95077"/>
                      <a:pt x="109815" y="92613"/>
                      <a:pt x="111048" y="88916"/>
                    </a:cubicBezTo>
                    <a:cubicBezTo>
                      <a:pt x="112280" y="86452"/>
                      <a:pt x="113512" y="83987"/>
                      <a:pt x="115977" y="81523"/>
                    </a:cubicBezTo>
                    <a:lnTo>
                      <a:pt x="128301" y="65504"/>
                    </a:lnTo>
                    <a:cubicBezTo>
                      <a:pt x="131998" y="63039"/>
                      <a:pt x="130766" y="59343"/>
                      <a:pt x="130766" y="58110"/>
                    </a:cubicBezTo>
                    <a:cubicBezTo>
                      <a:pt x="129534" y="58110"/>
                      <a:pt x="128301" y="54414"/>
                      <a:pt x="125836" y="54414"/>
                    </a:cubicBezTo>
                    <a:lnTo>
                      <a:pt x="104886" y="48253"/>
                    </a:lnTo>
                    <a:cubicBezTo>
                      <a:pt x="102421" y="48253"/>
                      <a:pt x="98724" y="45788"/>
                      <a:pt x="96259" y="44556"/>
                    </a:cubicBezTo>
                    <a:cubicBezTo>
                      <a:pt x="93794" y="43324"/>
                      <a:pt x="92562" y="40859"/>
                      <a:pt x="90097" y="38395"/>
                    </a:cubicBezTo>
                    <a:lnTo>
                      <a:pt x="79005" y="21144"/>
                    </a:lnTo>
                    <a:cubicBezTo>
                      <a:pt x="76540" y="17447"/>
                      <a:pt x="75308" y="17447"/>
                      <a:pt x="72843" y="17447"/>
                    </a:cubicBezTo>
                    <a:close/>
                    <a:moveTo>
                      <a:pt x="74082" y="0"/>
                    </a:moveTo>
                    <a:cubicBezTo>
                      <a:pt x="82730" y="0"/>
                      <a:pt x="90143" y="4942"/>
                      <a:pt x="95084" y="11120"/>
                    </a:cubicBezTo>
                    <a:lnTo>
                      <a:pt x="106203" y="28418"/>
                    </a:lnTo>
                    <a:cubicBezTo>
                      <a:pt x="106203" y="29654"/>
                      <a:pt x="107439" y="30890"/>
                      <a:pt x="107439" y="30890"/>
                    </a:cubicBezTo>
                    <a:cubicBezTo>
                      <a:pt x="108674" y="32125"/>
                      <a:pt x="108674" y="32125"/>
                      <a:pt x="109909" y="33361"/>
                    </a:cubicBezTo>
                    <a:lnTo>
                      <a:pt x="130911" y="38303"/>
                    </a:lnTo>
                    <a:cubicBezTo>
                      <a:pt x="138324" y="39539"/>
                      <a:pt x="145736" y="45717"/>
                      <a:pt x="148207" y="54366"/>
                    </a:cubicBezTo>
                    <a:cubicBezTo>
                      <a:pt x="149442" y="61779"/>
                      <a:pt x="148207" y="70428"/>
                      <a:pt x="143265" y="76606"/>
                    </a:cubicBezTo>
                    <a:lnTo>
                      <a:pt x="129676" y="92669"/>
                    </a:lnTo>
                    <a:cubicBezTo>
                      <a:pt x="128440" y="92669"/>
                      <a:pt x="128440" y="93904"/>
                      <a:pt x="128440" y="93904"/>
                    </a:cubicBezTo>
                    <a:cubicBezTo>
                      <a:pt x="128440" y="95140"/>
                      <a:pt x="128440" y="96375"/>
                      <a:pt x="128440" y="97611"/>
                    </a:cubicBezTo>
                    <a:lnTo>
                      <a:pt x="129676" y="118616"/>
                    </a:lnTo>
                    <a:cubicBezTo>
                      <a:pt x="129676" y="127265"/>
                      <a:pt x="127205" y="134678"/>
                      <a:pt x="119793" y="139621"/>
                    </a:cubicBezTo>
                    <a:cubicBezTo>
                      <a:pt x="114851" y="142092"/>
                      <a:pt x="111145" y="143327"/>
                      <a:pt x="104968" y="143327"/>
                    </a:cubicBezTo>
                    <a:cubicBezTo>
                      <a:pt x="102497" y="143327"/>
                      <a:pt x="98791" y="143327"/>
                      <a:pt x="96320" y="142092"/>
                    </a:cubicBezTo>
                    <a:lnTo>
                      <a:pt x="77789" y="134678"/>
                    </a:lnTo>
                    <a:cubicBezTo>
                      <a:pt x="75318" y="133443"/>
                      <a:pt x="74082" y="133443"/>
                      <a:pt x="71612" y="134678"/>
                    </a:cubicBezTo>
                    <a:lnTo>
                      <a:pt x="53081" y="142092"/>
                    </a:lnTo>
                    <a:cubicBezTo>
                      <a:pt x="44433" y="145799"/>
                      <a:pt x="35785" y="144563"/>
                      <a:pt x="29608" y="139621"/>
                    </a:cubicBezTo>
                    <a:cubicBezTo>
                      <a:pt x="22195" y="134678"/>
                      <a:pt x="18489" y="127265"/>
                      <a:pt x="19725" y="118616"/>
                    </a:cubicBezTo>
                    <a:lnTo>
                      <a:pt x="20960" y="97611"/>
                    </a:lnTo>
                    <a:cubicBezTo>
                      <a:pt x="20960" y="96375"/>
                      <a:pt x="20960" y="95140"/>
                      <a:pt x="20960" y="93904"/>
                    </a:cubicBezTo>
                    <a:cubicBezTo>
                      <a:pt x="19725" y="93904"/>
                      <a:pt x="19725" y="92669"/>
                      <a:pt x="19725" y="92669"/>
                    </a:cubicBezTo>
                    <a:lnTo>
                      <a:pt x="6135" y="76606"/>
                    </a:lnTo>
                    <a:cubicBezTo>
                      <a:pt x="-42" y="70428"/>
                      <a:pt x="-1277" y="61779"/>
                      <a:pt x="1193" y="54366"/>
                    </a:cubicBezTo>
                    <a:cubicBezTo>
                      <a:pt x="3664" y="45717"/>
                      <a:pt x="9841" y="39539"/>
                      <a:pt x="17254" y="38303"/>
                    </a:cubicBezTo>
                    <a:lnTo>
                      <a:pt x="39491" y="33361"/>
                    </a:lnTo>
                    <a:cubicBezTo>
                      <a:pt x="39491" y="32125"/>
                      <a:pt x="40726" y="32125"/>
                      <a:pt x="40726" y="30890"/>
                    </a:cubicBezTo>
                    <a:cubicBezTo>
                      <a:pt x="41962" y="30890"/>
                      <a:pt x="43197" y="29654"/>
                      <a:pt x="43197" y="28418"/>
                    </a:cubicBezTo>
                    <a:lnTo>
                      <a:pt x="54316" y="11120"/>
                    </a:lnTo>
                    <a:cubicBezTo>
                      <a:pt x="58022" y="4942"/>
                      <a:pt x="65435" y="0"/>
                      <a:pt x="740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AF581A7-E3B1-A246-ADD2-BE415CE68E1E}"/>
                </a:ext>
              </a:extLst>
            </p:cNvPr>
            <p:cNvGrpSpPr/>
            <p:nvPr/>
          </p:nvGrpSpPr>
          <p:grpSpPr>
            <a:xfrm>
              <a:off x="21077129" y="7838843"/>
              <a:ext cx="1666048" cy="3716189"/>
              <a:chOff x="21077129" y="7838843"/>
              <a:chExt cx="1666048" cy="371618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4C5600A8-D2D0-8149-99F2-3E1549893AAA}"/>
                  </a:ext>
                </a:extLst>
              </p:cNvPr>
              <p:cNvSpPr/>
              <p:nvPr/>
            </p:nvSpPr>
            <p:spPr>
              <a:xfrm>
                <a:off x="21329204" y="10296347"/>
                <a:ext cx="1148620" cy="1249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3" h="1004">
                    <a:moveTo>
                      <a:pt x="0" y="360"/>
                    </a:moveTo>
                    <a:lnTo>
                      <a:pt x="0" y="913"/>
                    </a:lnTo>
                    <a:cubicBezTo>
                      <a:pt x="0" y="938"/>
                      <a:pt x="10" y="961"/>
                      <a:pt x="26" y="977"/>
                    </a:cubicBezTo>
                    <a:cubicBezTo>
                      <a:pt x="43" y="994"/>
                      <a:pt x="65" y="1004"/>
                      <a:pt x="91" y="1004"/>
                    </a:cubicBezTo>
                    <a:lnTo>
                      <a:pt x="461" y="1004"/>
                    </a:lnTo>
                    <a:lnTo>
                      <a:pt x="831" y="1004"/>
                    </a:lnTo>
                    <a:cubicBezTo>
                      <a:pt x="857" y="1004"/>
                      <a:pt x="879" y="994"/>
                      <a:pt x="896" y="977"/>
                    </a:cubicBezTo>
                    <a:cubicBezTo>
                      <a:pt x="913" y="961"/>
                      <a:pt x="923" y="938"/>
                      <a:pt x="923" y="913"/>
                    </a:cubicBezTo>
                    <a:lnTo>
                      <a:pt x="923" y="360"/>
                    </a:lnTo>
                    <a:lnTo>
                      <a:pt x="9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32EDCD03-845E-6041-A889-E080E298CF5A}"/>
                  </a:ext>
                </a:extLst>
              </p:cNvPr>
              <p:cNvSpPr/>
              <p:nvPr/>
            </p:nvSpPr>
            <p:spPr>
              <a:xfrm>
                <a:off x="21320484" y="10287620"/>
                <a:ext cx="1166060" cy="1267412"/>
              </a:xfrm>
              <a:custGeom>
                <a:avLst/>
                <a:gdLst>
                  <a:gd name="connsiteX0" fmla="*/ 16194 w 1166060"/>
                  <a:gd name="connsiteY0" fmla="*/ 17450 h 1267412"/>
                  <a:gd name="connsiteX1" fmla="*/ 16194 w 1166060"/>
                  <a:gd name="connsiteY1" fmla="*/ 1145394 h 1267412"/>
                  <a:gd name="connsiteX2" fmla="*/ 47304 w 1166060"/>
                  <a:gd name="connsiteY2" fmla="*/ 1218847 h 1267412"/>
                  <a:gd name="connsiteX3" fmla="*/ 121970 w 1166060"/>
                  <a:gd name="connsiteY3" fmla="*/ 1249971 h 1267412"/>
                  <a:gd name="connsiteX4" fmla="*/ 1042844 w 1166060"/>
                  <a:gd name="connsiteY4" fmla="*/ 1249971 h 1267412"/>
                  <a:gd name="connsiteX5" fmla="*/ 1117508 w 1166060"/>
                  <a:gd name="connsiteY5" fmla="*/ 1218847 h 1267412"/>
                  <a:gd name="connsiteX6" fmla="*/ 1148620 w 1166060"/>
                  <a:gd name="connsiteY6" fmla="*/ 1145394 h 1267412"/>
                  <a:gd name="connsiteX7" fmla="*/ 1148620 w 1166060"/>
                  <a:gd name="connsiteY7" fmla="*/ 17450 h 1267412"/>
                  <a:gd name="connsiteX8" fmla="*/ 0 w 1166060"/>
                  <a:gd name="connsiteY8" fmla="*/ 0 h 1267412"/>
                  <a:gd name="connsiteX9" fmla="*/ 1166060 w 1166060"/>
                  <a:gd name="connsiteY9" fmla="*/ 0 h 1267412"/>
                  <a:gd name="connsiteX10" fmla="*/ 1166060 w 1166060"/>
                  <a:gd name="connsiteY10" fmla="*/ 1145402 h 1267412"/>
                  <a:gd name="connsiteX11" fmla="*/ 1129970 w 1166060"/>
                  <a:gd name="connsiteY11" fmla="*/ 1231307 h 1267412"/>
                  <a:gd name="connsiteX12" fmla="*/ 1042858 w 1166060"/>
                  <a:gd name="connsiteY12" fmla="*/ 1267412 h 1267412"/>
                  <a:gd name="connsiteX13" fmla="*/ 121956 w 1166060"/>
                  <a:gd name="connsiteY13" fmla="*/ 1267412 h 1267412"/>
                  <a:gd name="connsiteX14" fmla="*/ 36088 w 1166060"/>
                  <a:gd name="connsiteY14" fmla="*/ 1231307 h 1267412"/>
                  <a:gd name="connsiteX15" fmla="*/ 0 w 1166060"/>
                  <a:gd name="connsiteY15" fmla="*/ 1145402 h 12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66060" h="1267412">
                    <a:moveTo>
                      <a:pt x="16194" y="17450"/>
                    </a:moveTo>
                    <a:lnTo>
                      <a:pt x="16194" y="1145394"/>
                    </a:lnTo>
                    <a:cubicBezTo>
                      <a:pt x="16194" y="1172783"/>
                      <a:pt x="27394" y="1198927"/>
                      <a:pt x="47304" y="1218847"/>
                    </a:cubicBezTo>
                    <a:cubicBezTo>
                      <a:pt x="67216" y="1238766"/>
                      <a:pt x="94592" y="1249971"/>
                      <a:pt x="121970" y="1249971"/>
                    </a:cubicBezTo>
                    <a:lnTo>
                      <a:pt x="1042844" y="1249971"/>
                    </a:lnTo>
                    <a:cubicBezTo>
                      <a:pt x="1071464" y="1249971"/>
                      <a:pt x="1097598" y="1238766"/>
                      <a:pt x="1117508" y="1218847"/>
                    </a:cubicBezTo>
                    <a:cubicBezTo>
                      <a:pt x="1137420" y="1198927"/>
                      <a:pt x="1148620" y="1172783"/>
                      <a:pt x="1148620" y="1145394"/>
                    </a:cubicBezTo>
                    <a:lnTo>
                      <a:pt x="1148620" y="17450"/>
                    </a:lnTo>
                    <a:close/>
                    <a:moveTo>
                      <a:pt x="0" y="0"/>
                    </a:moveTo>
                    <a:lnTo>
                      <a:pt x="1166060" y="0"/>
                    </a:lnTo>
                    <a:lnTo>
                      <a:pt x="1166060" y="1145402"/>
                    </a:lnTo>
                    <a:cubicBezTo>
                      <a:pt x="1166060" y="1177772"/>
                      <a:pt x="1152370" y="1207652"/>
                      <a:pt x="1129970" y="1231307"/>
                    </a:cubicBezTo>
                    <a:cubicBezTo>
                      <a:pt x="1106326" y="1253717"/>
                      <a:pt x="1075214" y="1267412"/>
                      <a:pt x="1042858" y="1267412"/>
                    </a:cubicBezTo>
                    <a:lnTo>
                      <a:pt x="121956" y="1267412"/>
                    </a:lnTo>
                    <a:cubicBezTo>
                      <a:pt x="89600" y="1267412"/>
                      <a:pt x="58488" y="1253717"/>
                      <a:pt x="36088" y="1231307"/>
                    </a:cubicBezTo>
                    <a:cubicBezTo>
                      <a:pt x="12444" y="1207652"/>
                      <a:pt x="0" y="1177772"/>
                      <a:pt x="0" y="1145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E32B13DD-F9CA-A544-B284-D0A291667530}"/>
                  </a:ext>
                </a:extLst>
              </p:cNvPr>
              <p:cNvSpPr/>
              <p:nvPr/>
            </p:nvSpPr>
            <p:spPr>
              <a:xfrm>
                <a:off x="21320483" y="9933694"/>
                <a:ext cx="1166061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7" h="160">
                    <a:moveTo>
                      <a:pt x="908" y="29"/>
                    </a:moveTo>
                    <a:cubicBezTo>
                      <a:pt x="889" y="10"/>
                      <a:pt x="864" y="0"/>
                      <a:pt x="838" y="0"/>
                    </a:cubicBezTo>
                    <a:lnTo>
                      <a:pt x="98" y="0"/>
                    </a:lnTo>
                    <a:cubicBezTo>
                      <a:pt x="72" y="0"/>
                      <a:pt x="47" y="10"/>
                      <a:pt x="29" y="29"/>
                    </a:cubicBezTo>
                    <a:cubicBezTo>
                      <a:pt x="10" y="47"/>
                      <a:pt x="0" y="72"/>
                      <a:pt x="0" y="98"/>
                    </a:cubicBezTo>
                    <a:lnTo>
                      <a:pt x="0" y="160"/>
                    </a:lnTo>
                    <a:lnTo>
                      <a:pt x="937" y="160"/>
                    </a:lnTo>
                    <a:lnTo>
                      <a:pt x="937" y="98"/>
                    </a:lnTo>
                    <a:cubicBezTo>
                      <a:pt x="937" y="72"/>
                      <a:pt x="926" y="47"/>
                      <a:pt x="90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AC943E30-3D70-BF47-A23F-951CD14D7464}"/>
                  </a:ext>
                </a:extLst>
              </p:cNvPr>
              <p:cNvSpPr/>
              <p:nvPr/>
            </p:nvSpPr>
            <p:spPr>
              <a:xfrm>
                <a:off x="21329204" y="10210357"/>
                <a:ext cx="1148620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3" h="69">
                    <a:moveTo>
                      <a:pt x="0" y="69"/>
                    </a:moveTo>
                    <a:lnTo>
                      <a:pt x="923" y="69"/>
                    </a:lnTo>
                    <a:lnTo>
                      <a:pt x="9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3E0EAB09-625D-D84C-9F5A-D56F5AF4D9FC}"/>
                  </a:ext>
                </a:extLst>
              </p:cNvPr>
              <p:cNvSpPr/>
              <p:nvPr/>
            </p:nvSpPr>
            <p:spPr>
              <a:xfrm>
                <a:off x="21320484" y="10201633"/>
                <a:ext cx="1166060" cy="102191"/>
              </a:xfrm>
              <a:custGeom>
                <a:avLst/>
                <a:gdLst>
                  <a:gd name="connsiteX0" fmla="*/ 16194 w 1166060"/>
                  <a:gd name="connsiteY0" fmla="*/ 17448 h 102191"/>
                  <a:gd name="connsiteX1" fmla="*/ 16194 w 1166060"/>
                  <a:gd name="connsiteY1" fmla="*/ 84744 h 102191"/>
                  <a:gd name="connsiteX2" fmla="*/ 1148620 w 1166060"/>
                  <a:gd name="connsiteY2" fmla="*/ 84744 h 102191"/>
                  <a:gd name="connsiteX3" fmla="*/ 1148620 w 1166060"/>
                  <a:gd name="connsiteY3" fmla="*/ 17448 h 102191"/>
                  <a:gd name="connsiteX4" fmla="*/ 0 w 1166060"/>
                  <a:gd name="connsiteY4" fmla="*/ 0 h 102191"/>
                  <a:gd name="connsiteX5" fmla="*/ 1166060 w 1166060"/>
                  <a:gd name="connsiteY5" fmla="*/ 0 h 102191"/>
                  <a:gd name="connsiteX6" fmla="*/ 1166060 w 1166060"/>
                  <a:gd name="connsiteY6" fmla="*/ 102191 h 102191"/>
                  <a:gd name="connsiteX7" fmla="*/ 0 w 1166060"/>
                  <a:gd name="connsiteY7" fmla="*/ 102191 h 10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6060" h="102191">
                    <a:moveTo>
                      <a:pt x="16194" y="17448"/>
                    </a:moveTo>
                    <a:lnTo>
                      <a:pt x="16194" y="84744"/>
                    </a:lnTo>
                    <a:lnTo>
                      <a:pt x="1148620" y="84744"/>
                    </a:lnTo>
                    <a:lnTo>
                      <a:pt x="1148620" y="17448"/>
                    </a:lnTo>
                    <a:close/>
                    <a:moveTo>
                      <a:pt x="0" y="0"/>
                    </a:moveTo>
                    <a:lnTo>
                      <a:pt x="1166060" y="0"/>
                    </a:lnTo>
                    <a:lnTo>
                      <a:pt x="1166060" y="102191"/>
                    </a:lnTo>
                    <a:lnTo>
                      <a:pt x="0" y="10219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4F9FEB9B-F5C4-0E4B-8450-FA1CC1109E4F}"/>
                  </a:ext>
                </a:extLst>
              </p:cNvPr>
              <p:cNvSpPr/>
              <p:nvPr/>
            </p:nvSpPr>
            <p:spPr>
              <a:xfrm>
                <a:off x="21329204" y="10124367"/>
                <a:ext cx="1148620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3" h="69">
                    <a:moveTo>
                      <a:pt x="923" y="0"/>
                    </a:moveTo>
                    <a:lnTo>
                      <a:pt x="0" y="0"/>
                    </a:lnTo>
                    <a:lnTo>
                      <a:pt x="0" y="69"/>
                    </a:lnTo>
                    <a:lnTo>
                      <a:pt x="923" y="6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4BD8BBEF-35B4-064C-912B-087D90B445D7}"/>
                  </a:ext>
                </a:extLst>
              </p:cNvPr>
              <p:cNvSpPr/>
              <p:nvPr/>
            </p:nvSpPr>
            <p:spPr>
              <a:xfrm>
                <a:off x="21320484" y="10115643"/>
                <a:ext cx="1166060" cy="102191"/>
              </a:xfrm>
              <a:custGeom>
                <a:avLst/>
                <a:gdLst>
                  <a:gd name="connsiteX0" fmla="*/ 16194 w 1166060"/>
                  <a:gd name="connsiteY0" fmla="*/ 17448 h 102191"/>
                  <a:gd name="connsiteX1" fmla="*/ 16194 w 1166060"/>
                  <a:gd name="connsiteY1" fmla="*/ 84744 h 102191"/>
                  <a:gd name="connsiteX2" fmla="*/ 1148620 w 1166060"/>
                  <a:gd name="connsiteY2" fmla="*/ 84744 h 102191"/>
                  <a:gd name="connsiteX3" fmla="*/ 1148620 w 1166060"/>
                  <a:gd name="connsiteY3" fmla="*/ 17448 h 102191"/>
                  <a:gd name="connsiteX4" fmla="*/ 0 w 1166060"/>
                  <a:gd name="connsiteY4" fmla="*/ 0 h 102191"/>
                  <a:gd name="connsiteX5" fmla="*/ 1166060 w 1166060"/>
                  <a:gd name="connsiteY5" fmla="*/ 0 h 102191"/>
                  <a:gd name="connsiteX6" fmla="*/ 1166060 w 1166060"/>
                  <a:gd name="connsiteY6" fmla="*/ 102191 h 102191"/>
                  <a:gd name="connsiteX7" fmla="*/ 0 w 1166060"/>
                  <a:gd name="connsiteY7" fmla="*/ 102191 h 10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6060" h="102191">
                    <a:moveTo>
                      <a:pt x="16194" y="17448"/>
                    </a:moveTo>
                    <a:lnTo>
                      <a:pt x="16194" y="84744"/>
                    </a:lnTo>
                    <a:lnTo>
                      <a:pt x="1148620" y="84744"/>
                    </a:lnTo>
                    <a:lnTo>
                      <a:pt x="1148620" y="17448"/>
                    </a:lnTo>
                    <a:close/>
                    <a:moveTo>
                      <a:pt x="0" y="0"/>
                    </a:moveTo>
                    <a:lnTo>
                      <a:pt x="1166060" y="0"/>
                    </a:lnTo>
                    <a:lnTo>
                      <a:pt x="1166060" y="102191"/>
                    </a:lnTo>
                    <a:lnTo>
                      <a:pt x="0" y="10219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DBBC2D06-BCF0-1C4F-9F4B-2F7D2226DA01}"/>
                  </a:ext>
                </a:extLst>
              </p:cNvPr>
              <p:cNvSpPr/>
              <p:nvPr/>
            </p:nvSpPr>
            <p:spPr>
              <a:xfrm>
                <a:off x="21086274" y="8810841"/>
                <a:ext cx="757441" cy="9695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9" h="779">
                    <a:moveTo>
                      <a:pt x="457" y="357"/>
                    </a:moveTo>
                    <a:cubicBezTo>
                      <a:pt x="437" y="354"/>
                      <a:pt x="420" y="345"/>
                      <a:pt x="406" y="332"/>
                    </a:cubicBezTo>
                    <a:cubicBezTo>
                      <a:pt x="393" y="320"/>
                      <a:pt x="383" y="303"/>
                      <a:pt x="379" y="284"/>
                    </a:cubicBezTo>
                    <a:cubicBezTo>
                      <a:pt x="375" y="266"/>
                      <a:pt x="370" y="248"/>
                      <a:pt x="363" y="230"/>
                    </a:cubicBezTo>
                    <a:cubicBezTo>
                      <a:pt x="357" y="212"/>
                      <a:pt x="349" y="194"/>
                      <a:pt x="339" y="176"/>
                    </a:cubicBezTo>
                    <a:cubicBezTo>
                      <a:pt x="304" y="110"/>
                      <a:pt x="256" y="58"/>
                      <a:pt x="206" y="28"/>
                    </a:cubicBezTo>
                    <a:cubicBezTo>
                      <a:pt x="157" y="-1"/>
                      <a:pt x="106" y="-9"/>
                      <a:pt x="66" y="12"/>
                    </a:cubicBezTo>
                    <a:cubicBezTo>
                      <a:pt x="26" y="34"/>
                      <a:pt x="4" y="80"/>
                      <a:pt x="0" y="137"/>
                    </a:cubicBezTo>
                    <a:cubicBezTo>
                      <a:pt x="-3" y="195"/>
                      <a:pt x="12" y="264"/>
                      <a:pt x="48" y="330"/>
                    </a:cubicBezTo>
                    <a:cubicBezTo>
                      <a:pt x="57" y="348"/>
                      <a:pt x="67" y="365"/>
                      <a:pt x="79" y="381"/>
                    </a:cubicBezTo>
                    <a:cubicBezTo>
                      <a:pt x="90" y="397"/>
                      <a:pt x="102" y="411"/>
                      <a:pt x="114" y="424"/>
                    </a:cubicBezTo>
                    <a:cubicBezTo>
                      <a:pt x="128" y="438"/>
                      <a:pt x="137" y="455"/>
                      <a:pt x="139" y="474"/>
                    </a:cubicBezTo>
                    <a:cubicBezTo>
                      <a:pt x="142" y="493"/>
                      <a:pt x="139" y="512"/>
                      <a:pt x="131" y="529"/>
                    </a:cubicBezTo>
                    <a:cubicBezTo>
                      <a:pt x="118" y="556"/>
                      <a:pt x="111" y="584"/>
                      <a:pt x="109" y="612"/>
                    </a:cubicBezTo>
                    <a:cubicBezTo>
                      <a:pt x="109" y="639"/>
                      <a:pt x="114" y="665"/>
                      <a:pt x="127" y="689"/>
                    </a:cubicBezTo>
                    <a:cubicBezTo>
                      <a:pt x="152" y="738"/>
                      <a:pt x="201" y="767"/>
                      <a:pt x="260" y="776"/>
                    </a:cubicBezTo>
                    <a:cubicBezTo>
                      <a:pt x="319" y="786"/>
                      <a:pt x="387" y="775"/>
                      <a:pt x="451" y="741"/>
                    </a:cubicBezTo>
                    <a:cubicBezTo>
                      <a:pt x="515" y="707"/>
                      <a:pt x="563" y="656"/>
                      <a:pt x="588" y="603"/>
                    </a:cubicBezTo>
                    <a:cubicBezTo>
                      <a:pt x="613" y="550"/>
                      <a:pt x="616" y="492"/>
                      <a:pt x="591" y="444"/>
                    </a:cubicBezTo>
                    <a:cubicBezTo>
                      <a:pt x="579" y="420"/>
                      <a:pt x="560" y="400"/>
                      <a:pt x="536" y="385"/>
                    </a:cubicBezTo>
                    <a:cubicBezTo>
                      <a:pt x="514" y="371"/>
                      <a:pt x="486" y="362"/>
                      <a:pt x="457" y="35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D8B68245-E82B-2945-A400-436AE53F41DD}"/>
                  </a:ext>
                </a:extLst>
              </p:cNvPr>
              <p:cNvSpPr/>
              <p:nvPr/>
            </p:nvSpPr>
            <p:spPr>
              <a:xfrm>
                <a:off x="21077129" y="8802626"/>
                <a:ext cx="775026" cy="986507"/>
              </a:xfrm>
              <a:custGeom>
                <a:avLst/>
                <a:gdLst>
                  <a:gd name="connsiteX0" fmla="*/ 154673 w 775026"/>
                  <a:gd name="connsiteY0" fmla="*/ 15694 h 986507"/>
                  <a:gd name="connsiteX1" fmla="*/ 94975 w 775026"/>
                  <a:gd name="connsiteY1" fmla="*/ 29385 h 986507"/>
                  <a:gd name="connsiteX2" fmla="*/ 17867 w 775026"/>
                  <a:gd name="connsiteY2" fmla="*/ 178737 h 986507"/>
                  <a:gd name="connsiteX3" fmla="*/ 75077 w 775026"/>
                  <a:gd name="connsiteY3" fmla="*/ 413967 h 986507"/>
                  <a:gd name="connsiteX4" fmla="*/ 114875 w 775026"/>
                  <a:gd name="connsiteY4" fmla="*/ 474952 h 986507"/>
                  <a:gd name="connsiteX5" fmla="*/ 157161 w 775026"/>
                  <a:gd name="connsiteY5" fmla="*/ 528470 h 986507"/>
                  <a:gd name="connsiteX6" fmla="*/ 189497 w 775026"/>
                  <a:gd name="connsiteY6" fmla="*/ 595678 h 986507"/>
                  <a:gd name="connsiteX7" fmla="*/ 179547 w 775026"/>
                  <a:gd name="connsiteY7" fmla="*/ 669110 h 986507"/>
                  <a:gd name="connsiteX8" fmla="*/ 153429 w 775026"/>
                  <a:gd name="connsiteY8" fmla="*/ 768678 h 986507"/>
                  <a:gd name="connsiteX9" fmla="*/ 174573 w 775026"/>
                  <a:gd name="connsiteY9" fmla="*/ 860779 h 986507"/>
                  <a:gd name="connsiteX10" fmla="*/ 333767 w 775026"/>
                  <a:gd name="connsiteY10" fmla="*/ 965325 h 986507"/>
                  <a:gd name="connsiteX11" fmla="*/ 566339 w 775026"/>
                  <a:gd name="connsiteY11" fmla="*/ 921764 h 986507"/>
                  <a:gd name="connsiteX12" fmla="*/ 732995 w 775026"/>
                  <a:gd name="connsiteY12" fmla="*/ 753743 h 986507"/>
                  <a:gd name="connsiteX13" fmla="*/ 736725 w 775026"/>
                  <a:gd name="connsiteY13" fmla="*/ 563319 h 986507"/>
                  <a:gd name="connsiteX14" fmla="*/ 672053 w 775026"/>
                  <a:gd name="connsiteY14" fmla="*/ 494866 h 986507"/>
                  <a:gd name="connsiteX15" fmla="*/ 576287 w 775026"/>
                  <a:gd name="connsiteY15" fmla="*/ 458772 h 986507"/>
                  <a:gd name="connsiteX16" fmla="*/ 509129 w 775026"/>
                  <a:gd name="connsiteY16" fmla="*/ 426413 h 986507"/>
                  <a:gd name="connsiteX17" fmla="*/ 473061 w 775026"/>
                  <a:gd name="connsiteY17" fmla="*/ 361693 h 986507"/>
                  <a:gd name="connsiteX18" fmla="*/ 453161 w 775026"/>
                  <a:gd name="connsiteY18" fmla="*/ 296974 h 986507"/>
                  <a:gd name="connsiteX19" fmla="*/ 423313 w 775026"/>
                  <a:gd name="connsiteY19" fmla="*/ 229766 h 986507"/>
                  <a:gd name="connsiteX20" fmla="*/ 261631 w 775026"/>
                  <a:gd name="connsiteY20" fmla="*/ 50543 h 986507"/>
                  <a:gd name="connsiteX21" fmla="*/ 154673 w 775026"/>
                  <a:gd name="connsiteY21" fmla="*/ 15694 h 986507"/>
                  <a:gd name="connsiteX22" fmla="*/ 172841 w 775026"/>
                  <a:gd name="connsiteY22" fmla="*/ 1049 h 986507"/>
                  <a:gd name="connsiteX23" fmla="*/ 270323 w 775026"/>
                  <a:gd name="connsiteY23" fmla="*/ 36833 h 986507"/>
                  <a:gd name="connsiteX24" fmla="*/ 438235 w 775026"/>
                  <a:gd name="connsiteY24" fmla="*/ 223531 h 986507"/>
                  <a:gd name="connsiteX25" fmla="*/ 468087 w 775026"/>
                  <a:gd name="connsiteY25" fmla="*/ 291988 h 986507"/>
                  <a:gd name="connsiteX26" fmla="*/ 487987 w 775026"/>
                  <a:gd name="connsiteY26" fmla="*/ 359199 h 986507"/>
                  <a:gd name="connsiteX27" fmla="*/ 520325 w 775026"/>
                  <a:gd name="connsiteY27" fmla="*/ 415209 h 986507"/>
                  <a:gd name="connsiteX28" fmla="*/ 578783 w 775026"/>
                  <a:gd name="connsiteY28" fmla="*/ 443836 h 986507"/>
                  <a:gd name="connsiteX29" fmla="*/ 680775 w 775026"/>
                  <a:gd name="connsiteY29" fmla="*/ 481176 h 986507"/>
                  <a:gd name="connsiteX30" fmla="*/ 751671 w 775026"/>
                  <a:gd name="connsiteY30" fmla="*/ 557100 h 986507"/>
                  <a:gd name="connsiteX31" fmla="*/ 747939 w 775026"/>
                  <a:gd name="connsiteY31" fmla="*/ 762469 h 986507"/>
                  <a:gd name="connsiteX32" fmla="*/ 573809 w 775026"/>
                  <a:gd name="connsiteY32" fmla="*/ 936721 h 986507"/>
                  <a:gd name="connsiteX33" fmla="*/ 383509 w 775026"/>
                  <a:gd name="connsiteY33" fmla="*/ 986507 h 986507"/>
                  <a:gd name="connsiteX34" fmla="*/ 331269 w 775026"/>
                  <a:gd name="connsiteY34" fmla="*/ 982773 h 986507"/>
                  <a:gd name="connsiteX35" fmla="*/ 159627 w 775026"/>
                  <a:gd name="connsiteY35" fmla="*/ 870754 h 986507"/>
                  <a:gd name="connsiteX36" fmla="*/ 137239 w 775026"/>
                  <a:gd name="connsiteY36" fmla="*/ 768692 h 986507"/>
                  <a:gd name="connsiteX37" fmla="*/ 164601 w 775026"/>
                  <a:gd name="connsiteY37" fmla="*/ 662896 h 986507"/>
                  <a:gd name="connsiteX38" fmla="*/ 173307 w 775026"/>
                  <a:gd name="connsiteY38" fmla="*/ 599418 h 986507"/>
                  <a:gd name="connsiteX39" fmla="*/ 144701 w 775026"/>
                  <a:gd name="connsiteY39" fmla="*/ 540919 h 986507"/>
                  <a:gd name="connsiteX40" fmla="*/ 101169 w 775026"/>
                  <a:gd name="connsiteY40" fmla="*/ 486154 h 986507"/>
                  <a:gd name="connsiteX41" fmla="*/ 60123 w 775026"/>
                  <a:gd name="connsiteY41" fmla="*/ 422677 h 986507"/>
                  <a:gd name="connsiteX42" fmla="*/ 421 w 775026"/>
                  <a:gd name="connsiteY42" fmla="*/ 178724 h 986507"/>
                  <a:gd name="connsiteX43" fmla="*/ 87487 w 775026"/>
                  <a:gd name="connsiteY43" fmla="*/ 15674 h 986507"/>
                  <a:gd name="connsiteX44" fmla="*/ 172841 w 775026"/>
                  <a:gd name="connsiteY44" fmla="*/ 1049 h 9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75026" h="986507">
                    <a:moveTo>
                      <a:pt x="154673" y="15694"/>
                    </a:moveTo>
                    <a:cubicBezTo>
                      <a:pt x="133531" y="15694"/>
                      <a:pt x="113631" y="20672"/>
                      <a:pt x="94975" y="29385"/>
                    </a:cubicBezTo>
                    <a:cubicBezTo>
                      <a:pt x="50203" y="54277"/>
                      <a:pt x="22841" y="106550"/>
                      <a:pt x="17867" y="178737"/>
                    </a:cubicBezTo>
                    <a:cubicBezTo>
                      <a:pt x="14135" y="250924"/>
                      <a:pt x="34035" y="335557"/>
                      <a:pt x="75077" y="413967"/>
                    </a:cubicBezTo>
                    <a:cubicBezTo>
                      <a:pt x="86269" y="436369"/>
                      <a:pt x="99951" y="456283"/>
                      <a:pt x="114875" y="474952"/>
                    </a:cubicBezTo>
                    <a:cubicBezTo>
                      <a:pt x="127311" y="494866"/>
                      <a:pt x="142237" y="512290"/>
                      <a:pt x="157161" y="528470"/>
                    </a:cubicBezTo>
                    <a:cubicBezTo>
                      <a:pt x="174573" y="547139"/>
                      <a:pt x="187009" y="570786"/>
                      <a:pt x="189497" y="595678"/>
                    </a:cubicBezTo>
                    <a:cubicBezTo>
                      <a:pt x="194471" y="620571"/>
                      <a:pt x="189497" y="646707"/>
                      <a:pt x="179547" y="669110"/>
                    </a:cubicBezTo>
                    <a:cubicBezTo>
                      <a:pt x="163379" y="702714"/>
                      <a:pt x="154673" y="736318"/>
                      <a:pt x="153429" y="768678"/>
                    </a:cubicBezTo>
                    <a:cubicBezTo>
                      <a:pt x="153429" y="802282"/>
                      <a:pt x="159647" y="833397"/>
                      <a:pt x="174573" y="860779"/>
                    </a:cubicBezTo>
                    <a:cubicBezTo>
                      <a:pt x="203177" y="916786"/>
                      <a:pt x="260387" y="952879"/>
                      <a:pt x="333767" y="965325"/>
                    </a:cubicBezTo>
                    <a:cubicBezTo>
                      <a:pt x="408389" y="976527"/>
                      <a:pt x="490473" y="960347"/>
                      <a:pt x="566339" y="921764"/>
                    </a:cubicBezTo>
                    <a:cubicBezTo>
                      <a:pt x="642205" y="880692"/>
                      <a:pt x="701901" y="822196"/>
                      <a:pt x="732995" y="753743"/>
                    </a:cubicBezTo>
                    <a:cubicBezTo>
                      <a:pt x="765331" y="686534"/>
                      <a:pt x="766575" y="619326"/>
                      <a:pt x="736725" y="563319"/>
                    </a:cubicBezTo>
                    <a:cubicBezTo>
                      <a:pt x="721801" y="535938"/>
                      <a:pt x="700659" y="512290"/>
                      <a:pt x="672053" y="494866"/>
                    </a:cubicBezTo>
                    <a:cubicBezTo>
                      <a:pt x="644691" y="477441"/>
                      <a:pt x="612355" y="464995"/>
                      <a:pt x="576287" y="458772"/>
                    </a:cubicBezTo>
                    <a:cubicBezTo>
                      <a:pt x="551413" y="456283"/>
                      <a:pt x="527783" y="443837"/>
                      <a:pt x="509129" y="426413"/>
                    </a:cubicBezTo>
                    <a:cubicBezTo>
                      <a:pt x="489229" y="410233"/>
                      <a:pt x="478035" y="386585"/>
                      <a:pt x="473061" y="361693"/>
                    </a:cubicBezTo>
                    <a:cubicBezTo>
                      <a:pt x="466843" y="340535"/>
                      <a:pt x="460623" y="318132"/>
                      <a:pt x="453161" y="296974"/>
                    </a:cubicBezTo>
                    <a:cubicBezTo>
                      <a:pt x="444455" y="273327"/>
                      <a:pt x="434505" y="250924"/>
                      <a:pt x="423313" y="229766"/>
                    </a:cubicBezTo>
                    <a:cubicBezTo>
                      <a:pt x="382271" y="151356"/>
                      <a:pt x="323817" y="86636"/>
                      <a:pt x="261631" y="50543"/>
                    </a:cubicBezTo>
                    <a:cubicBezTo>
                      <a:pt x="223077" y="26895"/>
                      <a:pt x="188253" y="15694"/>
                      <a:pt x="154673" y="15694"/>
                    </a:cubicBezTo>
                    <a:close/>
                    <a:moveTo>
                      <a:pt x="172841" y="1049"/>
                    </a:moveTo>
                    <a:cubicBezTo>
                      <a:pt x="203781" y="4472"/>
                      <a:pt x="236741" y="16296"/>
                      <a:pt x="270323" y="36833"/>
                    </a:cubicBezTo>
                    <a:cubicBezTo>
                      <a:pt x="336245" y="75417"/>
                      <a:pt x="394703" y="141384"/>
                      <a:pt x="438235" y="223531"/>
                    </a:cubicBezTo>
                    <a:cubicBezTo>
                      <a:pt x="449429" y="244691"/>
                      <a:pt x="460623" y="268339"/>
                      <a:pt x="468087" y="291988"/>
                    </a:cubicBezTo>
                    <a:cubicBezTo>
                      <a:pt x="476793" y="314392"/>
                      <a:pt x="484255" y="336795"/>
                      <a:pt x="487987" y="359199"/>
                    </a:cubicBezTo>
                    <a:cubicBezTo>
                      <a:pt x="492963" y="381603"/>
                      <a:pt x="504157" y="400273"/>
                      <a:pt x="520325" y="415209"/>
                    </a:cubicBezTo>
                    <a:cubicBezTo>
                      <a:pt x="536495" y="431389"/>
                      <a:pt x="556395" y="441347"/>
                      <a:pt x="578783" y="443836"/>
                    </a:cubicBezTo>
                    <a:cubicBezTo>
                      <a:pt x="617341" y="450059"/>
                      <a:pt x="652167" y="462506"/>
                      <a:pt x="680775" y="481176"/>
                    </a:cubicBezTo>
                    <a:cubicBezTo>
                      <a:pt x="711869" y="501090"/>
                      <a:pt x="735501" y="525983"/>
                      <a:pt x="751671" y="557100"/>
                    </a:cubicBezTo>
                    <a:cubicBezTo>
                      <a:pt x="784009" y="616843"/>
                      <a:pt x="782765" y="689034"/>
                      <a:pt x="747939" y="762469"/>
                    </a:cubicBezTo>
                    <a:cubicBezTo>
                      <a:pt x="715601" y="833414"/>
                      <a:pt x="652167" y="895647"/>
                      <a:pt x="573809" y="936721"/>
                    </a:cubicBezTo>
                    <a:cubicBezTo>
                      <a:pt x="512863" y="970326"/>
                      <a:pt x="446943" y="986507"/>
                      <a:pt x="383509" y="986507"/>
                    </a:cubicBezTo>
                    <a:cubicBezTo>
                      <a:pt x="366095" y="986507"/>
                      <a:pt x="348683" y="986507"/>
                      <a:pt x="331269" y="982773"/>
                    </a:cubicBezTo>
                    <a:cubicBezTo>
                      <a:pt x="252911" y="970326"/>
                      <a:pt x="191965" y="930497"/>
                      <a:pt x="159627" y="870754"/>
                    </a:cubicBezTo>
                    <a:cubicBezTo>
                      <a:pt x="143457" y="839637"/>
                      <a:pt x="135995" y="806032"/>
                      <a:pt x="137239" y="768692"/>
                    </a:cubicBezTo>
                    <a:cubicBezTo>
                      <a:pt x="138481" y="733841"/>
                      <a:pt x="147189" y="697746"/>
                      <a:pt x="164601" y="662896"/>
                    </a:cubicBezTo>
                    <a:cubicBezTo>
                      <a:pt x="174551" y="642981"/>
                      <a:pt x="177039" y="621822"/>
                      <a:pt x="173307" y="599418"/>
                    </a:cubicBezTo>
                    <a:cubicBezTo>
                      <a:pt x="170821" y="578259"/>
                      <a:pt x="160871" y="557100"/>
                      <a:pt x="144701" y="540919"/>
                    </a:cubicBezTo>
                    <a:cubicBezTo>
                      <a:pt x="129775" y="524739"/>
                      <a:pt x="114849" y="506069"/>
                      <a:pt x="101169" y="486154"/>
                    </a:cubicBezTo>
                    <a:cubicBezTo>
                      <a:pt x="86243" y="466240"/>
                      <a:pt x="72561" y="445081"/>
                      <a:pt x="60123" y="422677"/>
                    </a:cubicBezTo>
                    <a:cubicBezTo>
                      <a:pt x="17835" y="341774"/>
                      <a:pt x="-3311" y="254648"/>
                      <a:pt x="421" y="178724"/>
                    </a:cubicBezTo>
                    <a:cubicBezTo>
                      <a:pt x="5397" y="101555"/>
                      <a:pt x="36491" y="43056"/>
                      <a:pt x="87487" y="15674"/>
                    </a:cubicBezTo>
                    <a:cubicBezTo>
                      <a:pt x="112985" y="2605"/>
                      <a:pt x="141903" y="-2374"/>
                      <a:pt x="172841" y="10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1314E1F6-FFBB-1B4F-8987-AE4A9C3E02E7}"/>
                  </a:ext>
                </a:extLst>
              </p:cNvPr>
              <p:cNvSpPr/>
              <p:nvPr/>
            </p:nvSpPr>
            <p:spPr>
              <a:xfrm>
                <a:off x="22079170" y="8306118"/>
                <a:ext cx="656532" cy="11851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8" h="952">
                    <a:moveTo>
                      <a:pt x="430" y="574"/>
                    </a:moveTo>
                    <a:cubicBezTo>
                      <a:pt x="424" y="547"/>
                      <a:pt x="424" y="520"/>
                      <a:pt x="428" y="493"/>
                    </a:cubicBezTo>
                    <a:cubicBezTo>
                      <a:pt x="433" y="467"/>
                      <a:pt x="443" y="441"/>
                      <a:pt x="458" y="417"/>
                    </a:cubicBezTo>
                    <a:cubicBezTo>
                      <a:pt x="467" y="403"/>
                      <a:pt x="476" y="387"/>
                      <a:pt x="483" y="370"/>
                    </a:cubicBezTo>
                    <a:cubicBezTo>
                      <a:pt x="491" y="353"/>
                      <a:pt x="499" y="336"/>
                      <a:pt x="505" y="317"/>
                    </a:cubicBezTo>
                    <a:cubicBezTo>
                      <a:pt x="529" y="245"/>
                      <a:pt x="534" y="173"/>
                      <a:pt x="522" y="116"/>
                    </a:cubicBezTo>
                    <a:cubicBezTo>
                      <a:pt x="510" y="60"/>
                      <a:pt x="483" y="18"/>
                      <a:pt x="441" y="4"/>
                    </a:cubicBezTo>
                    <a:cubicBezTo>
                      <a:pt x="399" y="-9"/>
                      <a:pt x="352" y="8"/>
                      <a:pt x="309" y="47"/>
                    </a:cubicBezTo>
                    <a:cubicBezTo>
                      <a:pt x="266" y="85"/>
                      <a:pt x="228" y="145"/>
                      <a:pt x="204" y="218"/>
                    </a:cubicBezTo>
                    <a:cubicBezTo>
                      <a:pt x="198" y="237"/>
                      <a:pt x="193" y="255"/>
                      <a:pt x="189" y="273"/>
                    </a:cubicBezTo>
                    <a:cubicBezTo>
                      <a:pt x="186" y="291"/>
                      <a:pt x="183" y="309"/>
                      <a:pt x="182" y="326"/>
                    </a:cubicBezTo>
                    <a:cubicBezTo>
                      <a:pt x="180" y="353"/>
                      <a:pt x="172" y="380"/>
                      <a:pt x="161" y="405"/>
                    </a:cubicBezTo>
                    <a:cubicBezTo>
                      <a:pt x="148" y="429"/>
                      <a:pt x="132" y="451"/>
                      <a:pt x="111" y="469"/>
                    </a:cubicBezTo>
                    <a:cubicBezTo>
                      <a:pt x="91" y="487"/>
                      <a:pt x="73" y="509"/>
                      <a:pt x="57" y="533"/>
                    </a:cubicBezTo>
                    <a:cubicBezTo>
                      <a:pt x="41" y="557"/>
                      <a:pt x="28" y="585"/>
                      <a:pt x="19" y="615"/>
                    </a:cubicBezTo>
                    <a:cubicBezTo>
                      <a:pt x="-5" y="687"/>
                      <a:pt x="-5" y="760"/>
                      <a:pt x="15" y="820"/>
                    </a:cubicBezTo>
                    <a:cubicBezTo>
                      <a:pt x="36" y="880"/>
                      <a:pt x="76" y="925"/>
                      <a:pt x="131" y="944"/>
                    </a:cubicBezTo>
                    <a:cubicBezTo>
                      <a:pt x="186" y="961"/>
                      <a:pt x="246" y="949"/>
                      <a:pt x="298" y="913"/>
                    </a:cubicBezTo>
                    <a:cubicBezTo>
                      <a:pt x="349" y="877"/>
                      <a:pt x="393" y="819"/>
                      <a:pt x="418" y="746"/>
                    </a:cubicBezTo>
                    <a:cubicBezTo>
                      <a:pt x="428" y="716"/>
                      <a:pt x="433" y="687"/>
                      <a:pt x="435" y="657"/>
                    </a:cubicBezTo>
                    <a:cubicBezTo>
                      <a:pt x="437" y="629"/>
                      <a:pt x="435" y="600"/>
                      <a:pt x="430" y="57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422B0179-2D42-814F-8357-7F721D106AF0}"/>
                  </a:ext>
                </a:extLst>
              </p:cNvPr>
              <p:cNvSpPr/>
              <p:nvPr/>
            </p:nvSpPr>
            <p:spPr>
              <a:xfrm>
                <a:off x="22069919" y="8297273"/>
                <a:ext cx="673258" cy="1201486"/>
              </a:xfrm>
              <a:custGeom>
                <a:avLst/>
                <a:gdLst>
                  <a:gd name="connsiteX0" fmla="*/ 519047 w 673258"/>
                  <a:gd name="connsiteY0" fmla="*/ 16318 h 1201486"/>
                  <a:gd name="connsiteX1" fmla="*/ 397197 w 673258"/>
                  <a:gd name="connsiteY1" fmla="*/ 72339 h 1201486"/>
                  <a:gd name="connsiteX2" fmla="*/ 269129 w 673258"/>
                  <a:gd name="connsiteY2" fmla="*/ 282727 h 1201486"/>
                  <a:gd name="connsiteX3" fmla="*/ 251723 w 673258"/>
                  <a:gd name="connsiteY3" fmla="*/ 351197 h 1201486"/>
                  <a:gd name="connsiteX4" fmla="*/ 243019 w 673258"/>
                  <a:gd name="connsiteY4" fmla="*/ 415932 h 1201486"/>
                  <a:gd name="connsiteX5" fmla="*/ 214421 w 673258"/>
                  <a:gd name="connsiteY5" fmla="*/ 515524 h 1201486"/>
                  <a:gd name="connsiteX6" fmla="*/ 152253 w 673258"/>
                  <a:gd name="connsiteY6" fmla="*/ 598932 h 1201486"/>
                  <a:gd name="connsiteX7" fmla="*/ 86355 w 673258"/>
                  <a:gd name="connsiteY7" fmla="*/ 676116 h 1201486"/>
                  <a:gd name="connsiteX8" fmla="*/ 39107 w 673258"/>
                  <a:gd name="connsiteY8" fmla="*/ 775708 h 1201486"/>
                  <a:gd name="connsiteX9" fmla="*/ 35377 w 673258"/>
                  <a:gd name="connsiteY9" fmla="*/ 1027178 h 1201486"/>
                  <a:gd name="connsiteX10" fmla="*/ 174633 w 673258"/>
                  <a:gd name="connsiteY10" fmla="*/ 1175322 h 1201486"/>
                  <a:gd name="connsiteX11" fmla="*/ 373573 w 673258"/>
                  <a:gd name="connsiteY11" fmla="*/ 1139220 h 1201486"/>
                  <a:gd name="connsiteX12" fmla="*/ 519047 w 673258"/>
                  <a:gd name="connsiteY12" fmla="*/ 935056 h 1201486"/>
                  <a:gd name="connsiteX13" fmla="*/ 540183 w 673258"/>
                  <a:gd name="connsiteY13" fmla="*/ 826749 h 1201486"/>
                  <a:gd name="connsiteX14" fmla="*/ 533967 w 673258"/>
                  <a:gd name="connsiteY14" fmla="*/ 725912 h 1201486"/>
                  <a:gd name="connsiteX15" fmla="*/ 532723 w 673258"/>
                  <a:gd name="connsiteY15" fmla="*/ 621340 h 1201486"/>
                  <a:gd name="connsiteX16" fmla="*/ 570025 w 673258"/>
                  <a:gd name="connsiteY16" fmla="*/ 524238 h 1201486"/>
                  <a:gd name="connsiteX17" fmla="*/ 601109 w 673258"/>
                  <a:gd name="connsiteY17" fmla="*/ 465728 h 1201486"/>
                  <a:gd name="connsiteX18" fmla="*/ 627219 w 673258"/>
                  <a:gd name="connsiteY18" fmla="*/ 400993 h 1201486"/>
                  <a:gd name="connsiteX19" fmla="*/ 648357 w 673258"/>
                  <a:gd name="connsiteY19" fmla="*/ 155747 h 1201486"/>
                  <a:gd name="connsiteX20" fmla="*/ 553861 w 673258"/>
                  <a:gd name="connsiteY20" fmla="*/ 22543 h 1201486"/>
                  <a:gd name="connsiteX21" fmla="*/ 519047 w 673258"/>
                  <a:gd name="connsiteY21" fmla="*/ 16318 h 1201486"/>
                  <a:gd name="connsiteX22" fmla="*/ 517531 w 673258"/>
                  <a:gd name="connsiteY22" fmla="*/ 4 h 1201486"/>
                  <a:gd name="connsiteX23" fmla="*/ 558857 w 673258"/>
                  <a:gd name="connsiteY23" fmla="*/ 6346 h 1201486"/>
                  <a:gd name="connsiteX24" fmla="*/ 665799 w 673258"/>
                  <a:gd name="connsiteY24" fmla="*/ 152003 h 1201486"/>
                  <a:gd name="connsiteX25" fmla="*/ 643415 w 673258"/>
                  <a:gd name="connsiteY25" fmla="*/ 405971 h 1201486"/>
                  <a:gd name="connsiteX26" fmla="*/ 617301 w 673258"/>
                  <a:gd name="connsiteY26" fmla="*/ 473197 h 1201486"/>
                  <a:gd name="connsiteX27" fmla="*/ 584971 w 673258"/>
                  <a:gd name="connsiteY27" fmla="*/ 532954 h 1201486"/>
                  <a:gd name="connsiteX28" fmla="*/ 548909 w 673258"/>
                  <a:gd name="connsiteY28" fmla="*/ 623835 h 1201486"/>
                  <a:gd name="connsiteX29" fmla="*/ 550153 w 673258"/>
                  <a:gd name="connsiteY29" fmla="*/ 722185 h 1201486"/>
                  <a:gd name="connsiteX30" fmla="*/ 557615 w 673258"/>
                  <a:gd name="connsiteY30" fmla="*/ 828005 h 1201486"/>
                  <a:gd name="connsiteX31" fmla="*/ 535231 w 673258"/>
                  <a:gd name="connsiteY31" fmla="*/ 941294 h 1201486"/>
                  <a:gd name="connsiteX32" fmla="*/ 383525 w 673258"/>
                  <a:gd name="connsiteY32" fmla="*/ 1152933 h 1201486"/>
                  <a:gd name="connsiteX33" fmla="*/ 234307 w 673258"/>
                  <a:gd name="connsiteY33" fmla="*/ 1201486 h 1201486"/>
                  <a:gd name="connsiteX34" fmla="*/ 168403 w 673258"/>
                  <a:gd name="connsiteY34" fmla="*/ 1191526 h 1201486"/>
                  <a:gd name="connsiteX35" fmla="*/ 19183 w 673258"/>
                  <a:gd name="connsiteY35" fmla="*/ 1032174 h 1201486"/>
                  <a:gd name="connsiteX36" fmla="*/ 22913 w 673258"/>
                  <a:gd name="connsiteY36" fmla="*/ 770738 h 1201486"/>
                  <a:gd name="connsiteX37" fmla="*/ 72653 w 673258"/>
                  <a:gd name="connsiteY37" fmla="*/ 667408 h 1201486"/>
                  <a:gd name="connsiteX38" fmla="*/ 141045 w 673258"/>
                  <a:gd name="connsiteY38" fmla="*/ 586487 h 1201486"/>
                  <a:gd name="connsiteX39" fmla="*/ 199489 w 673258"/>
                  <a:gd name="connsiteY39" fmla="*/ 509301 h 1201486"/>
                  <a:gd name="connsiteX40" fmla="*/ 225603 w 673258"/>
                  <a:gd name="connsiteY40" fmla="*/ 414685 h 1201486"/>
                  <a:gd name="connsiteX41" fmla="*/ 234307 w 673258"/>
                  <a:gd name="connsiteY41" fmla="*/ 347459 h 1201486"/>
                  <a:gd name="connsiteX42" fmla="*/ 252959 w 673258"/>
                  <a:gd name="connsiteY42" fmla="*/ 277742 h 1201486"/>
                  <a:gd name="connsiteX43" fmla="*/ 387257 w 673258"/>
                  <a:gd name="connsiteY43" fmla="*/ 59878 h 1201486"/>
                  <a:gd name="connsiteX44" fmla="*/ 517531 w 673258"/>
                  <a:gd name="connsiteY44" fmla="*/ 4 h 1201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673258" h="1201486">
                    <a:moveTo>
                      <a:pt x="519047" y="16318"/>
                    </a:moveTo>
                    <a:cubicBezTo>
                      <a:pt x="480503" y="16318"/>
                      <a:pt x="438227" y="36237"/>
                      <a:pt x="397197" y="72339"/>
                    </a:cubicBezTo>
                    <a:cubicBezTo>
                      <a:pt x="343731" y="122135"/>
                      <a:pt x="297727" y="196829"/>
                      <a:pt x="269129" y="282727"/>
                    </a:cubicBezTo>
                    <a:cubicBezTo>
                      <a:pt x="261669" y="305135"/>
                      <a:pt x="256695" y="327544"/>
                      <a:pt x="251723" y="351197"/>
                    </a:cubicBezTo>
                    <a:cubicBezTo>
                      <a:pt x="246749" y="372360"/>
                      <a:pt x="244263" y="393523"/>
                      <a:pt x="243019" y="415932"/>
                    </a:cubicBezTo>
                    <a:cubicBezTo>
                      <a:pt x="239289" y="450789"/>
                      <a:pt x="230585" y="484401"/>
                      <a:pt x="214421" y="515524"/>
                    </a:cubicBezTo>
                    <a:cubicBezTo>
                      <a:pt x="199501" y="547891"/>
                      <a:pt x="178363" y="576524"/>
                      <a:pt x="152253" y="598932"/>
                    </a:cubicBezTo>
                    <a:cubicBezTo>
                      <a:pt x="127385" y="621340"/>
                      <a:pt x="105005" y="647483"/>
                      <a:pt x="86355" y="676116"/>
                    </a:cubicBezTo>
                    <a:cubicBezTo>
                      <a:pt x="66461" y="707239"/>
                      <a:pt x="51541" y="740851"/>
                      <a:pt x="39107" y="775708"/>
                    </a:cubicBezTo>
                    <a:cubicBezTo>
                      <a:pt x="10509" y="862851"/>
                      <a:pt x="9265" y="951239"/>
                      <a:pt x="35377" y="1027178"/>
                    </a:cubicBezTo>
                    <a:cubicBezTo>
                      <a:pt x="60243" y="1101873"/>
                      <a:pt x="109979" y="1154158"/>
                      <a:pt x="174633" y="1175322"/>
                    </a:cubicBezTo>
                    <a:cubicBezTo>
                      <a:pt x="238045" y="1196485"/>
                      <a:pt x="308917" y="1184036"/>
                      <a:pt x="373573" y="1139220"/>
                    </a:cubicBezTo>
                    <a:cubicBezTo>
                      <a:pt x="439471" y="1093158"/>
                      <a:pt x="491693" y="1020954"/>
                      <a:pt x="519047" y="935056"/>
                    </a:cubicBezTo>
                    <a:cubicBezTo>
                      <a:pt x="530237" y="898954"/>
                      <a:pt x="538941" y="862851"/>
                      <a:pt x="540183" y="826749"/>
                    </a:cubicBezTo>
                    <a:cubicBezTo>
                      <a:pt x="542671" y="791892"/>
                      <a:pt x="540183" y="758280"/>
                      <a:pt x="533967" y="725912"/>
                    </a:cubicBezTo>
                    <a:cubicBezTo>
                      <a:pt x="526507" y="691055"/>
                      <a:pt x="526507" y="656198"/>
                      <a:pt x="532723" y="621340"/>
                    </a:cubicBezTo>
                    <a:cubicBezTo>
                      <a:pt x="538941" y="586483"/>
                      <a:pt x="551375" y="554116"/>
                      <a:pt x="570025" y="524238"/>
                    </a:cubicBezTo>
                    <a:cubicBezTo>
                      <a:pt x="581215" y="505564"/>
                      <a:pt x="592405" y="485646"/>
                      <a:pt x="601109" y="465728"/>
                    </a:cubicBezTo>
                    <a:cubicBezTo>
                      <a:pt x="611055" y="445809"/>
                      <a:pt x="621003" y="423401"/>
                      <a:pt x="627219" y="400993"/>
                    </a:cubicBezTo>
                    <a:cubicBezTo>
                      <a:pt x="655817" y="315094"/>
                      <a:pt x="663277" y="226706"/>
                      <a:pt x="648357" y="155747"/>
                    </a:cubicBezTo>
                    <a:cubicBezTo>
                      <a:pt x="634679" y="84788"/>
                      <a:pt x="601109" y="37482"/>
                      <a:pt x="553861" y="22543"/>
                    </a:cubicBezTo>
                    <a:cubicBezTo>
                      <a:pt x="542671" y="18808"/>
                      <a:pt x="531481" y="16318"/>
                      <a:pt x="519047" y="16318"/>
                    </a:cubicBezTo>
                    <a:close/>
                    <a:moveTo>
                      <a:pt x="517531" y="4"/>
                    </a:moveTo>
                    <a:cubicBezTo>
                      <a:pt x="531655" y="-113"/>
                      <a:pt x="545489" y="1989"/>
                      <a:pt x="558857" y="6346"/>
                    </a:cubicBezTo>
                    <a:cubicBezTo>
                      <a:pt x="612329" y="23775"/>
                      <a:pt x="649633" y="76062"/>
                      <a:pt x="665799" y="152003"/>
                    </a:cubicBezTo>
                    <a:cubicBezTo>
                      <a:pt x="680719" y="226700"/>
                      <a:pt x="673259" y="317580"/>
                      <a:pt x="643415" y="405971"/>
                    </a:cubicBezTo>
                    <a:cubicBezTo>
                      <a:pt x="635955" y="429625"/>
                      <a:pt x="627249" y="452033"/>
                      <a:pt x="617301" y="473197"/>
                    </a:cubicBezTo>
                    <a:cubicBezTo>
                      <a:pt x="607355" y="494361"/>
                      <a:pt x="596163" y="514280"/>
                      <a:pt x="584971" y="532954"/>
                    </a:cubicBezTo>
                    <a:cubicBezTo>
                      <a:pt x="567563" y="560343"/>
                      <a:pt x="555127" y="591466"/>
                      <a:pt x="548909" y="623835"/>
                    </a:cubicBezTo>
                    <a:cubicBezTo>
                      <a:pt x="543937" y="656203"/>
                      <a:pt x="543937" y="689817"/>
                      <a:pt x="550153" y="722185"/>
                    </a:cubicBezTo>
                    <a:cubicBezTo>
                      <a:pt x="557615" y="755798"/>
                      <a:pt x="560101" y="791901"/>
                      <a:pt x="557615" y="828005"/>
                    </a:cubicBezTo>
                    <a:cubicBezTo>
                      <a:pt x="555127" y="865353"/>
                      <a:pt x="547667" y="903946"/>
                      <a:pt x="535231" y="941294"/>
                    </a:cubicBezTo>
                    <a:cubicBezTo>
                      <a:pt x="505387" y="1029685"/>
                      <a:pt x="451917" y="1105626"/>
                      <a:pt x="383525" y="1152933"/>
                    </a:cubicBezTo>
                    <a:cubicBezTo>
                      <a:pt x="335029" y="1185302"/>
                      <a:pt x="284047" y="1201486"/>
                      <a:pt x="234307" y="1201486"/>
                    </a:cubicBezTo>
                    <a:cubicBezTo>
                      <a:pt x="213167" y="1201486"/>
                      <a:pt x="189541" y="1198996"/>
                      <a:pt x="168403" y="1191526"/>
                    </a:cubicBezTo>
                    <a:cubicBezTo>
                      <a:pt x="100011" y="1169118"/>
                      <a:pt x="46541" y="1111850"/>
                      <a:pt x="19183" y="1032174"/>
                    </a:cubicBezTo>
                    <a:cubicBezTo>
                      <a:pt x="-8173" y="952498"/>
                      <a:pt x="-5687" y="860373"/>
                      <a:pt x="22913" y="770738"/>
                    </a:cubicBezTo>
                    <a:cubicBezTo>
                      <a:pt x="35349" y="734634"/>
                      <a:pt x="51515" y="699776"/>
                      <a:pt x="72653" y="667408"/>
                    </a:cubicBezTo>
                    <a:cubicBezTo>
                      <a:pt x="91305" y="637529"/>
                      <a:pt x="114933" y="610141"/>
                      <a:pt x="141045" y="586487"/>
                    </a:cubicBezTo>
                    <a:cubicBezTo>
                      <a:pt x="164671" y="564078"/>
                      <a:pt x="184567" y="537934"/>
                      <a:pt x="199489" y="509301"/>
                    </a:cubicBezTo>
                    <a:cubicBezTo>
                      <a:pt x="214411" y="479422"/>
                      <a:pt x="223115" y="447054"/>
                      <a:pt x="225603" y="414685"/>
                    </a:cubicBezTo>
                    <a:cubicBezTo>
                      <a:pt x="226847" y="392276"/>
                      <a:pt x="230577" y="369868"/>
                      <a:pt x="234307" y="347459"/>
                    </a:cubicBezTo>
                    <a:cubicBezTo>
                      <a:pt x="239281" y="323805"/>
                      <a:pt x="245499" y="300151"/>
                      <a:pt x="252959" y="277742"/>
                    </a:cubicBezTo>
                    <a:cubicBezTo>
                      <a:pt x="282803" y="188107"/>
                      <a:pt x="330055" y="112165"/>
                      <a:pt x="387257" y="59878"/>
                    </a:cubicBezTo>
                    <a:cubicBezTo>
                      <a:pt x="430157" y="20663"/>
                      <a:pt x="475155" y="355"/>
                      <a:pt x="51753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455E7E71-C8DF-D040-ADE1-36C39B146BF2}"/>
                  </a:ext>
                </a:extLst>
              </p:cNvPr>
              <p:cNvSpPr/>
              <p:nvPr/>
            </p:nvSpPr>
            <p:spPr>
              <a:xfrm>
                <a:off x="21455029" y="7848752"/>
                <a:ext cx="756196" cy="1130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908">
                    <a:moveTo>
                      <a:pt x="484" y="467"/>
                    </a:moveTo>
                    <a:cubicBezTo>
                      <a:pt x="465" y="457"/>
                      <a:pt x="451" y="442"/>
                      <a:pt x="441" y="424"/>
                    </a:cubicBezTo>
                    <a:cubicBezTo>
                      <a:pt x="432" y="406"/>
                      <a:pt x="428" y="385"/>
                      <a:pt x="431" y="364"/>
                    </a:cubicBezTo>
                    <a:cubicBezTo>
                      <a:pt x="434" y="344"/>
                      <a:pt x="435" y="325"/>
                      <a:pt x="434" y="304"/>
                    </a:cubicBezTo>
                    <a:cubicBezTo>
                      <a:pt x="434" y="284"/>
                      <a:pt x="431" y="263"/>
                      <a:pt x="427" y="242"/>
                    </a:cubicBezTo>
                    <a:cubicBezTo>
                      <a:pt x="412" y="166"/>
                      <a:pt x="376" y="100"/>
                      <a:pt x="331" y="57"/>
                    </a:cubicBezTo>
                    <a:cubicBezTo>
                      <a:pt x="285" y="14"/>
                      <a:pt x="229" y="-8"/>
                      <a:pt x="174" y="3"/>
                    </a:cubicBezTo>
                    <a:cubicBezTo>
                      <a:pt x="119" y="13"/>
                      <a:pt x="75" y="54"/>
                      <a:pt x="49" y="111"/>
                    </a:cubicBezTo>
                    <a:cubicBezTo>
                      <a:pt x="23" y="169"/>
                      <a:pt x="14" y="243"/>
                      <a:pt x="29" y="319"/>
                    </a:cubicBezTo>
                    <a:cubicBezTo>
                      <a:pt x="32" y="340"/>
                      <a:pt x="38" y="359"/>
                      <a:pt x="45" y="378"/>
                    </a:cubicBezTo>
                    <a:cubicBezTo>
                      <a:pt x="51" y="396"/>
                      <a:pt x="59" y="414"/>
                      <a:pt x="68" y="430"/>
                    </a:cubicBezTo>
                    <a:cubicBezTo>
                      <a:pt x="79" y="449"/>
                      <a:pt x="83" y="470"/>
                      <a:pt x="80" y="491"/>
                    </a:cubicBezTo>
                    <a:cubicBezTo>
                      <a:pt x="78" y="511"/>
                      <a:pt x="70" y="531"/>
                      <a:pt x="56" y="547"/>
                    </a:cubicBezTo>
                    <a:cubicBezTo>
                      <a:pt x="35" y="572"/>
                      <a:pt x="19" y="599"/>
                      <a:pt x="10" y="627"/>
                    </a:cubicBezTo>
                    <a:cubicBezTo>
                      <a:pt x="1" y="656"/>
                      <a:pt x="-3" y="685"/>
                      <a:pt x="2" y="715"/>
                    </a:cubicBezTo>
                    <a:cubicBezTo>
                      <a:pt x="12" y="780"/>
                      <a:pt x="55" y="834"/>
                      <a:pt x="116" y="868"/>
                    </a:cubicBezTo>
                    <a:cubicBezTo>
                      <a:pt x="177" y="902"/>
                      <a:pt x="256" y="917"/>
                      <a:pt x="340" y="904"/>
                    </a:cubicBezTo>
                    <a:cubicBezTo>
                      <a:pt x="423" y="892"/>
                      <a:pt x="495" y="853"/>
                      <a:pt x="542" y="803"/>
                    </a:cubicBezTo>
                    <a:cubicBezTo>
                      <a:pt x="591" y="752"/>
                      <a:pt x="616" y="688"/>
                      <a:pt x="606" y="624"/>
                    </a:cubicBezTo>
                    <a:cubicBezTo>
                      <a:pt x="600" y="590"/>
                      <a:pt x="587" y="559"/>
                      <a:pt x="566" y="533"/>
                    </a:cubicBezTo>
                    <a:cubicBezTo>
                      <a:pt x="545" y="506"/>
                      <a:pt x="517" y="484"/>
                      <a:pt x="484" y="4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F5D1F86C-7D9B-5648-B0B9-CF0F208F2C7F}"/>
                  </a:ext>
                </a:extLst>
              </p:cNvPr>
              <p:cNvSpPr/>
              <p:nvPr/>
            </p:nvSpPr>
            <p:spPr>
              <a:xfrm>
                <a:off x="21447088" y="7838843"/>
                <a:ext cx="772385" cy="1147716"/>
              </a:xfrm>
              <a:custGeom>
                <a:avLst/>
                <a:gdLst>
                  <a:gd name="connsiteX0" fmla="*/ 260424 w 772385"/>
                  <a:gd name="connsiteY0" fmla="*/ 17387 h 1147716"/>
                  <a:gd name="connsiteX1" fmla="*/ 225602 w 772385"/>
                  <a:gd name="connsiteY1" fmla="*/ 19877 h 1147716"/>
                  <a:gd name="connsiteX2" fmla="*/ 76358 w 772385"/>
                  <a:gd name="connsiteY2" fmla="*/ 150585 h 1147716"/>
                  <a:gd name="connsiteX3" fmla="*/ 52728 w 772385"/>
                  <a:gd name="connsiteY3" fmla="*/ 404531 h 1147716"/>
                  <a:gd name="connsiteX4" fmla="*/ 71384 w 772385"/>
                  <a:gd name="connsiteY4" fmla="*/ 475487 h 1147716"/>
                  <a:gd name="connsiteX5" fmla="*/ 99988 w 772385"/>
                  <a:gd name="connsiteY5" fmla="*/ 540218 h 1147716"/>
                  <a:gd name="connsiteX6" fmla="*/ 116156 w 772385"/>
                  <a:gd name="connsiteY6" fmla="*/ 619887 h 1147716"/>
                  <a:gd name="connsiteX7" fmla="*/ 83820 w 772385"/>
                  <a:gd name="connsiteY7" fmla="*/ 695822 h 1147716"/>
                  <a:gd name="connsiteX8" fmla="*/ 27854 w 772385"/>
                  <a:gd name="connsiteY8" fmla="*/ 791675 h 1147716"/>
                  <a:gd name="connsiteX9" fmla="*/ 19148 w 772385"/>
                  <a:gd name="connsiteY9" fmla="*/ 898731 h 1147716"/>
                  <a:gd name="connsiteX10" fmla="*/ 155954 w 772385"/>
                  <a:gd name="connsiteY10" fmla="*/ 1081721 h 1147716"/>
                  <a:gd name="connsiteX11" fmla="*/ 429568 w 772385"/>
                  <a:gd name="connsiteY11" fmla="*/ 1125291 h 1147716"/>
                  <a:gd name="connsiteX12" fmla="*/ 675818 w 772385"/>
                  <a:gd name="connsiteY12" fmla="*/ 1002052 h 1147716"/>
                  <a:gd name="connsiteX13" fmla="*/ 752928 w 772385"/>
                  <a:gd name="connsiteY13" fmla="*/ 786695 h 1147716"/>
                  <a:gd name="connsiteX14" fmla="*/ 704424 w 772385"/>
                  <a:gd name="connsiteY14" fmla="*/ 677150 h 1147716"/>
                  <a:gd name="connsiteX15" fmla="*/ 606172 w 772385"/>
                  <a:gd name="connsiteY15" fmla="*/ 597480 h 1147716"/>
                  <a:gd name="connsiteX16" fmla="*/ 548962 w 772385"/>
                  <a:gd name="connsiteY16" fmla="*/ 540218 h 1147716"/>
                  <a:gd name="connsiteX17" fmla="*/ 535282 w 772385"/>
                  <a:gd name="connsiteY17" fmla="*/ 460549 h 1147716"/>
                  <a:gd name="connsiteX18" fmla="*/ 539012 w 772385"/>
                  <a:gd name="connsiteY18" fmla="*/ 387103 h 1147716"/>
                  <a:gd name="connsiteX19" fmla="*/ 530306 w 772385"/>
                  <a:gd name="connsiteY19" fmla="*/ 311168 h 1147716"/>
                  <a:gd name="connsiteX20" fmla="*/ 413400 w 772385"/>
                  <a:gd name="connsiteY20" fmla="*/ 85853 h 1147716"/>
                  <a:gd name="connsiteX21" fmla="*/ 260424 w 772385"/>
                  <a:gd name="connsiteY21" fmla="*/ 17387 h 1147716"/>
                  <a:gd name="connsiteX22" fmla="*/ 274702 w 772385"/>
                  <a:gd name="connsiteY22" fmla="*/ 562 h 1147716"/>
                  <a:gd name="connsiteX23" fmla="*/ 424596 w 772385"/>
                  <a:gd name="connsiteY23" fmla="*/ 73387 h 1147716"/>
                  <a:gd name="connsiteX24" fmla="*/ 547732 w 772385"/>
                  <a:gd name="connsiteY24" fmla="*/ 308669 h 1147716"/>
                  <a:gd name="connsiteX25" fmla="*/ 556438 w 772385"/>
                  <a:gd name="connsiteY25" fmla="*/ 387096 h 1147716"/>
                  <a:gd name="connsiteX26" fmla="*/ 552706 w 772385"/>
                  <a:gd name="connsiteY26" fmla="*/ 461789 h 1147716"/>
                  <a:gd name="connsiteX27" fmla="*/ 563900 w 772385"/>
                  <a:gd name="connsiteY27" fmla="*/ 532747 h 1147716"/>
                  <a:gd name="connsiteX28" fmla="*/ 613652 w 772385"/>
                  <a:gd name="connsiteY28" fmla="*/ 582542 h 1147716"/>
                  <a:gd name="connsiteX29" fmla="*/ 718130 w 772385"/>
                  <a:gd name="connsiteY29" fmla="*/ 667193 h 1147716"/>
                  <a:gd name="connsiteX30" fmla="*/ 769126 w 772385"/>
                  <a:gd name="connsiteY30" fmla="*/ 782967 h 1147716"/>
                  <a:gd name="connsiteX31" fmla="*/ 688280 w 772385"/>
                  <a:gd name="connsiteY31" fmla="*/ 1014514 h 1147716"/>
                  <a:gd name="connsiteX32" fmla="*/ 432060 w 772385"/>
                  <a:gd name="connsiteY32" fmla="*/ 1141492 h 1147716"/>
                  <a:gd name="connsiteX33" fmla="*/ 356188 w 772385"/>
                  <a:gd name="connsiteY33" fmla="*/ 1147716 h 1147716"/>
                  <a:gd name="connsiteX34" fmla="*/ 147232 w 772385"/>
                  <a:gd name="connsiteY34" fmla="*/ 1096676 h 1147716"/>
                  <a:gd name="connsiteX35" fmla="*/ 2954 w 772385"/>
                  <a:gd name="connsiteY35" fmla="*/ 899985 h 1147716"/>
                  <a:gd name="connsiteX36" fmla="*/ 12904 w 772385"/>
                  <a:gd name="connsiteY36" fmla="*/ 786702 h 1147716"/>
                  <a:gd name="connsiteX37" fmla="*/ 71362 w 772385"/>
                  <a:gd name="connsiteY37" fmla="*/ 684622 h 1147716"/>
                  <a:gd name="connsiteX38" fmla="*/ 98726 w 772385"/>
                  <a:gd name="connsiteY38" fmla="*/ 618643 h 1147716"/>
                  <a:gd name="connsiteX39" fmla="*/ 85044 w 772385"/>
                  <a:gd name="connsiteY39" fmla="*/ 547685 h 1147716"/>
                  <a:gd name="connsiteX40" fmla="*/ 55192 w 772385"/>
                  <a:gd name="connsiteY40" fmla="*/ 481707 h 1147716"/>
                  <a:gd name="connsiteX41" fmla="*/ 35292 w 772385"/>
                  <a:gd name="connsiteY41" fmla="*/ 407014 h 1147716"/>
                  <a:gd name="connsiteX42" fmla="*/ 61412 w 772385"/>
                  <a:gd name="connsiteY42" fmla="*/ 144345 h 1147716"/>
                  <a:gd name="connsiteX43" fmla="*/ 223104 w 772385"/>
                  <a:gd name="connsiteY43" fmla="*/ 3674 h 1147716"/>
                  <a:gd name="connsiteX44" fmla="*/ 274702 w 772385"/>
                  <a:gd name="connsiteY44" fmla="*/ 562 h 114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72385" h="1147716">
                    <a:moveTo>
                      <a:pt x="260424" y="17387"/>
                    </a:moveTo>
                    <a:cubicBezTo>
                      <a:pt x="247988" y="17387"/>
                      <a:pt x="236794" y="18632"/>
                      <a:pt x="225602" y="19877"/>
                    </a:cubicBezTo>
                    <a:cubicBezTo>
                      <a:pt x="162174" y="32325"/>
                      <a:pt x="108694" y="79629"/>
                      <a:pt x="76358" y="150585"/>
                    </a:cubicBezTo>
                    <a:cubicBezTo>
                      <a:pt x="42778" y="224030"/>
                      <a:pt x="34072" y="313658"/>
                      <a:pt x="52728" y="404531"/>
                    </a:cubicBezTo>
                    <a:cubicBezTo>
                      <a:pt x="56460" y="428183"/>
                      <a:pt x="62678" y="453080"/>
                      <a:pt x="71384" y="475487"/>
                    </a:cubicBezTo>
                    <a:cubicBezTo>
                      <a:pt x="80090" y="497894"/>
                      <a:pt x="88796" y="520301"/>
                      <a:pt x="99988" y="540218"/>
                    </a:cubicBezTo>
                    <a:cubicBezTo>
                      <a:pt x="113670" y="565115"/>
                      <a:pt x="118644" y="592501"/>
                      <a:pt x="116156" y="619887"/>
                    </a:cubicBezTo>
                    <a:cubicBezTo>
                      <a:pt x="112426" y="648519"/>
                      <a:pt x="102476" y="673415"/>
                      <a:pt x="83820" y="695822"/>
                    </a:cubicBezTo>
                    <a:cubicBezTo>
                      <a:pt x="57702" y="725698"/>
                      <a:pt x="39048" y="758064"/>
                      <a:pt x="27854" y="791675"/>
                    </a:cubicBezTo>
                    <a:cubicBezTo>
                      <a:pt x="16660" y="827775"/>
                      <a:pt x="14174" y="862630"/>
                      <a:pt x="19148" y="898731"/>
                    </a:cubicBezTo>
                    <a:cubicBezTo>
                      <a:pt x="30342" y="973421"/>
                      <a:pt x="80090" y="1038152"/>
                      <a:pt x="155954" y="1081721"/>
                    </a:cubicBezTo>
                    <a:cubicBezTo>
                      <a:pt x="234308" y="1125291"/>
                      <a:pt x="330072" y="1140229"/>
                      <a:pt x="429568" y="1125291"/>
                    </a:cubicBezTo>
                    <a:cubicBezTo>
                      <a:pt x="527820" y="1111597"/>
                      <a:pt x="616122" y="1066783"/>
                      <a:pt x="675818" y="1002052"/>
                    </a:cubicBezTo>
                    <a:cubicBezTo>
                      <a:pt x="738004" y="938565"/>
                      <a:pt x="765364" y="861385"/>
                      <a:pt x="752928" y="786695"/>
                    </a:cubicBezTo>
                    <a:cubicBezTo>
                      <a:pt x="746710" y="746861"/>
                      <a:pt x="730542" y="710760"/>
                      <a:pt x="704424" y="677150"/>
                    </a:cubicBezTo>
                    <a:cubicBezTo>
                      <a:pt x="679550" y="646029"/>
                      <a:pt x="645970" y="618643"/>
                      <a:pt x="606172" y="597480"/>
                    </a:cubicBezTo>
                    <a:cubicBezTo>
                      <a:pt x="581298" y="585032"/>
                      <a:pt x="561398" y="565115"/>
                      <a:pt x="548962" y="540218"/>
                    </a:cubicBezTo>
                    <a:cubicBezTo>
                      <a:pt x="536524" y="515321"/>
                      <a:pt x="531550" y="487935"/>
                      <a:pt x="535282" y="460549"/>
                    </a:cubicBezTo>
                    <a:cubicBezTo>
                      <a:pt x="539012" y="435652"/>
                      <a:pt x="539012" y="412000"/>
                      <a:pt x="539012" y="387103"/>
                    </a:cubicBezTo>
                    <a:cubicBezTo>
                      <a:pt x="537768" y="362207"/>
                      <a:pt x="535282" y="336065"/>
                      <a:pt x="530306" y="311168"/>
                    </a:cubicBezTo>
                    <a:cubicBezTo>
                      <a:pt x="512894" y="220295"/>
                      <a:pt x="470610" y="140626"/>
                      <a:pt x="413400" y="85853"/>
                    </a:cubicBezTo>
                    <a:cubicBezTo>
                      <a:pt x="366138" y="41039"/>
                      <a:pt x="312660" y="17387"/>
                      <a:pt x="260424" y="17387"/>
                    </a:cubicBezTo>
                    <a:close/>
                    <a:moveTo>
                      <a:pt x="274702" y="562"/>
                    </a:moveTo>
                    <a:cubicBezTo>
                      <a:pt x="326416" y="4530"/>
                      <a:pt x="377956" y="29505"/>
                      <a:pt x="424596" y="73387"/>
                    </a:cubicBezTo>
                    <a:cubicBezTo>
                      <a:pt x="485542" y="130651"/>
                      <a:pt x="529076" y="214058"/>
                      <a:pt x="547732" y="308669"/>
                    </a:cubicBezTo>
                    <a:cubicBezTo>
                      <a:pt x="552706" y="334811"/>
                      <a:pt x="555194" y="360954"/>
                      <a:pt x="556438" y="387096"/>
                    </a:cubicBezTo>
                    <a:cubicBezTo>
                      <a:pt x="557682" y="413239"/>
                      <a:pt x="555194" y="438136"/>
                      <a:pt x="552706" y="461789"/>
                    </a:cubicBezTo>
                    <a:cubicBezTo>
                      <a:pt x="548976" y="486686"/>
                      <a:pt x="553950" y="511584"/>
                      <a:pt x="563900" y="532747"/>
                    </a:cubicBezTo>
                    <a:cubicBezTo>
                      <a:pt x="575096" y="553909"/>
                      <a:pt x="592508" y="571338"/>
                      <a:pt x="613652" y="582542"/>
                    </a:cubicBezTo>
                    <a:cubicBezTo>
                      <a:pt x="655942" y="604949"/>
                      <a:pt x="690768" y="632337"/>
                      <a:pt x="718130" y="667193"/>
                    </a:cubicBezTo>
                    <a:cubicBezTo>
                      <a:pt x="745494" y="702050"/>
                      <a:pt x="762906" y="741886"/>
                      <a:pt x="769126" y="782967"/>
                    </a:cubicBezTo>
                    <a:cubicBezTo>
                      <a:pt x="782808" y="863884"/>
                      <a:pt x="752956" y="946046"/>
                      <a:pt x="688280" y="1014514"/>
                    </a:cubicBezTo>
                    <a:cubicBezTo>
                      <a:pt x="624846" y="1081737"/>
                      <a:pt x="534050" y="1126553"/>
                      <a:pt x="432060" y="1141492"/>
                    </a:cubicBezTo>
                    <a:cubicBezTo>
                      <a:pt x="405940" y="1146471"/>
                      <a:pt x="381064" y="1147716"/>
                      <a:pt x="356188" y="1147716"/>
                    </a:cubicBezTo>
                    <a:cubicBezTo>
                      <a:pt x="281562" y="1147716"/>
                      <a:pt x="209422" y="1130288"/>
                      <a:pt x="147232" y="1096676"/>
                    </a:cubicBezTo>
                    <a:cubicBezTo>
                      <a:pt x="66386" y="1050615"/>
                      <a:pt x="15392" y="982147"/>
                      <a:pt x="2954" y="899985"/>
                    </a:cubicBezTo>
                    <a:cubicBezTo>
                      <a:pt x="-3266" y="862639"/>
                      <a:pt x="466" y="825293"/>
                      <a:pt x="12904" y="786702"/>
                    </a:cubicBezTo>
                    <a:cubicBezTo>
                      <a:pt x="24098" y="750600"/>
                      <a:pt x="43998" y="716988"/>
                      <a:pt x="71362" y="684622"/>
                    </a:cubicBezTo>
                    <a:cubicBezTo>
                      <a:pt x="87532" y="665948"/>
                      <a:pt x="97482" y="642296"/>
                      <a:pt x="98726" y="618643"/>
                    </a:cubicBezTo>
                    <a:cubicBezTo>
                      <a:pt x="102456" y="593746"/>
                      <a:pt x="97482" y="570093"/>
                      <a:pt x="85044" y="547685"/>
                    </a:cubicBezTo>
                    <a:cubicBezTo>
                      <a:pt x="73850" y="526522"/>
                      <a:pt x="63900" y="505359"/>
                      <a:pt x="55192" y="481707"/>
                    </a:cubicBezTo>
                    <a:cubicBezTo>
                      <a:pt x="46486" y="458054"/>
                      <a:pt x="40268" y="433157"/>
                      <a:pt x="35292" y="407014"/>
                    </a:cubicBezTo>
                    <a:cubicBezTo>
                      <a:pt x="16636" y="313648"/>
                      <a:pt x="26586" y="220283"/>
                      <a:pt x="61412" y="144345"/>
                    </a:cubicBezTo>
                    <a:cubicBezTo>
                      <a:pt x="96238" y="67163"/>
                      <a:pt x="153452" y="17368"/>
                      <a:pt x="223104" y="3674"/>
                    </a:cubicBezTo>
                    <a:cubicBezTo>
                      <a:pt x="240206" y="250"/>
                      <a:pt x="257464" y="-762"/>
                      <a:pt x="274702" y="5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0088840E-1C12-9F4A-B540-0644B48FA850}"/>
                  </a:ext>
                </a:extLst>
              </p:cNvPr>
              <p:cNvSpPr/>
              <p:nvPr/>
            </p:nvSpPr>
            <p:spPr>
              <a:xfrm>
                <a:off x="21320483" y="9127380"/>
                <a:ext cx="517004" cy="8225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6" h="661">
                    <a:moveTo>
                      <a:pt x="409" y="661"/>
                    </a:moveTo>
                    <a:cubicBezTo>
                      <a:pt x="408" y="661"/>
                      <a:pt x="406" y="660"/>
                      <a:pt x="405" y="659"/>
                    </a:cubicBezTo>
                    <a:cubicBezTo>
                      <a:pt x="149" y="420"/>
                      <a:pt x="2" y="13"/>
                      <a:pt x="0" y="9"/>
                    </a:cubicBezTo>
                    <a:cubicBezTo>
                      <a:pt x="-1" y="5"/>
                      <a:pt x="1" y="2"/>
                      <a:pt x="5" y="0"/>
                    </a:cubicBezTo>
                    <a:cubicBezTo>
                      <a:pt x="8" y="-1"/>
                      <a:pt x="12" y="1"/>
                      <a:pt x="13" y="4"/>
                    </a:cubicBezTo>
                    <a:cubicBezTo>
                      <a:pt x="14" y="8"/>
                      <a:pt x="161" y="412"/>
                      <a:pt x="414" y="649"/>
                    </a:cubicBezTo>
                    <a:cubicBezTo>
                      <a:pt x="417" y="652"/>
                      <a:pt x="417" y="656"/>
                      <a:pt x="414" y="658"/>
                    </a:cubicBezTo>
                    <a:cubicBezTo>
                      <a:pt x="413" y="660"/>
                      <a:pt x="411" y="661"/>
                      <a:pt x="409" y="6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3FC7E34F-8EE8-F14C-A7AD-59FCCDF909F2}"/>
                  </a:ext>
                </a:extLst>
              </p:cNvPr>
              <p:cNvSpPr/>
              <p:nvPr/>
            </p:nvSpPr>
            <p:spPr>
              <a:xfrm>
                <a:off x="22024355" y="8640108"/>
                <a:ext cx="507037" cy="13097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8" h="1052">
                    <a:moveTo>
                      <a:pt x="6" y="1052"/>
                    </a:moveTo>
                    <a:cubicBezTo>
                      <a:pt x="5" y="1052"/>
                      <a:pt x="4" y="1051"/>
                      <a:pt x="3" y="1050"/>
                    </a:cubicBezTo>
                    <a:cubicBezTo>
                      <a:pt x="0" y="1049"/>
                      <a:pt x="-1" y="1045"/>
                      <a:pt x="0" y="1041"/>
                    </a:cubicBezTo>
                    <a:cubicBezTo>
                      <a:pt x="287" y="540"/>
                      <a:pt x="392" y="10"/>
                      <a:pt x="394" y="5"/>
                    </a:cubicBezTo>
                    <a:cubicBezTo>
                      <a:pt x="394" y="1"/>
                      <a:pt x="398" y="-1"/>
                      <a:pt x="402" y="0"/>
                    </a:cubicBezTo>
                    <a:cubicBezTo>
                      <a:pt x="405" y="0"/>
                      <a:pt x="408" y="4"/>
                      <a:pt x="407" y="8"/>
                    </a:cubicBezTo>
                    <a:cubicBezTo>
                      <a:pt x="406" y="13"/>
                      <a:pt x="300" y="545"/>
                      <a:pt x="12" y="1048"/>
                    </a:cubicBezTo>
                    <a:cubicBezTo>
                      <a:pt x="11" y="1050"/>
                      <a:pt x="8" y="1052"/>
                      <a:pt x="6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DF3030B4-DCC3-C144-8079-B3991537663E}"/>
                  </a:ext>
                </a:extLst>
              </p:cNvPr>
              <p:cNvSpPr/>
              <p:nvPr/>
            </p:nvSpPr>
            <p:spPr>
              <a:xfrm>
                <a:off x="21730349" y="8095506"/>
                <a:ext cx="225488" cy="18543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" h="1489">
                    <a:moveTo>
                      <a:pt x="139" y="1489"/>
                    </a:moveTo>
                    <a:lnTo>
                      <a:pt x="138" y="1489"/>
                    </a:lnTo>
                    <a:cubicBezTo>
                      <a:pt x="134" y="1487"/>
                      <a:pt x="132" y="1485"/>
                      <a:pt x="132" y="1481"/>
                    </a:cubicBezTo>
                    <a:cubicBezTo>
                      <a:pt x="262" y="883"/>
                      <a:pt x="4" y="17"/>
                      <a:pt x="0" y="8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-1"/>
                      <a:pt x="13" y="1"/>
                      <a:pt x="14" y="4"/>
                    </a:cubicBezTo>
                    <a:cubicBezTo>
                      <a:pt x="16" y="13"/>
                      <a:pt x="276" y="882"/>
                      <a:pt x="146" y="1483"/>
                    </a:cubicBezTo>
                    <a:cubicBezTo>
                      <a:pt x="145" y="1486"/>
                      <a:pt x="142" y="1489"/>
                      <a:pt x="139" y="1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E24FCCB-9FD8-064C-B993-F3E745D76A30}"/>
                </a:ext>
              </a:extLst>
            </p:cNvPr>
            <p:cNvGrpSpPr/>
            <p:nvPr/>
          </p:nvGrpSpPr>
          <p:grpSpPr>
            <a:xfrm>
              <a:off x="7892093" y="11538837"/>
              <a:ext cx="14980646" cy="400040"/>
              <a:chOff x="7892093" y="11538837"/>
              <a:chExt cx="14980646" cy="400040"/>
            </a:xfrm>
          </p:grpSpPr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B89F3C3A-1C78-CD40-8B3F-146234CBAEAE}"/>
                  </a:ext>
                </a:extLst>
              </p:cNvPr>
              <p:cNvSpPr/>
              <p:nvPr/>
            </p:nvSpPr>
            <p:spPr>
              <a:xfrm>
                <a:off x="7900815" y="11547561"/>
                <a:ext cx="14964450" cy="2617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13" h="211">
                    <a:moveTo>
                      <a:pt x="12013" y="154"/>
                    </a:moveTo>
                    <a:cubicBezTo>
                      <a:pt x="12013" y="111"/>
                      <a:pt x="11996" y="73"/>
                      <a:pt x="11967" y="45"/>
                    </a:cubicBezTo>
                    <a:cubicBezTo>
                      <a:pt x="11940" y="17"/>
                      <a:pt x="11901" y="0"/>
                      <a:pt x="11859" y="0"/>
                    </a:cubicBezTo>
                    <a:lnTo>
                      <a:pt x="6007" y="0"/>
                    </a:lnTo>
                    <a:lnTo>
                      <a:pt x="154" y="0"/>
                    </a:lnTo>
                    <a:cubicBezTo>
                      <a:pt x="111" y="0"/>
                      <a:pt x="73" y="17"/>
                      <a:pt x="45" y="45"/>
                    </a:cubicBezTo>
                    <a:cubicBezTo>
                      <a:pt x="17" y="73"/>
                      <a:pt x="0" y="111"/>
                      <a:pt x="0" y="154"/>
                    </a:cubicBezTo>
                    <a:cubicBezTo>
                      <a:pt x="0" y="174"/>
                      <a:pt x="4" y="193"/>
                      <a:pt x="11" y="211"/>
                    </a:cubicBezTo>
                    <a:lnTo>
                      <a:pt x="12002" y="211"/>
                    </a:lnTo>
                    <a:cubicBezTo>
                      <a:pt x="12009" y="193"/>
                      <a:pt x="12013" y="174"/>
                      <a:pt x="12013" y="1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7A909A6E-5F50-0641-8A02-A5AC9555EA5F}"/>
                  </a:ext>
                </a:extLst>
              </p:cNvPr>
              <p:cNvSpPr/>
              <p:nvPr/>
            </p:nvSpPr>
            <p:spPr>
              <a:xfrm>
                <a:off x="7892093" y="11538837"/>
                <a:ext cx="14980646" cy="279155"/>
              </a:xfrm>
              <a:custGeom>
                <a:avLst/>
                <a:gdLst>
                  <a:gd name="connsiteX0" fmla="*/ 200557 w 14980646"/>
                  <a:gd name="connsiteY0" fmla="*/ 17444 h 279155"/>
                  <a:gd name="connsiteX1" fmla="*/ 71006 w 14980646"/>
                  <a:gd name="connsiteY1" fmla="*/ 70760 h 279155"/>
                  <a:gd name="connsiteX2" fmla="*/ 17442 w 14980646"/>
                  <a:gd name="connsiteY2" fmla="*/ 199710 h 279155"/>
                  <a:gd name="connsiteX3" fmla="*/ 27407 w 14980646"/>
                  <a:gd name="connsiteY3" fmla="*/ 261705 h 279155"/>
                  <a:gd name="connsiteX4" fmla="*/ 14953238 w 14980646"/>
                  <a:gd name="connsiteY4" fmla="*/ 261705 h 279155"/>
                  <a:gd name="connsiteX5" fmla="*/ 14964450 w 14980646"/>
                  <a:gd name="connsiteY5" fmla="*/ 199710 h 279155"/>
                  <a:gd name="connsiteX6" fmla="*/ 14909640 w 14980646"/>
                  <a:gd name="connsiteY6" fmla="*/ 70760 h 279155"/>
                  <a:gd name="connsiteX7" fmla="*/ 14781334 w 14980646"/>
                  <a:gd name="connsiteY7" fmla="*/ 17444 h 279155"/>
                  <a:gd name="connsiteX8" fmla="*/ 200557 w 14980646"/>
                  <a:gd name="connsiteY8" fmla="*/ 0 h 279155"/>
                  <a:gd name="connsiteX9" fmla="*/ 14781334 w 14980646"/>
                  <a:gd name="connsiteY9" fmla="*/ 0 h 279155"/>
                  <a:gd name="connsiteX10" fmla="*/ 14922098 w 14980646"/>
                  <a:gd name="connsiteY10" fmla="*/ 58312 h 279155"/>
                  <a:gd name="connsiteX11" fmla="*/ 14980646 w 14980646"/>
                  <a:gd name="connsiteY11" fmla="*/ 199751 h 279155"/>
                  <a:gd name="connsiteX12" fmla="*/ 14966942 w 14980646"/>
                  <a:gd name="connsiteY12" fmla="*/ 272952 h 279155"/>
                  <a:gd name="connsiteX13" fmla="*/ 14965698 w 14980646"/>
                  <a:gd name="connsiteY13" fmla="*/ 279155 h 279155"/>
                  <a:gd name="connsiteX14" fmla="*/ 16195 w 14980646"/>
                  <a:gd name="connsiteY14" fmla="*/ 279155 h 279155"/>
                  <a:gd name="connsiteX15" fmla="*/ 13703 w 14980646"/>
                  <a:gd name="connsiteY15" fmla="*/ 272952 h 279155"/>
                  <a:gd name="connsiteX16" fmla="*/ 0 w 14980646"/>
                  <a:gd name="connsiteY16" fmla="*/ 199751 h 279155"/>
                  <a:gd name="connsiteX17" fmla="*/ 58548 w 14980646"/>
                  <a:gd name="connsiteY17" fmla="*/ 58312 h 279155"/>
                  <a:gd name="connsiteX18" fmla="*/ 200557 w 14980646"/>
                  <a:gd name="connsiteY18" fmla="*/ 0 h 27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980646" h="279155">
                    <a:moveTo>
                      <a:pt x="200557" y="17444"/>
                    </a:moveTo>
                    <a:cubicBezTo>
                      <a:pt x="150730" y="17444"/>
                      <a:pt x="105886" y="36043"/>
                      <a:pt x="71006" y="70760"/>
                    </a:cubicBezTo>
                    <a:cubicBezTo>
                      <a:pt x="36127" y="105477"/>
                      <a:pt x="17442" y="150114"/>
                      <a:pt x="17442" y="199710"/>
                    </a:cubicBezTo>
                    <a:cubicBezTo>
                      <a:pt x="17442" y="220788"/>
                      <a:pt x="21178" y="241867"/>
                      <a:pt x="27407" y="261705"/>
                    </a:cubicBezTo>
                    <a:lnTo>
                      <a:pt x="14953238" y="261705"/>
                    </a:lnTo>
                    <a:cubicBezTo>
                      <a:pt x="14960714" y="241867"/>
                      <a:pt x="14964450" y="220788"/>
                      <a:pt x="14964450" y="199710"/>
                    </a:cubicBezTo>
                    <a:cubicBezTo>
                      <a:pt x="14964450" y="150114"/>
                      <a:pt x="14945766" y="105477"/>
                      <a:pt x="14909640" y="70760"/>
                    </a:cubicBezTo>
                    <a:cubicBezTo>
                      <a:pt x="14876006" y="36043"/>
                      <a:pt x="14829916" y="17444"/>
                      <a:pt x="14781334" y="17444"/>
                    </a:cubicBezTo>
                    <a:close/>
                    <a:moveTo>
                      <a:pt x="200557" y="0"/>
                    </a:moveTo>
                    <a:lnTo>
                      <a:pt x="14781334" y="0"/>
                    </a:lnTo>
                    <a:cubicBezTo>
                      <a:pt x="14833654" y="0"/>
                      <a:pt x="14884726" y="21092"/>
                      <a:pt x="14922098" y="58312"/>
                    </a:cubicBezTo>
                    <a:cubicBezTo>
                      <a:pt x="14960714" y="95533"/>
                      <a:pt x="14980646" y="146401"/>
                      <a:pt x="14980646" y="199751"/>
                    </a:cubicBezTo>
                    <a:cubicBezTo>
                      <a:pt x="14980646" y="224565"/>
                      <a:pt x="14976908" y="249378"/>
                      <a:pt x="14966942" y="272952"/>
                    </a:cubicBezTo>
                    <a:lnTo>
                      <a:pt x="14965698" y="279155"/>
                    </a:lnTo>
                    <a:lnTo>
                      <a:pt x="16195" y="279155"/>
                    </a:lnTo>
                    <a:lnTo>
                      <a:pt x="13703" y="272952"/>
                    </a:lnTo>
                    <a:cubicBezTo>
                      <a:pt x="4984" y="249378"/>
                      <a:pt x="0" y="224565"/>
                      <a:pt x="0" y="199751"/>
                    </a:cubicBezTo>
                    <a:cubicBezTo>
                      <a:pt x="0" y="146401"/>
                      <a:pt x="21177" y="95533"/>
                      <a:pt x="58548" y="58312"/>
                    </a:cubicBezTo>
                    <a:cubicBezTo>
                      <a:pt x="95919" y="21092"/>
                      <a:pt x="146991" y="0"/>
                      <a:pt x="200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D7D3474E-9E08-0946-AFDE-0A38878B07A5}"/>
                  </a:ext>
                </a:extLst>
              </p:cNvPr>
              <p:cNvSpPr/>
              <p:nvPr/>
            </p:nvSpPr>
            <p:spPr>
              <a:xfrm>
                <a:off x="7914515" y="11810515"/>
                <a:ext cx="14937043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91" h="97">
                    <a:moveTo>
                      <a:pt x="0" y="0"/>
                    </a:moveTo>
                    <a:cubicBezTo>
                      <a:pt x="7" y="20"/>
                      <a:pt x="20" y="37"/>
                      <a:pt x="34" y="52"/>
                    </a:cubicBezTo>
                    <a:cubicBezTo>
                      <a:pt x="62" y="80"/>
                      <a:pt x="100" y="97"/>
                      <a:pt x="143" y="97"/>
                    </a:cubicBezTo>
                    <a:lnTo>
                      <a:pt x="5996" y="97"/>
                    </a:lnTo>
                    <a:lnTo>
                      <a:pt x="11848" y="97"/>
                    </a:lnTo>
                    <a:cubicBezTo>
                      <a:pt x="11890" y="97"/>
                      <a:pt x="11929" y="80"/>
                      <a:pt x="11956" y="52"/>
                    </a:cubicBezTo>
                    <a:cubicBezTo>
                      <a:pt x="11971" y="37"/>
                      <a:pt x="11983" y="20"/>
                      <a:pt x="119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91A4924D-D028-894F-B824-1787215E4472}"/>
                  </a:ext>
                </a:extLst>
              </p:cNvPr>
              <p:cNvSpPr/>
              <p:nvPr/>
            </p:nvSpPr>
            <p:spPr>
              <a:xfrm>
                <a:off x="7900815" y="11801792"/>
                <a:ext cx="14963205" cy="137085"/>
              </a:xfrm>
              <a:custGeom>
                <a:avLst/>
                <a:gdLst>
                  <a:gd name="connsiteX0" fmla="*/ 26159 w 14963205"/>
                  <a:gd name="connsiteY0" fmla="*/ 17447 h 137085"/>
                  <a:gd name="connsiteX1" fmla="*/ 62284 w 14963205"/>
                  <a:gd name="connsiteY1" fmla="*/ 66703 h 137085"/>
                  <a:gd name="connsiteX2" fmla="*/ 191835 w 14963205"/>
                  <a:gd name="connsiteY2" fmla="*/ 120884 h 137085"/>
                  <a:gd name="connsiteX3" fmla="*/ 14772609 w 14963205"/>
                  <a:gd name="connsiteY3" fmla="*/ 120884 h 137085"/>
                  <a:gd name="connsiteX4" fmla="*/ 14900913 w 14963205"/>
                  <a:gd name="connsiteY4" fmla="*/ 66703 h 137085"/>
                  <a:gd name="connsiteX5" fmla="*/ 14937039 w 14963205"/>
                  <a:gd name="connsiteY5" fmla="*/ 17447 h 137085"/>
                  <a:gd name="connsiteX6" fmla="*/ 0 w 14963205"/>
                  <a:gd name="connsiteY6" fmla="*/ 0 h 137085"/>
                  <a:gd name="connsiteX7" fmla="*/ 14963205 w 14963205"/>
                  <a:gd name="connsiteY7" fmla="*/ 0 h 137085"/>
                  <a:gd name="connsiteX8" fmla="*/ 14958221 w 14963205"/>
                  <a:gd name="connsiteY8" fmla="*/ 11115 h 137085"/>
                  <a:gd name="connsiteX9" fmla="*/ 14913377 w 14963205"/>
                  <a:gd name="connsiteY9" fmla="*/ 79040 h 137085"/>
                  <a:gd name="connsiteX10" fmla="*/ 14772613 w 14963205"/>
                  <a:gd name="connsiteY10" fmla="*/ 137085 h 137085"/>
                  <a:gd name="connsiteX11" fmla="*/ 191836 w 14963205"/>
                  <a:gd name="connsiteY11" fmla="*/ 137085 h 137085"/>
                  <a:gd name="connsiteX12" fmla="*/ 49828 w 14963205"/>
                  <a:gd name="connsiteY12" fmla="*/ 79040 h 137085"/>
                  <a:gd name="connsiteX13" fmla="*/ 4983 w 14963205"/>
                  <a:gd name="connsiteY13" fmla="*/ 11115 h 13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63205" h="137085">
                    <a:moveTo>
                      <a:pt x="26159" y="17447"/>
                    </a:moveTo>
                    <a:cubicBezTo>
                      <a:pt x="34878" y="34686"/>
                      <a:pt x="47335" y="51926"/>
                      <a:pt x="62284" y="66703"/>
                    </a:cubicBezTo>
                    <a:cubicBezTo>
                      <a:pt x="97162" y="101182"/>
                      <a:pt x="142008" y="120884"/>
                      <a:pt x="191835" y="120884"/>
                    </a:cubicBezTo>
                    <a:lnTo>
                      <a:pt x="14772609" y="120884"/>
                    </a:lnTo>
                    <a:cubicBezTo>
                      <a:pt x="14821189" y="120884"/>
                      <a:pt x="14867281" y="101182"/>
                      <a:pt x="14900913" y="66703"/>
                    </a:cubicBezTo>
                    <a:cubicBezTo>
                      <a:pt x="14917109" y="51926"/>
                      <a:pt x="14929565" y="34686"/>
                      <a:pt x="14937039" y="17447"/>
                    </a:cubicBezTo>
                    <a:close/>
                    <a:moveTo>
                      <a:pt x="0" y="0"/>
                    </a:moveTo>
                    <a:lnTo>
                      <a:pt x="14963205" y="0"/>
                    </a:lnTo>
                    <a:lnTo>
                      <a:pt x="14958221" y="11115"/>
                    </a:lnTo>
                    <a:cubicBezTo>
                      <a:pt x="14948257" y="37050"/>
                      <a:pt x="14933307" y="59280"/>
                      <a:pt x="14913377" y="79040"/>
                    </a:cubicBezTo>
                    <a:cubicBezTo>
                      <a:pt x="14876005" y="116090"/>
                      <a:pt x="14824933" y="137085"/>
                      <a:pt x="14772613" y="137085"/>
                    </a:cubicBezTo>
                    <a:lnTo>
                      <a:pt x="191836" y="137085"/>
                    </a:lnTo>
                    <a:cubicBezTo>
                      <a:pt x="138272" y="137085"/>
                      <a:pt x="87199" y="116090"/>
                      <a:pt x="49828" y="79040"/>
                    </a:cubicBezTo>
                    <a:cubicBezTo>
                      <a:pt x="29897" y="59280"/>
                      <a:pt x="16195" y="37050"/>
                      <a:pt x="4983" y="11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68" name="Freeform 67">
            <a:extLst>
              <a:ext uri="{FF2B5EF4-FFF2-40B4-BE49-F238E27FC236}">
                <a16:creationId xmlns:a16="http://schemas.microsoft.com/office/drawing/2014/main" id="{CF1996D9-12CA-FC4E-BFFF-99C744AB8135}"/>
              </a:ext>
            </a:extLst>
          </p:cNvPr>
          <p:cNvSpPr/>
          <p:nvPr/>
        </p:nvSpPr>
        <p:spPr>
          <a:xfrm>
            <a:off x="1504920" y="3665160"/>
            <a:ext cx="1205926" cy="196655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9" h="1579">
                <a:moveTo>
                  <a:pt x="520" y="1579"/>
                </a:moveTo>
                <a:lnTo>
                  <a:pt x="0" y="1579"/>
                </a:lnTo>
                <a:lnTo>
                  <a:pt x="0" y="449"/>
                </a:lnTo>
                <a:cubicBezTo>
                  <a:pt x="0" y="201"/>
                  <a:pt x="201" y="0"/>
                  <a:pt x="449" y="0"/>
                </a:cubicBezTo>
                <a:lnTo>
                  <a:pt x="969" y="0"/>
                </a:lnTo>
                <a:lnTo>
                  <a:pt x="969" y="1130"/>
                </a:lnTo>
                <a:cubicBezTo>
                  <a:pt x="969" y="1378"/>
                  <a:pt x="768" y="1579"/>
                  <a:pt x="520" y="1579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3151E120-F9DC-424E-AF50-490729BE4D1A}"/>
              </a:ext>
            </a:extLst>
          </p:cNvPr>
          <p:cNvSpPr/>
          <p:nvPr/>
        </p:nvSpPr>
        <p:spPr>
          <a:xfrm>
            <a:off x="1504920" y="7139648"/>
            <a:ext cx="1205926" cy="196530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9" h="1578">
                <a:moveTo>
                  <a:pt x="520" y="1578"/>
                </a:moveTo>
                <a:lnTo>
                  <a:pt x="0" y="1578"/>
                </a:lnTo>
                <a:lnTo>
                  <a:pt x="0" y="449"/>
                </a:lnTo>
                <a:cubicBezTo>
                  <a:pt x="0" y="200"/>
                  <a:pt x="201" y="0"/>
                  <a:pt x="449" y="0"/>
                </a:cubicBezTo>
                <a:lnTo>
                  <a:pt x="969" y="0"/>
                </a:lnTo>
                <a:lnTo>
                  <a:pt x="969" y="1129"/>
                </a:lnTo>
                <a:cubicBezTo>
                  <a:pt x="969" y="1377"/>
                  <a:pt x="768" y="1578"/>
                  <a:pt x="520" y="1578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A3F7E0AE-3F38-DE44-AEBD-04B3ADD42B17}"/>
              </a:ext>
            </a:extLst>
          </p:cNvPr>
          <p:cNvSpPr/>
          <p:nvPr/>
        </p:nvSpPr>
        <p:spPr>
          <a:xfrm>
            <a:off x="1504920" y="10627840"/>
            <a:ext cx="1205926" cy="196655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69" h="1579">
                <a:moveTo>
                  <a:pt x="520" y="1579"/>
                </a:moveTo>
                <a:lnTo>
                  <a:pt x="0" y="1579"/>
                </a:lnTo>
                <a:lnTo>
                  <a:pt x="0" y="449"/>
                </a:lnTo>
                <a:cubicBezTo>
                  <a:pt x="0" y="201"/>
                  <a:pt x="201" y="0"/>
                  <a:pt x="449" y="0"/>
                </a:cubicBezTo>
                <a:lnTo>
                  <a:pt x="969" y="0"/>
                </a:lnTo>
                <a:lnTo>
                  <a:pt x="969" y="1130"/>
                </a:lnTo>
                <a:cubicBezTo>
                  <a:pt x="969" y="1378"/>
                  <a:pt x="768" y="1579"/>
                  <a:pt x="520" y="1579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1D7A9EE-6E57-B547-A69D-2F1C9E026131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8406762-5061-AD4C-A190-2AEC8A94C12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88295EB4-793A-CB4F-8BB0-1BA59BC64456}"/>
              </a:ext>
            </a:extLst>
          </p:cNvPr>
          <p:cNvSpPr txBox="1"/>
          <p:nvPr/>
        </p:nvSpPr>
        <p:spPr>
          <a:xfrm>
            <a:off x="2873178" y="3576342"/>
            <a:ext cx="41723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8573C0C9-5A77-7E4E-B9CD-D1AD5E39780B}"/>
              </a:ext>
            </a:extLst>
          </p:cNvPr>
          <p:cNvSpPr txBox="1"/>
          <p:nvPr/>
        </p:nvSpPr>
        <p:spPr>
          <a:xfrm>
            <a:off x="2873179" y="4257684"/>
            <a:ext cx="417239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991AAFA0-4D33-504D-918E-D7A60AD6D8FF}"/>
              </a:ext>
            </a:extLst>
          </p:cNvPr>
          <p:cNvSpPr txBox="1"/>
          <p:nvPr/>
        </p:nvSpPr>
        <p:spPr>
          <a:xfrm>
            <a:off x="2873177" y="10545309"/>
            <a:ext cx="417239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E40569C6-0DA7-6F41-B0DF-CD7BD12225C2}"/>
              </a:ext>
            </a:extLst>
          </p:cNvPr>
          <p:cNvSpPr txBox="1"/>
          <p:nvPr/>
        </p:nvSpPr>
        <p:spPr>
          <a:xfrm>
            <a:off x="2873178" y="11227681"/>
            <a:ext cx="417239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7AB66E51-3F4A-EF4D-A093-C726CCBA4FED}"/>
              </a:ext>
            </a:extLst>
          </p:cNvPr>
          <p:cNvSpPr txBox="1"/>
          <p:nvPr/>
        </p:nvSpPr>
        <p:spPr>
          <a:xfrm>
            <a:off x="2873178" y="7055704"/>
            <a:ext cx="417239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07DD7BDF-8AAD-7E4F-8EC2-CB05A16354E8}"/>
              </a:ext>
            </a:extLst>
          </p:cNvPr>
          <p:cNvSpPr txBox="1"/>
          <p:nvPr/>
        </p:nvSpPr>
        <p:spPr>
          <a:xfrm>
            <a:off x="2873179" y="7738076"/>
            <a:ext cx="417239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D4E273CB-D6AE-C142-A0B7-CEED7AA617E2}"/>
              </a:ext>
            </a:extLst>
          </p:cNvPr>
          <p:cNvSpPr txBox="1"/>
          <p:nvPr/>
        </p:nvSpPr>
        <p:spPr>
          <a:xfrm>
            <a:off x="1555994" y="7540394"/>
            <a:ext cx="1100945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8B372808-D631-5746-A2F9-D52DCB9F0DF9}"/>
              </a:ext>
            </a:extLst>
          </p:cNvPr>
          <p:cNvSpPr txBox="1"/>
          <p:nvPr/>
        </p:nvSpPr>
        <p:spPr>
          <a:xfrm>
            <a:off x="1555994" y="4068878"/>
            <a:ext cx="1100945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95E6AC7F-428F-7B4B-9DE4-97D1635BE190}"/>
              </a:ext>
            </a:extLst>
          </p:cNvPr>
          <p:cNvSpPr txBox="1"/>
          <p:nvPr/>
        </p:nvSpPr>
        <p:spPr>
          <a:xfrm>
            <a:off x="1555994" y="11022148"/>
            <a:ext cx="1100945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6913838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8009B588-ACD9-9046-AA76-D9240E4EA9A9}"/>
              </a:ext>
            </a:extLst>
          </p:cNvPr>
          <p:cNvGrpSpPr/>
          <p:nvPr/>
        </p:nvGrpSpPr>
        <p:grpSpPr>
          <a:xfrm>
            <a:off x="5652161" y="3293784"/>
            <a:ext cx="13073338" cy="6629942"/>
            <a:chOff x="5652161" y="3293784"/>
            <a:chExt cx="13073338" cy="662994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BFD458BB-EFC5-BD44-B412-6D5852C75D4F}"/>
                </a:ext>
              </a:extLst>
            </p:cNvPr>
            <p:cNvSpPr/>
            <p:nvPr/>
          </p:nvSpPr>
          <p:spPr>
            <a:xfrm>
              <a:off x="5652161" y="9907523"/>
              <a:ext cx="13073338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95" h="13">
                  <a:moveTo>
                    <a:pt x="10489" y="13"/>
                  </a:moveTo>
                  <a:lnTo>
                    <a:pt x="5248" y="13"/>
                  </a:lnTo>
                  <a:lnTo>
                    <a:pt x="6" y="13"/>
                  </a:lnTo>
                  <a:cubicBezTo>
                    <a:pt x="4" y="13"/>
                    <a:pt x="3" y="11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lnTo>
                    <a:pt x="5248" y="0"/>
                  </a:lnTo>
                  <a:lnTo>
                    <a:pt x="10489" y="0"/>
                  </a:lnTo>
                  <a:cubicBezTo>
                    <a:pt x="10491" y="0"/>
                    <a:pt x="10493" y="1"/>
                    <a:pt x="10494" y="2"/>
                  </a:cubicBezTo>
                  <a:cubicBezTo>
                    <a:pt x="10495" y="4"/>
                    <a:pt x="10495" y="5"/>
                    <a:pt x="10495" y="7"/>
                  </a:cubicBezTo>
                  <a:cubicBezTo>
                    <a:pt x="10495" y="9"/>
                    <a:pt x="10495" y="10"/>
                    <a:pt x="10494" y="11"/>
                  </a:cubicBezTo>
                  <a:cubicBezTo>
                    <a:pt x="10493" y="11"/>
                    <a:pt x="10491" y="13"/>
                    <a:pt x="10489" y="13"/>
                  </a:cubicBezTo>
                  <a:close/>
                </a:path>
              </a:pathLst>
            </a:custGeom>
            <a:solidFill>
              <a:srgbClr val="26262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D1A86E8-750C-DD47-9E17-0A92E7A62F62}"/>
                </a:ext>
              </a:extLst>
            </p:cNvPr>
            <p:cNvGrpSpPr/>
            <p:nvPr/>
          </p:nvGrpSpPr>
          <p:grpSpPr>
            <a:xfrm>
              <a:off x="6243912" y="8034440"/>
              <a:ext cx="2272316" cy="1888038"/>
              <a:chOff x="6243912" y="8034440"/>
              <a:chExt cx="2272316" cy="1888038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4AA5333-A30A-4E4B-A4CA-FC9D3C1BF1FF}"/>
                  </a:ext>
                </a:extLst>
              </p:cNvPr>
              <p:cNvSpPr/>
              <p:nvPr/>
            </p:nvSpPr>
            <p:spPr>
              <a:xfrm>
                <a:off x="6251386" y="8431988"/>
                <a:ext cx="756196" cy="14830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1191">
                    <a:moveTo>
                      <a:pt x="0" y="104"/>
                    </a:moveTo>
                    <a:lnTo>
                      <a:pt x="0" y="595"/>
                    </a:lnTo>
                    <a:lnTo>
                      <a:pt x="0" y="1085"/>
                    </a:lnTo>
                    <a:cubicBezTo>
                      <a:pt x="0" y="1115"/>
                      <a:pt x="12" y="1141"/>
                      <a:pt x="31" y="1160"/>
                    </a:cubicBezTo>
                    <a:cubicBezTo>
                      <a:pt x="49" y="1179"/>
                      <a:pt x="76" y="1191"/>
                      <a:pt x="105" y="1191"/>
                    </a:cubicBezTo>
                    <a:lnTo>
                      <a:pt x="357" y="1191"/>
                    </a:lnTo>
                    <a:lnTo>
                      <a:pt x="608" y="1191"/>
                    </a:lnTo>
                    <a:lnTo>
                      <a:pt x="608" y="595"/>
                    </a:lnTo>
                    <a:lnTo>
                      <a:pt x="608" y="0"/>
                    </a:lnTo>
                    <a:lnTo>
                      <a:pt x="357" y="0"/>
                    </a:lnTo>
                    <a:lnTo>
                      <a:pt x="105" y="0"/>
                    </a:lnTo>
                    <a:cubicBezTo>
                      <a:pt x="76" y="0"/>
                      <a:pt x="49" y="11"/>
                      <a:pt x="31" y="31"/>
                    </a:cubicBezTo>
                    <a:cubicBezTo>
                      <a:pt x="12" y="50"/>
                      <a:pt x="0" y="76"/>
                      <a:pt x="0" y="10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CA2E0854-044A-3245-9582-8544B1D163EA}"/>
                  </a:ext>
                </a:extLst>
              </p:cNvPr>
              <p:cNvSpPr/>
              <p:nvPr/>
            </p:nvSpPr>
            <p:spPr>
              <a:xfrm>
                <a:off x="6243912" y="8424507"/>
                <a:ext cx="772391" cy="1497968"/>
              </a:xfrm>
              <a:custGeom>
                <a:avLst/>
                <a:gdLst>
                  <a:gd name="connsiteX0" fmla="*/ 138076 w 772391"/>
                  <a:gd name="connsiteY0" fmla="*/ 14958 h 1497968"/>
                  <a:gd name="connsiteX1" fmla="*/ 51017 w 772391"/>
                  <a:gd name="connsiteY1" fmla="*/ 51068 h 1497968"/>
                  <a:gd name="connsiteX2" fmla="*/ 14949 w 772391"/>
                  <a:gd name="connsiteY2" fmla="*/ 136985 h 1497968"/>
                  <a:gd name="connsiteX3" fmla="*/ 14949 w 772391"/>
                  <a:gd name="connsiteY3" fmla="*/ 1358498 h 1497968"/>
                  <a:gd name="connsiteX4" fmla="*/ 51017 w 772391"/>
                  <a:gd name="connsiteY4" fmla="*/ 1446905 h 1497968"/>
                  <a:gd name="connsiteX5" fmla="*/ 138076 w 772391"/>
                  <a:gd name="connsiteY5" fmla="*/ 1481770 h 1497968"/>
                  <a:gd name="connsiteX6" fmla="*/ 757441 w 772391"/>
                  <a:gd name="connsiteY6" fmla="*/ 1481770 h 1497968"/>
                  <a:gd name="connsiteX7" fmla="*/ 757441 w 772391"/>
                  <a:gd name="connsiteY7" fmla="*/ 14958 h 1497968"/>
                  <a:gd name="connsiteX8" fmla="*/ 138060 w 772391"/>
                  <a:gd name="connsiteY8" fmla="*/ 0 h 1497968"/>
                  <a:gd name="connsiteX9" fmla="*/ 772391 w 772391"/>
                  <a:gd name="connsiteY9" fmla="*/ 0 h 1497968"/>
                  <a:gd name="connsiteX10" fmla="*/ 772391 w 772391"/>
                  <a:gd name="connsiteY10" fmla="*/ 1497968 h 1497968"/>
                  <a:gd name="connsiteX11" fmla="*/ 138060 w 772391"/>
                  <a:gd name="connsiteY11" fmla="*/ 1497968 h 1497968"/>
                  <a:gd name="connsiteX12" fmla="*/ 39801 w 772391"/>
                  <a:gd name="connsiteY12" fmla="*/ 1456877 h 1497968"/>
                  <a:gd name="connsiteX13" fmla="*/ 0 w 772391"/>
                  <a:gd name="connsiteY13" fmla="*/ 1358506 h 1497968"/>
                  <a:gd name="connsiteX14" fmla="*/ 0 w 772391"/>
                  <a:gd name="connsiteY14" fmla="*/ 136971 h 1497968"/>
                  <a:gd name="connsiteX15" fmla="*/ 39801 w 772391"/>
                  <a:gd name="connsiteY15" fmla="*/ 39846 h 1497968"/>
                  <a:gd name="connsiteX16" fmla="*/ 138060 w 772391"/>
                  <a:gd name="connsiteY16" fmla="*/ 0 h 149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2391" h="1497968">
                    <a:moveTo>
                      <a:pt x="138076" y="14958"/>
                    </a:moveTo>
                    <a:cubicBezTo>
                      <a:pt x="104496" y="14958"/>
                      <a:pt x="74647" y="27410"/>
                      <a:pt x="51017" y="51068"/>
                    </a:cubicBezTo>
                    <a:cubicBezTo>
                      <a:pt x="27386" y="74726"/>
                      <a:pt x="14949" y="104610"/>
                      <a:pt x="14949" y="136985"/>
                    </a:cubicBezTo>
                    <a:lnTo>
                      <a:pt x="14949" y="1358498"/>
                    </a:lnTo>
                    <a:cubicBezTo>
                      <a:pt x="14949" y="1392118"/>
                      <a:pt x="27386" y="1423247"/>
                      <a:pt x="51017" y="1446905"/>
                    </a:cubicBezTo>
                    <a:cubicBezTo>
                      <a:pt x="74647" y="1469318"/>
                      <a:pt x="104496" y="1481770"/>
                      <a:pt x="138076" y="1481770"/>
                    </a:cubicBezTo>
                    <a:lnTo>
                      <a:pt x="757441" y="1481770"/>
                    </a:lnTo>
                    <a:lnTo>
                      <a:pt x="757441" y="14958"/>
                    </a:lnTo>
                    <a:close/>
                    <a:moveTo>
                      <a:pt x="138060" y="0"/>
                    </a:moveTo>
                    <a:lnTo>
                      <a:pt x="772391" y="0"/>
                    </a:lnTo>
                    <a:lnTo>
                      <a:pt x="772391" y="1497968"/>
                    </a:lnTo>
                    <a:lnTo>
                      <a:pt x="138060" y="1497968"/>
                    </a:lnTo>
                    <a:cubicBezTo>
                      <a:pt x="100747" y="1497968"/>
                      <a:pt x="67165" y="1483026"/>
                      <a:pt x="39801" y="1456877"/>
                    </a:cubicBezTo>
                    <a:cubicBezTo>
                      <a:pt x="13682" y="1430727"/>
                      <a:pt x="0" y="1395862"/>
                      <a:pt x="0" y="1358506"/>
                    </a:cubicBezTo>
                    <a:lnTo>
                      <a:pt x="0" y="136971"/>
                    </a:lnTo>
                    <a:cubicBezTo>
                      <a:pt x="0" y="100861"/>
                      <a:pt x="13682" y="67240"/>
                      <a:pt x="39801" y="39846"/>
                    </a:cubicBezTo>
                    <a:cubicBezTo>
                      <a:pt x="67165" y="13697"/>
                      <a:pt x="100747" y="0"/>
                      <a:pt x="1380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72D89337-178C-B04D-BF1B-74065D303025}"/>
                  </a:ext>
                </a:extLst>
              </p:cNvPr>
              <p:cNvSpPr/>
              <p:nvPr/>
            </p:nvSpPr>
            <p:spPr>
              <a:xfrm>
                <a:off x="7008824" y="8431988"/>
                <a:ext cx="1499933" cy="7402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5" h="595">
                    <a:moveTo>
                      <a:pt x="1100" y="0"/>
                    </a:moveTo>
                    <a:lnTo>
                      <a:pt x="550" y="0"/>
                    </a:lnTo>
                    <a:lnTo>
                      <a:pt x="0" y="0"/>
                    </a:lnTo>
                    <a:lnTo>
                      <a:pt x="0" y="298"/>
                    </a:lnTo>
                    <a:lnTo>
                      <a:pt x="0" y="595"/>
                    </a:lnTo>
                    <a:lnTo>
                      <a:pt x="603" y="595"/>
                    </a:lnTo>
                    <a:lnTo>
                      <a:pt x="1205" y="595"/>
                    </a:lnTo>
                    <a:lnTo>
                      <a:pt x="1205" y="350"/>
                    </a:lnTo>
                    <a:lnTo>
                      <a:pt x="1205" y="104"/>
                    </a:lnTo>
                    <a:cubicBezTo>
                      <a:pt x="1205" y="76"/>
                      <a:pt x="1193" y="50"/>
                      <a:pt x="1174" y="31"/>
                    </a:cubicBezTo>
                    <a:cubicBezTo>
                      <a:pt x="1155" y="11"/>
                      <a:pt x="1129" y="0"/>
                      <a:pt x="110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E022D0-DA48-6846-A0AA-B8BFD1ACD14D}"/>
                  </a:ext>
                </a:extLst>
              </p:cNvPr>
              <p:cNvSpPr/>
              <p:nvPr/>
            </p:nvSpPr>
            <p:spPr>
              <a:xfrm>
                <a:off x="7002595" y="8424507"/>
                <a:ext cx="1513633" cy="755215"/>
              </a:xfrm>
              <a:custGeom>
                <a:avLst/>
                <a:gdLst>
                  <a:gd name="connsiteX0" fmla="*/ 14953 w 1513633"/>
                  <a:gd name="connsiteY0" fmla="*/ 14958 h 755215"/>
                  <a:gd name="connsiteX1" fmla="*/ 14953 w 1513633"/>
                  <a:gd name="connsiteY1" fmla="*/ 741510 h 755215"/>
                  <a:gd name="connsiteX2" fmla="*/ 1498691 w 1513633"/>
                  <a:gd name="connsiteY2" fmla="*/ 741510 h 755215"/>
                  <a:gd name="connsiteX3" fmla="*/ 1498691 w 1513633"/>
                  <a:gd name="connsiteY3" fmla="*/ 136879 h 755215"/>
                  <a:gd name="connsiteX4" fmla="*/ 1462593 w 1513633"/>
                  <a:gd name="connsiteY4" fmla="*/ 51037 h 755215"/>
                  <a:gd name="connsiteX5" fmla="*/ 1375461 w 1513633"/>
                  <a:gd name="connsiteY5" fmla="*/ 14958 h 755215"/>
                  <a:gd name="connsiteX6" fmla="*/ 0 w 1513633"/>
                  <a:gd name="connsiteY6" fmla="*/ 0 h 755215"/>
                  <a:gd name="connsiteX7" fmla="*/ 1375464 w 1513633"/>
                  <a:gd name="connsiteY7" fmla="*/ 0 h 755215"/>
                  <a:gd name="connsiteX8" fmla="*/ 1472556 w 1513633"/>
                  <a:gd name="connsiteY8" fmla="*/ 39814 h 755215"/>
                  <a:gd name="connsiteX9" fmla="*/ 1513633 w 1513633"/>
                  <a:gd name="connsiteY9" fmla="*/ 136859 h 755215"/>
                  <a:gd name="connsiteX10" fmla="*/ 1513633 w 1513633"/>
                  <a:gd name="connsiteY10" fmla="*/ 755215 h 755215"/>
                  <a:gd name="connsiteX11" fmla="*/ 0 w 1513633"/>
                  <a:gd name="connsiteY11" fmla="*/ 755215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633" h="755215">
                    <a:moveTo>
                      <a:pt x="14953" y="14958"/>
                    </a:moveTo>
                    <a:lnTo>
                      <a:pt x="14953" y="741510"/>
                    </a:lnTo>
                    <a:lnTo>
                      <a:pt x="1498691" y="741510"/>
                    </a:lnTo>
                    <a:lnTo>
                      <a:pt x="1498691" y="136879"/>
                    </a:lnTo>
                    <a:cubicBezTo>
                      <a:pt x="1498691" y="104533"/>
                      <a:pt x="1486243" y="74675"/>
                      <a:pt x="1462593" y="51037"/>
                    </a:cubicBezTo>
                    <a:cubicBezTo>
                      <a:pt x="1438943" y="27399"/>
                      <a:pt x="1407825" y="14958"/>
                      <a:pt x="1375461" y="14958"/>
                    </a:cubicBezTo>
                    <a:close/>
                    <a:moveTo>
                      <a:pt x="0" y="0"/>
                    </a:moveTo>
                    <a:lnTo>
                      <a:pt x="1375464" y="0"/>
                    </a:lnTo>
                    <a:cubicBezTo>
                      <a:pt x="1412807" y="0"/>
                      <a:pt x="1446416" y="13686"/>
                      <a:pt x="1472556" y="39814"/>
                    </a:cubicBezTo>
                    <a:cubicBezTo>
                      <a:pt x="1498696" y="67186"/>
                      <a:pt x="1513633" y="100778"/>
                      <a:pt x="1513633" y="136859"/>
                    </a:cubicBezTo>
                    <a:lnTo>
                      <a:pt x="1513633" y="755215"/>
                    </a:lnTo>
                    <a:lnTo>
                      <a:pt x="0" y="75521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EF936EF4-074B-464D-B65E-B4F34420ACFE}"/>
                  </a:ext>
                </a:extLst>
              </p:cNvPr>
              <p:cNvSpPr/>
              <p:nvPr/>
            </p:nvSpPr>
            <p:spPr>
              <a:xfrm>
                <a:off x="7008824" y="9173494"/>
                <a:ext cx="1499933" cy="7415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5" h="596">
                    <a:moveTo>
                      <a:pt x="0" y="0"/>
                    </a:moveTo>
                    <a:lnTo>
                      <a:pt x="0" y="298"/>
                    </a:lnTo>
                    <a:lnTo>
                      <a:pt x="0" y="596"/>
                    </a:lnTo>
                    <a:lnTo>
                      <a:pt x="550" y="596"/>
                    </a:lnTo>
                    <a:lnTo>
                      <a:pt x="1100" y="596"/>
                    </a:lnTo>
                    <a:cubicBezTo>
                      <a:pt x="1129" y="596"/>
                      <a:pt x="1155" y="584"/>
                      <a:pt x="1174" y="565"/>
                    </a:cubicBezTo>
                    <a:cubicBezTo>
                      <a:pt x="1193" y="546"/>
                      <a:pt x="1205" y="520"/>
                      <a:pt x="1205" y="490"/>
                    </a:cubicBezTo>
                    <a:lnTo>
                      <a:pt x="1205" y="245"/>
                    </a:lnTo>
                    <a:lnTo>
                      <a:pt x="1205" y="0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9A7748F2-A52D-9847-9DF6-A42D53DFEC26}"/>
                  </a:ext>
                </a:extLst>
              </p:cNvPr>
              <p:cNvSpPr/>
              <p:nvPr/>
            </p:nvSpPr>
            <p:spPr>
              <a:xfrm>
                <a:off x="7002595" y="9167263"/>
                <a:ext cx="1513633" cy="755215"/>
              </a:xfrm>
              <a:custGeom>
                <a:avLst/>
                <a:gdLst>
                  <a:gd name="connsiteX0" fmla="*/ 14953 w 1513633"/>
                  <a:gd name="connsiteY0" fmla="*/ 13708 h 755215"/>
                  <a:gd name="connsiteX1" fmla="*/ 14953 w 1513633"/>
                  <a:gd name="connsiteY1" fmla="*/ 739013 h 755215"/>
                  <a:gd name="connsiteX2" fmla="*/ 1375461 w 1513633"/>
                  <a:gd name="connsiteY2" fmla="*/ 739013 h 755215"/>
                  <a:gd name="connsiteX3" fmla="*/ 1462593 w 1513633"/>
                  <a:gd name="connsiteY3" fmla="*/ 704178 h 755215"/>
                  <a:gd name="connsiteX4" fmla="*/ 1498691 w 1513633"/>
                  <a:gd name="connsiteY4" fmla="*/ 615848 h 755215"/>
                  <a:gd name="connsiteX5" fmla="*/ 1498691 w 1513633"/>
                  <a:gd name="connsiteY5" fmla="*/ 13708 h 755215"/>
                  <a:gd name="connsiteX6" fmla="*/ 0 w 1513633"/>
                  <a:gd name="connsiteY6" fmla="*/ 0 h 755215"/>
                  <a:gd name="connsiteX7" fmla="*/ 1513633 w 1513633"/>
                  <a:gd name="connsiteY7" fmla="*/ 0 h 755215"/>
                  <a:gd name="connsiteX8" fmla="*/ 1513633 w 1513633"/>
                  <a:gd name="connsiteY8" fmla="*/ 615867 h 755215"/>
                  <a:gd name="connsiteX9" fmla="*/ 1472556 w 1513633"/>
                  <a:gd name="connsiteY9" fmla="*/ 714157 h 755215"/>
                  <a:gd name="connsiteX10" fmla="*/ 1375464 w 1513633"/>
                  <a:gd name="connsiteY10" fmla="*/ 755215 h 755215"/>
                  <a:gd name="connsiteX11" fmla="*/ 0 w 1513633"/>
                  <a:gd name="connsiteY11" fmla="*/ 755215 h 75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633" h="755215">
                    <a:moveTo>
                      <a:pt x="14953" y="13708"/>
                    </a:moveTo>
                    <a:lnTo>
                      <a:pt x="14953" y="739013"/>
                    </a:lnTo>
                    <a:lnTo>
                      <a:pt x="1375461" y="739013"/>
                    </a:lnTo>
                    <a:cubicBezTo>
                      <a:pt x="1407825" y="739013"/>
                      <a:pt x="1438943" y="726572"/>
                      <a:pt x="1462593" y="704178"/>
                    </a:cubicBezTo>
                    <a:cubicBezTo>
                      <a:pt x="1486243" y="680541"/>
                      <a:pt x="1498691" y="649438"/>
                      <a:pt x="1498691" y="615848"/>
                    </a:cubicBezTo>
                    <a:lnTo>
                      <a:pt x="1498691" y="13708"/>
                    </a:lnTo>
                    <a:close/>
                    <a:moveTo>
                      <a:pt x="0" y="0"/>
                    </a:moveTo>
                    <a:lnTo>
                      <a:pt x="1513633" y="0"/>
                    </a:lnTo>
                    <a:lnTo>
                      <a:pt x="1513633" y="615867"/>
                    </a:lnTo>
                    <a:cubicBezTo>
                      <a:pt x="1513633" y="653193"/>
                      <a:pt x="1498696" y="688029"/>
                      <a:pt x="1472556" y="714157"/>
                    </a:cubicBezTo>
                    <a:cubicBezTo>
                      <a:pt x="1446416" y="740285"/>
                      <a:pt x="1412807" y="755215"/>
                      <a:pt x="1375464" y="755215"/>
                    </a:cubicBezTo>
                    <a:lnTo>
                      <a:pt x="0" y="75521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2A5792C-FD74-B646-B0FA-AC694556617F}"/>
                  </a:ext>
                </a:extLst>
              </p:cNvPr>
              <p:cNvSpPr/>
              <p:nvPr/>
            </p:nvSpPr>
            <p:spPr>
              <a:xfrm>
                <a:off x="7727650" y="8743545"/>
                <a:ext cx="118350" cy="118392"/>
              </a:xfrm>
              <a:custGeom>
                <a:avLst/>
                <a:gdLst>
                  <a:gd name="connsiteX0" fmla="*/ 59183 w 118350"/>
                  <a:gd name="connsiteY0" fmla="*/ 13708 h 118392"/>
                  <a:gd name="connsiteX1" fmla="*/ 14949 w 118350"/>
                  <a:gd name="connsiteY1" fmla="*/ 59187 h 118392"/>
                  <a:gd name="connsiteX2" fmla="*/ 59183 w 118350"/>
                  <a:gd name="connsiteY2" fmla="*/ 103437 h 118392"/>
                  <a:gd name="connsiteX3" fmla="*/ 104646 w 118350"/>
                  <a:gd name="connsiteY3" fmla="*/ 59187 h 118392"/>
                  <a:gd name="connsiteX4" fmla="*/ 59183 w 118350"/>
                  <a:gd name="connsiteY4" fmla="*/ 13708 h 118392"/>
                  <a:gd name="connsiteX5" fmla="*/ 59175 w 118350"/>
                  <a:gd name="connsiteY5" fmla="*/ 0 h 118392"/>
                  <a:gd name="connsiteX6" fmla="*/ 118350 w 118350"/>
                  <a:gd name="connsiteY6" fmla="*/ 59196 h 118392"/>
                  <a:gd name="connsiteX7" fmla="*/ 59175 w 118350"/>
                  <a:gd name="connsiteY7" fmla="*/ 118392 h 118392"/>
                  <a:gd name="connsiteX8" fmla="*/ 0 w 118350"/>
                  <a:gd name="connsiteY8" fmla="*/ 59196 h 118392"/>
                  <a:gd name="connsiteX9" fmla="*/ 59175 w 118350"/>
                  <a:gd name="connsiteY9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350" h="118392">
                    <a:moveTo>
                      <a:pt x="59183" y="13708"/>
                    </a:moveTo>
                    <a:cubicBezTo>
                      <a:pt x="34609" y="13708"/>
                      <a:pt x="14949" y="34604"/>
                      <a:pt x="14949" y="59187"/>
                    </a:cubicBezTo>
                    <a:cubicBezTo>
                      <a:pt x="14949" y="83770"/>
                      <a:pt x="34609" y="103437"/>
                      <a:pt x="59183" y="103437"/>
                    </a:cubicBezTo>
                    <a:cubicBezTo>
                      <a:pt x="83758" y="103437"/>
                      <a:pt x="104646" y="83770"/>
                      <a:pt x="104646" y="59187"/>
                    </a:cubicBezTo>
                    <a:cubicBezTo>
                      <a:pt x="104646" y="34604"/>
                      <a:pt x="83758" y="13708"/>
                      <a:pt x="59183" y="13708"/>
                    </a:cubicBezTo>
                    <a:close/>
                    <a:moveTo>
                      <a:pt x="59175" y="0"/>
                    </a:moveTo>
                    <a:cubicBezTo>
                      <a:pt x="92461" y="0"/>
                      <a:pt x="118350" y="25898"/>
                      <a:pt x="118350" y="59196"/>
                    </a:cubicBezTo>
                    <a:cubicBezTo>
                      <a:pt x="118350" y="91261"/>
                      <a:pt x="92461" y="118392"/>
                      <a:pt x="59175" y="118392"/>
                    </a:cubicBezTo>
                    <a:cubicBezTo>
                      <a:pt x="27122" y="118392"/>
                      <a:pt x="0" y="91261"/>
                      <a:pt x="0" y="59196"/>
                    </a:cubicBezTo>
                    <a:cubicBezTo>
                      <a:pt x="0" y="25898"/>
                      <a:pt x="27122" y="0"/>
                      <a:pt x="59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45287F56-0EDA-DF45-8B67-A56B68053AEF}"/>
                  </a:ext>
                </a:extLst>
              </p:cNvPr>
              <p:cNvSpPr/>
              <p:nvPr/>
            </p:nvSpPr>
            <p:spPr>
              <a:xfrm>
                <a:off x="7727650" y="9502499"/>
                <a:ext cx="118350" cy="118392"/>
              </a:xfrm>
              <a:custGeom>
                <a:avLst/>
                <a:gdLst>
                  <a:gd name="connsiteX0" fmla="*/ 59183 w 118350"/>
                  <a:gd name="connsiteY0" fmla="*/ 13708 h 118392"/>
                  <a:gd name="connsiteX1" fmla="*/ 14949 w 118350"/>
                  <a:gd name="connsiteY1" fmla="*/ 59195 h 118392"/>
                  <a:gd name="connsiteX2" fmla="*/ 59183 w 118350"/>
                  <a:gd name="connsiteY2" fmla="*/ 104683 h 118392"/>
                  <a:gd name="connsiteX3" fmla="*/ 104646 w 118350"/>
                  <a:gd name="connsiteY3" fmla="*/ 59195 h 118392"/>
                  <a:gd name="connsiteX4" fmla="*/ 59183 w 118350"/>
                  <a:gd name="connsiteY4" fmla="*/ 13708 h 118392"/>
                  <a:gd name="connsiteX5" fmla="*/ 59175 w 118350"/>
                  <a:gd name="connsiteY5" fmla="*/ 0 h 118392"/>
                  <a:gd name="connsiteX6" fmla="*/ 118350 w 118350"/>
                  <a:gd name="connsiteY6" fmla="*/ 59196 h 118392"/>
                  <a:gd name="connsiteX7" fmla="*/ 59175 w 118350"/>
                  <a:gd name="connsiteY7" fmla="*/ 118392 h 118392"/>
                  <a:gd name="connsiteX8" fmla="*/ 0 w 118350"/>
                  <a:gd name="connsiteY8" fmla="*/ 59196 h 118392"/>
                  <a:gd name="connsiteX9" fmla="*/ 59175 w 118350"/>
                  <a:gd name="connsiteY9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350" h="118392">
                    <a:moveTo>
                      <a:pt x="59183" y="13708"/>
                    </a:moveTo>
                    <a:cubicBezTo>
                      <a:pt x="34609" y="13708"/>
                      <a:pt x="14949" y="34608"/>
                      <a:pt x="14949" y="59195"/>
                    </a:cubicBezTo>
                    <a:cubicBezTo>
                      <a:pt x="14949" y="83783"/>
                      <a:pt x="34609" y="104683"/>
                      <a:pt x="59183" y="104683"/>
                    </a:cubicBezTo>
                    <a:cubicBezTo>
                      <a:pt x="83758" y="104683"/>
                      <a:pt x="104646" y="83783"/>
                      <a:pt x="104646" y="59195"/>
                    </a:cubicBezTo>
                    <a:cubicBezTo>
                      <a:pt x="104646" y="34608"/>
                      <a:pt x="83758" y="13708"/>
                      <a:pt x="59183" y="13708"/>
                    </a:cubicBezTo>
                    <a:close/>
                    <a:moveTo>
                      <a:pt x="59175" y="0"/>
                    </a:moveTo>
                    <a:cubicBezTo>
                      <a:pt x="92461" y="0"/>
                      <a:pt x="118350" y="27131"/>
                      <a:pt x="118350" y="59196"/>
                    </a:cubicBezTo>
                    <a:cubicBezTo>
                      <a:pt x="118350" y="92494"/>
                      <a:pt x="92461" y="118392"/>
                      <a:pt x="59175" y="118392"/>
                    </a:cubicBezTo>
                    <a:cubicBezTo>
                      <a:pt x="27122" y="118392"/>
                      <a:pt x="0" y="92494"/>
                      <a:pt x="0" y="59196"/>
                    </a:cubicBezTo>
                    <a:cubicBezTo>
                      <a:pt x="0" y="27131"/>
                      <a:pt x="27122" y="0"/>
                      <a:pt x="59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6092C3FA-B3F3-D84D-8898-534844BD8C2B}"/>
                  </a:ext>
                </a:extLst>
              </p:cNvPr>
              <p:cNvSpPr/>
              <p:nvPr/>
            </p:nvSpPr>
            <p:spPr>
              <a:xfrm>
                <a:off x="6922868" y="8041918"/>
                <a:ext cx="615421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46">
                    <a:moveTo>
                      <a:pt x="23" y="0"/>
                    </a:moveTo>
                    <a:cubicBezTo>
                      <a:pt x="17" y="0"/>
                      <a:pt x="11" y="2"/>
                      <a:pt x="7" y="7"/>
                    </a:cubicBezTo>
                    <a:cubicBezTo>
                      <a:pt x="3" y="11"/>
                      <a:pt x="0" y="16"/>
                      <a:pt x="0" y="23"/>
                    </a:cubicBezTo>
                    <a:lnTo>
                      <a:pt x="0" y="73"/>
                    </a:lnTo>
                    <a:lnTo>
                      <a:pt x="0" y="124"/>
                    </a:lnTo>
                    <a:cubicBezTo>
                      <a:pt x="0" y="130"/>
                      <a:pt x="3" y="136"/>
                      <a:pt x="7" y="140"/>
                    </a:cubicBezTo>
                    <a:cubicBezTo>
                      <a:pt x="11" y="144"/>
                      <a:pt x="17" y="146"/>
                      <a:pt x="23" y="146"/>
                    </a:cubicBezTo>
                    <a:lnTo>
                      <a:pt x="495" y="146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60B01F9-0DB2-C548-BE23-BE53DD276C99}"/>
                  </a:ext>
                </a:extLst>
              </p:cNvPr>
              <p:cNvSpPr/>
              <p:nvPr/>
            </p:nvSpPr>
            <p:spPr>
              <a:xfrm>
                <a:off x="6915393" y="8034440"/>
                <a:ext cx="630371" cy="196904"/>
              </a:xfrm>
              <a:custGeom>
                <a:avLst/>
                <a:gdLst>
                  <a:gd name="connsiteX0" fmla="*/ 36081 w 630371"/>
                  <a:gd name="connsiteY0" fmla="*/ 14955 h 196904"/>
                  <a:gd name="connsiteX1" fmla="*/ 21162 w 630371"/>
                  <a:gd name="connsiteY1" fmla="*/ 21140 h 196904"/>
                  <a:gd name="connsiteX2" fmla="*/ 14946 w 630371"/>
                  <a:gd name="connsiteY2" fmla="*/ 35984 h 196904"/>
                  <a:gd name="connsiteX3" fmla="*/ 14946 w 630371"/>
                  <a:gd name="connsiteY3" fmla="*/ 160921 h 196904"/>
                  <a:gd name="connsiteX4" fmla="*/ 21162 w 630371"/>
                  <a:gd name="connsiteY4" fmla="*/ 175765 h 196904"/>
                  <a:gd name="connsiteX5" fmla="*/ 36081 w 630371"/>
                  <a:gd name="connsiteY5" fmla="*/ 181950 h 196904"/>
                  <a:gd name="connsiteX6" fmla="*/ 614172 w 630371"/>
                  <a:gd name="connsiteY6" fmla="*/ 181950 h 196904"/>
                  <a:gd name="connsiteX7" fmla="*/ 614172 w 630371"/>
                  <a:gd name="connsiteY7" fmla="*/ 14955 h 196904"/>
                  <a:gd name="connsiteX8" fmla="*/ 36057 w 630371"/>
                  <a:gd name="connsiteY8" fmla="*/ 0 h 196904"/>
                  <a:gd name="connsiteX9" fmla="*/ 630371 w 630371"/>
                  <a:gd name="connsiteY9" fmla="*/ 0 h 196904"/>
                  <a:gd name="connsiteX10" fmla="*/ 630371 w 630371"/>
                  <a:gd name="connsiteY10" fmla="*/ 196904 h 196904"/>
                  <a:gd name="connsiteX11" fmla="*/ 36057 w 630371"/>
                  <a:gd name="connsiteY11" fmla="*/ 196904 h 196904"/>
                  <a:gd name="connsiteX12" fmla="*/ 11190 w 630371"/>
                  <a:gd name="connsiteY12" fmla="*/ 185759 h 196904"/>
                  <a:gd name="connsiteX13" fmla="*/ 0 w 630371"/>
                  <a:gd name="connsiteY13" fmla="*/ 160991 h 196904"/>
                  <a:gd name="connsiteX14" fmla="*/ 0 w 630371"/>
                  <a:gd name="connsiteY14" fmla="*/ 35914 h 196904"/>
                  <a:gd name="connsiteX15" fmla="*/ 11190 w 630371"/>
                  <a:gd name="connsiteY15" fmla="*/ 9907 h 196904"/>
                  <a:gd name="connsiteX16" fmla="*/ 36057 w 630371"/>
                  <a:gd name="connsiteY16" fmla="*/ 0 h 1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0371" h="196904">
                    <a:moveTo>
                      <a:pt x="36081" y="14955"/>
                    </a:moveTo>
                    <a:cubicBezTo>
                      <a:pt x="31108" y="14955"/>
                      <a:pt x="24892" y="17429"/>
                      <a:pt x="21162" y="21140"/>
                    </a:cubicBezTo>
                    <a:cubicBezTo>
                      <a:pt x="17433" y="24851"/>
                      <a:pt x="14946" y="29799"/>
                      <a:pt x="14946" y="35984"/>
                    </a:cubicBezTo>
                    <a:lnTo>
                      <a:pt x="14946" y="160921"/>
                    </a:lnTo>
                    <a:cubicBezTo>
                      <a:pt x="14946" y="165869"/>
                      <a:pt x="17433" y="172054"/>
                      <a:pt x="21162" y="175765"/>
                    </a:cubicBezTo>
                    <a:cubicBezTo>
                      <a:pt x="24892" y="179476"/>
                      <a:pt x="31108" y="181950"/>
                      <a:pt x="36081" y="181950"/>
                    </a:cubicBezTo>
                    <a:lnTo>
                      <a:pt x="614172" y="181950"/>
                    </a:lnTo>
                    <a:lnTo>
                      <a:pt x="614172" y="14955"/>
                    </a:lnTo>
                    <a:close/>
                    <a:moveTo>
                      <a:pt x="36057" y="0"/>
                    </a:moveTo>
                    <a:lnTo>
                      <a:pt x="630371" y="0"/>
                    </a:lnTo>
                    <a:lnTo>
                      <a:pt x="630371" y="196904"/>
                    </a:lnTo>
                    <a:lnTo>
                      <a:pt x="36057" y="196904"/>
                    </a:lnTo>
                    <a:cubicBezTo>
                      <a:pt x="26110" y="196904"/>
                      <a:pt x="17407" y="193189"/>
                      <a:pt x="11190" y="185759"/>
                    </a:cubicBezTo>
                    <a:cubicBezTo>
                      <a:pt x="3730" y="179567"/>
                      <a:pt x="0" y="169660"/>
                      <a:pt x="0" y="160991"/>
                    </a:cubicBezTo>
                    <a:lnTo>
                      <a:pt x="0" y="35914"/>
                    </a:lnTo>
                    <a:cubicBezTo>
                      <a:pt x="0" y="26006"/>
                      <a:pt x="3730" y="17338"/>
                      <a:pt x="11190" y="9907"/>
                    </a:cubicBezTo>
                    <a:cubicBezTo>
                      <a:pt x="17407" y="3715"/>
                      <a:pt x="27354" y="0"/>
                      <a:pt x="360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93C13866-3147-A64E-A0DC-18184F335CE7}"/>
                  </a:ext>
                </a:extLst>
              </p:cNvPr>
              <p:cNvSpPr/>
              <p:nvPr/>
            </p:nvSpPr>
            <p:spPr>
              <a:xfrm>
                <a:off x="6922868" y="8041918"/>
                <a:ext cx="615421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46">
                    <a:moveTo>
                      <a:pt x="23" y="0"/>
                    </a:moveTo>
                    <a:cubicBezTo>
                      <a:pt x="17" y="0"/>
                      <a:pt x="11" y="2"/>
                      <a:pt x="7" y="7"/>
                    </a:cubicBezTo>
                    <a:cubicBezTo>
                      <a:pt x="3" y="11"/>
                      <a:pt x="0" y="16"/>
                      <a:pt x="0" y="23"/>
                    </a:cubicBezTo>
                    <a:lnTo>
                      <a:pt x="0" y="73"/>
                    </a:lnTo>
                    <a:lnTo>
                      <a:pt x="0" y="124"/>
                    </a:lnTo>
                    <a:cubicBezTo>
                      <a:pt x="0" y="130"/>
                      <a:pt x="3" y="136"/>
                      <a:pt x="7" y="140"/>
                    </a:cubicBezTo>
                    <a:cubicBezTo>
                      <a:pt x="11" y="144"/>
                      <a:pt x="17" y="146"/>
                      <a:pt x="23" y="146"/>
                    </a:cubicBezTo>
                    <a:lnTo>
                      <a:pt x="495" y="146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C1DBEB3B-7260-E146-B0D7-972D3EAF8039}"/>
                  </a:ext>
                </a:extLst>
              </p:cNvPr>
              <p:cNvSpPr/>
              <p:nvPr/>
            </p:nvSpPr>
            <p:spPr>
              <a:xfrm>
                <a:off x="7539535" y="8041918"/>
                <a:ext cx="614175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146">
                    <a:moveTo>
                      <a:pt x="42" y="110"/>
                    </a:moveTo>
                    <a:lnTo>
                      <a:pt x="42" y="37"/>
                    </a:lnTo>
                    <a:lnTo>
                      <a:pt x="494" y="37"/>
                    </a:lnTo>
                    <a:lnTo>
                      <a:pt x="494" y="23"/>
                    </a:lnTo>
                    <a:cubicBezTo>
                      <a:pt x="494" y="16"/>
                      <a:pt x="491" y="11"/>
                      <a:pt x="487" y="7"/>
                    </a:cubicBezTo>
                    <a:cubicBezTo>
                      <a:pt x="483" y="2"/>
                      <a:pt x="477" y="0"/>
                      <a:pt x="471" y="0"/>
                    </a:cubicBezTo>
                    <a:lnTo>
                      <a:pt x="0" y="0"/>
                    </a:lnTo>
                    <a:lnTo>
                      <a:pt x="0" y="146"/>
                    </a:lnTo>
                    <a:lnTo>
                      <a:pt x="471" y="146"/>
                    </a:lnTo>
                    <a:cubicBezTo>
                      <a:pt x="477" y="146"/>
                      <a:pt x="483" y="144"/>
                      <a:pt x="487" y="140"/>
                    </a:cubicBezTo>
                    <a:cubicBezTo>
                      <a:pt x="491" y="136"/>
                      <a:pt x="494" y="130"/>
                      <a:pt x="494" y="124"/>
                    </a:cubicBezTo>
                    <a:lnTo>
                      <a:pt x="494" y="11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C2043189-CA4A-824D-9C77-713C11EF6AF3}"/>
                  </a:ext>
                </a:extLst>
              </p:cNvPr>
              <p:cNvSpPr/>
              <p:nvPr/>
            </p:nvSpPr>
            <p:spPr>
              <a:xfrm>
                <a:off x="7530814" y="8034440"/>
                <a:ext cx="630371" cy="196904"/>
              </a:xfrm>
              <a:custGeom>
                <a:avLst/>
                <a:gdLst>
                  <a:gd name="connsiteX0" fmla="*/ 16196 w 630371"/>
                  <a:gd name="connsiteY0" fmla="*/ 14955 h 196904"/>
                  <a:gd name="connsiteX1" fmla="*/ 16196 w 630371"/>
                  <a:gd name="connsiteY1" fmla="*/ 181950 h 196904"/>
                  <a:gd name="connsiteX2" fmla="*/ 594288 w 630371"/>
                  <a:gd name="connsiteY2" fmla="*/ 181950 h 196904"/>
                  <a:gd name="connsiteX3" fmla="*/ 609206 w 630371"/>
                  <a:gd name="connsiteY3" fmla="*/ 175765 h 196904"/>
                  <a:gd name="connsiteX4" fmla="*/ 615422 w 630371"/>
                  <a:gd name="connsiteY4" fmla="*/ 160921 h 196904"/>
                  <a:gd name="connsiteX5" fmla="*/ 615422 w 630371"/>
                  <a:gd name="connsiteY5" fmla="*/ 151025 h 196904"/>
                  <a:gd name="connsiteX6" fmla="*/ 53492 w 630371"/>
                  <a:gd name="connsiteY6" fmla="*/ 151025 h 196904"/>
                  <a:gd name="connsiteX7" fmla="*/ 53492 w 630371"/>
                  <a:gd name="connsiteY7" fmla="*/ 45880 h 196904"/>
                  <a:gd name="connsiteX8" fmla="*/ 615422 w 630371"/>
                  <a:gd name="connsiteY8" fmla="*/ 45880 h 196904"/>
                  <a:gd name="connsiteX9" fmla="*/ 615422 w 630371"/>
                  <a:gd name="connsiteY9" fmla="*/ 35984 h 196904"/>
                  <a:gd name="connsiteX10" fmla="*/ 609206 w 630371"/>
                  <a:gd name="connsiteY10" fmla="*/ 21140 h 196904"/>
                  <a:gd name="connsiteX11" fmla="*/ 594288 w 630371"/>
                  <a:gd name="connsiteY11" fmla="*/ 14955 h 196904"/>
                  <a:gd name="connsiteX12" fmla="*/ 0 w 630371"/>
                  <a:gd name="connsiteY12" fmla="*/ 0 h 196904"/>
                  <a:gd name="connsiteX13" fmla="*/ 594314 w 630371"/>
                  <a:gd name="connsiteY13" fmla="*/ 0 h 196904"/>
                  <a:gd name="connsiteX14" fmla="*/ 619181 w 630371"/>
                  <a:gd name="connsiteY14" fmla="*/ 9907 h 196904"/>
                  <a:gd name="connsiteX15" fmla="*/ 630371 w 630371"/>
                  <a:gd name="connsiteY15" fmla="*/ 35914 h 196904"/>
                  <a:gd name="connsiteX16" fmla="*/ 630371 w 630371"/>
                  <a:gd name="connsiteY16" fmla="*/ 60681 h 196904"/>
                  <a:gd name="connsiteX17" fmla="*/ 67140 w 630371"/>
                  <a:gd name="connsiteY17" fmla="*/ 60681 h 196904"/>
                  <a:gd name="connsiteX18" fmla="*/ 67140 w 630371"/>
                  <a:gd name="connsiteY18" fmla="*/ 136223 h 196904"/>
                  <a:gd name="connsiteX19" fmla="*/ 630371 w 630371"/>
                  <a:gd name="connsiteY19" fmla="*/ 136223 h 196904"/>
                  <a:gd name="connsiteX20" fmla="*/ 630371 w 630371"/>
                  <a:gd name="connsiteY20" fmla="*/ 160991 h 196904"/>
                  <a:gd name="connsiteX21" fmla="*/ 619181 w 630371"/>
                  <a:gd name="connsiteY21" fmla="*/ 185759 h 196904"/>
                  <a:gd name="connsiteX22" fmla="*/ 594314 w 630371"/>
                  <a:gd name="connsiteY22" fmla="*/ 196904 h 196904"/>
                  <a:gd name="connsiteX23" fmla="*/ 0 w 630371"/>
                  <a:gd name="connsiteY23" fmla="*/ 196904 h 1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0371" h="196904">
                    <a:moveTo>
                      <a:pt x="16196" y="14955"/>
                    </a:moveTo>
                    <a:lnTo>
                      <a:pt x="16196" y="181950"/>
                    </a:lnTo>
                    <a:lnTo>
                      <a:pt x="594288" y="181950"/>
                    </a:lnTo>
                    <a:cubicBezTo>
                      <a:pt x="599261" y="181950"/>
                      <a:pt x="604233" y="179476"/>
                      <a:pt x="609206" y="175765"/>
                    </a:cubicBezTo>
                    <a:cubicBezTo>
                      <a:pt x="612936" y="172054"/>
                      <a:pt x="615422" y="165869"/>
                      <a:pt x="615422" y="160921"/>
                    </a:cubicBezTo>
                    <a:lnTo>
                      <a:pt x="615422" y="151025"/>
                    </a:lnTo>
                    <a:lnTo>
                      <a:pt x="53492" y="151025"/>
                    </a:lnTo>
                    <a:lnTo>
                      <a:pt x="53492" y="45880"/>
                    </a:lnTo>
                    <a:lnTo>
                      <a:pt x="615422" y="45880"/>
                    </a:lnTo>
                    <a:lnTo>
                      <a:pt x="615422" y="35984"/>
                    </a:lnTo>
                    <a:cubicBezTo>
                      <a:pt x="615422" y="29799"/>
                      <a:pt x="612936" y="24851"/>
                      <a:pt x="609206" y="21140"/>
                    </a:cubicBezTo>
                    <a:cubicBezTo>
                      <a:pt x="604233" y="17429"/>
                      <a:pt x="599261" y="14955"/>
                      <a:pt x="594288" y="14955"/>
                    </a:cubicBezTo>
                    <a:close/>
                    <a:moveTo>
                      <a:pt x="0" y="0"/>
                    </a:moveTo>
                    <a:lnTo>
                      <a:pt x="594314" y="0"/>
                    </a:lnTo>
                    <a:cubicBezTo>
                      <a:pt x="603018" y="0"/>
                      <a:pt x="612965" y="3715"/>
                      <a:pt x="619181" y="9907"/>
                    </a:cubicBezTo>
                    <a:cubicBezTo>
                      <a:pt x="626641" y="17338"/>
                      <a:pt x="630371" y="26006"/>
                      <a:pt x="630371" y="35914"/>
                    </a:cubicBezTo>
                    <a:lnTo>
                      <a:pt x="630371" y="60681"/>
                    </a:lnTo>
                    <a:lnTo>
                      <a:pt x="67140" y="60681"/>
                    </a:lnTo>
                    <a:lnTo>
                      <a:pt x="67140" y="136223"/>
                    </a:lnTo>
                    <a:lnTo>
                      <a:pt x="630371" y="136223"/>
                    </a:lnTo>
                    <a:lnTo>
                      <a:pt x="630371" y="160991"/>
                    </a:lnTo>
                    <a:cubicBezTo>
                      <a:pt x="630371" y="169660"/>
                      <a:pt x="626641" y="179567"/>
                      <a:pt x="619181" y="185759"/>
                    </a:cubicBezTo>
                    <a:cubicBezTo>
                      <a:pt x="612965" y="193189"/>
                      <a:pt x="603018" y="196904"/>
                      <a:pt x="594314" y="196904"/>
                    </a:cubicBezTo>
                    <a:lnTo>
                      <a:pt x="0" y="19690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0C7766F7-302F-1944-976E-2600B551EAFB}"/>
                  </a:ext>
                </a:extLst>
              </p:cNvPr>
              <p:cNvSpPr/>
              <p:nvPr/>
            </p:nvSpPr>
            <p:spPr>
              <a:xfrm>
                <a:off x="7591858" y="8088028"/>
                <a:ext cx="561852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73">
                    <a:moveTo>
                      <a:pt x="0" y="73"/>
                    </a:moveTo>
                    <a:lnTo>
                      <a:pt x="452" y="73"/>
                    </a:lnTo>
                    <a:lnTo>
                      <a:pt x="452" y="36"/>
                    </a:lnTo>
                    <a:lnTo>
                      <a:pt x="4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FC53D928-FE57-BD4B-B408-BA7C4C35E25F}"/>
                  </a:ext>
                </a:extLst>
              </p:cNvPr>
              <p:cNvSpPr/>
              <p:nvPr/>
            </p:nvSpPr>
            <p:spPr>
              <a:xfrm>
                <a:off x="7584383" y="8080551"/>
                <a:ext cx="576802" cy="104683"/>
              </a:xfrm>
              <a:custGeom>
                <a:avLst/>
                <a:gdLst>
                  <a:gd name="connsiteX0" fmla="*/ 13704 w 576802"/>
                  <a:gd name="connsiteY0" fmla="*/ 14955 h 104683"/>
                  <a:gd name="connsiteX1" fmla="*/ 13704 w 576802"/>
                  <a:gd name="connsiteY1" fmla="*/ 89729 h 104683"/>
                  <a:gd name="connsiteX2" fmla="*/ 561852 w 576802"/>
                  <a:gd name="connsiteY2" fmla="*/ 89729 h 104683"/>
                  <a:gd name="connsiteX3" fmla="*/ 561852 w 576802"/>
                  <a:gd name="connsiteY3" fmla="*/ 14955 h 104683"/>
                  <a:gd name="connsiteX4" fmla="*/ 0 w 576802"/>
                  <a:gd name="connsiteY4" fmla="*/ 0 h 104683"/>
                  <a:gd name="connsiteX5" fmla="*/ 576802 w 576802"/>
                  <a:gd name="connsiteY5" fmla="*/ 0 h 104683"/>
                  <a:gd name="connsiteX6" fmla="*/ 576802 w 576802"/>
                  <a:gd name="connsiteY6" fmla="*/ 104683 h 104683"/>
                  <a:gd name="connsiteX7" fmla="*/ 0 w 576802"/>
                  <a:gd name="connsiteY7" fmla="*/ 104683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6802" h="104683">
                    <a:moveTo>
                      <a:pt x="13704" y="14955"/>
                    </a:moveTo>
                    <a:lnTo>
                      <a:pt x="13704" y="89729"/>
                    </a:lnTo>
                    <a:lnTo>
                      <a:pt x="561852" y="89729"/>
                    </a:lnTo>
                    <a:lnTo>
                      <a:pt x="561852" y="14955"/>
                    </a:lnTo>
                    <a:close/>
                    <a:moveTo>
                      <a:pt x="0" y="0"/>
                    </a:moveTo>
                    <a:lnTo>
                      <a:pt x="576802" y="0"/>
                    </a:lnTo>
                    <a:lnTo>
                      <a:pt x="576802" y="104683"/>
                    </a:lnTo>
                    <a:lnTo>
                      <a:pt x="0" y="1046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0D968F4F-98F8-7D49-8AED-CF44B7D8FACF}"/>
                  </a:ext>
                </a:extLst>
              </p:cNvPr>
              <p:cNvSpPr/>
              <p:nvPr/>
            </p:nvSpPr>
            <p:spPr>
              <a:xfrm>
                <a:off x="7591858" y="8116692"/>
                <a:ext cx="23296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13">
                    <a:moveTo>
                      <a:pt x="188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2E3BDF0F-1681-1045-B227-4FA4D23C6F94}"/>
                  </a:ext>
                </a:extLst>
              </p:cNvPr>
              <p:cNvSpPr/>
              <p:nvPr/>
            </p:nvSpPr>
            <p:spPr>
              <a:xfrm>
                <a:off x="8020411" y="8132893"/>
                <a:ext cx="133300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11">
                    <a:moveTo>
                      <a:pt x="108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C490C466-4A0C-DB4F-940D-205BCE773F99}"/>
                  </a:ext>
                </a:extLst>
              </p:cNvPr>
              <p:cNvSpPr/>
              <p:nvPr/>
            </p:nvSpPr>
            <p:spPr>
              <a:xfrm>
                <a:off x="7173272" y="8223867"/>
                <a:ext cx="687677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3" h="167">
                    <a:moveTo>
                      <a:pt x="553" y="0"/>
                    </a:moveTo>
                    <a:lnTo>
                      <a:pt x="0" y="0"/>
                    </a:lnTo>
                    <a:lnTo>
                      <a:pt x="0" y="167"/>
                    </a:lnTo>
                    <a:lnTo>
                      <a:pt x="553" y="16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1C976DA7-5133-1944-BAFD-FBD7E0BD2408}"/>
                  </a:ext>
                </a:extLst>
              </p:cNvPr>
              <p:cNvSpPr/>
              <p:nvPr/>
            </p:nvSpPr>
            <p:spPr>
              <a:xfrm>
                <a:off x="7165797" y="8217636"/>
                <a:ext cx="702627" cy="220583"/>
              </a:xfrm>
              <a:custGeom>
                <a:avLst/>
                <a:gdLst>
                  <a:gd name="connsiteX0" fmla="*/ 14950 w 702627"/>
                  <a:gd name="connsiteY0" fmla="*/ 14955 h 220583"/>
                  <a:gd name="connsiteX1" fmla="*/ 14950 w 702627"/>
                  <a:gd name="connsiteY1" fmla="*/ 205628 h 220583"/>
                  <a:gd name="connsiteX2" fmla="*/ 687678 w 702627"/>
                  <a:gd name="connsiteY2" fmla="*/ 205628 h 220583"/>
                  <a:gd name="connsiteX3" fmla="*/ 687678 w 702627"/>
                  <a:gd name="connsiteY3" fmla="*/ 14955 h 220583"/>
                  <a:gd name="connsiteX4" fmla="*/ 0 w 702627"/>
                  <a:gd name="connsiteY4" fmla="*/ 0 h 220583"/>
                  <a:gd name="connsiteX5" fmla="*/ 702627 w 702627"/>
                  <a:gd name="connsiteY5" fmla="*/ 0 h 220583"/>
                  <a:gd name="connsiteX6" fmla="*/ 702627 w 702627"/>
                  <a:gd name="connsiteY6" fmla="*/ 220583 h 220583"/>
                  <a:gd name="connsiteX7" fmla="*/ 0 w 702627"/>
                  <a:gd name="connsiteY7" fmla="*/ 220583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2627" h="220583">
                    <a:moveTo>
                      <a:pt x="14950" y="14955"/>
                    </a:moveTo>
                    <a:lnTo>
                      <a:pt x="14950" y="205628"/>
                    </a:lnTo>
                    <a:lnTo>
                      <a:pt x="687678" y="205628"/>
                    </a:lnTo>
                    <a:lnTo>
                      <a:pt x="687678" y="14955"/>
                    </a:lnTo>
                    <a:close/>
                    <a:moveTo>
                      <a:pt x="0" y="0"/>
                    </a:moveTo>
                    <a:lnTo>
                      <a:pt x="702627" y="0"/>
                    </a:lnTo>
                    <a:lnTo>
                      <a:pt x="702627" y="220583"/>
                    </a:lnTo>
                    <a:lnTo>
                      <a:pt x="0" y="2205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89F4D0ED-BA21-2E49-AFF8-C4C0AB02EA51}"/>
                  </a:ext>
                </a:extLst>
              </p:cNvPr>
              <p:cNvSpPr/>
              <p:nvPr/>
            </p:nvSpPr>
            <p:spPr>
              <a:xfrm>
                <a:off x="6631349" y="8223867"/>
                <a:ext cx="540674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5" h="167">
                    <a:moveTo>
                      <a:pt x="0" y="31"/>
                    </a:moveTo>
                    <a:lnTo>
                      <a:pt x="0" y="84"/>
                    </a:lnTo>
                    <a:lnTo>
                      <a:pt x="0" y="137"/>
                    </a:lnTo>
                    <a:cubicBezTo>
                      <a:pt x="0" y="145"/>
                      <a:pt x="2" y="153"/>
                      <a:pt x="8" y="158"/>
                    </a:cubicBezTo>
                    <a:cubicBezTo>
                      <a:pt x="14" y="164"/>
                      <a:pt x="21" y="167"/>
                      <a:pt x="30" y="167"/>
                    </a:cubicBezTo>
                    <a:lnTo>
                      <a:pt x="232" y="167"/>
                    </a:lnTo>
                    <a:lnTo>
                      <a:pt x="435" y="167"/>
                    </a:lnTo>
                    <a:lnTo>
                      <a:pt x="435" y="84"/>
                    </a:lnTo>
                    <a:lnTo>
                      <a:pt x="435" y="0"/>
                    </a:lnTo>
                    <a:lnTo>
                      <a:pt x="232" y="0"/>
                    </a:lnTo>
                    <a:lnTo>
                      <a:pt x="30" y="0"/>
                    </a:lnTo>
                    <a:cubicBezTo>
                      <a:pt x="21" y="0"/>
                      <a:pt x="14" y="4"/>
                      <a:pt x="8" y="10"/>
                    </a:cubicBezTo>
                    <a:cubicBezTo>
                      <a:pt x="2" y="15"/>
                      <a:pt x="0" y="23"/>
                      <a:pt x="0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2CC350F4-0D26-C041-892C-34D2040D99EC}"/>
                  </a:ext>
                </a:extLst>
              </p:cNvPr>
              <p:cNvSpPr/>
              <p:nvPr/>
            </p:nvSpPr>
            <p:spPr>
              <a:xfrm>
                <a:off x="6622629" y="8217636"/>
                <a:ext cx="556869" cy="220583"/>
              </a:xfrm>
              <a:custGeom>
                <a:avLst/>
                <a:gdLst>
                  <a:gd name="connsiteX0" fmla="*/ 46025 w 556869"/>
                  <a:gd name="connsiteY0" fmla="*/ 14955 h 220583"/>
                  <a:gd name="connsiteX1" fmla="*/ 23653 w 556869"/>
                  <a:gd name="connsiteY1" fmla="*/ 23622 h 220583"/>
                  <a:gd name="connsiteX2" fmla="*/ 14953 w 556869"/>
                  <a:gd name="connsiteY2" fmla="*/ 44671 h 220583"/>
                  <a:gd name="connsiteX3" fmla="*/ 14953 w 556869"/>
                  <a:gd name="connsiteY3" fmla="*/ 175913 h 220583"/>
                  <a:gd name="connsiteX4" fmla="*/ 23653 w 556869"/>
                  <a:gd name="connsiteY4" fmla="*/ 196961 h 220583"/>
                  <a:gd name="connsiteX5" fmla="*/ 46025 w 556869"/>
                  <a:gd name="connsiteY5" fmla="*/ 205628 h 220583"/>
                  <a:gd name="connsiteX6" fmla="*/ 541923 w 556869"/>
                  <a:gd name="connsiteY6" fmla="*/ 205628 h 220583"/>
                  <a:gd name="connsiteX7" fmla="*/ 541923 w 556869"/>
                  <a:gd name="connsiteY7" fmla="*/ 14955 h 220583"/>
                  <a:gd name="connsiteX8" fmla="*/ 45992 w 556869"/>
                  <a:gd name="connsiteY8" fmla="*/ 0 h 220583"/>
                  <a:gd name="connsiteX9" fmla="*/ 556869 w 556869"/>
                  <a:gd name="connsiteY9" fmla="*/ 0 h 220583"/>
                  <a:gd name="connsiteX10" fmla="*/ 556869 w 556869"/>
                  <a:gd name="connsiteY10" fmla="*/ 220583 h 220583"/>
                  <a:gd name="connsiteX11" fmla="*/ 45992 w 556869"/>
                  <a:gd name="connsiteY11" fmla="*/ 220583 h 220583"/>
                  <a:gd name="connsiteX12" fmla="*/ 13673 w 556869"/>
                  <a:gd name="connsiteY12" fmla="*/ 206951 h 220583"/>
                  <a:gd name="connsiteX13" fmla="*/ 0 w 556869"/>
                  <a:gd name="connsiteY13" fmla="*/ 175971 h 220583"/>
                  <a:gd name="connsiteX14" fmla="*/ 0 w 556869"/>
                  <a:gd name="connsiteY14" fmla="*/ 44613 h 220583"/>
                  <a:gd name="connsiteX15" fmla="*/ 13673 w 556869"/>
                  <a:gd name="connsiteY15" fmla="*/ 12393 h 220583"/>
                  <a:gd name="connsiteX16" fmla="*/ 45992 w 556869"/>
                  <a:gd name="connsiteY16" fmla="*/ 0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6869" h="220583">
                    <a:moveTo>
                      <a:pt x="46025" y="14955"/>
                    </a:moveTo>
                    <a:cubicBezTo>
                      <a:pt x="37325" y="14955"/>
                      <a:pt x="29867" y="17432"/>
                      <a:pt x="23653" y="23622"/>
                    </a:cubicBezTo>
                    <a:cubicBezTo>
                      <a:pt x="17439" y="28575"/>
                      <a:pt x="14953" y="36004"/>
                      <a:pt x="14953" y="44671"/>
                    </a:cubicBezTo>
                    <a:lnTo>
                      <a:pt x="14953" y="175913"/>
                    </a:lnTo>
                    <a:cubicBezTo>
                      <a:pt x="14953" y="183342"/>
                      <a:pt x="17439" y="190770"/>
                      <a:pt x="23653" y="196961"/>
                    </a:cubicBezTo>
                    <a:cubicBezTo>
                      <a:pt x="29867" y="201914"/>
                      <a:pt x="37325" y="205628"/>
                      <a:pt x="46025" y="205628"/>
                    </a:cubicBezTo>
                    <a:lnTo>
                      <a:pt x="541923" y="205628"/>
                    </a:lnTo>
                    <a:lnTo>
                      <a:pt x="541923" y="14955"/>
                    </a:lnTo>
                    <a:close/>
                    <a:moveTo>
                      <a:pt x="45992" y="0"/>
                    </a:moveTo>
                    <a:lnTo>
                      <a:pt x="556869" y="0"/>
                    </a:lnTo>
                    <a:lnTo>
                      <a:pt x="556869" y="220583"/>
                    </a:lnTo>
                    <a:lnTo>
                      <a:pt x="45992" y="220583"/>
                    </a:lnTo>
                    <a:cubicBezTo>
                      <a:pt x="33562" y="220583"/>
                      <a:pt x="22374" y="215626"/>
                      <a:pt x="13673" y="206951"/>
                    </a:cubicBezTo>
                    <a:cubicBezTo>
                      <a:pt x="4972" y="198277"/>
                      <a:pt x="0" y="188363"/>
                      <a:pt x="0" y="175971"/>
                    </a:cubicBezTo>
                    <a:lnTo>
                      <a:pt x="0" y="44613"/>
                    </a:lnTo>
                    <a:cubicBezTo>
                      <a:pt x="0" y="32220"/>
                      <a:pt x="4972" y="21067"/>
                      <a:pt x="13673" y="12393"/>
                    </a:cubicBezTo>
                    <a:cubicBezTo>
                      <a:pt x="22374" y="4957"/>
                      <a:pt x="33562" y="0"/>
                      <a:pt x="459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A2F859EC-8988-744B-8DCE-77C49152609D}"/>
                  </a:ext>
                </a:extLst>
              </p:cNvPr>
              <p:cNvSpPr/>
              <p:nvPr/>
            </p:nvSpPr>
            <p:spPr>
              <a:xfrm>
                <a:off x="7173272" y="8223867"/>
                <a:ext cx="687677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3" h="167">
                    <a:moveTo>
                      <a:pt x="553" y="0"/>
                    </a:moveTo>
                    <a:lnTo>
                      <a:pt x="0" y="0"/>
                    </a:lnTo>
                    <a:lnTo>
                      <a:pt x="0" y="167"/>
                    </a:lnTo>
                    <a:lnTo>
                      <a:pt x="553" y="16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0AE80F6-E256-A24D-8AC6-D8F771B8EF10}"/>
                  </a:ext>
                </a:extLst>
              </p:cNvPr>
              <p:cNvSpPr/>
              <p:nvPr/>
            </p:nvSpPr>
            <p:spPr>
              <a:xfrm>
                <a:off x="7230579" y="8267485"/>
                <a:ext cx="630371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7" h="98">
                    <a:moveTo>
                      <a:pt x="507" y="0"/>
                    </a:moveTo>
                    <a:lnTo>
                      <a:pt x="0" y="0"/>
                    </a:lnTo>
                    <a:lnTo>
                      <a:pt x="0" y="98"/>
                    </a:lnTo>
                    <a:lnTo>
                      <a:pt x="507" y="9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76084E80-57F2-C740-B87D-85B93CAEFEE9}"/>
                  </a:ext>
                </a:extLst>
              </p:cNvPr>
              <p:cNvSpPr/>
              <p:nvPr/>
            </p:nvSpPr>
            <p:spPr>
              <a:xfrm>
                <a:off x="7223104" y="8260008"/>
                <a:ext cx="645320" cy="135839"/>
              </a:xfrm>
              <a:custGeom>
                <a:avLst/>
                <a:gdLst>
                  <a:gd name="connsiteX0" fmla="*/ 14949 w 645320"/>
                  <a:gd name="connsiteY0" fmla="*/ 13709 h 135839"/>
                  <a:gd name="connsiteX1" fmla="*/ 14949 w 645320"/>
                  <a:gd name="connsiteY1" fmla="*/ 120885 h 135839"/>
                  <a:gd name="connsiteX2" fmla="*/ 630370 w 645320"/>
                  <a:gd name="connsiteY2" fmla="*/ 120885 h 135839"/>
                  <a:gd name="connsiteX3" fmla="*/ 630370 w 645320"/>
                  <a:gd name="connsiteY3" fmla="*/ 13709 h 135839"/>
                  <a:gd name="connsiteX4" fmla="*/ 0 w 645320"/>
                  <a:gd name="connsiteY4" fmla="*/ 0 h 135839"/>
                  <a:gd name="connsiteX5" fmla="*/ 645320 w 645320"/>
                  <a:gd name="connsiteY5" fmla="*/ 0 h 135839"/>
                  <a:gd name="connsiteX6" fmla="*/ 645320 w 645320"/>
                  <a:gd name="connsiteY6" fmla="*/ 135839 h 135839"/>
                  <a:gd name="connsiteX7" fmla="*/ 0 w 645320"/>
                  <a:gd name="connsiteY7" fmla="*/ 135839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5320" h="135839">
                    <a:moveTo>
                      <a:pt x="14949" y="13709"/>
                    </a:moveTo>
                    <a:lnTo>
                      <a:pt x="14949" y="120885"/>
                    </a:lnTo>
                    <a:lnTo>
                      <a:pt x="630370" y="120885"/>
                    </a:lnTo>
                    <a:lnTo>
                      <a:pt x="630370" y="13709"/>
                    </a:lnTo>
                    <a:close/>
                    <a:moveTo>
                      <a:pt x="0" y="0"/>
                    </a:moveTo>
                    <a:lnTo>
                      <a:pt x="645320" y="0"/>
                    </a:lnTo>
                    <a:lnTo>
                      <a:pt x="645320" y="135839"/>
                    </a:lnTo>
                    <a:lnTo>
                      <a:pt x="0" y="13583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46A2207E-D577-1145-9414-C4073827DC15}"/>
                  </a:ext>
                </a:extLst>
              </p:cNvPr>
              <p:cNvSpPr/>
              <p:nvPr/>
            </p:nvSpPr>
            <p:spPr>
              <a:xfrm>
                <a:off x="7230579" y="8294902"/>
                <a:ext cx="266599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1">
                    <a:moveTo>
                      <a:pt x="215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08D151F0-7460-5D4B-8A0A-BB25A16F8825}"/>
                  </a:ext>
                </a:extLst>
              </p:cNvPr>
              <p:cNvSpPr/>
              <p:nvPr/>
            </p:nvSpPr>
            <p:spPr>
              <a:xfrm>
                <a:off x="7736370" y="8337274"/>
                <a:ext cx="124579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12">
                    <a:moveTo>
                      <a:pt x="101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717B6B58-5276-D849-830A-702CF7BD3FFD}"/>
                  </a:ext>
                </a:extLst>
              </p:cNvPr>
              <p:cNvSpPr/>
              <p:nvPr/>
            </p:nvSpPr>
            <p:spPr>
              <a:xfrm>
                <a:off x="7294114" y="8337274"/>
                <a:ext cx="125825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2">
                    <a:moveTo>
                      <a:pt x="10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6CF18950-0F86-B04D-8217-820B5E421EC9}"/>
                  </a:ext>
                </a:extLst>
              </p:cNvPr>
              <p:cNvSpPr/>
              <p:nvPr/>
            </p:nvSpPr>
            <p:spPr>
              <a:xfrm>
                <a:off x="7862195" y="8223867"/>
                <a:ext cx="199327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" h="167">
                    <a:moveTo>
                      <a:pt x="155" y="0"/>
                    </a:moveTo>
                    <a:lnTo>
                      <a:pt x="0" y="0"/>
                    </a:lnTo>
                    <a:lnTo>
                      <a:pt x="0" y="84"/>
                    </a:lnTo>
                    <a:lnTo>
                      <a:pt x="0" y="167"/>
                    </a:lnTo>
                    <a:lnTo>
                      <a:pt x="155" y="167"/>
                    </a:lnTo>
                    <a:lnTo>
                      <a:pt x="161" y="167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9486F1FE-F5ED-9445-943E-16067B26B20F}"/>
                  </a:ext>
                </a:extLst>
              </p:cNvPr>
              <p:cNvSpPr/>
              <p:nvPr/>
            </p:nvSpPr>
            <p:spPr>
              <a:xfrm>
                <a:off x="7854720" y="8217636"/>
                <a:ext cx="214276" cy="220583"/>
              </a:xfrm>
              <a:custGeom>
                <a:avLst/>
                <a:gdLst>
                  <a:gd name="connsiteX0" fmla="*/ 14950 w 214276"/>
                  <a:gd name="connsiteY0" fmla="*/ 14955 h 220583"/>
                  <a:gd name="connsiteX1" fmla="*/ 14950 w 214276"/>
                  <a:gd name="connsiteY1" fmla="*/ 205628 h 220583"/>
                  <a:gd name="connsiteX2" fmla="*/ 199327 w 214276"/>
                  <a:gd name="connsiteY2" fmla="*/ 205628 h 220583"/>
                  <a:gd name="connsiteX3" fmla="*/ 199327 w 214276"/>
                  <a:gd name="connsiteY3" fmla="*/ 14955 h 220583"/>
                  <a:gd name="connsiteX4" fmla="*/ 0 w 214276"/>
                  <a:gd name="connsiteY4" fmla="*/ 0 h 220583"/>
                  <a:gd name="connsiteX5" fmla="*/ 214276 w 214276"/>
                  <a:gd name="connsiteY5" fmla="*/ 0 h 220583"/>
                  <a:gd name="connsiteX6" fmla="*/ 214276 w 214276"/>
                  <a:gd name="connsiteY6" fmla="*/ 220583 h 220583"/>
                  <a:gd name="connsiteX7" fmla="*/ 0 w 214276"/>
                  <a:gd name="connsiteY7" fmla="*/ 220583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276" h="220583">
                    <a:moveTo>
                      <a:pt x="14950" y="14955"/>
                    </a:moveTo>
                    <a:lnTo>
                      <a:pt x="14950" y="205628"/>
                    </a:lnTo>
                    <a:lnTo>
                      <a:pt x="199327" y="205628"/>
                    </a:lnTo>
                    <a:lnTo>
                      <a:pt x="199327" y="14955"/>
                    </a:lnTo>
                    <a:close/>
                    <a:moveTo>
                      <a:pt x="0" y="0"/>
                    </a:moveTo>
                    <a:lnTo>
                      <a:pt x="214276" y="0"/>
                    </a:lnTo>
                    <a:lnTo>
                      <a:pt x="214276" y="220583"/>
                    </a:lnTo>
                    <a:lnTo>
                      <a:pt x="0" y="2205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4E515552-3E46-6747-A33C-6A2E50BA0E37}"/>
                  </a:ext>
                </a:extLst>
              </p:cNvPr>
              <p:cNvSpPr/>
              <p:nvPr/>
            </p:nvSpPr>
            <p:spPr>
              <a:xfrm>
                <a:off x="8062768" y="8223867"/>
                <a:ext cx="234209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167">
                    <a:moveTo>
                      <a:pt x="176" y="13"/>
                    </a:moveTo>
                    <a:cubicBezTo>
                      <a:pt x="169" y="5"/>
                      <a:pt x="159" y="0"/>
                      <a:pt x="147" y="0"/>
                    </a:cubicBezTo>
                    <a:lnTo>
                      <a:pt x="0" y="0"/>
                    </a:lnTo>
                    <a:lnTo>
                      <a:pt x="0" y="167"/>
                    </a:lnTo>
                    <a:lnTo>
                      <a:pt x="147" y="167"/>
                    </a:lnTo>
                    <a:cubicBezTo>
                      <a:pt x="159" y="167"/>
                      <a:pt x="169" y="163"/>
                      <a:pt x="176" y="155"/>
                    </a:cubicBezTo>
                    <a:cubicBezTo>
                      <a:pt x="184" y="147"/>
                      <a:pt x="189" y="137"/>
                      <a:pt x="189" y="126"/>
                    </a:cubicBezTo>
                    <a:lnTo>
                      <a:pt x="189" y="84"/>
                    </a:lnTo>
                    <a:lnTo>
                      <a:pt x="189" y="42"/>
                    </a:lnTo>
                    <a:cubicBezTo>
                      <a:pt x="189" y="31"/>
                      <a:pt x="184" y="20"/>
                      <a:pt x="176" y="1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AC39EEF1-8113-1E40-8BE1-621087768E39}"/>
                  </a:ext>
                </a:extLst>
              </p:cNvPr>
              <p:cNvSpPr/>
              <p:nvPr/>
            </p:nvSpPr>
            <p:spPr>
              <a:xfrm>
                <a:off x="8055293" y="8217636"/>
                <a:ext cx="249158" cy="220583"/>
              </a:xfrm>
              <a:custGeom>
                <a:avLst/>
                <a:gdLst>
                  <a:gd name="connsiteX0" fmla="*/ 14949 w 249158"/>
                  <a:gd name="connsiteY0" fmla="*/ 14955 h 220583"/>
                  <a:gd name="connsiteX1" fmla="*/ 14949 w 249158"/>
                  <a:gd name="connsiteY1" fmla="*/ 205628 h 220583"/>
                  <a:gd name="connsiteX2" fmla="*/ 189613 w 249158"/>
                  <a:gd name="connsiteY2" fmla="*/ 205628 h 220583"/>
                  <a:gd name="connsiteX3" fmla="*/ 220582 w 249158"/>
                  <a:gd name="connsiteY3" fmla="*/ 192008 h 220583"/>
                  <a:gd name="connsiteX4" fmla="*/ 234208 w 249158"/>
                  <a:gd name="connsiteY4" fmla="*/ 162293 h 220583"/>
                  <a:gd name="connsiteX5" fmla="*/ 234208 w 249158"/>
                  <a:gd name="connsiteY5" fmla="*/ 58290 h 220583"/>
                  <a:gd name="connsiteX6" fmla="*/ 220582 w 249158"/>
                  <a:gd name="connsiteY6" fmla="*/ 27337 h 220583"/>
                  <a:gd name="connsiteX7" fmla="*/ 189613 w 249158"/>
                  <a:gd name="connsiteY7" fmla="*/ 14955 h 220583"/>
                  <a:gd name="connsiteX8" fmla="*/ 0 w 249158"/>
                  <a:gd name="connsiteY8" fmla="*/ 0 h 220583"/>
                  <a:gd name="connsiteX9" fmla="*/ 189658 w 249158"/>
                  <a:gd name="connsiteY9" fmla="*/ 0 h 220583"/>
                  <a:gd name="connsiteX10" fmla="*/ 231804 w 249158"/>
                  <a:gd name="connsiteY10" fmla="*/ 17349 h 220583"/>
                  <a:gd name="connsiteX11" fmla="*/ 249158 w 249158"/>
                  <a:gd name="connsiteY11" fmla="*/ 58244 h 220583"/>
                  <a:gd name="connsiteX12" fmla="*/ 249158 w 249158"/>
                  <a:gd name="connsiteY12" fmla="*/ 162339 h 220583"/>
                  <a:gd name="connsiteX13" fmla="*/ 231804 w 249158"/>
                  <a:gd name="connsiteY13" fmla="*/ 203234 h 220583"/>
                  <a:gd name="connsiteX14" fmla="*/ 189658 w 249158"/>
                  <a:gd name="connsiteY14" fmla="*/ 220583 h 220583"/>
                  <a:gd name="connsiteX15" fmla="*/ 0 w 249158"/>
                  <a:gd name="connsiteY15" fmla="*/ 220583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9158" h="220583">
                    <a:moveTo>
                      <a:pt x="14949" y="14955"/>
                    </a:moveTo>
                    <a:lnTo>
                      <a:pt x="14949" y="205628"/>
                    </a:lnTo>
                    <a:lnTo>
                      <a:pt x="189613" y="205628"/>
                    </a:lnTo>
                    <a:cubicBezTo>
                      <a:pt x="202001" y="205628"/>
                      <a:pt x="211911" y="200675"/>
                      <a:pt x="220582" y="192008"/>
                    </a:cubicBezTo>
                    <a:cubicBezTo>
                      <a:pt x="229253" y="184580"/>
                      <a:pt x="234208" y="173436"/>
                      <a:pt x="234208" y="162293"/>
                    </a:cubicBezTo>
                    <a:lnTo>
                      <a:pt x="234208" y="58290"/>
                    </a:lnTo>
                    <a:cubicBezTo>
                      <a:pt x="234208" y="45909"/>
                      <a:pt x="229253" y="36004"/>
                      <a:pt x="220582" y="27337"/>
                    </a:cubicBezTo>
                    <a:cubicBezTo>
                      <a:pt x="211911" y="18670"/>
                      <a:pt x="202001" y="14955"/>
                      <a:pt x="189613" y="14955"/>
                    </a:cubicBezTo>
                    <a:close/>
                    <a:moveTo>
                      <a:pt x="0" y="0"/>
                    </a:moveTo>
                    <a:lnTo>
                      <a:pt x="189658" y="0"/>
                    </a:lnTo>
                    <a:cubicBezTo>
                      <a:pt x="205773" y="0"/>
                      <a:pt x="220648" y="6196"/>
                      <a:pt x="231804" y="17349"/>
                    </a:cubicBezTo>
                    <a:cubicBezTo>
                      <a:pt x="242960" y="28503"/>
                      <a:pt x="249158" y="42134"/>
                      <a:pt x="249158" y="58244"/>
                    </a:cubicBezTo>
                    <a:lnTo>
                      <a:pt x="249158" y="162339"/>
                    </a:lnTo>
                    <a:cubicBezTo>
                      <a:pt x="249158" y="177210"/>
                      <a:pt x="242960" y="192081"/>
                      <a:pt x="231804" y="203234"/>
                    </a:cubicBezTo>
                    <a:cubicBezTo>
                      <a:pt x="220648" y="214387"/>
                      <a:pt x="205773" y="220583"/>
                      <a:pt x="189658" y="220583"/>
                    </a:cubicBezTo>
                    <a:lnTo>
                      <a:pt x="0" y="22058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544D4FA3-2E62-7A48-A6A7-07F3E0440F2E}"/>
                  </a:ext>
                </a:extLst>
              </p:cNvPr>
              <p:cNvSpPr/>
              <p:nvPr/>
            </p:nvSpPr>
            <p:spPr>
              <a:xfrm>
                <a:off x="8136269" y="8281194"/>
                <a:ext cx="92189" cy="92221"/>
              </a:xfrm>
              <a:custGeom>
                <a:avLst/>
                <a:gdLst>
                  <a:gd name="connsiteX0" fmla="*/ 46718 w 92189"/>
                  <a:gd name="connsiteY0" fmla="*/ 14955 h 92221"/>
                  <a:gd name="connsiteX1" fmla="*/ 16196 w 92189"/>
                  <a:gd name="connsiteY1" fmla="*/ 46722 h 92221"/>
                  <a:gd name="connsiteX2" fmla="*/ 46718 w 92189"/>
                  <a:gd name="connsiteY2" fmla="*/ 77266 h 92221"/>
                  <a:gd name="connsiteX3" fmla="*/ 77240 w 92189"/>
                  <a:gd name="connsiteY3" fmla="*/ 46722 h 92221"/>
                  <a:gd name="connsiteX4" fmla="*/ 46718 w 92189"/>
                  <a:gd name="connsiteY4" fmla="*/ 14955 h 92221"/>
                  <a:gd name="connsiteX5" fmla="*/ 46709 w 92189"/>
                  <a:gd name="connsiteY5" fmla="*/ 0 h 92221"/>
                  <a:gd name="connsiteX6" fmla="*/ 92189 w 92189"/>
                  <a:gd name="connsiteY6" fmla="*/ 46726 h 92221"/>
                  <a:gd name="connsiteX7" fmla="*/ 46709 w 92189"/>
                  <a:gd name="connsiteY7" fmla="*/ 92221 h 92221"/>
                  <a:gd name="connsiteX8" fmla="*/ 0 w 92189"/>
                  <a:gd name="connsiteY8" fmla="*/ 46726 h 92221"/>
                  <a:gd name="connsiteX9" fmla="*/ 46709 w 92189"/>
                  <a:gd name="connsiteY9" fmla="*/ 0 h 9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189" h="92221">
                    <a:moveTo>
                      <a:pt x="46718" y="14955"/>
                    </a:moveTo>
                    <a:cubicBezTo>
                      <a:pt x="29626" y="14955"/>
                      <a:pt x="16196" y="29617"/>
                      <a:pt x="16196" y="46722"/>
                    </a:cubicBezTo>
                    <a:cubicBezTo>
                      <a:pt x="16196" y="63827"/>
                      <a:pt x="29626" y="77266"/>
                      <a:pt x="46718" y="77266"/>
                    </a:cubicBezTo>
                    <a:cubicBezTo>
                      <a:pt x="63811" y="77266"/>
                      <a:pt x="77240" y="63827"/>
                      <a:pt x="77240" y="46722"/>
                    </a:cubicBezTo>
                    <a:cubicBezTo>
                      <a:pt x="77240" y="29617"/>
                      <a:pt x="63811" y="14955"/>
                      <a:pt x="46718" y="14955"/>
                    </a:cubicBezTo>
                    <a:close/>
                    <a:moveTo>
                      <a:pt x="46709" y="0"/>
                    </a:moveTo>
                    <a:cubicBezTo>
                      <a:pt x="72522" y="0"/>
                      <a:pt x="92189" y="20904"/>
                      <a:pt x="92189" y="46726"/>
                    </a:cubicBezTo>
                    <a:cubicBezTo>
                      <a:pt x="92189" y="71318"/>
                      <a:pt x="72522" y="92221"/>
                      <a:pt x="46709" y="92221"/>
                    </a:cubicBezTo>
                    <a:cubicBezTo>
                      <a:pt x="22126" y="92221"/>
                      <a:pt x="0" y="71318"/>
                      <a:pt x="0" y="46726"/>
                    </a:cubicBezTo>
                    <a:cubicBezTo>
                      <a:pt x="0" y="20904"/>
                      <a:pt x="22126" y="0"/>
                      <a:pt x="46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E713C91-8D9C-E446-99D0-E43A1449FEB7}"/>
                </a:ext>
              </a:extLst>
            </p:cNvPr>
            <p:cNvGrpSpPr/>
            <p:nvPr/>
          </p:nvGrpSpPr>
          <p:grpSpPr>
            <a:xfrm>
              <a:off x="10544385" y="5330119"/>
              <a:ext cx="2500304" cy="4584882"/>
              <a:chOff x="10544385" y="5330119"/>
              <a:chExt cx="2500304" cy="4584882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4ECDB6DC-AA45-7D48-8B4C-18D6A4C40C60}"/>
                  </a:ext>
                </a:extLst>
              </p:cNvPr>
              <p:cNvSpPr/>
              <p:nvPr/>
            </p:nvSpPr>
            <p:spPr>
              <a:xfrm>
                <a:off x="10654014" y="5337600"/>
                <a:ext cx="1821348" cy="952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3" h="765">
                    <a:moveTo>
                      <a:pt x="1413" y="765"/>
                    </a:moveTo>
                    <a:lnTo>
                      <a:pt x="732" y="765"/>
                    </a:lnTo>
                    <a:lnTo>
                      <a:pt x="49" y="765"/>
                    </a:lnTo>
                    <a:cubicBezTo>
                      <a:pt x="36" y="765"/>
                      <a:pt x="23" y="759"/>
                      <a:pt x="14" y="751"/>
                    </a:cubicBezTo>
                    <a:cubicBezTo>
                      <a:pt x="5" y="742"/>
                      <a:pt x="0" y="729"/>
                      <a:pt x="0" y="715"/>
                    </a:cubicBezTo>
                    <a:lnTo>
                      <a:pt x="0" y="383"/>
                    </a:lnTo>
                    <a:lnTo>
                      <a:pt x="0" y="49"/>
                    </a:lnTo>
                    <a:cubicBezTo>
                      <a:pt x="0" y="36"/>
                      <a:pt x="5" y="24"/>
                      <a:pt x="14" y="14"/>
                    </a:cubicBezTo>
                    <a:cubicBezTo>
                      <a:pt x="23" y="5"/>
                      <a:pt x="36" y="0"/>
                      <a:pt x="49" y="0"/>
                    </a:cubicBezTo>
                    <a:lnTo>
                      <a:pt x="732" y="0"/>
                    </a:lnTo>
                    <a:lnTo>
                      <a:pt x="1413" y="0"/>
                    </a:lnTo>
                    <a:cubicBezTo>
                      <a:pt x="1428" y="0"/>
                      <a:pt x="1440" y="5"/>
                      <a:pt x="1449" y="14"/>
                    </a:cubicBezTo>
                    <a:cubicBezTo>
                      <a:pt x="1458" y="24"/>
                      <a:pt x="1463" y="36"/>
                      <a:pt x="1463" y="49"/>
                    </a:cubicBezTo>
                    <a:lnTo>
                      <a:pt x="1463" y="383"/>
                    </a:lnTo>
                    <a:lnTo>
                      <a:pt x="1463" y="715"/>
                    </a:lnTo>
                    <a:cubicBezTo>
                      <a:pt x="1463" y="729"/>
                      <a:pt x="1458" y="742"/>
                      <a:pt x="1449" y="751"/>
                    </a:cubicBezTo>
                    <a:cubicBezTo>
                      <a:pt x="1440" y="759"/>
                      <a:pt x="1428" y="765"/>
                      <a:pt x="1413" y="7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392FCF7D-A4E0-A048-ADB6-6B49964620BA}"/>
                  </a:ext>
                </a:extLst>
              </p:cNvPr>
              <p:cNvSpPr/>
              <p:nvPr/>
            </p:nvSpPr>
            <p:spPr>
              <a:xfrm>
                <a:off x="10645294" y="5330119"/>
                <a:ext cx="1837543" cy="967074"/>
              </a:xfrm>
              <a:custGeom>
                <a:avLst/>
                <a:gdLst>
                  <a:gd name="connsiteX0" fmla="*/ 69726 w 1837543"/>
                  <a:gd name="connsiteY0" fmla="*/ 14959 h 967074"/>
                  <a:gd name="connsiteX1" fmla="*/ 31133 w 1837543"/>
                  <a:gd name="connsiteY1" fmla="*/ 31139 h 967074"/>
                  <a:gd name="connsiteX2" fmla="*/ 14949 w 1837543"/>
                  <a:gd name="connsiteY2" fmla="*/ 68476 h 967074"/>
                  <a:gd name="connsiteX3" fmla="*/ 14949 w 1837543"/>
                  <a:gd name="connsiteY3" fmla="*/ 897362 h 967074"/>
                  <a:gd name="connsiteX4" fmla="*/ 31133 w 1837543"/>
                  <a:gd name="connsiteY4" fmla="*/ 937188 h 967074"/>
                  <a:gd name="connsiteX5" fmla="*/ 69726 w 1837543"/>
                  <a:gd name="connsiteY5" fmla="*/ 952123 h 967074"/>
                  <a:gd name="connsiteX6" fmla="*/ 1767817 w 1837543"/>
                  <a:gd name="connsiteY6" fmla="*/ 952123 h 967074"/>
                  <a:gd name="connsiteX7" fmla="*/ 1807655 w 1837543"/>
                  <a:gd name="connsiteY7" fmla="*/ 937188 h 967074"/>
                  <a:gd name="connsiteX8" fmla="*/ 1823839 w 1837543"/>
                  <a:gd name="connsiteY8" fmla="*/ 897362 h 967074"/>
                  <a:gd name="connsiteX9" fmla="*/ 1823839 w 1837543"/>
                  <a:gd name="connsiteY9" fmla="*/ 68476 h 967074"/>
                  <a:gd name="connsiteX10" fmla="*/ 1807655 w 1837543"/>
                  <a:gd name="connsiteY10" fmla="*/ 31139 h 967074"/>
                  <a:gd name="connsiteX11" fmla="*/ 1767817 w 1837543"/>
                  <a:gd name="connsiteY11" fmla="*/ 14959 h 967074"/>
                  <a:gd name="connsiteX12" fmla="*/ 69717 w 1837543"/>
                  <a:gd name="connsiteY12" fmla="*/ 0 h 967074"/>
                  <a:gd name="connsiteX13" fmla="*/ 1767826 w 1837543"/>
                  <a:gd name="connsiteY13" fmla="*/ 0 h 967074"/>
                  <a:gd name="connsiteX14" fmla="*/ 1817624 w 1837543"/>
                  <a:gd name="connsiteY14" fmla="*/ 19914 h 967074"/>
                  <a:gd name="connsiteX15" fmla="*/ 1837543 w 1837543"/>
                  <a:gd name="connsiteY15" fmla="*/ 68455 h 967074"/>
                  <a:gd name="connsiteX16" fmla="*/ 1837543 w 1837543"/>
                  <a:gd name="connsiteY16" fmla="*/ 897375 h 967074"/>
                  <a:gd name="connsiteX17" fmla="*/ 1817624 w 1837543"/>
                  <a:gd name="connsiteY17" fmla="*/ 945916 h 967074"/>
                  <a:gd name="connsiteX18" fmla="*/ 1767826 w 1837543"/>
                  <a:gd name="connsiteY18" fmla="*/ 967074 h 967074"/>
                  <a:gd name="connsiteX19" fmla="*/ 69717 w 1837543"/>
                  <a:gd name="connsiteY19" fmla="*/ 967074 h 967074"/>
                  <a:gd name="connsiteX20" fmla="*/ 21164 w 1837543"/>
                  <a:gd name="connsiteY20" fmla="*/ 945916 h 967074"/>
                  <a:gd name="connsiteX21" fmla="*/ 0 w 1837543"/>
                  <a:gd name="connsiteY21" fmla="*/ 897375 h 967074"/>
                  <a:gd name="connsiteX22" fmla="*/ 0 w 1837543"/>
                  <a:gd name="connsiteY22" fmla="*/ 68455 h 967074"/>
                  <a:gd name="connsiteX23" fmla="*/ 21164 w 1837543"/>
                  <a:gd name="connsiteY23" fmla="*/ 19914 h 967074"/>
                  <a:gd name="connsiteX24" fmla="*/ 69717 w 1837543"/>
                  <a:gd name="connsiteY24" fmla="*/ 0 h 96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37543" h="967074">
                    <a:moveTo>
                      <a:pt x="69726" y="14959"/>
                    </a:moveTo>
                    <a:cubicBezTo>
                      <a:pt x="56032" y="14959"/>
                      <a:pt x="42338" y="19938"/>
                      <a:pt x="31133" y="31139"/>
                    </a:cubicBezTo>
                    <a:cubicBezTo>
                      <a:pt x="21174" y="41095"/>
                      <a:pt x="14949" y="54786"/>
                      <a:pt x="14949" y="68476"/>
                    </a:cubicBezTo>
                    <a:lnTo>
                      <a:pt x="14949" y="897362"/>
                    </a:lnTo>
                    <a:cubicBezTo>
                      <a:pt x="14949" y="912297"/>
                      <a:pt x="21174" y="925987"/>
                      <a:pt x="31133" y="937188"/>
                    </a:cubicBezTo>
                    <a:cubicBezTo>
                      <a:pt x="42338" y="945900"/>
                      <a:pt x="56032" y="952123"/>
                      <a:pt x="69726" y="952123"/>
                    </a:cubicBezTo>
                    <a:lnTo>
                      <a:pt x="1767817" y="952123"/>
                    </a:lnTo>
                    <a:cubicBezTo>
                      <a:pt x="1782756" y="952123"/>
                      <a:pt x="1796450" y="945900"/>
                      <a:pt x="1807655" y="937188"/>
                    </a:cubicBezTo>
                    <a:cubicBezTo>
                      <a:pt x="1817614" y="925987"/>
                      <a:pt x="1823839" y="912297"/>
                      <a:pt x="1823839" y="897362"/>
                    </a:cubicBezTo>
                    <a:lnTo>
                      <a:pt x="1823839" y="68476"/>
                    </a:lnTo>
                    <a:cubicBezTo>
                      <a:pt x="1823839" y="54786"/>
                      <a:pt x="1817614" y="41095"/>
                      <a:pt x="1807655" y="31139"/>
                    </a:cubicBezTo>
                    <a:cubicBezTo>
                      <a:pt x="1796450" y="19938"/>
                      <a:pt x="1782756" y="14959"/>
                      <a:pt x="1767817" y="14959"/>
                    </a:cubicBezTo>
                    <a:close/>
                    <a:moveTo>
                      <a:pt x="69717" y="0"/>
                    </a:moveTo>
                    <a:lnTo>
                      <a:pt x="1767826" y="0"/>
                    </a:lnTo>
                    <a:cubicBezTo>
                      <a:pt x="1786500" y="0"/>
                      <a:pt x="1803929" y="7468"/>
                      <a:pt x="1817624" y="19914"/>
                    </a:cubicBezTo>
                    <a:cubicBezTo>
                      <a:pt x="1831318" y="33605"/>
                      <a:pt x="1837543" y="51030"/>
                      <a:pt x="1837543" y="68455"/>
                    </a:cubicBezTo>
                    <a:lnTo>
                      <a:pt x="1837543" y="897375"/>
                    </a:lnTo>
                    <a:cubicBezTo>
                      <a:pt x="1837543" y="916045"/>
                      <a:pt x="1831318" y="933469"/>
                      <a:pt x="1817624" y="945916"/>
                    </a:cubicBezTo>
                    <a:cubicBezTo>
                      <a:pt x="1803929" y="959606"/>
                      <a:pt x="1786500" y="967074"/>
                      <a:pt x="1767826" y="967074"/>
                    </a:cubicBezTo>
                    <a:lnTo>
                      <a:pt x="69717" y="967074"/>
                    </a:lnTo>
                    <a:cubicBezTo>
                      <a:pt x="51043" y="967074"/>
                      <a:pt x="34859" y="959606"/>
                      <a:pt x="21164" y="945916"/>
                    </a:cubicBezTo>
                    <a:cubicBezTo>
                      <a:pt x="7470" y="933469"/>
                      <a:pt x="0" y="916045"/>
                      <a:pt x="0" y="897375"/>
                    </a:cubicBezTo>
                    <a:lnTo>
                      <a:pt x="0" y="68455"/>
                    </a:lnTo>
                    <a:cubicBezTo>
                      <a:pt x="0" y="51030"/>
                      <a:pt x="7470" y="33605"/>
                      <a:pt x="21164" y="19914"/>
                    </a:cubicBezTo>
                    <a:cubicBezTo>
                      <a:pt x="34859" y="7468"/>
                      <a:pt x="51043" y="0"/>
                      <a:pt x="69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1FCF4ACD-C575-0045-BFF1-268ECA6965F4}"/>
                  </a:ext>
                </a:extLst>
              </p:cNvPr>
              <p:cNvSpPr/>
              <p:nvPr/>
            </p:nvSpPr>
            <p:spPr>
              <a:xfrm>
                <a:off x="10708829" y="5396173"/>
                <a:ext cx="1710472" cy="746491"/>
              </a:xfrm>
              <a:custGeom>
                <a:avLst/>
                <a:gdLst>
                  <a:gd name="connsiteX0" fmla="*/ 14950 w 1710472"/>
                  <a:gd name="connsiteY0" fmla="*/ 14955 h 746491"/>
                  <a:gd name="connsiteX1" fmla="*/ 14950 w 1710472"/>
                  <a:gd name="connsiteY1" fmla="*/ 732783 h 746491"/>
                  <a:gd name="connsiteX2" fmla="*/ 1696769 w 1710472"/>
                  <a:gd name="connsiteY2" fmla="*/ 732783 h 746491"/>
                  <a:gd name="connsiteX3" fmla="*/ 1696769 w 1710472"/>
                  <a:gd name="connsiteY3" fmla="*/ 14955 h 746491"/>
                  <a:gd name="connsiteX4" fmla="*/ 0 w 1710472"/>
                  <a:gd name="connsiteY4" fmla="*/ 0 h 746491"/>
                  <a:gd name="connsiteX5" fmla="*/ 1710472 w 1710472"/>
                  <a:gd name="connsiteY5" fmla="*/ 0 h 746491"/>
                  <a:gd name="connsiteX6" fmla="*/ 1710472 w 1710472"/>
                  <a:gd name="connsiteY6" fmla="*/ 746491 h 746491"/>
                  <a:gd name="connsiteX7" fmla="*/ 0 w 1710472"/>
                  <a:gd name="connsiteY7" fmla="*/ 746491 h 74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0472" h="746491">
                    <a:moveTo>
                      <a:pt x="14950" y="14955"/>
                    </a:moveTo>
                    <a:lnTo>
                      <a:pt x="14950" y="732783"/>
                    </a:lnTo>
                    <a:lnTo>
                      <a:pt x="1696769" y="732783"/>
                    </a:lnTo>
                    <a:lnTo>
                      <a:pt x="1696769" y="14955"/>
                    </a:lnTo>
                    <a:close/>
                    <a:moveTo>
                      <a:pt x="0" y="0"/>
                    </a:moveTo>
                    <a:lnTo>
                      <a:pt x="1710472" y="0"/>
                    </a:lnTo>
                    <a:lnTo>
                      <a:pt x="1710472" y="746491"/>
                    </a:lnTo>
                    <a:lnTo>
                      <a:pt x="0" y="74649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AA1FC96-84F1-894C-B7B0-D0E312F5CEB9}"/>
                  </a:ext>
                </a:extLst>
              </p:cNvPr>
              <p:cNvSpPr/>
              <p:nvPr/>
            </p:nvSpPr>
            <p:spPr>
              <a:xfrm>
                <a:off x="10985395" y="6590061"/>
                <a:ext cx="1157341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0" h="64">
                    <a:moveTo>
                      <a:pt x="899" y="0"/>
                    </a:moveTo>
                    <a:lnTo>
                      <a:pt x="466" y="0"/>
                    </a:lnTo>
                    <a:lnTo>
                      <a:pt x="32" y="0"/>
                    </a:lnTo>
                    <a:cubicBezTo>
                      <a:pt x="24" y="0"/>
                      <a:pt x="15" y="4"/>
                      <a:pt x="9" y="9"/>
                    </a:cubicBezTo>
                    <a:cubicBezTo>
                      <a:pt x="4" y="15"/>
                      <a:pt x="0" y="23"/>
                      <a:pt x="0" y="32"/>
                    </a:cubicBezTo>
                    <a:cubicBezTo>
                      <a:pt x="0" y="41"/>
                      <a:pt x="4" y="49"/>
                      <a:pt x="9" y="55"/>
                    </a:cubicBezTo>
                    <a:cubicBezTo>
                      <a:pt x="15" y="61"/>
                      <a:pt x="24" y="64"/>
                      <a:pt x="32" y="64"/>
                    </a:cubicBezTo>
                    <a:lnTo>
                      <a:pt x="466" y="64"/>
                    </a:lnTo>
                    <a:lnTo>
                      <a:pt x="899" y="64"/>
                    </a:lnTo>
                    <a:cubicBezTo>
                      <a:pt x="907" y="64"/>
                      <a:pt x="915" y="61"/>
                      <a:pt x="921" y="55"/>
                    </a:cubicBezTo>
                    <a:cubicBezTo>
                      <a:pt x="927" y="49"/>
                      <a:pt x="930" y="41"/>
                      <a:pt x="930" y="32"/>
                    </a:cubicBezTo>
                    <a:cubicBezTo>
                      <a:pt x="930" y="23"/>
                      <a:pt x="927" y="15"/>
                      <a:pt x="921" y="9"/>
                    </a:cubicBezTo>
                    <a:cubicBezTo>
                      <a:pt x="915" y="4"/>
                      <a:pt x="907" y="0"/>
                      <a:pt x="89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C63B9648-3716-9443-AA70-8B312C01B46E}"/>
                  </a:ext>
                </a:extLst>
              </p:cNvPr>
              <p:cNvSpPr/>
              <p:nvPr/>
            </p:nvSpPr>
            <p:spPr>
              <a:xfrm>
                <a:off x="10977920" y="6582583"/>
                <a:ext cx="1173536" cy="93467"/>
              </a:xfrm>
              <a:custGeom>
                <a:avLst/>
                <a:gdLst>
                  <a:gd name="connsiteX0" fmla="*/ 47305 w 1173536"/>
                  <a:gd name="connsiteY0" fmla="*/ 14955 h 93467"/>
                  <a:gd name="connsiteX1" fmla="*/ 24905 w 1173536"/>
                  <a:gd name="connsiteY1" fmla="*/ 24733 h 93467"/>
                  <a:gd name="connsiteX2" fmla="*/ 14950 w 1173536"/>
                  <a:gd name="connsiteY2" fmla="*/ 46734 h 93467"/>
                  <a:gd name="connsiteX3" fmla="*/ 24905 w 1173536"/>
                  <a:gd name="connsiteY3" fmla="*/ 69957 h 93467"/>
                  <a:gd name="connsiteX4" fmla="*/ 47305 w 1173536"/>
                  <a:gd name="connsiteY4" fmla="*/ 78513 h 93467"/>
                  <a:gd name="connsiteX5" fmla="*/ 1126230 w 1173536"/>
                  <a:gd name="connsiteY5" fmla="*/ 78513 h 93467"/>
                  <a:gd name="connsiteX6" fmla="*/ 1148630 w 1173536"/>
                  <a:gd name="connsiteY6" fmla="*/ 69957 h 93467"/>
                  <a:gd name="connsiteX7" fmla="*/ 1157341 w 1173536"/>
                  <a:gd name="connsiteY7" fmla="*/ 46734 h 93467"/>
                  <a:gd name="connsiteX8" fmla="*/ 1148630 w 1173536"/>
                  <a:gd name="connsiteY8" fmla="*/ 24733 h 93467"/>
                  <a:gd name="connsiteX9" fmla="*/ 1126230 w 1173536"/>
                  <a:gd name="connsiteY9" fmla="*/ 14955 h 93467"/>
                  <a:gd name="connsiteX10" fmla="*/ 47290 w 1173536"/>
                  <a:gd name="connsiteY10" fmla="*/ 0 h 93467"/>
                  <a:gd name="connsiteX11" fmla="*/ 1126246 w 1173536"/>
                  <a:gd name="connsiteY11" fmla="*/ 0 h 93467"/>
                  <a:gd name="connsiteX12" fmla="*/ 1159847 w 1173536"/>
                  <a:gd name="connsiteY12" fmla="*/ 14758 h 93467"/>
                  <a:gd name="connsiteX13" fmla="*/ 1173536 w 1173536"/>
                  <a:gd name="connsiteY13" fmla="*/ 47964 h 93467"/>
                  <a:gd name="connsiteX14" fmla="*/ 1159847 w 1173536"/>
                  <a:gd name="connsiteY14" fmla="*/ 79939 h 93467"/>
                  <a:gd name="connsiteX15" fmla="*/ 1126246 w 1173536"/>
                  <a:gd name="connsiteY15" fmla="*/ 93467 h 93467"/>
                  <a:gd name="connsiteX16" fmla="*/ 47290 w 1173536"/>
                  <a:gd name="connsiteY16" fmla="*/ 93467 h 93467"/>
                  <a:gd name="connsiteX17" fmla="*/ 14934 w 1173536"/>
                  <a:gd name="connsiteY17" fmla="*/ 79939 h 93467"/>
                  <a:gd name="connsiteX18" fmla="*/ 0 w 1173536"/>
                  <a:gd name="connsiteY18" fmla="*/ 47964 h 93467"/>
                  <a:gd name="connsiteX19" fmla="*/ 14934 w 1173536"/>
                  <a:gd name="connsiteY19" fmla="*/ 14758 h 93467"/>
                  <a:gd name="connsiteX20" fmla="*/ 47290 w 1173536"/>
                  <a:gd name="connsiteY20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73536" h="93467">
                    <a:moveTo>
                      <a:pt x="47305" y="14955"/>
                    </a:moveTo>
                    <a:cubicBezTo>
                      <a:pt x="38594" y="14955"/>
                      <a:pt x="31128" y="18622"/>
                      <a:pt x="24905" y="24733"/>
                    </a:cubicBezTo>
                    <a:cubicBezTo>
                      <a:pt x="18683" y="29622"/>
                      <a:pt x="14950" y="38178"/>
                      <a:pt x="14950" y="46734"/>
                    </a:cubicBezTo>
                    <a:cubicBezTo>
                      <a:pt x="14950" y="55290"/>
                      <a:pt x="18683" y="63846"/>
                      <a:pt x="24905" y="69957"/>
                    </a:cubicBezTo>
                    <a:cubicBezTo>
                      <a:pt x="31128" y="76069"/>
                      <a:pt x="38594" y="78513"/>
                      <a:pt x="47305" y="78513"/>
                    </a:cubicBezTo>
                    <a:lnTo>
                      <a:pt x="1126230" y="78513"/>
                    </a:lnTo>
                    <a:cubicBezTo>
                      <a:pt x="1133697" y="78513"/>
                      <a:pt x="1142408" y="76069"/>
                      <a:pt x="1148630" y="69957"/>
                    </a:cubicBezTo>
                    <a:cubicBezTo>
                      <a:pt x="1154852" y="63846"/>
                      <a:pt x="1157341" y="55290"/>
                      <a:pt x="1157341" y="46734"/>
                    </a:cubicBezTo>
                    <a:cubicBezTo>
                      <a:pt x="1157341" y="38178"/>
                      <a:pt x="1154852" y="29622"/>
                      <a:pt x="1148630" y="24733"/>
                    </a:cubicBezTo>
                    <a:cubicBezTo>
                      <a:pt x="1142408" y="18622"/>
                      <a:pt x="1133697" y="14955"/>
                      <a:pt x="1126230" y="14955"/>
                    </a:cubicBezTo>
                    <a:close/>
                    <a:moveTo>
                      <a:pt x="47290" y="0"/>
                    </a:moveTo>
                    <a:lnTo>
                      <a:pt x="1126246" y="0"/>
                    </a:lnTo>
                    <a:cubicBezTo>
                      <a:pt x="1138691" y="0"/>
                      <a:pt x="1149891" y="4920"/>
                      <a:pt x="1159847" y="14758"/>
                    </a:cubicBezTo>
                    <a:cubicBezTo>
                      <a:pt x="1167314" y="22137"/>
                      <a:pt x="1173536" y="34435"/>
                      <a:pt x="1173536" y="47964"/>
                    </a:cubicBezTo>
                    <a:cubicBezTo>
                      <a:pt x="1173536" y="59032"/>
                      <a:pt x="1167314" y="71330"/>
                      <a:pt x="1159847" y="79939"/>
                    </a:cubicBezTo>
                    <a:cubicBezTo>
                      <a:pt x="1149891" y="88548"/>
                      <a:pt x="1138691" y="93467"/>
                      <a:pt x="1126246" y="93467"/>
                    </a:cubicBezTo>
                    <a:lnTo>
                      <a:pt x="47290" y="93467"/>
                    </a:lnTo>
                    <a:cubicBezTo>
                      <a:pt x="34845" y="93467"/>
                      <a:pt x="23645" y="88548"/>
                      <a:pt x="14934" y="79939"/>
                    </a:cubicBezTo>
                    <a:cubicBezTo>
                      <a:pt x="4978" y="71330"/>
                      <a:pt x="0" y="59032"/>
                      <a:pt x="0" y="47964"/>
                    </a:cubicBezTo>
                    <a:cubicBezTo>
                      <a:pt x="0" y="34435"/>
                      <a:pt x="4978" y="22137"/>
                      <a:pt x="14934" y="14758"/>
                    </a:cubicBezTo>
                    <a:cubicBezTo>
                      <a:pt x="23645" y="4920"/>
                      <a:pt x="34845" y="0"/>
                      <a:pt x="47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EB23301-F398-E644-9397-0A8EDF4086C1}"/>
                  </a:ext>
                </a:extLst>
              </p:cNvPr>
              <p:cNvSpPr/>
              <p:nvPr/>
            </p:nvSpPr>
            <p:spPr>
              <a:xfrm>
                <a:off x="11558459" y="6290966"/>
                <a:ext cx="12458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40">
                    <a:moveTo>
                      <a:pt x="11" y="240"/>
                    </a:moveTo>
                    <a:lnTo>
                      <a:pt x="0" y="240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0FAB75FB-210E-B846-B2B8-7DBF4824FA0C}"/>
                  </a:ext>
                </a:extLst>
              </p:cNvPr>
              <p:cNvSpPr/>
              <p:nvPr/>
            </p:nvSpPr>
            <p:spPr>
              <a:xfrm>
                <a:off x="11558459" y="5517057"/>
                <a:ext cx="356296" cy="505969"/>
              </a:xfrm>
              <a:custGeom>
                <a:avLst/>
                <a:gdLst>
                  <a:gd name="connsiteX0" fmla="*/ 43486 w 356296"/>
                  <a:gd name="connsiteY0" fmla="*/ 14955 h 505969"/>
                  <a:gd name="connsiteX1" fmla="*/ 22388 w 356296"/>
                  <a:gd name="connsiteY1" fmla="*/ 22413 h 505969"/>
                  <a:gd name="connsiteX2" fmla="*/ 13700 w 356296"/>
                  <a:gd name="connsiteY2" fmla="*/ 43544 h 505969"/>
                  <a:gd name="connsiteX3" fmla="*/ 13700 w 356296"/>
                  <a:gd name="connsiteY3" fmla="*/ 461184 h 505969"/>
                  <a:gd name="connsiteX4" fmla="*/ 22388 w 356296"/>
                  <a:gd name="connsiteY4" fmla="*/ 482314 h 505969"/>
                  <a:gd name="connsiteX5" fmla="*/ 43486 w 356296"/>
                  <a:gd name="connsiteY5" fmla="*/ 491015 h 505969"/>
                  <a:gd name="connsiteX6" fmla="*/ 311557 w 356296"/>
                  <a:gd name="connsiteY6" fmla="*/ 491015 h 505969"/>
                  <a:gd name="connsiteX7" fmla="*/ 333897 w 356296"/>
                  <a:gd name="connsiteY7" fmla="*/ 482314 h 505969"/>
                  <a:gd name="connsiteX8" fmla="*/ 341343 w 356296"/>
                  <a:gd name="connsiteY8" fmla="*/ 461184 h 505969"/>
                  <a:gd name="connsiteX9" fmla="*/ 341343 w 356296"/>
                  <a:gd name="connsiteY9" fmla="*/ 43544 h 505969"/>
                  <a:gd name="connsiteX10" fmla="*/ 333897 w 356296"/>
                  <a:gd name="connsiteY10" fmla="*/ 22413 h 505969"/>
                  <a:gd name="connsiteX11" fmla="*/ 311557 w 356296"/>
                  <a:gd name="connsiteY11" fmla="*/ 14955 h 505969"/>
                  <a:gd name="connsiteX12" fmla="*/ 43451 w 356296"/>
                  <a:gd name="connsiteY12" fmla="*/ 0 h 505969"/>
                  <a:gd name="connsiteX13" fmla="*/ 311604 w 356296"/>
                  <a:gd name="connsiteY13" fmla="*/ 0 h 505969"/>
                  <a:gd name="connsiteX14" fmla="*/ 343881 w 356296"/>
                  <a:gd name="connsiteY14" fmla="*/ 13675 h 505969"/>
                  <a:gd name="connsiteX15" fmla="*/ 356296 w 356296"/>
                  <a:gd name="connsiteY15" fmla="*/ 43511 h 505969"/>
                  <a:gd name="connsiteX16" fmla="*/ 356296 w 356296"/>
                  <a:gd name="connsiteY16" fmla="*/ 461215 h 505969"/>
                  <a:gd name="connsiteX17" fmla="*/ 343881 w 356296"/>
                  <a:gd name="connsiteY17" fmla="*/ 492294 h 505969"/>
                  <a:gd name="connsiteX18" fmla="*/ 311604 w 356296"/>
                  <a:gd name="connsiteY18" fmla="*/ 505969 h 505969"/>
                  <a:gd name="connsiteX19" fmla="*/ 43451 w 356296"/>
                  <a:gd name="connsiteY19" fmla="*/ 505969 h 505969"/>
                  <a:gd name="connsiteX20" fmla="*/ 12414 w 356296"/>
                  <a:gd name="connsiteY20" fmla="*/ 492294 h 505969"/>
                  <a:gd name="connsiteX21" fmla="*/ 0 w 356296"/>
                  <a:gd name="connsiteY21" fmla="*/ 461215 h 505969"/>
                  <a:gd name="connsiteX22" fmla="*/ 0 w 356296"/>
                  <a:gd name="connsiteY22" fmla="*/ 43511 h 505969"/>
                  <a:gd name="connsiteX23" fmla="*/ 12414 w 356296"/>
                  <a:gd name="connsiteY23" fmla="*/ 13675 h 505969"/>
                  <a:gd name="connsiteX24" fmla="*/ 43451 w 356296"/>
                  <a:gd name="connsiteY24" fmla="*/ 0 h 50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6296" h="505969">
                    <a:moveTo>
                      <a:pt x="43486" y="14955"/>
                    </a:moveTo>
                    <a:cubicBezTo>
                      <a:pt x="34798" y="14955"/>
                      <a:pt x="28593" y="17441"/>
                      <a:pt x="22388" y="22413"/>
                    </a:cubicBezTo>
                    <a:cubicBezTo>
                      <a:pt x="17423" y="28628"/>
                      <a:pt x="13700" y="36086"/>
                      <a:pt x="13700" y="43544"/>
                    </a:cubicBezTo>
                    <a:lnTo>
                      <a:pt x="13700" y="461184"/>
                    </a:lnTo>
                    <a:cubicBezTo>
                      <a:pt x="13700" y="469885"/>
                      <a:pt x="17423" y="477342"/>
                      <a:pt x="22388" y="482314"/>
                    </a:cubicBezTo>
                    <a:cubicBezTo>
                      <a:pt x="28593" y="488529"/>
                      <a:pt x="34798" y="491015"/>
                      <a:pt x="43486" y="491015"/>
                    </a:cubicBezTo>
                    <a:lnTo>
                      <a:pt x="311557" y="491015"/>
                    </a:lnTo>
                    <a:cubicBezTo>
                      <a:pt x="320245" y="491015"/>
                      <a:pt x="327691" y="488529"/>
                      <a:pt x="333897" y="482314"/>
                    </a:cubicBezTo>
                    <a:cubicBezTo>
                      <a:pt x="338861" y="477342"/>
                      <a:pt x="341343" y="469885"/>
                      <a:pt x="341343" y="461184"/>
                    </a:cubicBezTo>
                    <a:lnTo>
                      <a:pt x="341343" y="43544"/>
                    </a:lnTo>
                    <a:cubicBezTo>
                      <a:pt x="341343" y="36086"/>
                      <a:pt x="338861" y="28628"/>
                      <a:pt x="333897" y="22413"/>
                    </a:cubicBezTo>
                    <a:cubicBezTo>
                      <a:pt x="327691" y="17441"/>
                      <a:pt x="320245" y="14955"/>
                      <a:pt x="311557" y="14955"/>
                    </a:cubicBezTo>
                    <a:close/>
                    <a:moveTo>
                      <a:pt x="43451" y="0"/>
                    </a:moveTo>
                    <a:lnTo>
                      <a:pt x="311604" y="0"/>
                    </a:lnTo>
                    <a:cubicBezTo>
                      <a:pt x="324018" y="0"/>
                      <a:pt x="335191" y="4973"/>
                      <a:pt x="343881" y="13675"/>
                    </a:cubicBezTo>
                    <a:cubicBezTo>
                      <a:pt x="351330" y="21134"/>
                      <a:pt x="356296" y="32323"/>
                      <a:pt x="356296" y="43511"/>
                    </a:cubicBezTo>
                    <a:lnTo>
                      <a:pt x="356296" y="461215"/>
                    </a:lnTo>
                    <a:cubicBezTo>
                      <a:pt x="356296" y="473647"/>
                      <a:pt x="351330" y="484835"/>
                      <a:pt x="343881" y="492294"/>
                    </a:cubicBezTo>
                    <a:cubicBezTo>
                      <a:pt x="335191" y="500997"/>
                      <a:pt x="324018" y="505969"/>
                      <a:pt x="311604" y="505969"/>
                    </a:cubicBezTo>
                    <a:lnTo>
                      <a:pt x="43451" y="505969"/>
                    </a:lnTo>
                    <a:cubicBezTo>
                      <a:pt x="31036" y="505969"/>
                      <a:pt x="21105" y="500997"/>
                      <a:pt x="12414" y="492294"/>
                    </a:cubicBezTo>
                    <a:cubicBezTo>
                      <a:pt x="3724" y="484835"/>
                      <a:pt x="0" y="473647"/>
                      <a:pt x="0" y="461215"/>
                    </a:cubicBezTo>
                    <a:lnTo>
                      <a:pt x="0" y="43511"/>
                    </a:lnTo>
                    <a:cubicBezTo>
                      <a:pt x="0" y="32323"/>
                      <a:pt x="3724" y="21134"/>
                      <a:pt x="12414" y="13675"/>
                    </a:cubicBezTo>
                    <a:cubicBezTo>
                      <a:pt x="21105" y="4973"/>
                      <a:pt x="31036" y="0"/>
                      <a:pt x="43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624362D-881E-9545-83A6-5E8C50F21C6C}"/>
                  </a:ext>
                </a:extLst>
              </p:cNvPr>
              <p:cNvSpPr/>
              <p:nvPr/>
            </p:nvSpPr>
            <p:spPr>
              <a:xfrm>
                <a:off x="10914385" y="5586846"/>
                <a:ext cx="117104" cy="117146"/>
              </a:xfrm>
              <a:custGeom>
                <a:avLst/>
                <a:gdLst>
                  <a:gd name="connsiteX0" fmla="*/ 59157 w 117104"/>
                  <a:gd name="connsiteY0" fmla="*/ 13709 h 117146"/>
                  <a:gd name="connsiteX1" fmla="*/ 13703 w 117104"/>
                  <a:gd name="connsiteY1" fmla="*/ 57950 h 117146"/>
                  <a:gd name="connsiteX2" fmla="*/ 59157 w 117104"/>
                  <a:gd name="connsiteY2" fmla="*/ 102191 h 117146"/>
                  <a:gd name="connsiteX3" fmla="*/ 102154 w 117104"/>
                  <a:gd name="connsiteY3" fmla="*/ 57950 h 117146"/>
                  <a:gd name="connsiteX4" fmla="*/ 59157 w 117104"/>
                  <a:gd name="connsiteY4" fmla="*/ 13709 h 117146"/>
                  <a:gd name="connsiteX5" fmla="*/ 59168 w 117104"/>
                  <a:gd name="connsiteY5" fmla="*/ 0 h 117146"/>
                  <a:gd name="connsiteX6" fmla="*/ 117104 w 117104"/>
                  <a:gd name="connsiteY6" fmla="*/ 57957 h 117146"/>
                  <a:gd name="connsiteX7" fmla="*/ 59168 w 117104"/>
                  <a:gd name="connsiteY7" fmla="*/ 117146 h 117146"/>
                  <a:gd name="connsiteX8" fmla="*/ 0 w 117104"/>
                  <a:gd name="connsiteY8" fmla="*/ 57957 h 117146"/>
                  <a:gd name="connsiteX9" fmla="*/ 59168 w 117104"/>
                  <a:gd name="connsiteY9" fmla="*/ 0 h 11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104" h="117146">
                    <a:moveTo>
                      <a:pt x="59157" y="13709"/>
                    </a:moveTo>
                    <a:cubicBezTo>
                      <a:pt x="34587" y="13709"/>
                      <a:pt x="13703" y="33372"/>
                      <a:pt x="13703" y="57950"/>
                    </a:cubicBezTo>
                    <a:cubicBezTo>
                      <a:pt x="13703" y="82529"/>
                      <a:pt x="34587" y="102191"/>
                      <a:pt x="59157" y="102191"/>
                    </a:cubicBezTo>
                    <a:cubicBezTo>
                      <a:pt x="82498" y="102191"/>
                      <a:pt x="102154" y="82529"/>
                      <a:pt x="102154" y="57950"/>
                    </a:cubicBezTo>
                    <a:cubicBezTo>
                      <a:pt x="102154" y="33372"/>
                      <a:pt x="82498" y="13709"/>
                      <a:pt x="59157" y="13709"/>
                    </a:cubicBezTo>
                    <a:close/>
                    <a:moveTo>
                      <a:pt x="59168" y="0"/>
                    </a:moveTo>
                    <a:cubicBezTo>
                      <a:pt x="91218" y="0"/>
                      <a:pt x="117104" y="25896"/>
                      <a:pt x="117104" y="57957"/>
                    </a:cubicBezTo>
                    <a:cubicBezTo>
                      <a:pt x="117104" y="91251"/>
                      <a:pt x="91218" y="117146"/>
                      <a:pt x="59168" y="117146"/>
                    </a:cubicBezTo>
                    <a:cubicBezTo>
                      <a:pt x="25886" y="117146"/>
                      <a:pt x="0" y="91251"/>
                      <a:pt x="0" y="57957"/>
                    </a:cubicBezTo>
                    <a:cubicBezTo>
                      <a:pt x="0" y="25896"/>
                      <a:pt x="25886" y="0"/>
                      <a:pt x="59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91A203C5-D5F5-404D-9101-066DBD2F17ED}"/>
                  </a:ext>
                </a:extLst>
              </p:cNvPr>
              <p:cNvSpPr/>
              <p:nvPr/>
            </p:nvSpPr>
            <p:spPr>
              <a:xfrm>
                <a:off x="10832163" y="5517057"/>
                <a:ext cx="575556" cy="393808"/>
              </a:xfrm>
              <a:custGeom>
                <a:avLst/>
                <a:gdLst>
                  <a:gd name="connsiteX0" fmla="*/ 42288 w 575556"/>
                  <a:gd name="connsiteY0" fmla="*/ 14955 h 393808"/>
                  <a:gd name="connsiteX1" fmla="*/ 22401 w 575556"/>
                  <a:gd name="connsiteY1" fmla="*/ 22405 h 393808"/>
                  <a:gd name="connsiteX2" fmla="*/ 13700 w 575556"/>
                  <a:gd name="connsiteY2" fmla="*/ 43513 h 393808"/>
                  <a:gd name="connsiteX3" fmla="*/ 13700 w 575556"/>
                  <a:gd name="connsiteY3" fmla="*/ 351437 h 393808"/>
                  <a:gd name="connsiteX4" fmla="*/ 213816 w 575556"/>
                  <a:gd name="connsiteY4" fmla="*/ 300530 h 393808"/>
                  <a:gd name="connsiteX5" fmla="*/ 292122 w 575556"/>
                  <a:gd name="connsiteY5" fmla="*/ 286872 h 393808"/>
                  <a:gd name="connsiteX6" fmla="*/ 559357 w 575556"/>
                  <a:gd name="connsiteY6" fmla="*/ 106836 h 393808"/>
                  <a:gd name="connsiteX7" fmla="*/ 559357 w 575556"/>
                  <a:gd name="connsiteY7" fmla="*/ 43513 h 393808"/>
                  <a:gd name="connsiteX8" fmla="*/ 551899 w 575556"/>
                  <a:gd name="connsiteY8" fmla="*/ 22405 h 393808"/>
                  <a:gd name="connsiteX9" fmla="*/ 530769 w 575556"/>
                  <a:gd name="connsiteY9" fmla="*/ 14955 h 393808"/>
                  <a:gd name="connsiteX10" fmla="*/ 42265 w 575556"/>
                  <a:gd name="connsiteY10" fmla="*/ 0 h 393808"/>
                  <a:gd name="connsiteX11" fmla="*/ 530804 w 575556"/>
                  <a:gd name="connsiteY11" fmla="*/ 0 h 393808"/>
                  <a:gd name="connsiteX12" fmla="*/ 561882 w 575556"/>
                  <a:gd name="connsiteY12" fmla="*/ 13666 h 393808"/>
                  <a:gd name="connsiteX13" fmla="*/ 575556 w 575556"/>
                  <a:gd name="connsiteY13" fmla="*/ 43481 h 393808"/>
                  <a:gd name="connsiteX14" fmla="*/ 575556 w 575556"/>
                  <a:gd name="connsiteY14" fmla="*/ 121745 h 393808"/>
                  <a:gd name="connsiteX15" fmla="*/ 566854 w 575556"/>
                  <a:gd name="connsiteY15" fmla="*/ 121745 h 393808"/>
                  <a:gd name="connsiteX16" fmla="*/ 305803 w 575556"/>
                  <a:gd name="connsiteY16" fmla="*/ 290698 h 393808"/>
                  <a:gd name="connsiteX17" fmla="*/ 211327 w 575556"/>
                  <a:gd name="connsiteY17" fmla="*/ 314301 h 393808"/>
                  <a:gd name="connsiteX18" fmla="*/ 12431 w 575556"/>
                  <a:gd name="connsiteY18" fmla="*/ 376416 h 393808"/>
                  <a:gd name="connsiteX19" fmla="*/ 0 w 575556"/>
                  <a:gd name="connsiteY19" fmla="*/ 393808 h 393808"/>
                  <a:gd name="connsiteX20" fmla="*/ 0 w 575556"/>
                  <a:gd name="connsiteY20" fmla="*/ 43481 h 393808"/>
                  <a:gd name="connsiteX21" fmla="*/ 12431 w 575556"/>
                  <a:gd name="connsiteY21" fmla="*/ 13666 h 393808"/>
                  <a:gd name="connsiteX22" fmla="*/ 42265 w 575556"/>
                  <a:gd name="connsiteY22" fmla="*/ 0 h 393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75556" h="393808">
                    <a:moveTo>
                      <a:pt x="42288" y="14955"/>
                    </a:moveTo>
                    <a:cubicBezTo>
                      <a:pt x="34830" y="14955"/>
                      <a:pt x="28615" y="17439"/>
                      <a:pt x="22401" y="22405"/>
                    </a:cubicBezTo>
                    <a:cubicBezTo>
                      <a:pt x="17429" y="28613"/>
                      <a:pt x="13700" y="36063"/>
                      <a:pt x="13700" y="43513"/>
                    </a:cubicBezTo>
                    <a:lnTo>
                      <a:pt x="13700" y="351437"/>
                    </a:lnTo>
                    <a:cubicBezTo>
                      <a:pt x="72119" y="290597"/>
                      <a:pt x="152911" y="296805"/>
                      <a:pt x="213816" y="300530"/>
                    </a:cubicBezTo>
                    <a:cubicBezTo>
                      <a:pt x="257319" y="303014"/>
                      <a:pt x="285907" y="304255"/>
                      <a:pt x="292122" y="286872"/>
                    </a:cubicBezTo>
                    <a:cubicBezTo>
                      <a:pt x="351784" y="120494"/>
                      <a:pt x="493480" y="104353"/>
                      <a:pt x="559357" y="106836"/>
                    </a:cubicBezTo>
                    <a:lnTo>
                      <a:pt x="559357" y="43513"/>
                    </a:lnTo>
                    <a:cubicBezTo>
                      <a:pt x="559357" y="36063"/>
                      <a:pt x="556871" y="28613"/>
                      <a:pt x="551899" y="22405"/>
                    </a:cubicBezTo>
                    <a:cubicBezTo>
                      <a:pt x="545685" y="17439"/>
                      <a:pt x="538227" y="14955"/>
                      <a:pt x="530769" y="14955"/>
                    </a:cubicBezTo>
                    <a:close/>
                    <a:moveTo>
                      <a:pt x="42265" y="0"/>
                    </a:moveTo>
                    <a:lnTo>
                      <a:pt x="530804" y="0"/>
                    </a:lnTo>
                    <a:cubicBezTo>
                      <a:pt x="541992" y="0"/>
                      <a:pt x="554423" y="4969"/>
                      <a:pt x="561882" y="13666"/>
                    </a:cubicBezTo>
                    <a:cubicBezTo>
                      <a:pt x="570584" y="21119"/>
                      <a:pt x="575556" y="32300"/>
                      <a:pt x="575556" y="43481"/>
                    </a:cubicBezTo>
                    <a:lnTo>
                      <a:pt x="575556" y="121745"/>
                    </a:lnTo>
                    <a:lnTo>
                      <a:pt x="566854" y="121745"/>
                    </a:lnTo>
                    <a:cubicBezTo>
                      <a:pt x="508429" y="118018"/>
                      <a:pt x="364229" y="127957"/>
                      <a:pt x="305803" y="290698"/>
                    </a:cubicBezTo>
                    <a:cubicBezTo>
                      <a:pt x="294615" y="320513"/>
                      <a:pt x="257322" y="318028"/>
                      <a:pt x="211327" y="314301"/>
                    </a:cubicBezTo>
                    <a:cubicBezTo>
                      <a:pt x="146686" y="310574"/>
                      <a:pt x="65884" y="305605"/>
                      <a:pt x="12431" y="376416"/>
                    </a:cubicBezTo>
                    <a:lnTo>
                      <a:pt x="0" y="393808"/>
                    </a:lnTo>
                    <a:lnTo>
                      <a:pt x="0" y="43481"/>
                    </a:lnTo>
                    <a:cubicBezTo>
                      <a:pt x="0" y="32300"/>
                      <a:pt x="3729" y="21119"/>
                      <a:pt x="12431" y="13666"/>
                    </a:cubicBezTo>
                    <a:cubicBezTo>
                      <a:pt x="21133" y="4969"/>
                      <a:pt x="31078" y="0"/>
                      <a:pt x="42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1B03CD8-C5B3-3B46-9313-7371883553AD}"/>
                  </a:ext>
                </a:extLst>
              </p:cNvPr>
              <p:cNvSpPr/>
              <p:nvPr/>
            </p:nvSpPr>
            <p:spPr>
              <a:xfrm>
                <a:off x="10838388" y="5630464"/>
                <a:ext cx="561852" cy="383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309">
                    <a:moveTo>
                      <a:pt x="235" y="140"/>
                    </a:moveTo>
                    <a:cubicBezTo>
                      <a:pt x="218" y="188"/>
                      <a:pt x="76" y="108"/>
                      <a:pt x="0" y="207"/>
                    </a:cubicBezTo>
                    <a:lnTo>
                      <a:pt x="0" y="279"/>
                    </a:lnTo>
                    <a:cubicBezTo>
                      <a:pt x="0" y="288"/>
                      <a:pt x="4" y="295"/>
                      <a:pt x="9" y="300"/>
                    </a:cubicBezTo>
                    <a:cubicBezTo>
                      <a:pt x="14" y="306"/>
                      <a:pt x="22" y="309"/>
                      <a:pt x="29" y="309"/>
                    </a:cubicBezTo>
                    <a:lnTo>
                      <a:pt x="226" y="309"/>
                    </a:lnTo>
                    <a:lnTo>
                      <a:pt x="422" y="309"/>
                    </a:lnTo>
                    <a:cubicBezTo>
                      <a:pt x="430" y="309"/>
                      <a:pt x="437" y="306"/>
                      <a:pt x="443" y="300"/>
                    </a:cubicBezTo>
                    <a:cubicBezTo>
                      <a:pt x="448" y="295"/>
                      <a:pt x="452" y="288"/>
                      <a:pt x="452" y="279"/>
                    </a:cubicBezTo>
                    <a:lnTo>
                      <a:pt x="452" y="111"/>
                    </a:lnTo>
                    <a:lnTo>
                      <a:pt x="452" y="0"/>
                    </a:lnTo>
                    <a:cubicBezTo>
                      <a:pt x="404" y="-3"/>
                      <a:pt x="284" y="4"/>
                      <a:pt x="235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764F729E-DC08-3241-B5DF-4AE349CDF4AD}"/>
                  </a:ext>
                </a:extLst>
              </p:cNvPr>
              <p:cNvSpPr/>
              <p:nvPr/>
            </p:nvSpPr>
            <p:spPr>
              <a:xfrm>
                <a:off x="10832163" y="5622423"/>
                <a:ext cx="575556" cy="399357"/>
              </a:xfrm>
              <a:custGeom>
                <a:avLst/>
                <a:gdLst>
                  <a:gd name="connsiteX0" fmla="*/ 559357 w 575556"/>
                  <a:gd name="connsiteY0" fmla="*/ 15518 h 399357"/>
                  <a:gd name="connsiteX1" fmla="*/ 305794 w 575556"/>
                  <a:gd name="connsiteY1" fmla="*/ 185679 h 399357"/>
                  <a:gd name="connsiteX2" fmla="*/ 211330 w 575556"/>
                  <a:gd name="connsiteY2" fmla="*/ 209278 h 399357"/>
                  <a:gd name="connsiteX3" fmla="*/ 13700 w 575556"/>
                  <a:gd name="connsiteY3" fmla="*/ 270138 h 399357"/>
                  <a:gd name="connsiteX4" fmla="*/ 13700 w 575556"/>
                  <a:gd name="connsiteY4" fmla="*/ 355839 h 399357"/>
                  <a:gd name="connsiteX5" fmla="*/ 22401 w 575556"/>
                  <a:gd name="connsiteY5" fmla="*/ 376954 h 399357"/>
                  <a:gd name="connsiteX6" fmla="*/ 42288 w 575556"/>
                  <a:gd name="connsiteY6" fmla="*/ 385648 h 399357"/>
                  <a:gd name="connsiteX7" fmla="*/ 530769 w 575556"/>
                  <a:gd name="connsiteY7" fmla="*/ 385648 h 399357"/>
                  <a:gd name="connsiteX8" fmla="*/ 551899 w 575556"/>
                  <a:gd name="connsiteY8" fmla="*/ 376954 h 399357"/>
                  <a:gd name="connsiteX9" fmla="*/ 559357 w 575556"/>
                  <a:gd name="connsiteY9" fmla="*/ 355839 h 399357"/>
                  <a:gd name="connsiteX10" fmla="*/ 568097 w 575556"/>
                  <a:gd name="connsiteY10" fmla="*/ 564 h 399357"/>
                  <a:gd name="connsiteX11" fmla="*/ 575556 w 575556"/>
                  <a:gd name="connsiteY11" fmla="*/ 564 h 399357"/>
                  <a:gd name="connsiteX12" fmla="*/ 575556 w 575556"/>
                  <a:gd name="connsiteY12" fmla="*/ 354633 h 399357"/>
                  <a:gd name="connsiteX13" fmla="*/ 561882 w 575556"/>
                  <a:gd name="connsiteY13" fmla="*/ 385691 h 399357"/>
                  <a:gd name="connsiteX14" fmla="*/ 530804 w 575556"/>
                  <a:gd name="connsiteY14" fmla="*/ 399357 h 399357"/>
                  <a:gd name="connsiteX15" fmla="*/ 42265 w 575556"/>
                  <a:gd name="connsiteY15" fmla="*/ 399357 h 399357"/>
                  <a:gd name="connsiteX16" fmla="*/ 12431 w 575556"/>
                  <a:gd name="connsiteY16" fmla="*/ 385691 h 399357"/>
                  <a:gd name="connsiteX17" fmla="*/ 0 w 575556"/>
                  <a:gd name="connsiteY17" fmla="*/ 354633 h 399357"/>
                  <a:gd name="connsiteX18" fmla="*/ 0 w 575556"/>
                  <a:gd name="connsiteY18" fmla="*/ 262699 h 399357"/>
                  <a:gd name="connsiteX19" fmla="*/ 1243 w 575556"/>
                  <a:gd name="connsiteY19" fmla="*/ 261457 h 399357"/>
                  <a:gd name="connsiteX20" fmla="*/ 213813 w 575556"/>
                  <a:gd name="connsiteY20" fmla="*/ 194370 h 399357"/>
                  <a:gd name="connsiteX21" fmla="*/ 292129 w 575556"/>
                  <a:gd name="connsiteY21" fmla="*/ 180704 h 399357"/>
                  <a:gd name="connsiteX22" fmla="*/ 568097 w 575556"/>
                  <a:gd name="connsiteY22" fmla="*/ 564 h 39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75556" h="399357">
                    <a:moveTo>
                      <a:pt x="559357" y="15518"/>
                    </a:moveTo>
                    <a:cubicBezTo>
                      <a:pt x="497209" y="14276"/>
                      <a:pt x="361727" y="29181"/>
                      <a:pt x="305794" y="185679"/>
                    </a:cubicBezTo>
                    <a:cubicBezTo>
                      <a:pt x="294608" y="215488"/>
                      <a:pt x="257319" y="213004"/>
                      <a:pt x="211330" y="209278"/>
                    </a:cubicBezTo>
                    <a:cubicBezTo>
                      <a:pt x="147939" y="205551"/>
                      <a:pt x="68390" y="200583"/>
                      <a:pt x="13700" y="270138"/>
                    </a:cubicBezTo>
                    <a:lnTo>
                      <a:pt x="13700" y="355839"/>
                    </a:lnTo>
                    <a:cubicBezTo>
                      <a:pt x="13700" y="364533"/>
                      <a:pt x="17429" y="371986"/>
                      <a:pt x="22401" y="376954"/>
                    </a:cubicBezTo>
                    <a:cubicBezTo>
                      <a:pt x="28615" y="383164"/>
                      <a:pt x="34830" y="385648"/>
                      <a:pt x="42288" y="385648"/>
                    </a:cubicBezTo>
                    <a:lnTo>
                      <a:pt x="530769" y="385648"/>
                    </a:lnTo>
                    <a:cubicBezTo>
                      <a:pt x="538227" y="385648"/>
                      <a:pt x="545685" y="383164"/>
                      <a:pt x="551899" y="376954"/>
                    </a:cubicBezTo>
                    <a:cubicBezTo>
                      <a:pt x="556871" y="371986"/>
                      <a:pt x="559357" y="364533"/>
                      <a:pt x="559357" y="355839"/>
                    </a:cubicBezTo>
                    <a:close/>
                    <a:moveTo>
                      <a:pt x="568097" y="564"/>
                    </a:moveTo>
                    <a:lnTo>
                      <a:pt x="575556" y="564"/>
                    </a:lnTo>
                    <a:lnTo>
                      <a:pt x="575556" y="354633"/>
                    </a:lnTo>
                    <a:cubicBezTo>
                      <a:pt x="575556" y="367056"/>
                      <a:pt x="570584" y="378237"/>
                      <a:pt x="561882" y="385691"/>
                    </a:cubicBezTo>
                    <a:cubicBezTo>
                      <a:pt x="554423" y="394388"/>
                      <a:pt x="541992" y="399357"/>
                      <a:pt x="530804" y="399357"/>
                    </a:cubicBezTo>
                    <a:lnTo>
                      <a:pt x="42265" y="399357"/>
                    </a:lnTo>
                    <a:cubicBezTo>
                      <a:pt x="31078" y="399357"/>
                      <a:pt x="21133" y="394388"/>
                      <a:pt x="12431" y="385691"/>
                    </a:cubicBezTo>
                    <a:cubicBezTo>
                      <a:pt x="3729" y="378237"/>
                      <a:pt x="0" y="367056"/>
                      <a:pt x="0" y="354633"/>
                    </a:cubicBezTo>
                    <a:lnTo>
                      <a:pt x="0" y="262699"/>
                    </a:lnTo>
                    <a:lnTo>
                      <a:pt x="1243" y="261457"/>
                    </a:lnTo>
                    <a:cubicBezTo>
                      <a:pt x="59669" y="184431"/>
                      <a:pt x="147929" y="190643"/>
                      <a:pt x="213813" y="194370"/>
                    </a:cubicBezTo>
                    <a:cubicBezTo>
                      <a:pt x="257322" y="196855"/>
                      <a:pt x="285913" y="198097"/>
                      <a:pt x="292129" y="180704"/>
                    </a:cubicBezTo>
                    <a:cubicBezTo>
                      <a:pt x="354284" y="6776"/>
                      <a:pt x="505942" y="-3163"/>
                      <a:pt x="568097" y="5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2511EE6-3BD7-204A-87C1-E73C6740F7F2}"/>
                  </a:ext>
                </a:extLst>
              </p:cNvPr>
              <p:cNvSpPr/>
              <p:nvPr/>
            </p:nvSpPr>
            <p:spPr>
              <a:xfrm>
                <a:off x="11644415" y="5636695"/>
                <a:ext cx="18437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12">
                    <a:moveTo>
                      <a:pt x="143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43" y="0"/>
                    </a:lnTo>
                    <a:cubicBezTo>
                      <a:pt x="146" y="0"/>
                      <a:pt x="149" y="2"/>
                      <a:pt x="149" y="6"/>
                    </a:cubicBezTo>
                    <a:cubicBezTo>
                      <a:pt x="149" y="9"/>
                      <a:pt x="146" y="12"/>
                      <a:pt x="14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6E68EF33-CC7A-3548-8E47-3C935E3C002B}"/>
                  </a:ext>
                </a:extLst>
              </p:cNvPr>
              <p:cNvSpPr/>
              <p:nvPr/>
            </p:nvSpPr>
            <p:spPr>
              <a:xfrm>
                <a:off x="11644415" y="5750102"/>
                <a:ext cx="18437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13">
                    <a:moveTo>
                      <a:pt x="143" y="13"/>
                    </a:moveTo>
                    <a:lnTo>
                      <a:pt x="6" y="13"/>
                    </a:lnTo>
                    <a:cubicBezTo>
                      <a:pt x="2" y="13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43" y="0"/>
                    </a:lnTo>
                    <a:cubicBezTo>
                      <a:pt x="146" y="0"/>
                      <a:pt x="149" y="3"/>
                      <a:pt x="149" y="6"/>
                    </a:cubicBezTo>
                    <a:cubicBezTo>
                      <a:pt x="149" y="9"/>
                      <a:pt x="146" y="13"/>
                      <a:pt x="14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628D4BD4-B496-2B4C-A05B-EB41DD9A6B77}"/>
                  </a:ext>
                </a:extLst>
              </p:cNvPr>
              <p:cNvSpPr/>
              <p:nvPr/>
            </p:nvSpPr>
            <p:spPr>
              <a:xfrm>
                <a:off x="11644415" y="5864755"/>
                <a:ext cx="18437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" h="12">
                    <a:moveTo>
                      <a:pt x="143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43" y="0"/>
                    </a:lnTo>
                    <a:cubicBezTo>
                      <a:pt x="146" y="0"/>
                      <a:pt x="149" y="2"/>
                      <a:pt x="149" y="6"/>
                    </a:cubicBezTo>
                    <a:cubicBezTo>
                      <a:pt x="149" y="9"/>
                      <a:pt x="146" y="12"/>
                      <a:pt x="14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6C0D5672-8F72-334D-8463-BB6A54CAF8BC}"/>
                  </a:ext>
                </a:extLst>
              </p:cNvPr>
              <p:cNvSpPr/>
              <p:nvPr/>
            </p:nvSpPr>
            <p:spPr>
              <a:xfrm>
                <a:off x="12044318" y="5909619"/>
                <a:ext cx="252896" cy="113407"/>
              </a:xfrm>
              <a:custGeom>
                <a:avLst/>
                <a:gdLst>
                  <a:gd name="connsiteX0" fmla="*/ 32288 w 252896"/>
                  <a:gd name="connsiteY0" fmla="*/ 13709 h 113407"/>
                  <a:gd name="connsiteX1" fmla="*/ 18660 w 252896"/>
                  <a:gd name="connsiteY1" fmla="*/ 18622 h 113407"/>
                  <a:gd name="connsiteX2" fmla="*/ 13704 w 252896"/>
                  <a:gd name="connsiteY2" fmla="*/ 32132 h 113407"/>
                  <a:gd name="connsiteX3" fmla="*/ 13704 w 252896"/>
                  <a:gd name="connsiteY3" fmla="*/ 68977 h 113407"/>
                  <a:gd name="connsiteX4" fmla="*/ 16182 w 252896"/>
                  <a:gd name="connsiteY4" fmla="*/ 80031 h 113407"/>
                  <a:gd name="connsiteX5" fmla="*/ 22377 w 252896"/>
                  <a:gd name="connsiteY5" fmla="*/ 89856 h 113407"/>
                  <a:gd name="connsiteX6" fmla="*/ 31049 w 252896"/>
                  <a:gd name="connsiteY6" fmla="*/ 95997 h 113407"/>
                  <a:gd name="connsiteX7" fmla="*/ 43439 w 252896"/>
                  <a:gd name="connsiteY7" fmla="*/ 98453 h 113407"/>
                  <a:gd name="connsiteX8" fmla="*/ 210696 w 252896"/>
                  <a:gd name="connsiteY8" fmla="*/ 98453 h 113407"/>
                  <a:gd name="connsiteX9" fmla="*/ 221847 w 252896"/>
                  <a:gd name="connsiteY9" fmla="*/ 95997 h 113407"/>
                  <a:gd name="connsiteX10" fmla="*/ 230519 w 252896"/>
                  <a:gd name="connsiteY10" fmla="*/ 89856 h 113407"/>
                  <a:gd name="connsiteX11" fmla="*/ 236714 w 252896"/>
                  <a:gd name="connsiteY11" fmla="*/ 80031 h 113407"/>
                  <a:gd name="connsiteX12" fmla="*/ 239192 w 252896"/>
                  <a:gd name="connsiteY12" fmla="*/ 68977 h 113407"/>
                  <a:gd name="connsiteX13" fmla="*/ 239192 w 252896"/>
                  <a:gd name="connsiteY13" fmla="*/ 32132 h 113407"/>
                  <a:gd name="connsiteX14" fmla="*/ 234236 w 252896"/>
                  <a:gd name="connsiteY14" fmla="*/ 18622 h 113407"/>
                  <a:gd name="connsiteX15" fmla="*/ 220608 w 252896"/>
                  <a:gd name="connsiteY15" fmla="*/ 13709 h 113407"/>
                  <a:gd name="connsiteX16" fmla="*/ 32232 w 252896"/>
                  <a:gd name="connsiteY16" fmla="*/ 0 h 113407"/>
                  <a:gd name="connsiteX17" fmla="*/ 220664 w 252896"/>
                  <a:gd name="connsiteY17" fmla="*/ 0 h 113407"/>
                  <a:gd name="connsiteX18" fmla="*/ 244218 w 252896"/>
                  <a:gd name="connsiteY18" fmla="*/ 8629 h 113407"/>
                  <a:gd name="connsiteX19" fmla="*/ 252896 w 252896"/>
                  <a:gd name="connsiteY19" fmla="*/ 32050 h 113407"/>
                  <a:gd name="connsiteX20" fmla="*/ 252896 w 252896"/>
                  <a:gd name="connsiteY20" fmla="*/ 69031 h 113407"/>
                  <a:gd name="connsiteX21" fmla="*/ 250417 w 252896"/>
                  <a:gd name="connsiteY21" fmla="*/ 86288 h 113407"/>
                  <a:gd name="connsiteX22" fmla="*/ 240499 w 252896"/>
                  <a:gd name="connsiteY22" fmla="*/ 99848 h 113407"/>
                  <a:gd name="connsiteX23" fmla="*/ 226863 w 252896"/>
                  <a:gd name="connsiteY23" fmla="*/ 109709 h 113407"/>
                  <a:gd name="connsiteX24" fmla="*/ 210747 w 252896"/>
                  <a:gd name="connsiteY24" fmla="*/ 113407 h 113407"/>
                  <a:gd name="connsiteX25" fmla="*/ 43389 w 252896"/>
                  <a:gd name="connsiteY25" fmla="*/ 113407 h 113407"/>
                  <a:gd name="connsiteX26" fmla="*/ 26033 w 252896"/>
                  <a:gd name="connsiteY26" fmla="*/ 109709 h 113407"/>
                  <a:gd name="connsiteX27" fmla="*/ 12397 w 252896"/>
                  <a:gd name="connsiteY27" fmla="*/ 99848 h 113407"/>
                  <a:gd name="connsiteX28" fmla="*/ 2479 w 252896"/>
                  <a:gd name="connsiteY28" fmla="*/ 86288 h 113407"/>
                  <a:gd name="connsiteX29" fmla="*/ 0 w 252896"/>
                  <a:gd name="connsiteY29" fmla="*/ 69031 h 113407"/>
                  <a:gd name="connsiteX30" fmla="*/ 0 w 252896"/>
                  <a:gd name="connsiteY30" fmla="*/ 32050 h 113407"/>
                  <a:gd name="connsiteX31" fmla="*/ 8678 w 252896"/>
                  <a:gd name="connsiteY31" fmla="*/ 8629 h 113407"/>
                  <a:gd name="connsiteX32" fmla="*/ 32232 w 252896"/>
                  <a:gd name="connsiteY3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896" h="113407">
                    <a:moveTo>
                      <a:pt x="32288" y="13709"/>
                    </a:moveTo>
                    <a:cubicBezTo>
                      <a:pt x="27332" y="13709"/>
                      <a:pt x="22377" y="16166"/>
                      <a:pt x="18660" y="18622"/>
                    </a:cubicBezTo>
                    <a:cubicBezTo>
                      <a:pt x="16182" y="22306"/>
                      <a:pt x="13704" y="25991"/>
                      <a:pt x="13704" y="32132"/>
                    </a:cubicBezTo>
                    <a:lnTo>
                      <a:pt x="13704" y="68977"/>
                    </a:lnTo>
                    <a:cubicBezTo>
                      <a:pt x="13704" y="72662"/>
                      <a:pt x="14943" y="77574"/>
                      <a:pt x="16182" y="80031"/>
                    </a:cubicBezTo>
                    <a:cubicBezTo>
                      <a:pt x="17421" y="84943"/>
                      <a:pt x="19899" y="87400"/>
                      <a:pt x="22377" y="89856"/>
                    </a:cubicBezTo>
                    <a:cubicBezTo>
                      <a:pt x="24855" y="92312"/>
                      <a:pt x="28571" y="94769"/>
                      <a:pt x="31049" y="95997"/>
                    </a:cubicBezTo>
                    <a:cubicBezTo>
                      <a:pt x="34766" y="98453"/>
                      <a:pt x="38483" y="98453"/>
                      <a:pt x="43439" y="98453"/>
                    </a:cubicBezTo>
                    <a:lnTo>
                      <a:pt x="210696" y="98453"/>
                    </a:lnTo>
                    <a:cubicBezTo>
                      <a:pt x="214413" y="98453"/>
                      <a:pt x="218130" y="98453"/>
                      <a:pt x="221847" y="95997"/>
                    </a:cubicBezTo>
                    <a:cubicBezTo>
                      <a:pt x="224325" y="94769"/>
                      <a:pt x="228042" y="92312"/>
                      <a:pt x="230519" y="89856"/>
                    </a:cubicBezTo>
                    <a:cubicBezTo>
                      <a:pt x="232997" y="87400"/>
                      <a:pt x="235475" y="84943"/>
                      <a:pt x="236714" y="80031"/>
                    </a:cubicBezTo>
                    <a:cubicBezTo>
                      <a:pt x="237953" y="77574"/>
                      <a:pt x="239192" y="73890"/>
                      <a:pt x="239192" y="68977"/>
                    </a:cubicBezTo>
                    <a:lnTo>
                      <a:pt x="239192" y="32132"/>
                    </a:lnTo>
                    <a:cubicBezTo>
                      <a:pt x="239192" y="25991"/>
                      <a:pt x="237953" y="22306"/>
                      <a:pt x="234236" y="18622"/>
                    </a:cubicBezTo>
                    <a:cubicBezTo>
                      <a:pt x="230519" y="16166"/>
                      <a:pt x="225564" y="13709"/>
                      <a:pt x="220608" y="13709"/>
                    </a:cubicBezTo>
                    <a:close/>
                    <a:moveTo>
                      <a:pt x="32232" y="0"/>
                    </a:moveTo>
                    <a:lnTo>
                      <a:pt x="220664" y="0"/>
                    </a:lnTo>
                    <a:cubicBezTo>
                      <a:pt x="230582" y="0"/>
                      <a:pt x="238020" y="2466"/>
                      <a:pt x="244218" y="8629"/>
                    </a:cubicBezTo>
                    <a:cubicBezTo>
                      <a:pt x="250417" y="14792"/>
                      <a:pt x="252896" y="22189"/>
                      <a:pt x="252896" y="32050"/>
                    </a:cubicBezTo>
                    <a:lnTo>
                      <a:pt x="252896" y="69031"/>
                    </a:lnTo>
                    <a:cubicBezTo>
                      <a:pt x="252896" y="75194"/>
                      <a:pt x="252896" y="81357"/>
                      <a:pt x="250417" y="86288"/>
                    </a:cubicBezTo>
                    <a:cubicBezTo>
                      <a:pt x="247937" y="92452"/>
                      <a:pt x="245458" y="96150"/>
                      <a:pt x="240499" y="99848"/>
                    </a:cubicBezTo>
                    <a:cubicBezTo>
                      <a:pt x="236780" y="103546"/>
                      <a:pt x="231821" y="107244"/>
                      <a:pt x="226863" y="109709"/>
                    </a:cubicBezTo>
                    <a:cubicBezTo>
                      <a:pt x="221904" y="112175"/>
                      <a:pt x="215705" y="113407"/>
                      <a:pt x="210747" y="113407"/>
                    </a:cubicBezTo>
                    <a:lnTo>
                      <a:pt x="43389" y="113407"/>
                    </a:lnTo>
                    <a:cubicBezTo>
                      <a:pt x="37191" y="113407"/>
                      <a:pt x="30992" y="112175"/>
                      <a:pt x="26033" y="109709"/>
                    </a:cubicBezTo>
                    <a:cubicBezTo>
                      <a:pt x="21075" y="107244"/>
                      <a:pt x="16116" y="103546"/>
                      <a:pt x="12397" y="99848"/>
                    </a:cubicBezTo>
                    <a:cubicBezTo>
                      <a:pt x="8678" y="96150"/>
                      <a:pt x="4959" y="92452"/>
                      <a:pt x="2479" y="86288"/>
                    </a:cubicBezTo>
                    <a:cubicBezTo>
                      <a:pt x="0" y="81357"/>
                      <a:pt x="0" y="75194"/>
                      <a:pt x="0" y="69031"/>
                    </a:cubicBezTo>
                    <a:lnTo>
                      <a:pt x="0" y="32050"/>
                    </a:lnTo>
                    <a:cubicBezTo>
                      <a:pt x="0" y="22189"/>
                      <a:pt x="2479" y="14792"/>
                      <a:pt x="8678" y="8629"/>
                    </a:cubicBezTo>
                    <a:cubicBezTo>
                      <a:pt x="14876" y="2466"/>
                      <a:pt x="23554" y="0"/>
                      <a:pt x="322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694A2F3E-A9DC-8549-823C-CB853D9E8D3A}"/>
                  </a:ext>
                </a:extLst>
              </p:cNvPr>
              <p:cNvSpPr/>
              <p:nvPr/>
            </p:nvSpPr>
            <p:spPr>
              <a:xfrm>
                <a:off x="12044318" y="5712715"/>
                <a:ext cx="252896" cy="114653"/>
              </a:xfrm>
              <a:custGeom>
                <a:avLst/>
                <a:gdLst>
                  <a:gd name="connsiteX0" fmla="*/ 32288 w 252896"/>
                  <a:gd name="connsiteY0" fmla="*/ 13709 h 114653"/>
                  <a:gd name="connsiteX1" fmla="*/ 18660 w 252896"/>
                  <a:gd name="connsiteY1" fmla="*/ 19851 h 114653"/>
                  <a:gd name="connsiteX2" fmla="*/ 13704 w 252896"/>
                  <a:gd name="connsiteY2" fmla="*/ 32136 h 114653"/>
                  <a:gd name="connsiteX3" fmla="*/ 13704 w 252896"/>
                  <a:gd name="connsiteY3" fmla="*/ 81273 h 114653"/>
                  <a:gd name="connsiteX4" fmla="*/ 18660 w 252896"/>
                  <a:gd name="connsiteY4" fmla="*/ 94786 h 114653"/>
                  <a:gd name="connsiteX5" fmla="*/ 32288 w 252896"/>
                  <a:gd name="connsiteY5" fmla="*/ 99699 h 114653"/>
                  <a:gd name="connsiteX6" fmla="*/ 220608 w 252896"/>
                  <a:gd name="connsiteY6" fmla="*/ 99699 h 114653"/>
                  <a:gd name="connsiteX7" fmla="*/ 234236 w 252896"/>
                  <a:gd name="connsiteY7" fmla="*/ 94786 h 114653"/>
                  <a:gd name="connsiteX8" fmla="*/ 239192 w 252896"/>
                  <a:gd name="connsiteY8" fmla="*/ 81273 h 114653"/>
                  <a:gd name="connsiteX9" fmla="*/ 239192 w 252896"/>
                  <a:gd name="connsiteY9" fmla="*/ 32136 h 114653"/>
                  <a:gd name="connsiteX10" fmla="*/ 234236 w 252896"/>
                  <a:gd name="connsiteY10" fmla="*/ 19851 h 114653"/>
                  <a:gd name="connsiteX11" fmla="*/ 220608 w 252896"/>
                  <a:gd name="connsiteY11" fmla="*/ 13709 h 114653"/>
                  <a:gd name="connsiteX12" fmla="*/ 32232 w 252896"/>
                  <a:gd name="connsiteY12" fmla="*/ 0 h 114653"/>
                  <a:gd name="connsiteX13" fmla="*/ 220664 w 252896"/>
                  <a:gd name="connsiteY13" fmla="*/ 0 h 114653"/>
                  <a:gd name="connsiteX14" fmla="*/ 244218 w 252896"/>
                  <a:gd name="connsiteY14" fmla="*/ 8630 h 114653"/>
                  <a:gd name="connsiteX15" fmla="*/ 252896 w 252896"/>
                  <a:gd name="connsiteY15" fmla="*/ 32054 h 114653"/>
                  <a:gd name="connsiteX16" fmla="*/ 252896 w 252896"/>
                  <a:gd name="connsiteY16" fmla="*/ 81367 h 114653"/>
                  <a:gd name="connsiteX17" fmla="*/ 244218 w 252896"/>
                  <a:gd name="connsiteY17" fmla="*/ 104791 h 114653"/>
                  <a:gd name="connsiteX18" fmla="*/ 220664 w 252896"/>
                  <a:gd name="connsiteY18" fmla="*/ 114653 h 114653"/>
                  <a:gd name="connsiteX19" fmla="*/ 32232 w 252896"/>
                  <a:gd name="connsiteY19" fmla="*/ 114653 h 114653"/>
                  <a:gd name="connsiteX20" fmla="*/ 8678 w 252896"/>
                  <a:gd name="connsiteY20" fmla="*/ 104791 h 114653"/>
                  <a:gd name="connsiteX21" fmla="*/ 0 w 252896"/>
                  <a:gd name="connsiteY21" fmla="*/ 81367 h 114653"/>
                  <a:gd name="connsiteX22" fmla="*/ 0 w 252896"/>
                  <a:gd name="connsiteY22" fmla="*/ 32054 h 114653"/>
                  <a:gd name="connsiteX23" fmla="*/ 8678 w 252896"/>
                  <a:gd name="connsiteY23" fmla="*/ 8630 h 114653"/>
                  <a:gd name="connsiteX24" fmla="*/ 32232 w 252896"/>
                  <a:gd name="connsiteY24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896" h="114653">
                    <a:moveTo>
                      <a:pt x="32288" y="13709"/>
                    </a:moveTo>
                    <a:cubicBezTo>
                      <a:pt x="27332" y="13709"/>
                      <a:pt x="22377" y="16166"/>
                      <a:pt x="18660" y="19851"/>
                    </a:cubicBezTo>
                    <a:cubicBezTo>
                      <a:pt x="16182" y="22308"/>
                      <a:pt x="13704" y="27222"/>
                      <a:pt x="13704" y="32136"/>
                    </a:cubicBezTo>
                    <a:lnTo>
                      <a:pt x="13704" y="81273"/>
                    </a:lnTo>
                    <a:cubicBezTo>
                      <a:pt x="13704" y="86187"/>
                      <a:pt x="16182" y="91100"/>
                      <a:pt x="18660" y="94786"/>
                    </a:cubicBezTo>
                    <a:cubicBezTo>
                      <a:pt x="22377" y="97242"/>
                      <a:pt x="27332" y="99699"/>
                      <a:pt x="32288" y="99699"/>
                    </a:cubicBezTo>
                    <a:lnTo>
                      <a:pt x="220608" y="99699"/>
                    </a:lnTo>
                    <a:cubicBezTo>
                      <a:pt x="225564" y="99699"/>
                      <a:pt x="230519" y="97242"/>
                      <a:pt x="234236" y="94786"/>
                    </a:cubicBezTo>
                    <a:cubicBezTo>
                      <a:pt x="237953" y="91100"/>
                      <a:pt x="239192" y="86187"/>
                      <a:pt x="239192" y="81273"/>
                    </a:cubicBezTo>
                    <a:lnTo>
                      <a:pt x="239192" y="32136"/>
                    </a:lnTo>
                    <a:cubicBezTo>
                      <a:pt x="239192" y="27222"/>
                      <a:pt x="237953" y="22308"/>
                      <a:pt x="234236" y="19851"/>
                    </a:cubicBezTo>
                    <a:cubicBezTo>
                      <a:pt x="230519" y="16166"/>
                      <a:pt x="225564" y="13709"/>
                      <a:pt x="220608" y="13709"/>
                    </a:cubicBezTo>
                    <a:close/>
                    <a:moveTo>
                      <a:pt x="32232" y="0"/>
                    </a:moveTo>
                    <a:lnTo>
                      <a:pt x="220664" y="0"/>
                    </a:lnTo>
                    <a:cubicBezTo>
                      <a:pt x="230582" y="0"/>
                      <a:pt x="238020" y="2466"/>
                      <a:pt x="244218" y="8630"/>
                    </a:cubicBezTo>
                    <a:cubicBezTo>
                      <a:pt x="250417" y="14794"/>
                      <a:pt x="252896" y="23424"/>
                      <a:pt x="252896" y="32054"/>
                    </a:cubicBezTo>
                    <a:lnTo>
                      <a:pt x="252896" y="81367"/>
                    </a:lnTo>
                    <a:cubicBezTo>
                      <a:pt x="252896" y="89997"/>
                      <a:pt x="250417" y="98626"/>
                      <a:pt x="244218" y="104791"/>
                    </a:cubicBezTo>
                    <a:cubicBezTo>
                      <a:pt x="238020" y="110955"/>
                      <a:pt x="230582" y="114653"/>
                      <a:pt x="220664" y="114653"/>
                    </a:cubicBezTo>
                    <a:lnTo>
                      <a:pt x="32232" y="114653"/>
                    </a:lnTo>
                    <a:cubicBezTo>
                      <a:pt x="23554" y="114653"/>
                      <a:pt x="14876" y="110955"/>
                      <a:pt x="8678" y="104791"/>
                    </a:cubicBezTo>
                    <a:cubicBezTo>
                      <a:pt x="2479" y="98626"/>
                      <a:pt x="0" y="89997"/>
                      <a:pt x="0" y="81367"/>
                    </a:cubicBezTo>
                    <a:lnTo>
                      <a:pt x="0" y="32054"/>
                    </a:lnTo>
                    <a:cubicBezTo>
                      <a:pt x="0" y="23424"/>
                      <a:pt x="2479" y="14794"/>
                      <a:pt x="8678" y="8630"/>
                    </a:cubicBezTo>
                    <a:cubicBezTo>
                      <a:pt x="14876" y="2466"/>
                      <a:pt x="23554" y="0"/>
                      <a:pt x="322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D867C817-3A03-1C47-809B-FA12A75D717D}"/>
                  </a:ext>
                </a:extLst>
              </p:cNvPr>
              <p:cNvSpPr/>
              <p:nvPr/>
            </p:nvSpPr>
            <p:spPr>
              <a:xfrm>
                <a:off x="12044318" y="5517057"/>
                <a:ext cx="252896" cy="113407"/>
              </a:xfrm>
              <a:custGeom>
                <a:avLst/>
                <a:gdLst>
                  <a:gd name="connsiteX0" fmla="*/ 43439 w 252896"/>
                  <a:gd name="connsiteY0" fmla="*/ 14955 h 113407"/>
                  <a:gd name="connsiteX1" fmla="*/ 31049 w 252896"/>
                  <a:gd name="connsiteY1" fmla="*/ 16183 h 113407"/>
                  <a:gd name="connsiteX2" fmla="*/ 22377 w 252896"/>
                  <a:gd name="connsiteY2" fmla="*/ 22323 h 113407"/>
                  <a:gd name="connsiteX3" fmla="*/ 16182 w 252896"/>
                  <a:gd name="connsiteY3" fmla="*/ 32146 h 113407"/>
                  <a:gd name="connsiteX4" fmla="*/ 13704 w 252896"/>
                  <a:gd name="connsiteY4" fmla="*/ 43197 h 113407"/>
                  <a:gd name="connsiteX5" fmla="*/ 13704 w 252896"/>
                  <a:gd name="connsiteY5" fmla="*/ 80034 h 113407"/>
                  <a:gd name="connsiteX6" fmla="*/ 18660 w 252896"/>
                  <a:gd name="connsiteY6" fmla="*/ 93541 h 113407"/>
                  <a:gd name="connsiteX7" fmla="*/ 32288 w 252896"/>
                  <a:gd name="connsiteY7" fmla="*/ 98452 h 113407"/>
                  <a:gd name="connsiteX8" fmla="*/ 220608 w 252896"/>
                  <a:gd name="connsiteY8" fmla="*/ 98452 h 113407"/>
                  <a:gd name="connsiteX9" fmla="*/ 234236 w 252896"/>
                  <a:gd name="connsiteY9" fmla="*/ 93541 h 113407"/>
                  <a:gd name="connsiteX10" fmla="*/ 239192 w 252896"/>
                  <a:gd name="connsiteY10" fmla="*/ 80034 h 113407"/>
                  <a:gd name="connsiteX11" fmla="*/ 239192 w 252896"/>
                  <a:gd name="connsiteY11" fmla="*/ 43197 h 113407"/>
                  <a:gd name="connsiteX12" fmla="*/ 236714 w 252896"/>
                  <a:gd name="connsiteY12" fmla="*/ 32146 h 113407"/>
                  <a:gd name="connsiteX13" fmla="*/ 230519 w 252896"/>
                  <a:gd name="connsiteY13" fmla="*/ 22323 h 113407"/>
                  <a:gd name="connsiteX14" fmla="*/ 221847 w 252896"/>
                  <a:gd name="connsiteY14" fmla="*/ 16183 h 113407"/>
                  <a:gd name="connsiteX15" fmla="*/ 210696 w 252896"/>
                  <a:gd name="connsiteY15" fmla="*/ 14955 h 113407"/>
                  <a:gd name="connsiteX16" fmla="*/ 43389 w 252896"/>
                  <a:gd name="connsiteY16" fmla="*/ 0 h 113407"/>
                  <a:gd name="connsiteX17" fmla="*/ 210747 w 252896"/>
                  <a:gd name="connsiteY17" fmla="*/ 0 h 113407"/>
                  <a:gd name="connsiteX18" fmla="*/ 226863 w 252896"/>
                  <a:gd name="connsiteY18" fmla="*/ 2466 h 113407"/>
                  <a:gd name="connsiteX19" fmla="*/ 240499 w 252896"/>
                  <a:gd name="connsiteY19" fmla="*/ 13560 h 113407"/>
                  <a:gd name="connsiteX20" fmla="*/ 250417 w 252896"/>
                  <a:gd name="connsiteY20" fmla="*/ 27119 h 113407"/>
                  <a:gd name="connsiteX21" fmla="*/ 252896 w 252896"/>
                  <a:gd name="connsiteY21" fmla="*/ 43144 h 113407"/>
                  <a:gd name="connsiteX22" fmla="*/ 252896 w 252896"/>
                  <a:gd name="connsiteY22" fmla="*/ 80125 h 113407"/>
                  <a:gd name="connsiteX23" fmla="*/ 244218 w 252896"/>
                  <a:gd name="connsiteY23" fmla="*/ 103546 h 113407"/>
                  <a:gd name="connsiteX24" fmla="*/ 220664 w 252896"/>
                  <a:gd name="connsiteY24" fmla="*/ 113407 h 113407"/>
                  <a:gd name="connsiteX25" fmla="*/ 32232 w 252896"/>
                  <a:gd name="connsiteY25" fmla="*/ 113407 h 113407"/>
                  <a:gd name="connsiteX26" fmla="*/ 8678 w 252896"/>
                  <a:gd name="connsiteY26" fmla="*/ 103546 h 113407"/>
                  <a:gd name="connsiteX27" fmla="*/ 0 w 252896"/>
                  <a:gd name="connsiteY27" fmla="*/ 80125 h 113407"/>
                  <a:gd name="connsiteX28" fmla="*/ 0 w 252896"/>
                  <a:gd name="connsiteY28" fmla="*/ 43144 h 113407"/>
                  <a:gd name="connsiteX29" fmla="*/ 2479 w 252896"/>
                  <a:gd name="connsiteY29" fmla="*/ 27119 h 113407"/>
                  <a:gd name="connsiteX30" fmla="*/ 12397 w 252896"/>
                  <a:gd name="connsiteY30" fmla="*/ 13560 h 113407"/>
                  <a:gd name="connsiteX31" fmla="*/ 26033 w 252896"/>
                  <a:gd name="connsiteY31" fmla="*/ 2466 h 113407"/>
                  <a:gd name="connsiteX32" fmla="*/ 43389 w 252896"/>
                  <a:gd name="connsiteY3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896" h="113407">
                    <a:moveTo>
                      <a:pt x="43439" y="14955"/>
                    </a:moveTo>
                    <a:cubicBezTo>
                      <a:pt x="38483" y="14955"/>
                      <a:pt x="34766" y="14955"/>
                      <a:pt x="31049" y="16183"/>
                    </a:cubicBezTo>
                    <a:cubicBezTo>
                      <a:pt x="28571" y="18639"/>
                      <a:pt x="24855" y="21095"/>
                      <a:pt x="22377" y="22323"/>
                    </a:cubicBezTo>
                    <a:cubicBezTo>
                      <a:pt x="19899" y="26006"/>
                      <a:pt x="17421" y="28462"/>
                      <a:pt x="16182" y="32146"/>
                    </a:cubicBezTo>
                    <a:cubicBezTo>
                      <a:pt x="14943" y="35829"/>
                      <a:pt x="13704" y="39513"/>
                      <a:pt x="13704" y="43197"/>
                    </a:cubicBezTo>
                    <a:lnTo>
                      <a:pt x="13704" y="80034"/>
                    </a:lnTo>
                    <a:cubicBezTo>
                      <a:pt x="13704" y="84945"/>
                      <a:pt x="16182" y="89857"/>
                      <a:pt x="18660" y="93541"/>
                    </a:cubicBezTo>
                    <a:cubicBezTo>
                      <a:pt x="22377" y="95996"/>
                      <a:pt x="27332" y="98452"/>
                      <a:pt x="32288" y="98452"/>
                    </a:cubicBezTo>
                    <a:lnTo>
                      <a:pt x="220608" y="98452"/>
                    </a:lnTo>
                    <a:cubicBezTo>
                      <a:pt x="225564" y="98452"/>
                      <a:pt x="230519" y="95996"/>
                      <a:pt x="234236" y="93541"/>
                    </a:cubicBezTo>
                    <a:cubicBezTo>
                      <a:pt x="237953" y="89857"/>
                      <a:pt x="239192" y="84945"/>
                      <a:pt x="239192" y="80034"/>
                    </a:cubicBezTo>
                    <a:lnTo>
                      <a:pt x="239192" y="43197"/>
                    </a:lnTo>
                    <a:cubicBezTo>
                      <a:pt x="239192" y="39513"/>
                      <a:pt x="237953" y="35829"/>
                      <a:pt x="236714" y="32146"/>
                    </a:cubicBezTo>
                    <a:cubicBezTo>
                      <a:pt x="235475" y="28462"/>
                      <a:pt x="232997" y="26006"/>
                      <a:pt x="230519" y="22323"/>
                    </a:cubicBezTo>
                    <a:cubicBezTo>
                      <a:pt x="228042" y="21095"/>
                      <a:pt x="224325" y="18639"/>
                      <a:pt x="221847" y="16183"/>
                    </a:cubicBezTo>
                    <a:cubicBezTo>
                      <a:pt x="218130" y="14955"/>
                      <a:pt x="214413" y="14955"/>
                      <a:pt x="210696" y="14955"/>
                    </a:cubicBezTo>
                    <a:close/>
                    <a:moveTo>
                      <a:pt x="43389" y="0"/>
                    </a:moveTo>
                    <a:lnTo>
                      <a:pt x="210747" y="0"/>
                    </a:lnTo>
                    <a:cubicBezTo>
                      <a:pt x="215705" y="0"/>
                      <a:pt x="221904" y="1233"/>
                      <a:pt x="226863" y="2466"/>
                    </a:cubicBezTo>
                    <a:cubicBezTo>
                      <a:pt x="231821" y="4931"/>
                      <a:pt x="236780" y="8629"/>
                      <a:pt x="240499" y="13560"/>
                    </a:cubicBezTo>
                    <a:cubicBezTo>
                      <a:pt x="245458" y="16025"/>
                      <a:pt x="247937" y="20956"/>
                      <a:pt x="250417" y="27119"/>
                    </a:cubicBezTo>
                    <a:cubicBezTo>
                      <a:pt x="252896" y="32050"/>
                      <a:pt x="252896" y="38213"/>
                      <a:pt x="252896" y="43144"/>
                    </a:cubicBezTo>
                    <a:lnTo>
                      <a:pt x="252896" y="80125"/>
                    </a:lnTo>
                    <a:cubicBezTo>
                      <a:pt x="252896" y="88754"/>
                      <a:pt x="250417" y="97382"/>
                      <a:pt x="244218" y="103546"/>
                    </a:cubicBezTo>
                    <a:cubicBezTo>
                      <a:pt x="238020" y="109709"/>
                      <a:pt x="230582" y="113407"/>
                      <a:pt x="220664" y="113407"/>
                    </a:cubicBezTo>
                    <a:lnTo>
                      <a:pt x="32232" y="113407"/>
                    </a:lnTo>
                    <a:cubicBezTo>
                      <a:pt x="23554" y="113407"/>
                      <a:pt x="14876" y="109709"/>
                      <a:pt x="8678" y="103546"/>
                    </a:cubicBezTo>
                    <a:cubicBezTo>
                      <a:pt x="2479" y="97382"/>
                      <a:pt x="0" y="88754"/>
                      <a:pt x="0" y="80125"/>
                    </a:cubicBezTo>
                    <a:lnTo>
                      <a:pt x="0" y="43144"/>
                    </a:lnTo>
                    <a:cubicBezTo>
                      <a:pt x="0" y="38213"/>
                      <a:pt x="0" y="32050"/>
                      <a:pt x="2479" y="27119"/>
                    </a:cubicBezTo>
                    <a:cubicBezTo>
                      <a:pt x="4959" y="20956"/>
                      <a:pt x="8678" y="16025"/>
                      <a:pt x="12397" y="13560"/>
                    </a:cubicBezTo>
                    <a:cubicBezTo>
                      <a:pt x="16116" y="8629"/>
                      <a:pt x="21075" y="4931"/>
                      <a:pt x="26033" y="2466"/>
                    </a:cubicBezTo>
                    <a:cubicBezTo>
                      <a:pt x="30992" y="1233"/>
                      <a:pt x="37191" y="0"/>
                      <a:pt x="433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BFDC9C41-A27B-E546-B081-7ADCF1DC42AC}"/>
                  </a:ext>
                </a:extLst>
              </p:cNvPr>
              <p:cNvSpPr/>
              <p:nvPr/>
            </p:nvSpPr>
            <p:spPr>
              <a:xfrm>
                <a:off x="10544385" y="6948975"/>
                <a:ext cx="2500304" cy="29660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8" h="2381">
                    <a:moveTo>
                      <a:pt x="2008" y="2381"/>
                    </a:moveTo>
                    <a:lnTo>
                      <a:pt x="1996" y="2381"/>
                    </a:lnTo>
                    <a:lnTo>
                      <a:pt x="1996" y="11"/>
                    </a:lnTo>
                    <a:lnTo>
                      <a:pt x="11" y="11"/>
                    </a:lnTo>
                    <a:lnTo>
                      <a:pt x="11" y="2381"/>
                    </a:lnTo>
                    <a:lnTo>
                      <a:pt x="0" y="2381"/>
                    </a:lnTo>
                    <a:lnTo>
                      <a:pt x="0" y="0"/>
                    </a:lnTo>
                    <a:lnTo>
                      <a:pt x="20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0FBA3FB7-3D3D-444B-8FF9-69052E980400}"/>
                  </a:ext>
                </a:extLst>
              </p:cNvPr>
              <p:cNvSpPr/>
              <p:nvPr/>
            </p:nvSpPr>
            <p:spPr>
              <a:xfrm>
                <a:off x="10550614" y="6669819"/>
                <a:ext cx="2486600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7" h="144">
                    <a:moveTo>
                      <a:pt x="1997" y="93"/>
                    </a:moveTo>
                    <a:cubicBezTo>
                      <a:pt x="1997" y="68"/>
                      <a:pt x="1987" y="45"/>
                      <a:pt x="1970" y="27"/>
                    </a:cubicBezTo>
                    <a:cubicBezTo>
                      <a:pt x="1953" y="11"/>
                      <a:pt x="1930" y="0"/>
                      <a:pt x="1904" y="0"/>
                    </a:cubicBezTo>
                    <a:lnTo>
                      <a:pt x="999" y="0"/>
                    </a:lnTo>
                    <a:lnTo>
                      <a:pt x="93" y="0"/>
                    </a:lnTo>
                    <a:cubicBezTo>
                      <a:pt x="67" y="0"/>
                      <a:pt x="44" y="11"/>
                      <a:pt x="28" y="27"/>
                    </a:cubicBezTo>
                    <a:cubicBezTo>
                      <a:pt x="10" y="45"/>
                      <a:pt x="0" y="68"/>
                      <a:pt x="0" y="93"/>
                    </a:cubicBezTo>
                    <a:lnTo>
                      <a:pt x="0" y="144"/>
                    </a:lnTo>
                    <a:lnTo>
                      <a:pt x="1997" y="14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B286BEE1-3378-9749-A0AF-67EED233A374}"/>
                  </a:ext>
                </a:extLst>
              </p:cNvPr>
              <p:cNvSpPr/>
              <p:nvPr/>
            </p:nvSpPr>
            <p:spPr>
              <a:xfrm>
                <a:off x="10544385" y="6662342"/>
                <a:ext cx="2500304" cy="193166"/>
              </a:xfrm>
              <a:custGeom>
                <a:avLst/>
                <a:gdLst>
                  <a:gd name="connsiteX0" fmla="*/ 122032 w 2500304"/>
                  <a:gd name="connsiteY0" fmla="*/ 14955 h 193166"/>
                  <a:gd name="connsiteX1" fmla="*/ 46077 w 2500304"/>
                  <a:gd name="connsiteY1" fmla="*/ 47112 h 193166"/>
                  <a:gd name="connsiteX2" fmla="*/ 13703 w 2500304"/>
                  <a:gd name="connsiteY2" fmla="*/ 122556 h 193166"/>
                  <a:gd name="connsiteX3" fmla="*/ 13703 w 2500304"/>
                  <a:gd name="connsiteY3" fmla="*/ 178211 h 193166"/>
                  <a:gd name="connsiteX4" fmla="*/ 2485354 w 2500304"/>
                  <a:gd name="connsiteY4" fmla="*/ 178211 h 193166"/>
                  <a:gd name="connsiteX5" fmla="*/ 2485354 w 2500304"/>
                  <a:gd name="connsiteY5" fmla="*/ 122556 h 193166"/>
                  <a:gd name="connsiteX6" fmla="*/ 2454225 w 2500304"/>
                  <a:gd name="connsiteY6" fmla="*/ 47112 h 193166"/>
                  <a:gd name="connsiteX7" fmla="*/ 2377025 w 2500304"/>
                  <a:gd name="connsiteY7" fmla="*/ 14955 h 193166"/>
                  <a:gd name="connsiteX8" fmla="*/ 122027 w 2500304"/>
                  <a:gd name="connsiteY8" fmla="*/ 0 h 193166"/>
                  <a:gd name="connsiteX9" fmla="*/ 2377032 w 2500304"/>
                  <a:gd name="connsiteY9" fmla="*/ 0 h 193166"/>
                  <a:gd name="connsiteX10" fmla="*/ 2464194 w 2500304"/>
                  <a:gd name="connsiteY10" fmla="*/ 37148 h 193166"/>
                  <a:gd name="connsiteX11" fmla="*/ 2500304 w 2500304"/>
                  <a:gd name="connsiteY11" fmla="*/ 122586 h 193166"/>
                  <a:gd name="connsiteX12" fmla="*/ 2500304 w 2500304"/>
                  <a:gd name="connsiteY12" fmla="*/ 193166 h 193166"/>
                  <a:gd name="connsiteX13" fmla="*/ 0 w 2500304"/>
                  <a:gd name="connsiteY13" fmla="*/ 193166 h 193166"/>
                  <a:gd name="connsiteX14" fmla="*/ 0 w 2500304"/>
                  <a:gd name="connsiteY14" fmla="*/ 122586 h 193166"/>
                  <a:gd name="connsiteX15" fmla="*/ 34865 w 2500304"/>
                  <a:gd name="connsiteY15" fmla="*/ 37148 h 193166"/>
                  <a:gd name="connsiteX16" fmla="*/ 122027 w 2500304"/>
                  <a:gd name="connsiteY16" fmla="*/ 0 h 19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0304" h="193166">
                    <a:moveTo>
                      <a:pt x="122032" y="14955"/>
                    </a:moveTo>
                    <a:cubicBezTo>
                      <a:pt x="93394" y="14955"/>
                      <a:pt x="66000" y="26086"/>
                      <a:pt x="46077" y="47112"/>
                    </a:cubicBezTo>
                    <a:cubicBezTo>
                      <a:pt x="24909" y="66900"/>
                      <a:pt x="13703" y="94110"/>
                      <a:pt x="13703" y="122556"/>
                    </a:cubicBezTo>
                    <a:lnTo>
                      <a:pt x="13703" y="178211"/>
                    </a:lnTo>
                    <a:lnTo>
                      <a:pt x="2485354" y="178211"/>
                    </a:lnTo>
                    <a:lnTo>
                      <a:pt x="2485354" y="122556"/>
                    </a:lnTo>
                    <a:cubicBezTo>
                      <a:pt x="2485354" y="94110"/>
                      <a:pt x="2474147" y="66900"/>
                      <a:pt x="2454225" y="47112"/>
                    </a:cubicBezTo>
                    <a:cubicBezTo>
                      <a:pt x="2433057" y="26086"/>
                      <a:pt x="2406909" y="14955"/>
                      <a:pt x="2377025" y="14955"/>
                    </a:cubicBezTo>
                    <a:close/>
                    <a:moveTo>
                      <a:pt x="122027" y="0"/>
                    </a:moveTo>
                    <a:lnTo>
                      <a:pt x="2377032" y="0"/>
                    </a:lnTo>
                    <a:cubicBezTo>
                      <a:pt x="2410652" y="0"/>
                      <a:pt x="2440536" y="13621"/>
                      <a:pt x="2464194" y="37148"/>
                    </a:cubicBezTo>
                    <a:cubicBezTo>
                      <a:pt x="2487852" y="59436"/>
                      <a:pt x="2500304" y="89154"/>
                      <a:pt x="2500304" y="122586"/>
                    </a:cubicBezTo>
                    <a:lnTo>
                      <a:pt x="2500304" y="193166"/>
                    </a:lnTo>
                    <a:lnTo>
                      <a:pt x="0" y="193166"/>
                    </a:lnTo>
                    <a:lnTo>
                      <a:pt x="0" y="122586"/>
                    </a:lnTo>
                    <a:cubicBezTo>
                      <a:pt x="0" y="89154"/>
                      <a:pt x="12452" y="59436"/>
                      <a:pt x="34865" y="37148"/>
                    </a:cubicBezTo>
                    <a:cubicBezTo>
                      <a:pt x="58523" y="13621"/>
                      <a:pt x="89652" y="0"/>
                      <a:pt x="1220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97723F1B-3B6F-C047-9453-220B04B13610}"/>
                  </a:ext>
                </a:extLst>
              </p:cNvPr>
              <p:cNvSpPr/>
              <p:nvPr/>
            </p:nvSpPr>
            <p:spPr>
              <a:xfrm>
                <a:off x="10550614" y="6849276"/>
                <a:ext cx="2486600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7" h="87">
                    <a:moveTo>
                      <a:pt x="0" y="0"/>
                    </a:moveTo>
                    <a:lnTo>
                      <a:pt x="0" y="18"/>
                    </a:lnTo>
                    <a:lnTo>
                      <a:pt x="0" y="87"/>
                    </a:lnTo>
                    <a:lnTo>
                      <a:pt x="999" y="87"/>
                    </a:lnTo>
                    <a:lnTo>
                      <a:pt x="1997" y="87"/>
                    </a:lnTo>
                    <a:lnTo>
                      <a:pt x="1997" y="18"/>
                    </a:lnTo>
                    <a:lnTo>
                      <a:pt x="199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C8D590CE-CF9F-C947-82F0-0F42C026C46D}"/>
                  </a:ext>
                </a:extLst>
              </p:cNvPr>
              <p:cNvSpPr/>
              <p:nvPr/>
            </p:nvSpPr>
            <p:spPr>
              <a:xfrm>
                <a:off x="10544385" y="6841799"/>
                <a:ext cx="2500304" cy="120884"/>
              </a:xfrm>
              <a:custGeom>
                <a:avLst/>
                <a:gdLst>
                  <a:gd name="connsiteX0" fmla="*/ 13703 w 2500304"/>
                  <a:gd name="connsiteY0" fmla="*/ 14955 h 120884"/>
                  <a:gd name="connsiteX1" fmla="*/ 13703 w 2500304"/>
                  <a:gd name="connsiteY1" fmla="*/ 107176 h 120884"/>
                  <a:gd name="connsiteX2" fmla="*/ 2485354 w 2500304"/>
                  <a:gd name="connsiteY2" fmla="*/ 107176 h 120884"/>
                  <a:gd name="connsiteX3" fmla="*/ 2485354 w 2500304"/>
                  <a:gd name="connsiteY3" fmla="*/ 14955 h 120884"/>
                  <a:gd name="connsiteX4" fmla="*/ 0 w 2500304"/>
                  <a:gd name="connsiteY4" fmla="*/ 0 h 120884"/>
                  <a:gd name="connsiteX5" fmla="*/ 2500304 w 2500304"/>
                  <a:gd name="connsiteY5" fmla="*/ 0 h 120884"/>
                  <a:gd name="connsiteX6" fmla="*/ 2500304 w 2500304"/>
                  <a:gd name="connsiteY6" fmla="*/ 120884 h 120884"/>
                  <a:gd name="connsiteX7" fmla="*/ 0 w 2500304"/>
                  <a:gd name="connsiteY7" fmla="*/ 120884 h 12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00304" h="120884">
                    <a:moveTo>
                      <a:pt x="13703" y="14955"/>
                    </a:moveTo>
                    <a:lnTo>
                      <a:pt x="13703" y="107176"/>
                    </a:lnTo>
                    <a:lnTo>
                      <a:pt x="2485354" y="107176"/>
                    </a:lnTo>
                    <a:lnTo>
                      <a:pt x="2485354" y="14955"/>
                    </a:lnTo>
                    <a:close/>
                    <a:moveTo>
                      <a:pt x="0" y="0"/>
                    </a:moveTo>
                    <a:lnTo>
                      <a:pt x="2500304" y="0"/>
                    </a:lnTo>
                    <a:lnTo>
                      <a:pt x="2500304" y="120884"/>
                    </a:lnTo>
                    <a:lnTo>
                      <a:pt x="0" y="12088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5C1471F3-310E-5842-9068-219990961F3E}"/>
                  </a:ext>
                </a:extLst>
              </p:cNvPr>
              <p:cNvSpPr/>
              <p:nvPr/>
            </p:nvSpPr>
            <p:spPr>
              <a:xfrm>
                <a:off x="10550614" y="6669819"/>
                <a:ext cx="2486600" cy="178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7" h="144">
                    <a:moveTo>
                      <a:pt x="1997" y="93"/>
                    </a:moveTo>
                    <a:cubicBezTo>
                      <a:pt x="1997" y="68"/>
                      <a:pt x="1987" y="45"/>
                      <a:pt x="1970" y="27"/>
                    </a:cubicBezTo>
                    <a:cubicBezTo>
                      <a:pt x="1953" y="11"/>
                      <a:pt x="1930" y="0"/>
                      <a:pt x="1904" y="0"/>
                    </a:cubicBezTo>
                    <a:lnTo>
                      <a:pt x="999" y="0"/>
                    </a:lnTo>
                    <a:lnTo>
                      <a:pt x="93" y="0"/>
                    </a:lnTo>
                    <a:cubicBezTo>
                      <a:pt x="67" y="0"/>
                      <a:pt x="44" y="11"/>
                      <a:pt x="28" y="27"/>
                    </a:cubicBezTo>
                    <a:cubicBezTo>
                      <a:pt x="10" y="45"/>
                      <a:pt x="0" y="68"/>
                      <a:pt x="0" y="93"/>
                    </a:cubicBezTo>
                    <a:lnTo>
                      <a:pt x="0" y="144"/>
                    </a:lnTo>
                    <a:lnTo>
                      <a:pt x="1997" y="14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B3A6E0F9-7195-8241-89E0-B3979E529946}"/>
                  </a:ext>
                </a:extLst>
              </p:cNvPr>
              <p:cNvSpPr/>
              <p:nvPr/>
            </p:nvSpPr>
            <p:spPr>
              <a:xfrm>
                <a:off x="11304318" y="6956452"/>
                <a:ext cx="13704" cy="2958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375">
                    <a:moveTo>
                      <a:pt x="12" y="2375"/>
                    </a:moveTo>
                    <a:lnTo>
                      <a:pt x="0" y="2375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E9BE1825-119B-B347-AC58-6608D7008C84}"/>
                  </a:ext>
                </a:extLst>
              </p:cNvPr>
              <p:cNvSpPr/>
              <p:nvPr/>
            </p:nvSpPr>
            <p:spPr>
              <a:xfrm>
                <a:off x="12268560" y="6956452"/>
                <a:ext cx="13704" cy="2958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375">
                    <a:moveTo>
                      <a:pt x="12" y="2375"/>
                    </a:moveTo>
                    <a:lnTo>
                      <a:pt x="0" y="2375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970A65B-33CC-FA48-B904-479A12ACD981}"/>
                </a:ext>
              </a:extLst>
            </p:cNvPr>
            <p:cNvGrpSpPr/>
            <p:nvPr/>
          </p:nvGrpSpPr>
          <p:grpSpPr>
            <a:xfrm>
              <a:off x="13524318" y="6196252"/>
              <a:ext cx="1574681" cy="3718748"/>
              <a:chOff x="13524318" y="6196252"/>
              <a:chExt cx="1574681" cy="3718748"/>
            </a:xfrm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F9E0D194-92E6-3649-93DE-BFD94F3DC8F8}"/>
                  </a:ext>
                </a:extLst>
              </p:cNvPr>
              <p:cNvSpPr/>
              <p:nvPr/>
            </p:nvSpPr>
            <p:spPr>
              <a:xfrm>
                <a:off x="13651389" y="6203730"/>
                <a:ext cx="361280" cy="802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1" h="645">
                    <a:moveTo>
                      <a:pt x="291" y="0"/>
                    </a:moveTo>
                    <a:lnTo>
                      <a:pt x="147" y="0"/>
                    </a:lnTo>
                    <a:cubicBezTo>
                      <a:pt x="133" y="0"/>
                      <a:pt x="120" y="5"/>
                      <a:pt x="111" y="13"/>
                    </a:cubicBezTo>
                    <a:cubicBezTo>
                      <a:pt x="101" y="22"/>
                      <a:pt x="93" y="34"/>
                      <a:pt x="91" y="48"/>
                    </a:cubicBezTo>
                    <a:lnTo>
                      <a:pt x="45" y="347"/>
                    </a:lnTo>
                    <a:lnTo>
                      <a:pt x="0" y="645"/>
                    </a:lnTo>
                    <a:lnTo>
                      <a:pt x="146" y="645"/>
                    </a:lnTo>
                    <a:lnTo>
                      <a:pt x="291" y="64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38B612C6-F3C3-B04D-8787-1C8DB128BF3C}"/>
                  </a:ext>
                </a:extLst>
              </p:cNvPr>
              <p:cNvSpPr/>
              <p:nvPr/>
            </p:nvSpPr>
            <p:spPr>
              <a:xfrm>
                <a:off x="13642669" y="6196252"/>
                <a:ext cx="377475" cy="817526"/>
              </a:xfrm>
              <a:custGeom>
                <a:avLst/>
                <a:gdLst>
                  <a:gd name="connsiteX0" fmla="*/ 191227 w 377475"/>
                  <a:gd name="connsiteY0" fmla="*/ 14955 h 817526"/>
                  <a:gd name="connsiteX1" fmla="*/ 150263 w 377475"/>
                  <a:gd name="connsiteY1" fmla="*/ 29886 h 817526"/>
                  <a:gd name="connsiteX2" fmla="*/ 129160 w 377475"/>
                  <a:gd name="connsiteY2" fmla="*/ 67214 h 817526"/>
                  <a:gd name="connsiteX3" fmla="*/ 17441 w 377475"/>
                  <a:gd name="connsiteY3" fmla="*/ 803818 h 817526"/>
                  <a:gd name="connsiteX4" fmla="*/ 363771 w 377475"/>
                  <a:gd name="connsiteY4" fmla="*/ 803818 h 817526"/>
                  <a:gd name="connsiteX5" fmla="*/ 363771 w 377475"/>
                  <a:gd name="connsiteY5" fmla="*/ 14955 h 817526"/>
                  <a:gd name="connsiteX6" fmla="*/ 191221 w 377475"/>
                  <a:gd name="connsiteY6" fmla="*/ 0 h 817526"/>
                  <a:gd name="connsiteX7" fmla="*/ 377475 w 377475"/>
                  <a:gd name="connsiteY7" fmla="*/ 0 h 817526"/>
                  <a:gd name="connsiteX8" fmla="*/ 377475 w 377475"/>
                  <a:gd name="connsiteY8" fmla="*/ 817526 h 817526"/>
                  <a:gd name="connsiteX9" fmla="*/ 0 w 377475"/>
                  <a:gd name="connsiteY9" fmla="*/ 817526 h 817526"/>
                  <a:gd name="connsiteX10" fmla="*/ 114236 w 377475"/>
                  <a:gd name="connsiteY10" fmla="*/ 65950 h 817526"/>
                  <a:gd name="connsiteX11" fmla="*/ 141553 w 377475"/>
                  <a:gd name="connsiteY11" fmla="*/ 18665 h 817526"/>
                  <a:gd name="connsiteX12" fmla="*/ 191221 w 377475"/>
                  <a:gd name="connsiteY12" fmla="*/ 0 h 81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475" h="817526">
                    <a:moveTo>
                      <a:pt x="191227" y="14955"/>
                    </a:moveTo>
                    <a:cubicBezTo>
                      <a:pt x="176331" y="14955"/>
                      <a:pt x="161435" y="19932"/>
                      <a:pt x="150263" y="29886"/>
                    </a:cubicBezTo>
                    <a:cubicBezTo>
                      <a:pt x="139091" y="39841"/>
                      <a:pt x="131643" y="53527"/>
                      <a:pt x="129160" y="67214"/>
                    </a:cubicBezTo>
                    <a:lnTo>
                      <a:pt x="17441" y="803818"/>
                    </a:lnTo>
                    <a:lnTo>
                      <a:pt x="363771" y="803818"/>
                    </a:lnTo>
                    <a:lnTo>
                      <a:pt x="363771" y="14955"/>
                    </a:lnTo>
                    <a:close/>
                    <a:moveTo>
                      <a:pt x="191221" y="0"/>
                    </a:moveTo>
                    <a:lnTo>
                      <a:pt x="377475" y="0"/>
                    </a:lnTo>
                    <a:lnTo>
                      <a:pt x="377475" y="817526"/>
                    </a:lnTo>
                    <a:lnTo>
                      <a:pt x="0" y="817526"/>
                    </a:lnTo>
                    <a:lnTo>
                      <a:pt x="114236" y="65950"/>
                    </a:lnTo>
                    <a:cubicBezTo>
                      <a:pt x="117961" y="47285"/>
                      <a:pt x="126653" y="29864"/>
                      <a:pt x="141553" y="18665"/>
                    </a:cubicBezTo>
                    <a:cubicBezTo>
                      <a:pt x="155212" y="6222"/>
                      <a:pt x="172595" y="0"/>
                      <a:pt x="1912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0A1DA37E-033F-8B49-B3EF-CF0A0207DAFE}"/>
                  </a:ext>
                </a:extLst>
              </p:cNvPr>
              <p:cNvSpPr/>
              <p:nvPr/>
            </p:nvSpPr>
            <p:spPr>
              <a:xfrm>
                <a:off x="13524318" y="7324090"/>
                <a:ext cx="1574681" cy="25909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5" h="2080">
                    <a:moveTo>
                      <a:pt x="1265" y="2080"/>
                    </a:moveTo>
                    <a:lnTo>
                      <a:pt x="1254" y="2080"/>
                    </a:lnTo>
                    <a:lnTo>
                      <a:pt x="1254" y="12"/>
                    </a:lnTo>
                    <a:lnTo>
                      <a:pt x="12" y="12"/>
                    </a:lnTo>
                    <a:lnTo>
                      <a:pt x="12" y="2080"/>
                    </a:lnTo>
                    <a:lnTo>
                      <a:pt x="0" y="2080"/>
                    </a:lnTo>
                    <a:lnTo>
                      <a:pt x="0" y="0"/>
                    </a:lnTo>
                    <a:lnTo>
                      <a:pt x="126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8C1596A-269B-A143-ACF7-8C5FF6F60642}"/>
                  </a:ext>
                </a:extLst>
              </p:cNvPr>
              <p:cNvSpPr/>
              <p:nvPr/>
            </p:nvSpPr>
            <p:spPr>
              <a:xfrm>
                <a:off x="14018898" y="7331567"/>
                <a:ext cx="12458" cy="25834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074">
                    <a:moveTo>
                      <a:pt x="11" y="2074"/>
                    </a:moveTo>
                    <a:lnTo>
                      <a:pt x="0" y="2074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130E1B86-DD22-5B45-A94D-90115CB85868}"/>
                  </a:ext>
                </a:extLst>
              </p:cNvPr>
              <p:cNvSpPr/>
              <p:nvPr/>
            </p:nvSpPr>
            <p:spPr>
              <a:xfrm>
                <a:off x="14593208" y="7331567"/>
                <a:ext cx="12458" cy="25834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2074">
                    <a:moveTo>
                      <a:pt x="11" y="2074"/>
                    </a:moveTo>
                    <a:lnTo>
                      <a:pt x="0" y="2074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306175AE-784E-B643-92F5-3DE8E089B22C}"/>
                  </a:ext>
                </a:extLst>
              </p:cNvPr>
              <p:cNvSpPr/>
              <p:nvPr/>
            </p:nvSpPr>
            <p:spPr>
              <a:xfrm>
                <a:off x="13531793" y="7006301"/>
                <a:ext cx="1559731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3" h="168">
                    <a:moveTo>
                      <a:pt x="1253" y="104"/>
                    </a:moveTo>
                    <a:cubicBezTo>
                      <a:pt x="1253" y="75"/>
                      <a:pt x="1242" y="49"/>
                      <a:pt x="1224" y="31"/>
                    </a:cubicBezTo>
                    <a:cubicBezTo>
                      <a:pt x="1205" y="12"/>
                      <a:pt x="1179" y="0"/>
                      <a:pt x="1151" y="0"/>
                    </a:cubicBezTo>
                    <a:lnTo>
                      <a:pt x="627" y="0"/>
                    </a:lnTo>
                    <a:lnTo>
                      <a:pt x="102" y="0"/>
                    </a:lnTo>
                    <a:cubicBezTo>
                      <a:pt x="74" y="0"/>
                      <a:pt x="49" y="12"/>
                      <a:pt x="30" y="31"/>
                    </a:cubicBezTo>
                    <a:cubicBezTo>
                      <a:pt x="11" y="49"/>
                      <a:pt x="0" y="75"/>
                      <a:pt x="0" y="104"/>
                    </a:cubicBezTo>
                    <a:lnTo>
                      <a:pt x="0" y="168"/>
                    </a:lnTo>
                    <a:lnTo>
                      <a:pt x="1253" y="16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51BB521F-E407-5940-B856-C2F283E5F739}"/>
                  </a:ext>
                </a:extLst>
              </p:cNvPr>
              <p:cNvSpPr/>
              <p:nvPr/>
            </p:nvSpPr>
            <p:spPr>
              <a:xfrm>
                <a:off x="13524318" y="7000070"/>
                <a:ext cx="1574681" cy="220583"/>
              </a:xfrm>
              <a:custGeom>
                <a:avLst/>
                <a:gdLst>
                  <a:gd name="connsiteX0" fmla="*/ 134449 w 1574681"/>
                  <a:gd name="connsiteY0" fmla="*/ 13709 h 220583"/>
                  <a:gd name="connsiteX1" fmla="*/ 49804 w 1574681"/>
                  <a:gd name="connsiteY1" fmla="*/ 48380 h 220583"/>
                  <a:gd name="connsiteX2" fmla="*/ 14950 w 1574681"/>
                  <a:gd name="connsiteY2" fmla="*/ 135057 h 220583"/>
                  <a:gd name="connsiteX3" fmla="*/ 14950 w 1574681"/>
                  <a:gd name="connsiteY3" fmla="*/ 206875 h 220583"/>
                  <a:gd name="connsiteX4" fmla="*/ 1560974 w 1574681"/>
                  <a:gd name="connsiteY4" fmla="*/ 206875 h 220583"/>
                  <a:gd name="connsiteX5" fmla="*/ 1560974 w 1574681"/>
                  <a:gd name="connsiteY5" fmla="*/ 135057 h 220583"/>
                  <a:gd name="connsiteX6" fmla="*/ 1524875 w 1574681"/>
                  <a:gd name="connsiteY6" fmla="*/ 48380 h 220583"/>
                  <a:gd name="connsiteX7" fmla="*/ 1440230 w 1574681"/>
                  <a:gd name="connsiteY7" fmla="*/ 13709 h 220583"/>
                  <a:gd name="connsiteX8" fmla="*/ 134439 w 1574681"/>
                  <a:gd name="connsiteY8" fmla="*/ 0 h 220583"/>
                  <a:gd name="connsiteX9" fmla="*/ 1440242 w 1574681"/>
                  <a:gd name="connsiteY9" fmla="*/ 0 h 220583"/>
                  <a:gd name="connsiteX10" fmla="*/ 1536092 w 1574681"/>
                  <a:gd name="connsiteY10" fmla="*/ 39656 h 220583"/>
                  <a:gd name="connsiteX11" fmla="*/ 1574681 w 1574681"/>
                  <a:gd name="connsiteY11" fmla="*/ 135076 h 220583"/>
                  <a:gd name="connsiteX12" fmla="*/ 1574681 w 1574681"/>
                  <a:gd name="connsiteY12" fmla="*/ 220583 h 220583"/>
                  <a:gd name="connsiteX13" fmla="*/ 0 w 1574681"/>
                  <a:gd name="connsiteY13" fmla="*/ 220583 h 220583"/>
                  <a:gd name="connsiteX14" fmla="*/ 0 w 1574681"/>
                  <a:gd name="connsiteY14" fmla="*/ 135076 h 220583"/>
                  <a:gd name="connsiteX15" fmla="*/ 39834 w 1574681"/>
                  <a:gd name="connsiteY15" fmla="*/ 39656 h 220583"/>
                  <a:gd name="connsiteX16" fmla="*/ 134439 w 1574681"/>
                  <a:gd name="connsiteY16" fmla="*/ 0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74681" h="220583">
                    <a:moveTo>
                      <a:pt x="134449" y="13709"/>
                    </a:moveTo>
                    <a:cubicBezTo>
                      <a:pt x="103330" y="13709"/>
                      <a:pt x="72210" y="26092"/>
                      <a:pt x="49804" y="48380"/>
                    </a:cubicBezTo>
                    <a:cubicBezTo>
                      <a:pt x="27398" y="71907"/>
                      <a:pt x="14950" y="101625"/>
                      <a:pt x="14950" y="135057"/>
                    </a:cubicBezTo>
                    <a:lnTo>
                      <a:pt x="14950" y="206875"/>
                    </a:lnTo>
                    <a:lnTo>
                      <a:pt x="1560974" y="206875"/>
                    </a:lnTo>
                    <a:lnTo>
                      <a:pt x="1560974" y="135057"/>
                    </a:lnTo>
                    <a:cubicBezTo>
                      <a:pt x="1560974" y="101625"/>
                      <a:pt x="1547281" y="71907"/>
                      <a:pt x="1524875" y="48380"/>
                    </a:cubicBezTo>
                    <a:cubicBezTo>
                      <a:pt x="1502469" y="26092"/>
                      <a:pt x="1472594" y="13709"/>
                      <a:pt x="1440230" y="13709"/>
                    </a:cubicBezTo>
                    <a:close/>
                    <a:moveTo>
                      <a:pt x="134439" y="0"/>
                    </a:moveTo>
                    <a:lnTo>
                      <a:pt x="1440242" y="0"/>
                    </a:lnTo>
                    <a:cubicBezTo>
                      <a:pt x="1476341" y="0"/>
                      <a:pt x="1509951" y="13632"/>
                      <a:pt x="1536092" y="39656"/>
                    </a:cubicBezTo>
                    <a:cubicBezTo>
                      <a:pt x="1560988" y="64440"/>
                      <a:pt x="1574681" y="97899"/>
                      <a:pt x="1574681" y="135076"/>
                    </a:cubicBezTo>
                    <a:lnTo>
                      <a:pt x="1574681" y="220583"/>
                    </a:lnTo>
                    <a:lnTo>
                      <a:pt x="0" y="220583"/>
                    </a:lnTo>
                    <a:lnTo>
                      <a:pt x="0" y="135076"/>
                    </a:lnTo>
                    <a:cubicBezTo>
                      <a:pt x="0" y="97899"/>
                      <a:pt x="13693" y="64440"/>
                      <a:pt x="39834" y="39656"/>
                    </a:cubicBezTo>
                    <a:cubicBezTo>
                      <a:pt x="64730" y="13632"/>
                      <a:pt x="99585" y="0"/>
                      <a:pt x="1344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DA678A6E-DB58-FC41-B6DE-D26E03D30E84}"/>
                  </a:ext>
                </a:extLst>
              </p:cNvPr>
              <p:cNvSpPr/>
              <p:nvPr/>
            </p:nvSpPr>
            <p:spPr>
              <a:xfrm>
                <a:off x="13531793" y="7215668"/>
                <a:ext cx="1559731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3" h="93">
                    <a:moveTo>
                      <a:pt x="0" y="0"/>
                    </a:moveTo>
                    <a:lnTo>
                      <a:pt x="0" y="14"/>
                    </a:lnTo>
                    <a:lnTo>
                      <a:pt x="0" y="93"/>
                    </a:lnTo>
                    <a:lnTo>
                      <a:pt x="627" y="93"/>
                    </a:lnTo>
                    <a:lnTo>
                      <a:pt x="1253" y="93"/>
                    </a:lnTo>
                    <a:lnTo>
                      <a:pt x="1253" y="14"/>
                    </a:lnTo>
                    <a:lnTo>
                      <a:pt x="125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BA94F108-B9EA-814B-BA37-9B5F98DD74F6}"/>
                  </a:ext>
                </a:extLst>
              </p:cNvPr>
              <p:cNvSpPr/>
              <p:nvPr/>
            </p:nvSpPr>
            <p:spPr>
              <a:xfrm>
                <a:off x="13524318" y="7208190"/>
                <a:ext cx="1574681" cy="129608"/>
              </a:xfrm>
              <a:custGeom>
                <a:avLst/>
                <a:gdLst>
                  <a:gd name="connsiteX0" fmla="*/ 14950 w 1574681"/>
                  <a:gd name="connsiteY0" fmla="*/ 13709 h 129608"/>
                  <a:gd name="connsiteX1" fmla="*/ 14950 w 1574681"/>
                  <a:gd name="connsiteY1" fmla="*/ 114654 h 129608"/>
                  <a:gd name="connsiteX2" fmla="*/ 1560974 w 1574681"/>
                  <a:gd name="connsiteY2" fmla="*/ 114654 h 129608"/>
                  <a:gd name="connsiteX3" fmla="*/ 1560974 w 1574681"/>
                  <a:gd name="connsiteY3" fmla="*/ 13709 h 129608"/>
                  <a:gd name="connsiteX4" fmla="*/ 0 w 1574681"/>
                  <a:gd name="connsiteY4" fmla="*/ 0 h 129608"/>
                  <a:gd name="connsiteX5" fmla="*/ 1574681 w 1574681"/>
                  <a:gd name="connsiteY5" fmla="*/ 0 h 129608"/>
                  <a:gd name="connsiteX6" fmla="*/ 1574681 w 1574681"/>
                  <a:gd name="connsiteY6" fmla="*/ 129608 h 129608"/>
                  <a:gd name="connsiteX7" fmla="*/ 0 w 1574681"/>
                  <a:gd name="connsiteY7" fmla="*/ 129608 h 12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4681" h="129608">
                    <a:moveTo>
                      <a:pt x="14950" y="13709"/>
                    </a:moveTo>
                    <a:lnTo>
                      <a:pt x="14950" y="114654"/>
                    </a:lnTo>
                    <a:lnTo>
                      <a:pt x="1560974" y="114654"/>
                    </a:lnTo>
                    <a:lnTo>
                      <a:pt x="1560974" y="13709"/>
                    </a:lnTo>
                    <a:close/>
                    <a:moveTo>
                      <a:pt x="0" y="0"/>
                    </a:moveTo>
                    <a:lnTo>
                      <a:pt x="1574681" y="0"/>
                    </a:lnTo>
                    <a:lnTo>
                      <a:pt x="1574681" y="129608"/>
                    </a:lnTo>
                    <a:lnTo>
                      <a:pt x="0" y="12960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AB73736-16C1-134B-8ED9-264E306FE032}"/>
                  </a:ext>
                </a:extLst>
              </p:cNvPr>
              <p:cNvSpPr/>
              <p:nvPr/>
            </p:nvSpPr>
            <p:spPr>
              <a:xfrm>
                <a:off x="13531793" y="7006301"/>
                <a:ext cx="1559731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3" h="168">
                    <a:moveTo>
                      <a:pt x="1253" y="104"/>
                    </a:moveTo>
                    <a:cubicBezTo>
                      <a:pt x="1253" y="75"/>
                      <a:pt x="1242" y="49"/>
                      <a:pt x="1224" y="31"/>
                    </a:cubicBezTo>
                    <a:cubicBezTo>
                      <a:pt x="1205" y="12"/>
                      <a:pt x="1179" y="0"/>
                      <a:pt x="1151" y="0"/>
                    </a:cubicBezTo>
                    <a:lnTo>
                      <a:pt x="627" y="0"/>
                    </a:lnTo>
                    <a:lnTo>
                      <a:pt x="102" y="0"/>
                    </a:lnTo>
                    <a:cubicBezTo>
                      <a:pt x="74" y="0"/>
                      <a:pt x="49" y="12"/>
                      <a:pt x="30" y="31"/>
                    </a:cubicBezTo>
                    <a:cubicBezTo>
                      <a:pt x="11" y="49"/>
                      <a:pt x="0" y="75"/>
                      <a:pt x="0" y="104"/>
                    </a:cubicBezTo>
                    <a:lnTo>
                      <a:pt x="0" y="168"/>
                    </a:lnTo>
                    <a:lnTo>
                      <a:pt x="1253" y="16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3BBFCA97-FA6D-D444-8727-86E8C8B169D5}"/>
                  </a:ext>
                </a:extLst>
              </p:cNvPr>
              <p:cNvSpPr/>
              <p:nvPr/>
            </p:nvSpPr>
            <p:spPr>
              <a:xfrm>
                <a:off x="13780952" y="6203730"/>
                <a:ext cx="1220876" cy="802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1" h="645">
                    <a:moveTo>
                      <a:pt x="936" y="0"/>
                    </a:moveTo>
                    <a:lnTo>
                      <a:pt x="490" y="0"/>
                    </a:lnTo>
                    <a:lnTo>
                      <a:pt x="44" y="0"/>
                    </a:lnTo>
                    <a:cubicBezTo>
                      <a:pt x="32" y="0"/>
                      <a:pt x="21" y="5"/>
                      <a:pt x="13" y="13"/>
                    </a:cubicBezTo>
                    <a:cubicBezTo>
                      <a:pt x="4" y="21"/>
                      <a:pt x="0" y="32"/>
                      <a:pt x="0" y="45"/>
                    </a:cubicBezTo>
                    <a:lnTo>
                      <a:pt x="0" y="322"/>
                    </a:lnTo>
                    <a:lnTo>
                      <a:pt x="0" y="601"/>
                    </a:lnTo>
                    <a:cubicBezTo>
                      <a:pt x="0" y="613"/>
                      <a:pt x="4" y="625"/>
                      <a:pt x="13" y="632"/>
                    </a:cubicBezTo>
                    <a:cubicBezTo>
                      <a:pt x="21" y="640"/>
                      <a:pt x="32" y="645"/>
                      <a:pt x="44" y="645"/>
                    </a:cubicBezTo>
                    <a:lnTo>
                      <a:pt x="490" y="645"/>
                    </a:lnTo>
                    <a:lnTo>
                      <a:pt x="936" y="645"/>
                    </a:lnTo>
                    <a:cubicBezTo>
                      <a:pt x="948" y="645"/>
                      <a:pt x="960" y="640"/>
                      <a:pt x="968" y="632"/>
                    </a:cubicBezTo>
                    <a:cubicBezTo>
                      <a:pt x="976" y="625"/>
                      <a:pt x="981" y="613"/>
                      <a:pt x="981" y="601"/>
                    </a:cubicBezTo>
                    <a:lnTo>
                      <a:pt x="981" y="322"/>
                    </a:lnTo>
                    <a:lnTo>
                      <a:pt x="981" y="45"/>
                    </a:lnTo>
                    <a:cubicBezTo>
                      <a:pt x="981" y="32"/>
                      <a:pt x="976" y="21"/>
                      <a:pt x="968" y="13"/>
                    </a:cubicBezTo>
                    <a:cubicBezTo>
                      <a:pt x="960" y="5"/>
                      <a:pt x="948" y="0"/>
                      <a:pt x="93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166A286D-5012-3549-B112-6776ACC6960A}"/>
                  </a:ext>
                </a:extLst>
              </p:cNvPr>
              <p:cNvSpPr/>
              <p:nvPr/>
            </p:nvSpPr>
            <p:spPr>
              <a:xfrm>
                <a:off x="13773477" y="6196252"/>
                <a:ext cx="1235825" cy="817526"/>
              </a:xfrm>
              <a:custGeom>
                <a:avLst/>
                <a:gdLst>
                  <a:gd name="connsiteX0" fmla="*/ 62240 w 1235825"/>
                  <a:gd name="connsiteY0" fmla="*/ 14955 h 817526"/>
                  <a:gd name="connsiteX1" fmla="*/ 28639 w 1235825"/>
                  <a:gd name="connsiteY1" fmla="*/ 28642 h 817526"/>
                  <a:gd name="connsiteX2" fmla="*/ 14949 w 1235825"/>
                  <a:gd name="connsiteY2" fmla="*/ 63482 h 817526"/>
                  <a:gd name="connsiteX3" fmla="*/ 14949 w 1235825"/>
                  <a:gd name="connsiteY3" fmla="*/ 755292 h 817526"/>
                  <a:gd name="connsiteX4" fmla="*/ 28639 w 1235825"/>
                  <a:gd name="connsiteY4" fmla="*/ 788887 h 817526"/>
                  <a:gd name="connsiteX5" fmla="*/ 62240 w 1235825"/>
                  <a:gd name="connsiteY5" fmla="*/ 803818 h 817526"/>
                  <a:gd name="connsiteX6" fmla="*/ 1172339 w 1235825"/>
                  <a:gd name="connsiteY6" fmla="*/ 803818 h 817526"/>
                  <a:gd name="connsiteX7" fmla="*/ 1205941 w 1235825"/>
                  <a:gd name="connsiteY7" fmla="*/ 788887 h 817526"/>
                  <a:gd name="connsiteX8" fmla="*/ 1220875 w 1235825"/>
                  <a:gd name="connsiteY8" fmla="*/ 755292 h 817526"/>
                  <a:gd name="connsiteX9" fmla="*/ 1220875 w 1235825"/>
                  <a:gd name="connsiteY9" fmla="*/ 63482 h 817526"/>
                  <a:gd name="connsiteX10" fmla="*/ 1205941 w 1235825"/>
                  <a:gd name="connsiteY10" fmla="*/ 28642 h 817526"/>
                  <a:gd name="connsiteX11" fmla="*/ 1172339 w 1235825"/>
                  <a:gd name="connsiteY11" fmla="*/ 14955 h 817526"/>
                  <a:gd name="connsiteX12" fmla="*/ 62227 w 1235825"/>
                  <a:gd name="connsiteY12" fmla="*/ 0 h 817526"/>
                  <a:gd name="connsiteX13" fmla="*/ 1172354 w 1235825"/>
                  <a:gd name="connsiteY13" fmla="*/ 0 h 817526"/>
                  <a:gd name="connsiteX14" fmla="*/ 1217157 w 1235825"/>
                  <a:gd name="connsiteY14" fmla="*/ 18665 h 817526"/>
                  <a:gd name="connsiteX15" fmla="*/ 1235825 w 1235825"/>
                  <a:gd name="connsiteY15" fmla="*/ 63461 h 817526"/>
                  <a:gd name="connsiteX16" fmla="*/ 1235825 w 1235825"/>
                  <a:gd name="connsiteY16" fmla="*/ 755310 h 817526"/>
                  <a:gd name="connsiteX17" fmla="*/ 1217157 w 1235825"/>
                  <a:gd name="connsiteY17" fmla="*/ 800106 h 817526"/>
                  <a:gd name="connsiteX18" fmla="*/ 1172354 w 1235825"/>
                  <a:gd name="connsiteY18" fmla="*/ 817526 h 817526"/>
                  <a:gd name="connsiteX19" fmla="*/ 62227 w 1235825"/>
                  <a:gd name="connsiteY19" fmla="*/ 817526 h 817526"/>
                  <a:gd name="connsiteX20" fmla="*/ 18668 w 1235825"/>
                  <a:gd name="connsiteY20" fmla="*/ 800106 h 817526"/>
                  <a:gd name="connsiteX21" fmla="*/ 0 w 1235825"/>
                  <a:gd name="connsiteY21" fmla="*/ 755310 h 817526"/>
                  <a:gd name="connsiteX22" fmla="*/ 0 w 1235825"/>
                  <a:gd name="connsiteY22" fmla="*/ 63461 h 817526"/>
                  <a:gd name="connsiteX23" fmla="*/ 18668 w 1235825"/>
                  <a:gd name="connsiteY23" fmla="*/ 18665 h 817526"/>
                  <a:gd name="connsiteX24" fmla="*/ 62227 w 1235825"/>
                  <a:gd name="connsiteY24" fmla="*/ 0 h 81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5825" h="817526">
                    <a:moveTo>
                      <a:pt x="62240" y="14955"/>
                    </a:moveTo>
                    <a:cubicBezTo>
                      <a:pt x="49795" y="14955"/>
                      <a:pt x="37350" y="19932"/>
                      <a:pt x="28639" y="28642"/>
                    </a:cubicBezTo>
                    <a:cubicBezTo>
                      <a:pt x="18683" y="37352"/>
                      <a:pt x="14949" y="49795"/>
                      <a:pt x="14949" y="63482"/>
                    </a:cubicBezTo>
                    <a:lnTo>
                      <a:pt x="14949" y="755292"/>
                    </a:lnTo>
                    <a:cubicBezTo>
                      <a:pt x="14949" y="767735"/>
                      <a:pt x="18683" y="780177"/>
                      <a:pt x="28639" y="788887"/>
                    </a:cubicBezTo>
                    <a:cubicBezTo>
                      <a:pt x="37350" y="798841"/>
                      <a:pt x="49795" y="803818"/>
                      <a:pt x="62240" y="803818"/>
                    </a:cubicBezTo>
                    <a:lnTo>
                      <a:pt x="1172339" y="803818"/>
                    </a:lnTo>
                    <a:cubicBezTo>
                      <a:pt x="1184784" y="803818"/>
                      <a:pt x="1197229" y="798841"/>
                      <a:pt x="1205941" y="788887"/>
                    </a:cubicBezTo>
                    <a:cubicBezTo>
                      <a:pt x="1215897" y="780177"/>
                      <a:pt x="1220875" y="767735"/>
                      <a:pt x="1220875" y="755292"/>
                    </a:cubicBezTo>
                    <a:lnTo>
                      <a:pt x="1220875" y="63482"/>
                    </a:lnTo>
                    <a:cubicBezTo>
                      <a:pt x="1220875" y="49795"/>
                      <a:pt x="1215897" y="37352"/>
                      <a:pt x="1205941" y="28642"/>
                    </a:cubicBezTo>
                    <a:cubicBezTo>
                      <a:pt x="1197229" y="19932"/>
                      <a:pt x="1184784" y="14955"/>
                      <a:pt x="1172339" y="14955"/>
                    </a:cubicBezTo>
                    <a:close/>
                    <a:moveTo>
                      <a:pt x="62227" y="0"/>
                    </a:moveTo>
                    <a:lnTo>
                      <a:pt x="1172354" y="0"/>
                    </a:lnTo>
                    <a:cubicBezTo>
                      <a:pt x="1188533" y="0"/>
                      <a:pt x="1204712" y="6222"/>
                      <a:pt x="1217157" y="18665"/>
                    </a:cubicBezTo>
                    <a:cubicBezTo>
                      <a:pt x="1228358" y="29864"/>
                      <a:pt x="1235825" y="46041"/>
                      <a:pt x="1235825" y="63461"/>
                    </a:cubicBezTo>
                    <a:lnTo>
                      <a:pt x="1235825" y="755310"/>
                    </a:lnTo>
                    <a:cubicBezTo>
                      <a:pt x="1235825" y="771486"/>
                      <a:pt x="1228358" y="787662"/>
                      <a:pt x="1217157" y="800106"/>
                    </a:cubicBezTo>
                    <a:cubicBezTo>
                      <a:pt x="1204712" y="811305"/>
                      <a:pt x="1188533" y="817526"/>
                      <a:pt x="1172354" y="817526"/>
                    </a:cubicBezTo>
                    <a:lnTo>
                      <a:pt x="62227" y="817526"/>
                    </a:lnTo>
                    <a:cubicBezTo>
                      <a:pt x="46048" y="817526"/>
                      <a:pt x="29869" y="811305"/>
                      <a:pt x="18668" y="800106"/>
                    </a:cubicBezTo>
                    <a:cubicBezTo>
                      <a:pt x="6223" y="787662"/>
                      <a:pt x="0" y="771486"/>
                      <a:pt x="0" y="755310"/>
                    </a:cubicBezTo>
                    <a:lnTo>
                      <a:pt x="0" y="63461"/>
                    </a:lnTo>
                    <a:cubicBezTo>
                      <a:pt x="0" y="46041"/>
                      <a:pt x="6223" y="29864"/>
                      <a:pt x="18668" y="18665"/>
                    </a:cubicBezTo>
                    <a:cubicBezTo>
                      <a:pt x="29869" y="6222"/>
                      <a:pt x="46048" y="0"/>
                      <a:pt x="62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C1BE9C2-4134-014D-A2E4-10E557BCB4F7}"/>
                  </a:ext>
                </a:extLst>
              </p:cNvPr>
              <p:cNvSpPr/>
              <p:nvPr/>
            </p:nvSpPr>
            <p:spPr>
              <a:xfrm>
                <a:off x="13832029" y="6249840"/>
                <a:ext cx="1118721" cy="651778"/>
              </a:xfrm>
              <a:custGeom>
                <a:avLst/>
                <a:gdLst>
                  <a:gd name="connsiteX0" fmla="*/ 14949 w 1118721"/>
                  <a:gd name="connsiteY0" fmla="*/ 16201 h 651778"/>
                  <a:gd name="connsiteX1" fmla="*/ 14949 w 1118721"/>
                  <a:gd name="connsiteY1" fmla="*/ 636823 h 651778"/>
                  <a:gd name="connsiteX2" fmla="*/ 1103771 w 1118721"/>
                  <a:gd name="connsiteY2" fmla="*/ 636823 h 651778"/>
                  <a:gd name="connsiteX3" fmla="*/ 1103771 w 1118721"/>
                  <a:gd name="connsiteY3" fmla="*/ 16201 h 651778"/>
                  <a:gd name="connsiteX4" fmla="*/ 0 w 1118721"/>
                  <a:gd name="connsiteY4" fmla="*/ 0 h 651778"/>
                  <a:gd name="connsiteX5" fmla="*/ 1118721 w 1118721"/>
                  <a:gd name="connsiteY5" fmla="*/ 0 h 651778"/>
                  <a:gd name="connsiteX6" fmla="*/ 1118721 w 1118721"/>
                  <a:gd name="connsiteY6" fmla="*/ 651778 h 651778"/>
                  <a:gd name="connsiteX7" fmla="*/ 0 w 1118721"/>
                  <a:gd name="connsiteY7" fmla="*/ 651778 h 65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8721" h="651778">
                    <a:moveTo>
                      <a:pt x="14949" y="16201"/>
                    </a:moveTo>
                    <a:lnTo>
                      <a:pt x="14949" y="636823"/>
                    </a:lnTo>
                    <a:lnTo>
                      <a:pt x="1103771" y="636823"/>
                    </a:lnTo>
                    <a:lnTo>
                      <a:pt x="1103771" y="16201"/>
                    </a:lnTo>
                    <a:close/>
                    <a:moveTo>
                      <a:pt x="0" y="0"/>
                    </a:moveTo>
                    <a:lnTo>
                      <a:pt x="1118721" y="0"/>
                    </a:lnTo>
                    <a:lnTo>
                      <a:pt x="1118721" y="651778"/>
                    </a:lnTo>
                    <a:lnTo>
                      <a:pt x="0" y="65177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EC8BDFA3-FAC6-7F40-9DD6-2C1EAAC888F6}"/>
                  </a:ext>
                </a:extLst>
              </p:cNvPr>
              <p:cNvSpPr/>
              <p:nvPr/>
            </p:nvSpPr>
            <p:spPr>
              <a:xfrm>
                <a:off x="13913005" y="6328353"/>
                <a:ext cx="540674" cy="453627"/>
              </a:xfrm>
              <a:custGeom>
                <a:avLst/>
                <a:gdLst>
                  <a:gd name="connsiteX0" fmla="*/ 59686 w 540674"/>
                  <a:gd name="connsiteY0" fmla="*/ 14954 h 453627"/>
                  <a:gd name="connsiteX1" fmla="*/ 27374 w 540674"/>
                  <a:gd name="connsiteY1" fmla="*/ 28623 h 453627"/>
                  <a:gd name="connsiteX2" fmla="*/ 13704 w 540674"/>
                  <a:gd name="connsiteY2" fmla="*/ 60930 h 453627"/>
                  <a:gd name="connsiteX3" fmla="*/ 13704 w 540674"/>
                  <a:gd name="connsiteY3" fmla="*/ 392697 h 453627"/>
                  <a:gd name="connsiteX4" fmla="*/ 27374 w 540674"/>
                  <a:gd name="connsiteY4" fmla="*/ 426246 h 453627"/>
                  <a:gd name="connsiteX5" fmla="*/ 59686 w 540674"/>
                  <a:gd name="connsiteY5" fmla="*/ 438672 h 453627"/>
                  <a:gd name="connsiteX6" fmla="*/ 479742 w 540674"/>
                  <a:gd name="connsiteY6" fmla="*/ 438672 h 453627"/>
                  <a:gd name="connsiteX7" fmla="*/ 512054 w 540674"/>
                  <a:gd name="connsiteY7" fmla="*/ 426246 h 453627"/>
                  <a:gd name="connsiteX8" fmla="*/ 525724 w 540674"/>
                  <a:gd name="connsiteY8" fmla="*/ 392697 h 453627"/>
                  <a:gd name="connsiteX9" fmla="*/ 525724 w 540674"/>
                  <a:gd name="connsiteY9" fmla="*/ 60930 h 453627"/>
                  <a:gd name="connsiteX10" fmla="*/ 512054 w 540674"/>
                  <a:gd name="connsiteY10" fmla="*/ 28623 h 453627"/>
                  <a:gd name="connsiteX11" fmla="*/ 479742 w 540674"/>
                  <a:gd name="connsiteY11" fmla="*/ 14954 h 453627"/>
                  <a:gd name="connsiteX12" fmla="*/ 59661 w 540674"/>
                  <a:gd name="connsiteY12" fmla="*/ 0 h 453627"/>
                  <a:gd name="connsiteX13" fmla="*/ 479771 w 540674"/>
                  <a:gd name="connsiteY13" fmla="*/ 0 h 453627"/>
                  <a:gd name="connsiteX14" fmla="*/ 523273 w 540674"/>
                  <a:gd name="connsiteY14" fmla="*/ 18642 h 453627"/>
                  <a:gd name="connsiteX15" fmla="*/ 540674 w 540674"/>
                  <a:gd name="connsiteY15" fmla="*/ 60898 h 453627"/>
                  <a:gd name="connsiteX16" fmla="*/ 540674 w 540674"/>
                  <a:gd name="connsiteY16" fmla="*/ 392729 h 453627"/>
                  <a:gd name="connsiteX17" fmla="*/ 523273 w 540674"/>
                  <a:gd name="connsiteY17" fmla="*/ 436228 h 453627"/>
                  <a:gd name="connsiteX18" fmla="*/ 479771 w 540674"/>
                  <a:gd name="connsiteY18" fmla="*/ 453627 h 453627"/>
                  <a:gd name="connsiteX19" fmla="*/ 59661 w 540674"/>
                  <a:gd name="connsiteY19" fmla="*/ 453627 h 453627"/>
                  <a:gd name="connsiteX20" fmla="*/ 16158 w 540674"/>
                  <a:gd name="connsiteY20" fmla="*/ 436228 h 453627"/>
                  <a:gd name="connsiteX21" fmla="*/ 0 w 540674"/>
                  <a:gd name="connsiteY21" fmla="*/ 392729 h 453627"/>
                  <a:gd name="connsiteX22" fmla="*/ 0 w 540674"/>
                  <a:gd name="connsiteY22" fmla="*/ 60898 h 453627"/>
                  <a:gd name="connsiteX23" fmla="*/ 16158 w 540674"/>
                  <a:gd name="connsiteY23" fmla="*/ 18642 h 453627"/>
                  <a:gd name="connsiteX24" fmla="*/ 59661 w 540674"/>
                  <a:gd name="connsiteY24" fmla="*/ 0 h 4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40674" h="453627">
                    <a:moveTo>
                      <a:pt x="59686" y="14954"/>
                    </a:moveTo>
                    <a:cubicBezTo>
                      <a:pt x="47259" y="14954"/>
                      <a:pt x="36074" y="19925"/>
                      <a:pt x="27374" y="28623"/>
                    </a:cubicBezTo>
                    <a:cubicBezTo>
                      <a:pt x="18675" y="37321"/>
                      <a:pt x="13704" y="48504"/>
                      <a:pt x="13704" y="60930"/>
                    </a:cubicBezTo>
                    <a:lnTo>
                      <a:pt x="13704" y="392697"/>
                    </a:lnTo>
                    <a:cubicBezTo>
                      <a:pt x="13704" y="405123"/>
                      <a:pt x="18675" y="417548"/>
                      <a:pt x="27374" y="426246"/>
                    </a:cubicBezTo>
                    <a:cubicBezTo>
                      <a:pt x="36074" y="434945"/>
                      <a:pt x="47259" y="438672"/>
                      <a:pt x="59686" y="438672"/>
                    </a:cubicBezTo>
                    <a:lnTo>
                      <a:pt x="479742" y="438672"/>
                    </a:lnTo>
                    <a:cubicBezTo>
                      <a:pt x="492169" y="438672"/>
                      <a:pt x="504597" y="434945"/>
                      <a:pt x="512054" y="426246"/>
                    </a:cubicBezTo>
                    <a:cubicBezTo>
                      <a:pt x="520753" y="417548"/>
                      <a:pt x="525724" y="405123"/>
                      <a:pt x="525724" y="392697"/>
                    </a:cubicBezTo>
                    <a:lnTo>
                      <a:pt x="525724" y="60930"/>
                    </a:lnTo>
                    <a:cubicBezTo>
                      <a:pt x="525724" y="48504"/>
                      <a:pt x="520753" y="37321"/>
                      <a:pt x="512054" y="28623"/>
                    </a:cubicBezTo>
                    <a:cubicBezTo>
                      <a:pt x="504597" y="19925"/>
                      <a:pt x="492169" y="14954"/>
                      <a:pt x="479742" y="14954"/>
                    </a:cubicBezTo>
                    <a:close/>
                    <a:moveTo>
                      <a:pt x="59661" y="0"/>
                    </a:moveTo>
                    <a:lnTo>
                      <a:pt x="479771" y="0"/>
                    </a:lnTo>
                    <a:cubicBezTo>
                      <a:pt x="497171" y="0"/>
                      <a:pt x="512087" y="6214"/>
                      <a:pt x="523273" y="18642"/>
                    </a:cubicBezTo>
                    <a:cubicBezTo>
                      <a:pt x="534459" y="29828"/>
                      <a:pt x="540674" y="44742"/>
                      <a:pt x="540674" y="60898"/>
                    </a:cubicBezTo>
                    <a:lnTo>
                      <a:pt x="540674" y="392729"/>
                    </a:lnTo>
                    <a:cubicBezTo>
                      <a:pt x="540674" y="408886"/>
                      <a:pt x="534459" y="425043"/>
                      <a:pt x="523273" y="436228"/>
                    </a:cubicBezTo>
                    <a:cubicBezTo>
                      <a:pt x="512087" y="447413"/>
                      <a:pt x="497171" y="453627"/>
                      <a:pt x="479771" y="453627"/>
                    </a:cubicBezTo>
                    <a:lnTo>
                      <a:pt x="59661" y="453627"/>
                    </a:lnTo>
                    <a:cubicBezTo>
                      <a:pt x="43503" y="453627"/>
                      <a:pt x="28587" y="447413"/>
                      <a:pt x="16158" y="436228"/>
                    </a:cubicBezTo>
                    <a:cubicBezTo>
                      <a:pt x="4972" y="425043"/>
                      <a:pt x="0" y="408886"/>
                      <a:pt x="0" y="392729"/>
                    </a:cubicBezTo>
                    <a:lnTo>
                      <a:pt x="0" y="60898"/>
                    </a:lnTo>
                    <a:cubicBezTo>
                      <a:pt x="0" y="44742"/>
                      <a:pt x="4972" y="29828"/>
                      <a:pt x="16158" y="18642"/>
                    </a:cubicBezTo>
                    <a:cubicBezTo>
                      <a:pt x="28587" y="6214"/>
                      <a:pt x="43503" y="0"/>
                      <a:pt x="5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C5CEAD1D-CAC5-4C45-9905-01635C29FA50}"/>
                  </a:ext>
                </a:extLst>
              </p:cNvPr>
              <p:cNvSpPr/>
              <p:nvPr/>
            </p:nvSpPr>
            <p:spPr>
              <a:xfrm>
                <a:off x="13992736" y="6572610"/>
                <a:ext cx="89697" cy="124623"/>
              </a:xfrm>
              <a:custGeom>
                <a:avLst/>
                <a:gdLst>
                  <a:gd name="connsiteX0" fmla="*/ 44226 w 89697"/>
                  <a:gd name="connsiteY0" fmla="*/ 14958 h 124623"/>
                  <a:gd name="connsiteX1" fmla="*/ 23489 w 89697"/>
                  <a:gd name="connsiteY1" fmla="*/ 23569 h 124623"/>
                  <a:gd name="connsiteX2" fmla="*/ 14950 w 89697"/>
                  <a:gd name="connsiteY2" fmla="*/ 44479 h 124623"/>
                  <a:gd name="connsiteX3" fmla="*/ 14950 w 89697"/>
                  <a:gd name="connsiteY3" fmla="*/ 80150 h 124623"/>
                  <a:gd name="connsiteX4" fmla="*/ 23489 w 89697"/>
                  <a:gd name="connsiteY4" fmla="*/ 101061 h 124623"/>
                  <a:gd name="connsiteX5" fmla="*/ 44226 w 89697"/>
                  <a:gd name="connsiteY5" fmla="*/ 109671 h 124623"/>
                  <a:gd name="connsiteX6" fmla="*/ 64963 w 89697"/>
                  <a:gd name="connsiteY6" fmla="*/ 101061 h 124623"/>
                  <a:gd name="connsiteX7" fmla="*/ 73502 w 89697"/>
                  <a:gd name="connsiteY7" fmla="*/ 80150 h 124623"/>
                  <a:gd name="connsiteX8" fmla="*/ 73502 w 89697"/>
                  <a:gd name="connsiteY8" fmla="*/ 44479 h 124623"/>
                  <a:gd name="connsiteX9" fmla="*/ 64963 w 89697"/>
                  <a:gd name="connsiteY9" fmla="*/ 23569 h 124623"/>
                  <a:gd name="connsiteX10" fmla="*/ 44226 w 89697"/>
                  <a:gd name="connsiteY10" fmla="*/ 14958 h 124623"/>
                  <a:gd name="connsiteX11" fmla="*/ 44234 w 89697"/>
                  <a:gd name="connsiteY11" fmla="*/ 0 h 124623"/>
                  <a:gd name="connsiteX12" fmla="*/ 76181 w 89697"/>
                  <a:gd name="connsiteY12" fmla="*/ 12339 h 124623"/>
                  <a:gd name="connsiteX13" fmla="*/ 89697 w 89697"/>
                  <a:gd name="connsiteY13" fmla="*/ 44420 h 124623"/>
                  <a:gd name="connsiteX14" fmla="*/ 89697 w 89697"/>
                  <a:gd name="connsiteY14" fmla="*/ 80203 h 124623"/>
                  <a:gd name="connsiteX15" fmla="*/ 76181 w 89697"/>
                  <a:gd name="connsiteY15" fmla="*/ 111050 h 124623"/>
                  <a:gd name="connsiteX16" fmla="*/ 44234 w 89697"/>
                  <a:gd name="connsiteY16" fmla="*/ 124623 h 124623"/>
                  <a:gd name="connsiteX17" fmla="*/ 13516 w 89697"/>
                  <a:gd name="connsiteY17" fmla="*/ 111050 h 124623"/>
                  <a:gd name="connsiteX18" fmla="*/ 0 w 89697"/>
                  <a:gd name="connsiteY18" fmla="*/ 80203 h 124623"/>
                  <a:gd name="connsiteX19" fmla="*/ 0 w 89697"/>
                  <a:gd name="connsiteY19" fmla="*/ 44420 h 124623"/>
                  <a:gd name="connsiteX20" fmla="*/ 13516 w 89697"/>
                  <a:gd name="connsiteY20" fmla="*/ 12339 h 124623"/>
                  <a:gd name="connsiteX21" fmla="*/ 44234 w 89697"/>
                  <a:gd name="connsiteY21" fmla="*/ 0 h 1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9697" h="124623">
                    <a:moveTo>
                      <a:pt x="44226" y="14958"/>
                    </a:moveTo>
                    <a:cubicBezTo>
                      <a:pt x="36907" y="14958"/>
                      <a:pt x="29588" y="17418"/>
                      <a:pt x="23489" y="23569"/>
                    </a:cubicBezTo>
                    <a:cubicBezTo>
                      <a:pt x="18610" y="28489"/>
                      <a:pt x="14950" y="35869"/>
                      <a:pt x="14950" y="44479"/>
                    </a:cubicBezTo>
                    <a:lnTo>
                      <a:pt x="14950" y="80150"/>
                    </a:lnTo>
                    <a:cubicBezTo>
                      <a:pt x="14950" y="87531"/>
                      <a:pt x="18610" y="94911"/>
                      <a:pt x="23489" y="101061"/>
                    </a:cubicBezTo>
                    <a:cubicBezTo>
                      <a:pt x="29588" y="105981"/>
                      <a:pt x="36907" y="109671"/>
                      <a:pt x="44226" y="109671"/>
                    </a:cubicBezTo>
                    <a:cubicBezTo>
                      <a:pt x="52765" y="109671"/>
                      <a:pt x="60084" y="105981"/>
                      <a:pt x="64963" y="101061"/>
                    </a:cubicBezTo>
                    <a:cubicBezTo>
                      <a:pt x="71062" y="94911"/>
                      <a:pt x="73502" y="87531"/>
                      <a:pt x="73502" y="80150"/>
                    </a:cubicBezTo>
                    <a:lnTo>
                      <a:pt x="73502" y="44479"/>
                    </a:lnTo>
                    <a:cubicBezTo>
                      <a:pt x="73502" y="35869"/>
                      <a:pt x="71062" y="28489"/>
                      <a:pt x="64963" y="23569"/>
                    </a:cubicBezTo>
                    <a:cubicBezTo>
                      <a:pt x="60084" y="17418"/>
                      <a:pt x="52765" y="14958"/>
                      <a:pt x="44226" y="14958"/>
                    </a:cubicBezTo>
                    <a:close/>
                    <a:moveTo>
                      <a:pt x="44234" y="0"/>
                    </a:moveTo>
                    <a:cubicBezTo>
                      <a:pt x="56521" y="0"/>
                      <a:pt x="67580" y="4936"/>
                      <a:pt x="76181" y="12339"/>
                    </a:cubicBezTo>
                    <a:cubicBezTo>
                      <a:pt x="84782" y="20976"/>
                      <a:pt x="89697" y="32081"/>
                      <a:pt x="89697" y="44420"/>
                    </a:cubicBezTo>
                    <a:lnTo>
                      <a:pt x="89697" y="80203"/>
                    </a:lnTo>
                    <a:cubicBezTo>
                      <a:pt x="89697" y="92542"/>
                      <a:pt x="84782" y="102413"/>
                      <a:pt x="76181" y="111050"/>
                    </a:cubicBezTo>
                    <a:cubicBezTo>
                      <a:pt x="67580" y="119688"/>
                      <a:pt x="56521" y="124623"/>
                      <a:pt x="44234" y="124623"/>
                    </a:cubicBezTo>
                    <a:cubicBezTo>
                      <a:pt x="33176" y="124623"/>
                      <a:pt x="22117" y="119688"/>
                      <a:pt x="13516" y="111050"/>
                    </a:cubicBezTo>
                    <a:cubicBezTo>
                      <a:pt x="4915" y="102413"/>
                      <a:pt x="0" y="92542"/>
                      <a:pt x="0" y="80203"/>
                    </a:cubicBezTo>
                    <a:lnTo>
                      <a:pt x="0" y="44420"/>
                    </a:lnTo>
                    <a:cubicBezTo>
                      <a:pt x="0" y="32081"/>
                      <a:pt x="4915" y="20976"/>
                      <a:pt x="13516" y="12339"/>
                    </a:cubicBezTo>
                    <a:cubicBezTo>
                      <a:pt x="22117" y="4936"/>
                      <a:pt x="33176" y="0"/>
                      <a:pt x="44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C290B282-7BB2-5341-97B2-FA2B49958F4E}"/>
                  </a:ext>
                </a:extLst>
              </p:cNvPr>
              <p:cNvSpPr/>
              <p:nvPr/>
            </p:nvSpPr>
            <p:spPr>
              <a:xfrm>
                <a:off x="14129773" y="6495347"/>
                <a:ext cx="88451" cy="201889"/>
              </a:xfrm>
              <a:custGeom>
                <a:avLst/>
                <a:gdLst>
                  <a:gd name="connsiteX0" fmla="*/ 44226 w 88451"/>
                  <a:gd name="connsiteY0" fmla="*/ 14955 h 201889"/>
                  <a:gd name="connsiteX1" fmla="*/ 23489 w 88451"/>
                  <a:gd name="connsiteY1" fmla="*/ 23616 h 201889"/>
                  <a:gd name="connsiteX2" fmla="*/ 14950 w 88451"/>
                  <a:gd name="connsiteY2" fmla="*/ 44650 h 201889"/>
                  <a:gd name="connsiteX3" fmla="*/ 14950 w 88451"/>
                  <a:gd name="connsiteY3" fmla="*/ 157241 h 201889"/>
                  <a:gd name="connsiteX4" fmla="*/ 23489 w 88451"/>
                  <a:gd name="connsiteY4" fmla="*/ 178274 h 201889"/>
                  <a:gd name="connsiteX5" fmla="*/ 44226 w 88451"/>
                  <a:gd name="connsiteY5" fmla="*/ 186935 h 201889"/>
                  <a:gd name="connsiteX6" fmla="*/ 64963 w 88451"/>
                  <a:gd name="connsiteY6" fmla="*/ 178274 h 201889"/>
                  <a:gd name="connsiteX7" fmla="*/ 73502 w 88451"/>
                  <a:gd name="connsiteY7" fmla="*/ 157241 h 201889"/>
                  <a:gd name="connsiteX8" fmla="*/ 73502 w 88451"/>
                  <a:gd name="connsiteY8" fmla="*/ 44650 h 201889"/>
                  <a:gd name="connsiteX9" fmla="*/ 64963 w 88451"/>
                  <a:gd name="connsiteY9" fmla="*/ 23616 h 201889"/>
                  <a:gd name="connsiteX10" fmla="*/ 44226 w 88451"/>
                  <a:gd name="connsiteY10" fmla="*/ 14955 h 201889"/>
                  <a:gd name="connsiteX11" fmla="*/ 44225 w 88451"/>
                  <a:gd name="connsiteY11" fmla="*/ 0 h 201889"/>
                  <a:gd name="connsiteX12" fmla="*/ 76166 w 88451"/>
                  <a:gd name="connsiteY12" fmla="*/ 13625 h 201889"/>
                  <a:gd name="connsiteX13" fmla="*/ 88451 w 88451"/>
                  <a:gd name="connsiteY13" fmla="*/ 44589 h 201889"/>
                  <a:gd name="connsiteX14" fmla="*/ 88451 w 88451"/>
                  <a:gd name="connsiteY14" fmla="*/ 157300 h 201889"/>
                  <a:gd name="connsiteX15" fmla="*/ 76166 w 88451"/>
                  <a:gd name="connsiteY15" fmla="*/ 188265 h 201889"/>
                  <a:gd name="connsiteX16" fmla="*/ 44225 w 88451"/>
                  <a:gd name="connsiteY16" fmla="*/ 201889 h 201889"/>
                  <a:gd name="connsiteX17" fmla="*/ 13513 w 88451"/>
                  <a:gd name="connsiteY17" fmla="*/ 188265 h 201889"/>
                  <a:gd name="connsiteX18" fmla="*/ 0 w 88451"/>
                  <a:gd name="connsiteY18" fmla="*/ 157300 h 201889"/>
                  <a:gd name="connsiteX19" fmla="*/ 0 w 88451"/>
                  <a:gd name="connsiteY19" fmla="*/ 44589 h 201889"/>
                  <a:gd name="connsiteX20" fmla="*/ 13513 w 88451"/>
                  <a:gd name="connsiteY20" fmla="*/ 13625 h 201889"/>
                  <a:gd name="connsiteX21" fmla="*/ 44225 w 88451"/>
                  <a:gd name="connsiteY21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8451" h="201889">
                    <a:moveTo>
                      <a:pt x="44226" y="14955"/>
                    </a:moveTo>
                    <a:cubicBezTo>
                      <a:pt x="36907" y="14955"/>
                      <a:pt x="29588" y="17430"/>
                      <a:pt x="23489" y="23616"/>
                    </a:cubicBezTo>
                    <a:cubicBezTo>
                      <a:pt x="18609" y="29802"/>
                      <a:pt x="14950" y="37226"/>
                      <a:pt x="14950" y="44650"/>
                    </a:cubicBezTo>
                    <a:lnTo>
                      <a:pt x="14950" y="157241"/>
                    </a:lnTo>
                    <a:cubicBezTo>
                      <a:pt x="14950" y="164664"/>
                      <a:pt x="18609" y="172088"/>
                      <a:pt x="23489" y="178274"/>
                    </a:cubicBezTo>
                    <a:cubicBezTo>
                      <a:pt x="29588" y="183223"/>
                      <a:pt x="36907" y="186935"/>
                      <a:pt x="44226" y="186935"/>
                    </a:cubicBezTo>
                    <a:cubicBezTo>
                      <a:pt x="52765" y="186935"/>
                      <a:pt x="60084" y="183223"/>
                      <a:pt x="64963" y="178274"/>
                    </a:cubicBezTo>
                    <a:cubicBezTo>
                      <a:pt x="71062" y="172088"/>
                      <a:pt x="73502" y="164664"/>
                      <a:pt x="73502" y="157241"/>
                    </a:cubicBezTo>
                    <a:lnTo>
                      <a:pt x="73502" y="44650"/>
                    </a:lnTo>
                    <a:cubicBezTo>
                      <a:pt x="73502" y="37226"/>
                      <a:pt x="71062" y="29802"/>
                      <a:pt x="64963" y="23616"/>
                    </a:cubicBezTo>
                    <a:cubicBezTo>
                      <a:pt x="60084" y="17430"/>
                      <a:pt x="52765" y="14955"/>
                      <a:pt x="44226" y="14955"/>
                    </a:cubicBezTo>
                    <a:close/>
                    <a:moveTo>
                      <a:pt x="44225" y="0"/>
                    </a:moveTo>
                    <a:cubicBezTo>
                      <a:pt x="56510" y="0"/>
                      <a:pt x="67567" y="4955"/>
                      <a:pt x="76166" y="13625"/>
                    </a:cubicBezTo>
                    <a:cubicBezTo>
                      <a:pt x="83537" y="22295"/>
                      <a:pt x="88451" y="33442"/>
                      <a:pt x="88451" y="44589"/>
                    </a:cubicBezTo>
                    <a:lnTo>
                      <a:pt x="88451" y="157300"/>
                    </a:lnTo>
                    <a:cubicBezTo>
                      <a:pt x="88451" y="169686"/>
                      <a:pt x="83537" y="179595"/>
                      <a:pt x="76166" y="188265"/>
                    </a:cubicBezTo>
                    <a:cubicBezTo>
                      <a:pt x="67567" y="196935"/>
                      <a:pt x="56510" y="201889"/>
                      <a:pt x="44225" y="201889"/>
                    </a:cubicBezTo>
                    <a:cubicBezTo>
                      <a:pt x="33169" y="201889"/>
                      <a:pt x="20884" y="196935"/>
                      <a:pt x="13513" y="188265"/>
                    </a:cubicBezTo>
                    <a:cubicBezTo>
                      <a:pt x="4914" y="179595"/>
                      <a:pt x="0" y="169686"/>
                      <a:pt x="0" y="157300"/>
                    </a:cubicBezTo>
                    <a:lnTo>
                      <a:pt x="0" y="44589"/>
                    </a:lnTo>
                    <a:cubicBezTo>
                      <a:pt x="0" y="33442"/>
                      <a:pt x="4914" y="22295"/>
                      <a:pt x="13513" y="13625"/>
                    </a:cubicBezTo>
                    <a:cubicBezTo>
                      <a:pt x="20884" y="4955"/>
                      <a:pt x="33169" y="0"/>
                      <a:pt x="44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165CA358-EFF6-AE45-8721-B1E8FBD43C8E}"/>
                  </a:ext>
                </a:extLst>
              </p:cNvPr>
              <p:cNvSpPr/>
              <p:nvPr/>
            </p:nvSpPr>
            <p:spPr>
              <a:xfrm>
                <a:off x="14266810" y="6385679"/>
                <a:ext cx="87205" cy="311557"/>
              </a:xfrm>
              <a:custGeom>
                <a:avLst/>
                <a:gdLst>
                  <a:gd name="connsiteX0" fmla="*/ 44213 w 87205"/>
                  <a:gd name="connsiteY0" fmla="*/ 13709 h 311557"/>
                  <a:gd name="connsiteX1" fmla="*/ 23467 w 87205"/>
                  <a:gd name="connsiteY1" fmla="*/ 23635 h 311557"/>
                  <a:gd name="connsiteX2" fmla="*/ 13704 w 87205"/>
                  <a:gd name="connsiteY2" fmla="*/ 44728 h 311557"/>
                  <a:gd name="connsiteX3" fmla="*/ 13704 w 87205"/>
                  <a:gd name="connsiteY3" fmla="*/ 266825 h 311557"/>
                  <a:gd name="connsiteX4" fmla="*/ 23467 w 87205"/>
                  <a:gd name="connsiteY4" fmla="*/ 287918 h 311557"/>
                  <a:gd name="connsiteX5" fmla="*/ 44213 w 87205"/>
                  <a:gd name="connsiteY5" fmla="*/ 296603 h 311557"/>
                  <a:gd name="connsiteX6" fmla="*/ 64959 w 87205"/>
                  <a:gd name="connsiteY6" fmla="*/ 287918 h 311557"/>
                  <a:gd name="connsiteX7" fmla="*/ 73502 w 87205"/>
                  <a:gd name="connsiteY7" fmla="*/ 266825 h 311557"/>
                  <a:gd name="connsiteX8" fmla="*/ 73502 w 87205"/>
                  <a:gd name="connsiteY8" fmla="*/ 44728 h 311557"/>
                  <a:gd name="connsiteX9" fmla="*/ 64959 w 87205"/>
                  <a:gd name="connsiteY9" fmla="*/ 23635 h 311557"/>
                  <a:gd name="connsiteX10" fmla="*/ 44213 w 87205"/>
                  <a:gd name="connsiteY10" fmla="*/ 13709 h 311557"/>
                  <a:gd name="connsiteX11" fmla="*/ 44217 w 87205"/>
                  <a:gd name="connsiteY11" fmla="*/ 0 h 311557"/>
                  <a:gd name="connsiteX12" fmla="*/ 74923 w 87205"/>
                  <a:gd name="connsiteY12" fmla="*/ 12413 h 311557"/>
                  <a:gd name="connsiteX13" fmla="*/ 87205 w 87205"/>
                  <a:gd name="connsiteY13" fmla="*/ 44686 h 311557"/>
                  <a:gd name="connsiteX14" fmla="*/ 87205 w 87205"/>
                  <a:gd name="connsiteY14" fmla="*/ 266872 h 311557"/>
                  <a:gd name="connsiteX15" fmla="*/ 74923 w 87205"/>
                  <a:gd name="connsiteY15" fmla="*/ 297903 h 311557"/>
                  <a:gd name="connsiteX16" fmla="*/ 44217 w 87205"/>
                  <a:gd name="connsiteY16" fmla="*/ 311557 h 311557"/>
                  <a:gd name="connsiteX17" fmla="*/ 12282 w 87205"/>
                  <a:gd name="connsiteY17" fmla="*/ 297903 h 311557"/>
                  <a:gd name="connsiteX18" fmla="*/ 0 w 87205"/>
                  <a:gd name="connsiteY18" fmla="*/ 266872 h 311557"/>
                  <a:gd name="connsiteX19" fmla="*/ 0 w 87205"/>
                  <a:gd name="connsiteY19" fmla="*/ 44686 h 311557"/>
                  <a:gd name="connsiteX20" fmla="*/ 12282 w 87205"/>
                  <a:gd name="connsiteY20" fmla="*/ 12413 h 311557"/>
                  <a:gd name="connsiteX21" fmla="*/ 44217 w 87205"/>
                  <a:gd name="connsiteY21" fmla="*/ 0 h 31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7205" h="311557">
                    <a:moveTo>
                      <a:pt x="44213" y="13709"/>
                    </a:moveTo>
                    <a:cubicBezTo>
                      <a:pt x="35671" y="13709"/>
                      <a:pt x="28348" y="17432"/>
                      <a:pt x="23467" y="23635"/>
                    </a:cubicBezTo>
                    <a:cubicBezTo>
                      <a:pt x="17365" y="28598"/>
                      <a:pt x="13704" y="36043"/>
                      <a:pt x="13704" y="44728"/>
                    </a:cubicBezTo>
                    <a:lnTo>
                      <a:pt x="13704" y="266825"/>
                    </a:lnTo>
                    <a:cubicBezTo>
                      <a:pt x="13704" y="274270"/>
                      <a:pt x="17365" y="281714"/>
                      <a:pt x="23467" y="287918"/>
                    </a:cubicBezTo>
                    <a:cubicBezTo>
                      <a:pt x="28348" y="292881"/>
                      <a:pt x="35671" y="296603"/>
                      <a:pt x="44213" y="296603"/>
                    </a:cubicBezTo>
                    <a:cubicBezTo>
                      <a:pt x="51535" y="296603"/>
                      <a:pt x="58858" y="292881"/>
                      <a:pt x="64959" y="287918"/>
                    </a:cubicBezTo>
                    <a:cubicBezTo>
                      <a:pt x="69841" y="281714"/>
                      <a:pt x="73502" y="274270"/>
                      <a:pt x="73502" y="266825"/>
                    </a:cubicBezTo>
                    <a:lnTo>
                      <a:pt x="73502" y="44728"/>
                    </a:lnTo>
                    <a:cubicBezTo>
                      <a:pt x="73502" y="36043"/>
                      <a:pt x="69841" y="28598"/>
                      <a:pt x="64959" y="23635"/>
                    </a:cubicBezTo>
                    <a:cubicBezTo>
                      <a:pt x="58858" y="17432"/>
                      <a:pt x="51535" y="13709"/>
                      <a:pt x="44213" y="13709"/>
                    </a:cubicBezTo>
                    <a:close/>
                    <a:moveTo>
                      <a:pt x="44217" y="0"/>
                    </a:moveTo>
                    <a:cubicBezTo>
                      <a:pt x="55271" y="0"/>
                      <a:pt x="66325" y="3724"/>
                      <a:pt x="74923" y="12413"/>
                    </a:cubicBezTo>
                    <a:cubicBezTo>
                      <a:pt x="83520" y="21102"/>
                      <a:pt x="87205" y="32273"/>
                      <a:pt x="87205" y="44686"/>
                    </a:cubicBezTo>
                    <a:lnTo>
                      <a:pt x="87205" y="266872"/>
                    </a:lnTo>
                    <a:cubicBezTo>
                      <a:pt x="87205" y="279284"/>
                      <a:pt x="83520" y="289215"/>
                      <a:pt x="74923" y="297903"/>
                    </a:cubicBezTo>
                    <a:cubicBezTo>
                      <a:pt x="66325" y="306592"/>
                      <a:pt x="55271" y="311557"/>
                      <a:pt x="44217" y="311557"/>
                    </a:cubicBezTo>
                    <a:cubicBezTo>
                      <a:pt x="31934" y="311557"/>
                      <a:pt x="20880" y="306592"/>
                      <a:pt x="12282" y="297903"/>
                    </a:cubicBezTo>
                    <a:cubicBezTo>
                      <a:pt x="3685" y="289215"/>
                      <a:pt x="0" y="279284"/>
                      <a:pt x="0" y="266872"/>
                    </a:cubicBezTo>
                    <a:lnTo>
                      <a:pt x="0" y="44686"/>
                    </a:lnTo>
                    <a:cubicBezTo>
                      <a:pt x="0" y="32273"/>
                      <a:pt x="3685" y="21102"/>
                      <a:pt x="12282" y="12413"/>
                    </a:cubicBezTo>
                    <a:cubicBezTo>
                      <a:pt x="20880" y="3724"/>
                      <a:pt x="31934" y="0"/>
                      <a:pt x="44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B31415F-4404-504A-99F7-C9E569DA8845}"/>
                  </a:ext>
                </a:extLst>
              </p:cNvPr>
              <p:cNvSpPr/>
              <p:nvPr/>
            </p:nvSpPr>
            <p:spPr>
              <a:xfrm>
                <a:off x="14570783" y="6352031"/>
                <a:ext cx="164445" cy="164502"/>
              </a:xfrm>
              <a:custGeom>
                <a:avLst/>
                <a:gdLst>
                  <a:gd name="connsiteX0" fmla="*/ 32217 w 164445"/>
                  <a:gd name="connsiteY0" fmla="*/ 14955 h 164502"/>
                  <a:gd name="connsiteX1" fmla="*/ 19873 w 164445"/>
                  <a:gd name="connsiteY1" fmla="*/ 19894 h 164502"/>
                  <a:gd name="connsiteX2" fmla="*/ 13701 w 164445"/>
                  <a:gd name="connsiteY2" fmla="*/ 31008 h 164502"/>
                  <a:gd name="connsiteX3" fmla="*/ 13701 w 164445"/>
                  <a:gd name="connsiteY3" fmla="*/ 132261 h 164502"/>
                  <a:gd name="connsiteX4" fmla="*/ 19873 w 164445"/>
                  <a:gd name="connsiteY4" fmla="*/ 144609 h 164502"/>
                  <a:gd name="connsiteX5" fmla="*/ 32217 w 164445"/>
                  <a:gd name="connsiteY5" fmla="*/ 149548 h 164502"/>
                  <a:gd name="connsiteX6" fmla="*/ 132200 w 164445"/>
                  <a:gd name="connsiteY6" fmla="*/ 149548 h 164502"/>
                  <a:gd name="connsiteX7" fmla="*/ 144544 w 164445"/>
                  <a:gd name="connsiteY7" fmla="*/ 144609 h 164502"/>
                  <a:gd name="connsiteX8" fmla="*/ 148247 w 164445"/>
                  <a:gd name="connsiteY8" fmla="*/ 132261 h 164502"/>
                  <a:gd name="connsiteX9" fmla="*/ 148247 w 164445"/>
                  <a:gd name="connsiteY9" fmla="*/ 31008 h 164502"/>
                  <a:gd name="connsiteX10" fmla="*/ 144544 w 164445"/>
                  <a:gd name="connsiteY10" fmla="*/ 19894 h 164502"/>
                  <a:gd name="connsiteX11" fmla="*/ 132200 w 164445"/>
                  <a:gd name="connsiteY11" fmla="*/ 14955 h 164502"/>
                  <a:gd name="connsiteX12" fmla="*/ 32147 w 164445"/>
                  <a:gd name="connsiteY12" fmla="*/ 0 h 164502"/>
                  <a:gd name="connsiteX13" fmla="*/ 132298 w 164445"/>
                  <a:gd name="connsiteY13" fmla="*/ 0 h 164502"/>
                  <a:gd name="connsiteX14" fmla="*/ 154554 w 164445"/>
                  <a:gd name="connsiteY14" fmla="*/ 9895 h 164502"/>
                  <a:gd name="connsiteX15" fmla="*/ 164445 w 164445"/>
                  <a:gd name="connsiteY15" fmla="*/ 30922 h 164502"/>
                  <a:gd name="connsiteX16" fmla="*/ 164445 w 164445"/>
                  <a:gd name="connsiteY16" fmla="*/ 132344 h 164502"/>
                  <a:gd name="connsiteX17" fmla="*/ 154554 w 164445"/>
                  <a:gd name="connsiteY17" fmla="*/ 154607 h 164502"/>
                  <a:gd name="connsiteX18" fmla="*/ 132298 w 164445"/>
                  <a:gd name="connsiteY18" fmla="*/ 164502 h 164502"/>
                  <a:gd name="connsiteX19" fmla="*/ 32147 w 164445"/>
                  <a:gd name="connsiteY19" fmla="*/ 164502 h 164502"/>
                  <a:gd name="connsiteX20" fmla="*/ 8655 w 164445"/>
                  <a:gd name="connsiteY20" fmla="*/ 154607 h 164502"/>
                  <a:gd name="connsiteX21" fmla="*/ 0 w 164445"/>
                  <a:gd name="connsiteY21" fmla="*/ 132344 h 164502"/>
                  <a:gd name="connsiteX22" fmla="*/ 0 w 164445"/>
                  <a:gd name="connsiteY22" fmla="*/ 30922 h 164502"/>
                  <a:gd name="connsiteX23" fmla="*/ 8655 w 164445"/>
                  <a:gd name="connsiteY23" fmla="*/ 9895 h 164502"/>
                  <a:gd name="connsiteX24" fmla="*/ 32147 w 164445"/>
                  <a:gd name="connsiteY24" fmla="*/ 0 h 1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445" h="164502">
                    <a:moveTo>
                      <a:pt x="32217" y="14955"/>
                    </a:moveTo>
                    <a:cubicBezTo>
                      <a:pt x="27279" y="14955"/>
                      <a:pt x="22342" y="16190"/>
                      <a:pt x="19873" y="19894"/>
                    </a:cubicBezTo>
                    <a:cubicBezTo>
                      <a:pt x="16170" y="22364"/>
                      <a:pt x="13701" y="27303"/>
                      <a:pt x="13701" y="31008"/>
                    </a:cubicBezTo>
                    <a:lnTo>
                      <a:pt x="13701" y="132261"/>
                    </a:lnTo>
                    <a:cubicBezTo>
                      <a:pt x="13701" y="137200"/>
                      <a:pt x="16170" y="140905"/>
                      <a:pt x="19873" y="144609"/>
                    </a:cubicBezTo>
                    <a:cubicBezTo>
                      <a:pt x="22342" y="147079"/>
                      <a:pt x="27279" y="149548"/>
                      <a:pt x="32217" y="149548"/>
                    </a:cubicBezTo>
                    <a:lnTo>
                      <a:pt x="132200" y="149548"/>
                    </a:lnTo>
                    <a:cubicBezTo>
                      <a:pt x="135903" y="149548"/>
                      <a:pt x="140841" y="147079"/>
                      <a:pt x="144544" y="144609"/>
                    </a:cubicBezTo>
                    <a:cubicBezTo>
                      <a:pt x="147013" y="140905"/>
                      <a:pt x="148247" y="137200"/>
                      <a:pt x="148247" y="132261"/>
                    </a:cubicBezTo>
                    <a:lnTo>
                      <a:pt x="148247" y="31008"/>
                    </a:lnTo>
                    <a:cubicBezTo>
                      <a:pt x="148247" y="27303"/>
                      <a:pt x="147013" y="22364"/>
                      <a:pt x="144544" y="19894"/>
                    </a:cubicBezTo>
                    <a:cubicBezTo>
                      <a:pt x="140841" y="16190"/>
                      <a:pt x="135903" y="14955"/>
                      <a:pt x="132200" y="14955"/>
                    </a:cubicBezTo>
                    <a:close/>
                    <a:moveTo>
                      <a:pt x="32147" y="0"/>
                    </a:moveTo>
                    <a:lnTo>
                      <a:pt x="132298" y="0"/>
                    </a:lnTo>
                    <a:cubicBezTo>
                      <a:pt x="140953" y="0"/>
                      <a:pt x="148371" y="3711"/>
                      <a:pt x="154554" y="9895"/>
                    </a:cubicBezTo>
                    <a:cubicBezTo>
                      <a:pt x="160736" y="14843"/>
                      <a:pt x="164445" y="23501"/>
                      <a:pt x="164445" y="30922"/>
                    </a:cubicBezTo>
                    <a:lnTo>
                      <a:pt x="164445" y="132344"/>
                    </a:lnTo>
                    <a:cubicBezTo>
                      <a:pt x="164445" y="139765"/>
                      <a:pt x="160736" y="148423"/>
                      <a:pt x="154554" y="154607"/>
                    </a:cubicBezTo>
                    <a:cubicBezTo>
                      <a:pt x="148371" y="159555"/>
                      <a:pt x="140953" y="164502"/>
                      <a:pt x="132298" y="164502"/>
                    </a:cubicBezTo>
                    <a:lnTo>
                      <a:pt x="32147" y="164502"/>
                    </a:lnTo>
                    <a:cubicBezTo>
                      <a:pt x="23492" y="164502"/>
                      <a:pt x="14837" y="159555"/>
                      <a:pt x="8655" y="154607"/>
                    </a:cubicBezTo>
                    <a:cubicBezTo>
                      <a:pt x="2473" y="148423"/>
                      <a:pt x="0" y="139765"/>
                      <a:pt x="0" y="132344"/>
                    </a:cubicBezTo>
                    <a:lnTo>
                      <a:pt x="0" y="30922"/>
                    </a:lnTo>
                    <a:cubicBezTo>
                      <a:pt x="0" y="23501"/>
                      <a:pt x="2473" y="14843"/>
                      <a:pt x="8655" y="9895"/>
                    </a:cubicBezTo>
                    <a:cubicBezTo>
                      <a:pt x="14837" y="3711"/>
                      <a:pt x="23492" y="0"/>
                      <a:pt x="321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0C7797E5-ACD6-2C40-AB38-260681A474D9}"/>
                  </a:ext>
                </a:extLst>
              </p:cNvPr>
              <p:cNvSpPr/>
              <p:nvPr/>
            </p:nvSpPr>
            <p:spPr>
              <a:xfrm>
                <a:off x="14570783" y="6596292"/>
                <a:ext cx="164445" cy="163256"/>
              </a:xfrm>
              <a:custGeom>
                <a:avLst/>
                <a:gdLst>
                  <a:gd name="connsiteX0" fmla="*/ 32217 w 164445"/>
                  <a:gd name="connsiteY0" fmla="*/ 13708 h 163256"/>
                  <a:gd name="connsiteX1" fmla="*/ 19873 w 164445"/>
                  <a:gd name="connsiteY1" fmla="*/ 18647 h 163256"/>
                  <a:gd name="connsiteX2" fmla="*/ 13701 w 164445"/>
                  <a:gd name="connsiteY2" fmla="*/ 30995 h 163256"/>
                  <a:gd name="connsiteX3" fmla="*/ 13701 w 164445"/>
                  <a:gd name="connsiteY3" fmla="*/ 131014 h 163256"/>
                  <a:gd name="connsiteX4" fmla="*/ 19873 w 164445"/>
                  <a:gd name="connsiteY4" fmla="*/ 143362 h 163256"/>
                  <a:gd name="connsiteX5" fmla="*/ 32217 w 164445"/>
                  <a:gd name="connsiteY5" fmla="*/ 148301 h 163256"/>
                  <a:gd name="connsiteX6" fmla="*/ 132200 w 164445"/>
                  <a:gd name="connsiteY6" fmla="*/ 148301 h 163256"/>
                  <a:gd name="connsiteX7" fmla="*/ 144544 w 164445"/>
                  <a:gd name="connsiteY7" fmla="*/ 143362 h 163256"/>
                  <a:gd name="connsiteX8" fmla="*/ 148247 w 164445"/>
                  <a:gd name="connsiteY8" fmla="*/ 131014 h 163256"/>
                  <a:gd name="connsiteX9" fmla="*/ 148247 w 164445"/>
                  <a:gd name="connsiteY9" fmla="*/ 30995 h 163256"/>
                  <a:gd name="connsiteX10" fmla="*/ 144544 w 164445"/>
                  <a:gd name="connsiteY10" fmla="*/ 18647 h 163256"/>
                  <a:gd name="connsiteX11" fmla="*/ 132200 w 164445"/>
                  <a:gd name="connsiteY11" fmla="*/ 13708 h 163256"/>
                  <a:gd name="connsiteX12" fmla="*/ 32147 w 164445"/>
                  <a:gd name="connsiteY12" fmla="*/ 0 h 163256"/>
                  <a:gd name="connsiteX13" fmla="*/ 132298 w 164445"/>
                  <a:gd name="connsiteY13" fmla="*/ 0 h 163256"/>
                  <a:gd name="connsiteX14" fmla="*/ 154554 w 164445"/>
                  <a:gd name="connsiteY14" fmla="*/ 8658 h 163256"/>
                  <a:gd name="connsiteX15" fmla="*/ 164445 w 164445"/>
                  <a:gd name="connsiteY15" fmla="*/ 30920 h 163256"/>
                  <a:gd name="connsiteX16" fmla="*/ 164445 w 164445"/>
                  <a:gd name="connsiteY16" fmla="*/ 131100 h 163256"/>
                  <a:gd name="connsiteX17" fmla="*/ 154554 w 164445"/>
                  <a:gd name="connsiteY17" fmla="*/ 153362 h 163256"/>
                  <a:gd name="connsiteX18" fmla="*/ 132298 w 164445"/>
                  <a:gd name="connsiteY18" fmla="*/ 163256 h 163256"/>
                  <a:gd name="connsiteX19" fmla="*/ 32147 w 164445"/>
                  <a:gd name="connsiteY19" fmla="*/ 163256 h 163256"/>
                  <a:gd name="connsiteX20" fmla="*/ 8655 w 164445"/>
                  <a:gd name="connsiteY20" fmla="*/ 153362 h 163256"/>
                  <a:gd name="connsiteX21" fmla="*/ 0 w 164445"/>
                  <a:gd name="connsiteY21" fmla="*/ 131100 h 163256"/>
                  <a:gd name="connsiteX22" fmla="*/ 0 w 164445"/>
                  <a:gd name="connsiteY22" fmla="*/ 30920 h 163256"/>
                  <a:gd name="connsiteX23" fmla="*/ 8655 w 164445"/>
                  <a:gd name="connsiteY23" fmla="*/ 8658 h 163256"/>
                  <a:gd name="connsiteX24" fmla="*/ 32147 w 164445"/>
                  <a:gd name="connsiteY24" fmla="*/ 0 h 16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4445" h="163256">
                    <a:moveTo>
                      <a:pt x="32217" y="13708"/>
                    </a:moveTo>
                    <a:cubicBezTo>
                      <a:pt x="27279" y="13708"/>
                      <a:pt x="22342" y="14943"/>
                      <a:pt x="19873" y="18647"/>
                    </a:cubicBezTo>
                    <a:cubicBezTo>
                      <a:pt x="16170" y="22352"/>
                      <a:pt x="13701" y="26056"/>
                      <a:pt x="13701" y="30995"/>
                    </a:cubicBezTo>
                    <a:lnTo>
                      <a:pt x="13701" y="131014"/>
                    </a:lnTo>
                    <a:cubicBezTo>
                      <a:pt x="13701" y="135953"/>
                      <a:pt x="16170" y="139658"/>
                      <a:pt x="19873" y="143362"/>
                    </a:cubicBezTo>
                    <a:cubicBezTo>
                      <a:pt x="22342" y="145832"/>
                      <a:pt x="27279" y="148301"/>
                      <a:pt x="32217" y="148301"/>
                    </a:cubicBezTo>
                    <a:lnTo>
                      <a:pt x="132200" y="148301"/>
                    </a:lnTo>
                    <a:cubicBezTo>
                      <a:pt x="135903" y="148301"/>
                      <a:pt x="140841" y="145832"/>
                      <a:pt x="144544" y="143362"/>
                    </a:cubicBezTo>
                    <a:cubicBezTo>
                      <a:pt x="147013" y="139658"/>
                      <a:pt x="148247" y="135953"/>
                      <a:pt x="148247" y="131014"/>
                    </a:cubicBezTo>
                    <a:lnTo>
                      <a:pt x="148247" y="30995"/>
                    </a:lnTo>
                    <a:cubicBezTo>
                      <a:pt x="148247" y="26056"/>
                      <a:pt x="147013" y="22352"/>
                      <a:pt x="144544" y="18647"/>
                    </a:cubicBezTo>
                    <a:cubicBezTo>
                      <a:pt x="140841" y="14943"/>
                      <a:pt x="135903" y="13708"/>
                      <a:pt x="132200" y="13708"/>
                    </a:cubicBezTo>
                    <a:close/>
                    <a:moveTo>
                      <a:pt x="32147" y="0"/>
                    </a:moveTo>
                    <a:lnTo>
                      <a:pt x="132298" y="0"/>
                    </a:lnTo>
                    <a:cubicBezTo>
                      <a:pt x="140953" y="0"/>
                      <a:pt x="148371" y="2474"/>
                      <a:pt x="154554" y="8658"/>
                    </a:cubicBezTo>
                    <a:cubicBezTo>
                      <a:pt x="160736" y="14842"/>
                      <a:pt x="164445" y="22262"/>
                      <a:pt x="164445" y="30920"/>
                    </a:cubicBezTo>
                    <a:lnTo>
                      <a:pt x="164445" y="131100"/>
                    </a:lnTo>
                    <a:cubicBezTo>
                      <a:pt x="164445" y="138520"/>
                      <a:pt x="160736" y="147178"/>
                      <a:pt x="154554" y="153362"/>
                    </a:cubicBezTo>
                    <a:cubicBezTo>
                      <a:pt x="148371" y="159546"/>
                      <a:pt x="140953" y="163256"/>
                      <a:pt x="132298" y="163256"/>
                    </a:cubicBezTo>
                    <a:lnTo>
                      <a:pt x="32147" y="163256"/>
                    </a:lnTo>
                    <a:cubicBezTo>
                      <a:pt x="23492" y="163256"/>
                      <a:pt x="14837" y="159546"/>
                      <a:pt x="8655" y="153362"/>
                    </a:cubicBezTo>
                    <a:cubicBezTo>
                      <a:pt x="2473" y="147178"/>
                      <a:pt x="0" y="138520"/>
                      <a:pt x="0" y="131100"/>
                    </a:cubicBezTo>
                    <a:lnTo>
                      <a:pt x="0" y="30920"/>
                    </a:lnTo>
                    <a:cubicBezTo>
                      <a:pt x="0" y="22262"/>
                      <a:pt x="2473" y="14842"/>
                      <a:pt x="8655" y="8658"/>
                    </a:cubicBezTo>
                    <a:cubicBezTo>
                      <a:pt x="14837" y="2474"/>
                      <a:pt x="23492" y="0"/>
                      <a:pt x="321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3C174271-8193-AB4E-BA04-32C01E6C5184}"/>
                  </a:ext>
                </a:extLst>
              </p:cNvPr>
              <p:cNvSpPr/>
              <p:nvPr/>
            </p:nvSpPr>
            <p:spPr>
              <a:xfrm>
                <a:off x="14609400" y="6398141"/>
                <a:ext cx="89697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55">
                    <a:moveTo>
                      <a:pt x="23" y="55"/>
                    </a:moveTo>
                    <a:cubicBezTo>
                      <a:pt x="21" y="55"/>
                      <a:pt x="20" y="54"/>
                      <a:pt x="19" y="53"/>
                    </a:cubicBezTo>
                    <a:lnTo>
                      <a:pt x="2" y="36"/>
                    </a:lnTo>
                    <a:cubicBezTo>
                      <a:pt x="-1" y="34"/>
                      <a:pt x="-1" y="30"/>
                      <a:pt x="2" y="28"/>
                    </a:cubicBezTo>
                    <a:cubicBezTo>
                      <a:pt x="4" y="25"/>
                      <a:pt x="8" y="25"/>
                      <a:pt x="10" y="28"/>
                    </a:cubicBezTo>
                    <a:lnTo>
                      <a:pt x="23" y="40"/>
                    </a:lnTo>
                    <a:lnTo>
                      <a:pt x="62" y="1"/>
                    </a:lnTo>
                    <a:cubicBezTo>
                      <a:pt x="65" y="0"/>
                      <a:pt x="68" y="0"/>
                      <a:pt x="71" y="1"/>
                    </a:cubicBezTo>
                    <a:cubicBezTo>
                      <a:pt x="73" y="3"/>
                      <a:pt x="73" y="7"/>
                      <a:pt x="71" y="10"/>
                    </a:cubicBezTo>
                    <a:lnTo>
                      <a:pt x="27" y="53"/>
                    </a:lnTo>
                    <a:cubicBezTo>
                      <a:pt x="26" y="54"/>
                      <a:pt x="25" y="55"/>
                      <a:pt x="23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C7250A5E-35CB-4848-A7D7-A40645DC1E30}"/>
                  </a:ext>
                </a:extLst>
              </p:cNvPr>
              <p:cNvSpPr/>
              <p:nvPr/>
            </p:nvSpPr>
            <p:spPr>
              <a:xfrm>
                <a:off x="14829908" y="6328353"/>
                <a:ext cx="12458" cy="453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" h="365">
                    <a:moveTo>
                      <a:pt x="5" y="365"/>
                    </a:moveTo>
                    <a:cubicBezTo>
                      <a:pt x="2" y="365"/>
                      <a:pt x="0" y="362"/>
                      <a:pt x="0" y="359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9" y="0"/>
                      <a:pt x="11" y="3"/>
                      <a:pt x="11" y="6"/>
                    </a:cubicBezTo>
                    <a:lnTo>
                      <a:pt x="11" y="359"/>
                    </a:lnTo>
                    <a:cubicBezTo>
                      <a:pt x="11" y="362"/>
                      <a:pt x="9" y="365"/>
                      <a:pt x="5" y="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B9C2D7C4-6C1A-0042-8D28-8C4D925C8B70}"/>
                  </a:ext>
                </a:extLst>
              </p:cNvPr>
              <p:cNvSpPr/>
              <p:nvPr/>
            </p:nvSpPr>
            <p:spPr>
              <a:xfrm>
                <a:off x="14804992" y="6535223"/>
                <a:ext cx="61044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50">
                    <a:moveTo>
                      <a:pt x="50" y="25"/>
                    </a:moveTo>
                    <a:cubicBezTo>
                      <a:pt x="50" y="39"/>
                      <a:pt x="39" y="50"/>
                      <a:pt x="25" y="50"/>
                    </a:cubicBezTo>
                    <a:cubicBezTo>
                      <a:pt x="11" y="50"/>
                      <a:pt x="0" y="39"/>
                      <a:pt x="0" y="25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39" y="0"/>
                      <a:pt x="50" y="11"/>
                      <a:pt x="50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A6063CE5-FC85-4142-A00F-D00BD88A62FF}"/>
                  </a:ext>
                </a:extLst>
              </p:cNvPr>
              <p:cNvSpPr/>
              <p:nvPr/>
            </p:nvSpPr>
            <p:spPr>
              <a:xfrm>
                <a:off x="14797518" y="6527749"/>
                <a:ext cx="75993" cy="76020"/>
              </a:xfrm>
              <a:custGeom>
                <a:avLst/>
                <a:gdLst>
                  <a:gd name="connsiteX0" fmla="*/ 37996 w 75993"/>
                  <a:gd name="connsiteY0" fmla="*/ 14955 h 76020"/>
                  <a:gd name="connsiteX1" fmla="*/ 14949 w 75993"/>
                  <a:gd name="connsiteY1" fmla="*/ 38010 h 76020"/>
                  <a:gd name="connsiteX2" fmla="*/ 37996 w 75993"/>
                  <a:gd name="connsiteY2" fmla="*/ 61065 h 76020"/>
                  <a:gd name="connsiteX3" fmla="*/ 61043 w 75993"/>
                  <a:gd name="connsiteY3" fmla="*/ 38010 h 76020"/>
                  <a:gd name="connsiteX4" fmla="*/ 37996 w 75993"/>
                  <a:gd name="connsiteY4" fmla="*/ 14955 h 76020"/>
                  <a:gd name="connsiteX5" fmla="*/ 37996 w 75993"/>
                  <a:gd name="connsiteY5" fmla="*/ 0 h 76020"/>
                  <a:gd name="connsiteX6" fmla="*/ 75993 w 75993"/>
                  <a:gd name="connsiteY6" fmla="*/ 38010 h 76020"/>
                  <a:gd name="connsiteX7" fmla="*/ 37996 w 75993"/>
                  <a:gd name="connsiteY7" fmla="*/ 76020 h 76020"/>
                  <a:gd name="connsiteX8" fmla="*/ 0 w 75993"/>
                  <a:gd name="connsiteY8" fmla="*/ 38010 h 76020"/>
                  <a:gd name="connsiteX9" fmla="*/ 37996 w 75993"/>
                  <a:gd name="connsiteY9" fmla="*/ 0 h 7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993" h="76020">
                    <a:moveTo>
                      <a:pt x="37996" y="14955"/>
                    </a:moveTo>
                    <a:cubicBezTo>
                      <a:pt x="24653" y="14955"/>
                      <a:pt x="14949" y="25876"/>
                      <a:pt x="14949" y="38010"/>
                    </a:cubicBezTo>
                    <a:cubicBezTo>
                      <a:pt x="14949" y="51358"/>
                      <a:pt x="24653" y="61065"/>
                      <a:pt x="37996" y="61065"/>
                    </a:cubicBezTo>
                    <a:cubicBezTo>
                      <a:pt x="50126" y="61065"/>
                      <a:pt x="61043" y="51358"/>
                      <a:pt x="61043" y="38010"/>
                    </a:cubicBezTo>
                    <a:cubicBezTo>
                      <a:pt x="61043" y="25876"/>
                      <a:pt x="50126" y="14955"/>
                      <a:pt x="37996" y="14955"/>
                    </a:cubicBezTo>
                    <a:close/>
                    <a:moveTo>
                      <a:pt x="37996" y="0"/>
                    </a:moveTo>
                    <a:cubicBezTo>
                      <a:pt x="58833" y="0"/>
                      <a:pt x="75993" y="17166"/>
                      <a:pt x="75993" y="38010"/>
                    </a:cubicBezTo>
                    <a:cubicBezTo>
                      <a:pt x="75993" y="58854"/>
                      <a:pt x="58833" y="76020"/>
                      <a:pt x="37996" y="76020"/>
                    </a:cubicBezTo>
                    <a:cubicBezTo>
                      <a:pt x="17160" y="76020"/>
                      <a:pt x="0" y="58854"/>
                      <a:pt x="0" y="38010"/>
                    </a:cubicBezTo>
                    <a:cubicBezTo>
                      <a:pt x="0" y="17166"/>
                      <a:pt x="17160" y="0"/>
                      <a:pt x="37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BCC977ED-4761-1046-8108-806ADA600ECF}"/>
                  </a:ext>
                </a:extLst>
              </p:cNvPr>
              <p:cNvSpPr/>
              <p:nvPr/>
            </p:nvSpPr>
            <p:spPr>
              <a:xfrm>
                <a:off x="14000211" y="6580087"/>
                <a:ext cx="73502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89">
                    <a:moveTo>
                      <a:pt x="30" y="0"/>
                    </a:moveTo>
                    <a:cubicBezTo>
                      <a:pt x="22" y="0"/>
                      <a:pt x="15" y="3"/>
                      <a:pt x="9" y="9"/>
                    </a:cubicBezTo>
                    <a:cubicBezTo>
                      <a:pt x="4" y="14"/>
                      <a:pt x="0" y="22"/>
                      <a:pt x="0" y="30"/>
                    </a:cubicBezTo>
                    <a:lnTo>
                      <a:pt x="0" y="44"/>
                    </a:lnTo>
                    <a:lnTo>
                      <a:pt x="0" y="59"/>
                    </a:lnTo>
                    <a:cubicBezTo>
                      <a:pt x="0" y="67"/>
                      <a:pt x="4" y="75"/>
                      <a:pt x="9" y="80"/>
                    </a:cubicBezTo>
                    <a:cubicBezTo>
                      <a:pt x="15" y="85"/>
                      <a:pt x="22" y="89"/>
                      <a:pt x="30" y="89"/>
                    </a:cubicBezTo>
                    <a:cubicBezTo>
                      <a:pt x="39" y="89"/>
                      <a:pt x="46" y="85"/>
                      <a:pt x="52" y="80"/>
                    </a:cubicBezTo>
                    <a:cubicBezTo>
                      <a:pt x="57" y="75"/>
                      <a:pt x="60" y="67"/>
                      <a:pt x="60" y="59"/>
                    </a:cubicBezTo>
                    <a:lnTo>
                      <a:pt x="60" y="44"/>
                    </a:lnTo>
                    <a:lnTo>
                      <a:pt x="60" y="30"/>
                    </a:lnTo>
                    <a:cubicBezTo>
                      <a:pt x="60" y="22"/>
                      <a:pt x="57" y="14"/>
                      <a:pt x="52" y="9"/>
                    </a:cubicBezTo>
                    <a:cubicBezTo>
                      <a:pt x="46" y="3"/>
                      <a:pt x="39" y="0"/>
                      <a:pt x="3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EE82A6D-7893-414A-B051-17C91C4B5982}"/>
                  </a:ext>
                </a:extLst>
              </p:cNvPr>
              <p:cNvSpPr/>
              <p:nvPr/>
            </p:nvSpPr>
            <p:spPr>
              <a:xfrm>
                <a:off x="14137248" y="6504071"/>
                <a:ext cx="73502" cy="185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150">
                    <a:moveTo>
                      <a:pt x="30" y="0"/>
                    </a:moveTo>
                    <a:cubicBezTo>
                      <a:pt x="22" y="0"/>
                      <a:pt x="15" y="2"/>
                      <a:pt x="9" y="8"/>
                    </a:cubicBezTo>
                    <a:cubicBezTo>
                      <a:pt x="4" y="13"/>
                      <a:pt x="0" y="21"/>
                      <a:pt x="0" y="29"/>
                    </a:cubicBezTo>
                    <a:lnTo>
                      <a:pt x="0" y="75"/>
                    </a:lnTo>
                    <a:lnTo>
                      <a:pt x="0" y="120"/>
                    </a:lnTo>
                    <a:cubicBezTo>
                      <a:pt x="0" y="128"/>
                      <a:pt x="4" y="136"/>
                      <a:pt x="9" y="141"/>
                    </a:cubicBezTo>
                    <a:cubicBezTo>
                      <a:pt x="15" y="146"/>
                      <a:pt x="22" y="150"/>
                      <a:pt x="30" y="150"/>
                    </a:cubicBezTo>
                    <a:cubicBezTo>
                      <a:pt x="38" y="150"/>
                      <a:pt x="46" y="146"/>
                      <a:pt x="51" y="141"/>
                    </a:cubicBezTo>
                    <a:cubicBezTo>
                      <a:pt x="57" y="136"/>
                      <a:pt x="60" y="128"/>
                      <a:pt x="60" y="120"/>
                    </a:cubicBezTo>
                    <a:lnTo>
                      <a:pt x="60" y="75"/>
                    </a:lnTo>
                    <a:lnTo>
                      <a:pt x="60" y="29"/>
                    </a:lnTo>
                    <a:cubicBezTo>
                      <a:pt x="60" y="21"/>
                      <a:pt x="57" y="13"/>
                      <a:pt x="51" y="8"/>
                    </a:cubicBezTo>
                    <a:cubicBezTo>
                      <a:pt x="46" y="2"/>
                      <a:pt x="38" y="0"/>
                      <a:pt x="3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9522BCFE-E194-634C-A093-7AB941C54301}"/>
                  </a:ext>
                </a:extLst>
              </p:cNvPr>
              <p:cNvSpPr/>
              <p:nvPr/>
            </p:nvSpPr>
            <p:spPr>
              <a:xfrm>
                <a:off x="14274285" y="6393156"/>
                <a:ext cx="73502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239">
                    <a:moveTo>
                      <a:pt x="30" y="0"/>
                    </a:moveTo>
                    <a:cubicBezTo>
                      <a:pt x="21" y="0"/>
                      <a:pt x="14" y="3"/>
                      <a:pt x="9" y="8"/>
                    </a:cubicBezTo>
                    <a:cubicBezTo>
                      <a:pt x="3" y="14"/>
                      <a:pt x="0" y="21"/>
                      <a:pt x="0" y="30"/>
                    </a:cubicBezTo>
                    <a:lnTo>
                      <a:pt x="0" y="119"/>
                    </a:lnTo>
                    <a:lnTo>
                      <a:pt x="0" y="209"/>
                    </a:lnTo>
                    <a:cubicBezTo>
                      <a:pt x="0" y="217"/>
                      <a:pt x="3" y="225"/>
                      <a:pt x="9" y="230"/>
                    </a:cubicBezTo>
                    <a:cubicBezTo>
                      <a:pt x="14" y="235"/>
                      <a:pt x="21" y="239"/>
                      <a:pt x="30" y="239"/>
                    </a:cubicBezTo>
                    <a:cubicBezTo>
                      <a:pt x="38" y="239"/>
                      <a:pt x="45" y="235"/>
                      <a:pt x="51" y="230"/>
                    </a:cubicBezTo>
                    <a:cubicBezTo>
                      <a:pt x="56" y="225"/>
                      <a:pt x="60" y="217"/>
                      <a:pt x="60" y="209"/>
                    </a:cubicBezTo>
                    <a:lnTo>
                      <a:pt x="60" y="119"/>
                    </a:lnTo>
                    <a:lnTo>
                      <a:pt x="60" y="30"/>
                    </a:lnTo>
                    <a:cubicBezTo>
                      <a:pt x="60" y="21"/>
                      <a:pt x="56" y="14"/>
                      <a:pt x="51" y="8"/>
                    </a:cubicBezTo>
                    <a:cubicBezTo>
                      <a:pt x="45" y="3"/>
                      <a:pt x="38" y="0"/>
                      <a:pt x="3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57F1272-A00F-4445-82DE-639EAAAA8A21}"/>
                </a:ext>
              </a:extLst>
            </p:cNvPr>
            <p:cNvGrpSpPr/>
            <p:nvPr/>
          </p:nvGrpSpPr>
          <p:grpSpPr>
            <a:xfrm>
              <a:off x="17164779" y="6084092"/>
              <a:ext cx="1272701" cy="3838386"/>
              <a:chOff x="17164779" y="6084092"/>
              <a:chExt cx="1272701" cy="3838386"/>
            </a:xfrm>
          </p:grpSpPr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5CAAF31-734E-794E-BAF4-3317F97BF9CD}"/>
                  </a:ext>
                </a:extLst>
              </p:cNvPr>
              <p:cNvSpPr/>
              <p:nvPr/>
            </p:nvSpPr>
            <p:spPr>
              <a:xfrm>
                <a:off x="17320246" y="8612691"/>
                <a:ext cx="924377" cy="13023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3" h="1046">
                    <a:moveTo>
                      <a:pt x="739" y="0"/>
                    </a:moveTo>
                    <a:cubicBezTo>
                      <a:pt x="684" y="0"/>
                      <a:pt x="684" y="45"/>
                      <a:pt x="629" y="45"/>
                    </a:cubicBezTo>
                    <a:cubicBezTo>
                      <a:pt x="575" y="45"/>
                      <a:pt x="575" y="0"/>
                      <a:pt x="520" y="0"/>
                    </a:cubicBezTo>
                    <a:cubicBezTo>
                      <a:pt x="465" y="0"/>
                      <a:pt x="465" y="45"/>
                      <a:pt x="411" y="45"/>
                    </a:cubicBezTo>
                    <a:cubicBezTo>
                      <a:pt x="356" y="45"/>
                      <a:pt x="356" y="0"/>
                      <a:pt x="302" y="0"/>
                    </a:cubicBezTo>
                    <a:cubicBezTo>
                      <a:pt x="247" y="0"/>
                      <a:pt x="247" y="45"/>
                      <a:pt x="192" y="45"/>
                    </a:cubicBezTo>
                    <a:cubicBezTo>
                      <a:pt x="138" y="45"/>
                      <a:pt x="138" y="0"/>
                      <a:pt x="83" y="0"/>
                    </a:cubicBezTo>
                    <a:cubicBezTo>
                      <a:pt x="38" y="0"/>
                      <a:pt x="31" y="29"/>
                      <a:pt x="0" y="41"/>
                    </a:cubicBezTo>
                    <a:lnTo>
                      <a:pt x="0" y="362"/>
                    </a:lnTo>
                    <a:lnTo>
                      <a:pt x="0" y="948"/>
                    </a:lnTo>
                    <a:cubicBezTo>
                      <a:pt x="0" y="975"/>
                      <a:pt x="11" y="999"/>
                      <a:pt x="28" y="1017"/>
                    </a:cubicBezTo>
                    <a:cubicBezTo>
                      <a:pt x="46" y="1035"/>
                      <a:pt x="70" y="1046"/>
                      <a:pt x="97" y="1046"/>
                    </a:cubicBezTo>
                    <a:lnTo>
                      <a:pt x="372" y="1046"/>
                    </a:lnTo>
                    <a:lnTo>
                      <a:pt x="646" y="1046"/>
                    </a:lnTo>
                    <a:cubicBezTo>
                      <a:pt x="673" y="1046"/>
                      <a:pt x="697" y="1035"/>
                      <a:pt x="715" y="1017"/>
                    </a:cubicBezTo>
                    <a:cubicBezTo>
                      <a:pt x="733" y="999"/>
                      <a:pt x="743" y="975"/>
                      <a:pt x="743" y="948"/>
                    </a:cubicBezTo>
                    <a:lnTo>
                      <a:pt x="743" y="362"/>
                    </a:lnTo>
                    <a:lnTo>
                      <a:pt x="743" y="0"/>
                    </a:lnTo>
                    <a:cubicBezTo>
                      <a:pt x="742" y="0"/>
                      <a:pt x="740" y="0"/>
                      <a:pt x="73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A54374D9-01BF-D84C-A4A3-B52F02FA143C}"/>
                  </a:ext>
                </a:extLst>
              </p:cNvPr>
              <p:cNvSpPr/>
              <p:nvPr/>
            </p:nvSpPr>
            <p:spPr>
              <a:xfrm>
                <a:off x="17312772" y="8605214"/>
                <a:ext cx="939326" cy="1317264"/>
              </a:xfrm>
              <a:custGeom>
                <a:avLst/>
                <a:gdLst>
                  <a:gd name="connsiteX0" fmla="*/ 110742 w 939326"/>
                  <a:gd name="connsiteY0" fmla="*/ 14954 h 1317264"/>
                  <a:gd name="connsiteX1" fmla="*/ 47294 w 939326"/>
                  <a:gd name="connsiteY1" fmla="*/ 41099 h 1317264"/>
                  <a:gd name="connsiteX2" fmla="*/ 13704 w 939326"/>
                  <a:gd name="connsiteY2" fmla="*/ 62265 h 1317264"/>
                  <a:gd name="connsiteX3" fmla="*/ 13704 w 939326"/>
                  <a:gd name="connsiteY3" fmla="*/ 1187766 h 1317264"/>
                  <a:gd name="connsiteX4" fmla="*/ 47294 w 939326"/>
                  <a:gd name="connsiteY4" fmla="*/ 1268692 h 1317264"/>
                  <a:gd name="connsiteX5" fmla="*/ 128160 w 939326"/>
                  <a:gd name="connsiteY5" fmla="*/ 1301063 h 1317264"/>
                  <a:gd name="connsiteX6" fmla="*/ 811166 w 939326"/>
                  <a:gd name="connsiteY6" fmla="*/ 1301063 h 1317264"/>
                  <a:gd name="connsiteX7" fmla="*/ 892032 w 939326"/>
                  <a:gd name="connsiteY7" fmla="*/ 1268692 h 1317264"/>
                  <a:gd name="connsiteX8" fmla="*/ 925624 w 939326"/>
                  <a:gd name="connsiteY8" fmla="*/ 1187766 h 1317264"/>
                  <a:gd name="connsiteX9" fmla="*/ 925624 w 939326"/>
                  <a:gd name="connsiteY9" fmla="*/ 14954 h 1317264"/>
                  <a:gd name="connsiteX10" fmla="*/ 862174 w 939326"/>
                  <a:gd name="connsiteY10" fmla="*/ 41099 h 1317264"/>
                  <a:gd name="connsiteX11" fmla="*/ 790016 w 939326"/>
                  <a:gd name="connsiteY11" fmla="*/ 69735 h 1317264"/>
                  <a:gd name="connsiteX12" fmla="*/ 717860 w 939326"/>
                  <a:gd name="connsiteY12" fmla="*/ 41099 h 1317264"/>
                  <a:gd name="connsiteX13" fmla="*/ 654410 w 939326"/>
                  <a:gd name="connsiteY13" fmla="*/ 14954 h 1317264"/>
                  <a:gd name="connsiteX14" fmla="*/ 590962 w 939326"/>
                  <a:gd name="connsiteY14" fmla="*/ 41099 h 1317264"/>
                  <a:gd name="connsiteX15" fmla="*/ 518804 w 939326"/>
                  <a:gd name="connsiteY15" fmla="*/ 69735 h 1317264"/>
                  <a:gd name="connsiteX16" fmla="*/ 445404 w 939326"/>
                  <a:gd name="connsiteY16" fmla="*/ 41099 h 1317264"/>
                  <a:gd name="connsiteX17" fmla="*/ 383198 w 939326"/>
                  <a:gd name="connsiteY17" fmla="*/ 14954 h 1317264"/>
                  <a:gd name="connsiteX18" fmla="*/ 319750 w 939326"/>
                  <a:gd name="connsiteY18" fmla="*/ 41099 h 1317264"/>
                  <a:gd name="connsiteX19" fmla="*/ 246348 w 939326"/>
                  <a:gd name="connsiteY19" fmla="*/ 69735 h 1317264"/>
                  <a:gd name="connsiteX20" fmla="*/ 174190 w 939326"/>
                  <a:gd name="connsiteY20" fmla="*/ 41099 h 1317264"/>
                  <a:gd name="connsiteX21" fmla="*/ 110742 w 939326"/>
                  <a:gd name="connsiteY21" fmla="*/ 14954 h 1317264"/>
                  <a:gd name="connsiteX22" fmla="*/ 110728 w 939326"/>
                  <a:gd name="connsiteY22" fmla="*/ 0 h 1317264"/>
                  <a:gd name="connsiteX23" fmla="*/ 182888 w 939326"/>
                  <a:gd name="connsiteY23" fmla="*/ 29881 h 1317264"/>
                  <a:gd name="connsiteX24" fmla="*/ 246340 w 939326"/>
                  <a:gd name="connsiteY24" fmla="*/ 56027 h 1317264"/>
                  <a:gd name="connsiteX25" fmla="*/ 311034 w 939326"/>
                  <a:gd name="connsiteY25" fmla="*/ 29881 h 1317264"/>
                  <a:gd name="connsiteX26" fmla="*/ 383194 w 939326"/>
                  <a:gd name="connsiteY26" fmla="*/ 0 h 1317264"/>
                  <a:gd name="connsiteX27" fmla="*/ 455354 w 939326"/>
                  <a:gd name="connsiteY27" fmla="*/ 29881 h 1317264"/>
                  <a:gd name="connsiteX28" fmla="*/ 518806 w 939326"/>
                  <a:gd name="connsiteY28" fmla="*/ 56027 h 1317264"/>
                  <a:gd name="connsiteX29" fmla="*/ 582258 w 939326"/>
                  <a:gd name="connsiteY29" fmla="*/ 29881 h 1317264"/>
                  <a:gd name="connsiteX30" fmla="*/ 654418 w 939326"/>
                  <a:gd name="connsiteY30" fmla="*/ 0 h 1317264"/>
                  <a:gd name="connsiteX31" fmla="*/ 726578 w 939326"/>
                  <a:gd name="connsiteY31" fmla="*/ 29881 h 1317264"/>
                  <a:gd name="connsiteX32" fmla="*/ 790028 w 939326"/>
                  <a:gd name="connsiteY32" fmla="*/ 56027 h 1317264"/>
                  <a:gd name="connsiteX33" fmla="*/ 853480 w 939326"/>
                  <a:gd name="connsiteY33" fmla="*/ 29881 h 1317264"/>
                  <a:gd name="connsiteX34" fmla="*/ 926884 w 939326"/>
                  <a:gd name="connsiteY34" fmla="*/ 0 h 1317264"/>
                  <a:gd name="connsiteX35" fmla="*/ 933106 w 939326"/>
                  <a:gd name="connsiteY35" fmla="*/ 0 h 1317264"/>
                  <a:gd name="connsiteX36" fmla="*/ 939326 w 939326"/>
                  <a:gd name="connsiteY36" fmla="*/ 0 h 1317264"/>
                  <a:gd name="connsiteX37" fmla="*/ 939326 w 939326"/>
                  <a:gd name="connsiteY37" fmla="*/ 1187779 h 1317264"/>
                  <a:gd name="connsiteX38" fmla="*/ 902002 w 939326"/>
                  <a:gd name="connsiteY38" fmla="*/ 1278667 h 1317264"/>
                  <a:gd name="connsiteX39" fmla="*/ 811180 w 939326"/>
                  <a:gd name="connsiteY39" fmla="*/ 1317264 h 1317264"/>
                  <a:gd name="connsiteX40" fmla="*/ 128146 w 939326"/>
                  <a:gd name="connsiteY40" fmla="*/ 1317264 h 1317264"/>
                  <a:gd name="connsiteX41" fmla="*/ 38568 w 939326"/>
                  <a:gd name="connsiteY41" fmla="*/ 1278667 h 1317264"/>
                  <a:gd name="connsiteX42" fmla="*/ 0 w 939326"/>
                  <a:gd name="connsiteY42" fmla="*/ 1187779 h 1317264"/>
                  <a:gd name="connsiteX43" fmla="*/ 0 w 939326"/>
                  <a:gd name="connsiteY43" fmla="*/ 53537 h 1317264"/>
                  <a:gd name="connsiteX44" fmla="*/ 4976 w 939326"/>
                  <a:gd name="connsiteY44" fmla="*/ 51047 h 1317264"/>
                  <a:gd name="connsiteX45" fmla="*/ 38568 w 939326"/>
                  <a:gd name="connsiteY45" fmla="*/ 29881 h 1317264"/>
                  <a:gd name="connsiteX46" fmla="*/ 110728 w 939326"/>
                  <a:gd name="connsiteY46" fmla="*/ 0 h 13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939326" h="1317264">
                    <a:moveTo>
                      <a:pt x="110742" y="14954"/>
                    </a:moveTo>
                    <a:cubicBezTo>
                      <a:pt x="79640" y="14954"/>
                      <a:pt x="63466" y="27404"/>
                      <a:pt x="47294" y="41099"/>
                    </a:cubicBezTo>
                    <a:cubicBezTo>
                      <a:pt x="38584" y="48570"/>
                      <a:pt x="27388" y="57285"/>
                      <a:pt x="13704" y="62265"/>
                    </a:cubicBezTo>
                    <a:lnTo>
                      <a:pt x="13704" y="1187766"/>
                    </a:lnTo>
                    <a:cubicBezTo>
                      <a:pt x="13704" y="1217646"/>
                      <a:pt x="26144" y="1247527"/>
                      <a:pt x="47294" y="1268692"/>
                    </a:cubicBezTo>
                    <a:cubicBezTo>
                      <a:pt x="69688" y="1289858"/>
                      <a:pt x="98302" y="1301063"/>
                      <a:pt x="128160" y="1301063"/>
                    </a:cubicBezTo>
                    <a:lnTo>
                      <a:pt x="811166" y="1301063"/>
                    </a:lnTo>
                    <a:cubicBezTo>
                      <a:pt x="841024" y="1301063"/>
                      <a:pt x="869638" y="1289858"/>
                      <a:pt x="892032" y="1268692"/>
                    </a:cubicBezTo>
                    <a:cubicBezTo>
                      <a:pt x="913182" y="1247527"/>
                      <a:pt x="925624" y="1217646"/>
                      <a:pt x="925624" y="1187766"/>
                    </a:cubicBezTo>
                    <a:lnTo>
                      <a:pt x="925624" y="14954"/>
                    </a:lnTo>
                    <a:cubicBezTo>
                      <a:pt x="894520" y="14954"/>
                      <a:pt x="879592" y="27404"/>
                      <a:pt x="862174" y="41099"/>
                    </a:cubicBezTo>
                    <a:cubicBezTo>
                      <a:pt x="846002" y="56040"/>
                      <a:pt x="827340" y="69735"/>
                      <a:pt x="790016" y="69735"/>
                    </a:cubicBezTo>
                    <a:cubicBezTo>
                      <a:pt x="753938" y="69735"/>
                      <a:pt x="735276" y="56040"/>
                      <a:pt x="717860" y="41099"/>
                    </a:cubicBezTo>
                    <a:cubicBezTo>
                      <a:pt x="701686" y="27404"/>
                      <a:pt x="686758" y="14954"/>
                      <a:pt x="654410" y="14954"/>
                    </a:cubicBezTo>
                    <a:cubicBezTo>
                      <a:pt x="623308" y="14954"/>
                      <a:pt x="608380" y="27404"/>
                      <a:pt x="590962" y="41099"/>
                    </a:cubicBezTo>
                    <a:cubicBezTo>
                      <a:pt x="573544" y="56040"/>
                      <a:pt x="554884" y="69735"/>
                      <a:pt x="518804" y="69735"/>
                    </a:cubicBezTo>
                    <a:cubicBezTo>
                      <a:pt x="482726" y="69735"/>
                      <a:pt x="462820" y="56040"/>
                      <a:pt x="445404" y="41099"/>
                    </a:cubicBezTo>
                    <a:cubicBezTo>
                      <a:pt x="429230" y="27404"/>
                      <a:pt x="413056" y="14954"/>
                      <a:pt x="383198" y="14954"/>
                    </a:cubicBezTo>
                    <a:cubicBezTo>
                      <a:pt x="352096" y="14954"/>
                      <a:pt x="334678" y="27404"/>
                      <a:pt x="319750" y="41099"/>
                    </a:cubicBezTo>
                    <a:cubicBezTo>
                      <a:pt x="302332" y="56040"/>
                      <a:pt x="283672" y="69735"/>
                      <a:pt x="246348" y="69735"/>
                    </a:cubicBezTo>
                    <a:cubicBezTo>
                      <a:pt x="210270" y="69735"/>
                      <a:pt x="191608" y="56040"/>
                      <a:pt x="174190" y="41099"/>
                    </a:cubicBezTo>
                    <a:cubicBezTo>
                      <a:pt x="156774" y="27404"/>
                      <a:pt x="141844" y="14954"/>
                      <a:pt x="110742" y="14954"/>
                    </a:cubicBezTo>
                    <a:close/>
                    <a:moveTo>
                      <a:pt x="110728" y="0"/>
                    </a:moveTo>
                    <a:cubicBezTo>
                      <a:pt x="148052" y="0"/>
                      <a:pt x="165470" y="14941"/>
                      <a:pt x="182888" y="29881"/>
                    </a:cubicBezTo>
                    <a:cubicBezTo>
                      <a:pt x="200306" y="43577"/>
                      <a:pt x="215236" y="56027"/>
                      <a:pt x="246340" y="56027"/>
                    </a:cubicBezTo>
                    <a:cubicBezTo>
                      <a:pt x="278686" y="56027"/>
                      <a:pt x="293616" y="43577"/>
                      <a:pt x="311034" y="29881"/>
                    </a:cubicBezTo>
                    <a:cubicBezTo>
                      <a:pt x="327208" y="14941"/>
                      <a:pt x="345870" y="0"/>
                      <a:pt x="383194" y="0"/>
                    </a:cubicBezTo>
                    <a:cubicBezTo>
                      <a:pt x="419274" y="0"/>
                      <a:pt x="437936" y="14941"/>
                      <a:pt x="455354" y="29881"/>
                    </a:cubicBezTo>
                    <a:cubicBezTo>
                      <a:pt x="471528" y="43577"/>
                      <a:pt x="486458" y="56027"/>
                      <a:pt x="518806" y="56027"/>
                    </a:cubicBezTo>
                    <a:cubicBezTo>
                      <a:pt x="549910" y="56027"/>
                      <a:pt x="564840" y="43577"/>
                      <a:pt x="582258" y="29881"/>
                    </a:cubicBezTo>
                    <a:cubicBezTo>
                      <a:pt x="599676" y="14941"/>
                      <a:pt x="618338" y="0"/>
                      <a:pt x="654418" y="0"/>
                    </a:cubicBezTo>
                    <a:cubicBezTo>
                      <a:pt x="690498" y="0"/>
                      <a:pt x="710404" y="14941"/>
                      <a:pt x="726578" y="29881"/>
                    </a:cubicBezTo>
                    <a:cubicBezTo>
                      <a:pt x="742752" y="43577"/>
                      <a:pt x="758926" y="56027"/>
                      <a:pt x="790028" y="56027"/>
                    </a:cubicBezTo>
                    <a:cubicBezTo>
                      <a:pt x="821132" y="56027"/>
                      <a:pt x="837306" y="43577"/>
                      <a:pt x="853480" y="29881"/>
                    </a:cubicBezTo>
                    <a:cubicBezTo>
                      <a:pt x="870898" y="14941"/>
                      <a:pt x="889560" y="0"/>
                      <a:pt x="926884" y="0"/>
                    </a:cubicBezTo>
                    <a:cubicBezTo>
                      <a:pt x="928128" y="0"/>
                      <a:pt x="930616" y="0"/>
                      <a:pt x="933106" y="0"/>
                    </a:cubicBezTo>
                    <a:lnTo>
                      <a:pt x="939326" y="0"/>
                    </a:lnTo>
                    <a:lnTo>
                      <a:pt x="939326" y="1187779"/>
                    </a:lnTo>
                    <a:cubicBezTo>
                      <a:pt x="939326" y="1221395"/>
                      <a:pt x="926884" y="1255012"/>
                      <a:pt x="902002" y="1278667"/>
                    </a:cubicBezTo>
                    <a:cubicBezTo>
                      <a:pt x="878364" y="1303568"/>
                      <a:pt x="846016" y="1317264"/>
                      <a:pt x="811180" y="1317264"/>
                    </a:cubicBezTo>
                    <a:lnTo>
                      <a:pt x="128146" y="1317264"/>
                    </a:lnTo>
                    <a:cubicBezTo>
                      <a:pt x="94554" y="1317264"/>
                      <a:pt x="62206" y="1303568"/>
                      <a:pt x="38568" y="1278667"/>
                    </a:cubicBezTo>
                    <a:cubicBezTo>
                      <a:pt x="13684" y="1255012"/>
                      <a:pt x="0" y="1221395"/>
                      <a:pt x="0" y="1187779"/>
                    </a:cubicBezTo>
                    <a:lnTo>
                      <a:pt x="0" y="53537"/>
                    </a:lnTo>
                    <a:lnTo>
                      <a:pt x="4976" y="51047"/>
                    </a:lnTo>
                    <a:cubicBezTo>
                      <a:pt x="18662" y="46067"/>
                      <a:pt x="27370" y="38597"/>
                      <a:pt x="38568" y="29881"/>
                    </a:cubicBezTo>
                    <a:cubicBezTo>
                      <a:pt x="55986" y="14941"/>
                      <a:pt x="74648" y="0"/>
                      <a:pt x="110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443221EA-0EAA-A949-B8BB-FB12693ACEF7}"/>
                  </a:ext>
                </a:extLst>
              </p:cNvPr>
              <p:cNvSpPr/>
              <p:nvPr/>
            </p:nvSpPr>
            <p:spPr>
              <a:xfrm>
                <a:off x="17320246" y="8211405"/>
                <a:ext cx="924377" cy="456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3" h="367">
                    <a:moveTo>
                      <a:pt x="192" y="367"/>
                    </a:moveTo>
                    <a:cubicBezTo>
                      <a:pt x="247" y="367"/>
                      <a:pt x="247" y="322"/>
                      <a:pt x="302" y="322"/>
                    </a:cubicBezTo>
                    <a:cubicBezTo>
                      <a:pt x="356" y="322"/>
                      <a:pt x="356" y="367"/>
                      <a:pt x="411" y="367"/>
                    </a:cubicBezTo>
                    <a:cubicBezTo>
                      <a:pt x="465" y="367"/>
                      <a:pt x="465" y="322"/>
                      <a:pt x="520" y="322"/>
                    </a:cubicBezTo>
                    <a:cubicBezTo>
                      <a:pt x="575" y="322"/>
                      <a:pt x="575" y="367"/>
                      <a:pt x="629" y="367"/>
                    </a:cubicBezTo>
                    <a:cubicBezTo>
                      <a:pt x="684" y="367"/>
                      <a:pt x="684" y="322"/>
                      <a:pt x="739" y="322"/>
                    </a:cubicBezTo>
                    <a:cubicBezTo>
                      <a:pt x="740" y="322"/>
                      <a:pt x="742" y="322"/>
                      <a:pt x="743" y="322"/>
                    </a:cubicBezTo>
                    <a:lnTo>
                      <a:pt x="743" y="98"/>
                    </a:lnTo>
                    <a:cubicBezTo>
                      <a:pt x="743" y="71"/>
                      <a:pt x="733" y="47"/>
                      <a:pt x="715" y="29"/>
                    </a:cubicBezTo>
                    <a:cubicBezTo>
                      <a:pt x="697" y="11"/>
                      <a:pt x="673" y="0"/>
                      <a:pt x="646" y="0"/>
                    </a:cubicBezTo>
                    <a:lnTo>
                      <a:pt x="372" y="0"/>
                    </a:lnTo>
                    <a:lnTo>
                      <a:pt x="97" y="0"/>
                    </a:lnTo>
                    <a:cubicBezTo>
                      <a:pt x="70" y="0"/>
                      <a:pt x="46" y="11"/>
                      <a:pt x="28" y="29"/>
                    </a:cubicBezTo>
                    <a:cubicBezTo>
                      <a:pt x="11" y="47"/>
                      <a:pt x="0" y="71"/>
                      <a:pt x="0" y="98"/>
                    </a:cubicBezTo>
                    <a:lnTo>
                      <a:pt x="0" y="363"/>
                    </a:lnTo>
                    <a:cubicBezTo>
                      <a:pt x="31" y="351"/>
                      <a:pt x="38" y="322"/>
                      <a:pt x="83" y="322"/>
                    </a:cubicBezTo>
                    <a:cubicBezTo>
                      <a:pt x="138" y="322"/>
                      <a:pt x="138" y="367"/>
                      <a:pt x="192" y="3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BC871BB1-33AD-794A-9BA7-BE4F5410B4E9}"/>
                  </a:ext>
                </a:extLst>
              </p:cNvPr>
              <p:cNvSpPr/>
              <p:nvPr/>
            </p:nvSpPr>
            <p:spPr>
              <a:xfrm>
                <a:off x="17312772" y="8205174"/>
                <a:ext cx="939326" cy="468582"/>
              </a:xfrm>
              <a:custGeom>
                <a:avLst/>
                <a:gdLst>
                  <a:gd name="connsiteX0" fmla="*/ 128160 w 939326"/>
                  <a:gd name="connsiteY0" fmla="*/ 13708 h 468582"/>
                  <a:gd name="connsiteX1" fmla="*/ 47294 w 939326"/>
                  <a:gd name="connsiteY1" fmla="*/ 47262 h 468582"/>
                  <a:gd name="connsiteX2" fmla="*/ 13704 w 939326"/>
                  <a:gd name="connsiteY2" fmla="*/ 128038 h 468582"/>
                  <a:gd name="connsiteX3" fmla="*/ 13704 w 939326"/>
                  <a:gd name="connsiteY3" fmla="*/ 446174 h 468582"/>
                  <a:gd name="connsiteX4" fmla="*/ 38584 w 939326"/>
                  <a:gd name="connsiteY4" fmla="*/ 428776 h 468582"/>
                  <a:gd name="connsiteX5" fmla="*/ 110742 w 939326"/>
                  <a:gd name="connsiteY5" fmla="*/ 398951 h 468582"/>
                  <a:gd name="connsiteX6" fmla="*/ 182900 w 939326"/>
                  <a:gd name="connsiteY6" fmla="*/ 428776 h 468582"/>
                  <a:gd name="connsiteX7" fmla="*/ 246348 w 939326"/>
                  <a:gd name="connsiteY7" fmla="*/ 454873 h 468582"/>
                  <a:gd name="connsiteX8" fmla="*/ 311042 w 939326"/>
                  <a:gd name="connsiteY8" fmla="*/ 428776 h 468582"/>
                  <a:gd name="connsiteX9" fmla="*/ 383198 w 939326"/>
                  <a:gd name="connsiteY9" fmla="*/ 398951 h 468582"/>
                  <a:gd name="connsiteX10" fmla="*/ 455356 w 939326"/>
                  <a:gd name="connsiteY10" fmla="*/ 428776 h 468582"/>
                  <a:gd name="connsiteX11" fmla="*/ 518804 w 939326"/>
                  <a:gd name="connsiteY11" fmla="*/ 454873 h 468582"/>
                  <a:gd name="connsiteX12" fmla="*/ 582254 w 939326"/>
                  <a:gd name="connsiteY12" fmla="*/ 428776 h 468582"/>
                  <a:gd name="connsiteX13" fmla="*/ 654410 w 939326"/>
                  <a:gd name="connsiteY13" fmla="*/ 398951 h 468582"/>
                  <a:gd name="connsiteX14" fmla="*/ 726568 w 939326"/>
                  <a:gd name="connsiteY14" fmla="*/ 428776 h 468582"/>
                  <a:gd name="connsiteX15" fmla="*/ 790016 w 939326"/>
                  <a:gd name="connsiteY15" fmla="*/ 454873 h 468582"/>
                  <a:gd name="connsiteX16" fmla="*/ 853466 w 939326"/>
                  <a:gd name="connsiteY16" fmla="*/ 428776 h 468582"/>
                  <a:gd name="connsiteX17" fmla="*/ 925624 w 939326"/>
                  <a:gd name="connsiteY17" fmla="*/ 398951 h 468582"/>
                  <a:gd name="connsiteX18" fmla="*/ 925624 w 939326"/>
                  <a:gd name="connsiteY18" fmla="*/ 128038 h 468582"/>
                  <a:gd name="connsiteX19" fmla="*/ 892032 w 939326"/>
                  <a:gd name="connsiteY19" fmla="*/ 47262 h 468582"/>
                  <a:gd name="connsiteX20" fmla="*/ 811166 w 939326"/>
                  <a:gd name="connsiteY20" fmla="*/ 13708 h 468582"/>
                  <a:gd name="connsiteX21" fmla="*/ 128146 w 939326"/>
                  <a:gd name="connsiteY21" fmla="*/ 0 h 468582"/>
                  <a:gd name="connsiteX22" fmla="*/ 811180 w 939326"/>
                  <a:gd name="connsiteY22" fmla="*/ 0 h 468582"/>
                  <a:gd name="connsiteX23" fmla="*/ 902002 w 939326"/>
                  <a:gd name="connsiteY23" fmla="*/ 37288 h 468582"/>
                  <a:gd name="connsiteX24" fmla="*/ 939326 w 939326"/>
                  <a:gd name="connsiteY24" fmla="*/ 128021 h 468582"/>
                  <a:gd name="connsiteX25" fmla="*/ 939326 w 939326"/>
                  <a:gd name="connsiteY25" fmla="*/ 413893 h 468582"/>
                  <a:gd name="connsiteX26" fmla="*/ 931862 w 939326"/>
                  <a:gd name="connsiteY26" fmla="*/ 413893 h 468582"/>
                  <a:gd name="connsiteX27" fmla="*/ 926884 w 939326"/>
                  <a:gd name="connsiteY27" fmla="*/ 413893 h 468582"/>
                  <a:gd name="connsiteX28" fmla="*/ 862190 w 939326"/>
                  <a:gd name="connsiteY28" fmla="*/ 439995 h 468582"/>
                  <a:gd name="connsiteX29" fmla="*/ 790028 w 939326"/>
                  <a:gd name="connsiteY29" fmla="*/ 468582 h 468582"/>
                  <a:gd name="connsiteX30" fmla="*/ 717868 w 939326"/>
                  <a:gd name="connsiteY30" fmla="*/ 439995 h 468582"/>
                  <a:gd name="connsiteX31" fmla="*/ 654418 w 939326"/>
                  <a:gd name="connsiteY31" fmla="*/ 413893 h 468582"/>
                  <a:gd name="connsiteX32" fmla="*/ 590966 w 939326"/>
                  <a:gd name="connsiteY32" fmla="*/ 439995 h 468582"/>
                  <a:gd name="connsiteX33" fmla="*/ 518806 w 939326"/>
                  <a:gd name="connsiteY33" fmla="*/ 468582 h 468582"/>
                  <a:gd name="connsiteX34" fmla="*/ 445402 w 939326"/>
                  <a:gd name="connsiteY34" fmla="*/ 439995 h 468582"/>
                  <a:gd name="connsiteX35" fmla="*/ 383194 w 939326"/>
                  <a:gd name="connsiteY35" fmla="*/ 413893 h 468582"/>
                  <a:gd name="connsiteX36" fmla="*/ 319744 w 939326"/>
                  <a:gd name="connsiteY36" fmla="*/ 439995 h 468582"/>
                  <a:gd name="connsiteX37" fmla="*/ 246340 w 939326"/>
                  <a:gd name="connsiteY37" fmla="*/ 468582 h 468582"/>
                  <a:gd name="connsiteX38" fmla="*/ 174178 w 939326"/>
                  <a:gd name="connsiteY38" fmla="*/ 439995 h 468582"/>
                  <a:gd name="connsiteX39" fmla="*/ 110728 w 939326"/>
                  <a:gd name="connsiteY39" fmla="*/ 413893 h 468582"/>
                  <a:gd name="connsiteX40" fmla="*/ 47276 w 939326"/>
                  <a:gd name="connsiteY40" fmla="*/ 439995 h 468582"/>
                  <a:gd name="connsiteX41" fmla="*/ 9952 w 939326"/>
                  <a:gd name="connsiteY41" fmla="*/ 463610 h 468582"/>
                  <a:gd name="connsiteX42" fmla="*/ 0 w 939326"/>
                  <a:gd name="connsiteY42" fmla="*/ 467339 h 468582"/>
                  <a:gd name="connsiteX43" fmla="*/ 0 w 939326"/>
                  <a:gd name="connsiteY43" fmla="*/ 128021 h 468582"/>
                  <a:gd name="connsiteX44" fmla="*/ 38568 w 939326"/>
                  <a:gd name="connsiteY44" fmla="*/ 37288 h 468582"/>
                  <a:gd name="connsiteX45" fmla="*/ 128146 w 939326"/>
                  <a:gd name="connsiteY45" fmla="*/ 0 h 46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939326" h="468582">
                    <a:moveTo>
                      <a:pt x="128160" y="13708"/>
                    </a:moveTo>
                    <a:cubicBezTo>
                      <a:pt x="98302" y="13708"/>
                      <a:pt x="69688" y="24893"/>
                      <a:pt x="47294" y="47262"/>
                    </a:cubicBezTo>
                    <a:cubicBezTo>
                      <a:pt x="26144" y="68388"/>
                      <a:pt x="13704" y="96970"/>
                      <a:pt x="13704" y="128038"/>
                    </a:cubicBezTo>
                    <a:lnTo>
                      <a:pt x="13704" y="446174"/>
                    </a:lnTo>
                    <a:cubicBezTo>
                      <a:pt x="23656" y="441203"/>
                      <a:pt x="29876" y="434990"/>
                      <a:pt x="38584" y="428776"/>
                    </a:cubicBezTo>
                    <a:cubicBezTo>
                      <a:pt x="56002" y="413863"/>
                      <a:pt x="74664" y="398951"/>
                      <a:pt x="110742" y="398951"/>
                    </a:cubicBezTo>
                    <a:cubicBezTo>
                      <a:pt x="148066" y="398951"/>
                      <a:pt x="165482" y="413863"/>
                      <a:pt x="182900" y="428776"/>
                    </a:cubicBezTo>
                    <a:cubicBezTo>
                      <a:pt x="200316" y="442446"/>
                      <a:pt x="215246" y="454873"/>
                      <a:pt x="246348" y="454873"/>
                    </a:cubicBezTo>
                    <a:cubicBezTo>
                      <a:pt x="278694" y="454873"/>
                      <a:pt x="293624" y="442446"/>
                      <a:pt x="311042" y="428776"/>
                    </a:cubicBezTo>
                    <a:cubicBezTo>
                      <a:pt x="327214" y="413863"/>
                      <a:pt x="345876" y="398951"/>
                      <a:pt x="383198" y="398951"/>
                    </a:cubicBezTo>
                    <a:cubicBezTo>
                      <a:pt x="419278" y="398951"/>
                      <a:pt x="437938" y="413863"/>
                      <a:pt x="455356" y="428776"/>
                    </a:cubicBezTo>
                    <a:cubicBezTo>
                      <a:pt x="471530" y="442446"/>
                      <a:pt x="486458" y="454873"/>
                      <a:pt x="518804" y="454873"/>
                    </a:cubicBezTo>
                    <a:cubicBezTo>
                      <a:pt x="549908" y="454873"/>
                      <a:pt x="564836" y="442446"/>
                      <a:pt x="582254" y="428776"/>
                    </a:cubicBezTo>
                    <a:cubicBezTo>
                      <a:pt x="599670" y="413863"/>
                      <a:pt x="618332" y="398951"/>
                      <a:pt x="654410" y="398951"/>
                    </a:cubicBezTo>
                    <a:cubicBezTo>
                      <a:pt x="690490" y="398951"/>
                      <a:pt x="709150" y="413863"/>
                      <a:pt x="726568" y="428776"/>
                    </a:cubicBezTo>
                    <a:cubicBezTo>
                      <a:pt x="742742" y="442446"/>
                      <a:pt x="758914" y="454873"/>
                      <a:pt x="790016" y="454873"/>
                    </a:cubicBezTo>
                    <a:cubicBezTo>
                      <a:pt x="821120" y="454873"/>
                      <a:pt x="837292" y="442446"/>
                      <a:pt x="853466" y="428776"/>
                    </a:cubicBezTo>
                    <a:cubicBezTo>
                      <a:pt x="870882" y="413863"/>
                      <a:pt x="889544" y="398951"/>
                      <a:pt x="925624" y="398951"/>
                    </a:cubicBezTo>
                    <a:lnTo>
                      <a:pt x="925624" y="128038"/>
                    </a:lnTo>
                    <a:cubicBezTo>
                      <a:pt x="925624" y="96970"/>
                      <a:pt x="913182" y="68388"/>
                      <a:pt x="892032" y="47262"/>
                    </a:cubicBezTo>
                    <a:cubicBezTo>
                      <a:pt x="869638" y="24893"/>
                      <a:pt x="841024" y="13708"/>
                      <a:pt x="811166" y="13708"/>
                    </a:cubicBezTo>
                    <a:close/>
                    <a:moveTo>
                      <a:pt x="128146" y="0"/>
                    </a:moveTo>
                    <a:lnTo>
                      <a:pt x="811180" y="0"/>
                    </a:lnTo>
                    <a:cubicBezTo>
                      <a:pt x="846016" y="0"/>
                      <a:pt x="878364" y="12429"/>
                      <a:pt x="902002" y="37288"/>
                    </a:cubicBezTo>
                    <a:cubicBezTo>
                      <a:pt x="926884" y="60903"/>
                      <a:pt x="939326" y="94462"/>
                      <a:pt x="939326" y="128021"/>
                    </a:cubicBezTo>
                    <a:lnTo>
                      <a:pt x="939326" y="413893"/>
                    </a:lnTo>
                    <a:lnTo>
                      <a:pt x="931862" y="413893"/>
                    </a:lnTo>
                    <a:cubicBezTo>
                      <a:pt x="930616" y="413893"/>
                      <a:pt x="928128" y="413893"/>
                      <a:pt x="926884" y="413893"/>
                    </a:cubicBezTo>
                    <a:cubicBezTo>
                      <a:pt x="894536" y="413893"/>
                      <a:pt x="879608" y="426323"/>
                      <a:pt x="862190" y="439995"/>
                    </a:cubicBezTo>
                    <a:cubicBezTo>
                      <a:pt x="846016" y="454910"/>
                      <a:pt x="827354" y="468582"/>
                      <a:pt x="790028" y="468582"/>
                    </a:cubicBezTo>
                    <a:cubicBezTo>
                      <a:pt x="753948" y="468582"/>
                      <a:pt x="735286" y="454910"/>
                      <a:pt x="717868" y="439995"/>
                    </a:cubicBezTo>
                    <a:cubicBezTo>
                      <a:pt x="701694" y="426323"/>
                      <a:pt x="686766" y="413893"/>
                      <a:pt x="654418" y="413893"/>
                    </a:cubicBezTo>
                    <a:cubicBezTo>
                      <a:pt x="623314" y="413893"/>
                      <a:pt x="608384" y="426323"/>
                      <a:pt x="590966" y="439995"/>
                    </a:cubicBezTo>
                    <a:cubicBezTo>
                      <a:pt x="573548" y="454910"/>
                      <a:pt x="554886" y="468582"/>
                      <a:pt x="518806" y="468582"/>
                    </a:cubicBezTo>
                    <a:cubicBezTo>
                      <a:pt x="482726" y="468582"/>
                      <a:pt x="462820" y="454910"/>
                      <a:pt x="445402" y="439995"/>
                    </a:cubicBezTo>
                    <a:cubicBezTo>
                      <a:pt x="429228" y="426323"/>
                      <a:pt x="413054" y="413893"/>
                      <a:pt x="383194" y="413893"/>
                    </a:cubicBezTo>
                    <a:cubicBezTo>
                      <a:pt x="352092" y="413893"/>
                      <a:pt x="334674" y="426323"/>
                      <a:pt x="319744" y="439995"/>
                    </a:cubicBezTo>
                    <a:cubicBezTo>
                      <a:pt x="302326" y="454910"/>
                      <a:pt x="283664" y="468582"/>
                      <a:pt x="246340" y="468582"/>
                    </a:cubicBezTo>
                    <a:cubicBezTo>
                      <a:pt x="210258" y="468582"/>
                      <a:pt x="191596" y="454910"/>
                      <a:pt x="174178" y="439995"/>
                    </a:cubicBezTo>
                    <a:cubicBezTo>
                      <a:pt x="156760" y="426323"/>
                      <a:pt x="141832" y="413893"/>
                      <a:pt x="110728" y="413893"/>
                    </a:cubicBezTo>
                    <a:cubicBezTo>
                      <a:pt x="79624" y="413893"/>
                      <a:pt x="63450" y="426323"/>
                      <a:pt x="47276" y="439995"/>
                    </a:cubicBezTo>
                    <a:cubicBezTo>
                      <a:pt x="36080" y="448695"/>
                      <a:pt x="26126" y="458639"/>
                      <a:pt x="9952" y="463610"/>
                    </a:cubicBezTo>
                    <a:lnTo>
                      <a:pt x="0" y="467339"/>
                    </a:lnTo>
                    <a:lnTo>
                      <a:pt x="0" y="128021"/>
                    </a:lnTo>
                    <a:cubicBezTo>
                      <a:pt x="0" y="94462"/>
                      <a:pt x="13684" y="60903"/>
                      <a:pt x="38568" y="37288"/>
                    </a:cubicBezTo>
                    <a:cubicBezTo>
                      <a:pt x="62206" y="12429"/>
                      <a:pt x="94554" y="0"/>
                      <a:pt x="128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6080C08A-03B7-954C-B56E-2F6AAA8F99E1}"/>
                  </a:ext>
                </a:extLst>
              </p:cNvPr>
              <p:cNvSpPr/>
              <p:nvPr/>
            </p:nvSpPr>
            <p:spPr>
              <a:xfrm>
                <a:off x="17320246" y="8211405"/>
                <a:ext cx="924377" cy="456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3" h="367">
                    <a:moveTo>
                      <a:pt x="192" y="367"/>
                    </a:moveTo>
                    <a:cubicBezTo>
                      <a:pt x="247" y="367"/>
                      <a:pt x="247" y="322"/>
                      <a:pt x="302" y="322"/>
                    </a:cubicBezTo>
                    <a:cubicBezTo>
                      <a:pt x="356" y="322"/>
                      <a:pt x="356" y="367"/>
                      <a:pt x="411" y="367"/>
                    </a:cubicBezTo>
                    <a:cubicBezTo>
                      <a:pt x="465" y="367"/>
                      <a:pt x="465" y="322"/>
                      <a:pt x="520" y="322"/>
                    </a:cubicBezTo>
                    <a:cubicBezTo>
                      <a:pt x="575" y="322"/>
                      <a:pt x="575" y="367"/>
                      <a:pt x="629" y="367"/>
                    </a:cubicBezTo>
                    <a:cubicBezTo>
                      <a:pt x="684" y="367"/>
                      <a:pt x="684" y="322"/>
                      <a:pt x="739" y="322"/>
                    </a:cubicBezTo>
                    <a:cubicBezTo>
                      <a:pt x="740" y="322"/>
                      <a:pt x="742" y="322"/>
                      <a:pt x="743" y="322"/>
                    </a:cubicBezTo>
                    <a:lnTo>
                      <a:pt x="743" y="98"/>
                    </a:lnTo>
                    <a:cubicBezTo>
                      <a:pt x="743" y="71"/>
                      <a:pt x="733" y="47"/>
                      <a:pt x="715" y="29"/>
                    </a:cubicBezTo>
                    <a:cubicBezTo>
                      <a:pt x="697" y="11"/>
                      <a:pt x="673" y="0"/>
                      <a:pt x="646" y="0"/>
                    </a:cubicBezTo>
                    <a:lnTo>
                      <a:pt x="372" y="0"/>
                    </a:lnTo>
                    <a:lnTo>
                      <a:pt x="97" y="0"/>
                    </a:lnTo>
                    <a:cubicBezTo>
                      <a:pt x="70" y="0"/>
                      <a:pt x="46" y="11"/>
                      <a:pt x="28" y="29"/>
                    </a:cubicBezTo>
                    <a:cubicBezTo>
                      <a:pt x="11" y="47"/>
                      <a:pt x="0" y="71"/>
                      <a:pt x="0" y="98"/>
                    </a:cubicBezTo>
                    <a:lnTo>
                      <a:pt x="0" y="363"/>
                    </a:lnTo>
                    <a:cubicBezTo>
                      <a:pt x="31" y="351"/>
                      <a:pt x="38" y="322"/>
                      <a:pt x="83" y="322"/>
                    </a:cubicBezTo>
                    <a:cubicBezTo>
                      <a:pt x="138" y="322"/>
                      <a:pt x="138" y="367"/>
                      <a:pt x="192" y="36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3F71151C-BDED-4F46-8C98-90B435450614}"/>
                  </a:ext>
                </a:extLst>
              </p:cNvPr>
              <p:cNvSpPr/>
              <p:nvPr/>
            </p:nvSpPr>
            <p:spPr>
              <a:xfrm>
                <a:off x="17170751" y="7589537"/>
                <a:ext cx="374983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2" h="304">
                    <a:moveTo>
                      <a:pt x="217" y="87"/>
                    </a:moveTo>
                    <a:cubicBezTo>
                      <a:pt x="292" y="163"/>
                      <a:pt x="323" y="254"/>
                      <a:pt x="287" y="289"/>
                    </a:cubicBezTo>
                    <a:cubicBezTo>
                      <a:pt x="251" y="325"/>
                      <a:pt x="160" y="293"/>
                      <a:pt x="85" y="217"/>
                    </a:cubicBezTo>
                    <a:cubicBezTo>
                      <a:pt x="10" y="141"/>
                      <a:pt x="-21" y="51"/>
                      <a:pt x="15" y="15"/>
                    </a:cubicBezTo>
                    <a:cubicBezTo>
                      <a:pt x="51" y="-21"/>
                      <a:pt x="141" y="11"/>
                      <a:pt x="217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3A7EF69-D448-334F-902F-CCEDED56363D}"/>
                  </a:ext>
                </a:extLst>
              </p:cNvPr>
              <p:cNvSpPr/>
              <p:nvPr/>
            </p:nvSpPr>
            <p:spPr>
              <a:xfrm>
                <a:off x="17164779" y="7582151"/>
                <a:ext cx="389321" cy="392471"/>
              </a:xfrm>
              <a:custGeom>
                <a:avLst/>
                <a:gdLst>
                  <a:gd name="connsiteX0" fmla="*/ 76765 w 389321"/>
                  <a:gd name="connsiteY0" fmla="*/ 13618 h 392471"/>
                  <a:gd name="connsiteX1" fmla="*/ 30829 w 389321"/>
                  <a:gd name="connsiteY1" fmla="*/ 29764 h 392471"/>
                  <a:gd name="connsiteX2" fmla="*/ 24621 w 389321"/>
                  <a:gd name="connsiteY2" fmla="*/ 129121 h 392471"/>
                  <a:gd name="connsiteX3" fmla="*/ 117735 w 389321"/>
                  <a:gd name="connsiteY3" fmla="*/ 270704 h 392471"/>
                  <a:gd name="connsiteX4" fmla="*/ 358587 w 389321"/>
                  <a:gd name="connsiteY4" fmla="*/ 360126 h 392471"/>
                  <a:gd name="connsiteX5" fmla="*/ 364795 w 389321"/>
                  <a:gd name="connsiteY5" fmla="*/ 260769 h 392471"/>
                  <a:gd name="connsiteX6" fmla="*/ 270439 w 389321"/>
                  <a:gd name="connsiteY6" fmla="*/ 119185 h 392471"/>
                  <a:gd name="connsiteX7" fmla="*/ 130149 w 389321"/>
                  <a:gd name="connsiteY7" fmla="*/ 24796 h 392471"/>
                  <a:gd name="connsiteX8" fmla="*/ 76765 w 389321"/>
                  <a:gd name="connsiteY8" fmla="*/ 13618 h 392471"/>
                  <a:gd name="connsiteX9" fmla="*/ 67577 w 389321"/>
                  <a:gd name="connsiteY9" fmla="*/ 220 h 392471"/>
                  <a:gd name="connsiteX10" fmla="*/ 135101 w 389321"/>
                  <a:gd name="connsiteY10" fmla="*/ 12332 h 392471"/>
                  <a:gd name="connsiteX11" fmla="*/ 280393 w 389321"/>
                  <a:gd name="connsiteY11" fmla="*/ 110473 h 392471"/>
                  <a:gd name="connsiteX12" fmla="*/ 378495 w 389321"/>
                  <a:gd name="connsiteY12" fmla="*/ 257062 h 392471"/>
                  <a:gd name="connsiteX13" fmla="*/ 368561 w 389321"/>
                  <a:gd name="connsiteY13" fmla="*/ 371352 h 392471"/>
                  <a:gd name="connsiteX14" fmla="*/ 312679 w 389321"/>
                  <a:gd name="connsiteY14" fmla="*/ 392471 h 392471"/>
                  <a:gd name="connsiteX15" fmla="*/ 107781 w 389321"/>
                  <a:gd name="connsiteY15" fmla="*/ 281908 h 392471"/>
                  <a:gd name="connsiteX16" fmla="*/ 10919 w 389321"/>
                  <a:gd name="connsiteY16" fmla="*/ 135318 h 392471"/>
                  <a:gd name="connsiteX17" fmla="*/ 19611 w 389321"/>
                  <a:gd name="connsiteY17" fmla="*/ 19786 h 392471"/>
                  <a:gd name="connsiteX18" fmla="*/ 67577 w 389321"/>
                  <a:gd name="connsiteY18" fmla="*/ 220 h 39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9321" h="392471">
                    <a:moveTo>
                      <a:pt x="76765" y="13618"/>
                    </a:moveTo>
                    <a:cubicBezTo>
                      <a:pt x="56899" y="13618"/>
                      <a:pt x="42001" y="18586"/>
                      <a:pt x="30829" y="29764"/>
                    </a:cubicBezTo>
                    <a:cubicBezTo>
                      <a:pt x="10963" y="48393"/>
                      <a:pt x="8481" y="84410"/>
                      <a:pt x="24621" y="129121"/>
                    </a:cubicBezTo>
                    <a:cubicBezTo>
                      <a:pt x="40761" y="175073"/>
                      <a:pt x="74281" y="225994"/>
                      <a:pt x="117735" y="270704"/>
                    </a:cubicBezTo>
                    <a:cubicBezTo>
                      <a:pt x="207123" y="360126"/>
                      <a:pt x="317617" y="401110"/>
                      <a:pt x="358587" y="360126"/>
                    </a:cubicBezTo>
                    <a:cubicBezTo>
                      <a:pt x="378451" y="341496"/>
                      <a:pt x="380935" y="305479"/>
                      <a:pt x="364795" y="260769"/>
                    </a:cubicBezTo>
                    <a:cubicBezTo>
                      <a:pt x="348655" y="214816"/>
                      <a:pt x="315135" y="163896"/>
                      <a:pt x="270439" y="119185"/>
                    </a:cubicBezTo>
                    <a:cubicBezTo>
                      <a:pt x="225745" y="74474"/>
                      <a:pt x="176085" y="40941"/>
                      <a:pt x="130149" y="24796"/>
                    </a:cubicBezTo>
                    <a:cubicBezTo>
                      <a:pt x="110285" y="17344"/>
                      <a:pt x="91663" y="13618"/>
                      <a:pt x="76765" y="13618"/>
                    </a:cubicBezTo>
                    <a:close/>
                    <a:moveTo>
                      <a:pt x="67577" y="220"/>
                    </a:moveTo>
                    <a:cubicBezTo>
                      <a:pt x="86981" y="-1023"/>
                      <a:pt x="109645" y="3015"/>
                      <a:pt x="135101" y="12332"/>
                    </a:cubicBezTo>
                    <a:cubicBezTo>
                      <a:pt x="183531" y="28482"/>
                      <a:pt x="235687" y="64508"/>
                      <a:pt x="280393" y="110473"/>
                    </a:cubicBezTo>
                    <a:cubicBezTo>
                      <a:pt x="327581" y="156437"/>
                      <a:pt x="361111" y="208613"/>
                      <a:pt x="378495" y="257062"/>
                    </a:cubicBezTo>
                    <a:cubicBezTo>
                      <a:pt x="395881" y="307996"/>
                      <a:pt x="392155" y="347749"/>
                      <a:pt x="368561" y="371352"/>
                    </a:cubicBezTo>
                    <a:cubicBezTo>
                      <a:pt x="354901" y="386260"/>
                      <a:pt x="335033" y="392471"/>
                      <a:pt x="312679" y="392471"/>
                    </a:cubicBezTo>
                    <a:cubicBezTo>
                      <a:pt x="255557" y="392471"/>
                      <a:pt x="177323" y="352718"/>
                      <a:pt x="107781" y="281908"/>
                    </a:cubicBezTo>
                    <a:cubicBezTo>
                      <a:pt x="61833" y="235943"/>
                      <a:pt x="27063" y="183767"/>
                      <a:pt x="10919" y="135318"/>
                    </a:cubicBezTo>
                    <a:cubicBezTo>
                      <a:pt x="-6467" y="84385"/>
                      <a:pt x="-2741" y="43389"/>
                      <a:pt x="19611" y="19786"/>
                    </a:cubicBezTo>
                    <a:cubicBezTo>
                      <a:pt x="32031" y="7984"/>
                      <a:pt x="48175" y="1462"/>
                      <a:pt x="67577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CAC642AF-055F-404F-B4C2-C6183DFB2AC5}"/>
                  </a:ext>
                </a:extLst>
              </p:cNvPr>
              <p:cNvSpPr/>
              <p:nvPr/>
            </p:nvSpPr>
            <p:spPr>
              <a:xfrm>
                <a:off x="17230549" y="7265517"/>
                <a:ext cx="376229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" h="304">
                    <a:moveTo>
                      <a:pt x="217" y="87"/>
                    </a:moveTo>
                    <a:cubicBezTo>
                      <a:pt x="293" y="163"/>
                      <a:pt x="324" y="254"/>
                      <a:pt x="288" y="289"/>
                    </a:cubicBezTo>
                    <a:cubicBezTo>
                      <a:pt x="252" y="325"/>
                      <a:pt x="162" y="293"/>
                      <a:pt x="87" y="217"/>
                    </a:cubicBezTo>
                    <a:cubicBezTo>
                      <a:pt x="11" y="141"/>
                      <a:pt x="-21" y="50"/>
                      <a:pt x="15" y="15"/>
                    </a:cubicBezTo>
                    <a:cubicBezTo>
                      <a:pt x="52" y="-21"/>
                      <a:pt x="142" y="11"/>
                      <a:pt x="217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C9D36F7D-9F33-BB4D-A72B-4AB794F0DB15}"/>
                  </a:ext>
                </a:extLst>
              </p:cNvPr>
              <p:cNvSpPr/>
              <p:nvPr/>
            </p:nvSpPr>
            <p:spPr>
              <a:xfrm>
                <a:off x="17223057" y="7258080"/>
                <a:ext cx="390732" cy="392519"/>
              </a:xfrm>
              <a:custGeom>
                <a:avLst/>
                <a:gdLst>
                  <a:gd name="connsiteX0" fmla="*/ 77041 w 390732"/>
                  <a:gd name="connsiteY0" fmla="*/ 13669 h 392519"/>
                  <a:gd name="connsiteX1" fmla="*/ 31107 w 390732"/>
                  <a:gd name="connsiteY1" fmla="*/ 29815 h 392519"/>
                  <a:gd name="connsiteX2" fmla="*/ 119253 w 390732"/>
                  <a:gd name="connsiteY2" fmla="*/ 270755 h 392519"/>
                  <a:gd name="connsiteX3" fmla="*/ 358861 w 390732"/>
                  <a:gd name="connsiteY3" fmla="*/ 360177 h 392519"/>
                  <a:gd name="connsiteX4" fmla="*/ 270715 w 390732"/>
                  <a:gd name="connsiteY4" fmla="*/ 119236 h 392519"/>
                  <a:gd name="connsiteX5" fmla="*/ 77041 w 390732"/>
                  <a:gd name="connsiteY5" fmla="*/ 13669 h 392519"/>
                  <a:gd name="connsiteX6" fmla="*/ 68513 w 390732"/>
                  <a:gd name="connsiteY6" fmla="*/ 287 h 392519"/>
                  <a:gd name="connsiteX7" fmla="*/ 281915 w 390732"/>
                  <a:gd name="connsiteY7" fmla="*/ 110521 h 392519"/>
                  <a:gd name="connsiteX8" fmla="*/ 370085 w 390732"/>
                  <a:gd name="connsiteY8" fmla="*/ 371400 h 392519"/>
                  <a:gd name="connsiteX9" fmla="*/ 312961 w 390732"/>
                  <a:gd name="connsiteY9" fmla="*/ 392519 h 392519"/>
                  <a:gd name="connsiteX10" fmla="*/ 108057 w 390732"/>
                  <a:gd name="connsiteY10" fmla="*/ 283198 h 392519"/>
                  <a:gd name="connsiteX11" fmla="*/ 21129 w 390732"/>
                  <a:gd name="connsiteY11" fmla="*/ 19834 h 392519"/>
                  <a:gd name="connsiteX12" fmla="*/ 68513 w 390732"/>
                  <a:gd name="connsiteY12" fmla="*/ 287 h 3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0732" h="392519">
                    <a:moveTo>
                      <a:pt x="77041" y="13669"/>
                    </a:moveTo>
                    <a:cubicBezTo>
                      <a:pt x="57177" y="13669"/>
                      <a:pt x="42279" y="18637"/>
                      <a:pt x="31107" y="29815"/>
                    </a:cubicBezTo>
                    <a:cubicBezTo>
                      <a:pt x="-9863" y="70800"/>
                      <a:pt x="29865" y="181334"/>
                      <a:pt x="119253" y="270755"/>
                    </a:cubicBezTo>
                    <a:cubicBezTo>
                      <a:pt x="207399" y="360177"/>
                      <a:pt x="317893" y="401161"/>
                      <a:pt x="358861" y="360177"/>
                    </a:cubicBezTo>
                    <a:cubicBezTo>
                      <a:pt x="399831" y="320434"/>
                      <a:pt x="358861" y="208657"/>
                      <a:pt x="270715" y="119236"/>
                    </a:cubicBezTo>
                    <a:cubicBezTo>
                      <a:pt x="206157" y="53412"/>
                      <a:pt x="129185" y="13669"/>
                      <a:pt x="77041" y="13669"/>
                    </a:cubicBezTo>
                    <a:close/>
                    <a:moveTo>
                      <a:pt x="68513" y="287"/>
                    </a:moveTo>
                    <a:cubicBezTo>
                      <a:pt x="125675" y="-3848"/>
                      <a:pt x="208335" y="36915"/>
                      <a:pt x="281915" y="110521"/>
                    </a:cubicBezTo>
                    <a:cubicBezTo>
                      <a:pt x="378777" y="208661"/>
                      <a:pt x="418517" y="324194"/>
                      <a:pt x="370085" y="371400"/>
                    </a:cubicBezTo>
                    <a:cubicBezTo>
                      <a:pt x="355183" y="385066"/>
                      <a:pt x="336555" y="392519"/>
                      <a:pt x="312961" y="392519"/>
                    </a:cubicBezTo>
                    <a:cubicBezTo>
                      <a:pt x="257077" y="392519"/>
                      <a:pt x="178841" y="352766"/>
                      <a:pt x="108057" y="283198"/>
                    </a:cubicBezTo>
                    <a:cubicBezTo>
                      <a:pt x="9951" y="183815"/>
                      <a:pt x="-27303" y="68283"/>
                      <a:pt x="21129" y="19834"/>
                    </a:cubicBezTo>
                    <a:cubicBezTo>
                      <a:pt x="33237" y="8032"/>
                      <a:pt x="49457" y="1665"/>
                      <a:pt x="68513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42738DE-BE8E-C740-B7CF-9DAF093D5E4B}"/>
                  </a:ext>
                </a:extLst>
              </p:cNvPr>
              <p:cNvSpPr/>
              <p:nvPr/>
            </p:nvSpPr>
            <p:spPr>
              <a:xfrm>
                <a:off x="17524556" y="7523486"/>
                <a:ext cx="154478" cy="69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558">
                    <a:moveTo>
                      <a:pt x="65" y="558"/>
                    </a:moveTo>
                    <a:cubicBezTo>
                      <a:pt x="65" y="558"/>
                      <a:pt x="64" y="558"/>
                      <a:pt x="63" y="558"/>
                    </a:cubicBezTo>
                    <a:cubicBezTo>
                      <a:pt x="61" y="557"/>
                      <a:pt x="59" y="554"/>
                      <a:pt x="60" y="551"/>
                    </a:cubicBezTo>
                    <a:cubicBezTo>
                      <a:pt x="80" y="410"/>
                      <a:pt x="2" y="250"/>
                      <a:pt x="0" y="249"/>
                    </a:cubicBezTo>
                    <a:lnTo>
                      <a:pt x="12" y="243"/>
                    </a:lnTo>
                    <a:cubicBezTo>
                      <a:pt x="12" y="245"/>
                      <a:pt x="80" y="383"/>
                      <a:pt x="75" y="518"/>
                    </a:cubicBezTo>
                    <a:cubicBezTo>
                      <a:pt x="103" y="446"/>
                      <a:pt x="155" y="256"/>
                      <a:pt x="54" y="4"/>
                    </a:cubicBezTo>
                    <a:lnTo>
                      <a:pt x="65" y="0"/>
                    </a:lnTo>
                    <a:cubicBezTo>
                      <a:pt x="133" y="171"/>
                      <a:pt x="131" y="313"/>
                      <a:pt x="117" y="401"/>
                    </a:cubicBezTo>
                    <a:cubicBezTo>
                      <a:pt x="103" y="498"/>
                      <a:pt x="72" y="553"/>
                      <a:pt x="71" y="555"/>
                    </a:cubicBezTo>
                    <a:cubicBezTo>
                      <a:pt x="70" y="557"/>
                      <a:pt x="68" y="558"/>
                      <a:pt x="65" y="5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D6D6E528-D0B0-0142-8BE2-370D4F52100E}"/>
                  </a:ext>
                </a:extLst>
              </p:cNvPr>
              <p:cNvSpPr/>
              <p:nvPr/>
            </p:nvSpPr>
            <p:spPr>
              <a:xfrm>
                <a:off x="18054017" y="7589537"/>
                <a:ext cx="376229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" h="304">
                    <a:moveTo>
                      <a:pt x="86" y="87"/>
                    </a:moveTo>
                    <a:cubicBezTo>
                      <a:pt x="11" y="163"/>
                      <a:pt x="-21" y="254"/>
                      <a:pt x="15" y="289"/>
                    </a:cubicBezTo>
                    <a:cubicBezTo>
                      <a:pt x="51" y="325"/>
                      <a:pt x="142" y="293"/>
                      <a:pt x="217" y="217"/>
                    </a:cubicBezTo>
                    <a:cubicBezTo>
                      <a:pt x="292" y="141"/>
                      <a:pt x="324" y="51"/>
                      <a:pt x="288" y="15"/>
                    </a:cubicBezTo>
                    <a:cubicBezTo>
                      <a:pt x="251" y="-21"/>
                      <a:pt x="161" y="11"/>
                      <a:pt x="86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EBEA7429-105E-E24F-B042-449339E9D388}"/>
                  </a:ext>
                </a:extLst>
              </p:cNvPr>
              <p:cNvSpPr/>
              <p:nvPr/>
            </p:nvSpPr>
            <p:spPr>
              <a:xfrm>
                <a:off x="18046782" y="7580857"/>
                <a:ext cx="390698" cy="392519"/>
              </a:xfrm>
              <a:custGeom>
                <a:avLst/>
                <a:gdLst>
                  <a:gd name="connsiteX0" fmla="*/ 315156 w 390698"/>
                  <a:gd name="connsiteY0" fmla="*/ 14912 h 392519"/>
                  <a:gd name="connsiteX1" fmla="*/ 121484 w 390698"/>
                  <a:gd name="connsiteY1" fmla="*/ 120479 h 392519"/>
                  <a:gd name="connsiteX2" fmla="*/ 32096 w 390698"/>
                  <a:gd name="connsiteY2" fmla="*/ 361420 h 392519"/>
                  <a:gd name="connsiteX3" fmla="*/ 272946 w 390698"/>
                  <a:gd name="connsiteY3" fmla="*/ 271998 h 392519"/>
                  <a:gd name="connsiteX4" fmla="*/ 361092 w 390698"/>
                  <a:gd name="connsiteY4" fmla="*/ 31058 h 392519"/>
                  <a:gd name="connsiteX5" fmla="*/ 315156 w 390698"/>
                  <a:gd name="connsiteY5" fmla="*/ 14912 h 392519"/>
                  <a:gd name="connsiteX6" fmla="*/ 322270 w 390698"/>
                  <a:gd name="connsiteY6" fmla="*/ 287 h 392519"/>
                  <a:gd name="connsiteX7" fmla="*/ 369828 w 390698"/>
                  <a:gd name="connsiteY7" fmla="*/ 19834 h 392519"/>
                  <a:gd name="connsiteX8" fmla="*/ 281658 w 390698"/>
                  <a:gd name="connsiteY8" fmla="*/ 281956 h 392519"/>
                  <a:gd name="connsiteX9" fmla="*/ 77996 w 390698"/>
                  <a:gd name="connsiteY9" fmla="*/ 392519 h 392519"/>
                  <a:gd name="connsiteX10" fmla="*/ 20872 w 390698"/>
                  <a:gd name="connsiteY10" fmla="*/ 371400 h 392519"/>
                  <a:gd name="connsiteX11" fmla="*/ 109042 w 390698"/>
                  <a:gd name="connsiteY11" fmla="*/ 110521 h 392519"/>
                  <a:gd name="connsiteX12" fmla="*/ 322270 w 390698"/>
                  <a:gd name="connsiteY12" fmla="*/ 287 h 3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0698" h="392519">
                    <a:moveTo>
                      <a:pt x="315156" y="14912"/>
                    </a:moveTo>
                    <a:cubicBezTo>
                      <a:pt x="263014" y="14912"/>
                      <a:pt x="186042" y="54655"/>
                      <a:pt x="121484" y="120479"/>
                    </a:cubicBezTo>
                    <a:cubicBezTo>
                      <a:pt x="30854" y="209900"/>
                      <a:pt x="-7632" y="320435"/>
                      <a:pt x="32096" y="361420"/>
                    </a:cubicBezTo>
                    <a:cubicBezTo>
                      <a:pt x="73064" y="402404"/>
                      <a:pt x="183558" y="361420"/>
                      <a:pt x="272946" y="271998"/>
                    </a:cubicBezTo>
                    <a:cubicBezTo>
                      <a:pt x="361092" y="182577"/>
                      <a:pt x="402062" y="72043"/>
                      <a:pt x="361092" y="31058"/>
                    </a:cubicBezTo>
                    <a:cubicBezTo>
                      <a:pt x="349918" y="19880"/>
                      <a:pt x="333780" y="14912"/>
                      <a:pt x="315156" y="14912"/>
                    </a:cubicBezTo>
                    <a:close/>
                    <a:moveTo>
                      <a:pt x="322270" y="287"/>
                    </a:moveTo>
                    <a:cubicBezTo>
                      <a:pt x="341420" y="1665"/>
                      <a:pt x="357720" y="8032"/>
                      <a:pt x="369828" y="19834"/>
                    </a:cubicBezTo>
                    <a:cubicBezTo>
                      <a:pt x="418260" y="68283"/>
                      <a:pt x="379762" y="183815"/>
                      <a:pt x="281658" y="281956"/>
                    </a:cubicBezTo>
                    <a:cubicBezTo>
                      <a:pt x="212114" y="352766"/>
                      <a:pt x="133878" y="392519"/>
                      <a:pt x="77996" y="392519"/>
                    </a:cubicBezTo>
                    <a:cubicBezTo>
                      <a:pt x="54400" y="392519"/>
                      <a:pt x="35774" y="386308"/>
                      <a:pt x="20872" y="371400"/>
                    </a:cubicBezTo>
                    <a:cubicBezTo>
                      <a:pt x="-27560" y="324194"/>
                      <a:pt x="10936" y="209903"/>
                      <a:pt x="109042" y="110521"/>
                    </a:cubicBezTo>
                    <a:cubicBezTo>
                      <a:pt x="181690" y="36915"/>
                      <a:pt x="264816" y="-3848"/>
                      <a:pt x="322270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006A7E37-B609-4742-8728-543FC8EECD3D}"/>
                  </a:ext>
                </a:extLst>
              </p:cNvPr>
              <p:cNvSpPr/>
              <p:nvPr/>
            </p:nvSpPr>
            <p:spPr>
              <a:xfrm>
                <a:off x="17994219" y="7265517"/>
                <a:ext cx="376229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" h="304">
                    <a:moveTo>
                      <a:pt x="86" y="87"/>
                    </a:moveTo>
                    <a:cubicBezTo>
                      <a:pt x="11" y="163"/>
                      <a:pt x="-21" y="254"/>
                      <a:pt x="15" y="289"/>
                    </a:cubicBezTo>
                    <a:cubicBezTo>
                      <a:pt x="52" y="325"/>
                      <a:pt x="141" y="293"/>
                      <a:pt x="217" y="217"/>
                    </a:cubicBezTo>
                    <a:cubicBezTo>
                      <a:pt x="292" y="141"/>
                      <a:pt x="324" y="50"/>
                      <a:pt x="288" y="15"/>
                    </a:cubicBezTo>
                    <a:cubicBezTo>
                      <a:pt x="252" y="-21"/>
                      <a:pt x="161" y="11"/>
                      <a:pt x="86" y="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9F12DBD6-4CDD-8441-9FA3-5206FA65F1C3}"/>
                  </a:ext>
                </a:extLst>
              </p:cNvPr>
              <p:cNvSpPr/>
              <p:nvPr/>
            </p:nvSpPr>
            <p:spPr>
              <a:xfrm>
                <a:off x="17986984" y="7258080"/>
                <a:ext cx="390698" cy="392519"/>
              </a:xfrm>
              <a:custGeom>
                <a:avLst/>
                <a:gdLst>
                  <a:gd name="connsiteX0" fmla="*/ 313910 w 390698"/>
                  <a:gd name="connsiteY0" fmla="*/ 13669 h 392519"/>
                  <a:gd name="connsiteX1" fmla="*/ 118996 w 390698"/>
                  <a:gd name="connsiteY1" fmla="*/ 119236 h 392519"/>
                  <a:gd name="connsiteX2" fmla="*/ 30850 w 390698"/>
                  <a:gd name="connsiteY2" fmla="*/ 360177 h 392519"/>
                  <a:gd name="connsiteX3" fmla="*/ 271700 w 390698"/>
                  <a:gd name="connsiteY3" fmla="*/ 270755 h 392519"/>
                  <a:gd name="connsiteX4" fmla="*/ 358604 w 390698"/>
                  <a:gd name="connsiteY4" fmla="*/ 29815 h 392519"/>
                  <a:gd name="connsiteX5" fmla="*/ 313910 w 390698"/>
                  <a:gd name="connsiteY5" fmla="*/ 13669 h 392519"/>
                  <a:gd name="connsiteX6" fmla="*/ 322444 w 390698"/>
                  <a:gd name="connsiteY6" fmla="*/ 287 h 392519"/>
                  <a:gd name="connsiteX7" fmla="*/ 369828 w 390698"/>
                  <a:gd name="connsiteY7" fmla="*/ 19834 h 392519"/>
                  <a:gd name="connsiteX8" fmla="*/ 281658 w 390698"/>
                  <a:gd name="connsiteY8" fmla="*/ 283198 h 392519"/>
                  <a:gd name="connsiteX9" fmla="*/ 77996 w 390698"/>
                  <a:gd name="connsiteY9" fmla="*/ 392519 h 392519"/>
                  <a:gd name="connsiteX10" fmla="*/ 20872 w 390698"/>
                  <a:gd name="connsiteY10" fmla="*/ 371400 h 392519"/>
                  <a:gd name="connsiteX11" fmla="*/ 109042 w 390698"/>
                  <a:gd name="connsiteY11" fmla="*/ 110521 h 392519"/>
                  <a:gd name="connsiteX12" fmla="*/ 322444 w 390698"/>
                  <a:gd name="connsiteY12" fmla="*/ 287 h 3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0698" h="392519">
                    <a:moveTo>
                      <a:pt x="313910" y="13669"/>
                    </a:moveTo>
                    <a:cubicBezTo>
                      <a:pt x="260526" y="13669"/>
                      <a:pt x="184796" y="53412"/>
                      <a:pt x="118996" y="119236"/>
                    </a:cubicBezTo>
                    <a:cubicBezTo>
                      <a:pt x="30850" y="208657"/>
                      <a:pt x="-10120" y="320434"/>
                      <a:pt x="30850" y="360177"/>
                    </a:cubicBezTo>
                    <a:cubicBezTo>
                      <a:pt x="73060" y="401161"/>
                      <a:pt x="182312" y="360177"/>
                      <a:pt x="271700" y="270755"/>
                    </a:cubicBezTo>
                    <a:cubicBezTo>
                      <a:pt x="359846" y="181334"/>
                      <a:pt x="400816" y="70800"/>
                      <a:pt x="358604" y="29815"/>
                    </a:cubicBezTo>
                    <a:cubicBezTo>
                      <a:pt x="348672" y="18637"/>
                      <a:pt x="332534" y="13669"/>
                      <a:pt x="313910" y="13669"/>
                    </a:cubicBezTo>
                    <a:close/>
                    <a:moveTo>
                      <a:pt x="322444" y="287"/>
                    </a:moveTo>
                    <a:cubicBezTo>
                      <a:pt x="341498" y="1665"/>
                      <a:pt x="357720" y="8032"/>
                      <a:pt x="369828" y="19834"/>
                    </a:cubicBezTo>
                    <a:cubicBezTo>
                      <a:pt x="418260" y="68283"/>
                      <a:pt x="379762" y="183815"/>
                      <a:pt x="281658" y="283198"/>
                    </a:cubicBezTo>
                    <a:cubicBezTo>
                      <a:pt x="212114" y="352766"/>
                      <a:pt x="133878" y="392519"/>
                      <a:pt x="77996" y="392519"/>
                    </a:cubicBezTo>
                    <a:cubicBezTo>
                      <a:pt x="54400" y="392519"/>
                      <a:pt x="34532" y="385066"/>
                      <a:pt x="20872" y="371400"/>
                    </a:cubicBezTo>
                    <a:cubicBezTo>
                      <a:pt x="-27560" y="324194"/>
                      <a:pt x="10936" y="208661"/>
                      <a:pt x="109042" y="110521"/>
                    </a:cubicBezTo>
                    <a:cubicBezTo>
                      <a:pt x="182620" y="36915"/>
                      <a:pt x="265280" y="-3848"/>
                      <a:pt x="322444" y="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9D0159AB-2E78-B548-9A29-7525E5A7BC95}"/>
                  </a:ext>
                </a:extLst>
              </p:cNvPr>
              <p:cNvSpPr/>
              <p:nvPr/>
            </p:nvSpPr>
            <p:spPr>
              <a:xfrm>
                <a:off x="17921963" y="7523486"/>
                <a:ext cx="153232" cy="694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558">
                    <a:moveTo>
                      <a:pt x="59" y="558"/>
                    </a:moveTo>
                    <a:cubicBezTo>
                      <a:pt x="57" y="558"/>
                      <a:pt x="55" y="557"/>
                      <a:pt x="54" y="555"/>
                    </a:cubicBezTo>
                    <a:cubicBezTo>
                      <a:pt x="53" y="553"/>
                      <a:pt x="-71" y="327"/>
                      <a:pt x="59" y="0"/>
                    </a:cubicBezTo>
                    <a:lnTo>
                      <a:pt x="70" y="4"/>
                    </a:lnTo>
                    <a:cubicBezTo>
                      <a:pt x="-31" y="256"/>
                      <a:pt x="22" y="446"/>
                      <a:pt x="50" y="518"/>
                    </a:cubicBezTo>
                    <a:cubicBezTo>
                      <a:pt x="45" y="383"/>
                      <a:pt x="113" y="245"/>
                      <a:pt x="113" y="243"/>
                    </a:cubicBezTo>
                    <a:lnTo>
                      <a:pt x="124" y="249"/>
                    </a:lnTo>
                    <a:cubicBezTo>
                      <a:pt x="123" y="250"/>
                      <a:pt x="45" y="410"/>
                      <a:pt x="65" y="551"/>
                    </a:cubicBezTo>
                    <a:cubicBezTo>
                      <a:pt x="65" y="554"/>
                      <a:pt x="64" y="557"/>
                      <a:pt x="61" y="558"/>
                    </a:cubicBezTo>
                    <a:cubicBezTo>
                      <a:pt x="60" y="558"/>
                      <a:pt x="60" y="558"/>
                      <a:pt x="59" y="5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076CC7FB-16A2-954C-8880-909907F423F1}"/>
                  </a:ext>
                </a:extLst>
              </p:cNvPr>
              <p:cNvSpPr/>
              <p:nvPr/>
            </p:nvSpPr>
            <p:spPr>
              <a:xfrm>
                <a:off x="17702700" y="6409357"/>
                <a:ext cx="231717" cy="18082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452">
                    <a:moveTo>
                      <a:pt x="66" y="1452"/>
                    </a:moveTo>
                    <a:cubicBezTo>
                      <a:pt x="65" y="1452"/>
                      <a:pt x="64" y="1452"/>
                      <a:pt x="64" y="1452"/>
                    </a:cubicBezTo>
                    <a:cubicBezTo>
                      <a:pt x="60" y="1450"/>
                      <a:pt x="59" y="1447"/>
                      <a:pt x="60" y="1444"/>
                    </a:cubicBezTo>
                    <a:cubicBezTo>
                      <a:pt x="61" y="1442"/>
                      <a:pt x="160" y="1200"/>
                      <a:pt x="46" y="823"/>
                    </a:cubicBezTo>
                    <a:cubicBezTo>
                      <a:pt x="-34" y="562"/>
                      <a:pt x="6" y="352"/>
                      <a:pt x="54" y="222"/>
                    </a:cubicBezTo>
                    <a:cubicBezTo>
                      <a:pt x="105" y="82"/>
                      <a:pt x="177" y="2"/>
                      <a:pt x="177" y="1"/>
                    </a:cubicBezTo>
                    <a:cubicBezTo>
                      <a:pt x="180" y="0"/>
                      <a:pt x="183" y="0"/>
                      <a:pt x="186" y="1"/>
                    </a:cubicBezTo>
                    <a:cubicBezTo>
                      <a:pt x="188" y="3"/>
                      <a:pt x="188" y="7"/>
                      <a:pt x="186" y="9"/>
                    </a:cubicBezTo>
                    <a:cubicBezTo>
                      <a:pt x="186" y="10"/>
                      <a:pt x="115" y="88"/>
                      <a:pt x="65" y="227"/>
                    </a:cubicBezTo>
                    <a:cubicBezTo>
                      <a:pt x="18" y="355"/>
                      <a:pt x="-22" y="562"/>
                      <a:pt x="57" y="820"/>
                    </a:cubicBezTo>
                    <a:cubicBezTo>
                      <a:pt x="173" y="1200"/>
                      <a:pt x="72" y="1446"/>
                      <a:pt x="71" y="1449"/>
                    </a:cubicBezTo>
                    <a:cubicBezTo>
                      <a:pt x="70" y="1451"/>
                      <a:pt x="68" y="1452"/>
                      <a:pt x="66" y="1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A6499E53-7DDF-A34B-8F68-D9E652AD56C6}"/>
                  </a:ext>
                </a:extLst>
              </p:cNvPr>
              <p:cNvSpPr/>
              <p:nvPr/>
            </p:nvSpPr>
            <p:spPr>
              <a:xfrm>
                <a:off x="17720145" y="6718422"/>
                <a:ext cx="342593" cy="552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6" h="444">
                    <a:moveTo>
                      <a:pt x="204" y="259"/>
                    </a:moveTo>
                    <a:cubicBezTo>
                      <a:pt x="136" y="380"/>
                      <a:pt x="53" y="461"/>
                      <a:pt x="16" y="441"/>
                    </a:cubicBezTo>
                    <a:cubicBezTo>
                      <a:pt x="-20" y="421"/>
                      <a:pt x="5" y="306"/>
                      <a:pt x="72" y="186"/>
                    </a:cubicBezTo>
                    <a:cubicBezTo>
                      <a:pt x="139" y="65"/>
                      <a:pt x="223" y="-17"/>
                      <a:pt x="259" y="3"/>
                    </a:cubicBezTo>
                    <a:cubicBezTo>
                      <a:pt x="296" y="24"/>
                      <a:pt x="270" y="138"/>
                      <a:pt x="204" y="2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0A0393CE-68FA-314F-A8A5-4899642D9C21}"/>
                  </a:ext>
                </a:extLst>
              </p:cNvPr>
              <p:cNvSpPr/>
              <p:nvPr/>
            </p:nvSpPr>
            <p:spPr>
              <a:xfrm>
                <a:off x="17713076" y="6712309"/>
                <a:ext cx="357751" cy="565670"/>
              </a:xfrm>
              <a:custGeom>
                <a:avLst/>
                <a:gdLst>
                  <a:gd name="connsiteX0" fmla="*/ 312398 w 357751"/>
                  <a:gd name="connsiteY0" fmla="*/ 14837 h 565670"/>
                  <a:gd name="connsiteX1" fmla="*/ 102656 w 357751"/>
                  <a:gd name="connsiteY1" fmla="*/ 241125 h 565670"/>
                  <a:gd name="connsiteX2" fmla="*/ 20746 w 357751"/>
                  <a:gd name="connsiteY2" fmla="*/ 443789 h 565670"/>
                  <a:gd name="connsiteX3" fmla="*/ 31916 w 357751"/>
                  <a:gd name="connsiteY3" fmla="*/ 548230 h 565670"/>
                  <a:gd name="connsiteX4" fmla="*/ 123754 w 357751"/>
                  <a:gd name="connsiteY4" fmla="*/ 502226 h 565670"/>
                  <a:gd name="connsiteX5" fmla="*/ 252826 w 357751"/>
                  <a:gd name="connsiteY5" fmla="*/ 324429 h 565670"/>
                  <a:gd name="connsiteX6" fmla="*/ 324808 w 357751"/>
                  <a:gd name="connsiteY6" fmla="*/ 17324 h 565670"/>
                  <a:gd name="connsiteX7" fmla="*/ 312398 w 357751"/>
                  <a:gd name="connsiteY7" fmla="*/ 14837 h 565670"/>
                  <a:gd name="connsiteX8" fmla="*/ 310212 w 357751"/>
                  <a:gd name="connsiteY8" fmla="*/ 152 h 565670"/>
                  <a:gd name="connsiteX9" fmla="*/ 333548 w 357751"/>
                  <a:gd name="connsiteY9" fmla="*/ 4856 h 565670"/>
                  <a:gd name="connsiteX10" fmla="*/ 267750 w 357751"/>
                  <a:gd name="connsiteY10" fmla="*/ 331894 h 565670"/>
                  <a:gd name="connsiteX11" fmla="*/ 136156 w 357751"/>
                  <a:gd name="connsiteY11" fmla="*/ 512200 h 565670"/>
                  <a:gd name="connsiteX12" fmla="*/ 44286 w 357751"/>
                  <a:gd name="connsiteY12" fmla="*/ 565670 h 565670"/>
                  <a:gd name="connsiteX13" fmla="*/ 25664 w 357751"/>
                  <a:gd name="connsiteY13" fmla="*/ 560696 h 565670"/>
                  <a:gd name="connsiteX14" fmla="*/ 7042 w 357751"/>
                  <a:gd name="connsiteY14" fmla="*/ 441321 h 565670"/>
                  <a:gd name="connsiteX15" fmla="*/ 91462 w 357751"/>
                  <a:gd name="connsiteY15" fmla="*/ 233658 h 565670"/>
                  <a:gd name="connsiteX16" fmla="*/ 310212 w 357751"/>
                  <a:gd name="connsiteY16" fmla="*/ 152 h 5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7751" h="565670">
                    <a:moveTo>
                      <a:pt x="312398" y="14837"/>
                    </a:moveTo>
                    <a:cubicBezTo>
                      <a:pt x="268960" y="14837"/>
                      <a:pt x="182084" y="96898"/>
                      <a:pt x="102656" y="241125"/>
                    </a:cubicBezTo>
                    <a:cubicBezTo>
                      <a:pt x="62942" y="311995"/>
                      <a:pt x="33156" y="385352"/>
                      <a:pt x="20746" y="443789"/>
                    </a:cubicBezTo>
                    <a:cubicBezTo>
                      <a:pt x="9576" y="498496"/>
                      <a:pt x="13298" y="537040"/>
                      <a:pt x="31916" y="548230"/>
                    </a:cubicBezTo>
                    <a:cubicBezTo>
                      <a:pt x="49290" y="558176"/>
                      <a:pt x="84040" y="540770"/>
                      <a:pt x="123754" y="502226"/>
                    </a:cubicBezTo>
                    <a:cubicBezTo>
                      <a:pt x="167192" y="458709"/>
                      <a:pt x="213112" y="396542"/>
                      <a:pt x="252826" y="324429"/>
                    </a:cubicBezTo>
                    <a:cubicBezTo>
                      <a:pt x="340942" y="165281"/>
                      <a:pt x="360800" y="37217"/>
                      <a:pt x="324808" y="17324"/>
                    </a:cubicBezTo>
                    <a:cubicBezTo>
                      <a:pt x="321084" y="14837"/>
                      <a:pt x="317362" y="14837"/>
                      <a:pt x="312398" y="14837"/>
                    </a:cubicBezTo>
                    <a:close/>
                    <a:moveTo>
                      <a:pt x="310212" y="152"/>
                    </a:moveTo>
                    <a:cubicBezTo>
                      <a:pt x="318728" y="-507"/>
                      <a:pt x="326564" y="970"/>
                      <a:pt x="333548" y="4856"/>
                    </a:cubicBezTo>
                    <a:cubicBezTo>
                      <a:pt x="388172" y="34700"/>
                      <a:pt x="343480" y="193867"/>
                      <a:pt x="267750" y="331894"/>
                    </a:cubicBezTo>
                    <a:cubicBezTo>
                      <a:pt x="226782" y="404017"/>
                      <a:pt x="179606" y="468678"/>
                      <a:pt x="136156" y="512200"/>
                    </a:cubicBezTo>
                    <a:cubicBezTo>
                      <a:pt x="98912" y="547018"/>
                      <a:pt x="69116" y="565670"/>
                      <a:pt x="44286" y="565670"/>
                    </a:cubicBezTo>
                    <a:cubicBezTo>
                      <a:pt x="36838" y="565670"/>
                      <a:pt x="30630" y="564427"/>
                      <a:pt x="25664" y="560696"/>
                    </a:cubicBezTo>
                    <a:cubicBezTo>
                      <a:pt x="-406" y="547018"/>
                      <a:pt x="-6614" y="505983"/>
                      <a:pt x="7042" y="441321"/>
                    </a:cubicBezTo>
                    <a:cubicBezTo>
                      <a:pt x="20698" y="380390"/>
                      <a:pt x="50494" y="307024"/>
                      <a:pt x="91462" y="233658"/>
                    </a:cubicBezTo>
                    <a:cubicBezTo>
                      <a:pt x="157726" y="113972"/>
                      <a:pt x="250602" y="4759"/>
                      <a:pt x="310212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A97C01E4-A3D2-5540-8DCD-CDFF6A552D2D}"/>
                  </a:ext>
                </a:extLst>
              </p:cNvPr>
              <p:cNvSpPr/>
              <p:nvPr/>
            </p:nvSpPr>
            <p:spPr>
              <a:xfrm>
                <a:off x="17304051" y="6781980"/>
                <a:ext cx="413603" cy="498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3" h="401">
                    <a:moveTo>
                      <a:pt x="225" y="154"/>
                    </a:moveTo>
                    <a:cubicBezTo>
                      <a:pt x="311" y="262"/>
                      <a:pt x="355" y="370"/>
                      <a:pt x="322" y="396"/>
                    </a:cubicBezTo>
                    <a:cubicBezTo>
                      <a:pt x="290" y="422"/>
                      <a:pt x="194" y="356"/>
                      <a:pt x="108" y="248"/>
                    </a:cubicBezTo>
                    <a:cubicBezTo>
                      <a:pt x="22" y="140"/>
                      <a:pt x="-22" y="32"/>
                      <a:pt x="11" y="6"/>
                    </a:cubicBezTo>
                    <a:cubicBezTo>
                      <a:pt x="43" y="-20"/>
                      <a:pt x="139" y="46"/>
                      <a:pt x="225" y="1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A935CE58-2441-6449-B738-F0671E4BCD8D}"/>
                  </a:ext>
                </a:extLst>
              </p:cNvPr>
              <p:cNvSpPr/>
              <p:nvPr/>
            </p:nvSpPr>
            <p:spPr>
              <a:xfrm>
                <a:off x="17297016" y="6774041"/>
                <a:ext cx="429681" cy="513908"/>
              </a:xfrm>
              <a:custGeom>
                <a:avLst/>
                <a:gdLst>
                  <a:gd name="connsiteX0" fmla="*/ 41833 w 429681"/>
                  <a:gd name="connsiteY0" fmla="*/ 16663 h 513908"/>
                  <a:gd name="connsiteX1" fmla="*/ 24445 w 429681"/>
                  <a:gd name="connsiteY1" fmla="*/ 21635 h 513908"/>
                  <a:gd name="connsiteX2" fmla="*/ 33139 w 429681"/>
                  <a:gd name="connsiteY2" fmla="*/ 124806 h 513908"/>
                  <a:gd name="connsiteX3" fmla="*/ 147395 w 429681"/>
                  <a:gd name="connsiteY3" fmla="*/ 311260 h 513908"/>
                  <a:gd name="connsiteX4" fmla="*/ 303877 w 429681"/>
                  <a:gd name="connsiteY4" fmla="*/ 464152 h 513908"/>
                  <a:gd name="connsiteX5" fmla="*/ 403231 w 429681"/>
                  <a:gd name="connsiteY5" fmla="*/ 495228 h 513908"/>
                  <a:gd name="connsiteX6" fmla="*/ 395781 w 429681"/>
                  <a:gd name="connsiteY6" fmla="*/ 390814 h 513908"/>
                  <a:gd name="connsiteX7" fmla="*/ 281523 w 429681"/>
                  <a:gd name="connsiteY7" fmla="*/ 203117 h 513908"/>
                  <a:gd name="connsiteX8" fmla="*/ 123799 w 429681"/>
                  <a:gd name="connsiteY8" fmla="*/ 51468 h 513908"/>
                  <a:gd name="connsiteX9" fmla="*/ 41833 w 429681"/>
                  <a:gd name="connsiteY9" fmla="*/ 16663 h 513908"/>
                  <a:gd name="connsiteX10" fmla="*/ 37117 w 429681"/>
                  <a:gd name="connsiteY10" fmla="*/ 521 h 513908"/>
                  <a:gd name="connsiteX11" fmla="*/ 133717 w 429681"/>
                  <a:gd name="connsiteY11" fmla="*/ 37759 h 513908"/>
                  <a:gd name="connsiteX12" fmla="*/ 293961 w 429681"/>
                  <a:gd name="connsiteY12" fmla="*/ 193160 h 513908"/>
                  <a:gd name="connsiteX13" fmla="*/ 410727 w 429681"/>
                  <a:gd name="connsiteY13" fmla="*/ 384614 h 513908"/>
                  <a:gd name="connsiteX14" fmla="*/ 413211 w 429681"/>
                  <a:gd name="connsiteY14" fmla="*/ 505206 h 513908"/>
                  <a:gd name="connsiteX15" fmla="*/ 387125 w 429681"/>
                  <a:gd name="connsiteY15" fmla="*/ 513908 h 513908"/>
                  <a:gd name="connsiteX16" fmla="*/ 296445 w 429681"/>
                  <a:gd name="connsiteY16" fmla="*/ 475369 h 513908"/>
                  <a:gd name="connsiteX17" fmla="*/ 136201 w 429681"/>
                  <a:gd name="connsiteY17" fmla="*/ 319967 h 513908"/>
                  <a:gd name="connsiteX18" fmla="*/ 19437 w 429681"/>
                  <a:gd name="connsiteY18" fmla="*/ 129756 h 513908"/>
                  <a:gd name="connsiteX19" fmla="*/ 16951 w 429681"/>
                  <a:gd name="connsiteY19" fmla="*/ 9165 h 513908"/>
                  <a:gd name="connsiteX20" fmla="*/ 37117 w 429681"/>
                  <a:gd name="connsiteY20" fmla="*/ 521 h 5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9681" h="513908">
                    <a:moveTo>
                      <a:pt x="41833" y="16663"/>
                    </a:moveTo>
                    <a:cubicBezTo>
                      <a:pt x="35623" y="16663"/>
                      <a:pt x="29413" y="17906"/>
                      <a:pt x="24445" y="21635"/>
                    </a:cubicBezTo>
                    <a:cubicBezTo>
                      <a:pt x="8301" y="34066"/>
                      <a:pt x="10785" y="72599"/>
                      <a:pt x="33139" y="124806"/>
                    </a:cubicBezTo>
                    <a:cubicBezTo>
                      <a:pt x="54251" y="180743"/>
                      <a:pt x="95235" y="247866"/>
                      <a:pt x="147395" y="311260"/>
                    </a:cubicBezTo>
                    <a:cubicBezTo>
                      <a:pt x="198315" y="375898"/>
                      <a:pt x="252959" y="430591"/>
                      <a:pt x="303877" y="464152"/>
                    </a:cubicBezTo>
                    <a:cubicBezTo>
                      <a:pt x="349829" y="496471"/>
                      <a:pt x="387087" y="507658"/>
                      <a:pt x="403231" y="495228"/>
                    </a:cubicBezTo>
                    <a:cubicBezTo>
                      <a:pt x="419377" y="481555"/>
                      <a:pt x="416893" y="443021"/>
                      <a:pt x="395781" y="390814"/>
                    </a:cubicBezTo>
                    <a:cubicBezTo>
                      <a:pt x="373425" y="334878"/>
                      <a:pt x="332443" y="267754"/>
                      <a:pt x="281523" y="203117"/>
                    </a:cubicBezTo>
                    <a:cubicBezTo>
                      <a:pt x="229363" y="139723"/>
                      <a:pt x="174717" y="85030"/>
                      <a:pt x="123799" y="51468"/>
                    </a:cubicBezTo>
                    <a:cubicBezTo>
                      <a:pt x="90267" y="27850"/>
                      <a:pt x="61703" y="16663"/>
                      <a:pt x="41833" y="16663"/>
                    </a:cubicBezTo>
                    <a:close/>
                    <a:moveTo>
                      <a:pt x="37117" y="521"/>
                    </a:moveTo>
                    <a:cubicBezTo>
                      <a:pt x="60583" y="-2802"/>
                      <a:pt x="93657" y="9786"/>
                      <a:pt x="133717" y="37759"/>
                    </a:cubicBezTo>
                    <a:cubicBezTo>
                      <a:pt x="184647" y="73812"/>
                      <a:pt x="241789" y="128513"/>
                      <a:pt x="293961" y="193160"/>
                    </a:cubicBezTo>
                    <a:cubicBezTo>
                      <a:pt x="346133" y="259050"/>
                      <a:pt x="387125" y="326183"/>
                      <a:pt x="410727" y="384614"/>
                    </a:cubicBezTo>
                    <a:cubicBezTo>
                      <a:pt x="435569" y="445532"/>
                      <a:pt x="435569" y="486558"/>
                      <a:pt x="413211" y="505206"/>
                    </a:cubicBezTo>
                    <a:cubicBezTo>
                      <a:pt x="406999" y="511422"/>
                      <a:pt x="397063" y="513908"/>
                      <a:pt x="387125" y="513908"/>
                    </a:cubicBezTo>
                    <a:cubicBezTo>
                      <a:pt x="363523" y="513908"/>
                      <a:pt x="332469" y="500233"/>
                      <a:pt x="296445" y="475369"/>
                    </a:cubicBezTo>
                    <a:cubicBezTo>
                      <a:pt x="245515" y="440559"/>
                      <a:pt x="188373" y="384614"/>
                      <a:pt x="136201" y="319967"/>
                    </a:cubicBezTo>
                    <a:cubicBezTo>
                      <a:pt x="84029" y="254077"/>
                      <a:pt x="43037" y="186944"/>
                      <a:pt x="19437" y="129756"/>
                    </a:cubicBezTo>
                    <a:cubicBezTo>
                      <a:pt x="-5407" y="67596"/>
                      <a:pt x="-6649" y="25326"/>
                      <a:pt x="16951" y="9165"/>
                    </a:cubicBezTo>
                    <a:cubicBezTo>
                      <a:pt x="22541" y="4503"/>
                      <a:pt x="29295" y="1628"/>
                      <a:pt x="37117" y="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395EE6C7-0253-F24D-A0EE-25CA844288CF}"/>
                  </a:ext>
                </a:extLst>
              </p:cNvPr>
              <p:cNvSpPr/>
              <p:nvPr/>
            </p:nvSpPr>
            <p:spPr>
              <a:xfrm>
                <a:off x="17938158" y="6090323"/>
                <a:ext cx="360034" cy="403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325">
                    <a:moveTo>
                      <a:pt x="271" y="297"/>
                    </a:moveTo>
                    <a:cubicBezTo>
                      <a:pt x="205" y="346"/>
                      <a:pt x="67" y="329"/>
                      <a:pt x="19" y="248"/>
                    </a:cubicBezTo>
                    <a:cubicBezTo>
                      <a:pt x="-29" y="168"/>
                      <a:pt x="21" y="40"/>
                      <a:pt x="98" y="5"/>
                    </a:cubicBezTo>
                    <a:cubicBezTo>
                      <a:pt x="184" y="-33"/>
                      <a:pt x="171" y="146"/>
                      <a:pt x="175" y="158"/>
                    </a:cubicBezTo>
                    <a:cubicBezTo>
                      <a:pt x="179" y="169"/>
                      <a:pt x="346" y="241"/>
                      <a:pt x="271" y="2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8FD738F-8712-544F-BA68-68DE5036E867}"/>
                  </a:ext>
                </a:extLst>
              </p:cNvPr>
              <p:cNvSpPr/>
              <p:nvPr/>
            </p:nvSpPr>
            <p:spPr>
              <a:xfrm>
                <a:off x="17932262" y="6084092"/>
                <a:ext cx="374766" cy="418733"/>
              </a:xfrm>
              <a:custGeom>
                <a:avLst/>
                <a:gdLst>
                  <a:gd name="connsiteX0" fmla="*/ 156126 w 374766"/>
                  <a:gd name="connsiteY0" fmla="*/ 14954 h 418733"/>
                  <a:gd name="connsiteX1" fmla="*/ 131300 w 374766"/>
                  <a:gd name="connsiteY1" fmla="*/ 21165 h 418733"/>
                  <a:gd name="connsiteX2" fmla="*/ 25788 w 374766"/>
                  <a:gd name="connsiteY2" fmla="*/ 152844 h 418733"/>
                  <a:gd name="connsiteX3" fmla="*/ 36960 w 374766"/>
                  <a:gd name="connsiteY3" fmla="*/ 311852 h 418733"/>
                  <a:gd name="connsiteX4" fmla="*/ 172264 w 374766"/>
                  <a:gd name="connsiteY4" fmla="*/ 398809 h 418733"/>
                  <a:gd name="connsiteX5" fmla="*/ 338598 w 374766"/>
                  <a:gd name="connsiteY5" fmla="*/ 370238 h 418733"/>
                  <a:gd name="connsiteX6" fmla="*/ 359702 w 374766"/>
                  <a:gd name="connsiteY6" fmla="*/ 335455 h 418733"/>
                  <a:gd name="connsiteX7" fmla="*/ 250466 w 374766"/>
                  <a:gd name="connsiteY7" fmla="*/ 229863 h 418733"/>
                  <a:gd name="connsiteX8" fmla="*/ 216950 w 374766"/>
                  <a:gd name="connsiteY8" fmla="*/ 206261 h 418733"/>
                  <a:gd name="connsiteX9" fmla="*/ 215710 w 374766"/>
                  <a:gd name="connsiteY9" fmla="*/ 181416 h 418733"/>
                  <a:gd name="connsiteX10" fmla="*/ 173504 w 374766"/>
                  <a:gd name="connsiteY10" fmla="*/ 19923 h 418733"/>
                  <a:gd name="connsiteX11" fmla="*/ 156126 w 374766"/>
                  <a:gd name="connsiteY11" fmla="*/ 14954 h 418733"/>
                  <a:gd name="connsiteX12" fmla="*/ 155962 w 374766"/>
                  <a:gd name="connsiteY12" fmla="*/ 0 h 418733"/>
                  <a:gd name="connsiteX13" fmla="*/ 182192 w 374766"/>
                  <a:gd name="connsiteY13" fmla="*/ 7455 h 418733"/>
                  <a:gd name="connsiteX14" fmla="*/ 230618 w 374766"/>
                  <a:gd name="connsiteY14" fmla="*/ 181410 h 418733"/>
                  <a:gd name="connsiteX15" fmla="*/ 230618 w 374766"/>
                  <a:gd name="connsiteY15" fmla="*/ 200048 h 418733"/>
                  <a:gd name="connsiteX16" fmla="*/ 257934 w 374766"/>
                  <a:gd name="connsiteY16" fmla="*/ 217443 h 418733"/>
                  <a:gd name="connsiteX17" fmla="*/ 374650 w 374766"/>
                  <a:gd name="connsiteY17" fmla="*/ 334241 h 418733"/>
                  <a:gd name="connsiteX18" fmla="*/ 348576 w 374766"/>
                  <a:gd name="connsiteY18" fmla="*/ 382700 h 418733"/>
                  <a:gd name="connsiteX19" fmla="*/ 224410 w 374766"/>
                  <a:gd name="connsiteY19" fmla="*/ 418733 h 418733"/>
                  <a:gd name="connsiteX20" fmla="*/ 171018 w 374766"/>
                  <a:gd name="connsiteY20" fmla="*/ 412521 h 418733"/>
                  <a:gd name="connsiteX21" fmla="*/ 24502 w 374766"/>
                  <a:gd name="connsiteY21" fmla="*/ 320573 h 418733"/>
                  <a:gd name="connsiteX22" fmla="*/ 12084 w 374766"/>
                  <a:gd name="connsiteY22" fmla="*/ 147861 h 418733"/>
                  <a:gd name="connsiteX23" fmla="*/ 125076 w 374766"/>
                  <a:gd name="connsiteY23" fmla="*/ 7455 h 418733"/>
                  <a:gd name="connsiteX24" fmla="*/ 155962 w 374766"/>
                  <a:gd name="connsiteY24" fmla="*/ 0 h 41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4766" h="418733">
                    <a:moveTo>
                      <a:pt x="156126" y="14954"/>
                    </a:moveTo>
                    <a:cubicBezTo>
                      <a:pt x="148678" y="14954"/>
                      <a:pt x="141230" y="17439"/>
                      <a:pt x="131300" y="21165"/>
                    </a:cubicBezTo>
                    <a:cubicBezTo>
                      <a:pt x="86612" y="41041"/>
                      <a:pt x="45650" y="91974"/>
                      <a:pt x="25788" y="152844"/>
                    </a:cubicBezTo>
                    <a:cubicBezTo>
                      <a:pt x="8410" y="211230"/>
                      <a:pt x="12134" y="269615"/>
                      <a:pt x="36960" y="311852"/>
                    </a:cubicBezTo>
                    <a:cubicBezTo>
                      <a:pt x="63028" y="355331"/>
                      <a:pt x="111440" y="386387"/>
                      <a:pt x="172264" y="398809"/>
                    </a:cubicBezTo>
                    <a:cubicBezTo>
                      <a:pt x="236812" y="411232"/>
                      <a:pt x="300118" y="400051"/>
                      <a:pt x="338598" y="370238"/>
                    </a:cubicBezTo>
                    <a:cubicBezTo>
                      <a:pt x="353494" y="359057"/>
                      <a:pt x="360942" y="347877"/>
                      <a:pt x="359702" y="335455"/>
                    </a:cubicBezTo>
                    <a:cubicBezTo>
                      <a:pt x="358460" y="296945"/>
                      <a:pt x="287706" y="253466"/>
                      <a:pt x="250466" y="229863"/>
                    </a:cubicBezTo>
                    <a:cubicBezTo>
                      <a:pt x="226880" y="216199"/>
                      <a:pt x="219434" y="211230"/>
                      <a:pt x="216950" y="206261"/>
                    </a:cubicBezTo>
                    <a:cubicBezTo>
                      <a:pt x="216950" y="202534"/>
                      <a:pt x="215710" y="196323"/>
                      <a:pt x="215710" y="181416"/>
                    </a:cubicBezTo>
                    <a:cubicBezTo>
                      <a:pt x="214468" y="140421"/>
                      <a:pt x="211986" y="43526"/>
                      <a:pt x="173504" y="19923"/>
                    </a:cubicBezTo>
                    <a:cubicBezTo>
                      <a:pt x="168540" y="17439"/>
                      <a:pt x="162332" y="14954"/>
                      <a:pt x="156126" y="14954"/>
                    </a:cubicBezTo>
                    <a:close/>
                    <a:moveTo>
                      <a:pt x="155962" y="0"/>
                    </a:moveTo>
                    <a:cubicBezTo>
                      <a:pt x="165430" y="0"/>
                      <a:pt x="174122" y="2485"/>
                      <a:pt x="182192" y="7455"/>
                    </a:cubicBezTo>
                    <a:cubicBezTo>
                      <a:pt x="226892" y="34791"/>
                      <a:pt x="229376" y="134194"/>
                      <a:pt x="230618" y="181410"/>
                    </a:cubicBezTo>
                    <a:cubicBezTo>
                      <a:pt x="230618" y="188865"/>
                      <a:pt x="230618" y="197563"/>
                      <a:pt x="230618" y="200048"/>
                    </a:cubicBezTo>
                    <a:cubicBezTo>
                      <a:pt x="234342" y="203775"/>
                      <a:pt x="246760" y="211231"/>
                      <a:pt x="257934" y="217443"/>
                    </a:cubicBezTo>
                    <a:cubicBezTo>
                      <a:pt x="300152" y="243536"/>
                      <a:pt x="372168" y="288267"/>
                      <a:pt x="374650" y="334241"/>
                    </a:cubicBezTo>
                    <a:cubicBezTo>
                      <a:pt x="375892" y="351637"/>
                      <a:pt x="367202" y="367789"/>
                      <a:pt x="348576" y="382700"/>
                    </a:cubicBezTo>
                    <a:cubicBezTo>
                      <a:pt x="316292" y="406308"/>
                      <a:pt x="271592" y="418733"/>
                      <a:pt x="224410" y="418733"/>
                    </a:cubicBezTo>
                    <a:cubicBezTo>
                      <a:pt x="207026" y="418733"/>
                      <a:pt x="188402" y="416248"/>
                      <a:pt x="171018" y="412521"/>
                    </a:cubicBezTo>
                    <a:cubicBezTo>
                      <a:pt x="105210" y="400095"/>
                      <a:pt x="51818" y="366547"/>
                      <a:pt x="24502" y="320573"/>
                    </a:cubicBezTo>
                    <a:cubicBezTo>
                      <a:pt x="-2816" y="273357"/>
                      <a:pt x="-7782" y="211231"/>
                      <a:pt x="12084" y="147861"/>
                    </a:cubicBezTo>
                    <a:cubicBezTo>
                      <a:pt x="33192" y="83250"/>
                      <a:pt x="76652" y="29821"/>
                      <a:pt x="125076" y="7455"/>
                    </a:cubicBezTo>
                    <a:cubicBezTo>
                      <a:pt x="136252" y="2485"/>
                      <a:pt x="146496" y="0"/>
                      <a:pt x="1559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E1458321-74E3-1840-8C92-87DBCB4E4C1B}"/>
                  </a:ext>
                </a:extLst>
              </p:cNvPr>
              <p:cNvSpPr/>
              <p:nvPr/>
            </p:nvSpPr>
            <p:spPr>
              <a:xfrm>
                <a:off x="18262064" y="6268534"/>
                <a:ext cx="73502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60">
                    <a:moveTo>
                      <a:pt x="60" y="34"/>
                    </a:moveTo>
                    <a:cubicBezTo>
                      <a:pt x="57" y="51"/>
                      <a:pt x="42" y="62"/>
                      <a:pt x="26" y="60"/>
                    </a:cubicBezTo>
                    <a:cubicBezTo>
                      <a:pt x="9" y="57"/>
                      <a:pt x="-2" y="41"/>
                      <a:pt x="0" y="25"/>
                    </a:cubicBezTo>
                    <a:cubicBezTo>
                      <a:pt x="4" y="9"/>
                      <a:pt x="19" y="-2"/>
                      <a:pt x="35" y="0"/>
                    </a:cubicBezTo>
                    <a:cubicBezTo>
                      <a:pt x="51" y="3"/>
                      <a:pt x="62" y="18"/>
                      <a:pt x="60" y="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00233E6-0B51-1145-8F2B-E371812C0A4C}"/>
                  </a:ext>
                </a:extLst>
              </p:cNvPr>
              <p:cNvSpPr/>
              <p:nvPr/>
            </p:nvSpPr>
            <p:spPr>
              <a:xfrm>
                <a:off x="18255307" y="6260558"/>
                <a:ext cx="88278" cy="88980"/>
              </a:xfrm>
              <a:custGeom>
                <a:avLst/>
                <a:gdLst>
                  <a:gd name="connsiteX0" fmla="*/ 44753 w 88278"/>
                  <a:gd name="connsiteY0" fmla="*/ 16699 h 88980"/>
                  <a:gd name="connsiteX1" fmla="*/ 16697 w 88278"/>
                  <a:gd name="connsiteY1" fmla="*/ 41094 h 88980"/>
                  <a:gd name="connsiteX2" fmla="*/ 39875 w 88278"/>
                  <a:gd name="connsiteY2" fmla="*/ 74026 h 88980"/>
                  <a:gd name="connsiteX3" fmla="*/ 74029 w 88278"/>
                  <a:gd name="connsiteY3" fmla="*/ 49632 h 88980"/>
                  <a:gd name="connsiteX4" fmla="*/ 49633 w 88278"/>
                  <a:gd name="connsiteY4" fmla="*/ 16699 h 88980"/>
                  <a:gd name="connsiteX5" fmla="*/ 44753 w 88278"/>
                  <a:gd name="connsiteY5" fmla="*/ 16699 h 88980"/>
                  <a:gd name="connsiteX6" fmla="*/ 50895 w 88278"/>
                  <a:gd name="connsiteY6" fmla="*/ 498 h 88980"/>
                  <a:gd name="connsiteX7" fmla="*/ 87751 w 88278"/>
                  <a:gd name="connsiteY7" fmla="*/ 50884 h 88980"/>
                  <a:gd name="connsiteX8" fmla="*/ 43525 w 88278"/>
                  <a:gd name="connsiteY8" fmla="*/ 88980 h 88980"/>
                  <a:gd name="connsiteX9" fmla="*/ 36155 w 88278"/>
                  <a:gd name="connsiteY9" fmla="*/ 87751 h 88980"/>
                  <a:gd name="connsiteX10" fmla="*/ 529 w 88278"/>
                  <a:gd name="connsiteY10" fmla="*/ 37366 h 88980"/>
                  <a:gd name="connsiteX11" fmla="*/ 50895 w 88278"/>
                  <a:gd name="connsiteY11" fmla="*/ 498 h 8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278" h="88980">
                    <a:moveTo>
                      <a:pt x="44753" y="16699"/>
                    </a:moveTo>
                    <a:cubicBezTo>
                      <a:pt x="31335" y="16699"/>
                      <a:pt x="19137" y="26457"/>
                      <a:pt x="16697" y="41094"/>
                    </a:cubicBezTo>
                    <a:cubicBezTo>
                      <a:pt x="13039" y="56950"/>
                      <a:pt x="24017" y="72807"/>
                      <a:pt x="39875" y="74026"/>
                    </a:cubicBezTo>
                    <a:cubicBezTo>
                      <a:pt x="56953" y="76466"/>
                      <a:pt x="71591" y="66708"/>
                      <a:pt x="74029" y="49632"/>
                    </a:cubicBezTo>
                    <a:cubicBezTo>
                      <a:pt x="76469" y="34995"/>
                      <a:pt x="65491" y="19139"/>
                      <a:pt x="49633" y="16699"/>
                    </a:cubicBezTo>
                    <a:cubicBezTo>
                      <a:pt x="48413" y="16699"/>
                      <a:pt x="47193" y="16699"/>
                      <a:pt x="44753" y="16699"/>
                    </a:cubicBezTo>
                    <a:close/>
                    <a:moveTo>
                      <a:pt x="50895" y="498"/>
                    </a:moveTo>
                    <a:cubicBezTo>
                      <a:pt x="75465" y="4185"/>
                      <a:pt x="91435" y="27534"/>
                      <a:pt x="87751" y="50884"/>
                    </a:cubicBezTo>
                    <a:cubicBezTo>
                      <a:pt x="84065" y="73004"/>
                      <a:pt x="65637" y="88980"/>
                      <a:pt x="43525" y="88980"/>
                    </a:cubicBezTo>
                    <a:cubicBezTo>
                      <a:pt x="42297" y="88980"/>
                      <a:pt x="39839" y="88980"/>
                      <a:pt x="36155" y="87751"/>
                    </a:cubicBezTo>
                    <a:cubicBezTo>
                      <a:pt x="12813" y="84065"/>
                      <a:pt x="-3157" y="61944"/>
                      <a:pt x="529" y="37366"/>
                    </a:cubicBezTo>
                    <a:cubicBezTo>
                      <a:pt x="4213" y="14016"/>
                      <a:pt x="26327" y="-3189"/>
                      <a:pt x="50895" y="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A0F5D88F-4CCD-FA4A-A351-01622575CA44}"/>
                  </a:ext>
                </a:extLst>
              </p:cNvPr>
              <p:cNvSpPr/>
              <p:nvPr/>
            </p:nvSpPr>
            <p:spPr>
              <a:xfrm>
                <a:off x="18174859" y="6091569"/>
                <a:ext cx="72256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60">
                    <a:moveTo>
                      <a:pt x="59" y="30"/>
                    </a:moveTo>
                    <a:cubicBezTo>
                      <a:pt x="59" y="47"/>
                      <a:pt x="46" y="60"/>
                      <a:pt x="30" y="60"/>
                    </a:cubicBezTo>
                    <a:cubicBezTo>
                      <a:pt x="13" y="60"/>
                      <a:pt x="0" y="47"/>
                      <a:pt x="0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59" y="14"/>
                      <a:pt x="59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6A08E896-0D40-2A45-8D36-14B10D45FC93}"/>
                  </a:ext>
                </a:extLst>
              </p:cNvPr>
              <p:cNvSpPr/>
              <p:nvPr/>
            </p:nvSpPr>
            <p:spPr>
              <a:xfrm>
                <a:off x="18167383" y="6084092"/>
                <a:ext cx="88452" cy="88482"/>
              </a:xfrm>
              <a:custGeom>
                <a:avLst/>
                <a:gdLst>
                  <a:gd name="connsiteX0" fmla="*/ 44226 w 88452"/>
                  <a:gd name="connsiteY0" fmla="*/ 14954 h 88482"/>
                  <a:gd name="connsiteX1" fmla="*/ 14950 w 88452"/>
                  <a:gd name="connsiteY1" fmla="*/ 44241 h 88482"/>
                  <a:gd name="connsiteX2" fmla="*/ 44226 w 88452"/>
                  <a:gd name="connsiteY2" fmla="*/ 73527 h 88482"/>
                  <a:gd name="connsiteX3" fmla="*/ 73502 w 88452"/>
                  <a:gd name="connsiteY3" fmla="*/ 44241 h 88482"/>
                  <a:gd name="connsiteX4" fmla="*/ 44226 w 88452"/>
                  <a:gd name="connsiteY4" fmla="*/ 14954 h 88482"/>
                  <a:gd name="connsiteX5" fmla="*/ 44226 w 88452"/>
                  <a:gd name="connsiteY5" fmla="*/ 0 h 88482"/>
                  <a:gd name="connsiteX6" fmla="*/ 88452 w 88452"/>
                  <a:gd name="connsiteY6" fmla="*/ 44241 h 88482"/>
                  <a:gd name="connsiteX7" fmla="*/ 44226 w 88452"/>
                  <a:gd name="connsiteY7" fmla="*/ 88482 h 88482"/>
                  <a:gd name="connsiteX8" fmla="*/ 0 w 88452"/>
                  <a:gd name="connsiteY8" fmla="*/ 44241 h 88482"/>
                  <a:gd name="connsiteX9" fmla="*/ 44226 w 88452"/>
                  <a:gd name="connsiteY9" fmla="*/ 0 h 8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2" h="88482">
                    <a:moveTo>
                      <a:pt x="44226" y="14954"/>
                    </a:moveTo>
                    <a:cubicBezTo>
                      <a:pt x="28368" y="14954"/>
                      <a:pt x="14950" y="28377"/>
                      <a:pt x="14950" y="44241"/>
                    </a:cubicBezTo>
                    <a:cubicBezTo>
                      <a:pt x="14950" y="60104"/>
                      <a:pt x="28368" y="73527"/>
                      <a:pt x="44226" y="73527"/>
                    </a:cubicBezTo>
                    <a:cubicBezTo>
                      <a:pt x="60084" y="73527"/>
                      <a:pt x="73502" y="60104"/>
                      <a:pt x="73502" y="44241"/>
                    </a:cubicBezTo>
                    <a:cubicBezTo>
                      <a:pt x="73502" y="28377"/>
                      <a:pt x="60084" y="14954"/>
                      <a:pt x="44226" y="14954"/>
                    </a:cubicBezTo>
                    <a:close/>
                    <a:moveTo>
                      <a:pt x="44226" y="0"/>
                    </a:moveTo>
                    <a:cubicBezTo>
                      <a:pt x="68796" y="0"/>
                      <a:pt x="88452" y="19663"/>
                      <a:pt x="88452" y="44241"/>
                    </a:cubicBezTo>
                    <a:cubicBezTo>
                      <a:pt x="88452" y="68820"/>
                      <a:pt x="68796" y="88482"/>
                      <a:pt x="44226" y="88482"/>
                    </a:cubicBezTo>
                    <a:cubicBezTo>
                      <a:pt x="19656" y="88482"/>
                      <a:pt x="0" y="68820"/>
                      <a:pt x="0" y="44241"/>
                    </a:cubicBezTo>
                    <a:cubicBezTo>
                      <a:pt x="0" y="19663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C40CE917-F230-D249-805F-B1A636B774D6}"/>
                  </a:ext>
                </a:extLst>
              </p:cNvPr>
              <p:cNvSpPr/>
              <p:nvPr/>
            </p:nvSpPr>
            <p:spPr>
              <a:xfrm>
                <a:off x="18272031" y="6153880"/>
                <a:ext cx="73502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60">
                    <a:moveTo>
                      <a:pt x="60" y="30"/>
                    </a:moveTo>
                    <a:cubicBezTo>
                      <a:pt x="60" y="46"/>
                      <a:pt x="46" y="60"/>
                      <a:pt x="30" y="60"/>
                    </a:cubicBezTo>
                    <a:cubicBezTo>
                      <a:pt x="13" y="60"/>
                      <a:pt x="0" y="46"/>
                      <a:pt x="0" y="30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187A8765-36B8-4144-9304-9CBC4408B9C1}"/>
                  </a:ext>
                </a:extLst>
              </p:cNvPr>
              <p:cNvSpPr/>
              <p:nvPr/>
            </p:nvSpPr>
            <p:spPr>
              <a:xfrm>
                <a:off x="18264555" y="6146403"/>
                <a:ext cx="88452" cy="87236"/>
              </a:xfrm>
              <a:custGeom>
                <a:avLst/>
                <a:gdLst>
                  <a:gd name="connsiteX0" fmla="*/ 44224 w 88452"/>
                  <a:gd name="connsiteY0" fmla="*/ 13709 h 87236"/>
                  <a:gd name="connsiteX1" fmla="*/ 14948 w 88452"/>
                  <a:gd name="connsiteY1" fmla="*/ 44216 h 87236"/>
                  <a:gd name="connsiteX2" fmla="*/ 44224 w 88452"/>
                  <a:gd name="connsiteY2" fmla="*/ 72282 h 87236"/>
                  <a:gd name="connsiteX3" fmla="*/ 73500 w 88452"/>
                  <a:gd name="connsiteY3" fmla="*/ 44216 h 87236"/>
                  <a:gd name="connsiteX4" fmla="*/ 44224 w 88452"/>
                  <a:gd name="connsiteY4" fmla="*/ 13709 h 87236"/>
                  <a:gd name="connsiteX5" fmla="*/ 44226 w 88452"/>
                  <a:gd name="connsiteY5" fmla="*/ 0 h 87236"/>
                  <a:gd name="connsiteX6" fmla="*/ 88452 w 88452"/>
                  <a:gd name="connsiteY6" fmla="*/ 44233 h 87236"/>
                  <a:gd name="connsiteX7" fmla="*/ 44226 w 88452"/>
                  <a:gd name="connsiteY7" fmla="*/ 87236 h 87236"/>
                  <a:gd name="connsiteX8" fmla="*/ 0 w 88452"/>
                  <a:gd name="connsiteY8" fmla="*/ 44233 h 87236"/>
                  <a:gd name="connsiteX9" fmla="*/ 44226 w 88452"/>
                  <a:gd name="connsiteY9" fmla="*/ 0 h 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52" h="87236">
                    <a:moveTo>
                      <a:pt x="44224" y="13709"/>
                    </a:moveTo>
                    <a:cubicBezTo>
                      <a:pt x="28368" y="13709"/>
                      <a:pt x="14948" y="27132"/>
                      <a:pt x="14948" y="44216"/>
                    </a:cubicBezTo>
                    <a:cubicBezTo>
                      <a:pt x="14948" y="58859"/>
                      <a:pt x="28368" y="72282"/>
                      <a:pt x="44224" y="72282"/>
                    </a:cubicBezTo>
                    <a:cubicBezTo>
                      <a:pt x="60082" y="72282"/>
                      <a:pt x="73500" y="58859"/>
                      <a:pt x="73500" y="44216"/>
                    </a:cubicBezTo>
                    <a:cubicBezTo>
                      <a:pt x="73500" y="27132"/>
                      <a:pt x="60082" y="13709"/>
                      <a:pt x="44224" y="13709"/>
                    </a:cubicBezTo>
                    <a:close/>
                    <a:moveTo>
                      <a:pt x="44226" y="0"/>
                    </a:moveTo>
                    <a:cubicBezTo>
                      <a:pt x="68796" y="0"/>
                      <a:pt x="88452" y="19659"/>
                      <a:pt x="88452" y="44233"/>
                    </a:cubicBezTo>
                    <a:cubicBezTo>
                      <a:pt x="88452" y="67577"/>
                      <a:pt x="68796" y="87236"/>
                      <a:pt x="44226" y="87236"/>
                    </a:cubicBezTo>
                    <a:cubicBezTo>
                      <a:pt x="19656" y="87236"/>
                      <a:pt x="0" y="67577"/>
                      <a:pt x="0" y="44233"/>
                    </a:cubicBezTo>
                    <a:cubicBezTo>
                      <a:pt x="0" y="19659"/>
                      <a:pt x="19656" y="0"/>
                      <a:pt x="442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E2DE8F3C-A40B-1646-91D1-1B68EFC1F4D4}"/>
                  </a:ext>
                </a:extLst>
              </p:cNvPr>
              <p:cNvSpPr/>
              <p:nvPr/>
            </p:nvSpPr>
            <p:spPr>
              <a:xfrm>
                <a:off x="17938158" y="6090323"/>
                <a:ext cx="360034" cy="403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325">
                    <a:moveTo>
                      <a:pt x="271" y="297"/>
                    </a:moveTo>
                    <a:cubicBezTo>
                      <a:pt x="205" y="346"/>
                      <a:pt x="67" y="329"/>
                      <a:pt x="19" y="248"/>
                    </a:cubicBezTo>
                    <a:cubicBezTo>
                      <a:pt x="-29" y="168"/>
                      <a:pt x="21" y="40"/>
                      <a:pt x="98" y="5"/>
                    </a:cubicBezTo>
                    <a:cubicBezTo>
                      <a:pt x="184" y="-33"/>
                      <a:pt x="171" y="146"/>
                      <a:pt x="175" y="158"/>
                    </a:cubicBezTo>
                    <a:cubicBezTo>
                      <a:pt x="179" y="169"/>
                      <a:pt x="346" y="241"/>
                      <a:pt x="271" y="29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88748A1-4C04-1640-B22A-0840B5FFF33C}"/>
                </a:ext>
              </a:extLst>
            </p:cNvPr>
            <p:cNvGrpSpPr/>
            <p:nvPr/>
          </p:nvGrpSpPr>
          <p:grpSpPr>
            <a:xfrm>
              <a:off x="8349584" y="4386727"/>
              <a:ext cx="1426015" cy="5535750"/>
              <a:chOff x="8349584" y="4386727"/>
              <a:chExt cx="1426015" cy="5535750"/>
            </a:xfrm>
          </p:grpSpPr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2AAAB0DC-6B8C-2A44-BF5F-82BBCEC5A2C5}"/>
                  </a:ext>
                </a:extLst>
              </p:cNvPr>
              <p:cNvSpPr/>
              <p:nvPr/>
            </p:nvSpPr>
            <p:spPr>
              <a:xfrm>
                <a:off x="9033239" y="4804214"/>
                <a:ext cx="487105" cy="544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438">
                    <a:moveTo>
                      <a:pt x="391" y="198"/>
                    </a:moveTo>
                    <a:cubicBezTo>
                      <a:pt x="387" y="169"/>
                      <a:pt x="364" y="150"/>
                      <a:pt x="353" y="143"/>
                    </a:cubicBezTo>
                    <a:cubicBezTo>
                      <a:pt x="375" y="110"/>
                      <a:pt x="382" y="77"/>
                      <a:pt x="370" y="52"/>
                    </a:cubicBezTo>
                    <a:cubicBezTo>
                      <a:pt x="360" y="26"/>
                      <a:pt x="334" y="9"/>
                      <a:pt x="300" y="4"/>
                    </a:cubicBezTo>
                    <a:cubicBezTo>
                      <a:pt x="224" y="-7"/>
                      <a:pt x="20" y="8"/>
                      <a:pt x="11" y="9"/>
                    </a:cubicBezTo>
                    <a:lnTo>
                      <a:pt x="6" y="9"/>
                    </a:lnTo>
                    <a:lnTo>
                      <a:pt x="6" y="14"/>
                    </a:lnTo>
                    <a:cubicBezTo>
                      <a:pt x="5" y="28"/>
                      <a:pt x="-15" y="351"/>
                      <a:pt x="24" y="407"/>
                    </a:cubicBezTo>
                    <a:cubicBezTo>
                      <a:pt x="38" y="425"/>
                      <a:pt x="54" y="436"/>
                      <a:pt x="72" y="438"/>
                    </a:cubicBezTo>
                    <a:cubicBezTo>
                      <a:pt x="74" y="438"/>
                      <a:pt x="76" y="438"/>
                      <a:pt x="77" y="438"/>
                    </a:cubicBezTo>
                    <a:cubicBezTo>
                      <a:pt x="102" y="438"/>
                      <a:pt x="123" y="423"/>
                      <a:pt x="131" y="416"/>
                    </a:cubicBezTo>
                    <a:cubicBezTo>
                      <a:pt x="145" y="428"/>
                      <a:pt x="160" y="434"/>
                      <a:pt x="175" y="433"/>
                    </a:cubicBezTo>
                    <a:cubicBezTo>
                      <a:pt x="197" y="432"/>
                      <a:pt x="214" y="418"/>
                      <a:pt x="222" y="411"/>
                    </a:cubicBezTo>
                    <a:cubicBezTo>
                      <a:pt x="248" y="433"/>
                      <a:pt x="271" y="441"/>
                      <a:pt x="290" y="434"/>
                    </a:cubicBezTo>
                    <a:cubicBezTo>
                      <a:pt x="312" y="428"/>
                      <a:pt x="321" y="403"/>
                      <a:pt x="324" y="394"/>
                    </a:cubicBezTo>
                    <a:cubicBezTo>
                      <a:pt x="358" y="387"/>
                      <a:pt x="378" y="373"/>
                      <a:pt x="384" y="354"/>
                    </a:cubicBezTo>
                    <a:cubicBezTo>
                      <a:pt x="394" y="323"/>
                      <a:pt x="368" y="289"/>
                      <a:pt x="358" y="277"/>
                    </a:cubicBezTo>
                    <a:cubicBezTo>
                      <a:pt x="384" y="250"/>
                      <a:pt x="395" y="223"/>
                      <a:pt x="391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BDA526A-09A1-1C40-AB49-F8A2DAAE7E7D}"/>
                  </a:ext>
                </a:extLst>
              </p:cNvPr>
              <p:cNvSpPr/>
              <p:nvPr/>
            </p:nvSpPr>
            <p:spPr>
              <a:xfrm>
                <a:off x="8755428" y="9689430"/>
                <a:ext cx="454714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182">
                    <a:moveTo>
                      <a:pt x="0" y="182"/>
                    </a:moveTo>
                    <a:lnTo>
                      <a:pt x="365" y="182"/>
                    </a:lnTo>
                    <a:cubicBezTo>
                      <a:pt x="371" y="139"/>
                      <a:pt x="359" y="91"/>
                      <a:pt x="284" y="71"/>
                    </a:cubicBezTo>
                    <a:cubicBezTo>
                      <a:pt x="248" y="61"/>
                      <a:pt x="249" y="13"/>
                      <a:pt x="249" y="13"/>
                    </a:cubicBezTo>
                    <a:cubicBezTo>
                      <a:pt x="119" y="11"/>
                      <a:pt x="61" y="6"/>
                      <a:pt x="2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B98B2133-A61F-7441-82E1-B63CEBE3B9DC}"/>
                  </a:ext>
                </a:extLst>
              </p:cNvPr>
              <p:cNvSpPr/>
              <p:nvPr/>
            </p:nvSpPr>
            <p:spPr>
              <a:xfrm>
                <a:off x="8746707" y="9680709"/>
                <a:ext cx="471421" cy="241768"/>
              </a:xfrm>
              <a:custGeom>
                <a:avLst/>
                <a:gdLst>
                  <a:gd name="connsiteX0" fmla="*/ 39798 w 471421"/>
                  <a:gd name="connsiteY0" fmla="*/ 17448 h 241768"/>
                  <a:gd name="connsiteX1" fmla="*/ 16195 w 471421"/>
                  <a:gd name="connsiteY1" fmla="*/ 225568 h 241768"/>
                  <a:gd name="connsiteX2" fmla="*/ 455963 w 471421"/>
                  <a:gd name="connsiteY2" fmla="*/ 225568 h 241768"/>
                  <a:gd name="connsiteX3" fmla="*/ 360307 w 471421"/>
                  <a:gd name="connsiteY3" fmla="*/ 102926 h 241768"/>
                  <a:gd name="connsiteX4" fmla="*/ 310616 w 471421"/>
                  <a:gd name="connsiteY4" fmla="*/ 31075 h 241768"/>
                  <a:gd name="connsiteX5" fmla="*/ 39798 w 471421"/>
                  <a:gd name="connsiteY5" fmla="*/ 17448 h 241768"/>
                  <a:gd name="connsiteX6" fmla="*/ 27335 w 471421"/>
                  <a:gd name="connsiteY6" fmla="*/ 0 h 241768"/>
                  <a:gd name="connsiteX7" fmla="*/ 34790 w 471421"/>
                  <a:gd name="connsiteY7" fmla="*/ 1240 h 241768"/>
                  <a:gd name="connsiteX8" fmla="*/ 319324 w 471421"/>
                  <a:gd name="connsiteY8" fmla="*/ 17358 h 241768"/>
                  <a:gd name="connsiteX9" fmla="*/ 325536 w 471421"/>
                  <a:gd name="connsiteY9" fmla="*/ 17358 h 241768"/>
                  <a:gd name="connsiteX10" fmla="*/ 325536 w 471421"/>
                  <a:gd name="connsiteY10" fmla="*/ 24797 h 241768"/>
                  <a:gd name="connsiteX11" fmla="*/ 364054 w 471421"/>
                  <a:gd name="connsiteY11" fmla="*/ 89268 h 241768"/>
                  <a:gd name="connsiteX12" fmla="*/ 469667 w 471421"/>
                  <a:gd name="connsiteY12" fmla="*/ 234329 h 241768"/>
                  <a:gd name="connsiteX13" fmla="*/ 468424 w 471421"/>
                  <a:gd name="connsiteY13" fmla="*/ 241768 h 241768"/>
                  <a:gd name="connsiteX14" fmla="*/ 0 w 471421"/>
                  <a:gd name="connsiteY14" fmla="*/ 241768 h 2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1421" h="241768">
                    <a:moveTo>
                      <a:pt x="39798" y="17448"/>
                    </a:moveTo>
                    <a:lnTo>
                      <a:pt x="16195" y="225568"/>
                    </a:lnTo>
                    <a:lnTo>
                      <a:pt x="455963" y="225568"/>
                    </a:lnTo>
                    <a:cubicBezTo>
                      <a:pt x="460932" y="180971"/>
                      <a:pt x="447267" y="126463"/>
                      <a:pt x="360307" y="102926"/>
                    </a:cubicBezTo>
                    <a:cubicBezTo>
                      <a:pt x="320554" y="93015"/>
                      <a:pt x="313100" y="49657"/>
                      <a:pt x="310616" y="31075"/>
                    </a:cubicBezTo>
                    <a:cubicBezTo>
                      <a:pt x="162784" y="29836"/>
                      <a:pt x="89490" y="23642"/>
                      <a:pt x="39798" y="17448"/>
                    </a:cubicBezTo>
                    <a:close/>
                    <a:moveTo>
                      <a:pt x="27335" y="0"/>
                    </a:moveTo>
                    <a:lnTo>
                      <a:pt x="34790" y="1240"/>
                    </a:lnTo>
                    <a:cubicBezTo>
                      <a:pt x="84490" y="8679"/>
                      <a:pt x="157798" y="16118"/>
                      <a:pt x="319324" y="17358"/>
                    </a:cubicBezTo>
                    <a:lnTo>
                      <a:pt x="325536" y="17358"/>
                    </a:lnTo>
                    <a:lnTo>
                      <a:pt x="325536" y="24797"/>
                    </a:lnTo>
                    <a:cubicBezTo>
                      <a:pt x="325536" y="24797"/>
                      <a:pt x="325536" y="78110"/>
                      <a:pt x="364054" y="89268"/>
                    </a:cubicBezTo>
                    <a:cubicBezTo>
                      <a:pt x="470909" y="117784"/>
                      <a:pt x="475879" y="193414"/>
                      <a:pt x="469667" y="234329"/>
                    </a:cubicBezTo>
                    <a:lnTo>
                      <a:pt x="468424" y="241768"/>
                    </a:lnTo>
                    <a:lnTo>
                      <a:pt x="0" y="24176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DC8C7FDC-04DC-8C4D-B5D4-CC79799C10AF}"/>
                  </a:ext>
                </a:extLst>
              </p:cNvPr>
              <p:cNvSpPr/>
              <p:nvPr/>
            </p:nvSpPr>
            <p:spPr>
              <a:xfrm>
                <a:off x="8644552" y="6710945"/>
                <a:ext cx="1085085" cy="30133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2" h="2419">
                    <a:moveTo>
                      <a:pt x="787" y="2417"/>
                    </a:moveTo>
                    <a:cubicBezTo>
                      <a:pt x="787" y="2417"/>
                      <a:pt x="860" y="2075"/>
                      <a:pt x="872" y="1415"/>
                    </a:cubicBezTo>
                    <a:cubicBezTo>
                      <a:pt x="885" y="637"/>
                      <a:pt x="742" y="0"/>
                      <a:pt x="742" y="0"/>
                    </a:cubicBezTo>
                    <a:lnTo>
                      <a:pt x="98" y="24"/>
                    </a:lnTo>
                    <a:cubicBezTo>
                      <a:pt x="-108" y="279"/>
                      <a:pt x="69" y="747"/>
                      <a:pt x="115" y="932"/>
                    </a:cubicBezTo>
                    <a:cubicBezTo>
                      <a:pt x="155" y="1090"/>
                      <a:pt x="202" y="1443"/>
                      <a:pt x="202" y="1443"/>
                    </a:cubicBezTo>
                    <a:lnTo>
                      <a:pt x="109" y="2391"/>
                    </a:lnTo>
                    <a:cubicBezTo>
                      <a:pt x="150" y="2397"/>
                      <a:pt x="208" y="2402"/>
                      <a:pt x="338" y="2404"/>
                    </a:cubicBezTo>
                    <a:lnTo>
                      <a:pt x="575" y="1680"/>
                    </a:lnTo>
                    <a:lnTo>
                      <a:pt x="554" y="2399"/>
                    </a:lnTo>
                    <a:cubicBezTo>
                      <a:pt x="599" y="2410"/>
                      <a:pt x="686" y="2426"/>
                      <a:pt x="787" y="24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3AF2D457-ECCB-7342-BEBF-69EF60985C5A}"/>
                  </a:ext>
                </a:extLst>
              </p:cNvPr>
              <p:cNvSpPr/>
              <p:nvPr/>
            </p:nvSpPr>
            <p:spPr>
              <a:xfrm>
                <a:off x="8637555" y="6703468"/>
                <a:ext cx="1099370" cy="3028334"/>
              </a:xfrm>
              <a:custGeom>
                <a:avLst/>
                <a:gdLst>
                  <a:gd name="connsiteX0" fmla="*/ 925333 w 1099370"/>
                  <a:gd name="connsiteY0" fmla="*/ 14954 h 3028334"/>
                  <a:gd name="connsiteX1" fmla="*/ 132685 w 1099370"/>
                  <a:gd name="connsiteY1" fmla="*/ 44851 h 3028334"/>
                  <a:gd name="connsiteX2" fmla="*/ 126463 w 1099370"/>
                  <a:gd name="connsiteY2" fmla="*/ 1055122 h 3028334"/>
                  <a:gd name="connsiteX3" fmla="*/ 157572 w 1099370"/>
                  <a:gd name="connsiteY3" fmla="*/ 1167236 h 3028334"/>
                  <a:gd name="connsiteX4" fmla="*/ 265830 w 1099370"/>
                  <a:gd name="connsiteY4" fmla="*/ 1805039 h 3028334"/>
                  <a:gd name="connsiteX5" fmla="*/ 265830 w 1099370"/>
                  <a:gd name="connsiteY5" fmla="*/ 1806285 h 3028334"/>
                  <a:gd name="connsiteX6" fmla="*/ 150106 w 1099370"/>
                  <a:gd name="connsiteY6" fmla="*/ 2979744 h 3028334"/>
                  <a:gd name="connsiteX7" fmla="*/ 422617 w 1099370"/>
                  <a:gd name="connsiteY7" fmla="*/ 2994692 h 3028334"/>
                  <a:gd name="connsiteX8" fmla="*/ 732459 w 1099370"/>
                  <a:gd name="connsiteY8" fmla="*/ 2049198 h 3028334"/>
                  <a:gd name="connsiteX9" fmla="*/ 703839 w 1099370"/>
                  <a:gd name="connsiteY9" fmla="*/ 2990955 h 3028334"/>
                  <a:gd name="connsiteX10" fmla="*/ 980084 w 1099370"/>
                  <a:gd name="connsiteY10" fmla="*/ 3010886 h 3028334"/>
                  <a:gd name="connsiteX11" fmla="*/ 1084609 w 1099370"/>
                  <a:gd name="connsiteY11" fmla="*/ 1770159 h 3028334"/>
                  <a:gd name="connsiteX12" fmla="*/ 925333 w 1099370"/>
                  <a:gd name="connsiteY12" fmla="*/ 14954 h 3028334"/>
                  <a:gd name="connsiteX13" fmla="*/ 936541 w 1099370"/>
                  <a:gd name="connsiteY13" fmla="*/ 0 h 3028334"/>
                  <a:gd name="connsiteX14" fmla="*/ 937785 w 1099370"/>
                  <a:gd name="connsiteY14" fmla="*/ 6229 h 3028334"/>
                  <a:gd name="connsiteX15" fmla="*/ 1098310 w 1099370"/>
                  <a:gd name="connsiteY15" fmla="*/ 1771407 h 3028334"/>
                  <a:gd name="connsiteX16" fmla="*/ 992538 w 1099370"/>
                  <a:gd name="connsiteY16" fmla="*/ 3019614 h 3028334"/>
                  <a:gd name="connsiteX17" fmla="*/ 992538 w 1099370"/>
                  <a:gd name="connsiteY17" fmla="*/ 3024597 h 3028334"/>
                  <a:gd name="connsiteX18" fmla="*/ 986316 w 1099370"/>
                  <a:gd name="connsiteY18" fmla="*/ 3025842 h 3028334"/>
                  <a:gd name="connsiteX19" fmla="*/ 909164 w 1099370"/>
                  <a:gd name="connsiteY19" fmla="*/ 3028334 h 3028334"/>
                  <a:gd name="connsiteX20" fmla="*/ 695131 w 1099370"/>
                  <a:gd name="connsiteY20" fmla="*/ 3004666 h 3028334"/>
                  <a:gd name="connsiteX21" fmla="*/ 690153 w 1099370"/>
                  <a:gd name="connsiteY21" fmla="*/ 3002174 h 3028334"/>
                  <a:gd name="connsiteX22" fmla="*/ 713796 w 1099370"/>
                  <a:gd name="connsiteY22" fmla="*/ 2150105 h 3028334"/>
                  <a:gd name="connsiteX23" fmla="*/ 432566 w 1099370"/>
                  <a:gd name="connsiteY23" fmla="*/ 3009648 h 3028334"/>
                  <a:gd name="connsiteX24" fmla="*/ 427589 w 1099370"/>
                  <a:gd name="connsiteY24" fmla="*/ 3009648 h 3028334"/>
                  <a:gd name="connsiteX25" fmla="*/ 141381 w 1099370"/>
                  <a:gd name="connsiteY25" fmla="*/ 2993454 h 3028334"/>
                  <a:gd name="connsiteX26" fmla="*/ 135159 w 1099370"/>
                  <a:gd name="connsiteY26" fmla="*/ 2992208 h 3028334"/>
                  <a:gd name="connsiteX27" fmla="*/ 252131 w 1099370"/>
                  <a:gd name="connsiteY27" fmla="*/ 1806287 h 3028334"/>
                  <a:gd name="connsiteX28" fmla="*/ 142626 w 1099370"/>
                  <a:gd name="connsiteY28" fmla="*/ 1169727 h 3028334"/>
                  <a:gd name="connsiteX29" fmla="*/ 112761 w 1099370"/>
                  <a:gd name="connsiteY29" fmla="*/ 1058858 h 3028334"/>
                  <a:gd name="connsiteX30" fmla="*/ 122716 w 1099370"/>
                  <a:gd name="connsiteY30" fmla="*/ 32389 h 3028334"/>
                  <a:gd name="connsiteX31" fmla="*/ 125204 w 1099370"/>
                  <a:gd name="connsiteY31" fmla="*/ 29897 h 3028334"/>
                  <a:gd name="connsiteX32" fmla="*/ 128938 w 1099370"/>
                  <a:gd name="connsiteY32" fmla="*/ 29897 h 3028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99370" h="3028334">
                    <a:moveTo>
                      <a:pt x="925333" y="14954"/>
                    </a:moveTo>
                    <a:lnTo>
                      <a:pt x="132685" y="44851"/>
                    </a:lnTo>
                    <a:cubicBezTo>
                      <a:pt x="-83831" y="317662"/>
                      <a:pt x="48069" y="778574"/>
                      <a:pt x="126463" y="1055122"/>
                    </a:cubicBezTo>
                    <a:cubicBezTo>
                      <a:pt x="138906" y="1097476"/>
                      <a:pt x="150106" y="1134847"/>
                      <a:pt x="157572" y="1167236"/>
                    </a:cubicBezTo>
                    <a:cubicBezTo>
                      <a:pt x="204857" y="1361567"/>
                      <a:pt x="265830" y="1800056"/>
                      <a:pt x="265830" y="1805039"/>
                    </a:cubicBezTo>
                    <a:lnTo>
                      <a:pt x="265830" y="1806285"/>
                    </a:lnTo>
                    <a:lnTo>
                      <a:pt x="150106" y="2979744"/>
                    </a:lnTo>
                    <a:cubicBezTo>
                      <a:pt x="199879" y="2985972"/>
                      <a:pt x="272051" y="2993447"/>
                      <a:pt x="422617" y="2994692"/>
                    </a:cubicBezTo>
                    <a:lnTo>
                      <a:pt x="732459" y="2049198"/>
                    </a:lnTo>
                    <a:lnTo>
                      <a:pt x="703839" y="2990955"/>
                    </a:lnTo>
                    <a:cubicBezTo>
                      <a:pt x="758590" y="3003412"/>
                      <a:pt x="861871" y="3020852"/>
                      <a:pt x="980084" y="3010886"/>
                    </a:cubicBezTo>
                    <a:cubicBezTo>
                      <a:pt x="1012437" y="2858910"/>
                      <a:pt x="1073409" y="2412946"/>
                      <a:pt x="1084609" y="1770159"/>
                    </a:cubicBezTo>
                    <a:cubicBezTo>
                      <a:pt x="1099541" y="857054"/>
                      <a:pt x="940265" y="89697"/>
                      <a:pt x="925333" y="14954"/>
                    </a:cubicBezTo>
                    <a:close/>
                    <a:moveTo>
                      <a:pt x="936541" y="0"/>
                    </a:moveTo>
                    <a:lnTo>
                      <a:pt x="937785" y="6229"/>
                    </a:lnTo>
                    <a:cubicBezTo>
                      <a:pt x="940274" y="13703"/>
                      <a:pt x="1114487" y="812207"/>
                      <a:pt x="1098310" y="1771407"/>
                    </a:cubicBezTo>
                    <a:cubicBezTo>
                      <a:pt x="1088355" y="2421671"/>
                      <a:pt x="1024892" y="2872620"/>
                      <a:pt x="992538" y="3019614"/>
                    </a:cubicBezTo>
                    <a:lnTo>
                      <a:pt x="992538" y="3024597"/>
                    </a:lnTo>
                    <a:lnTo>
                      <a:pt x="986316" y="3025842"/>
                    </a:lnTo>
                    <a:cubicBezTo>
                      <a:pt x="960184" y="3028334"/>
                      <a:pt x="934052" y="3028334"/>
                      <a:pt x="909164" y="3028334"/>
                    </a:cubicBezTo>
                    <a:cubicBezTo>
                      <a:pt x="815836" y="3028334"/>
                      <a:pt x="738684" y="3014631"/>
                      <a:pt x="695131" y="3004666"/>
                    </a:cubicBezTo>
                    <a:lnTo>
                      <a:pt x="690153" y="3002174"/>
                    </a:lnTo>
                    <a:lnTo>
                      <a:pt x="713796" y="2150105"/>
                    </a:lnTo>
                    <a:lnTo>
                      <a:pt x="432566" y="3009648"/>
                    </a:lnTo>
                    <a:lnTo>
                      <a:pt x="427589" y="3009648"/>
                    </a:lnTo>
                    <a:cubicBezTo>
                      <a:pt x="265819" y="3007157"/>
                      <a:pt x="192401" y="2999682"/>
                      <a:pt x="141381" y="2993454"/>
                    </a:cubicBezTo>
                    <a:lnTo>
                      <a:pt x="135159" y="2992208"/>
                    </a:lnTo>
                    <a:lnTo>
                      <a:pt x="252131" y="1806287"/>
                    </a:lnTo>
                    <a:cubicBezTo>
                      <a:pt x="248398" y="1783864"/>
                      <a:pt x="189912" y="1360321"/>
                      <a:pt x="142626" y="1169727"/>
                    </a:cubicBezTo>
                    <a:cubicBezTo>
                      <a:pt x="135159" y="1139830"/>
                      <a:pt x="125204" y="1102458"/>
                      <a:pt x="112761" y="1058858"/>
                    </a:cubicBezTo>
                    <a:cubicBezTo>
                      <a:pt x="33120" y="778572"/>
                      <a:pt x="-100028" y="311429"/>
                      <a:pt x="122716" y="32389"/>
                    </a:cubicBezTo>
                    <a:lnTo>
                      <a:pt x="125204" y="29897"/>
                    </a:lnTo>
                    <a:lnTo>
                      <a:pt x="128938" y="2989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C3662AE7-3E6E-B649-BB68-44E1566B7984}"/>
                  </a:ext>
                </a:extLst>
              </p:cNvPr>
              <p:cNvSpPr/>
              <p:nvPr/>
            </p:nvSpPr>
            <p:spPr>
              <a:xfrm>
                <a:off x="9328492" y="9699403"/>
                <a:ext cx="439764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4" h="174">
                    <a:moveTo>
                      <a:pt x="306" y="73"/>
                    </a:moveTo>
                    <a:cubicBezTo>
                      <a:pt x="253" y="52"/>
                      <a:pt x="238" y="18"/>
                      <a:pt x="238" y="18"/>
                    </a:cubicBezTo>
                    <a:cubicBezTo>
                      <a:pt x="137" y="27"/>
                      <a:pt x="50" y="11"/>
                      <a:pt x="5" y="0"/>
                    </a:cubicBezTo>
                    <a:lnTo>
                      <a:pt x="0" y="174"/>
                    </a:lnTo>
                    <a:lnTo>
                      <a:pt x="348" y="174"/>
                    </a:lnTo>
                    <a:cubicBezTo>
                      <a:pt x="348" y="174"/>
                      <a:pt x="377" y="101"/>
                      <a:pt x="306" y="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854BCDF-A551-0647-A823-A7B6A0ED90D8}"/>
                  </a:ext>
                </a:extLst>
              </p:cNvPr>
              <p:cNvSpPr/>
              <p:nvPr/>
            </p:nvSpPr>
            <p:spPr>
              <a:xfrm>
                <a:off x="9321017" y="9690676"/>
                <a:ext cx="454582" cy="231799"/>
              </a:xfrm>
              <a:custGeom>
                <a:avLst/>
                <a:gdLst>
                  <a:gd name="connsiteX0" fmla="*/ 21161 w 454582"/>
                  <a:gd name="connsiteY0" fmla="*/ 18697 h 231799"/>
                  <a:gd name="connsiteX1" fmla="*/ 14950 w 454582"/>
                  <a:gd name="connsiteY1" fmla="*/ 215601 h 231799"/>
                  <a:gd name="connsiteX2" fmla="*/ 434796 w 454582"/>
                  <a:gd name="connsiteY2" fmla="*/ 215601 h 231799"/>
                  <a:gd name="connsiteX3" fmla="*/ 433554 w 454582"/>
                  <a:gd name="connsiteY3" fmla="*/ 148728 h 231799"/>
                  <a:gd name="connsiteX4" fmla="*/ 385110 w 454582"/>
                  <a:gd name="connsiteY4" fmla="*/ 106623 h 231799"/>
                  <a:gd name="connsiteX5" fmla="*/ 298160 w 454582"/>
                  <a:gd name="connsiteY5" fmla="*/ 38511 h 231799"/>
                  <a:gd name="connsiteX6" fmla="*/ 21161 w 454582"/>
                  <a:gd name="connsiteY6" fmla="*/ 18697 h 231799"/>
                  <a:gd name="connsiteX7" fmla="*/ 7454 w 454582"/>
                  <a:gd name="connsiteY7" fmla="*/ 0 h 231799"/>
                  <a:gd name="connsiteX8" fmla="*/ 16151 w 454582"/>
                  <a:gd name="connsiteY8" fmla="*/ 2479 h 231799"/>
                  <a:gd name="connsiteX9" fmla="*/ 301900 w 454582"/>
                  <a:gd name="connsiteY9" fmla="*/ 22312 h 231799"/>
                  <a:gd name="connsiteX10" fmla="*/ 308112 w 454582"/>
                  <a:gd name="connsiteY10" fmla="*/ 22312 h 231799"/>
                  <a:gd name="connsiteX11" fmla="*/ 309355 w 454582"/>
                  <a:gd name="connsiteY11" fmla="*/ 27270 h 231799"/>
                  <a:gd name="connsiteX12" fmla="*/ 390110 w 454582"/>
                  <a:gd name="connsiteY12" fmla="*/ 92968 h 231799"/>
                  <a:gd name="connsiteX13" fmla="*/ 446017 w 454582"/>
                  <a:gd name="connsiteY13" fmla="*/ 142550 h 231799"/>
                  <a:gd name="connsiteX14" fmla="*/ 446017 w 454582"/>
                  <a:gd name="connsiteY14" fmla="*/ 226841 h 231799"/>
                  <a:gd name="connsiteX15" fmla="*/ 444775 w 454582"/>
                  <a:gd name="connsiteY15" fmla="*/ 231799 h 231799"/>
                  <a:gd name="connsiteX16" fmla="*/ 0 w 454582"/>
                  <a:gd name="connsiteY16" fmla="*/ 231799 h 2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582" h="231799">
                    <a:moveTo>
                      <a:pt x="21161" y="18697"/>
                    </a:moveTo>
                    <a:lnTo>
                      <a:pt x="14950" y="215601"/>
                    </a:lnTo>
                    <a:lnTo>
                      <a:pt x="434796" y="215601"/>
                    </a:lnTo>
                    <a:cubicBezTo>
                      <a:pt x="437281" y="205694"/>
                      <a:pt x="444734" y="175973"/>
                      <a:pt x="433554" y="148728"/>
                    </a:cubicBezTo>
                    <a:cubicBezTo>
                      <a:pt x="424859" y="130152"/>
                      <a:pt x="408711" y="115291"/>
                      <a:pt x="385110" y="106623"/>
                    </a:cubicBezTo>
                    <a:cubicBezTo>
                      <a:pt x="329214" y="85570"/>
                      <a:pt x="305613" y="50895"/>
                      <a:pt x="298160" y="38511"/>
                    </a:cubicBezTo>
                    <a:cubicBezTo>
                      <a:pt x="180156" y="48418"/>
                      <a:pt x="77057" y="31081"/>
                      <a:pt x="21161" y="18697"/>
                    </a:cubicBezTo>
                    <a:close/>
                    <a:moveTo>
                      <a:pt x="7454" y="0"/>
                    </a:moveTo>
                    <a:lnTo>
                      <a:pt x="16151" y="2479"/>
                    </a:lnTo>
                    <a:cubicBezTo>
                      <a:pt x="69574" y="14875"/>
                      <a:pt x="177661" y="34708"/>
                      <a:pt x="301900" y="22312"/>
                    </a:cubicBezTo>
                    <a:lnTo>
                      <a:pt x="308112" y="22312"/>
                    </a:lnTo>
                    <a:lnTo>
                      <a:pt x="309355" y="27270"/>
                    </a:lnTo>
                    <a:cubicBezTo>
                      <a:pt x="309355" y="28510"/>
                      <a:pt x="327990" y="68176"/>
                      <a:pt x="390110" y="92968"/>
                    </a:cubicBezTo>
                    <a:cubicBezTo>
                      <a:pt x="417442" y="102884"/>
                      <a:pt x="437321" y="120238"/>
                      <a:pt x="446017" y="142550"/>
                    </a:cubicBezTo>
                    <a:cubicBezTo>
                      <a:pt x="464653" y="182216"/>
                      <a:pt x="447260" y="224362"/>
                      <a:pt x="446017" y="226841"/>
                    </a:cubicBezTo>
                    <a:lnTo>
                      <a:pt x="444775" y="231799"/>
                    </a:lnTo>
                    <a:lnTo>
                      <a:pt x="0" y="23179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82005F8D-7FAC-EB44-97E2-D69021153E2B}"/>
                  </a:ext>
                </a:extLst>
              </p:cNvPr>
              <p:cNvSpPr/>
              <p:nvPr/>
            </p:nvSpPr>
            <p:spPr>
              <a:xfrm>
                <a:off x="8775360" y="4602325"/>
                <a:ext cx="548148" cy="868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1" h="698">
                    <a:moveTo>
                      <a:pt x="426" y="59"/>
                    </a:moveTo>
                    <a:cubicBezTo>
                      <a:pt x="416" y="33"/>
                      <a:pt x="370" y="-17"/>
                      <a:pt x="150" y="5"/>
                    </a:cubicBezTo>
                    <a:cubicBezTo>
                      <a:pt x="38" y="16"/>
                      <a:pt x="-4" y="88"/>
                      <a:pt x="0" y="290"/>
                    </a:cubicBezTo>
                    <a:cubicBezTo>
                      <a:pt x="2" y="366"/>
                      <a:pt x="30" y="417"/>
                      <a:pt x="72" y="463"/>
                    </a:cubicBezTo>
                    <a:lnTo>
                      <a:pt x="72" y="698"/>
                    </a:lnTo>
                    <a:lnTo>
                      <a:pt x="290" y="698"/>
                    </a:lnTo>
                    <a:lnTo>
                      <a:pt x="290" y="522"/>
                    </a:lnTo>
                    <a:cubicBezTo>
                      <a:pt x="333" y="525"/>
                      <a:pt x="373" y="530"/>
                      <a:pt x="403" y="495"/>
                    </a:cubicBezTo>
                    <a:cubicBezTo>
                      <a:pt x="463" y="422"/>
                      <a:pt x="436" y="84"/>
                      <a:pt x="426" y="5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08C054E0-9952-1F48-B2A8-3CBB43ED40EC}"/>
                  </a:ext>
                </a:extLst>
              </p:cNvPr>
              <p:cNvSpPr/>
              <p:nvPr/>
            </p:nvSpPr>
            <p:spPr>
              <a:xfrm>
                <a:off x="8767565" y="4595458"/>
                <a:ext cx="563302" cy="882967"/>
              </a:xfrm>
              <a:custGeom>
                <a:avLst/>
                <a:gdLst>
                  <a:gd name="connsiteX0" fmla="*/ 286475 w 563302"/>
                  <a:gd name="connsiteY0" fmla="*/ 14614 h 882967"/>
                  <a:gd name="connsiteX1" fmla="*/ 195489 w 563302"/>
                  <a:gd name="connsiteY1" fmla="*/ 20566 h 882967"/>
                  <a:gd name="connsiteX2" fmla="*/ 15270 w 563302"/>
                  <a:gd name="connsiteY2" fmla="*/ 369002 h 882967"/>
                  <a:gd name="connsiteX3" fmla="*/ 102272 w 563302"/>
                  <a:gd name="connsiteY3" fmla="*/ 578064 h 882967"/>
                  <a:gd name="connsiteX4" fmla="*/ 103515 w 563302"/>
                  <a:gd name="connsiteY4" fmla="*/ 580553 h 882967"/>
                  <a:gd name="connsiteX5" fmla="*/ 103515 w 563302"/>
                  <a:gd name="connsiteY5" fmla="*/ 869257 h 882967"/>
                  <a:gd name="connsiteX6" fmla="*/ 360793 w 563302"/>
                  <a:gd name="connsiteY6" fmla="*/ 869257 h 882967"/>
                  <a:gd name="connsiteX7" fmla="*/ 360793 w 563302"/>
                  <a:gd name="connsiteY7" fmla="*/ 650240 h 882967"/>
                  <a:gd name="connsiteX8" fmla="*/ 375708 w 563302"/>
                  <a:gd name="connsiteY8" fmla="*/ 650240 h 882967"/>
                  <a:gd name="connsiteX9" fmla="*/ 502482 w 563302"/>
                  <a:gd name="connsiteY9" fmla="*/ 620374 h 882967"/>
                  <a:gd name="connsiteX10" fmla="*/ 529826 w 563302"/>
                  <a:gd name="connsiteY10" fmla="*/ 82787 h 882967"/>
                  <a:gd name="connsiteX11" fmla="*/ 286475 w 563302"/>
                  <a:gd name="connsiteY11" fmla="*/ 14614 h 882967"/>
                  <a:gd name="connsiteX12" fmla="*/ 285723 w 563302"/>
                  <a:gd name="connsiteY12" fmla="*/ 513 h 882967"/>
                  <a:gd name="connsiteX13" fmla="*/ 544773 w 563302"/>
                  <a:gd name="connsiteY13" fmla="*/ 77792 h 882967"/>
                  <a:gd name="connsiteX14" fmla="*/ 513697 w 563302"/>
                  <a:gd name="connsiteY14" fmla="*/ 627850 h 882967"/>
                  <a:gd name="connsiteX15" fmla="*/ 375720 w 563302"/>
                  <a:gd name="connsiteY15" fmla="*/ 663940 h 882967"/>
                  <a:gd name="connsiteX16" fmla="*/ 375720 w 563302"/>
                  <a:gd name="connsiteY16" fmla="*/ 882967 h 882967"/>
                  <a:gd name="connsiteX17" fmla="*/ 89820 w 563302"/>
                  <a:gd name="connsiteY17" fmla="*/ 882967 h 882967"/>
                  <a:gd name="connsiteX18" fmla="*/ 89820 w 563302"/>
                  <a:gd name="connsiteY18" fmla="*/ 585538 h 882967"/>
                  <a:gd name="connsiteX19" fmla="*/ 321 w 563302"/>
                  <a:gd name="connsiteY19" fmla="*/ 367755 h 882967"/>
                  <a:gd name="connsiteX20" fmla="*/ 194236 w 563302"/>
                  <a:gd name="connsiteY20" fmla="*/ 6857 h 882967"/>
                  <a:gd name="connsiteX21" fmla="*/ 285723 w 563302"/>
                  <a:gd name="connsiteY21" fmla="*/ 513 h 882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3302" h="882967">
                    <a:moveTo>
                      <a:pt x="286475" y="14614"/>
                    </a:moveTo>
                    <a:cubicBezTo>
                      <a:pt x="259265" y="15394"/>
                      <a:pt x="229047" y="17300"/>
                      <a:pt x="195489" y="20566"/>
                    </a:cubicBezTo>
                    <a:cubicBezTo>
                      <a:pt x="57528" y="34255"/>
                      <a:pt x="10298" y="126342"/>
                      <a:pt x="15270" y="369002"/>
                    </a:cubicBezTo>
                    <a:cubicBezTo>
                      <a:pt x="16513" y="451134"/>
                      <a:pt x="42614" y="513355"/>
                      <a:pt x="102272" y="578064"/>
                    </a:cubicBezTo>
                    <a:lnTo>
                      <a:pt x="103515" y="580553"/>
                    </a:lnTo>
                    <a:lnTo>
                      <a:pt x="103515" y="869257"/>
                    </a:lnTo>
                    <a:lnTo>
                      <a:pt x="360793" y="869257"/>
                    </a:lnTo>
                    <a:lnTo>
                      <a:pt x="360793" y="650240"/>
                    </a:lnTo>
                    <a:lnTo>
                      <a:pt x="375708" y="650240"/>
                    </a:lnTo>
                    <a:cubicBezTo>
                      <a:pt x="426666" y="655218"/>
                      <a:pt x="470167" y="658951"/>
                      <a:pt x="502482" y="620374"/>
                    </a:cubicBezTo>
                    <a:cubicBezTo>
                      <a:pt x="575813" y="532021"/>
                      <a:pt x="542255" y="112653"/>
                      <a:pt x="529826" y="82787"/>
                    </a:cubicBezTo>
                    <a:cubicBezTo>
                      <a:pt x="520038" y="58832"/>
                      <a:pt x="476945" y="9153"/>
                      <a:pt x="286475" y="14614"/>
                    </a:cubicBezTo>
                    <a:close/>
                    <a:moveTo>
                      <a:pt x="285723" y="513"/>
                    </a:moveTo>
                    <a:cubicBezTo>
                      <a:pt x="478426" y="-5646"/>
                      <a:pt x="530634" y="45125"/>
                      <a:pt x="544773" y="77792"/>
                    </a:cubicBezTo>
                    <a:cubicBezTo>
                      <a:pt x="555961" y="107660"/>
                      <a:pt x="593252" y="534514"/>
                      <a:pt x="513697" y="627850"/>
                    </a:cubicBezTo>
                    <a:cubicBezTo>
                      <a:pt x="477649" y="671407"/>
                      <a:pt x="427927" y="668918"/>
                      <a:pt x="375720" y="663940"/>
                    </a:cubicBezTo>
                    <a:lnTo>
                      <a:pt x="375720" y="882967"/>
                    </a:lnTo>
                    <a:lnTo>
                      <a:pt x="89820" y="882967"/>
                    </a:lnTo>
                    <a:lnTo>
                      <a:pt x="89820" y="585538"/>
                    </a:lnTo>
                    <a:cubicBezTo>
                      <a:pt x="30154" y="519581"/>
                      <a:pt x="1564" y="452379"/>
                      <a:pt x="321" y="367755"/>
                    </a:cubicBezTo>
                    <a:cubicBezTo>
                      <a:pt x="-4651" y="118860"/>
                      <a:pt x="47557" y="20546"/>
                      <a:pt x="194236" y="6857"/>
                    </a:cubicBezTo>
                    <a:cubicBezTo>
                      <a:pt x="227798" y="3435"/>
                      <a:pt x="258194" y="1393"/>
                      <a:pt x="285723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EE9429DE-1827-F040-A61E-7AE6903D0F0F}"/>
                  </a:ext>
                </a:extLst>
              </p:cNvPr>
              <p:cNvSpPr/>
              <p:nvPr/>
            </p:nvSpPr>
            <p:spPr>
              <a:xfrm>
                <a:off x="8356774" y="5376233"/>
                <a:ext cx="1392795" cy="1526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9" h="1226">
                    <a:moveTo>
                      <a:pt x="539" y="46"/>
                    </a:moveTo>
                    <a:lnTo>
                      <a:pt x="416" y="2"/>
                    </a:lnTo>
                    <a:cubicBezTo>
                      <a:pt x="392" y="-6"/>
                      <a:pt x="368" y="12"/>
                      <a:pt x="368" y="37"/>
                    </a:cubicBezTo>
                    <a:lnTo>
                      <a:pt x="368" y="74"/>
                    </a:lnTo>
                    <a:cubicBezTo>
                      <a:pt x="368" y="74"/>
                      <a:pt x="103" y="151"/>
                      <a:pt x="52" y="391"/>
                    </a:cubicBezTo>
                    <a:cubicBezTo>
                      <a:pt x="2" y="631"/>
                      <a:pt x="-63" y="1127"/>
                      <a:pt x="131" y="1200"/>
                    </a:cubicBezTo>
                    <a:cubicBezTo>
                      <a:pt x="217" y="1233"/>
                      <a:pt x="376" y="1238"/>
                      <a:pt x="582" y="1200"/>
                    </a:cubicBezTo>
                    <a:cubicBezTo>
                      <a:pt x="589" y="1199"/>
                      <a:pt x="595" y="1195"/>
                      <a:pt x="598" y="1191"/>
                    </a:cubicBezTo>
                    <a:cubicBezTo>
                      <a:pt x="603" y="1185"/>
                      <a:pt x="603" y="1168"/>
                      <a:pt x="601" y="1159"/>
                    </a:cubicBezTo>
                    <a:cubicBezTo>
                      <a:pt x="841" y="1109"/>
                      <a:pt x="1140" y="1087"/>
                      <a:pt x="1118" y="867"/>
                    </a:cubicBezTo>
                    <a:cubicBezTo>
                      <a:pt x="1086" y="547"/>
                      <a:pt x="992" y="156"/>
                      <a:pt x="837" y="91"/>
                    </a:cubicBezTo>
                    <a:cubicBezTo>
                      <a:pt x="778" y="67"/>
                      <a:pt x="661" y="62"/>
                      <a:pt x="661" y="62"/>
                    </a:cubicBezTo>
                    <a:lnTo>
                      <a:pt x="661" y="45"/>
                    </a:lnTo>
                    <a:cubicBezTo>
                      <a:pt x="661" y="16"/>
                      <a:pt x="629" y="-2"/>
                      <a:pt x="604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E59105F9-24D1-3E46-838E-4F3CAA25E5CD}"/>
                  </a:ext>
                </a:extLst>
              </p:cNvPr>
              <p:cNvSpPr/>
              <p:nvPr/>
            </p:nvSpPr>
            <p:spPr>
              <a:xfrm>
                <a:off x="8349584" y="5368800"/>
                <a:ext cx="1407754" cy="1541538"/>
              </a:xfrm>
              <a:custGeom>
                <a:avLst/>
                <a:gdLst>
                  <a:gd name="connsiteX0" fmla="*/ 511286 w 1407754"/>
                  <a:gd name="connsiteY0" fmla="*/ 14911 h 1541538"/>
                  <a:gd name="connsiteX1" fmla="*/ 488882 w 1407754"/>
                  <a:gd name="connsiteY1" fmla="*/ 22382 h 1541538"/>
                  <a:gd name="connsiteX2" fmla="*/ 472701 w 1407754"/>
                  <a:gd name="connsiteY2" fmla="*/ 53513 h 1541538"/>
                  <a:gd name="connsiteX3" fmla="*/ 472701 w 1407754"/>
                  <a:gd name="connsiteY3" fmla="*/ 105811 h 1541538"/>
                  <a:gd name="connsiteX4" fmla="*/ 467723 w 1407754"/>
                  <a:gd name="connsiteY4" fmla="*/ 107056 h 1541538"/>
                  <a:gd name="connsiteX5" fmla="*/ 79387 w 1407754"/>
                  <a:gd name="connsiteY5" fmla="*/ 496805 h 1541538"/>
                  <a:gd name="connsiteX6" fmla="*/ 14664 w 1407754"/>
                  <a:gd name="connsiteY6" fmla="*/ 1077070 h 1541538"/>
                  <a:gd name="connsiteX7" fmla="*/ 172737 w 1407754"/>
                  <a:gd name="connsiteY7" fmla="*/ 1495458 h 1541538"/>
                  <a:gd name="connsiteX8" fmla="*/ 731592 w 1407754"/>
                  <a:gd name="connsiteY8" fmla="*/ 1494213 h 1541538"/>
                  <a:gd name="connsiteX9" fmla="*/ 746528 w 1407754"/>
                  <a:gd name="connsiteY9" fmla="*/ 1485496 h 1541538"/>
                  <a:gd name="connsiteX10" fmla="*/ 747773 w 1407754"/>
                  <a:gd name="connsiteY10" fmla="*/ 1453121 h 1541538"/>
                  <a:gd name="connsiteX11" fmla="*/ 746528 w 1407754"/>
                  <a:gd name="connsiteY11" fmla="*/ 1445650 h 1541538"/>
                  <a:gd name="connsiteX12" fmla="*/ 753996 w 1407754"/>
                  <a:gd name="connsiteY12" fmla="*/ 1444405 h 1541538"/>
                  <a:gd name="connsiteX13" fmla="*/ 873484 w 1407754"/>
                  <a:gd name="connsiteY13" fmla="*/ 1420746 h 1541538"/>
                  <a:gd name="connsiteX14" fmla="*/ 1391265 w 1407754"/>
                  <a:gd name="connsiteY14" fmla="*/ 1088276 h 1541538"/>
                  <a:gd name="connsiteX15" fmla="*/ 1045248 w 1407754"/>
                  <a:gd name="connsiteY15" fmla="*/ 128225 h 1541538"/>
                  <a:gd name="connsiteX16" fmla="*/ 829921 w 1407754"/>
                  <a:gd name="connsiteY16" fmla="*/ 90869 h 1541538"/>
                  <a:gd name="connsiteX17" fmla="*/ 822453 w 1407754"/>
                  <a:gd name="connsiteY17" fmla="*/ 90869 h 1541538"/>
                  <a:gd name="connsiteX18" fmla="*/ 822453 w 1407754"/>
                  <a:gd name="connsiteY18" fmla="*/ 63474 h 1541538"/>
                  <a:gd name="connsiteX19" fmla="*/ 802538 w 1407754"/>
                  <a:gd name="connsiteY19" fmla="*/ 29854 h 1541538"/>
                  <a:gd name="connsiteX20" fmla="*/ 763953 w 1407754"/>
                  <a:gd name="connsiteY20" fmla="*/ 31099 h 1541538"/>
                  <a:gd name="connsiteX21" fmla="*/ 678071 w 1407754"/>
                  <a:gd name="connsiteY21" fmla="*/ 73436 h 1541538"/>
                  <a:gd name="connsiteX22" fmla="*/ 522488 w 1407754"/>
                  <a:gd name="connsiteY22" fmla="*/ 16156 h 1541538"/>
                  <a:gd name="connsiteX23" fmla="*/ 511286 w 1407754"/>
                  <a:gd name="connsiteY23" fmla="*/ 14911 h 1541538"/>
                  <a:gd name="connsiteX24" fmla="*/ 502259 w 1407754"/>
                  <a:gd name="connsiteY24" fmla="*/ 735 h 1541538"/>
                  <a:gd name="connsiteX25" fmla="*/ 527464 w 1407754"/>
                  <a:gd name="connsiteY25" fmla="*/ 2447 h 1541538"/>
                  <a:gd name="connsiteX26" fmla="*/ 678071 w 1407754"/>
                  <a:gd name="connsiteY26" fmla="*/ 57236 h 1541538"/>
                  <a:gd name="connsiteX27" fmla="*/ 756487 w 1407754"/>
                  <a:gd name="connsiteY27" fmla="*/ 18635 h 1541538"/>
                  <a:gd name="connsiteX28" fmla="*/ 810009 w 1407754"/>
                  <a:gd name="connsiteY28" fmla="*/ 16144 h 1541538"/>
                  <a:gd name="connsiteX29" fmla="*/ 837392 w 1407754"/>
                  <a:gd name="connsiteY29" fmla="*/ 63462 h 1541538"/>
                  <a:gd name="connsiteX30" fmla="*/ 837392 w 1407754"/>
                  <a:gd name="connsiteY30" fmla="*/ 77160 h 1541538"/>
                  <a:gd name="connsiteX31" fmla="*/ 1051479 w 1407754"/>
                  <a:gd name="connsiteY31" fmla="*/ 113271 h 1541538"/>
                  <a:gd name="connsiteX32" fmla="*/ 1406215 w 1407754"/>
                  <a:gd name="connsiteY32" fmla="*/ 1087033 h 1541538"/>
                  <a:gd name="connsiteX33" fmla="*/ 875977 w 1407754"/>
                  <a:gd name="connsiteY33" fmla="*/ 1435695 h 1541538"/>
                  <a:gd name="connsiteX34" fmla="*/ 763955 w 1407754"/>
                  <a:gd name="connsiteY34" fmla="*/ 1456863 h 1541538"/>
                  <a:gd name="connsiteX35" fmla="*/ 757732 w 1407754"/>
                  <a:gd name="connsiteY35" fmla="*/ 1494220 h 1541538"/>
                  <a:gd name="connsiteX36" fmla="*/ 734082 w 1407754"/>
                  <a:gd name="connsiteY36" fmla="*/ 1507917 h 1541538"/>
                  <a:gd name="connsiteX37" fmla="*/ 404239 w 1407754"/>
                  <a:gd name="connsiteY37" fmla="*/ 1541538 h 1541538"/>
                  <a:gd name="connsiteX38" fmla="*/ 167748 w 1407754"/>
                  <a:gd name="connsiteY38" fmla="*/ 1509162 h 1541538"/>
                  <a:gd name="connsiteX39" fmla="*/ 65684 w 1407754"/>
                  <a:gd name="connsiteY39" fmla="*/ 493063 h 1541538"/>
                  <a:gd name="connsiteX40" fmla="*/ 457761 w 1407754"/>
                  <a:gd name="connsiteY40" fmla="*/ 94593 h 1541538"/>
                  <a:gd name="connsiteX41" fmla="*/ 457761 w 1407754"/>
                  <a:gd name="connsiteY41" fmla="*/ 53501 h 1541538"/>
                  <a:gd name="connsiteX42" fmla="*/ 478921 w 1407754"/>
                  <a:gd name="connsiteY42" fmla="*/ 11163 h 1541538"/>
                  <a:gd name="connsiteX43" fmla="*/ 502259 w 1407754"/>
                  <a:gd name="connsiteY43" fmla="*/ 735 h 154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407754" h="1541538">
                    <a:moveTo>
                      <a:pt x="511286" y="14911"/>
                    </a:moveTo>
                    <a:cubicBezTo>
                      <a:pt x="502573" y="14911"/>
                      <a:pt x="495105" y="17402"/>
                      <a:pt x="488882" y="22382"/>
                    </a:cubicBezTo>
                    <a:cubicBezTo>
                      <a:pt x="478925" y="29854"/>
                      <a:pt x="472701" y="41061"/>
                      <a:pt x="472701" y="53513"/>
                    </a:cubicBezTo>
                    <a:lnTo>
                      <a:pt x="472701" y="105811"/>
                    </a:lnTo>
                    <a:lnTo>
                      <a:pt x="467723" y="107056"/>
                    </a:lnTo>
                    <a:cubicBezTo>
                      <a:pt x="463989" y="108301"/>
                      <a:pt x="140375" y="204182"/>
                      <a:pt x="79387" y="496805"/>
                    </a:cubicBezTo>
                    <a:cubicBezTo>
                      <a:pt x="59472" y="592686"/>
                      <a:pt x="12175" y="844217"/>
                      <a:pt x="14664" y="1077070"/>
                    </a:cubicBezTo>
                    <a:cubicBezTo>
                      <a:pt x="15909" y="1316149"/>
                      <a:pt x="70674" y="1456857"/>
                      <a:pt x="172737" y="1495458"/>
                    </a:cubicBezTo>
                    <a:cubicBezTo>
                      <a:pt x="227502" y="1515381"/>
                      <a:pt x="391798" y="1557718"/>
                      <a:pt x="731592" y="1494213"/>
                    </a:cubicBezTo>
                    <a:cubicBezTo>
                      <a:pt x="737815" y="1492967"/>
                      <a:pt x="742794" y="1490477"/>
                      <a:pt x="746528" y="1485496"/>
                    </a:cubicBezTo>
                    <a:cubicBezTo>
                      <a:pt x="750262" y="1480515"/>
                      <a:pt x="750262" y="1464328"/>
                      <a:pt x="747773" y="1453121"/>
                    </a:cubicBezTo>
                    <a:lnTo>
                      <a:pt x="746528" y="1445650"/>
                    </a:lnTo>
                    <a:lnTo>
                      <a:pt x="753996" y="1444405"/>
                    </a:lnTo>
                    <a:cubicBezTo>
                      <a:pt x="792581" y="1435688"/>
                      <a:pt x="834899" y="1428217"/>
                      <a:pt x="873484" y="1420746"/>
                    </a:cubicBezTo>
                    <a:cubicBezTo>
                      <a:pt x="1139843" y="1370938"/>
                      <a:pt x="1414914" y="1318639"/>
                      <a:pt x="1391265" y="1088276"/>
                    </a:cubicBezTo>
                    <a:cubicBezTo>
                      <a:pt x="1350191" y="664907"/>
                      <a:pt x="1225725" y="202937"/>
                      <a:pt x="1045248" y="128225"/>
                    </a:cubicBezTo>
                    <a:cubicBezTo>
                      <a:pt x="975547" y="98340"/>
                      <a:pt x="831165" y="90869"/>
                      <a:pt x="829921" y="90869"/>
                    </a:cubicBezTo>
                    <a:lnTo>
                      <a:pt x="822453" y="90869"/>
                    </a:lnTo>
                    <a:lnTo>
                      <a:pt x="822453" y="63474"/>
                    </a:lnTo>
                    <a:cubicBezTo>
                      <a:pt x="822453" y="49777"/>
                      <a:pt x="814985" y="36080"/>
                      <a:pt x="802538" y="29854"/>
                    </a:cubicBezTo>
                    <a:cubicBezTo>
                      <a:pt x="790091" y="22382"/>
                      <a:pt x="775155" y="23628"/>
                      <a:pt x="763953" y="31099"/>
                    </a:cubicBezTo>
                    <a:lnTo>
                      <a:pt x="678071" y="73436"/>
                    </a:lnTo>
                    <a:lnTo>
                      <a:pt x="522488" y="16156"/>
                    </a:lnTo>
                    <a:cubicBezTo>
                      <a:pt x="518754" y="14911"/>
                      <a:pt x="515020" y="14911"/>
                      <a:pt x="511286" y="14911"/>
                    </a:cubicBezTo>
                    <a:close/>
                    <a:moveTo>
                      <a:pt x="502259" y="735"/>
                    </a:moveTo>
                    <a:cubicBezTo>
                      <a:pt x="510349" y="-667"/>
                      <a:pt x="518751" y="-44"/>
                      <a:pt x="527464" y="2447"/>
                    </a:cubicBezTo>
                    <a:lnTo>
                      <a:pt x="678071" y="57236"/>
                    </a:lnTo>
                    <a:lnTo>
                      <a:pt x="756487" y="18635"/>
                    </a:lnTo>
                    <a:cubicBezTo>
                      <a:pt x="772668" y="7428"/>
                      <a:pt x="792583" y="7428"/>
                      <a:pt x="810009" y="16144"/>
                    </a:cubicBezTo>
                    <a:cubicBezTo>
                      <a:pt x="827434" y="26106"/>
                      <a:pt x="837392" y="43539"/>
                      <a:pt x="837392" y="63462"/>
                    </a:cubicBezTo>
                    <a:lnTo>
                      <a:pt x="837392" y="77160"/>
                    </a:lnTo>
                    <a:cubicBezTo>
                      <a:pt x="867264" y="78405"/>
                      <a:pt x="986755" y="85876"/>
                      <a:pt x="1051479" y="113271"/>
                    </a:cubicBezTo>
                    <a:cubicBezTo>
                      <a:pt x="1249384" y="196701"/>
                      <a:pt x="1366385" y="689808"/>
                      <a:pt x="1406215" y="1087033"/>
                    </a:cubicBezTo>
                    <a:cubicBezTo>
                      <a:pt x="1431109" y="1331096"/>
                      <a:pt x="1149809" y="1384641"/>
                      <a:pt x="875977" y="1435695"/>
                    </a:cubicBezTo>
                    <a:cubicBezTo>
                      <a:pt x="838636" y="1441921"/>
                      <a:pt x="801296" y="1449392"/>
                      <a:pt x="763955" y="1456863"/>
                    </a:cubicBezTo>
                    <a:cubicBezTo>
                      <a:pt x="765200" y="1466825"/>
                      <a:pt x="765200" y="1485503"/>
                      <a:pt x="757732" y="1494220"/>
                    </a:cubicBezTo>
                    <a:cubicBezTo>
                      <a:pt x="751508" y="1501691"/>
                      <a:pt x="744040" y="1506672"/>
                      <a:pt x="734082" y="1507917"/>
                    </a:cubicBezTo>
                    <a:cubicBezTo>
                      <a:pt x="613347" y="1531576"/>
                      <a:pt x="501325" y="1541538"/>
                      <a:pt x="404239" y="1541538"/>
                    </a:cubicBezTo>
                    <a:cubicBezTo>
                      <a:pt x="307154" y="1541538"/>
                      <a:pt x="226249" y="1531576"/>
                      <a:pt x="167748" y="1509162"/>
                    </a:cubicBezTo>
                    <a:cubicBezTo>
                      <a:pt x="-109818" y="1404564"/>
                      <a:pt x="33322" y="643735"/>
                      <a:pt x="65684" y="493063"/>
                    </a:cubicBezTo>
                    <a:cubicBezTo>
                      <a:pt x="124184" y="214134"/>
                      <a:pt x="414197" y="108290"/>
                      <a:pt x="457761" y="94593"/>
                    </a:cubicBezTo>
                    <a:lnTo>
                      <a:pt x="457761" y="53501"/>
                    </a:lnTo>
                    <a:cubicBezTo>
                      <a:pt x="457761" y="36068"/>
                      <a:pt x="465229" y="19880"/>
                      <a:pt x="478921" y="11163"/>
                    </a:cubicBezTo>
                    <a:cubicBezTo>
                      <a:pt x="486389" y="5560"/>
                      <a:pt x="494168" y="2135"/>
                      <a:pt x="502259" y="7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131C3DC6-08E4-FD40-AFDF-B8F1BB91E0EA}"/>
                  </a:ext>
                </a:extLst>
              </p:cNvPr>
              <p:cNvSpPr/>
              <p:nvPr/>
            </p:nvSpPr>
            <p:spPr>
              <a:xfrm>
                <a:off x="9080576" y="6605015"/>
                <a:ext cx="401145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3" h="173">
                    <a:moveTo>
                      <a:pt x="20" y="173"/>
                    </a:moveTo>
                    <a:lnTo>
                      <a:pt x="0" y="60"/>
                    </a:lnTo>
                    <a:lnTo>
                      <a:pt x="316" y="0"/>
                    </a:lnTo>
                    <a:cubicBezTo>
                      <a:pt x="316" y="0"/>
                      <a:pt x="343" y="19"/>
                      <a:pt x="290" y="53"/>
                    </a:cubicBezTo>
                    <a:cubicBezTo>
                      <a:pt x="244" y="82"/>
                      <a:pt x="204" y="115"/>
                      <a:pt x="204" y="1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A9871A9C-B0D4-CE43-8061-7242CD995E89}"/>
                  </a:ext>
                </a:extLst>
              </p:cNvPr>
              <p:cNvSpPr/>
              <p:nvPr/>
            </p:nvSpPr>
            <p:spPr>
              <a:xfrm>
                <a:off x="9071859" y="6597538"/>
                <a:ext cx="417340" cy="231799"/>
              </a:xfrm>
              <a:custGeom>
                <a:avLst/>
                <a:gdLst>
                  <a:gd name="connsiteX0" fmla="*/ 398665 w 417340"/>
                  <a:gd name="connsiteY0" fmla="*/ 14955 h 231799"/>
                  <a:gd name="connsiteX1" fmla="*/ 16195 w 417340"/>
                  <a:gd name="connsiteY1" fmla="*/ 88023 h 231799"/>
                  <a:gd name="connsiteX2" fmla="*/ 39789 w 417340"/>
                  <a:gd name="connsiteY2" fmla="*/ 213105 h 231799"/>
                  <a:gd name="connsiteX3" fmla="*/ 258343 w 417340"/>
                  <a:gd name="connsiteY3" fmla="*/ 142514 h 231799"/>
                  <a:gd name="connsiteX4" fmla="*/ 363895 w 417340"/>
                  <a:gd name="connsiteY4" fmla="*/ 68208 h 231799"/>
                  <a:gd name="connsiteX5" fmla="*/ 402390 w 417340"/>
                  <a:gd name="connsiteY5" fmla="*/ 24863 h 231799"/>
                  <a:gd name="connsiteX6" fmla="*/ 398665 w 417340"/>
                  <a:gd name="connsiteY6" fmla="*/ 14955 h 231799"/>
                  <a:gd name="connsiteX7" fmla="*/ 402435 w 417340"/>
                  <a:gd name="connsiteY7" fmla="*/ 0 h 231799"/>
                  <a:gd name="connsiteX8" fmla="*/ 404919 w 417340"/>
                  <a:gd name="connsiteY8" fmla="*/ 1240 h 231799"/>
                  <a:gd name="connsiteX9" fmla="*/ 417340 w 417340"/>
                  <a:gd name="connsiteY9" fmla="*/ 26031 h 231799"/>
                  <a:gd name="connsiteX10" fmla="*/ 372625 w 417340"/>
                  <a:gd name="connsiteY10" fmla="*/ 79333 h 231799"/>
                  <a:gd name="connsiteX11" fmla="*/ 265806 w 417340"/>
                  <a:gd name="connsiteY11" fmla="*/ 154946 h 231799"/>
                  <a:gd name="connsiteX12" fmla="*/ 264564 w 417340"/>
                  <a:gd name="connsiteY12" fmla="*/ 156186 h 231799"/>
                  <a:gd name="connsiteX13" fmla="*/ 28568 w 417340"/>
                  <a:gd name="connsiteY13" fmla="*/ 231799 h 231799"/>
                  <a:gd name="connsiteX14" fmla="*/ 0 w 417340"/>
                  <a:gd name="connsiteY14" fmla="*/ 76853 h 2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40" h="231799">
                    <a:moveTo>
                      <a:pt x="398665" y="14955"/>
                    </a:moveTo>
                    <a:lnTo>
                      <a:pt x="16195" y="88023"/>
                    </a:lnTo>
                    <a:lnTo>
                      <a:pt x="39789" y="213105"/>
                    </a:lnTo>
                    <a:lnTo>
                      <a:pt x="258343" y="142514"/>
                    </a:lnTo>
                    <a:cubicBezTo>
                      <a:pt x="265794" y="136322"/>
                      <a:pt x="312981" y="100407"/>
                      <a:pt x="363895" y="68208"/>
                    </a:cubicBezTo>
                    <a:cubicBezTo>
                      <a:pt x="397423" y="47155"/>
                      <a:pt x="402390" y="32293"/>
                      <a:pt x="402390" y="24863"/>
                    </a:cubicBezTo>
                    <a:cubicBezTo>
                      <a:pt x="402390" y="21147"/>
                      <a:pt x="399906" y="17432"/>
                      <a:pt x="398665" y="14955"/>
                    </a:cubicBezTo>
                    <a:close/>
                    <a:moveTo>
                      <a:pt x="402435" y="0"/>
                    </a:moveTo>
                    <a:lnTo>
                      <a:pt x="404919" y="1240"/>
                    </a:lnTo>
                    <a:cubicBezTo>
                      <a:pt x="408645" y="4959"/>
                      <a:pt x="417340" y="13635"/>
                      <a:pt x="417340" y="26031"/>
                    </a:cubicBezTo>
                    <a:cubicBezTo>
                      <a:pt x="417340" y="43385"/>
                      <a:pt x="401193" y="60739"/>
                      <a:pt x="372625" y="79333"/>
                    </a:cubicBezTo>
                    <a:cubicBezTo>
                      <a:pt x="317973" y="115280"/>
                      <a:pt x="265806" y="154946"/>
                      <a:pt x="265806" y="154946"/>
                    </a:cubicBezTo>
                    <a:lnTo>
                      <a:pt x="264564" y="156186"/>
                    </a:lnTo>
                    <a:lnTo>
                      <a:pt x="28568" y="231799"/>
                    </a:lnTo>
                    <a:lnTo>
                      <a:pt x="0" y="7685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16DE221A-D305-8A49-BFCD-7B60D6882267}"/>
                  </a:ext>
                </a:extLst>
              </p:cNvPr>
              <p:cNvSpPr/>
              <p:nvPr/>
            </p:nvSpPr>
            <p:spPr>
              <a:xfrm>
                <a:off x="9238795" y="6634921"/>
                <a:ext cx="107138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82">
                    <a:moveTo>
                      <a:pt x="5" y="82"/>
                    </a:moveTo>
                    <a:lnTo>
                      <a:pt x="0" y="71"/>
                    </a:lnTo>
                    <a:cubicBezTo>
                      <a:pt x="0" y="71"/>
                      <a:pt x="36" y="57"/>
                      <a:pt x="65" y="38"/>
                    </a:cubicBezTo>
                    <a:cubicBezTo>
                      <a:pt x="72" y="33"/>
                      <a:pt x="76" y="27"/>
                      <a:pt x="75" y="22"/>
                    </a:cubicBezTo>
                    <a:cubicBezTo>
                      <a:pt x="74" y="17"/>
                      <a:pt x="69" y="14"/>
                      <a:pt x="65" y="12"/>
                    </a:cubicBezTo>
                    <a:cubicBezTo>
                      <a:pt x="49" y="10"/>
                      <a:pt x="21" y="15"/>
                      <a:pt x="7" y="17"/>
                    </a:cubicBezTo>
                    <a:lnTo>
                      <a:pt x="2" y="18"/>
                    </a:lnTo>
                    <a:lnTo>
                      <a:pt x="0" y="6"/>
                    </a:lnTo>
                    <a:lnTo>
                      <a:pt x="5" y="5"/>
                    </a:lnTo>
                    <a:cubicBezTo>
                      <a:pt x="21" y="3"/>
                      <a:pt x="49" y="-2"/>
                      <a:pt x="67" y="1"/>
                    </a:cubicBezTo>
                    <a:cubicBezTo>
                      <a:pt x="75" y="3"/>
                      <a:pt x="84" y="10"/>
                      <a:pt x="87" y="20"/>
                    </a:cubicBezTo>
                    <a:cubicBezTo>
                      <a:pt x="87" y="25"/>
                      <a:pt x="87" y="37"/>
                      <a:pt x="72" y="47"/>
                    </a:cubicBezTo>
                    <a:cubicBezTo>
                      <a:pt x="41" y="68"/>
                      <a:pt x="6" y="81"/>
                      <a:pt x="5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B534053-E3FE-534B-BB3D-B55AC6C57999}"/>
                  </a:ext>
                </a:extLst>
              </p:cNvPr>
              <p:cNvSpPr/>
              <p:nvPr/>
            </p:nvSpPr>
            <p:spPr>
              <a:xfrm>
                <a:off x="9421926" y="5866001"/>
                <a:ext cx="75993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" h="252">
                    <a:moveTo>
                      <a:pt x="36" y="252"/>
                    </a:moveTo>
                    <a:cubicBezTo>
                      <a:pt x="35" y="252"/>
                      <a:pt x="35" y="251"/>
                      <a:pt x="33" y="251"/>
                    </a:cubicBezTo>
                    <a:cubicBezTo>
                      <a:pt x="30" y="249"/>
                      <a:pt x="30" y="246"/>
                      <a:pt x="31" y="243"/>
                    </a:cubicBezTo>
                    <a:cubicBezTo>
                      <a:pt x="31" y="242"/>
                      <a:pt x="90" y="133"/>
                      <a:pt x="1" y="9"/>
                    </a:cubicBezTo>
                    <a:cubicBezTo>
                      <a:pt x="0" y="7"/>
                      <a:pt x="0" y="3"/>
                      <a:pt x="3" y="1"/>
                    </a:cubicBezTo>
                    <a:cubicBezTo>
                      <a:pt x="5" y="-1"/>
                      <a:pt x="9" y="0"/>
                      <a:pt x="11" y="2"/>
                    </a:cubicBezTo>
                    <a:cubicBezTo>
                      <a:pt x="59" y="70"/>
                      <a:pt x="66" y="133"/>
                      <a:pt x="61" y="175"/>
                    </a:cubicBezTo>
                    <a:cubicBezTo>
                      <a:pt x="58" y="219"/>
                      <a:pt x="42" y="247"/>
                      <a:pt x="41" y="249"/>
                    </a:cubicBezTo>
                    <a:cubicBezTo>
                      <a:pt x="40" y="251"/>
                      <a:pt x="38" y="252"/>
                      <a:pt x="36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E9127BFF-72C1-C44B-91CC-3AED67BE31D2}"/>
                  </a:ext>
                </a:extLst>
              </p:cNvPr>
              <p:cNvSpPr/>
              <p:nvPr/>
            </p:nvSpPr>
            <p:spPr>
              <a:xfrm>
                <a:off x="8731758" y="6112755"/>
                <a:ext cx="22424" cy="204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" h="165">
                    <a:moveTo>
                      <a:pt x="5" y="165"/>
                    </a:moveTo>
                    <a:cubicBezTo>
                      <a:pt x="2" y="165"/>
                      <a:pt x="-1" y="162"/>
                      <a:pt x="0" y="159"/>
                    </a:cubicBezTo>
                    <a:lnTo>
                      <a:pt x="7" y="6"/>
                    </a:lnTo>
                    <a:cubicBezTo>
                      <a:pt x="7" y="3"/>
                      <a:pt x="9" y="0"/>
                      <a:pt x="13" y="0"/>
                    </a:cubicBezTo>
                    <a:cubicBezTo>
                      <a:pt x="16" y="0"/>
                      <a:pt x="19" y="3"/>
                      <a:pt x="19" y="6"/>
                    </a:cubicBezTo>
                    <a:lnTo>
                      <a:pt x="11" y="159"/>
                    </a:lnTo>
                    <a:cubicBezTo>
                      <a:pt x="11" y="162"/>
                      <a:pt x="9" y="165"/>
                      <a:pt x="5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56D8FBCD-2DE3-7744-8FBA-2F1165B7E833}"/>
                  </a:ext>
                </a:extLst>
              </p:cNvPr>
              <p:cNvSpPr/>
              <p:nvPr/>
            </p:nvSpPr>
            <p:spPr>
              <a:xfrm>
                <a:off x="8825192" y="5469701"/>
                <a:ext cx="350067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2" h="64">
                    <a:moveTo>
                      <a:pt x="99" y="64"/>
                    </a:moveTo>
                    <a:cubicBezTo>
                      <a:pt x="90" y="64"/>
                      <a:pt x="81" y="62"/>
                      <a:pt x="73" y="60"/>
                    </a:cubicBezTo>
                    <a:lnTo>
                      <a:pt x="4" y="31"/>
                    </a:lnTo>
                    <a:cubicBezTo>
                      <a:pt x="1" y="30"/>
                      <a:pt x="-1" y="26"/>
                      <a:pt x="0" y="23"/>
                    </a:cubicBezTo>
                    <a:cubicBezTo>
                      <a:pt x="1" y="20"/>
                      <a:pt x="5" y="19"/>
                      <a:pt x="8" y="20"/>
                    </a:cubicBezTo>
                    <a:lnTo>
                      <a:pt x="77" y="49"/>
                    </a:lnTo>
                    <a:cubicBezTo>
                      <a:pt x="97" y="56"/>
                      <a:pt x="119" y="53"/>
                      <a:pt x="136" y="39"/>
                    </a:cubicBezTo>
                    <a:lnTo>
                      <a:pt x="167" y="11"/>
                    </a:lnTo>
                    <a:lnTo>
                      <a:pt x="196" y="39"/>
                    </a:lnTo>
                    <a:cubicBezTo>
                      <a:pt x="205" y="48"/>
                      <a:pt x="217" y="51"/>
                      <a:pt x="229" y="50"/>
                    </a:cubicBezTo>
                    <a:cubicBezTo>
                      <a:pt x="243" y="48"/>
                      <a:pt x="253" y="40"/>
                      <a:pt x="259" y="28"/>
                    </a:cubicBezTo>
                    <a:lnTo>
                      <a:pt x="270" y="3"/>
                    </a:lnTo>
                    <a:cubicBezTo>
                      <a:pt x="272" y="1"/>
                      <a:pt x="275" y="-1"/>
                      <a:pt x="278" y="1"/>
                    </a:cubicBezTo>
                    <a:cubicBezTo>
                      <a:pt x="281" y="2"/>
                      <a:pt x="283" y="6"/>
                      <a:pt x="281" y="9"/>
                    </a:cubicBezTo>
                    <a:lnTo>
                      <a:pt x="270" y="33"/>
                    </a:lnTo>
                    <a:cubicBezTo>
                      <a:pt x="262" y="49"/>
                      <a:pt x="248" y="59"/>
                      <a:pt x="231" y="61"/>
                    </a:cubicBezTo>
                    <a:cubicBezTo>
                      <a:pt x="215" y="64"/>
                      <a:pt x="199" y="59"/>
                      <a:pt x="188" y="48"/>
                    </a:cubicBezTo>
                    <a:lnTo>
                      <a:pt x="167" y="28"/>
                    </a:lnTo>
                    <a:lnTo>
                      <a:pt x="144" y="48"/>
                    </a:lnTo>
                    <a:cubicBezTo>
                      <a:pt x="131" y="59"/>
                      <a:pt x="115" y="64"/>
                      <a:pt x="99" y="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83D86615-C18E-9740-871B-EABE13799123}"/>
                  </a:ext>
                </a:extLst>
              </p:cNvPr>
              <p:cNvSpPr/>
              <p:nvPr/>
            </p:nvSpPr>
            <p:spPr>
              <a:xfrm>
                <a:off x="9332229" y="7604491"/>
                <a:ext cx="79731" cy="1200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964">
                    <a:moveTo>
                      <a:pt x="29" y="964"/>
                    </a:moveTo>
                    <a:lnTo>
                      <a:pt x="18" y="960"/>
                    </a:lnTo>
                    <a:cubicBezTo>
                      <a:pt x="19" y="959"/>
                      <a:pt x="62" y="814"/>
                      <a:pt x="51" y="581"/>
                    </a:cubicBezTo>
                    <a:cubicBezTo>
                      <a:pt x="40" y="347"/>
                      <a:pt x="0" y="5"/>
                      <a:pt x="0" y="2"/>
                    </a:cubicBezTo>
                    <a:lnTo>
                      <a:pt x="12" y="0"/>
                    </a:lnTo>
                    <a:cubicBezTo>
                      <a:pt x="12" y="4"/>
                      <a:pt x="52" y="346"/>
                      <a:pt x="63" y="581"/>
                    </a:cubicBezTo>
                    <a:cubicBezTo>
                      <a:pt x="74" y="816"/>
                      <a:pt x="29" y="962"/>
                      <a:pt x="29" y="9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47FA9601-6030-3444-A9A0-3ABE0F368891}"/>
                  </a:ext>
                </a:extLst>
              </p:cNvPr>
              <p:cNvSpPr/>
              <p:nvPr/>
            </p:nvSpPr>
            <p:spPr>
              <a:xfrm>
                <a:off x="8670714" y="6145157"/>
                <a:ext cx="961751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172">
                    <a:moveTo>
                      <a:pt x="755" y="1"/>
                    </a:moveTo>
                    <a:lnTo>
                      <a:pt x="383" y="71"/>
                    </a:lnTo>
                    <a:lnTo>
                      <a:pt x="11" y="143"/>
                    </a:lnTo>
                    <a:cubicBezTo>
                      <a:pt x="8" y="144"/>
                      <a:pt x="4" y="146"/>
                      <a:pt x="2" y="149"/>
                    </a:cubicBezTo>
                    <a:cubicBezTo>
                      <a:pt x="0" y="152"/>
                      <a:pt x="-1" y="156"/>
                      <a:pt x="0" y="160"/>
                    </a:cubicBezTo>
                    <a:cubicBezTo>
                      <a:pt x="0" y="164"/>
                      <a:pt x="3" y="167"/>
                      <a:pt x="6" y="169"/>
                    </a:cubicBezTo>
                    <a:cubicBezTo>
                      <a:pt x="9" y="171"/>
                      <a:pt x="13" y="173"/>
                      <a:pt x="17" y="172"/>
                    </a:cubicBezTo>
                    <a:lnTo>
                      <a:pt x="389" y="100"/>
                    </a:lnTo>
                    <a:lnTo>
                      <a:pt x="761" y="29"/>
                    </a:lnTo>
                    <a:cubicBezTo>
                      <a:pt x="764" y="29"/>
                      <a:pt x="768" y="26"/>
                      <a:pt x="770" y="23"/>
                    </a:cubicBezTo>
                    <a:cubicBezTo>
                      <a:pt x="772" y="20"/>
                      <a:pt x="773" y="16"/>
                      <a:pt x="772" y="12"/>
                    </a:cubicBezTo>
                    <a:cubicBezTo>
                      <a:pt x="772" y="8"/>
                      <a:pt x="769" y="5"/>
                      <a:pt x="766" y="2"/>
                    </a:cubicBezTo>
                    <a:cubicBezTo>
                      <a:pt x="763" y="1"/>
                      <a:pt x="759" y="-1"/>
                      <a:pt x="75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689659BE-70EC-E345-944C-20D4E00B0A2D}"/>
                  </a:ext>
                </a:extLst>
              </p:cNvPr>
              <p:cNvSpPr/>
              <p:nvPr/>
            </p:nvSpPr>
            <p:spPr>
              <a:xfrm>
                <a:off x="8662773" y="6137891"/>
                <a:ext cx="976389" cy="227848"/>
              </a:xfrm>
              <a:custGeom>
                <a:avLst/>
                <a:gdLst>
                  <a:gd name="connsiteX0" fmla="*/ 948532 w 976389"/>
                  <a:gd name="connsiteY0" fmla="*/ 14743 h 227848"/>
                  <a:gd name="connsiteX1" fmla="*/ 24125 w 976389"/>
                  <a:gd name="connsiteY1" fmla="*/ 191840 h 227848"/>
                  <a:gd name="connsiteX2" fmla="*/ 16660 w 976389"/>
                  <a:gd name="connsiteY2" fmla="*/ 195555 h 227848"/>
                  <a:gd name="connsiteX3" fmla="*/ 15416 w 976389"/>
                  <a:gd name="connsiteY3" fmla="*/ 204224 h 227848"/>
                  <a:gd name="connsiteX4" fmla="*/ 20393 w 976389"/>
                  <a:gd name="connsiteY4" fmla="*/ 210416 h 227848"/>
                  <a:gd name="connsiteX5" fmla="*/ 27858 w 976389"/>
                  <a:gd name="connsiteY5" fmla="*/ 212893 h 227848"/>
                  <a:gd name="connsiteX6" fmla="*/ 952265 w 976389"/>
                  <a:gd name="connsiteY6" fmla="*/ 35797 h 227848"/>
                  <a:gd name="connsiteX7" fmla="*/ 959730 w 976389"/>
                  <a:gd name="connsiteY7" fmla="*/ 32081 h 227848"/>
                  <a:gd name="connsiteX8" fmla="*/ 960974 w 976389"/>
                  <a:gd name="connsiteY8" fmla="*/ 23412 h 227848"/>
                  <a:gd name="connsiteX9" fmla="*/ 957241 w 976389"/>
                  <a:gd name="connsiteY9" fmla="*/ 15982 h 227848"/>
                  <a:gd name="connsiteX10" fmla="*/ 948532 w 976389"/>
                  <a:gd name="connsiteY10" fmla="*/ 14743 h 227848"/>
                  <a:gd name="connsiteX11" fmla="*/ 946062 w 976389"/>
                  <a:gd name="connsiteY11" fmla="*/ 1028 h 227848"/>
                  <a:gd name="connsiteX12" fmla="*/ 964725 w 976389"/>
                  <a:gd name="connsiteY12" fmla="*/ 3507 h 227848"/>
                  <a:gd name="connsiteX13" fmla="*/ 975923 w 976389"/>
                  <a:gd name="connsiteY13" fmla="*/ 20859 h 227848"/>
                  <a:gd name="connsiteX14" fmla="*/ 972190 w 976389"/>
                  <a:gd name="connsiteY14" fmla="*/ 39451 h 227848"/>
                  <a:gd name="connsiteX15" fmla="*/ 954771 w 976389"/>
                  <a:gd name="connsiteY15" fmla="*/ 50606 h 227848"/>
                  <a:gd name="connsiteX16" fmla="*/ 30327 w 976389"/>
                  <a:gd name="connsiteY16" fmla="*/ 226609 h 227848"/>
                  <a:gd name="connsiteX17" fmla="*/ 26594 w 976389"/>
                  <a:gd name="connsiteY17" fmla="*/ 227848 h 227848"/>
                  <a:gd name="connsiteX18" fmla="*/ 11664 w 976389"/>
                  <a:gd name="connsiteY18" fmla="*/ 222890 h 227848"/>
                  <a:gd name="connsiteX19" fmla="*/ 466 w 976389"/>
                  <a:gd name="connsiteY19" fmla="*/ 206777 h 227848"/>
                  <a:gd name="connsiteX20" fmla="*/ 4199 w 976389"/>
                  <a:gd name="connsiteY20" fmla="*/ 188186 h 227848"/>
                  <a:gd name="connsiteX21" fmla="*/ 20373 w 976389"/>
                  <a:gd name="connsiteY21" fmla="*/ 177031 h 22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6389" h="227848">
                    <a:moveTo>
                      <a:pt x="948532" y="14743"/>
                    </a:moveTo>
                    <a:lnTo>
                      <a:pt x="24125" y="191840"/>
                    </a:lnTo>
                    <a:cubicBezTo>
                      <a:pt x="20393" y="191840"/>
                      <a:pt x="17904" y="194317"/>
                      <a:pt x="16660" y="195555"/>
                    </a:cubicBezTo>
                    <a:cubicBezTo>
                      <a:pt x="15416" y="198032"/>
                      <a:pt x="14172" y="201747"/>
                      <a:pt x="15416" y="204224"/>
                    </a:cubicBezTo>
                    <a:cubicBezTo>
                      <a:pt x="15416" y="206701"/>
                      <a:pt x="17904" y="209178"/>
                      <a:pt x="20393" y="210416"/>
                    </a:cubicBezTo>
                    <a:cubicBezTo>
                      <a:pt x="21637" y="212893"/>
                      <a:pt x="25369" y="212893"/>
                      <a:pt x="27858" y="212893"/>
                    </a:cubicBezTo>
                    <a:lnTo>
                      <a:pt x="952265" y="35797"/>
                    </a:lnTo>
                    <a:cubicBezTo>
                      <a:pt x="955997" y="35797"/>
                      <a:pt x="958486" y="33320"/>
                      <a:pt x="959730" y="32081"/>
                    </a:cubicBezTo>
                    <a:cubicBezTo>
                      <a:pt x="960974" y="29604"/>
                      <a:pt x="962218" y="25889"/>
                      <a:pt x="960974" y="23412"/>
                    </a:cubicBezTo>
                    <a:cubicBezTo>
                      <a:pt x="960974" y="20935"/>
                      <a:pt x="958486" y="17220"/>
                      <a:pt x="957241" y="15982"/>
                    </a:cubicBezTo>
                    <a:cubicBezTo>
                      <a:pt x="954753" y="14743"/>
                      <a:pt x="951021" y="14743"/>
                      <a:pt x="948532" y="14743"/>
                    </a:cubicBezTo>
                    <a:close/>
                    <a:moveTo>
                      <a:pt x="946062" y="1028"/>
                    </a:moveTo>
                    <a:cubicBezTo>
                      <a:pt x="952283" y="-1452"/>
                      <a:pt x="959748" y="1028"/>
                      <a:pt x="964725" y="3507"/>
                    </a:cubicBezTo>
                    <a:cubicBezTo>
                      <a:pt x="970946" y="8464"/>
                      <a:pt x="974679" y="14662"/>
                      <a:pt x="975923" y="20859"/>
                    </a:cubicBezTo>
                    <a:cubicBezTo>
                      <a:pt x="977167" y="28296"/>
                      <a:pt x="975923" y="34493"/>
                      <a:pt x="972190" y="39451"/>
                    </a:cubicBezTo>
                    <a:cubicBezTo>
                      <a:pt x="968458" y="45648"/>
                      <a:pt x="962237" y="49367"/>
                      <a:pt x="954771" y="50606"/>
                    </a:cubicBezTo>
                    <a:lnTo>
                      <a:pt x="30327" y="226609"/>
                    </a:lnTo>
                    <a:cubicBezTo>
                      <a:pt x="29083" y="226609"/>
                      <a:pt x="27839" y="227848"/>
                      <a:pt x="26594" y="227848"/>
                    </a:cubicBezTo>
                    <a:cubicBezTo>
                      <a:pt x="20373" y="227848"/>
                      <a:pt x="16641" y="226609"/>
                      <a:pt x="11664" y="222890"/>
                    </a:cubicBezTo>
                    <a:cubicBezTo>
                      <a:pt x="5443" y="219172"/>
                      <a:pt x="1710" y="212975"/>
                      <a:pt x="466" y="206777"/>
                    </a:cubicBezTo>
                    <a:cubicBezTo>
                      <a:pt x="-778" y="199341"/>
                      <a:pt x="466" y="193143"/>
                      <a:pt x="4199" y="188186"/>
                    </a:cubicBezTo>
                    <a:cubicBezTo>
                      <a:pt x="7931" y="181988"/>
                      <a:pt x="14152" y="178270"/>
                      <a:pt x="20373" y="1770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2145FF5-E2BB-D44B-8FA2-F8005A7BF3A5}"/>
                  </a:ext>
                </a:extLst>
              </p:cNvPr>
              <p:cNvSpPr/>
              <p:nvPr/>
            </p:nvSpPr>
            <p:spPr>
              <a:xfrm>
                <a:off x="8699367" y="6293458"/>
                <a:ext cx="961751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172">
                    <a:moveTo>
                      <a:pt x="17" y="171"/>
                    </a:moveTo>
                    <a:lnTo>
                      <a:pt x="389" y="100"/>
                    </a:lnTo>
                    <a:lnTo>
                      <a:pt x="760" y="29"/>
                    </a:lnTo>
                    <a:cubicBezTo>
                      <a:pt x="764" y="28"/>
                      <a:pt x="768" y="26"/>
                      <a:pt x="770" y="23"/>
                    </a:cubicBezTo>
                    <a:cubicBezTo>
                      <a:pt x="772" y="19"/>
                      <a:pt x="773" y="16"/>
                      <a:pt x="772" y="12"/>
                    </a:cubicBezTo>
                    <a:cubicBezTo>
                      <a:pt x="771" y="8"/>
                      <a:pt x="769" y="4"/>
                      <a:pt x="766" y="2"/>
                    </a:cubicBezTo>
                    <a:cubicBezTo>
                      <a:pt x="763" y="1"/>
                      <a:pt x="759" y="-1"/>
                      <a:pt x="755" y="0"/>
                    </a:cubicBezTo>
                    <a:lnTo>
                      <a:pt x="383" y="71"/>
                    </a:lnTo>
                    <a:lnTo>
                      <a:pt x="12" y="142"/>
                    </a:lnTo>
                    <a:cubicBezTo>
                      <a:pt x="7" y="143"/>
                      <a:pt x="4" y="145"/>
                      <a:pt x="2" y="148"/>
                    </a:cubicBezTo>
                    <a:cubicBezTo>
                      <a:pt x="0" y="152"/>
                      <a:pt x="-1" y="156"/>
                      <a:pt x="0" y="159"/>
                    </a:cubicBezTo>
                    <a:cubicBezTo>
                      <a:pt x="1" y="164"/>
                      <a:pt x="3" y="167"/>
                      <a:pt x="6" y="169"/>
                    </a:cubicBezTo>
                    <a:cubicBezTo>
                      <a:pt x="9" y="171"/>
                      <a:pt x="13" y="172"/>
                      <a:pt x="17" y="17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BD7B8624-2D82-3541-B6D4-35F4B7FE320D}"/>
                  </a:ext>
                </a:extLst>
              </p:cNvPr>
              <p:cNvSpPr/>
              <p:nvPr/>
            </p:nvSpPr>
            <p:spPr>
              <a:xfrm>
                <a:off x="8691426" y="6285516"/>
                <a:ext cx="976389" cy="227279"/>
              </a:xfrm>
              <a:custGeom>
                <a:avLst/>
                <a:gdLst>
                  <a:gd name="connsiteX0" fmla="*/ 951019 w 976389"/>
                  <a:gd name="connsiteY0" fmla="*/ 15419 h 227279"/>
                  <a:gd name="connsiteX1" fmla="*/ 948530 w 976389"/>
                  <a:gd name="connsiteY1" fmla="*/ 16658 h 227279"/>
                  <a:gd name="connsiteX2" fmla="*/ 24125 w 976389"/>
                  <a:gd name="connsiteY2" fmla="*/ 192523 h 227279"/>
                  <a:gd name="connsiteX3" fmla="*/ 16660 w 976389"/>
                  <a:gd name="connsiteY3" fmla="*/ 197477 h 227279"/>
                  <a:gd name="connsiteX4" fmla="*/ 15416 w 976389"/>
                  <a:gd name="connsiteY4" fmla="*/ 204908 h 227279"/>
                  <a:gd name="connsiteX5" fmla="*/ 19148 w 976389"/>
                  <a:gd name="connsiteY5" fmla="*/ 212339 h 227279"/>
                  <a:gd name="connsiteX6" fmla="*/ 27858 w 976389"/>
                  <a:gd name="connsiteY6" fmla="*/ 214816 h 227279"/>
                  <a:gd name="connsiteX7" fmla="*/ 952263 w 976389"/>
                  <a:gd name="connsiteY7" fmla="*/ 37712 h 227279"/>
                  <a:gd name="connsiteX8" fmla="*/ 959728 w 976389"/>
                  <a:gd name="connsiteY8" fmla="*/ 32758 h 227279"/>
                  <a:gd name="connsiteX9" fmla="*/ 960972 w 976389"/>
                  <a:gd name="connsiteY9" fmla="*/ 25327 h 227279"/>
                  <a:gd name="connsiteX10" fmla="*/ 957240 w 976389"/>
                  <a:gd name="connsiteY10" fmla="*/ 17896 h 227279"/>
                  <a:gd name="connsiteX11" fmla="*/ 951019 w 976389"/>
                  <a:gd name="connsiteY11" fmla="*/ 15419 h 227279"/>
                  <a:gd name="connsiteX12" fmla="*/ 944818 w 976389"/>
                  <a:gd name="connsiteY12" fmla="*/ 465 h 227279"/>
                  <a:gd name="connsiteX13" fmla="*/ 964725 w 976389"/>
                  <a:gd name="connsiteY13" fmla="*/ 4184 h 227279"/>
                  <a:gd name="connsiteX14" fmla="*/ 975923 w 976389"/>
                  <a:gd name="connsiteY14" fmla="*/ 21535 h 227279"/>
                  <a:gd name="connsiteX15" fmla="*/ 972190 w 976389"/>
                  <a:gd name="connsiteY15" fmla="*/ 40127 h 227279"/>
                  <a:gd name="connsiteX16" fmla="*/ 956016 w 976389"/>
                  <a:gd name="connsiteY16" fmla="*/ 51281 h 227279"/>
                  <a:gd name="connsiteX17" fmla="*/ 30327 w 976389"/>
                  <a:gd name="connsiteY17" fmla="*/ 227279 h 227279"/>
                  <a:gd name="connsiteX18" fmla="*/ 25350 w 976389"/>
                  <a:gd name="connsiteY18" fmla="*/ 227279 h 227279"/>
                  <a:gd name="connsiteX19" fmla="*/ 11664 w 976389"/>
                  <a:gd name="connsiteY19" fmla="*/ 223561 h 227279"/>
                  <a:gd name="connsiteX20" fmla="*/ 466 w 976389"/>
                  <a:gd name="connsiteY20" fmla="*/ 207449 h 227279"/>
                  <a:gd name="connsiteX21" fmla="*/ 4199 w 976389"/>
                  <a:gd name="connsiteY21" fmla="*/ 187618 h 227279"/>
                  <a:gd name="connsiteX22" fmla="*/ 21617 w 976389"/>
                  <a:gd name="connsiteY22" fmla="*/ 177702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6389" h="227279">
                    <a:moveTo>
                      <a:pt x="951019" y="15419"/>
                    </a:moveTo>
                    <a:cubicBezTo>
                      <a:pt x="949775" y="15419"/>
                      <a:pt x="949775" y="16658"/>
                      <a:pt x="948530" y="16658"/>
                    </a:cubicBezTo>
                    <a:lnTo>
                      <a:pt x="24125" y="192523"/>
                    </a:lnTo>
                    <a:cubicBezTo>
                      <a:pt x="21637" y="192523"/>
                      <a:pt x="19148" y="195000"/>
                      <a:pt x="16660" y="197477"/>
                    </a:cubicBezTo>
                    <a:cubicBezTo>
                      <a:pt x="15416" y="199954"/>
                      <a:pt x="14172" y="203670"/>
                      <a:pt x="15416" y="204908"/>
                    </a:cubicBezTo>
                    <a:cubicBezTo>
                      <a:pt x="15416" y="208624"/>
                      <a:pt x="16660" y="211101"/>
                      <a:pt x="19148" y="212339"/>
                    </a:cubicBezTo>
                    <a:cubicBezTo>
                      <a:pt x="21637" y="214816"/>
                      <a:pt x="25369" y="214816"/>
                      <a:pt x="27858" y="214816"/>
                    </a:cubicBezTo>
                    <a:lnTo>
                      <a:pt x="952263" y="37712"/>
                    </a:lnTo>
                    <a:cubicBezTo>
                      <a:pt x="955995" y="37712"/>
                      <a:pt x="957240" y="35235"/>
                      <a:pt x="959728" y="32758"/>
                    </a:cubicBezTo>
                    <a:cubicBezTo>
                      <a:pt x="960972" y="31520"/>
                      <a:pt x="960972" y="27804"/>
                      <a:pt x="960972" y="25327"/>
                    </a:cubicBezTo>
                    <a:cubicBezTo>
                      <a:pt x="960972" y="21612"/>
                      <a:pt x="958484" y="19135"/>
                      <a:pt x="957240" y="17896"/>
                    </a:cubicBezTo>
                    <a:cubicBezTo>
                      <a:pt x="954751" y="16658"/>
                      <a:pt x="953507" y="15419"/>
                      <a:pt x="951019" y="15419"/>
                    </a:cubicBezTo>
                    <a:close/>
                    <a:moveTo>
                      <a:pt x="944818" y="465"/>
                    </a:moveTo>
                    <a:cubicBezTo>
                      <a:pt x="952283" y="-775"/>
                      <a:pt x="958504" y="465"/>
                      <a:pt x="964725" y="4184"/>
                    </a:cubicBezTo>
                    <a:cubicBezTo>
                      <a:pt x="970946" y="9141"/>
                      <a:pt x="974679" y="14099"/>
                      <a:pt x="975923" y="21535"/>
                    </a:cubicBezTo>
                    <a:cubicBezTo>
                      <a:pt x="977167" y="27733"/>
                      <a:pt x="975923" y="33930"/>
                      <a:pt x="972190" y="40127"/>
                    </a:cubicBezTo>
                    <a:cubicBezTo>
                      <a:pt x="967213" y="46324"/>
                      <a:pt x="962237" y="48803"/>
                      <a:pt x="956016" y="51281"/>
                    </a:cubicBezTo>
                    <a:lnTo>
                      <a:pt x="30327" y="227279"/>
                    </a:lnTo>
                    <a:cubicBezTo>
                      <a:pt x="29083" y="227279"/>
                      <a:pt x="27839" y="227279"/>
                      <a:pt x="25350" y="227279"/>
                    </a:cubicBezTo>
                    <a:cubicBezTo>
                      <a:pt x="21617" y="227279"/>
                      <a:pt x="15396" y="226040"/>
                      <a:pt x="11664" y="223561"/>
                    </a:cubicBezTo>
                    <a:cubicBezTo>
                      <a:pt x="5443" y="219843"/>
                      <a:pt x="1710" y="213646"/>
                      <a:pt x="466" y="207449"/>
                    </a:cubicBezTo>
                    <a:cubicBezTo>
                      <a:pt x="-778" y="200012"/>
                      <a:pt x="466" y="193815"/>
                      <a:pt x="4199" y="187618"/>
                    </a:cubicBezTo>
                    <a:cubicBezTo>
                      <a:pt x="7931" y="182660"/>
                      <a:pt x="14152" y="177702"/>
                      <a:pt x="21617" y="1777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F7EC1948-0A22-8F4D-8F41-35E6D0E06815}"/>
                  </a:ext>
                </a:extLst>
              </p:cNvPr>
              <p:cNvSpPr/>
              <p:nvPr/>
            </p:nvSpPr>
            <p:spPr>
              <a:xfrm>
                <a:off x="8714317" y="6185036"/>
                <a:ext cx="905691" cy="281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8" h="227">
                    <a:moveTo>
                      <a:pt x="0" y="137"/>
                    </a:moveTo>
                    <a:lnTo>
                      <a:pt x="17" y="227"/>
                    </a:lnTo>
                    <a:lnTo>
                      <a:pt x="728" y="91"/>
                    </a:lnTo>
                    <a:lnTo>
                      <a:pt x="71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32D375A7-1E54-644D-8481-8FDE467085F3}"/>
                  </a:ext>
                </a:extLst>
              </p:cNvPr>
              <p:cNvSpPr/>
              <p:nvPr/>
            </p:nvSpPr>
            <p:spPr>
              <a:xfrm>
                <a:off x="8705596" y="6177559"/>
                <a:ext cx="921886" cy="296603"/>
              </a:xfrm>
              <a:custGeom>
                <a:avLst/>
                <a:gdLst>
                  <a:gd name="connsiteX0" fmla="*/ 887029 w 921886"/>
                  <a:gd name="connsiteY0" fmla="*/ 16201 h 296603"/>
                  <a:gd name="connsiteX1" fmla="*/ 16195 w 921886"/>
                  <a:gd name="connsiteY1" fmla="*/ 182416 h 296603"/>
                  <a:gd name="connsiteX2" fmla="*/ 36100 w 921886"/>
                  <a:gd name="connsiteY2" fmla="*/ 281648 h 296603"/>
                  <a:gd name="connsiteX3" fmla="*/ 905690 w 921886"/>
                  <a:gd name="connsiteY3" fmla="*/ 115434 h 296603"/>
                  <a:gd name="connsiteX4" fmla="*/ 890783 w 921886"/>
                  <a:gd name="connsiteY4" fmla="*/ 0 h 296603"/>
                  <a:gd name="connsiteX5" fmla="*/ 899492 w 921886"/>
                  <a:gd name="connsiteY5" fmla="*/ 6205 h 296603"/>
                  <a:gd name="connsiteX6" fmla="*/ 921886 w 921886"/>
                  <a:gd name="connsiteY6" fmla="*/ 119138 h 296603"/>
                  <a:gd name="connsiteX7" fmla="*/ 920642 w 921886"/>
                  <a:gd name="connsiteY7" fmla="*/ 125343 h 296603"/>
                  <a:gd name="connsiteX8" fmla="*/ 915665 w 921886"/>
                  <a:gd name="connsiteY8" fmla="*/ 127825 h 296603"/>
                  <a:gd name="connsiteX9" fmla="*/ 31103 w 921886"/>
                  <a:gd name="connsiteY9" fmla="*/ 296603 h 296603"/>
                  <a:gd name="connsiteX10" fmla="*/ 29859 w 921886"/>
                  <a:gd name="connsiteY10" fmla="*/ 296603 h 296603"/>
                  <a:gd name="connsiteX11" fmla="*/ 22394 w 921886"/>
                  <a:gd name="connsiteY11" fmla="*/ 291639 h 296603"/>
                  <a:gd name="connsiteX12" fmla="*/ 0 w 921886"/>
                  <a:gd name="connsiteY12" fmla="*/ 177466 h 296603"/>
                  <a:gd name="connsiteX13" fmla="*/ 2488 w 921886"/>
                  <a:gd name="connsiteY13" fmla="*/ 172502 h 296603"/>
                  <a:gd name="connsiteX14" fmla="*/ 6221 w 921886"/>
                  <a:gd name="connsiteY14" fmla="*/ 170020 h 29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1886" h="296603">
                    <a:moveTo>
                      <a:pt x="887029" y="16201"/>
                    </a:moveTo>
                    <a:lnTo>
                      <a:pt x="16195" y="182416"/>
                    </a:lnTo>
                    <a:lnTo>
                      <a:pt x="36100" y="281648"/>
                    </a:lnTo>
                    <a:lnTo>
                      <a:pt x="905690" y="115434"/>
                    </a:lnTo>
                    <a:close/>
                    <a:moveTo>
                      <a:pt x="890783" y="0"/>
                    </a:moveTo>
                    <a:cubicBezTo>
                      <a:pt x="895760" y="0"/>
                      <a:pt x="899492" y="2482"/>
                      <a:pt x="899492" y="6205"/>
                    </a:cubicBezTo>
                    <a:lnTo>
                      <a:pt x="921886" y="119138"/>
                    </a:lnTo>
                    <a:cubicBezTo>
                      <a:pt x="921886" y="120379"/>
                      <a:pt x="921886" y="122861"/>
                      <a:pt x="920642" y="125343"/>
                    </a:cubicBezTo>
                    <a:cubicBezTo>
                      <a:pt x="918154" y="126584"/>
                      <a:pt x="916910" y="126584"/>
                      <a:pt x="915665" y="127825"/>
                    </a:cubicBezTo>
                    <a:lnTo>
                      <a:pt x="31103" y="296603"/>
                    </a:lnTo>
                    <a:cubicBezTo>
                      <a:pt x="29859" y="296603"/>
                      <a:pt x="29859" y="296603"/>
                      <a:pt x="29859" y="296603"/>
                    </a:cubicBezTo>
                    <a:cubicBezTo>
                      <a:pt x="26126" y="296603"/>
                      <a:pt x="23638" y="294121"/>
                      <a:pt x="22394" y="291639"/>
                    </a:cubicBezTo>
                    <a:lnTo>
                      <a:pt x="0" y="177466"/>
                    </a:lnTo>
                    <a:cubicBezTo>
                      <a:pt x="0" y="176225"/>
                      <a:pt x="0" y="173743"/>
                      <a:pt x="2488" y="172502"/>
                    </a:cubicBezTo>
                    <a:cubicBezTo>
                      <a:pt x="2488" y="171261"/>
                      <a:pt x="3732" y="170020"/>
                      <a:pt x="6221" y="170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8AC25F1D-3021-3A4C-9825-3DF9DE8D323B}"/>
                  </a:ext>
                </a:extLst>
              </p:cNvPr>
              <p:cNvSpPr/>
              <p:nvPr/>
            </p:nvSpPr>
            <p:spPr>
              <a:xfrm>
                <a:off x="8714317" y="6342061"/>
                <a:ext cx="270337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" h="52">
                    <a:moveTo>
                      <a:pt x="6" y="52"/>
                    </a:moveTo>
                    <a:cubicBezTo>
                      <a:pt x="3" y="52"/>
                      <a:pt x="1" y="49"/>
                      <a:pt x="0" y="47"/>
                    </a:cubicBezTo>
                    <a:cubicBezTo>
                      <a:pt x="0" y="44"/>
                      <a:pt x="2" y="41"/>
                      <a:pt x="5" y="40"/>
                    </a:cubicBezTo>
                    <a:lnTo>
                      <a:pt x="212" y="0"/>
                    </a:lnTo>
                    <a:cubicBezTo>
                      <a:pt x="215" y="0"/>
                      <a:pt x="218" y="2"/>
                      <a:pt x="218" y="5"/>
                    </a:cubicBezTo>
                    <a:cubicBezTo>
                      <a:pt x="219" y="8"/>
                      <a:pt x="217" y="11"/>
                      <a:pt x="213" y="12"/>
                    </a:cubicBezTo>
                    <a:lnTo>
                      <a:pt x="7" y="5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85D2993-86D4-C648-9284-9B2095161678}"/>
                  </a:ext>
                </a:extLst>
              </p:cNvPr>
              <p:cNvSpPr/>
              <p:nvPr/>
            </p:nvSpPr>
            <p:spPr>
              <a:xfrm>
                <a:off x="9116707" y="6290966"/>
                <a:ext cx="128317" cy="34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29">
                    <a:moveTo>
                      <a:pt x="6" y="29"/>
                    </a:moveTo>
                    <a:cubicBezTo>
                      <a:pt x="3" y="29"/>
                      <a:pt x="0" y="28"/>
                      <a:pt x="0" y="25"/>
                    </a:cubicBezTo>
                    <a:cubicBezTo>
                      <a:pt x="-1" y="21"/>
                      <a:pt x="2" y="18"/>
                      <a:pt x="4" y="18"/>
                    </a:cubicBezTo>
                    <a:lnTo>
                      <a:pt x="97" y="0"/>
                    </a:lnTo>
                    <a:cubicBezTo>
                      <a:pt x="101" y="-1"/>
                      <a:pt x="104" y="2"/>
                      <a:pt x="104" y="5"/>
                    </a:cubicBezTo>
                    <a:cubicBezTo>
                      <a:pt x="105" y="8"/>
                      <a:pt x="102" y="11"/>
                      <a:pt x="99" y="12"/>
                    </a:cubicBezTo>
                    <a:lnTo>
                      <a:pt x="7" y="29"/>
                    </a:lnTo>
                    <a:cubicBezTo>
                      <a:pt x="6" y="29"/>
                      <a:pt x="6" y="29"/>
                      <a:pt x="6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B408C63A-3275-9F45-9F6B-279B3F54CA76}"/>
                  </a:ext>
                </a:extLst>
              </p:cNvPr>
              <p:cNvSpPr/>
              <p:nvPr/>
            </p:nvSpPr>
            <p:spPr>
              <a:xfrm>
                <a:off x="9370849" y="6248594"/>
                <a:ext cx="247913" cy="58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48">
                    <a:moveTo>
                      <a:pt x="6" y="48"/>
                    </a:moveTo>
                    <a:cubicBezTo>
                      <a:pt x="3" y="48"/>
                      <a:pt x="1" y="46"/>
                      <a:pt x="0" y="43"/>
                    </a:cubicBezTo>
                    <a:cubicBezTo>
                      <a:pt x="0" y="39"/>
                      <a:pt x="2" y="37"/>
                      <a:pt x="5" y="36"/>
                    </a:cubicBezTo>
                    <a:lnTo>
                      <a:pt x="193" y="0"/>
                    </a:lnTo>
                    <a:cubicBezTo>
                      <a:pt x="197" y="-1"/>
                      <a:pt x="200" y="1"/>
                      <a:pt x="200" y="5"/>
                    </a:cubicBezTo>
                    <a:cubicBezTo>
                      <a:pt x="201" y="8"/>
                      <a:pt x="198" y="11"/>
                      <a:pt x="195" y="11"/>
                    </a:cubicBezTo>
                    <a:lnTo>
                      <a:pt x="7" y="4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AF75557B-6C30-BD40-A726-10CA9EA4FF31}"/>
                  </a:ext>
                </a:extLst>
              </p:cNvPr>
              <p:cNvSpPr/>
              <p:nvPr/>
            </p:nvSpPr>
            <p:spPr>
              <a:xfrm>
                <a:off x="8670714" y="6145157"/>
                <a:ext cx="961751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172">
                    <a:moveTo>
                      <a:pt x="755" y="1"/>
                    </a:moveTo>
                    <a:lnTo>
                      <a:pt x="383" y="71"/>
                    </a:lnTo>
                    <a:lnTo>
                      <a:pt x="11" y="143"/>
                    </a:lnTo>
                    <a:cubicBezTo>
                      <a:pt x="8" y="144"/>
                      <a:pt x="4" y="146"/>
                      <a:pt x="2" y="149"/>
                    </a:cubicBezTo>
                    <a:cubicBezTo>
                      <a:pt x="0" y="152"/>
                      <a:pt x="-1" y="156"/>
                      <a:pt x="0" y="160"/>
                    </a:cubicBezTo>
                    <a:cubicBezTo>
                      <a:pt x="0" y="164"/>
                      <a:pt x="3" y="167"/>
                      <a:pt x="6" y="169"/>
                    </a:cubicBezTo>
                    <a:cubicBezTo>
                      <a:pt x="9" y="171"/>
                      <a:pt x="13" y="173"/>
                      <a:pt x="17" y="172"/>
                    </a:cubicBezTo>
                    <a:lnTo>
                      <a:pt x="389" y="100"/>
                    </a:lnTo>
                    <a:lnTo>
                      <a:pt x="761" y="29"/>
                    </a:lnTo>
                    <a:cubicBezTo>
                      <a:pt x="764" y="29"/>
                      <a:pt x="768" y="26"/>
                      <a:pt x="770" y="23"/>
                    </a:cubicBezTo>
                    <a:cubicBezTo>
                      <a:pt x="772" y="20"/>
                      <a:pt x="773" y="16"/>
                      <a:pt x="772" y="12"/>
                    </a:cubicBezTo>
                    <a:cubicBezTo>
                      <a:pt x="772" y="8"/>
                      <a:pt x="769" y="5"/>
                      <a:pt x="766" y="2"/>
                    </a:cubicBezTo>
                    <a:cubicBezTo>
                      <a:pt x="763" y="1"/>
                      <a:pt x="759" y="-1"/>
                      <a:pt x="755" y="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42D7350C-2A3B-2543-8648-81703BC3DC77}"/>
                  </a:ext>
                </a:extLst>
              </p:cNvPr>
              <p:cNvSpPr/>
              <p:nvPr/>
            </p:nvSpPr>
            <p:spPr>
              <a:xfrm>
                <a:off x="8699367" y="6293458"/>
                <a:ext cx="961751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172">
                    <a:moveTo>
                      <a:pt x="17" y="171"/>
                    </a:moveTo>
                    <a:lnTo>
                      <a:pt x="389" y="100"/>
                    </a:lnTo>
                    <a:lnTo>
                      <a:pt x="760" y="29"/>
                    </a:lnTo>
                    <a:cubicBezTo>
                      <a:pt x="764" y="28"/>
                      <a:pt x="768" y="26"/>
                      <a:pt x="770" y="23"/>
                    </a:cubicBezTo>
                    <a:cubicBezTo>
                      <a:pt x="772" y="19"/>
                      <a:pt x="773" y="16"/>
                      <a:pt x="772" y="12"/>
                    </a:cubicBezTo>
                    <a:cubicBezTo>
                      <a:pt x="771" y="8"/>
                      <a:pt x="769" y="4"/>
                      <a:pt x="766" y="2"/>
                    </a:cubicBezTo>
                    <a:cubicBezTo>
                      <a:pt x="763" y="1"/>
                      <a:pt x="759" y="-1"/>
                      <a:pt x="755" y="0"/>
                    </a:cubicBezTo>
                    <a:lnTo>
                      <a:pt x="383" y="71"/>
                    </a:lnTo>
                    <a:lnTo>
                      <a:pt x="12" y="142"/>
                    </a:lnTo>
                    <a:cubicBezTo>
                      <a:pt x="7" y="143"/>
                      <a:pt x="4" y="145"/>
                      <a:pt x="2" y="148"/>
                    </a:cubicBezTo>
                    <a:cubicBezTo>
                      <a:pt x="0" y="152"/>
                      <a:pt x="-1" y="156"/>
                      <a:pt x="0" y="159"/>
                    </a:cubicBezTo>
                    <a:cubicBezTo>
                      <a:pt x="1" y="164"/>
                      <a:pt x="3" y="167"/>
                      <a:pt x="6" y="169"/>
                    </a:cubicBezTo>
                    <a:cubicBezTo>
                      <a:pt x="9" y="171"/>
                      <a:pt x="13" y="172"/>
                      <a:pt x="17" y="17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FAFCA9BA-C069-FF4D-92C9-FB0CC60B154E}"/>
                  </a:ext>
                </a:extLst>
              </p:cNvPr>
              <p:cNvSpPr/>
              <p:nvPr/>
            </p:nvSpPr>
            <p:spPr>
              <a:xfrm>
                <a:off x="8595966" y="6411850"/>
                <a:ext cx="661515" cy="276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223">
                    <a:moveTo>
                      <a:pt x="0" y="97"/>
                    </a:moveTo>
                    <a:lnTo>
                      <a:pt x="25" y="223"/>
                    </a:lnTo>
                    <a:lnTo>
                      <a:pt x="532" y="126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0E3B54FC-7CDE-8047-AD71-65A8B578574B}"/>
                  </a:ext>
                </a:extLst>
              </p:cNvPr>
              <p:cNvSpPr/>
              <p:nvPr/>
            </p:nvSpPr>
            <p:spPr>
              <a:xfrm>
                <a:off x="8587242" y="6403126"/>
                <a:ext cx="677711" cy="294110"/>
              </a:xfrm>
              <a:custGeom>
                <a:avLst/>
                <a:gdLst>
                  <a:gd name="connsiteX0" fmla="*/ 634166 w 677711"/>
                  <a:gd name="connsiteY0" fmla="*/ 16198 h 294110"/>
                  <a:gd name="connsiteX1" fmla="*/ 18691 w 677711"/>
                  <a:gd name="connsiteY1" fmla="*/ 134026 h 294110"/>
                  <a:gd name="connsiteX2" fmla="*/ 46045 w 677711"/>
                  <a:gd name="connsiteY2" fmla="*/ 276660 h 294110"/>
                  <a:gd name="connsiteX3" fmla="*/ 661520 w 677711"/>
                  <a:gd name="connsiteY3" fmla="*/ 158832 h 294110"/>
                  <a:gd name="connsiteX4" fmla="*/ 645380 w 677711"/>
                  <a:gd name="connsiteY4" fmla="*/ 0 h 294110"/>
                  <a:gd name="connsiteX5" fmla="*/ 677711 w 677711"/>
                  <a:gd name="connsiteY5" fmla="*/ 171254 h 294110"/>
                  <a:gd name="connsiteX6" fmla="*/ 33575 w 677711"/>
                  <a:gd name="connsiteY6" fmla="*/ 294110 h 294110"/>
                  <a:gd name="connsiteX7" fmla="*/ 0 w 677711"/>
                  <a:gd name="connsiteY7" fmla="*/ 122856 h 29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7711" h="294110">
                    <a:moveTo>
                      <a:pt x="634166" y="16198"/>
                    </a:moveTo>
                    <a:lnTo>
                      <a:pt x="18691" y="134026"/>
                    </a:lnTo>
                    <a:lnTo>
                      <a:pt x="46045" y="276660"/>
                    </a:lnTo>
                    <a:lnTo>
                      <a:pt x="661520" y="158832"/>
                    </a:lnTo>
                    <a:close/>
                    <a:moveTo>
                      <a:pt x="645380" y="0"/>
                    </a:moveTo>
                    <a:lnTo>
                      <a:pt x="677711" y="171254"/>
                    </a:lnTo>
                    <a:lnTo>
                      <a:pt x="33575" y="294110"/>
                    </a:lnTo>
                    <a:lnTo>
                      <a:pt x="0" y="12285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2CD47A1F-8B55-AF46-936B-9D4E33146E5E}"/>
                  </a:ext>
                </a:extLst>
              </p:cNvPr>
              <p:cNvSpPr/>
              <p:nvPr/>
            </p:nvSpPr>
            <p:spPr>
              <a:xfrm>
                <a:off x="9227583" y="6354523"/>
                <a:ext cx="352559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4" h="172">
                    <a:moveTo>
                      <a:pt x="234" y="1"/>
                    </a:moveTo>
                    <a:lnTo>
                      <a:pt x="117" y="23"/>
                    </a:lnTo>
                    <a:lnTo>
                      <a:pt x="0" y="46"/>
                    </a:lnTo>
                    <a:lnTo>
                      <a:pt x="13" y="109"/>
                    </a:lnTo>
                    <a:lnTo>
                      <a:pt x="25" y="172"/>
                    </a:lnTo>
                    <a:lnTo>
                      <a:pt x="142" y="149"/>
                    </a:lnTo>
                    <a:lnTo>
                      <a:pt x="259" y="127"/>
                    </a:lnTo>
                    <a:cubicBezTo>
                      <a:pt x="267" y="126"/>
                      <a:pt x="274" y="121"/>
                      <a:pt x="278" y="114"/>
                    </a:cubicBezTo>
                    <a:cubicBezTo>
                      <a:pt x="283" y="107"/>
                      <a:pt x="285" y="98"/>
                      <a:pt x="284" y="89"/>
                    </a:cubicBezTo>
                    <a:lnTo>
                      <a:pt x="278" y="58"/>
                    </a:lnTo>
                    <a:lnTo>
                      <a:pt x="272" y="27"/>
                    </a:lnTo>
                    <a:cubicBezTo>
                      <a:pt x="270" y="17"/>
                      <a:pt x="265" y="11"/>
                      <a:pt x="259" y="6"/>
                    </a:cubicBezTo>
                    <a:cubicBezTo>
                      <a:pt x="251" y="1"/>
                      <a:pt x="243" y="-1"/>
                      <a:pt x="234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0F02EE10-34FC-454A-A536-BF10070F70E3}"/>
                  </a:ext>
                </a:extLst>
              </p:cNvPr>
              <p:cNvSpPr/>
              <p:nvPr/>
            </p:nvSpPr>
            <p:spPr>
              <a:xfrm>
                <a:off x="9220107" y="6347356"/>
                <a:ext cx="367916" cy="228997"/>
              </a:xfrm>
              <a:custGeom>
                <a:avLst/>
                <a:gdLst>
                  <a:gd name="connsiteX0" fmla="*/ 299188 w 367916"/>
                  <a:gd name="connsiteY0" fmla="*/ 13399 h 228997"/>
                  <a:gd name="connsiteX1" fmla="*/ 17441 w 367916"/>
                  <a:gd name="connsiteY1" fmla="*/ 67888 h 228997"/>
                  <a:gd name="connsiteX2" fmla="*/ 44747 w 367916"/>
                  <a:gd name="connsiteY2" fmla="*/ 210303 h 228997"/>
                  <a:gd name="connsiteX3" fmla="*/ 326494 w 367916"/>
                  <a:gd name="connsiteY3" fmla="*/ 155814 h 228997"/>
                  <a:gd name="connsiteX4" fmla="*/ 347594 w 367916"/>
                  <a:gd name="connsiteY4" fmla="*/ 142192 h 228997"/>
                  <a:gd name="connsiteX5" fmla="*/ 352559 w 367916"/>
                  <a:gd name="connsiteY5" fmla="*/ 118662 h 228997"/>
                  <a:gd name="connsiteX6" fmla="*/ 337665 w 367916"/>
                  <a:gd name="connsiteY6" fmla="*/ 39405 h 228997"/>
                  <a:gd name="connsiteX7" fmla="*/ 324012 w 367916"/>
                  <a:gd name="connsiteY7" fmla="*/ 19591 h 228997"/>
                  <a:gd name="connsiteX8" fmla="*/ 299188 w 367916"/>
                  <a:gd name="connsiteY8" fmla="*/ 13399 h 228997"/>
                  <a:gd name="connsiteX9" fmla="*/ 296739 w 367916"/>
                  <a:gd name="connsiteY9" fmla="*/ 931 h 228997"/>
                  <a:gd name="connsiteX10" fmla="*/ 331503 w 367916"/>
                  <a:gd name="connsiteY10" fmla="*/ 8368 h 228997"/>
                  <a:gd name="connsiteX11" fmla="*/ 351368 w 367916"/>
                  <a:gd name="connsiteY11" fmla="*/ 38115 h 228997"/>
                  <a:gd name="connsiteX12" fmla="*/ 367509 w 367916"/>
                  <a:gd name="connsiteY12" fmla="*/ 116203 h 228997"/>
                  <a:gd name="connsiteX13" fmla="*/ 358818 w 367916"/>
                  <a:gd name="connsiteY13" fmla="*/ 152149 h 228997"/>
                  <a:gd name="connsiteX14" fmla="*/ 330261 w 367916"/>
                  <a:gd name="connsiteY14" fmla="*/ 171981 h 228997"/>
                  <a:gd name="connsiteX15" fmla="*/ 32281 w 367916"/>
                  <a:gd name="connsiteY15" fmla="*/ 228997 h 228997"/>
                  <a:gd name="connsiteX16" fmla="*/ 0 w 367916"/>
                  <a:gd name="connsiteY16" fmla="*/ 57947 h 22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916" h="228997">
                    <a:moveTo>
                      <a:pt x="299188" y="13399"/>
                    </a:moveTo>
                    <a:lnTo>
                      <a:pt x="17441" y="67888"/>
                    </a:lnTo>
                    <a:lnTo>
                      <a:pt x="44747" y="210303"/>
                    </a:lnTo>
                    <a:lnTo>
                      <a:pt x="326494" y="155814"/>
                    </a:lnTo>
                    <a:cubicBezTo>
                      <a:pt x="335182" y="154576"/>
                      <a:pt x="342630" y="149622"/>
                      <a:pt x="347594" y="142192"/>
                    </a:cubicBezTo>
                    <a:cubicBezTo>
                      <a:pt x="352559" y="136000"/>
                      <a:pt x="353800" y="126093"/>
                      <a:pt x="352559" y="118662"/>
                    </a:cubicBezTo>
                    <a:lnTo>
                      <a:pt x="337665" y="39405"/>
                    </a:lnTo>
                    <a:cubicBezTo>
                      <a:pt x="336424" y="30737"/>
                      <a:pt x="331459" y="23306"/>
                      <a:pt x="324012" y="19591"/>
                    </a:cubicBezTo>
                    <a:cubicBezTo>
                      <a:pt x="316565" y="14638"/>
                      <a:pt x="307877" y="12161"/>
                      <a:pt x="299188" y="13399"/>
                    </a:cubicBezTo>
                    <a:close/>
                    <a:moveTo>
                      <a:pt x="296739" y="931"/>
                    </a:moveTo>
                    <a:cubicBezTo>
                      <a:pt x="309155" y="-1549"/>
                      <a:pt x="321570" y="931"/>
                      <a:pt x="331503" y="8368"/>
                    </a:cubicBezTo>
                    <a:cubicBezTo>
                      <a:pt x="342677" y="14565"/>
                      <a:pt x="350127" y="25721"/>
                      <a:pt x="351368" y="38115"/>
                    </a:cubicBezTo>
                    <a:lnTo>
                      <a:pt x="367509" y="116203"/>
                    </a:lnTo>
                    <a:cubicBezTo>
                      <a:pt x="368751" y="129838"/>
                      <a:pt x="367509" y="142233"/>
                      <a:pt x="358818" y="152149"/>
                    </a:cubicBezTo>
                    <a:cubicBezTo>
                      <a:pt x="352610" y="163304"/>
                      <a:pt x="342677" y="169502"/>
                      <a:pt x="330261" y="171981"/>
                    </a:cubicBezTo>
                    <a:lnTo>
                      <a:pt x="32281" y="228997"/>
                    </a:lnTo>
                    <a:lnTo>
                      <a:pt x="0" y="5794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C265C0A9-0238-E54C-A39E-65882302F1A2}"/>
                  </a:ext>
                </a:extLst>
              </p:cNvPr>
              <p:cNvSpPr/>
              <p:nvPr/>
            </p:nvSpPr>
            <p:spPr>
              <a:xfrm>
                <a:off x="9369603" y="6410604"/>
                <a:ext cx="88451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71">
                    <a:moveTo>
                      <a:pt x="71" y="30"/>
                    </a:moveTo>
                    <a:cubicBezTo>
                      <a:pt x="74" y="49"/>
                      <a:pt x="61" y="68"/>
                      <a:pt x="42" y="71"/>
                    </a:cubicBezTo>
                    <a:cubicBezTo>
                      <a:pt x="23" y="75"/>
                      <a:pt x="4" y="63"/>
                      <a:pt x="0" y="43"/>
                    </a:cubicBezTo>
                    <a:cubicBezTo>
                      <a:pt x="-3" y="24"/>
                      <a:pt x="9" y="5"/>
                      <a:pt x="29" y="1"/>
                    </a:cubicBezTo>
                    <a:cubicBezTo>
                      <a:pt x="48" y="-3"/>
                      <a:pt x="67" y="10"/>
                      <a:pt x="71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CF1BEA57-4E06-8040-B3C1-769012DD29C9}"/>
                  </a:ext>
                </a:extLst>
              </p:cNvPr>
              <p:cNvSpPr/>
              <p:nvPr/>
            </p:nvSpPr>
            <p:spPr>
              <a:xfrm>
                <a:off x="8721791" y="6553920"/>
                <a:ext cx="817239" cy="185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7" h="150">
                    <a:moveTo>
                      <a:pt x="13" y="145"/>
                    </a:moveTo>
                    <a:cubicBezTo>
                      <a:pt x="20" y="150"/>
                      <a:pt x="28" y="151"/>
                      <a:pt x="36" y="150"/>
                    </a:cubicBezTo>
                    <a:lnTo>
                      <a:pt x="334" y="93"/>
                    </a:lnTo>
                    <a:lnTo>
                      <a:pt x="633" y="35"/>
                    </a:lnTo>
                    <a:cubicBezTo>
                      <a:pt x="641" y="34"/>
                      <a:pt x="648" y="29"/>
                      <a:pt x="652" y="23"/>
                    </a:cubicBezTo>
                    <a:cubicBezTo>
                      <a:pt x="656" y="16"/>
                      <a:pt x="658" y="8"/>
                      <a:pt x="657" y="0"/>
                    </a:cubicBezTo>
                    <a:lnTo>
                      <a:pt x="0" y="126"/>
                    </a:lnTo>
                    <a:cubicBezTo>
                      <a:pt x="2" y="134"/>
                      <a:pt x="6" y="140"/>
                      <a:pt x="13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53DA3748-97C0-7246-87B2-F83C30FE636A}"/>
                  </a:ext>
                </a:extLst>
              </p:cNvPr>
              <p:cNvSpPr/>
              <p:nvPr/>
            </p:nvSpPr>
            <p:spPr>
              <a:xfrm>
                <a:off x="8714317" y="6545196"/>
                <a:ext cx="833124" cy="201889"/>
              </a:xfrm>
              <a:custGeom>
                <a:avLst/>
                <a:gdLst>
                  <a:gd name="connsiteX0" fmla="*/ 818485 w 833124"/>
                  <a:gd name="connsiteY0" fmla="*/ 17448 h 201889"/>
                  <a:gd name="connsiteX1" fmla="*/ 16195 w 833124"/>
                  <a:gd name="connsiteY1" fmla="*/ 169615 h 201889"/>
                  <a:gd name="connsiteX2" fmla="*/ 27390 w 833124"/>
                  <a:gd name="connsiteY2" fmla="*/ 181987 h 201889"/>
                  <a:gd name="connsiteX3" fmla="*/ 51023 w 833124"/>
                  <a:gd name="connsiteY3" fmla="*/ 186935 h 201889"/>
                  <a:gd name="connsiteX4" fmla="*/ 792364 w 833124"/>
                  <a:gd name="connsiteY4" fmla="*/ 45902 h 201889"/>
                  <a:gd name="connsiteX5" fmla="*/ 812266 w 833124"/>
                  <a:gd name="connsiteY5" fmla="*/ 32294 h 201889"/>
                  <a:gd name="connsiteX6" fmla="*/ 818485 w 833124"/>
                  <a:gd name="connsiteY6" fmla="*/ 17448 h 201889"/>
                  <a:gd name="connsiteX7" fmla="*/ 829703 w 833124"/>
                  <a:gd name="connsiteY7" fmla="*/ 0 h 201889"/>
                  <a:gd name="connsiteX8" fmla="*/ 832191 w 833124"/>
                  <a:gd name="connsiteY8" fmla="*/ 7432 h 201889"/>
                  <a:gd name="connsiteX9" fmla="*/ 824727 w 833124"/>
                  <a:gd name="connsiteY9" fmla="*/ 40873 h 201889"/>
                  <a:gd name="connsiteX10" fmla="*/ 796117 w 833124"/>
                  <a:gd name="connsiteY10" fmla="*/ 59452 h 201889"/>
                  <a:gd name="connsiteX11" fmla="*/ 53489 w 833124"/>
                  <a:gd name="connsiteY11" fmla="*/ 201889 h 201889"/>
                  <a:gd name="connsiteX12" fmla="*/ 44782 w 833124"/>
                  <a:gd name="connsiteY12" fmla="*/ 201889 h 201889"/>
                  <a:gd name="connsiteX13" fmla="*/ 19903 w 833124"/>
                  <a:gd name="connsiteY13" fmla="*/ 194458 h 201889"/>
                  <a:gd name="connsiteX14" fmla="*/ 1244 w 833124"/>
                  <a:gd name="connsiteY14" fmla="*/ 165970 h 201889"/>
                  <a:gd name="connsiteX15" fmla="*/ 0 w 833124"/>
                  <a:gd name="connsiteY15" fmla="*/ 158539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33124" h="201889">
                    <a:moveTo>
                      <a:pt x="818485" y="17448"/>
                    </a:moveTo>
                    <a:lnTo>
                      <a:pt x="16195" y="169615"/>
                    </a:lnTo>
                    <a:cubicBezTo>
                      <a:pt x="19927" y="174564"/>
                      <a:pt x="22414" y="179512"/>
                      <a:pt x="27390" y="181987"/>
                    </a:cubicBezTo>
                    <a:cubicBezTo>
                      <a:pt x="34853" y="186935"/>
                      <a:pt x="42316" y="188172"/>
                      <a:pt x="51023" y="186935"/>
                    </a:cubicBezTo>
                    <a:lnTo>
                      <a:pt x="792364" y="45902"/>
                    </a:lnTo>
                    <a:cubicBezTo>
                      <a:pt x="801071" y="44665"/>
                      <a:pt x="808534" y="39717"/>
                      <a:pt x="812266" y="32294"/>
                    </a:cubicBezTo>
                    <a:cubicBezTo>
                      <a:pt x="815997" y="28582"/>
                      <a:pt x="818485" y="23634"/>
                      <a:pt x="818485" y="17448"/>
                    </a:cubicBezTo>
                    <a:close/>
                    <a:moveTo>
                      <a:pt x="829703" y="0"/>
                    </a:moveTo>
                    <a:lnTo>
                      <a:pt x="832191" y="7432"/>
                    </a:lnTo>
                    <a:cubicBezTo>
                      <a:pt x="834679" y="18579"/>
                      <a:pt x="832191" y="30965"/>
                      <a:pt x="824727" y="40873"/>
                    </a:cubicBezTo>
                    <a:cubicBezTo>
                      <a:pt x="818508" y="50782"/>
                      <a:pt x="807312" y="58214"/>
                      <a:pt x="796117" y="59452"/>
                    </a:cubicBezTo>
                    <a:lnTo>
                      <a:pt x="53489" y="201889"/>
                    </a:lnTo>
                    <a:cubicBezTo>
                      <a:pt x="49757" y="201889"/>
                      <a:pt x="48513" y="201889"/>
                      <a:pt x="44782" y="201889"/>
                    </a:cubicBezTo>
                    <a:cubicBezTo>
                      <a:pt x="36074" y="201889"/>
                      <a:pt x="27367" y="199412"/>
                      <a:pt x="19903" y="194458"/>
                    </a:cubicBezTo>
                    <a:cubicBezTo>
                      <a:pt x="8708" y="188265"/>
                      <a:pt x="2488" y="177118"/>
                      <a:pt x="1244" y="165970"/>
                    </a:cubicBezTo>
                    <a:lnTo>
                      <a:pt x="0" y="15853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50443449-930D-7744-8A5C-DA5C05272E9B}"/>
                  </a:ext>
                </a:extLst>
              </p:cNvPr>
              <p:cNvSpPr/>
              <p:nvPr/>
            </p:nvSpPr>
            <p:spPr>
              <a:xfrm>
                <a:off x="8720546" y="6521518"/>
                <a:ext cx="817239" cy="186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7" h="151">
                    <a:moveTo>
                      <a:pt x="621" y="0"/>
                    </a:moveTo>
                    <a:lnTo>
                      <a:pt x="322" y="58"/>
                    </a:lnTo>
                    <a:lnTo>
                      <a:pt x="25" y="115"/>
                    </a:lnTo>
                    <a:cubicBezTo>
                      <a:pt x="16" y="117"/>
                      <a:pt x="10" y="121"/>
                      <a:pt x="5" y="128"/>
                    </a:cubicBezTo>
                    <a:cubicBezTo>
                      <a:pt x="1" y="134"/>
                      <a:pt x="-1" y="142"/>
                      <a:pt x="0" y="151"/>
                    </a:cubicBezTo>
                    <a:lnTo>
                      <a:pt x="657" y="25"/>
                    </a:lnTo>
                    <a:cubicBezTo>
                      <a:pt x="655" y="16"/>
                      <a:pt x="650" y="9"/>
                      <a:pt x="644" y="5"/>
                    </a:cubicBezTo>
                    <a:cubicBezTo>
                      <a:pt x="637" y="1"/>
                      <a:pt x="630" y="-1"/>
                      <a:pt x="62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9D211FFE-F099-E64D-A095-DC3288F2CADF}"/>
                  </a:ext>
                </a:extLst>
              </p:cNvPr>
              <p:cNvSpPr/>
              <p:nvPr/>
            </p:nvSpPr>
            <p:spPr>
              <a:xfrm>
                <a:off x="8713535" y="6515576"/>
                <a:ext cx="834216" cy="202846"/>
              </a:xfrm>
              <a:custGeom>
                <a:avLst/>
                <a:gdLst>
                  <a:gd name="connsiteX0" fmla="*/ 788161 w 834216"/>
                  <a:gd name="connsiteY0" fmla="*/ 14666 h 202846"/>
                  <a:gd name="connsiteX1" fmla="*/ 781942 w 834216"/>
                  <a:gd name="connsiteY1" fmla="*/ 15903 h 202846"/>
                  <a:gd name="connsiteX2" fmla="*/ 39361 w 834216"/>
                  <a:gd name="connsiteY2" fmla="*/ 156936 h 202846"/>
                  <a:gd name="connsiteX3" fmla="*/ 20703 w 834216"/>
                  <a:gd name="connsiteY3" fmla="*/ 169308 h 202846"/>
                  <a:gd name="connsiteX4" fmla="*/ 15728 w 834216"/>
                  <a:gd name="connsiteY4" fmla="*/ 184153 h 202846"/>
                  <a:gd name="connsiteX5" fmla="*/ 815526 w 834216"/>
                  <a:gd name="connsiteY5" fmla="*/ 33223 h 202846"/>
                  <a:gd name="connsiteX6" fmla="*/ 805575 w 834216"/>
                  <a:gd name="connsiteY6" fmla="*/ 19615 h 202846"/>
                  <a:gd name="connsiteX7" fmla="*/ 788161 w 834216"/>
                  <a:gd name="connsiteY7" fmla="*/ 14666 h 202846"/>
                  <a:gd name="connsiteX8" fmla="*/ 779483 w 834216"/>
                  <a:gd name="connsiteY8" fmla="*/ 950 h 202846"/>
                  <a:gd name="connsiteX9" fmla="*/ 813069 w 834216"/>
                  <a:gd name="connsiteY9" fmla="*/ 7143 h 202846"/>
                  <a:gd name="connsiteX10" fmla="*/ 832972 w 834216"/>
                  <a:gd name="connsiteY10" fmla="*/ 36870 h 202846"/>
                  <a:gd name="connsiteX11" fmla="*/ 834216 w 834216"/>
                  <a:gd name="connsiteY11" fmla="*/ 44302 h 202846"/>
                  <a:gd name="connsiteX12" fmla="*/ 2024 w 834216"/>
                  <a:gd name="connsiteY12" fmla="*/ 202846 h 202846"/>
                  <a:gd name="connsiteX13" fmla="*/ 780 w 834216"/>
                  <a:gd name="connsiteY13" fmla="*/ 195414 h 202846"/>
                  <a:gd name="connsiteX14" fmla="*/ 8244 w 834216"/>
                  <a:gd name="connsiteY14" fmla="*/ 160733 h 202846"/>
                  <a:gd name="connsiteX15" fmla="*/ 36854 w 834216"/>
                  <a:gd name="connsiteY15" fmla="*/ 142153 h 20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34216" h="202846">
                    <a:moveTo>
                      <a:pt x="788161" y="14666"/>
                    </a:moveTo>
                    <a:cubicBezTo>
                      <a:pt x="785673" y="14666"/>
                      <a:pt x="784430" y="14666"/>
                      <a:pt x="781942" y="15903"/>
                    </a:cubicBezTo>
                    <a:lnTo>
                      <a:pt x="39361" y="156936"/>
                    </a:lnTo>
                    <a:cubicBezTo>
                      <a:pt x="31898" y="158173"/>
                      <a:pt x="25679" y="163122"/>
                      <a:pt x="20703" y="169308"/>
                    </a:cubicBezTo>
                    <a:cubicBezTo>
                      <a:pt x="16972" y="174256"/>
                      <a:pt x="15728" y="179205"/>
                      <a:pt x="15728" y="184153"/>
                    </a:cubicBezTo>
                    <a:lnTo>
                      <a:pt x="815526" y="33223"/>
                    </a:lnTo>
                    <a:cubicBezTo>
                      <a:pt x="813038" y="27038"/>
                      <a:pt x="809307" y="23326"/>
                      <a:pt x="805575" y="19615"/>
                    </a:cubicBezTo>
                    <a:cubicBezTo>
                      <a:pt x="799356" y="15903"/>
                      <a:pt x="794381" y="14666"/>
                      <a:pt x="788161" y="14666"/>
                    </a:cubicBezTo>
                    <a:close/>
                    <a:moveTo>
                      <a:pt x="779483" y="950"/>
                    </a:moveTo>
                    <a:cubicBezTo>
                      <a:pt x="791922" y="-1528"/>
                      <a:pt x="803118" y="950"/>
                      <a:pt x="813069" y="7143"/>
                    </a:cubicBezTo>
                    <a:cubicBezTo>
                      <a:pt x="823021" y="14575"/>
                      <a:pt x="830484" y="24484"/>
                      <a:pt x="832972" y="36870"/>
                    </a:cubicBezTo>
                    <a:lnTo>
                      <a:pt x="834216" y="44302"/>
                    </a:lnTo>
                    <a:lnTo>
                      <a:pt x="2024" y="202846"/>
                    </a:lnTo>
                    <a:lnTo>
                      <a:pt x="780" y="195414"/>
                    </a:lnTo>
                    <a:cubicBezTo>
                      <a:pt x="-1708" y="183028"/>
                      <a:pt x="2024" y="170642"/>
                      <a:pt x="8244" y="160733"/>
                    </a:cubicBezTo>
                    <a:cubicBezTo>
                      <a:pt x="15707" y="152062"/>
                      <a:pt x="25659" y="144631"/>
                      <a:pt x="36854" y="142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88E8A851-A43F-C240-97FA-86D1BA11E8DD}"/>
                  </a:ext>
                </a:extLst>
              </p:cNvPr>
              <p:cNvSpPr/>
              <p:nvPr/>
            </p:nvSpPr>
            <p:spPr>
              <a:xfrm>
                <a:off x="8720546" y="6521518"/>
                <a:ext cx="817239" cy="2180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7" h="176">
                    <a:moveTo>
                      <a:pt x="657" y="25"/>
                    </a:moveTo>
                    <a:cubicBezTo>
                      <a:pt x="655" y="16"/>
                      <a:pt x="650" y="9"/>
                      <a:pt x="644" y="5"/>
                    </a:cubicBezTo>
                    <a:cubicBezTo>
                      <a:pt x="637" y="1"/>
                      <a:pt x="630" y="-1"/>
                      <a:pt x="621" y="0"/>
                    </a:cubicBezTo>
                    <a:lnTo>
                      <a:pt x="322" y="58"/>
                    </a:lnTo>
                    <a:lnTo>
                      <a:pt x="25" y="115"/>
                    </a:lnTo>
                    <a:cubicBezTo>
                      <a:pt x="16" y="117"/>
                      <a:pt x="10" y="121"/>
                      <a:pt x="5" y="128"/>
                    </a:cubicBezTo>
                    <a:cubicBezTo>
                      <a:pt x="1" y="134"/>
                      <a:pt x="-1" y="142"/>
                      <a:pt x="0" y="151"/>
                    </a:cubicBezTo>
                    <a:cubicBezTo>
                      <a:pt x="2" y="159"/>
                      <a:pt x="6" y="165"/>
                      <a:pt x="13" y="170"/>
                    </a:cubicBezTo>
                    <a:cubicBezTo>
                      <a:pt x="20" y="175"/>
                      <a:pt x="28" y="176"/>
                      <a:pt x="36" y="175"/>
                    </a:cubicBezTo>
                    <a:lnTo>
                      <a:pt x="334" y="118"/>
                    </a:lnTo>
                    <a:lnTo>
                      <a:pt x="633" y="60"/>
                    </a:lnTo>
                    <a:cubicBezTo>
                      <a:pt x="641" y="59"/>
                      <a:pt x="648" y="54"/>
                      <a:pt x="652" y="48"/>
                    </a:cubicBezTo>
                    <a:cubicBezTo>
                      <a:pt x="656" y="41"/>
                      <a:pt x="658" y="33"/>
                      <a:pt x="657" y="2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D2BC8582-B611-BE45-B516-D8E5D63F0A6C}"/>
                  </a:ext>
                </a:extLst>
              </p:cNvPr>
              <p:cNvSpPr/>
              <p:nvPr/>
            </p:nvSpPr>
            <p:spPr>
              <a:xfrm>
                <a:off x="8537411" y="4386727"/>
                <a:ext cx="943064" cy="902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8" h="725">
                    <a:moveTo>
                      <a:pt x="753" y="270"/>
                    </a:moveTo>
                    <a:cubicBezTo>
                      <a:pt x="746" y="242"/>
                      <a:pt x="717" y="233"/>
                      <a:pt x="704" y="230"/>
                    </a:cubicBezTo>
                    <a:cubicBezTo>
                      <a:pt x="715" y="189"/>
                      <a:pt x="711" y="160"/>
                      <a:pt x="696" y="144"/>
                    </a:cubicBezTo>
                    <a:cubicBezTo>
                      <a:pt x="682" y="130"/>
                      <a:pt x="661" y="130"/>
                      <a:pt x="650" y="132"/>
                    </a:cubicBezTo>
                    <a:cubicBezTo>
                      <a:pt x="653" y="105"/>
                      <a:pt x="648" y="85"/>
                      <a:pt x="635" y="73"/>
                    </a:cubicBezTo>
                    <a:cubicBezTo>
                      <a:pt x="614" y="55"/>
                      <a:pt x="582" y="59"/>
                      <a:pt x="568" y="62"/>
                    </a:cubicBezTo>
                    <a:cubicBezTo>
                      <a:pt x="562" y="31"/>
                      <a:pt x="549" y="13"/>
                      <a:pt x="531" y="8"/>
                    </a:cubicBezTo>
                    <a:cubicBezTo>
                      <a:pt x="504" y="0"/>
                      <a:pt x="474" y="23"/>
                      <a:pt x="463" y="33"/>
                    </a:cubicBezTo>
                    <a:cubicBezTo>
                      <a:pt x="439" y="7"/>
                      <a:pt x="417" y="-3"/>
                      <a:pt x="397" y="1"/>
                    </a:cubicBezTo>
                    <a:cubicBezTo>
                      <a:pt x="373" y="6"/>
                      <a:pt x="360" y="29"/>
                      <a:pt x="354" y="41"/>
                    </a:cubicBezTo>
                    <a:cubicBezTo>
                      <a:pt x="324" y="21"/>
                      <a:pt x="299" y="15"/>
                      <a:pt x="280" y="24"/>
                    </a:cubicBezTo>
                    <a:cubicBezTo>
                      <a:pt x="257" y="35"/>
                      <a:pt x="250" y="63"/>
                      <a:pt x="247" y="77"/>
                    </a:cubicBezTo>
                    <a:cubicBezTo>
                      <a:pt x="219" y="65"/>
                      <a:pt x="198" y="64"/>
                      <a:pt x="183" y="75"/>
                    </a:cubicBezTo>
                    <a:cubicBezTo>
                      <a:pt x="165" y="89"/>
                      <a:pt x="164" y="118"/>
                      <a:pt x="165" y="133"/>
                    </a:cubicBezTo>
                    <a:cubicBezTo>
                      <a:pt x="139" y="126"/>
                      <a:pt x="119" y="129"/>
                      <a:pt x="107" y="141"/>
                    </a:cubicBezTo>
                    <a:cubicBezTo>
                      <a:pt x="88" y="160"/>
                      <a:pt x="93" y="198"/>
                      <a:pt x="97" y="213"/>
                    </a:cubicBezTo>
                    <a:cubicBezTo>
                      <a:pt x="68" y="215"/>
                      <a:pt x="49" y="224"/>
                      <a:pt x="40" y="241"/>
                    </a:cubicBezTo>
                    <a:cubicBezTo>
                      <a:pt x="27" y="268"/>
                      <a:pt x="45" y="304"/>
                      <a:pt x="54" y="319"/>
                    </a:cubicBezTo>
                    <a:cubicBezTo>
                      <a:pt x="28" y="328"/>
                      <a:pt x="12" y="342"/>
                      <a:pt x="6" y="362"/>
                    </a:cubicBezTo>
                    <a:cubicBezTo>
                      <a:pt x="-3" y="393"/>
                      <a:pt x="19" y="427"/>
                      <a:pt x="29" y="439"/>
                    </a:cubicBezTo>
                    <a:cubicBezTo>
                      <a:pt x="9" y="456"/>
                      <a:pt x="0" y="475"/>
                      <a:pt x="0" y="494"/>
                    </a:cubicBezTo>
                    <a:cubicBezTo>
                      <a:pt x="0" y="526"/>
                      <a:pt x="23" y="550"/>
                      <a:pt x="33" y="559"/>
                    </a:cubicBezTo>
                    <a:cubicBezTo>
                      <a:pt x="20" y="580"/>
                      <a:pt x="16" y="600"/>
                      <a:pt x="21" y="618"/>
                    </a:cubicBezTo>
                    <a:cubicBezTo>
                      <a:pt x="28" y="641"/>
                      <a:pt x="50" y="652"/>
                      <a:pt x="58" y="656"/>
                    </a:cubicBezTo>
                    <a:cubicBezTo>
                      <a:pt x="58" y="680"/>
                      <a:pt x="65" y="696"/>
                      <a:pt x="79" y="705"/>
                    </a:cubicBezTo>
                    <a:cubicBezTo>
                      <a:pt x="103" y="721"/>
                      <a:pt x="142" y="707"/>
                      <a:pt x="154" y="701"/>
                    </a:cubicBezTo>
                    <a:cubicBezTo>
                      <a:pt x="168" y="717"/>
                      <a:pt x="184" y="724"/>
                      <a:pt x="201" y="725"/>
                    </a:cubicBezTo>
                    <a:cubicBezTo>
                      <a:pt x="202" y="725"/>
                      <a:pt x="203" y="725"/>
                      <a:pt x="204" y="725"/>
                    </a:cubicBezTo>
                    <a:cubicBezTo>
                      <a:pt x="229" y="725"/>
                      <a:pt x="250" y="709"/>
                      <a:pt x="256" y="704"/>
                    </a:cubicBezTo>
                    <a:cubicBezTo>
                      <a:pt x="288" y="700"/>
                      <a:pt x="310" y="689"/>
                      <a:pt x="321" y="671"/>
                    </a:cubicBezTo>
                    <a:cubicBezTo>
                      <a:pt x="333" y="650"/>
                      <a:pt x="328" y="626"/>
                      <a:pt x="325" y="616"/>
                    </a:cubicBezTo>
                    <a:cubicBezTo>
                      <a:pt x="342" y="605"/>
                      <a:pt x="352" y="591"/>
                      <a:pt x="355" y="576"/>
                    </a:cubicBezTo>
                    <a:cubicBezTo>
                      <a:pt x="362" y="551"/>
                      <a:pt x="349" y="530"/>
                      <a:pt x="349" y="530"/>
                    </a:cubicBezTo>
                    <a:lnTo>
                      <a:pt x="346" y="526"/>
                    </a:lnTo>
                    <a:lnTo>
                      <a:pt x="343" y="527"/>
                    </a:lnTo>
                    <a:cubicBezTo>
                      <a:pt x="343" y="527"/>
                      <a:pt x="321" y="530"/>
                      <a:pt x="307" y="528"/>
                    </a:cubicBezTo>
                    <a:cubicBezTo>
                      <a:pt x="275" y="524"/>
                      <a:pt x="263" y="494"/>
                      <a:pt x="262" y="466"/>
                    </a:cubicBezTo>
                    <a:cubicBezTo>
                      <a:pt x="260" y="438"/>
                      <a:pt x="271" y="406"/>
                      <a:pt x="293" y="401"/>
                    </a:cubicBezTo>
                    <a:cubicBezTo>
                      <a:pt x="310" y="397"/>
                      <a:pt x="324" y="400"/>
                      <a:pt x="333" y="407"/>
                    </a:cubicBezTo>
                    <a:cubicBezTo>
                      <a:pt x="350" y="421"/>
                      <a:pt x="351" y="448"/>
                      <a:pt x="351" y="448"/>
                    </a:cubicBezTo>
                    <a:lnTo>
                      <a:pt x="351" y="455"/>
                    </a:lnTo>
                    <a:lnTo>
                      <a:pt x="357" y="454"/>
                    </a:lnTo>
                    <a:cubicBezTo>
                      <a:pt x="359" y="454"/>
                      <a:pt x="389" y="450"/>
                      <a:pt x="406" y="429"/>
                    </a:cubicBezTo>
                    <a:cubicBezTo>
                      <a:pt x="413" y="419"/>
                      <a:pt x="417" y="407"/>
                      <a:pt x="416" y="393"/>
                    </a:cubicBezTo>
                    <a:cubicBezTo>
                      <a:pt x="425" y="392"/>
                      <a:pt x="442" y="388"/>
                      <a:pt x="453" y="374"/>
                    </a:cubicBezTo>
                    <a:cubicBezTo>
                      <a:pt x="462" y="362"/>
                      <a:pt x="465" y="346"/>
                      <a:pt x="461" y="326"/>
                    </a:cubicBezTo>
                    <a:cubicBezTo>
                      <a:pt x="470" y="323"/>
                      <a:pt x="489" y="315"/>
                      <a:pt x="499" y="297"/>
                    </a:cubicBezTo>
                    <a:cubicBezTo>
                      <a:pt x="505" y="286"/>
                      <a:pt x="508" y="274"/>
                      <a:pt x="505" y="259"/>
                    </a:cubicBezTo>
                    <a:cubicBezTo>
                      <a:pt x="516" y="260"/>
                      <a:pt x="537" y="259"/>
                      <a:pt x="550" y="248"/>
                    </a:cubicBezTo>
                    <a:cubicBezTo>
                      <a:pt x="552" y="247"/>
                      <a:pt x="554" y="244"/>
                      <a:pt x="556" y="242"/>
                    </a:cubicBezTo>
                    <a:cubicBezTo>
                      <a:pt x="561" y="258"/>
                      <a:pt x="568" y="277"/>
                      <a:pt x="584" y="288"/>
                    </a:cubicBezTo>
                    <a:cubicBezTo>
                      <a:pt x="594" y="294"/>
                      <a:pt x="604" y="297"/>
                      <a:pt x="617" y="295"/>
                    </a:cubicBezTo>
                    <a:cubicBezTo>
                      <a:pt x="615" y="307"/>
                      <a:pt x="615" y="328"/>
                      <a:pt x="626" y="345"/>
                    </a:cubicBezTo>
                    <a:cubicBezTo>
                      <a:pt x="635" y="358"/>
                      <a:pt x="647" y="367"/>
                      <a:pt x="664" y="370"/>
                    </a:cubicBezTo>
                    <a:cubicBezTo>
                      <a:pt x="683" y="374"/>
                      <a:pt x="719" y="373"/>
                      <a:pt x="740" y="350"/>
                    </a:cubicBezTo>
                    <a:cubicBezTo>
                      <a:pt x="752" y="337"/>
                      <a:pt x="765" y="313"/>
                      <a:pt x="753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1DE88415-22BE-E042-B44A-008BA5D8ABF1}"/>
                  </a:ext>
                </a:extLst>
              </p:cNvPr>
              <p:cNvSpPr/>
              <p:nvPr/>
            </p:nvSpPr>
            <p:spPr>
              <a:xfrm>
                <a:off x="9051926" y="5222947"/>
                <a:ext cx="92189" cy="361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30">
                    <a:moveTo>
                      <a:pt x="69" y="30"/>
                    </a:moveTo>
                    <a:lnTo>
                      <a:pt x="68" y="30"/>
                    </a:lnTo>
                    <a:cubicBezTo>
                      <a:pt x="67" y="29"/>
                      <a:pt x="39" y="27"/>
                      <a:pt x="4" y="11"/>
                    </a:cubicBezTo>
                    <a:cubicBezTo>
                      <a:pt x="1" y="10"/>
                      <a:pt x="-1" y="6"/>
                      <a:pt x="1" y="3"/>
                    </a:cubicBezTo>
                    <a:cubicBezTo>
                      <a:pt x="3" y="0"/>
                      <a:pt x="5" y="-1"/>
                      <a:pt x="9" y="0"/>
                    </a:cubicBezTo>
                    <a:cubicBezTo>
                      <a:pt x="42" y="16"/>
                      <a:pt x="69" y="18"/>
                      <a:pt x="70" y="18"/>
                    </a:cubicBezTo>
                    <a:cubicBezTo>
                      <a:pt x="73" y="18"/>
                      <a:pt x="75" y="22"/>
                      <a:pt x="75" y="25"/>
                    </a:cubicBezTo>
                    <a:cubicBezTo>
                      <a:pt x="75" y="28"/>
                      <a:pt x="72" y="30"/>
                      <a:pt x="69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0ABBD6C-CDC5-8340-A47F-42D4B4A6C57D}"/>
                </a:ext>
              </a:extLst>
            </p:cNvPr>
            <p:cNvGrpSpPr/>
            <p:nvPr/>
          </p:nvGrpSpPr>
          <p:grpSpPr>
            <a:xfrm>
              <a:off x="9764519" y="4050245"/>
              <a:ext cx="1689294" cy="947134"/>
              <a:chOff x="9764519" y="4050245"/>
              <a:chExt cx="1689294" cy="947134"/>
            </a:xfrm>
          </p:grpSpPr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338708D3-A12E-3A4B-B954-4520DE5D01DB}"/>
                  </a:ext>
                </a:extLst>
              </p:cNvPr>
              <p:cNvSpPr/>
              <p:nvPr/>
            </p:nvSpPr>
            <p:spPr>
              <a:xfrm>
                <a:off x="9771994" y="4057723"/>
                <a:ext cx="1674344" cy="932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5" h="749">
                    <a:moveTo>
                      <a:pt x="1286" y="749"/>
                    </a:moveTo>
                    <a:lnTo>
                      <a:pt x="734" y="749"/>
                    </a:lnTo>
                    <a:lnTo>
                      <a:pt x="182" y="749"/>
                    </a:lnTo>
                    <a:cubicBezTo>
                      <a:pt x="166" y="749"/>
                      <a:pt x="150" y="742"/>
                      <a:pt x="140" y="731"/>
                    </a:cubicBezTo>
                    <a:cubicBezTo>
                      <a:pt x="129" y="720"/>
                      <a:pt x="122" y="706"/>
                      <a:pt x="122" y="689"/>
                    </a:cubicBezTo>
                    <a:lnTo>
                      <a:pt x="122" y="635"/>
                    </a:lnTo>
                    <a:lnTo>
                      <a:pt x="122" y="582"/>
                    </a:lnTo>
                    <a:lnTo>
                      <a:pt x="61" y="546"/>
                    </a:lnTo>
                    <a:lnTo>
                      <a:pt x="0" y="510"/>
                    </a:lnTo>
                    <a:lnTo>
                      <a:pt x="61" y="477"/>
                    </a:lnTo>
                    <a:lnTo>
                      <a:pt x="122" y="445"/>
                    </a:lnTo>
                    <a:lnTo>
                      <a:pt x="122" y="252"/>
                    </a:lnTo>
                    <a:lnTo>
                      <a:pt x="122" y="60"/>
                    </a:lnTo>
                    <a:cubicBezTo>
                      <a:pt x="122" y="44"/>
                      <a:pt x="129" y="29"/>
                      <a:pt x="140" y="18"/>
                    </a:cubicBezTo>
                    <a:cubicBezTo>
                      <a:pt x="150" y="7"/>
                      <a:pt x="166" y="0"/>
                      <a:pt x="182" y="0"/>
                    </a:cubicBezTo>
                    <a:lnTo>
                      <a:pt x="734" y="0"/>
                    </a:lnTo>
                    <a:lnTo>
                      <a:pt x="1286" y="0"/>
                    </a:lnTo>
                    <a:cubicBezTo>
                      <a:pt x="1302" y="0"/>
                      <a:pt x="1317" y="7"/>
                      <a:pt x="1328" y="18"/>
                    </a:cubicBezTo>
                    <a:cubicBezTo>
                      <a:pt x="1339" y="29"/>
                      <a:pt x="1345" y="44"/>
                      <a:pt x="1345" y="60"/>
                    </a:cubicBezTo>
                    <a:lnTo>
                      <a:pt x="1345" y="374"/>
                    </a:lnTo>
                    <a:lnTo>
                      <a:pt x="1345" y="689"/>
                    </a:lnTo>
                    <a:cubicBezTo>
                      <a:pt x="1345" y="706"/>
                      <a:pt x="1339" y="720"/>
                      <a:pt x="1328" y="731"/>
                    </a:cubicBezTo>
                    <a:cubicBezTo>
                      <a:pt x="1317" y="742"/>
                      <a:pt x="1302" y="749"/>
                      <a:pt x="1286" y="7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FC2F3E26-B776-1E48-9CB6-42174ADA4703}"/>
                  </a:ext>
                </a:extLst>
              </p:cNvPr>
              <p:cNvSpPr/>
              <p:nvPr/>
            </p:nvSpPr>
            <p:spPr>
              <a:xfrm>
                <a:off x="9764519" y="4050245"/>
                <a:ext cx="1689294" cy="947134"/>
              </a:xfrm>
              <a:custGeom>
                <a:avLst/>
                <a:gdLst>
                  <a:gd name="connsiteX0" fmla="*/ 234049 w 1689294"/>
                  <a:gd name="connsiteY0" fmla="*/ 14955 h 947134"/>
                  <a:gd name="connsiteX1" fmla="*/ 186745 w 1689294"/>
                  <a:gd name="connsiteY1" fmla="*/ 34868 h 947134"/>
                  <a:gd name="connsiteX2" fmla="*/ 166827 w 1689294"/>
                  <a:gd name="connsiteY2" fmla="*/ 82160 h 947134"/>
                  <a:gd name="connsiteX3" fmla="*/ 166827 w 1689294"/>
                  <a:gd name="connsiteY3" fmla="*/ 561308 h 947134"/>
                  <a:gd name="connsiteX4" fmla="*/ 163092 w 1689294"/>
                  <a:gd name="connsiteY4" fmla="*/ 567530 h 947134"/>
                  <a:gd name="connsiteX5" fmla="*/ 22424 w 1689294"/>
                  <a:gd name="connsiteY5" fmla="*/ 642203 h 947134"/>
                  <a:gd name="connsiteX6" fmla="*/ 163092 w 1689294"/>
                  <a:gd name="connsiteY6" fmla="*/ 725587 h 947134"/>
                  <a:gd name="connsiteX7" fmla="*/ 166827 w 1689294"/>
                  <a:gd name="connsiteY7" fmla="*/ 731809 h 947134"/>
                  <a:gd name="connsiteX8" fmla="*/ 166827 w 1689294"/>
                  <a:gd name="connsiteY8" fmla="*/ 864975 h 947134"/>
                  <a:gd name="connsiteX9" fmla="*/ 186745 w 1689294"/>
                  <a:gd name="connsiteY9" fmla="*/ 912268 h 947134"/>
                  <a:gd name="connsiteX10" fmla="*/ 234049 w 1689294"/>
                  <a:gd name="connsiteY10" fmla="*/ 932180 h 947134"/>
                  <a:gd name="connsiteX11" fmla="*/ 1608367 w 1689294"/>
                  <a:gd name="connsiteY11" fmla="*/ 932180 h 947134"/>
                  <a:gd name="connsiteX12" fmla="*/ 1654426 w 1689294"/>
                  <a:gd name="connsiteY12" fmla="*/ 912268 h 947134"/>
                  <a:gd name="connsiteX13" fmla="*/ 1674344 w 1689294"/>
                  <a:gd name="connsiteY13" fmla="*/ 864975 h 947134"/>
                  <a:gd name="connsiteX14" fmla="*/ 1674344 w 1689294"/>
                  <a:gd name="connsiteY14" fmla="*/ 82160 h 947134"/>
                  <a:gd name="connsiteX15" fmla="*/ 1654426 w 1689294"/>
                  <a:gd name="connsiteY15" fmla="*/ 34868 h 947134"/>
                  <a:gd name="connsiteX16" fmla="*/ 1608367 w 1689294"/>
                  <a:gd name="connsiteY16" fmla="*/ 14955 h 947134"/>
                  <a:gd name="connsiteX17" fmla="*/ 234036 w 1689294"/>
                  <a:gd name="connsiteY17" fmla="*/ 0 h 947134"/>
                  <a:gd name="connsiteX18" fmla="*/ 1608377 w 1689294"/>
                  <a:gd name="connsiteY18" fmla="*/ 0 h 947134"/>
                  <a:gd name="connsiteX19" fmla="*/ 1665641 w 1689294"/>
                  <a:gd name="connsiteY19" fmla="*/ 23647 h 947134"/>
                  <a:gd name="connsiteX20" fmla="*/ 1689294 w 1689294"/>
                  <a:gd name="connsiteY20" fmla="*/ 82143 h 947134"/>
                  <a:gd name="connsiteX21" fmla="*/ 1689294 w 1689294"/>
                  <a:gd name="connsiteY21" fmla="*/ 864991 h 947134"/>
                  <a:gd name="connsiteX22" fmla="*/ 1665641 w 1689294"/>
                  <a:gd name="connsiteY22" fmla="*/ 923487 h 947134"/>
                  <a:gd name="connsiteX23" fmla="*/ 1608377 w 1689294"/>
                  <a:gd name="connsiteY23" fmla="*/ 947134 h 947134"/>
                  <a:gd name="connsiteX24" fmla="*/ 234036 w 1689294"/>
                  <a:gd name="connsiteY24" fmla="*/ 947134 h 947134"/>
                  <a:gd name="connsiteX25" fmla="*/ 176772 w 1689294"/>
                  <a:gd name="connsiteY25" fmla="*/ 923487 h 947134"/>
                  <a:gd name="connsiteX26" fmla="*/ 151875 w 1689294"/>
                  <a:gd name="connsiteY26" fmla="*/ 864991 h 947134"/>
                  <a:gd name="connsiteX27" fmla="*/ 151875 w 1689294"/>
                  <a:gd name="connsiteY27" fmla="*/ 735554 h 947134"/>
                  <a:gd name="connsiteX28" fmla="*/ 3735 w 1689294"/>
                  <a:gd name="connsiteY28" fmla="*/ 648432 h 947134"/>
                  <a:gd name="connsiteX29" fmla="*/ 0 w 1689294"/>
                  <a:gd name="connsiteY29" fmla="*/ 642209 h 947134"/>
                  <a:gd name="connsiteX30" fmla="*/ 3735 w 1689294"/>
                  <a:gd name="connsiteY30" fmla="*/ 635986 h 947134"/>
                  <a:gd name="connsiteX31" fmla="*/ 151875 w 1689294"/>
                  <a:gd name="connsiteY31" fmla="*/ 556333 h 947134"/>
                  <a:gd name="connsiteX32" fmla="*/ 151875 w 1689294"/>
                  <a:gd name="connsiteY32" fmla="*/ 82143 h 947134"/>
                  <a:gd name="connsiteX33" fmla="*/ 176772 w 1689294"/>
                  <a:gd name="connsiteY33" fmla="*/ 23647 h 947134"/>
                  <a:gd name="connsiteX34" fmla="*/ 234036 w 1689294"/>
                  <a:gd name="connsiteY34" fmla="*/ 0 h 947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89294" h="947134">
                    <a:moveTo>
                      <a:pt x="234049" y="14955"/>
                    </a:moveTo>
                    <a:cubicBezTo>
                      <a:pt x="216621" y="14955"/>
                      <a:pt x="199193" y="21178"/>
                      <a:pt x="186745" y="34868"/>
                    </a:cubicBezTo>
                    <a:cubicBezTo>
                      <a:pt x="174296" y="47313"/>
                      <a:pt x="166827" y="64737"/>
                      <a:pt x="166827" y="82160"/>
                    </a:cubicBezTo>
                    <a:lnTo>
                      <a:pt x="166827" y="561308"/>
                    </a:lnTo>
                    <a:cubicBezTo>
                      <a:pt x="166827" y="563797"/>
                      <a:pt x="165582" y="566286"/>
                      <a:pt x="163092" y="567530"/>
                    </a:cubicBezTo>
                    <a:lnTo>
                      <a:pt x="22424" y="642203"/>
                    </a:lnTo>
                    <a:lnTo>
                      <a:pt x="163092" y="725587"/>
                    </a:lnTo>
                    <a:cubicBezTo>
                      <a:pt x="165582" y="726831"/>
                      <a:pt x="166827" y="729320"/>
                      <a:pt x="166827" y="731809"/>
                    </a:cubicBezTo>
                    <a:lnTo>
                      <a:pt x="166827" y="864975"/>
                    </a:lnTo>
                    <a:cubicBezTo>
                      <a:pt x="166827" y="882399"/>
                      <a:pt x="174296" y="899822"/>
                      <a:pt x="186745" y="912268"/>
                    </a:cubicBezTo>
                    <a:cubicBezTo>
                      <a:pt x="199193" y="925958"/>
                      <a:pt x="216621" y="932180"/>
                      <a:pt x="234049" y="932180"/>
                    </a:cubicBezTo>
                    <a:lnTo>
                      <a:pt x="1608367" y="932180"/>
                    </a:lnTo>
                    <a:cubicBezTo>
                      <a:pt x="1624550" y="932180"/>
                      <a:pt x="1643223" y="925958"/>
                      <a:pt x="1654426" y="912268"/>
                    </a:cubicBezTo>
                    <a:cubicBezTo>
                      <a:pt x="1668120" y="899822"/>
                      <a:pt x="1674344" y="882399"/>
                      <a:pt x="1674344" y="864975"/>
                    </a:cubicBezTo>
                    <a:lnTo>
                      <a:pt x="1674344" y="82160"/>
                    </a:lnTo>
                    <a:cubicBezTo>
                      <a:pt x="1674344" y="64737"/>
                      <a:pt x="1668120" y="47313"/>
                      <a:pt x="1654426" y="34868"/>
                    </a:cubicBezTo>
                    <a:cubicBezTo>
                      <a:pt x="1643223" y="21178"/>
                      <a:pt x="1624550" y="14955"/>
                      <a:pt x="1608367" y="14955"/>
                    </a:cubicBezTo>
                    <a:close/>
                    <a:moveTo>
                      <a:pt x="234036" y="0"/>
                    </a:moveTo>
                    <a:lnTo>
                      <a:pt x="1608377" y="0"/>
                    </a:lnTo>
                    <a:cubicBezTo>
                      <a:pt x="1629540" y="0"/>
                      <a:pt x="1650703" y="8712"/>
                      <a:pt x="1665641" y="23647"/>
                    </a:cubicBezTo>
                    <a:cubicBezTo>
                      <a:pt x="1680580" y="39827"/>
                      <a:pt x="1689294" y="59741"/>
                      <a:pt x="1689294" y="82143"/>
                    </a:cubicBezTo>
                    <a:lnTo>
                      <a:pt x="1689294" y="864991"/>
                    </a:lnTo>
                    <a:cubicBezTo>
                      <a:pt x="1689294" y="886149"/>
                      <a:pt x="1680580" y="907307"/>
                      <a:pt x="1665641" y="923487"/>
                    </a:cubicBezTo>
                    <a:cubicBezTo>
                      <a:pt x="1650703" y="938422"/>
                      <a:pt x="1629540" y="947134"/>
                      <a:pt x="1608377" y="947134"/>
                    </a:cubicBezTo>
                    <a:lnTo>
                      <a:pt x="234036" y="947134"/>
                    </a:lnTo>
                    <a:cubicBezTo>
                      <a:pt x="211629" y="947134"/>
                      <a:pt x="191711" y="938422"/>
                      <a:pt x="176772" y="923487"/>
                    </a:cubicBezTo>
                    <a:cubicBezTo>
                      <a:pt x="160589" y="907307"/>
                      <a:pt x="151875" y="886149"/>
                      <a:pt x="151875" y="864991"/>
                    </a:cubicBezTo>
                    <a:lnTo>
                      <a:pt x="151875" y="735554"/>
                    </a:lnTo>
                    <a:lnTo>
                      <a:pt x="3735" y="648432"/>
                    </a:lnTo>
                    <a:cubicBezTo>
                      <a:pt x="1245" y="647188"/>
                      <a:pt x="0" y="644699"/>
                      <a:pt x="0" y="642209"/>
                    </a:cubicBezTo>
                    <a:cubicBezTo>
                      <a:pt x="0" y="639720"/>
                      <a:pt x="1245" y="637231"/>
                      <a:pt x="3735" y="635986"/>
                    </a:cubicBezTo>
                    <a:lnTo>
                      <a:pt x="151875" y="556333"/>
                    </a:lnTo>
                    <a:lnTo>
                      <a:pt x="151875" y="82143"/>
                    </a:lnTo>
                    <a:cubicBezTo>
                      <a:pt x="151875" y="59741"/>
                      <a:pt x="160589" y="39827"/>
                      <a:pt x="176772" y="23647"/>
                    </a:cubicBezTo>
                    <a:cubicBezTo>
                      <a:pt x="191711" y="8712"/>
                      <a:pt x="211629" y="0"/>
                      <a:pt x="2340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FB20C8B-30C3-9447-9E41-454E249F65CE}"/>
                  </a:ext>
                </a:extLst>
              </p:cNvPr>
              <p:cNvSpPr/>
              <p:nvPr/>
            </p:nvSpPr>
            <p:spPr>
              <a:xfrm>
                <a:off x="10186839" y="4299491"/>
                <a:ext cx="575556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3" h="11">
                    <a:moveTo>
                      <a:pt x="456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456" y="0"/>
                    </a:lnTo>
                    <a:cubicBezTo>
                      <a:pt x="460" y="0"/>
                      <a:pt x="463" y="2"/>
                      <a:pt x="463" y="6"/>
                    </a:cubicBezTo>
                    <a:cubicBezTo>
                      <a:pt x="463" y="9"/>
                      <a:pt x="460" y="11"/>
                      <a:pt x="45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AD22D06C-4EFC-8B44-9F23-C3EAFE4223F7}"/>
                  </a:ext>
                </a:extLst>
              </p:cNvPr>
              <p:cNvSpPr/>
              <p:nvPr/>
            </p:nvSpPr>
            <p:spPr>
              <a:xfrm>
                <a:off x="10186839" y="4517581"/>
                <a:ext cx="1010337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11">
                    <a:moveTo>
                      <a:pt x="806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806" y="0"/>
                    </a:lnTo>
                    <a:cubicBezTo>
                      <a:pt x="809" y="0"/>
                      <a:pt x="812" y="2"/>
                      <a:pt x="812" y="5"/>
                    </a:cubicBezTo>
                    <a:cubicBezTo>
                      <a:pt x="812" y="9"/>
                      <a:pt x="809" y="11"/>
                      <a:pt x="806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BF714841-D1BD-7644-9D19-7C096CF55E49}"/>
                  </a:ext>
                </a:extLst>
              </p:cNvPr>
              <p:cNvSpPr/>
              <p:nvPr/>
            </p:nvSpPr>
            <p:spPr>
              <a:xfrm>
                <a:off x="10186839" y="4734425"/>
                <a:ext cx="101033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12">
                    <a:moveTo>
                      <a:pt x="806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806" y="0"/>
                    </a:lnTo>
                    <a:cubicBezTo>
                      <a:pt x="809" y="0"/>
                      <a:pt x="812" y="3"/>
                      <a:pt x="812" y="6"/>
                    </a:cubicBezTo>
                    <a:cubicBezTo>
                      <a:pt x="812" y="9"/>
                      <a:pt x="809" y="12"/>
                      <a:pt x="806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9A254DC-5A89-1E4A-98C3-E95A3962F0C7}"/>
                </a:ext>
              </a:extLst>
            </p:cNvPr>
            <p:cNvGrpSpPr/>
            <p:nvPr/>
          </p:nvGrpSpPr>
          <p:grpSpPr>
            <a:xfrm>
              <a:off x="5817851" y="4232195"/>
              <a:ext cx="2171415" cy="3202805"/>
              <a:chOff x="5817851" y="4232195"/>
              <a:chExt cx="2171415" cy="3202805"/>
            </a:xfrm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FF60A0B5-2E28-014A-9EAC-B8D159EFEEC0}"/>
                  </a:ext>
                </a:extLst>
              </p:cNvPr>
              <p:cNvSpPr/>
              <p:nvPr/>
            </p:nvSpPr>
            <p:spPr>
              <a:xfrm>
                <a:off x="5817851" y="4232195"/>
                <a:ext cx="2171415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4" h="250">
                    <a:moveTo>
                      <a:pt x="1714" y="30"/>
                    </a:moveTo>
                    <a:cubicBezTo>
                      <a:pt x="1694" y="11"/>
                      <a:pt x="1668" y="0"/>
                      <a:pt x="1641" y="0"/>
                    </a:cubicBezTo>
                    <a:lnTo>
                      <a:pt x="103" y="0"/>
                    </a:lnTo>
                    <a:cubicBezTo>
                      <a:pt x="76" y="0"/>
                      <a:pt x="50" y="11"/>
                      <a:pt x="30" y="30"/>
                    </a:cubicBezTo>
                    <a:cubicBezTo>
                      <a:pt x="11" y="49"/>
                      <a:pt x="0" y="76"/>
                      <a:pt x="0" y="103"/>
                    </a:cubicBezTo>
                    <a:lnTo>
                      <a:pt x="0" y="244"/>
                    </a:lnTo>
                    <a:cubicBezTo>
                      <a:pt x="0" y="247"/>
                      <a:pt x="3" y="250"/>
                      <a:pt x="6" y="250"/>
                    </a:cubicBezTo>
                    <a:lnTo>
                      <a:pt x="1738" y="250"/>
                    </a:lnTo>
                    <a:cubicBezTo>
                      <a:pt x="1741" y="250"/>
                      <a:pt x="1744" y="247"/>
                      <a:pt x="1744" y="244"/>
                    </a:cubicBezTo>
                    <a:lnTo>
                      <a:pt x="1744" y="103"/>
                    </a:lnTo>
                    <a:cubicBezTo>
                      <a:pt x="1744" y="76"/>
                      <a:pt x="1733" y="49"/>
                      <a:pt x="1714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D4262E97-EF3C-834A-B8C9-3DF59416CDA3}"/>
                  </a:ext>
                </a:extLst>
              </p:cNvPr>
              <p:cNvSpPr/>
              <p:nvPr/>
            </p:nvSpPr>
            <p:spPr>
              <a:xfrm>
                <a:off x="5825322" y="4536275"/>
                <a:ext cx="2156465" cy="28912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2" h="2321">
                    <a:moveTo>
                      <a:pt x="0" y="0"/>
                    </a:moveTo>
                    <a:lnTo>
                      <a:pt x="0" y="1041"/>
                    </a:lnTo>
                    <a:lnTo>
                      <a:pt x="0" y="2224"/>
                    </a:lnTo>
                    <a:cubicBezTo>
                      <a:pt x="0" y="2251"/>
                      <a:pt x="11" y="2275"/>
                      <a:pt x="29" y="2293"/>
                    </a:cubicBezTo>
                    <a:cubicBezTo>
                      <a:pt x="46" y="2310"/>
                      <a:pt x="70" y="2321"/>
                      <a:pt x="97" y="2321"/>
                    </a:cubicBezTo>
                    <a:lnTo>
                      <a:pt x="866" y="2321"/>
                    </a:lnTo>
                    <a:lnTo>
                      <a:pt x="1635" y="2321"/>
                    </a:lnTo>
                    <a:cubicBezTo>
                      <a:pt x="1662" y="2321"/>
                      <a:pt x="1686" y="2310"/>
                      <a:pt x="1703" y="2293"/>
                    </a:cubicBezTo>
                    <a:cubicBezTo>
                      <a:pt x="1721" y="2275"/>
                      <a:pt x="1732" y="2251"/>
                      <a:pt x="1732" y="2224"/>
                    </a:cubicBezTo>
                    <a:lnTo>
                      <a:pt x="1732" y="1041"/>
                    </a:lnTo>
                    <a:lnTo>
                      <a:pt x="173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CD8EE6DB-F277-4244-AC94-6B6C772B1F54}"/>
                  </a:ext>
                </a:extLst>
              </p:cNvPr>
              <p:cNvSpPr/>
              <p:nvPr/>
            </p:nvSpPr>
            <p:spPr>
              <a:xfrm>
                <a:off x="5817851" y="4528797"/>
                <a:ext cx="2171415" cy="2906203"/>
              </a:xfrm>
              <a:custGeom>
                <a:avLst/>
                <a:gdLst>
                  <a:gd name="connsiteX0" fmla="*/ 14949 w 2171415"/>
                  <a:gd name="connsiteY0" fmla="*/ 14955 h 2906203"/>
                  <a:gd name="connsiteX1" fmla="*/ 14949 w 2171415"/>
                  <a:gd name="connsiteY1" fmla="*/ 2777892 h 2906203"/>
                  <a:gd name="connsiteX2" fmla="*/ 48566 w 2171415"/>
                  <a:gd name="connsiteY2" fmla="*/ 2857616 h 2906203"/>
                  <a:gd name="connsiteX3" fmla="*/ 128250 w 2171415"/>
                  <a:gd name="connsiteY3" fmla="*/ 2891249 h 2906203"/>
                  <a:gd name="connsiteX4" fmla="*/ 2043164 w 2171415"/>
                  <a:gd name="connsiteY4" fmla="*/ 2891249 h 2906203"/>
                  <a:gd name="connsiteX5" fmla="*/ 2122848 w 2171415"/>
                  <a:gd name="connsiteY5" fmla="*/ 2857616 h 2906203"/>
                  <a:gd name="connsiteX6" fmla="*/ 2156465 w 2171415"/>
                  <a:gd name="connsiteY6" fmla="*/ 2777892 h 2906203"/>
                  <a:gd name="connsiteX7" fmla="*/ 2156465 w 2171415"/>
                  <a:gd name="connsiteY7" fmla="*/ 14955 h 2906203"/>
                  <a:gd name="connsiteX8" fmla="*/ 7471 w 2171415"/>
                  <a:gd name="connsiteY8" fmla="*/ 0 h 2906203"/>
                  <a:gd name="connsiteX9" fmla="*/ 2163945 w 2171415"/>
                  <a:gd name="connsiteY9" fmla="*/ 0 h 2906203"/>
                  <a:gd name="connsiteX10" fmla="*/ 2171415 w 2171415"/>
                  <a:gd name="connsiteY10" fmla="*/ 7474 h 2906203"/>
                  <a:gd name="connsiteX11" fmla="*/ 2171415 w 2171415"/>
                  <a:gd name="connsiteY11" fmla="*/ 2777897 h 2906203"/>
                  <a:gd name="connsiteX12" fmla="*/ 2134063 w 2171415"/>
                  <a:gd name="connsiteY12" fmla="*/ 2868832 h 2906203"/>
                  <a:gd name="connsiteX13" fmla="*/ 2043172 w 2171415"/>
                  <a:gd name="connsiteY13" fmla="*/ 2906203 h 2906203"/>
                  <a:gd name="connsiteX14" fmla="*/ 128243 w 2171415"/>
                  <a:gd name="connsiteY14" fmla="*/ 2906203 h 2906203"/>
                  <a:gd name="connsiteX15" fmla="*/ 37353 w 2171415"/>
                  <a:gd name="connsiteY15" fmla="*/ 2868832 h 2906203"/>
                  <a:gd name="connsiteX16" fmla="*/ 0 w 2171415"/>
                  <a:gd name="connsiteY16" fmla="*/ 2777897 h 2906203"/>
                  <a:gd name="connsiteX17" fmla="*/ 0 w 2171415"/>
                  <a:gd name="connsiteY17" fmla="*/ 7474 h 2906203"/>
                  <a:gd name="connsiteX18" fmla="*/ 7471 w 2171415"/>
                  <a:gd name="connsiteY18" fmla="*/ 0 h 290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71415" h="2906203">
                    <a:moveTo>
                      <a:pt x="14949" y="14955"/>
                    </a:moveTo>
                    <a:lnTo>
                      <a:pt x="14949" y="2777892"/>
                    </a:lnTo>
                    <a:cubicBezTo>
                      <a:pt x="14949" y="2807788"/>
                      <a:pt x="26155" y="2836439"/>
                      <a:pt x="48566" y="2857616"/>
                    </a:cubicBezTo>
                    <a:cubicBezTo>
                      <a:pt x="69732" y="2878792"/>
                      <a:pt x="98369" y="2891249"/>
                      <a:pt x="128250" y="2891249"/>
                    </a:cubicBezTo>
                    <a:lnTo>
                      <a:pt x="2043164" y="2891249"/>
                    </a:lnTo>
                    <a:cubicBezTo>
                      <a:pt x="2073046" y="2891249"/>
                      <a:pt x="2101682" y="2878792"/>
                      <a:pt x="2122848" y="2857616"/>
                    </a:cubicBezTo>
                    <a:cubicBezTo>
                      <a:pt x="2145260" y="2836439"/>
                      <a:pt x="2156465" y="2807788"/>
                      <a:pt x="2156465" y="2777892"/>
                    </a:cubicBezTo>
                    <a:lnTo>
                      <a:pt x="2156465" y="14955"/>
                    </a:lnTo>
                    <a:close/>
                    <a:moveTo>
                      <a:pt x="7471" y="0"/>
                    </a:moveTo>
                    <a:lnTo>
                      <a:pt x="2163945" y="0"/>
                    </a:lnTo>
                    <a:cubicBezTo>
                      <a:pt x="2167680" y="0"/>
                      <a:pt x="2171415" y="2492"/>
                      <a:pt x="2171415" y="7474"/>
                    </a:cubicBezTo>
                    <a:lnTo>
                      <a:pt x="2171415" y="2777897"/>
                    </a:lnTo>
                    <a:cubicBezTo>
                      <a:pt x="2171415" y="2811530"/>
                      <a:pt x="2157719" y="2843918"/>
                      <a:pt x="2134063" y="2868832"/>
                    </a:cubicBezTo>
                    <a:cubicBezTo>
                      <a:pt x="2109161" y="2892500"/>
                      <a:pt x="2076789" y="2906203"/>
                      <a:pt x="2043172" y="2906203"/>
                    </a:cubicBezTo>
                    <a:lnTo>
                      <a:pt x="128243" y="2906203"/>
                    </a:lnTo>
                    <a:cubicBezTo>
                      <a:pt x="94626" y="2906203"/>
                      <a:pt x="62254" y="2892500"/>
                      <a:pt x="37353" y="2868832"/>
                    </a:cubicBezTo>
                    <a:cubicBezTo>
                      <a:pt x="13696" y="2843918"/>
                      <a:pt x="0" y="2811530"/>
                      <a:pt x="0" y="2777897"/>
                    </a:cubicBezTo>
                    <a:lnTo>
                      <a:pt x="0" y="7474"/>
                    </a:lnTo>
                    <a:cubicBezTo>
                      <a:pt x="0" y="2492"/>
                      <a:pt x="3735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CAA7A49C-3BE1-4C46-B97A-21E72FCF9D97}"/>
                  </a:ext>
                </a:extLst>
              </p:cNvPr>
              <p:cNvSpPr/>
              <p:nvPr/>
            </p:nvSpPr>
            <p:spPr>
              <a:xfrm>
                <a:off x="6033373" y="4718224"/>
                <a:ext cx="908182" cy="578250"/>
              </a:xfrm>
              <a:custGeom>
                <a:avLst/>
                <a:gdLst>
                  <a:gd name="connsiteX0" fmla="*/ 90835 w 908182"/>
                  <a:gd name="connsiteY0" fmla="*/ 14955 h 578250"/>
                  <a:gd name="connsiteX1" fmla="*/ 37342 w 908182"/>
                  <a:gd name="connsiteY1" fmla="*/ 37337 h 578250"/>
                  <a:gd name="connsiteX2" fmla="*/ 14949 w 908182"/>
                  <a:gd name="connsiteY2" fmla="*/ 90803 h 578250"/>
                  <a:gd name="connsiteX3" fmla="*/ 14949 w 908182"/>
                  <a:gd name="connsiteY3" fmla="*/ 487449 h 578250"/>
                  <a:gd name="connsiteX4" fmla="*/ 37342 w 908182"/>
                  <a:gd name="connsiteY4" fmla="*/ 540915 h 578250"/>
                  <a:gd name="connsiteX5" fmla="*/ 90835 w 908182"/>
                  <a:gd name="connsiteY5" fmla="*/ 563296 h 578250"/>
                  <a:gd name="connsiteX6" fmla="*/ 818591 w 908182"/>
                  <a:gd name="connsiteY6" fmla="*/ 563296 h 578250"/>
                  <a:gd name="connsiteX7" fmla="*/ 870840 w 908182"/>
                  <a:gd name="connsiteY7" fmla="*/ 540915 h 578250"/>
                  <a:gd name="connsiteX8" fmla="*/ 893232 w 908182"/>
                  <a:gd name="connsiteY8" fmla="*/ 487449 h 578250"/>
                  <a:gd name="connsiteX9" fmla="*/ 893232 w 908182"/>
                  <a:gd name="connsiteY9" fmla="*/ 90803 h 578250"/>
                  <a:gd name="connsiteX10" fmla="*/ 870840 w 908182"/>
                  <a:gd name="connsiteY10" fmla="*/ 37337 h 578250"/>
                  <a:gd name="connsiteX11" fmla="*/ 818591 w 908182"/>
                  <a:gd name="connsiteY11" fmla="*/ 14955 h 578250"/>
                  <a:gd name="connsiteX12" fmla="*/ 90818 w 908182"/>
                  <a:gd name="connsiteY12" fmla="*/ 0 h 578250"/>
                  <a:gd name="connsiteX13" fmla="*/ 818608 w 908182"/>
                  <a:gd name="connsiteY13" fmla="*/ 0 h 578250"/>
                  <a:gd name="connsiteX14" fmla="*/ 882056 w 908182"/>
                  <a:gd name="connsiteY14" fmla="*/ 26115 h 578250"/>
                  <a:gd name="connsiteX15" fmla="*/ 908182 w 908182"/>
                  <a:gd name="connsiteY15" fmla="*/ 90779 h 578250"/>
                  <a:gd name="connsiteX16" fmla="*/ 908182 w 908182"/>
                  <a:gd name="connsiteY16" fmla="*/ 487471 h 578250"/>
                  <a:gd name="connsiteX17" fmla="*/ 882056 w 908182"/>
                  <a:gd name="connsiteY17" fmla="*/ 552136 h 578250"/>
                  <a:gd name="connsiteX18" fmla="*/ 818608 w 908182"/>
                  <a:gd name="connsiteY18" fmla="*/ 578250 h 578250"/>
                  <a:gd name="connsiteX19" fmla="*/ 90818 w 908182"/>
                  <a:gd name="connsiteY19" fmla="*/ 578250 h 578250"/>
                  <a:gd name="connsiteX20" fmla="*/ 27370 w 908182"/>
                  <a:gd name="connsiteY20" fmla="*/ 552136 h 578250"/>
                  <a:gd name="connsiteX21" fmla="*/ 0 w 908182"/>
                  <a:gd name="connsiteY21" fmla="*/ 487471 h 578250"/>
                  <a:gd name="connsiteX22" fmla="*/ 0 w 908182"/>
                  <a:gd name="connsiteY22" fmla="*/ 90779 h 578250"/>
                  <a:gd name="connsiteX23" fmla="*/ 27370 w 908182"/>
                  <a:gd name="connsiteY23" fmla="*/ 26115 h 578250"/>
                  <a:gd name="connsiteX24" fmla="*/ 90818 w 908182"/>
                  <a:gd name="connsiteY24" fmla="*/ 0 h 57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08182" h="578250">
                    <a:moveTo>
                      <a:pt x="90835" y="14955"/>
                    </a:moveTo>
                    <a:cubicBezTo>
                      <a:pt x="69686" y="14955"/>
                      <a:pt x="51026" y="23659"/>
                      <a:pt x="37342" y="37337"/>
                    </a:cubicBezTo>
                    <a:cubicBezTo>
                      <a:pt x="22413" y="51014"/>
                      <a:pt x="14949" y="69665"/>
                      <a:pt x="14949" y="90803"/>
                    </a:cubicBezTo>
                    <a:lnTo>
                      <a:pt x="14949" y="487449"/>
                    </a:lnTo>
                    <a:cubicBezTo>
                      <a:pt x="14949" y="508586"/>
                      <a:pt x="22413" y="527238"/>
                      <a:pt x="37342" y="540915"/>
                    </a:cubicBezTo>
                    <a:cubicBezTo>
                      <a:pt x="51026" y="555836"/>
                      <a:pt x="69686" y="563296"/>
                      <a:pt x="90835" y="563296"/>
                    </a:cubicBezTo>
                    <a:lnTo>
                      <a:pt x="818591" y="563296"/>
                    </a:lnTo>
                    <a:cubicBezTo>
                      <a:pt x="837251" y="563296"/>
                      <a:pt x="857155" y="555836"/>
                      <a:pt x="870840" y="540915"/>
                    </a:cubicBezTo>
                    <a:cubicBezTo>
                      <a:pt x="885768" y="527238"/>
                      <a:pt x="893232" y="508586"/>
                      <a:pt x="893232" y="487449"/>
                    </a:cubicBezTo>
                    <a:lnTo>
                      <a:pt x="893232" y="90803"/>
                    </a:lnTo>
                    <a:cubicBezTo>
                      <a:pt x="893232" y="69665"/>
                      <a:pt x="885768" y="51014"/>
                      <a:pt x="870840" y="37337"/>
                    </a:cubicBezTo>
                    <a:cubicBezTo>
                      <a:pt x="857155" y="23659"/>
                      <a:pt x="837251" y="14955"/>
                      <a:pt x="818591" y="14955"/>
                    </a:cubicBezTo>
                    <a:close/>
                    <a:moveTo>
                      <a:pt x="90818" y="0"/>
                    </a:moveTo>
                    <a:lnTo>
                      <a:pt x="818608" y="0"/>
                    </a:lnTo>
                    <a:cubicBezTo>
                      <a:pt x="841002" y="0"/>
                      <a:pt x="864639" y="9949"/>
                      <a:pt x="882056" y="26115"/>
                    </a:cubicBezTo>
                    <a:cubicBezTo>
                      <a:pt x="898230" y="43524"/>
                      <a:pt x="908182" y="67152"/>
                      <a:pt x="908182" y="90779"/>
                    </a:cubicBezTo>
                    <a:lnTo>
                      <a:pt x="908182" y="487471"/>
                    </a:lnTo>
                    <a:cubicBezTo>
                      <a:pt x="908182" y="512342"/>
                      <a:pt x="898230" y="534726"/>
                      <a:pt x="882056" y="552136"/>
                    </a:cubicBezTo>
                    <a:cubicBezTo>
                      <a:pt x="864639" y="569545"/>
                      <a:pt x="841002" y="578250"/>
                      <a:pt x="818608" y="578250"/>
                    </a:cubicBezTo>
                    <a:lnTo>
                      <a:pt x="90818" y="578250"/>
                    </a:lnTo>
                    <a:cubicBezTo>
                      <a:pt x="65937" y="578250"/>
                      <a:pt x="43543" y="569545"/>
                      <a:pt x="27370" y="552136"/>
                    </a:cubicBezTo>
                    <a:cubicBezTo>
                      <a:pt x="8709" y="534726"/>
                      <a:pt x="0" y="512342"/>
                      <a:pt x="0" y="487471"/>
                    </a:cubicBezTo>
                    <a:lnTo>
                      <a:pt x="0" y="90779"/>
                    </a:lnTo>
                    <a:cubicBezTo>
                      <a:pt x="0" y="67152"/>
                      <a:pt x="8709" y="43524"/>
                      <a:pt x="27370" y="26115"/>
                    </a:cubicBezTo>
                    <a:cubicBezTo>
                      <a:pt x="43543" y="9949"/>
                      <a:pt x="65937" y="0"/>
                      <a:pt x="908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71A0D379-166E-1645-A35B-E3C0BFD8180A}"/>
                  </a:ext>
                </a:extLst>
              </p:cNvPr>
              <p:cNvSpPr/>
              <p:nvPr/>
            </p:nvSpPr>
            <p:spPr>
              <a:xfrm>
                <a:off x="6033373" y="5518303"/>
                <a:ext cx="1740371" cy="763939"/>
              </a:xfrm>
              <a:custGeom>
                <a:avLst/>
                <a:gdLst>
                  <a:gd name="connsiteX0" fmla="*/ 90887 w 1740371"/>
                  <a:gd name="connsiteY0" fmla="*/ 14955 h 763939"/>
                  <a:gd name="connsiteX1" fmla="*/ 37357 w 1740371"/>
                  <a:gd name="connsiteY1" fmla="*/ 37349 h 763939"/>
                  <a:gd name="connsiteX2" fmla="*/ 14949 w 1740371"/>
                  <a:gd name="connsiteY2" fmla="*/ 90847 h 763939"/>
                  <a:gd name="connsiteX3" fmla="*/ 14949 w 1740371"/>
                  <a:gd name="connsiteY3" fmla="*/ 673095 h 763939"/>
                  <a:gd name="connsiteX4" fmla="*/ 37357 w 1740371"/>
                  <a:gd name="connsiteY4" fmla="*/ 727836 h 763939"/>
                  <a:gd name="connsiteX5" fmla="*/ 90887 w 1740371"/>
                  <a:gd name="connsiteY5" fmla="*/ 750230 h 763939"/>
                  <a:gd name="connsiteX6" fmla="*/ 1649483 w 1740371"/>
                  <a:gd name="connsiteY6" fmla="*/ 750230 h 763939"/>
                  <a:gd name="connsiteX7" fmla="*/ 1703013 w 1740371"/>
                  <a:gd name="connsiteY7" fmla="*/ 727836 h 763939"/>
                  <a:gd name="connsiteX8" fmla="*/ 1725421 w 1740371"/>
                  <a:gd name="connsiteY8" fmla="*/ 673095 h 763939"/>
                  <a:gd name="connsiteX9" fmla="*/ 1725421 w 1740371"/>
                  <a:gd name="connsiteY9" fmla="*/ 90847 h 763939"/>
                  <a:gd name="connsiteX10" fmla="*/ 1703013 w 1740371"/>
                  <a:gd name="connsiteY10" fmla="*/ 37349 h 763939"/>
                  <a:gd name="connsiteX11" fmla="*/ 1649483 w 1740371"/>
                  <a:gd name="connsiteY11" fmla="*/ 14955 h 763939"/>
                  <a:gd name="connsiteX12" fmla="*/ 90878 w 1740371"/>
                  <a:gd name="connsiteY12" fmla="*/ 0 h 763939"/>
                  <a:gd name="connsiteX13" fmla="*/ 1649493 w 1740371"/>
                  <a:gd name="connsiteY13" fmla="*/ 0 h 763939"/>
                  <a:gd name="connsiteX14" fmla="*/ 1714228 w 1740371"/>
                  <a:gd name="connsiteY14" fmla="*/ 27373 h 763939"/>
                  <a:gd name="connsiteX15" fmla="*/ 1740371 w 1740371"/>
                  <a:gd name="connsiteY15" fmla="*/ 90827 h 763939"/>
                  <a:gd name="connsiteX16" fmla="*/ 1740371 w 1740371"/>
                  <a:gd name="connsiteY16" fmla="*/ 673113 h 763939"/>
                  <a:gd name="connsiteX17" fmla="*/ 1714228 w 1740371"/>
                  <a:gd name="connsiteY17" fmla="*/ 737811 h 763939"/>
                  <a:gd name="connsiteX18" fmla="*/ 1649493 w 1740371"/>
                  <a:gd name="connsiteY18" fmla="*/ 763939 h 763939"/>
                  <a:gd name="connsiteX19" fmla="*/ 90878 w 1740371"/>
                  <a:gd name="connsiteY19" fmla="*/ 763939 h 763939"/>
                  <a:gd name="connsiteX20" fmla="*/ 27388 w 1740371"/>
                  <a:gd name="connsiteY20" fmla="*/ 737811 h 763939"/>
                  <a:gd name="connsiteX21" fmla="*/ 0 w 1740371"/>
                  <a:gd name="connsiteY21" fmla="*/ 673113 h 763939"/>
                  <a:gd name="connsiteX22" fmla="*/ 0 w 1740371"/>
                  <a:gd name="connsiteY22" fmla="*/ 90827 h 763939"/>
                  <a:gd name="connsiteX23" fmla="*/ 27388 w 1740371"/>
                  <a:gd name="connsiteY23" fmla="*/ 27373 h 763939"/>
                  <a:gd name="connsiteX24" fmla="*/ 90878 w 1740371"/>
                  <a:gd name="connsiteY24" fmla="*/ 0 h 76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40371" h="763939">
                    <a:moveTo>
                      <a:pt x="90887" y="14955"/>
                    </a:moveTo>
                    <a:cubicBezTo>
                      <a:pt x="69724" y="14955"/>
                      <a:pt x="51051" y="22420"/>
                      <a:pt x="37357" y="37349"/>
                    </a:cubicBezTo>
                    <a:cubicBezTo>
                      <a:pt x="22419" y="51035"/>
                      <a:pt x="14949" y="70941"/>
                      <a:pt x="14949" y="90847"/>
                    </a:cubicBezTo>
                    <a:lnTo>
                      <a:pt x="14949" y="673095"/>
                    </a:lnTo>
                    <a:cubicBezTo>
                      <a:pt x="14949" y="694245"/>
                      <a:pt x="22419" y="712907"/>
                      <a:pt x="37357" y="727836"/>
                    </a:cubicBezTo>
                    <a:cubicBezTo>
                      <a:pt x="51051" y="742765"/>
                      <a:pt x="69724" y="750230"/>
                      <a:pt x="90887" y="750230"/>
                    </a:cubicBezTo>
                    <a:lnTo>
                      <a:pt x="1649483" y="750230"/>
                    </a:lnTo>
                    <a:cubicBezTo>
                      <a:pt x="1669401" y="750230"/>
                      <a:pt x="1688075" y="742765"/>
                      <a:pt x="1703013" y="727836"/>
                    </a:cubicBezTo>
                    <a:cubicBezTo>
                      <a:pt x="1717952" y="712907"/>
                      <a:pt x="1725421" y="694245"/>
                      <a:pt x="1725421" y="673095"/>
                    </a:cubicBezTo>
                    <a:lnTo>
                      <a:pt x="1725421" y="90847"/>
                    </a:lnTo>
                    <a:cubicBezTo>
                      <a:pt x="1725421" y="70941"/>
                      <a:pt x="1717952" y="51035"/>
                      <a:pt x="1703013" y="37349"/>
                    </a:cubicBezTo>
                    <a:cubicBezTo>
                      <a:pt x="1688075" y="22420"/>
                      <a:pt x="1669401" y="14955"/>
                      <a:pt x="1649483" y="14955"/>
                    </a:cubicBezTo>
                    <a:close/>
                    <a:moveTo>
                      <a:pt x="90878" y="0"/>
                    </a:moveTo>
                    <a:lnTo>
                      <a:pt x="1649493" y="0"/>
                    </a:lnTo>
                    <a:cubicBezTo>
                      <a:pt x="1674391" y="0"/>
                      <a:pt x="1696800" y="9954"/>
                      <a:pt x="1714228" y="27373"/>
                    </a:cubicBezTo>
                    <a:cubicBezTo>
                      <a:pt x="1730412" y="43547"/>
                      <a:pt x="1740371" y="65943"/>
                      <a:pt x="1740371" y="90827"/>
                    </a:cubicBezTo>
                    <a:lnTo>
                      <a:pt x="1740371" y="673113"/>
                    </a:lnTo>
                    <a:cubicBezTo>
                      <a:pt x="1740371" y="697997"/>
                      <a:pt x="1730412" y="720392"/>
                      <a:pt x="1714228" y="737811"/>
                    </a:cubicBezTo>
                    <a:cubicBezTo>
                      <a:pt x="1696800" y="755230"/>
                      <a:pt x="1674391" y="763939"/>
                      <a:pt x="1649493" y="763939"/>
                    </a:cubicBezTo>
                    <a:lnTo>
                      <a:pt x="90878" y="763939"/>
                    </a:lnTo>
                    <a:cubicBezTo>
                      <a:pt x="65980" y="763939"/>
                      <a:pt x="43572" y="755230"/>
                      <a:pt x="27388" y="737811"/>
                    </a:cubicBezTo>
                    <a:cubicBezTo>
                      <a:pt x="8715" y="720392"/>
                      <a:pt x="0" y="697997"/>
                      <a:pt x="0" y="673113"/>
                    </a:cubicBezTo>
                    <a:lnTo>
                      <a:pt x="0" y="90827"/>
                    </a:lnTo>
                    <a:cubicBezTo>
                      <a:pt x="0" y="65943"/>
                      <a:pt x="8715" y="43547"/>
                      <a:pt x="27388" y="27373"/>
                    </a:cubicBezTo>
                    <a:cubicBezTo>
                      <a:pt x="43572" y="9954"/>
                      <a:pt x="65980" y="0"/>
                      <a:pt x="90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4CB75A08-EA5C-3440-B0D4-325E13B94445}"/>
                  </a:ext>
                </a:extLst>
              </p:cNvPr>
              <p:cNvSpPr/>
              <p:nvPr/>
            </p:nvSpPr>
            <p:spPr>
              <a:xfrm>
                <a:off x="6033373" y="6464192"/>
                <a:ext cx="1740371" cy="765185"/>
              </a:xfrm>
              <a:custGeom>
                <a:avLst/>
                <a:gdLst>
                  <a:gd name="connsiteX0" fmla="*/ 90887 w 1740371"/>
                  <a:gd name="connsiteY0" fmla="*/ 14954 h 765185"/>
                  <a:gd name="connsiteX1" fmla="*/ 37357 w 1740371"/>
                  <a:gd name="connsiteY1" fmla="*/ 37348 h 765185"/>
                  <a:gd name="connsiteX2" fmla="*/ 14949 w 1740371"/>
                  <a:gd name="connsiteY2" fmla="*/ 90846 h 765185"/>
                  <a:gd name="connsiteX3" fmla="*/ 14949 w 1740371"/>
                  <a:gd name="connsiteY3" fmla="*/ 674338 h 765185"/>
                  <a:gd name="connsiteX4" fmla="*/ 37357 w 1740371"/>
                  <a:gd name="connsiteY4" fmla="*/ 727835 h 765185"/>
                  <a:gd name="connsiteX5" fmla="*/ 90887 w 1740371"/>
                  <a:gd name="connsiteY5" fmla="*/ 750229 h 765185"/>
                  <a:gd name="connsiteX6" fmla="*/ 1649483 w 1740371"/>
                  <a:gd name="connsiteY6" fmla="*/ 750229 h 765185"/>
                  <a:gd name="connsiteX7" fmla="*/ 1703013 w 1740371"/>
                  <a:gd name="connsiteY7" fmla="*/ 727835 h 765185"/>
                  <a:gd name="connsiteX8" fmla="*/ 1725421 w 1740371"/>
                  <a:gd name="connsiteY8" fmla="*/ 674338 h 765185"/>
                  <a:gd name="connsiteX9" fmla="*/ 1725421 w 1740371"/>
                  <a:gd name="connsiteY9" fmla="*/ 90846 h 765185"/>
                  <a:gd name="connsiteX10" fmla="*/ 1703013 w 1740371"/>
                  <a:gd name="connsiteY10" fmla="*/ 37348 h 765185"/>
                  <a:gd name="connsiteX11" fmla="*/ 1649483 w 1740371"/>
                  <a:gd name="connsiteY11" fmla="*/ 14954 h 765185"/>
                  <a:gd name="connsiteX12" fmla="*/ 90878 w 1740371"/>
                  <a:gd name="connsiteY12" fmla="*/ 0 h 765185"/>
                  <a:gd name="connsiteX13" fmla="*/ 1649493 w 1740371"/>
                  <a:gd name="connsiteY13" fmla="*/ 0 h 765185"/>
                  <a:gd name="connsiteX14" fmla="*/ 1714228 w 1740371"/>
                  <a:gd name="connsiteY14" fmla="*/ 27373 h 765185"/>
                  <a:gd name="connsiteX15" fmla="*/ 1740371 w 1740371"/>
                  <a:gd name="connsiteY15" fmla="*/ 90827 h 765185"/>
                  <a:gd name="connsiteX16" fmla="*/ 1740371 w 1740371"/>
                  <a:gd name="connsiteY16" fmla="*/ 674358 h 765185"/>
                  <a:gd name="connsiteX17" fmla="*/ 1714228 w 1740371"/>
                  <a:gd name="connsiteY17" fmla="*/ 739057 h 765185"/>
                  <a:gd name="connsiteX18" fmla="*/ 1649493 w 1740371"/>
                  <a:gd name="connsiteY18" fmla="*/ 765185 h 765185"/>
                  <a:gd name="connsiteX19" fmla="*/ 90878 w 1740371"/>
                  <a:gd name="connsiteY19" fmla="*/ 765185 h 765185"/>
                  <a:gd name="connsiteX20" fmla="*/ 27388 w 1740371"/>
                  <a:gd name="connsiteY20" fmla="*/ 739057 h 765185"/>
                  <a:gd name="connsiteX21" fmla="*/ 0 w 1740371"/>
                  <a:gd name="connsiteY21" fmla="*/ 674358 h 765185"/>
                  <a:gd name="connsiteX22" fmla="*/ 0 w 1740371"/>
                  <a:gd name="connsiteY22" fmla="*/ 90827 h 765185"/>
                  <a:gd name="connsiteX23" fmla="*/ 27388 w 1740371"/>
                  <a:gd name="connsiteY23" fmla="*/ 27373 h 765185"/>
                  <a:gd name="connsiteX24" fmla="*/ 90878 w 1740371"/>
                  <a:gd name="connsiteY24" fmla="*/ 0 h 7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40371" h="765185">
                    <a:moveTo>
                      <a:pt x="90887" y="14954"/>
                    </a:moveTo>
                    <a:cubicBezTo>
                      <a:pt x="69724" y="14954"/>
                      <a:pt x="51051" y="23663"/>
                      <a:pt x="37357" y="37348"/>
                    </a:cubicBezTo>
                    <a:cubicBezTo>
                      <a:pt x="22419" y="51034"/>
                      <a:pt x="14949" y="69696"/>
                      <a:pt x="14949" y="90846"/>
                    </a:cubicBezTo>
                    <a:lnTo>
                      <a:pt x="14949" y="674338"/>
                    </a:lnTo>
                    <a:cubicBezTo>
                      <a:pt x="14949" y="694244"/>
                      <a:pt x="22419" y="712906"/>
                      <a:pt x="37357" y="727835"/>
                    </a:cubicBezTo>
                    <a:cubicBezTo>
                      <a:pt x="51051" y="741520"/>
                      <a:pt x="69724" y="750229"/>
                      <a:pt x="90887" y="750229"/>
                    </a:cubicBezTo>
                    <a:lnTo>
                      <a:pt x="1649483" y="750229"/>
                    </a:lnTo>
                    <a:cubicBezTo>
                      <a:pt x="1669401" y="750229"/>
                      <a:pt x="1688075" y="741520"/>
                      <a:pt x="1703013" y="727835"/>
                    </a:cubicBezTo>
                    <a:cubicBezTo>
                      <a:pt x="1717952" y="712906"/>
                      <a:pt x="1725421" y="694244"/>
                      <a:pt x="1725421" y="674338"/>
                    </a:cubicBezTo>
                    <a:lnTo>
                      <a:pt x="1725421" y="90846"/>
                    </a:lnTo>
                    <a:cubicBezTo>
                      <a:pt x="1725421" y="69696"/>
                      <a:pt x="1717952" y="51034"/>
                      <a:pt x="1703013" y="37348"/>
                    </a:cubicBezTo>
                    <a:cubicBezTo>
                      <a:pt x="1688075" y="23663"/>
                      <a:pt x="1669401" y="14954"/>
                      <a:pt x="1649483" y="14954"/>
                    </a:cubicBezTo>
                    <a:close/>
                    <a:moveTo>
                      <a:pt x="90878" y="0"/>
                    </a:moveTo>
                    <a:lnTo>
                      <a:pt x="1649493" y="0"/>
                    </a:lnTo>
                    <a:cubicBezTo>
                      <a:pt x="1674391" y="0"/>
                      <a:pt x="1696800" y="9954"/>
                      <a:pt x="1714228" y="27373"/>
                    </a:cubicBezTo>
                    <a:cubicBezTo>
                      <a:pt x="1730412" y="43547"/>
                      <a:pt x="1740371" y="67187"/>
                      <a:pt x="1740371" y="90827"/>
                    </a:cubicBezTo>
                    <a:lnTo>
                      <a:pt x="1740371" y="674358"/>
                    </a:lnTo>
                    <a:cubicBezTo>
                      <a:pt x="1740371" y="699242"/>
                      <a:pt x="1730412" y="720394"/>
                      <a:pt x="1714228" y="739057"/>
                    </a:cubicBezTo>
                    <a:cubicBezTo>
                      <a:pt x="1696800" y="755232"/>
                      <a:pt x="1674391" y="765185"/>
                      <a:pt x="1649493" y="765185"/>
                    </a:cubicBezTo>
                    <a:lnTo>
                      <a:pt x="90878" y="765185"/>
                    </a:lnTo>
                    <a:cubicBezTo>
                      <a:pt x="65980" y="765185"/>
                      <a:pt x="43572" y="755232"/>
                      <a:pt x="27388" y="739057"/>
                    </a:cubicBezTo>
                    <a:cubicBezTo>
                      <a:pt x="8715" y="720394"/>
                      <a:pt x="0" y="699242"/>
                      <a:pt x="0" y="674358"/>
                    </a:cubicBezTo>
                    <a:lnTo>
                      <a:pt x="0" y="90827"/>
                    </a:lnTo>
                    <a:cubicBezTo>
                      <a:pt x="0" y="67187"/>
                      <a:pt x="8715" y="43547"/>
                      <a:pt x="27388" y="27373"/>
                    </a:cubicBezTo>
                    <a:cubicBezTo>
                      <a:pt x="43572" y="9954"/>
                      <a:pt x="65980" y="0"/>
                      <a:pt x="90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AF8D8044-D641-6C46-9713-78B66012129A}"/>
                  </a:ext>
                </a:extLst>
              </p:cNvPr>
              <p:cNvSpPr/>
              <p:nvPr/>
            </p:nvSpPr>
            <p:spPr>
              <a:xfrm>
                <a:off x="6169164" y="5690283"/>
                <a:ext cx="422323" cy="421226"/>
              </a:xfrm>
              <a:custGeom>
                <a:avLst/>
                <a:gdLst>
                  <a:gd name="connsiteX0" fmla="*/ 212406 w 422323"/>
                  <a:gd name="connsiteY0" fmla="*/ 13709 h 421226"/>
                  <a:gd name="connsiteX1" fmla="*/ 16195 w 422323"/>
                  <a:gd name="connsiteY1" fmla="*/ 209990 h 421226"/>
                  <a:gd name="connsiteX2" fmla="*/ 212406 w 422323"/>
                  <a:gd name="connsiteY2" fmla="*/ 406271 h 421226"/>
                  <a:gd name="connsiteX3" fmla="*/ 407374 w 422323"/>
                  <a:gd name="connsiteY3" fmla="*/ 209990 h 421226"/>
                  <a:gd name="connsiteX4" fmla="*/ 212406 w 422323"/>
                  <a:gd name="connsiteY4" fmla="*/ 13709 h 421226"/>
                  <a:gd name="connsiteX5" fmla="*/ 212404 w 422323"/>
                  <a:gd name="connsiteY5" fmla="*/ 0 h 421226"/>
                  <a:gd name="connsiteX6" fmla="*/ 422323 w 422323"/>
                  <a:gd name="connsiteY6" fmla="*/ 209992 h 421226"/>
                  <a:gd name="connsiteX7" fmla="*/ 212404 w 422323"/>
                  <a:gd name="connsiteY7" fmla="*/ 421226 h 421226"/>
                  <a:gd name="connsiteX8" fmla="*/ 0 w 422323"/>
                  <a:gd name="connsiteY8" fmla="*/ 209992 h 421226"/>
                  <a:gd name="connsiteX9" fmla="*/ 212404 w 422323"/>
                  <a:gd name="connsiteY9" fmla="*/ 0 h 42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323" h="421226">
                    <a:moveTo>
                      <a:pt x="212406" y="13709"/>
                    </a:moveTo>
                    <a:cubicBezTo>
                      <a:pt x="104366" y="13709"/>
                      <a:pt x="16195" y="101911"/>
                      <a:pt x="16195" y="209990"/>
                    </a:cubicBezTo>
                    <a:cubicBezTo>
                      <a:pt x="16195" y="318069"/>
                      <a:pt x="104366" y="406271"/>
                      <a:pt x="212406" y="406271"/>
                    </a:cubicBezTo>
                    <a:cubicBezTo>
                      <a:pt x="319204" y="406271"/>
                      <a:pt x="407374" y="318069"/>
                      <a:pt x="407374" y="209990"/>
                    </a:cubicBezTo>
                    <a:cubicBezTo>
                      <a:pt x="407374" y="101911"/>
                      <a:pt x="319204" y="13709"/>
                      <a:pt x="212406" y="13709"/>
                    </a:cubicBezTo>
                    <a:close/>
                    <a:moveTo>
                      <a:pt x="212404" y="0"/>
                    </a:moveTo>
                    <a:cubicBezTo>
                      <a:pt x="327922" y="0"/>
                      <a:pt x="422323" y="94434"/>
                      <a:pt x="422323" y="209992"/>
                    </a:cubicBezTo>
                    <a:cubicBezTo>
                      <a:pt x="422323" y="326792"/>
                      <a:pt x="327922" y="421226"/>
                      <a:pt x="212404" y="421226"/>
                    </a:cubicBezTo>
                    <a:cubicBezTo>
                      <a:pt x="95644" y="421226"/>
                      <a:pt x="0" y="326792"/>
                      <a:pt x="0" y="209992"/>
                    </a:cubicBezTo>
                    <a:cubicBezTo>
                      <a:pt x="0" y="94434"/>
                      <a:pt x="95644" y="0"/>
                      <a:pt x="212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8361496B-4FA4-9E43-8A92-C80C0EFCC634}"/>
                  </a:ext>
                </a:extLst>
              </p:cNvPr>
              <p:cNvSpPr/>
              <p:nvPr/>
            </p:nvSpPr>
            <p:spPr>
              <a:xfrm>
                <a:off x="7208154" y="4770566"/>
                <a:ext cx="484613" cy="486029"/>
              </a:xfrm>
              <a:custGeom>
                <a:avLst/>
                <a:gdLst>
                  <a:gd name="connsiteX0" fmla="*/ 242307 w 484613"/>
                  <a:gd name="connsiteY0" fmla="*/ 14955 h 486029"/>
                  <a:gd name="connsiteX1" fmla="*/ 14950 w 484613"/>
                  <a:gd name="connsiteY1" fmla="*/ 243637 h 486029"/>
                  <a:gd name="connsiteX2" fmla="*/ 242307 w 484613"/>
                  <a:gd name="connsiteY2" fmla="*/ 471075 h 486029"/>
                  <a:gd name="connsiteX3" fmla="*/ 469664 w 484613"/>
                  <a:gd name="connsiteY3" fmla="*/ 243637 h 486029"/>
                  <a:gd name="connsiteX4" fmla="*/ 242307 w 484613"/>
                  <a:gd name="connsiteY4" fmla="*/ 14955 h 486029"/>
                  <a:gd name="connsiteX5" fmla="*/ 242307 w 484613"/>
                  <a:gd name="connsiteY5" fmla="*/ 0 h 486029"/>
                  <a:gd name="connsiteX6" fmla="*/ 484613 w 484613"/>
                  <a:gd name="connsiteY6" fmla="*/ 243636 h 486029"/>
                  <a:gd name="connsiteX7" fmla="*/ 242307 w 484613"/>
                  <a:gd name="connsiteY7" fmla="*/ 486029 h 486029"/>
                  <a:gd name="connsiteX8" fmla="*/ 0 w 484613"/>
                  <a:gd name="connsiteY8" fmla="*/ 243636 h 486029"/>
                  <a:gd name="connsiteX9" fmla="*/ 242307 w 484613"/>
                  <a:gd name="connsiteY9" fmla="*/ 0 h 48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4613" h="486029">
                    <a:moveTo>
                      <a:pt x="242307" y="14955"/>
                    </a:moveTo>
                    <a:cubicBezTo>
                      <a:pt x="116826" y="14955"/>
                      <a:pt x="14950" y="116868"/>
                      <a:pt x="14950" y="243637"/>
                    </a:cubicBezTo>
                    <a:cubicBezTo>
                      <a:pt x="14950" y="367920"/>
                      <a:pt x="116826" y="471075"/>
                      <a:pt x="242307" y="471075"/>
                    </a:cubicBezTo>
                    <a:cubicBezTo>
                      <a:pt x="367788" y="471075"/>
                      <a:pt x="469664" y="367920"/>
                      <a:pt x="469664" y="243637"/>
                    </a:cubicBezTo>
                    <a:cubicBezTo>
                      <a:pt x="469664" y="116868"/>
                      <a:pt x="367788" y="14955"/>
                      <a:pt x="242307" y="14955"/>
                    </a:cubicBezTo>
                    <a:close/>
                    <a:moveTo>
                      <a:pt x="242307" y="0"/>
                    </a:moveTo>
                    <a:cubicBezTo>
                      <a:pt x="376507" y="0"/>
                      <a:pt x="484613" y="109388"/>
                      <a:pt x="484613" y="243636"/>
                    </a:cubicBezTo>
                    <a:cubicBezTo>
                      <a:pt x="484613" y="376642"/>
                      <a:pt x="376507" y="486029"/>
                      <a:pt x="242307" y="486029"/>
                    </a:cubicBezTo>
                    <a:cubicBezTo>
                      <a:pt x="109349" y="486029"/>
                      <a:pt x="0" y="376642"/>
                      <a:pt x="0" y="243636"/>
                    </a:cubicBezTo>
                    <a:cubicBezTo>
                      <a:pt x="0" y="109388"/>
                      <a:pt x="109349" y="0"/>
                      <a:pt x="2423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8581FCE8-51AB-5E4B-A95C-7C72D16A7529}"/>
                  </a:ext>
                </a:extLst>
              </p:cNvPr>
              <p:cNvSpPr/>
              <p:nvPr/>
            </p:nvSpPr>
            <p:spPr>
              <a:xfrm>
                <a:off x="6169164" y="6636171"/>
                <a:ext cx="422323" cy="421226"/>
              </a:xfrm>
              <a:custGeom>
                <a:avLst/>
                <a:gdLst>
                  <a:gd name="connsiteX0" fmla="*/ 212406 w 422323"/>
                  <a:gd name="connsiteY0" fmla="*/ 13709 h 421226"/>
                  <a:gd name="connsiteX1" fmla="*/ 16195 w 422323"/>
                  <a:gd name="connsiteY1" fmla="*/ 209990 h 421226"/>
                  <a:gd name="connsiteX2" fmla="*/ 212406 w 422323"/>
                  <a:gd name="connsiteY2" fmla="*/ 406271 h 421226"/>
                  <a:gd name="connsiteX3" fmla="*/ 407374 w 422323"/>
                  <a:gd name="connsiteY3" fmla="*/ 209990 h 421226"/>
                  <a:gd name="connsiteX4" fmla="*/ 212406 w 422323"/>
                  <a:gd name="connsiteY4" fmla="*/ 13709 h 421226"/>
                  <a:gd name="connsiteX5" fmla="*/ 212404 w 422323"/>
                  <a:gd name="connsiteY5" fmla="*/ 0 h 421226"/>
                  <a:gd name="connsiteX6" fmla="*/ 422323 w 422323"/>
                  <a:gd name="connsiteY6" fmla="*/ 209992 h 421226"/>
                  <a:gd name="connsiteX7" fmla="*/ 212404 w 422323"/>
                  <a:gd name="connsiteY7" fmla="*/ 421226 h 421226"/>
                  <a:gd name="connsiteX8" fmla="*/ 0 w 422323"/>
                  <a:gd name="connsiteY8" fmla="*/ 209992 h 421226"/>
                  <a:gd name="connsiteX9" fmla="*/ 212404 w 422323"/>
                  <a:gd name="connsiteY9" fmla="*/ 0 h 42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323" h="421226">
                    <a:moveTo>
                      <a:pt x="212406" y="13709"/>
                    </a:moveTo>
                    <a:cubicBezTo>
                      <a:pt x="104366" y="13709"/>
                      <a:pt x="16195" y="101911"/>
                      <a:pt x="16195" y="209990"/>
                    </a:cubicBezTo>
                    <a:cubicBezTo>
                      <a:pt x="16195" y="319311"/>
                      <a:pt x="104366" y="406271"/>
                      <a:pt x="212406" y="406271"/>
                    </a:cubicBezTo>
                    <a:cubicBezTo>
                      <a:pt x="319204" y="406271"/>
                      <a:pt x="407374" y="319311"/>
                      <a:pt x="407374" y="209990"/>
                    </a:cubicBezTo>
                    <a:cubicBezTo>
                      <a:pt x="407374" y="101911"/>
                      <a:pt x="319204" y="13709"/>
                      <a:pt x="212406" y="13709"/>
                    </a:cubicBezTo>
                    <a:close/>
                    <a:moveTo>
                      <a:pt x="212404" y="0"/>
                    </a:moveTo>
                    <a:cubicBezTo>
                      <a:pt x="327922" y="0"/>
                      <a:pt x="422323" y="94434"/>
                      <a:pt x="422323" y="209992"/>
                    </a:cubicBezTo>
                    <a:cubicBezTo>
                      <a:pt x="422323" y="326792"/>
                      <a:pt x="327922" y="421226"/>
                      <a:pt x="212404" y="421226"/>
                    </a:cubicBezTo>
                    <a:cubicBezTo>
                      <a:pt x="95644" y="421226"/>
                      <a:pt x="0" y="326792"/>
                      <a:pt x="0" y="209992"/>
                    </a:cubicBezTo>
                    <a:cubicBezTo>
                      <a:pt x="0" y="94434"/>
                      <a:pt x="95644" y="0"/>
                      <a:pt x="212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0F23B30A-3D64-1847-AAA4-02B1F4820F75}"/>
                  </a:ext>
                </a:extLst>
              </p:cNvPr>
              <p:cNvSpPr/>
              <p:nvPr/>
            </p:nvSpPr>
            <p:spPr>
              <a:xfrm>
                <a:off x="6035864" y="4776797"/>
                <a:ext cx="900707" cy="2193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4" h="177">
                    <a:moveTo>
                      <a:pt x="362" y="177"/>
                    </a:moveTo>
                    <a:cubicBezTo>
                      <a:pt x="277" y="177"/>
                      <a:pt x="158" y="162"/>
                      <a:pt x="70" y="93"/>
                    </a:cubicBezTo>
                    <a:cubicBezTo>
                      <a:pt x="17" y="51"/>
                      <a:pt x="1" y="9"/>
                      <a:pt x="0" y="7"/>
                    </a:cubicBezTo>
                    <a:cubicBezTo>
                      <a:pt x="-1" y="4"/>
                      <a:pt x="1" y="1"/>
                      <a:pt x="4" y="0"/>
                    </a:cubicBezTo>
                    <a:cubicBezTo>
                      <a:pt x="7" y="-1"/>
                      <a:pt x="10" y="1"/>
                      <a:pt x="12" y="3"/>
                    </a:cubicBezTo>
                    <a:cubicBezTo>
                      <a:pt x="12" y="5"/>
                      <a:pt x="76" y="165"/>
                      <a:pt x="362" y="165"/>
                    </a:cubicBezTo>
                    <a:cubicBezTo>
                      <a:pt x="648" y="165"/>
                      <a:pt x="712" y="5"/>
                      <a:pt x="713" y="3"/>
                    </a:cubicBezTo>
                    <a:cubicBezTo>
                      <a:pt x="714" y="1"/>
                      <a:pt x="718" y="-1"/>
                      <a:pt x="720" y="0"/>
                    </a:cubicBezTo>
                    <a:cubicBezTo>
                      <a:pt x="723" y="1"/>
                      <a:pt x="725" y="4"/>
                      <a:pt x="724" y="7"/>
                    </a:cubicBezTo>
                    <a:cubicBezTo>
                      <a:pt x="723" y="9"/>
                      <a:pt x="657" y="177"/>
                      <a:pt x="362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D9387599-5889-B44E-B611-349B1715CFCE}"/>
                  </a:ext>
                </a:extLst>
              </p:cNvPr>
              <p:cNvSpPr/>
              <p:nvPr/>
            </p:nvSpPr>
            <p:spPr>
              <a:xfrm>
                <a:off x="6058285" y="4959993"/>
                <a:ext cx="242929" cy="311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51">
                    <a:moveTo>
                      <a:pt x="6" y="251"/>
                    </a:moveTo>
                    <a:cubicBezTo>
                      <a:pt x="4" y="251"/>
                      <a:pt x="3" y="251"/>
                      <a:pt x="2" y="250"/>
                    </a:cubicBezTo>
                    <a:cubicBezTo>
                      <a:pt x="0" y="248"/>
                      <a:pt x="-1" y="245"/>
                      <a:pt x="1" y="241"/>
                    </a:cubicBezTo>
                    <a:lnTo>
                      <a:pt x="186" y="3"/>
                    </a:lnTo>
                    <a:cubicBezTo>
                      <a:pt x="187" y="0"/>
                      <a:pt x="191" y="-1"/>
                      <a:pt x="193" y="2"/>
                    </a:cubicBezTo>
                    <a:cubicBezTo>
                      <a:pt x="196" y="4"/>
                      <a:pt x="197" y="7"/>
                      <a:pt x="195" y="10"/>
                    </a:cubicBezTo>
                    <a:lnTo>
                      <a:pt x="10" y="249"/>
                    </a:lnTo>
                    <a:cubicBezTo>
                      <a:pt x="9" y="251"/>
                      <a:pt x="8" y="251"/>
                      <a:pt x="6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3D4CF37F-2388-7042-8E97-1051BCC9F6C4}"/>
                  </a:ext>
                </a:extLst>
              </p:cNvPr>
              <p:cNvSpPr/>
              <p:nvPr/>
            </p:nvSpPr>
            <p:spPr>
              <a:xfrm>
                <a:off x="6673710" y="4959993"/>
                <a:ext cx="242929" cy="311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51">
                    <a:moveTo>
                      <a:pt x="190" y="251"/>
                    </a:moveTo>
                    <a:cubicBezTo>
                      <a:pt x="188" y="251"/>
                      <a:pt x="186" y="251"/>
                      <a:pt x="185" y="249"/>
                    </a:cubicBezTo>
                    <a:lnTo>
                      <a:pt x="1" y="10"/>
                    </a:lnTo>
                    <a:cubicBezTo>
                      <a:pt x="-1" y="7"/>
                      <a:pt x="-1" y="4"/>
                      <a:pt x="2" y="2"/>
                    </a:cubicBezTo>
                    <a:cubicBezTo>
                      <a:pt x="4" y="-1"/>
                      <a:pt x="8" y="0"/>
                      <a:pt x="10" y="3"/>
                    </a:cubicBezTo>
                    <a:lnTo>
                      <a:pt x="195" y="241"/>
                    </a:lnTo>
                    <a:cubicBezTo>
                      <a:pt x="196" y="245"/>
                      <a:pt x="196" y="248"/>
                      <a:pt x="193" y="250"/>
                    </a:cubicBezTo>
                    <a:cubicBezTo>
                      <a:pt x="192" y="251"/>
                      <a:pt x="191" y="251"/>
                      <a:pt x="190" y="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7D0DF66-7184-F84B-9782-F8289DCD32F9}"/>
                  </a:ext>
                </a:extLst>
              </p:cNvPr>
              <p:cNvSpPr/>
              <p:nvPr/>
            </p:nvSpPr>
            <p:spPr>
              <a:xfrm>
                <a:off x="6731016" y="5721439"/>
                <a:ext cx="710101" cy="122130"/>
              </a:xfrm>
              <a:custGeom>
                <a:avLst/>
                <a:gdLst>
                  <a:gd name="connsiteX0" fmla="*/ 60958 w 710101"/>
                  <a:gd name="connsiteY0" fmla="*/ 14955 h 122130"/>
                  <a:gd name="connsiteX1" fmla="*/ 27383 w 710101"/>
                  <a:gd name="connsiteY1" fmla="*/ 28481 h 122130"/>
                  <a:gd name="connsiteX2" fmla="*/ 13704 w 710101"/>
                  <a:gd name="connsiteY2" fmla="*/ 60451 h 122130"/>
                  <a:gd name="connsiteX3" fmla="*/ 27383 w 710101"/>
                  <a:gd name="connsiteY3" fmla="*/ 93650 h 122130"/>
                  <a:gd name="connsiteX4" fmla="*/ 60958 w 710101"/>
                  <a:gd name="connsiteY4" fmla="*/ 107176 h 122130"/>
                  <a:gd name="connsiteX5" fmla="*/ 649142 w 710101"/>
                  <a:gd name="connsiteY5" fmla="*/ 107176 h 122130"/>
                  <a:gd name="connsiteX6" fmla="*/ 681474 w 710101"/>
                  <a:gd name="connsiteY6" fmla="*/ 93650 h 122130"/>
                  <a:gd name="connsiteX7" fmla="*/ 695152 w 710101"/>
                  <a:gd name="connsiteY7" fmla="*/ 60451 h 122130"/>
                  <a:gd name="connsiteX8" fmla="*/ 681474 w 710101"/>
                  <a:gd name="connsiteY8" fmla="*/ 28481 h 122130"/>
                  <a:gd name="connsiteX9" fmla="*/ 649142 w 710101"/>
                  <a:gd name="connsiteY9" fmla="*/ 14955 h 122130"/>
                  <a:gd name="connsiteX10" fmla="*/ 60937 w 710101"/>
                  <a:gd name="connsiteY10" fmla="*/ 0 h 122130"/>
                  <a:gd name="connsiteX11" fmla="*/ 649164 w 710101"/>
                  <a:gd name="connsiteY11" fmla="*/ 0 h 122130"/>
                  <a:gd name="connsiteX12" fmla="*/ 692691 w 710101"/>
                  <a:gd name="connsiteY12" fmla="*/ 17271 h 122130"/>
                  <a:gd name="connsiteX13" fmla="*/ 710101 w 710101"/>
                  <a:gd name="connsiteY13" fmla="*/ 60448 h 122130"/>
                  <a:gd name="connsiteX14" fmla="*/ 692691 w 710101"/>
                  <a:gd name="connsiteY14" fmla="*/ 103626 h 122130"/>
                  <a:gd name="connsiteX15" fmla="*/ 649164 w 710101"/>
                  <a:gd name="connsiteY15" fmla="*/ 122130 h 122130"/>
                  <a:gd name="connsiteX16" fmla="*/ 60937 w 710101"/>
                  <a:gd name="connsiteY16" fmla="*/ 122130 h 122130"/>
                  <a:gd name="connsiteX17" fmla="*/ 17411 w 710101"/>
                  <a:gd name="connsiteY17" fmla="*/ 103626 h 122130"/>
                  <a:gd name="connsiteX18" fmla="*/ 0 w 710101"/>
                  <a:gd name="connsiteY18" fmla="*/ 60448 h 122130"/>
                  <a:gd name="connsiteX19" fmla="*/ 17411 w 710101"/>
                  <a:gd name="connsiteY19" fmla="*/ 17271 h 122130"/>
                  <a:gd name="connsiteX20" fmla="*/ 60937 w 710101"/>
                  <a:gd name="connsiteY20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0101" h="122130">
                    <a:moveTo>
                      <a:pt x="60958" y="14955"/>
                    </a:moveTo>
                    <a:cubicBezTo>
                      <a:pt x="48523" y="14955"/>
                      <a:pt x="37331" y="18644"/>
                      <a:pt x="27383" y="28481"/>
                    </a:cubicBezTo>
                    <a:cubicBezTo>
                      <a:pt x="18678" y="37088"/>
                      <a:pt x="13704" y="48155"/>
                      <a:pt x="13704" y="60451"/>
                    </a:cubicBezTo>
                    <a:cubicBezTo>
                      <a:pt x="13704" y="72747"/>
                      <a:pt x="18678" y="83814"/>
                      <a:pt x="27383" y="93650"/>
                    </a:cubicBezTo>
                    <a:cubicBezTo>
                      <a:pt x="37331" y="102258"/>
                      <a:pt x="48523" y="107176"/>
                      <a:pt x="60958" y="107176"/>
                    </a:cubicBezTo>
                    <a:lnTo>
                      <a:pt x="649142" y="107176"/>
                    </a:lnTo>
                    <a:cubicBezTo>
                      <a:pt x="661577" y="107176"/>
                      <a:pt x="672769" y="102258"/>
                      <a:pt x="681474" y="93650"/>
                    </a:cubicBezTo>
                    <a:cubicBezTo>
                      <a:pt x="690178" y="83814"/>
                      <a:pt x="695152" y="72747"/>
                      <a:pt x="695152" y="60451"/>
                    </a:cubicBezTo>
                    <a:cubicBezTo>
                      <a:pt x="695152" y="48155"/>
                      <a:pt x="690178" y="37088"/>
                      <a:pt x="681474" y="28481"/>
                    </a:cubicBezTo>
                    <a:cubicBezTo>
                      <a:pt x="672769" y="18644"/>
                      <a:pt x="661577" y="14955"/>
                      <a:pt x="649142" y="14955"/>
                    </a:cubicBezTo>
                    <a:close/>
                    <a:moveTo>
                      <a:pt x="60937" y="0"/>
                    </a:moveTo>
                    <a:lnTo>
                      <a:pt x="649164" y="0"/>
                    </a:lnTo>
                    <a:cubicBezTo>
                      <a:pt x="665331" y="0"/>
                      <a:pt x="680255" y="6168"/>
                      <a:pt x="692691" y="17271"/>
                    </a:cubicBezTo>
                    <a:cubicBezTo>
                      <a:pt x="703883" y="29608"/>
                      <a:pt x="710101" y="44411"/>
                      <a:pt x="710101" y="60448"/>
                    </a:cubicBezTo>
                    <a:cubicBezTo>
                      <a:pt x="710101" y="76486"/>
                      <a:pt x="703883" y="92523"/>
                      <a:pt x="692691" y="103626"/>
                    </a:cubicBezTo>
                    <a:cubicBezTo>
                      <a:pt x="680255" y="115962"/>
                      <a:pt x="665331" y="122130"/>
                      <a:pt x="649164" y="122130"/>
                    </a:cubicBezTo>
                    <a:lnTo>
                      <a:pt x="60937" y="122130"/>
                    </a:lnTo>
                    <a:cubicBezTo>
                      <a:pt x="44770" y="122130"/>
                      <a:pt x="29847" y="115962"/>
                      <a:pt x="17411" y="103626"/>
                    </a:cubicBezTo>
                    <a:cubicBezTo>
                      <a:pt x="6218" y="92523"/>
                      <a:pt x="0" y="76486"/>
                      <a:pt x="0" y="60448"/>
                    </a:cubicBezTo>
                    <a:cubicBezTo>
                      <a:pt x="0" y="44411"/>
                      <a:pt x="6218" y="29608"/>
                      <a:pt x="17411" y="17271"/>
                    </a:cubicBezTo>
                    <a:cubicBezTo>
                      <a:pt x="29847" y="6168"/>
                      <a:pt x="44770" y="0"/>
                      <a:pt x="609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2D3C2962-FE53-684A-AE4F-32525BF4C2D1}"/>
                  </a:ext>
                </a:extLst>
              </p:cNvPr>
              <p:cNvSpPr/>
              <p:nvPr/>
            </p:nvSpPr>
            <p:spPr>
              <a:xfrm>
                <a:off x="6731016" y="5932048"/>
                <a:ext cx="830943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11">
                    <a:moveTo>
                      <a:pt x="663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5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663" y="0"/>
                    </a:lnTo>
                    <a:cubicBezTo>
                      <a:pt x="666" y="0"/>
                      <a:pt x="668" y="2"/>
                      <a:pt x="668" y="5"/>
                    </a:cubicBezTo>
                    <a:cubicBezTo>
                      <a:pt x="668" y="9"/>
                      <a:pt x="666" y="11"/>
                      <a:pt x="663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BC7AE84D-432C-AC4E-8FAA-ED6BA5231C49}"/>
                  </a:ext>
                </a:extLst>
              </p:cNvPr>
              <p:cNvSpPr/>
              <p:nvPr/>
            </p:nvSpPr>
            <p:spPr>
              <a:xfrm>
                <a:off x="6731016" y="6066644"/>
                <a:ext cx="83094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12">
                    <a:moveTo>
                      <a:pt x="663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663" y="0"/>
                    </a:lnTo>
                    <a:cubicBezTo>
                      <a:pt x="666" y="0"/>
                      <a:pt x="668" y="2"/>
                      <a:pt x="668" y="6"/>
                    </a:cubicBezTo>
                    <a:cubicBezTo>
                      <a:pt x="668" y="9"/>
                      <a:pt x="666" y="12"/>
                      <a:pt x="66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53B0884-3741-674E-AFC0-00D6771202B9}"/>
                  </a:ext>
                </a:extLst>
              </p:cNvPr>
              <p:cNvSpPr/>
              <p:nvPr/>
            </p:nvSpPr>
            <p:spPr>
              <a:xfrm>
                <a:off x="6731016" y="6667327"/>
                <a:ext cx="710101" cy="122130"/>
              </a:xfrm>
              <a:custGeom>
                <a:avLst/>
                <a:gdLst>
                  <a:gd name="connsiteX0" fmla="*/ 60958 w 710101"/>
                  <a:gd name="connsiteY0" fmla="*/ 14955 h 122130"/>
                  <a:gd name="connsiteX1" fmla="*/ 27383 w 710101"/>
                  <a:gd name="connsiteY1" fmla="*/ 28481 h 122130"/>
                  <a:gd name="connsiteX2" fmla="*/ 13704 w 710101"/>
                  <a:gd name="connsiteY2" fmla="*/ 60451 h 122130"/>
                  <a:gd name="connsiteX3" fmla="*/ 27383 w 710101"/>
                  <a:gd name="connsiteY3" fmla="*/ 93650 h 122130"/>
                  <a:gd name="connsiteX4" fmla="*/ 60958 w 710101"/>
                  <a:gd name="connsiteY4" fmla="*/ 107176 h 122130"/>
                  <a:gd name="connsiteX5" fmla="*/ 649142 w 710101"/>
                  <a:gd name="connsiteY5" fmla="*/ 107176 h 122130"/>
                  <a:gd name="connsiteX6" fmla="*/ 681474 w 710101"/>
                  <a:gd name="connsiteY6" fmla="*/ 93650 h 122130"/>
                  <a:gd name="connsiteX7" fmla="*/ 695152 w 710101"/>
                  <a:gd name="connsiteY7" fmla="*/ 60451 h 122130"/>
                  <a:gd name="connsiteX8" fmla="*/ 681474 w 710101"/>
                  <a:gd name="connsiteY8" fmla="*/ 28481 h 122130"/>
                  <a:gd name="connsiteX9" fmla="*/ 649142 w 710101"/>
                  <a:gd name="connsiteY9" fmla="*/ 14955 h 122130"/>
                  <a:gd name="connsiteX10" fmla="*/ 60937 w 710101"/>
                  <a:gd name="connsiteY10" fmla="*/ 0 h 122130"/>
                  <a:gd name="connsiteX11" fmla="*/ 649164 w 710101"/>
                  <a:gd name="connsiteY11" fmla="*/ 0 h 122130"/>
                  <a:gd name="connsiteX12" fmla="*/ 692691 w 710101"/>
                  <a:gd name="connsiteY12" fmla="*/ 18505 h 122130"/>
                  <a:gd name="connsiteX13" fmla="*/ 710101 w 710101"/>
                  <a:gd name="connsiteY13" fmla="*/ 60448 h 122130"/>
                  <a:gd name="connsiteX14" fmla="*/ 692691 w 710101"/>
                  <a:gd name="connsiteY14" fmla="*/ 103626 h 122130"/>
                  <a:gd name="connsiteX15" fmla="*/ 649164 w 710101"/>
                  <a:gd name="connsiteY15" fmla="*/ 122130 h 122130"/>
                  <a:gd name="connsiteX16" fmla="*/ 60937 w 710101"/>
                  <a:gd name="connsiteY16" fmla="*/ 122130 h 122130"/>
                  <a:gd name="connsiteX17" fmla="*/ 17411 w 710101"/>
                  <a:gd name="connsiteY17" fmla="*/ 103626 h 122130"/>
                  <a:gd name="connsiteX18" fmla="*/ 0 w 710101"/>
                  <a:gd name="connsiteY18" fmla="*/ 60448 h 122130"/>
                  <a:gd name="connsiteX19" fmla="*/ 17411 w 710101"/>
                  <a:gd name="connsiteY19" fmla="*/ 18505 h 122130"/>
                  <a:gd name="connsiteX20" fmla="*/ 60937 w 710101"/>
                  <a:gd name="connsiteY20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0101" h="122130">
                    <a:moveTo>
                      <a:pt x="60958" y="14955"/>
                    </a:moveTo>
                    <a:cubicBezTo>
                      <a:pt x="48523" y="14955"/>
                      <a:pt x="37331" y="19874"/>
                      <a:pt x="27383" y="28481"/>
                    </a:cubicBezTo>
                    <a:cubicBezTo>
                      <a:pt x="18678" y="37088"/>
                      <a:pt x="13704" y="48155"/>
                      <a:pt x="13704" y="60451"/>
                    </a:cubicBezTo>
                    <a:cubicBezTo>
                      <a:pt x="13704" y="72747"/>
                      <a:pt x="18678" y="83814"/>
                      <a:pt x="27383" y="93650"/>
                    </a:cubicBezTo>
                    <a:cubicBezTo>
                      <a:pt x="37331" y="102258"/>
                      <a:pt x="48523" y="107176"/>
                      <a:pt x="60958" y="107176"/>
                    </a:cubicBezTo>
                    <a:lnTo>
                      <a:pt x="649142" y="107176"/>
                    </a:lnTo>
                    <a:cubicBezTo>
                      <a:pt x="661577" y="107176"/>
                      <a:pt x="672769" y="102258"/>
                      <a:pt x="681474" y="93650"/>
                    </a:cubicBezTo>
                    <a:cubicBezTo>
                      <a:pt x="690178" y="83814"/>
                      <a:pt x="695152" y="72747"/>
                      <a:pt x="695152" y="60451"/>
                    </a:cubicBezTo>
                    <a:cubicBezTo>
                      <a:pt x="695152" y="48155"/>
                      <a:pt x="690178" y="37088"/>
                      <a:pt x="681474" y="28481"/>
                    </a:cubicBezTo>
                    <a:cubicBezTo>
                      <a:pt x="672769" y="19874"/>
                      <a:pt x="661577" y="14955"/>
                      <a:pt x="649142" y="14955"/>
                    </a:cubicBezTo>
                    <a:close/>
                    <a:moveTo>
                      <a:pt x="60937" y="0"/>
                    </a:moveTo>
                    <a:lnTo>
                      <a:pt x="649164" y="0"/>
                    </a:lnTo>
                    <a:cubicBezTo>
                      <a:pt x="665331" y="0"/>
                      <a:pt x="680255" y="6168"/>
                      <a:pt x="692691" y="18505"/>
                    </a:cubicBezTo>
                    <a:cubicBezTo>
                      <a:pt x="703883" y="29608"/>
                      <a:pt x="710101" y="44411"/>
                      <a:pt x="710101" y="60448"/>
                    </a:cubicBezTo>
                    <a:cubicBezTo>
                      <a:pt x="710101" y="76486"/>
                      <a:pt x="703883" y="92523"/>
                      <a:pt x="692691" y="103626"/>
                    </a:cubicBezTo>
                    <a:cubicBezTo>
                      <a:pt x="680255" y="115962"/>
                      <a:pt x="665331" y="122130"/>
                      <a:pt x="649164" y="122130"/>
                    </a:cubicBezTo>
                    <a:lnTo>
                      <a:pt x="60937" y="122130"/>
                    </a:lnTo>
                    <a:cubicBezTo>
                      <a:pt x="44770" y="122130"/>
                      <a:pt x="29847" y="115962"/>
                      <a:pt x="17411" y="103626"/>
                    </a:cubicBezTo>
                    <a:cubicBezTo>
                      <a:pt x="6218" y="92523"/>
                      <a:pt x="0" y="76486"/>
                      <a:pt x="0" y="60448"/>
                    </a:cubicBezTo>
                    <a:cubicBezTo>
                      <a:pt x="0" y="44411"/>
                      <a:pt x="6218" y="29608"/>
                      <a:pt x="17411" y="18505"/>
                    </a:cubicBezTo>
                    <a:cubicBezTo>
                      <a:pt x="29847" y="6168"/>
                      <a:pt x="44770" y="0"/>
                      <a:pt x="609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2A92DC2C-FB95-0143-A959-BED6B298977A}"/>
                  </a:ext>
                </a:extLst>
              </p:cNvPr>
              <p:cNvSpPr/>
              <p:nvPr/>
            </p:nvSpPr>
            <p:spPr>
              <a:xfrm>
                <a:off x="6731016" y="6876693"/>
                <a:ext cx="830943" cy="124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11">
                    <a:moveTo>
                      <a:pt x="663" y="11"/>
                    </a:moveTo>
                    <a:lnTo>
                      <a:pt x="6" y="11"/>
                    </a:lnTo>
                    <a:cubicBezTo>
                      <a:pt x="2" y="11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663" y="0"/>
                    </a:lnTo>
                    <a:cubicBezTo>
                      <a:pt x="666" y="0"/>
                      <a:pt x="668" y="2"/>
                      <a:pt x="668" y="6"/>
                    </a:cubicBezTo>
                    <a:cubicBezTo>
                      <a:pt x="668" y="9"/>
                      <a:pt x="666" y="11"/>
                      <a:pt x="663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D8EA9721-2193-A442-83A2-D53DEB628519}"/>
                  </a:ext>
                </a:extLst>
              </p:cNvPr>
              <p:cNvSpPr/>
              <p:nvPr/>
            </p:nvSpPr>
            <p:spPr>
              <a:xfrm>
                <a:off x="6731016" y="7011286"/>
                <a:ext cx="83094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12">
                    <a:moveTo>
                      <a:pt x="663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663" y="0"/>
                    </a:lnTo>
                    <a:cubicBezTo>
                      <a:pt x="666" y="0"/>
                      <a:pt x="668" y="3"/>
                      <a:pt x="668" y="6"/>
                    </a:cubicBezTo>
                    <a:cubicBezTo>
                      <a:pt x="668" y="9"/>
                      <a:pt x="666" y="12"/>
                      <a:pt x="66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BEFD960-99F6-AD4F-88F6-4896C0E5D591}"/>
                  </a:ext>
                </a:extLst>
              </p:cNvPr>
              <p:cNvSpPr/>
              <p:nvPr/>
            </p:nvSpPr>
            <p:spPr>
              <a:xfrm>
                <a:off x="6270073" y="5780012"/>
                <a:ext cx="211785" cy="223075"/>
              </a:xfrm>
              <a:custGeom>
                <a:avLst/>
                <a:gdLst>
                  <a:gd name="connsiteX0" fmla="*/ 105270 w 211785"/>
                  <a:gd name="connsiteY0" fmla="*/ 11216 h 223075"/>
                  <a:gd name="connsiteX1" fmla="*/ 54815 w 211785"/>
                  <a:gd name="connsiteY1" fmla="*/ 128362 h 223075"/>
                  <a:gd name="connsiteX2" fmla="*/ 155724 w 211785"/>
                  <a:gd name="connsiteY2" fmla="*/ 128362 h 223075"/>
                  <a:gd name="connsiteX3" fmla="*/ 105270 w 211785"/>
                  <a:gd name="connsiteY3" fmla="*/ 11216 h 223075"/>
                  <a:gd name="connsiteX4" fmla="*/ 99081 w 211785"/>
                  <a:gd name="connsiteY4" fmla="*/ 0 h 223075"/>
                  <a:gd name="connsiteX5" fmla="*/ 111466 w 211785"/>
                  <a:gd name="connsiteY5" fmla="*/ 0 h 223075"/>
                  <a:gd name="connsiteX6" fmla="*/ 211785 w 211785"/>
                  <a:gd name="connsiteY6" fmla="*/ 223075 h 223075"/>
                  <a:gd name="connsiteX7" fmla="*/ 198162 w 211785"/>
                  <a:gd name="connsiteY7" fmla="*/ 223075 h 223075"/>
                  <a:gd name="connsiteX8" fmla="*/ 161006 w 211785"/>
                  <a:gd name="connsiteY8" fmla="*/ 140042 h 223075"/>
                  <a:gd name="connsiteX9" fmla="*/ 49541 w 211785"/>
                  <a:gd name="connsiteY9" fmla="*/ 140042 h 223075"/>
                  <a:gd name="connsiteX10" fmla="*/ 13624 w 211785"/>
                  <a:gd name="connsiteY10" fmla="*/ 223075 h 223075"/>
                  <a:gd name="connsiteX11" fmla="*/ 0 w 211785"/>
                  <a:gd name="connsiteY11" fmla="*/ 223075 h 22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1785" h="223075">
                    <a:moveTo>
                      <a:pt x="105270" y="11216"/>
                    </a:moveTo>
                    <a:cubicBezTo>
                      <a:pt x="100347" y="21081"/>
                      <a:pt x="80658" y="67940"/>
                      <a:pt x="54815" y="128362"/>
                    </a:cubicBezTo>
                    <a:lnTo>
                      <a:pt x="155724" y="128362"/>
                    </a:lnTo>
                    <a:cubicBezTo>
                      <a:pt x="124959" y="56842"/>
                      <a:pt x="108962" y="23547"/>
                      <a:pt x="105270" y="11216"/>
                    </a:cubicBezTo>
                    <a:close/>
                    <a:moveTo>
                      <a:pt x="99081" y="0"/>
                    </a:moveTo>
                    <a:lnTo>
                      <a:pt x="111466" y="0"/>
                    </a:lnTo>
                    <a:lnTo>
                      <a:pt x="211785" y="223075"/>
                    </a:lnTo>
                    <a:lnTo>
                      <a:pt x="198162" y="223075"/>
                    </a:lnTo>
                    <a:lnTo>
                      <a:pt x="161006" y="140042"/>
                    </a:lnTo>
                    <a:lnTo>
                      <a:pt x="49541" y="140042"/>
                    </a:lnTo>
                    <a:lnTo>
                      <a:pt x="13624" y="223075"/>
                    </a:lnTo>
                    <a:lnTo>
                      <a:pt x="0" y="22307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F2E56876-2C86-7146-8B75-808BA29B333F}"/>
                  </a:ext>
                </a:extLst>
              </p:cNvPr>
              <p:cNvSpPr/>
              <p:nvPr/>
            </p:nvSpPr>
            <p:spPr>
              <a:xfrm>
                <a:off x="6294989" y="6735870"/>
                <a:ext cx="174411" cy="225568"/>
              </a:xfrm>
              <a:custGeom>
                <a:avLst/>
                <a:gdLst>
                  <a:gd name="connsiteX0" fmla="*/ 12454 w 174411"/>
                  <a:gd name="connsiteY0" fmla="*/ 110914 h 225568"/>
                  <a:gd name="connsiteX1" fmla="*/ 12454 w 174411"/>
                  <a:gd name="connsiteY1" fmla="*/ 213105 h 225568"/>
                  <a:gd name="connsiteX2" fmla="*/ 91520 w 174411"/>
                  <a:gd name="connsiteY2" fmla="*/ 213105 h 225568"/>
                  <a:gd name="connsiteX3" fmla="*/ 160703 w 174411"/>
                  <a:gd name="connsiteY3" fmla="*/ 161394 h 225568"/>
                  <a:gd name="connsiteX4" fmla="*/ 93991 w 174411"/>
                  <a:gd name="connsiteY4" fmla="*/ 110914 h 225568"/>
                  <a:gd name="connsiteX5" fmla="*/ 12454 w 174411"/>
                  <a:gd name="connsiteY5" fmla="*/ 12462 h 225568"/>
                  <a:gd name="connsiteX6" fmla="*/ 12454 w 174411"/>
                  <a:gd name="connsiteY6" fmla="*/ 97206 h 225568"/>
                  <a:gd name="connsiteX7" fmla="*/ 95184 w 174411"/>
                  <a:gd name="connsiteY7" fmla="*/ 97206 h 225568"/>
                  <a:gd name="connsiteX8" fmla="*/ 151983 w 174411"/>
                  <a:gd name="connsiteY8" fmla="*/ 55448 h 225568"/>
                  <a:gd name="connsiteX9" fmla="*/ 92714 w 174411"/>
                  <a:gd name="connsiteY9" fmla="*/ 12462 h 225568"/>
                  <a:gd name="connsiteX10" fmla="*/ 0 w 174411"/>
                  <a:gd name="connsiteY10" fmla="*/ 0 h 225568"/>
                  <a:gd name="connsiteX11" fmla="*/ 96483 w 174411"/>
                  <a:gd name="connsiteY11" fmla="*/ 0 h 225568"/>
                  <a:gd name="connsiteX12" fmla="*/ 165753 w 174411"/>
                  <a:gd name="connsiteY12" fmla="*/ 55773 h 225568"/>
                  <a:gd name="connsiteX13" fmla="*/ 126170 w 174411"/>
                  <a:gd name="connsiteY13" fmla="*/ 104109 h 225568"/>
                  <a:gd name="connsiteX14" fmla="*/ 174411 w 174411"/>
                  <a:gd name="connsiteY14" fmla="*/ 159881 h 225568"/>
                  <a:gd name="connsiteX15" fmla="*/ 96483 w 174411"/>
                  <a:gd name="connsiteY15" fmla="*/ 225568 h 225568"/>
                  <a:gd name="connsiteX16" fmla="*/ 0 w 174411"/>
                  <a:gd name="connsiteY16" fmla="*/ 225568 h 22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411" h="225568">
                    <a:moveTo>
                      <a:pt x="12454" y="110914"/>
                    </a:moveTo>
                    <a:lnTo>
                      <a:pt x="12454" y="213105"/>
                    </a:lnTo>
                    <a:lnTo>
                      <a:pt x="91520" y="213105"/>
                    </a:lnTo>
                    <a:cubicBezTo>
                      <a:pt x="126112" y="213105"/>
                      <a:pt x="160703" y="202024"/>
                      <a:pt x="160703" y="161394"/>
                    </a:cubicBezTo>
                    <a:cubicBezTo>
                      <a:pt x="160703" y="128151"/>
                      <a:pt x="133524" y="110914"/>
                      <a:pt x="93991" y="110914"/>
                    </a:cubicBezTo>
                    <a:close/>
                    <a:moveTo>
                      <a:pt x="12454" y="12462"/>
                    </a:moveTo>
                    <a:lnTo>
                      <a:pt x="12454" y="97206"/>
                    </a:lnTo>
                    <a:lnTo>
                      <a:pt x="95184" y="97206"/>
                    </a:lnTo>
                    <a:cubicBezTo>
                      <a:pt x="130992" y="97206"/>
                      <a:pt x="151983" y="83696"/>
                      <a:pt x="151983" y="55448"/>
                    </a:cubicBezTo>
                    <a:cubicBezTo>
                      <a:pt x="151983" y="24744"/>
                      <a:pt x="128523" y="12462"/>
                      <a:pt x="92714" y="12462"/>
                    </a:cubicBezTo>
                    <a:close/>
                    <a:moveTo>
                      <a:pt x="0" y="0"/>
                    </a:moveTo>
                    <a:lnTo>
                      <a:pt x="96483" y="0"/>
                    </a:lnTo>
                    <a:cubicBezTo>
                      <a:pt x="138539" y="0"/>
                      <a:pt x="165753" y="18591"/>
                      <a:pt x="165753" y="55773"/>
                    </a:cubicBezTo>
                    <a:cubicBezTo>
                      <a:pt x="165753" y="86757"/>
                      <a:pt x="143487" y="100390"/>
                      <a:pt x="126170" y="104109"/>
                    </a:cubicBezTo>
                    <a:cubicBezTo>
                      <a:pt x="145961" y="107827"/>
                      <a:pt x="174411" y="123939"/>
                      <a:pt x="174411" y="159881"/>
                    </a:cubicBezTo>
                    <a:cubicBezTo>
                      <a:pt x="174411" y="206977"/>
                      <a:pt x="137303" y="225568"/>
                      <a:pt x="96483" y="225568"/>
                    </a:cubicBezTo>
                    <a:lnTo>
                      <a:pt x="0" y="22556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145B00CB-35C5-FD49-BCD8-7922E02D3E26}"/>
                  </a:ext>
                </a:extLst>
              </p:cNvPr>
              <p:cNvSpPr/>
              <p:nvPr/>
            </p:nvSpPr>
            <p:spPr>
              <a:xfrm>
                <a:off x="7215629" y="4779289"/>
                <a:ext cx="470909" cy="4698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9" h="378">
                    <a:moveTo>
                      <a:pt x="379" y="189"/>
                    </a:moveTo>
                    <a:cubicBezTo>
                      <a:pt x="379" y="293"/>
                      <a:pt x="294" y="378"/>
                      <a:pt x="189" y="378"/>
                    </a:cubicBezTo>
                    <a:cubicBezTo>
                      <a:pt x="85" y="378"/>
                      <a:pt x="0" y="293"/>
                      <a:pt x="0" y="189"/>
                    </a:cubicBezTo>
                    <a:cubicBezTo>
                      <a:pt x="0" y="84"/>
                      <a:pt x="85" y="0"/>
                      <a:pt x="189" y="0"/>
                    </a:cubicBezTo>
                    <a:cubicBezTo>
                      <a:pt x="294" y="0"/>
                      <a:pt x="379" y="84"/>
                      <a:pt x="379" y="18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3BE39732-FBEB-9F4F-B168-C45C7101C8E9}"/>
                  </a:ext>
                </a:extLst>
              </p:cNvPr>
              <p:cNvSpPr/>
              <p:nvPr/>
            </p:nvSpPr>
            <p:spPr>
              <a:xfrm>
                <a:off x="7332734" y="4891450"/>
                <a:ext cx="236700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" h="192">
                    <a:moveTo>
                      <a:pt x="124" y="82"/>
                    </a:moveTo>
                    <a:cubicBezTo>
                      <a:pt x="135" y="73"/>
                      <a:pt x="142" y="60"/>
                      <a:pt x="142" y="47"/>
                    </a:cubicBezTo>
                    <a:cubicBezTo>
                      <a:pt x="142" y="21"/>
                      <a:pt x="121" y="0"/>
                      <a:pt x="95" y="0"/>
                    </a:cubicBezTo>
                    <a:cubicBezTo>
                      <a:pt x="70" y="0"/>
                      <a:pt x="49" y="21"/>
                      <a:pt x="49" y="47"/>
                    </a:cubicBezTo>
                    <a:cubicBezTo>
                      <a:pt x="49" y="60"/>
                      <a:pt x="55" y="73"/>
                      <a:pt x="66" y="82"/>
                    </a:cubicBezTo>
                    <a:cubicBezTo>
                      <a:pt x="35" y="98"/>
                      <a:pt x="0" y="131"/>
                      <a:pt x="0" y="156"/>
                    </a:cubicBezTo>
                    <a:cubicBezTo>
                      <a:pt x="0" y="189"/>
                      <a:pt x="62" y="192"/>
                      <a:pt x="95" y="192"/>
                    </a:cubicBezTo>
                    <a:cubicBezTo>
                      <a:pt x="128" y="192"/>
                      <a:pt x="191" y="189"/>
                      <a:pt x="191" y="156"/>
                    </a:cubicBezTo>
                    <a:cubicBezTo>
                      <a:pt x="191" y="131"/>
                      <a:pt x="156" y="98"/>
                      <a:pt x="124" y="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0C2C3F04-B467-644E-B324-4E271BA712FA}"/>
                  </a:ext>
                </a:extLst>
              </p:cNvPr>
              <p:cNvSpPr/>
              <p:nvPr/>
            </p:nvSpPr>
            <p:spPr>
              <a:xfrm>
                <a:off x="7325259" y="4883973"/>
                <a:ext cx="251650" cy="252985"/>
              </a:xfrm>
              <a:custGeom>
                <a:avLst/>
                <a:gdLst>
                  <a:gd name="connsiteX0" fmla="*/ 125205 w 251650"/>
                  <a:gd name="connsiteY0" fmla="*/ 14954 h 252985"/>
                  <a:gd name="connsiteX1" fmla="*/ 75652 w 251650"/>
                  <a:gd name="connsiteY1" fmla="*/ 65766 h 252985"/>
                  <a:gd name="connsiteX2" fmla="*/ 94235 w 251650"/>
                  <a:gd name="connsiteY2" fmla="*/ 104184 h 252985"/>
                  <a:gd name="connsiteX3" fmla="*/ 96712 w 251650"/>
                  <a:gd name="connsiteY3" fmla="*/ 110381 h 252985"/>
                  <a:gd name="connsiteX4" fmla="*/ 91757 w 251650"/>
                  <a:gd name="connsiteY4" fmla="*/ 116577 h 252985"/>
                  <a:gd name="connsiteX5" fmla="*/ 14949 w 251650"/>
                  <a:gd name="connsiteY5" fmla="*/ 200850 h 252985"/>
                  <a:gd name="connsiteX6" fmla="*/ 125205 w 251650"/>
                  <a:gd name="connsiteY6" fmla="*/ 238029 h 252985"/>
                  <a:gd name="connsiteX7" fmla="*/ 236700 w 251650"/>
                  <a:gd name="connsiteY7" fmla="*/ 200850 h 252985"/>
                  <a:gd name="connsiteX8" fmla="*/ 158654 w 251650"/>
                  <a:gd name="connsiteY8" fmla="*/ 116577 h 252985"/>
                  <a:gd name="connsiteX9" fmla="*/ 154937 w 251650"/>
                  <a:gd name="connsiteY9" fmla="*/ 110381 h 252985"/>
                  <a:gd name="connsiteX10" fmla="*/ 157415 w 251650"/>
                  <a:gd name="connsiteY10" fmla="*/ 104184 h 252985"/>
                  <a:gd name="connsiteX11" fmla="*/ 174759 w 251650"/>
                  <a:gd name="connsiteY11" fmla="*/ 65766 h 252985"/>
                  <a:gd name="connsiteX12" fmla="*/ 125205 w 251650"/>
                  <a:gd name="connsiteY12" fmla="*/ 14954 h 252985"/>
                  <a:gd name="connsiteX13" fmla="*/ 125205 w 251650"/>
                  <a:gd name="connsiteY13" fmla="*/ 0 h 252985"/>
                  <a:gd name="connsiteX14" fmla="*/ 189667 w 251650"/>
                  <a:gd name="connsiteY14" fmla="*/ 65727 h 252985"/>
                  <a:gd name="connsiteX15" fmla="*/ 173552 w 251650"/>
                  <a:gd name="connsiteY15" fmla="*/ 107891 h 252985"/>
                  <a:gd name="connsiteX16" fmla="*/ 251650 w 251650"/>
                  <a:gd name="connsiteY16" fmla="*/ 200900 h 252985"/>
                  <a:gd name="connsiteX17" fmla="*/ 125205 w 251650"/>
                  <a:gd name="connsiteY17" fmla="*/ 252985 h 252985"/>
                  <a:gd name="connsiteX18" fmla="*/ 0 w 251650"/>
                  <a:gd name="connsiteY18" fmla="*/ 200900 h 252985"/>
                  <a:gd name="connsiteX19" fmla="*/ 76859 w 251650"/>
                  <a:gd name="connsiteY19" fmla="*/ 107891 h 252985"/>
                  <a:gd name="connsiteX20" fmla="*/ 60743 w 251650"/>
                  <a:gd name="connsiteY20" fmla="*/ 65727 h 252985"/>
                  <a:gd name="connsiteX21" fmla="*/ 125205 w 251650"/>
                  <a:gd name="connsiteY21" fmla="*/ 0 h 25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1650" h="252985">
                    <a:moveTo>
                      <a:pt x="125205" y="14954"/>
                    </a:moveTo>
                    <a:cubicBezTo>
                      <a:pt x="97951" y="14954"/>
                      <a:pt x="75652" y="37262"/>
                      <a:pt x="75652" y="65766"/>
                    </a:cubicBezTo>
                    <a:cubicBezTo>
                      <a:pt x="75652" y="79398"/>
                      <a:pt x="81846" y="94270"/>
                      <a:pt x="94235" y="104184"/>
                    </a:cubicBezTo>
                    <a:cubicBezTo>
                      <a:pt x="95473" y="105424"/>
                      <a:pt x="96712" y="107902"/>
                      <a:pt x="96712" y="110381"/>
                    </a:cubicBezTo>
                    <a:cubicBezTo>
                      <a:pt x="95473" y="111620"/>
                      <a:pt x="94235" y="114099"/>
                      <a:pt x="91757" y="116577"/>
                    </a:cubicBezTo>
                    <a:cubicBezTo>
                      <a:pt x="55831" y="133928"/>
                      <a:pt x="14949" y="174825"/>
                      <a:pt x="14949" y="200850"/>
                    </a:cubicBezTo>
                    <a:cubicBezTo>
                      <a:pt x="14949" y="224397"/>
                      <a:pt x="54592" y="238029"/>
                      <a:pt x="125205" y="238029"/>
                    </a:cubicBezTo>
                    <a:cubicBezTo>
                      <a:pt x="197058" y="238029"/>
                      <a:pt x="236700" y="224397"/>
                      <a:pt x="236700" y="200850"/>
                    </a:cubicBezTo>
                    <a:cubicBezTo>
                      <a:pt x="236700" y="174825"/>
                      <a:pt x="194580" y="133928"/>
                      <a:pt x="158654" y="116577"/>
                    </a:cubicBezTo>
                    <a:cubicBezTo>
                      <a:pt x="156176" y="114099"/>
                      <a:pt x="154937" y="111620"/>
                      <a:pt x="154937" y="110381"/>
                    </a:cubicBezTo>
                    <a:cubicBezTo>
                      <a:pt x="153698" y="107902"/>
                      <a:pt x="156176" y="105424"/>
                      <a:pt x="157415" y="104184"/>
                    </a:cubicBezTo>
                    <a:cubicBezTo>
                      <a:pt x="168564" y="94270"/>
                      <a:pt x="174759" y="79398"/>
                      <a:pt x="174759" y="65766"/>
                    </a:cubicBezTo>
                    <a:cubicBezTo>
                      <a:pt x="174759" y="37262"/>
                      <a:pt x="153698" y="14954"/>
                      <a:pt x="125205" y="14954"/>
                    </a:cubicBezTo>
                    <a:close/>
                    <a:moveTo>
                      <a:pt x="125205" y="0"/>
                    </a:moveTo>
                    <a:cubicBezTo>
                      <a:pt x="161155" y="0"/>
                      <a:pt x="189667" y="29763"/>
                      <a:pt x="189667" y="65727"/>
                    </a:cubicBezTo>
                    <a:cubicBezTo>
                      <a:pt x="189667" y="80608"/>
                      <a:pt x="184709" y="95490"/>
                      <a:pt x="173552" y="107891"/>
                    </a:cubicBezTo>
                    <a:cubicBezTo>
                      <a:pt x="213221" y="130213"/>
                      <a:pt x="251650" y="168657"/>
                      <a:pt x="251650" y="200900"/>
                    </a:cubicBezTo>
                    <a:cubicBezTo>
                      <a:pt x="251650" y="235624"/>
                      <a:pt x="208262" y="252985"/>
                      <a:pt x="125205" y="252985"/>
                    </a:cubicBezTo>
                    <a:cubicBezTo>
                      <a:pt x="42149" y="252985"/>
                      <a:pt x="0" y="235624"/>
                      <a:pt x="0" y="200900"/>
                    </a:cubicBezTo>
                    <a:cubicBezTo>
                      <a:pt x="0" y="168657"/>
                      <a:pt x="38430" y="130213"/>
                      <a:pt x="76859" y="107891"/>
                    </a:cubicBezTo>
                    <a:cubicBezTo>
                      <a:pt x="65702" y="95490"/>
                      <a:pt x="60743" y="80608"/>
                      <a:pt x="60743" y="65727"/>
                    </a:cubicBezTo>
                    <a:cubicBezTo>
                      <a:pt x="60743" y="29763"/>
                      <a:pt x="89255" y="0"/>
                      <a:pt x="125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EA1E31EB-D60A-DB40-A4F5-7283DAF41C04}"/>
                  </a:ext>
                </a:extLst>
              </p:cNvPr>
              <p:cNvSpPr/>
              <p:nvPr/>
            </p:nvSpPr>
            <p:spPr>
              <a:xfrm>
                <a:off x="6033373" y="4350587"/>
                <a:ext cx="83468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68">
                    <a:moveTo>
                      <a:pt x="68" y="33"/>
                    </a:moveTo>
                    <a:cubicBezTo>
                      <a:pt x="68" y="52"/>
                      <a:pt x="52" y="68"/>
                      <a:pt x="34" y="68"/>
                    </a:cubicBezTo>
                    <a:cubicBezTo>
                      <a:pt x="15" y="68"/>
                      <a:pt x="0" y="52"/>
                      <a:pt x="0" y="33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52" y="0"/>
                      <a:pt x="68" y="15"/>
                      <a:pt x="68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D19308A6-B379-3F42-A356-79A12F6BA3CF}"/>
                  </a:ext>
                </a:extLst>
              </p:cNvPr>
              <p:cNvSpPr/>
              <p:nvPr/>
            </p:nvSpPr>
            <p:spPr>
              <a:xfrm>
                <a:off x="6290006" y="4350587"/>
                <a:ext cx="83468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68">
                    <a:moveTo>
                      <a:pt x="68" y="33"/>
                    </a:moveTo>
                    <a:cubicBezTo>
                      <a:pt x="68" y="52"/>
                      <a:pt x="53" y="68"/>
                      <a:pt x="34" y="68"/>
                    </a:cubicBezTo>
                    <a:cubicBezTo>
                      <a:pt x="16" y="68"/>
                      <a:pt x="0" y="52"/>
                      <a:pt x="0" y="33"/>
                    </a:cubicBezTo>
                    <a:cubicBezTo>
                      <a:pt x="0" y="15"/>
                      <a:pt x="16" y="0"/>
                      <a:pt x="34" y="0"/>
                    </a:cubicBezTo>
                    <a:cubicBezTo>
                      <a:pt x="53" y="0"/>
                      <a:pt x="68" y="15"/>
                      <a:pt x="68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570C2A98-46C5-554A-B884-0752011BC7E4}"/>
                  </a:ext>
                </a:extLst>
              </p:cNvPr>
              <p:cNvSpPr/>
              <p:nvPr/>
            </p:nvSpPr>
            <p:spPr>
              <a:xfrm>
                <a:off x="6546639" y="4350587"/>
                <a:ext cx="83468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68">
                    <a:moveTo>
                      <a:pt x="68" y="33"/>
                    </a:moveTo>
                    <a:cubicBezTo>
                      <a:pt x="68" y="52"/>
                      <a:pt x="53" y="68"/>
                      <a:pt x="35" y="68"/>
                    </a:cubicBezTo>
                    <a:cubicBezTo>
                      <a:pt x="16" y="68"/>
                      <a:pt x="0" y="52"/>
                      <a:pt x="0" y="33"/>
                    </a:cubicBezTo>
                    <a:cubicBezTo>
                      <a:pt x="0" y="15"/>
                      <a:pt x="16" y="0"/>
                      <a:pt x="35" y="0"/>
                    </a:cubicBezTo>
                    <a:cubicBezTo>
                      <a:pt x="53" y="0"/>
                      <a:pt x="68" y="15"/>
                      <a:pt x="68" y="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9BB1CB3E-D540-6E40-AD78-736C0BA61DE0}"/>
                  </a:ext>
                </a:extLst>
              </p:cNvPr>
              <p:cNvSpPr/>
              <p:nvPr/>
            </p:nvSpPr>
            <p:spPr>
              <a:xfrm>
                <a:off x="6176639" y="5696511"/>
                <a:ext cx="407374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328">
                    <a:moveTo>
                      <a:pt x="328" y="164"/>
                    </a:moveTo>
                    <a:cubicBezTo>
                      <a:pt x="328" y="255"/>
                      <a:pt x="255" y="328"/>
                      <a:pt x="165" y="328"/>
                    </a:cubicBezTo>
                    <a:cubicBezTo>
                      <a:pt x="74" y="328"/>
                      <a:pt x="0" y="255"/>
                      <a:pt x="0" y="164"/>
                    </a:cubicBezTo>
                    <a:cubicBezTo>
                      <a:pt x="0" y="74"/>
                      <a:pt x="74" y="0"/>
                      <a:pt x="165" y="0"/>
                    </a:cubicBezTo>
                    <a:cubicBezTo>
                      <a:pt x="255" y="0"/>
                      <a:pt x="328" y="74"/>
                      <a:pt x="328" y="16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AD326A8B-AA29-2D4C-A5CE-0E0A2932C348}"/>
                  </a:ext>
                </a:extLst>
              </p:cNvPr>
              <p:cNvSpPr/>
              <p:nvPr/>
            </p:nvSpPr>
            <p:spPr>
              <a:xfrm>
                <a:off x="6176639" y="6643645"/>
                <a:ext cx="407374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327">
                    <a:moveTo>
                      <a:pt x="328" y="163"/>
                    </a:moveTo>
                    <a:cubicBezTo>
                      <a:pt x="328" y="254"/>
                      <a:pt x="255" y="327"/>
                      <a:pt x="165" y="327"/>
                    </a:cubicBezTo>
                    <a:cubicBezTo>
                      <a:pt x="74" y="327"/>
                      <a:pt x="0" y="254"/>
                      <a:pt x="0" y="163"/>
                    </a:cubicBezTo>
                    <a:cubicBezTo>
                      <a:pt x="0" y="73"/>
                      <a:pt x="74" y="0"/>
                      <a:pt x="165" y="0"/>
                    </a:cubicBezTo>
                    <a:cubicBezTo>
                      <a:pt x="255" y="0"/>
                      <a:pt x="328" y="73"/>
                      <a:pt x="328" y="16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3A32308-CB9E-874E-903A-97B01121E20A}"/>
                </a:ext>
              </a:extLst>
            </p:cNvPr>
            <p:cNvGrpSpPr/>
            <p:nvPr/>
          </p:nvGrpSpPr>
          <p:grpSpPr>
            <a:xfrm>
              <a:off x="13068359" y="3293784"/>
              <a:ext cx="2232459" cy="2539812"/>
              <a:chOff x="13068359" y="3293784"/>
              <a:chExt cx="2232459" cy="2539812"/>
            </a:xfrm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1464CB63-6013-FC41-822C-CB683C2D06D6}"/>
                  </a:ext>
                </a:extLst>
              </p:cNvPr>
              <p:cNvSpPr/>
              <p:nvPr/>
            </p:nvSpPr>
            <p:spPr>
              <a:xfrm>
                <a:off x="13077076" y="3301261"/>
                <a:ext cx="2216263" cy="25261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0" h="2028">
                    <a:moveTo>
                      <a:pt x="1669" y="2028"/>
                    </a:moveTo>
                    <a:lnTo>
                      <a:pt x="890" y="2028"/>
                    </a:lnTo>
                    <a:lnTo>
                      <a:pt x="111" y="2028"/>
                    </a:lnTo>
                    <a:cubicBezTo>
                      <a:pt x="80" y="2028"/>
                      <a:pt x="52" y="2015"/>
                      <a:pt x="32" y="1995"/>
                    </a:cubicBezTo>
                    <a:cubicBezTo>
                      <a:pt x="12" y="1974"/>
                      <a:pt x="0" y="1947"/>
                      <a:pt x="0" y="1916"/>
                    </a:cubicBezTo>
                    <a:lnTo>
                      <a:pt x="0" y="1014"/>
                    </a:lnTo>
                    <a:lnTo>
                      <a:pt x="0" y="112"/>
                    </a:lnTo>
                    <a:cubicBezTo>
                      <a:pt x="0" y="80"/>
                      <a:pt x="12" y="53"/>
                      <a:pt x="32" y="33"/>
                    </a:cubicBezTo>
                    <a:cubicBezTo>
                      <a:pt x="52" y="13"/>
                      <a:pt x="80" y="0"/>
                      <a:pt x="111" y="0"/>
                    </a:cubicBezTo>
                    <a:lnTo>
                      <a:pt x="890" y="0"/>
                    </a:lnTo>
                    <a:lnTo>
                      <a:pt x="1669" y="0"/>
                    </a:lnTo>
                    <a:cubicBezTo>
                      <a:pt x="1700" y="0"/>
                      <a:pt x="1728" y="13"/>
                      <a:pt x="1748" y="33"/>
                    </a:cubicBezTo>
                    <a:cubicBezTo>
                      <a:pt x="1768" y="53"/>
                      <a:pt x="1780" y="80"/>
                      <a:pt x="1780" y="112"/>
                    </a:cubicBezTo>
                    <a:lnTo>
                      <a:pt x="1780" y="1014"/>
                    </a:lnTo>
                    <a:lnTo>
                      <a:pt x="1780" y="1916"/>
                    </a:lnTo>
                    <a:cubicBezTo>
                      <a:pt x="1780" y="1947"/>
                      <a:pt x="1768" y="1974"/>
                      <a:pt x="1748" y="1995"/>
                    </a:cubicBezTo>
                    <a:cubicBezTo>
                      <a:pt x="1728" y="2015"/>
                      <a:pt x="1700" y="2028"/>
                      <a:pt x="1669" y="20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690345C7-EC8A-0E41-B0A7-F0D97A736938}"/>
                  </a:ext>
                </a:extLst>
              </p:cNvPr>
              <p:cNvSpPr/>
              <p:nvPr/>
            </p:nvSpPr>
            <p:spPr>
              <a:xfrm>
                <a:off x="13068359" y="3293784"/>
                <a:ext cx="2232459" cy="2539812"/>
              </a:xfrm>
              <a:custGeom>
                <a:avLst/>
                <a:gdLst>
                  <a:gd name="connsiteX0" fmla="*/ 146928 w 2232459"/>
                  <a:gd name="connsiteY0" fmla="*/ 14955 h 2539812"/>
                  <a:gd name="connsiteX1" fmla="*/ 53547 w 2232459"/>
                  <a:gd name="connsiteY1" fmla="*/ 53569 h 2539812"/>
                  <a:gd name="connsiteX2" fmla="*/ 14949 w 2232459"/>
                  <a:gd name="connsiteY2" fmla="*/ 146990 h 2539812"/>
                  <a:gd name="connsiteX3" fmla="*/ 14949 w 2232459"/>
                  <a:gd name="connsiteY3" fmla="*/ 2394068 h 2539812"/>
                  <a:gd name="connsiteX4" fmla="*/ 53547 w 2232459"/>
                  <a:gd name="connsiteY4" fmla="*/ 2487489 h 2539812"/>
                  <a:gd name="connsiteX5" fmla="*/ 146928 w 2232459"/>
                  <a:gd name="connsiteY5" fmla="*/ 2524857 h 2539812"/>
                  <a:gd name="connsiteX6" fmla="*/ 2086775 w 2232459"/>
                  <a:gd name="connsiteY6" fmla="*/ 2524857 h 2539812"/>
                  <a:gd name="connsiteX7" fmla="*/ 2180156 w 2232459"/>
                  <a:gd name="connsiteY7" fmla="*/ 2487489 h 2539812"/>
                  <a:gd name="connsiteX8" fmla="*/ 2217509 w 2232459"/>
                  <a:gd name="connsiteY8" fmla="*/ 2394068 h 2539812"/>
                  <a:gd name="connsiteX9" fmla="*/ 2217509 w 2232459"/>
                  <a:gd name="connsiteY9" fmla="*/ 146990 h 2539812"/>
                  <a:gd name="connsiteX10" fmla="*/ 2180156 w 2232459"/>
                  <a:gd name="connsiteY10" fmla="*/ 53569 h 2539812"/>
                  <a:gd name="connsiteX11" fmla="*/ 2086775 w 2232459"/>
                  <a:gd name="connsiteY11" fmla="*/ 14955 h 2539812"/>
                  <a:gd name="connsiteX12" fmla="*/ 146921 w 2232459"/>
                  <a:gd name="connsiteY12" fmla="*/ 0 h 2539812"/>
                  <a:gd name="connsiteX13" fmla="*/ 2086783 w 2232459"/>
                  <a:gd name="connsiteY13" fmla="*/ 0 h 2539812"/>
                  <a:gd name="connsiteX14" fmla="*/ 2190126 w 2232459"/>
                  <a:gd name="connsiteY14" fmla="*/ 42351 h 2539812"/>
                  <a:gd name="connsiteX15" fmla="*/ 2232459 w 2232459"/>
                  <a:gd name="connsiteY15" fmla="*/ 146983 h 2539812"/>
                  <a:gd name="connsiteX16" fmla="*/ 2232459 w 2232459"/>
                  <a:gd name="connsiteY16" fmla="*/ 2394075 h 2539812"/>
                  <a:gd name="connsiteX17" fmla="*/ 2190126 w 2232459"/>
                  <a:gd name="connsiteY17" fmla="*/ 2497461 h 2539812"/>
                  <a:gd name="connsiteX18" fmla="*/ 2086783 w 2232459"/>
                  <a:gd name="connsiteY18" fmla="*/ 2539812 h 2539812"/>
                  <a:gd name="connsiteX19" fmla="*/ 146921 w 2232459"/>
                  <a:gd name="connsiteY19" fmla="*/ 2539812 h 2539812"/>
                  <a:gd name="connsiteX20" fmla="*/ 43578 w 2232459"/>
                  <a:gd name="connsiteY20" fmla="*/ 2497461 h 2539812"/>
                  <a:gd name="connsiteX21" fmla="*/ 0 w 2232459"/>
                  <a:gd name="connsiteY21" fmla="*/ 2394075 h 2539812"/>
                  <a:gd name="connsiteX22" fmla="*/ 0 w 2232459"/>
                  <a:gd name="connsiteY22" fmla="*/ 146983 h 2539812"/>
                  <a:gd name="connsiteX23" fmla="*/ 43578 w 2232459"/>
                  <a:gd name="connsiteY23" fmla="*/ 42351 h 2539812"/>
                  <a:gd name="connsiteX24" fmla="*/ 146921 w 2232459"/>
                  <a:gd name="connsiteY24" fmla="*/ 0 h 253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32459" h="2539812">
                    <a:moveTo>
                      <a:pt x="146928" y="14955"/>
                    </a:moveTo>
                    <a:cubicBezTo>
                      <a:pt x="112066" y="14955"/>
                      <a:pt x="78448" y="28657"/>
                      <a:pt x="53547" y="53569"/>
                    </a:cubicBezTo>
                    <a:cubicBezTo>
                      <a:pt x="28645" y="77236"/>
                      <a:pt x="14949" y="110867"/>
                      <a:pt x="14949" y="146990"/>
                    </a:cubicBezTo>
                    <a:lnTo>
                      <a:pt x="14949" y="2394068"/>
                    </a:lnTo>
                    <a:cubicBezTo>
                      <a:pt x="14949" y="2428945"/>
                      <a:pt x="28645" y="2462577"/>
                      <a:pt x="53547" y="2487489"/>
                    </a:cubicBezTo>
                    <a:cubicBezTo>
                      <a:pt x="78448" y="2511155"/>
                      <a:pt x="112066" y="2524857"/>
                      <a:pt x="146928" y="2524857"/>
                    </a:cubicBezTo>
                    <a:lnTo>
                      <a:pt x="2086775" y="2524857"/>
                    </a:lnTo>
                    <a:cubicBezTo>
                      <a:pt x="2121637" y="2524857"/>
                      <a:pt x="2155255" y="2511155"/>
                      <a:pt x="2180156" y="2487489"/>
                    </a:cubicBezTo>
                    <a:cubicBezTo>
                      <a:pt x="2203813" y="2462577"/>
                      <a:pt x="2217509" y="2428945"/>
                      <a:pt x="2217509" y="2394068"/>
                    </a:cubicBezTo>
                    <a:lnTo>
                      <a:pt x="2217509" y="146990"/>
                    </a:lnTo>
                    <a:cubicBezTo>
                      <a:pt x="2217509" y="110867"/>
                      <a:pt x="2203813" y="77236"/>
                      <a:pt x="2180156" y="53569"/>
                    </a:cubicBezTo>
                    <a:cubicBezTo>
                      <a:pt x="2155255" y="28657"/>
                      <a:pt x="2121637" y="14955"/>
                      <a:pt x="2086775" y="14955"/>
                    </a:cubicBezTo>
                    <a:close/>
                    <a:moveTo>
                      <a:pt x="146921" y="0"/>
                    </a:moveTo>
                    <a:lnTo>
                      <a:pt x="2086783" y="0"/>
                    </a:lnTo>
                    <a:cubicBezTo>
                      <a:pt x="2125381" y="0"/>
                      <a:pt x="2162733" y="14948"/>
                      <a:pt x="2190126" y="42351"/>
                    </a:cubicBezTo>
                    <a:cubicBezTo>
                      <a:pt x="2217518" y="69755"/>
                      <a:pt x="2232459" y="107123"/>
                      <a:pt x="2232459" y="146983"/>
                    </a:cubicBezTo>
                    <a:lnTo>
                      <a:pt x="2232459" y="2394075"/>
                    </a:lnTo>
                    <a:cubicBezTo>
                      <a:pt x="2232459" y="2432689"/>
                      <a:pt x="2217518" y="2470058"/>
                      <a:pt x="2190126" y="2497461"/>
                    </a:cubicBezTo>
                    <a:cubicBezTo>
                      <a:pt x="2162733" y="2524865"/>
                      <a:pt x="2125381" y="2539812"/>
                      <a:pt x="2086783" y="2539812"/>
                    </a:cubicBezTo>
                    <a:lnTo>
                      <a:pt x="146921" y="2539812"/>
                    </a:lnTo>
                    <a:cubicBezTo>
                      <a:pt x="108323" y="2539812"/>
                      <a:pt x="70971" y="2524865"/>
                      <a:pt x="43578" y="2497461"/>
                    </a:cubicBezTo>
                    <a:cubicBezTo>
                      <a:pt x="16186" y="2470058"/>
                      <a:pt x="0" y="2432689"/>
                      <a:pt x="0" y="2394075"/>
                    </a:cubicBezTo>
                    <a:lnTo>
                      <a:pt x="0" y="146983"/>
                    </a:lnTo>
                    <a:cubicBezTo>
                      <a:pt x="0" y="107123"/>
                      <a:pt x="16186" y="69755"/>
                      <a:pt x="43578" y="42351"/>
                    </a:cubicBezTo>
                    <a:cubicBezTo>
                      <a:pt x="70971" y="14948"/>
                      <a:pt x="108323" y="0"/>
                      <a:pt x="1469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54E4F52C-A5D0-234A-92AA-C31092A9E342}"/>
                  </a:ext>
                </a:extLst>
              </p:cNvPr>
              <p:cNvSpPr/>
              <p:nvPr/>
            </p:nvSpPr>
            <p:spPr>
              <a:xfrm>
                <a:off x="13194184" y="3524337"/>
                <a:ext cx="1982055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2" h="12">
                    <a:moveTo>
                      <a:pt x="1592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59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C85D611D-6559-EA41-A9EF-E8913A60AF90}"/>
                  </a:ext>
                </a:extLst>
              </p:cNvPr>
              <p:cNvSpPr/>
              <p:nvPr/>
            </p:nvSpPr>
            <p:spPr>
              <a:xfrm>
                <a:off x="14370211" y="3413422"/>
                <a:ext cx="98418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12">
                    <a:moveTo>
                      <a:pt x="74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74" y="0"/>
                    </a:lnTo>
                    <a:cubicBezTo>
                      <a:pt x="77" y="0"/>
                      <a:pt x="80" y="3"/>
                      <a:pt x="80" y="6"/>
                    </a:cubicBezTo>
                    <a:cubicBezTo>
                      <a:pt x="80" y="9"/>
                      <a:pt x="77" y="12"/>
                      <a:pt x="74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94BAC7CF-3B5B-494C-BC9F-398477B9ED52}"/>
                  </a:ext>
                </a:extLst>
              </p:cNvPr>
              <p:cNvSpPr/>
              <p:nvPr/>
            </p:nvSpPr>
            <p:spPr>
              <a:xfrm>
                <a:off x="14682905" y="3413422"/>
                <a:ext cx="9094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" h="12">
                    <a:moveTo>
                      <a:pt x="68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68" y="0"/>
                    </a:lnTo>
                    <a:cubicBezTo>
                      <a:pt x="71" y="0"/>
                      <a:pt x="74" y="3"/>
                      <a:pt x="74" y="6"/>
                    </a:cubicBezTo>
                    <a:cubicBezTo>
                      <a:pt x="74" y="9"/>
                      <a:pt x="71" y="12"/>
                      <a:pt x="6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AA42F797-C94E-3E45-A453-2C1D24E474E4}"/>
                  </a:ext>
                </a:extLst>
              </p:cNvPr>
              <p:cNvSpPr/>
              <p:nvPr/>
            </p:nvSpPr>
            <p:spPr>
              <a:xfrm>
                <a:off x="14721524" y="3374789"/>
                <a:ext cx="13704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75">
                    <a:moveTo>
                      <a:pt x="6" y="75"/>
                    </a:moveTo>
                    <a:cubicBezTo>
                      <a:pt x="2" y="75"/>
                      <a:pt x="0" y="71"/>
                      <a:pt x="0" y="69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69"/>
                    </a:lnTo>
                    <a:cubicBezTo>
                      <a:pt x="12" y="71"/>
                      <a:pt x="9" y="75"/>
                      <a:pt x="6" y="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751A31D2-2B31-0E46-B15D-AB11B8505BEC}"/>
                  </a:ext>
                </a:extLst>
              </p:cNvPr>
              <p:cNvSpPr/>
              <p:nvPr/>
            </p:nvSpPr>
            <p:spPr>
              <a:xfrm>
                <a:off x="14988124" y="3386002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0" y="56"/>
                    </a:moveTo>
                    <a:cubicBezTo>
                      <a:pt x="48" y="56"/>
                      <a:pt x="47" y="56"/>
                      <a:pt x="46" y="55"/>
                    </a:cubicBezTo>
                    <a:lnTo>
                      <a:pt x="2" y="10"/>
                    </a:lnTo>
                    <a:cubicBezTo>
                      <a:pt x="-1" y="8"/>
                      <a:pt x="-1" y="4"/>
                      <a:pt x="2" y="2"/>
                    </a:cubicBezTo>
                    <a:cubicBezTo>
                      <a:pt x="4" y="-1"/>
                      <a:pt x="8" y="-1"/>
                      <a:pt x="10" y="2"/>
                    </a:cubicBezTo>
                    <a:lnTo>
                      <a:pt x="55" y="46"/>
                    </a:lnTo>
                    <a:cubicBezTo>
                      <a:pt x="56" y="49"/>
                      <a:pt x="56" y="52"/>
                      <a:pt x="55" y="55"/>
                    </a:cubicBezTo>
                    <a:cubicBezTo>
                      <a:pt x="53" y="56"/>
                      <a:pt x="51" y="56"/>
                      <a:pt x="50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F24B7A1D-3E18-0843-A3F8-0500A0BADE61}"/>
                  </a:ext>
                </a:extLst>
              </p:cNvPr>
              <p:cNvSpPr/>
              <p:nvPr/>
            </p:nvSpPr>
            <p:spPr>
              <a:xfrm>
                <a:off x="14988124" y="3386002"/>
                <a:ext cx="6851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6">
                    <a:moveTo>
                      <a:pt x="5" y="56"/>
                    </a:moveTo>
                    <a:cubicBezTo>
                      <a:pt x="4" y="56"/>
                      <a:pt x="3" y="56"/>
                      <a:pt x="2" y="55"/>
                    </a:cubicBezTo>
                    <a:cubicBezTo>
                      <a:pt x="-1" y="52"/>
                      <a:pt x="-1" y="49"/>
                      <a:pt x="2" y="46"/>
                    </a:cubicBezTo>
                    <a:lnTo>
                      <a:pt x="46" y="2"/>
                    </a:lnTo>
                    <a:cubicBezTo>
                      <a:pt x="48" y="-1"/>
                      <a:pt x="52" y="-1"/>
                      <a:pt x="55" y="2"/>
                    </a:cubicBezTo>
                    <a:cubicBezTo>
                      <a:pt x="56" y="4"/>
                      <a:pt x="56" y="8"/>
                      <a:pt x="55" y="10"/>
                    </a:cubicBezTo>
                    <a:lnTo>
                      <a:pt x="10" y="55"/>
                    </a:lnTo>
                    <a:cubicBezTo>
                      <a:pt x="9" y="56"/>
                      <a:pt x="7" y="56"/>
                      <a:pt x="5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08E1467F-A17E-1F40-8B18-812E9BAD737F}"/>
                  </a:ext>
                </a:extLst>
              </p:cNvPr>
              <p:cNvSpPr/>
              <p:nvPr/>
            </p:nvSpPr>
            <p:spPr>
              <a:xfrm>
                <a:off x="13186709" y="3666407"/>
                <a:ext cx="1997004" cy="20139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4" h="1617">
                    <a:moveTo>
                      <a:pt x="1598" y="1617"/>
                    </a:moveTo>
                    <a:lnTo>
                      <a:pt x="6" y="1617"/>
                    </a:lnTo>
                    <a:cubicBezTo>
                      <a:pt x="3" y="1617"/>
                      <a:pt x="0" y="1614"/>
                      <a:pt x="0" y="1611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lnTo>
                      <a:pt x="12" y="1605"/>
                    </a:lnTo>
                    <a:lnTo>
                      <a:pt x="1598" y="1605"/>
                    </a:lnTo>
                    <a:cubicBezTo>
                      <a:pt x="1601" y="1605"/>
                      <a:pt x="1604" y="1608"/>
                      <a:pt x="1604" y="1611"/>
                    </a:cubicBezTo>
                    <a:cubicBezTo>
                      <a:pt x="1604" y="1614"/>
                      <a:pt x="1601" y="1617"/>
                      <a:pt x="1598" y="16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3ED42D26-DC4D-814B-8DD0-2C1A90D81EE9}"/>
                  </a:ext>
                </a:extLst>
              </p:cNvPr>
              <p:cNvSpPr/>
              <p:nvPr/>
            </p:nvSpPr>
            <p:spPr>
              <a:xfrm>
                <a:off x="13186709" y="3666407"/>
                <a:ext cx="1997004" cy="2013907"/>
              </a:xfrm>
              <a:custGeom>
                <a:avLst/>
                <a:gdLst>
                  <a:gd name="connsiteX0" fmla="*/ 1035253 w 1997004"/>
                  <a:gd name="connsiteY0" fmla="*/ 583235 h 2013907"/>
                  <a:gd name="connsiteX1" fmla="*/ 1035253 w 1997004"/>
                  <a:gd name="connsiteY1" fmla="*/ 1307294 h 2013907"/>
                  <a:gd name="connsiteX2" fmla="*/ 1555994 w 1997004"/>
                  <a:gd name="connsiteY2" fmla="*/ 1307294 h 2013907"/>
                  <a:gd name="connsiteX3" fmla="*/ 1555994 w 1997004"/>
                  <a:gd name="connsiteY3" fmla="*/ 583235 h 2013907"/>
                  <a:gd name="connsiteX4" fmla="*/ 499562 w 1997004"/>
                  <a:gd name="connsiteY4" fmla="*/ 583235 h 2013907"/>
                  <a:gd name="connsiteX5" fmla="*/ 499562 w 1997004"/>
                  <a:gd name="connsiteY5" fmla="*/ 1307294 h 2013907"/>
                  <a:gd name="connsiteX6" fmla="*/ 1020303 w 1997004"/>
                  <a:gd name="connsiteY6" fmla="*/ 1307294 h 2013907"/>
                  <a:gd name="connsiteX7" fmla="*/ 1020303 w 1997004"/>
                  <a:gd name="connsiteY7" fmla="*/ 583235 h 2013907"/>
                  <a:gd name="connsiteX8" fmla="*/ 491781 w 1997004"/>
                  <a:gd name="connsiteY8" fmla="*/ 0 h 2013907"/>
                  <a:gd name="connsiteX9" fmla="*/ 499251 w 1997004"/>
                  <a:gd name="connsiteY9" fmla="*/ 7473 h 2013907"/>
                  <a:gd name="connsiteX10" fmla="*/ 499251 w 1997004"/>
                  <a:gd name="connsiteY10" fmla="*/ 567929 h 2013907"/>
                  <a:gd name="connsiteX11" fmla="*/ 1020912 w 1997004"/>
                  <a:gd name="connsiteY11" fmla="*/ 567929 h 2013907"/>
                  <a:gd name="connsiteX12" fmla="*/ 1020912 w 1997004"/>
                  <a:gd name="connsiteY12" fmla="*/ 7473 h 2013907"/>
                  <a:gd name="connsiteX13" fmla="*/ 1027137 w 1997004"/>
                  <a:gd name="connsiteY13" fmla="*/ 0 h 2013907"/>
                  <a:gd name="connsiteX14" fmla="*/ 1034607 w 1997004"/>
                  <a:gd name="connsiteY14" fmla="*/ 7473 h 2013907"/>
                  <a:gd name="connsiteX15" fmla="*/ 1034607 w 1997004"/>
                  <a:gd name="connsiteY15" fmla="*/ 567929 h 2013907"/>
                  <a:gd name="connsiteX16" fmla="*/ 1556269 w 1997004"/>
                  <a:gd name="connsiteY16" fmla="*/ 567929 h 2013907"/>
                  <a:gd name="connsiteX17" fmla="*/ 1556269 w 1997004"/>
                  <a:gd name="connsiteY17" fmla="*/ 7473 h 2013907"/>
                  <a:gd name="connsiteX18" fmla="*/ 1563739 w 1997004"/>
                  <a:gd name="connsiteY18" fmla="*/ 0 h 2013907"/>
                  <a:gd name="connsiteX19" fmla="*/ 1571209 w 1997004"/>
                  <a:gd name="connsiteY19" fmla="*/ 7473 h 2013907"/>
                  <a:gd name="connsiteX20" fmla="*/ 1571209 w 1997004"/>
                  <a:gd name="connsiteY20" fmla="*/ 567929 h 2013907"/>
                  <a:gd name="connsiteX21" fmla="*/ 1989534 w 1997004"/>
                  <a:gd name="connsiteY21" fmla="*/ 567929 h 2013907"/>
                  <a:gd name="connsiteX22" fmla="*/ 1997004 w 1997004"/>
                  <a:gd name="connsiteY22" fmla="*/ 575402 h 2013907"/>
                  <a:gd name="connsiteX23" fmla="*/ 1989534 w 1997004"/>
                  <a:gd name="connsiteY23" fmla="*/ 582875 h 2013907"/>
                  <a:gd name="connsiteX24" fmla="*/ 1571209 w 1997004"/>
                  <a:gd name="connsiteY24" fmla="*/ 582875 h 2013907"/>
                  <a:gd name="connsiteX25" fmla="*/ 1571209 w 1997004"/>
                  <a:gd name="connsiteY25" fmla="*/ 1307732 h 2013907"/>
                  <a:gd name="connsiteX26" fmla="*/ 1989534 w 1997004"/>
                  <a:gd name="connsiteY26" fmla="*/ 1307732 h 2013907"/>
                  <a:gd name="connsiteX27" fmla="*/ 1997004 w 1997004"/>
                  <a:gd name="connsiteY27" fmla="*/ 1315205 h 2013907"/>
                  <a:gd name="connsiteX28" fmla="*/ 1989534 w 1997004"/>
                  <a:gd name="connsiteY28" fmla="*/ 1322678 h 2013907"/>
                  <a:gd name="connsiteX29" fmla="*/ 1571209 w 1997004"/>
                  <a:gd name="connsiteY29" fmla="*/ 1322678 h 2013907"/>
                  <a:gd name="connsiteX30" fmla="*/ 1571209 w 1997004"/>
                  <a:gd name="connsiteY30" fmla="*/ 2006434 h 2013907"/>
                  <a:gd name="connsiteX31" fmla="*/ 1563739 w 1997004"/>
                  <a:gd name="connsiteY31" fmla="*/ 2013907 h 2013907"/>
                  <a:gd name="connsiteX32" fmla="*/ 1556269 w 1997004"/>
                  <a:gd name="connsiteY32" fmla="*/ 2006434 h 2013907"/>
                  <a:gd name="connsiteX33" fmla="*/ 1556269 w 1997004"/>
                  <a:gd name="connsiteY33" fmla="*/ 1322678 h 2013907"/>
                  <a:gd name="connsiteX34" fmla="*/ 1034607 w 1997004"/>
                  <a:gd name="connsiteY34" fmla="*/ 1322678 h 2013907"/>
                  <a:gd name="connsiteX35" fmla="*/ 1034607 w 1997004"/>
                  <a:gd name="connsiteY35" fmla="*/ 2006434 h 2013907"/>
                  <a:gd name="connsiteX36" fmla="*/ 1027137 w 1997004"/>
                  <a:gd name="connsiteY36" fmla="*/ 2013907 h 2013907"/>
                  <a:gd name="connsiteX37" fmla="*/ 1020912 w 1997004"/>
                  <a:gd name="connsiteY37" fmla="*/ 2006434 h 2013907"/>
                  <a:gd name="connsiteX38" fmla="*/ 1020912 w 1997004"/>
                  <a:gd name="connsiteY38" fmla="*/ 1322678 h 2013907"/>
                  <a:gd name="connsiteX39" fmla="*/ 499251 w 1997004"/>
                  <a:gd name="connsiteY39" fmla="*/ 1322678 h 2013907"/>
                  <a:gd name="connsiteX40" fmla="*/ 499251 w 1997004"/>
                  <a:gd name="connsiteY40" fmla="*/ 2006434 h 2013907"/>
                  <a:gd name="connsiteX41" fmla="*/ 491781 w 1997004"/>
                  <a:gd name="connsiteY41" fmla="*/ 2013907 h 2013907"/>
                  <a:gd name="connsiteX42" fmla="*/ 484311 w 1997004"/>
                  <a:gd name="connsiteY42" fmla="*/ 2006434 h 2013907"/>
                  <a:gd name="connsiteX43" fmla="*/ 484311 w 1997004"/>
                  <a:gd name="connsiteY43" fmla="*/ 1322678 h 2013907"/>
                  <a:gd name="connsiteX44" fmla="*/ 7470 w 1997004"/>
                  <a:gd name="connsiteY44" fmla="*/ 1322678 h 2013907"/>
                  <a:gd name="connsiteX45" fmla="*/ 0 w 1997004"/>
                  <a:gd name="connsiteY45" fmla="*/ 1315205 h 2013907"/>
                  <a:gd name="connsiteX46" fmla="*/ 7470 w 1997004"/>
                  <a:gd name="connsiteY46" fmla="*/ 1307732 h 2013907"/>
                  <a:gd name="connsiteX47" fmla="*/ 484311 w 1997004"/>
                  <a:gd name="connsiteY47" fmla="*/ 1307732 h 2013907"/>
                  <a:gd name="connsiteX48" fmla="*/ 484311 w 1997004"/>
                  <a:gd name="connsiteY48" fmla="*/ 582875 h 2013907"/>
                  <a:gd name="connsiteX49" fmla="*/ 7470 w 1997004"/>
                  <a:gd name="connsiteY49" fmla="*/ 582875 h 2013907"/>
                  <a:gd name="connsiteX50" fmla="*/ 0 w 1997004"/>
                  <a:gd name="connsiteY50" fmla="*/ 575402 h 2013907"/>
                  <a:gd name="connsiteX51" fmla="*/ 7470 w 1997004"/>
                  <a:gd name="connsiteY51" fmla="*/ 567929 h 2013907"/>
                  <a:gd name="connsiteX52" fmla="*/ 484311 w 1997004"/>
                  <a:gd name="connsiteY52" fmla="*/ 567929 h 2013907"/>
                  <a:gd name="connsiteX53" fmla="*/ 484311 w 1997004"/>
                  <a:gd name="connsiteY53" fmla="*/ 7473 h 2013907"/>
                  <a:gd name="connsiteX54" fmla="*/ 491781 w 1997004"/>
                  <a:gd name="connsiteY54" fmla="*/ 0 h 201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97004" h="2013907">
                    <a:moveTo>
                      <a:pt x="1035253" y="583235"/>
                    </a:moveTo>
                    <a:lnTo>
                      <a:pt x="1035253" y="1307294"/>
                    </a:lnTo>
                    <a:lnTo>
                      <a:pt x="1555994" y="1307294"/>
                    </a:lnTo>
                    <a:lnTo>
                      <a:pt x="1555994" y="583235"/>
                    </a:lnTo>
                    <a:close/>
                    <a:moveTo>
                      <a:pt x="499562" y="583235"/>
                    </a:moveTo>
                    <a:lnTo>
                      <a:pt x="499562" y="1307294"/>
                    </a:lnTo>
                    <a:lnTo>
                      <a:pt x="1020303" y="1307294"/>
                    </a:lnTo>
                    <a:lnTo>
                      <a:pt x="1020303" y="583235"/>
                    </a:lnTo>
                    <a:close/>
                    <a:moveTo>
                      <a:pt x="491781" y="0"/>
                    </a:moveTo>
                    <a:cubicBezTo>
                      <a:pt x="495516" y="0"/>
                      <a:pt x="499251" y="2491"/>
                      <a:pt x="499251" y="7473"/>
                    </a:cubicBezTo>
                    <a:lnTo>
                      <a:pt x="499251" y="567929"/>
                    </a:lnTo>
                    <a:lnTo>
                      <a:pt x="1020912" y="567929"/>
                    </a:lnTo>
                    <a:lnTo>
                      <a:pt x="1020912" y="7473"/>
                    </a:lnTo>
                    <a:cubicBezTo>
                      <a:pt x="1020912" y="2491"/>
                      <a:pt x="1023402" y="0"/>
                      <a:pt x="1027137" y="0"/>
                    </a:cubicBezTo>
                    <a:cubicBezTo>
                      <a:pt x="1032117" y="0"/>
                      <a:pt x="1034607" y="2491"/>
                      <a:pt x="1034607" y="7473"/>
                    </a:cubicBezTo>
                    <a:lnTo>
                      <a:pt x="1034607" y="567929"/>
                    </a:lnTo>
                    <a:lnTo>
                      <a:pt x="1556269" y="567929"/>
                    </a:lnTo>
                    <a:lnTo>
                      <a:pt x="1556269" y="7473"/>
                    </a:lnTo>
                    <a:cubicBezTo>
                      <a:pt x="1556269" y="2491"/>
                      <a:pt x="1560004" y="0"/>
                      <a:pt x="1563739" y="0"/>
                    </a:cubicBezTo>
                    <a:cubicBezTo>
                      <a:pt x="1568719" y="0"/>
                      <a:pt x="1571209" y="2491"/>
                      <a:pt x="1571209" y="7473"/>
                    </a:cubicBezTo>
                    <a:lnTo>
                      <a:pt x="1571209" y="567929"/>
                    </a:lnTo>
                    <a:lnTo>
                      <a:pt x="1989534" y="567929"/>
                    </a:lnTo>
                    <a:cubicBezTo>
                      <a:pt x="1993269" y="567929"/>
                      <a:pt x="1997004" y="571666"/>
                      <a:pt x="1997004" y="575402"/>
                    </a:cubicBezTo>
                    <a:cubicBezTo>
                      <a:pt x="1997004" y="580384"/>
                      <a:pt x="1993269" y="582875"/>
                      <a:pt x="1989534" y="582875"/>
                    </a:cubicBezTo>
                    <a:lnTo>
                      <a:pt x="1571209" y="582875"/>
                    </a:lnTo>
                    <a:lnTo>
                      <a:pt x="1571209" y="1307732"/>
                    </a:lnTo>
                    <a:lnTo>
                      <a:pt x="1989534" y="1307732"/>
                    </a:lnTo>
                    <a:cubicBezTo>
                      <a:pt x="1993269" y="1307732"/>
                      <a:pt x="1997004" y="1311468"/>
                      <a:pt x="1997004" y="1315205"/>
                    </a:cubicBezTo>
                    <a:cubicBezTo>
                      <a:pt x="1997004" y="1318941"/>
                      <a:pt x="1993269" y="1322678"/>
                      <a:pt x="1989534" y="1322678"/>
                    </a:cubicBezTo>
                    <a:lnTo>
                      <a:pt x="1571209" y="1322678"/>
                    </a:lnTo>
                    <a:lnTo>
                      <a:pt x="1571209" y="2006434"/>
                    </a:lnTo>
                    <a:cubicBezTo>
                      <a:pt x="1571209" y="2010171"/>
                      <a:pt x="1568719" y="2013907"/>
                      <a:pt x="1563739" y="2013907"/>
                    </a:cubicBezTo>
                    <a:cubicBezTo>
                      <a:pt x="1560004" y="2013907"/>
                      <a:pt x="1556269" y="2010171"/>
                      <a:pt x="1556269" y="2006434"/>
                    </a:cubicBezTo>
                    <a:lnTo>
                      <a:pt x="1556269" y="1322678"/>
                    </a:lnTo>
                    <a:lnTo>
                      <a:pt x="1034607" y="1322678"/>
                    </a:lnTo>
                    <a:lnTo>
                      <a:pt x="1034607" y="2006434"/>
                    </a:lnTo>
                    <a:cubicBezTo>
                      <a:pt x="1034607" y="2010171"/>
                      <a:pt x="1032117" y="2013907"/>
                      <a:pt x="1027137" y="2013907"/>
                    </a:cubicBezTo>
                    <a:cubicBezTo>
                      <a:pt x="1023402" y="2013907"/>
                      <a:pt x="1020912" y="2010171"/>
                      <a:pt x="1020912" y="2006434"/>
                    </a:cubicBezTo>
                    <a:lnTo>
                      <a:pt x="1020912" y="1322678"/>
                    </a:lnTo>
                    <a:lnTo>
                      <a:pt x="499251" y="1322678"/>
                    </a:lnTo>
                    <a:lnTo>
                      <a:pt x="499251" y="2006434"/>
                    </a:lnTo>
                    <a:cubicBezTo>
                      <a:pt x="499251" y="2010171"/>
                      <a:pt x="495516" y="2013907"/>
                      <a:pt x="491781" y="2013907"/>
                    </a:cubicBezTo>
                    <a:cubicBezTo>
                      <a:pt x="488046" y="2013907"/>
                      <a:pt x="484311" y="2010171"/>
                      <a:pt x="484311" y="2006434"/>
                    </a:cubicBezTo>
                    <a:lnTo>
                      <a:pt x="484311" y="1322678"/>
                    </a:lnTo>
                    <a:lnTo>
                      <a:pt x="7470" y="1322678"/>
                    </a:lnTo>
                    <a:cubicBezTo>
                      <a:pt x="3735" y="1322678"/>
                      <a:pt x="0" y="1318941"/>
                      <a:pt x="0" y="1315205"/>
                    </a:cubicBezTo>
                    <a:cubicBezTo>
                      <a:pt x="0" y="1311468"/>
                      <a:pt x="3735" y="1307732"/>
                      <a:pt x="7470" y="1307732"/>
                    </a:cubicBezTo>
                    <a:lnTo>
                      <a:pt x="484311" y="1307732"/>
                    </a:lnTo>
                    <a:lnTo>
                      <a:pt x="484311" y="582875"/>
                    </a:lnTo>
                    <a:lnTo>
                      <a:pt x="7470" y="582875"/>
                    </a:lnTo>
                    <a:cubicBezTo>
                      <a:pt x="3735" y="582875"/>
                      <a:pt x="0" y="580384"/>
                      <a:pt x="0" y="575402"/>
                    </a:cubicBezTo>
                    <a:cubicBezTo>
                      <a:pt x="0" y="571666"/>
                      <a:pt x="3735" y="567929"/>
                      <a:pt x="7470" y="567929"/>
                    </a:cubicBezTo>
                    <a:lnTo>
                      <a:pt x="484311" y="567929"/>
                    </a:lnTo>
                    <a:lnTo>
                      <a:pt x="484311" y="7473"/>
                    </a:lnTo>
                    <a:cubicBezTo>
                      <a:pt x="484311" y="2491"/>
                      <a:pt x="488046" y="0"/>
                      <a:pt x="491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9CB82112-FE18-A045-B84B-B77BA67E9D40}"/>
                  </a:ext>
                </a:extLst>
              </p:cNvPr>
              <p:cNvSpPr/>
              <p:nvPr/>
            </p:nvSpPr>
            <p:spPr>
              <a:xfrm>
                <a:off x="13368594" y="3941820"/>
                <a:ext cx="1546024" cy="15964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2" h="1282">
                    <a:moveTo>
                      <a:pt x="6" y="1282"/>
                    </a:moveTo>
                    <a:cubicBezTo>
                      <a:pt x="5" y="1282"/>
                      <a:pt x="5" y="1282"/>
                      <a:pt x="4" y="1282"/>
                    </a:cubicBezTo>
                    <a:cubicBezTo>
                      <a:pt x="1" y="1281"/>
                      <a:pt x="-1" y="1278"/>
                      <a:pt x="0" y="1275"/>
                    </a:cubicBezTo>
                    <a:lnTo>
                      <a:pt x="125" y="917"/>
                    </a:lnTo>
                    <a:cubicBezTo>
                      <a:pt x="147" y="854"/>
                      <a:pt x="192" y="805"/>
                      <a:pt x="251" y="777"/>
                    </a:cubicBezTo>
                    <a:cubicBezTo>
                      <a:pt x="315" y="747"/>
                      <a:pt x="390" y="746"/>
                      <a:pt x="454" y="775"/>
                    </a:cubicBezTo>
                    <a:cubicBezTo>
                      <a:pt x="531" y="810"/>
                      <a:pt x="620" y="800"/>
                      <a:pt x="687" y="750"/>
                    </a:cubicBezTo>
                    <a:cubicBezTo>
                      <a:pt x="740" y="711"/>
                      <a:pt x="773" y="653"/>
                      <a:pt x="779" y="587"/>
                    </a:cubicBezTo>
                    <a:lnTo>
                      <a:pt x="813" y="219"/>
                    </a:lnTo>
                    <a:cubicBezTo>
                      <a:pt x="819" y="156"/>
                      <a:pt x="849" y="99"/>
                      <a:pt x="897" y="58"/>
                    </a:cubicBezTo>
                    <a:cubicBezTo>
                      <a:pt x="942" y="21"/>
                      <a:pt x="997" y="0"/>
                      <a:pt x="1055" y="0"/>
                    </a:cubicBezTo>
                    <a:lnTo>
                      <a:pt x="1236" y="0"/>
                    </a:lnTo>
                    <a:cubicBezTo>
                      <a:pt x="1240" y="0"/>
                      <a:pt x="1242" y="2"/>
                      <a:pt x="1242" y="6"/>
                    </a:cubicBezTo>
                    <a:cubicBezTo>
                      <a:pt x="1242" y="9"/>
                      <a:pt x="1240" y="12"/>
                      <a:pt x="1236" y="12"/>
                    </a:cubicBezTo>
                    <a:lnTo>
                      <a:pt x="1055" y="12"/>
                    </a:lnTo>
                    <a:cubicBezTo>
                      <a:pt x="1000" y="12"/>
                      <a:pt x="947" y="31"/>
                      <a:pt x="905" y="67"/>
                    </a:cubicBezTo>
                    <a:cubicBezTo>
                      <a:pt x="859" y="106"/>
                      <a:pt x="831" y="161"/>
                      <a:pt x="826" y="221"/>
                    </a:cubicBezTo>
                    <a:lnTo>
                      <a:pt x="791" y="588"/>
                    </a:lnTo>
                    <a:cubicBezTo>
                      <a:pt x="784" y="657"/>
                      <a:pt x="750" y="719"/>
                      <a:pt x="695" y="760"/>
                    </a:cubicBezTo>
                    <a:cubicBezTo>
                      <a:pt x="624" y="813"/>
                      <a:pt x="529" y="822"/>
                      <a:pt x="449" y="787"/>
                    </a:cubicBezTo>
                    <a:cubicBezTo>
                      <a:pt x="387" y="758"/>
                      <a:pt x="317" y="759"/>
                      <a:pt x="256" y="787"/>
                    </a:cubicBezTo>
                    <a:cubicBezTo>
                      <a:pt x="199" y="814"/>
                      <a:pt x="157" y="861"/>
                      <a:pt x="136" y="920"/>
                    </a:cubicBezTo>
                    <a:lnTo>
                      <a:pt x="11" y="1279"/>
                    </a:lnTo>
                    <a:cubicBezTo>
                      <a:pt x="11" y="1281"/>
                      <a:pt x="8" y="1282"/>
                      <a:pt x="6" y="1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A55F946-975D-DE49-81C6-E8AAF34021CD}"/>
                  </a:ext>
                </a:extLst>
              </p:cNvPr>
              <p:cNvSpPr/>
              <p:nvPr/>
            </p:nvSpPr>
            <p:spPr>
              <a:xfrm>
                <a:off x="14935800" y="3779814"/>
                <a:ext cx="174411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270">
                    <a:moveTo>
                      <a:pt x="6" y="270"/>
                    </a:moveTo>
                    <a:cubicBezTo>
                      <a:pt x="4" y="270"/>
                      <a:pt x="3" y="270"/>
                      <a:pt x="2" y="268"/>
                    </a:cubicBezTo>
                    <a:cubicBezTo>
                      <a:pt x="-1" y="267"/>
                      <a:pt x="-1" y="262"/>
                      <a:pt x="2" y="261"/>
                    </a:cubicBezTo>
                    <a:lnTo>
                      <a:pt x="127" y="135"/>
                    </a:lnTo>
                    <a:lnTo>
                      <a:pt x="2" y="10"/>
                    </a:lnTo>
                    <a:cubicBezTo>
                      <a:pt x="-1" y="7"/>
                      <a:pt x="-1" y="4"/>
                      <a:pt x="2" y="1"/>
                    </a:cubicBezTo>
                    <a:cubicBezTo>
                      <a:pt x="4" y="0"/>
                      <a:pt x="8" y="0"/>
                      <a:pt x="10" y="1"/>
                    </a:cubicBezTo>
                    <a:lnTo>
                      <a:pt x="139" y="131"/>
                    </a:lnTo>
                    <a:cubicBezTo>
                      <a:pt x="140" y="132"/>
                      <a:pt x="141" y="133"/>
                      <a:pt x="141" y="135"/>
                    </a:cubicBezTo>
                    <a:cubicBezTo>
                      <a:pt x="141" y="136"/>
                      <a:pt x="140" y="138"/>
                      <a:pt x="139" y="139"/>
                    </a:cubicBezTo>
                    <a:lnTo>
                      <a:pt x="10" y="268"/>
                    </a:lnTo>
                    <a:cubicBezTo>
                      <a:pt x="9" y="270"/>
                      <a:pt x="7" y="270"/>
                      <a:pt x="6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D1F099A-65C1-074A-8593-69C8C2851BBE}"/>
                </a:ext>
              </a:extLst>
            </p:cNvPr>
            <p:cNvGrpSpPr/>
            <p:nvPr/>
          </p:nvGrpSpPr>
          <p:grpSpPr>
            <a:xfrm>
              <a:off x="14662502" y="4477702"/>
              <a:ext cx="2667279" cy="5446024"/>
              <a:chOff x="14662502" y="4477702"/>
              <a:chExt cx="2667279" cy="5446024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2ADBAD61-9210-114E-B775-E4E005DCEF7F}"/>
                  </a:ext>
                </a:extLst>
              </p:cNvPr>
              <p:cNvSpPr/>
              <p:nvPr/>
            </p:nvSpPr>
            <p:spPr>
              <a:xfrm>
                <a:off x="15784185" y="9704388"/>
                <a:ext cx="517004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6" h="170">
                    <a:moveTo>
                      <a:pt x="152" y="0"/>
                    </a:moveTo>
                    <a:cubicBezTo>
                      <a:pt x="152" y="0"/>
                      <a:pt x="124" y="30"/>
                      <a:pt x="72" y="42"/>
                    </a:cubicBezTo>
                    <a:cubicBezTo>
                      <a:pt x="-26" y="66"/>
                      <a:pt x="4" y="170"/>
                      <a:pt x="4" y="170"/>
                    </a:cubicBezTo>
                    <a:lnTo>
                      <a:pt x="416" y="170"/>
                    </a:lnTo>
                    <a:lnTo>
                      <a:pt x="415" y="16"/>
                    </a:lnTo>
                    <a:cubicBezTo>
                      <a:pt x="249" y="38"/>
                      <a:pt x="152" y="0"/>
                      <a:pt x="15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05E355D1-40F6-C448-B3D5-F32BF80B053C}"/>
                  </a:ext>
                </a:extLst>
              </p:cNvPr>
              <p:cNvSpPr/>
              <p:nvPr/>
            </p:nvSpPr>
            <p:spPr>
              <a:xfrm>
                <a:off x="15776436" y="9698583"/>
                <a:ext cx="533472" cy="225143"/>
              </a:xfrm>
              <a:custGeom>
                <a:avLst/>
                <a:gdLst>
                  <a:gd name="connsiteX0" fmla="*/ 199143 w 533472"/>
                  <a:gd name="connsiteY0" fmla="*/ 14529 h 225143"/>
                  <a:gd name="connsiteX1" fmla="*/ 98483 w 533472"/>
                  <a:gd name="connsiteY1" fmla="*/ 65297 h 225143"/>
                  <a:gd name="connsiteX2" fmla="*/ 28892 w 533472"/>
                  <a:gd name="connsiteY2" fmla="*/ 112350 h 225143"/>
                  <a:gd name="connsiteX3" fmla="*/ 18950 w 533472"/>
                  <a:gd name="connsiteY3" fmla="*/ 207695 h 225143"/>
                  <a:gd name="connsiteX4" fmla="*/ 517276 w 533472"/>
                  <a:gd name="connsiteY4" fmla="*/ 207695 h 225143"/>
                  <a:gd name="connsiteX5" fmla="*/ 516033 w 533472"/>
                  <a:gd name="connsiteY5" fmla="*/ 34341 h 225143"/>
                  <a:gd name="connsiteX6" fmla="*/ 199143 w 533472"/>
                  <a:gd name="connsiteY6" fmla="*/ 14529 h 225143"/>
                  <a:gd name="connsiteX7" fmla="*/ 200378 w 533472"/>
                  <a:gd name="connsiteY7" fmla="*/ 814 h 225143"/>
                  <a:gd name="connsiteX8" fmla="*/ 522286 w 533472"/>
                  <a:gd name="connsiteY8" fmla="*/ 19405 h 225143"/>
                  <a:gd name="connsiteX9" fmla="*/ 527258 w 533472"/>
                  <a:gd name="connsiteY9" fmla="*/ 21884 h 225143"/>
                  <a:gd name="connsiteX10" fmla="*/ 529743 w 533472"/>
                  <a:gd name="connsiteY10" fmla="*/ 26841 h 225143"/>
                  <a:gd name="connsiteX11" fmla="*/ 533472 w 533472"/>
                  <a:gd name="connsiteY11" fmla="*/ 217707 h 225143"/>
                  <a:gd name="connsiteX12" fmla="*/ 530986 w 533472"/>
                  <a:gd name="connsiteY12" fmla="*/ 222664 h 225143"/>
                  <a:gd name="connsiteX13" fmla="*/ 524772 w 533472"/>
                  <a:gd name="connsiteY13" fmla="*/ 225143 h 225143"/>
                  <a:gd name="connsiteX14" fmla="*/ 12702 w 533472"/>
                  <a:gd name="connsiteY14" fmla="*/ 225143 h 225143"/>
                  <a:gd name="connsiteX15" fmla="*/ 5245 w 533472"/>
                  <a:gd name="connsiteY15" fmla="*/ 220185 h 225143"/>
                  <a:gd name="connsiteX16" fmla="*/ 16431 w 533472"/>
                  <a:gd name="connsiteY16" fmla="*/ 107401 h 225143"/>
                  <a:gd name="connsiteX17" fmla="*/ 95975 w 533472"/>
                  <a:gd name="connsiteY17" fmla="*/ 52869 h 225143"/>
                  <a:gd name="connsiteX18" fmla="*/ 191678 w 533472"/>
                  <a:gd name="connsiteY18" fmla="*/ 2054 h 225143"/>
                  <a:gd name="connsiteX19" fmla="*/ 200378 w 533472"/>
                  <a:gd name="connsiteY19" fmla="*/ 814 h 22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3472" h="225143">
                    <a:moveTo>
                      <a:pt x="199143" y="14529"/>
                    </a:moveTo>
                    <a:cubicBezTo>
                      <a:pt x="187958" y="24435"/>
                      <a:pt x="153163" y="52915"/>
                      <a:pt x="98483" y="65297"/>
                    </a:cubicBezTo>
                    <a:cubicBezTo>
                      <a:pt x="66173" y="73965"/>
                      <a:pt x="43804" y="90062"/>
                      <a:pt x="28892" y="112350"/>
                    </a:cubicBezTo>
                    <a:cubicBezTo>
                      <a:pt x="9008" y="149498"/>
                      <a:pt x="15222" y="192836"/>
                      <a:pt x="18950" y="207695"/>
                    </a:cubicBezTo>
                    <a:lnTo>
                      <a:pt x="517276" y="207695"/>
                    </a:lnTo>
                    <a:lnTo>
                      <a:pt x="516033" y="34341"/>
                    </a:lnTo>
                    <a:cubicBezTo>
                      <a:pt x="334598" y="56629"/>
                      <a:pt x="222754" y="23197"/>
                      <a:pt x="199143" y="14529"/>
                    </a:cubicBezTo>
                    <a:close/>
                    <a:moveTo>
                      <a:pt x="200378" y="814"/>
                    </a:moveTo>
                    <a:cubicBezTo>
                      <a:pt x="201621" y="814"/>
                      <a:pt x="320938" y="46672"/>
                      <a:pt x="522286" y="19405"/>
                    </a:cubicBezTo>
                    <a:cubicBezTo>
                      <a:pt x="523529" y="19405"/>
                      <a:pt x="526015" y="20645"/>
                      <a:pt x="527258" y="21884"/>
                    </a:cubicBezTo>
                    <a:cubicBezTo>
                      <a:pt x="529743" y="21884"/>
                      <a:pt x="529743" y="24363"/>
                      <a:pt x="529743" y="26841"/>
                    </a:cubicBezTo>
                    <a:lnTo>
                      <a:pt x="533472" y="217707"/>
                    </a:lnTo>
                    <a:cubicBezTo>
                      <a:pt x="533472" y="218946"/>
                      <a:pt x="532229" y="221425"/>
                      <a:pt x="530986" y="222664"/>
                    </a:cubicBezTo>
                    <a:cubicBezTo>
                      <a:pt x="529743" y="223904"/>
                      <a:pt x="527258" y="225143"/>
                      <a:pt x="524772" y="225143"/>
                    </a:cubicBezTo>
                    <a:lnTo>
                      <a:pt x="12702" y="225143"/>
                    </a:lnTo>
                    <a:cubicBezTo>
                      <a:pt x="8973" y="225143"/>
                      <a:pt x="6487" y="222664"/>
                      <a:pt x="5245" y="220185"/>
                    </a:cubicBezTo>
                    <a:cubicBezTo>
                      <a:pt x="5245" y="216467"/>
                      <a:pt x="-12156" y="156977"/>
                      <a:pt x="16431" y="107401"/>
                    </a:cubicBezTo>
                    <a:cubicBezTo>
                      <a:pt x="32588" y="80135"/>
                      <a:pt x="58689" y="61544"/>
                      <a:pt x="95975" y="52869"/>
                    </a:cubicBezTo>
                    <a:cubicBezTo>
                      <a:pt x="156877" y="37996"/>
                      <a:pt x="191678" y="2054"/>
                      <a:pt x="191678" y="2054"/>
                    </a:cubicBezTo>
                    <a:cubicBezTo>
                      <a:pt x="194164" y="-425"/>
                      <a:pt x="196649" y="-425"/>
                      <a:pt x="200378" y="8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AC52CF31-D839-4D4A-A69E-B272C9205EF8}"/>
                  </a:ext>
                </a:extLst>
              </p:cNvPr>
              <p:cNvSpPr/>
              <p:nvPr/>
            </p:nvSpPr>
            <p:spPr>
              <a:xfrm>
                <a:off x="16544118" y="9690676"/>
                <a:ext cx="500808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3" h="181">
                    <a:moveTo>
                      <a:pt x="143" y="0"/>
                    </a:moveTo>
                    <a:cubicBezTo>
                      <a:pt x="143" y="0"/>
                      <a:pt x="106" y="39"/>
                      <a:pt x="63" y="54"/>
                    </a:cubicBezTo>
                    <a:cubicBezTo>
                      <a:pt x="-25" y="85"/>
                      <a:pt x="5" y="181"/>
                      <a:pt x="5" y="181"/>
                    </a:cubicBezTo>
                    <a:lnTo>
                      <a:pt x="403" y="181"/>
                    </a:lnTo>
                    <a:cubicBezTo>
                      <a:pt x="403" y="126"/>
                      <a:pt x="399" y="68"/>
                      <a:pt x="394" y="9"/>
                    </a:cubicBezTo>
                    <a:cubicBezTo>
                      <a:pt x="229" y="42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3F7A290C-A834-F24E-A2EC-4376F6DB40E1}"/>
                  </a:ext>
                </a:extLst>
              </p:cNvPr>
              <p:cNvSpPr/>
              <p:nvPr/>
            </p:nvSpPr>
            <p:spPr>
              <a:xfrm>
                <a:off x="16538294" y="9684874"/>
                <a:ext cx="515355" cy="238851"/>
              </a:xfrm>
              <a:custGeom>
                <a:avLst/>
                <a:gdLst>
                  <a:gd name="connsiteX0" fmla="*/ 184779 w 515355"/>
                  <a:gd name="connsiteY0" fmla="*/ 14530 h 238851"/>
                  <a:gd name="connsiteX1" fmla="*/ 86613 w 515355"/>
                  <a:gd name="connsiteY1" fmla="*/ 78946 h 238851"/>
                  <a:gd name="connsiteX2" fmla="*/ 14542 w 515355"/>
                  <a:gd name="connsiteY2" fmla="*/ 165660 h 238851"/>
                  <a:gd name="connsiteX3" fmla="*/ 18269 w 515355"/>
                  <a:gd name="connsiteY3" fmla="*/ 221404 h 238851"/>
                  <a:gd name="connsiteX4" fmla="*/ 499159 w 515355"/>
                  <a:gd name="connsiteY4" fmla="*/ 221404 h 238851"/>
                  <a:gd name="connsiteX5" fmla="*/ 487975 w 515355"/>
                  <a:gd name="connsiteY5" fmla="*/ 25679 h 238851"/>
                  <a:gd name="connsiteX6" fmla="*/ 184779 w 515355"/>
                  <a:gd name="connsiteY6" fmla="*/ 14530 h 238851"/>
                  <a:gd name="connsiteX7" fmla="*/ 187257 w 515355"/>
                  <a:gd name="connsiteY7" fmla="*/ 815 h 238851"/>
                  <a:gd name="connsiteX8" fmla="*/ 494227 w 515355"/>
                  <a:gd name="connsiteY8" fmla="*/ 10733 h 238851"/>
                  <a:gd name="connsiteX9" fmla="*/ 500441 w 515355"/>
                  <a:gd name="connsiteY9" fmla="*/ 13212 h 238851"/>
                  <a:gd name="connsiteX10" fmla="*/ 504169 w 515355"/>
                  <a:gd name="connsiteY10" fmla="*/ 18172 h 238851"/>
                  <a:gd name="connsiteX11" fmla="*/ 515355 w 515355"/>
                  <a:gd name="connsiteY11" fmla="*/ 231412 h 238851"/>
                  <a:gd name="connsiteX12" fmla="*/ 514111 w 515355"/>
                  <a:gd name="connsiteY12" fmla="*/ 236371 h 238851"/>
                  <a:gd name="connsiteX13" fmla="*/ 507897 w 515355"/>
                  <a:gd name="connsiteY13" fmla="*/ 238851 h 238851"/>
                  <a:gd name="connsiteX14" fmla="*/ 13267 w 515355"/>
                  <a:gd name="connsiteY14" fmla="*/ 238851 h 238851"/>
                  <a:gd name="connsiteX15" fmla="*/ 5810 w 515355"/>
                  <a:gd name="connsiteY15" fmla="*/ 233892 h 238851"/>
                  <a:gd name="connsiteX16" fmla="*/ 82863 w 515355"/>
                  <a:gd name="connsiteY16" fmla="*/ 67762 h 238851"/>
                  <a:gd name="connsiteX17" fmla="*/ 179801 w 515355"/>
                  <a:gd name="connsiteY17" fmla="*/ 2055 h 238851"/>
                  <a:gd name="connsiteX18" fmla="*/ 187257 w 515355"/>
                  <a:gd name="connsiteY18" fmla="*/ 815 h 23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5355" h="238851">
                    <a:moveTo>
                      <a:pt x="184779" y="14530"/>
                    </a:moveTo>
                    <a:cubicBezTo>
                      <a:pt x="172353" y="26918"/>
                      <a:pt x="133832" y="64081"/>
                      <a:pt x="86613" y="78946"/>
                    </a:cubicBezTo>
                    <a:cubicBezTo>
                      <a:pt x="44364" y="95050"/>
                      <a:pt x="20755" y="123541"/>
                      <a:pt x="14542" y="165660"/>
                    </a:cubicBezTo>
                    <a:cubicBezTo>
                      <a:pt x="10814" y="190435"/>
                      <a:pt x="15784" y="212733"/>
                      <a:pt x="18269" y="221404"/>
                    </a:cubicBezTo>
                    <a:lnTo>
                      <a:pt x="499159" y="221404"/>
                    </a:lnTo>
                    <a:cubicBezTo>
                      <a:pt x="499159" y="161943"/>
                      <a:pt x="495431" y="96289"/>
                      <a:pt x="487975" y="25679"/>
                    </a:cubicBezTo>
                    <a:cubicBezTo>
                      <a:pt x="310281" y="60364"/>
                      <a:pt x="208388" y="24440"/>
                      <a:pt x="184779" y="14530"/>
                    </a:cubicBezTo>
                    <a:close/>
                    <a:moveTo>
                      <a:pt x="187257" y="815"/>
                    </a:moveTo>
                    <a:cubicBezTo>
                      <a:pt x="189743" y="815"/>
                      <a:pt x="294137" y="51645"/>
                      <a:pt x="494227" y="10733"/>
                    </a:cubicBezTo>
                    <a:cubicBezTo>
                      <a:pt x="496713" y="10733"/>
                      <a:pt x="499197" y="10733"/>
                      <a:pt x="500441" y="13212"/>
                    </a:cubicBezTo>
                    <a:cubicBezTo>
                      <a:pt x="501683" y="14452"/>
                      <a:pt x="502927" y="15692"/>
                      <a:pt x="504169" y="18172"/>
                    </a:cubicBezTo>
                    <a:cubicBezTo>
                      <a:pt x="510383" y="93798"/>
                      <a:pt x="514111" y="166944"/>
                      <a:pt x="515355" y="231412"/>
                    </a:cubicBezTo>
                    <a:cubicBezTo>
                      <a:pt x="515355" y="232652"/>
                      <a:pt x="515355" y="235132"/>
                      <a:pt x="514111" y="236371"/>
                    </a:cubicBezTo>
                    <a:cubicBezTo>
                      <a:pt x="512869" y="237611"/>
                      <a:pt x="510383" y="238851"/>
                      <a:pt x="507897" y="238851"/>
                    </a:cubicBezTo>
                    <a:lnTo>
                      <a:pt x="13267" y="238851"/>
                    </a:lnTo>
                    <a:cubicBezTo>
                      <a:pt x="9538" y="238851"/>
                      <a:pt x="7053" y="236371"/>
                      <a:pt x="5810" y="233892"/>
                    </a:cubicBezTo>
                    <a:cubicBezTo>
                      <a:pt x="5810" y="231412"/>
                      <a:pt x="-31474" y="106195"/>
                      <a:pt x="82863" y="67762"/>
                    </a:cubicBezTo>
                    <a:cubicBezTo>
                      <a:pt x="135060" y="49166"/>
                      <a:pt x="178558" y="2055"/>
                      <a:pt x="179801" y="2055"/>
                    </a:cubicBezTo>
                    <a:cubicBezTo>
                      <a:pt x="181043" y="-425"/>
                      <a:pt x="186015" y="-425"/>
                      <a:pt x="187257" y="8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5FDE7A7E-7674-BB41-841D-D4D71C1E48A9}"/>
                  </a:ext>
                </a:extLst>
              </p:cNvPr>
              <p:cNvSpPr/>
              <p:nvPr/>
            </p:nvSpPr>
            <p:spPr>
              <a:xfrm>
                <a:off x="15888831" y="6870462"/>
                <a:ext cx="1144883" cy="28613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0" h="2297">
                    <a:moveTo>
                      <a:pt x="920" y="2272"/>
                    </a:moveTo>
                    <a:cubicBezTo>
                      <a:pt x="886" y="1901"/>
                      <a:pt x="777" y="1485"/>
                      <a:pt x="777" y="1485"/>
                    </a:cubicBezTo>
                    <a:lnTo>
                      <a:pt x="790" y="570"/>
                    </a:lnTo>
                    <a:cubicBezTo>
                      <a:pt x="911" y="193"/>
                      <a:pt x="759" y="0"/>
                      <a:pt x="759" y="0"/>
                    </a:cubicBezTo>
                    <a:lnTo>
                      <a:pt x="114" y="32"/>
                    </a:lnTo>
                    <a:cubicBezTo>
                      <a:pt x="114" y="32"/>
                      <a:pt x="-20" y="774"/>
                      <a:pt x="2" y="1463"/>
                    </a:cubicBezTo>
                    <a:cubicBezTo>
                      <a:pt x="7" y="1650"/>
                      <a:pt x="68" y="2274"/>
                      <a:pt x="68" y="2274"/>
                    </a:cubicBezTo>
                    <a:cubicBezTo>
                      <a:pt x="68" y="2274"/>
                      <a:pt x="165" y="2312"/>
                      <a:pt x="331" y="2290"/>
                    </a:cubicBezTo>
                    <a:lnTo>
                      <a:pt x="321" y="1585"/>
                    </a:lnTo>
                    <a:lnTo>
                      <a:pt x="373" y="1151"/>
                    </a:lnTo>
                    <a:cubicBezTo>
                      <a:pt x="373" y="1151"/>
                      <a:pt x="421" y="1455"/>
                      <a:pt x="445" y="1555"/>
                    </a:cubicBezTo>
                    <a:cubicBezTo>
                      <a:pt x="490" y="1735"/>
                      <a:pt x="669" y="2263"/>
                      <a:pt x="669" y="2263"/>
                    </a:cubicBezTo>
                    <a:cubicBezTo>
                      <a:pt x="669" y="2263"/>
                      <a:pt x="755" y="2305"/>
                      <a:pt x="920" y="22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3EC9B9E0-F958-8046-BA26-47CC19816976}"/>
                  </a:ext>
                </a:extLst>
              </p:cNvPr>
              <p:cNvSpPr/>
              <p:nvPr/>
            </p:nvSpPr>
            <p:spPr>
              <a:xfrm>
                <a:off x="15880769" y="6862985"/>
                <a:ext cx="1160419" cy="2876294"/>
              </a:xfrm>
              <a:custGeom>
                <a:avLst/>
                <a:gdLst>
                  <a:gd name="connsiteX0" fmla="*/ 948851 w 1160419"/>
                  <a:gd name="connsiteY0" fmla="*/ 14955 h 2876294"/>
                  <a:gd name="connsiteX1" fmla="*/ 156155 w 1160419"/>
                  <a:gd name="connsiteY1" fmla="*/ 53571 h 2876294"/>
                  <a:gd name="connsiteX2" fmla="*/ 16780 w 1160419"/>
                  <a:gd name="connsiteY2" fmla="*/ 1829917 h 2876294"/>
                  <a:gd name="connsiteX3" fmla="*/ 100156 w 1160419"/>
                  <a:gd name="connsiteY3" fmla="*/ 2835184 h 2876294"/>
                  <a:gd name="connsiteX4" fmla="*/ 412506 w 1160419"/>
                  <a:gd name="connsiteY4" fmla="*/ 2853869 h 2876294"/>
                  <a:gd name="connsiteX5" fmla="*/ 400062 w 1160419"/>
                  <a:gd name="connsiteY5" fmla="*/ 1981890 h 2876294"/>
                  <a:gd name="connsiteX6" fmla="*/ 400062 w 1160419"/>
                  <a:gd name="connsiteY6" fmla="*/ 1980644 h 2876294"/>
                  <a:gd name="connsiteX7" fmla="*/ 464772 w 1160419"/>
                  <a:gd name="connsiteY7" fmla="*/ 1440018 h 2876294"/>
                  <a:gd name="connsiteX8" fmla="*/ 472238 w 1160419"/>
                  <a:gd name="connsiteY8" fmla="*/ 1433789 h 2876294"/>
                  <a:gd name="connsiteX9" fmla="*/ 478460 w 1160419"/>
                  <a:gd name="connsiteY9" fmla="*/ 1440018 h 2876294"/>
                  <a:gd name="connsiteX10" fmla="*/ 569303 w 1160419"/>
                  <a:gd name="connsiteY10" fmla="*/ 1942028 h 2876294"/>
                  <a:gd name="connsiteX11" fmla="*/ 846809 w 1160419"/>
                  <a:gd name="connsiteY11" fmla="*/ 2820235 h 2876294"/>
                  <a:gd name="connsiteX12" fmla="*/ 1145471 w 1160419"/>
                  <a:gd name="connsiteY12" fmla="*/ 2832692 h 2876294"/>
                  <a:gd name="connsiteX13" fmla="*/ 967517 w 1160419"/>
                  <a:gd name="connsiteY13" fmla="*/ 1859813 h 2876294"/>
                  <a:gd name="connsiteX14" fmla="*/ 967517 w 1160419"/>
                  <a:gd name="connsiteY14" fmla="*/ 1857322 h 2876294"/>
                  <a:gd name="connsiteX15" fmla="*/ 982451 w 1160419"/>
                  <a:gd name="connsiteY15" fmla="*/ 717521 h 2876294"/>
                  <a:gd name="connsiteX16" fmla="*/ 983695 w 1160419"/>
                  <a:gd name="connsiteY16" fmla="*/ 715030 h 2876294"/>
                  <a:gd name="connsiteX17" fmla="*/ 1021027 w 1160419"/>
                  <a:gd name="connsiteY17" fmla="*/ 189351 h 2876294"/>
                  <a:gd name="connsiteX18" fmla="*/ 948851 w 1160419"/>
                  <a:gd name="connsiteY18" fmla="*/ 14955 h 2876294"/>
                  <a:gd name="connsiteX19" fmla="*/ 951351 w 1160419"/>
                  <a:gd name="connsiteY19" fmla="*/ 0 h 2876294"/>
                  <a:gd name="connsiteX20" fmla="*/ 957573 w 1160419"/>
                  <a:gd name="connsiteY20" fmla="*/ 3737 h 2876294"/>
                  <a:gd name="connsiteX21" fmla="*/ 1034729 w 1160419"/>
                  <a:gd name="connsiteY21" fmla="*/ 184362 h 2876294"/>
                  <a:gd name="connsiteX22" fmla="*/ 997395 w 1160419"/>
                  <a:gd name="connsiteY22" fmla="*/ 718762 h 2876294"/>
                  <a:gd name="connsiteX23" fmla="*/ 982461 w 1160419"/>
                  <a:gd name="connsiteY23" fmla="*/ 1856075 h 2876294"/>
                  <a:gd name="connsiteX24" fmla="*/ 1160419 w 1160419"/>
                  <a:gd name="connsiteY24" fmla="*/ 2837678 h 2876294"/>
                  <a:gd name="connsiteX25" fmla="*/ 1154197 w 1160419"/>
                  <a:gd name="connsiteY25" fmla="*/ 2845152 h 2876294"/>
                  <a:gd name="connsiteX26" fmla="*/ 836861 w 1160419"/>
                  <a:gd name="connsiteY26" fmla="*/ 2832695 h 2876294"/>
                  <a:gd name="connsiteX27" fmla="*/ 834372 w 1160419"/>
                  <a:gd name="connsiteY27" fmla="*/ 2827712 h 2876294"/>
                  <a:gd name="connsiteX28" fmla="*/ 555614 w 1160419"/>
                  <a:gd name="connsiteY28" fmla="*/ 1945765 h 2876294"/>
                  <a:gd name="connsiteX29" fmla="*/ 472235 w 1160419"/>
                  <a:gd name="connsiteY29" fmla="*/ 1494826 h 2876294"/>
                  <a:gd name="connsiteX30" fmla="*/ 414991 w 1160419"/>
                  <a:gd name="connsiteY30" fmla="*/ 1983136 h 2876294"/>
                  <a:gd name="connsiteX31" fmla="*/ 426191 w 1160419"/>
                  <a:gd name="connsiteY31" fmla="*/ 2860100 h 2876294"/>
                  <a:gd name="connsiteX32" fmla="*/ 419968 w 1160419"/>
                  <a:gd name="connsiteY32" fmla="*/ 2867574 h 2876294"/>
                  <a:gd name="connsiteX33" fmla="*/ 293034 w 1160419"/>
                  <a:gd name="connsiteY33" fmla="*/ 2876294 h 2876294"/>
                  <a:gd name="connsiteX34" fmla="*/ 90188 w 1160419"/>
                  <a:gd name="connsiteY34" fmla="*/ 2847643 h 2876294"/>
                  <a:gd name="connsiteX35" fmla="*/ 85210 w 1160419"/>
                  <a:gd name="connsiteY35" fmla="*/ 2841415 h 2876294"/>
                  <a:gd name="connsiteX36" fmla="*/ 3076 w 1160419"/>
                  <a:gd name="connsiteY36" fmla="*/ 1829916 h 2876294"/>
                  <a:gd name="connsiteX37" fmla="*/ 142455 w 1160419"/>
                  <a:gd name="connsiteY37" fmla="*/ 44845 h 2876294"/>
                  <a:gd name="connsiteX38" fmla="*/ 149922 w 1160419"/>
                  <a:gd name="connsiteY38" fmla="*/ 39862 h 2876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160419" h="2876294">
                    <a:moveTo>
                      <a:pt x="948851" y="14955"/>
                    </a:moveTo>
                    <a:lnTo>
                      <a:pt x="156155" y="53571"/>
                    </a:lnTo>
                    <a:cubicBezTo>
                      <a:pt x="142466" y="133295"/>
                      <a:pt x="-8109" y="1016485"/>
                      <a:pt x="16780" y="1829917"/>
                    </a:cubicBezTo>
                    <a:cubicBezTo>
                      <a:pt x="24246" y="2050403"/>
                      <a:pt x="93934" y="2770408"/>
                      <a:pt x="100156" y="2835184"/>
                    </a:cubicBezTo>
                    <a:cubicBezTo>
                      <a:pt x="122556" y="2842658"/>
                      <a:pt x="235798" y="2876291"/>
                      <a:pt x="412506" y="2853869"/>
                    </a:cubicBezTo>
                    <a:lnTo>
                      <a:pt x="400062" y="1981890"/>
                    </a:lnTo>
                    <a:lnTo>
                      <a:pt x="400062" y="1980644"/>
                    </a:lnTo>
                    <a:lnTo>
                      <a:pt x="464772" y="1440018"/>
                    </a:lnTo>
                    <a:cubicBezTo>
                      <a:pt x="464772" y="1437526"/>
                      <a:pt x="468505" y="1433789"/>
                      <a:pt x="472238" y="1433789"/>
                    </a:cubicBezTo>
                    <a:cubicBezTo>
                      <a:pt x="475971" y="1433789"/>
                      <a:pt x="478460" y="1436281"/>
                      <a:pt x="478460" y="1440018"/>
                    </a:cubicBezTo>
                    <a:cubicBezTo>
                      <a:pt x="479705" y="1443755"/>
                      <a:pt x="539437" y="1819951"/>
                      <a:pt x="569303" y="1942028"/>
                    </a:cubicBezTo>
                    <a:cubicBezTo>
                      <a:pt x="621569" y="2156286"/>
                      <a:pt x="829387" y="2771654"/>
                      <a:pt x="846809" y="2820235"/>
                    </a:cubicBezTo>
                    <a:cubicBezTo>
                      <a:pt x="864231" y="2827709"/>
                      <a:pt x="966273" y="2866326"/>
                      <a:pt x="1145471" y="2832692"/>
                    </a:cubicBezTo>
                    <a:cubicBezTo>
                      <a:pt x="1101915" y="2376772"/>
                      <a:pt x="968763" y="1864796"/>
                      <a:pt x="967517" y="1859813"/>
                    </a:cubicBezTo>
                    <a:cubicBezTo>
                      <a:pt x="967517" y="1858567"/>
                      <a:pt x="966273" y="1857322"/>
                      <a:pt x="967517" y="1857322"/>
                    </a:cubicBezTo>
                    <a:lnTo>
                      <a:pt x="982451" y="717521"/>
                    </a:lnTo>
                    <a:cubicBezTo>
                      <a:pt x="982451" y="716275"/>
                      <a:pt x="982451" y="716275"/>
                      <a:pt x="983695" y="715030"/>
                    </a:cubicBezTo>
                    <a:cubicBezTo>
                      <a:pt x="1060849" y="474613"/>
                      <a:pt x="1047161" y="296480"/>
                      <a:pt x="1021027" y="189351"/>
                    </a:cubicBezTo>
                    <a:cubicBezTo>
                      <a:pt x="997383" y="87205"/>
                      <a:pt x="958807" y="28658"/>
                      <a:pt x="948851" y="14955"/>
                    </a:cubicBezTo>
                    <a:close/>
                    <a:moveTo>
                      <a:pt x="951351" y="0"/>
                    </a:moveTo>
                    <a:cubicBezTo>
                      <a:pt x="955083" y="0"/>
                      <a:pt x="956329" y="1246"/>
                      <a:pt x="957573" y="3737"/>
                    </a:cubicBezTo>
                    <a:cubicBezTo>
                      <a:pt x="960061" y="6229"/>
                      <a:pt x="1006107" y="66022"/>
                      <a:pt x="1034729" y="184362"/>
                    </a:cubicBezTo>
                    <a:cubicBezTo>
                      <a:pt x="1060863" y="293983"/>
                      <a:pt x="1077041" y="474607"/>
                      <a:pt x="997395" y="718762"/>
                    </a:cubicBezTo>
                    <a:lnTo>
                      <a:pt x="982461" y="1856075"/>
                    </a:lnTo>
                    <a:cubicBezTo>
                      <a:pt x="988685" y="1882235"/>
                      <a:pt x="1119351" y="2389230"/>
                      <a:pt x="1160419" y="2837678"/>
                    </a:cubicBezTo>
                    <a:cubicBezTo>
                      <a:pt x="1160419" y="2841415"/>
                      <a:pt x="1157931" y="2843906"/>
                      <a:pt x="1154197" y="2845152"/>
                    </a:cubicBezTo>
                    <a:cubicBezTo>
                      <a:pt x="948861" y="2886259"/>
                      <a:pt x="841839" y="2835186"/>
                      <a:pt x="836861" y="2832695"/>
                    </a:cubicBezTo>
                    <a:cubicBezTo>
                      <a:pt x="835616" y="2832695"/>
                      <a:pt x="834372" y="2830203"/>
                      <a:pt x="834372" y="2827712"/>
                    </a:cubicBezTo>
                    <a:cubicBezTo>
                      <a:pt x="831883" y="2821484"/>
                      <a:pt x="610370" y="2167497"/>
                      <a:pt x="555614" y="1945765"/>
                    </a:cubicBezTo>
                    <a:cubicBezTo>
                      <a:pt x="531969" y="1851093"/>
                      <a:pt x="490902" y="1603201"/>
                      <a:pt x="472235" y="1494826"/>
                    </a:cubicBezTo>
                    <a:lnTo>
                      <a:pt x="414991" y="1983136"/>
                    </a:lnTo>
                    <a:lnTo>
                      <a:pt x="426191" y="2860100"/>
                    </a:lnTo>
                    <a:cubicBezTo>
                      <a:pt x="427435" y="2863837"/>
                      <a:pt x="423702" y="2867574"/>
                      <a:pt x="419968" y="2867574"/>
                    </a:cubicBezTo>
                    <a:cubicBezTo>
                      <a:pt x="372679" y="2873803"/>
                      <a:pt x="330368" y="2876294"/>
                      <a:pt x="293034" y="2876294"/>
                    </a:cubicBezTo>
                    <a:cubicBezTo>
                      <a:pt x="166099" y="2876294"/>
                      <a:pt x="93921" y="2848889"/>
                      <a:pt x="90188" y="2847643"/>
                    </a:cubicBezTo>
                    <a:cubicBezTo>
                      <a:pt x="87699" y="2846397"/>
                      <a:pt x="86454" y="2843906"/>
                      <a:pt x="85210" y="2841415"/>
                    </a:cubicBezTo>
                    <a:cubicBezTo>
                      <a:pt x="85210" y="2833941"/>
                      <a:pt x="9298" y="2060368"/>
                      <a:pt x="3076" y="1829916"/>
                    </a:cubicBezTo>
                    <a:cubicBezTo>
                      <a:pt x="-24302" y="980357"/>
                      <a:pt x="139966" y="54811"/>
                      <a:pt x="142455" y="44845"/>
                    </a:cubicBezTo>
                    <a:cubicBezTo>
                      <a:pt x="142455" y="42354"/>
                      <a:pt x="146188" y="39862"/>
                      <a:pt x="149922" y="39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D2C4325-42BB-AE4B-82D6-CD614F99CFD7}"/>
                  </a:ext>
                </a:extLst>
              </p:cNvPr>
              <p:cNvSpPr/>
              <p:nvPr/>
            </p:nvSpPr>
            <p:spPr>
              <a:xfrm>
                <a:off x="15784185" y="9704388"/>
                <a:ext cx="517004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6" h="170">
                    <a:moveTo>
                      <a:pt x="152" y="0"/>
                    </a:moveTo>
                    <a:cubicBezTo>
                      <a:pt x="152" y="0"/>
                      <a:pt x="124" y="30"/>
                      <a:pt x="72" y="42"/>
                    </a:cubicBezTo>
                    <a:cubicBezTo>
                      <a:pt x="-26" y="66"/>
                      <a:pt x="4" y="170"/>
                      <a:pt x="4" y="170"/>
                    </a:cubicBezTo>
                    <a:lnTo>
                      <a:pt x="416" y="170"/>
                    </a:lnTo>
                    <a:lnTo>
                      <a:pt x="415" y="16"/>
                    </a:lnTo>
                    <a:cubicBezTo>
                      <a:pt x="249" y="38"/>
                      <a:pt x="152" y="0"/>
                      <a:pt x="152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F7A62A5B-DDF1-4F4D-8CD6-84736473082F}"/>
                  </a:ext>
                </a:extLst>
              </p:cNvPr>
              <p:cNvSpPr/>
              <p:nvPr/>
            </p:nvSpPr>
            <p:spPr>
              <a:xfrm>
                <a:off x="16544118" y="9690676"/>
                <a:ext cx="500808" cy="224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3" h="181">
                    <a:moveTo>
                      <a:pt x="143" y="0"/>
                    </a:moveTo>
                    <a:cubicBezTo>
                      <a:pt x="143" y="0"/>
                      <a:pt x="106" y="39"/>
                      <a:pt x="63" y="54"/>
                    </a:cubicBezTo>
                    <a:cubicBezTo>
                      <a:pt x="-25" y="85"/>
                      <a:pt x="5" y="181"/>
                      <a:pt x="5" y="181"/>
                    </a:cubicBezTo>
                    <a:lnTo>
                      <a:pt x="403" y="181"/>
                    </a:lnTo>
                    <a:cubicBezTo>
                      <a:pt x="403" y="126"/>
                      <a:pt x="399" y="68"/>
                      <a:pt x="394" y="9"/>
                    </a:cubicBezTo>
                    <a:cubicBezTo>
                      <a:pt x="229" y="42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A84C4F8C-F75B-D34E-B841-52A2004C2372}"/>
                  </a:ext>
                </a:extLst>
              </p:cNvPr>
              <p:cNvSpPr/>
              <p:nvPr/>
            </p:nvSpPr>
            <p:spPr>
              <a:xfrm>
                <a:off x="16309909" y="7656833"/>
                <a:ext cx="48586" cy="6542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526">
                    <a:moveTo>
                      <a:pt x="35" y="526"/>
                    </a:moveTo>
                    <a:cubicBezTo>
                      <a:pt x="32" y="526"/>
                      <a:pt x="29" y="523"/>
                      <a:pt x="29" y="52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2" y="2"/>
                      <a:pt x="12" y="5"/>
                    </a:cubicBezTo>
                    <a:lnTo>
                      <a:pt x="40" y="520"/>
                    </a:lnTo>
                    <a:cubicBezTo>
                      <a:pt x="41" y="523"/>
                      <a:pt x="39" y="526"/>
                      <a:pt x="35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B2FEFA3C-35B2-8146-AD2F-852151AF53AA}"/>
                  </a:ext>
                </a:extLst>
              </p:cNvPr>
              <p:cNvSpPr/>
              <p:nvPr/>
            </p:nvSpPr>
            <p:spPr>
              <a:xfrm>
                <a:off x="14670447" y="5069661"/>
                <a:ext cx="1293132" cy="1207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9" h="970">
                    <a:moveTo>
                      <a:pt x="857" y="582"/>
                    </a:moveTo>
                    <a:cubicBezTo>
                      <a:pt x="805" y="635"/>
                      <a:pt x="768" y="673"/>
                      <a:pt x="768" y="673"/>
                    </a:cubicBezTo>
                    <a:lnTo>
                      <a:pt x="322" y="331"/>
                    </a:lnTo>
                    <a:cubicBezTo>
                      <a:pt x="322" y="331"/>
                      <a:pt x="351" y="260"/>
                      <a:pt x="305" y="186"/>
                    </a:cubicBezTo>
                    <a:cubicBezTo>
                      <a:pt x="259" y="111"/>
                      <a:pt x="256" y="46"/>
                      <a:pt x="239" y="50"/>
                    </a:cubicBezTo>
                    <a:cubicBezTo>
                      <a:pt x="223" y="53"/>
                      <a:pt x="209" y="91"/>
                      <a:pt x="216" y="145"/>
                    </a:cubicBezTo>
                    <a:cubicBezTo>
                      <a:pt x="216" y="145"/>
                      <a:pt x="58" y="-12"/>
                      <a:pt x="32" y="1"/>
                    </a:cubicBezTo>
                    <a:cubicBezTo>
                      <a:pt x="7" y="14"/>
                      <a:pt x="32" y="61"/>
                      <a:pt x="32" y="61"/>
                    </a:cubicBezTo>
                    <a:cubicBezTo>
                      <a:pt x="32" y="61"/>
                      <a:pt x="-14" y="74"/>
                      <a:pt x="27" y="127"/>
                    </a:cubicBezTo>
                    <a:cubicBezTo>
                      <a:pt x="27" y="127"/>
                      <a:pt x="-29" y="153"/>
                      <a:pt x="19" y="198"/>
                    </a:cubicBezTo>
                    <a:cubicBezTo>
                      <a:pt x="19" y="198"/>
                      <a:pt x="-28" y="227"/>
                      <a:pt x="28" y="289"/>
                    </a:cubicBezTo>
                    <a:cubicBezTo>
                      <a:pt x="84" y="350"/>
                      <a:pt x="476" y="903"/>
                      <a:pt x="707" y="960"/>
                    </a:cubicBezTo>
                    <a:cubicBezTo>
                      <a:pt x="863" y="997"/>
                      <a:pt x="978" y="928"/>
                      <a:pt x="1039" y="876"/>
                    </a:cubicBezTo>
                    <a:cubicBezTo>
                      <a:pt x="934" y="782"/>
                      <a:pt x="882" y="663"/>
                      <a:pt x="857" y="5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9FF52216-DC17-D04E-922A-3B1AFA670F74}"/>
                  </a:ext>
                </a:extLst>
              </p:cNvPr>
              <p:cNvSpPr/>
              <p:nvPr/>
            </p:nvSpPr>
            <p:spPr>
              <a:xfrm>
                <a:off x="14662502" y="5061910"/>
                <a:ext cx="1308550" cy="1221579"/>
              </a:xfrm>
              <a:custGeom>
                <a:avLst/>
                <a:gdLst>
                  <a:gd name="connsiteX0" fmla="*/ 51512 w 1308550"/>
                  <a:gd name="connsiteY0" fmla="*/ 15225 h 1221579"/>
                  <a:gd name="connsiteX1" fmla="*/ 42800 w 1308550"/>
                  <a:gd name="connsiteY1" fmla="*/ 26430 h 1221579"/>
                  <a:gd name="connsiteX2" fmla="*/ 55245 w 1308550"/>
                  <a:gd name="connsiteY2" fmla="*/ 79962 h 1221579"/>
                  <a:gd name="connsiteX3" fmla="*/ 55245 w 1308550"/>
                  <a:gd name="connsiteY3" fmla="*/ 86186 h 1221579"/>
                  <a:gd name="connsiteX4" fmla="*/ 50267 w 1308550"/>
                  <a:gd name="connsiteY4" fmla="*/ 89921 h 1221579"/>
                  <a:gd name="connsiteX5" fmla="*/ 29109 w 1308550"/>
                  <a:gd name="connsiteY5" fmla="*/ 109840 h 1221579"/>
                  <a:gd name="connsiteX6" fmla="*/ 47778 w 1308550"/>
                  <a:gd name="connsiteY6" fmla="*/ 162127 h 1221579"/>
                  <a:gd name="connsiteX7" fmla="*/ 49022 w 1308550"/>
                  <a:gd name="connsiteY7" fmla="*/ 168351 h 1221579"/>
                  <a:gd name="connsiteX8" fmla="*/ 44044 w 1308550"/>
                  <a:gd name="connsiteY8" fmla="*/ 173331 h 1221579"/>
                  <a:gd name="connsiteX9" fmla="*/ 15419 w 1308550"/>
                  <a:gd name="connsiteY9" fmla="*/ 206944 h 1221579"/>
                  <a:gd name="connsiteX10" fmla="*/ 36577 w 1308550"/>
                  <a:gd name="connsiteY10" fmla="*/ 249272 h 1221579"/>
                  <a:gd name="connsiteX11" fmla="*/ 39066 w 1308550"/>
                  <a:gd name="connsiteY11" fmla="*/ 255496 h 1221579"/>
                  <a:gd name="connsiteX12" fmla="*/ 35332 w 1308550"/>
                  <a:gd name="connsiteY12" fmla="*/ 261721 h 1221579"/>
                  <a:gd name="connsiteX13" fmla="*/ 16664 w 1308550"/>
                  <a:gd name="connsiteY13" fmla="*/ 291599 h 1221579"/>
                  <a:gd name="connsiteX14" fmla="*/ 47778 w 1308550"/>
                  <a:gd name="connsiteY14" fmla="*/ 361315 h 1221579"/>
                  <a:gd name="connsiteX15" fmla="*/ 117474 w 1308550"/>
                  <a:gd name="connsiteY15" fmla="*/ 448460 h 1221579"/>
                  <a:gd name="connsiteX16" fmla="*/ 890353 w 1308550"/>
                  <a:gd name="connsiteY16" fmla="*/ 1194172 h 1221579"/>
                  <a:gd name="connsiteX17" fmla="*/ 1289860 w 1308550"/>
                  <a:gd name="connsiteY17" fmla="*/ 1098313 h 1221579"/>
                  <a:gd name="connsiteX18" fmla="*/ 1070815 w 1308550"/>
                  <a:gd name="connsiteY18" fmla="*/ 745998 h 1221579"/>
                  <a:gd name="connsiteX19" fmla="*/ 968761 w 1308550"/>
                  <a:gd name="connsiteY19" fmla="*/ 850572 h 1221579"/>
                  <a:gd name="connsiteX20" fmla="*/ 958804 w 1308550"/>
                  <a:gd name="connsiteY20" fmla="*/ 851817 h 1221579"/>
                  <a:gd name="connsiteX21" fmla="*/ 404970 w 1308550"/>
                  <a:gd name="connsiteY21" fmla="*/ 426051 h 1221579"/>
                  <a:gd name="connsiteX22" fmla="*/ 402481 w 1308550"/>
                  <a:gd name="connsiteY22" fmla="*/ 418582 h 1221579"/>
                  <a:gd name="connsiteX23" fmla="*/ 381323 w 1308550"/>
                  <a:gd name="connsiteY23" fmla="*/ 241802 h 1221579"/>
                  <a:gd name="connsiteX24" fmla="*/ 324073 w 1308550"/>
                  <a:gd name="connsiteY24" fmla="*/ 117309 h 1221579"/>
                  <a:gd name="connsiteX25" fmla="*/ 306649 w 1308550"/>
                  <a:gd name="connsiteY25" fmla="*/ 77472 h 1221579"/>
                  <a:gd name="connsiteX26" fmla="*/ 284246 w 1308550"/>
                  <a:gd name="connsiteY26" fmla="*/ 185780 h 1221579"/>
                  <a:gd name="connsiteX27" fmla="*/ 279268 w 1308550"/>
                  <a:gd name="connsiteY27" fmla="*/ 193250 h 1221579"/>
                  <a:gd name="connsiteX28" fmla="*/ 271801 w 1308550"/>
                  <a:gd name="connsiteY28" fmla="*/ 192005 h 1221579"/>
                  <a:gd name="connsiteX29" fmla="*/ 54001 w 1308550"/>
                  <a:gd name="connsiteY29" fmla="*/ 15225 h 1221579"/>
                  <a:gd name="connsiteX30" fmla="*/ 51512 w 1308550"/>
                  <a:gd name="connsiteY30" fmla="*/ 15225 h 1221579"/>
                  <a:gd name="connsiteX31" fmla="*/ 60665 w 1308550"/>
                  <a:gd name="connsiteY31" fmla="*/ 1332 h 1221579"/>
                  <a:gd name="connsiteX32" fmla="*/ 266815 w 1308550"/>
                  <a:gd name="connsiteY32" fmla="*/ 167099 h 1221579"/>
                  <a:gd name="connsiteX33" fmla="*/ 304153 w 1308550"/>
                  <a:gd name="connsiteY33" fmla="*/ 61277 h 1221579"/>
                  <a:gd name="connsiteX34" fmla="*/ 337757 w 1308550"/>
                  <a:gd name="connsiteY34" fmla="*/ 111076 h 1221579"/>
                  <a:gd name="connsiteX35" fmla="*/ 393765 w 1308550"/>
                  <a:gd name="connsiteY35" fmla="*/ 233082 h 1221579"/>
                  <a:gd name="connsiteX36" fmla="*/ 418657 w 1308550"/>
                  <a:gd name="connsiteY36" fmla="*/ 417336 h 1221579"/>
                  <a:gd name="connsiteX37" fmla="*/ 962549 w 1308550"/>
                  <a:gd name="connsiteY37" fmla="*/ 834397 h 1221579"/>
                  <a:gd name="connsiteX38" fmla="*/ 1069586 w 1308550"/>
                  <a:gd name="connsiteY38" fmla="*/ 726085 h 1221579"/>
                  <a:gd name="connsiteX39" fmla="*/ 1077053 w 1308550"/>
                  <a:gd name="connsiteY39" fmla="*/ 723596 h 1221579"/>
                  <a:gd name="connsiteX40" fmla="*/ 1082032 w 1308550"/>
                  <a:gd name="connsiteY40" fmla="*/ 728575 h 1221579"/>
                  <a:gd name="connsiteX41" fmla="*/ 1306061 w 1308550"/>
                  <a:gd name="connsiteY41" fmla="*/ 1090858 h 1221579"/>
                  <a:gd name="connsiteX42" fmla="*/ 1308550 w 1308550"/>
                  <a:gd name="connsiteY42" fmla="*/ 1097083 h 1221579"/>
                  <a:gd name="connsiteX43" fmla="*/ 1306061 w 1308550"/>
                  <a:gd name="connsiteY43" fmla="*/ 1103308 h 1221579"/>
                  <a:gd name="connsiteX44" fmla="*/ 997399 w 1308550"/>
                  <a:gd name="connsiteY44" fmla="*/ 1221579 h 1221579"/>
                  <a:gd name="connsiteX45" fmla="*/ 886629 w 1308550"/>
                  <a:gd name="connsiteY45" fmla="*/ 1207885 h 1221579"/>
                  <a:gd name="connsiteX46" fmla="*/ 106261 w 1308550"/>
                  <a:gd name="connsiteY46" fmla="*/ 455929 h 1221579"/>
                  <a:gd name="connsiteX47" fmla="*/ 37807 w 1308550"/>
                  <a:gd name="connsiteY47" fmla="*/ 370027 h 1221579"/>
                  <a:gd name="connsiteX48" fmla="*/ 1714 w 1308550"/>
                  <a:gd name="connsiteY48" fmla="*/ 287860 h 1221579"/>
                  <a:gd name="connsiteX49" fmla="*/ 21627 w 1308550"/>
                  <a:gd name="connsiteY49" fmla="*/ 253001 h 1221579"/>
                  <a:gd name="connsiteX50" fmla="*/ 469 w 1308550"/>
                  <a:gd name="connsiteY50" fmla="*/ 201958 h 1221579"/>
                  <a:gd name="connsiteX51" fmla="*/ 30340 w 1308550"/>
                  <a:gd name="connsiteY51" fmla="*/ 162119 h 1221579"/>
                  <a:gd name="connsiteX52" fmla="*/ 15404 w 1308550"/>
                  <a:gd name="connsiteY52" fmla="*/ 103606 h 1221579"/>
                  <a:gd name="connsiteX53" fmla="*/ 37807 w 1308550"/>
                  <a:gd name="connsiteY53" fmla="*/ 78707 h 1221579"/>
                  <a:gd name="connsiteX54" fmla="*/ 29095 w 1308550"/>
                  <a:gd name="connsiteY54" fmla="*/ 21439 h 1221579"/>
                  <a:gd name="connsiteX55" fmla="*/ 45275 w 1308550"/>
                  <a:gd name="connsiteY55" fmla="*/ 1519 h 1221579"/>
                  <a:gd name="connsiteX56" fmla="*/ 60665 w 1308550"/>
                  <a:gd name="connsiteY56" fmla="*/ 1332 h 122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08550" h="1221579">
                    <a:moveTo>
                      <a:pt x="51512" y="15225"/>
                    </a:moveTo>
                    <a:cubicBezTo>
                      <a:pt x="47778" y="17715"/>
                      <a:pt x="44044" y="21450"/>
                      <a:pt x="42800" y="26430"/>
                    </a:cubicBezTo>
                    <a:cubicBezTo>
                      <a:pt x="37821" y="42614"/>
                      <a:pt x="50267" y="70002"/>
                      <a:pt x="55245" y="79962"/>
                    </a:cubicBezTo>
                    <a:cubicBezTo>
                      <a:pt x="56490" y="81206"/>
                      <a:pt x="56490" y="83696"/>
                      <a:pt x="55245" y="86186"/>
                    </a:cubicBezTo>
                    <a:cubicBezTo>
                      <a:pt x="54001" y="87431"/>
                      <a:pt x="52756" y="89921"/>
                      <a:pt x="50267" y="89921"/>
                    </a:cubicBezTo>
                    <a:cubicBezTo>
                      <a:pt x="50267" y="89921"/>
                      <a:pt x="34088" y="96146"/>
                      <a:pt x="29109" y="109840"/>
                    </a:cubicBezTo>
                    <a:cubicBezTo>
                      <a:pt x="24131" y="123534"/>
                      <a:pt x="31598" y="140963"/>
                      <a:pt x="47778" y="162127"/>
                    </a:cubicBezTo>
                    <a:cubicBezTo>
                      <a:pt x="49022" y="163372"/>
                      <a:pt x="49022" y="165862"/>
                      <a:pt x="49022" y="168351"/>
                    </a:cubicBezTo>
                    <a:cubicBezTo>
                      <a:pt x="47778" y="169596"/>
                      <a:pt x="46533" y="172086"/>
                      <a:pt x="44044" y="173331"/>
                    </a:cubicBezTo>
                    <a:cubicBezTo>
                      <a:pt x="44044" y="173331"/>
                      <a:pt x="17908" y="184535"/>
                      <a:pt x="15419" y="206944"/>
                    </a:cubicBezTo>
                    <a:cubicBezTo>
                      <a:pt x="12930" y="219393"/>
                      <a:pt x="20397" y="234333"/>
                      <a:pt x="36577" y="249272"/>
                    </a:cubicBezTo>
                    <a:cubicBezTo>
                      <a:pt x="37821" y="250517"/>
                      <a:pt x="39066" y="253006"/>
                      <a:pt x="39066" y="255496"/>
                    </a:cubicBezTo>
                    <a:cubicBezTo>
                      <a:pt x="37821" y="257986"/>
                      <a:pt x="37821" y="260476"/>
                      <a:pt x="35332" y="261721"/>
                    </a:cubicBezTo>
                    <a:cubicBezTo>
                      <a:pt x="34088" y="261721"/>
                      <a:pt x="19153" y="271680"/>
                      <a:pt x="16664" y="291599"/>
                    </a:cubicBezTo>
                    <a:cubicBezTo>
                      <a:pt x="14174" y="312763"/>
                      <a:pt x="24131" y="336417"/>
                      <a:pt x="47778" y="361315"/>
                    </a:cubicBezTo>
                    <a:cubicBezTo>
                      <a:pt x="60224" y="376254"/>
                      <a:pt x="85115" y="406133"/>
                      <a:pt x="117474" y="448460"/>
                    </a:cubicBezTo>
                    <a:cubicBezTo>
                      <a:pt x="278024" y="655118"/>
                      <a:pt x="652639" y="1136905"/>
                      <a:pt x="890353" y="1194172"/>
                    </a:cubicBezTo>
                    <a:cubicBezTo>
                      <a:pt x="1078283" y="1241479"/>
                      <a:pt x="1218919" y="1156824"/>
                      <a:pt x="1289860" y="1098313"/>
                    </a:cubicBezTo>
                    <a:cubicBezTo>
                      <a:pt x="1167892" y="986269"/>
                      <a:pt x="1104419" y="848082"/>
                      <a:pt x="1070815" y="745998"/>
                    </a:cubicBezTo>
                    <a:cubicBezTo>
                      <a:pt x="1009831" y="806999"/>
                      <a:pt x="968761" y="850572"/>
                      <a:pt x="968761" y="850572"/>
                    </a:cubicBezTo>
                    <a:cubicBezTo>
                      <a:pt x="965027" y="854307"/>
                      <a:pt x="961293" y="854307"/>
                      <a:pt x="958804" y="851817"/>
                    </a:cubicBezTo>
                    <a:lnTo>
                      <a:pt x="404970" y="426051"/>
                    </a:lnTo>
                    <a:cubicBezTo>
                      <a:pt x="402481" y="424807"/>
                      <a:pt x="401236" y="421072"/>
                      <a:pt x="402481" y="418582"/>
                    </a:cubicBezTo>
                    <a:cubicBezTo>
                      <a:pt x="402481" y="417337"/>
                      <a:pt x="436084" y="331437"/>
                      <a:pt x="381323" y="241802"/>
                    </a:cubicBezTo>
                    <a:cubicBezTo>
                      <a:pt x="351453" y="193250"/>
                      <a:pt x="336518" y="149677"/>
                      <a:pt x="324073" y="117309"/>
                    </a:cubicBezTo>
                    <a:cubicBezTo>
                      <a:pt x="317850" y="99880"/>
                      <a:pt x="311627" y="78717"/>
                      <a:pt x="306649" y="77472"/>
                    </a:cubicBezTo>
                    <a:cubicBezTo>
                      <a:pt x="291714" y="79962"/>
                      <a:pt x="275534" y="121044"/>
                      <a:pt x="284246" y="185780"/>
                    </a:cubicBezTo>
                    <a:cubicBezTo>
                      <a:pt x="284246" y="189515"/>
                      <a:pt x="283002" y="192005"/>
                      <a:pt x="279268" y="193250"/>
                    </a:cubicBezTo>
                    <a:cubicBezTo>
                      <a:pt x="278024" y="195740"/>
                      <a:pt x="273045" y="194495"/>
                      <a:pt x="271801" y="192005"/>
                    </a:cubicBezTo>
                    <a:cubicBezTo>
                      <a:pt x="172235" y="93656"/>
                      <a:pt x="75158" y="15225"/>
                      <a:pt x="54001" y="15225"/>
                    </a:cubicBezTo>
                    <a:cubicBezTo>
                      <a:pt x="54001" y="15225"/>
                      <a:pt x="52756" y="15225"/>
                      <a:pt x="51512" y="15225"/>
                    </a:cubicBezTo>
                    <a:close/>
                    <a:moveTo>
                      <a:pt x="60665" y="1332"/>
                    </a:moveTo>
                    <a:cubicBezTo>
                      <a:pt x="105638" y="13774"/>
                      <a:pt x="209097" y="110453"/>
                      <a:pt x="266815" y="167099"/>
                    </a:cubicBezTo>
                    <a:cubicBezTo>
                      <a:pt x="264325" y="111076"/>
                      <a:pt x="279261" y="66257"/>
                      <a:pt x="304153" y="61277"/>
                    </a:cubicBezTo>
                    <a:cubicBezTo>
                      <a:pt x="320333" y="57542"/>
                      <a:pt x="326556" y="77462"/>
                      <a:pt x="337757" y="111076"/>
                    </a:cubicBezTo>
                    <a:cubicBezTo>
                      <a:pt x="350203" y="143445"/>
                      <a:pt x="363894" y="187018"/>
                      <a:pt x="393765" y="233082"/>
                    </a:cubicBezTo>
                    <a:cubicBezTo>
                      <a:pt x="444793" y="316494"/>
                      <a:pt x="424880" y="396171"/>
                      <a:pt x="418657" y="417336"/>
                    </a:cubicBezTo>
                    <a:lnTo>
                      <a:pt x="962549" y="834397"/>
                    </a:lnTo>
                    <a:cubicBezTo>
                      <a:pt x="974996" y="820702"/>
                      <a:pt x="1016068" y="779619"/>
                      <a:pt x="1069586" y="726085"/>
                    </a:cubicBezTo>
                    <a:cubicBezTo>
                      <a:pt x="1070830" y="724840"/>
                      <a:pt x="1073319" y="723596"/>
                      <a:pt x="1077053" y="723596"/>
                    </a:cubicBezTo>
                    <a:cubicBezTo>
                      <a:pt x="1079543" y="724840"/>
                      <a:pt x="1080787" y="727330"/>
                      <a:pt x="1082032" y="728575"/>
                    </a:cubicBezTo>
                    <a:cubicBezTo>
                      <a:pt x="1113147" y="831907"/>
                      <a:pt x="1177866" y="977567"/>
                      <a:pt x="1306061" y="1090858"/>
                    </a:cubicBezTo>
                    <a:cubicBezTo>
                      <a:pt x="1308550" y="1093348"/>
                      <a:pt x="1308550" y="1095838"/>
                      <a:pt x="1308550" y="1097083"/>
                    </a:cubicBezTo>
                    <a:cubicBezTo>
                      <a:pt x="1308550" y="1099573"/>
                      <a:pt x="1308550" y="1102063"/>
                      <a:pt x="1306061" y="1103308"/>
                    </a:cubicBezTo>
                    <a:cubicBezTo>
                      <a:pt x="1250053" y="1150617"/>
                      <a:pt x="1141773" y="1221579"/>
                      <a:pt x="997399" y="1221579"/>
                    </a:cubicBezTo>
                    <a:cubicBezTo>
                      <a:pt x="963794" y="1221579"/>
                      <a:pt x="925211" y="1217844"/>
                      <a:pt x="886629" y="1207885"/>
                    </a:cubicBezTo>
                    <a:cubicBezTo>
                      <a:pt x="645175" y="1148127"/>
                      <a:pt x="266815" y="663837"/>
                      <a:pt x="106261" y="455929"/>
                    </a:cubicBezTo>
                    <a:cubicBezTo>
                      <a:pt x="73901" y="413601"/>
                      <a:pt x="49009" y="383722"/>
                      <a:pt x="37807" y="370027"/>
                    </a:cubicBezTo>
                    <a:cubicBezTo>
                      <a:pt x="10426" y="340148"/>
                      <a:pt x="-776" y="314004"/>
                      <a:pt x="1714" y="287860"/>
                    </a:cubicBezTo>
                    <a:cubicBezTo>
                      <a:pt x="5447" y="270430"/>
                      <a:pt x="14160" y="259226"/>
                      <a:pt x="21627" y="253001"/>
                    </a:cubicBezTo>
                    <a:cubicBezTo>
                      <a:pt x="5447" y="235572"/>
                      <a:pt x="-2020" y="219387"/>
                      <a:pt x="469" y="201958"/>
                    </a:cubicBezTo>
                    <a:cubicBezTo>
                      <a:pt x="4203" y="182038"/>
                      <a:pt x="21627" y="168344"/>
                      <a:pt x="30340" y="162119"/>
                    </a:cubicBezTo>
                    <a:cubicBezTo>
                      <a:pt x="15404" y="139710"/>
                      <a:pt x="9181" y="119790"/>
                      <a:pt x="15404" y="103606"/>
                    </a:cubicBezTo>
                    <a:cubicBezTo>
                      <a:pt x="20383" y="89911"/>
                      <a:pt x="30340" y="82442"/>
                      <a:pt x="37807" y="78707"/>
                    </a:cubicBezTo>
                    <a:cubicBezTo>
                      <a:pt x="32829" y="66257"/>
                      <a:pt x="22872" y="40113"/>
                      <a:pt x="29095" y="21439"/>
                    </a:cubicBezTo>
                    <a:cubicBezTo>
                      <a:pt x="31584" y="11479"/>
                      <a:pt x="36563" y="5254"/>
                      <a:pt x="45275" y="1519"/>
                    </a:cubicBezTo>
                    <a:cubicBezTo>
                      <a:pt x="49009" y="-504"/>
                      <a:pt x="54240" y="-446"/>
                      <a:pt x="60665" y="1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D1892532-A29D-5941-BA1A-B84002F557ED}"/>
                  </a:ext>
                </a:extLst>
              </p:cNvPr>
              <p:cNvSpPr/>
              <p:nvPr/>
            </p:nvSpPr>
            <p:spPr>
              <a:xfrm>
                <a:off x="15738087" y="5331369"/>
                <a:ext cx="1564714" cy="1598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7" h="1284">
                    <a:moveTo>
                      <a:pt x="971" y="66"/>
                    </a:moveTo>
                    <a:cubicBezTo>
                      <a:pt x="860" y="-37"/>
                      <a:pt x="419" y="-7"/>
                      <a:pt x="311" y="72"/>
                    </a:cubicBezTo>
                    <a:cubicBezTo>
                      <a:pt x="271" y="101"/>
                      <a:pt x="106" y="266"/>
                      <a:pt x="0" y="372"/>
                    </a:cubicBezTo>
                    <a:cubicBezTo>
                      <a:pt x="25" y="453"/>
                      <a:pt x="77" y="572"/>
                      <a:pt x="182" y="666"/>
                    </a:cubicBezTo>
                    <a:cubicBezTo>
                      <a:pt x="213" y="639"/>
                      <a:pt x="230" y="618"/>
                      <a:pt x="230" y="618"/>
                    </a:cubicBezTo>
                    <a:cubicBezTo>
                      <a:pt x="230" y="618"/>
                      <a:pt x="180" y="1012"/>
                      <a:pt x="190" y="1261"/>
                    </a:cubicBezTo>
                    <a:cubicBezTo>
                      <a:pt x="190" y="1261"/>
                      <a:pt x="564" y="1328"/>
                      <a:pt x="880" y="1236"/>
                    </a:cubicBezTo>
                    <a:cubicBezTo>
                      <a:pt x="880" y="1236"/>
                      <a:pt x="838" y="980"/>
                      <a:pt x="841" y="894"/>
                    </a:cubicBezTo>
                    <a:cubicBezTo>
                      <a:pt x="843" y="826"/>
                      <a:pt x="880" y="655"/>
                      <a:pt x="880" y="655"/>
                    </a:cubicBezTo>
                    <a:lnTo>
                      <a:pt x="967" y="813"/>
                    </a:lnTo>
                    <a:lnTo>
                      <a:pt x="1257" y="694"/>
                    </a:lnTo>
                    <a:cubicBezTo>
                      <a:pt x="1257" y="694"/>
                      <a:pt x="1079" y="166"/>
                      <a:pt x="971" y="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D6FC755-9C31-7946-A22F-550D68C09A3E}"/>
                  </a:ext>
                </a:extLst>
              </p:cNvPr>
              <p:cNvSpPr/>
              <p:nvPr/>
            </p:nvSpPr>
            <p:spPr>
              <a:xfrm>
                <a:off x="15730612" y="5323934"/>
                <a:ext cx="1579987" cy="1613825"/>
              </a:xfrm>
              <a:custGeom>
                <a:avLst/>
                <a:gdLst>
                  <a:gd name="connsiteX0" fmla="*/ 803059 w 1579987"/>
                  <a:gd name="connsiteY0" fmla="*/ 15691 h 1613825"/>
                  <a:gd name="connsiteX1" fmla="*/ 399592 w 1579987"/>
                  <a:gd name="connsiteY1" fmla="*/ 102080 h 1613825"/>
                  <a:gd name="connsiteX2" fmla="*/ 14953 w 1579987"/>
                  <a:gd name="connsiteY2" fmla="*/ 471918 h 1613825"/>
                  <a:gd name="connsiteX3" fmla="*/ 234036 w 1579987"/>
                  <a:gd name="connsiteY3" fmla="*/ 826813 h 1613825"/>
                  <a:gd name="connsiteX4" fmla="*/ 287562 w 1579987"/>
                  <a:gd name="connsiteY4" fmla="*/ 772022 h 1613825"/>
                  <a:gd name="connsiteX5" fmla="*/ 296275 w 1579987"/>
                  <a:gd name="connsiteY5" fmla="*/ 770777 h 1613825"/>
                  <a:gd name="connsiteX6" fmla="*/ 300009 w 1579987"/>
                  <a:gd name="connsiteY6" fmla="*/ 778249 h 1613825"/>
                  <a:gd name="connsiteX7" fmla="*/ 250218 w 1579987"/>
                  <a:gd name="connsiteY7" fmla="*/ 1571471 h 1613825"/>
                  <a:gd name="connsiteX8" fmla="*/ 1094184 w 1579987"/>
                  <a:gd name="connsiteY8" fmla="*/ 1541585 h 1613825"/>
                  <a:gd name="connsiteX9" fmla="*/ 1046882 w 1579987"/>
                  <a:gd name="connsiteY9" fmla="*/ 1120691 h 1613825"/>
                  <a:gd name="connsiteX10" fmla="*/ 1095428 w 1579987"/>
                  <a:gd name="connsiteY10" fmla="*/ 821832 h 1613825"/>
                  <a:gd name="connsiteX11" fmla="*/ 1101652 w 1579987"/>
                  <a:gd name="connsiteY11" fmla="*/ 815606 h 1613825"/>
                  <a:gd name="connsiteX12" fmla="*/ 1109122 w 1579987"/>
                  <a:gd name="connsiteY12" fmla="*/ 819342 h 1613825"/>
                  <a:gd name="connsiteX13" fmla="*/ 1214928 w 1579987"/>
                  <a:gd name="connsiteY13" fmla="*/ 1009864 h 1613825"/>
                  <a:gd name="connsiteX14" fmla="*/ 1563468 w 1579987"/>
                  <a:gd name="connsiteY14" fmla="*/ 866661 h 1613825"/>
                  <a:gd name="connsiteX15" fmla="*/ 1211194 w 1579987"/>
                  <a:gd name="connsiteY15" fmla="*/ 94608 h 1613825"/>
                  <a:gd name="connsiteX16" fmla="*/ 803059 w 1579987"/>
                  <a:gd name="connsiteY16" fmla="*/ 15691 h 1613825"/>
                  <a:gd name="connsiteX17" fmla="*/ 803214 w 1579987"/>
                  <a:gd name="connsiteY17" fmla="*/ 892 h 1613825"/>
                  <a:gd name="connsiteX18" fmla="*/ 1221158 w 1579987"/>
                  <a:gd name="connsiteY18" fmla="*/ 84636 h 1613825"/>
                  <a:gd name="connsiteX19" fmla="*/ 1579664 w 1579987"/>
                  <a:gd name="connsiteY19" fmla="*/ 867910 h 1613825"/>
                  <a:gd name="connsiteX20" fmla="*/ 1574684 w 1579987"/>
                  <a:gd name="connsiteY20" fmla="*/ 877872 h 1613825"/>
                  <a:gd name="connsiteX21" fmla="*/ 1213690 w 1579987"/>
                  <a:gd name="connsiteY21" fmla="*/ 1026059 h 1613825"/>
                  <a:gd name="connsiteX22" fmla="*/ 1204976 w 1579987"/>
                  <a:gd name="connsiteY22" fmla="*/ 1023568 h 1613825"/>
                  <a:gd name="connsiteX23" fmla="*/ 1105392 w 1579987"/>
                  <a:gd name="connsiteY23" fmla="*/ 843004 h 1613825"/>
                  <a:gd name="connsiteX24" fmla="*/ 1061824 w 1579987"/>
                  <a:gd name="connsiteY24" fmla="*/ 1120699 h 1613825"/>
                  <a:gd name="connsiteX25" fmla="*/ 1109126 w 1579987"/>
                  <a:gd name="connsiteY25" fmla="*/ 1545335 h 1613825"/>
                  <a:gd name="connsiteX26" fmla="*/ 1104146 w 1579987"/>
                  <a:gd name="connsiteY26" fmla="*/ 1554052 h 1613825"/>
                  <a:gd name="connsiteX27" fmla="*/ 624895 w 1579987"/>
                  <a:gd name="connsiteY27" fmla="*/ 1613825 h 1613825"/>
                  <a:gd name="connsiteX28" fmla="*/ 242738 w 1579987"/>
                  <a:gd name="connsiteY28" fmla="*/ 1583939 h 1613825"/>
                  <a:gd name="connsiteX29" fmla="*/ 236514 w 1579987"/>
                  <a:gd name="connsiteY29" fmla="*/ 1577712 h 1613825"/>
                  <a:gd name="connsiteX30" fmla="*/ 283817 w 1579987"/>
                  <a:gd name="connsiteY30" fmla="*/ 800665 h 1613825"/>
                  <a:gd name="connsiteX31" fmla="*/ 239004 w 1579987"/>
                  <a:gd name="connsiteY31" fmla="*/ 843004 h 1613825"/>
                  <a:gd name="connsiteX32" fmla="*/ 229045 w 1579987"/>
                  <a:gd name="connsiteY32" fmla="*/ 841759 h 1613825"/>
                  <a:gd name="connsiteX33" fmla="*/ 0 w 1579987"/>
                  <a:gd name="connsiteY33" fmla="*/ 473160 h 1613825"/>
                  <a:gd name="connsiteX34" fmla="*/ 2490 w 1579987"/>
                  <a:gd name="connsiteY34" fmla="*/ 465688 h 1613825"/>
                  <a:gd name="connsiteX35" fmla="*/ 390870 w 1579987"/>
                  <a:gd name="connsiteY35" fmla="*/ 90863 h 1613825"/>
                  <a:gd name="connsiteX36" fmla="*/ 803214 w 1579987"/>
                  <a:gd name="connsiteY36" fmla="*/ 892 h 161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79987" h="1613825">
                    <a:moveTo>
                      <a:pt x="803059" y="15691"/>
                    </a:moveTo>
                    <a:cubicBezTo>
                      <a:pt x="633301" y="21450"/>
                      <a:pt x="464321" y="54760"/>
                      <a:pt x="399592" y="102080"/>
                    </a:cubicBezTo>
                    <a:cubicBezTo>
                      <a:pt x="348556" y="139437"/>
                      <a:pt x="139432" y="348638"/>
                      <a:pt x="14953" y="471918"/>
                    </a:cubicBezTo>
                    <a:cubicBezTo>
                      <a:pt x="47317" y="574028"/>
                      <a:pt x="110802" y="714741"/>
                      <a:pt x="234036" y="826813"/>
                    </a:cubicBezTo>
                    <a:cubicBezTo>
                      <a:pt x="268890" y="796927"/>
                      <a:pt x="287562" y="772022"/>
                      <a:pt x="287562" y="772022"/>
                    </a:cubicBezTo>
                    <a:cubicBezTo>
                      <a:pt x="290051" y="769532"/>
                      <a:pt x="292541" y="768287"/>
                      <a:pt x="296275" y="770777"/>
                    </a:cubicBezTo>
                    <a:cubicBezTo>
                      <a:pt x="300009" y="770777"/>
                      <a:pt x="301254" y="774513"/>
                      <a:pt x="300009" y="778249"/>
                    </a:cubicBezTo>
                    <a:cubicBezTo>
                      <a:pt x="300009" y="781984"/>
                      <a:pt x="240260" y="1265140"/>
                      <a:pt x="250218" y="1571471"/>
                    </a:cubicBezTo>
                    <a:cubicBezTo>
                      <a:pt x="306233" y="1580187"/>
                      <a:pt x="733196" y="1644940"/>
                      <a:pt x="1094184" y="1541585"/>
                    </a:cubicBezTo>
                    <a:cubicBezTo>
                      <a:pt x="1086716" y="1494265"/>
                      <a:pt x="1044392" y="1219066"/>
                      <a:pt x="1046882" y="1120691"/>
                    </a:cubicBezTo>
                    <a:cubicBezTo>
                      <a:pt x="1048126" y="1036015"/>
                      <a:pt x="1092940" y="829304"/>
                      <a:pt x="1095428" y="821832"/>
                    </a:cubicBezTo>
                    <a:cubicBezTo>
                      <a:pt x="1095428" y="818096"/>
                      <a:pt x="1099164" y="815606"/>
                      <a:pt x="1101652" y="815606"/>
                    </a:cubicBezTo>
                    <a:cubicBezTo>
                      <a:pt x="1105388" y="815606"/>
                      <a:pt x="1107876" y="816851"/>
                      <a:pt x="1109122" y="819342"/>
                    </a:cubicBezTo>
                    <a:lnTo>
                      <a:pt x="1214928" y="1009864"/>
                    </a:lnTo>
                    <a:lnTo>
                      <a:pt x="1563468" y="866661"/>
                    </a:lnTo>
                    <a:cubicBezTo>
                      <a:pt x="1539818" y="798172"/>
                      <a:pt x="1335672" y="209171"/>
                      <a:pt x="1211194" y="94608"/>
                    </a:cubicBezTo>
                    <a:cubicBezTo>
                      <a:pt x="1143354" y="31723"/>
                      <a:pt x="972817" y="9931"/>
                      <a:pt x="803059" y="15691"/>
                    </a:cubicBezTo>
                    <a:close/>
                    <a:moveTo>
                      <a:pt x="803214" y="892"/>
                    </a:moveTo>
                    <a:cubicBezTo>
                      <a:pt x="975931" y="-5023"/>
                      <a:pt x="1149582" y="18015"/>
                      <a:pt x="1221158" y="84636"/>
                    </a:cubicBezTo>
                    <a:cubicBezTo>
                      <a:pt x="1355598" y="207918"/>
                      <a:pt x="1569706" y="841759"/>
                      <a:pt x="1579664" y="867910"/>
                    </a:cubicBezTo>
                    <a:cubicBezTo>
                      <a:pt x="1580908" y="872891"/>
                      <a:pt x="1578420" y="876627"/>
                      <a:pt x="1574684" y="877872"/>
                    </a:cubicBezTo>
                    <a:lnTo>
                      <a:pt x="1213690" y="1026059"/>
                    </a:lnTo>
                    <a:cubicBezTo>
                      <a:pt x="1211200" y="1027304"/>
                      <a:pt x="1206220" y="1026059"/>
                      <a:pt x="1204976" y="1023568"/>
                    </a:cubicBezTo>
                    <a:lnTo>
                      <a:pt x="1105392" y="843004"/>
                    </a:lnTo>
                    <a:cubicBezTo>
                      <a:pt x="1094188" y="897796"/>
                      <a:pt x="1063068" y="1052209"/>
                      <a:pt x="1061824" y="1120699"/>
                    </a:cubicBezTo>
                    <a:cubicBezTo>
                      <a:pt x="1058088" y="1225302"/>
                      <a:pt x="1109126" y="1542845"/>
                      <a:pt x="1109126" y="1545335"/>
                    </a:cubicBezTo>
                    <a:cubicBezTo>
                      <a:pt x="1110370" y="1549071"/>
                      <a:pt x="1107880" y="1552807"/>
                      <a:pt x="1104146" y="1554052"/>
                    </a:cubicBezTo>
                    <a:cubicBezTo>
                      <a:pt x="944811" y="1600127"/>
                      <a:pt x="773027" y="1613825"/>
                      <a:pt x="624895" y="1613825"/>
                    </a:cubicBezTo>
                    <a:cubicBezTo>
                      <a:pt x="409543" y="1613825"/>
                      <a:pt x="245228" y="1585184"/>
                      <a:pt x="242738" y="1583939"/>
                    </a:cubicBezTo>
                    <a:cubicBezTo>
                      <a:pt x="239004" y="1583939"/>
                      <a:pt x="236514" y="1581448"/>
                      <a:pt x="236514" y="1577712"/>
                    </a:cubicBezTo>
                    <a:cubicBezTo>
                      <a:pt x="226555" y="1309980"/>
                      <a:pt x="271369" y="902777"/>
                      <a:pt x="283817" y="800665"/>
                    </a:cubicBezTo>
                    <a:cubicBezTo>
                      <a:pt x="272613" y="810628"/>
                      <a:pt x="257676" y="825571"/>
                      <a:pt x="239004" y="843004"/>
                    </a:cubicBezTo>
                    <a:cubicBezTo>
                      <a:pt x="236514" y="845495"/>
                      <a:pt x="231535" y="845495"/>
                      <a:pt x="229045" y="841759"/>
                    </a:cubicBezTo>
                    <a:cubicBezTo>
                      <a:pt x="98340" y="725949"/>
                      <a:pt x="32365" y="576517"/>
                      <a:pt x="0" y="473160"/>
                    </a:cubicBezTo>
                    <a:cubicBezTo>
                      <a:pt x="0" y="470669"/>
                      <a:pt x="0" y="466934"/>
                      <a:pt x="2490" y="465688"/>
                    </a:cubicBezTo>
                    <a:cubicBezTo>
                      <a:pt x="125726" y="341162"/>
                      <a:pt x="339833" y="128221"/>
                      <a:pt x="390870" y="90863"/>
                    </a:cubicBezTo>
                    <a:cubicBezTo>
                      <a:pt x="458713" y="41675"/>
                      <a:pt x="630497" y="6807"/>
                      <a:pt x="803214" y="8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18115783-8452-A241-82ED-4F319539AAAA}"/>
                  </a:ext>
                </a:extLst>
              </p:cNvPr>
              <p:cNvSpPr/>
              <p:nvPr/>
            </p:nvSpPr>
            <p:spPr>
              <a:xfrm>
                <a:off x="16653747" y="6196252"/>
                <a:ext cx="668990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8" h="755">
                    <a:moveTo>
                      <a:pt x="232" y="119"/>
                    </a:moveTo>
                    <a:lnTo>
                      <a:pt x="26" y="514"/>
                    </a:lnTo>
                    <a:cubicBezTo>
                      <a:pt x="5" y="553"/>
                      <a:pt x="-3" y="598"/>
                      <a:pt x="1" y="642"/>
                    </a:cubicBezTo>
                    <a:cubicBezTo>
                      <a:pt x="5" y="680"/>
                      <a:pt x="28" y="714"/>
                      <a:pt x="62" y="732"/>
                    </a:cubicBezTo>
                    <a:cubicBezTo>
                      <a:pt x="82" y="742"/>
                      <a:pt x="101" y="752"/>
                      <a:pt x="109" y="753"/>
                    </a:cubicBezTo>
                    <a:cubicBezTo>
                      <a:pt x="145" y="761"/>
                      <a:pt x="156" y="746"/>
                      <a:pt x="157" y="731"/>
                    </a:cubicBezTo>
                    <a:cubicBezTo>
                      <a:pt x="157" y="731"/>
                      <a:pt x="200" y="743"/>
                      <a:pt x="203" y="704"/>
                    </a:cubicBezTo>
                    <a:cubicBezTo>
                      <a:pt x="203" y="704"/>
                      <a:pt x="243" y="711"/>
                      <a:pt x="237" y="670"/>
                    </a:cubicBezTo>
                    <a:cubicBezTo>
                      <a:pt x="237" y="670"/>
                      <a:pt x="273" y="662"/>
                      <a:pt x="252" y="631"/>
                    </a:cubicBezTo>
                    <a:cubicBezTo>
                      <a:pt x="232" y="599"/>
                      <a:pt x="181" y="543"/>
                      <a:pt x="181" y="543"/>
                    </a:cubicBezTo>
                    <a:cubicBezTo>
                      <a:pt x="181" y="543"/>
                      <a:pt x="627" y="281"/>
                      <a:pt x="5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0808277E-6524-3441-B03E-8099F13877D1}"/>
                  </a:ext>
                </a:extLst>
              </p:cNvPr>
              <p:cNvSpPr/>
              <p:nvPr/>
            </p:nvSpPr>
            <p:spPr>
              <a:xfrm>
                <a:off x="16646284" y="6187841"/>
                <a:ext cx="683497" cy="955547"/>
              </a:xfrm>
              <a:custGeom>
                <a:avLst/>
                <a:gdLst>
                  <a:gd name="connsiteX0" fmla="*/ 652817 w 683497"/>
                  <a:gd name="connsiteY0" fmla="*/ 17136 h 955547"/>
                  <a:gd name="connsiteX1" fmla="*/ 300927 w 683497"/>
                  <a:gd name="connsiteY1" fmla="*/ 161504 h 955547"/>
                  <a:gd name="connsiteX2" fmla="*/ 46025 w 683497"/>
                  <a:gd name="connsiteY2" fmla="*/ 651857 h 955547"/>
                  <a:gd name="connsiteX3" fmla="*/ 16182 w 683497"/>
                  <a:gd name="connsiteY3" fmla="*/ 807425 h 955547"/>
                  <a:gd name="connsiteX4" fmla="*/ 88301 w 683497"/>
                  <a:gd name="connsiteY4" fmla="*/ 911968 h 955547"/>
                  <a:gd name="connsiteX5" fmla="*/ 145499 w 683497"/>
                  <a:gd name="connsiteY5" fmla="*/ 938103 h 955547"/>
                  <a:gd name="connsiteX6" fmla="*/ 185289 w 683497"/>
                  <a:gd name="connsiteY6" fmla="*/ 936859 h 955547"/>
                  <a:gd name="connsiteX7" fmla="*/ 196479 w 683497"/>
                  <a:gd name="connsiteY7" fmla="*/ 916946 h 955547"/>
                  <a:gd name="connsiteX8" fmla="*/ 198967 w 683497"/>
                  <a:gd name="connsiteY8" fmla="*/ 911968 h 955547"/>
                  <a:gd name="connsiteX9" fmla="*/ 205183 w 683497"/>
                  <a:gd name="connsiteY9" fmla="*/ 910723 h 955547"/>
                  <a:gd name="connsiteX10" fmla="*/ 241243 w 683497"/>
                  <a:gd name="connsiteY10" fmla="*/ 906989 h 955547"/>
                  <a:gd name="connsiteX11" fmla="*/ 252433 w 683497"/>
                  <a:gd name="connsiteY11" fmla="*/ 883343 h 955547"/>
                  <a:gd name="connsiteX12" fmla="*/ 254921 w 683497"/>
                  <a:gd name="connsiteY12" fmla="*/ 878365 h 955547"/>
                  <a:gd name="connsiteX13" fmla="*/ 261137 w 683497"/>
                  <a:gd name="connsiteY13" fmla="*/ 877120 h 955547"/>
                  <a:gd name="connsiteX14" fmla="*/ 288493 w 683497"/>
                  <a:gd name="connsiteY14" fmla="*/ 870897 h 955547"/>
                  <a:gd name="connsiteX15" fmla="*/ 293467 w 683497"/>
                  <a:gd name="connsiteY15" fmla="*/ 842273 h 955547"/>
                  <a:gd name="connsiteX16" fmla="*/ 299683 w 683497"/>
                  <a:gd name="connsiteY16" fmla="*/ 833561 h 955547"/>
                  <a:gd name="connsiteX17" fmla="*/ 320823 w 683497"/>
                  <a:gd name="connsiteY17" fmla="*/ 819871 h 955547"/>
                  <a:gd name="connsiteX18" fmla="*/ 314605 w 683497"/>
                  <a:gd name="connsiteY18" fmla="*/ 797469 h 955547"/>
                  <a:gd name="connsiteX19" fmla="*/ 227565 w 683497"/>
                  <a:gd name="connsiteY19" fmla="*/ 689193 h 955547"/>
                  <a:gd name="connsiteX20" fmla="*/ 226321 w 683497"/>
                  <a:gd name="connsiteY20" fmla="*/ 682970 h 955547"/>
                  <a:gd name="connsiteX21" fmla="*/ 228809 w 683497"/>
                  <a:gd name="connsiteY21" fmla="*/ 677992 h 955547"/>
                  <a:gd name="connsiteX22" fmla="*/ 652817 w 683497"/>
                  <a:gd name="connsiteY22" fmla="*/ 17136 h 955547"/>
                  <a:gd name="connsiteX23" fmla="*/ 654085 w 683497"/>
                  <a:gd name="connsiteY23" fmla="*/ 934 h 955547"/>
                  <a:gd name="connsiteX24" fmla="*/ 660301 w 683497"/>
                  <a:gd name="connsiteY24" fmla="*/ 934 h 955547"/>
                  <a:gd name="connsiteX25" fmla="*/ 664033 w 683497"/>
                  <a:gd name="connsiteY25" fmla="*/ 4668 h 955547"/>
                  <a:gd name="connsiteX26" fmla="*/ 498643 w 683497"/>
                  <a:gd name="connsiteY26" fmla="*/ 482597 h 955547"/>
                  <a:gd name="connsiteX27" fmla="*/ 243721 w 683497"/>
                  <a:gd name="connsiteY27" fmla="*/ 686712 h 955547"/>
                  <a:gd name="connsiteX28" fmla="*/ 327037 w 683497"/>
                  <a:gd name="connsiteY28" fmla="*/ 788770 h 955547"/>
                  <a:gd name="connsiteX29" fmla="*/ 334497 w 683497"/>
                  <a:gd name="connsiteY29" fmla="*/ 826108 h 955547"/>
                  <a:gd name="connsiteX30" fmla="*/ 309627 w 683497"/>
                  <a:gd name="connsiteY30" fmla="*/ 847266 h 955547"/>
                  <a:gd name="connsiteX31" fmla="*/ 298435 w 683497"/>
                  <a:gd name="connsiteY31" fmla="*/ 880871 h 955547"/>
                  <a:gd name="connsiteX32" fmla="*/ 266103 w 683497"/>
                  <a:gd name="connsiteY32" fmla="*/ 892072 h 955547"/>
                  <a:gd name="connsiteX33" fmla="*/ 249937 w 683497"/>
                  <a:gd name="connsiteY33" fmla="*/ 918209 h 955547"/>
                  <a:gd name="connsiteX34" fmla="*/ 208901 w 683497"/>
                  <a:gd name="connsiteY34" fmla="*/ 925677 h 955547"/>
                  <a:gd name="connsiteX35" fmla="*/ 193979 w 683497"/>
                  <a:gd name="connsiteY35" fmla="*/ 948080 h 955547"/>
                  <a:gd name="connsiteX36" fmla="*/ 166621 w 683497"/>
                  <a:gd name="connsiteY36" fmla="*/ 955547 h 955547"/>
                  <a:gd name="connsiteX37" fmla="*/ 141751 w 683497"/>
                  <a:gd name="connsiteY37" fmla="*/ 953058 h 955547"/>
                  <a:gd name="connsiteX38" fmla="*/ 80818 w 683497"/>
                  <a:gd name="connsiteY38" fmla="*/ 925677 h 955547"/>
                  <a:gd name="connsiteX39" fmla="*/ 1233 w 683497"/>
                  <a:gd name="connsiteY39" fmla="*/ 807439 h 955547"/>
                  <a:gd name="connsiteX40" fmla="*/ 33564 w 683497"/>
                  <a:gd name="connsiteY40" fmla="*/ 645640 h 955547"/>
                  <a:gd name="connsiteX41" fmla="*/ 289731 w 683497"/>
                  <a:gd name="connsiteY41" fmla="*/ 152776 h 955547"/>
                  <a:gd name="connsiteX42" fmla="*/ 293461 w 683497"/>
                  <a:gd name="connsiteY42" fmla="*/ 150287 h 95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497" h="955547">
                    <a:moveTo>
                      <a:pt x="652817" y="17136"/>
                    </a:moveTo>
                    <a:lnTo>
                      <a:pt x="300927" y="161504"/>
                    </a:lnTo>
                    <a:lnTo>
                      <a:pt x="46025" y="651857"/>
                    </a:lnTo>
                    <a:cubicBezTo>
                      <a:pt x="21156" y="699150"/>
                      <a:pt x="9965" y="752665"/>
                      <a:pt x="16182" y="807425"/>
                    </a:cubicBezTo>
                    <a:cubicBezTo>
                      <a:pt x="19913" y="852229"/>
                      <a:pt x="47268" y="892055"/>
                      <a:pt x="88301" y="911968"/>
                    </a:cubicBezTo>
                    <a:cubicBezTo>
                      <a:pt x="128091" y="933125"/>
                      <a:pt x="140525" y="938103"/>
                      <a:pt x="145499" y="938103"/>
                    </a:cubicBezTo>
                    <a:cubicBezTo>
                      <a:pt x="164151" y="943081"/>
                      <a:pt x="177827" y="941837"/>
                      <a:pt x="185289" y="936859"/>
                    </a:cubicBezTo>
                    <a:cubicBezTo>
                      <a:pt x="191505" y="931880"/>
                      <a:pt x="193993" y="925658"/>
                      <a:pt x="196479" y="916946"/>
                    </a:cubicBezTo>
                    <a:cubicBezTo>
                      <a:pt x="196479" y="914457"/>
                      <a:pt x="196479" y="911968"/>
                      <a:pt x="198967" y="911968"/>
                    </a:cubicBezTo>
                    <a:cubicBezTo>
                      <a:pt x="200209" y="910723"/>
                      <a:pt x="202697" y="910723"/>
                      <a:pt x="205183" y="910723"/>
                    </a:cubicBezTo>
                    <a:cubicBezTo>
                      <a:pt x="205183" y="910723"/>
                      <a:pt x="227565" y="916946"/>
                      <a:pt x="241243" y="906989"/>
                    </a:cubicBezTo>
                    <a:cubicBezTo>
                      <a:pt x="248703" y="903256"/>
                      <a:pt x="251191" y="895788"/>
                      <a:pt x="252433" y="883343"/>
                    </a:cubicBezTo>
                    <a:cubicBezTo>
                      <a:pt x="252433" y="880854"/>
                      <a:pt x="253677" y="879609"/>
                      <a:pt x="254921" y="878365"/>
                    </a:cubicBezTo>
                    <a:cubicBezTo>
                      <a:pt x="256163" y="877120"/>
                      <a:pt x="258651" y="877120"/>
                      <a:pt x="261137" y="877120"/>
                    </a:cubicBezTo>
                    <a:cubicBezTo>
                      <a:pt x="261137" y="877120"/>
                      <a:pt x="278545" y="879609"/>
                      <a:pt x="288493" y="870897"/>
                    </a:cubicBezTo>
                    <a:cubicBezTo>
                      <a:pt x="293467" y="864675"/>
                      <a:pt x="295953" y="855963"/>
                      <a:pt x="293467" y="842273"/>
                    </a:cubicBezTo>
                    <a:cubicBezTo>
                      <a:pt x="293467" y="838539"/>
                      <a:pt x="295953" y="834805"/>
                      <a:pt x="299683" y="833561"/>
                    </a:cubicBezTo>
                    <a:cubicBezTo>
                      <a:pt x="304657" y="833561"/>
                      <a:pt x="318335" y="828583"/>
                      <a:pt x="320823" y="819871"/>
                    </a:cubicBezTo>
                    <a:cubicBezTo>
                      <a:pt x="323309" y="814893"/>
                      <a:pt x="320823" y="807425"/>
                      <a:pt x="314605" y="797469"/>
                    </a:cubicBezTo>
                    <a:cubicBezTo>
                      <a:pt x="289737" y="760132"/>
                      <a:pt x="227565" y="690438"/>
                      <a:pt x="227565" y="689193"/>
                    </a:cubicBezTo>
                    <a:cubicBezTo>
                      <a:pt x="226321" y="687949"/>
                      <a:pt x="225079" y="685459"/>
                      <a:pt x="226321" y="682970"/>
                    </a:cubicBezTo>
                    <a:cubicBezTo>
                      <a:pt x="226321" y="681726"/>
                      <a:pt x="227565" y="679237"/>
                      <a:pt x="228809" y="677992"/>
                    </a:cubicBezTo>
                    <a:cubicBezTo>
                      <a:pt x="235025" y="675503"/>
                      <a:pt x="768455" y="355654"/>
                      <a:pt x="652817" y="17136"/>
                    </a:cubicBezTo>
                    <a:close/>
                    <a:moveTo>
                      <a:pt x="654085" y="934"/>
                    </a:moveTo>
                    <a:cubicBezTo>
                      <a:pt x="656571" y="-311"/>
                      <a:pt x="657815" y="-311"/>
                      <a:pt x="660301" y="934"/>
                    </a:cubicBezTo>
                    <a:cubicBezTo>
                      <a:pt x="661545" y="2178"/>
                      <a:pt x="662789" y="3423"/>
                      <a:pt x="664033" y="4668"/>
                    </a:cubicBezTo>
                    <a:cubicBezTo>
                      <a:pt x="717505" y="151531"/>
                      <a:pt x="660301" y="317064"/>
                      <a:pt x="498643" y="482597"/>
                    </a:cubicBezTo>
                    <a:cubicBezTo>
                      <a:pt x="392943" y="590877"/>
                      <a:pt x="274809" y="666798"/>
                      <a:pt x="243721" y="686712"/>
                    </a:cubicBezTo>
                    <a:cubicBezTo>
                      <a:pt x="261129" y="704137"/>
                      <a:pt x="305897" y="757655"/>
                      <a:pt x="327037" y="788770"/>
                    </a:cubicBezTo>
                    <a:cubicBezTo>
                      <a:pt x="336985" y="802461"/>
                      <a:pt x="339471" y="816151"/>
                      <a:pt x="334497" y="826108"/>
                    </a:cubicBezTo>
                    <a:cubicBezTo>
                      <a:pt x="329523" y="838554"/>
                      <a:pt x="317089" y="844777"/>
                      <a:pt x="309627" y="847266"/>
                    </a:cubicBezTo>
                    <a:cubicBezTo>
                      <a:pt x="310871" y="860957"/>
                      <a:pt x="307141" y="873403"/>
                      <a:pt x="298435" y="880871"/>
                    </a:cubicBezTo>
                    <a:cubicBezTo>
                      <a:pt x="288487" y="890828"/>
                      <a:pt x="274809" y="892072"/>
                      <a:pt x="266103" y="892072"/>
                    </a:cubicBezTo>
                    <a:cubicBezTo>
                      <a:pt x="263617" y="904518"/>
                      <a:pt x="258643" y="911986"/>
                      <a:pt x="249937" y="918209"/>
                    </a:cubicBezTo>
                    <a:cubicBezTo>
                      <a:pt x="237503" y="928166"/>
                      <a:pt x="218849" y="928166"/>
                      <a:pt x="208901" y="925677"/>
                    </a:cubicBezTo>
                    <a:cubicBezTo>
                      <a:pt x="206415" y="935634"/>
                      <a:pt x="201441" y="943101"/>
                      <a:pt x="193979" y="948080"/>
                    </a:cubicBezTo>
                    <a:cubicBezTo>
                      <a:pt x="187761" y="953058"/>
                      <a:pt x="177813" y="955547"/>
                      <a:pt x="166621" y="955547"/>
                    </a:cubicBezTo>
                    <a:cubicBezTo>
                      <a:pt x="159161" y="955547"/>
                      <a:pt x="150455" y="954303"/>
                      <a:pt x="141751" y="953058"/>
                    </a:cubicBezTo>
                    <a:cubicBezTo>
                      <a:pt x="133047" y="950569"/>
                      <a:pt x="113150" y="941857"/>
                      <a:pt x="80818" y="925677"/>
                    </a:cubicBezTo>
                    <a:cubicBezTo>
                      <a:pt x="36051" y="903274"/>
                      <a:pt x="6207" y="858468"/>
                      <a:pt x="1233" y="807439"/>
                    </a:cubicBezTo>
                    <a:cubicBezTo>
                      <a:pt x="-3742" y="751432"/>
                      <a:pt x="6207" y="695424"/>
                      <a:pt x="33564" y="645640"/>
                    </a:cubicBezTo>
                    <a:lnTo>
                      <a:pt x="289731" y="152776"/>
                    </a:lnTo>
                    <a:cubicBezTo>
                      <a:pt x="289731" y="151531"/>
                      <a:pt x="292217" y="150287"/>
                      <a:pt x="293461" y="150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9D212D91-52AC-E945-BD35-7F929BB7CA19}"/>
                  </a:ext>
                </a:extLst>
              </p:cNvPr>
              <p:cNvSpPr/>
              <p:nvPr/>
            </p:nvSpPr>
            <p:spPr>
              <a:xfrm>
                <a:off x="16726003" y="6915327"/>
                <a:ext cx="210539" cy="1507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122">
                    <a:moveTo>
                      <a:pt x="6" y="122"/>
                    </a:moveTo>
                    <a:cubicBezTo>
                      <a:pt x="3" y="122"/>
                      <a:pt x="0" y="120"/>
                      <a:pt x="0" y="117"/>
                    </a:cubicBezTo>
                    <a:cubicBezTo>
                      <a:pt x="0" y="116"/>
                      <a:pt x="-1" y="97"/>
                      <a:pt x="12" y="88"/>
                    </a:cubicBezTo>
                    <a:cubicBezTo>
                      <a:pt x="19" y="83"/>
                      <a:pt x="28" y="81"/>
                      <a:pt x="39" y="84"/>
                    </a:cubicBezTo>
                    <a:cubicBezTo>
                      <a:pt x="40" y="76"/>
                      <a:pt x="42" y="65"/>
                      <a:pt x="50" y="59"/>
                    </a:cubicBezTo>
                    <a:cubicBezTo>
                      <a:pt x="57" y="54"/>
                      <a:pt x="66" y="52"/>
                      <a:pt x="77" y="54"/>
                    </a:cubicBezTo>
                    <a:cubicBezTo>
                      <a:pt x="79" y="47"/>
                      <a:pt x="85" y="34"/>
                      <a:pt x="97" y="29"/>
                    </a:cubicBezTo>
                    <a:cubicBezTo>
                      <a:pt x="104" y="25"/>
                      <a:pt x="111" y="25"/>
                      <a:pt x="119" y="27"/>
                    </a:cubicBezTo>
                    <a:cubicBezTo>
                      <a:pt x="120" y="19"/>
                      <a:pt x="124" y="8"/>
                      <a:pt x="134" y="3"/>
                    </a:cubicBezTo>
                    <a:cubicBezTo>
                      <a:pt x="142" y="-2"/>
                      <a:pt x="153" y="0"/>
                      <a:pt x="167" y="8"/>
                    </a:cubicBezTo>
                    <a:cubicBezTo>
                      <a:pt x="170" y="10"/>
                      <a:pt x="171" y="14"/>
                      <a:pt x="169" y="17"/>
                    </a:cubicBezTo>
                    <a:cubicBezTo>
                      <a:pt x="167" y="19"/>
                      <a:pt x="163" y="21"/>
                      <a:pt x="161" y="19"/>
                    </a:cubicBezTo>
                    <a:cubicBezTo>
                      <a:pt x="154" y="14"/>
                      <a:pt x="146" y="10"/>
                      <a:pt x="140" y="13"/>
                    </a:cubicBezTo>
                    <a:cubicBezTo>
                      <a:pt x="132" y="17"/>
                      <a:pt x="130" y="31"/>
                      <a:pt x="130" y="36"/>
                    </a:cubicBezTo>
                    <a:cubicBezTo>
                      <a:pt x="130" y="38"/>
                      <a:pt x="129" y="39"/>
                      <a:pt x="128" y="41"/>
                    </a:cubicBezTo>
                    <a:cubicBezTo>
                      <a:pt x="126" y="42"/>
                      <a:pt x="124" y="42"/>
                      <a:pt x="122" y="41"/>
                    </a:cubicBezTo>
                    <a:cubicBezTo>
                      <a:pt x="114" y="38"/>
                      <a:pt x="108" y="37"/>
                      <a:pt x="102" y="39"/>
                    </a:cubicBezTo>
                    <a:cubicBezTo>
                      <a:pt x="91" y="45"/>
                      <a:pt x="87" y="62"/>
                      <a:pt x="87" y="63"/>
                    </a:cubicBezTo>
                    <a:cubicBezTo>
                      <a:pt x="86" y="64"/>
                      <a:pt x="85" y="65"/>
                      <a:pt x="84" y="66"/>
                    </a:cubicBezTo>
                    <a:cubicBezTo>
                      <a:pt x="83" y="67"/>
                      <a:pt x="81" y="67"/>
                      <a:pt x="79" y="67"/>
                    </a:cubicBezTo>
                    <a:cubicBezTo>
                      <a:pt x="70" y="64"/>
                      <a:pt x="62" y="64"/>
                      <a:pt x="57" y="68"/>
                    </a:cubicBezTo>
                    <a:cubicBezTo>
                      <a:pt x="51" y="74"/>
                      <a:pt x="51" y="86"/>
                      <a:pt x="51" y="91"/>
                    </a:cubicBezTo>
                    <a:cubicBezTo>
                      <a:pt x="51" y="93"/>
                      <a:pt x="50" y="95"/>
                      <a:pt x="49" y="96"/>
                    </a:cubicBezTo>
                    <a:cubicBezTo>
                      <a:pt x="47" y="97"/>
                      <a:pt x="45" y="97"/>
                      <a:pt x="43" y="97"/>
                    </a:cubicBezTo>
                    <a:cubicBezTo>
                      <a:pt x="32" y="93"/>
                      <a:pt x="25" y="93"/>
                      <a:pt x="20" y="97"/>
                    </a:cubicBezTo>
                    <a:cubicBezTo>
                      <a:pt x="12" y="103"/>
                      <a:pt x="12" y="116"/>
                      <a:pt x="12" y="116"/>
                    </a:cubicBezTo>
                    <a:cubicBezTo>
                      <a:pt x="12" y="120"/>
                      <a:pt x="9" y="122"/>
                      <a:pt x="6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A298CEBF-A03F-4847-B732-E21D6E06C409}"/>
                  </a:ext>
                </a:extLst>
              </p:cNvPr>
              <p:cNvSpPr/>
              <p:nvPr/>
            </p:nvSpPr>
            <p:spPr>
              <a:xfrm>
                <a:off x="16050784" y="4608556"/>
                <a:ext cx="592997" cy="843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7" h="678">
                    <a:moveTo>
                      <a:pt x="347" y="272"/>
                    </a:moveTo>
                    <a:cubicBezTo>
                      <a:pt x="347" y="272"/>
                      <a:pt x="374" y="290"/>
                      <a:pt x="402" y="267"/>
                    </a:cubicBezTo>
                    <a:cubicBezTo>
                      <a:pt x="426" y="247"/>
                      <a:pt x="425" y="165"/>
                      <a:pt x="382" y="146"/>
                    </a:cubicBezTo>
                    <a:cubicBezTo>
                      <a:pt x="347" y="130"/>
                      <a:pt x="321" y="163"/>
                      <a:pt x="321" y="163"/>
                    </a:cubicBezTo>
                    <a:cubicBezTo>
                      <a:pt x="321" y="163"/>
                      <a:pt x="298" y="142"/>
                      <a:pt x="313" y="95"/>
                    </a:cubicBezTo>
                    <a:lnTo>
                      <a:pt x="255" y="73"/>
                    </a:lnTo>
                    <a:lnTo>
                      <a:pt x="277" y="0"/>
                    </a:lnTo>
                    <a:lnTo>
                      <a:pt x="44" y="0"/>
                    </a:lnTo>
                    <a:cubicBezTo>
                      <a:pt x="32" y="21"/>
                      <a:pt x="25" y="42"/>
                      <a:pt x="21" y="62"/>
                    </a:cubicBezTo>
                    <a:cubicBezTo>
                      <a:pt x="16" y="87"/>
                      <a:pt x="7" y="134"/>
                      <a:pt x="0" y="187"/>
                    </a:cubicBezTo>
                    <a:cubicBezTo>
                      <a:pt x="291" y="164"/>
                      <a:pt x="177" y="276"/>
                      <a:pt x="193" y="300"/>
                    </a:cubicBezTo>
                    <a:cubicBezTo>
                      <a:pt x="206" y="319"/>
                      <a:pt x="262" y="295"/>
                      <a:pt x="249" y="356"/>
                    </a:cubicBezTo>
                    <a:cubicBezTo>
                      <a:pt x="234" y="430"/>
                      <a:pt x="176" y="470"/>
                      <a:pt x="176" y="470"/>
                    </a:cubicBezTo>
                    <a:lnTo>
                      <a:pt x="265" y="678"/>
                    </a:lnTo>
                    <a:lnTo>
                      <a:pt x="477" y="588"/>
                    </a:lnTo>
                    <a:lnTo>
                      <a:pt x="407" y="396"/>
                    </a:lnTo>
                    <a:cubicBezTo>
                      <a:pt x="407" y="396"/>
                      <a:pt x="353" y="379"/>
                      <a:pt x="347" y="27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6F28AF53-4CEE-4642-B29A-64107B3E943C}"/>
                  </a:ext>
                </a:extLst>
              </p:cNvPr>
              <p:cNvSpPr/>
              <p:nvPr/>
            </p:nvSpPr>
            <p:spPr>
              <a:xfrm>
                <a:off x="16044555" y="4602325"/>
                <a:ext cx="605921" cy="857406"/>
              </a:xfrm>
              <a:custGeom>
                <a:avLst/>
                <a:gdLst>
                  <a:gd name="connsiteX0" fmla="*/ 64674 w 605921"/>
                  <a:gd name="connsiteY0" fmla="*/ 13708 h 857406"/>
                  <a:gd name="connsiteX1" fmla="*/ 38569 w 605921"/>
                  <a:gd name="connsiteY1" fmla="*/ 85881 h 857406"/>
                  <a:gd name="connsiteX2" fmla="*/ 14950 w 605921"/>
                  <a:gd name="connsiteY2" fmla="*/ 231470 h 857406"/>
                  <a:gd name="connsiteX3" fmla="*/ 252381 w 605921"/>
                  <a:gd name="connsiteY3" fmla="*/ 268801 h 857406"/>
                  <a:gd name="connsiteX4" fmla="*/ 256110 w 605921"/>
                  <a:gd name="connsiteY4" fmla="*/ 348440 h 857406"/>
                  <a:gd name="connsiteX5" fmla="*/ 252381 w 605921"/>
                  <a:gd name="connsiteY5" fmla="*/ 375816 h 857406"/>
                  <a:gd name="connsiteX6" fmla="*/ 277243 w 605921"/>
                  <a:gd name="connsiteY6" fmla="*/ 384526 h 857406"/>
                  <a:gd name="connsiteX7" fmla="*/ 319508 w 605921"/>
                  <a:gd name="connsiteY7" fmla="*/ 403191 h 857406"/>
                  <a:gd name="connsiteX8" fmla="*/ 323238 w 605921"/>
                  <a:gd name="connsiteY8" fmla="*/ 450477 h 857406"/>
                  <a:gd name="connsiteX9" fmla="*/ 234978 w 605921"/>
                  <a:gd name="connsiteY9" fmla="*/ 593578 h 857406"/>
                  <a:gd name="connsiteX10" fmla="*/ 340641 w 605921"/>
                  <a:gd name="connsiteY10" fmla="*/ 841204 h 857406"/>
                  <a:gd name="connsiteX11" fmla="*/ 589260 w 605921"/>
                  <a:gd name="connsiteY11" fmla="*/ 734190 h 857406"/>
                  <a:gd name="connsiteX12" fmla="*/ 505973 w 605921"/>
                  <a:gd name="connsiteY12" fmla="*/ 505228 h 857406"/>
                  <a:gd name="connsiteX13" fmla="*/ 430144 w 605921"/>
                  <a:gd name="connsiteY13" fmla="*/ 344707 h 857406"/>
                  <a:gd name="connsiteX14" fmla="*/ 433873 w 605921"/>
                  <a:gd name="connsiteY14" fmla="*/ 338485 h 857406"/>
                  <a:gd name="connsiteX15" fmla="*/ 442575 w 605921"/>
                  <a:gd name="connsiteY15" fmla="*/ 338485 h 857406"/>
                  <a:gd name="connsiteX16" fmla="*/ 501000 w 605921"/>
                  <a:gd name="connsiteY16" fmla="*/ 333507 h 857406"/>
                  <a:gd name="connsiteX17" fmla="*/ 517160 w 605921"/>
                  <a:gd name="connsiteY17" fmla="*/ 260091 h 857406"/>
                  <a:gd name="connsiteX18" fmla="*/ 478625 w 605921"/>
                  <a:gd name="connsiteY18" fmla="*/ 194140 h 857406"/>
                  <a:gd name="connsiteX19" fmla="*/ 411497 w 605921"/>
                  <a:gd name="connsiteY19" fmla="*/ 214049 h 857406"/>
                  <a:gd name="connsiteX20" fmla="*/ 406525 w 605921"/>
                  <a:gd name="connsiteY20" fmla="*/ 217782 h 857406"/>
                  <a:gd name="connsiteX21" fmla="*/ 400310 w 605921"/>
                  <a:gd name="connsiteY21" fmla="*/ 215294 h 857406"/>
                  <a:gd name="connsiteX22" fmla="*/ 385392 w 605921"/>
                  <a:gd name="connsiteY22" fmla="*/ 128189 h 857406"/>
                  <a:gd name="connsiteX23" fmla="*/ 320751 w 605921"/>
                  <a:gd name="connsiteY23" fmla="*/ 104546 h 857406"/>
                  <a:gd name="connsiteX24" fmla="*/ 317022 w 605921"/>
                  <a:gd name="connsiteY24" fmla="*/ 94591 h 857406"/>
                  <a:gd name="connsiteX25" fmla="*/ 340641 w 605921"/>
                  <a:gd name="connsiteY25" fmla="*/ 13708 h 857406"/>
                  <a:gd name="connsiteX26" fmla="*/ 60918 w 605921"/>
                  <a:gd name="connsiteY26" fmla="*/ 0 h 857406"/>
                  <a:gd name="connsiteX27" fmla="*/ 350592 w 605921"/>
                  <a:gd name="connsiteY27" fmla="*/ 0 h 857406"/>
                  <a:gd name="connsiteX28" fmla="*/ 355565 w 605921"/>
                  <a:gd name="connsiteY28" fmla="*/ 1245 h 857406"/>
                  <a:gd name="connsiteX29" fmla="*/ 358051 w 605921"/>
                  <a:gd name="connsiteY29" fmla="*/ 8711 h 857406"/>
                  <a:gd name="connsiteX30" fmla="*/ 333187 w 605921"/>
                  <a:gd name="connsiteY30" fmla="*/ 92087 h 857406"/>
                  <a:gd name="connsiteX31" fmla="*/ 397835 w 605921"/>
                  <a:gd name="connsiteY31" fmla="*/ 118220 h 857406"/>
                  <a:gd name="connsiteX32" fmla="*/ 401565 w 605921"/>
                  <a:gd name="connsiteY32" fmla="*/ 126931 h 857406"/>
                  <a:gd name="connsiteX33" fmla="*/ 405294 w 605921"/>
                  <a:gd name="connsiteY33" fmla="*/ 197863 h 857406"/>
                  <a:gd name="connsiteX34" fmla="*/ 484861 w 605921"/>
                  <a:gd name="connsiteY34" fmla="*/ 181686 h 857406"/>
                  <a:gd name="connsiteX35" fmla="*/ 532104 w 605921"/>
                  <a:gd name="connsiteY35" fmla="*/ 257595 h 857406"/>
                  <a:gd name="connsiteX36" fmla="*/ 510969 w 605921"/>
                  <a:gd name="connsiteY36" fmla="*/ 344705 h 857406"/>
                  <a:gd name="connsiteX37" fmla="*/ 446321 w 605921"/>
                  <a:gd name="connsiteY37" fmla="*/ 357149 h 857406"/>
                  <a:gd name="connsiteX38" fmla="*/ 514699 w 605921"/>
                  <a:gd name="connsiteY38" fmla="*/ 491546 h 857406"/>
                  <a:gd name="connsiteX39" fmla="*/ 518429 w 605921"/>
                  <a:gd name="connsiteY39" fmla="*/ 496524 h 857406"/>
                  <a:gd name="connsiteX40" fmla="*/ 605455 w 605921"/>
                  <a:gd name="connsiteY40" fmla="*/ 735453 h 857406"/>
                  <a:gd name="connsiteX41" fmla="*/ 601725 w 605921"/>
                  <a:gd name="connsiteY41" fmla="*/ 745408 h 857406"/>
                  <a:gd name="connsiteX42" fmla="*/ 339403 w 605921"/>
                  <a:gd name="connsiteY42" fmla="*/ 857406 h 857406"/>
                  <a:gd name="connsiteX43" fmla="*/ 335673 w 605921"/>
                  <a:gd name="connsiteY43" fmla="*/ 857406 h 857406"/>
                  <a:gd name="connsiteX44" fmla="*/ 333187 w 605921"/>
                  <a:gd name="connsiteY44" fmla="*/ 857406 h 857406"/>
                  <a:gd name="connsiteX45" fmla="*/ 329457 w 605921"/>
                  <a:gd name="connsiteY45" fmla="*/ 853673 h 857406"/>
                  <a:gd name="connsiteX46" fmla="*/ 218809 w 605921"/>
                  <a:gd name="connsiteY46" fmla="*/ 593589 h 857406"/>
                  <a:gd name="connsiteX47" fmla="*/ 221296 w 605921"/>
                  <a:gd name="connsiteY47" fmla="*/ 584878 h 857406"/>
                  <a:gd name="connsiteX48" fmla="*/ 308322 w 605921"/>
                  <a:gd name="connsiteY48" fmla="*/ 447992 h 857406"/>
                  <a:gd name="connsiteX49" fmla="*/ 307079 w 605921"/>
                  <a:gd name="connsiteY49" fmla="*/ 411904 h 857406"/>
                  <a:gd name="connsiteX50" fmla="*/ 274755 w 605921"/>
                  <a:gd name="connsiteY50" fmla="*/ 399459 h 857406"/>
                  <a:gd name="connsiteX51" fmla="*/ 239944 w 605921"/>
                  <a:gd name="connsiteY51" fmla="*/ 383282 h 857406"/>
                  <a:gd name="connsiteX52" fmla="*/ 242431 w 605921"/>
                  <a:gd name="connsiteY52" fmla="*/ 344705 h 857406"/>
                  <a:gd name="connsiteX53" fmla="*/ 241187 w 605921"/>
                  <a:gd name="connsiteY53" fmla="*/ 277506 h 857406"/>
                  <a:gd name="connsiteX54" fmla="*/ 7459 w 605921"/>
                  <a:gd name="connsiteY54" fmla="*/ 246396 h 857406"/>
                  <a:gd name="connsiteX55" fmla="*/ 1243 w 605921"/>
                  <a:gd name="connsiteY55" fmla="*/ 243907 h 857406"/>
                  <a:gd name="connsiteX56" fmla="*/ 0 w 605921"/>
                  <a:gd name="connsiteY56" fmla="*/ 237685 h 857406"/>
                  <a:gd name="connsiteX57" fmla="*/ 24865 w 605921"/>
                  <a:gd name="connsiteY57" fmla="*/ 82132 h 857406"/>
                  <a:gd name="connsiteX58" fmla="*/ 53459 w 605921"/>
                  <a:gd name="connsiteY58" fmla="*/ 3734 h 857406"/>
                  <a:gd name="connsiteX59" fmla="*/ 60918 w 605921"/>
                  <a:gd name="connsiteY59" fmla="*/ 0 h 85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605921" h="857406">
                    <a:moveTo>
                      <a:pt x="64674" y="13708"/>
                    </a:moveTo>
                    <a:cubicBezTo>
                      <a:pt x="52243" y="36107"/>
                      <a:pt x="44784" y="59749"/>
                      <a:pt x="38569" y="85881"/>
                    </a:cubicBezTo>
                    <a:cubicBezTo>
                      <a:pt x="33596" y="113257"/>
                      <a:pt x="22409" y="166764"/>
                      <a:pt x="14950" y="231470"/>
                    </a:cubicBezTo>
                    <a:cubicBezTo>
                      <a:pt x="146718" y="220271"/>
                      <a:pt x="223790" y="233959"/>
                      <a:pt x="252381" y="268801"/>
                    </a:cubicBezTo>
                    <a:cubicBezTo>
                      <a:pt x="272271" y="293688"/>
                      <a:pt x="263569" y="326041"/>
                      <a:pt x="256110" y="348440"/>
                    </a:cubicBezTo>
                    <a:cubicBezTo>
                      <a:pt x="253624" y="360883"/>
                      <a:pt x="249895" y="372082"/>
                      <a:pt x="252381" y="375816"/>
                    </a:cubicBezTo>
                    <a:cubicBezTo>
                      <a:pt x="256110" y="382037"/>
                      <a:pt x="266055" y="383282"/>
                      <a:pt x="277243" y="384526"/>
                    </a:cubicBezTo>
                    <a:cubicBezTo>
                      <a:pt x="292160" y="387015"/>
                      <a:pt x="308320" y="389503"/>
                      <a:pt x="319508" y="403191"/>
                    </a:cubicBezTo>
                    <a:cubicBezTo>
                      <a:pt x="326967" y="414391"/>
                      <a:pt x="328210" y="429323"/>
                      <a:pt x="323238" y="450477"/>
                    </a:cubicBezTo>
                    <a:cubicBezTo>
                      <a:pt x="307077" y="531360"/>
                      <a:pt x="251138" y="579890"/>
                      <a:pt x="234978" y="593578"/>
                    </a:cubicBezTo>
                    <a:lnTo>
                      <a:pt x="340641" y="841204"/>
                    </a:lnTo>
                    <a:lnTo>
                      <a:pt x="589260" y="734190"/>
                    </a:lnTo>
                    <a:lnTo>
                      <a:pt x="505973" y="505228"/>
                    </a:lnTo>
                    <a:cubicBezTo>
                      <a:pt x="491055" y="497762"/>
                      <a:pt x="436359" y="465409"/>
                      <a:pt x="430144" y="344707"/>
                    </a:cubicBezTo>
                    <a:cubicBezTo>
                      <a:pt x="430144" y="342218"/>
                      <a:pt x="431387" y="339729"/>
                      <a:pt x="433873" y="338485"/>
                    </a:cubicBezTo>
                    <a:cubicBezTo>
                      <a:pt x="436359" y="337241"/>
                      <a:pt x="438845" y="337241"/>
                      <a:pt x="442575" y="338485"/>
                    </a:cubicBezTo>
                    <a:cubicBezTo>
                      <a:pt x="442575" y="339729"/>
                      <a:pt x="471166" y="357150"/>
                      <a:pt x="501000" y="333507"/>
                    </a:cubicBezTo>
                    <a:cubicBezTo>
                      <a:pt x="514674" y="322308"/>
                      <a:pt x="522133" y="291199"/>
                      <a:pt x="517160" y="260091"/>
                    </a:cubicBezTo>
                    <a:cubicBezTo>
                      <a:pt x="513431" y="227737"/>
                      <a:pt x="498514" y="204095"/>
                      <a:pt x="478625" y="194140"/>
                    </a:cubicBezTo>
                    <a:cubicBezTo>
                      <a:pt x="440089" y="177963"/>
                      <a:pt x="411497" y="214049"/>
                      <a:pt x="411497" y="214049"/>
                    </a:cubicBezTo>
                    <a:cubicBezTo>
                      <a:pt x="410254" y="215294"/>
                      <a:pt x="407768" y="216538"/>
                      <a:pt x="406525" y="217782"/>
                    </a:cubicBezTo>
                    <a:cubicBezTo>
                      <a:pt x="404039" y="217782"/>
                      <a:pt x="401553" y="216538"/>
                      <a:pt x="400310" y="215294"/>
                    </a:cubicBezTo>
                    <a:cubicBezTo>
                      <a:pt x="399066" y="214049"/>
                      <a:pt x="370475" y="186674"/>
                      <a:pt x="385392" y="128189"/>
                    </a:cubicBezTo>
                    <a:lnTo>
                      <a:pt x="320751" y="104546"/>
                    </a:lnTo>
                    <a:cubicBezTo>
                      <a:pt x="317022" y="102057"/>
                      <a:pt x="315779" y="98324"/>
                      <a:pt x="317022" y="94591"/>
                    </a:cubicBezTo>
                    <a:lnTo>
                      <a:pt x="340641" y="13708"/>
                    </a:lnTo>
                    <a:close/>
                    <a:moveTo>
                      <a:pt x="60918" y="0"/>
                    </a:moveTo>
                    <a:lnTo>
                      <a:pt x="350592" y="0"/>
                    </a:lnTo>
                    <a:cubicBezTo>
                      <a:pt x="353078" y="0"/>
                      <a:pt x="354322" y="0"/>
                      <a:pt x="355565" y="1245"/>
                    </a:cubicBezTo>
                    <a:cubicBezTo>
                      <a:pt x="358051" y="3734"/>
                      <a:pt x="358051" y="6222"/>
                      <a:pt x="358051" y="8711"/>
                    </a:cubicBezTo>
                    <a:lnTo>
                      <a:pt x="333187" y="92087"/>
                    </a:lnTo>
                    <a:lnTo>
                      <a:pt x="397835" y="118220"/>
                    </a:lnTo>
                    <a:cubicBezTo>
                      <a:pt x="400321" y="119465"/>
                      <a:pt x="402808" y="123198"/>
                      <a:pt x="401565" y="126931"/>
                    </a:cubicBezTo>
                    <a:cubicBezTo>
                      <a:pt x="389132" y="165508"/>
                      <a:pt x="399078" y="187908"/>
                      <a:pt x="405294" y="197863"/>
                    </a:cubicBezTo>
                    <a:cubicBezTo>
                      <a:pt x="420213" y="182930"/>
                      <a:pt x="451294" y="166753"/>
                      <a:pt x="484861" y="181686"/>
                    </a:cubicBezTo>
                    <a:cubicBezTo>
                      <a:pt x="510969" y="192885"/>
                      <a:pt x="527131" y="220263"/>
                      <a:pt x="532104" y="257595"/>
                    </a:cubicBezTo>
                    <a:cubicBezTo>
                      <a:pt x="537077" y="294928"/>
                      <a:pt x="528375" y="331016"/>
                      <a:pt x="510969" y="344705"/>
                    </a:cubicBezTo>
                    <a:cubicBezTo>
                      <a:pt x="487348" y="363371"/>
                      <a:pt x="462483" y="362127"/>
                      <a:pt x="446321" y="357149"/>
                    </a:cubicBezTo>
                    <a:cubicBezTo>
                      <a:pt x="456267" y="471636"/>
                      <a:pt x="513456" y="491546"/>
                      <a:pt x="514699" y="491546"/>
                    </a:cubicBezTo>
                    <a:cubicBezTo>
                      <a:pt x="515942" y="492791"/>
                      <a:pt x="518429" y="494035"/>
                      <a:pt x="518429" y="496524"/>
                    </a:cubicBezTo>
                    <a:lnTo>
                      <a:pt x="605455" y="735453"/>
                    </a:lnTo>
                    <a:cubicBezTo>
                      <a:pt x="606698" y="739186"/>
                      <a:pt x="605455" y="744164"/>
                      <a:pt x="601725" y="745408"/>
                    </a:cubicBezTo>
                    <a:lnTo>
                      <a:pt x="339403" y="857406"/>
                    </a:lnTo>
                    <a:cubicBezTo>
                      <a:pt x="338160" y="857406"/>
                      <a:pt x="336916" y="857406"/>
                      <a:pt x="335673" y="857406"/>
                    </a:cubicBezTo>
                    <a:cubicBezTo>
                      <a:pt x="335673" y="857406"/>
                      <a:pt x="334430" y="857406"/>
                      <a:pt x="333187" y="857406"/>
                    </a:cubicBezTo>
                    <a:cubicBezTo>
                      <a:pt x="331943" y="856162"/>
                      <a:pt x="330700" y="854917"/>
                      <a:pt x="329457" y="853673"/>
                    </a:cubicBezTo>
                    <a:lnTo>
                      <a:pt x="218809" y="593589"/>
                    </a:lnTo>
                    <a:cubicBezTo>
                      <a:pt x="217566" y="591100"/>
                      <a:pt x="218809" y="587367"/>
                      <a:pt x="221296" y="584878"/>
                    </a:cubicBezTo>
                    <a:cubicBezTo>
                      <a:pt x="222539" y="584878"/>
                      <a:pt x="290917" y="536346"/>
                      <a:pt x="308322" y="447992"/>
                    </a:cubicBezTo>
                    <a:cubicBezTo>
                      <a:pt x="312052" y="430570"/>
                      <a:pt x="312052" y="419370"/>
                      <a:pt x="307079" y="411904"/>
                    </a:cubicBezTo>
                    <a:cubicBezTo>
                      <a:pt x="300863" y="403193"/>
                      <a:pt x="287187" y="400704"/>
                      <a:pt x="274755" y="399459"/>
                    </a:cubicBezTo>
                    <a:cubicBezTo>
                      <a:pt x="261079" y="396971"/>
                      <a:pt x="247404" y="394482"/>
                      <a:pt x="239944" y="383282"/>
                    </a:cubicBezTo>
                    <a:cubicBezTo>
                      <a:pt x="233728" y="374571"/>
                      <a:pt x="237458" y="360882"/>
                      <a:pt x="242431" y="344705"/>
                    </a:cubicBezTo>
                    <a:cubicBezTo>
                      <a:pt x="248647" y="322305"/>
                      <a:pt x="256106" y="297417"/>
                      <a:pt x="241187" y="277506"/>
                    </a:cubicBezTo>
                    <a:cubicBezTo>
                      <a:pt x="215079" y="246396"/>
                      <a:pt x="136756" y="236440"/>
                      <a:pt x="7459" y="246396"/>
                    </a:cubicBezTo>
                    <a:cubicBezTo>
                      <a:pt x="4973" y="246396"/>
                      <a:pt x="2486" y="245151"/>
                      <a:pt x="1243" y="243907"/>
                    </a:cubicBezTo>
                    <a:cubicBezTo>
                      <a:pt x="0" y="242662"/>
                      <a:pt x="0" y="240173"/>
                      <a:pt x="0" y="237685"/>
                    </a:cubicBezTo>
                    <a:cubicBezTo>
                      <a:pt x="7459" y="170486"/>
                      <a:pt x="19892" y="111998"/>
                      <a:pt x="24865" y="82132"/>
                    </a:cubicBezTo>
                    <a:cubicBezTo>
                      <a:pt x="31081" y="54755"/>
                      <a:pt x="41027" y="27378"/>
                      <a:pt x="53459" y="3734"/>
                    </a:cubicBezTo>
                    <a:cubicBezTo>
                      <a:pt x="54702" y="1245"/>
                      <a:pt x="57189" y="0"/>
                      <a:pt x="60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A0B96E50-88D6-144D-96B3-80E3AB4B2309}"/>
                  </a:ext>
                </a:extLst>
              </p:cNvPr>
              <p:cNvSpPr/>
              <p:nvPr/>
            </p:nvSpPr>
            <p:spPr>
              <a:xfrm>
                <a:off x="16033343" y="4829139"/>
                <a:ext cx="336364" cy="378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305">
                    <a:moveTo>
                      <a:pt x="266" y="141"/>
                    </a:moveTo>
                    <a:cubicBezTo>
                      <a:pt x="257" y="130"/>
                      <a:pt x="244" y="128"/>
                      <a:pt x="232" y="126"/>
                    </a:cubicBezTo>
                    <a:cubicBezTo>
                      <a:pt x="223" y="125"/>
                      <a:pt x="215" y="124"/>
                      <a:pt x="212" y="119"/>
                    </a:cubicBezTo>
                    <a:cubicBezTo>
                      <a:pt x="210" y="116"/>
                      <a:pt x="213" y="107"/>
                      <a:pt x="215" y="97"/>
                    </a:cubicBezTo>
                    <a:cubicBezTo>
                      <a:pt x="221" y="79"/>
                      <a:pt x="228" y="53"/>
                      <a:pt x="212" y="33"/>
                    </a:cubicBezTo>
                    <a:cubicBezTo>
                      <a:pt x="188" y="4"/>
                      <a:pt x="124" y="-6"/>
                      <a:pt x="14" y="3"/>
                    </a:cubicBezTo>
                    <a:cubicBezTo>
                      <a:pt x="11" y="3"/>
                      <a:pt x="9" y="6"/>
                      <a:pt x="9" y="8"/>
                    </a:cubicBezTo>
                    <a:cubicBezTo>
                      <a:pt x="-6" y="127"/>
                      <a:pt x="-10" y="273"/>
                      <a:pt x="59" y="295"/>
                    </a:cubicBezTo>
                    <a:cubicBezTo>
                      <a:pt x="78" y="302"/>
                      <a:pt x="100" y="305"/>
                      <a:pt x="125" y="305"/>
                    </a:cubicBezTo>
                    <a:cubicBezTo>
                      <a:pt x="146" y="305"/>
                      <a:pt x="168" y="302"/>
                      <a:pt x="192" y="298"/>
                    </a:cubicBezTo>
                    <a:cubicBezTo>
                      <a:pt x="192" y="298"/>
                      <a:pt x="193" y="297"/>
                      <a:pt x="194" y="297"/>
                    </a:cubicBezTo>
                    <a:cubicBezTo>
                      <a:pt x="197" y="295"/>
                      <a:pt x="253" y="254"/>
                      <a:pt x="269" y="179"/>
                    </a:cubicBezTo>
                    <a:cubicBezTo>
                      <a:pt x="273" y="162"/>
                      <a:pt x="272" y="150"/>
                      <a:pt x="266" y="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73B452C6-1211-0A4F-9085-0F14184951D4}"/>
                  </a:ext>
                </a:extLst>
              </p:cNvPr>
              <p:cNvSpPr/>
              <p:nvPr/>
            </p:nvSpPr>
            <p:spPr>
              <a:xfrm>
                <a:off x="16098124" y="4477702"/>
                <a:ext cx="601717" cy="630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507">
                    <a:moveTo>
                      <a:pt x="453" y="118"/>
                    </a:moveTo>
                    <a:cubicBezTo>
                      <a:pt x="422" y="64"/>
                      <a:pt x="371" y="29"/>
                      <a:pt x="302" y="13"/>
                    </a:cubicBezTo>
                    <a:cubicBezTo>
                      <a:pt x="117" y="-29"/>
                      <a:pt x="36" y="38"/>
                      <a:pt x="1" y="103"/>
                    </a:cubicBezTo>
                    <a:cubicBezTo>
                      <a:pt x="0" y="104"/>
                      <a:pt x="0" y="106"/>
                      <a:pt x="1" y="108"/>
                    </a:cubicBezTo>
                    <a:cubicBezTo>
                      <a:pt x="2" y="110"/>
                      <a:pt x="4" y="111"/>
                      <a:pt x="7" y="111"/>
                    </a:cubicBezTo>
                    <a:lnTo>
                      <a:pt x="232" y="111"/>
                    </a:lnTo>
                    <a:lnTo>
                      <a:pt x="213" y="176"/>
                    </a:lnTo>
                    <a:cubicBezTo>
                      <a:pt x="212" y="179"/>
                      <a:pt x="213" y="182"/>
                      <a:pt x="216" y="184"/>
                    </a:cubicBezTo>
                    <a:lnTo>
                      <a:pt x="268" y="203"/>
                    </a:lnTo>
                    <a:cubicBezTo>
                      <a:pt x="256" y="250"/>
                      <a:pt x="279" y="272"/>
                      <a:pt x="280" y="273"/>
                    </a:cubicBezTo>
                    <a:cubicBezTo>
                      <a:pt x="281" y="274"/>
                      <a:pt x="283" y="275"/>
                      <a:pt x="285" y="275"/>
                    </a:cubicBezTo>
                    <a:cubicBezTo>
                      <a:pt x="286" y="274"/>
                      <a:pt x="288" y="273"/>
                      <a:pt x="289" y="272"/>
                    </a:cubicBezTo>
                    <a:cubicBezTo>
                      <a:pt x="290" y="271"/>
                      <a:pt x="312" y="243"/>
                      <a:pt x="343" y="256"/>
                    </a:cubicBezTo>
                    <a:cubicBezTo>
                      <a:pt x="359" y="264"/>
                      <a:pt x="371" y="283"/>
                      <a:pt x="374" y="309"/>
                    </a:cubicBezTo>
                    <a:cubicBezTo>
                      <a:pt x="378" y="334"/>
                      <a:pt x="372" y="359"/>
                      <a:pt x="361" y="368"/>
                    </a:cubicBezTo>
                    <a:cubicBezTo>
                      <a:pt x="337" y="387"/>
                      <a:pt x="314" y="373"/>
                      <a:pt x="314" y="372"/>
                    </a:cubicBezTo>
                    <a:cubicBezTo>
                      <a:pt x="312" y="371"/>
                      <a:pt x="309" y="371"/>
                      <a:pt x="307" y="372"/>
                    </a:cubicBezTo>
                    <a:cubicBezTo>
                      <a:pt x="305" y="373"/>
                      <a:pt x="304" y="375"/>
                      <a:pt x="304" y="377"/>
                    </a:cubicBezTo>
                    <a:cubicBezTo>
                      <a:pt x="310" y="487"/>
                      <a:pt x="366" y="506"/>
                      <a:pt x="368" y="507"/>
                    </a:cubicBezTo>
                    <a:cubicBezTo>
                      <a:pt x="369" y="507"/>
                      <a:pt x="369" y="507"/>
                      <a:pt x="370" y="507"/>
                    </a:cubicBezTo>
                    <a:cubicBezTo>
                      <a:pt x="371" y="507"/>
                      <a:pt x="372" y="506"/>
                      <a:pt x="373" y="506"/>
                    </a:cubicBezTo>
                    <a:cubicBezTo>
                      <a:pt x="413" y="471"/>
                      <a:pt x="446" y="418"/>
                      <a:pt x="467" y="355"/>
                    </a:cubicBezTo>
                    <a:cubicBezTo>
                      <a:pt x="494" y="270"/>
                      <a:pt x="489" y="182"/>
                      <a:pt x="453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F2AD0363-B191-4147-AFD9-4549B6A9A554}"/>
                  </a:ext>
                </a:extLst>
              </p:cNvPr>
              <p:cNvSpPr/>
              <p:nvPr/>
            </p:nvSpPr>
            <p:spPr>
              <a:xfrm>
                <a:off x="16017148" y="5861017"/>
                <a:ext cx="39865" cy="246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199">
                    <a:moveTo>
                      <a:pt x="6" y="199"/>
                    </a:moveTo>
                    <a:lnTo>
                      <a:pt x="5" y="199"/>
                    </a:lnTo>
                    <a:cubicBezTo>
                      <a:pt x="1" y="198"/>
                      <a:pt x="0" y="196"/>
                      <a:pt x="0" y="192"/>
                    </a:cubicBezTo>
                    <a:lnTo>
                      <a:pt x="22" y="6"/>
                    </a:lnTo>
                    <a:cubicBezTo>
                      <a:pt x="22" y="3"/>
                      <a:pt x="25" y="0"/>
                      <a:pt x="28" y="0"/>
                    </a:cubicBezTo>
                    <a:cubicBezTo>
                      <a:pt x="32" y="1"/>
                      <a:pt x="34" y="4"/>
                      <a:pt x="33" y="7"/>
                    </a:cubicBezTo>
                    <a:lnTo>
                      <a:pt x="11" y="194"/>
                    </a:lnTo>
                    <a:cubicBezTo>
                      <a:pt x="11" y="197"/>
                      <a:pt x="9" y="199"/>
                      <a:pt x="6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246" name="Round Same Side Corner Rectangle 245">
            <a:extLst>
              <a:ext uri="{FF2B5EF4-FFF2-40B4-BE49-F238E27FC236}">
                <a16:creationId xmlns:a16="http://schemas.microsoft.com/office/drawing/2014/main" id="{F12A1200-B32B-F84C-A193-96A441EB815E}"/>
              </a:ext>
            </a:extLst>
          </p:cNvPr>
          <p:cNvSpPr/>
          <p:nvPr/>
        </p:nvSpPr>
        <p:spPr>
          <a:xfrm rot="5400000">
            <a:off x="5970383" y="8047880"/>
            <a:ext cx="1985243" cy="751156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667114D2-1EC7-6F49-9F46-51FCBAD5CD7A}"/>
              </a:ext>
            </a:extLst>
          </p:cNvPr>
          <p:cNvSpPr/>
          <p:nvPr/>
        </p:nvSpPr>
        <p:spPr>
          <a:xfrm>
            <a:off x="2167681" y="10749974"/>
            <a:ext cx="2106634" cy="21073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92" h="1692">
                <a:moveTo>
                  <a:pt x="1692" y="846"/>
                </a:moveTo>
                <a:cubicBezTo>
                  <a:pt x="1692" y="1313"/>
                  <a:pt x="1313" y="1692"/>
                  <a:pt x="846" y="1692"/>
                </a:cubicBezTo>
                <a:cubicBezTo>
                  <a:pt x="378" y="1692"/>
                  <a:pt x="0" y="1313"/>
                  <a:pt x="0" y="846"/>
                </a:cubicBezTo>
                <a:cubicBezTo>
                  <a:pt x="0" y="379"/>
                  <a:pt x="378" y="0"/>
                  <a:pt x="846" y="0"/>
                </a:cubicBezTo>
                <a:cubicBezTo>
                  <a:pt x="1313" y="0"/>
                  <a:pt x="1692" y="379"/>
                  <a:pt x="1692" y="846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AE3A5B83-2F11-E04E-AB7D-78D7724ADAF4}"/>
              </a:ext>
            </a:extLst>
          </p:cNvPr>
          <p:cNvSpPr/>
          <p:nvPr/>
        </p:nvSpPr>
        <p:spPr>
          <a:xfrm>
            <a:off x="2381957" y="10965568"/>
            <a:ext cx="1676836" cy="167617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7" h="1346">
                <a:moveTo>
                  <a:pt x="1347" y="673"/>
                </a:moveTo>
                <a:cubicBezTo>
                  <a:pt x="1347" y="1045"/>
                  <a:pt x="1046" y="1346"/>
                  <a:pt x="674" y="1346"/>
                </a:cubicBezTo>
                <a:cubicBezTo>
                  <a:pt x="302" y="1346"/>
                  <a:pt x="0" y="1045"/>
                  <a:pt x="0" y="673"/>
                </a:cubicBezTo>
                <a:cubicBezTo>
                  <a:pt x="0" y="301"/>
                  <a:pt x="302" y="0"/>
                  <a:pt x="674" y="0"/>
                </a:cubicBezTo>
                <a:cubicBezTo>
                  <a:pt x="1046" y="0"/>
                  <a:pt x="1347" y="301"/>
                  <a:pt x="1347" y="673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AD5EB90C-D8A2-E147-851E-E2ECC3B95981}"/>
              </a:ext>
            </a:extLst>
          </p:cNvPr>
          <p:cNvSpPr/>
          <p:nvPr/>
        </p:nvSpPr>
        <p:spPr>
          <a:xfrm>
            <a:off x="2737008" y="11390536"/>
            <a:ext cx="967980" cy="826250"/>
          </a:xfrm>
          <a:custGeom>
            <a:avLst/>
            <a:gdLst>
              <a:gd name="connsiteX0" fmla="*/ 472941 w 967980"/>
              <a:gd name="connsiteY0" fmla="*/ 684167 h 826250"/>
              <a:gd name="connsiteX1" fmla="*/ 441007 w 967980"/>
              <a:gd name="connsiteY1" fmla="*/ 685400 h 826250"/>
              <a:gd name="connsiteX2" fmla="*/ 441007 w 967980"/>
              <a:gd name="connsiteY2" fmla="*/ 800080 h 826250"/>
              <a:gd name="connsiteX3" fmla="*/ 465572 w 967980"/>
              <a:gd name="connsiteY3" fmla="*/ 774185 h 826250"/>
              <a:gd name="connsiteX4" fmla="*/ 502419 w 967980"/>
              <a:gd name="connsiteY4" fmla="*/ 774185 h 826250"/>
              <a:gd name="connsiteX5" fmla="*/ 528212 w 967980"/>
              <a:gd name="connsiteY5" fmla="*/ 798847 h 826250"/>
              <a:gd name="connsiteX6" fmla="*/ 526984 w 967980"/>
              <a:gd name="connsiteY6" fmla="*/ 685400 h 826250"/>
              <a:gd name="connsiteX7" fmla="*/ 514701 w 967980"/>
              <a:gd name="connsiteY7" fmla="*/ 687866 h 826250"/>
              <a:gd name="connsiteX8" fmla="*/ 493821 w 967980"/>
              <a:gd name="connsiteY8" fmla="*/ 684167 h 826250"/>
              <a:gd name="connsiteX9" fmla="*/ 472941 w 967980"/>
              <a:gd name="connsiteY9" fmla="*/ 684167 h 826250"/>
              <a:gd name="connsiteX10" fmla="*/ 940573 w 967980"/>
              <a:gd name="connsiteY10" fmla="*/ 614391 h 826250"/>
              <a:gd name="connsiteX11" fmla="*/ 918229 w 967980"/>
              <a:gd name="connsiteY11" fmla="*/ 620310 h 826250"/>
              <a:gd name="connsiteX12" fmla="*/ 612859 w 967980"/>
              <a:gd name="connsiteY12" fmla="*/ 620310 h 826250"/>
              <a:gd name="connsiteX13" fmla="*/ 592997 w 967980"/>
              <a:gd name="connsiteY13" fmla="*/ 638069 h 826250"/>
              <a:gd name="connsiteX14" fmla="*/ 918229 w 967980"/>
              <a:gd name="connsiteY14" fmla="*/ 638069 h 826250"/>
              <a:gd name="connsiteX15" fmla="*/ 940573 w 967980"/>
              <a:gd name="connsiteY15" fmla="*/ 615575 h 826250"/>
              <a:gd name="connsiteX16" fmla="*/ 26162 w 967980"/>
              <a:gd name="connsiteY16" fmla="*/ 614391 h 826250"/>
              <a:gd name="connsiteX17" fmla="*/ 26162 w 967980"/>
              <a:gd name="connsiteY17" fmla="*/ 615575 h 826250"/>
              <a:gd name="connsiteX18" fmla="*/ 48506 w 967980"/>
              <a:gd name="connsiteY18" fmla="*/ 638069 h 826250"/>
              <a:gd name="connsiteX19" fmla="*/ 373738 w 967980"/>
              <a:gd name="connsiteY19" fmla="*/ 638069 h 826250"/>
              <a:gd name="connsiteX20" fmla="*/ 356359 w 967980"/>
              <a:gd name="connsiteY20" fmla="*/ 620310 h 826250"/>
              <a:gd name="connsiteX21" fmla="*/ 48506 w 967980"/>
              <a:gd name="connsiteY21" fmla="*/ 620310 h 826250"/>
              <a:gd name="connsiteX22" fmla="*/ 26162 w 967980"/>
              <a:gd name="connsiteY22" fmla="*/ 614391 h 826250"/>
              <a:gd name="connsiteX23" fmla="*/ 940572 w 967980"/>
              <a:gd name="connsiteY23" fmla="*/ 569527 h 826250"/>
              <a:gd name="connsiteX24" fmla="*/ 918235 w 967980"/>
              <a:gd name="connsiteY24" fmla="*/ 574250 h 826250"/>
              <a:gd name="connsiteX25" fmla="*/ 620404 w 967980"/>
              <a:gd name="connsiteY25" fmla="*/ 574250 h 826250"/>
              <a:gd name="connsiteX26" fmla="*/ 620404 w 967980"/>
              <a:gd name="connsiteY26" fmla="*/ 578972 h 826250"/>
              <a:gd name="connsiteX27" fmla="*/ 620404 w 967980"/>
              <a:gd name="connsiteY27" fmla="*/ 591959 h 826250"/>
              <a:gd name="connsiteX28" fmla="*/ 918235 w 967980"/>
              <a:gd name="connsiteY28" fmla="*/ 591959 h 826250"/>
              <a:gd name="connsiteX29" fmla="*/ 940572 w 967980"/>
              <a:gd name="connsiteY29" fmla="*/ 569527 h 826250"/>
              <a:gd name="connsiteX30" fmla="*/ 26162 w 967980"/>
              <a:gd name="connsiteY30" fmla="*/ 569527 h 826250"/>
              <a:gd name="connsiteX31" fmla="*/ 49741 w 967980"/>
              <a:gd name="connsiteY31" fmla="*/ 591959 h 826250"/>
              <a:gd name="connsiteX32" fmla="*/ 346335 w 967980"/>
              <a:gd name="connsiteY32" fmla="*/ 591959 h 826250"/>
              <a:gd name="connsiteX33" fmla="*/ 347576 w 967980"/>
              <a:gd name="connsiteY33" fmla="*/ 578972 h 826250"/>
              <a:gd name="connsiteX34" fmla="*/ 347576 w 967980"/>
              <a:gd name="connsiteY34" fmla="*/ 574250 h 826250"/>
              <a:gd name="connsiteX35" fmla="*/ 49741 w 967980"/>
              <a:gd name="connsiteY35" fmla="*/ 574250 h 826250"/>
              <a:gd name="connsiteX36" fmla="*/ 26162 w 967980"/>
              <a:gd name="connsiteY36" fmla="*/ 569527 h 826250"/>
              <a:gd name="connsiteX37" fmla="*/ 517286 w 967980"/>
              <a:gd name="connsiteY37" fmla="*/ 495999 h 826250"/>
              <a:gd name="connsiteX38" fmla="*/ 437273 w 967980"/>
              <a:gd name="connsiteY38" fmla="*/ 574797 h 826250"/>
              <a:gd name="connsiteX39" fmla="*/ 484050 w 967980"/>
              <a:gd name="connsiteY39" fmla="*/ 598190 h 826250"/>
              <a:gd name="connsiteX40" fmla="*/ 540674 w 967980"/>
              <a:gd name="connsiteY40" fmla="*/ 541554 h 826250"/>
              <a:gd name="connsiteX41" fmla="*/ 517286 w 967980"/>
              <a:gd name="connsiteY41" fmla="*/ 495999 h 826250"/>
              <a:gd name="connsiteX42" fmla="*/ 483489 w 967980"/>
              <a:gd name="connsiteY42" fmla="*/ 483534 h 826250"/>
              <a:gd name="connsiteX43" fmla="*/ 427306 w 967980"/>
              <a:gd name="connsiteY43" fmla="*/ 540981 h 826250"/>
              <a:gd name="connsiteX44" fmla="*/ 427306 w 967980"/>
              <a:gd name="connsiteY44" fmla="*/ 547092 h 826250"/>
              <a:gd name="connsiteX45" fmla="*/ 489596 w 967980"/>
              <a:gd name="connsiteY45" fmla="*/ 484756 h 826250"/>
              <a:gd name="connsiteX46" fmla="*/ 483489 w 967980"/>
              <a:gd name="connsiteY46" fmla="*/ 483534 h 826250"/>
              <a:gd name="connsiteX47" fmla="*/ 483990 w 967980"/>
              <a:gd name="connsiteY47" fmla="*/ 457366 h 826250"/>
              <a:gd name="connsiteX48" fmla="*/ 568081 w 967980"/>
              <a:gd name="connsiteY48" fmla="*/ 541486 h 826250"/>
              <a:gd name="connsiteX49" fmla="*/ 483990 w 967980"/>
              <a:gd name="connsiteY49" fmla="*/ 625607 h 826250"/>
              <a:gd name="connsiteX50" fmla="*/ 399899 w 967980"/>
              <a:gd name="connsiteY50" fmla="*/ 541486 h 826250"/>
              <a:gd name="connsiteX51" fmla="*/ 483990 w 967980"/>
              <a:gd name="connsiteY51" fmla="*/ 457366 h 826250"/>
              <a:gd name="connsiteX52" fmla="*/ 482748 w 967980"/>
              <a:gd name="connsiteY52" fmla="*/ 422468 h 826250"/>
              <a:gd name="connsiteX53" fmla="*/ 462918 w 967980"/>
              <a:gd name="connsiteY53" fmla="*/ 429906 h 826250"/>
              <a:gd name="connsiteX54" fmla="*/ 424499 w 967980"/>
              <a:gd name="connsiteY54" fmla="*/ 443543 h 826250"/>
              <a:gd name="connsiteX55" fmla="*/ 393515 w 967980"/>
              <a:gd name="connsiteY55" fmla="*/ 469577 h 826250"/>
              <a:gd name="connsiteX56" fmla="*/ 373686 w 967980"/>
              <a:gd name="connsiteY56" fmla="*/ 504289 h 826250"/>
              <a:gd name="connsiteX57" fmla="*/ 367489 w 967980"/>
              <a:gd name="connsiteY57" fmla="*/ 543959 h 826250"/>
              <a:gd name="connsiteX58" fmla="*/ 373686 w 967980"/>
              <a:gd name="connsiteY58" fmla="*/ 582390 h 826250"/>
              <a:gd name="connsiteX59" fmla="*/ 394755 w 967980"/>
              <a:gd name="connsiteY59" fmla="*/ 618342 h 826250"/>
              <a:gd name="connsiteX60" fmla="*/ 424499 w 967980"/>
              <a:gd name="connsiteY60" fmla="*/ 643136 h 826250"/>
              <a:gd name="connsiteX61" fmla="*/ 462918 w 967980"/>
              <a:gd name="connsiteY61" fmla="*/ 658012 h 826250"/>
              <a:gd name="connsiteX62" fmla="*/ 482747 w 967980"/>
              <a:gd name="connsiteY62" fmla="*/ 654293 h 826250"/>
              <a:gd name="connsiteX63" fmla="*/ 502577 w 967980"/>
              <a:gd name="connsiteY63" fmla="*/ 658012 h 826250"/>
              <a:gd name="connsiteX64" fmla="*/ 540996 w 967980"/>
              <a:gd name="connsiteY64" fmla="*/ 643136 h 826250"/>
              <a:gd name="connsiteX65" fmla="*/ 570740 w 967980"/>
              <a:gd name="connsiteY65" fmla="*/ 618342 h 826250"/>
              <a:gd name="connsiteX66" fmla="*/ 591809 w 967980"/>
              <a:gd name="connsiteY66" fmla="*/ 582390 h 826250"/>
              <a:gd name="connsiteX67" fmla="*/ 598006 w 967980"/>
              <a:gd name="connsiteY67" fmla="*/ 543959 h 826250"/>
              <a:gd name="connsiteX68" fmla="*/ 591809 w 967980"/>
              <a:gd name="connsiteY68" fmla="*/ 504289 h 826250"/>
              <a:gd name="connsiteX69" fmla="*/ 570740 w 967980"/>
              <a:gd name="connsiteY69" fmla="*/ 469577 h 826250"/>
              <a:gd name="connsiteX70" fmla="*/ 539757 w 967980"/>
              <a:gd name="connsiteY70" fmla="*/ 443543 h 826250"/>
              <a:gd name="connsiteX71" fmla="*/ 502577 w 967980"/>
              <a:gd name="connsiteY71" fmla="*/ 429906 h 826250"/>
              <a:gd name="connsiteX72" fmla="*/ 482748 w 967980"/>
              <a:gd name="connsiteY72" fmla="*/ 422468 h 826250"/>
              <a:gd name="connsiteX73" fmla="*/ 407340 w 967980"/>
              <a:gd name="connsiteY73" fmla="*/ 335236 h 826250"/>
              <a:gd name="connsiteX74" fmla="*/ 833472 w 967980"/>
              <a:gd name="connsiteY74" fmla="*/ 335236 h 826250"/>
              <a:gd name="connsiteX75" fmla="*/ 847138 w 967980"/>
              <a:gd name="connsiteY75" fmla="*/ 347105 h 826250"/>
              <a:gd name="connsiteX76" fmla="*/ 833472 w 967980"/>
              <a:gd name="connsiteY76" fmla="*/ 360161 h 826250"/>
              <a:gd name="connsiteX77" fmla="*/ 407340 w 967980"/>
              <a:gd name="connsiteY77" fmla="*/ 360161 h 826250"/>
              <a:gd name="connsiteX78" fmla="*/ 394916 w 967980"/>
              <a:gd name="connsiteY78" fmla="*/ 347105 h 826250"/>
              <a:gd name="connsiteX79" fmla="*/ 407340 w 967980"/>
              <a:gd name="connsiteY79" fmla="*/ 335236 h 826250"/>
              <a:gd name="connsiteX80" fmla="*/ 164357 w 967980"/>
              <a:gd name="connsiteY80" fmla="*/ 335236 h 826250"/>
              <a:gd name="connsiteX81" fmla="*/ 316517 w 967980"/>
              <a:gd name="connsiteY81" fmla="*/ 335236 h 826250"/>
              <a:gd name="connsiteX82" fmla="*/ 328888 w 967980"/>
              <a:gd name="connsiteY82" fmla="*/ 347105 h 826250"/>
              <a:gd name="connsiteX83" fmla="*/ 316517 w 967980"/>
              <a:gd name="connsiteY83" fmla="*/ 360161 h 826250"/>
              <a:gd name="connsiteX84" fmla="*/ 164357 w 967980"/>
              <a:gd name="connsiteY84" fmla="*/ 360161 h 826250"/>
              <a:gd name="connsiteX85" fmla="*/ 151986 w 967980"/>
              <a:gd name="connsiteY85" fmla="*/ 347105 h 826250"/>
              <a:gd name="connsiteX86" fmla="*/ 164357 w 967980"/>
              <a:gd name="connsiteY86" fmla="*/ 335236 h 826250"/>
              <a:gd name="connsiteX87" fmla="*/ 407340 w 967980"/>
              <a:gd name="connsiteY87" fmla="*/ 274171 h 826250"/>
              <a:gd name="connsiteX88" fmla="*/ 833472 w 967980"/>
              <a:gd name="connsiteY88" fmla="*/ 274171 h 826250"/>
              <a:gd name="connsiteX89" fmla="*/ 847138 w 967980"/>
              <a:gd name="connsiteY89" fmla="*/ 287256 h 826250"/>
              <a:gd name="connsiteX90" fmla="*/ 833472 w 967980"/>
              <a:gd name="connsiteY90" fmla="*/ 300342 h 826250"/>
              <a:gd name="connsiteX91" fmla="*/ 407340 w 967980"/>
              <a:gd name="connsiteY91" fmla="*/ 300342 h 826250"/>
              <a:gd name="connsiteX92" fmla="*/ 394916 w 967980"/>
              <a:gd name="connsiteY92" fmla="*/ 287256 h 826250"/>
              <a:gd name="connsiteX93" fmla="*/ 407340 w 967980"/>
              <a:gd name="connsiteY93" fmla="*/ 274171 h 826250"/>
              <a:gd name="connsiteX94" fmla="*/ 164357 w 967980"/>
              <a:gd name="connsiteY94" fmla="*/ 274171 h 826250"/>
              <a:gd name="connsiteX95" fmla="*/ 316517 w 967980"/>
              <a:gd name="connsiteY95" fmla="*/ 274171 h 826250"/>
              <a:gd name="connsiteX96" fmla="*/ 328888 w 967980"/>
              <a:gd name="connsiteY96" fmla="*/ 287256 h 826250"/>
              <a:gd name="connsiteX97" fmla="*/ 316517 w 967980"/>
              <a:gd name="connsiteY97" fmla="*/ 300342 h 826250"/>
              <a:gd name="connsiteX98" fmla="*/ 164357 w 967980"/>
              <a:gd name="connsiteY98" fmla="*/ 300342 h 826250"/>
              <a:gd name="connsiteX99" fmla="*/ 151986 w 967980"/>
              <a:gd name="connsiteY99" fmla="*/ 287256 h 826250"/>
              <a:gd name="connsiteX100" fmla="*/ 164357 w 967980"/>
              <a:gd name="connsiteY100" fmla="*/ 274171 h 826250"/>
              <a:gd name="connsiteX101" fmla="*/ 225458 w 967980"/>
              <a:gd name="connsiteY101" fmla="*/ 183196 h 826250"/>
              <a:gd name="connsiteX102" fmla="*/ 771174 w 967980"/>
              <a:gd name="connsiteY102" fmla="*/ 183196 h 826250"/>
              <a:gd name="connsiteX103" fmla="*/ 784848 w 967980"/>
              <a:gd name="connsiteY103" fmla="*/ 196252 h 826250"/>
              <a:gd name="connsiteX104" fmla="*/ 771174 w 967980"/>
              <a:gd name="connsiteY104" fmla="*/ 208121 h 826250"/>
              <a:gd name="connsiteX105" fmla="*/ 225458 w 967980"/>
              <a:gd name="connsiteY105" fmla="*/ 208121 h 826250"/>
              <a:gd name="connsiteX106" fmla="*/ 211784 w 967980"/>
              <a:gd name="connsiteY106" fmla="*/ 196252 h 826250"/>
              <a:gd name="connsiteX107" fmla="*/ 225458 w 967980"/>
              <a:gd name="connsiteY107" fmla="*/ 183196 h 826250"/>
              <a:gd name="connsiteX108" fmla="*/ 164422 w 967980"/>
              <a:gd name="connsiteY108" fmla="*/ 90975 h 826250"/>
              <a:gd name="connsiteX109" fmla="*/ 833459 w 967980"/>
              <a:gd name="connsiteY109" fmla="*/ 90975 h 826250"/>
              <a:gd name="connsiteX110" fmla="*/ 847138 w 967980"/>
              <a:gd name="connsiteY110" fmla="*/ 104060 h 826250"/>
              <a:gd name="connsiteX111" fmla="*/ 833459 w 967980"/>
              <a:gd name="connsiteY111" fmla="*/ 117146 h 826250"/>
              <a:gd name="connsiteX112" fmla="*/ 164422 w 967980"/>
              <a:gd name="connsiteY112" fmla="*/ 117146 h 826250"/>
              <a:gd name="connsiteX113" fmla="*/ 151986 w 967980"/>
              <a:gd name="connsiteY113" fmla="*/ 104060 h 826250"/>
              <a:gd name="connsiteX114" fmla="*/ 164422 w 967980"/>
              <a:gd name="connsiteY114" fmla="*/ 90975 h 826250"/>
              <a:gd name="connsiteX115" fmla="*/ 49800 w 967980"/>
              <a:gd name="connsiteY115" fmla="*/ 27417 h 826250"/>
              <a:gd name="connsiteX116" fmla="*/ 26162 w 967980"/>
              <a:gd name="connsiteY116" fmla="*/ 49795 h 826250"/>
              <a:gd name="connsiteX117" fmla="*/ 26162 w 967980"/>
              <a:gd name="connsiteY117" fmla="*/ 468770 h 826250"/>
              <a:gd name="connsiteX118" fmla="*/ 26162 w 967980"/>
              <a:gd name="connsiteY118" fmla="*/ 514771 h 826250"/>
              <a:gd name="connsiteX119" fmla="*/ 26162 w 967980"/>
              <a:gd name="connsiteY119" fmla="*/ 523473 h 826250"/>
              <a:gd name="connsiteX120" fmla="*/ 49800 w 967980"/>
              <a:gd name="connsiteY120" fmla="*/ 547095 h 826250"/>
              <a:gd name="connsiteX121" fmla="*/ 339674 w 967980"/>
              <a:gd name="connsiteY121" fmla="*/ 547095 h 826250"/>
              <a:gd name="connsiteX122" fmla="*/ 357092 w 967980"/>
              <a:gd name="connsiteY122" fmla="*/ 482446 h 826250"/>
              <a:gd name="connsiteX123" fmla="*/ 368289 w 967980"/>
              <a:gd name="connsiteY123" fmla="*/ 463797 h 826250"/>
              <a:gd name="connsiteX124" fmla="*/ 425517 w 967980"/>
              <a:gd name="connsiteY124" fmla="*/ 416554 h 826250"/>
              <a:gd name="connsiteX125" fmla="*/ 446667 w 967980"/>
              <a:gd name="connsiteY125" fmla="*/ 407851 h 826250"/>
              <a:gd name="connsiteX126" fmla="*/ 521313 w 967980"/>
              <a:gd name="connsiteY126" fmla="*/ 407851 h 826250"/>
              <a:gd name="connsiteX127" fmla="*/ 541218 w 967980"/>
              <a:gd name="connsiteY127" fmla="*/ 416554 h 826250"/>
              <a:gd name="connsiteX128" fmla="*/ 599691 w 967980"/>
              <a:gd name="connsiteY128" fmla="*/ 463797 h 826250"/>
              <a:gd name="connsiteX129" fmla="*/ 609643 w 967980"/>
              <a:gd name="connsiteY129" fmla="*/ 482446 h 826250"/>
              <a:gd name="connsiteX130" fmla="*/ 627061 w 967980"/>
              <a:gd name="connsiteY130" fmla="*/ 547095 h 826250"/>
              <a:gd name="connsiteX131" fmla="*/ 918179 w 967980"/>
              <a:gd name="connsiteY131" fmla="*/ 547095 h 826250"/>
              <a:gd name="connsiteX132" fmla="*/ 940573 w 967980"/>
              <a:gd name="connsiteY132" fmla="*/ 523473 h 826250"/>
              <a:gd name="connsiteX133" fmla="*/ 940573 w 967980"/>
              <a:gd name="connsiteY133" fmla="*/ 514771 h 826250"/>
              <a:gd name="connsiteX134" fmla="*/ 940573 w 967980"/>
              <a:gd name="connsiteY134" fmla="*/ 468770 h 826250"/>
              <a:gd name="connsiteX135" fmla="*/ 940573 w 967980"/>
              <a:gd name="connsiteY135" fmla="*/ 49795 h 826250"/>
              <a:gd name="connsiteX136" fmla="*/ 918179 w 967980"/>
              <a:gd name="connsiteY136" fmla="*/ 27417 h 826250"/>
              <a:gd name="connsiteX137" fmla="*/ 48524 w 967980"/>
              <a:gd name="connsiteY137" fmla="*/ 0 h 826250"/>
              <a:gd name="connsiteX138" fmla="*/ 918213 w 967980"/>
              <a:gd name="connsiteY138" fmla="*/ 0 h 826250"/>
              <a:gd name="connsiteX139" fmla="*/ 967980 w 967980"/>
              <a:gd name="connsiteY139" fmla="*/ 49774 h 826250"/>
              <a:gd name="connsiteX140" fmla="*/ 967980 w 967980"/>
              <a:gd name="connsiteY140" fmla="*/ 469121 h 826250"/>
              <a:gd name="connsiteX141" fmla="*/ 967980 w 967980"/>
              <a:gd name="connsiteY141" fmla="*/ 515162 h 826250"/>
              <a:gd name="connsiteX142" fmla="*/ 967980 w 967980"/>
              <a:gd name="connsiteY142" fmla="*/ 523872 h 826250"/>
              <a:gd name="connsiteX143" fmla="*/ 967980 w 967980"/>
              <a:gd name="connsiteY143" fmla="*/ 568669 h 826250"/>
              <a:gd name="connsiteX144" fmla="*/ 967980 w 967980"/>
              <a:gd name="connsiteY144" fmla="*/ 614710 h 826250"/>
              <a:gd name="connsiteX145" fmla="*/ 918213 w 967980"/>
              <a:gd name="connsiteY145" fmla="*/ 664484 h 826250"/>
              <a:gd name="connsiteX146" fmla="*/ 559886 w 967980"/>
              <a:gd name="connsiteY146" fmla="*/ 664484 h 826250"/>
              <a:gd name="connsiteX147" fmla="*/ 554909 w 967980"/>
              <a:gd name="connsiteY147" fmla="*/ 670706 h 826250"/>
              <a:gd name="connsiteX148" fmla="*/ 554909 w 967980"/>
              <a:gd name="connsiteY148" fmla="*/ 800119 h 826250"/>
              <a:gd name="connsiteX149" fmla="*/ 538735 w 967980"/>
              <a:gd name="connsiteY149" fmla="*/ 823761 h 826250"/>
              <a:gd name="connsiteX150" fmla="*/ 527537 w 967980"/>
              <a:gd name="connsiteY150" fmla="*/ 826250 h 826250"/>
              <a:gd name="connsiteX151" fmla="*/ 510118 w 967980"/>
              <a:gd name="connsiteY151" fmla="*/ 818784 h 826250"/>
              <a:gd name="connsiteX152" fmla="*/ 483990 w 967980"/>
              <a:gd name="connsiteY152" fmla="*/ 793897 h 826250"/>
              <a:gd name="connsiteX153" fmla="*/ 457862 w 967980"/>
              <a:gd name="connsiteY153" fmla="*/ 818784 h 826250"/>
              <a:gd name="connsiteX154" fmla="*/ 429246 w 967980"/>
              <a:gd name="connsiteY154" fmla="*/ 823761 h 826250"/>
              <a:gd name="connsiteX155" fmla="*/ 413071 w 967980"/>
              <a:gd name="connsiteY155" fmla="*/ 800119 h 826250"/>
              <a:gd name="connsiteX156" fmla="*/ 413071 w 967980"/>
              <a:gd name="connsiteY156" fmla="*/ 670706 h 826250"/>
              <a:gd name="connsiteX157" fmla="*/ 406850 w 967980"/>
              <a:gd name="connsiteY157" fmla="*/ 664484 h 826250"/>
              <a:gd name="connsiteX158" fmla="*/ 48524 w 967980"/>
              <a:gd name="connsiteY158" fmla="*/ 664484 h 826250"/>
              <a:gd name="connsiteX159" fmla="*/ 0 w 967980"/>
              <a:gd name="connsiteY159" fmla="*/ 614710 h 826250"/>
              <a:gd name="connsiteX160" fmla="*/ 0 w 967980"/>
              <a:gd name="connsiteY160" fmla="*/ 568669 h 826250"/>
              <a:gd name="connsiteX161" fmla="*/ 0 w 967980"/>
              <a:gd name="connsiteY161" fmla="*/ 523872 h 826250"/>
              <a:gd name="connsiteX162" fmla="*/ 0 w 967980"/>
              <a:gd name="connsiteY162" fmla="*/ 515162 h 826250"/>
              <a:gd name="connsiteX163" fmla="*/ 0 w 967980"/>
              <a:gd name="connsiteY163" fmla="*/ 469121 h 826250"/>
              <a:gd name="connsiteX164" fmla="*/ 0 w 967980"/>
              <a:gd name="connsiteY164" fmla="*/ 49774 h 826250"/>
              <a:gd name="connsiteX165" fmla="*/ 48524 w 967980"/>
              <a:gd name="connsiteY165" fmla="*/ 0 h 82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967980" h="826250">
                <a:moveTo>
                  <a:pt x="472941" y="684167"/>
                </a:moveTo>
                <a:cubicBezTo>
                  <a:pt x="463115" y="687866"/>
                  <a:pt x="450833" y="687866"/>
                  <a:pt x="441007" y="685400"/>
                </a:cubicBezTo>
                <a:lnTo>
                  <a:pt x="441007" y="800080"/>
                </a:lnTo>
                <a:lnTo>
                  <a:pt x="465572" y="774185"/>
                </a:lnTo>
                <a:cubicBezTo>
                  <a:pt x="476626" y="764320"/>
                  <a:pt x="491365" y="764320"/>
                  <a:pt x="502419" y="774185"/>
                </a:cubicBezTo>
                <a:lnTo>
                  <a:pt x="528212" y="798847"/>
                </a:lnTo>
                <a:lnTo>
                  <a:pt x="526984" y="685400"/>
                </a:lnTo>
                <a:cubicBezTo>
                  <a:pt x="522071" y="687866"/>
                  <a:pt x="519614" y="687866"/>
                  <a:pt x="514701" y="687866"/>
                </a:cubicBezTo>
                <a:cubicBezTo>
                  <a:pt x="507332" y="687866"/>
                  <a:pt x="501191" y="686633"/>
                  <a:pt x="493821" y="684167"/>
                </a:cubicBezTo>
                <a:cubicBezTo>
                  <a:pt x="487680" y="682934"/>
                  <a:pt x="480311" y="682934"/>
                  <a:pt x="472941" y="684167"/>
                </a:cubicBezTo>
                <a:close/>
                <a:moveTo>
                  <a:pt x="940573" y="614391"/>
                </a:moveTo>
                <a:cubicBezTo>
                  <a:pt x="934366" y="617943"/>
                  <a:pt x="926918" y="620310"/>
                  <a:pt x="918229" y="620310"/>
                </a:cubicBezTo>
                <a:lnTo>
                  <a:pt x="612859" y="620310"/>
                </a:lnTo>
                <a:cubicBezTo>
                  <a:pt x="607893" y="627414"/>
                  <a:pt x="600445" y="633333"/>
                  <a:pt x="592997" y="638069"/>
                </a:cubicBezTo>
                <a:lnTo>
                  <a:pt x="918229" y="638069"/>
                </a:lnTo>
                <a:cubicBezTo>
                  <a:pt x="930642" y="638069"/>
                  <a:pt x="940573" y="627414"/>
                  <a:pt x="940573" y="615575"/>
                </a:cubicBezTo>
                <a:close/>
                <a:moveTo>
                  <a:pt x="26162" y="614391"/>
                </a:moveTo>
                <a:lnTo>
                  <a:pt x="26162" y="615575"/>
                </a:lnTo>
                <a:cubicBezTo>
                  <a:pt x="26162" y="627414"/>
                  <a:pt x="37334" y="638069"/>
                  <a:pt x="48506" y="638069"/>
                </a:cubicBezTo>
                <a:lnTo>
                  <a:pt x="373738" y="638069"/>
                </a:lnTo>
                <a:cubicBezTo>
                  <a:pt x="366290" y="633333"/>
                  <a:pt x="360083" y="627414"/>
                  <a:pt x="356359" y="620310"/>
                </a:cubicBezTo>
                <a:lnTo>
                  <a:pt x="48506" y="620310"/>
                </a:lnTo>
                <a:cubicBezTo>
                  <a:pt x="41058" y="620310"/>
                  <a:pt x="33610" y="617943"/>
                  <a:pt x="26162" y="614391"/>
                </a:cubicBezTo>
                <a:close/>
                <a:moveTo>
                  <a:pt x="940572" y="569527"/>
                </a:moveTo>
                <a:cubicBezTo>
                  <a:pt x="934367" y="571888"/>
                  <a:pt x="926922" y="574250"/>
                  <a:pt x="918235" y="574250"/>
                </a:cubicBezTo>
                <a:lnTo>
                  <a:pt x="620404" y="574250"/>
                </a:lnTo>
                <a:cubicBezTo>
                  <a:pt x="620404" y="575430"/>
                  <a:pt x="620404" y="577791"/>
                  <a:pt x="620404" y="578972"/>
                </a:cubicBezTo>
                <a:cubicBezTo>
                  <a:pt x="620404" y="583695"/>
                  <a:pt x="620404" y="588417"/>
                  <a:pt x="620404" y="591959"/>
                </a:cubicBezTo>
                <a:lnTo>
                  <a:pt x="918235" y="591959"/>
                </a:lnTo>
                <a:cubicBezTo>
                  <a:pt x="930644" y="591959"/>
                  <a:pt x="940572" y="582514"/>
                  <a:pt x="940572" y="569527"/>
                </a:cubicBezTo>
                <a:close/>
                <a:moveTo>
                  <a:pt x="26162" y="569527"/>
                </a:moveTo>
                <a:cubicBezTo>
                  <a:pt x="26162" y="582514"/>
                  <a:pt x="37331" y="591959"/>
                  <a:pt x="49741" y="591959"/>
                </a:cubicBezTo>
                <a:lnTo>
                  <a:pt x="346335" y="591959"/>
                </a:lnTo>
                <a:cubicBezTo>
                  <a:pt x="346335" y="588417"/>
                  <a:pt x="346335" y="583695"/>
                  <a:pt x="347576" y="578972"/>
                </a:cubicBezTo>
                <a:cubicBezTo>
                  <a:pt x="347576" y="577791"/>
                  <a:pt x="347576" y="575430"/>
                  <a:pt x="347576" y="574250"/>
                </a:cubicBezTo>
                <a:lnTo>
                  <a:pt x="49741" y="574250"/>
                </a:lnTo>
                <a:cubicBezTo>
                  <a:pt x="41054" y="574250"/>
                  <a:pt x="33608" y="571888"/>
                  <a:pt x="26162" y="569527"/>
                </a:cubicBezTo>
                <a:close/>
                <a:moveTo>
                  <a:pt x="517286" y="495999"/>
                </a:moveTo>
                <a:lnTo>
                  <a:pt x="437273" y="574797"/>
                </a:lnTo>
                <a:cubicBezTo>
                  <a:pt x="448352" y="588340"/>
                  <a:pt x="464354" y="598190"/>
                  <a:pt x="484050" y="598190"/>
                </a:cubicBezTo>
                <a:cubicBezTo>
                  <a:pt x="514824" y="598190"/>
                  <a:pt x="540674" y="573566"/>
                  <a:pt x="540674" y="541554"/>
                </a:cubicBezTo>
                <a:cubicBezTo>
                  <a:pt x="540674" y="521855"/>
                  <a:pt x="530826" y="505849"/>
                  <a:pt x="517286" y="495999"/>
                </a:cubicBezTo>
                <a:close/>
                <a:moveTo>
                  <a:pt x="483489" y="483534"/>
                </a:moveTo>
                <a:cubicBezTo>
                  <a:pt x="452955" y="483534"/>
                  <a:pt x="427306" y="509202"/>
                  <a:pt x="427306" y="540981"/>
                </a:cubicBezTo>
                <a:cubicBezTo>
                  <a:pt x="427306" y="543425"/>
                  <a:pt x="427306" y="545870"/>
                  <a:pt x="427306" y="547092"/>
                </a:cubicBezTo>
                <a:lnTo>
                  <a:pt x="489596" y="484756"/>
                </a:lnTo>
                <a:cubicBezTo>
                  <a:pt x="487153" y="484756"/>
                  <a:pt x="484711" y="483534"/>
                  <a:pt x="483489" y="483534"/>
                </a:cubicBezTo>
                <a:close/>
                <a:moveTo>
                  <a:pt x="483990" y="457366"/>
                </a:moveTo>
                <a:cubicBezTo>
                  <a:pt x="529746" y="457366"/>
                  <a:pt x="568081" y="495715"/>
                  <a:pt x="568081" y="541486"/>
                </a:cubicBezTo>
                <a:cubicBezTo>
                  <a:pt x="568081" y="587258"/>
                  <a:pt x="529746" y="625607"/>
                  <a:pt x="483990" y="625607"/>
                </a:cubicBezTo>
                <a:cubicBezTo>
                  <a:pt x="436998" y="625607"/>
                  <a:pt x="399899" y="587258"/>
                  <a:pt x="399899" y="541486"/>
                </a:cubicBezTo>
                <a:cubicBezTo>
                  <a:pt x="399899" y="495715"/>
                  <a:pt x="436998" y="457366"/>
                  <a:pt x="483990" y="457366"/>
                </a:cubicBezTo>
                <a:close/>
                <a:moveTo>
                  <a:pt x="482748" y="422468"/>
                </a:moveTo>
                <a:cubicBezTo>
                  <a:pt x="475621" y="422468"/>
                  <a:pt x="468495" y="424947"/>
                  <a:pt x="462918" y="429906"/>
                </a:cubicBezTo>
                <a:cubicBezTo>
                  <a:pt x="451764" y="438584"/>
                  <a:pt x="438131" y="443543"/>
                  <a:pt x="424499" y="443543"/>
                </a:cubicBezTo>
                <a:cubicBezTo>
                  <a:pt x="409627" y="443543"/>
                  <a:pt x="397233" y="454700"/>
                  <a:pt x="393515" y="469577"/>
                </a:cubicBezTo>
                <a:cubicBezTo>
                  <a:pt x="391037" y="483214"/>
                  <a:pt x="384840" y="495611"/>
                  <a:pt x="373686" y="504289"/>
                </a:cubicBezTo>
                <a:cubicBezTo>
                  <a:pt x="362532" y="514206"/>
                  <a:pt x="360053" y="530322"/>
                  <a:pt x="367489" y="543959"/>
                </a:cubicBezTo>
                <a:cubicBezTo>
                  <a:pt x="373686" y="555117"/>
                  <a:pt x="376164" y="569993"/>
                  <a:pt x="373686" y="582390"/>
                </a:cubicBezTo>
                <a:cubicBezTo>
                  <a:pt x="371207" y="598506"/>
                  <a:pt x="379883" y="613383"/>
                  <a:pt x="394755" y="618342"/>
                </a:cubicBezTo>
                <a:cubicBezTo>
                  <a:pt x="407148" y="623300"/>
                  <a:pt x="418302" y="631978"/>
                  <a:pt x="424499" y="643136"/>
                </a:cubicBezTo>
                <a:cubicBezTo>
                  <a:pt x="431935" y="656773"/>
                  <a:pt x="448046" y="662971"/>
                  <a:pt x="462918" y="658012"/>
                </a:cubicBezTo>
                <a:cubicBezTo>
                  <a:pt x="469115" y="655533"/>
                  <a:pt x="475311" y="654293"/>
                  <a:pt x="482747" y="654293"/>
                </a:cubicBezTo>
                <a:cubicBezTo>
                  <a:pt x="488944" y="654293"/>
                  <a:pt x="496380" y="655533"/>
                  <a:pt x="502577" y="658012"/>
                </a:cubicBezTo>
                <a:cubicBezTo>
                  <a:pt x="517449" y="662971"/>
                  <a:pt x="533560" y="656773"/>
                  <a:pt x="540996" y="643136"/>
                </a:cubicBezTo>
                <a:cubicBezTo>
                  <a:pt x="547193" y="631978"/>
                  <a:pt x="558347" y="623300"/>
                  <a:pt x="570740" y="618342"/>
                </a:cubicBezTo>
                <a:cubicBezTo>
                  <a:pt x="585612" y="613383"/>
                  <a:pt x="594288" y="598506"/>
                  <a:pt x="591809" y="582390"/>
                </a:cubicBezTo>
                <a:cubicBezTo>
                  <a:pt x="589330" y="569993"/>
                  <a:pt x="591809" y="555117"/>
                  <a:pt x="598006" y="543959"/>
                </a:cubicBezTo>
                <a:cubicBezTo>
                  <a:pt x="605442" y="530322"/>
                  <a:pt x="602963" y="514206"/>
                  <a:pt x="591809" y="504289"/>
                </a:cubicBezTo>
                <a:cubicBezTo>
                  <a:pt x="580655" y="495611"/>
                  <a:pt x="573219" y="483214"/>
                  <a:pt x="570740" y="469577"/>
                </a:cubicBezTo>
                <a:cubicBezTo>
                  <a:pt x="568262" y="454700"/>
                  <a:pt x="555868" y="443543"/>
                  <a:pt x="539757" y="443543"/>
                </a:cubicBezTo>
                <a:cubicBezTo>
                  <a:pt x="526124" y="443543"/>
                  <a:pt x="513731" y="438584"/>
                  <a:pt x="502577" y="429906"/>
                </a:cubicBezTo>
                <a:cubicBezTo>
                  <a:pt x="497000" y="424947"/>
                  <a:pt x="489874" y="422468"/>
                  <a:pt x="482748" y="422468"/>
                </a:cubicBezTo>
                <a:close/>
                <a:moveTo>
                  <a:pt x="407340" y="335236"/>
                </a:moveTo>
                <a:lnTo>
                  <a:pt x="833472" y="335236"/>
                </a:lnTo>
                <a:cubicBezTo>
                  <a:pt x="840926" y="335236"/>
                  <a:pt x="847138" y="339984"/>
                  <a:pt x="847138" y="347105"/>
                </a:cubicBezTo>
                <a:cubicBezTo>
                  <a:pt x="847138" y="355413"/>
                  <a:pt x="840926" y="360161"/>
                  <a:pt x="833472" y="360161"/>
                </a:cubicBezTo>
                <a:lnTo>
                  <a:pt x="407340" y="360161"/>
                </a:lnTo>
                <a:cubicBezTo>
                  <a:pt x="401128" y="360161"/>
                  <a:pt x="394916" y="355413"/>
                  <a:pt x="394916" y="347105"/>
                </a:cubicBezTo>
                <a:cubicBezTo>
                  <a:pt x="394916" y="339984"/>
                  <a:pt x="401128" y="335236"/>
                  <a:pt x="407340" y="335236"/>
                </a:cubicBezTo>
                <a:close/>
                <a:moveTo>
                  <a:pt x="164357" y="335236"/>
                </a:moveTo>
                <a:lnTo>
                  <a:pt x="316517" y="335236"/>
                </a:lnTo>
                <a:cubicBezTo>
                  <a:pt x="322703" y="335236"/>
                  <a:pt x="328888" y="339984"/>
                  <a:pt x="328888" y="347105"/>
                </a:cubicBezTo>
                <a:cubicBezTo>
                  <a:pt x="328888" y="355413"/>
                  <a:pt x="322703" y="360161"/>
                  <a:pt x="316517" y="360161"/>
                </a:cubicBezTo>
                <a:lnTo>
                  <a:pt x="164357" y="360161"/>
                </a:lnTo>
                <a:cubicBezTo>
                  <a:pt x="156934" y="360161"/>
                  <a:pt x="151986" y="355413"/>
                  <a:pt x="151986" y="347105"/>
                </a:cubicBezTo>
                <a:cubicBezTo>
                  <a:pt x="151986" y="339984"/>
                  <a:pt x="156934" y="335236"/>
                  <a:pt x="164357" y="335236"/>
                </a:cubicBezTo>
                <a:close/>
                <a:moveTo>
                  <a:pt x="407340" y="274171"/>
                </a:moveTo>
                <a:lnTo>
                  <a:pt x="833472" y="274171"/>
                </a:lnTo>
                <a:cubicBezTo>
                  <a:pt x="840926" y="274171"/>
                  <a:pt x="847138" y="280119"/>
                  <a:pt x="847138" y="287256"/>
                </a:cubicBezTo>
                <a:cubicBezTo>
                  <a:pt x="847138" y="294394"/>
                  <a:pt x="840926" y="300342"/>
                  <a:pt x="833472" y="300342"/>
                </a:cubicBezTo>
                <a:lnTo>
                  <a:pt x="407340" y="300342"/>
                </a:lnTo>
                <a:cubicBezTo>
                  <a:pt x="401128" y="300342"/>
                  <a:pt x="394916" y="294394"/>
                  <a:pt x="394916" y="287256"/>
                </a:cubicBezTo>
                <a:cubicBezTo>
                  <a:pt x="394916" y="280119"/>
                  <a:pt x="401128" y="274171"/>
                  <a:pt x="407340" y="274171"/>
                </a:cubicBezTo>
                <a:close/>
                <a:moveTo>
                  <a:pt x="164357" y="274171"/>
                </a:moveTo>
                <a:lnTo>
                  <a:pt x="316517" y="274171"/>
                </a:lnTo>
                <a:cubicBezTo>
                  <a:pt x="322703" y="274171"/>
                  <a:pt x="328888" y="280119"/>
                  <a:pt x="328888" y="287256"/>
                </a:cubicBezTo>
                <a:cubicBezTo>
                  <a:pt x="328888" y="294394"/>
                  <a:pt x="322703" y="300342"/>
                  <a:pt x="316517" y="300342"/>
                </a:cubicBezTo>
                <a:lnTo>
                  <a:pt x="164357" y="300342"/>
                </a:lnTo>
                <a:cubicBezTo>
                  <a:pt x="156934" y="300342"/>
                  <a:pt x="151986" y="294394"/>
                  <a:pt x="151986" y="287256"/>
                </a:cubicBezTo>
                <a:cubicBezTo>
                  <a:pt x="151986" y="280119"/>
                  <a:pt x="156934" y="274171"/>
                  <a:pt x="164357" y="274171"/>
                </a:cubicBezTo>
                <a:close/>
                <a:moveTo>
                  <a:pt x="225458" y="183196"/>
                </a:moveTo>
                <a:lnTo>
                  <a:pt x="771174" y="183196"/>
                </a:lnTo>
                <a:cubicBezTo>
                  <a:pt x="779876" y="183196"/>
                  <a:pt x="784848" y="189131"/>
                  <a:pt x="784848" y="196252"/>
                </a:cubicBezTo>
                <a:cubicBezTo>
                  <a:pt x="784848" y="202186"/>
                  <a:pt x="779876" y="208121"/>
                  <a:pt x="771174" y="208121"/>
                </a:cubicBezTo>
                <a:lnTo>
                  <a:pt x="225458" y="208121"/>
                </a:lnTo>
                <a:cubicBezTo>
                  <a:pt x="218000" y="208121"/>
                  <a:pt x="211784" y="202186"/>
                  <a:pt x="211784" y="196252"/>
                </a:cubicBezTo>
                <a:cubicBezTo>
                  <a:pt x="211784" y="189131"/>
                  <a:pt x="218000" y="183196"/>
                  <a:pt x="225458" y="183196"/>
                </a:cubicBezTo>
                <a:close/>
                <a:moveTo>
                  <a:pt x="164422" y="90975"/>
                </a:moveTo>
                <a:lnTo>
                  <a:pt x="833459" y="90975"/>
                </a:lnTo>
                <a:cubicBezTo>
                  <a:pt x="840920" y="90975"/>
                  <a:pt x="847138" y="96923"/>
                  <a:pt x="847138" y="104060"/>
                </a:cubicBezTo>
                <a:cubicBezTo>
                  <a:pt x="847138" y="111198"/>
                  <a:pt x="840920" y="117146"/>
                  <a:pt x="833459" y="117146"/>
                </a:cubicBezTo>
                <a:lnTo>
                  <a:pt x="164422" y="117146"/>
                </a:lnTo>
                <a:cubicBezTo>
                  <a:pt x="156960" y="117146"/>
                  <a:pt x="151986" y="111198"/>
                  <a:pt x="151986" y="104060"/>
                </a:cubicBezTo>
                <a:cubicBezTo>
                  <a:pt x="151986" y="96923"/>
                  <a:pt x="156960" y="90975"/>
                  <a:pt x="164422" y="90975"/>
                </a:cubicBezTo>
                <a:close/>
                <a:moveTo>
                  <a:pt x="49800" y="27417"/>
                </a:moveTo>
                <a:cubicBezTo>
                  <a:pt x="37359" y="27417"/>
                  <a:pt x="26162" y="37363"/>
                  <a:pt x="26162" y="49795"/>
                </a:cubicBezTo>
                <a:lnTo>
                  <a:pt x="26162" y="468770"/>
                </a:lnTo>
                <a:lnTo>
                  <a:pt x="26162" y="514771"/>
                </a:lnTo>
                <a:lnTo>
                  <a:pt x="26162" y="523473"/>
                </a:lnTo>
                <a:cubicBezTo>
                  <a:pt x="26162" y="535906"/>
                  <a:pt x="37359" y="547095"/>
                  <a:pt x="49800" y="547095"/>
                </a:cubicBezTo>
                <a:lnTo>
                  <a:pt x="339674" y="547095"/>
                </a:lnTo>
                <a:cubicBezTo>
                  <a:pt x="332210" y="523473"/>
                  <a:pt x="339674" y="498608"/>
                  <a:pt x="357092" y="482446"/>
                </a:cubicBezTo>
                <a:cubicBezTo>
                  <a:pt x="363312" y="478716"/>
                  <a:pt x="367045" y="471257"/>
                  <a:pt x="368289" y="463797"/>
                </a:cubicBezTo>
                <a:cubicBezTo>
                  <a:pt x="373265" y="436446"/>
                  <a:pt x="398147" y="416554"/>
                  <a:pt x="425517" y="416554"/>
                </a:cubicBezTo>
                <a:cubicBezTo>
                  <a:pt x="432982" y="416554"/>
                  <a:pt x="440446" y="414067"/>
                  <a:pt x="446667" y="407851"/>
                </a:cubicBezTo>
                <a:cubicBezTo>
                  <a:pt x="469061" y="390446"/>
                  <a:pt x="498919" y="390446"/>
                  <a:pt x="521313" y="407851"/>
                </a:cubicBezTo>
                <a:cubicBezTo>
                  <a:pt x="527533" y="414067"/>
                  <a:pt x="534998" y="416554"/>
                  <a:pt x="541218" y="416554"/>
                </a:cubicBezTo>
                <a:cubicBezTo>
                  <a:pt x="569832" y="416554"/>
                  <a:pt x="593470" y="436446"/>
                  <a:pt x="599691" y="463797"/>
                </a:cubicBezTo>
                <a:cubicBezTo>
                  <a:pt x="600935" y="471257"/>
                  <a:pt x="604667" y="478716"/>
                  <a:pt x="609643" y="482446"/>
                </a:cubicBezTo>
                <a:cubicBezTo>
                  <a:pt x="628305" y="498608"/>
                  <a:pt x="635769" y="523473"/>
                  <a:pt x="627061" y="547095"/>
                </a:cubicBezTo>
                <a:lnTo>
                  <a:pt x="918179" y="547095"/>
                </a:lnTo>
                <a:cubicBezTo>
                  <a:pt x="930620" y="547095"/>
                  <a:pt x="940573" y="535906"/>
                  <a:pt x="940573" y="523473"/>
                </a:cubicBezTo>
                <a:lnTo>
                  <a:pt x="940573" y="514771"/>
                </a:lnTo>
                <a:lnTo>
                  <a:pt x="940573" y="468770"/>
                </a:lnTo>
                <a:lnTo>
                  <a:pt x="940573" y="49795"/>
                </a:lnTo>
                <a:cubicBezTo>
                  <a:pt x="940573" y="37363"/>
                  <a:pt x="930620" y="27417"/>
                  <a:pt x="918179" y="27417"/>
                </a:cubicBezTo>
                <a:close/>
                <a:moveTo>
                  <a:pt x="48524" y="0"/>
                </a:moveTo>
                <a:lnTo>
                  <a:pt x="918213" y="0"/>
                </a:lnTo>
                <a:cubicBezTo>
                  <a:pt x="945585" y="0"/>
                  <a:pt x="967980" y="22398"/>
                  <a:pt x="967980" y="49774"/>
                </a:cubicBezTo>
                <a:lnTo>
                  <a:pt x="967980" y="469121"/>
                </a:lnTo>
                <a:lnTo>
                  <a:pt x="967980" y="515162"/>
                </a:lnTo>
                <a:lnTo>
                  <a:pt x="967980" y="523872"/>
                </a:lnTo>
                <a:lnTo>
                  <a:pt x="967980" y="568669"/>
                </a:lnTo>
                <a:lnTo>
                  <a:pt x="967980" y="614710"/>
                </a:lnTo>
                <a:cubicBezTo>
                  <a:pt x="967980" y="642086"/>
                  <a:pt x="945585" y="664484"/>
                  <a:pt x="918213" y="664484"/>
                </a:cubicBezTo>
                <a:lnTo>
                  <a:pt x="559886" y="664484"/>
                </a:lnTo>
                <a:cubicBezTo>
                  <a:pt x="558642" y="666973"/>
                  <a:pt x="556153" y="669462"/>
                  <a:pt x="554909" y="670706"/>
                </a:cubicBezTo>
                <a:lnTo>
                  <a:pt x="554909" y="800119"/>
                </a:lnTo>
                <a:cubicBezTo>
                  <a:pt x="554909" y="810073"/>
                  <a:pt x="548688" y="820028"/>
                  <a:pt x="538735" y="823761"/>
                </a:cubicBezTo>
                <a:cubicBezTo>
                  <a:pt x="535002" y="826250"/>
                  <a:pt x="531269" y="826250"/>
                  <a:pt x="527537" y="826250"/>
                </a:cubicBezTo>
                <a:cubicBezTo>
                  <a:pt x="521316" y="826250"/>
                  <a:pt x="515095" y="823761"/>
                  <a:pt x="510118" y="818784"/>
                </a:cubicBezTo>
                <a:lnTo>
                  <a:pt x="483990" y="793897"/>
                </a:lnTo>
                <a:lnTo>
                  <a:pt x="457862" y="818784"/>
                </a:lnTo>
                <a:cubicBezTo>
                  <a:pt x="450397" y="826250"/>
                  <a:pt x="439199" y="827494"/>
                  <a:pt x="429246" y="823761"/>
                </a:cubicBezTo>
                <a:cubicBezTo>
                  <a:pt x="419292" y="820028"/>
                  <a:pt x="413071" y="810073"/>
                  <a:pt x="413071" y="800119"/>
                </a:cubicBezTo>
                <a:lnTo>
                  <a:pt x="413071" y="670706"/>
                </a:lnTo>
                <a:cubicBezTo>
                  <a:pt x="411827" y="669462"/>
                  <a:pt x="409339" y="666973"/>
                  <a:pt x="406850" y="664484"/>
                </a:cubicBezTo>
                <a:lnTo>
                  <a:pt x="48524" y="664484"/>
                </a:lnTo>
                <a:cubicBezTo>
                  <a:pt x="21151" y="664484"/>
                  <a:pt x="0" y="642086"/>
                  <a:pt x="0" y="614710"/>
                </a:cubicBezTo>
                <a:lnTo>
                  <a:pt x="0" y="568669"/>
                </a:lnTo>
                <a:lnTo>
                  <a:pt x="0" y="523872"/>
                </a:lnTo>
                <a:lnTo>
                  <a:pt x="0" y="515162"/>
                </a:lnTo>
                <a:lnTo>
                  <a:pt x="0" y="469121"/>
                </a:lnTo>
                <a:lnTo>
                  <a:pt x="0" y="49774"/>
                </a:lnTo>
                <a:cubicBezTo>
                  <a:pt x="0" y="22398"/>
                  <a:pt x="21151" y="0"/>
                  <a:pt x="48524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7" name="Round Same Side Corner Rectangle 256">
            <a:extLst>
              <a:ext uri="{FF2B5EF4-FFF2-40B4-BE49-F238E27FC236}">
                <a16:creationId xmlns:a16="http://schemas.microsoft.com/office/drawing/2014/main" id="{A4EBFFB1-BD65-8C4C-AFF0-1E721E1F4F1B}"/>
              </a:ext>
            </a:extLst>
          </p:cNvPr>
          <p:cNvSpPr/>
          <p:nvPr/>
        </p:nvSpPr>
        <p:spPr>
          <a:xfrm rot="5400000">
            <a:off x="17475330" y="8061645"/>
            <a:ext cx="1985241" cy="748403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4D4DAFD1-B309-B54B-9327-4DB5EF47BB13}"/>
              </a:ext>
            </a:extLst>
          </p:cNvPr>
          <p:cNvSpPr/>
          <p:nvPr/>
        </p:nvSpPr>
        <p:spPr>
          <a:xfrm>
            <a:off x="13658864" y="10749974"/>
            <a:ext cx="2106634" cy="21073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692" h="1692">
                <a:moveTo>
                  <a:pt x="1692" y="846"/>
                </a:moveTo>
                <a:cubicBezTo>
                  <a:pt x="1692" y="1313"/>
                  <a:pt x="1313" y="1692"/>
                  <a:pt x="846" y="1692"/>
                </a:cubicBezTo>
                <a:cubicBezTo>
                  <a:pt x="379" y="1692"/>
                  <a:pt x="0" y="1313"/>
                  <a:pt x="0" y="846"/>
                </a:cubicBezTo>
                <a:cubicBezTo>
                  <a:pt x="0" y="379"/>
                  <a:pt x="379" y="0"/>
                  <a:pt x="846" y="0"/>
                </a:cubicBezTo>
                <a:cubicBezTo>
                  <a:pt x="1313" y="0"/>
                  <a:pt x="1692" y="379"/>
                  <a:pt x="1692" y="846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F3A94B7D-2E74-8C47-99CE-F0ED65A2A66C}"/>
              </a:ext>
            </a:extLst>
          </p:cNvPr>
          <p:cNvSpPr/>
          <p:nvPr/>
        </p:nvSpPr>
        <p:spPr>
          <a:xfrm>
            <a:off x="13874382" y="10965568"/>
            <a:ext cx="1675590" cy="167617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46" h="1346">
                <a:moveTo>
                  <a:pt x="1346" y="673"/>
                </a:moveTo>
                <a:cubicBezTo>
                  <a:pt x="1346" y="1045"/>
                  <a:pt x="1045" y="1346"/>
                  <a:pt x="673" y="1346"/>
                </a:cubicBezTo>
                <a:cubicBezTo>
                  <a:pt x="301" y="1346"/>
                  <a:pt x="0" y="1045"/>
                  <a:pt x="0" y="673"/>
                </a:cubicBezTo>
                <a:cubicBezTo>
                  <a:pt x="0" y="301"/>
                  <a:pt x="301" y="0"/>
                  <a:pt x="673" y="0"/>
                </a:cubicBezTo>
                <a:cubicBezTo>
                  <a:pt x="1045" y="0"/>
                  <a:pt x="1346" y="301"/>
                  <a:pt x="1346" y="673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C1CDDF28-C7F7-DA49-8F47-5911D041DAB4}"/>
              </a:ext>
            </a:extLst>
          </p:cNvPr>
          <p:cNvSpPr/>
          <p:nvPr/>
        </p:nvSpPr>
        <p:spPr>
          <a:xfrm>
            <a:off x="14214487" y="11374963"/>
            <a:ext cx="996633" cy="856778"/>
          </a:xfrm>
          <a:custGeom>
            <a:avLst/>
            <a:gdLst>
              <a:gd name="connsiteX0" fmla="*/ 140774 w 996633"/>
              <a:gd name="connsiteY0" fmla="*/ 735894 h 856778"/>
              <a:gd name="connsiteX1" fmla="*/ 140774 w 996633"/>
              <a:gd name="connsiteY1" fmla="*/ 745532 h 856778"/>
              <a:gd name="connsiteX2" fmla="*/ 169180 w 996633"/>
              <a:gd name="connsiteY2" fmla="*/ 772035 h 856778"/>
              <a:gd name="connsiteX3" fmla="*/ 255634 w 996633"/>
              <a:gd name="connsiteY3" fmla="*/ 772035 h 856778"/>
              <a:gd name="connsiteX4" fmla="*/ 284040 w 996633"/>
              <a:gd name="connsiteY4" fmla="*/ 745532 h 856778"/>
              <a:gd name="connsiteX5" fmla="*/ 284040 w 996633"/>
              <a:gd name="connsiteY5" fmla="*/ 735894 h 856778"/>
              <a:gd name="connsiteX6" fmla="*/ 255634 w 996633"/>
              <a:gd name="connsiteY6" fmla="*/ 743122 h 856778"/>
              <a:gd name="connsiteX7" fmla="*/ 169180 w 996633"/>
              <a:gd name="connsiteY7" fmla="*/ 743122 h 856778"/>
              <a:gd name="connsiteX8" fmla="*/ 140774 w 996633"/>
              <a:gd name="connsiteY8" fmla="*/ 735894 h 856778"/>
              <a:gd name="connsiteX9" fmla="*/ 169180 w 996633"/>
              <a:gd name="connsiteY9" fmla="*/ 228675 h 856778"/>
              <a:gd name="connsiteX10" fmla="*/ 140774 w 996633"/>
              <a:gd name="connsiteY10" fmla="*/ 257265 h 856778"/>
              <a:gd name="connsiteX11" fmla="*/ 140774 w 996633"/>
              <a:gd name="connsiteY11" fmla="*/ 687361 h 856778"/>
              <a:gd name="connsiteX12" fmla="*/ 169180 w 996633"/>
              <a:gd name="connsiteY12" fmla="*/ 715951 h 856778"/>
              <a:gd name="connsiteX13" fmla="*/ 255634 w 996633"/>
              <a:gd name="connsiteY13" fmla="*/ 715951 h 856778"/>
              <a:gd name="connsiteX14" fmla="*/ 284040 w 996633"/>
              <a:gd name="connsiteY14" fmla="*/ 687361 h 856778"/>
              <a:gd name="connsiteX15" fmla="*/ 284040 w 996633"/>
              <a:gd name="connsiteY15" fmla="*/ 287098 h 856778"/>
              <a:gd name="connsiteX16" fmla="*/ 284040 w 996633"/>
              <a:gd name="connsiteY16" fmla="*/ 257265 h 856778"/>
              <a:gd name="connsiteX17" fmla="*/ 255634 w 996633"/>
              <a:gd name="connsiteY17" fmla="*/ 228675 h 856778"/>
              <a:gd name="connsiteX18" fmla="*/ 68519 w 996633"/>
              <a:gd name="connsiteY18" fmla="*/ 171352 h 856778"/>
              <a:gd name="connsiteX19" fmla="*/ 68519 w 996633"/>
              <a:gd name="connsiteY19" fmla="*/ 830607 h 856778"/>
              <a:gd name="connsiteX20" fmla="*/ 112122 w 996633"/>
              <a:gd name="connsiteY20" fmla="*/ 830607 h 856778"/>
              <a:gd name="connsiteX21" fmla="*/ 112122 w 996633"/>
              <a:gd name="connsiteY21" fmla="*/ 829363 h 856778"/>
              <a:gd name="connsiteX22" fmla="*/ 112122 w 996633"/>
              <a:gd name="connsiteY22" fmla="*/ 744779 h 856778"/>
              <a:gd name="connsiteX23" fmla="*/ 112122 w 996633"/>
              <a:gd name="connsiteY23" fmla="*/ 257180 h 856778"/>
              <a:gd name="connsiteX24" fmla="*/ 112122 w 996633"/>
              <a:gd name="connsiteY24" fmla="*/ 171352 h 856778"/>
              <a:gd name="connsiteX25" fmla="*/ 486619 w 996633"/>
              <a:gd name="connsiteY25" fmla="*/ 27567 h 856778"/>
              <a:gd name="connsiteX26" fmla="*/ 464393 w 996633"/>
              <a:gd name="connsiteY26" fmla="*/ 37985 h 856778"/>
              <a:gd name="connsiteX27" fmla="*/ 456932 w 996633"/>
              <a:gd name="connsiteY27" fmla="*/ 77792 h 856778"/>
              <a:gd name="connsiteX28" fmla="*/ 456932 w 996633"/>
              <a:gd name="connsiteY28" fmla="*/ 79036 h 856778"/>
              <a:gd name="connsiteX29" fmla="*/ 404708 w 996633"/>
              <a:gd name="connsiteY29" fmla="*/ 278073 h 856778"/>
              <a:gd name="connsiteX30" fmla="*/ 358701 w 996633"/>
              <a:gd name="connsiteY30" fmla="*/ 309173 h 856778"/>
              <a:gd name="connsiteX31" fmla="*/ 312694 w 996633"/>
              <a:gd name="connsiteY31" fmla="*/ 312904 h 856778"/>
              <a:gd name="connsiteX32" fmla="*/ 312694 w 996633"/>
              <a:gd name="connsiteY32" fmla="*/ 691074 h 856778"/>
              <a:gd name="connsiteX33" fmla="*/ 755356 w 996633"/>
              <a:gd name="connsiteY33" fmla="*/ 715954 h 856778"/>
              <a:gd name="connsiteX34" fmla="*/ 842396 w 996633"/>
              <a:gd name="connsiteY34" fmla="*/ 715954 h 856778"/>
              <a:gd name="connsiteX35" fmla="*/ 883429 w 996633"/>
              <a:gd name="connsiteY35" fmla="*/ 673659 h 856778"/>
              <a:gd name="connsiteX36" fmla="*/ 883429 w 996633"/>
              <a:gd name="connsiteY36" fmla="*/ 668683 h 856778"/>
              <a:gd name="connsiteX37" fmla="*/ 842396 w 996633"/>
              <a:gd name="connsiteY37" fmla="*/ 627631 h 856778"/>
              <a:gd name="connsiteX38" fmla="*/ 805093 w 996633"/>
              <a:gd name="connsiteY38" fmla="*/ 627631 h 856778"/>
              <a:gd name="connsiteX39" fmla="*/ 769033 w 996633"/>
              <a:gd name="connsiteY39" fmla="*/ 627631 h 856778"/>
              <a:gd name="connsiteX40" fmla="*/ 755356 w 996633"/>
              <a:gd name="connsiteY40" fmla="*/ 613948 h 856778"/>
              <a:gd name="connsiteX41" fmla="*/ 769033 w 996633"/>
              <a:gd name="connsiteY41" fmla="*/ 601508 h 856778"/>
              <a:gd name="connsiteX42" fmla="*/ 805093 w 996633"/>
              <a:gd name="connsiteY42" fmla="*/ 601508 h 856778"/>
              <a:gd name="connsiteX43" fmla="*/ 842396 w 996633"/>
              <a:gd name="connsiteY43" fmla="*/ 601508 h 856778"/>
              <a:gd name="connsiteX44" fmla="*/ 878455 w 996633"/>
              <a:gd name="connsiteY44" fmla="*/ 601508 h 856778"/>
              <a:gd name="connsiteX45" fmla="*/ 919489 w 996633"/>
              <a:gd name="connsiteY45" fmla="*/ 559213 h 856778"/>
              <a:gd name="connsiteX46" fmla="*/ 919489 w 996633"/>
              <a:gd name="connsiteY46" fmla="*/ 555481 h 856778"/>
              <a:gd name="connsiteX47" fmla="*/ 878455 w 996633"/>
              <a:gd name="connsiteY47" fmla="*/ 513185 h 856778"/>
              <a:gd name="connsiteX48" fmla="*/ 792659 w 996633"/>
              <a:gd name="connsiteY48" fmla="*/ 513185 h 856778"/>
              <a:gd name="connsiteX49" fmla="*/ 769033 w 996633"/>
              <a:gd name="connsiteY49" fmla="*/ 513185 h 856778"/>
              <a:gd name="connsiteX50" fmla="*/ 755356 w 996633"/>
              <a:gd name="connsiteY50" fmla="*/ 499501 h 856778"/>
              <a:gd name="connsiteX51" fmla="*/ 769033 w 996633"/>
              <a:gd name="connsiteY51" fmla="*/ 487062 h 856778"/>
              <a:gd name="connsiteX52" fmla="*/ 792659 w 996633"/>
              <a:gd name="connsiteY52" fmla="*/ 487062 h 856778"/>
              <a:gd name="connsiteX53" fmla="*/ 878455 w 996633"/>
              <a:gd name="connsiteY53" fmla="*/ 487062 h 856778"/>
              <a:gd name="connsiteX54" fmla="*/ 902081 w 996633"/>
              <a:gd name="connsiteY54" fmla="*/ 487062 h 856778"/>
              <a:gd name="connsiteX55" fmla="*/ 943114 w 996633"/>
              <a:gd name="connsiteY55" fmla="*/ 446010 h 856778"/>
              <a:gd name="connsiteX56" fmla="*/ 943114 w 996633"/>
              <a:gd name="connsiteY56" fmla="*/ 441034 h 856778"/>
              <a:gd name="connsiteX57" fmla="*/ 902081 w 996633"/>
              <a:gd name="connsiteY57" fmla="*/ 399983 h 856778"/>
              <a:gd name="connsiteX58" fmla="*/ 783955 w 996633"/>
              <a:gd name="connsiteY58" fmla="*/ 399983 h 856778"/>
              <a:gd name="connsiteX59" fmla="*/ 776494 w 996633"/>
              <a:gd name="connsiteY59" fmla="*/ 399983 h 856778"/>
              <a:gd name="connsiteX60" fmla="*/ 762816 w 996633"/>
              <a:gd name="connsiteY60" fmla="*/ 386299 h 856778"/>
              <a:gd name="connsiteX61" fmla="*/ 776494 w 996633"/>
              <a:gd name="connsiteY61" fmla="*/ 372615 h 856778"/>
              <a:gd name="connsiteX62" fmla="*/ 783955 w 996633"/>
              <a:gd name="connsiteY62" fmla="*/ 372615 h 856778"/>
              <a:gd name="connsiteX63" fmla="*/ 902081 w 996633"/>
              <a:gd name="connsiteY63" fmla="*/ 372615 h 856778"/>
              <a:gd name="connsiteX64" fmla="*/ 928193 w 996633"/>
              <a:gd name="connsiteY64" fmla="*/ 372615 h 856778"/>
              <a:gd name="connsiteX65" fmla="*/ 969226 w 996633"/>
              <a:gd name="connsiteY65" fmla="*/ 331564 h 856778"/>
              <a:gd name="connsiteX66" fmla="*/ 969226 w 996633"/>
              <a:gd name="connsiteY66" fmla="*/ 326588 h 856778"/>
              <a:gd name="connsiteX67" fmla="*/ 928193 w 996633"/>
              <a:gd name="connsiteY67" fmla="*/ 285537 h 856778"/>
              <a:gd name="connsiteX68" fmla="*/ 637230 w 996633"/>
              <a:gd name="connsiteY68" fmla="*/ 285537 h 856778"/>
              <a:gd name="connsiteX69" fmla="*/ 607387 w 996633"/>
              <a:gd name="connsiteY69" fmla="*/ 275585 h 856778"/>
              <a:gd name="connsiteX70" fmla="*/ 594953 w 996633"/>
              <a:gd name="connsiteY70" fmla="*/ 245729 h 856778"/>
              <a:gd name="connsiteX71" fmla="*/ 592466 w 996633"/>
              <a:gd name="connsiteY71" fmla="*/ 143723 h 856778"/>
              <a:gd name="connsiteX72" fmla="*/ 519104 w 996633"/>
              <a:gd name="connsiteY72" fmla="*/ 29277 h 856778"/>
              <a:gd name="connsiteX73" fmla="*/ 486619 w 996633"/>
              <a:gd name="connsiteY73" fmla="*/ 27567 h 856778"/>
              <a:gd name="connsiteX74" fmla="*/ 479497 w 996633"/>
              <a:gd name="connsiteY74" fmla="*/ 1862 h 856778"/>
              <a:gd name="connsiteX75" fmla="*/ 525068 w 996633"/>
              <a:gd name="connsiteY75" fmla="*/ 3107 h 856778"/>
              <a:gd name="connsiteX76" fmla="*/ 619629 w 996633"/>
              <a:gd name="connsiteY76" fmla="*/ 143726 h 856778"/>
              <a:gd name="connsiteX77" fmla="*/ 620874 w 996633"/>
              <a:gd name="connsiteY77" fmla="*/ 245768 h 856778"/>
              <a:gd name="connsiteX78" fmla="*/ 625851 w 996633"/>
              <a:gd name="connsiteY78" fmla="*/ 255724 h 856778"/>
              <a:gd name="connsiteX79" fmla="*/ 635805 w 996633"/>
              <a:gd name="connsiteY79" fmla="*/ 259457 h 856778"/>
              <a:gd name="connsiteX80" fmla="*/ 928200 w 996633"/>
              <a:gd name="connsiteY80" fmla="*/ 259457 h 856778"/>
              <a:gd name="connsiteX81" fmla="*/ 996633 w 996633"/>
              <a:gd name="connsiteY81" fmla="*/ 326656 h 856778"/>
              <a:gd name="connsiteX82" fmla="*/ 996633 w 996633"/>
              <a:gd name="connsiteY82" fmla="*/ 331633 h 856778"/>
              <a:gd name="connsiteX83" fmla="*/ 951841 w 996633"/>
              <a:gd name="connsiteY83" fmla="*/ 395099 h 856778"/>
              <a:gd name="connsiteX84" fmla="*/ 969260 w 996633"/>
              <a:gd name="connsiteY84" fmla="*/ 441142 h 856778"/>
              <a:gd name="connsiteX85" fmla="*/ 969260 w 996633"/>
              <a:gd name="connsiteY85" fmla="*/ 446120 h 856778"/>
              <a:gd name="connsiteX86" fmla="*/ 928200 w 996633"/>
              <a:gd name="connsiteY86" fmla="*/ 508341 h 856778"/>
              <a:gd name="connsiteX87" fmla="*/ 946864 w 996633"/>
              <a:gd name="connsiteY87" fmla="*/ 555629 h 856778"/>
              <a:gd name="connsiteX88" fmla="*/ 946864 w 996633"/>
              <a:gd name="connsiteY88" fmla="*/ 559362 h 856778"/>
              <a:gd name="connsiteX89" fmla="*/ 894606 w 996633"/>
              <a:gd name="connsiteY89" fmla="*/ 626561 h 856778"/>
              <a:gd name="connsiteX90" fmla="*/ 910781 w 996633"/>
              <a:gd name="connsiteY90" fmla="*/ 668871 h 856778"/>
              <a:gd name="connsiteX91" fmla="*/ 910781 w 996633"/>
              <a:gd name="connsiteY91" fmla="*/ 673848 h 856778"/>
              <a:gd name="connsiteX92" fmla="*/ 842348 w 996633"/>
              <a:gd name="connsiteY92" fmla="*/ 742291 h 856778"/>
              <a:gd name="connsiteX93" fmla="*/ 754007 w 996633"/>
              <a:gd name="connsiteY93" fmla="*/ 742291 h 856778"/>
              <a:gd name="connsiteX94" fmla="*/ 312303 w 996633"/>
              <a:gd name="connsiteY94" fmla="*/ 718648 h 856778"/>
              <a:gd name="connsiteX95" fmla="*/ 312303 w 996633"/>
              <a:gd name="connsiteY95" fmla="*/ 744780 h 856778"/>
              <a:gd name="connsiteX96" fmla="*/ 256313 w 996633"/>
              <a:gd name="connsiteY96" fmla="*/ 799535 h 856778"/>
              <a:gd name="connsiteX97" fmla="*/ 169216 w 996633"/>
              <a:gd name="connsiteY97" fmla="*/ 799535 h 856778"/>
              <a:gd name="connsiteX98" fmla="*/ 140599 w 996633"/>
              <a:gd name="connsiteY98" fmla="*/ 792068 h 856778"/>
              <a:gd name="connsiteX99" fmla="*/ 140599 w 996633"/>
              <a:gd name="connsiteY99" fmla="*/ 829401 h 856778"/>
              <a:gd name="connsiteX100" fmla="*/ 113225 w 996633"/>
              <a:gd name="connsiteY100" fmla="*/ 856778 h 856778"/>
              <a:gd name="connsiteX101" fmla="*/ 12442 w 996633"/>
              <a:gd name="connsiteY101" fmla="*/ 856778 h 856778"/>
              <a:gd name="connsiteX102" fmla="*/ 0 w 996633"/>
              <a:gd name="connsiteY102" fmla="*/ 844334 h 856778"/>
              <a:gd name="connsiteX103" fmla="*/ 12442 w 996633"/>
              <a:gd name="connsiteY103" fmla="*/ 830645 h 856778"/>
              <a:gd name="connsiteX104" fmla="*/ 42304 w 996633"/>
              <a:gd name="connsiteY104" fmla="*/ 830645 h 856778"/>
              <a:gd name="connsiteX105" fmla="*/ 42304 w 996633"/>
              <a:gd name="connsiteY105" fmla="*/ 171103 h 856778"/>
              <a:gd name="connsiteX106" fmla="*/ 12442 w 996633"/>
              <a:gd name="connsiteY106" fmla="*/ 171103 h 856778"/>
              <a:gd name="connsiteX107" fmla="*/ 0 w 996633"/>
              <a:gd name="connsiteY107" fmla="*/ 157415 h 856778"/>
              <a:gd name="connsiteX108" fmla="*/ 12442 w 996633"/>
              <a:gd name="connsiteY108" fmla="*/ 143726 h 856778"/>
              <a:gd name="connsiteX109" fmla="*/ 113225 w 996633"/>
              <a:gd name="connsiteY109" fmla="*/ 143726 h 856778"/>
              <a:gd name="connsiteX110" fmla="*/ 140599 w 996633"/>
              <a:gd name="connsiteY110" fmla="*/ 171103 h 856778"/>
              <a:gd name="connsiteX111" fmla="*/ 140599 w 996633"/>
              <a:gd name="connsiteY111" fmla="*/ 209680 h 856778"/>
              <a:gd name="connsiteX112" fmla="*/ 169216 w 996633"/>
              <a:gd name="connsiteY112" fmla="*/ 202214 h 856778"/>
              <a:gd name="connsiteX113" fmla="*/ 256313 w 996633"/>
              <a:gd name="connsiteY113" fmla="*/ 202214 h 856778"/>
              <a:gd name="connsiteX114" fmla="*/ 312303 w 996633"/>
              <a:gd name="connsiteY114" fmla="*/ 256968 h 856778"/>
              <a:gd name="connsiteX115" fmla="*/ 312303 w 996633"/>
              <a:gd name="connsiteY115" fmla="*/ 284345 h 856778"/>
              <a:gd name="connsiteX116" fmla="*/ 355851 w 996633"/>
              <a:gd name="connsiteY116" fmla="*/ 283101 h 856778"/>
              <a:gd name="connsiteX117" fmla="*/ 379492 w 996633"/>
              <a:gd name="connsiteY117" fmla="*/ 266924 h 856778"/>
              <a:gd name="connsiteX118" fmla="*/ 430506 w 996633"/>
              <a:gd name="connsiteY118" fmla="*/ 81505 h 856778"/>
              <a:gd name="connsiteX119" fmla="*/ 444192 w 996633"/>
              <a:gd name="connsiteY119" fmla="*/ 19284 h 856778"/>
              <a:gd name="connsiteX120" fmla="*/ 479497 w 996633"/>
              <a:gd name="connsiteY120" fmla="*/ 1862 h 856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996633" h="856778">
                <a:moveTo>
                  <a:pt x="140774" y="735894"/>
                </a:moveTo>
                <a:lnTo>
                  <a:pt x="140774" y="745532"/>
                </a:lnTo>
                <a:cubicBezTo>
                  <a:pt x="140774" y="759988"/>
                  <a:pt x="153125" y="772035"/>
                  <a:pt x="169180" y="772035"/>
                </a:cubicBezTo>
                <a:lnTo>
                  <a:pt x="255634" y="772035"/>
                </a:lnTo>
                <a:cubicBezTo>
                  <a:pt x="270454" y="772035"/>
                  <a:pt x="284040" y="759988"/>
                  <a:pt x="284040" y="745532"/>
                </a:cubicBezTo>
                <a:lnTo>
                  <a:pt x="284040" y="735894"/>
                </a:lnTo>
                <a:cubicBezTo>
                  <a:pt x="275395" y="740713"/>
                  <a:pt x="265514" y="743122"/>
                  <a:pt x="255634" y="743122"/>
                </a:cubicBezTo>
                <a:lnTo>
                  <a:pt x="169180" y="743122"/>
                </a:lnTo>
                <a:cubicBezTo>
                  <a:pt x="158065" y="743122"/>
                  <a:pt x="149419" y="740713"/>
                  <a:pt x="140774" y="735894"/>
                </a:cubicBezTo>
                <a:close/>
                <a:moveTo>
                  <a:pt x="169180" y="228675"/>
                </a:moveTo>
                <a:cubicBezTo>
                  <a:pt x="153125" y="228675"/>
                  <a:pt x="140774" y="242349"/>
                  <a:pt x="140774" y="257265"/>
                </a:cubicBezTo>
                <a:lnTo>
                  <a:pt x="140774" y="687361"/>
                </a:lnTo>
                <a:cubicBezTo>
                  <a:pt x="140774" y="702277"/>
                  <a:pt x="153125" y="715951"/>
                  <a:pt x="169180" y="715951"/>
                </a:cubicBezTo>
                <a:lnTo>
                  <a:pt x="255634" y="715951"/>
                </a:lnTo>
                <a:cubicBezTo>
                  <a:pt x="270454" y="715951"/>
                  <a:pt x="284040" y="702277"/>
                  <a:pt x="284040" y="687361"/>
                </a:cubicBezTo>
                <a:lnTo>
                  <a:pt x="284040" y="287098"/>
                </a:lnTo>
                <a:lnTo>
                  <a:pt x="284040" y="257265"/>
                </a:lnTo>
                <a:cubicBezTo>
                  <a:pt x="284040" y="242349"/>
                  <a:pt x="270454" y="228675"/>
                  <a:pt x="255634" y="228675"/>
                </a:cubicBezTo>
                <a:close/>
                <a:moveTo>
                  <a:pt x="68519" y="171352"/>
                </a:moveTo>
                <a:lnTo>
                  <a:pt x="68519" y="830607"/>
                </a:lnTo>
                <a:lnTo>
                  <a:pt x="112122" y="830607"/>
                </a:lnTo>
                <a:cubicBezTo>
                  <a:pt x="112122" y="830607"/>
                  <a:pt x="112122" y="830607"/>
                  <a:pt x="112122" y="829363"/>
                </a:cubicBezTo>
                <a:lnTo>
                  <a:pt x="112122" y="744779"/>
                </a:lnTo>
                <a:lnTo>
                  <a:pt x="112122" y="257180"/>
                </a:lnTo>
                <a:lnTo>
                  <a:pt x="112122" y="171352"/>
                </a:lnTo>
                <a:close/>
                <a:moveTo>
                  <a:pt x="486619" y="27567"/>
                </a:moveTo>
                <a:cubicBezTo>
                  <a:pt x="477138" y="28966"/>
                  <a:pt x="469367" y="32387"/>
                  <a:pt x="464393" y="37985"/>
                </a:cubicBezTo>
                <a:cubicBezTo>
                  <a:pt x="454445" y="46693"/>
                  <a:pt x="453202" y="60376"/>
                  <a:pt x="456932" y="77792"/>
                </a:cubicBezTo>
                <a:lnTo>
                  <a:pt x="456932" y="79036"/>
                </a:lnTo>
                <a:cubicBezTo>
                  <a:pt x="464393" y="137503"/>
                  <a:pt x="427090" y="228314"/>
                  <a:pt x="404708" y="278073"/>
                </a:cubicBezTo>
                <a:cubicBezTo>
                  <a:pt x="396004" y="296733"/>
                  <a:pt x="378596" y="307929"/>
                  <a:pt x="358701" y="309173"/>
                </a:cubicBezTo>
                <a:lnTo>
                  <a:pt x="312694" y="312904"/>
                </a:lnTo>
                <a:lnTo>
                  <a:pt x="312694" y="691074"/>
                </a:lnTo>
                <a:lnTo>
                  <a:pt x="755356" y="715954"/>
                </a:lnTo>
                <a:lnTo>
                  <a:pt x="842396" y="715954"/>
                </a:lnTo>
                <a:cubicBezTo>
                  <a:pt x="866021" y="715954"/>
                  <a:pt x="883429" y="696050"/>
                  <a:pt x="883429" y="673659"/>
                </a:cubicBezTo>
                <a:lnTo>
                  <a:pt x="883429" y="668683"/>
                </a:lnTo>
                <a:cubicBezTo>
                  <a:pt x="883429" y="646291"/>
                  <a:pt x="866021" y="627631"/>
                  <a:pt x="842396" y="627631"/>
                </a:cubicBezTo>
                <a:lnTo>
                  <a:pt x="805093" y="627631"/>
                </a:lnTo>
                <a:lnTo>
                  <a:pt x="769033" y="627631"/>
                </a:lnTo>
                <a:cubicBezTo>
                  <a:pt x="761573" y="627631"/>
                  <a:pt x="755356" y="621411"/>
                  <a:pt x="755356" y="613948"/>
                </a:cubicBezTo>
                <a:cubicBezTo>
                  <a:pt x="755356" y="607728"/>
                  <a:pt x="761573" y="601508"/>
                  <a:pt x="769033" y="601508"/>
                </a:cubicBezTo>
                <a:lnTo>
                  <a:pt x="805093" y="601508"/>
                </a:lnTo>
                <a:lnTo>
                  <a:pt x="842396" y="601508"/>
                </a:lnTo>
                <a:lnTo>
                  <a:pt x="878455" y="601508"/>
                </a:lnTo>
                <a:cubicBezTo>
                  <a:pt x="900837" y="601508"/>
                  <a:pt x="919489" y="582848"/>
                  <a:pt x="919489" y="559213"/>
                </a:cubicBezTo>
                <a:lnTo>
                  <a:pt x="919489" y="555481"/>
                </a:lnTo>
                <a:cubicBezTo>
                  <a:pt x="919489" y="531845"/>
                  <a:pt x="900837" y="513185"/>
                  <a:pt x="878455" y="513185"/>
                </a:cubicBezTo>
                <a:lnTo>
                  <a:pt x="792659" y="513185"/>
                </a:lnTo>
                <a:lnTo>
                  <a:pt x="769033" y="513185"/>
                </a:lnTo>
                <a:cubicBezTo>
                  <a:pt x="761573" y="513185"/>
                  <a:pt x="755356" y="508209"/>
                  <a:pt x="755356" y="499501"/>
                </a:cubicBezTo>
                <a:cubicBezTo>
                  <a:pt x="755356" y="493282"/>
                  <a:pt x="761573" y="487062"/>
                  <a:pt x="769033" y="487062"/>
                </a:cubicBezTo>
                <a:lnTo>
                  <a:pt x="792659" y="487062"/>
                </a:lnTo>
                <a:lnTo>
                  <a:pt x="878455" y="487062"/>
                </a:lnTo>
                <a:lnTo>
                  <a:pt x="902081" y="487062"/>
                </a:lnTo>
                <a:cubicBezTo>
                  <a:pt x="924462" y="487062"/>
                  <a:pt x="943114" y="468402"/>
                  <a:pt x="943114" y="446010"/>
                </a:cubicBezTo>
                <a:lnTo>
                  <a:pt x="943114" y="441034"/>
                </a:lnTo>
                <a:cubicBezTo>
                  <a:pt x="943114" y="418643"/>
                  <a:pt x="924462" y="399983"/>
                  <a:pt x="902081" y="399983"/>
                </a:cubicBezTo>
                <a:lnTo>
                  <a:pt x="783955" y="399983"/>
                </a:lnTo>
                <a:lnTo>
                  <a:pt x="776494" y="399983"/>
                </a:lnTo>
                <a:cubicBezTo>
                  <a:pt x="769033" y="399983"/>
                  <a:pt x="762816" y="393763"/>
                  <a:pt x="762816" y="386299"/>
                </a:cubicBezTo>
                <a:cubicBezTo>
                  <a:pt x="762816" y="378835"/>
                  <a:pt x="769033" y="372615"/>
                  <a:pt x="776494" y="372615"/>
                </a:cubicBezTo>
                <a:lnTo>
                  <a:pt x="783955" y="372615"/>
                </a:lnTo>
                <a:lnTo>
                  <a:pt x="902081" y="372615"/>
                </a:lnTo>
                <a:lnTo>
                  <a:pt x="928193" y="372615"/>
                </a:lnTo>
                <a:cubicBezTo>
                  <a:pt x="950575" y="372615"/>
                  <a:pt x="969226" y="353956"/>
                  <a:pt x="969226" y="331564"/>
                </a:cubicBezTo>
                <a:lnTo>
                  <a:pt x="969226" y="326588"/>
                </a:lnTo>
                <a:cubicBezTo>
                  <a:pt x="969226" y="304197"/>
                  <a:pt x="950575" y="285537"/>
                  <a:pt x="928193" y="285537"/>
                </a:cubicBezTo>
                <a:lnTo>
                  <a:pt x="637230" y="285537"/>
                </a:lnTo>
                <a:cubicBezTo>
                  <a:pt x="627282" y="286781"/>
                  <a:pt x="616091" y="283049"/>
                  <a:pt x="607387" y="275585"/>
                </a:cubicBezTo>
                <a:cubicBezTo>
                  <a:pt x="599927" y="268121"/>
                  <a:pt x="594953" y="256925"/>
                  <a:pt x="594953" y="245729"/>
                </a:cubicBezTo>
                <a:lnTo>
                  <a:pt x="592466" y="143723"/>
                </a:lnTo>
                <a:cubicBezTo>
                  <a:pt x="592466" y="102672"/>
                  <a:pt x="567598" y="40473"/>
                  <a:pt x="519104" y="29277"/>
                </a:cubicBezTo>
                <a:cubicBezTo>
                  <a:pt x="507291" y="26789"/>
                  <a:pt x="496100" y="26167"/>
                  <a:pt x="486619" y="27567"/>
                </a:cubicBezTo>
                <a:close/>
                <a:moveTo>
                  <a:pt x="479497" y="1862"/>
                </a:moveTo>
                <a:cubicBezTo>
                  <a:pt x="493340" y="-938"/>
                  <a:pt x="508893" y="-626"/>
                  <a:pt x="525068" y="3107"/>
                </a:cubicBezTo>
                <a:cubicBezTo>
                  <a:pt x="589768" y="19284"/>
                  <a:pt x="619629" y="96438"/>
                  <a:pt x="619629" y="143726"/>
                </a:cubicBezTo>
                <a:lnTo>
                  <a:pt x="620874" y="245768"/>
                </a:lnTo>
                <a:cubicBezTo>
                  <a:pt x="620874" y="249502"/>
                  <a:pt x="622118" y="251991"/>
                  <a:pt x="625851" y="255724"/>
                </a:cubicBezTo>
                <a:cubicBezTo>
                  <a:pt x="628339" y="256968"/>
                  <a:pt x="633316" y="259457"/>
                  <a:pt x="635805" y="259457"/>
                </a:cubicBezTo>
                <a:lnTo>
                  <a:pt x="928200" y="259457"/>
                </a:lnTo>
                <a:cubicBezTo>
                  <a:pt x="965527" y="259457"/>
                  <a:pt x="996633" y="289323"/>
                  <a:pt x="996633" y="326656"/>
                </a:cubicBezTo>
                <a:lnTo>
                  <a:pt x="996633" y="331633"/>
                </a:lnTo>
                <a:cubicBezTo>
                  <a:pt x="996633" y="361499"/>
                  <a:pt x="977969" y="385143"/>
                  <a:pt x="951841" y="395099"/>
                </a:cubicBezTo>
                <a:cubicBezTo>
                  <a:pt x="963039" y="407543"/>
                  <a:pt x="969260" y="423720"/>
                  <a:pt x="969260" y="441142"/>
                </a:cubicBezTo>
                <a:lnTo>
                  <a:pt x="969260" y="446120"/>
                </a:lnTo>
                <a:cubicBezTo>
                  <a:pt x="969260" y="474741"/>
                  <a:pt x="951841" y="498385"/>
                  <a:pt x="928200" y="508341"/>
                </a:cubicBezTo>
                <a:cubicBezTo>
                  <a:pt x="939398" y="520785"/>
                  <a:pt x="946864" y="536962"/>
                  <a:pt x="946864" y="555629"/>
                </a:cubicBezTo>
                <a:lnTo>
                  <a:pt x="946864" y="559362"/>
                </a:lnTo>
                <a:cubicBezTo>
                  <a:pt x="946864" y="591717"/>
                  <a:pt x="924467" y="617850"/>
                  <a:pt x="894606" y="626561"/>
                </a:cubicBezTo>
                <a:cubicBezTo>
                  <a:pt x="904560" y="637760"/>
                  <a:pt x="910781" y="653938"/>
                  <a:pt x="910781" y="668871"/>
                </a:cubicBezTo>
                <a:lnTo>
                  <a:pt x="910781" y="673848"/>
                </a:lnTo>
                <a:cubicBezTo>
                  <a:pt x="910781" y="712425"/>
                  <a:pt x="879675" y="742291"/>
                  <a:pt x="842348" y="742291"/>
                </a:cubicBezTo>
                <a:lnTo>
                  <a:pt x="754007" y="742291"/>
                </a:lnTo>
                <a:lnTo>
                  <a:pt x="312303" y="718648"/>
                </a:lnTo>
                <a:lnTo>
                  <a:pt x="312303" y="744780"/>
                </a:lnTo>
                <a:cubicBezTo>
                  <a:pt x="312303" y="774646"/>
                  <a:pt x="286174" y="799535"/>
                  <a:pt x="256313" y="799535"/>
                </a:cubicBezTo>
                <a:lnTo>
                  <a:pt x="169216" y="799535"/>
                </a:lnTo>
                <a:cubicBezTo>
                  <a:pt x="158018" y="799535"/>
                  <a:pt x="149308" y="797046"/>
                  <a:pt x="140599" y="792068"/>
                </a:cubicBezTo>
                <a:lnTo>
                  <a:pt x="140599" y="829401"/>
                </a:lnTo>
                <a:cubicBezTo>
                  <a:pt x="140599" y="845578"/>
                  <a:pt x="128156" y="856778"/>
                  <a:pt x="113225" y="856778"/>
                </a:cubicBezTo>
                <a:lnTo>
                  <a:pt x="12442" y="856778"/>
                </a:lnTo>
                <a:cubicBezTo>
                  <a:pt x="4977" y="856778"/>
                  <a:pt x="0" y="850556"/>
                  <a:pt x="0" y="844334"/>
                </a:cubicBezTo>
                <a:cubicBezTo>
                  <a:pt x="0" y="836867"/>
                  <a:pt x="4977" y="830645"/>
                  <a:pt x="12442" y="830645"/>
                </a:cubicBezTo>
                <a:lnTo>
                  <a:pt x="42304" y="830645"/>
                </a:lnTo>
                <a:lnTo>
                  <a:pt x="42304" y="171103"/>
                </a:lnTo>
                <a:lnTo>
                  <a:pt x="12442" y="171103"/>
                </a:lnTo>
                <a:cubicBezTo>
                  <a:pt x="4977" y="171103"/>
                  <a:pt x="0" y="164881"/>
                  <a:pt x="0" y="157415"/>
                </a:cubicBezTo>
                <a:cubicBezTo>
                  <a:pt x="0" y="149948"/>
                  <a:pt x="4977" y="143726"/>
                  <a:pt x="12442" y="143726"/>
                </a:cubicBezTo>
                <a:lnTo>
                  <a:pt x="113225" y="143726"/>
                </a:lnTo>
                <a:cubicBezTo>
                  <a:pt x="128156" y="143726"/>
                  <a:pt x="140599" y="156170"/>
                  <a:pt x="140599" y="171103"/>
                </a:cubicBezTo>
                <a:lnTo>
                  <a:pt x="140599" y="209680"/>
                </a:lnTo>
                <a:cubicBezTo>
                  <a:pt x="149308" y="204703"/>
                  <a:pt x="158018" y="202214"/>
                  <a:pt x="169216" y="202214"/>
                </a:cubicBezTo>
                <a:lnTo>
                  <a:pt x="256313" y="202214"/>
                </a:lnTo>
                <a:cubicBezTo>
                  <a:pt x="286174" y="202214"/>
                  <a:pt x="312303" y="225858"/>
                  <a:pt x="312303" y="256968"/>
                </a:cubicBezTo>
                <a:lnTo>
                  <a:pt x="312303" y="284345"/>
                </a:lnTo>
                <a:lnTo>
                  <a:pt x="355851" y="283101"/>
                </a:lnTo>
                <a:cubicBezTo>
                  <a:pt x="367050" y="281857"/>
                  <a:pt x="375759" y="275635"/>
                  <a:pt x="379492" y="266924"/>
                </a:cubicBezTo>
                <a:cubicBezTo>
                  <a:pt x="398155" y="229591"/>
                  <a:pt x="436727" y="137504"/>
                  <a:pt x="430506" y="81505"/>
                </a:cubicBezTo>
                <a:cubicBezTo>
                  <a:pt x="423040" y="49150"/>
                  <a:pt x="434238" y="30484"/>
                  <a:pt x="444192" y="19284"/>
                </a:cubicBezTo>
                <a:cubicBezTo>
                  <a:pt x="453524" y="10573"/>
                  <a:pt x="465655" y="4662"/>
                  <a:pt x="479497" y="186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F1473A19-65EC-B144-B4A8-3C1370489F7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D80BBEA2-E7F9-6348-AB4F-63F229575E92}"/>
              </a:ext>
            </a:extLst>
          </p:cNvPr>
          <p:cNvSpPr txBox="1"/>
          <p:nvPr/>
        </p:nvSpPr>
        <p:spPr>
          <a:xfrm>
            <a:off x="4484207" y="10960822"/>
            <a:ext cx="584122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38FE2618-BA22-884F-9BE3-D9018126F8C2}"/>
              </a:ext>
            </a:extLst>
          </p:cNvPr>
          <p:cNvSpPr txBox="1"/>
          <p:nvPr/>
        </p:nvSpPr>
        <p:spPr>
          <a:xfrm>
            <a:off x="4484207" y="11642164"/>
            <a:ext cx="584122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09B80833-7AFC-B14A-8B2A-67349B738EFB}"/>
              </a:ext>
            </a:extLst>
          </p:cNvPr>
          <p:cNvSpPr txBox="1"/>
          <p:nvPr/>
        </p:nvSpPr>
        <p:spPr>
          <a:xfrm>
            <a:off x="15972406" y="10960822"/>
            <a:ext cx="584122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2F5D7A8-2003-2140-86CA-62E58245D2B6}"/>
              </a:ext>
            </a:extLst>
          </p:cNvPr>
          <p:cNvSpPr txBox="1"/>
          <p:nvPr/>
        </p:nvSpPr>
        <p:spPr>
          <a:xfrm>
            <a:off x="15972406" y="11643194"/>
            <a:ext cx="584122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EE714A3C-DB2A-8C46-A23C-261F7801C221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</p:spTree>
    <p:extLst>
      <p:ext uri="{BB962C8B-B14F-4D97-AF65-F5344CB8AC3E}">
        <p14:creationId xmlns:p14="http://schemas.microsoft.com/office/powerpoint/2010/main" val="209055282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0BC572DD-D1AB-D04E-8C40-30D3E200BB98}"/>
              </a:ext>
            </a:extLst>
          </p:cNvPr>
          <p:cNvGrpSpPr/>
          <p:nvPr/>
        </p:nvGrpSpPr>
        <p:grpSpPr>
          <a:xfrm>
            <a:off x="4416335" y="6217438"/>
            <a:ext cx="15546235" cy="6754564"/>
            <a:chOff x="4416335" y="6217438"/>
            <a:chExt cx="15546235" cy="6754564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BEDB340-0E0E-754B-8939-51FB53A8B37A}"/>
                </a:ext>
              </a:extLst>
            </p:cNvPr>
            <p:cNvSpPr/>
            <p:nvPr/>
          </p:nvSpPr>
          <p:spPr>
            <a:xfrm>
              <a:off x="4416335" y="12955800"/>
              <a:ext cx="15546235" cy="162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80" h="14">
                  <a:moveTo>
                    <a:pt x="12473" y="14"/>
                  </a:moveTo>
                  <a:lnTo>
                    <a:pt x="6" y="14"/>
                  </a:ln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lnTo>
                    <a:pt x="12473" y="0"/>
                  </a:lnTo>
                  <a:cubicBezTo>
                    <a:pt x="12476" y="0"/>
                    <a:pt x="12480" y="3"/>
                    <a:pt x="12480" y="7"/>
                  </a:cubicBezTo>
                  <a:cubicBezTo>
                    <a:pt x="12480" y="11"/>
                    <a:pt x="12476" y="14"/>
                    <a:pt x="12473" y="1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1EF0F0E-1700-9A48-B395-66DAFEA754EF}"/>
                </a:ext>
              </a:extLst>
            </p:cNvPr>
            <p:cNvGrpSpPr/>
            <p:nvPr/>
          </p:nvGrpSpPr>
          <p:grpSpPr>
            <a:xfrm>
              <a:off x="4930847" y="9695252"/>
              <a:ext cx="2028149" cy="3276749"/>
              <a:chOff x="4930847" y="9695252"/>
              <a:chExt cx="2028149" cy="3276749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5055DB3-83FB-C642-90F7-F852FAE4FACC}"/>
                  </a:ext>
                </a:extLst>
              </p:cNvPr>
              <p:cNvSpPr/>
              <p:nvPr/>
            </p:nvSpPr>
            <p:spPr>
              <a:xfrm>
                <a:off x="5110241" y="11881550"/>
                <a:ext cx="1480001" cy="10817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9" h="869">
                    <a:moveTo>
                      <a:pt x="1145" y="367"/>
                    </a:moveTo>
                    <a:lnTo>
                      <a:pt x="1102" y="274"/>
                    </a:lnTo>
                    <a:lnTo>
                      <a:pt x="1163" y="151"/>
                    </a:lnTo>
                    <a:cubicBezTo>
                      <a:pt x="1174" y="130"/>
                      <a:pt x="1173" y="105"/>
                      <a:pt x="1164" y="85"/>
                    </a:cubicBezTo>
                    <a:cubicBezTo>
                      <a:pt x="1154" y="64"/>
                      <a:pt x="1135" y="48"/>
                      <a:pt x="1110" y="43"/>
                    </a:cubicBezTo>
                    <a:cubicBezTo>
                      <a:pt x="1014" y="24"/>
                      <a:pt x="849" y="0"/>
                      <a:pt x="633" y="0"/>
                    </a:cubicBezTo>
                    <a:cubicBezTo>
                      <a:pt x="379" y="-1"/>
                      <a:pt x="188" y="25"/>
                      <a:pt x="80" y="45"/>
                    </a:cubicBezTo>
                    <a:cubicBezTo>
                      <a:pt x="57" y="49"/>
                      <a:pt x="38" y="63"/>
                      <a:pt x="27" y="82"/>
                    </a:cubicBezTo>
                    <a:cubicBezTo>
                      <a:pt x="16" y="104"/>
                      <a:pt x="15" y="130"/>
                      <a:pt x="26" y="153"/>
                    </a:cubicBezTo>
                    <a:lnTo>
                      <a:pt x="87" y="274"/>
                    </a:lnTo>
                    <a:lnTo>
                      <a:pt x="44" y="367"/>
                    </a:lnTo>
                    <a:cubicBezTo>
                      <a:pt x="-15" y="497"/>
                      <a:pt x="-15" y="646"/>
                      <a:pt x="44" y="775"/>
                    </a:cubicBezTo>
                    <a:lnTo>
                      <a:pt x="87" y="869"/>
                    </a:lnTo>
                    <a:lnTo>
                      <a:pt x="1102" y="869"/>
                    </a:lnTo>
                    <a:lnTo>
                      <a:pt x="1145" y="775"/>
                    </a:lnTo>
                    <a:cubicBezTo>
                      <a:pt x="1203" y="646"/>
                      <a:pt x="1203" y="497"/>
                      <a:pt x="1145" y="3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4DFD8767-C41B-E149-A320-128FA01D699D}"/>
                  </a:ext>
                </a:extLst>
              </p:cNvPr>
              <p:cNvSpPr/>
              <p:nvPr/>
            </p:nvSpPr>
            <p:spPr>
              <a:xfrm>
                <a:off x="5101521" y="11872827"/>
                <a:ext cx="1497442" cy="1099174"/>
              </a:xfrm>
              <a:custGeom>
                <a:avLst/>
                <a:gdLst>
                  <a:gd name="connsiteX0" fmla="*/ 796639 w 1497442"/>
                  <a:gd name="connsiteY0" fmla="*/ 16201 h 1099174"/>
                  <a:gd name="connsiteX1" fmla="*/ 110792 w 1497442"/>
                  <a:gd name="connsiteY1" fmla="*/ 72216 h 1099174"/>
                  <a:gd name="connsiteX2" fmla="*/ 51045 w 1497442"/>
                  <a:gd name="connsiteY2" fmla="*/ 115783 h 1099174"/>
                  <a:gd name="connsiteX3" fmla="*/ 48556 w 1497442"/>
                  <a:gd name="connsiteY3" fmla="*/ 195448 h 1099174"/>
                  <a:gd name="connsiteX4" fmla="*/ 124484 w 1497442"/>
                  <a:gd name="connsiteY4" fmla="*/ 344821 h 1099174"/>
                  <a:gd name="connsiteX5" fmla="*/ 124484 w 1497442"/>
                  <a:gd name="connsiteY5" fmla="*/ 352290 h 1099174"/>
                  <a:gd name="connsiteX6" fmla="*/ 72205 w 1497442"/>
                  <a:gd name="connsiteY6" fmla="*/ 469299 h 1099174"/>
                  <a:gd name="connsiteX7" fmla="*/ 72205 w 1497442"/>
                  <a:gd name="connsiteY7" fmla="*/ 968453 h 1099174"/>
                  <a:gd name="connsiteX8" fmla="*/ 123239 w 1497442"/>
                  <a:gd name="connsiteY8" fmla="*/ 1081727 h 1099174"/>
                  <a:gd name="connsiteX9" fmla="*/ 1374194 w 1497442"/>
                  <a:gd name="connsiteY9" fmla="*/ 1081727 h 1099174"/>
                  <a:gd name="connsiteX10" fmla="*/ 1425228 w 1497442"/>
                  <a:gd name="connsiteY10" fmla="*/ 968453 h 1099174"/>
                  <a:gd name="connsiteX11" fmla="*/ 1425228 w 1497442"/>
                  <a:gd name="connsiteY11" fmla="*/ 469299 h 1099174"/>
                  <a:gd name="connsiteX12" fmla="*/ 1371705 w 1497442"/>
                  <a:gd name="connsiteY12" fmla="*/ 352290 h 1099174"/>
                  <a:gd name="connsiteX13" fmla="*/ 1371705 w 1497442"/>
                  <a:gd name="connsiteY13" fmla="*/ 344821 h 1099174"/>
                  <a:gd name="connsiteX14" fmla="*/ 1448878 w 1497442"/>
                  <a:gd name="connsiteY14" fmla="*/ 194204 h 1099174"/>
                  <a:gd name="connsiteX15" fmla="*/ 1450123 w 1497442"/>
                  <a:gd name="connsiteY15" fmla="*/ 118272 h 1099174"/>
                  <a:gd name="connsiteX16" fmla="*/ 1389131 w 1497442"/>
                  <a:gd name="connsiteY16" fmla="*/ 70971 h 1099174"/>
                  <a:gd name="connsiteX17" fmla="*/ 796639 w 1497442"/>
                  <a:gd name="connsiteY17" fmla="*/ 16201 h 1099174"/>
                  <a:gd name="connsiteX18" fmla="*/ 784197 w 1497442"/>
                  <a:gd name="connsiteY18" fmla="*/ 0 h 1099174"/>
                  <a:gd name="connsiteX19" fmla="*/ 796644 w 1497442"/>
                  <a:gd name="connsiteY19" fmla="*/ 0 h 1099174"/>
                  <a:gd name="connsiteX20" fmla="*/ 1392883 w 1497442"/>
                  <a:gd name="connsiteY20" fmla="*/ 53527 h 1099174"/>
                  <a:gd name="connsiteX21" fmla="*/ 1465079 w 1497442"/>
                  <a:gd name="connsiteY21" fmla="*/ 110789 h 1099174"/>
                  <a:gd name="connsiteX22" fmla="*/ 1463834 w 1497442"/>
                  <a:gd name="connsiteY22" fmla="*/ 201660 h 1099174"/>
                  <a:gd name="connsiteX23" fmla="*/ 1389148 w 1497442"/>
                  <a:gd name="connsiteY23" fmla="*/ 349794 h 1099174"/>
                  <a:gd name="connsiteX24" fmla="*/ 1441428 w 1497442"/>
                  <a:gd name="connsiteY24" fmla="*/ 461827 h 1099174"/>
                  <a:gd name="connsiteX25" fmla="*/ 1441428 w 1497442"/>
                  <a:gd name="connsiteY25" fmla="*/ 977182 h 1099174"/>
                  <a:gd name="connsiteX26" fmla="*/ 1387904 w 1497442"/>
                  <a:gd name="connsiteY26" fmla="*/ 1094195 h 1099174"/>
                  <a:gd name="connsiteX27" fmla="*/ 1380435 w 1497442"/>
                  <a:gd name="connsiteY27" fmla="*/ 1099174 h 1099174"/>
                  <a:gd name="connsiteX28" fmla="*/ 117007 w 1497442"/>
                  <a:gd name="connsiteY28" fmla="*/ 1099174 h 1099174"/>
                  <a:gd name="connsiteX29" fmla="*/ 108294 w 1497442"/>
                  <a:gd name="connsiteY29" fmla="*/ 1094195 h 1099174"/>
                  <a:gd name="connsiteX30" fmla="*/ 56014 w 1497442"/>
                  <a:gd name="connsiteY30" fmla="*/ 977182 h 1099174"/>
                  <a:gd name="connsiteX31" fmla="*/ 56014 w 1497442"/>
                  <a:gd name="connsiteY31" fmla="*/ 461827 h 1099174"/>
                  <a:gd name="connsiteX32" fmla="*/ 107049 w 1497442"/>
                  <a:gd name="connsiteY32" fmla="*/ 349794 h 1099174"/>
                  <a:gd name="connsiteX33" fmla="*/ 33609 w 1497442"/>
                  <a:gd name="connsiteY33" fmla="*/ 202905 h 1099174"/>
                  <a:gd name="connsiteX34" fmla="*/ 34853 w 1497442"/>
                  <a:gd name="connsiteY34" fmla="*/ 107054 h 1099174"/>
                  <a:gd name="connsiteX35" fmla="*/ 107049 w 1497442"/>
                  <a:gd name="connsiteY35" fmla="*/ 56017 h 1099174"/>
                  <a:gd name="connsiteX36" fmla="*/ 784197 w 1497442"/>
                  <a:gd name="connsiteY36" fmla="*/ 0 h 109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97442" h="1099174">
                    <a:moveTo>
                      <a:pt x="796639" y="16201"/>
                    </a:moveTo>
                    <a:cubicBezTo>
                      <a:pt x="486701" y="16201"/>
                      <a:pt x="252691" y="46076"/>
                      <a:pt x="110792" y="72216"/>
                    </a:cubicBezTo>
                    <a:cubicBezTo>
                      <a:pt x="84653" y="77195"/>
                      <a:pt x="63492" y="93377"/>
                      <a:pt x="51045" y="115783"/>
                    </a:cubicBezTo>
                    <a:cubicBezTo>
                      <a:pt x="36108" y="140678"/>
                      <a:pt x="36108" y="170553"/>
                      <a:pt x="48556" y="195448"/>
                    </a:cubicBezTo>
                    <a:lnTo>
                      <a:pt x="124484" y="344821"/>
                    </a:lnTo>
                    <a:cubicBezTo>
                      <a:pt x="125729" y="347311"/>
                      <a:pt x="125729" y="351045"/>
                      <a:pt x="124484" y="352290"/>
                    </a:cubicBezTo>
                    <a:lnTo>
                      <a:pt x="72205" y="469299"/>
                    </a:lnTo>
                    <a:cubicBezTo>
                      <a:pt x="-1234" y="628629"/>
                      <a:pt x="-1234" y="810366"/>
                      <a:pt x="72205" y="968453"/>
                    </a:cubicBezTo>
                    <a:lnTo>
                      <a:pt x="123239" y="1081727"/>
                    </a:lnTo>
                    <a:lnTo>
                      <a:pt x="1374194" y="1081727"/>
                    </a:lnTo>
                    <a:lnTo>
                      <a:pt x="1425228" y="968453"/>
                    </a:lnTo>
                    <a:cubicBezTo>
                      <a:pt x="1497422" y="810366"/>
                      <a:pt x="1497422" y="628629"/>
                      <a:pt x="1425228" y="469299"/>
                    </a:cubicBezTo>
                    <a:lnTo>
                      <a:pt x="1371705" y="352290"/>
                    </a:lnTo>
                    <a:cubicBezTo>
                      <a:pt x="1371705" y="351045"/>
                      <a:pt x="1371705" y="347311"/>
                      <a:pt x="1371705" y="344821"/>
                    </a:cubicBezTo>
                    <a:lnTo>
                      <a:pt x="1448878" y="194204"/>
                    </a:lnTo>
                    <a:cubicBezTo>
                      <a:pt x="1461325" y="170553"/>
                      <a:pt x="1461325" y="143168"/>
                      <a:pt x="1450123" y="118272"/>
                    </a:cubicBezTo>
                    <a:cubicBezTo>
                      <a:pt x="1437675" y="93377"/>
                      <a:pt x="1415270" y="75950"/>
                      <a:pt x="1389131" y="70971"/>
                    </a:cubicBezTo>
                    <a:cubicBezTo>
                      <a:pt x="1265902" y="46076"/>
                      <a:pt x="1063011" y="17446"/>
                      <a:pt x="796639" y="16201"/>
                    </a:cubicBezTo>
                    <a:close/>
                    <a:moveTo>
                      <a:pt x="784197" y="0"/>
                    </a:moveTo>
                    <a:cubicBezTo>
                      <a:pt x="789176" y="0"/>
                      <a:pt x="792910" y="0"/>
                      <a:pt x="796644" y="0"/>
                    </a:cubicBezTo>
                    <a:cubicBezTo>
                      <a:pt x="1064267" y="0"/>
                      <a:pt x="1268407" y="28631"/>
                      <a:pt x="1392883" y="53527"/>
                    </a:cubicBezTo>
                    <a:cubicBezTo>
                      <a:pt x="1424002" y="59751"/>
                      <a:pt x="1451386" y="80913"/>
                      <a:pt x="1465079" y="110789"/>
                    </a:cubicBezTo>
                    <a:cubicBezTo>
                      <a:pt x="1478771" y="139420"/>
                      <a:pt x="1478771" y="173030"/>
                      <a:pt x="1463834" y="201660"/>
                    </a:cubicBezTo>
                    <a:lnTo>
                      <a:pt x="1389148" y="349794"/>
                    </a:lnTo>
                    <a:lnTo>
                      <a:pt x="1441428" y="461827"/>
                    </a:lnTo>
                    <a:cubicBezTo>
                      <a:pt x="1516114" y="626143"/>
                      <a:pt x="1516114" y="812866"/>
                      <a:pt x="1441428" y="977182"/>
                    </a:cubicBezTo>
                    <a:lnTo>
                      <a:pt x="1387904" y="1094195"/>
                    </a:lnTo>
                    <a:cubicBezTo>
                      <a:pt x="1386659" y="1096684"/>
                      <a:pt x="1382925" y="1099174"/>
                      <a:pt x="1380435" y="1099174"/>
                    </a:cubicBezTo>
                    <a:lnTo>
                      <a:pt x="117007" y="1099174"/>
                    </a:lnTo>
                    <a:cubicBezTo>
                      <a:pt x="113273" y="1099174"/>
                      <a:pt x="110784" y="1096684"/>
                      <a:pt x="108294" y="1094195"/>
                    </a:cubicBezTo>
                    <a:lnTo>
                      <a:pt x="56014" y="977182"/>
                    </a:lnTo>
                    <a:cubicBezTo>
                      <a:pt x="-18672" y="812866"/>
                      <a:pt x="-18672" y="626143"/>
                      <a:pt x="56014" y="461827"/>
                    </a:cubicBezTo>
                    <a:lnTo>
                      <a:pt x="107049" y="349794"/>
                    </a:lnTo>
                    <a:lnTo>
                      <a:pt x="33609" y="202905"/>
                    </a:lnTo>
                    <a:cubicBezTo>
                      <a:pt x="18672" y="173030"/>
                      <a:pt x="18672" y="136930"/>
                      <a:pt x="34853" y="107054"/>
                    </a:cubicBezTo>
                    <a:cubicBezTo>
                      <a:pt x="51035" y="79668"/>
                      <a:pt x="75930" y="60996"/>
                      <a:pt x="107049" y="56017"/>
                    </a:cubicBezTo>
                    <a:cubicBezTo>
                      <a:pt x="247707" y="29876"/>
                      <a:pt x="479231" y="0"/>
                      <a:pt x="784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A8F2F696-DFB0-5142-B604-5360E383E691}"/>
                  </a:ext>
                </a:extLst>
              </p:cNvPr>
              <p:cNvSpPr/>
              <p:nvPr/>
            </p:nvSpPr>
            <p:spPr>
              <a:xfrm>
                <a:off x="5209904" y="12213047"/>
                <a:ext cx="1280674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9" h="15">
                    <a:moveTo>
                      <a:pt x="1022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1022" y="0"/>
                    </a:lnTo>
                    <a:cubicBezTo>
                      <a:pt x="1026" y="0"/>
                      <a:pt x="1029" y="4"/>
                      <a:pt x="1029" y="8"/>
                    </a:cubicBezTo>
                    <a:cubicBezTo>
                      <a:pt x="1029" y="11"/>
                      <a:pt x="1026" y="15"/>
                      <a:pt x="102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059AAABD-3401-C843-A492-B64CEB0611D9}"/>
                  </a:ext>
                </a:extLst>
              </p:cNvPr>
              <p:cNvSpPr/>
              <p:nvPr/>
            </p:nvSpPr>
            <p:spPr>
              <a:xfrm>
                <a:off x="5653406" y="12018533"/>
                <a:ext cx="219725" cy="206977"/>
              </a:xfrm>
              <a:custGeom>
                <a:avLst/>
                <a:gdLst>
                  <a:gd name="connsiteX0" fmla="*/ 99113 w 219725"/>
                  <a:gd name="connsiteY0" fmla="*/ 18796 h 206977"/>
                  <a:gd name="connsiteX1" fmla="*/ 43432 w 219725"/>
                  <a:gd name="connsiteY1" fmla="*/ 39828 h 206977"/>
                  <a:gd name="connsiteX2" fmla="*/ 18684 w 219725"/>
                  <a:gd name="connsiteY2" fmla="*/ 97977 h 206977"/>
                  <a:gd name="connsiteX3" fmla="*/ 45906 w 219725"/>
                  <a:gd name="connsiteY3" fmla="*/ 161073 h 206977"/>
                  <a:gd name="connsiteX4" fmla="*/ 199340 w 219725"/>
                  <a:gd name="connsiteY4" fmla="*/ 182106 h 206977"/>
                  <a:gd name="connsiteX5" fmla="*/ 157270 w 219725"/>
                  <a:gd name="connsiteY5" fmla="*/ 47251 h 206977"/>
                  <a:gd name="connsiteX6" fmla="*/ 104063 w 219725"/>
                  <a:gd name="connsiteY6" fmla="*/ 18796 h 206977"/>
                  <a:gd name="connsiteX7" fmla="*/ 99113 w 219725"/>
                  <a:gd name="connsiteY7" fmla="*/ 18796 h 206977"/>
                  <a:gd name="connsiteX8" fmla="*/ 106533 w 219725"/>
                  <a:gd name="connsiteY8" fmla="*/ 103 h 206977"/>
                  <a:gd name="connsiteX9" fmla="*/ 170948 w 219725"/>
                  <a:gd name="connsiteY9" fmla="*/ 36027 h 206977"/>
                  <a:gd name="connsiteX10" fmla="*/ 211827 w 219725"/>
                  <a:gd name="connsiteY10" fmla="*/ 195828 h 206977"/>
                  <a:gd name="connsiteX11" fmla="*/ 148650 w 219725"/>
                  <a:gd name="connsiteY11" fmla="*/ 206977 h 206977"/>
                  <a:gd name="connsiteX12" fmla="*/ 34685 w 219725"/>
                  <a:gd name="connsiteY12" fmla="*/ 173530 h 206977"/>
                  <a:gd name="connsiteX13" fmla="*/ 0 w 219725"/>
                  <a:gd name="connsiteY13" fmla="*/ 97966 h 206977"/>
                  <a:gd name="connsiteX14" fmla="*/ 30969 w 219725"/>
                  <a:gd name="connsiteY14" fmla="*/ 27356 h 206977"/>
                  <a:gd name="connsiteX15" fmla="*/ 106533 w 219725"/>
                  <a:gd name="connsiteY15" fmla="*/ 103 h 20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9725" h="206977">
                    <a:moveTo>
                      <a:pt x="99113" y="18796"/>
                    </a:moveTo>
                    <a:cubicBezTo>
                      <a:pt x="79315" y="18796"/>
                      <a:pt x="58280" y="26219"/>
                      <a:pt x="43432" y="39828"/>
                    </a:cubicBezTo>
                    <a:cubicBezTo>
                      <a:pt x="27346" y="55912"/>
                      <a:pt x="18684" y="75707"/>
                      <a:pt x="18684" y="97977"/>
                    </a:cubicBezTo>
                    <a:cubicBezTo>
                      <a:pt x="18684" y="120246"/>
                      <a:pt x="28583" y="142516"/>
                      <a:pt x="45906" y="161073"/>
                    </a:cubicBezTo>
                    <a:cubicBezTo>
                      <a:pt x="86740" y="199427"/>
                      <a:pt x="186967" y="192003"/>
                      <a:pt x="199340" y="182106"/>
                    </a:cubicBezTo>
                    <a:cubicBezTo>
                      <a:pt x="209239" y="174683"/>
                      <a:pt x="193154" y="91791"/>
                      <a:pt x="157270" y="47251"/>
                    </a:cubicBezTo>
                    <a:cubicBezTo>
                      <a:pt x="143659" y="29931"/>
                      <a:pt x="125098" y="20033"/>
                      <a:pt x="104063" y="18796"/>
                    </a:cubicBezTo>
                    <a:cubicBezTo>
                      <a:pt x="102826" y="18796"/>
                      <a:pt x="101588" y="18796"/>
                      <a:pt x="99113" y="18796"/>
                    </a:cubicBezTo>
                    <a:close/>
                    <a:moveTo>
                      <a:pt x="106533" y="103"/>
                    </a:moveTo>
                    <a:cubicBezTo>
                      <a:pt x="131308" y="2581"/>
                      <a:pt x="154844" y="14968"/>
                      <a:pt x="170948" y="36027"/>
                    </a:cubicBezTo>
                    <a:cubicBezTo>
                      <a:pt x="205633" y="78145"/>
                      <a:pt x="234124" y="176008"/>
                      <a:pt x="211827" y="195828"/>
                    </a:cubicBezTo>
                    <a:cubicBezTo>
                      <a:pt x="201917" y="203261"/>
                      <a:pt x="178380" y="206977"/>
                      <a:pt x="148650" y="206977"/>
                    </a:cubicBezTo>
                    <a:cubicBezTo>
                      <a:pt x="109010" y="206977"/>
                      <a:pt x="60699" y="198306"/>
                      <a:pt x="34685" y="173530"/>
                    </a:cubicBezTo>
                    <a:cubicBezTo>
                      <a:pt x="12388" y="152471"/>
                      <a:pt x="0" y="126457"/>
                      <a:pt x="0" y="97966"/>
                    </a:cubicBezTo>
                    <a:cubicBezTo>
                      <a:pt x="0" y="70713"/>
                      <a:pt x="12388" y="45937"/>
                      <a:pt x="30969" y="27356"/>
                    </a:cubicBezTo>
                    <a:cubicBezTo>
                      <a:pt x="52028" y="8774"/>
                      <a:pt x="79280" y="-1136"/>
                      <a:pt x="106533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7015A304-880D-B64D-A6EF-730239272E67}"/>
                  </a:ext>
                </a:extLst>
              </p:cNvPr>
              <p:cNvSpPr/>
              <p:nvPr/>
            </p:nvSpPr>
            <p:spPr>
              <a:xfrm>
                <a:off x="5856993" y="12014753"/>
                <a:ext cx="214094" cy="210757"/>
              </a:xfrm>
              <a:custGeom>
                <a:avLst/>
                <a:gdLst>
                  <a:gd name="connsiteX0" fmla="*/ 104759 w 214094"/>
                  <a:gd name="connsiteY0" fmla="*/ 17591 h 210757"/>
                  <a:gd name="connsiteX1" fmla="*/ 54034 w 214094"/>
                  <a:gd name="connsiteY1" fmla="*/ 49765 h 210757"/>
                  <a:gd name="connsiteX2" fmla="*/ 20630 w 214094"/>
                  <a:gd name="connsiteY2" fmla="*/ 188359 h 210757"/>
                  <a:gd name="connsiteX3" fmla="*/ 172805 w 214094"/>
                  <a:gd name="connsiteY3" fmla="*/ 157423 h 210757"/>
                  <a:gd name="connsiteX4" fmla="*/ 196312 w 214094"/>
                  <a:gd name="connsiteY4" fmla="*/ 91838 h 210757"/>
                  <a:gd name="connsiteX5" fmla="*/ 167857 w 214094"/>
                  <a:gd name="connsiteY5" fmla="*/ 36153 h 210757"/>
                  <a:gd name="connsiteX6" fmla="*/ 104759 w 214094"/>
                  <a:gd name="connsiteY6" fmla="*/ 17591 h 210757"/>
                  <a:gd name="connsiteX7" fmla="*/ 102280 w 214094"/>
                  <a:gd name="connsiteY7" fmla="*/ 1383 h 210757"/>
                  <a:gd name="connsiteX8" fmla="*/ 177834 w 214094"/>
                  <a:gd name="connsiteY8" fmla="*/ 22444 h 210757"/>
                  <a:gd name="connsiteX9" fmla="*/ 213753 w 214094"/>
                  <a:gd name="connsiteY9" fmla="*/ 90584 h 210757"/>
                  <a:gd name="connsiteX10" fmla="*/ 185266 w 214094"/>
                  <a:gd name="connsiteY10" fmla="*/ 168634 h 210757"/>
                  <a:gd name="connsiteX11" fmla="*/ 56452 w 214094"/>
                  <a:gd name="connsiteY11" fmla="*/ 210757 h 210757"/>
                  <a:gd name="connsiteX12" fmla="*/ 10625 w 214094"/>
                  <a:gd name="connsiteY12" fmla="*/ 202085 h 210757"/>
                  <a:gd name="connsiteX13" fmla="*/ 39112 w 214094"/>
                  <a:gd name="connsiteY13" fmla="*/ 39789 h 210757"/>
                  <a:gd name="connsiteX14" fmla="*/ 102280 w 214094"/>
                  <a:gd name="connsiteY14" fmla="*/ 1383 h 21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4094" h="210757">
                    <a:moveTo>
                      <a:pt x="104759" y="17591"/>
                    </a:moveTo>
                    <a:cubicBezTo>
                      <a:pt x="83727" y="21303"/>
                      <a:pt x="66406" y="32440"/>
                      <a:pt x="54034" y="49765"/>
                    </a:cubicBezTo>
                    <a:cubicBezTo>
                      <a:pt x="20630" y="98025"/>
                      <a:pt x="10732" y="180935"/>
                      <a:pt x="20630" y="188359"/>
                    </a:cubicBezTo>
                    <a:cubicBezTo>
                      <a:pt x="33002" y="197021"/>
                      <a:pt x="133215" y="198259"/>
                      <a:pt x="172805" y="157423"/>
                    </a:cubicBezTo>
                    <a:cubicBezTo>
                      <a:pt x="190126" y="137624"/>
                      <a:pt x="197549" y="115350"/>
                      <a:pt x="196312" y="91838"/>
                    </a:cubicBezTo>
                    <a:cubicBezTo>
                      <a:pt x="195075" y="70801"/>
                      <a:pt x="183940" y="49765"/>
                      <a:pt x="167857" y="36153"/>
                    </a:cubicBezTo>
                    <a:cubicBezTo>
                      <a:pt x="149299" y="22541"/>
                      <a:pt x="125792" y="15116"/>
                      <a:pt x="104759" y="17591"/>
                    </a:cubicBezTo>
                    <a:close/>
                    <a:moveTo>
                      <a:pt x="102280" y="1383"/>
                    </a:moveTo>
                    <a:cubicBezTo>
                      <a:pt x="128291" y="-3573"/>
                      <a:pt x="156778" y="5100"/>
                      <a:pt x="177834" y="22444"/>
                    </a:cubicBezTo>
                    <a:cubicBezTo>
                      <a:pt x="198890" y="39789"/>
                      <a:pt x="211276" y="64567"/>
                      <a:pt x="213753" y="90584"/>
                    </a:cubicBezTo>
                    <a:cubicBezTo>
                      <a:pt x="216230" y="119078"/>
                      <a:pt x="205083" y="146334"/>
                      <a:pt x="185266" y="168634"/>
                    </a:cubicBezTo>
                    <a:cubicBezTo>
                      <a:pt x="156778" y="199607"/>
                      <a:pt x="98564" y="210757"/>
                      <a:pt x="56452" y="210757"/>
                    </a:cubicBezTo>
                    <a:cubicBezTo>
                      <a:pt x="35396" y="210757"/>
                      <a:pt x="18056" y="208279"/>
                      <a:pt x="10625" y="202085"/>
                    </a:cubicBezTo>
                    <a:cubicBezTo>
                      <a:pt x="-14148" y="184740"/>
                      <a:pt x="8147" y="85628"/>
                      <a:pt x="39112" y="39789"/>
                    </a:cubicBezTo>
                    <a:cubicBezTo>
                      <a:pt x="55214" y="17489"/>
                      <a:pt x="76270" y="3861"/>
                      <a:pt x="102280" y="1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69BC25BE-8B36-F64D-BC08-75FC0CA2102A}"/>
                  </a:ext>
                </a:extLst>
              </p:cNvPr>
              <p:cNvSpPr/>
              <p:nvPr/>
            </p:nvSpPr>
            <p:spPr>
              <a:xfrm>
                <a:off x="5800406" y="12204320"/>
                <a:ext cx="133300" cy="352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284">
                    <a:moveTo>
                      <a:pt x="88" y="284"/>
                    </a:moveTo>
                    <a:cubicBezTo>
                      <a:pt x="88" y="284"/>
                      <a:pt x="87" y="284"/>
                      <a:pt x="86" y="284"/>
                    </a:cubicBezTo>
                    <a:cubicBezTo>
                      <a:pt x="82" y="283"/>
                      <a:pt x="80" y="279"/>
                      <a:pt x="81" y="275"/>
                    </a:cubicBezTo>
                    <a:cubicBezTo>
                      <a:pt x="116" y="136"/>
                      <a:pt x="67" y="44"/>
                      <a:pt x="51" y="18"/>
                    </a:cubicBezTo>
                    <a:cubicBezTo>
                      <a:pt x="37" y="38"/>
                      <a:pt x="6" y="94"/>
                      <a:pt x="16" y="189"/>
                    </a:cubicBezTo>
                    <a:cubicBezTo>
                      <a:pt x="16" y="192"/>
                      <a:pt x="14" y="196"/>
                      <a:pt x="9" y="196"/>
                    </a:cubicBezTo>
                    <a:cubicBezTo>
                      <a:pt x="6" y="196"/>
                      <a:pt x="2" y="194"/>
                      <a:pt x="2" y="190"/>
                    </a:cubicBezTo>
                    <a:cubicBezTo>
                      <a:pt x="-12" y="66"/>
                      <a:pt x="43" y="4"/>
                      <a:pt x="46" y="1"/>
                    </a:cubicBezTo>
                    <a:cubicBezTo>
                      <a:pt x="47" y="0"/>
                      <a:pt x="50" y="-1"/>
                      <a:pt x="52" y="0"/>
                    </a:cubicBezTo>
                    <a:cubicBezTo>
                      <a:pt x="53" y="0"/>
                      <a:pt x="55" y="0"/>
                      <a:pt x="57" y="2"/>
                    </a:cubicBezTo>
                    <a:cubicBezTo>
                      <a:pt x="60" y="6"/>
                      <a:pt x="138" y="107"/>
                      <a:pt x="95" y="279"/>
                    </a:cubicBezTo>
                    <a:cubicBezTo>
                      <a:pt x="94" y="282"/>
                      <a:pt x="91" y="284"/>
                      <a:pt x="88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5BE59C81-DA83-734D-8170-FBA83688DC42}"/>
                  </a:ext>
                </a:extLst>
              </p:cNvPr>
              <p:cNvSpPr/>
              <p:nvPr/>
            </p:nvSpPr>
            <p:spPr>
              <a:xfrm>
                <a:off x="4939568" y="10703864"/>
                <a:ext cx="930606" cy="1053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8" h="846">
                    <a:moveTo>
                      <a:pt x="735" y="535"/>
                    </a:moveTo>
                    <a:cubicBezTo>
                      <a:pt x="629" y="533"/>
                      <a:pt x="580" y="497"/>
                      <a:pt x="580" y="464"/>
                    </a:cubicBezTo>
                    <a:cubicBezTo>
                      <a:pt x="580" y="432"/>
                      <a:pt x="629" y="400"/>
                      <a:pt x="733" y="401"/>
                    </a:cubicBezTo>
                    <a:cubicBezTo>
                      <a:pt x="712" y="352"/>
                      <a:pt x="672" y="301"/>
                      <a:pt x="620" y="253"/>
                    </a:cubicBezTo>
                    <a:cubicBezTo>
                      <a:pt x="565" y="313"/>
                      <a:pt x="518" y="324"/>
                      <a:pt x="496" y="306"/>
                    </a:cubicBezTo>
                    <a:cubicBezTo>
                      <a:pt x="473" y="289"/>
                      <a:pt x="473" y="240"/>
                      <a:pt x="518" y="170"/>
                    </a:cubicBezTo>
                    <a:cubicBezTo>
                      <a:pt x="474" y="140"/>
                      <a:pt x="429" y="111"/>
                      <a:pt x="383" y="87"/>
                    </a:cubicBezTo>
                    <a:cubicBezTo>
                      <a:pt x="353" y="161"/>
                      <a:pt x="314" y="188"/>
                      <a:pt x="287" y="180"/>
                    </a:cubicBezTo>
                    <a:cubicBezTo>
                      <a:pt x="258" y="172"/>
                      <a:pt x="240" y="122"/>
                      <a:pt x="262" y="31"/>
                    </a:cubicBezTo>
                    <a:cubicBezTo>
                      <a:pt x="180" y="0"/>
                      <a:pt x="110" y="-10"/>
                      <a:pt x="80" y="10"/>
                    </a:cubicBezTo>
                    <a:cubicBezTo>
                      <a:pt x="40" y="37"/>
                      <a:pt x="13" y="131"/>
                      <a:pt x="3" y="246"/>
                    </a:cubicBezTo>
                    <a:cubicBezTo>
                      <a:pt x="97" y="256"/>
                      <a:pt x="138" y="292"/>
                      <a:pt x="136" y="322"/>
                    </a:cubicBezTo>
                    <a:cubicBezTo>
                      <a:pt x="133" y="352"/>
                      <a:pt x="89" y="381"/>
                      <a:pt x="0" y="379"/>
                    </a:cubicBezTo>
                    <a:cubicBezTo>
                      <a:pt x="2" y="434"/>
                      <a:pt x="7" y="489"/>
                      <a:pt x="17" y="542"/>
                    </a:cubicBezTo>
                    <a:cubicBezTo>
                      <a:pt x="116" y="514"/>
                      <a:pt x="171" y="532"/>
                      <a:pt x="180" y="563"/>
                    </a:cubicBezTo>
                    <a:cubicBezTo>
                      <a:pt x="188" y="593"/>
                      <a:pt x="153" y="640"/>
                      <a:pt x="53" y="671"/>
                    </a:cubicBezTo>
                    <a:cubicBezTo>
                      <a:pt x="61" y="692"/>
                      <a:pt x="71" y="712"/>
                      <a:pt x="80" y="731"/>
                    </a:cubicBezTo>
                    <a:cubicBezTo>
                      <a:pt x="104" y="772"/>
                      <a:pt x="139" y="802"/>
                      <a:pt x="182" y="821"/>
                    </a:cubicBezTo>
                    <a:cubicBezTo>
                      <a:pt x="218" y="721"/>
                      <a:pt x="267" y="686"/>
                      <a:pt x="297" y="697"/>
                    </a:cubicBezTo>
                    <a:cubicBezTo>
                      <a:pt x="325" y="708"/>
                      <a:pt x="342" y="758"/>
                      <a:pt x="315" y="846"/>
                    </a:cubicBezTo>
                    <a:cubicBezTo>
                      <a:pt x="378" y="844"/>
                      <a:pt x="447" y="827"/>
                      <a:pt x="517" y="793"/>
                    </a:cubicBezTo>
                    <a:cubicBezTo>
                      <a:pt x="647" y="730"/>
                      <a:pt x="731" y="638"/>
                      <a:pt x="748" y="535"/>
                    </a:cubicBezTo>
                    <a:cubicBezTo>
                      <a:pt x="744" y="535"/>
                      <a:pt x="740" y="535"/>
                      <a:pt x="735" y="5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477C37A2-3C40-754B-9FE3-D9EE3AD43129}"/>
                  </a:ext>
                </a:extLst>
              </p:cNvPr>
              <p:cNvSpPr/>
              <p:nvPr/>
            </p:nvSpPr>
            <p:spPr>
              <a:xfrm>
                <a:off x="4930847" y="10695646"/>
                <a:ext cx="948563" cy="1071251"/>
              </a:xfrm>
              <a:custGeom>
                <a:avLst/>
                <a:gdLst>
                  <a:gd name="connsiteX0" fmla="*/ 145563 w 948563"/>
                  <a:gd name="connsiteY0" fmla="*/ 17150 h 1071251"/>
                  <a:gd name="connsiteX1" fmla="*/ 113236 w 948563"/>
                  <a:gd name="connsiteY1" fmla="*/ 28139 h 1071251"/>
                  <a:gd name="connsiteX2" fmla="*/ 21174 w 948563"/>
                  <a:gd name="connsiteY2" fmla="*/ 306959 h 1071251"/>
                  <a:gd name="connsiteX3" fmla="*/ 185394 w 948563"/>
                  <a:gd name="connsiteY3" fmla="*/ 410272 h 1071251"/>
                  <a:gd name="connsiteX4" fmla="*/ 17441 w 948563"/>
                  <a:gd name="connsiteY4" fmla="*/ 489935 h 1071251"/>
                  <a:gd name="connsiteX5" fmla="*/ 37347 w 948563"/>
                  <a:gd name="connsiteY5" fmla="*/ 671666 h 1071251"/>
                  <a:gd name="connsiteX6" fmla="*/ 240134 w 948563"/>
                  <a:gd name="connsiteY6" fmla="*/ 706518 h 1071251"/>
                  <a:gd name="connsiteX7" fmla="*/ 85866 w 948563"/>
                  <a:gd name="connsiteY7" fmla="*/ 849662 h 1071251"/>
                  <a:gd name="connsiteX8" fmla="*/ 116969 w 948563"/>
                  <a:gd name="connsiteY8" fmla="*/ 913144 h 1071251"/>
                  <a:gd name="connsiteX9" fmla="*/ 230181 w 948563"/>
                  <a:gd name="connsiteY9" fmla="*/ 1018946 h 1071251"/>
                  <a:gd name="connsiteX10" fmla="*/ 335929 w 948563"/>
                  <a:gd name="connsiteY10" fmla="*/ 872068 h 1071251"/>
                  <a:gd name="connsiteX11" fmla="*/ 364543 w 948563"/>
                  <a:gd name="connsiteY11" fmla="*/ 865844 h 1071251"/>
                  <a:gd name="connsiteX12" fmla="*/ 380716 w 948563"/>
                  <a:gd name="connsiteY12" fmla="*/ 868333 h 1071251"/>
                  <a:gd name="connsiteX13" fmla="*/ 413063 w 948563"/>
                  <a:gd name="connsiteY13" fmla="*/ 1051309 h 1071251"/>
                  <a:gd name="connsiteX14" fmla="*/ 648196 w 948563"/>
                  <a:gd name="connsiteY14" fmla="*/ 987828 h 1071251"/>
                  <a:gd name="connsiteX15" fmla="*/ 929361 w 948563"/>
                  <a:gd name="connsiteY15" fmla="*/ 682868 h 1071251"/>
                  <a:gd name="connsiteX16" fmla="*/ 923141 w 948563"/>
                  <a:gd name="connsiteY16" fmla="*/ 682868 h 1071251"/>
                  <a:gd name="connsiteX17" fmla="*/ 721598 w 948563"/>
                  <a:gd name="connsiteY17" fmla="*/ 585779 h 1071251"/>
                  <a:gd name="connsiteX18" fmla="*/ 906968 w 948563"/>
                  <a:gd name="connsiteY18" fmla="*/ 498648 h 1071251"/>
                  <a:gd name="connsiteX19" fmla="*/ 780070 w 948563"/>
                  <a:gd name="connsiteY19" fmla="*/ 335588 h 1071251"/>
                  <a:gd name="connsiteX20" fmla="*/ 620826 w 948563"/>
                  <a:gd name="connsiteY20" fmla="*/ 396580 h 1071251"/>
                  <a:gd name="connsiteX21" fmla="*/ 641976 w 948563"/>
                  <a:gd name="connsiteY21" fmla="*/ 222318 h 1071251"/>
                  <a:gd name="connsiteX22" fmla="*/ 488952 w 948563"/>
                  <a:gd name="connsiteY22" fmla="*/ 127718 h 1071251"/>
                  <a:gd name="connsiteX23" fmla="*/ 363299 w 948563"/>
                  <a:gd name="connsiteY23" fmla="*/ 240988 h 1071251"/>
                  <a:gd name="connsiteX24" fmla="*/ 323488 w 948563"/>
                  <a:gd name="connsiteY24" fmla="*/ 53034 h 1071251"/>
                  <a:gd name="connsiteX25" fmla="*/ 145563 w 948563"/>
                  <a:gd name="connsiteY25" fmla="*/ 17150 h 1071251"/>
                  <a:gd name="connsiteX26" fmla="*/ 152759 w 948563"/>
                  <a:gd name="connsiteY26" fmla="*/ 311 h 1071251"/>
                  <a:gd name="connsiteX27" fmla="*/ 337167 w 948563"/>
                  <a:gd name="connsiteY27" fmla="*/ 40572 h 1071251"/>
                  <a:gd name="connsiteX28" fmla="*/ 343388 w 948563"/>
                  <a:gd name="connsiteY28" fmla="*/ 50530 h 1071251"/>
                  <a:gd name="connsiteX29" fmla="*/ 367027 w 948563"/>
                  <a:gd name="connsiteY29" fmla="*/ 224799 h 1071251"/>
                  <a:gd name="connsiteX30" fmla="*/ 477757 w 948563"/>
                  <a:gd name="connsiteY30" fmla="*/ 114014 h 1071251"/>
                  <a:gd name="connsiteX31" fmla="*/ 482733 w 948563"/>
                  <a:gd name="connsiteY31" fmla="*/ 109035 h 1071251"/>
                  <a:gd name="connsiteX32" fmla="*/ 488954 w 948563"/>
                  <a:gd name="connsiteY32" fmla="*/ 110280 h 1071251"/>
                  <a:gd name="connsiteX33" fmla="*/ 658160 w 948563"/>
                  <a:gd name="connsiteY33" fmla="*/ 213596 h 1071251"/>
                  <a:gd name="connsiteX34" fmla="*/ 660648 w 948563"/>
                  <a:gd name="connsiteY34" fmla="*/ 226044 h 1071251"/>
                  <a:gd name="connsiteX35" fmla="*/ 630788 w 948563"/>
                  <a:gd name="connsiteY35" fmla="*/ 384132 h 1071251"/>
                  <a:gd name="connsiteX36" fmla="*/ 773866 w 948563"/>
                  <a:gd name="connsiteY36" fmla="*/ 318158 h 1071251"/>
                  <a:gd name="connsiteX37" fmla="*/ 780087 w 948563"/>
                  <a:gd name="connsiteY37" fmla="*/ 315669 h 1071251"/>
                  <a:gd name="connsiteX38" fmla="*/ 786308 w 948563"/>
                  <a:gd name="connsiteY38" fmla="*/ 318158 h 1071251"/>
                  <a:gd name="connsiteX39" fmla="*/ 928142 w 948563"/>
                  <a:gd name="connsiteY39" fmla="*/ 504875 h 1071251"/>
                  <a:gd name="connsiteX40" fmla="*/ 928142 w 948563"/>
                  <a:gd name="connsiteY40" fmla="*/ 513589 h 1071251"/>
                  <a:gd name="connsiteX41" fmla="*/ 920677 w 948563"/>
                  <a:gd name="connsiteY41" fmla="*/ 517323 h 1071251"/>
                  <a:gd name="connsiteX42" fmla="*/ 739030 w 948563"/>
                  <a:gd name="connsiteY42" fmla="*/ 587031 h 1071251"/>
                  <a:gd name="connsiteX43" fmla="*/ 923165 w 948563"/>
                  <a:gd name="connsiteY43" fmla="*/ 666697 h 1071251"/>
                  <a:gd name="connsiteX44" fmla="*/ 936851 w 948563"/>
                  <a:gd name="connsiteY44" fmla="*/ 666697 h 1071251"/>
                  <a:gd name="connsiteX45" fmla="*/ 939339 w 948563"/>
                  <a:gd name="connsiteY45" fmla="*/ 666697 h 1071251"/>
                  <a:gd name="connsiteX46" fmla="*/ 946804 w 948563"/>
                  <a:gd name="connsiteY46" fmla="*/ 670431 h 1071251"/>
                  <a:gd name="connsiteX47" fmla="*/ 948048 w 948563"/>
                  <a:gd name="connsiteY47" fmla="*/ 676655 h 1071251"/>
                  <a:gd name="connsiteX48" fmla="*/ 655671 w 948563"/>
                  <a:gd name="connsiteY48" fmla="*/ 1005278 h 1071251"/>
                  <a:gd name="connsiteX49" fmla="*/ 400619 w 948563"/>
                  <a:gd name="connsiteY49" fmla="*/ 1071251 h 1071251"/>
                  <a:gd name="connsiteX50" fmla="*/ 394398 w 948563"/>
                  <a:gd name="connsiteY50" fmla="*/ 1067517 h 1071251"/>
                  <a:gd name="connsiteX51" fmla="*/ 393154 w 948563"/>
                  <a:gd name="connsiteY51" fmla="*/ 1060048 h 1071251"/>
                  <a:gd name="connsiteX52" fmla="*/ 375736 w 948563"/>
                  <a:gd name="connsiteY52" fmla="*/ 885779 h 1071251"/>
                  <a:gd name="connsiteX53" fmla="*/ 343388 w 948563"/>
                  <a:gd name="connsiteY53" fmla="*/ 888268 h 1071251"/>
                  <a:gd name="connsiteX54" fmla="*/ 243855 w 948563"/>
                  <a:gd name="connsiteY54" fmla="*/ 1035152 h 1071251"/>
                  <a:gd name="connsiteX55" fmla="*/ 238878 w 948563"/>
                  <a:gd name="connsiteY55" fmla="*/ 1040131 h 1071251"/>
                  <a:gd name="connsiteX56" fmla="*/ 232658 w 948563"/>
                  <a:gd name="connsiteY56" fmla="*/ 1040131 h 1071251"/>
                  <a:gd name="connsiteX57" fmla="*/ 100777 w 948563"/>
                  <a:gd name="connsiteY57" fmla="*/ 923122 h 1071251"/>
                  <a:gd name="connsiteX58" fmla="*/ 65941 w 948563"/>
                  <a:gd name="connsiteY58" fmla="*/ 848435 h 1071251"/>
                  <a:gd name="connsiteX59" fmla="*/ 67185 w 948563"/>
                  <a:gd name="connsiteY59" fmla="*/ 840966 h 1071251"/>
                  <a:gd name="connsiteX60" fmla="*/ 72161 w 948563"/>
                  <a:gd name="connsiteY60" fmla="*/ 837232 h 1071251"/>
                  <a:gd name="connsiteX61" fmla="*/ 223949 w 948563"/>
                  <a:gd name="connsiteY61" fmla="*/ 712754 h 1071251"/>
                  <a:gd name="connsiteX62" fmla="*/ 32348 w 948563"/>
                  <a:gd name="connsiteY62" fmla="*/ 692837 h 1071251"/>
                  <a:gd name="connsiteX63" fmla="*/ 26128 w 948563"/>
                  <a:gd name="connsiteY63" fmla="*/ 691593 h 1071251"/>
                  <a:gd name="connsiteX64" fmla="*/ 21151 w 948563"/>
                  <a:gd name="connsiteY64" fmla="*/ 685369 h 1071251"/>
                  <a:gd name="connsiteX65" fmla="*/ 0 w 948563"/>
                  <a:gd name="connsiteY65" fmla="*/ 481224 h 1071251"/>
                  <a:gd name="connsiteX66" fmla="*/ 2489 w 948563"/>
                  <a:gd name="connsiteY66" fmla="*/ 475001 h 1071251"/>
                  <a:gd name="connsiteX67" fmla="*/ 8709 w 948563"/>
                  <a:gd name="connsiteY67" fmla="*/ 472511 h 1071251"/>
                  <a:gd name="connsiteX68" fmla="*/ 167962 w 948563"/>
                  <a:gd name="connsiteY68" fmla="*/ 410272 h 1071251"/>
                  <a:gd name="connsiteX69" fmla="*/ 11198 w 948563"/>
                  <a:gd name="connsiteY69" fmla="*/ 324382 h 1071251"/>
                  <a:gd name="connsiteX70" fmla="*/ 3733 w 948563"/>
                  <a:gd name="connsiteY70" fmla="*/ 314424 h 1071251"/>
                  <a:gd name="connsiteX71" fmla="*/ 103265 w 948563"/>
                  <a:gd name="connsiteY71" fmla="*/ 14431 h 1071251"/>
                  <a:gd name="connsiteX72" fmla="*/ 152759 w 948563"/>
                  <a:gd name="connsiteY72" fmla="*/ 311 h 107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948563" h="1071251">
                    <a:moveTo>
                      <a:pt x="145563" y="17150"/>
                    </a:moveTo>
                    <a:cubicBezTo>
                      <a:pt x="132209" y="18881"/>
                      <a:pt x="121323" y="22538"/>
                      <a:pt x="113236" y="28139"/>
                    </a:cubicBezTo>
                    <a:cubicBezTo>
                      <a:pt x="69693" y="58013"/>
                      <a:pt x="34859" y="163815"/>
                      <a:pt x="21174" y="306959"/>
                    </a:cubicBezTo>
                    <a:cubicBezTo>
                      <a:pt x="139362" y="321896"/>
                      <a:pt x="189126" y="369196"/>
                      <a:pt x="185394" y="410272"/>
                    </a:cubicBezTo>
                    <a:cubicBezTo>
                      <a:pt x="182906" y="450103"/>
                      <a:pt x="129410" y="488690"/>
                      <a:pt x="17441" y="489935"/>
                    </a:cubicBezTo>
                    <a:cubicBezTo>
                      <a:pt x="19929" y="552172"/>
                      <a:pt x="27394" y="614408"/>
                      <a:pt x="37347" y="671666"/>
                    </a:cubicBezTo>
                    <a:cubicBezTo>
                      <a:pt x="160512" y="638058"/>
                      <a:pt x="228937" y="664197"/>
                      <a:pt x="240134" y="706518"/>
                    </a:cubicBezTo>
                    <a:cubicBezTo>
                      <a:pt x="252575" y="747594"/>
                      <a:pt x="209032" y="808586"/>
                      <a:pt x="85866" y="849662"/>
                    </a:cubicBezTo>
                    <a:cubicBezTo>
                      <a:pt x="94575" y="873312"/>
                      <a:pt x="105772" y="894473"/>
                      <a:pt x="116969" y="913144"/>
                    </a:cubicBezTo>
                    <a:cubicBezTo>
                      <a:pt x="143095" y="959199"/>
                      <a:pt x="180417" y="995296"/>
                      <a:pt x="230181" y="1018946"/>
                    </a:cubicBezTo>
                    <a:cubicBezTo>
                      <a:pt x="258795" y="941773"/>
                      <a:pt x="296118" y="890739"/>
                      <a:pt x="335929" y="872068"/>
                    </a:cubicBezTo>
                    <a:cubicBezTo>
                      <a:pt x="345882" y="868333"/>
                      <a:pt x="354590" y="865844"/>
                      <a:pt x="364543" y="865844"/>
                    </a:cubicBezTo>
                    <a:cubicBezTo>
                      <a:pt x="369519" y="865844"/>
                      <a:pt x="375740" y="865844"/>
                      <a:pt x="380716" y="868333"/>
                    </a:cubicBezTo>
                    <a:cubicBezTo>
                      <a:pt x="418039" y="882025"/>
                      <a:pt x="441677" y="943017"/>
                      <a:pt x="413063" y="1051309"/>
                    </a:cubicBezTo>
                    <a:cubicBezTo>
                      <a:pt x="488952" y="1047575"/>
                      <a:pt x="569818" y="1026414"/>
                      <a:pt x="648196" y="987828"/>
                    </a:cubicBezTo>
                    <a:cubicBezTo>
                      <a:pt x="804952" y="911899"/>
                      <a:pt x="904479" y="803607"/>
                      <a:pt x="929361" y="682868"/>
                    </a:cubicBezTo>
                    <a:cubicBezTo>
                      <a:pt x="928117" y="682868"/>
                      <a:pt x="925629" y="682868"/>
                      <a:pt x="923141" y="682868"/>
                    </a:cubicBezTo>
                    <a:cubicBezTo>
                      <a:pt x="826102" y="681624"/>
                      <a:pt x="720354" y="649261"/>
                      <a:pt x="721598" y="585779"/>
                    </a:cubicBezTo>
                    <a:cubicBezTo>
                      <a:pt x="721598" y="542214"/>
                      <a:pt x="780070" y="499893"/>
                      <a:pt x="906968" y="498648"/>
                    </a:cubicBezTo>
                    <a:cubicBezTo>
                      <a:pt x="883330" y="447614"/>
                      <a:pt x="841031" y="392846"/>
                      <a:pt x="780070" y="335588"/>
                    </a:cubicBezTo>
                    <a:cubicBezTo>
                      <a:pt x="705425" y="412762"/>
                      <a:pt x="648196" y="417740"/>
                      <a:pt x="620826" y="396580"/>
                    </a:cubicBezTo>
                    <a:cubicBezTo>
                      <a:pt x="592212" y="375420"/>
                      <a:pt x="582259" y="316917"/>
                      <a:pt x="641976" y="222318"/>
                    </a:cubicBezTo>
                    <a:cubicBezTo>
                      <a:pt x="593456" y="188710"/>
                      <a:pt x="542448" y="157591"/>
                      <a:pt x="488952" y="127718"/>
                    </a:cubicBezTo>
                    <a:cubicBezTo>
                      <a:pt x="447897" y="226052"/>
                      <a:pt x="395645" y="249702"/>
                      <a:pt x="363299" y="240988"/>
                    </a:cubicBezTo>
                    <a:cubicBezTo>
                      <a:pt x="323488" y="229786"/>
                      <a:pt x="297362" y="167549"/>
                      <a:pt x="323488" y="53034"/>
                    </a:cubicBezTo>
                    <a:cubicBezTo>
                      <a:pt x="247910" y="24094"/>
                      <a:pt x="185627" y="11958"/>
                      <a:pt x="145563" y="17150"/>
                    </a:cubicBezTo>
                    <a:close/>
                    <a:moveTo>
                      <a:pt x="152759" y="311"/>
                    </a:moveTo>
                    <a:cubicBezTo>
                      <a:pt x="210729" y="-3074"/>
                      <a:pt x="288645" y="21900"/>
                      <a:pt x="337167" y="40572"/>
                    </a:cubicBezTo>
                    <a:cubicBezTo>
                      <a:pt x="342144" y="41817"/>
                      <a:pt x="343388" y="46796"/>
                      <a:pt x="343388" y="50530"/>
                    </a:cubicBezTo>
                    <a:cubicBezTo>
                      <a:pt x="316016" y="157581"/>
                      <a:pt x="337167" y="216086"/>
                      <a:pt x="367027" y="224799"/>
                    </a:cubicBezTo>
                    <a:cubicBezTo>
                      <a:pt x="395642" y="233513"/>
                      <a:pt x="441676" y="202393"/>
                      <a:pt x="477757" y="114014"/>
                    </a:cubicBezTo>
                    <a:cubicBezTo>
                      <a:pt x="477757" y="112769"/>
                      <a:pt x="479001" y="110280"/>
                      <a:pt x="482733" y="109035"/>
                    </a:cubicBezTo>
                    <a:cubicBezTo>
                      <a:pt x="485222" y="107790"/>
                      <a:pt x="486466" y="109035"/>
                      <a:pt x="488954" y="110280"/>
                    </a:cubicBezTo>
                    <a:cubicBezTo>
                      <a:pt x="548674" y="141399"/>
                      <a:pt x="604661" y="177498"/>
                      <a:pt x="658160" y="213596"/>
                    </a:cubicBezTo>
                    <a:cubicBezTo>
                      <a:pt x="661892" y="217331"/>
                      <a:pt x="663136" y="222310"/>
                      <a:pt x="660648" y="226044"/>
                    </a:cubicBezTo>
                    <a:cubicBezTo>
                      <a:pt x="607149" y="309445"/>
                      <a:pt x="607149" y="366705"/>
                      <a:pt x="630788" y="384132"/>
                    </a:cubicBezTo>
                    <a:cubicBezTo>
                      <a:pt x="653183" y="401558"/>
                      <a:pt x="707926" y="389111"/>
                      <a:pt x="773866" y="318158"/>
                    </a:cubicBezTo>
                    <a:cubicBezTo>
                      <a:pt x="775110" y="316913"/>
                      <a:pt x="777599" y="315669"/>
                      <a:pt x="780087" y="315669"/>
                    </a:cubicBezTo>
                    <a:cubicBezTo>
                      <a:pt x="782575" y="315669"/>
                      <a:pt x="785064" y="315669"/>
                      <a:pt x="786308" y="318158"/>
                    </a:cubicBezTo>
                    <a:cubicBezTo>
                      <a:pt x="855981" y="382887"/>
                      <a:pt x="904503" y="446371"/>
                      <a:pt x="928142" y="504875"/>
                    </a:cubicBezTo>
                    <a:cubicBezTo>
                      <a:pt x="929386" y="507365"/>
                      <a:pt x="929386" y="511099"/>
                      <a:pt x="928142" y="513589"/>
                    </a:cubicBezTo>
                    <a:cubicBezTo>
                      <a:pt x="925653" y="516078"/>
                      <a:pt x="923165" y="517323"/>
                      <a:pt x="920677" y="517323"/>
                    </a:cubicBezTo>
                    <a:cubicBezTo>
                      <a:pt x="802482" y="516078"/>
                      <a:pt x="740274" y="550932"/>
                      <a:pt x="739030" y="587031"/>
                    </a:cubicBezTo>
                    <a:cubicBezTo>
                      <a:pt x="739030" y="618150"/>
                      <a:pt x="787552" y="664207"/>
                      <a:pt x="923165" y="666697"/>
                    </a:cubicBezTo>
                    <a:cubicBezTo>
                      <a:pt x="928142" y="666697"/>
                      <a:pt x="931874" y="666697"/>
                      <a:pt x="936851" y="666697"/>
                    </a:cubicBezTo>
                    <a:lnTo>
                      <a:pt x="939339" y="666697"/>
                    </a:lnTo>
                    <a:cubicBezTo>
                      <a:pt x="941827" y="666697"/>
                      <a:pt x="944316" y="667942"/>
                      <a:pt x="946804" y="670431"/>
                    </a:cubicBezTo>
                    <a:cubicBezTo>
                      <a:pt x="948048" y="671676"/>
                      <a:pt x="949292" y="675410"/>
                      <a:pt x="948048" y="676655"/>
                    </a:cubicBezTo>
                    <a:cubicBezTo>
                      <a:pt x="926898" y="807357"/>
                      <a:pt x="822388" y="923122"/>
                      <a:pt x="655671" y="1005278"/>
                    </a:cubicBezTo>
                    <a:cubicBezTo>
                      <a:pt x="571069" y="1046355"/>
                      <a:pt x="482733" y="1068761"/>
                      <a:pt x="400619" y="1071251"/>
                    </a:cubicBezTo>
                    <a:cubicBezTo>
                      <a:pt x="398131" y="1071251"/>
                      <a:pt x="395642" y="1070006"/>
                      <a:pt x="394398" y="1067517"/>
                    </a:cubicBezTo>
                    <a:cubicBezTo>
                      <a:pt x="393154" y="1065027"/>
                      <a:pt x="391910" y="1062538"/>
                      <a:pt x="393154" y="1060048"/>
                    </a:cubicBezTo>
                    <a:cubicBezTo>
                      <a:pt x="424258" y="955486"/>
                      <a:pt x="405596" y="895737"/>
                      <a:pt x="375736" y="885779"/>
                    </a:cubicBezTo>
                    <a:cubicBezTo>
                      <a:pt x="365783" y="883289"/>
                      <a:pt x="354585" y="883289"/>
                      <a:pt x="343388" y="888268"/>
                    </a:cubicBezTo>
                    <a:cubicBezTo>
                      <a:pt x="307307" y="905695"/>
                      <a:pt x="269982" y="959221"/>
                      <a:pt x="243855" y="1035152"/>
                    </a:cubicBezTo>
                    <a:cubicBezTo>
                      <a:pt x="242611" y="1036397"/>
                      <a:pt x="241367" y="1038887"/>
                      <a:pt x="238878" y="1040131"/>
                    </a:cubicBezTo>
                    <a:cubicBezTo>
                      <a:pt x="236390" y="1041376"/>
                      <a:pt x="233902" y="1041376"/>
                      <a:pt x="232658" y="1040131"/>
                    </a:cubicBezTo>
                    <a:cubicBezTo>
                      <a:pt x="175426" y="1013991"/>
                      <a:pt x="130637" y="975403"/>
                      <a:pt x="100777" y="923122"/>
                    </a:cubicBezTo>
                    <a:cubicBezTo>
                      <a:pt x="89580" y="900716"/>
                      <a:pt x="77138" y="875820"/>
                      <a:pt x="65941" y="848435"/>
                    </a:cubicBezTo>
                    <a:cubicBezTo>
                      <a:pt x="65941" y="845946"/>
                      <a:pt x="65941" y="843456"/>
                      <a:pt x="67185" y="840966"/>
                    </a:cubicBezTo>
                    <a:cubicBezTo>
                      <a:pt x="67185" y="839722"/>
                      <a:pt x="69673" y="837232"/>
                      <a:pt x="72161" y="837232"/>
                    </a:cubicBezTo>
                    <a:cubicBezTo>
                      <a:pt x="185380" y="801133"/>
                      <a:pt x="233902" y="747608"/>
                      <a:pt x="223949" y="712754"/>
                    </a:cubicBezTo>
                    <a:cubicBezTo>
                      <a:pt x="213995" y="677900"/>
                      <a:pt x="144323" y="660473"/>
                      <a:pt x="32348" y="692837"/>
                    </a:cubicBezTo>
                    <a:cubicBezTo>
                      <a:pt x="29860" y="692837"/>
                      <a:pt x="27372" y="692837"/>
                      <a:pt x="26128" y="691593"/>
                    </a:cubicBezTo>
                    <a:cubicBezTo>
                      <a:pt x="23639" y="690348"/>
                      <a:pt x="22395" y="687858"/>
                      <a:pt x="21151" y="685369"/>
                    </a:cubicBezTo>
                    <a:cubicBezTo>
                      <a:pt x="9954" y="621885"/>
                      <a:pt x="2489" y="553422"/>
                      <a:pt x="0" y="481224"/>
                    </a:cubicBezTo>
                    <a:cubicBezTo>
                      <a:pt x="0" y="478735"/>
                      <a:pt x="1244" y="477490"/>
                      <a:pt x="2489" y="475001"/>
                    </a:cubicBezTo>
                    <a:cubicBezTo>
                      <a:pt x="3733" y="473756"/>
                      <a:pt x="6221" y="472511"/>
                      <a:pt x="8709" y="472511"/>
                    </a:cubicBezTo>
                    <a:cubicBezTo>
                      <a:pt x="114463" y="475001"/>
                      <a:pt x="165473" y="441392"/>
                      <a:pt x="167962" y="410272"/>
                    </a:cubicBezTo>
                    <a:cubicBezTo>
                      <a:pt x="171694" y="376663"/>
                      <a:pt x="123172" y="336830"/>
                      <a:pt x="11198" y="324382"/>
                    </a:cubicBezTo>
                    <a:cubicBezTo>
                      <a:pt x="7465" y="324382"/>
                      <a:pt x="2489" y="319403"/>
                      <a:pt x="3733" y="314424"/>
                    </a:cubicBezTo>
                    <a:cubicBezTo>
                      <a:pt x="16174" y="161316"/>
                      <a:pt x="53499" y="49285"/>
                      <a:pt x="103265" y="14431"/>
                    </a:cubicBezTo>
                    <a:cubicBezTo>
                      <a:pt x="116329" y="5718"/>
                      <a:pt x="133436" y="1439"/>
                      <a:pt x="15275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F73B9803-06B6-2448-8F54-E219EEC3F913}"/>
                  </a:ext>
                </a:extLst>
              </p:cNvPr>
              <p:cNvSpPr/>
              <p:nvPr/>
            </p:nvSpPr>
            <p:spPr>
              <a:xfrm>
                <a:off x="5325763" y="9704388"/>
                <a:ext cx="891987" cy="10829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7" h="870">
                    <a:moveTo>
                      <a:pt x="687" y="666"/>
                    </a:moveTo>
                    <a:cubicBezTo>
                      <a:pt x="585" y="638"/>
                      <a:pt x="548" y="591"/>
                      <a:pt x="556" y="560"/>
                    </a:cubicBezTo>
                    <a:cubicBezTo>
                      <a:pt x="564" y="530"/>
                      <a:pt x="619" y="510"/>
                      <a:pt x="717" y="537"/>
                    </a:cubicBezTo>
                    <a:cubicBezTo>
                      <a:pt x="711" y="485"/>
                      <a:pt x="684" y="426"/>
                      <a:pt x="647" y="368"/>
                    </a:cubicBezTo>
                    <a:cubicBezTo>
                      <a:pt x="580" y="411"/>
                      <a:pt x="532" y="410"/>
                      <a:pt x="515" y="389"/>
                    </a:cubicBezTo>
                    <a:cubicBezTo>
                      <a:pt x="497" y="367"/>
                      <a:pt x="509" y="319"/>
                      <a:pt x="569" y="264"/>
                    </a:cubicBezTo>
                    <a:cubicBezTo>
                      <a:pt x="536" y="224"/>
                      <a:pt x="499" y="185"/>
                      <a:pt x="461" y="151"/>
                    </a:cubicBezTo>
                    <a:cubicBezTo>
                      <a:pt x="414" y="214"/>
                      <a:pt x="370" y="230"/>
                      <a:pt x="346" y="216"/>
                    </a:cubicBezTo>
                    <a:cubicBezTo>
                      <a:pt x="321" y="201"/>
                      <a:pt x="315" y="149"/>
                      <a:pt x="360" y="68"/>
                    </a:cubicBezTo>
                    <a:cubicBezTo>
                      <a:pt x="288" y="18"/>
                      <a:pt x="225" y="-10"/>
                      <a:pt x="191" y="3"/>
                    </a:cubicBezTo>
                    <a:cubicBezTo>
                      <a:pt x="145" y="19"/>
                      <a:pt x="97" y="102"/>
                      <a:pt x="59" y="209"/>
                    </a:cubicBezTo>
                    <a:cubicBezTo>
                      <a:pt x="146" y="242"/>
                      <a:pt x="177" y="287"/>
                      <a:pt x="167" y="315"/>
                    </a:cubicBezTo>
                    <a:cubicBezTo>
                      <a:pt x="157" y="342"/>
                      <a:pt x="108" y="358"/>
                      <a:pt x="23" y="335"/>
                    </a:cubicBezTo>
                    <a:cubicBezTo>
                      <a:pt x="11" y="388"/>
                      <a:pt x="4" y="442"/>
                      <a:pt x="0" y="495"/>
                    </a:cubicBezTo>
                    <a:cubicBezTo>
                      <a:pt x="101" y="493"/>
                      <a:pt x="148" y="524"/>
                      <a:pt x="150" y="555"/>
                    </a:cubicBezTo>
                    <a:cubicBezTo>
                      <a:pt x="150" y="586"/>
                      <a:pt x="104" y="622"/>
                      <a:pt x="2" y="628"/>
                    </a:cubicBezTo>
                    <a:cubicBezTo>
                      <a:pt x="5" y="650"/>
                      <a:pt x="9" y="671"/>
                      <a:pt x="14" y="691"/>
                    </a:cubicBezTo>
                    <a:cubicBezTo>
                      <a:pt x="26" y="736"/>
                      <a:pt x="52" y="774"/>
                      <a:pt x="89" y="803"/>
                    </a:cubicBezTo>
                    <a:cubicBezTo>
                      <a:pt x="147" y="716"/>
                      <a:pt x="202" y="694"/>
                      <a:pt x="229" y="713"/>
                    </a:cubicBezTo>
                    <a:cubicBezTo>
                      <a:pt x="253" y="729"/>
                      <a:pt x="256" y="782"/>
                      <a:pt x="210" y="859"/>
                    </a:cubicBezTo>
                    <a:cubicBezTo>
                      <a:pt x="270" y="873"/>
                      <a:pt x="340" y="874"/>
                      <a:pt x="414" y="858"/>
                    </a:cubicBezTo>
                    <a:cubicBezTo>
                      <a:pt x="555" y="830"/>
                      <a:pt x="658" y="763"/>
                      <a:pt x="700" y="669"/>
                    </a:cubicBezTo>
                    <a:cubicBezTo>
                      <a:pt x="695" y="668"/>
                      <a:pt x="691" y="667"/>
                      <a:pt x="687" y="6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0030C53D-A5AF-0243-A29F-8098C98AE4FF}"/>
                  </a:ext>
                </a:extLst>
              </p:cNvPr>
              <p:cNvSpPr/>
              <p:nvPr/>
            </p:nvSpPr>
            <p:spPr>
              <a:xfrm>
                <a:off x="5317043" y="9695252"/>
                <a:ext cx="909428" cy="1100832"/>
              </a:xfrm>
              <a:custGeom>
                <a:avLst/>
                <a:gdLst>
                  <a:gd name="connsiteX0" fmla="*/ 282669 w 909428"/>
                  <a:gd name="connsiteY0" fmla="*/ 18384 h 1100832"/>
                  <a:gd name="connsiteX1" fmla="*/ 248828 w 909428"/>
                  <a:gd name="connsiteY1" fmla="*/ 20349 h 1100832"/>
                  <a:gd name="connsiteX2" fmla="*/ 93326 w 909428"/>
                  <a:gd name="connsiteY2" fmla="*/ 264324 h 1100832"/>
                  <a:gd name="connsiteX3" fmla="*/ 223948 w 909428"/>
                  <a:gd name="connsiteY3" fmla="*/ 403739 h 1100832"/>
                  <a:gd name="connsiteX4" fmla="*/ 44810 w 909428"/>
                  <a:gd name="connsiteY4" fmla="*/ 437348 h 1100832"/>
                  <a:gd name="connsiteX5" fmla="*/ 17441 w 909428"/>
                  <a:gd name="connsiteY5" fmla="*/ 616595 h 1100832"/>
                  <a:gd name="connsiteX6" fmla="*/ 202800 w 909428"/>
                  <a:gd name="connsiteY6" fmla="*/ 699995 h 1100832"/>
                  <a:gd name="connsiteX7" fmla="*/ 21173 w 909428"/>
                  <a:gd name="connsiteY7" fmla="*/ 798332 h 1100832"/>
                  <a:gd name="connsiteX8" fmla="*/ 34857 w 909428"/>
                  <a:gd name="connsiteY8" fmla="*/ 866794 h 1100832"/>
                  <a:gd name="connsiteX9" fmla="*/ 116963 w 909428"/>
                  <a:gd name="connsiteY9" fmla="*/ 995006 h 1100832"/>
                  <a:gd name="connsiteX10" fmla="*/ 253804 w 909428"/>
                  <a:gd name="connsiteY10" fmla="*/ 881732 h 1100832"/>
                  <a:gd name="connsiteX11" fmla="*/ 298589 w 909428"/>
                  <a:gd name="connsiteY11" fmla="*/ 889200 h 1100832"/>
                  <a:gd name="connsiteX12" fmla="*/ 282417 w 909428"/>
                  <a:gd name="connsiteY12" fmla="*/ 1072182 h 1100832"/>
                  <a:gd name="connsiteX13" fmla="*/ 522512 w 909428"/>
                  <a:gd name="connsiteY13" fmla="*/ 1068448 h 1100832"/>
                  <a:gd name="connsiteX14" fmla="*/ 865861 w 909428"/>
                  <a:gd name="connsiteY14" fmla="*/ 846878 h 1100832"/>
                  <a:gd name="connsiteX15" fmla="*/ 860885 w 909428"/>
                  <a:gd name="connsiteY15" fmla="*/ 845633 h 1100832"/>
                  <a:gd name="connsiteX16" fmla="*/ 692943 w 909428"/>
                  <a:gd name="connsiteY16" fmla="*/ 703729 h 1100832"/>
                  <a:gd name="connsiteX17" fmla="*/ 890741 w 909428"/>
                  <a:gd name="connsiteY17" fmla="*/ 666386 h 1100832"/>
                  <a:gd name="connsiteX18" fmla="*/ 809880 w 909428"/>
                  <a:gd name="connsiteY18" fmla="*/ 479670 h 1100832"/>
                  <a:gd name="connsiteX19" fmla="*/ 641938 w 909428"/>
                  <a:gd name="connsiteY19" fmla="*/ 498342 h 1100832"/>
                  <a:gd name="connsiteX20" fmla="*/ 705383 w 909428"/>
                  <a:gd name="connsiteY20" fmla="*/ 336521 h 1100832"/>
                  <a:gd name="connsiteX21" fmla="*/ 583469 w 909428"/>
                  <a:gd name="connsiteY21" fmla="*/ 210799 h 1100832"/>
                  <a:gd name="connsiteX22" fmla="*/ 435431 w 909428"/>
                  <a:gd name="connsiteY22" fmla="*/ 285485 h 1100832"/>
                  <a:gd name="connsiteX23" fmla="*/ 444139 w 909428"/>
                  <a:gd name="connsiteY23" fmla="*/ 96280 h 1100832"/>
                  <a:gd name="connsiteX24" fmla="*/ 282669 w 909428"/>
                  <a:gd name="connsiteY24" fmla="*/ 18384 h 1100832"/>
                  <a:gd name="connsiteX25" fmla="*/ 293410 w 909428"/>
                  <a:gd name="connsiteY25" fmla="*/ 2649 h 1100832"/>
                  <a:gd name="connsiteX26" fmla="*/ 460313 w 909428"/>
                  <a:gd name="connsiteY26" fmla="*/ 87549 h 1100832"/>
                  <a:gd name="connsiteX27" fmla="*/ 464045 w 909428"/>
                  <a:gd name="connsiteY27" fmla="*/ 98753 h 1100832"/>
                  <a:gd name="connsiteX28" fmla="*/ 444139 w 909428"/>
                  <a:gd name="connsiteY28" fmla="*/ 270538 h 1100832"/>
                  <a:gd name="connsiteX29" fmla="*/ 574769 w 909428"/>
                  <a:gd name="connsiteY29" fmla="*/ 192114 h 1100832"/>
                  <a:gd name="connsiteX30" fmla="*/ 580989 w 909428"/>
                  <a:gd name="connsiteY30" fmla="*/ 188380 h 1100832"/>
                  <a:gd name="connsiteX31" fmla="*/ 588454 w 909428"/>
                  <a:gd name="connsiteY31" fmla="*/ 190869 h 1100832"/>
                  <a:gd name="connsiteX32" fmla="*/ 724059 w 909428"/>
                  <a:gd name="connsiteY32" fmla="*/ 331534 h 1100832"/>
                  <a:gd name="connsiteX33" fmla="*/ 722815 w 909428"/>
                  <a:gd name="connsiteY33" fmla="*/ 343982 h 1100832"/>
                  <a:gd name="connsiteX34" fmla="*/ 655634 w 909428"/>
                  <a:gd name="connsiteY34" fmla="*/ 487136 h 1100832"/>
                  <a:gd name="connsiteX35" fmla="*/ 808657 w 909428"/>
                  <a:gd name="connsiteY35" fmla="*/ 459750 h 1100832"/>
                  <a:gd name="connsiteX36" fmla="*/ 814878 w 909428"/>
                  <a:gd name="connsiteY36" fmla="*/ 458505 h 1100832"/>
                  <a:gd name="connsiteX37" fmla="*/ 821098 w 909428"/>
                  <a:gd name="connsiteY37" fmla="*/ 462240 h 1100832"/>
                  <a:gd name="connsiteX38" fmla="*/ 909428 w 909428"/>
                  <a:gd name="connsiteY38" fmla="*/ 676349 h 1100832"/>
                  <a:gd name="connsiteX39" fmla="*/ 906940 w 909428"/>
                  <a:gd name="connsiteY39" fmla="*/ 683818 h 1100832"/>
                  <a:gd name="connsiteX40" fmla="*/ 899476 w 909428"/>
                  <a:gd name="connsiteY40" fmla="*/ 686307 h 1100832"/>
                  <a:gd name="connsiteX41" fmla="*/ 709130 w 909428"/>
                  <a:gd name="connsiteY41" fmla="*/ 708714 h 1100832"/>
                  <a:gd name="connsiteX42" fmla="*/ 865885 w 909428"/>
                  <a:gd name="connsiteY42" fmla="*/ 829461 h 1100832"/>
                  <a:gd name="connsiteX43" fmla="*/ 878326 w 909428"/>
                  <a:gd name="connsiteY43" fmla="*/ 833196 h 1100832"/>
                  <a:gd name="connsiteX44" fmla="*/ 880814 w 909428"/>
                  <a:gd name="connsiteY44" fmla="*/ 833196 h 1100832"/>
                  <a:gd name="connsiteX45" fmla="*/ 887035 w 909428"/>
                  <a:gd name="connsiteY45" fmla="*/ 838175 h 1100832"/>
                  <a:gd name="connsiteX46" fmla="*/ 887035 w 909428"/>
                  <a:gd name="connsiteY46" fmla="*/ 845644 h 1100832"/>
                  <a:gd name="connsiteX47" fmla="*/ 526249 w 909428"/>
                  <a:gd name="connsiteY47" fmla="*/ 1087139 h 1100832"/>
                  <a:gd name="connsiteX48" fmla="*/ 391888 w 909428"/>
                  <a:gd name="connsiteY48" fmla="*/ 1100832 h 1100832"/>
                  <a:gd name="connsiteX49" fmla="*/ 267479 w 909428"/>
                  <a:gd name="connsiteY49" fmla="*/ 1087139 h 1100832"/>
                  <a:gd name="connsiteX50" fmla="*/ 261259 w 909428"/>
                  <a:gd name="connsiteY50" fmla="*/ 1080915 h 1100832"/>
                  <a:gd name="connsiteX51" fmla="*/ 262503 w 909428"/>
                  <a:gd name="connsiteY51" fmla="*/ 1073446 h 1100832"/>
                  <a:gd name="connsiteX52" fmla="*/ 288629 w 909428"/>
                  <a:gd name="connsiteY52" fmla="*/ 902906 h 1100832"/>
                  <a:gd name="connsiteX53" fmla="*/ 256282 w 909428"/>
                  <a:gd name="connsiteY53" fmla="*/ 897926 h 1100832"/>
                  <a:gd name="connsiteX54" fmla="*/ 125653 w 909428"/>
                  <a:gd name="connsiteY54" fmla="*/ 1012450 h 1100832"/>
                  <a:gd name="connsiteX55" fmla="*/ 119433 w 909428"/>
                  <a:gd name="connsiteY55" fmla="*/ 1016184 h 1100832"/>
                  <a:gd name="connsiteX56" fmla="*/ 113212 w 909428"/>
                  <a:gd name="connsiteY56" fmla="*/ 1014940 h 1100832"/>
                  <a:gd name="connsiteX57" fmla="*/ 17417 w 909428"/>
                  <a:gd name="connsiteY57" fmla="*/ 871785 h 1100832"/>
                  <a:gd name="connsiteX58" fmla="*/ 2488 w 909428"/>
                  <a:gd name="connsiteY58" fmla="*/ 790872 h 1100832"/>
                  <a:gd name="connsiteX59" fmla="*/ 4977 w 909428"/>
                  <a:gd name="connsiteY59" fmla="*/ 784648 h 1100832"/>
                  <a:gd name="connsiteX60" fmla="*/ 11197 w 909428"/>
                  <a:gd name="connsiteY60" fmla="*/ 780914 h 1100832"/>
                  <a:gd name="connsiteX61" fmla="*/ 185369 w 909428"/>
                  <a:gd name="connsiteY61" fmla="*/ 700000 h 1100832"/>
                  <a:gd name="connsiteX62" fmla="*/ 8709 w 909428"/>
                  <a:gd name="connsiteY62" fmla="*/ 634025 h 1100832"/>
                  <a:gd name="connsiteX63" fmla="*/ 2488 w 909428"/>
                  <a:gd name="connsiteY63" fmla="*/ 631535 h 1100832"/>
                  <a:gd name="connsiteX64" fmla="*/ 0 w 909428"/>
                  <a:gd name="connsiteY64" fmla="*/ 625311 h 1100832"/>
                  <a:gd name="connsiteX65" fmla="*/ 28614 w 909428"/>
                  <a:gd name="connsiteY65" fmla="*/ 424895 h 1100832"/>
                  <a:gd name="connsiteX66" fmla="*/ 33591 w 909428"/>
                  <a:gd name="connsiteY66" fmla="*/ 418671 h 1100832"/>
                  <a:gd name="connsiteX67" fmla="*/ 39811 w 909428"/>
                  <a:gd name="connsiteY67" fmla="*/ 418671 h 1100832"/>
                  <a:gd name="connsiteX68" fmla="*/ 207763 w 909428"/>
                  <a:gd name="connsiteY68" fmla="*/ 397509 h 1100832"/>
                  <a:gd name="connsiteX69" fmla="*/ 79622 w 909428"/>
                  <a:gd name="connsiteY69" fmla="*/ 276762 h 1100832"/>
                  <a:gd name="connsiteX70" fmla="*/ 73401 w 909428"/>
                  <a:gd name="connsiteY70" fmla="*/ 266803 h 1100832"/>
                  <a:gd name="connsiteX71" fmla="*/ 242597 w 909428"/>
                  <a:gd name="connsiteY71" fmla="*/ 4146 h 1100832"/>
                  <a:gd name="connsiteX72" fmla="*/ 293410 w 909428"/>
                  <a:gd name="connsiteY72" fmla="*/ 2649 h 1100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909428" h="1100832">
                    <a:moveTo>
                      <a:pt x="282669" y="18384"/>
                    </a:moveTo>
                    <a:cubicBezTo>
                      <a:pt x="269510" y="16615"/>
                      <a:pt x="258158" y="17237"/>
                      <a:pt x="248828" y="20349"/>
                    </a:cubicBezTo>
                    <a:cubicBezTo>
                      <a:pt x="200312" y="39020"/>
                      <a:pt x="140599" y="132378"/>
                      <a:pt x="93326" y="264324"/>
                    </a:cubicBezTo>
                    <a:cubicBezTo>
                      <a:pt x="201556" y="307891"/>
                      <a:pt x="237632" y="366396"/>
                      <a:pt x="223948" y="403739"/>
                    </a:cubicBezTo>
                    <a:cubicBezTo>
                      <a:pt x="211508" y="439837"/>
                      <a:pt x="150551" y="464733"/>
                      <a:pt x="44810" y="437348"/>
                    </a:cubicBezTo>
                    <a:cubicBezTo>
                      <a:pt x="31125" y="498342"/>
                      <a:pt x="22417" y="559335"/>
                      <a:pt x="17441" y="616595"/>
                    </a:cubicBezTo>
                    <a:cubicBezTo>
                      <a:pt x="144331" y="614105"/>
                      <a:pt x="201556" y="657672"/>
                      <a:pt x="202800" y="699995"/>
                    </a:cubicBezTo>
                    <a:cubicBezTo>
                      <a:pt x="205288" y="743562"/>
                      <a:pt x="149307" y="789618"/>
                      <a:pt x="21173" y="798332"/>
                    </a:cubicBezTo>
                    <a:cubicBezTo>
                      <a:pt x="24905" y="823227"/>
                      <a:pt x="28637" y="845633"/>
                      <a:pt x="34857" y="866794"/>
                    </a:cubicBezTo>
                    <a:cubicBezTo>
                      <a:pt x="48542" y="917830"/>
                      <a:pt x="75910" y="960152"/>
                      <a:pt x="116963" y="995006"/>
                    </a:cubicBezTo>
                    <a:cubicBezTo>
                      <a:pt x="162991" y="930278"/>
                      <a:pt x="211508" y="889200"/>
                      <a:pt x="253804" y="881732"/>
                    </a:cubicBezTo>
                    <a:cubicBezTo>
                      <a:pt x="271221" y="877997"/>
                      <a:pt x="286149" y="881732"/>
                      <a:pt x="298589" y="889200"/>
                    </a:cubicBezTo>
                    <a:cubicBezTo>
                      <a:pt x="329690" y="911606"/>
                      <a:pt x="337154" y="976334"/>
                      <a:pt x="282417" y="1072182"/>
                    </a:cubicBezTo>
                    <a:cubicBezTo>
                      <a:pt x="355814" y="1087119"/>
                      <a:pt x="437919" y="1085874"/>
                      <a:pt x="522512" y="1068448"/>
                    </a:cubicBezTo>
                    <a:cubicBezTo>
                      <a:pt x="691698" y="1034839"/>
                      <a:pt x="813612" y="956418"/>
                      <a:pt x="865861" y="846878"/>
                    </a:cubicBezTo>
                    <a:cubicBezTo>
                      <a:pt x="864617" y="846878"/>
                      <a:pt x="863373" y="846878"/>
                      <a:pt x="860885" y="845633"/>
                    </a:cubicBezTo>
                    <a:cubicBezTo>
                      <a:pt x="767584" y="819493"/>
                      <a:pt x="675526" y="764723"/>
                      <a:pt x="692943" y="703729"/>
                    </a:cubicBezTo>
                    <a:cubicBezTo>
                      <a:pt x="702895" y="662652"/>
                      <a:pt x="770072" y="636511"/>
                      <a:pt x="890741" y="666386"/>
                    </a:cubicBezTo>
                    <a:cubicBezTo>
                      <a:pt x="880789" y="610371"/>
                      <a:pt x="853421" y="548132"/>
                      <a:pt x="809880" y="479670"/>
                    </a:cubicBezTo>
                    <a:cubicBezTo>
                      <a:pt x="720311" y="535685"/>
                      <a:pt x="663086" y="524482"/>
                      <a:pt x="641938" y="498342"/>
                    </a:cubicBezTo>
                    <a:cubicBezTo>
                      <a:pt x="620790" y="470956"/>
                      <a:pt x="624522" y="412452"/>
                      <a:pt x="705383" y="336521"/>
                    </a:cubicBezTo>
                    <a:cubicBezTo>
                      <a:pt x="666818" y="292954"/>
                      <a:pt x="627010" y="250632"/>
                      <a:pt x="583469" y="210799"/>
                    </a:cubicBezTo>
                    <a:cubicBezTo>
                      <a:pt x="520024" y="292954"/>
                      <a:pt x="464043" y="302912"/>
                      <a:pt x="435431" y="285485"/>
                    </a:cubicBezTo>
                    <a:cubicBezTo>
                      <a:pt x="400598" y="265569"/>
                      <a:pt x="390646" y="198351"/>
                      <a:pt x="444139" y="96280"/>
                    </a:cubicBezTo>
                    <a:cubicBezTo>
                      <a:pt x="377895" y="50535"/>
                      <a:pt x="322148" y="23694"/>
                      <a:pt x="282669" y="18384"/>
                    </a:cubicBezTo>
                    <a:close/>
                    <a:moveTo>
                      <a:pt x="293410" y="2649"/>
                    </a:moveTo>
                    <a:cubicBezTo>
                      <a:pt x="349744" y="13794"/>
                      <a:pt x="418325" y="57674"/>
                      <a:pt x="460313" y="87549"/>
                    </a:cubicBezTo>
                    <a:cubicBezTo>
                      <a:pt x="464045" y="88794"/>
                      <a:pt x="465289" y="93773"/>
                      <a:pt x="464045" y="98753"/>
                    </a:cubicBezTo>
                    <a:cubicBezTo>
                      <a:pt x="410549" y="193359"/>
                      <a:pt x="416770" y="254355"/>
                      <a:pt x="444139" y="270538"/>
                    </a:cubicBezTo>
                    <a:cubicBezTo>
                      <a:pt x="467777" y="285476"/>
                      <a:pt x="520029" y="266803"/>
                      <a:pt x="574769" y="192114"/>
                    </a:cubicBezTo>
                    <a:cubicBezTo>
                      <a:pt x="577257" y="189624"/>
                      <a:pt x="579745" y="188380"/>
                      <a:pt x="580989" y="188380"/>
                    </a:cubicBezTo>
                    <a:cubicBezTo>
                      <a:pt x="583477" y="188380"/>
                      <a:pt x="587210" y="188380"/>
                      <a:pt x="588454" y="190869"/>
                    </a:cubicBezTo>
                    <a:cubicBezTo>
                      <a:pt x="636973" y="235683"/>
                      <a:pt x="683004" y="282986"/>
                      <a:pt x="724059" y="331534"/>
                    </a:cubicBezTo>
                    <a:cubicBezTo>
                      <a:pt x="726547" y="336513"/>
                      <a:pt x="726547" y="341492"/>
                      <a:pt x="722815" y="343982"/>
                    </a:cubicBezTo>
                    <a:cubicBezTo>
                      <a:pt x="651902" y="409957"/>
                      <a:pt x="638217" y="464730"/>
                      <a:pt x="655634" y="487136"/>
                    </a:cubicBezTo>
                    <a:cubicBezTo>
                      <a:pt x="673052" y="509543"/>
                      <a:pt x="729036" y="510788"/>
                      <a:pt x="808657" y="459750"/>
                    </a:cubicBezTo>
                    <a:cubicBezTo>
                      <a:pt x="809901" y="458505"/>
                      <a:pt x="812389" y="458505"/>
                      <a:pt x="814878" y="458505"/>
                    </a:cubicBezTo>
                    <a:cubicBezTo>
                      <a:pt x="817366" y="459750"/>
                      <a:pt x="819854" y="460995"/>
                      <a:pt x="821098" y="462240"/>
                    </a:cubicBezTo>
                    <a:cubicBezTo>
                      <a:pt x="870862" y="541908"/>
                      <a:pt x="900720" y="614108"/>
                      <a:pt x="909428" y="676349"/>
                    </a:cubicBezTo>
                    <a:cubicBezTo>
                      <a:pt x="909428" y="678838"/>
                      <a:pt x="909428" y="682573"/>
                      <a:pt x="906940" y="683818"/>
                    </a:cubicBezTo>
                    <a:cubicBezTo>
                      <a:pt x="904452" y="686307"/>
                      <a:pt x="901964" y="687552"/>
                      <a:pt x="899476" y="686307"/>
                    </a:cubicBezTo>
                    <a:cubicBezTo>
                      <a:pt x="786264" y="655187"/>
                      <a:pt x="717839" y="673859"/>
                      <a:pt x="709130" y="708714"/>
                    </a:cubicBezTo>
                    <a:cubicBezTo>
                      <a:pt x="700422" y="737345"/>
                      <a:pt x="736500" y="793362"/>
                      <a:pt x="865885" y="829461"/>
                    </a:cubicBezTo>
                    <a:cubicBezTo>
                      <a:pt x="869617" y="830706"/>
                      <a:pt x="874594" y="831951"/>
                      <a:pt x="878326" y="833196"/>
                    </a:cubicBezTo>
                    <a:lnTo>
                      <a:pt x="880814" y="833196"/>
                    </a:lnTo>
                    <a:cubicBezTo>
                      <a:pt x="883302" y="833196"/>
                      <a:pt x="885791" y="835686"/>
                      <a:pt x="887035" y="838175"/>
                    </a:cubicBezTo>
                    <a:cubicBezTo>
                      <a:pt x="887035" y="840665"/>
                      <a:pt x="888279" y="843154"/>
                      <a:pt x="887035" y="845644"/>
                    </a:cubicBezTo>
                    <a:cubicBezTo>
                      <a:pt x="834783" y="965147"/>
                      <a:pt x="705398" y="1049794"/>
                      <a:pt x="526249" y="1087139"/>
                    </a:cubicBezTo>
                    <a:cubicBezTo>
                      <a:pt x="480218" y="1095853"/>
                      <a:pt x="434187" y="1100832"/>
                      <a:pt x="391888" y="1100832"/>
                    </a:cubicBezTo>
                    <a:cubicBezTo>
                      <a:pt x="348345" y="1100832"/>
                      <a:pt x="306046" y="1095853"/>
                      <a:pt x="267479" y="1087139"/>
                    </a:cubicBezTo>
                    <a:cubicBezTo>
                      <a:pt x="263747" y="1085894"/>
                      <a:pt x="262503" y="1084649"/>
                      <a:pt x="261259" y="1080915"/>
                    </a:cubicBezTo>
                    <a:cubicBezTo>
                      <a:pt x="260015" y="1078425"/>
                      <a:pt x="260015" y="1075936"/>
                      <a:pt x="262503" y="1073446"/>
                    </a:cubicBezTo>
                    <a:cubicBezTo>
                      <a:pt x="315998" y="982574"/>
                      <a:pt x="314754" y="921578"/>
                      <a:pt x="288629" y="902906"/>
                    </a:cubicBezTo>
                    <a:cubicBezTo>
                      <a:pt x="279920" y="897926"/>
                      <a:pt x="269967" y="896682"/>
                      <a:pt x="256282" y="897926"/>
                    </a:cubicBezTo>
                    <a:cubicBezTo>
                      <a:pt x="217716" y="906640"/>
                      <a:pt x="170440" y="947719"/>
                      <a:pt x="125653" y="1012450"/>
                    </a:cubicBezTo>
                    <a:cubicBezTo>
                      <a:pt x="124409" y="1014940"/>
                      <a:pt x="123165" y="1016184"/>
                      <a:pt x="119433" y="1016184"/>
                    </a:cubicBezTo>
                    <a:cubicBezTo>
                      <a:pt x="116944" y="1017429"/>
                      <a:pt x="114456" y="1016184"/>
                      <a:pt x="113212" y="1014940"/>
                    </a:cubicBezTo>
                    <a:cubicBezTo>
                      <a:pt x="64693" y="976350"/>
                      <a:pt x="32347" y="927802"/>
                      <a:pt x="17417" y="871785"/>
                    </a:cubicBezTo>
                    <a:cubicBezTo>
                      <a:pt x="11197" y="846889"/>
                      <a:pt x="6221" y="819503"/>
                      <a:pt x="2488" y="790872"/>
                    </a:cubicBezTo>
                    <a:cubicBezTo>
                      <a:pt x="2488" y="788382"/>
                      <a:pt x="3733" y="787138"/>
                      <a:pt x="4977" y="784648"/>
                    </a:cubicBezTo>
                    <a:cubicBezTo>
                      <a:pt x="6221" y="783403"/>
                      <a:pt x="8709" y="780914"/>
                      <a:pt x="11197" y="780914"/>
                    </a:cubicBezTo>
                    <a:cubicBezTo>
                      <a:pt x="126897" y="775934"/>
                      <a:pt x="187857" y="736100"/>
                      <a:pt x="185369" y="700000"/>
                    </a:cubicBezTo>
                    <a:cubicBezTo>
                      <a:pt x="185369" y="665145"/>
                      <a:pt x="123165" y="631535"/>
                      <a:pt x="8709" y="634025"/>
                    </a:cubicBezTo>
                    <a:cubicBezTo>
                      <a:pt x="6221" y="634025"/>
                      <a:pt x="3733" y="634025"/>
                      <a:pt x="2488" y="631535"/>
                    </a:cubicBezTo>
                    <a:cubicBezTo>
                      <a:pt x="0" y="630290"/>
                      <a:pt x="0" y="627801"/>
                      <a:pt x="0" y="625311"/>
                    </a:cubicBezTo>
                    <a:cubicBezTo>
                      <a:pt x="3733" y="560581"/>
                      <a:pt x="13685" y="493360"/>
                      <a:pt x="28614" y="424895"/>
                    </a:cubicBezTo>
                    <a:cubicBezTo>
                      <a:pt x="29858" y="422406"/>
                      <a:pt x="31102" y="419916"/>
                      <a:pt x="33591" y="418671"/>
                    </a:cubicBezTo>
                    <a:cubicBezTo>
                      <a:pt x="34835" y="418671"/>
                      <a:pt x="37323" y="417426"/>
                      <a:pt x="39811" y="418671"/>
                    </a:cubicBezTo>
                    <a:cubicBezTo>
                      <a:pt x="140582" y="446057"/>
                      <a:pt x="197810" y="427385"/>
                      <a:pt x="207763" y="397509"/>
                    </a:cubicBezTo>
                    <a:cubicBezTo>
                      <a:pt x="218960" y="367634"/>
                      <a:pt x="182881" y="316596"/>
                      <a:pt x="79622" y="276762"/>
                    </a:cubicBezTo>
                    <a:cubicBezTo>
                      <a:pt x="74645" y="275517"/>
                      <a:pt x="72157" y="271783"/>
                      <a:pt x="73401" y="266803"/>
                    </a:cubicBezTo>
                    <a:cubicBezTo>
                      <a:pt x="124409" y="121159"/>
                      <a:pt x="186613" y="24064"/>
                      <a:pt x="242597" y="4146"/>
                    </a:cubicBezTo>
                    <a:cubicBezTo>
                      <a:pt x="257215" y="-1144"/>
                      <a:pt x="274632" y="-1066"/>
                      <a:pt x="293410" y="26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4D1D5C3B-F0BE-4C45-A2DE-E6B14C7CBB05}"/>
                  </a:ext>
                </a:extLst>
              </p:cNvPr>
              <p:cNvSpPr/>
              <p:nvPr/>
            </p:nvSpPr>
            <p:spPr>
              <a:xfrm>
                <a:off x="6032127" y="10508206"/>
                <a:ext cx="919394" cy="1043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9" h="838">
                    <a:moveTo>
                      <a:pt x="489" y="817"/>
                    </a:moveTo>
                    <a:cubicBezTo>
                      <a:pt x="446" y="721"/>
                      <a:pt x="457" y="662"/>
                      <a:pt x="486" y="649"/>
                    </a:cubicBezTo>
                    <a:cubicBezTo>
                      <a:pt x="515" y="636"/>
                      <a:pt x="564" y="665"/>
                      <a:pt x="607" y="758"/>
                    </a:cubicBezTo>
                    <a:cubicBezTo>
                      <a:pt x="643" y="718"/>
                      <a:pt x="670" y="661"/>
                      <a:pt x="691" y="595"/>
                    </a:cubicBezTo>
                    <a:cubicBezTo>
                      <a:pt x="615" y="571"/>
                      <a:pt x="585" y="534"/>
                      <a:pt x="591" y="507"/>
                    </a:cubicBezTo>
                    <a:cubicBezTo>
                      <a:pt x="597" y="479"/>
                      <a:pt x="640" y="458"/>
                      <a:pt x="722" y="469"/>
                    </a:cubicBezTo>
                    <a:cubicBezTo>
                      <a:pt x="731" y="417"/>
                      <a:pt x="736" y="364"/>
                      <a:pt x="739" y="313"/>
                    </a:cubicBezTo>
                    <a:cubicBezTo>
                      <a:pt x="660" y="318"/>
                      <a:pt x="619" y="294"/>
                      <a:pt x="615" y="267"/>
                    </a:cubicBezTo>
                    <a:cubicBezTo>
                      <a:pt x="610" y="239"/>
                      <a:pt x="647" y="201"/>
                      <a:pt x="737" y="183"/>
                    </a:cubicBezTo>
                    <a:cubicBezTo>
                      <a:pt x="729" y="96"/>
                      <a:pt x="710" y="30"/>
                      <a:pt x="679" y="12"/>
                    </a:cubicBezTo>
                    <a:cubicBezTo>
                      <a:pt x="637" y="-12"/>
                      <a:pt x="542" y="3"/>
                      <a:pt x="436" y="43"/>
                    </a:cubicBezTo>
                    <a:cubicBezTo>
                      <a:pt x="466" y="132"/>
                      <a:pt x="452" y="183"/>
                      <a:pt x="424" y="194"/>
                    </a:cubicBezTo>
                    <a:cubicBezTo>
                      <a:pt x="397" y="204"/>
                      <a:pt x="353" y="177"/>
                      <a:pt x="316" y="97"/>
                    </a:cubicBezTo>
                    <a:cubicBezTo>
                      <a:pt x="268" y="122"/>
                      <a:pt x="221" y="151"/>
                      <a:pt x="178" y="182"/>
                    </a:cubicBezTo>
                    <a:cubicBezTo>
                      <a:pt x="245" y="256"/>
                      <a:pt x="252" y="313"/>
                      <a:pt x="229" y="334"/>
                    </a:cubicBezTo>
                    <a:cubicBezTo>
                      <a:pt x="205" y="355"/>
                      <a:pt x="149" y="342"/>
                      <a:pt x="78" y="267"/>
                    </a:cubicBezTo>
                    <a:cubicBezTo>
                      <a:pt x="63" y="284"/>
                      <a:pt x="49" y="300"/>
                      <a:pt x="37" y="317"/>
                    </a:cubicBezTo>
                    <a:cubicBezTo>
                      <a:pt x="11" y="356"/>
                      <a:pt x="-1" y="400"/>
                      <a:pt x="0" y="446"/>
                    </a:cubicBezTo>
                    <a:cubicBezTo>
                      <a:pt x="104" y="435"/>
                      <a:pt x="156" y="464"/>
                      <a:pt x="159" y="496"/>
                    </a:cubicBezTo>
                    <a:cubicBezTo>
                      <a:pt x="161" y="525"/>
                      <a:pt x="123" y="561"/>
                      <a:pt x="34" y="575"/>
                    </a:cubicBezTo>
                    <a:cubicBezTo>
                      <a:pt x="62" y="630"/>
                      <a:pt x="108" y="685"/>
                      <a:pt x="166" y="732"/>
                    </a:cubicBezTo>
                    <a:cubicBezTo>
                      <a:pt x="278" y="821"/>
                      <a:pt x="396" y="856"/>
                      <a:pt x="495" y="828"/>
                    </a:cubicBezTo>
                    <a:cubicBezTo>
                      <a:pt x="493" y="825"/>
                      <a:pt x="491" y="821"/>
                      <a:pt x="489" y="8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2068D85B-D1E7-0D4F-9E05-CB0544A80C5B}"/>
                  </a:ext>
                </a:extLst>
              </p:cNvPr>
              <p:cNvSpPr/>
              <p:nvPr/>
            </p:nvSpPr>
            <p:spPr>
              <a:xfrm>
                <a:off x="6023172" y="10498399"/>
                <a:ext cx="935824" cy="1061624"/>
              </a:xfrm>
              <a:custGeom>
                <a:avLst/>
                <a:gdLst>
                  <a:gd name="connsiteX0" fmla="*/ 803112 w 935824"/>
                  <a:gd name="connsiteY0" fmla="*/ 18234 h 1061624"/>
                  <a:gd name="connsiteX1" fmla="*/ 561334 w 935824"/>
                  <a:gd name="connsiteY1" fmla="*/ 67070 h 1061624"/>
                  <a:gd name="connsiteX2" fmla="*/ 540185 w 935824"/>
                  <a:gd name="connsiteY2" fmla="*/ 257512 h 1061624"/>
                  <a:gd name="connsiteX3" fmla="*/ 398361 w 935824"/>
                  <a:gd name="connsiteY3" fmla="*/ 141753 h 1061624"/>
                  <a:gd name="connsiteX4" fmla="*/ 244096 w 935824"/>
                  <a:gd name="connsiteY4" fmla="*/ 236351 h 1061624"/>
                  <a:gd name="connsiteX5" fmla="*/ 298835 w 935824"/>
                  <a:gd name="connsiteY5" fmla="*/ 431772 h 1061624"/>
                  <a:gd name="connsiteX6" fmla="*/ 106004 w 935824"/>
                  <a:gd name="connsiteY6" fmla="*/ 354600 h 1061624"/>
                  <a:gd name="connsiteX7" fmla="*/ 62461 w 935824"/>
                  <a:gd name="connsiteY7" fmla="*/ 409367 h 1061624"/>
                  <a:gd name="connsiteX8" fmla="*/ 16430 w 935824"/>
                  <a:gd name="connsiteY8" fmla="*/ 554999 h 1061624"/>
                  <a:gd name="connsiteX9" fmla="*/ 191845 w 935824"/>
                  <a:gd name="connsiteY9" fmla="*/ 586117 h 1061624"/>
                  <a:gd name="connsiteX10" fmla="*/ 215482 w 935824"/>
                  <a:gd name="connsiteY10" fmla="*/ 625949 h 1061624"/>
                  <a:gd name="connsiteX11" fmla="*/ 64949 w 935824"/>
                  <a:gd name="connsiteY11" fmla="*/ 731750 h 1061624"/>
                  <a:gd name="connsiteX12" fmla="*/ 220458 w 935824"/>
                  <a:gd name="connsiteY12" fmla="*/ 913479 h 1061624"/>
                  <a:gd name="connsiteX13" fmla="*/ 611097 w 935824"/>
                  <a:gd name="connsiteY13" fmla="*/ 1035461 h 1061624"/>
                  <a:gd name="connsiteX14" fmla="*/ 608609 w 935824"/>
                  <a:gd name="connsiteY14" fmla="*/ 1030482 h 1061624"/>
                  <a:gd name="connsiteX15" fmla="*/ 609853 w 935824"/>
                  <a:gd name="connsiteY15" fmla="*/ 810167 h 1061624"/>
                  <a:gd name="connsiteX16" fmla="*/ 766606 w 935824"/>
                  <a:gd name="connsiteY16" fmla="*/ 937128 h 1061624"/>
                  <a:gd name="connsiteX17" fmla="*/ 857424 w 935824"/>
                  <a:gd name="connsiteY17" fmla="*/ 755399 h 1061624"/>
                  <a:gd name="connsiteX18" fmla="*/ 735504 w 935824"/>
                  <a:gd name="connsiteY18" fmla="*/ 638396 h 1061624"/>
                  <a:gd name="connsiteX19" fmla="*/ 899722 w 935824"/>
                  <a:gd name="connsiteY19" fmla="*/ 583628 h 1061624"/>
                  <a:gd name="connsiteX20" fmla="*/ 918383 w 935824"/>
                  <a:gd name="connsiteY20" fmla="*/ 409367 h 1061624"/>
                  <a:gd name="connsiteX21" fmla="*/ 765362 w 935824"/>
                  <a:gd name="connsiteY21" fmla="*/ 343397 h 1061624"/>
                  <a:gd name="connsiteX22" fmla="*/ 915895 w 935824"/>
                  <a:gd name="connsiteY22" fmla="*/ 230128 h 1061624"/>
                  <a:gd name="connsiteX23" fmla="*/ 848715 w 935824"/>
                  <a:gd name="connsiteY23" fmla="*/ 30973 h 1061624"/>
                  <a:gd name="connsiteX24" fmla="*/ 803112 w 935824"/>
                  <a:gd name="connsiteY24" fmla="*/ 18234 h 1061624"/>
                  <a:gd name="connsiteX25" fmla="*/ 807465 w 935824"/>
                  <a:gd name="connsiteY25" fmla="*/ 1218 h 1061624"/>
                  <a:gd name="connsiteX26" fmla="*/ 857444 w 935824"/>
                  <a:gd name="connsiteY26" fmla="*/ 16019 h 1061624"/>
                  <a:gd name="connsiteX27" fmla="*/ 933336 w 935824"/>
                  <a:gd name="connsiteY27" fmla="*/ 236343 h 1061624"/>
                  <a:gd name="connsiteX28" fmla="*/ 927115 w 935824"/>
                  <a:gd name="connsiteY28" fmla="*/ 245056 h 1061624"/>
                  <a:gd name="connsiteX29" fmla="*/ 782796 w 935824"/>
                  <a:gd name="connsiteY29" fmla="*/ 340903 h 1061624"/>
                  <a:gd name="connsiteX30" fmla="*/ 927115 w 935824"/>
                  <a:gd name="connsiteY30" fmla="*/ 390694 h 1061624"/>
                  <a:gd name="connsiteX31" fmla="*/ 933336 w 935824"/>
                  <a:gd name="connsiteY31" fmla="*/ 393184 h 1061624"/>
                  <a:gd name="connsiteX32" fmla="*/ 935824 w 935824"/>
                  <a:gd name="connsiteY32" fmla="*/ 400652 h 1061624"/>
                  <a:gd name="connsiteX33" fmla="*/ 914674 w 935824"/>
                  <a:gd name="connsiteY33" fmla="*/ 594836 h 1061624"/>
                  <a:gd name="connsiteX34" fmla="*/ 904721 w 935824"/>
                  <a:gd name="connsiteY34" fmla="*/ 602305 h 1061624"/>
                  <a:gd name="connsiteX35" fmla="*/ 752936 w 935824"/>
                  <a:gd name="connsiteY35" fmla="*/ 642137 h 1061624"/>
                  <a:gd name="connsiteX36" fmla="*/ 871129 w 935824"/>
                  <a:gd name="connsiteY36" fmla="*/ 741719 h 1061624"/>
                  <a:gd name="connsiteX37" fmla="*/ 877350 w 935824"/>
                  <a:gd name="connsiteY37" fmla="*/ 745453 h 1061624"/>
                  <a:gd name="connsiteX38" fmla="*/ 877350 w 935824"/>
                  <a:gd name="connsiteY38" fmla="*/ 752922 h 1061624"/>
                  <a:gd name="connsiteX39" fmla="*/ 771598 w 935824"/>
                  <a:gd name="connsiteY39" fmla="*/ 958308 h 1061624"/>
                  <a:gd name="connsiteX40" fmla="*/ 762889 w 935824"/>
                  <a:gd name="connsiteY40" fmla="*/ 960798 h 1061624"/>
                  <a:gd name="connsiteX41" fmla="*/ 756669 w 935824"/>
                  <a:gd name="connsiteY41" fmla="*/ 957063 h 1061624"/>
                  <a:gd name="connsiteX42" fmla="*/ 617325 w 935824"/>
                  <a:gd name="connsiteY42" fmla="*/ 825118 h 1061624"/>
                  <a:gd name="connsiteX43" fmla="*/ 624790 w 935824"/>
                  <a:gd name="connsiteY43" fmla="*/ 1023036 h 1061624"/>
                  <a:gd name="connsiteX44" fmla="*/ 629767 w 935824"/>
                  <a:gd name="connsiteY44" fmla="*/ 1035484 h 1061624"/>
                  <a:gd name="connsiteX45" fmla="*/ 632255 w 935824"/>
                  <a:gd name="connsiteY45" fmla="*/ 1036729 h 1061624"/>
                  <a:gd name="connsiteX46" fmla="*/ 632255 w 935824"/>
                  <a:gd name="connsiteY46" fmla="*/ 1045442 h 1061624"/>
                  <a:gd name="connsiteX47" fmla="*/ 626034 w 935824"/>
                  <a:gd name="connsiteY47" fmla="*/ 1049176 h 1061624"/>
                  <a:gd name="connsiteX48" fmla="*/ 537701 w 935824"/>
                  <a:gd name="connsiteY48" fmla="*/ 1061624 h 1061624"/>
                  <a:gd name="connsiteX49" fmla="*/ 210493 w 935824"/>
                  <a:gd name="connsiteY49" fmla="*/ 927189 h 1061624"/>
                  <a:gd name="connsiteX50" fmla="*/ 43779 w 935824"/>
                  <a:gd name="connsiteY50" fmla="*/ 729271 h 1061624"/>
                  <a:gd name="connsiteX51" fmla="*/ 43779 w 935824"/>
                  <a:gd name="connsiteY51" fmla="*/ 721802 h 1061624"/>
                  <a:gd name="connsiteX52" fmla="*/ 51244 w 935824"/>
                  <a:gd name="connsiteY52" fmla="*/ 716823 h 1061624"/>
                  <a:gd name="connsiteX53" fmla="*/ 196808 w 935824"/>
                  <a:gd name="connsiteY53" fmla="*/ 627200 h 1061624"/>
                  <a:gd name="connsiteX54" fmla="*/ 180634 w 935824"/>
                  <a:gd name="connsiteY54" fmla="*/ 599815 h 1061624"/>
                  <a:gd name="connsiteX55" fmla="*/ 8943 w 935824"/>
                  <a:gd name="connsiteY55" fmla="*/ 573675 h 1061624"/>
                  <a:gd name="connsiteX56" fmla="*/ 2723 w 935824"/>
                  <a:gd name="connsiteY56" fmla="*/ 571185 h 1061624"/>
                  <a:gd name="connsiteX57" fmla="*/ 234 w 935824"/>
                  <a:gd name="connsiteY57" fmla="*/ 564962 h 1061624"/>
                  <a:gd name="connsiteX58" fmla="*/ 48756 w 935824"/>
                  <a:gd name="connsiteY58" fmla="*/ 399407 h 1061624"/>
                  <a:gd name="connsiteX59" fmla="*/ 99765 w 935824"/>
                  <a:gd name="connsiteY59" fmla="*/ 335924 h 1061624"/>
                  <a:gd name="connsiteX60" fmla="*/ 105986 w 935824"/>
                  <a:gd name="connsiteY60" fmla="*/ 333435 h 1061624"/>
                  <a:gd name="connsiteX61" fmla="*/ 113451 w 935824"/>
                  <a:gd name="connsiteY61" fmla="*/ 335924 h 1061624"/>
                  <a:gd name="connsiteX62" fmla="*/ 287630 w 935824"/>
                  <a:gd name="connsiteY62" fmla="*/ 418079 h 1061624"/>
                  <a:gd name="connsiteX63" fmla="*/ 224179 w 935824"/>
                  <a:gd name="connsiteY63" fmla="*/ 240077 h 1061624"/>
                  <a:gd name="connsiteX64" fmla="*/ 221690 w 935824"/>
                  <a:gd name="connsiteY64" fmla="*/ 233853 h 1061624"/>
                  <a:gd name="connsiteX65" fmla="*/ 225423 w 935824"/>
                  <a:gd name="connsiteY65" fmla="*/ 227630 h 1061624"/>
                  <a:gd name="connsiteX66" fmla="*/ 398358 w 935824"/>
                  <a:gd name="connsiteY66" fmla="*/ 121824 h 1061624"/>
                  <a:gd name="connsiteX67" fmla="*/ 404578 w 935824"/>
                  <a:gd name="connsiteY67" fmla="*/ 121824 h 1061624"/>
                  <a:gd name="connsiteX68" fmla="*/ 409555 w 935824"/>
                  <a:gd name="connsiteY68" fmla="*/ 125559 h 1061624"/>
                  <a:gd name="connsiteX69" fmla="*/ 533968 w 935824"/>
                  <a:gd name="connsiteY69" fmla="*/ 241322 h 1061624"/>
                  <a:gd name="connsiteX70" fmla="*/ 542677 w 935824"/>
                  <a:gd name="connsiteY70" fmla="*/ 64565 h 1061624"/>
                  <a:gd name="connsiteX71" fmla="*/ 547654 w 935824"/>
                  <a:gd name="connsiteY71" fmla="*/ 54607 h 1061624"/>
                  <a:gd name="connsiteX72" fmla="*/ 807465 w 935824"/>
                  <a:gd name="connsiteY72" fmla="*/ 1218 h 106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935824" h="1061624">
                    <a:moveTo>
                      <a:pt x="803112" y="18234"/>
                    </a:moveTo>
                    <a:cubicBezTo>
                      <a:pt x="747012" y="13158"/>
                      <a:pt x="661171" y="30662"/>
                      <a:pt x="561334" y="67070"/>
                    </a:cubicBezTo>
                    <a:cubicBezTo>
                      <a:pt x="598656" y="179094"/>
                      <a:pt x="577507" y="243820"/>
                      <a:pt x="540185" y="257512"/>
                    </a:cubicBezTo>
                    <a:cubicBezTo>
                      <a:pt x="502863" y="271204"/>
                      <a:pt x="445635" y="241330"/>
                      <a:pt x="398361" y="141753"/>
                    </a:cubicBezTo>
                    <a:cubicBezTo>
                      <a:pt x="342377" y="171626"/>
                      <a:pt x="291370" y="201499"/>
                      <a:pt x="244096" y="236351"/>
                    </a:cubicBezTo>
                    <a:cubicBezTo>
                      <a:pt x="326204" y="332195"/>
                      <a:pt x="331181" y="403144"/>
                      <a:pt x="298835" y="431772"/>
                    </a:cubicBezTo>
                    <a:cubicBezTo>
                      <a:pt x="266489" y="460401"/>
                      <a:pt x="195577" y="447954"/>
                      <a:pt x="106004" y="354600"/>
                    </a:cubicBezTo>
                    <a:cubicBezTo>
                      <a:pt x="89831" y="373271"/>
                      <a:pt x="74902" y="391941"/>
                      <a:pt x="62461" y="409367"/>
                    </a:cubicBezTo>
                    <a:cubicBezTo>
                      <a:pt x="32603" y="452933"/>
                      <a:pt x="17674" y="501477"/>
                      <a:pt x="16430" y="554999"/>
                    </a:cubicBezTo>
                    <a:cubicBezTo>
                      <a:pt x="97295" y="548776"/>
                      <a:pt x="158255" y="558734"/>
                      <a:pt x="191845" y="586117"/>
                    </a:cubicBezTo>
                    <a:cubicBezTo>
                      <a:pt x="205529" y="598565"/>
                      <a:pt x="212994" y="611012"/>
                      <a:pt x="215482" y="625949"/>
                    </a:cubicBezTo>
                    <a:cubicBezTo>
                      <a:pt x="217970" y="664535"/>
                      <a:pt x="174428" y="711834"/>
                      <a:pt x="64949" y="731750"/>
                    </a:cubicBezTo>
                    <a:cubicBezTo>
                      <a:pt x="99783" y="797720"/>
                      <a:pt x="153278" y="859956"/>
                      <a:pt x="220458" y="913479"/>
                    </a:cubicBezTo>
                    <a:cubicBezTo>
                      <a:pt x="356062" y="1021769"/>
                      <a:pt x="494154" y="1065334"/>
                      <a:pt x="611097" y="1035461"/>
                    </a:cubicBezTo>
                    <a:cubicBezTo>
                      <a:pt x="609853" y="1032971"/>
                      <a:pt x="609853" y="1031727"/>
                      <a:pt x="608609" y="1030482"/>
                    </a:cubicBezTo>
                    <a:cubicBezTo>
                      <a:pt x="568799" y="942107"/>
                      <a:pt x="552626" y="835061"/>
                      <a:pt x="609853" y="810167"/>
                    </a:cubicBezTo>
                    <a:cubicBezTo>
                      <a:pt x="648419" y="791496"/>
                      <a:pt x="711867" y="825103"/>
                      <a:pt x="766606" y="937128"/>
                    </a:cubicBezTo>
                    <a:cubicBezTo>
                      <a:pt x="802684" y="894808"/>
                      <a:pt x="832542" y="832572"/>
                      <a:pt x="857424" y="755399"/>
                    </a:cubicBezTo>
                    <a:cubicBezTo>
                      <a:pt x="756654" y="721792"/>
                      <a:pt x="728040" y="672003"/>
                      <a:pt x="735504" y="638396"/>
                    </a:cubicBezTo>
                    <a:cubicBezTo>
                      <a:pt x="741725" y="604788"/>
                      <a:pt x="789000" y="571181"/>
                      <a:pt x="899722" y="583628"/>
                    </a:cubicBezTo>
                    <a:cubicBezTo>
                      <a:pt x="908431" y="526371"/>
                      <a:pt x="915895" y="467869"/>
                      <a:pt x="918383" y="409367"/>
                    </a:cubicBezTo>
                    <a:cubicBezTo>
                      <a:pt x="815125" y="413102"/>
                      <a:pt x="770339" y="377005"/>
                      <a:pt x="765362" y="343397"/>
                    </a:cubicBezTo>
                    <a:cubicBezTo>
                      <a:pt x="759142" y="303566"/>
                      <a:pt x="802684" y="253778"/>
                      <a:pt x="915895" y="230128"/>
                    </a:cubicBezTo>
                    <a:cubicBezTo>
                      <a:pt x="907187" y="121837"/>
                      <a:pt x="882305" y="50888"/>
                      <a:pt x="848715" y="30973"/>
                    </a:cubicBezTo>
                    <a:cubicBezTo>
                      <a:pt x="837208" y="24127"/>
                      <a:pt x="821812" y="19926"/>
                      <a:pt x="803112" y="18234"/>
                    </a:cubicBezTo>
                    <a:close/>
                    <a:moveTo>
                      <a:pt x="807465" y="1218"/>
                    </a:moveTo>
                    <a:cubicBezTo>
                      <a:pt x="827585" y="3338"/>
                      <a:pt x="844380" y="8239"/>
                      <a:pt x="857444" y="16019"/>
                    </a:cubicBezTo>
                    <a:cubicBezTo>
                      <a:pt x="910942" y="47138"/>
                      <a:pt x="928359" y="166636"/>
                      <a:pt x="933336" y="236343"/>
                    </a:cubicBezTo>
                    <a:cubicBezTo>
                      <a:pt x="934580" y="240077"/>
                      <a:pt x="932092" y="243811"/>
                      <a:pt x="927115" y="245056"/>
                    </a:cubicBezTo>
                    <a:cubicBezTo>
                      <a:pt x="820120" y="266217"/>
                      <a:pt x="776575" y="309784"/>
                      <a:pt x="782796" y="340903"/>
                    </a:cubicBezTo>
                    <a:cubicBezTo>
                      <a:pt x="786528" y="368288"/>
                      <a:pt x="833805" y="395673"/>
                      <a:pt x="927115" y="390694"/>
                    </a:cubicBezTo>
                    <a:cubicBezTo>
                      <a:pt x="929604" y="390694"/>
                      <a:pt x="932092" y="391939"/>
                      <a:pt x="933336" y="393184"/>
                    </a:cubicBezTo>
                    <a:cubicBezTo>
                      <a:pt x="935824" y="395673"/>
                      <a:pt x="935824" y="398163"/>
                      <a:pt x="935824" y="400652"/>
                    </a:cubicBezTo>
                    <a:cubicBezTo>
                      <a:pt x="933336" y="465380"/>
                      <a:pt x="925871" y="531353"/>
                      <a:pt x="914674" y="594836"/>
                    </a:cubicBezTo>
                    <a:cubicBezTo>
                      <a:pt x="914674" y="599815"/>
                      <a:pt x="909697" y="602305"/>
                      <a:pt x="904721" y="602305"/>
                    </a:cubicBezTo>
                    <a:cubicBezTo>
                      <a:pt x="808922" y="588612"/>
                      <a:pt x="757913" y="614752"/>
                      <a:pt x="752936" y="642137"/>
                    </a:cubicBezTo>
                    <a:cubicBezTo>
                      <a:pt x="746716" y="670767"/>
                      <a:pt x="781551" y="714334"/>
                      <a:pt x="871129" y="741719"/>
                    </a:cubicBezTo>
                    <a:cubicBezTo>
                      <a:pt x="873617" y="742963"/>
                      <a:pt x="874862" y="744208"/>
                      <a:pt x="877350" y="745453"/>
                    </a:cubicBezTo>
                    <a:cubicBezTo>
                      <a:pt x="877350" y="747943"/>
                      <a:pt x="878594" y="750432"/>
                      <a:pt x="877350" y="752922"/>
                    </a:cubicBezTo>
                    <a:cubicBezTo>
                      <a:pt x="848735" y="842545"/>
                      <a:pt x="812655" y="911007"/>
                      <a:pt x="771598" y="958308"/>
                    </a:cubicBezTo>
                    <a:cubicBezTo>
                      <a:pt x="769110" y="960798"/>
                      <a:pt x="765378" y="962043"/>
                      <a:pt x="762889" y="960798"/>
                    </a:cubicBezTo>
                    <a:cubicBezTo>
                      <a:pt x="760401" y="960798"/>
                      <a:pt x="757913" y="958308"/>
                      <a:pt x="756669" y="957063"/>
                    </a:cubicBezTo>
                    <a:cubicBezTo>
                      <a:pt x="708147" y="851258"/>
                      <a:pt x="649673" y="810181"/>
                      <a:pt x="617325" y="825118"/>
                    </a:cubicBezTo>
                    <a:cubicBezTo>
                      <a:pt x="589955" y="837566"/>
                      <a:pt x="570048" y="899804"/>
                      <a:pt x="624790" y="1023036"/>
                    </a:cubicBezTo>
                    <a:cubicBezTo>
                      <a:pt x="627279" y="1026771"/>
                      <a:pt x="628523" y="1031750"/>
                      <a:pt x="629767" y="1035484"/>
                    </a:cubicBezTo>
                    <a:lnTo>
                      <a:pt x="632255" y="1036729"/>
                    </a:lnTo>
                    <a:cubicBezTo>
                      <a:pt x="632255" y="1039218"/>
                      <a:pt x="632255" y="1042953"/>
                      <a:pt x="632255" y="1045442"/>
                    </a:cubicBezTo>
                    <a:cubicBezTo>
                      <a:pt x="631011" y="1046687"/>
                      <a:pt x="628523" y="1049176"/>
                      <a:pt x="626034" y="1049176"/>
                    </a:cubicBezTo>
                    <a:cubicBezTo>
                      <a:pt x="597419" y="1057890"/>
                      <a:pt x="567560" y="1061624"/>
                      <a:pt x="537701" y="1061624"/>
                    </a:cubicBezTo>
                    <a:cubicBezTo>
                      <a:pt x="434438" y="1061624"/>
                      <a:pt x="321221" y="1015568"/>
                      <a:pt x="210493" y="927189"/>
                    </a:cubicBezTo>
                    <a:cubicBezTo>
                      <a:pt x="138333" y="869930"/>
                      <a:pt x="79859" y="801467"/>
                      <a:pt x="43779" y="729271"/>
                    </a:cubicBezTo>
                    <a:cubicBezTo>
                      <a:pt x="42535" y="726781"/>
                      <a:pt x="42535" y="723047"/>
                      <a:pt x="43779" y="721802"/>
                    </a:cubicBezTo>
                    <a:cubicBezTo>
                      <a:pt x="45023" y="719313"/>
                      <a:pt x="47511" y="716823"/>
                      <a:pt x="51244" y="716823"/>
                    </a:cubicBezTo>
                    <a:cubicBezTo>
                      <a:pt x="155751" y="700641"/>
                      <a:pt x="200540" y="658319"/>
                      <a:pt x="196808" y="627200"/>
                    </a:cubicBezTo>
                    <a:cubicBezTo>
                      <a:pt x="196808" y="617242"/>
                      <a:pt x="191831" y="608529"/>
                      <a:pt x="180634" y="599815"/>
                    </a:cubicBezTo>
                    <a:cubicBezTo>
                      <a:pt x="150775" y="574920"/>
                      <a:pt x="87324" y="564962"/>
                      <a:pt x="8943" y="573675"/>
                    </a:cubicBezTo>
                    <a:cubicBezTo>
                      <a:pt x="7699" y="573675"/>
                      <a:pt x="3967" y="572430"/>
                      <a:pt x="2723" y="571185"/>
                    </a:cubicBezTo>
                    <a:cubicBezTo>
                      <a:pt x="1478" y="569941"/>
                      <a:pt x="234" y="567451"/>
                      <a:pt x="234" y="564962"/>
                    </a:cubicBezTo>
                    <a:cubicBezTo>
                      <a:pt x="-2255" y="503968"/>
                      <a:pt x="15164" y="447953"/>
                      <a:pt x="48756" y="399407"/>
                    </a:cubicBezTo>
                    <a:cubicBezTo>
                      <a:pt x="62441" y="379491"/>
                      <a:pt x="79859" y="357085"/>
                      <a:pt x="99765" y="335924"/>
                    </a:cubicBezTo>
                    <a:cubicBezTo>
                      <a:pt x="101009" y="334680"/>
                      <a:pt x="103498" y="333435"/>
                      <a:pt x="105986" y="333435"/>
                    </a:cubicBezTo>
                    <a:cubicBezTo>
                      <a:pt x="109718" y="333435"/>
                      <a:pt x="110962" y="334680"/>
                      <a:pt x="113451" y="335924"/>
                    </a:cubicBezTo>
                    <a:cubicBezTo>
                      <a:pt x="191831" y="421813"/>
                      <a:pt x="261503" y="442974"/>
                      <a:pt x="287630" y="418079"/>
                    </a:cubicBezTo>
                    <a:cubicBezTo>
                      <a:pt x="313756" y="395673"/>
                      <a:pt x="300071" y="325966"/>
                      <a:pt x="224179" y="240077"/>
                    </a:cubicBezTo>
                    <a:cubicBezTo>
                      <a:pt x="222935" y="238832"/>
                      <a:pt x="221690" y="236343"/>
                      <a:pt x="221690" y="233853"/>
                    </a:cubicBezTo>
                    <a:cubicBezTo>
                      <a:pt x="222935" y="231364"/>
                      <a:pt x="224179" y="228874"/>
                      <a:pt x="225423" y="227630"/>
                    </a:cubicBezTo>
                    <a:cubicBezTo>
                      <a:pt x="277676" y="190286"/>
                      <a:pt x="336151" y="154188"/>
                      <a:pt x="398358" y="121824"/>
                    </a:cubicBezTo>
                    <a:cubicBezTo>
                      <a:pt x="399602" y="120579"/>
                      <a:pt x="403334" y="120579"/>
                      <a:pt x="404578" y="121824"/>
                    </a:cubicBezTo>
                    <a:cubicBezTo>
                      <a:pt x="407067" y="121824"/>
                      <a:pt x="409555" y="123069"/>
                      <a:pt x="409555" y="125559"/>
                    </a:cubicBezTo>
                    <a:cubicBezTo>
                      <a:pt x="453100" y="221406"/>
                      <a:pt x="504109" y="252525"/>
                      <a:pt x="533968" y="241322"/>
                    </a:cubicBezTo>
                    <a:cubicBezTo>
                      <a:pt x="563828" y="230119"/>
                      <a:pt x="580001" y="170370"/>
                      <a:pt x="542677" y="64565"/>
                    </a:cubicBezTo>
                    <a:cubicBezTo>
                      <a:pt x="541433" y="60831"/>
                      <a:pt x="543921" y="55852"/>
                      <a:pt x="547654" y="54607"/>
                    </a:cubicBezTo>
                    <a:cubicBezTo>
                      <a:pt x="656827" y="13530"/>
                      <a:pt x="747105" y="-5142"/>
                      <a:pt x="807465" y="1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1CCC8BDA-90CA-F14B-BC4A-0F35D80626B5}"/>
                  </a:ext>
                </a:extLst>
              </p:cNvPr>
              <p:cNvSpPr/>
              <p:nvPr/>
            </p:nvSpPr>
            <p:spPr>
              <a:xfrm>
                <a:off x="5211147" y="11021652"/>
                <a:ext cx="591751" cy="867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697">
                    <a:moveTo>
                      <a:pt x="469" y="697"/>
                    </a:moveTo>
                    <a:cubicBezTo>
                      <a:pt x="467" y="697"/>
                      <a:pt x="465" y="696"/>
                      <a:pt x="464" y="695"/>
                    </a:cubicBezTo>
                    <a:cubicBezTo>
                      <a:pt x="203" y="364"/>
                      <a:pt x="3" y="13"/>
                      <a:pt x="1" y="10"/>
                    </a:cubicBezTo>
                    <a:cubicBezTo>
                      <a:pt x="-1" y="7"/>
                      <a:pt x="1" y="2"/>
                      <a:pt x="4" y="1"/>
                    </a:cubicBezTo>
                    <a:cubicBezTo>
                      <a:pt x="7" y="-1"/>
                      <a:pt x="12" y="0"/>
                      <a:pt x="14" y="3"/>
                    </a:cubicBezTo>
                    <a:cubicBezTo>
                      <a:pt x="16" y="7"/>
                      <a:pt x="214" y="357"/>
                      <a:pt x="475" y="686"/>
                    </a:cubicBezTo>
                    <a:cubicBezTo>
                      <a:pt x="477" y="689"/>
                      <a:pt x="476" y="694"/>
                      <a:pt x="474" y="696"/>
                    </a:cubicBezTo>
                    <a:cubicBezTo>
                      <a:pt x="472" y="696"/>
                      <a:pt x="470" y="697"/>
                      <a:pt x="469" y="6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9D0D04D7-2324-B047-A341-54772D214F79}"/>
                  </a:ext>
                </a:extLst>
              </p:cNvPr>
              <p:cNvSpPr/>
              <p:nvPr/>
            </p:nvSpPr>
            <p:spPr>
              <a:xfrm>
                <a:off x="6121824" y="10829733"/>
                <a:ext cx="535690" cy="10667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1" h="857">
                    <a:moveTo>
                      <a:pt x="7" y="857"/>
                    </a:moveTo>
                    <a:lnTo>
                      <a:pt x="6" y="857"/>
                    </a:lnTo>
                    <a:cubicBezTo>
                      <a:pt x="2" y="856"/>
                      <a:pt x="-1" y="852"/>
                      <a:pt x="1" y="849"/>
                    </a:cubicBezTo>
                    <a:cubicBezTo>
                      <a:pt x="1" y="844"/>
                      <a:pt x="107" y="360"/>
                      <a:pt x="420" y="2"/>
                    </a:cubicBezTo>
                    <a:cubicBezTo>
                      <a:pt x="422" y="-1"/>
                      <a:pt x="427" y="-1"/>
                      <a:pt x="429" y="1"/>
                    </a:cubicBezTo>
                    <a:cubicBezTo>
                      <a:pt x="432" y="4"/>
                      <a:pt x="433" y="8"/>
                      <a:pt x="430" y="11"/>
                    </a:cubicBezTo>
                    <a:cubicBezTo>
                      <a:pt x="120" y="366"/>
                      <a:pt x="15" y="847"/>
                      <a:pt x="14" y="852"/>
                    </a:cubicBezTo>
                    <a:cubicBezTo>
                      <a:pt x="14" y="855"/>
                      <a:pt x="10" y="857"/>
                      <a:pt x="7" y="8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36F146AA-621E-D948-8970-9DDF36AB9672}"/>
                  </a:ext>
                </a:extLst>
              </p:cNvPr>
              <p:cNvSpPr/>
              <p:nvPr/>
            </p:nvSpPr>
            <p:spPr>
              <a:xfrm>
                <a:off x="5653406" y="10072025"/>
                <a:ext cx="337610" cy="18157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1458">
                    <a:moveTo>
                      <a:pt x="249" y="1458"/>
                    </a:moveTo>
                    <a:cubicBezTo>
                      <a:pt x="248" y="1458"/>
                      <a:pt x="248" y="1458"/>
                      <a:pt x="248" y="1458"/>
                    </a:cubicBezTo>
                    <a:cubicBezTo>
                      <a:pt x="244" y="1458"/>
                      <a:pt x="241" y="1454"/>
                      <a:pt x="242" y="1451"/>
                    </a:cubicBezTo>
                    <a:cubicBezTo>
                      <a:pt x="242" y="1449"/>
                      <a:pt x="269" y="1290"/>
                      <a:pt x="252" y="1034"/>
                    </a:cubicBezTo>
                    <a:cubicBezTo>
                      <a:pt x="237" y="799"/>
                      <a:pt x="181" y="429"/>
                      <a:pt x="0" y="10"/>
                    </a:cubicBezTo>
                    <a:cubicBezTo>
                      <a:pt x="-1" y="7"/>
                      <a:pt x="0" y="3"/>
                      <a:pt x="4" y="1"/>
                    </a:cubicBezTo>
                    <a:cubicBezTo>
                      <a:pt x="7" y="-1"/>
                      <a:pt x="12" y="1"/>
                      <a:pt x="13" y="5"/>
                    </a:cubicBezTo>
                    <a:cubicBezTo>
                      <a:pt x="195" y="426"/>
                      <a:pt x="251" y="797"/>
                      <a:pt x="266" y="1034"/>
                    </a:cubicBezTo>
                    <a:cubicBezTo>
                      <a:pt x="283" y="1291"/>
                      <a:pt x="256" y="1451"/>
                      <a:pt x="256" y="1452"/>
                    </a:cubicBezTo>
                    <a:cubicBezTo>
                      <a:pt x="255" y="1456"/>
                      <a:pt x="252" y="1458"/>
                      <a:pt x="249" y="1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AAA3F1C2-86C0-CD4B-A023-3BDDD98788FA}"/>
                </a:ext>
              </a:extLst>
            </p:cNvPr>
            <p:cNvSpPr/>
            <p:nvPr/>
          </p:nvSpPr>
          <p:spPr>
            <a:xfrm>
              <a:off x="15547484" y="9603443"/>
              <a:ext cx="1426432" cy="8823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6" h="709">
                  <a:moveTo>
                    <a:pt x="1135" y="639"/>
                  </a:moveTo>
                  <a:cubicBezTo>
                    <a:pt x="1127" y="632"/>
                    <a:pt x="1117" y="627"/>
                    <a:pt x="1106" y="627"/>
                  </a:cubicBezTo>
                  <a:lnTo>
                    <a:pt x="335" y="627"/>
                  </a:lnTo>
                  <a:lnTo>
                    <a:pt x="79" y="25"/>
                  </a:lnTo>
                  <a:cubicBezTo>
                    <a:pt x="75" y="15"/>
                    <a:pt x="66" y="7"/>
                    <a:pt x="56" y="3"/>
                  </a:cubicBezTo>
                  <a:cubicBezTo>
                    <a:pt x="46" y="-1"/>
                    <a:pt x="35" y="-1"/>
                    <a:pt x="25" y="4"/>
                  </a:cubicBezTo>
                  <a:cubicBezTo>
                    <a:pt x="15" y="8"/>
                    <a:pt x="7" y="16"/>
                    <a:pt x="3" y="26"/>
                  </a:cubicBezTo>
                  <a:cubicBezTo>
                    <a:pt x="-1" y="36"/>
                    <a:pt x="-1" y="48"/>
                    <a:pt x="3" y="57"/>
                  </a:cubicBezTo>
                  <a:lnTo>
                    <a:pt x="279" y="705"/>
                  </a:lnTo>
                  <a:cubicBezTo>
                    <a:pt x="280" y="708"/>
                    <a:pt x="283" y="709"/>
                    <a:pt x="285" y="709"/>
                  </a:cubicBezTo>
                  <a:lnTo>
                    <a:pt x="1106" y="709"/>
                  </a:lnTo>
                  <a:cubicBezTo>
                    <a:pt x="1117" y="709"/>
                    <a:pt x="1127" y="705"/>
                    <a:pt x="1135" y="698"/>
                  </a:cubicBezTo>
                  <a:cubicBezTo>
                    <a:pt x="1142" y="690"/>
                    <a:pt x="1146" y="679"/>
                    <a:pt x="1146" y="668"/>
                  </a:cubicBezTo>
                  <a:cubicBezTo>
                    <a:pt x="1146" y="657"/>
                    <a:pt x="1142" y="647"/>
                    <a:pt x="1135" y="639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FEA78B7-344A-B342-BA5F-A27DCA6029C4}"/>
                </a:ext>
              </a:extLst>
            </p:cNvPr>
            <p:cNvGrpSpPr/>
            <p:nvPr/>
          </p:nvGrpSpPr>
          <p:grpSpPr>
            <a:xfrm>
              <a:off x="10551859" y="9810317"/>
              <a:ext cx="1418957" cy="675457"/>
              <a:chOff x="10551859" y="9810317"/>
              <a:chExt cx="1418957" cy="675457"/>
            </a:xfrm>
          </p:grpSpPr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D31155B3-28DC-CA45-94F4-62B167A478AC}"/>
                  </a:ext>
                </a:extLst>
              </p:cNvPr>
              <p:cNvSpPr/>
              <p:nvPr/>
            </p:nvSpPr>
            <p:spPr>
              <a:xfrm>
                <a:off x="10830917" y="9993510"/>
                <a:ext cx="671482" cy="4847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0" h="390">
                    <a:moveTo>
                      <a:pt x="0" y="390"/>
                    </a:moveTo>
                    <a:lnTo>
                      <a:pt x="540" y="390"/>
                    </a:lnTo>
                    <a:lnTo>
                      <a:pt x="54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3CDB3D4-D1D4-804A-9533-F3096CCF8370}"/>
                  </a:ext>
                </a:extLst>
              </p:cNvPr>
              <p:cNvSpPr/>
              <p:nvPr/>
            </p:nvSpPr>
            <p:spPr>
              <a:xfrm>
                <a:off x="10822193" y="9984789"/>
                <a:ext cx="688923" cy="500984"/>
              </a:xfrm>
              <a:custGeom>
                <a:avLst/>
                <a:gdLst>
                  <a:gd name="connsiteX0" fmla="*/ 17444 w 688923"/>
                  <a:gd name="connsiteY0" fmla="*/ 17444 h 500984"/>
                  <a:gd name="connsiteX1" fmla="*/ 17444 w 688923"/>
                  <a:gd name="connsiteY1" fmla="*/ 483534 h 500984"/>
                  <a:gd name="connsiteX2" fmla="*/ 671485 w 688923"/>
                  <a:gd name="connsiteY2" fmla="*/ 483534 h 500984"/>
                  <a:gd name="connsiteX3" fmla="*/ 671485 w 688923"/>
                  <a:gd name="connsiteY3" fmla="*/ 17444 h 500984"/>
                  <a:gd name="connsiteX4" fmla="*/ 8705 w 688923"/>
                  <a:gd name="connsiteY4" fmla="*/ 0 h 500984"/>
                  <a:gd name="connsiteX5" fmla="*/ 680218 w 688923"/>
                  <a:gd name="connsiteY5" fmla="*/ 0 h 500984"/>
                  <a:gd name="connsiteX6" fmla="*/ 688923 w 688923"/>
                  <a:gd name="connsiteY6" fmla="*/ 8702 h 500984"/>
                  <a:gd name="connsiteX7" fmla="*/ 688923 w 688923"/>
                  <a:gd name="connsiteY7" fmla="*/ 493525 h 500984"/>
                  <a:gd name="connsiteX8" fmla="*/ 680218 w 688923"/>
                  <a:gd name="connsiteY8" fmla="*/ 500984 h 500984"/>
                  <a:gd name="connsiteX9" fmla="*/ 8705 w 688923"/>
                  <a:gd name="connsiteY9" fmla="*/ 500984 h 500984"/>
                  <a:gd name="connsiteX10" fmla="*/ 0 w 688923"/>
                  <a:gd name="connsiteY10" fmla="*/ 493525 h 500984"/>
                  <a:gd name="connsiteX11" fmla="*/ 0 w 688923"/>
                  <a:gd name="connsiteY11" fmla="*/ 8702 h 500984"/>
                  <a:gd name="connsiteX12" fmla="*/ 8705 w 688923"/>
                  <a:gd name="connsiteY12" fmla="*/ 0 h 50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8923" h="500984">
                    <a:moveTo>
                      <a:pt x="17444" y="17444"/>
                    </a:moveTo>
                    <a:lnTo>
                      <a:pt x="17444" y="483534"/>
                    </a:lnTo>
                    <a:lnTo>
                      <a:pt x="671485" y="483534"/>
                    </a:lnTo>
                    <a:lnTo>
                      <a:pt x="671485" y="17444"/>
                    </a:lnTo>
                    <a:close/>
                    <a:moveTo>
                      <a:pt x="8705" y="0"/>
                    </a:moveTo>
                    <a:lnTo>
                      <a:pt x="680218" y="0"/>
                    </a:lnTo>
                    <a:cubicBezTo>
                      <a:pt x="686436" y="0"/>
                      <a:pt x="688923" y="3729"/>
                      <a:pt x="688923" y="8702"/>
                    </a:cubicBezTo>
                    <a:lnTo>
                      <a:pt x="688923" y="493525"/>
                    </a:lnTo>
                    <a:cubicBezTo>
                      <a:pt x="688923" y="497255"/>
                      <a:pt x="686436" y="500984"/>
                      <a:pt x="680218" y="500984"/>
                    </a:cubicBezTo>
                    <a:lnTo>
                      <a:pt x="8705" y="500984"/>
                    </a:lnTo>
                    <a:cubicBezTo>
                      <a:pt x="3731" y="500984"/>
                      <a:pt x="0" y="497255"/>
                      <a:pt x="0" y="493525"/>
                    </a:cubicBezTo>
                    <a:lnTo>
                      <a:pt x="0" y="8702"/>
                    </a:lnTo>
                    <a:cubicBezTo>
                      <a:pt x="0" y="3729"/>
                      <a:pt x="3731" y="0"/>
                      <a:pt x="87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E355810-FA7D-8845-B289-FB12B30FD186}"/>
                  </a:ext>
                </a:extLst>
              </p:cNvPr>
              <p:cNvSpPr/>
              <p:nvPr/>
            </p:nvSpPr>
            <p:spPr>
              <a:xfrm>
                <a:off x="11503644" y="9993510"/>
                <a:ext cx="458451" cy="4847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9" h="390">
                    <a:moveTo>
                      <a:pt x="331" y="0"/>
                    </a:moveTo>
                    <a:lnTo>
                      <a:pt x="166" y="0"/>
                    </a:lnTo>
                    <a:lnTo>
                      <a:pt x="0" y="0"/>
                    </a:lnTo>
                    <a:lnTo>
                      <a:pt x="0" y="195"/>
                    </a:lnTo>
                    <a:lnTo>
                      <a:pt x="0" y="390"/>
                    </a:lnTo>
                    <a:lnTo>
                      <a:pt x="166" y="390"/>
                    </a:lnTo>
                    <a:lnTo>
                      <a:pt x="331" y="390"/>
                    </a:lnTo>
                    <a:cubicBezTo>
                      <a:pt x="341" y="390"/>
                      <a:pt x="351" y="385"/>
                      <a:pt x="358" y="378"/>
                    </a:cubicBezTo>
                    <a:cubicBezTo>
                      <a:pt x="365" y="371"/>
                      <a:pt x="369" y="361"/>
                      <a:pt x="369" y="351"/>
                    </a:cubicBezTo>
                    <a:lnTo>
                      <a:pt x="369" y="195"/>
                    </a:lnTo>
                    <a:lnTo>
                      <a:pt x="369" y="39"/>
                    </a:lnTo>
                    <a:cubicBezTo>
                      <a:pt x="369" y="28"/>
                      <a:pt x="365" y="18"/>
                      <a:pt x="358" y="12"/>
                    </a:cubicBezTo>
                    <a:cubicBezTo>
                      <a:pt x="351" y="4"/>
                      <a:pt x="341" y="0"/>
                      <a:pt x="33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E5088208-C07E-C246-BF8A-B4BEDDE198E0}"/>
                  </a:ext>
                </a:extLst>
              </p:cNvPr>
              <p:cNvSpPr/>
              <p:nvPr/>
            </p:nvSpPr>
            <p:spPr>
              <a:xfrm>
                <a:off x="11494920" y="9984789"/>
                <a:ext cx="475892" cy="500984"/>
              </a:xfrm>
              <a:custGeom>
                <a:avLst/>
                <a:gdLst>
                  <a:gd name="connsiteX0" fmla="*/ 17441 w 475892"/>
                  <a:gd name="connsiteY0" fmla="*/ 17444 h 500984"/>
                  <a:gd name="connsiteX1" fmla="*/ 17441 w 475892"/>
                  <a:gd name="connsiteY1" fmla="*/ 483534 h 500984"/>
                  <a:gd name="connsiteX2" fmla="*/ 419940 w 475892"/>
                  <a:gd name="connsiteY2" fmla="*/ 483534 h 500984"/>
                  <a:gd name="connsiteX3" fmla="*/ 447270 w 475892"/>
                  <a:gd name="connsiteY3" fmla="*/ 472348 h 500984"/>
                  <a:gd name="connsiteX4" fmla="*/ 458451 w 475892"/>
                  <a:gd name="connsiteY4" fmla="*/ 445004 h 500984"/>
                  <a:gd name="connsiteX5" fmla="*/ 458451 w 475892"/>
                  <a:gd name="connsiteY5" fmla="*/ 57217 h 500984"/>
                  <a:gd name="connsiteX6" fmla="*/ 447270 w 475892"/>
                  <a:gd name="connsiteY6" fmla="*/ 28630 h 500984"/>
                  <a:gd name="connsiteX7" fmla="*/ 419940 w 475892"/>
                  <a:gd name="connsiteY7" fmla="*/ 17444 h 500984"/>
                  <a:gd name="connsiteX8" fmla="*/ 8698 w 475892"/>
                  <a:gd name="connsiteY8" fmla="*/ 0 h 500984"/>
                  <a:gd name="connsiteX9" fmla="*/ 419978 w 475892"/>
                  <a:gd name="connsiteY9" fmla="*/ 0 h 500984"/>
                  <a:gd name="connsiteX10" fmla="*/ 459739 w 475892"/>
                  <a:gd name="connsiteY10" fmla="*/ 17404 h 500984"/>
                  <a:gd name="connsiteX11" fmla="*/ 475892 w 475892"/>
                  <a:gd name="connsiteY11" fmla="*/ 57184 h 500984"/>
                  <a:gd name="connsiteX12" fmla="*/ 475892 w 475892"/>
                  <a:gd name="connsiteY12" fmla="*/ 445043 h 500984"/>
                  <a:gd name="connsiteX13" fmla="*/ 459739 w 475892"/>
                  <a:gd name="connsiteY13" fmla="*/ 484823 h 500984"/>
                  <a:gd name="connsiteX14" fmla="*/ 419978 w 475892"/>
                  <a:gd name="connsiteY14" fmla="*/ 500984 h 500984"/>
                  <a:gd name="connsiteX15" fmla="*/ 8698 w 475892"/>
                  <a:gd name="connsiteY15" fmla="*/ 500984 h 500984"/>
                  <a:gd name="connsiteX16" fmla="*/ 0 w 475892"/>
                  <a:gd name="connsiteY16" fmla="*/ 493525 h 500984"/>
                  <a:gd name="connsiteX17" fmla="*/ 0 w 475892"/>
                  <a:gd name="connsiteY17" fmla="*/ 8702 h 500984"/>
                  <a:gd name="connsiteX18" fmla="*/ 8698 w 475892"/>
                  <a:gd name="connsiteY18" fmla="*/ 0 h 50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5892" h="500984">
                    <a:moveTo>
                      <a:pt x="17441" y="17444"/>
                    </a:moveTo>
                    <a:lnTo>
                      <a:pt x="17441" y="483534"/>
                    </a:lnTo>
                    <a:lnTo>
                      <a:pt x="419940" y="483534"/>
                    </a:lnTo>
                    <a:cubicBezTo>
                      <a:pt x="429879" y="483534"/>
                      <a:pt x="439817" y="479805"/>
                      <a:pt x="447270" y="472348"/>
                    </a:cubicBezTo>
                    <a:cubicBezTo>
                      <a:pt x="454724" y="464890"/>
                      <a:pt x="458451" y="456190"/>
                      <a:pt x="458451" y="445004"/>
                    </a:cubicBezTo>
                    <a:lnTo>
                      <a:pt x="458451" y="57217"/>
                    </a:lnTo>
                    <a:cubicBezTo>
                      <a:pt x="458451" y="47274"/>
                      <a:pt x="454724" y="36088"/>
                      <a:pt x="447270" y="28630"/>
                    </a:cubicBezTo>
                    <a:cubicBezTo>
                      <a:pt x="439817" y="21173"/>
                      <a:pt x="429879" y="17444"/>
                      <a:pt x="419940" y="17444"/>
                    </a:cubicBezTo>
                    <a:close/>
                    <a:moveTo>
                      <a:pt x="8698" y="0"/>
                    </a:moveTo>
                    <a:lnTo>
                      <a:pt x="419978" y="0"/>
                    </a:lnTo>
                    <a:cubicBezTo>
                      <a:pt x="434888" y="0"/>
                      <a:pt x="448556" y="6216"/>
                      <a:pt x="459739" y="17404"/>
                    </a:cubicBezTo>
                    <a:cubicBezTo>
                      <a:pt x="470922" y="27349"/>
                      <a:pt x="475892" y="41024"/>
                      <a:pt x="475892" y="57184"/>
                    </a:cubicBezTo>
                    <a:lnTo>
                      <a:pt x="475892" y="445043"/>
                    </a:lnTo>
                    <a:cubicBezTo>
                      <a:pt x="475892" y="459961"/>
                      <a:pt x="470922" y="473635"/>
                      <a:pt x="459739" y="484823"/>
                    </a:cubicBezTo>
                    <a:cubicBezTo>
                      <a:pt x="448556" y="496011"/>
                      <a:pt x="434888" y="500984"/>
                      <a:pt x="419978" y="500984"/>
                    </a:cubicBezTo>
                    <a:lnTo>
                      <a:pt x="8698" y="500984"/>
                    </a:lnTo>
                    <a:cubicBezTo>
                      <a:pt x="3728" y="500984"/>
                      <a:pt x="0" y="497255"/>
                      <a:pt x="0" y="493525"/>
                    </a:cubicBezTo>
                    <a:lnTo>
                      <a:pt x="0" y="8702"/>
                    </a:lnTo>
                    <a:cubicBezTo>
                      <a:pt x="0" y="3729"/>
                      <a:pt x="3728" y="0"/>
                      <a:pt x="86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20FB260E-6B91-9F4C-A603-A687A73B8A7D}"/>
                  </a:ext>
                </a:extLst>
              </p:cNvPr>
              <p:cNvSpPr/>
              <p:nvPr/>
            </p:nvSpPr>
            <p:spPr>
              <a:xfrm>
                <a:off x="10830917" y="9993510"/>
                <a:ext cx="1131179" cy="4847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9" h="390">
                    <a:moveTo>
                      <a:pt x="898" y="12"/>
                    </a:moveTo>
                    <a:cubicBezTo>
                      <a:pt x="891" y="4"/>
                      <a:pt x="881" y="0"/>
                      <a:pt x="871" y="0"/>
                    </a:cubicBezTo>
                    <a:lnTo>
                      <a:pt x="706" y="0"/>
                    </a:lnTo>
                    <a:lnTo>
                      <a:pt x="540" y="0"/>
                    </a:lnTo>
                    <a:lnTo>
                      <a:pt x="0" y="0"/>
                    </a:lnTo>
                    <a:lnTo>
                      <a:pt x="0" y="390"/>
                    </a:lnTo>
                    <a:lnTo>
                      <a:pt x="540" y="390"/>
                    </a:lnTo>
                    <a:lnTo>
                      <a:pt x="706" y="390"/>
                    </a:lnTo>
                    <a:lnTo>
                      <a:pt x="871" y="390"/>
                    </a:lnTo>
                    <a:cubicBezTo>
                      <a:pt x="881" y="390"/>
                      <a:pt x="891" y="385"/>
                      <a:pt x="898" y="378"/>
                    </a:cubicBezTo>
                    <a:cubicBezTo>
                      <a:pt x="905" y="371"/>
                      <a:pt x="909" y="361"/>
                      <a:pt x="909" y="351"/>
                    </a:cubicBezTo>
                    <a:lnTo>
                      <a:pt x="909" y="195"/>
                    </a:lnTo>
                    <a:lnTo>
                      <a:pt x="909" y="39"/>
                    </a:lnTo>
                    <a:cubicBezTo>
                      <a:pt x="909" y="28"/>
                      <a:pt x="905" y="18"/>
                      <a:pt x="898" y="1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9550E6D5-21AB-F546-B5CA-2B6A83010BA8}"/>
                  </a:ext>
                </a:extLst>
              </p:cNvPr>
              <p:cNvSpPr/>
              <p:nvPr/>
            </p:nvSpPr>
            <p:spPr>
              <a:xfrm>
                <a:off x="11595833" y="10047101"/>
                <a:ext cx="366263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304">
                    <a:moveTo>
                      <a:pt x="295" y="0"/>
                    </a:moveTo>
                    <a:lnTo>
                      <a:pt x="158" y="0"/>
                    </a:lnTo>
                    <a:lnTo>
                      <a:pt x="21" y="0"/>
                    </a:lnTo>
                    <a:cubicBezTo>
                      <a:pt x="15" y="0"/>
                      <a:pt x="9" y="2"/>
                      <a:pt x="6" y="6"/>
                    </a:cubicBezTo>
                    <a:cubicBezTo>
                      <a:pt x="2" y="10"/>
                      <a:pt x="0" y="15"/>
                      <a:pt x="0" y="21"/>
                    </a:cubicBezTo>
                    <a:lnTo>
                      <a:pt x="0" y="152"/>
                    </a:lnTo>
                    <a:lnTo>
                      <a:pt x="0" y="282"/>
                    </a:lnTo>
                    <a:cubicBezTo>
                      <a:pt x="0" y="288"/>
                      <a:pt x="2" y="294"/>
                      <a:pt x="6" y="298"/>
                    </a:cubicBezTo>
                    <a:cubicBezTo>
                      <a:pt x="9" y="301"/>
                      <a:pt x="15" y="304"/>
                      <a:pt x="21" y="304"/>
                    </a:cubicBezTo>
                    <a:lnTo>
                      <a:pt x="158" y="304"/>
                    </a:lnTo>
                    <a:lnTo>
                      <a:pt x="295" y="304"/>
                    </a:lnTo>
                    <a:lnTo>
                      <a:pt x="295" y="1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707CC6D0-F2CC-4041-803F-6019AC6CA01E}"/>
                  </a:ext>
                </a:extLst>
              </p:cNvPr>
              <p:cNvSpPr/>
              <p:nvPr/>
            </p:nvSpPr>
            <p:spPr>
              <a:xfrm>
                <a:off x="11585866" y="10037131"/>
                <a:ext cx="384950" cy="396301"/>
              </a:xfrm>
              <a:custGeom>
                <a:avLst/>
                <a:gdLst>
                  <a:gd name="connsiteX0" fmla="*/ 36063 w 384950"/>
                  <a:gd name="connsiteY0" fmla="*/ 18693 h 396301"/>
                  <a:gd name="connsiteX1" fmla="*/ 23649 w 384950"/>
                  <a:gd name="connsiteY1" fmla="*/ 23661 h 396301"/>
                  <a:gd name="connsiteX2" fmla="*/ 17442 w 384950"/>
                  <a:gd name="connsiteY2" fmla="*/ 36080 h 396301"/>
                  <a:gd name="connsiteX3" fmla="*/ 17442 w 384950"/>
                  <a:gd name="connsiteY3" fmla="*/ 360224 h 396301"/>
                  <a:gd name="connsiteX4" fmla="*/ 23649 w 384950"/>
                  <a:gd name="connsiteY4" fmla="*/ 373885 h 396301"/>
                  <a:gd name="connsiteX5" fmla="*/ 36063 w 384950"/>
                  <a:gd name="connsiteY5" fmla="*/ 378853 h 396301"/>
                  <a:gd name="connsiteX6" fmla="*/ 367509 w 384950"/>
                  <a:gd name="connsiteY6" fmla="*/ 378853 h 396301"/>
                  <a:gd name="connsiteX7" fmla="*/ 367509 w 384950"/>
                  <a:gd name="connsiteY7" fmla="*/ 18693 h 396301"/>
                  <a:gd name="connsiteX8" fmla="*/ 36011 w 384950"/>
                  <a:gd name="connsiteY8" fmla="*/ 0 h 396301"/>
                  <a:gd name="connsiteX9" fmla="*/ 376258 w 384950"/>
                  <a:gd name="connsiteY9" fmla="*/ 0 h 396301"/>
                  <a:gd name="connsiteX10" fmla="*/ 384950 w 384950"/>
                  <a:gd name="connsiteY10" fmla="*/ 9939 h 396301"/>
                  <a:gd name="connsiteX11" fmla="*/ 384950 w 384950"/>
                  <a:gd name="connsiteY11" fmla="*/ 387605 h 396301"/>
                  <a:gd name="connsiteX12" fmla="*/ 376258 w 384950"/>
                  <a:gd name="connsiteY12" fmla="*/ 396301 h 396301"/>
                  <a:gd name="connsiteX13" fmla="*/ 36011 w 384950"/>
                  <a:gd name="connsiteY13" fmla="*/ 396301 h 396301"/>
                  <a:gd name="connsiteX14" fmla="*/ 11176 w 384950"/>
                  <a:gd name="connsiteY14" fmla="*/ 386362 h 396301"/>
                  <a:gd name="connsiteX15" fmla="*/ 0 w 384950"/>
                  <a:gd name="connsiteY15" fmla="*/ 360274 h 396301"/>
                  <a:gd name="connsiteX16" fmla="*/ 0 w 384950"/>
                  <a:gd name="connsiteY16" fmla="*/ 36027 h 396301"/>
                  <a:gd name="connsiteX17" fmla="*/ 11176 w 384950"/>
                  <a:gd name="connsiteY17" fmla="*/ 11181 h 396301"/>
                  <a:gd name="connsiteX18" fmla="*/ 36011 w 384950"/>
                  <a:gd name="connsiteY18" fmla="*/ 0 h 39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4950" h="396301">
                    <a:moveTo>
                      <a:pt x="36063" y="18693"/>
                    </a:moveTo>
                    <a:cubicBezTo>
                      <a:pt x="31097" y="18693"/>
                      <a:pt x="26132" y="19935"/>
                      <a:pt x="23649" y="23661"/>
                    </a:cubicBezTo>
                    <a:cubicBezTo>
                      <a:pt x="19925" y="27387"/>
                      <a:pt x="17442" y="32354"/>
                      <a:pt x="17442" y="36080"/>
                    </a:cubicBezTo>
                    <a:lnTo>
                      <a:pt x="17442" y="360224"/>
                    </a:lnTo>
                    <a:cubicBezTo>
                      <a:pt x="17442" y="366434"/>
                      <a:pt x="19925" y="370159"/>
                      <a:pt x="23649" y="373885"/>
                    </a:cubicBezTo>
                    <a:cubicBezTo>
                      <a:pt x="26132" y="376369"/>
                      <a:pt x="31097" y="378853"/>
                      <a:pt x="36063" y="378853"/>
                    </a:cubicBezTo>
                    <a:lnTo>
                      <a:pt x="367509" y="378853"/>
                    </a:lnTo>
                    <a:lnTo>
                      <a:pt x="367509" y="18693"/>
                    </a:lnTo>
                    <a:close/>
                    <a:moveTo>
                      <a:pt x="36011" y="0"/>
                    </a:moveTo>
                    <a:lnTo>
                      <a:pt x="376258" y="0"/>
                    </a:lnTo>
                    <a:cubicBezTo>
                      <a:pt x="381225" y="0"/>
                      <a:pt x="384950" y="4969"/>
                      <a:pt x="384950" y="9939"/>
                    </a:cubicBezTo>
                    <a:lnTo>
                      <a:pt x="384950" y="387605"/>
                    </a:lnTo>
                    <a:cubicBezTo>
                      <a:pt x="384950" y="392574"/>
                      <a:pt x="381225" y="396301"/>
                      <a:pt x="376258" y="396301"/>
                    </a:cubicBezTo>
                    <a:lnTo>
                      <a:pt x="36011" y="396301"/>
                    </a:lnTo>
                    <a:cubicBezTo>
                      <a:pt x="26077" y="396301"/>
                      <a:pt x="17385" y="392574"/>
                      <a:pt x="11176" y="386362"/>
                    </a:cubicBezTo>
                    <a:cubicBezTo>
                      <a:pt x="3725" y="378908"/>
                      <a:pt x="0" y="370212"/>
                      <a:pt x="0" y="360274"/>
                    </a:cubicBezTo>
                    <a:lnTo>
                      <a:pt x="0" y="36027"/>
                    </a:lnTo>
                    <a:cubicBezTo>
                      <a:pt x="0" y="26089"/>
                      <a:pt x="3725" y="18635"/>
                      <a:pt x="11176" y="11181"/>
                    </a:cubicBezTo>
                    <a:cubicBezTo>
                      <a:pt x="17385" y="4969"/>
                      <a:pt x="26077" y="0"/>
                      <a:pt x="36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5A1717B-BDBA-3F45-868D-C39D28347357}"/>
                  </a:ext>
                </a:extLst>
              </p:cNvPr>
              <p:cNvSpPr/>
              <p:nvPr/>
            </p:nvSpPr>
            <p:spPr>
              <a:xfrm>
                <a:off x="11585866" y="10115643"/>
                <a:ext cx="173165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15">
                    <a:moveTo>
                      <a:pt x="132" y="15"/>
                    </a:moveTo>
                    <a:lnTo>
                      <a:pt x="8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8" y="0"/>
                    </a:cubicBezTo>
                    <a:lnTo>
                      <a:pt x="132" y="0"/>
                    </a:lnTo>
                    <a:cubicBezTo>
                      <a:pt x="136" y="0"/>
                      <a:pt x="140" y="4"/>
                      <a:pt x="140" y="7"/>
                    </a:cubicBezTo>
                    <a:cubicBezTo>
                      <a:pt x="140" y="11"/>
                      <a:pt x="136" y="15"/>
                      <a:pt x="132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4E6B3D1B-1DF2-3642-91A1-65EF26A7930E}"/>
                  </a:ext>
                </a:extLst>
              </p:cNvPr>
              <p:cNvSpPr/>
              <p:nvPr/>
            </p:nvSpPr>
            <p:spPr>
              <a:xfrm>
                <a:off x="11833779" y="10115643"/>
                <a:ext cx="71010" cy="17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15">
                    <a:moveTo>
                      <a:pt x="51" y="15"/>
                    </a:move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1" y="0"/>
                    </a:lnTo>
                    <a:cubicBezTo>
                      <a:pt x="55" y="0"/>
                      <a:pt x="58" y="4"/>
                      <a:pt x="58" y="7"/>
                    </a:cubicBezTo>
                    <a:cubicBezTo>
                      <a:pt x="58" y="11"/>
                      <a:pt x="55" y="15"/>
                      <a:pt x="5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2D1B61B7-FC19-2D4E-8D96-328FF2F018B4}"/>
                  </a:ext>
                </a:extLst>
              </p:cNvPr>
              <p:cNvSpPr/>
              <p:nvPr/>
            </p:nvSpPr>
            <p:spPr>
              <a:xfrm>
                <a:off x="11813846" y="10326256"/>
                <a:ext cx="15697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14">
                    <a:moveTo>
                      <a:pt x="12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0" y="0"/>
                    </a:lnTo>
                    <a:cubicBezTo>
                      <a:pt x="124" y="0"/>
                      <a:pt x="127" y="3"/>
                      <a:pt x="127" y="7"/>
                    </a:cubicBezTo>
                    <a:cubicBezTo>
                      <a:pt x="127" y="11"/>
                      <a:pt x="124" y="14"/>
                      <a:pt x="12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D260B5B2-7A3B-1942-9866-AD3FAAA23721}"/>
                  </a:ext>
                </a:extLst>
              </p:cNvPr>
              <p:cNvSpPr/>
              <p:nvPr/>
            </p:nvSpPr>
            <p:spPr>
              <a:xfrm>
                <a:off x="10948021" y="10084488"/>
                <a:ext cx="155724" cy="325266"/>
              </a:xfrm>
              <a:custGeom>
                <a:avLst/>
                <a:gdLst>
                  <a:gd name="connsiteX0" fmla="*/ 17441 w 155724"/>
                  <a:gd name="connsiteY0" fmla="*/ 17447 h 325266"/>
                  <a:gd name="connsiteX1" fmla="*/ 17441 w 155724"/>
                  <a:gd name="connsiteY1" fmla="*/ 306572 h 325266"/>
                  <a:gd name="connsiteX2" fmla="*/ 138283 w 155724"/>
                  <a:gd name="connsiteY2" fmla="*/ 306572 h 325266"/>
                  <a:gd name="connsiteX3" fmla="*/ 138283 w 155724"/>
                  <a:gd name="connsiteY3" fmla="*/ 17447 h 325266"/>
                  <a:gd name="connsiteX4" fmla="*/ 7415 w 155724"/>
                  <a:gd name="connsiteY4" fmla="*/ 0 h 325266"/>
                  <a:gd name="connsiteX5" fmla="*/ 147073 w 155724"/>
                  <a:gd name="connsiteY5" fmla="*/ 0 h 325266"/>
                  <a:gd name="connsiteX6" fmla="*/ 155724 w 155724"/>
                  <a:gd name="connsiteY6" fmla="*/ 8690 h 325266"/>
                  <a:gd name="connsiteX7" fmla="*/ 155724 w 155724"/>
                  <a:gd name="connsiteY7" fmla="*/ 315334 h 325266"/>
                  <a:gd name="connsiteX8" fmla="*/ 147073 w 155724"/>
                  <a:gd name="connsiteY8" fmla="*/ 325266 h 325266"/>
                  <a:gd name="connsiteX9" fmla="*/ 7415 w 155724"/>
                  <a:gd name="connsiteY9" fmla="*/ 325266 h 325266"/>
                  <a:gd name="connsiteX10" fmla="*/ 0 w 155724"/>
                  <a:gd name="connsiteY10" fmla="*/ 315334 h 325266"/>
                  <a:gd name="connsiteX11" fmla="*/ 0 w 155724"/>
                  <a:gd name="connsiteY11" fmla="*/ 8690 h 325266"/>
                  <a:gd name="connsiteX12" fmla="*/ 7415 w 155724"/>
                  <a:gd name="connsiteY12" fmla="*/ 0 h 32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24" h="325266">
                    <a:moveTo>
                      <a:pt x="17441" y="17447"/>
                    </a:moveTo>
                    <a:lnTo>
                      <a:pt x="17441" y="306572"/>
                    </a:lnTo>
                    <a:lnTo>
                      <a:pt x="138283" y="306572"/>
                    </a:lnTo>
                    <a:lnTo>
                      <a:pt x="138283" y="17447"/>
                    </a:lnTo>
                    <a:close/>
                    <a:moveTo>
                      <a:pt x="7415" y="0"/>
                    </a:moveTo>
                    <a:lnTo>
                      <a:pt x="147073" y="0"/>
                    </a:lnTo>
                    <a:cubicBezTo>
                      <a:pt x="152016" y="0"/>
                      <a:pt x="155724" y="4966"/>
                      <a:pt x="155724" y="8690"/>
                    </a:cubicBezTo>
                    <a:lnTo>
                      <a:pt x="155724" y="315334"/>
                    </a:lnTo>
                    <a:cubicBezTo>
                      <a:pt x="155724" y="320300"/>
                      <a:pt x="152016" y="325266"/>
                      <a:pt x="147073" y="325266"/>
                    </a:cubicBezTo>
                    <a:lnTo>
                      <a:pt x="7415" y="325266"/>
                    </a:lnTo>
                    <a:cubicBezTo>
                      <a:pt x="3708" y="325266"/>
                      <a:pt x="0" y="320300"/>
                      <a:pt x="0" y="315334"/>
                    </a:cubicBezTo>
                    <a:lnTo>
                      <a:pt x="0" y="8690"/>
                    </a:lnTo>
                    <a:cubicBezTo>
                      <a:pt x="0" y="4966"/>
                      <a:pt x="3708" y="0"/>
                      <a:pt x="7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DAE1D6C8-5759-6F48-98CD-77729DA96EF5}"/>
                  </a:ext>
                </a:extLst>
              </p:cNvPr>
              <p:cNvSpPr/>
              <p:nvPr/>
            </p:nvSpPr>
            <p:spPr>
              <a:xfrm>
                <a:off x="10575529" y="10261452"/>
                <a:ext cx="1131179" cy="2168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9" h="175">
                    <a:moveTo>
                      <a:pt x="875" y="0"/>
                    </a:moveTo>
                    <a:lnTo>
                      <a:pt x="454" y="0"/>
                    </a:lnTo>
                    <a:lnTo>
                      <a:pt x="34" y="0"/>
                    </a:lnTo>
                    <a:cubicBezTo>
                      <a:pt x="24" y="0"/>
                      <a:pt x="16" y="5"/>
                      <a:pt x="10" y="11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88"/>
                    </a:lnTo>
                    <a:lnTo>
                      <a:pt x="0" y="141"/>
                    </a:lnTo>
                    <a:cubicBezTo>
                      <a:pt x="0" y="150"/>
                      <a:pt x="4" y="159"/>
                      <a:pt x="10" y="165"/>
                    </a:cubicBezTo>
                    <a:cubicBezTo>
                      <a:pt x="16" y="171"/>
                      <a:pt x="24" y="175"/>
                      <a:pt x="34" y="175"/>
                    </a:cubicBezTo>
                    <a:lnTo>
                      <a:pt x="454" y="175"/>
                    </a:lnTo>
                    <a:lnTo>
                      <a:pt x="875" y="175"/>
                    </a:lnTo>
                    <a:cubicBezTo>
                      <a:pt x="884" y="175"/>
                      <a:pt x="893" y="171"/>
                      <a:pt x="899" y="165"/>
                    </a:cubicBezTo>
                    <a:cubicBezTo>
                      <a:pt x="905" y="159"/>
                      <a:pt x="909" y="150"/>
                      <a:pt x="909" y="141"/>
                    </a:cubicBezTo>
                    <a:lnTo>
                      <a:pt x="909" y="88"/>
                    </a:lnTo>
                    <a:lnTo>
                      <a:pt x="909" y="35"/>
                    </a:lnTo>
                    <a:cubicBezTo>
                      <a:pt x="909" y="25"/>
                      <a:pt x="905" y="17"/>
                      <a:pt x="899" y="11"/>
                    </a:cubicBezTo>
                    <a:cubicBezTo>
                      <a:pt x="893" y="5"/>
                      <a:pt x="884" y="0"/>
                      <a:pt x="8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E82B5088-8B0A-FE42-B751-B19EB1A9A812}"/>
                  </a:ext>
                </a:extLst>
              </p:cNvPr>
              <p:cNvSpPr/>
              <p:nvPr/>
            </p:nvSpPr>
            <p:spPr>
              <a:xfrm>
                <a:off x="10566809" y="10253975"/>
                <a:ext cx="1148620" cy="231799"/>
              </a:xfrm>
              <a:custGeom>
                <a:avLst/>
                <a:gdLst>
                  <a:gd name="connsiteX0" fmla="*/ 51040 w 1148620"/>
                  <a:gd name="connsiteY0" fmla="*/ 17447 h 231799"/>
                  <a:gd name="connsiteX1" fmla="*/ 27396 w 1148620"/>
                  <a:gd name="connsiteY1" fmla="*/ 27354 h 231799"/>
                  <a:gd name="connsiteX2" fmla="*/ 17441 w 1148620"/>
                  <a:gd name="connsiteY2" fmla="*/ 50884 h 231799"/>
                  <a:gd name="connsiteX3" fmla="*/ 17441 w 1148620"/>
                  <a:gd name="connsiteY3" fmla="*/ 182153 h 231799"/>
                  <a:gd name="connsiteX4" fmla="*/ 27396 w 1148620"/>
                  <a:gd name="connsiteY4" fmla="*/ 205682 h 231799"/>
                  <a:gd name="connsiteX5" fmla="*/ 51040 w 1148620"/>
                  <a:gd name="connsiteY5" fmla="*/ 214351 h 231799"/>
                  <a:gd name="connsiteX6" fmla="*/ 1097580 w 1148620"/>
                  <a:gd name="connsiteY6" fmla="*/ 214351 h 231799"/>
                  <a:gd name="connsiteX7" fmla="*/ 1121224 w 1148620"/>
                  <a:gd name="connsiteY7" fmla="*/ 205682 h 231799"/>
                  <a:gd name="connsiteX8" fmla="*/ 1131179 w 1148620"/>
                  <a:gd name="connsiteY8" fmla="*/ 182153 h 231799"/>
                  <a:gd name="connsiteX9" fmla="*/ 1131179 w 1148620"/>
                  <a:gd name="connsiteY9" fmla="*/ 50884 h 231799"/>
                  <a:gd name="connsiteX10" fmla="*/ 1121224 w 1148620"/>
                  <a:gd name="connsiteY10" fmla="*/ 27354 h 231799"/>
                  <a:gd name="connsiteX11" fmla="*/ 1097580 w 1148620"/>
                  <a:gd name="connsiteY11" fmla="*/ 17447 h 231799"/>
                  <a:gd name="connsiteX12" fmla="*/ 51022 w 1148620"/>
                  <a:gd name="connsiteY12" fmla="*/ 0 h 231799"/>
                  <a:gd name="connsiteX13" fmla="*/ 1097598 w 1148620"/>
                  <a:gd name="connsiteY13" fmla="*/ 0 h 231799"/>
                  <a:gd name="connsiteX14" fmla="*/ 1133687 w 1148620"/>
                  <a:gd name="connsiteY14" fmla="*/ 13635 h 231799"/>
                  <a:gd name="connsiteX15" fmla="*/ 1148620 w 1148620"/>
                  <a:gd name="connsiteY15" fmla="*/ 50822 h 231799"/>
                  <a:gd name="connsiteX16" fmla="*/ 1148620 w 1148620"/>
                  <a:gd name="connsiteY16" fmla="*/ 182216 h 231799"/>
                  <a:gd name="connsiteX17" fmla="*/ 1133687 w 1148620"/>
                  <a:gd name="connsiteY17" fmla="*/ 218164 h 231799"/>
                  <a:gd name="connsiteX18" fmla="*/ 1097598 w 1148620"/>
                  <a:gd name="connsiteY18" fmla="*/ 231799 h 231799"/>
                  <a:gd name="connsiteX19" fmla="*/ 51022 w 1148620"/>
                  <a:gd name="connsiteY19" fmla="*/ 231799 h 231799"/>
                  <a:gd name="connsiteX20" fmla="*/ 14933 w 1148620"/>
                  <a:gd name="connsiteY20" fmla="*/ 218164 h 231799"/>
                  <a:gd name="connsiteX21" fmla="*/ 0 w 1148620"/>
                  <a:gd name="connsiteY21" fmla="*/ 182216 h 231799"/>
                  <a:gd name="connsiteX22" fmla="*/ 0 w 1148620"/>
                  <a:gd name="connsiteY22" fmla="*/ 50822 h 231799"/>
                  <a:gd name="connsiteX23" fmla="*/ 14933 w 1148620"/>
                  <a:gd name="connsiteY23" fmla="*/ 13635 h 231799"/>
                  <a:gd name="connsiteX24" fmla="*/ 51022 w 1148620"/>
                  <a:gd name="connsiteY24" fmla="*/ 0 h 2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48620" h="231799">
                    <a:moveTo>
                      <a:pt x="51040" y="17447"/>
                    </a:moveTo>
                    <a:cubicBezTo>
                      <a:pt x="42329" y="17447"/>
                      <a:pt x="33618" y="19924"/>
                      <a:pt x="27396" y="27354"/>
                    </a:cubicBezTo>
                    <a:cubicBezTo>
                      <a:pt x="21174" y="32308"/>
                      <a:pt x="17441" y="40976"/>
                      <a:pt x="17441" y="50884"/>
                    </a:cubicBezTo>
                    <a:lnTo>
                      <a:pt x="17441" y="182153"/>
                    </a:lnTo>
                    <a:cubicBezTo>
                      <a:pt x="17441" y="190822"/>
                      <a:pt x="21174" y="198252"/>
                      <a:pt x="27396" y="205682"/>
                    </a:cubicBezTo>
                    <a:cubicBezTo>
                      <a:pt x="33618" y="211874"/>
                      <a:pt x="42329" y="214351"/>
                      <a:pt x="51040" y="214351"/>
                    </a:cubicBezTo>
                    <a:lnTo>
                      <a:pt x="1097580" y="214351"/>
                    </a:lnTo>
                    <a:cubicBezTo>
                      <a:pt x="1107535" y="214351"/>
                      <a:pt x="1115002" y="211874"/>
                      <a:pt x="1121224" y="205682"/>
                    </a:cubicBezTo>
                    <a:cubicBezTo>
                      <a:pt x="1127446" y="198252"/>
                      <a:pt x="1131179" y="190822"/>
                      <a:pt x="1131179" y="182153"/>
                    </a:cubicBezTo>
                    <a:lnTo>
                      <a:pt x="1131179" y="50884"/>
                    </a:lnTo>
                    <a:cubicBezTo>
                      <a:pt x="1131179" y="40976"/>
                      <a:pt x="1127446" y="32308"/>
                      <a:pt x="1121224" y="27354"/>
                    </a:cubicBezTo>
                    <a:cubicBezTo>
                      <a:pt x="1115002" y="19924"/>
                      <a:pt x="1107535" y="17447"/>
                      <a:pt x="1097580" y="17447"/>
                    </a:cubicBezTo>
                    <a:close/>
                    <a:moveTo>
                      <a:pt x="51022" y="0"/>
                    </a:moveTo>
                    <a:lnTo>
                      <a:pt x="1097598" y="0"/>
                    </a:lnTo>
                    <a:cubicBezTo>
                      <a:pt x="1111287" y="0"/>
                      <a:pt x="1124976" y="4958"/>
                      <a:pt x="1133687" y="13635"/>
                    </a:cubicBezTo>
                    <a:cubicBezTo>
                      <a:pt x="1143642" y="23552"/>
                      <a:pt x="1148620" y="37187"/>
                      <a:pt x="1148620" y="50822"/>
                    </a:cubicBezTo>
                    <a:lnTo>
                      <a:pt x="1148620" y="182216"/>
                    </a:lnTo>
                    <a:cubicBezTo>
                      <a:pt x="1148620" y="194612"/>
                      <a:pt x="1143642" y="208247"/>
                      <a:pt x="1133687" y="218164"/>
                    </a:cubicBezTo>
                    <a:cubicBezTo>
                      <a:pt x="1124976" y="226841"/>
                      <a:pt x="1111287" y="231799"/>
                      <a:pt x="1097598" y="231799"/>
                    </a:cubicBezTo>
                    <a:lnTo>
                      <a:pt x="51022" y="231799"/>
                    </a:lnTo>
                    <a:cubicBezTo>
                      <a:pt x="37333" y="231799"/>
                      <a:pt x="23644" y="226841"/>
                      <a:pt x="14933" y="218164"/>
                    </a:cubicBezTo>
                    <a:cubicBezTo>
                      <a:pt x="4978" y="208247"/>
                      <a:pt x="0" y="194612"/>
                      <a:pt x="0" y="182216"/>
                    </a:cubicBezTo>
                    <a:lnTo>
                      <a:pt x="0" y="50822"/>
                    </a:lnTo>
                    <a:cubicBezTo>
                      <a:pt x="0" y="37187"/>
                      <a:pt x="4978" y="23552"/>
                      <a:pt x="14933" y="13635"/>
                    </a:cubicBezTo>
                    <a:cubicBezTo>
                      <a:pt x="23644" y="4958"/>
                      <a:pt x="37333" y="0"/>
                      <a:pt x="510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0ADDC5AD-47E4-794C-A7C2-2B45C36D9204}"/>
                  </a:ext>
                </a:extLst>
              </p:cNvPr>
              <p:cNvSpPr/>
              <p:nvPr/>
            </p:nvSpPr>
            <p:spPr>
              <a:xfrm>
                <a:off x="10702600" y="10312544"/>
                <a:ext cx="1004108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7" h="93">
                    <a:moveTo>
                      <a:pt x="807" y="0"/>
                    </a:moveTo>
                    <a:lnTo>
                      <a:pt x="411" y="0"/>
                    </a:lnTo>
                    <a:lnTo>
                      <a:pt x="16" y="0"/>
                    </a:lnTo>
                    <a:cubicBezTo>
                      <a:pt x="11" y="0"/>
                      <a:pt x="8" y="2"/>
                      <a:pt x="5" y="5"/>
                    </a:cubicBezTo>
                    <a:cubicBezTo>
                      <a:pt x="2" y="7"/>
                      <a:pt x="0" y="11"/>
                      <a:pt x="0" y="15"/>
                    </a:cubicBezTo>
                    <a:lnTo>
                      <a:pt x="0" y="47"/>
                    </a:lnTo>
                    <a:lnTo>
                      <a:pt x="0" y="78"/>
                    </a:lnTo>
                    <a:cubicBezTo>
                      <a:pt x="0" y="82"/>
                      <a:pt x="2" y="86"/>
                      <a:pt x="5" y="88"/>
                    </a:cubicBezTo>
                    <a:cubicBezTo>
                      <a:pt x="8" y="91"/>
                      <a:pt x="11" y="93"/>
                      <a:pt x="16" y="93"/>
                    </a:cubicBezTo>
                    <a:lnTo>
                      <a:pt x="411" y="93"/>
                    </a:lnTo>
                    <a:lnTo>
                      <a:pt x="807" y="93"/>
                    </a:lnTo>
                    <a:lnTo>
                      <a:pt x="807" y="4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27C8404C-F6AE-F144-99A0-45A2FC247E5E}"/>
                  </a:ext>
                </a:extLst>
              </p:cNvPr>
              <p:cNvSpPr/>
              <p:nvPr/>
            </p:nvSpPr>
            <p:spPr>
              <a:xfrm>
                <a:off x="10695125" y="10303824"/>
                <a:ext cx="1020303" cy="132100"/>
              </a:xfrm>
              <a:custGeom>
                <a:avLst/>
                <a:gdLst>
                  <a:gd name="connsiteX0" fmla="*/ 27395 w 1020303"/>
                  <a:gd name="connsiteY0" fmla="*/ 17447 h 132100"/>
                  <a:gd name="connsiteX1" fmla="*/ 19929 w 1020303"/>
                  <a:gd name="connsiteY1" fmla="*/ 19908 h 132100"/>
                  <a:gd name="connsiteX2" fmla="*/ 17441 w 1020303"/>
                  <a:gd name="connsiteY2" fmla="*/ 27291 h 132100"/>
                  <a:gd name="connsiteX3" fmla="*/ 17441 w 1020303"/>
                  <a:gd name="connsiteY3" fmla="*/ 104809 h 132100"/>
                  <a:gd name="connsiteX4" fmla="*/ 19929 w 1020303"/>
                  <a:gd name="connsiteY4" fmla="*/ 110962 h 132100"/>
                  <a:gd name="connsiteX5" fmla="*/ 27395 w 1020303"/>
                  <a:gd name="connsiteY5" fmla="*/ 114653 h 132100"/>
                  <a:gd name="connsiteX6" fmla="*/ 1002862 w 1020303"/>
                  <a:gd name="connsiteY6" fmla="*/ 114653 h 132100"/>
                  <a:gd name="connsiteX7" fmla="*/ 1002862 w 1020303"/>
                  <a:gd name="connsiteY7" fmla="*/ 17447 h 132100"/>
                  <a:gd name="connsiteX8" fmla="*/ 27374 w 1020303"/>
                  <a:gd name="connsiteY8" fmla="*/ 0 h 132100"/>
                  <a:gd name="connsiteX9" fmla="*/ 1011593 w 1020303"/>
                  <a:gd name="connsiteY9" fmla="*/ 0 h 132100"/>
                  <a:gd name="connsiteX10" fmla="*/ 1020303 w 1020303"/>
                  <a:gd name="connsiteY10" fmla="*/ 8642 h 132100"/>
                  <a:gd name="connsiteX11" fmla="*/ 1020303 w 1020303"/>
                  <a:gd name="connsiteY11" fmla="*/ 123458 h 132100"/>
                  <a:gd name="connsiteX12" fmla="*/ 1011593 w 1020303"/>
                  <a:gd name="connsiteY12" fmla="*/ 132100 h 132100"/>
                  <a:gd name="connsiteX13" fmla="*/ 27374 w 1020303"/>
                  <a:gd name="connsiteY13" fmla="*/ 132100 h 132100"/>
                  <a:gd name="connsiteX14" fmla="*/ 7466 w 1020303"/>
                  <a:gd name="connsiteY14" fmla="*/ 123458 h 132100"/>
                  <a:gd name="connsiteX15" fmla="*/ 0 w 1020303"/>
                  <a:gd name="connsiteY15" fmla="*/ 104939 h 132100"/>
                  <a:gd name="connsiteX16" fmla="*/ 0 w 1020303"/>
                  <a:gd name="connsiteY16" fmla="*/ 27161 h 132100"/>
                  <a:gd name="connsiteX17" fmla="*/ 7466 w 1020303"/>
                  <a:gd name="connsiteY17" fmla="*/ 8642 h 132100"/>
                  <a:gd name="connsiteX18" fmla="*/ 27374 w 1020303"/>
                  <a:gd name="connsiteY18" fmla="*/ 0 h 13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0303" h="132100">
                    <a:moveTo>
                      <a:pt x="27395" y="17447"/>
                    </a:moveTo>
                    <a:cubicBezTo>
                      <a:pt x="23662" y="17447"/>
                      <a:pt x="21174" y="18677"/>
                      <a:pt x="19929" y="19908"/>
                    </a:cubicBezTo>
                    <a:cubicBezTo>
                      <a:pt x="17441" y="22369"/>
                      <a:pt x="17441" y="24830"/>
                      <a:pt x="17441" y="27291"/>
                    </a:cubicBezTo>
                    <a:lnTo>
                      <a:pt x="17441" y="104809"/>
                    </a:lnTo>
                    <a:cubicBezTo>
                      <a:pt x="17441" y="107270"/>
                      <a:pt x="17441" y="109731"/>
                      <a:pt x="19929" y="110962"/>
                    </a:cubicBezTo>
                    <a:cubicBezTo>
                      <a:pt x="21174" y="113423"/>
                      <a:pt x="23662" y="114653"/>
                      <a:pt x="27395" y="114653"/>
                    </a:cubicBezTo>
                    <a:lnTo>
                      <a:pt x="1002862" y="114653"/>
                    </a:lnTo>
                    <a:lnTo>
                      <a:pt x="1002862" y="17447"/>
                    </a:lnTo>
                    <a:close/>
                    <a:moveTo>
                      <a:pt x="27374" y="0"/>
                    </a:moveTo>
                    <a:lnTo>
                      <a:pt x="1011593" y="0"/>
                    </a:lnTo>
                    <a:cubicBezTo>
                      <a:pt x="1016570" y="0"/>
                      <a:pt x="1020303" y="3704"/>
                      <a:pt x="1020303" y="8642"/>
                    </a:cubicBezTo>
                    <a:lnTo>
                      <a:pt x="1020303" y="123458"/>
                    </a:lnTo>
                    <a:cubicBezTo>
                      <a:pt x="1020303" y="128396"/>
                      <a:pt x="1016570" y="132100"/>
                      <a:pt x="1011593" y="132100"/>
                    </a:cubicBezTo>
                    <a:lnTo>
                      <a:pt x="27374" y="132100"/>
                    </a:lnTo>
                    <a:cubicBezTo>
                      <a:pt x="19908" y="132100"/>
                      <a:pt x="12443" y="129631"/>
                      <a:pt x="7466" y="123458"/>
                    </a:cubicBezTo>
                    <a:cubicBezTo>
                      <a:pt x="1244" y="118520"/>
                      <a:pt x="0" y="111112"/>
                      <a:pt x="0" y="104939"/>
                    </a:cubicBezTo>
                    <a:lnTo>
                      <a:pt x="0" y="27161"/>
                    </a:lnTo>
                    <a:cubicBezTo>
                      <a:pt x="0" y="19753"/>
                      <a:pt x="1244" y="13580"/>
                      <a:pt x="7466" y="8642"/>
                    </a:cubicBezTo>
                    <a:cubicBezTo>
                      <a:pt x="12443" y="2469"/>
                      <a:pt x="19908" y="0"/>
                      <a:pt x="27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047C9A87-1DF1-2946-9123-569765300DA4}"/>
                  </a:ext>
                </a:extLst>
              </p:cNvPr>
              <p:cNvSpPr/>
              <p:nvPr/>
            </p:nvSpPr>
            <p:spPr>
              <a:xfrm>
                <a:off x="10698863" y="10347442"/>
                <a:ext cx="306465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7" h="14">
                    <a:moveTo>
                      <a:pt x="241" y="14"/>
                    </a:moveTo>
                    <a:lnTo>
                      <a:pt x="6" y="14"/>
                    </a:lnTo>
                    <a:cubicBezTo>
                      <a:pt x="3" y="14"/>
                      <a:pt x="0" y="12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41" y="0"/>
                    </a:lnTo>
                    <a:cubicBezTo>
                      <a:pt x="244" y="0"/>
                      <a:pt x="247" y="3"/>
                      <a:pt x="247" y="7"/>
                    </a:cubicBezTo>
                    <a:cubicBezTo>
                      <a:pt x="247" y="12"/>
                      <a:pt x="244" y="14"/>
                      <a:pt x="24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5B50D3B3-6258-CF4A-BE08-CF0E29FB0E9D}"/>
                  </a:ext>
                </a:extLst>
              </p:cNvPr>
              <p:cNvSpPr/>
              <p:nvPr/>
            </p:nvSpPr>
            <p:spPr>
              <a:xfrm>
                <a:off x="11494920" y="10372367"/>
                <a:ext cx="218014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14">
                    <a:moveTo>
                      <a:pt x="168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68" y="0"/>
                    </a:lnTo>
                    <a:cubicBezTo>
                      <a:pt x="172" y="0"/>
                      <a:pt x="176" y="3"/>
                      <a:pt x="176" y="7"/>
                    </a:cubicBezTo>
                    <a:cubicBezTo>
                      <a:pt x="176" y="11"/>
                      <a:pt x="172" y="14"/>
                      <a:pt x="16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D292B4F0-6258-1345-B8FD-204A4FE59F6F}"/>
                  </a:ext>
                </a:extLst>
              </p:cNvPr>
              <p:cNvSpPr/>
              <p:nvPr/>
            </p:nvSpPr>
            <p:spPr>
              <a:xfrm>
                <a:off x="11230816" y="10372367"/>
                <a:ext cx="104647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14">
                    <a:moveTo>
                      <a:pt x="78" y="14"/>
                    </a:moveTo>
                    <a:lnTo>
                      <a:pt x="7" y="14"/>
                    </a:lnTo>
                    <a:cubicBezTo>
                      <a:pt x="2" y="14"/>
                      <a:pt x="0" y="11"/>
                      <a:pt x="0" y="7"/>
                    </a:cubicBezTo>
                    <a:cubicBezTo>
                      <a:pt x="0" y="3"/>
                      <a:pt x="2" y="0"/>
                      <a:pt x="7" y="0"/>
                    </a:cubicBezTo>
                    <a:lnTo>
                      <a:pt x="78" y="0"/>
                    </a:lnTo>
                    <a:cubicBezTo>
                      <a:pt x="82" y="0"/>
                      <a:pt x="85" y="3"/>
                      <a:pt x="85" y="7"/>
                    </a:cubicBezTo>
                    <a:cubicBezTo>
                      <a:pt x="85" y="11"/>
                      <a:pt x="82" y="14"/>
                      <a:pt x="7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6E88F821-34E5-2E45-B670-A95CBEDF982B}"/>
                  </a:ext>
                </a:extLst>
              </p:cNvPr>
              <p:cNvSpPr/>
              <p:nvPr/>
            </p:nvSpPr>
            <p:spPr>
              <a:xfrm>
                <a:off x="11344179" y="9819041"/>
                <a:ext cx="484613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" h="140">
                    <a:moveTo>
                      <a:pt x="341" y="0"/>
                    </a:moveTo>
                    <a:lnTo>
                      <a:pt x="170" y="0"/>
                    </a:lnTo>
                    <a:lnTo>
                      <a:pt x="0" y="0"/>
                    </a:lnTo>
                    <a:lnTo>
                      <a:pt x="0" y="70"/>
                    </a:lnTo>
                    <a:lnTo>
                      <a:pt x="0" y="140"/>
                    </a:lnTo>
                    <a:lnTo>
                      <a:pt x="170" y="140"/>
                    </a:lnTo>
                    <a:lnTo>
                      <a:pt x="341" y="140"/>
                    </a:lnTo>
                    <a:cubicBezTo>
                      <a:pt x="354" y="140"/>
                      <a:pt x="367" y="134"/>
                      <a:pt x="375" y="126"/>
                    </a:cubicBezTo>
                    <a:cubicBezTo>
                      <a:pt x="384" y="117"/>
                      <a:pt x="390" y="105"/>
                      <a:pt x="390" y="92"/>
                    </a:cubicBezTo>
                    <a:lnTo>
                      <a:pt x="390" y="70"/>
                    </a:lnTo>
                    <a:lnTo>
                      <a:pt x="390" y="48"/>
                    </a:lnTo>
                    <a:cubicBezTo>
                      <a:pt x="390" y="35"/>
                      <a:pt x="384" y="23"/>
                      <a:pt x="375" y="14"/>
                    </a:cubicBezTo>
                    <a:cubicBezTo>
                      <a:pt x="367" y="6"/>
                      <a:pt x="354" y="0"/>
                      <a:pt x="34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CC6208C3-4591-464E-B988-BE103FB0DBD9}"/>
                  </a:ext>
                </a:extLst>
              </p:cNvPr>
              <p:cNvSpPr/>
              <p:nvPr/>
            </p:nvSpPr>
            <p:spPr>
              <a:xfrm>
                <a:off x="11334217" y="9810317"/>
                <a:ext cx="503300" cy="190673"/>
              </a:xfrm>
              <a:custGeom>
                <a:avLst/>
                <a:gdLst>
                  <a:gd name="connsiteX0" fmla="*/ 17441 w 503300"/>
                  <a:gd name="connsiteY0" fmla="*/ 17447 h 190673"/>
                  <a:gd name="connsiteX1" fmla="*/ 17441 w 503300"/>
                  <a:gd name="connsiteY1" fmla="*/ 173226 h 190673"/>
                  <a:gd name="connsiteX2" fmla="*/ 433671 w 503300"/>
                  <a:gd name="connsiteY2" fmla="*/ 173226 h 190673"/>
                  <a:gd name="connsiteX3" fmla="*/ 469703 w 503300"/>
                  <a:gd name="connsiteY3" fmla="*/ 158390 h 190673"/>
                  <a:gd name="connsiteX4" fmla="*/ 484613 w 503300"/>
                  <a:gd name="connsiteY4" fmla="*/ 122536 h 190673"/>
                  <a:gd name="connsiteX5" fmla="*/ 484613 w 503300"/>
                  <a:gd name="connsiteY5" fmla="*/ 68137 h 190673"/>
                  <a:gd name="connsiteX6" fmla="*/ 469703 w 503300"/>
                  <a:gd name="connsiteY6" fmla="*/ 32283 h 190673"/>
                  <a:gd name="connsiteX7" fmla="*/ 433671 w 503300"/>
                  <a:gd name="connsiteY7" fmla="*/ 17447 h 190673"/>
                  <a:gd name="connsiteX8" fmla="*/ 9942 w 503300"/>
                  <a:gd name="connsiteY8" fmla="*/ 0 h 190673"/>
                  <a:gd name="connsiteX9" fmla="*/ 433708 w 503300"/>
                  <a:gd name="connsiteY9" fmla="*/ 0 h 190673"/>
                  <a:gd name="connsiteX10" fmla="*/ 482174 w 503300"/>
                  <a:gd name="connsiteY10" fmla="*/ 19810 h 190673"/>
                  <a:gd name="connsiteX11" fmla="*/ 503300 w 503300"/>
                  <a:gd name="connsiteY11" fmla="*/ 68097 h 190673"/>
                  <a:gd name="connsiteX12" fmla="*/ 503300 w 503300"/>
                  <a:gd name="connsiteY12" fmla="*/ 122575 h 190673"/>
                  <a:gd name="connsiteX13" fmla="*/ 482174 w 503300"/>
                  <a:gd name="connsiteY13" fmla="*/ 170863 h 190673"/>
                  <a:gd name="connsiteX14" fmla="*/ 433708 w 503300"/>
                  <a:gd name="connsiteY14" fmla="*/ 190673 h 190673"/>
                  <a:gd name="connsiteX15" fmla="*/ 9942 w 503300"/>
                  <a:gd name="connsiteY15" fmla="*/ 190673 h 190673"/>
                  <a:gd name="connsiteX16" fmla="*/ 0 w 503300"/>
                  <a:gd name="connsiteY16" fmla="*/ 182006 h 190673"/>
                  <a:gd name="connsiteX17" fmla="*/ 0 w 503300"/>
                  <a:gd name="connsiteY17" fmla="*/ 8667 h 190673"/>
                  <a:gd name="connsiteX18" fmla="*/ 9942 w 503300"/>
                  <a:gd name="connsiteY18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3300" h="190673">
                    <a:moveTo>
                      <a:pt x="17441" y="17447"/>
                    </a:moveTo>
                    <a:lnTo>
                      <a:pt x="17441" y="173226"/>
                    </a:lnTo>
                    <a:lnTo>
                      <a:pt x="433671" y="173226"/>
                    </a:lnTo>
                    <a:cubicBezTo>
                      <a:pt x="447339" y="173226"/>
                      <a:pt x="459763" y="168281"/>
                      <a:pt x="469703" y="158390"/>
                    </a:cubicBezTo>
                    <a:cubicBezTo>
                      <a:pt x="479643" y="148499"/>
                      <a:pt x="484613" y="136136"/>
                      <a:pt x="484613" y="122536"/>
                    </a:cubicBezTo>
                    <a:lnTo>
                      <a:pt x="484613" y="68137"/>
                    </a:lnTo>
                    <a:cubicBezTo>
                      <a:pt x="484613" y="54537"/>
                      <a:pt x="479643" y="42174"/>
                      <a:pt x="469703" y="32283"/>
                    </a:cubicBezTo>
                    <a:cubicBezTo>
                      <a:pt x="459763" y="22392"/>
                      <a:pt x="447339" y="17447"/>
                      <a:pt x="433671" y="17447"/>
                    </a:cubicBezTo>
                    <a:close/>
                    <a:moveTo>
                      <a:pt x="9942" y="0"/>
                    </a:moveTo>
                    <a:lnTo>
                      <a:pt x="433708" y="0"/>
                    </a:lnTo>
                    <a:cubicBezTo>
                      <a:pt x="452349" y="0"/>
                      <a:pt x="469747" y="7429"/>
                      <a:pt x="482174" y="19810"/>
                    </a:cubicBezTo>
                    <a:cubicBezTo>
                      <a:pt x="495844" y="32192"/>
                      <a:pt x="503300" y="50764"/>
                      <a:pt x="503300" y="68097"/>
                    </a:cubicBezTo>
                    <a:lnTo>
                      <a:pt x="503300" y="122575"/>
                    </a:lnTo>
                    <a:cubicBezTo>
                      <a:pt x="503300" y="139909"/>
                      <a:pt x="495844" y="157243"/>
                      <a:pt x="482174" y="170863"/>
                    </a:cubicBezTo>
                    <a:cubicBezTo>
                      <a:pt x="469747" y="183244"/>
                      <a:pt x="452349" y="190673"/>
                      <a:pt x="433708" y="190673"/>
                    </a:cubicBezTo>
                    <a:lnTo>
                      <a:pt x="9942" y="190673"/>
                    </a:lnTo>
                    <a:cubicBezTo>
                      <a:pt x="4971" y="190673"/>
                      <a:pt x="0" y="186959"/>
                      <a:pt x="0" y="182006"/>
                    </a:cubicBezTo>
                    <a:lnTo>
                      <a:pt x="0" y="8667"/>
                    </a:lnTo>
                    <a:cubicBezTo>
                      <a:pt x="0" y="3714"/>
                      <a:pt x="4971" y="0"/>
                      <a:pt x="99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C123FA2C-29D8-2B44-AA77-54B2E4DBF0C4}"/>
                  </a:ext>
                </a:extLst>
              </p:cNvPr>
              <p:cNvSpPr/>
              <p:nvPr/>
            </p:nvSpPr>
            <p:spPr>
              <a:xfrm>
                <a:off x="10560580" y="9819041"/>
                <a:ext cx="782357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9" h="140">
                    <a:moveTo>
                      <a:pt x="0" y="140"/>
                    </a:moveTo>
                    <a:lnTo>
                      <a:pt x="629" y="140"/>
                    </a:lnTo>
                    <a:lnTo>
                      <a:pt x="6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7EB0406-80AE-CE4F-AF7A-70D1B9F697FE}"/>
                  </a:ext>
                </a:extLst>
              </p:cNvPr>
              <p:cNvSpPr/>
              <p:nvPr/>
            </p:nvSpPr>
            <p:spPr>
              <a:xfrm>
                <a:off x="10551859" y="9810317"/>
                <a:ext cx="798552" cy="190673"/>
              </a:xfrm>
              <a:custGeom>
                <a:avLst/>
                <a:gdLst>
                  <a:gd name="connsiteX0" fmla="*/ 17441 w 798552"/>
                  <a:gd name="connsiteY0" fmla="*/ 17447 h 190673"/>
                  <a:gd name="connsiteX1" fmla="*/ 17441 w 798552"/>
                  <a:gd name="connsiteY1" fmla="*/ 173226 h 190673"/>
                  <a:gd name="connsiteX2" fmla="*/ 781111 w 798552"/>
                  <a:gd name="connsiteY2" fmla="*/ 173226 h 190673"/>
                  <a:gd name="connsiteX3" fmla="*/ 781111 w 798552"/>
                  <a:gd name="connsiteY3" fmla="*/ 17447 h 190673"/>
                  <a:gd name="connsiteX4" fmla="*/ 8707 w 798552"/>
                  <a:gd name="connsiteY4" fmla="*/ 0 h 190673"/>
                  <a:gd name="connsiteX5" fmla="*/ 791089 w 798552"/>
                  <a:gd name="connsiteY5" fmla="*/ 0 h 190673"/>
                  <a:gd name="connsiteX6" fmla="*/ 798552 w 798552"/>
                  <a:gd name="connsiteY6" fmla="*/ 8667 h 190673"/>
                  <a:gd name="connsiteX7" fmla="*/ 798552 w 798552"/>
                  <a:gd name="connsiteY7" fmla="*/ 182006 h 190673"/>
                  <a:gd name="connsiteX8" fmla="*/ 791089 w 798552"/>
                  <a:gd name="connsiteY8" fmla="*/ 190673 h 190673"/>
                  <a:gd name="connsiteX9" fmla="*/ 8707 w 798552"/>
                  <a:gd name="connsiteY9" fmla="*/ 190673 h 190673"/>
                  <a:gd name="connsiteX10" fmla="*/ 0 w 798552"/>
                  <a:gd name="connsiteY10" fmla="*/ 182006 h 190673"/>
                  <a:gd name="connsiteX11" fmla="*/ 0 w 798552"/>
                  <a:gd name="connsiteY11" fmla="*/ 8667 h 190673"/>
                  <a:gd name="connsiteX12" fmla="*/ 8707 w 798552"/>
                  <a:gd name="connsiteY12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8552" h="190673">
                    <a:moveTo>
                      <a:pt x="17441" y="17447"/>
                    </a:moveTo>
                    <a:lnTo>
                      <a:pt x="17441" y="173226"/>
                    </a:lnTo>
                    <a:lnTo>
                      <a:pt x="781111" y="173226"/>
                    </a:lnTo>
                    <a:lnTo>
                      <a:pt x="781111" y="17447"/>
                    </a:lnTo>
                    <a:close/>
                    <a:moveTo>
                      <a:pt x="8707" y="0"/>
                    </a:moveTo>
                    <a:lnTo>
                      <a:pt x="791089" y="0"/>
                    </a:lnTo>
                    <a:cubicBezTo>
                      <a:pt x="794820" y="0"/>
                      <a:pt x="798552" y="3714"/>
                      <a:pt x="798552" y="8667"/>
                    </a:cubicBezTo>
                    <a:lnTo>
                      <a:pt x="798552" y="182006"/>
                    </a:lnTo>
                    <a:cubicBezTo>
                      <a:pt x="798552" y="186959"/>
                      <a:pt x="794820" y="190673"/>
                      <a:pt x="791089" y="190673"/>
                    </a:cubicBezTo>
                    <a:lnTo>
                      <a:pt x="8707" y="190673"/>
                    </a:lnTo>
                    <a:cubicBezTo>
                      <a:pt x="3732" y="190673"/>
                      <a:pt x="0" y="186959"/>
                      <a:pt x="0" y="182006"/>
                    </a:cubicBezTo>
                    <a:lnTo>
                      <a:pt x="0" y="8667"/>
                    </a:lnTo>
                    <a:cubicBezTo>
                      <a:pt x="0" y="3714"/>
                      <a:pt x="3732" y="0"/>
                      <a:pt x="87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29D83BEF-625A-AC41-AE19-A79F13655CF2}"/>
                  </a:ext>
                </a:extLst>
              </p:cNvPr>
              <p:cNvSpPr/>
              <p:nvPr/>
            </p:nvSpPr>
            <p:spPr>
              <a:xfrm>
                <a:off x="10690142" y="9872629"/>
                <a:ext cx="448485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42">
                    <a:moveTo>
                      <a:pt x="310" y="42"/>
                    </a:moveTo>
                    <a:cubicBezTo>
                      <a:pt x="296" y="42"/>
                      <a:pt x="289" y="33"/>
                      <a:pt x="283" y="26"/>
                    </a:cubicBezTo>
                    <a:cubicBezTo>
                      <a:pt x="278" y="18"/>
                      <a:pt x="274" y="14"/>
                      <a:pt x="267" y="14"/>
                    </a:cubicBezTo>
                    <a:cubicBezTo>
                      <a:pt x="260" y="14"/>
                      <a:pt x="257" y="18"/>
                      <a:pt x="251" y="26"/>
                    </a:cubicBezTo>
                    <a:cubicBezTo>
                      <a:pt x="245" y="33"/>
                      <a:pt x="239" y="42"/>
                      <a:pt x="224" y="42"/>
                    </a:cubicBezTo>
                    <a:cubicBezTo>
                      <a:pt x="210" y="42"/>
                      <a:pt x="202" y="33"/>
                      <a:pt x="197" y="26"/>
                    </a:cubicBezTo>
                    <a:cubicBezTo>
                      <a:pt x="191" y="18"/>
                      <a:pt x="188" y="14"/>
                      <a:pt x="180" y="14"/>
                    </a:cubicBezTo>
                    <a:cubicBezTo>
                      <a:pt x="174" y="14"/>
                      <a:pt x="170" y="18"/>
                      <a:pt x="165" y="26"/>
                    </a:cubicBezTo>
                    <a:cubicBezTo>
                      <a:pt x="159" y="33"/>
                      <a:pt x="152" y="42"/>
                      <a:pt x="137" y="42"/>
                    </a:cubicBezTo>
                    <a:cubicBezTo>
                      <a:pt x="123" y="42"/>
                      <a:pt x="116" y="33"/>
                      <a:pt x="110" y="26"/>
                    </a:cubicBezTo>
                    <a:cubicBezTo>
                      <a:pt x="104" y="18"/>
                      <a:pt x="102" y="14"/>
                      <a:pt x="94" y="14"/>
                    </a:cubicBezTo>
                    <a:cubicBezTo>
                      <a:pt x="87" y="14"/>
                      <a:pt x="84" y="18"/>
                      <a:pt x="78" y="26"/>
                    </a:cubicBezTo>
                    <a:cubicBezTo>
                      <a:pt x="72" y="33"/>
                      <a:pt x="65" y="42"/>
                      <a:pt x="51" y="42"/>
                    </a:cubicBezTo>
                    <a:cubicBezTo>
                      <a:pt x="37" y="42"/>
                      <a:pt x="29" y="33"/>
                      <a:pt x="24" y="26"/>
                    </a:cubicBezTo>
                    <a:cubicBezTo>
                      <a:pt x="18" y="18"/>
                      <a:pt x="15" y="14"/>
                      <a:pt x="8" y="14"/>
                    </a:cubicBez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22" y="0"/>
                      <a:pt x="29" y="9"/>
                      <a:pt x="35" y="17"/>
                    </a:cubicBezTo>
                    <a:cubicBezTo>
                      <a:pt x="40" y="24"/>
                      <a:pt x="44" y="28"/>
                      <a:pt x="51" y="28"/>
                    </a:cubicBezTo>
                    <a:cubicBezTo>
                      <a:pt x="58" y="28"/>
                      <a:pt x="62" y="24"/>
                      <a:pt x="67" y="17"/>
                    </a:cubicBezTo>
                    <a:cubicBezTo>
                      <a:pt x="73" y="9"/>
                      <a:pt x="80" y="0"/>
                      <a:pt x="94" y="0"/>
                    </a:cubicBezTo>
                    <a:cubicBezTo>
                      <a:pt x="108" y="0"/>
                      <a:pt x="115" y="9"/>
                      <a:pt x="121" y="17"/>
                    </a:cubicBezTo>
                    <a:cubicBezTo>
                      <a:pt x="127" y="24"/>
                      <a:pt x="130" y="28"/>
                      <a:pt x="137" y="28"/>
                    </a:cubicBezTo>
                    <a:cubicBezTo>
                      <a:pt x="144" y="28"/>
                      <a:pt x="148" y="24"/>
                      <a:pt x="153" y="17"/>
                    </a:cubicBezTo>
                    <a:cubicBezTo>
                      <a:pt x="159" y="9"/>
                      <a:pt x="166" y="0"/>
                      <a:pt x="180" y="0"/>
                    </a:cubicBezTo>
                    <a:cubicBezTo>
                      <a:pt x="195" y="0"/>
                      <a:pt x="202" y="9"/>
                      <a:pt x="208" y="17"/>
                    </a:cubicBezTo>
                    <a:cubicBezTo>
                      <a:pt x="213" y="24"/>
                      <a:pt x="217" y="28"/>
                      <a:pt x="224" y="28"/>
                    </a:cubicBezTo>
                    <a:cubicBezTo>
                      <a:pt x="231" y="28"/>
                      <a:pt x="234" y="24"/>
                      <a:pt x="240" y="17"/>
                    </a:cubicBezTo>
                    <a:cubicBezTo>
                      <a:pt x="246" y="9"/>
                      <a:pt x="253" y="0"/>
                      <a:pt x="267" y="0"/>
                    </a:cubicBezTo>
                    <a:cubicBezTo>
                      <a:pt x="281" y="0"/>
                      <a:pt x="289" y="9"/>
                      <a:pt x="294" y="17"/>
                    </a:cubicBezTo>
                    <a:cubicBezTo>
                      <a:pt x="300" y="24"/>
                      <a:pt x="303" y="28"/>
                      <a:pt x="310" y="28"/>
                    </a:cubicBezTo>
                    <a:cubicBezTo>
                      <a:pt x="317" y="28"/>
                      <a:pt x="321" y="24"/>
                      <a:pt x="326" y="17"/>
                    </a:cubicBezTo>
                    <a:cubicBezTo>
                      <a:pt x="332" y="9"/>
                      <a:pt x="339" y="0"/>
                      <a:pt x="354" y="0"/>
                    </a:cubicBezTo>
                    <a:cubicBezTo>
                      <a:pt x="358" y="0"/>
                      <a:pt x="361" y="3"/>
                      <a:pt x="361" y="7"/>
                    </a:cubicBezTo>
                    <a:cubicBezTo>
                      <a:pt x="361" y="11"/>
                      <a:pt x="358" y="14"/>
                      <a:pt x="354" y="14"/>
                    </a:cubicBezTo>
                    <a:cubicBezTo>
                      <a:pt x="347" y="14"/>
                      <a:pt x="343" y="18"/>
                      <a:pt x="338" y="26"/>
                    </a:cubicBezTo>
                    <a:cubicBezTo>
                      <a:pt x="332" y="33"/>
                      <a:pt x="325" y="42"/>
                      <a:pt x="310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18DE501-D5C2-3E45-B827-81FA924D504D}"/>
                </a:ext>
              </a:extLst>
            </p:cNvPr>
            <p:cNvGrpSpPr/>
            <p:nvPr/>
          </p:nvGrpSpPr>
          <p:grpSpPr>
            <a:xfrm>
              <a:off x="9889098" y="10469569"/>
              <a:ext cx="9477983" cy="2502429"/>
              <a:chOff x="9889098" y="10469569"/>
              <a:chExt cx="9477983" cy="2502429"/>
            </a:xfrm>
          </p:grpSpPr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DCF04F6-DDD2-AB48-A286-50927451DF6A}"/>
                  </a:ext>
                </a:extLst>
              </p:cNvPr>
              <p:cNvSpPr/>
              <p:nvPr/>
            </p:nvSpPr>
            <p:spPr>
              <a:xfrm>
                <a:off x="10316405" y="10479542"/>
                <a:ext cx="8701855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86" h="120">
                    <a:moveTo>
                      <a:pt x="6925" y="120"/>
                    </a:moveTo>
                    <a:lnTo>
                      <a:pt x="3493" y="120"/>
                    </a:lnTo>
                    <a:lnTo>
                      <a:pt x="61" y="120"/>
                    </a:lnTo>
                    <a:cubicBezTo>
                      <a:pt x="44" y="120"/>
                      <a:pt x="29" y="113"/>
                      <a:pt x="18" y="102"/>
                    </a:cubicBezTo>
                    <a:cubicBezTo>
                      <a:pt x="7" y="91"/>
                      <a:pt x="0" y="77"/>
                      <a:pt x="0" y="60"/>
                    </a:cubicBezTo>
                    <a:cubicBezTo>
                      <a:pt x="0" y="43"/>
                      <a:pt x="7" y="28"/>
                      <a:pt x="18" y="17"/>
                    </a:cubicBezTo>
                    <a:cubicBezTo>
                      <a:pt x="29" y="6"/>
                      <a:pt x="44" y="0"/>
                      <a:pt x="61" y="0"/>
                    </a:cubicBezTo>
                    <a:lnTo>
                      <a:pt x="3493" y="0"/>
                    </a:lnTo>
                    <a:lnTo>
                      <a:pt x="6925" y="0"/>
                    </a:lnTo>
                    <a:cubicBezTo>
                      <a:pt x="6942" y="0"/>
                      <a:pt x="6957" y="6"/>
                      <a:pt x="6968" y="17"/>
                    </a:cubicBezTo>
                    <a:cubicBezTo>
                      <a:pt x="6979" y="28"/>
                      <a:pt x="6986" y="43"/>
                      <a:pt x="6986" y="60"/>
                    </a:cubicBezTo>
                    <a:cubicBezTo>
                      <a:pt x="6986" y="77"/>
                      <a:pt x="6979" y="91"/>
                      <a:pt x="6968" y="102"/>
                    </a:cubicBezTo>
                    <a:cubicBezTo>
                      <a:pt x="6957" y="113"/>
                      <a:pt x="6942" y="120"/>
                      <a:pt x="6925" y="12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BC829EAF-3917-7548-9178-7D1CE9F33665}"/>
                  </a:ext>
                </a:extLst>
              </p:cNvPr>
              <p:cNvSpPr/>
              <p:nvPr/>
            </p:nvSpPr>
            <p:spPr>
              <a:xfrm>
                <a:off x="10308929" y="10469569"/>
                <a:ext cx="8716806" cy="166995"/>
              </a:xfrm>
              <a:custGeom>
                <a:avLst/>
                <a:gdLst>
                  <a:gd name="connsiteX0" fmla="*/ 83458 w 8716806"/>
                  <a:gd name="connsiteY0" fmla="*/ 17447 h 166995"/>
                  <a:gd name="connsiteX1" fmla="*/ 36125 w 8716806"/>
                  <a:gd name="connsiteY1" fmla="*/ 37200 h 166995"/>
                  <a:gd name="connsiteX2" fmla="*/ 16195 w 8716806"/>
                  <a:gd name="connsiteY2" fmla="*/ 84114 h 166995"/>
                  <a:gd name="connsiteX3" fmla="*/ 36125 w 8716806"/>
                  <a:gd name="connsiteY3" fmla="*/ 129794 h 166995"/>
                  <a:gd name="connsiteX4" fmla="*/ 83458 w 8716806"/>
                  <a:gd name="connsiteY4" fmla="*/ 149547 h 166995"/>
                  <a:gd name="connsiteX5" fmla="*/ 8633346 w 8716806"/>
                  <a:gd name="connsiteY5" fmla="*/ 149547 h 166995"/>
                  <a:gd name="connsiteX6" fmla="*/ 8680678 w 8716806"/>
                  <a:gd name="connsiteY6" fmla="*/ 129794 h 166995"/>
                  <a:gd name="connsiteX7" fmla="*/ 8699362 w 8716806"/>
                  <a:gd name="connsiteY7" fmla="*/ 84114 h 166995"/>
                  <a:gd name="connsiteX8" fmla="*/ 8680678 w 8716806"/>
                  <a:gd name="connsiteY8" fmla="*/ 37200 h 166995"/>
                  <a:gd name="connsiteX9" fmla="*/ 8633346 w 8716806"/>
                  <a:gd name="connsiteY9" fmla="*/ 17447 h 166995"/>
                  <a:gd name="connsiteX10" fmla="*/ 83456 w 8716806"/>
                  <a:gd name="connsiteY10" fmla="*/ 0 h 166995"/>
                  <a:gd name="connsiteX11" fmla="*/ 8633350 w 8716806"/>
                  <a:gd name="connsiteY11" fmla="*/ 0 h 166995"/>
                  <a:gd name="connsiteX12" fmla="*/ 8693138 w 8716806"/>
                  <a:gd name="connsiteY12" fmla="*/ 24740 h 166995"/>
                  <a:gd name="connsiteX13" fmla="*/ 8716806 w 8716806"/>
                  <a:gd name="connsiteY13" fmla="*/ 84116 h 166995"/>
                  <a:gd name="connsiteX14" fmla="*/ 8693138 w 8716806"/>
                  <a:gd name="connsiteY14" fmla="*/ 142255 h 166995"/>
                  <a:gd name="connsiteX15" fmla="*/ 8633350 w 8716806"/>
                  <a:gd name="connsiteY15" fmla="*/ 166995 h 166995"/>
                  <a:gd name="connsiteX16" fmla="*/ 83456 w 8716806"/>
                  <a:gd name="connsiteY16" fmla="*/ 166995 h 166995"/>
                  <a:gd name="connsiteX17" fmla="*/ 23667 w 8716806"/>
                  <a:gd name="connsiteY17" fmla="*/ 142255 h 166995"/>
                  <a:gd name="connsiteX18" fmla="*/ 0 w 8716806"/>
                  <a:gd name="connsiteY18" fmla="*/ 84116 h 166995"/>
                  <a:gd name="connsiteX19" fmla="*/ 23667 w 8716806"/>
                  <a:gd name="connsiteY19" fmla="*/ 24740 h 166995"/>
                  <a:gd name="connsiteX20" fmla="*/ 83456 w 8716806"/>
                  <a:gd name="connsiteY20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16806" h="166995">
                    <a:moveTo>
                      <a:pt x="83458" y="17447"/>
                    </a:moveTo>
                    <a:cubicBezTo>
                      <a:pt x="64774" y="17447"/>
                      <a:pt x="48581" y="24854"/>
                      <a:pt x="36125" y="37200"/>
                    </a:cubicBezTo>
                    <a:cubicBezTo>
                      <a:pt x="23669" y="49546"/>
                      <a:pt x="16195" y="65596"/>
                      <a:pt x="16195" y="84114"/>
                    </a:cubicBezTo>
                    <a:cubicBezTo>
                      <a:pt x="16195" y="101398"/>
                      <a:pt x="23669" y="117448"/>
                      <a:pt x="36125" y="129794"/>
                    </a:cubicBezTo>
                    <a:cubicBezTo>
                      <a:pt x="48581" y="142140"/>
                      <a:pt x="64774" y="149547"/>
                      <a:pt x="83458" y="149547"/>
                    </a:cubicBezTo>
                    <a:lnTo>
                      <a:pt x="8633346" y="149547"/>
                    </a:lnTo>
                    <a:cubicBezTo>
                      <a:pt x="8652030" y="149547"/>
                      <a:pt x="8668222" y="142140"/>
                      <a:pt x="8680678" y="129794"/>
                    </a:cubicBezTo>
                    <a:cubicBezTo>
                      <a:pt x="8693134" y="117448"/>
                      <a:pt x="8699362" y="101398"/>
                      <a:pt x="8699362" y="84114"/>
                    </a:cubicBezTo>
                    <a:cubicBezTo>
                      <a:pt x="8699362" y="65596"/>
                      <a:pt x="8693134" y="49546"/>
                      <a:pt x="8680678" y="37200"/>
                    </a:cubicBezTo>
                    <a:cubicBezTo>
                      <a:pt x="8668222" y="24854"/>
                      <a:pt x="8652030" y="17447"/>
                      <a:pt x="8633346" y="17447"/>
                    </a:cubicBezTo>
                    <a:close/>
                    <a:moveTo>
                      <a:pt x="83456" y="0"/>
                    </a:moveTo>
                    <a:lnTo>
                      <a:pt x="8633350" y="0"/>
                    </a:lnTo>
                    <a:cubicBezTo>
                      <a:pt x="8655770" y="0"/>
                      <a:pt x="8676946" y="9896"/>
                      <a:pt x="8693138" y="24740"/>
                    </a:cubicBezTo>
                    <a:cubicBezTo>
                      <a:pt x="8709330" y="40821"/>
                      <a:pt x="8716806" y="61850"/>
                      <a:pt x="8716806" y="84116"/>
                    </a:cubicBezTo>
                    <a:cubicBezTo>
                      <a:pt x="8716806" y="106382"/>
                      <a:pt x="8709330" y="126174"/>
                      <a:pt x="8693138" y="142255"/>
                    </a:cubicBezTo>
                    <a:cubicBezTo>
                      <a:pt x="8676946" y="158336"/>
                      <a:pt x="8655770" y="166995"/>
                      <a:pt x="8633350" y="166995"/>
                    </a:cubicBezTo>
                    <a:lnTo>
                      <a:pt x="83456" y="166995"/>
                    </a:lnTo>
                    <a:cubicBezTo>
                      <a:pt x="59789" y="166995"/>
                      <a:pt x="39860" y="158336"/>
                      <a:pt x="23667" y="142255"/>
                    </a:cubicBezTo>
                    <a:cubicBezTo>
                      <a:pt x="7474" y="126174"/>
                      <a:pt x="0" y="106382"/>
                      <a:pt x="0" y="84116"/>
                    </a:cubicBezTo>
                    <a:cubicBezTo>
                      <a:pt x="0" y="61850"/>
                      <a:pt x="7474" y="40821"/>
                      <a:pt x="23667" y="24740"/>
                    </a:cubicBezTo>
                    <a:cubicBezTo>
                      <a:pt x="39860" y="9896"/>
                      <a:pt x="59789" y="0"/>
                      <a:pt x="83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D828DEE6-4F5F-3848-A090-11A35AE9A7FE}"/>
                  </a:ext>
                </a:extLst>
              </p:cNvPr>
              <p:cNvSpPr/>
              <p:nvPr/>
            </p:nvSpPr>
            <p:spPr>
              <a:xfrm>
                <a:off x="10316405" y="10479542"/>
                <a:ext cx="8701855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86" h="120">
                    <a:moveTo>
                      <a:pt x="6925" y="120"/>
                    </a:moveTo>
                    <a:lnTo>
                      <a:pt x="3493" y="120"/>
                    </a:lnTo>
                    <a:lnTo>
                      <a:pt x="61" y="120"/>
                    </a:lnTo>
                    <a:cubicBezTo>
                      <a:pt x="44" y="120"/>
                      <a:pt x="29" y="113"/>
                      <a:pt x="18" y="102"/>
                    </a:cubicBezTo>
                    <a:cubicBezTo>
                      <a:pt x="7" y="91"/>
                      <a:pt x="0" y="77"/>
                      <a:pt x="0" y="60"/>
                    </a:cubicBezTo>
                    <a:cubicBezTo>
                      <a:pt x="0" y="43"/>
                      <a:pt x="7" y="28"/>
                      <a:pt x="18" y="17"/>
                    </a:cubicBezTo>
                    <a:cubicBezTo>
                      <a:pt x="29" y="6"/>
                      <a:pt x="44" y="0"/>
                      <a:pt x="61" y="0"/>
                    </a:cubicBezTo>
                    <a:lnTo>
                      <a:pt x="3493" y="0"/>
                    </a:lnTo>
                    <a:lnTo>
                      <a:pt x="6925" y="0"/>
                    </a:lnTo>
                    <a:cubicBezTo>
                      <a:pt x="6942" y="0"/>
                      <a:pt x="6957" y="6"/>
                      <a:pt x="6968" y="17"/>
                    </a:cubicBezTo>
                    <a:cubicBezTo>
                      <a:pt x="6979" y="28"/>
                      <a:pt x="6986" y="43"/>
                      <a:pt x="6986" y="60"/>
                    </a:cubicBezTo>
                    <a:cubicBezTo>
                      <a:pt x="6986" y="77"/>
                      <a:pt x="6979" y="91"/>
                      <a:pt x="6968" y="102"/>
                    </a:cubicBezTo>
                    <a:cubicBezTo>
                      <a:pt x="6957" y="113"/>
                      <a:pt x="6942" y="120"/>
                      <a:pt x="6925" y="12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8203CBE7-ADEB-C34F-8008-E996C729A7D2}"/>
                  </a:ext>
                </a:extLst>
              </p:cNvPr>
              <p:cNvSpPr/>
              <p:nvPr/>
            </p:nvSpPr>
            <p:spPr>
              <a:xfrm>
                <a:off x="9889098" y="10620363"/>
                <a:ext cx="1026532" cy="2351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5" h="1888">
                    <a:moveTo>
                      <a:pt x="8" y="1888"/>
                    </a:moveTo>
                    <a:cubicBezTo>
                      <a:pt x="6" y="1888"/>
                      <a:pt x="6" y="1888"/>
                      <a:pt x="4" y="1887"/>
                    </a:cubicBezTo>
                    <a:cubicBezTo>
                      <a:pt x="1" y="1886"/>
                      <a:pt x="-1" y="1881"/>
                      <a:pt x="1" y="1878"/>
                    </a:cubicBezTo>
                    <a:lnTo>
                      <a:pt x="812" y="4"/>
                    </a:lnTo>
                    <a:cubicBezTo>
                      <a:pt x="813" y="0"/>
                      <a:pt x="817" y="-1"/>
                      <a:pt x="821" y="0"/>
                    </a:cubicBezTo>
                    <a:cubicBezTo>
                      <a:pt x="825" y="2"/>
                      <a:pt x="826" y="6"/>
                      <a:pt x="825" y="10"/>
                    </a:cubicBezTo>
                    <a:lnTo>
                      <a:pt x="14" y="1883"/>
                    </a:lnTo>
                    <a:cubicBezTo>
                      <a:pt x="12" y="1886"/>
                      <a:pt x="10" y="1888"/>
                      <a:pt x="8" y="1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4402E3D9-67A3-3C4E-A789-2F98B5B1717C}"/>
                  </a:ext>
                </a:extLst>
              </p:cNvPr>
              <p:cNvSpPr/>
              <p:nvPr/>
            </p:nvSpPr>
            <p:spPr>
              <a:xfrm>
                <a:off x="11077583" y="10620363"/>
                <a:ext cx="1026532" cy="2351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5" h="1888">
                    <a:moveTo>
                      <a:pt x="7" y="1888"/>
                    </a:moveTo>
                    <a:cubicBezTo>
                      <a:pt x="6" y="1888"/>
                      <a:pt x="5" y="1888"/>
                      <a:pt x="4" y="1887"/>
                    </a:cubicBezTo>
                    <a:cubicBezTo>
                      <a:pt x="1" y="1886"/>
                      <a:pt x="-1" y="1881"/>
                      <a:pt x="1" y="1878"/>
                    </a:cubicBezTo>
                    <a:lnTo>
                      <a:pt x="812" y="4"/>
                    </a:lnTo>
                    <a:cubicBezTo>
                      <a:pt x="813" y="0"/>
                      <a:pt x="817" y="-1"/>
                      <a:pt x="821" y="0"/>
                    </a:cubicBezTo>
                    <a:cubicBezTo>
                      <a:pt x="824" y="2"/>
                      <a:pt x="826" y="6"/>
                      <a:pt x="825" y="10"/>
                    </a:cubicBezTo>
                    <a:lnTo>
                      <a:pt x="14" y="1883"/>
                    </a:lnTo>
                    <a:cubicBezTo>
                      <a:pt x="12" y="1886"/>
                      <a:pt x="10" y="1888"/>
                      <a:pt x="7" y="1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AA889AB4-33BB-D04E-9EF6-1AE4BFC7BDCA}"/>
                  </a:ext>
                </a:extLst>
              </p:cNvPr>
              <p:cNvSpPr/>
              <p:nvPr/>
            </p:nvSpPr>
            <p:spPr>
              <a:xfrm>
                <a:off x="18340549" y="10620363"/>
                <a:ext cx="1026532" cy="2351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5" h="1888">
                    <a:moveTo>
                      <a:pt x="818" y="1888"/>
                    </a:moveTo>
                    <a:cubicBezTo>
                      <a:pt x="815" y="1888"/>
                      <a:pt x="812" y="1886"/>
                      <a:pt x="811" y="1883"/>
                    </a:cubicBezTo>
                    <a:lnTo>
                      <a:pt x="0" y="10"/>
                    </a:lnTo>
                    <a:cubicBezTo>
                      <a:pt x="-1" y="6"/>
                      <a:pt x="0" y="2"/>
                      <a:pt x="4" y="0"/>
                    </a:cubicBezTo>
                    <a:cubicBezTo>
                      <a:pt x="7" y="-1"/>
                      <a:pt x="11" y="0"/>
                      <a:pt x="13" y="4"/>
                    </a:cubicBezTo>
                    <a:lnTo>
                      <a:pt x="824" y="1878"/>
                    </a:lnTo>
                    <a:cubicBezTo>
                      <a:pt x="826" y="1881"/>
                      <a:pt x="824" y="1886"/>
                      <a:pt x="820" y="1887"/>
                    </a:cubicBezTo>
                    <a:cubicBezTo>
                      <a:pt x="820" y="1888"/>
                      <a:pt x="818" y="1888"/>
                      <a:pt x="818" y="1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6E0AB5E4-8A06-7748-9B61-8784FBF9498B}"/>
                  </a:ext>
                </a:extLst>
              </p:cNvPr>
              <p:cNvSpPr/>
              <p:nvPr/>
            </p:nvSpPr>
            <p:spPr>
              <a:xfrm>
                <a:off x="17152064" y="10620363"/>
                <a:ext cx="1026532" cy="2351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5" h="1888">
                    <a:moveTo>
                      <a:pt x="817" y="1888"/>
                    </a:moveTo>
                    <a:cubicBezTo>
                      <a:pt x="815" y="1888"/>
                      <a:pt x="812" y="1886"/>
                      <a:pt x="811" y="1883"/>
                    </a:cubicBezTo>
                    <a:lnTo>
                      <a:pt x="0" y="10"/>
                    </a:lnTo>
                    <a:cubicBezTo>
                      <a:pt x="-1" y="6"/>
                      <a:pt x="0" y="2"/>
                      <a:pt x="4" y="0"/>
                    </a:cubicBezTo>
                    <a:cubicBezTo>
                      <a:pt x="8" y="-1"/>
                      <a:pt x="12" y="0"/>
                      <a:pt x="13" y="4"/>
                    </a:cubicBezTo>
                    <a:lnTo>
                      <a:pt x="824" y="1878"/>
                    </a:lnTo>
                    <a:cubicBezTo>
                      <a:pt x="826" y="1881"/>
                      <a:pt x="824" y="1886"/>
                      <a:pt x="821" y="1887"/>
                    </a:cubicBezTo>
                    <a:cubicBezTo>
                      <a:pt x="819" y="1888"/>
                      <a:pt x="818" y="1888"/>
                      <a:pt x="817" y="1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48BFD54-9AB1-6E42-9E3C-7665FA2BD7F2}"/>
                </a:ext>
              </a:extLst>
            </p:cNvPr>
            <p:cNvGrpSpPr/>
            <p:nvPr/>
          </p:nvGrpSpPr>
          <p:grpSpPr>
            <a:xfrm>
              <a:off x="15877616" y="8844473"/>
              <a:ext cx="3224612" cy="4127529"/>
              <a:chOff x="15877616" y="8844473"/>
              <a:chExt cx="3224612" cy="4127529"/>
            </a:xfrm>
          </p:grpSpPr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7F1D853F-FE21-BE4F-824D-7B7812089C6E}"/>
                  </a:ext>
                </a:extLst>
              </p:cNvPr>
              <p:cNvSpPr/>
              <p:nvPr/>
            </p:nvSpPr>
            <p:spPr>
              <a:xfrm>
                <a:off x="16946508" y="11591176"/>
                <a:ext cx="1438889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6" h="79">
                    <a:moveTo>
                      <a:pt x="1156" y="79"/>
                    </a:moveTo>
                    <a:lnTo>
                      <a:pt x="0" y="79"/>
                    </a:lnTo>
                    <a:lnTo>
                      <a:pt x="0" y="0"/>
                    </a:lnTo>
                    <a:lnTo>
                      <a:pt x="115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0174850E-26F4-CC47-A036-9244A5BF829F}"/>
                  </a:ext>
                </a:extLst>
              </p:cNvPr>
              <p:cNvSpPr/>
              <p:nvPr/>
            </p:nvSpPr>
            <p:spPr>
              <a:xfrm>
                <a:off x="16937788" y="11583698"/>
                <a:ext cx="1455084" cy="113407"/>
              </a:xfrm>
              <a:custGeom>
                <a:avLst/>
                <a:gdLst>
                  <a:gd name="connsiteX0" fmla="*/ 17440 w 1455084"/>
                  <a:gd name="connsiteY0" fmla="*/ 16201 h 113407"/>
                  <a:gd name="connsiteX1" fmla="*/ 17440 w 1455084"/>
                  <a:gd name="connsiteY1" fmla="*/ 95960 h 113407"/>
                  <a:gd name="connsiteX2" fmla="*/ 1437644 w 1455084"/>
                  <a:gd name="connsiteY2" fmla="*/ 95960 h 113407"/>
                  <a:gd name="connsiteX3" fmla="*/ 1437644 w 1455084"/>
                  <a:gd name="connsiteY3" fmla="*/ 16201 h 113407"/>
                  <a:gd name="connsiteX4" fmla="*/ 8714 w 1455084"/>
                  <a:gd name="connsiteY4" fmla="*/ 0 h 113407"/>
                  <a:gd name="connsiteX5" fmla="*/ 1447616 w 1455084"/>
                  <a:gd name="connsiteY5" fmla="*/ 0 h 113407"/>
                  <a:gd name="connsiteX6" fmla="*/ 1455084 w 1455084"/>
                  <a:gd name="connsiteY6" fmla="*/ 7396 h 113407"/>
                  <a:gd name="connsiteX7" fmla="*/ 1455084 w 1455084"/>
                  <a:gd name="connsiteY7" fmla="*/ 104778 h 113407"/>
                  <a:gd name="connsiteX8" fmla="*/ 1447616 w 1455084"/>
                  <a:gd name="connsiteY8" fmla="*/ 113407 h 113407"/>
                  <a:gd name="connsiteX9" fmla="*/ 8714 w 1455084"/>
                  <a:gd name="connsiteY9" fmla="*/ 113407 h 113407"/>
                  <a:gd name="connsiteX10" fmla="*/ 0 w 1455084"/>
                  <a:gd name="connsiteY10" fmla="*/ 104778 h 113407"/>
                  <a:gd name="connsiteX11" fmla="*/ 0 w 1455084"/>
                  <a:gd name="connsiteY11" fmla="*/ 7396 h 113407"/>
                  <a:gd name="connsiteX12" fmla="*/ 8714 w 1455084"/>
                  <a:gd name="connsiteY1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5084" h="113407">
                    <a:moveTo>
                      <a:pt x="17440" y="16201"/>
                    </a:moveTo>
                    <a:lnTo>
                      <a:pt x="17440" y="95960"/>
                    </a:lnTo>
                    <a:lnTo>
                      <a:pt x="1437644" y="95960"/>
                    </a:lnTo>
                    <a:lnTo>
                      <a:pt x="1437644" y="16201"/>
                    </a:lnTo>
                    <a:close/>
                    <a:moveTo>
                      <a:pt x="8714" y="0"/>
                    </a:moveTo>
                    <a:lnTo>
                      <a:pt x="1447616" y="0"/>
                    </a:lnTo>
                    <a:cubicBezTo>
                      <a:pt x="1451350" y="0"/>
                      <a:pt x="1455084" y="3698"/>
                      <a:pt x="1455084" y="7396"/>
                    </a:cubicBezTo>
                    <a:lnTo>
                      <a:pt x="1455084" y="104778"/>
                    </a:lnTo>
                    <a:cubicBezTo>
                      <a:pt x="1455084" y="109709"/>
                      <a:pt x="1451350" y="113407"/>
                      <a:pt x="1447616" y="113407"/>
                    </a:cubicBezTo>
                    <a:lnTo>
                      <a:pt x="8714" y="113407"/>
                    </a:lnTo>
                    <a:cubicBezTo>
                      <a:pt x="3734" y="113407"/>
                      <a:pt x="0" y="109709"/>
                      <a:pt x="0" y="104778"/>
                    </a:cubicBezTo>
                    <a:lnTo>
                      <a:pt x="0" y="7396"/>
                    </a:lnTo>
                    <a:cubicBezTo>
                      <a:pt x="0" y="3698"/>
                      <a:pt x="3734" y="0"/>
                      <a:pt x="8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96C625F2-F8F9-9040-A33F-5FFB0FA96BBD}"/>
                  </a:ext>
                </a:extLst>
              </p:cNvPr>
              <p:cNvSpPr/>
              <p:nvPr/>
            </p:nvSpPr>
            <p:spPr>
              <a:xfrm>
                <a:off x="17396239" y="9991017"/>
                <a:ext cx="1695523" cy="1598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2" h="1284">
                    <a:moveTo>
                      <a:pt x="1302" y="0"/>
                    </a:moveTo>
                    <a:lnTo>
                      <a:pt x="974" y="0"/>
                    </a:lnTo>
                    <a:lnTo>
                      <a:pt x="646" y="0"/>
                    </a:lnTo>
                    <a:cubicBezTo>
                      <a:pt x="632" y="0"/>
                      <a:pt x="620" y="3"/>
                      <a:pt x="609" y="10"/>
                    </a:cubicBezTo>
                    <a:cubicBezTo>
                      <a:pt x="598" y="17"/>
                      <a:pt x="589" y="27"/>
                      <a:pt x="584" y="39"/>
                    </a:cubicBezTo>
                    <a:lnTo>
                      <a:pt x="291" y="662"/>
                    </a:lnTo>
                    <a:lnTo>
                      <a:pt x="0" y="1284"/>
                    </a:lnTo>
                    <a:lnTo>
                      <a:pt x="397" y="1284"/>
                    </a:lnTo>
                    <a:lnTo>
                      <a:pt x="795" y="1284"/>
                    </a:lnTo>
                    <a:lnTo>
                      <a:pt x="1075" y="684"/>
                    </a:lnTo>
                    <a:lnTo>
                      <a:pt x="1357" y="85"/>
                    </a:lnTo>
                    <a:cubicBezTo>
                      <a:pt x="1366" y="65"/>
                      <a:pt x="1363" y="44"/>
                      <a:pt x="1353" y="27"/>
                    </a:cubicBezTo>
                    <a:cubicBezTo>
                      <a:pt x="1343" y="11"/>
                      <a:pt x="1324" y="0"/>
                      <a:pt x="130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36A2AC2-8F7E-C14B-97DC-F71E47F9E370}"/>
                  </a:ext>
                </a:extLst>
              </p:cNvPr>
              <p:cNvSpPr/>
              <p:nvPr/>
            </p:nvSpPr>
            <p:spPr>
              <a:xfrm>
                <a:off x="17387830" y="9981051"/>
                <a:ext cx="1714398" cy="1617606"/>
              </a:xfrm>
              <a:custGeom>
                <a:avLst/>
                <a:gdLst>
                  <a:gd name="connsiteX0" fmla="*/ 812601 w 1714398"/>
                  <a:gd name="connsiteY0" fmla="*/ 17443 h 1617606"/>
                  <a:gd name="connsiteX1" fmla="*/ 771521 w 1714398"/>
                  <a:gd name="connsiteY1" fmla="*/ 29895 h 1617606"/>
                  <a:gd name="connsiteX2" fmla="*/ 742889 w 1714398"/>
                  <a:gd name="connsiteY2" fmla="*/ 62272 h 1617606"/>
                  <a:gd name="connsiteX3" fmla="*/ 22113 w 1714398"/>
                  <a:gd name="connsiteY3" fmla="*/ 1600154 h 1617606"/>
                  <a:gd name="connsiteX4" fmla="*/ 991863 w 1714398"/>
                  <a:gd name="connsiteY4" fmla="*/ 1600154 h 1617606"/>
                  <a:gd name="connsiteX5" fmla="*/ 1688987 w 1714398"/>
                  <a:gd name="connsiteY5" fmla="*/ 112082 h 1617606"/>
                  <a:gd name="connsiteX6" fmla="*/ 1686497 w 1714398"/>
                  <a:gd name="connsiteY6" fmla="*/ 48574 h 1617606"/>
                  <a:gd name="connsiteX7" fmla="*/ 1629233 w 1714398"/>
                  <a:gd name="connsiteY7" fmla="*/ 17443 h 1617606"/>
                  <a:gd name="connsiteX8" fmla="*/ 813843 w 1714398"/>
                  <a:gd name="connsiteY8" fmla="*/ 0 h 1617606"/>
                  <a:gd name="connsiteX9" fmla="*/ 1630489 w 1714398"/>
                  <a:gd name="connsiteY9" fmla="*/ 0 h 1617606"/>
                  <a:gd name="connsiteX10" fmla="*/ 1701449 w 1714398"/>
                  <a:gd name="connsiteY10" fmla="*/ 38603 h 1617606"/>
                  <a:gd name="connsiteX11" fmla="*/ 1706427 w 1714398"/>
                  <a:gd name="connsiteY11" fmla="*/ 119546 h 1617606"/>
                  <a:gd name="connsiteX12" fmla="*/ 1006801 w 1714398"/>
                  <a:gd name="connsiteY12" fmla="*/ 1612625 h 1617606"/>
                  <a:gd name="connsiteX13" fmla="*/ 999333 w 1714398"/>
                  <a:gd name="connsiteY13" fmla="*/ 1617606 h 1617606"/>
                  <a:gd name="connsiteX14" fmla="*/ 9647 w 1714398"/>
                  <a:gd name="connsiteY14" fmla="*/ 1617606 h 1617606"/>
                  <a:gd name="connsiteX15" fmla="*/ 933 w 1714398"/>
                  <a:gd name="connsiteY15" fmla="*/ 1613870 h 1617606"/>
                  <a:gd name="connsiteX16" fmla="*/ 933 w 1714398"/>
                  <a:gd name="connsiteY16" fmla="*/ 1605153 h 1617606"/>
                  <a:gd name="connsiteX17" fmla="*/ 727947 w 1714398"/>
                  <a:gd name="connsiteY17" fmla="*/ 54792 h 1617606"/>
                  <a:gd name="connsiteX18" fmla="*/ 762803 w 1714398"/>
                  <a:gd name="connsiteY18" fmla="*/ 16189 h 1617606"/>
                  <a:gd name="connsiteX19" fmla="*/ 813843 w 1714398"/>
                  <a:gd name="connsiteY19" fmla="*/ 0 h 161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14398" h="1617606">
                    <a:moveTo>
                      <a:pt x="812601" y="17443"/>
                    </a:moveTo>
                    <a:cubicBezTo>
                      <a:pt x="797663" y="17443"/>
                      <a:pt x="783969" y="22424"/>
                      <a:pt x="771521" y="29895"/>
                    </a:cubicBezTo>
                    <a:cubicBezTo>
                      <a:pt x="759073" y="37367"/>
                      <a:pt x="749113" y="48574"/>
                      <a:pt x="742889" y="62272"/>
                    </a:cubicBezTo>
                    <a:lnTo>
                      <a:pt x="22113" y="1600154"/>
                    </a:lnTo>
                    <a:lnTo>
                      <a:pt x="991863" y="1600154"/>
                    </a:lnTo>
                    <a:lnTo>
                      <a:pt x="1688987" y="112082"/>
                    </a:lnTo>
                    <a:cubicBezTo>
                      <a:pt x="1700191" y="92158"/>
                      <a:pt x="1697701" y="68498"/>
                      <a:pt x="1686497" y="48574"/>
                    </a:cubicBezTo>
                    <a:cubicBezTo>
                      <a:pt x="1674049" y="29895"/>
                      <a:pt x="1652885" y="17443"/>
                      <a:pt x="1629233" y="17443"/>
                    </a:cubicBezTo>
                    <a:close/>
                    <a:moveTo>
                      <a:pt x="813843" y="0"/>
                    </a:moveTo>
                    <a:lnTo>
                      <a:pt x="1630489" y="0"/>
                    </a:lnTo>
                    <a:cubicBezTo>
                      <a:pt x="1659121" y="0"/>
                      <a:pt x="1686509" y="14943"/>
                      <a:pt x="1701449" y="38603"/>
                    </a:cubicBezTo>
                    <a:cubicBezTo>
                      <a:pt x="1716387" y="63509"/>
                      <a:pt x="1718877" y="94641"/>
                      <a:pt x="1706427" y="119546"/>
                    </a:cubicBezTo>
                    <a:lnTo>
                      <a:pt x="1006801" y="1612625"/>
                    </a:lnTo>
                    <a:cubicBezTo>
                      <a:pt x="1004311" y="1616361"/>
                      <a:pt x="1001821" y="1617606"/>
                      <a:pt x="999333" y="1617606"/>
                    </a:cubicBezTo>
                    <a:lnTo>
                      <a:pt x="9647" y="1617606"/>
                    </a:lnTo>
                    <a:cubicBezTo>
                      <a:pt x="5913" y="1617606"/>
                      <a:pt x="3423" y="1616361"/>
                      <a:pt x="933" y="1613870"/>
                    </a:cubicBezTo>
                    <a:cubicBezTo>
                      <a:pt x="-311" y="1611380"/>
                      <a:pt x="-311" y="1608889"/>
                      <a:pt x="933" y="1605153"/>
                    </a:cubicBezTo>
                    <a:lnTo>
                      <a:pt x="727947" y="54792"/>
                    </a:lnTo>
                    <a:cubicBezTo>
                      <a:pt x="735417" y="38603"/>
                      <a:pt x="747865" y="24905"/>
                      <a:pt x="762803" y="16189"/>
                    </a:cubicBezTo>
                    <a:cubicBezTo>
                      <a:pt x="777743" y="4981"/>
                      <a:pt x="795171" y="0"/>
                      <a:pt x="813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3F3F01D-F72C-614A-999C-DA5DA779B0CA}"/>
                  </a:ext>
                </a:extLst>
              </p:cNvPr>
              <p:cNvSpPr/>
              <p:nvPr/>
            </p:nvSpPr>
            <p:spPr>
              <a:xfrm>
                <a:off x="16937788" y="11680908"/>
                <a:ext cx="16195" cy="1291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037">
                    <a:moveTo>
                      <a:pt x="7" y="1037"/>
                    </a:moveTo>
                    <a:cubicBezTo>
                      <a:pt x="3" y="1037"/>
                      <a:pt x="0" y="1034"/>
                      <a:pt x="0" y="103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030"/>
                    </a:lnTo>
                    <a:cubicBezTo>
                      <a:pt x="14" y="1034"/>
                      <a:pt x="11" y="1037"/>
                      <a:pt x="7" y="1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6034B986-89D7-F346-9084-4097D56F7817}"/>
                  </a:ext>
                </a:extLst>
              </p:cNvPr>
              <p:cNvSpPr/>
              <p:nvPr/>
            </p:nvSpPr>
            <p:spPr>
              <a:xfrm>
                <a:off x="18376677" y="11680908"/>
                <a:ext cx="16195" cy="1291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037">
                    <a:moveTo>
                      <a:pt x="8" y="1037"/>
                    </a:moveTo>
                    <a:cubicBezTo>
                      <a:pt x="3" y="1037"/>
                      <a:pt x="0" y="1034"/>
                      <a:pt x="0" y="103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030"/>
                    </a:lnTo>
                    <a:cubicBezTo>
                      <a:pt x="14" y="1034"/>
                      <a:pt x="11" y="1037"/>
                      <a:pt x="8" y="1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3504A943-7E63-C74F-8F61-4C155FCE8576}"/>
                  </a:ext>
                </a:extLst>
              </p:cNvPr>
              <p:cNvSpPr/>
              <p:nvPr/>
            </p:nvSpPr>
            <p:spPr>
              <a:xfrm>
                <a:off x="15887585" y="12752665"/>
                <a:ext cx="655286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" h="170">
                    <a:moveTo>
                      <a:pt x="214" y="0"/>
                    </a:moveTo>
                    <a:cubicBezTo>
                      <a:pt x="214" y="0"/>
                      <a:pt x="161" y="21"/>
                      <a:pt x="82" y="43"/>
                    </a:cubicBezTo>
                    <a:cubicBezTo>
                      <a:pt x="0" y="68"/>
                      <a:pt x="0" y="170"/>
                      <a:pt x="0" y="170"/>
                    </a:cubicBezTo>
                    <a:lnTo>
                      <a:pt x="310" y="170"/>
                    </a:lnTo>
                    <a:lnTo>
                      <a:pt x="366" y="114"/>
                    </a:lnTo>
                    <a:lnTo>
                      <a:pt x="379" y="170"/>
                    </a:lnTo>
                    <a:lnTo>
                      <a:pt x="460" y="170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BE2B8500-CBD1-B24F-B038-5D2A3B7C18B7}"/>
                  </a:ext>
                </a:extLst>
              </p:cNvPr>
              <p:cNvSpPr/>
              <p:nvPr/>
            </p:nvSpPr>
            <p:spPr>
              <a:xfrm>
                <a:off x="15877616" y="12742695"/>
                <a:ext cx="674908" cy="229306"/>
              </a:xfrm>
              <a:custGeom>
                <a:avLst/>
                <a:gdLst>
                  <a:gd name="connsiteX0" fmla="*/ 277308 w 674908"/>
                  <a:gd name="connsiteY0" fmla="*/ 18693 h 229306"/>
                  <a:gd name="connsiteX1" fmla="*/ 115672 w 674908"/>
                  <a:gd name="connsiteY1" fmla="*/ 71937 h 229306"/>
                  <a:gd name="connsiteX2" fmla="*/ 31124 w 674908"/>
                  <a:gd name="connsiteY2" fmla="*/ 156138 h 229306"/>
                  <a:gd name="connsiteX3" fmla="*/ 18690 w 674908"/>
                  <a:gd name="connsiteY3" fmla="*/ 211859 h 229306"/>
                  <a:gd name="connsiteX4" fmla="*/ 391696 w 674908"/>
                  <a:gd name="connsiteY4" fmla="*/ 211859 h 229306"/>
                  <a:gd name="connsiteX5" fmla="*/ 458837 w 674908"/>
                  <a:gd name="connsiteY5" fmla="*/ 144994 h 229306"/>
                  <a:gd name="connsiteX6" fmla="*/ 466298 w 674908"/>
                  <a:gd name="connsiteY6" fmla="*/ 142517 h 229306"/>
                  <a:gd name="connsiteX7" fmla="*/ 472514 w 674908"/>
                  <a:gd name="connsiteY7" fmla="*/ 148709 h 229306"/>
                  <a:gd name="connsiteX8" fmla="*/ 487435 w 674908"/>
                  <a:gd name="connsiteY8" fmla="*/ 211859 h 229306"/>
                  <a:gd name="connsiteX9" fmla="*/ 576956 w 674908"/>
                  <a:gd name="connsiteY9" fmla="*/ 211859 h 229306"/>
                  <a:gd name="connsiteX10" fmla="*/ 654044 w 674908"/>
                  <a:gd name="connsiteY10" fmla="*/ 18693 h 229306"/>
                  <a:gd name="connsiteX11" fmla="*/ 276056 w 674908"/>
                  <a:gd name="connsiteY11" fmla="*/ 0 h 229306"/>
                  <a:gd name="connsiteX12" fmla="*/ 665271 w 674908"/>
                  <a:gd name="connsiteY12" fmla="*/ 0 h 229306"/>
                  <a:gd name="connsiteX13" fmla="*/ 673976 w 674908"/>
                  <a:gd name="connsiteY13" fmla="*/ 4958 h 229306"/>
                  <a:gd name="connsiteX14" fmla="*/ 673976 w 674908"/>
                  <a:gd name="connsiteY14" fmla="*/ 12395 h 229306"/>
                  <a:gd name="connsiteX15" fmla="*/ 590661 w 674908"/>
                  <a:gd name="connsiteY15" fmla="*/ 223109 h 229306"/>
                  <a:gd name="connsiteX16" fmla="*/ 581957 w 674908"/>
                  <a:gd name="connsiteY16" fmla="*/ 229306 h 229306"/>
                  <a:gd name="connsiteX17" fmla="*/ 481233 w 674908"/>
                  <a:gd name="connsiteY17" fmla="*/ 229306 h 229306"/>
                  <a:gd name="connsiteX18" fmla="*/ 472529 w 674908"/>
                  <a:gd name="connsiteY18" fmla="*/ 223109 h 229306"/>
                  <a:gd name="connsiteX19" fmla="*/ 460094 w 674908"/>
                  <a:gd name="connsiteY19" fmla="*/ 167331 h 229306"/>
                  <a:gd name="connsiteX20" fmla="*/ 401650 w 674908"/>
                  <a:gd name="connsiteY20" fmla="*/ 226827 h 229306"/>
                  <a:gd name="connsiteX21" fmla="*/ 395432 w 674908"/>
                  <a:gd name="connsiteY21" fmla="*/ 229306 h 229306"/>
                  <a:gd name="connsiteX22" fmla="*/ 9948 w 674908"/>
                  <a:gd name="connsiteY22" fmla="*/ 229306 h 229306"/>
                  <a:gd name="connsiteX23" fmla="*/ 0 w 674908"/>
                  <a:gd name="connsiteY23" fmla="*/ 220630 h 229306"/>
                  <a:gd name="connsiteX24" fmla="*/ 109428 w 674908"/>
                  <a:gd name="connsiteY24" fmla="*/ 55777 h 229306"/>
                  <a:gd name="connsiteX25" fmla="*/ 272326 w 674908"/>
                  <a:gd name="connsiteY25" fmla="*/ 1239 h 229306"/>
                  <a:gd name="connsiteX26" fmla="*/ 276056 w 674908"/>
                  <a:gd name="connsiteY26" fmla="*/ 0 h 22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74908" h="229306">
                    <a:moveTo>
                      <a:pt x="277308" y="18693"/>
                    </a:moveTo>
                    <a:cubicBezTo>
                      <a:pt x="266117" y="22408"/>
                      <a:pt x="203950" y="45934"/>
                      <a:pt x="115672" y="71937"/>
                    </a:cubicBezTo>
                    <a:cubicBezTo>
                      <a:pt x="74641" y="84320"/>
                      <a:pt x="46044" y="111561"/>
                      <a:pt x="31124" y="156138"/>
                    </a:cubicBezTo>
                    <a:cubicBezTo>
                      <a:pt x="22420" y="178426"/>
                      <a:pt x="19933" y="199477"/>
                      <a:pt x="18690" y="211859"/>
                    </a:cubicBezTo>
                    <a:lnTo>
                      <a:pt x="391696" y="211859"/>
                    </a:lnTo>
                    <a:lnTo>
                      <a:pt x="458837" y="144994"/>
                    </a:lnTo>
                    <a:cubicBezTo>
                      <a:pt x="460081" y="142517"/>
                      <a:pt x="463811" y="141279"/>
                      <a:pt x="466298" y="142517"/>
                    </a:cubicBezTo>
                    <a:cubicBezTo>
                      <a:pt x="470028" y="142517"/>
                      <a:pt x="472514" y="144994"/>
                      <a:pt x="472514" y="148709"/>
                    </a:cubicBezTo>
                    <a:lnTo>
                      <a:pt x="487435" y="211859"/>
                    </a:lnTo>
                    <a:lnTo>
                      <a:pt x="576956" y="211859"/>
                    </a:lnTo>
                    <a:lnTo>
                      <a:pt x="654044" y="18693"/>
                    </a:lnTo>
                    <a:close/>
                    <a:moveTo>
                      <a:pt x="276056" y="0"/>
                    </a:moveTo>
                    <a:lnTo>
                      <a:pt x="665271" y="0"/>
                    </a:lnTo>
                    <a:cubicBezTo>
                      <a:pt x="669002" y="0"/>
                      <a:pt x="671488" y="2479"/>
                      <a:pt x="673976" y="4958"/>
                    </a:cubicBezTo>
                    <a:cubicBezTo>
                      <a:pt x="675219" y="6197"/>
                      <a:pt x="675219" y="9916"/>
                      <a:pt x="673976" y="12395"/>
                    </a:cubicBezTo>
                    <a:lnTo>
                      <a:pt x="590661" y="223109"/>
                    </a:lnTo>
                    <a:cubicBezTo>
                      <a:pt x="589418" y="226827"/>
                      <a:pt x="585687" y="229306"/>
                      <a:pt x="581957" y="229306"/>
                    </a:cubicBezTo>
                    <a:lnTo>
                      <a:pt x="481233" y="229306"/>
                    </a:lnTo>
                    <a:cubicBezTo>
                      <a:pt x="477503" y="229306"/>
                      <a:pt x="473772" y="226827"/>
                      <a:pt x="472529" y="223109"/>
                    </a:cubicBezTo>
                    <a:lnTo>
                      <a:pt x="460094" y="167331"/>
                    </a:lnTo>
                    <a:lnTo>
                      <a:pt x="401650" y="226827"/>
                    </a:lnTo>
                    <a:cubicBezTo>
                      <a:pt x="400406" y="228067"/>
                      <a:pt x="396676" y="229306"/>
                      <a:pt x="395432" y="229306"/>
                    </a:cubicBezTo>
                    <a:lnTo>
                      <a:pt x="9948" y="229306"/>
                    </a:lnTo>
                    <a:cubicBezTo>
                      <a:pt x="3730" y="229306"/>
                      <a:pt x="0" y="225588"/>
                      <a:pt x="0" y="220630"/>
                    </a:cubicBezTo>
                    <a:cubicBezTo>
                      <a:pt x="0" y="219390"/>
                      <a:pt x="2487" y="86764"/>
                      <a:pt x="109428" y="55777"/>
                    </a:cubicBezTo>
                    <a:cubicBezTo>
                      <a:pt x="206421" y="27269"/>
                      <a:pt x="272326" y="1239"/>
                      <a:pt x="272326" y="1239"/>
                    </a:cubicBezTo>
                    <a:cubicBezTo>
                      <a:pt x="273569" y="0"/>
                      <a:pt x="274813" y="0"/>
                      <a:pt x="2760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D52C04B-3AF7-9B4C-9173-47812284A4AD}"/>
                  </a:ext>
                </a:extLst>
              </p:cNvPr>
              <p:cNvSpPr/>
              <p:nvPr/>
            </p:nvSpPr>
            <p:spPr>
              <a:xfrm>
                <a:off x="16154185" y="10835964"/>
                <a:ext cx="2172661" cy="19154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5" h="1538">
                    <a:moveTo>
                      <a:pt x="1736" y="178"/>
                    </a:moveTo>
                    <a:lnTo>
                      <a:pt x="1176" y="0"/>
                    </a:lnTo>
                    <a:lnTo>
                      <a:pt x="1089" y="132"/>
                    </a:lnTo>
                    <a:lnTo>
                      <a:pt x="1006" y="108"/>
                    </a:lnTo>
                    <a:cubicBezTo>
                      <a:pt x="-239" y="-266"/>
                      <a:pt x="195" y="891"/>
                      <a:pt x="195" y="891"/>
                    </a:cubicBezTo>
                    <a:lnTo>
                      <a:pt x="0" y="1538"/>
                    </a:lnTo>
                    <a:lnTo>
                      <a:pt x="313" y="1538"/>
                    </a:lnTo>
                    <a:lnTo>
                      <a:pt x="682" y="606"/>
                    </a:lnTo>
                    <a:lnTo>
                      <a:pt x="1520" y="606"/>
                    </a:lnTo>
                    <a:cubicBezTo>
                      <a:pt x="1814" y="606"/>
                      <a:pt x="1736" y="178"/>
                      <a:pt x="1736" y="1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99CEDAF3-6FC7-5A41-8123-3792BD0BDAE8}"/>
                  </a:ext>
                </a:extLst>
              </p:cNvPr>
              <p:cNvSpPr/>
              <p:nvPr/>
            </p:nvSpPr>
            <p:spPr>
              <a:xfrm>
                <a:off x="16144950" y="10828021"/>
                <a:ext cx="2191237" cy="1932121"/>
              </a:xfrm>
              <a:custGeom>
                <a:avLst/>
                <a:gdLst>
                  <a:gd name="connsiteX0" fmla="*/ 1477181 w 2191237"/>
                  <a:gd name="connsiteY0" fmla="*/ 19159 h 1932121"/>
                  <a:gd name="connsiteX1" fmla="*/ 1371351 w 2191237"/>
                  <a:gd name="connsiteY1" fmla="*/ 177326 h 1932121"/>
                  <a:gd name="connsiteX2" fmla="*/ 1362635 w 2191237"/>
                  <a:gd name="connsiteY2" fmla="*/ 181062 h 1932121"/>
                  <a:gd name="connsiteX3" fmla="*/ 1258049 w 2191237"/>
                  <a:gd name="connsiteY3" fmla="*/ 149927 h 1932121"/>
                  <a:gd name="connsiteX4" fmla="*/ 301834 w 2191237"/>
                  <a:gd name="connsiteY4" fmla="*/ 209707 h 1932121"/>
                  <a:gd name="connsiteX5" fmla="*/ 260747 w 2191237"/>
                  <a:gd name="connsiteY5" fmla="*/ 1115120 h 1932121"/>
                  <a:gd name="connsiteX6" fmla="*/ 260747 w 2191237"/>
                  <a:gd name="connsiteY6" fmla="*/ 1120102 h 1932121"/>
                  <a:gd name="connsiteX7" fmla="*/ 20448 w 2191237"/>
                  <a:gd name="connsiteY7" fmla="*/ 1913428 h 1932121"/>
                  <a:gd name="connsiteX8" fmla="*/ 393969 w 2191237"/>
                  <a:gd name="connsiteY8" fmla="*/ 1913428 h 1932121"/>
                  <a:gd name="connsiteX9" fmla="*/ 850911 w 2191237"/>
                  <a:gd name="connsiteY9" fmla="*/ 760178 h 1932121"/>
                  <a:gd name="connsiteX10" fmla="*/ 858381 w 2191237"/>
                  <a:gd name="connsiteY10" fmla="*/ 753951 h 1932121"/>
                  <a:gd name="connsiteX11" fmla="*/ 1901751 w 2191237"/>
                  <a:gd name="connsiteY11" fmla="*/ 753951 h 1932121"/>
                  <a:gd name="connsiteX12" fmla="*/ 2093491 w 2191237"/>
                  <a:gd name="connsiteY12" fmla="*/ 672999 h 1932121"/>
                  <a:gd name="connsiteX13" fmla="*/ 2163215 w 2191237"/>
                  <a:gd name="connsiteY13" fmla="*/ 235860 h 1932121"/>
                  <a:gd name="connsiteX14" fmla="*/ 1475939 w 2191237"/>
                  <a:gd name="connsiteY14" fmla="*/ 466 h 1932121"/>
                  <a:gd name="connsiteX15" fmla="*/ 2173187 w 2191237"/>
                  <a:gd name="connsiteY15" fmla="*/ 222152 h 1932121"/>
                  <a:gd name="connsiteX16" fmla="*/ 2179413 w 2191237"/>
                  <a:gd name="connsiteY16" fmla="*/ 228379 h 1932121"/>
                  <a:gd name="connsiteX17" fmla="*/ 2107197 w 2191237"/>
                  <a:gd name="connsiteY17" fmla="*/ 684205 h 1932121"/>
                  <a:gd name="connsiteX18" fmla="*/ 1901759 w 2191237"/>
                  <a:gd name="connsiteY18" fmla="*/ 771384 h 1932121"/>
                  <a:gd name="connsiteX19" fmla="*/ 864603 w 2191237"/>
                  <a:gd name="connsiteY19" fmla="*/ 771384 h 1932121"/>
                  <a:gd name="connsiteX20" fmla="*/ 407657 w 2191237"/>
                  <a:gd name="connsiteY20" fmla="*/ 1925894 h 1932121"/>
                  <a:gd name="connsiteX21" fmla="*/ 398942 w 2191237"/>
                  <a:gd name="connsiteY21" fmla="*/ 1932121 h 1932121"/>
                  <a:gd name="connsiteX22" fmla="*/ 9231 w 2191237"/>
                  <a:gd name="connsiteY22" fmla="*/ 1932121 h 1932121"/>
                  <a:gd name="connsiteX23" fmla="*/ 1760 w 2191237"/>
                  <a:gd name="connsiteY23" fmla="*/ 1927139 h 1932121"/>
                  <a:gd name="connsiteX24" fmla="*/ 515 w 2191237"/>
                  <a:gd name="connsiteY24" fmla="*/ 1919667 h 1932121"/>
                  <a:gd name="connsiteX25" fmla="*/ 242061 w 2191237"/>
                  <a:gd name="connsiteY25" fmla="*/ 1117613 h 1932121"/>
                  <a:gd name="connsiteX26" fmla="*/ 161131 w 2191237"/>
                  <a:gd name="connsiteY26" fmla="*/ 772630 h 1932121"/>
                  <a:gd name="connsiteX27" fmla="*/ 289375 w 2191237"/>
                  <a:gd name="connsiteY27" fmla="*/ 197243 h 1932121"/>
                  <a:gd name="connsiteX28" fmla="*/ 1264275 w 2191237"/>
                  <a:gd name="connsiteY28" fmla="*/ 133727 h 1932121"/>
                  <a:gd name="connsiteX29" fmla="*/ 1361391 w 2191237"/>
                  <a:gd name="connsiteY29" fmla="*/ 162371 h 1932121"/>
                  <a:gd name="connsiteX30" fmla="*/ 1465979 w 2191237"/>
                  <a:gd name="connsiteY30" fmla="*/ 4202 h 1932121"/>
                  <a:gd name="connsiteX31" fmla="*/ 1475939 w 2191237"/>
                  <a:gd name="connsiteY31" fmla="*/ 466 h 193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191237" h="1932121">
                    <a:moveTo>
                      <a:pt x="1477181" y="19159"/>
                    </a:moveTo>
                    <a:lnTo>
                      <a:pt x="1371351" y="177326"/>
                    </a:lnTo>
                    <a:cubicBezTo>
                      <a:pt x="1370105" y="181062"/>
                      <a:pt x="1365125" y="182308"/>
                      <a:pt x="1362635" y="181062"/>
                    </a:cubicBezTo>
                    <a:lnTo>
                      <a:pt x="1258049" y="149927"/>
                    </a:lnTo>
                    <a:cubicBezTo>
                      <a:pt x="791147" y="9196"/>
                      <a:pt x="469919" y="30368"/>
                      <a:pt x="301834" y="209707"/>
                    </a:cubicBezTo>
                    <a:cubicBezTo>
                      <a:pt x="32899" y="497397"/>
                      <a:pt x="258257" y="1108893"/>
                      <a:pt x="260747" y="1115120"/>
                    </a:cubicBezTo>
                    <a:cubicBezTo>
                      <a:pt x="260747" y="1116365"/>
                      <a:pt x="260747" y="1118856"/>
                      <a:pt x="260747" y="1120102"/>
                    </a:cubicBezTo>
                    <a:lnTo>
                      <a:pt x="20448" y="1913428"/>
                    </a:lnTo>
                    <a:lnTo>
                      <a:pt x="393969" y="1913428"/>
                    </a:lnTo>
                    <a:lnTo>
                      <a:pt x="850911" y="760178"/>
                    </a:lnTo>
                    <a:cubicBezTo>
                      <a:pt x="852155" y="756442"/>
                      <a:pt x="854645" y="753951"/>
                      <a:pt x="858381" y="753951"/>
                    </a:cubicBezTo>
                    <a:lnTo>
                      <a:pt x="1901751" y="753951"/>
                    </a:lnTo>
                    <a:cubicBezTo>
                      <a:pt x="1983925" y="753951"/>
                      <a:pt x="2048669" y="726552"/>
                      <a:pt x="2093491" y="672999"/>
                    </a:cubicBezTo>
                    <a:cubicBezTo>
                      <a:pt x="2205547" y="537250"/>
                      <a:pt x="2169441" y="276959"/>
                      <a:pt x="2163215" y="235860"/>
                    </a:cubicBezTo>
                    <a:close/>
                    <a:moveTo>
                      <a:pt x="1475939" y="466"/>
                    </a:moveTo>
                    <a:lnTo>
                      <a:pt x="2173187" y="222152"/>
                    </a:lnTo>
                    <a:cubicBezTo>
                      <a:pt x="2175677" y="222152"/>
                      <a:pt x="2178167" y="224643"/>
                      <a:pt x="2179413" y="228379"/>
                    </a:cubicBezTo>
                    <a:cubicBezTo>
                      <a:pt x="2180657" y="240833"/>
                      <a:pt x="2232951" y="531017"/>
                      <a:pt x="2107197" y="684205"/>
                    </a:cubicBezTo>
                    <a:cubicBezTo>
                      <a:pt x="2057393" y="742740"/>
                      <a:pt x="1988915" y="771384"/>
                      <a:pt x="1901759" y="771384"/>
                    </a:cubicBezTo>
                    <a:lnTo>
                      <a:pt x="864603" y="771384"/>
                    </a:lnTo>
                    <a:lnTo>
                      <a:pt x="407657" y="1925894"/>
                    </a:lnTo>
                    <a:cubicBezTo>
                      <a:pt x="406412" y="1929630"/>
                      <a:pt x="403922" y="1932121"/>
                      <a:pt x="398942" y="1932121"/>
                    </a:cubicBezTo>
                    <a:lnTo>
                      <a:pt x="9231" y="1932121"/>
                    </a:lnTo>
                    <a:cubicBezTo>
                      <a:pt x="5495" y="1932121"/>
                      <a:pt x="3005" y="1929630"/>
                      <a:pt x="1760" y="1927139"/>
                    </a:cubicBezTo>
                    <a:cubicBezTo>
                      <a:pt x="515" y="1925894"/>
                      <a:pt x="-730" y="1923403"/>
                      <a:pt x="515" y="1919667"/>
                    </a:cubicBezTo>
                    <a:lnTo>
                      <a:pt x="242061" y="1117613"/>
                    </a:lnTo>
                    <a:cubicBezTo>
                      <a:pt x="234591" y="1096441"/>
                      <a:pt x="183542" y="949480"/>
                      <a:pt x="161131" y="772630"/>
                    </a:cubicBezTo>
                    <a:cubicBezTo>
                      <a:pt x="130004" y="519808"/>
                      <a:pt x="174827" y="320540"/>
                      <a:pt x="289375" y="197243"/>
                    </a:cubicBezTo>
                    <a:cubicBezTo>
                      <a:pt x="462441" y="12920"/>
                      <a:pt x="789899" y="-9497"/>
                      <a:pt x="1264275" y="133727"/>
                    </a:cubicBezTo>
                    <a:lnTo>
                      <a:pt x="1361391" y="162371"/>
                    </a:lnTo>
                    <a:lnTo>
                      <a:pt x="1465979" y="4202"/>
                    </a:lnTo>
                    <a:cubicBezTo>
                      <a:pt x="1467223" y="466"/>
                      <a:pt x="1472205" y="-779"/>
                      <a:pt x="1475939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7801C5D2-CE25-C64B-B523-4D36016F8986}"/>
                  </a:ext>
                </a:extLst>
              </p:cNvPr>
              <p:cNvSpPr/>
              <p:nvPr/>
            </p:nvSpPr>
            <p:spPr>
              <a:xfrm>
                <a:off x="15887585" y="12752665"/>
                <a:ext cx="655286" cy="210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" h="170">
                    <a:moveTo>
                      <a:pt x="214" y="0"/>
                    </a:moveTo>
                    <a:cubicBezTo>
                      <a:pt x="214" y="0"/>
                      <a:pt x="161" y="21"/>
                      <a:pt x="82" y="43"/>
                    </a:cubicBezTo>
                    <a:cubicBezTo>
                      <a:pt x="0" y="68"/>
                      <a:pt x="0" y="170"/>
                      <a:pt x="0" y="170"/>
                    </a:cubicBezTo>
                    <a:lnTo>
                      <a:pt x="310" y="170"/>
                    </a:lnTo>
                    <a:lnTo>
                      <a:pt x="366" y="114"/>
                    </a:lnTo>
                    <a:lnTo>
                      <a:pt x="379" y="170"/>
                    </a:lnTo>
                    <a:lnTo>
                      <a:pt x="460" y="170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BCBBF63-80FC-2140-B61F-6C6BFE533CEC}"/>
                  </a:ext>
                </a:extLst>
              </p:cNvPr>
              <p:cNvSpPr/>
              <p:nvPr/>
            </p:nvSpPr>
            <p:spPr>
              <a:xfrm>
                <a:off x="16010919" y="12758892"/>
                <a:ext cx="118947" cy="118392"/>
              </a:xfrm>
              <a:custGeom>
                <a:avLst/>
                <a:gdLst>
                  <a:gd name="connsiteX0" fmla="*/ 93571 w 118947"/>
                  <a:gd name="connsiteY0" fmla="*/ 19944 h 118392"/>
                  <a:gd name="connsiteX1" fmla="*/ 23670 w 118947"/>
                  <a:gd name="connsiteY1" fmla="*/ 43264 h 118392"/>
                  <a:gd name="connsiteX2" fmla="*/ 94797 w 118947"/>
                  <a:gd name="connsiteY2" fmla="*/ 100949 h 118392"/>
                  <a:gd name="connsiteX3" fmla="*/ 93571 w 118947"/>
                  <a:gd name="connsiteY3" fmla="*/ 19944 h 118392"/>
                  <a:gd name="connsiteX4" fmla="*/ 97392 w 118947"/>
                  <a:gd name="connsiteY4" fmla="*/ 0 h 118392"/>
                  <a:gd name="connsiteX5" fmla="*/ 104789 w 118947"/>
                  <a:gd name="connsiteY5" fmla="*/ 1233 h 118392"/>
                  <a:gd name="connsiteX6" fmla="*/ 108487 w 118947"/>
                  <a:gd name="connsiteY6" fmla="*/ 6166 h 118392"/>
                  <a:gd name="connsiteX7" fmla="*/ 101091 w 118947"/>
                  <a:gd name="connsiteY7" fmla="*/ 117159 h 118392"/>
                  <a:gd name="connsiteX8" fmla="*/ 93694 w 118947"/>
                  <a:gd name="connsiteY8" fmla="*/ 118392 h 118392"/>
                  <a:gd name="connsiteX9" fmla="*/ 2466 w 118947"/>
                  <a:gd name="connsiteY9" fmla="*/ 44397 h 118392"/>
                  <a:gd name="connsiteX10" fmla="*/ 0 w 118947"/>
                  <a:gd name="connsiteY10" fmla="*/ 36998 h 118392"/>
                  <a:gd name="connsiteX11" fmla="*/ 6164 w 118947"/>
                  <a:gd name="connsiteY11" fmla="*/ 30831 h 118392"/>
                  <a:gd name="connsiteX12" fmla="*/ 97392 w 118947"/>
                  <a:gd name="connsiteY12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947" h="118392">
                    <a:moveTo>
                      <a:pt x="93571" y="19944"/>
                    </a:moveTo>
                    <a:cubicBezTo>
                      <a:pt x="76402" y="26081"/>
                      <a:pt x="53102" y="34672"/>
                      <a:pt x="23670" y="43264"/>
                    </a:cubicBezTo>
                    <a:cubicBezTo>
                      <a:pt x="66591" y="93585"/>
                      <a:pt x="88665" y="103404"/>
                      <a:pt x="94797" y="100949"/>
                    </a:cubicBezTo>
                    <a:cubicBezTo>
                      <a:pt x="100929" y="98494"/>
                      <a:pt x="107060" y="80084"/>
                      <a:pt x="93571" y="19944"/>
                    </a:cubicBezTo>
                    <a:close/>
                    <a:moveTo>
                      <a:pt x="97392" y="0"/>
                    </a:moveTo>
                    <a:cubicBezTo>
                      <a:pt x="99858" y="0"/>
                      <a:pt x="102323" y="0"/>
                      <a:pt x="104789" y="1233"/>
                    </a:cubicBezTo>
                    <a:cubicBezTo>
                      <a:pt x="107255" y="2466"/>
                      <a:pt x="108487" y="3700"/>
                      <a:pt x="108487" y="6166"/>
                    </a:cubicBezTo>
                    <a:cubicBezTo>
                      <a:pt x="129445" y="94960"/>
                      <a:pt x="114652" y="112226"/>
                      <a:pt x="101091" y="117159"/>
                    </a:cubicBezTo>
                    <a:cubicBezTo>
                      <a:pt x="98625" y="118392"/>
                      <a:pt x="96159" y="118392"/>
                      <a:pt x="93694" y="118392"/>
                    </a:cubicBezTo>
                    <a:cubicBezTo>
                      <a:pt x="78900" y="118392"/>
                      <a:pt x="53011" y="106060"/>
                      <a:pt x="2466" y="44397"/>
                    </a:cubicBezTo>
                    <a:cubicBezTo>
                      <a:pt x="0" y="41930"/>
                      <a:pt x="0" y="39464"/>
                      <a:pt x="0" y="36998"/>
                    </a:cubicBezTo>
                    <a:cubicBezTo>
                      <a:pt x="1233" y="33298"/>
                      <a:pt x="3698" y="30831"/>
                      <a:pt x="6164" y="30831"/>
                    </a:cubicBezTo>
                    <a:cubicBezTo>
                      <a:pt x="45614" y="18499"/>
                      <a:pt x="77667" y="8633"/>
                      <a:pt x="973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7977878C-AC01-134D-B5F0-D2A229F9E056}"/>
                  </a:ext>
                </a:extLst>
              </p:cNvPr>
              <p:cNvSpPr/>
              <p:nvPr/>
            </p:nvSpPr>
            <p:spPr>
              <a:xfrm>
                <a:off x="18718024" y="8849474"/>
                <a:ext cx="284041" cy="699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9" h="562">
                    <a:moveTo>
                      <a:pt x="0" y="55"/>
                    </a:moveTo>
                    <a:cubicBezTo>
                      <a:pt x="0" y="55"/>
                      <a:pt x="105" y="-54"/>
                      <a:pt x="187" y="36"/>
                    </a:cubicBezTo>
                    <a:cubicBezTo>
                      <a:pt x="291" y="151"/>
                      <a:pt x="162" y="289"/>
                      <a:pt x="203" y="562"/>
                    </a:cubicBezTo>
                    <a:cubicBezTo>
                      <a:pt x="203" y="562"/>
                      <a:pt x="70" y="429"/>
                      <a:pt x="35" y="204"/>
                    </a:cubicBezTo>
                    <a:cubicBezTo>
                      <a:pt x="26" y="143"/>
                      <a:pt x="0" y="55"/>
                      <a:pt x="0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D3C5396A-B9A9-6649-8954-4616FCF8BBEF}"/>
                  </a:ext>
                </a:extLst>
              </p:cNvPr>
              <p:cNvSpPr/>
              <p:nvPr/>
            </p:nvSpPr>
            <p:spPr>
              <a:xfrm>
                <a:off x="18712485" y="8844473"/>
                <a:ext cx="293311" cy="707875"/>
              </a:xfrm>
              <a:custGeom>
                <a:avLst/>
                <a:gdLst>
                  <a:gd name="connsiteX0" fmla="*/ 144455 w 293311"/>
                  <a:gd name="connsiteY0" fmla="*/ 8740 h 707875"/>
                  <a:gd name="connsiteX1" fmla="*/ 9275 w 293311"/>
                  <a:gd name="connsiteY1" fmla="*/ 74669 h 707875"/>
                  <a:gd name="connsiteX2" fmla="*/ 53923 w 293311"/>
                  <a:gd name="connsiteY2" fmla="*/ 257530 h 707875"/>
                  <a:gd name="connsiteX3" fmla="*/ 251111 w 293311"/>
                  <a:gd name="connsiteY3" fmla="*/ 689181 h 707875"/>
                  <a:gd name="connsiteX4" fmla="*/ 267233 w 293311"/>
                  <a:gd name="connsiteY4" fmla="*/ 328435 h 707875"/>
                  <a:gd name="connsiteX5" fmla="*/ 233749 w 293311"/>
                  <a:gd name="connsiteY5" fmla="*/ 51034 h 707875"/>
                  <a:gd name="connsiteX6" fmla="*/ 145695 w 293311"/>
                  <a:gd name="connsiteY6" fmla="*/ 8740 h 707875"/>
                  <a:gd name="connsiteX7" fmla="*/ 145691 w 293311"/>
                  <a:gd name="connsiteY7" fmla="*/ 17 h 707875"/>
                  <a:gd name="connsiteX8" fmla="*/ 239971 w 293311"/>
                  <a:gd name="connsiteY8" fmla="*/ 44802 h 707875"/>
                  <a:gd name="connsiteX9" fmla="*/ 275945 w 293311"/>
                  <a:gd name="connsiteY9" fmla="*/ 329687 h 707875"/>
                  <a:gd name="connsiteX10" fmla="*/ 261059 w 293311"/>
                  <a:gd name="connsiteY10" fmla="*/ 701655 h 707875"/>
                  <a:gd name="connsiteX11" fmla="*/ 259819 w 293311"/>
                  <a:gd name="connsiteY11" fmla="*/ 706631 h 707875"/>
                  <a:gd name="connsiteX12" fmla="*/ 257339 w 293311"/>
                  <a:gd name="connsiteY12" fmla="*/ 707875 h 707875"/>
                  <a:gd name="connsiteX13" fmla="*/ 253617 w 293311"/>
                  <a:gd name="connsiteY13" fmla="*/ 705387 h 707875"/>
                  <a:gd name="connsiteX14" fmla="*/ 45211 w 293311"/>
                  <a:gd name="connsiteY14" fmla="*/ 258777 h 707875"/>
                  <a:gd name="connsiteX15" fmla="*/ 551 w 293311"/>
                  <a:gd name="connsiteY15" fmla="*/ 74659 h 707875"/>
                  <a:gd name="connsiteX16" fmla="*/ 551 w 293311"/>
                  <a:gd name="connsiteY16" fmla="*/ 69683 h 707875"/>
                  <a:gd name="connsiteX17" fmla="*/ 145691 w 293311"/>
                  <a:gd name="connsiteY17" fmla="*/ 17 h 70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3311" h="707875">
                    <a:moveTo>
                      <a:pt x="144455" y="8740"/>
                    </a:moveTo>
                    <a:cubicBezTo>
                      <a:pt x="78727" y="8740"/>
                      <a:pt x="20437" y="63474"/>
                      <a:pt x="9275" y="74669"/>
                    </a:cubicBezTo>
                    <a:cubicBezTo>
                      <a:pt x="14237" y="90841"/>
                      <a:pt x="42761" y="187869"/>
                      <a:pt x="53923" y="257530"/>
                    </a:cubicBezTo>
                    <a:cubicBezTo>
                      <a:pt x="89887" y="493881"/>
                      <a:pt x="215145" y="649375"/>
                      <a:pt x="251111" y="689181"/>
                    </a:cubicBezTo>
                    <a:cubicBezTo>
                      <a:pt x="231269" y="541151"/>
                      <a:pt x="251111" y="422976"/>
                      <a:pt x="267233" y="328435"/>
                    </a:cubicBezTo>
                    <a:cubicBezTo>
                      <a:pt x="288317" y="211504"/>
                      <a:pt x="301959" y="128159"/>
                      <a:pt x="233749" y="51034"/>
                    </a:cubicBezTo>
                    <a:cubicBezTo>
                      <a:pt x="207705" y="23667"/>
                      <a:pt x="179181" y="8740"/>
                      <a:pt x="145695" y="8740"/>
                    </a:cubicBezTo>
                    <a:close/>
                    <a:moveTo>
                      <a:pt x="145691" y="17"/>
                    </a:moveTo>
                    <a:cubicBezTo>
                      <a:pt x="181667" y="17"/>
                      <a:pt x="212679" y="16190"/>
                      <a:pt x="239971" y="44802"/>
                    </a:cubicBezTo>
                    <a:cubicBezTo>
                      <a:pt x="311921" y="124421"/>
                      <a:pt x="297035" y="210260"/>
                      <a:pt x="275945" y="329687"/>
                    </a:cubicBezTo>
                    <a:cubicBezTo>
                      <a:pt x="259819" y="427966"/>
                      <a:pt x="238731" y="548638"/>
                      <a:pt x="261059" y="701655"/>
                    </a:cubicBezTo>
                    <a:cubicBezTo>
                      <a:pt x="261059" y="704143"/>
                      <a:pt x="261059" y="705387"/>
                      <a:pt x="259819" y="706631"/>
                    </a:cubicBezTo>
                    <a:cubicBezTo>
                      <a:pt x="258579" y="706631"/>
                      <a:pt x="257339" y="707875"/>
                      <a:pt x="257339" y="707875"/>
                    </a:cubicBezTo>
                    <a:cubicBezTo>
                      <a:pt x="256097" y="707875"/>
                      <a:pt x="254857" y="706631"/>
                      <a:pt x="253617" y="705387"/>
                    </a:cubicBezTo>
                    <a:cubicBezTo>
                      <a:pt x="252377" y="704143"/>
                      <a:pt x="87387" y="537442"/>
                      <a:pt x="45211" y="258777"/>
                    </a:cubicBezTo>
                    <a:cubicBezTo>
                      <a:pt x="34045" y="184135"/>
                      <a:pt x="551" y="74659"/>
                      <a:pt x="551" y="74659"/>
                    </a:cubicBezTo>
                    <a:cubicBezTo>
                      <a:pt x="-689" y="72171"/>
                      <a:pt x="551" y="70927"/>
                      <a:pt x="551" y="69683"/>
                    </a:cubicBezTo>
                    <a:cubicBezTo>
                      <a:pt x="4273" y="65951"/>
                      <a:pt x="71261" y="-1227"/>
                      <a:pt x="145691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FFF17167-28E1-0448-A3E3-346B2A5EDEC0}"/>
                  </a:ext>
                </a:extLst>
              </p:cNvPr>
              <p:cNvSpPr/>
              <p:nvPr/>
            </p:nvSpPr>
            <p:spPr>
              <a:xfrm>
                <a:off x="18587216" y="8893092"/>
                <a:ext cx="213030" cy="2592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209">
                    <a:moveTo>
                      <a:pt x="152" y="186"/>
                    </a:moveTo>
                    <a:lnTo>
                      <a:pt x="135" y="195"/>
                    </a:lnTo>
                    <a:lnTo>
                      <a:pt x="119" y="204"/>
                    </a:lnTo>
                    <a:cubicBezTo>
                      <a:pt x="110" y="209"/>
                      <a:pt x="99" y="210"/>
                      <a:pt x="90" y="207"/>
                    </a:cubicBezTo>
                    <a:cubicBezTo>
                      <a:pt x="81" y="205"/>
                      <a:pt x="73" y="199"/>
                      <a:pt x="67" y="190"/>
                    </a:cubicBezTo>
                    <a:lnTo>
                      <a:pt x="36" y="131"/>
                    </a:lnTo>
                    <a:lnTo>
                      <a:pt x="4" y="74"/>
                    </a:lnTo>
                    <a:cubicBezTo>
                      <a:pt x="-1" y="65"/>
                      <a:pt x="-1" y="54"/>
                      <a:pt x="1" y="45"/>
                    </a:cubicBezTo>
                    <a:cubicBezTo>
                      <a:pt x="4" y="36"/>
                      <a:pt x="10" y="28"/>
                      <a:pt x="20" y="23"/>
                    </a:cubicBezTo>
                    <a:lnTo>
                      <a:pt x="37" y="14"/>
                    </a:lnTo>
                    <a:lnTo>
                      <a:pt x="53" y="5"/>
                    </a:lnTo>
                    <a:cubicBezTo>
                      <a:pt x="62" y="-1"/>
                      <a:pt x="73" y="-1"/>
                      <a:pt x="82" y="2"/>
                    </a:cubicBezTo>
                    <a:cubicBezTo>
                      <a:pt x="91" y="4"/>
                      <a:pt x="99" y="10"/>
                      <a:pt x="105" y="19"/>
                    </a:cubicBezTo>
                    <a:lnTo>
                      <a:pt x="136" y="77"/>
                    </a:lnTo>
                    <a:lnTo>
                      <a:pt x="168" y="135"/>
                    </a:lnTo>
                    <a:cubicBezTo>
                      <a:pt x="173" y="144"/>
                      <a:pt x="173" y="154"/>
                      <a:pt x="171" y="164"/>
                    </a:cubicBezTo>
                    <a:cubicBezTo>
                      <a:pt x="168" y="173"/>
                      <a:pt x="162" y="181"/>
                      <a:pt x="152" y="1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9DFA65EE-126A-C948-A5CF-B4813E615C60}"/>
                  </a:ext>
                </a:extLst>
              </p:cNvPr>
              <p:cNvSpPr/>
              <p:nvPr/>
            </p:nvSpPr>
            <p:spPr>
              <a:xfrm>
                <a:off x="18578337" y="8883873"/>
                <a:ext cx="230242" cy="277158"/>
              </a:xfrm>
              <a:custGeom>
                <a:avLst/>
                <a:gdLst>
                  <a:gd name="connsiteX0" fmla="*/ 98063 w 230242"/>
                  <a:gd name="connsiteY0" fmla="*/ 17942 h 277158"/>
                  <a:gd name="connsiteX1" fmla="*/ 79495 w 230242"/>
                  <a:gd name="connsiteY1" fmla="*/ 22901 h 277158"/>
                  <a:gd name="connsiteX2" fmla="*/ 37407 w 230242"/>
                  <a:gd name="connsiteY2" fmla="*/ 45218 h 277158"/>
                  <a:gd name="connsiteX3" fmla="*/ 18837 w 230242"/>
                  <a:gd name="connsiteY3" fmla="*/ 68775 h 277158"/>
                  <a:gd name="connsiteX4" fmla="*/ 22551 w 230242"/>
                  <a:gd name="connsiteY4" fmla="*/ 97292 h 277158"/>
                  <a:gd name="connsiteX5" fmla="*/ 100539 w 230242"/>
                  <a:gd name="connsiteY5" fmla="*/ 239873 h 277158"/>
                  <a:gd name="connsiteX6" fmla="*/ 122821 w 230242"/>
                  <a:gd name="connsiteY6" fmla="*/ 258470 h 277158"/>
                  <a:gd name="connsiteX7" fmla="*/ 151293 w 230242"/>
                  <a:gd name="connsiteY7" fmla="*/ 254751 h 277158"/>
                  <a:gd name="connsiteX8" fmla="*/ 193383 w 230242"/>
                  <a:gd name="connsiteY8" fmla="*/ 232434 h 277158"/>
                  <a:gd name="connsiteX9" fmla="*/ 211951 w 230242"/>
                  <a:gd name="connsiteY9" fmla="*/ 208877 h 277158"/>
                  <a:gd name="connsiteX10" fmla="*/ 209475 w 230242"/>
                  <a:gd name="connsiteY10" fmla="*/ 180360 h 277158"/>
                  <a:gd name="connsiteX11" fmla="*/ 131487 w 230242"/>
                  <a:gd name="connsiteY11" fmla="*/ 37779 h 277158"/>
                  <a:gd name="connsiteX12" fmla="*/ 107967 w 230242"/>
                  <a:gd name="connsiteY12" fmla="*/ 19182 h 277158"/>
                  <a:gd name="connsiteX13" fmla="*/ 98063 w 230242"/>
                  <a:gd name="connsiteY13" fmla="*/ 17942 h 277158"/>
                  <a:gd name="connsiteX14" fmla="*/ 91851 w 230242"/>
                  <a:gd name="connsiteY14" fmla="*/ 185 h 277158"/>
                  <a:gd name="connsiteX15" fmla="*/ 112915 w 230242"/>
                  <a:gd name="connsiteY15" fmla="*/ 2976 h 277158"/>
                  <a:gd name="connsiteX16" fmla="*/ 146371 w 230242"/>
                  <a:gd name="connsiteY16" fmla="*/ 29030 h 277158"/>
                  <a:gd name="connsiteX17" fmla="*/ 224433 w 230242"/>
                  <a:gd name="connsiteY17" fmla="*/ 171704 h 277158"/>
                  <a:gd name="connsiteX18" fmla="*/ 228151 w 230242"/>
                  <a:gd name="connsiteY18" fmla="*/ 215126 h 277158"/>
                  <a:gd name="connsiteX19" fmla="*/ 202129 w 230242"/>
                  <a:gd name="connsiteY19" fmla="*/ 247383 h 277158"/>
                  <a:gd name="connsiteX20" fmla="*/ 160001 w 230242"/>
                  <a:gd name="connsiteY20" fmla="*/ 269714 h 277158"/>
                  <a:gd name="connsiteX21" fmla="*/ 132741 w 230242"/>
                  <a:gd name="connsiteY21" fmla="*/ 277158 h 277158"/>
                  <a:gd name="connsiteX22" fmla="*/ 117871 w 230242"/>
                  <a:gd name="connsiteY22" fmla="*/ 274677 h 277158"/>
                  <a:gd name="connsiteX23" fmla="*/ 84417 w 230242"/>
                  <a:gd name="connsiteY23" fmla="*/ 247383 h 277158"/>
                  <a:gd name="connsiteX24" fmla="*/ 6353 w 230242"/>
                  <a:gd name="connsiteY24" fmla="*/ 105950 h 277158"/>
                  <a:gd name="connsiteX25" fmla="*/ 2637 w 230242"/>
                  <a:gd name="connsiteY25" fmla="*/ 62527 h 277158"/>
                  <a:gd name="connsiteX26" fmla="*/ 28657 w 230242"/>
                  <a:gd name="connsiteY26" fmla="*/ 30270 h 277158"/>
                  <a:gd name="connsiteX27" fmla="*/ 70787 w 230242"/>
                  <a:gd name="connsiteY27" fmla="*/ 6698 h 277158"/>
                  <a:gd name="connsiteX28" fmla="*/ 91851 w 230242"/>
                  <a:gd name="connsiteY28" fmla="*/ 185 h 27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0242" h="277158">
                    <a:moveTo>
                      <a:pt x="98063" y="17942"/>
                    </a:moveTo>
                    <a:cubicBezTo>
                      <a:pt x="90637" y="17942"/>
                      <a:pt x="84447" y="19182"/>
                      <a:pt x="79495" y="22901"/>
                    </a:cubicBezTo>
                    <a:lnTo>
                      <a:pt x="37407" y="45218"/>
                    </a:lnTo>
                    <a:cubicBezTo>
                      <a:pt x="28741" y="50178"/>
                      <a:pt x="21313" y="58857"/>
                      <a:pt x="18837" y="68775"/>
                    </a:cubicBezTo>
                    <a:cubicBezTo>
                      <a:pt x="16363" y="77454"/>
                      <a:pt x="17599" y="88613"/>
                      <a:pt x="22551" y="97292"/>
                    </a:cubicBezTo>
                    <a:lnTo>
                      <a:pt x="100539" y="239873"/>
                    </a:lnTo>
                    <a:cubicBezTo>
                      <a:pt x="105491" y="248551"/>
                      <a:pt x="112919" y="254751"/>
                      <a:pt x="122821" y="258470"/>
                    </a:cubicBezTo>
                    <a:cubicBezTo>
                      <a:pt x="132725" y="260950"/>
                      <a:pt x="142629" y="259710"/>
                      <a:pt x="151293" y="254751"/>
                    </a:cubicBezTo>
                    <a:lnTo>
                      <a:pt x="193383" y="232434"/>
                    </a:lnTo>
                    <a:cubicBezTo>
                      <a:pt x="202047" y="227474"/>
                      <a:pt x="209475" y="218795"/>
                      <a:pt x="211951" y="208877"/>
                    </a:cubicBezTo>
                    <a:cubicBezTo>
                      <a:pt x="214427" y="198958"/>
                      <a:pt x="213189" y="189039"/>
                      <a:pt x="209475" y="180360"/>
                    </a:cubicBezTo>
                    <a:lnTo>
                      <a:pt x="131487" y="37779"/>
                    </a:lnTo>
                    <a:cubicBezTo>
                      <a:pt x="125297" y="29101"/>
                      <a:pt x="117871" y="21662"/>
                      <a:pt x="107967" y="19182"/>
                    </a:cubicBezTo>
                    <a:cubicBezTo>
                      <a:pt x="104253" y="17942"/>
                      <a:pt x="100539" y="17942"/>
                      <a:pt x="98063" y="17942"/>
                    </a:cubicBezTo>
                    <a:close/>
                    <a:moveTo>
                      <a:pt x="91851" y="185"/>
                    </a:moveTo>
                    <a:cubicBezTo>
                      <a:pt x="98975" y="-435"/>
                      <a:pt x="106101" y="495"/>
                      <a:pt x="112915" y="2976"/>
                    </a:cubicBezTo>
                    <a:cubicBezTo>
                      <a:pt x="126545" y="6698"/>
                      <a:pt x="138937" y="15383"/>
                      <a:pt x="146371" y="29030"/>
                    </a:cubicBezTo>
                    <a:lnTo>
                      <a:pt x="224433" y="171704"/>
                    </a:lnTo>
                    <a:cubicBezTo>
                      <a:pt x="230629" y="185351"/>
                      <a:pt x="231869" y="200238"/>
                      <a:pt x="228151" y="215126"/>
                    </a:cubicBezTo>
                    <a:cubicBezTo>
                      <a:pt x="224433" y="228773"/>
                      <a:pt x="214521" y="239939"/>
                      <a:pt x="202129" y="247383"/>
                    </a:cubicBezTo>
                    <a:lnTo>
                      <a:pt x="160001" y="269714"/>
                    </a:lnTo>
                    <a:cubicBezTo>
                      <a:pt x="151327" y="274677"/>
                      <a:pt x="142653" y="277158"/>
                      <a:pt x="132741" y="277158"/>
                    </a:cubicBezTo>
                    <a:cubicBezTo>
                      <a:pt x="129023" y="277158"/>
                      <a:pt x="124067" y="275917"/>
                      <a:pt x="117871" y="274677"/>
                    </a:cubicBezTo>
                    <a:cubicBezTo>
                      <a:pt x="104241" y="270955"/>
                      <a:pt x="91851" y="261030"/>
                      <a:pt x="84417" y="247383"/>
                    </a:cubicBezTo>
                    <a:lnTo>
                      <a:pt x="6353" y="105950"/>
                    </a:lnTo>
                    <a:cubicBezTo>
                      <a:pt x="159" y="91062"/>
                      <a:pt x="-2321" y="77415"/>
                      <a:pt x="2637" y="62527"/>
                    </a:cubicBezTo>
                    <a:cubicBezTo>
                      <a:pt x="6353" y="48880"/>
                      <a:pt x="16267" y="37714"/>
                      <a:pt x="28657" y="30270"/>
                    </a:cubicBezTo>
                    <a:lnTo>
                      <a:pt x="70787" y="6698"/>
                    </a:lnTo>
                    <a:cubicBezTo>
                      <a:pt x="77603" y="2976"/>
                      <a:pt x="84727" y="805"/>
                      <a:pt x="91851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E194B866-5E75-9340-93F5-FFD0B1B13CFD}"/>
                  </a:ext>
                </a:extLst>
              </p:cNvPr>
              <p:cNvSpPr/>
              <p:nvPr/>
            </p:nvSpPr>
            <p:spPr>
              <a:xfrm>
                <a:off x="16881727" y="9673232"/>
                <a:ext cx="1899832" cy="1388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6" h="1115">
                    <a:moveTo>
                      <a:pt x="613" y="782"/>
                    </a:moveTo>
                    <a:cubicBezTo>
                      <a:pt x="613" y="782"/>
                      <a:pt x="586" y="798"/>
                      <a:pt x="546" y="804"/>
                    </a:cubicBezTo>
                    <a:cubicBezTo>
                      <a:pt x="507" y="810"/>
                      <a:pt x="453" y="806"/>
                      <a:pt x="400" y="767"/>
                    </a:cubicBezTo>
                    <a:cubicBezTo>
                      <a:pt x="342" y="724"/>
                      <a:pt x="257" y="595"/>
                      <a:pt x="179" y="461"/>
                    </a:cubicBezTo>
                    <a:cubicBezTo>
                      <a:pt x="101" y="328"/>
                      <a:pt x="30" y="192"/>
                      <a:pt x="2" y="136"/>
                    </a:cubicBezTo>
                    <a:cubicBezTo>
                      <a:pt x="-1" y="129"/>
                      <a:pt x="-1" y="121"/>
                      <a:pt x="1" y="115"/>
                    </a:cubicBezTo>
                    <a:cubicBezTo>
                      <a:pt x="3" y="107"/>
                      <a:pt x="8" y="101"/>
                      <a:pt x="15" y="98"/>
                    </a:cubicBezTo>
                    <a:lnTo>
                      <a:pt x="112" y="50"/>
                    </a:lnTo>
                    <a:lnTo>
                      <a:pt x="208" y="3"/>
                    </a:lnTo>
                    <a:cubicBezTo>
                      <a:pt x="214" y="0"/>
                      <a:pt x="221" y="-1"/>
                      <a:pt x="228" y="1"/>
                    </a:cubicBezTo>
                    <a:cubicBezTo>
                      <a:pt x="235" y="3"/>
                      <a:pt x="240" y="7"/>
                      <a:pt x="245" y="13"/>
                    </a:cubicBezTo>
                    <a:lnTo>
                      <a:pt x="397" y="241"/>
                    </a:lnTo>
                    <a:lnTo>
                      <a:pt x="550" y="470"/>
                    </a:lnTo>
                    <a:cubicBezTo>
                      <a:pt x="550" y="470"/>
                      <a:pt x="614" y="394"/>
                      <a:pt x="688" y="312"/>
                    </a:cubicBezTo>
                    <a:cubicBezTo>
                      <a:pt x="761" y="229"/>
                      <a:pt x="844" y="138"/>
                      <a:pt x="883" y="106"/>
                    </a:cubicBezTo>
                    <a:cubicBezTo>
                      <a:pt x="938" y="62"/>
                      <a:pt x="1016" y="55"/>
                      <a:pt x="1098" y="63"/>
                    </a:cubicBezTo>
                    <a:cubicBezTo>
                      <a:pt x="1181" y="71"/>
                      <a:pt x="1268" y="94"/>
                      <a:pt x="1340" y="111"/>
                    </a:cubicBezTo>
                    <a:cubicBezTo>
                      <a:pt x="1441" y="135"/>
                      <a:pt x="1490" y="175"/>
                      <a:pt x="1511" y="223"/>
                    </a:cubicBezTo>
                    <a:cubicBezTo>
                      <a:pt x="1532" y="271"/>
                      <a:pt x="1527" y="327"/>
                      <a:pt x="1518" y="384"/>
                    </a:cubicBezTo>
                    <a:cubicBezTo>
                      <a:pt x="1505" y="475"/>
                      <a:pt x="1480" y="581"/>
                      <a:pt x="1438" y="670"/>
                    </a:cubicBezTo>
                    <a:cubicBezTo>
                      <a:pt x="1396" y="760"/>
                      <a:pt x="1338" y="834"/>
                      <a:pt x="1258" y="863"/>
                    </a:cubicBezTo>
                    <a:cubicBezTo>
                      <a:pt x="1258" y="863"/>
                      <a:pt x="1251" y="882"/>
                      <a:pt x="1244" y="910"/>
                    </a:cubicBezTo>
                    <a:cubicBezTo>
                      <a:pt x="1236" y="937"/>
                      <a:pt x="1228" y="971"/>
                      <a:pt x="1224" y="1001"/>
                    </a:cubicBezTo>
                    <a:cubicBezTo>
                      <a:pt x="1220" y="1036"/>
                      <a:pt x="1221" y="1069"/>
                      <a:pt x="1213" y="1090"/>
                    </a:cubicBezTo>
                    <a:cubicBezTo>
                      <a:pt x="1206" y="1112"/>
                      <a:pt x="1190" y="1122"/>
                      <a:pt x="1152" y="1111"/>
                    </a:cubicBezTo>
                    <a:cubicBezTo>
                      <a:pt x="1108" y="1099"/>
                      <a:pt x="997" y="1069"/>
                      <a:pt x="885" y="1037"/>
                    </a:cubicBezTo>
                    <a:cubicBezTo>
                      <a:pt x="773" y="1006"/>
                      <a:pt x="662" y="971"/>
                      <a:pt x="619" y="948"/>
                    </a:cubicBezTo>
                    <a:cubicBezTo>
                      <a:pt x="592" y="934"/>
                      <a:pt x="572" y="925"/>
                      <a:pt x="568" y="903"/>
                    </a:cubicBezTo>
                    <a:cubicBezTo>
                      <a:pt x="565" y="881"/>
                      <a:pt x="576" y="846"/>
                      <a:pt x="613" y="7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F2BA5D9F-2ACB-D640-844C-F45B9D918F12}"/>
                  </a:ext>
                </a:extLst>
              </p:cNvPr>
              <p:cNvSpPr/>
              <p:nvPr/>
            </p:nvSpPr>
            <p:spPr>
              <a:xfrm>
                <a:off x="16873325" y="9664455"/>
                <a:ext cx="1918049" cy="1405797"/>
              </a:xfrm>
              <a:custGeom>
                <a:avLst/>
                <a:gdLst>
                  <a:gd name="connsiteX0" fmla="*/ 289771 w 1918049"/>
                  <a:gd name="connsiteY0" fmla="*/ 18746 h 1405797"/>
                  <a:gd name="connsiteX1" fmla="*/ 271095 w 1918049"/>
                  <a:gd name="connsiteY1" fmla="*/ 19991 h 1405797"/>
                  <a:gd name="connsiteX2" fmla="*/ 30817 w 1918049"/>
                  <a:gd name="connsiteY2" fmla="*/ 138276 h 1405797"/>
                  <a:gd name="connsiteX3" fmla="*/ 17121 w 1918049"/>
                  <a:gd name="connsiteY3" fmla="*/ 153217 h 1405797"/>
                  <a:gd name="connsiteX4" fmla="*/ 18367 w 1918049"/>
                  <a:gd name="connsiteY4" fmla="*/ 174383 h 1405797"/>
                  <a:gd name="connsiteX5" fmla="*/ 238727 w 1918049"/>
                  <a:gd name="connsiteY5" fmla="*/ 577795 h 1405797"/>
                  <a:gd name="connsiteX6" fmla="*/ 511375 w 1918049"/>
                  <a:gd name="connsiteY6" fmla="*/ 956305 h 1405797"/>
                  <a:gd name="connsiteX7" fmla="*/ 686915 w 1918049"/>
                  <a:gd name="connsiteY7" fmla="*/ 1001128 h 1405797"/>
                  <a:gd name="connsiteX8" fmla="*/ 766593 w 1918049"/>
                  <a:gd name="connsiteY8" fmla="*/ 974981 h 1405797"/>
                  <a:gd name="connsiteX9" fmla="*/ 771573 w 1918049"/>
                  <a:gd name="connsiteY9" fmla="*/ 972491 h 1405797"/>
                  <a:gd name="connsiteX10" fmla="*/ 777797 w 1918049"/>
                  <a:gd name="connsiteY10" fmla="*/ 976226 h 1405797"/>
                  <a:gd name="connsiteX11" fmla="*/ 779043 w 1918049"/>
                  <a:gd name="connsiteY11" fmla="*/ 986187 h 1405797"/>
                  <a:gd name="connsiteX12" fmla="*/ 724263 w 1918049"/>
                  <a:gd name="connsiteY12" fmla="*/ 1131864 h 1405797"/>
                  <a:gd name="connsiteX13" fmla="*/ 780287 w 1918049"/>
                  <a:gd name="connsiteY13" fmla="*/ 1180423 h 1405797"/>
                  <a:gd name="connsiteX14" fmla="*/ 782777 w 1918049"/>
                  <a:gd name="connsiteY14" fmla="*/ 1181668 h 1405797"/>
                  <a:gd name="connsiteX15" fmla="*/ 1112695 w 1918049"/>
                  <a:gd name="connsiteY15" fmla="*/ 1292481 h 1405797"/>
                  <a:gd name="connsiteX16" fmla="*/ 1372893 w 1918049"/>
                  <a:gd name="connsiteY16" fmla="*/ 1364697 h 1405797"/>
                  <a:gd name="connsiteX17" fmla="*/ 1445101 w 1918049"/>
                  <a:gd name="connsiteY17" fmla="*/ 1384619 h 1405797"/>
                  <a:gd name="connsiteX18" fmla="*/ 1509839 w 1918049"/>
                  <a:gd name="connsiteY18" fmla="*/ 1363452 h 1405797"/>
                  <a:gd name="connsiteX19" fmla="*/ 1519799 w 1918049"/>
                  <a:gd name="connsiteY19" fmla="*/ 1299952 h 1405797"/>
                  <a:gd name="connsiteX20" fmla="*/ 1523533 w 1918049"/>
                  <a:gd name="connsiteY20" fmla="*/ 1255128 h 1405797"/>
                  <a:gd name="connsiteX21" fmla="*/ 1548433 w 1918049"/>
                  <a:gd name="connsiteY21" fmla="*/ 1139334 h 1405797"/>
                  <a:gd name="connsiteX22" fmla="*/ 1565863 w 1918049"/>
                  <a:gd name="connsiteY22" fmla="*/ 1080815 h 1405797"/>
                  <a:gd name="connsiteX23" fmla="*/ 1570843 w 1918049"/>
                  <a:gd name="connsiteY23" fmla="*/ 1074589 h 1405797"/>
                  <a:gd name="connsiteX24" fmla="*/ 1791201 w 1918049"/>
                  <a:gd name="connsiteY24" fmla="*/ 839266 h 1405797"/>
                  <a:gd name="connsiteX25" fmla="*/ 1889555 w 1918049"/>
                  <a:gd name="connsiteY25" fmla="*/ 485658 h 1405797"/>
                  <a:gd name="connsiteX26" fmla="*/ 1882085 w 1918049"/>
                  <a:gd name="connsiteY26" fmla="*/ 290177 h 1405797"/>
                  <a:gd name="connsiteX27" fmla="*/ 1675419 w 1918049"/>
                  <a:gd name="connsiteY27" fmla="*/ 156952 h 1405797"/>
                  <a:gd name="connsiteX28" fmla="*/ 1626867 w 1918049"/>
                  <a:gd name="connsiteY28" fmla="*/ 144501 h 1405797"/>
                  <a:gd name="connsiteX29" fmla="*/ 1374137 w 1918049"/>
                  <a:gd name="connsiteY29" fmla="*/ 95942 h 1405797"/>
                  <a:gd name="connsiteX30" fmla="*/ 1112695 w 1918049"/>
                  <a:gd name="connsiteY30" fmla="*/ 148236 h 1405797"/>
                  <a:gd name="connsiteX31" fmla="*/ 871171 w 1918049"/>
                  <a:gd name="connsiteY31" fmla="*/ 402236 h 1405797"/>
                  <a:gd name="connsiteX32" fmla="*/ 700609 w 1918049"/>
                  <a:gd name="connsiteY32" fmla="*/ 598962 h 1405797"/>
                  <a:gd name="connsiteX33" fmla="*/ 693139 w 1918049"/>
                  <a:gd name="connsiteY33" fmla="*/ 602697 h 1405797"/>
                  <a:gd name="connsiteX34" fmla="*/ 686915 w 1918049"/>
                  <a:gd name="connsiteY34" fmla="*/ 597717 h 1405797"/>
                  <a:gd name="connsiteX35" fmla="*/ 304709 w 1918049"/>
                  <a:gd name="connsiteY35" fmla="*/ 29952 h 1405797"/>
                  <a:gd name="connsiteX36" fmla="*/ 289771 w 1918049"/>
                  <a:gd name="connsiteY36" fmla="*/ 18746 h 1405797"/>
                  <a:gd name="connsiteX37" fmla="*/ 295987 w 1918049"/>
                  <a:gd name="connsiteY37" fmla="*/ 1295 h 1405797"/>
                  <a:gd name="connsiteX38" fmla="*/ 320887 w 1918049"/>
                  <a:gd name="connsiteY38" fmla="*/ 19972 h 1405797"/>
                  <a:gd name="connsiteX39" fmla="*/ 695627 w 1918049"/>
                  <a:gd name="connsiteY39" fmla="*/ 579033 h 1405797"/>
                  <a:gd name="connsiteX40" fmla="*/ 859965 w 1918049"/>
                  <a:gd name="connsiteY40" fmla="*/ 391019 h 1405797"/>
                  <a:gd name="connsiteX41" fmla="*/ 1103983 w 1918049"/>
                  <a:gd name="connsiteY41" fmla="*/ 134524 h 1405797"/>
                  <a:gd name="connsiteX42" fmla="*/ 1377879 w 1918049"/>
                  <a:gd name="connsiteY42" fmla="*/ 78493 h 1405797"/>
                  <a:gd name="connsiteX43" fmla="*/ 1631855 w 1918049"/>
                  <a:gd name="connsiteY43" fmla="*/ 127053 h 1405797"/>
                  <a:gd name="connsiteX44" fmla="*/ 1680409 w 1918049"/>
                  <a:gd name="connsiteY44" fmla="*/ 139504 h 1405797"/>
                  <a:gd name="connsiteX45" fmla="*/ 1899527 w 1918049"/>
                  <a:gd name="connsiteY45" fmla="*/ 282694 h 1405797"/>
                  <a:gd name="connsiteX46" fmla="*/ 1909487 w 1918049"/>
                  <a:gd name="connsiteY46" fmla="*/ 488139 h 1405797"/>
                  <a:gd name="connsiteX47" fmla="*/ 1807397 w 1918049"/>
                  <a:gd name="connsiteY47" fmla="*/ 847981 h 1405797"/>
                  <a:gd name="connsiteX48" fmla="*/ 1582055 w 1918049"/>
                  <a:gd name="connsiteY48" fmla="*/ 1089535 h 1405797"/>
                  <a:gd name="connsiteX49" fmla="*/ 1565871 w 1918049"/>
                  <a:gd name="connsiteY49" fmla="*/ 1143075 h 1405797"/>
                  <a:gd name="connsiteX50" fmla="*/ 1542217 w 1918049"/>
                  <a:gd name="connsiteY50" fmla="*/ 1256382 h 1405797"/>
                  <a:gd name="connsiteX51" fmla="*/ 1538481 w 1918049"/>
                  <a:gd name="connsiteY51" fmla="*/ 1301206 h 1405797"/>
                  <a:gd name="connsiteX52" fmla="*/ 1528521 w 1918049"/>
                  <a:gd name="connsiteY52" fmla="*/ 1369688 h 1405797"/>
                  <a:gd name="connsiteX53" fmla="*/ 1476231 w 1918049"/>
                  <a:gd name="connsiteY53" fmla="*/ 1405797 h 1405797"/>
                  <a:gd name="connsiteX54" fmla="*/ 1441373 w 1918049"/>
                  <a:gd name="connsiteY54" fmla="*/ 1400817 h 1405797"/>
                  <a:gd name="connsiteX55" fmla="*/ 1369163 w 1918049"/>
                  <a:gd name="connsiteY55" fmla="*/ 1380895 h 1405797"/>
                  <a:gd name="connsiteX56" fmla="*/ 1108963 w 1918049"/>
                  <a:gd name="connsiteY56" fmla="*/ 1308677 h 1405797"/>
                  <a:gd name="connsiteX57" fmla="*/ 775307 w 1918049"/>
                  <a:gd name="connsiteY57" fmla="*/ 1197861 h 1405797"/>
                  <a:gd name="connsiteX58" fmla="*/ 774061 w 1918049"/>
                  <a:gd name="connsiteY58" fmla="*/ 1196616 h 1405797"/>
                  <a:gd name="connsiteX59" fmla="*/ 709323 w 1918049"/>
                  <a:gd name="connsiteY59" fmla="*/ 1134360 h 1405797"/>
                  <a:gd name="connsiteX60" fmla="*/ 751651 w 1918049"/>
                  <a:gd name="connsiteY60" fmla="*/ 1002376 h 1405797"/>
                  <a:gd name="connsiteX61" fmla="*/ 691893 w 1918049"/>
                  <a:gd name="connsiteY61" fmla="*/ 1018563 h 1405797"/>
                  <a:gd name="connsiteX62" fmla="*/ 501411 w 1918049"/>
                  <a:gd name="connsiteY62" fmla="*/ 971248 h 1405797"/>
                  <a:gd name="connsiteX63" fmla="*/ 225023 w 1918049"/>
                  <a:gd name="connsiteY63" fmla="*/ 587749 h 1405797"/>
                  <a:gd name="connsiteX64" fmla="*/ 4661 w 1918049"/>
                  <a:gd name="connsiteY64" fmla="*/ 183083 h 1405797"/>
                  <a:gd name="connsiteX65" fmla="*/ 2171 w 1918049"/>
                  <a:gd name="connsiteY65" fmla="*/ 148220 h 1405797"/>
                  <a:gd name="connsiteX66" fmla="*/ 24581 w 1918049"/>
                  <a:gd name="connsiteY66" fmla="*/ 122072 h 1405797"/>
                  <a:gd name="connsiteX67" fmla="*/ 264863 w 1918049"/>
                  <a:gd name="connsiteY67" fmla="*/ 3785 h 1405797"/>
                  <a:gd name="connsiteX68" fmla="*/ 295987 w 1918049"/>
                  <a:gd name="connsiteY68" fmla="*/ 1295 h 140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918049" h="1405797">
                    <a:moveTo>
                      <a:pt x="289771" y="18746"/>
                    </a:moveTo>
                    <a:cubicBezTo>
                      <a:pt x="283545" y="16256"/>
                      <a:pt x="277321" y="17501"/>
                      <a:pt x="271095" y="19991"/>
                    </a:cubicBezTo>
                    <a:lnTo>
                      <a:pt x="30817" y="138276"/>
                    </a:lnTo>
                    <a:cubicBezTo>
                      <a:pt x="24591" y="140766"/>
                      <a:pt x="19611" y="146991"/>
                      <a:pt x="17121" y="153217"/>
                    </a:cubicBezTo>
                    <a:cubicBezTo>
                      <a:pt x="14633" y="160687"/>
                      <a:pt x="15877" y="168158"/>
                      <a:pt x="18367" y="174383"/>
                    </a:cubicBezTo>
                    <a:cubicBezTo>
                      <a:pt x="53227" y="240374"/>
                      <a:pt x="141619" y="412197"/>
                      <a:pt x="238727" y="577795"/>
                    </a:cubicBezTo>
                    <a:cubicBezTo>
                      <a:pt x="359489" y="784481"/>
                      <a:pt x="451615" y="912726"/>
                      <a:pt x="511375" y="956305"/>
                    </a:cubicBezTo>
                    <a:cubicBezTo>
                      <a:pt x="564907" y="996148"/>
                      <a:pt x="623421" y="1011089"/>
                      <a:pt x="686915" y="1001128"/>
                    </a:cubicBezTo>
                    <a:cubicBezTo>
                      <a:pt x="734223" y="993658"/>
                      <a:pt x="766593" y="974981"/>
                      <a:pt x="766593" y="974981"/>
                    </a:cubicBezTo>
                    <a:cubicBezTo>
                      <a:pt x="767837" y="973736"/>
                      <a:pt x="769083" y="972491"/>
                      <a:pt x="771573" y="972491"/>
                    </a:cubicBezTo>
                    <a:cubicBezTo>
                      <a:pt x="772817" y="972491"/>
                      <a:pt x="775307" y="974981"/>
                      <a:pt x="777797" y="976226"/>
                    </a:cubicBezTo>
                    <a:cubicBezTo>
                      <a:pt x="780287" y="978717"/>
                      <a:pt x="780287" y="982452"/>
                      <a:pt x="779043" y="986187"/>
                    </a:cubicBezTo>
                    <a:cubicBezTo>
                      <a:pt x="736713" y="1060893"/>
                      <a:pt x="720529" y="1104471"/>
                      <a:pt x="724263" y="1131864"/>
                    </a:cubicBezTo>
                    <a:cubicBezTo>
                      <a:pt x="729243" y="1154275"/>
                      <a:pt x="750409" y="1164236"/>
                      <a:pt x="780287" y="1180423"/>
                    </a:cubicBezTo>
                    <a:lnTo>
                      <a:pt x="782777" y="1181668"/>
                    </a:lnTo>
                    <a:cubicBezTo>
                      <a:pt x="827597" y="1205325"/>
                      <a:pt x="938399" y="1241432"/>
                      <a:pt x="1112695" y="1292481"/>
                    </a:cubicBezTo>
                    <a:cubicBezTo>
                      <a:pt x="1208557" y="1319873"/>
                      <a:pt x="1303175" y="1344775"/>
                      <a:pt x="1372893" y="1364697"/>
                    </a:cubicBezTo>
                    <a:cubicBezTo>
                      <a:pt x="1402771" y="1372168"/>
                      <a:pt x="1427671" y="1378393"/>
                      <a:pt x="1445101" y="1384619"/>
                    </a:cubicBezTo>
                    <a:cubicBezTo>
                      <a:pt x="1494899" y="1398315"/>
                      <a:pt x="1504859" y="1379638"/>
                      <a:pt x="1509839" y="1363452"/>
                    </a:cubicBezTo>
                    <a:cubicBezTo>
                      <a:pt x="1516063" y="1347266"/>
                      <a:pt x="1517309" y="1326099"/>
                      <a:pt x="1519799" y="1299952"/>
                    </a:cubicBezTo>
                    <a:cubicBezTo>
                      <a:pt x="1519799" y="1286256"/>
                      <a:pt x="1522289" y="1271315"/>
                      <a:pt x="1523533" y="1255128"/>
                    </a:cubicBezTo>
                    <a:cubicBezTo>
                      <a:pt x="1527269" y="1224001"/>
                      <a:pt x="1535983" y="1184158"/>
                      <a:pt x="1548433" y="1139334"/>
                    </a:cubicBezTo>
                    <a:cubicBezTo>
                      <a:pt x="1557147" y="1105717"/>
                      <a:pt x="1565863" y="1080815"/>
                      <a:pt x="1565863" y="1080815"/>
                    </a:cubicBezTo>
                    <a:cubicBezTo>
                      <a:pt x="1567107" y="1077079"/>
                      <a:pt x="1568353" y="1075834"/>
                      <a:pt x="1570843" y="1074589"/>
                    </a:cubicBezTo>
                    <a:cubicBezTo>
                      <a:pt x="1659235" y="1043462"/>
                      <a:pt x="1732689" y="965021"/>
                      <a:pt x="1791201" y="839266"/>
                    </a:cubicBezTo>
                    <a:cubicBezTo>
                      <a:pt x="1847225" y="718491"/>
                      <a:pt x="1877105" y="580285"/>
                      <a:pt x="1889555" y="485658"/>
                    </a:cubicBezTo>
                    <a:cubicBezTo>
                      <a:pt x="1900759" y="418423"/>
                      <a:pt x="1908229" y="347452"/>
                      <a:pt x="1882085" y="290177"/>
                    </a:cubicBezTo>
                    <a:cubicBezTo>
                      <a:pt x="1852205" y="225432"/>
                      <a:pt x="1784977" y="183099"/>
                      <a:pt x="1675419" y="156952"/>
                    </a:cubicBezTo>
                    <a:cubicBezTo>
                      <a:pt x="1659235" y="153217"/>
                      <a:pt x="1643051" y="149481"/>
                      <a:pt x="1626867" y="144501"/>
                    </a:cubicBezTo>
                    <a:cubicBezTo>
                      <a:pt x="1548433" y="125825"/>
                      <a:pt x="1458795" y="104658"/>
                      <a:pt x="1374137" y="95942"/>
                    </a:cubicBezTo>
                    <a:cubicBezTo>
                      <a:pt x="1257111" y="84736"/>
                      <a:pt x="1171207" y="100923"/>
                      <a:pt x="1112695" y="148236"/>
                    </a:cubicBezTo>
                    <a:cubicBezTo>
                      <a:pt x="1074099" y="179364"/>
                      <a:pt x="990687" y="267766"/>
                      <a:pt x="871171" y="402236"/>
                    </a:cubicBezTo>
                    <a:cubicBezTo>
                      <a:pt x="780287" y="504334"/>
                      <a:pt x="700609" y="597717"/>
                      <a:pt x="700609" y="598962"/>
                    </a:cubicBezTo>
                    <a:cubicBezTo>
                      <a:pt x="699365" y="601452"/>
                      <a:pt x="695629" y="602697"/>
                      <a:pt x="693139" y="602697"/>
                    </a:cubicBezTo>
                    <a:cubicBezTo>
                      <a:pt x="690649" y="602697"/>
                      <a:pt x="688159" y="600207"/>
                      <a:pt x="686915" y="597717"/>
                    </a:cubicBezTo>
                    <a:lnTo>
                      <a:pt x="304709" y="29952"/>
                    </a:lnTo>
                    <a:cubicBezTo>
                      <a:pt x="300975" y="24972"/>
                      <a:pt x="295995" y="19991"/>
                      <a:pt x="289771" y="18746"/>
                    </a:cubicBezTo>
                    <a:close/>
                    <a:moveTo>
                      <a:pt x="295987" y="1295"/>
                    </a:moveTo>
                    <a:cubicBezTo>
                      <a:pt x="305947" y="3785"/>
                      <a:pt x="314663" y="10011"/>
                      <a:pt x="320887" y="19972"/>
                    </a:cubicBezTo>
                    <a:lnTo>
                      <a:pt x="695627" y="579033"/>
                    </a:lnTo>
                    <a:cubicBezTo>
                      <a:pt x="716793" y="554131"/>
                      <a:pt x="785267" y="475688"/>
                      <a:pt x="859965" y="391019"/>
                    </a:cubicBezTo>
                    <a:cubicBezTo>
                      <a:pt x="981973" y="254056"/>
                      <a:pt x="1062897" y="166897"/>
                      <a:pt x="1103983" y="134524"/>
                    </a:cubicBezTo>
                    <a:cubicBezTo>
                      <a:pt x="1164987" y="84719"/>
                      <a:pt x="1254625" y="66042"/>
                      <a:pt x="1377879" y="78493"/>
                    </a:cubicBezTo>
                    <a:cubicBezTo>
                      <a:pt x="1463783" y="87209"/>
                      <a:pt x="1552175" y="108376"/>
                      <a:pt x="1631855" y="127053"/>
                    </a:cubicBezTo>
                    <a:cubicBezTo>
                      <a:pt x="1648039" y="132033"/>
                      <a:pt x="1664225" y="135769"/>
                      <a:pt x="1680409" y="139504"/>
                    </a:cubicBezTo>
                    <a:cubicBezTo>
                      <a:pt x="1796193" y="166897"/>
                      <a:pt x="1868401" y="214212"/>
                      <a:pt x="1899527" y="282694"/>
                    </a:cubicBezTo>
                    <a:cubicBezTo>
                      <a:pt x="1926915" y="344950"/>
                      <a:pt x="1918201" y="418412"/>
                      <a:pt x="1909487" y="488139"/>
                    </a:cubicBezTo>
                    <a:cubicBezTo>
                      <a:pt x="1894547" y="584014"/>
                      <a:pt x="1865911" y="723468"/>
                      <a:pt x="1807397" y="847981"/>
                    </a:cubicBezTo>
                    <a:cubicBezTo>
                      <a:pt x="1748883" y="974983"/>
                      <a:pt x="1672939" y="1055917"/>
                      <a:pt x="1582055" y="1089535"/>
                    </a:cubicBezTo>
                    <a:cubicBezTo>
                      <a:pt x="1580811" y="1098251"/>
                      <a:pt x="1573341" y="1118173"/>
                      <a:pt x="1565871" y="1143075"/>
                    </a:cubicBezTo>
                    <a:cubicBezTo>
                      <a:pt x="1554665" y="1187900"/>
                      <a:pt x="1545951" y="1226499"/>
                      <a:pt x="1542217" y="1256382"/>
                    </a:cubicBezTo>
                    <a:cubicBezTo>
                      <a:pt x="1539727" y="1272569"/>
                      <a:pt x="1538481" y="1287510"/>
                      <a:pt x="1538481" y="1301206"/>
                    </a:cubicBezTo>
                    <a:cubicBezTo>
                      <a:pt x="1535991" y="1328599"/>
                      <a:pt x="1534747" y="1351011"/>
                      <a:pt x="1528521" y="1369688"/>
                    </a:cubicBezTo>
                    <a:cubicBezTo>
                      <a:pt x="1519807" y="1393346"/>
                      <a:pt x="1503621" y="1405797"/>
                      <a:pt x="1476231" y="1405797"/>
                    </a:cubicBezTo>
                    <a:cubicBezTo>
                      <a:pt x="1466273" y="1405797"/>
                      <a:pt x="1453823" y="1404552"/>
                      <a:pt x="1441373" y="1400817"/>
                    </a:cubicBezTo>
                    <a:cubicBezTo>
                      <a:pt x="1425187" y="1395836"/>
                      <a:pt x="1400287" y="1389610"/>
                      <a:pt x="1369163" y="1380895"/>
                    </a:cubicBezTo>
                    <a:cubicBezTo>
                      <a:pt x="1299445" y="1362218"/>
                      <a:pt x="1204825" y="1336070"/>
                      <a:pt x="1108963" y="1308677"/>
                    </a:cubicBezTo>
                    <a:cubicBezTo>
                      <a:pt x="930929" y="1257627"/>
                      <a:pt x="822615" y="1221518"/>
                      <a:pt x="775307" y="1197861"/>
                    </a:cubicBezTo>
                    <a:lnTo>
                      <a:pt x="774061" y="1196616"/>
                    </a:lnTo>
                    <a:cubicBezTo>
                      <a:pt x="740447" y="1179184"/>
                      <a:pt x="714303" y="1165488"/>
                      <a:pt x="709323" y="1134360"/>
                    </a:cubicBezTo>
                    <a:cubicBezTo>
                      <a:pt x="703097" y="1105722"/>
                      <a:pt x="716793" y="1067123"/>
                      <a:pt x="751651" y="1002376"/>
                    </a:cubicBezTo>
                    <a:cubicBezTo>
                      <a:pt x="736711" y="1007357"/>
                      <a:pt x="715547" y="1014827"/>
                      <a:pt x="691893" y="1018563"/>
                    </a:cubicBezTo>
                    <a:cubicBezTo>
                      <a:pt x="644583" y="1026034"/>
                      <a:pt x="573619" y="1023543"/>
                      <a:pt x="501411" y="971248"/>
                    </a:cubicBezTo>
                    <a:cubicBezTo>
                      <a:pt x="440407" y="925178"/>
                      <a:pt x="347033" y="796931"/>
                      <a:pt x="225023" y="587749"/>
                    </a:cubicBezTo>
                    <a:cubicBezTo>
                      <a:pt x="127915" y="419657"/>
                      <a:pt x="38277" y="247830"/>
                      <a:pt x="4661" y="183083"/>
                    </a:cubicBezTo>
                    <a:cubicBezTo>
                      <a:pt x="-317" y="171877"/>
                      <a:pt x="-1563" y="159426"/>
                      <a:pt x="2171" y="148220"/>
                    </a:cubicBezTo>
                    <a:cubicBezTo>
                      <a:pt x="5907" y="137014"/>
                      <a:pt x="14621" y="127053"/>
                      <a:pt x="24581" y="122072"/>
                    </a:cubicBezTo>
                    <a:lnTo>
                      <a:pt x="264863" y="3785"/>
                    </a:lnTo>
                    <a:cubicBezTo>
                      <a:pt x="274823" y="50"/>
                      <a:pt x="284783" y="-1195"/>
                      <a:pt x="295987" y="1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464A6AB-CACA-9249-961F-8EBFB38C48AA}"/>
                  </a:ext>
                </a:extLst>
              </p:cNvPr>
              <p:cNvSpPr/>
              <p:nvPr/>
            </p:nvSpPr>
            <p:spPr>
              <a:xfrm>
                <a:off x="18039068" y="8946680"/>
                <a:ext cx="573064" cy="899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1" h="723">
                    <a:moveTo>
                      <a:pt x="322" y="14"/>
                    </a:moveTo>
                    <a:cubicBezTo>
                      <a:pt x="210" y="-29"/>
                      <a:pt x="98" y="25"/>
                      <a:pt x="46" y="160"/>
                    </a:cubicBezTo>
                    <a:cubicBezTo>
                      <a:pt x="2" y="271"/>
                      <a:pt x="-45" y="457"/>
                      <a:pt x="81" y="505"/>
                    </a:cubicBezTo>
                    <a:cubicBezTo>
                      <a:pt x="94" y="510"/>
                      <a:pt x="107" y="513"/>
                      <a:pt x="122" y="514"/>
                    </a:cubicBezTo>
                    <a:lnTo>
                      <a:pt x="99" y="698"/>
                    </a:lnTo>
                    <a:lnTo>
                      <a:pt x="305" y="723"/>
                    </a:lnTo>
                    <a:lnTo>
                      <a:pt x="341" y="426"/>
                    </a:lnTo>
                    <a:cubicBezTo>
                      <a:pt x="391" y="385"/>
                      <a:pt x="431" y="335"/>
                      <a:pt x="447" y="292"/>
                    </a:cubicBezTo>
                    <a:cubicBezTo>
                      <a:pt x="489" y="181"/>
                      <a:pt x="433" y="56"/>
                      <a:pt x="322" y="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A53D05A3-AFEE-7946-93C9-EA45A4C3BF93}"/>
                  </a:ext>
                </a:extLst>
              </p:cNvPr>
              <p:cNvSpPr/>
              <p:nvPr/>
            </p:nvSpPr>
            <p:spPr>
              <a:xfrm>
                <a:off x="18030228" y="8938393"/>
                <a:ext cx="591362" cy="918035"/>
              </a:xfrm>
              <a:custGeom>
                <a:avLst/>
                <a:gdLst>
                  <a:gd name="connsiteX0" fmla="*/ 305104 w 591362"/>
                  <a:gd name="connsiteY0" fmla="*/ 17945 h 918035"/>
                  <a:gd name="connsiteX1" fmla="*/ 73496 w 591362"/>
                  <a:gd name="connsiteY1" fmla="*/ 211148 h 918035"/>
                  <a:gd name="connsiteX2" fmla="*/ 17560 w 591362"/>
                  <a:gd name="connsiteY2" fmla="*/ 452575 h 918035"/>
                  <a:gd name="connsiteX3" fmla="*/ 113272 w 591362"/>
                  <a:gd name="connsiteY3" fmla="*/ 629290 h 918035"/>
                  <a:gd name="connsiteX4" fmla="*/ 161750 w 591362"/>
                  <a:gd name="connsiteY4" fmla="*/ 639245 h 918035"/>
                  <a:gd name="connsiteX5" fmla="*/ 166722 w 591362"/>
                  <a:gd name="connsiteY5" fmla="*/ 642979 h 918035"/>
                  <a:gd name="connsiteX6" fmla="*/ 169208 w 591362"/>
                  <a:gd name="connsiteY6" fmla="*/ 649201 h 918035"/>
                  <a:gd name="connsiteX7" fmla="*/ 141862 w 591362"/>
                  <a:gd name="connsiteY7" fmla="*/ 869472 h 918035"/>
                  <a:gd name="connsiteX8" fmla="*/ 380520 w 591362"/>
                  <a:gd name="connsiteY8" fmla="*/ 898095 h 918035"/>
                  <a:gd name="connsiteX9" fmla="*/ 424024 w 591362"/>
                  <a:gd name="connsiteY9" fmla="*/ 538443 h 918035"/>
                  <a:gd name="connsiteX10" fmla="*/ 427754 w 591362"/>
                  <a:gd name="connsiteY10" fmla="*/ 532221 h 918035"/>
                  <a:gd name="connsiteX11" fmla="*/ 557026 w 591362"/>
                  <a:gd name="connsiteY11" fmla="*/ 370440 h 918035"/>
                  <a:gd name="connsiteX12" fmla="*/ 406622 w 591362"/>
                  <a:gd name="connsiteY12" fmla="*/ 34434 h 918035"/>
                  <a:gd name="connsiteX13" fmla="*/ 305104 w 591362"/>
                  <a:gd name="connsiteY13" fmla="*/ 17945 h 918035"/>
                  <a:gd name="connsiteX14" fmla="*/ 303648 w 591362"/>
                  <a:gd name="connsiteY14" fmla="*/ 342 h 918035"/>
                  <a:gd name="connsiteX15" fmla="*/ 411610 w 591362"/>
                  <a:gd name="connsiteY15" fmla="*/ 18232 h 918035"/>
                  <a:gd name="connsiteX16" fmla="*/ 573222 w 591362"/>
                  <a:gd name="connsiteY16" fmla="*/ 375415 h 918035"/>
                  <a:gd name="connsiteX17" fmla="*/ 441446 w 591362"/>
                  <a:gd name="connsiteY17" fmla="*/ 544673 h 918035"/>
                  <a:gd name="connsiteX18" fmla="*/ 396692 w 591362"/>
                  <a:gd name="connsiteY18" fmla="*/ 910568 h 918035"/>
                  <a:gd name="connsiteX19" fmla="*/ 392962 w 591362"/>
                  <a:gd name="connsiteY19" fmla="*/ 916790 h 918035"/>
                  <a:gd name="connsiteX20" fmla="*/ 387990 w 591362"/>
                  <a:gd name="connsiteY20" fmla="*/ 918035 h 918035"/>
                  <a:gd name="connsiteX21" fmla="*/ 386746 w 591362"/>
                  <a:gd name="connsiteY21" fmla="*/ 918035 h 918035"/>
                  <a:gd name="connsiteX22" fmla="*/ 131896 w 591362"/>
                  <a:gd name="connsiteY22" fmla="*/ 888166 h 918035"/>
                  <a:gd name="connsiteX23" fmla="*/ 124436 w 591362"/>
                  <a:gd name="connsiteY23" fmla="*/ 878210 h 918035"/>
                  <a:gd name="connsiteX24" fmla="*/ 150544 w 591362"/>
                  <a:gd name="connsiteY24" fmla="*/ 657926 h 918035"/>
                  <a:gd name="connsiteX25" fmla="*/ 105788 w 591362"/>
                  <a:gd name="connsiteY25" fmla="*/ 646725 h 918035"/>
                  <a:gd name="connsiteX26" fmla="*/ 120 w 591362"/>
                  <a:gd name="connsiteY26" fmla="*/ 452577 h 918035"/>
                  <a:gd name="connsiteX27" fmla="*/ 58548 w 591362"/>
                  <a:gd name="connsiteY27" fmla="*/ 206158 h 918035"/>
                  <a:gd name="connsiteX28" fmla="*/ 303648 w 591362"/>
                  <a:gd name="connsiteY28" fmla="*/ 342 h 91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91362" h="918035">
                    <a:moveTo>
                      <a:pt x="305104" y="17945"/>
                    </a:moveTo>
                    <a:cubicBezTo>
                      <a:pt x="206576" y="23545"/>
                      <a:pt x="120108" y="93546"/>
                      <a:pt x="73496" y="211148"/>
                    </a:cubicBezTo>
                    <a:cubicBezTo>
                      <a:pt x="48636" y="275861"/>
                      <a:pt x="18804" y="367951"/>
                      <a:pt x="17560" y="452575"/>
                    </a:cubicBezTo>
                    <a:cubicBezTo>
                      <a:pt x="15074" y="544666"/>
                      <a:pt x="47392" y="604400"/>
                      <a:pt x="113272" y="629290"/>
                    </a:cubicBezTo>
                    <a:cubicBezTo>
                      <a:pt x="126944" y="635512"/>
                      <a:pt x="143104" y="638001"/>
                      <a:pt x="161750" y="639245"/>
                    </a:cubicBezTo>
                    <a:cubicBezTo>
                      <a:pt x="164236" y="639245"/>
                      <a:pt x="165478" y="641734"/>
                      <a:pt x="166722" y="642979"/>
                    </a:cubicBezTo>
                    <a:cubicBezTo>
                      <a:pt x="169208" y="645468"/>
                      <a:pt x="169208" y="646712"/>
                      <a:pt x="169208" y="649201"/>
                    </a:cubicBezTo>
                    <a:lnTo>
                      <a:pt x="141862" y="869472"/>
                    </a:lnTo>
                    <a:lnTo>
                      <a:pt x="380520" y="898095"/>
                    </a:lnTo>
                    <a:lnTo>
                      <a:pt x="424024" y="538443"/>
                    </a:lnTo>
                    <a:cubicBezTo>
                      <a:pt x="424024" y="537199"/>
                      <a:pt x="425268" y="534710"/>
                      <a:pt x="427754" y="532221"/>
                    </a:cubicBezTo>
                    <a:cubicBezTo>
                      <a:pt x="489904" y="481198"/>
                      <a:pt x="537138" y="421463"/>
                      <a:pt x="557026" y="370440"/>
                    </a:cubicBezTo>
                    <a:cubicBezTo>
                      <a:pt x="607990" y="236038"/>
                      <a:pt x="539624" y="85457"/>
                      <a:pt x="406622" y="34434"/>
                    </a:cubicBezTo>
                    <a:cubicBezTo>
                      <a:pt x="372128" y="21367"/>
                      <a:pt x="337946" y="16078"/>
                      <a:pt x="305104" y="17945"/>
                    </a:cubicBezTo>
                    <a:close/>
                    <a:moveTo>
                      <a:pt x="303648" y="342"/>
                    </a:moveTo>
                    <a:cubicBezTo>
                      <a:pt x="338574" y="-1525"/>
                      <a:pt x="374936" y="4231"/>
                      <a:pt x="411610" y="18232"/>
                    </a:cubicBezTo>
                    <a:cubicBezTo>
                      <a:pt x="554574" y="72992"/>
                      <a:pt x="627922" y="232293"/>
                      <a:pt x="573222" y="375415"/>
                    </a:cubicBezTo>
                    <a:cubicBezTo>
                      <a:pt x="553332" y="430175"/>
                      <a:pt x="504848" y="491158"/>
                      <a:pt x="441446" y="544673"/>
                    </a:cubicBezTo>
                    <a:lnTo>
                      <a:pt x="396692" y="910568"/>
                    </a:lnTo>
                    <a:cubicBezTo>
                      <a:pt x="396692" y="913057"/>
                      <a:pt x="394206" y="915546"/>
                      <a:pt x="392962" y="916790"/>
                    </a:cubicBezTo>
                    <a:cubicBezTo>
                      <a:pt x="391718" y="918035"/>
                      <a:pt x="390476" y="918035"/>
                      <a:pt x="387990" y="918035"/>
                    </a:cubicBezTo>
                    <a:lnTo>
                      <a:pt x="386746" y="918035"/>
                    </a:lnTo>
                    <a:lnTo>
                      <a:pt x="131896" y="888166"/>
                    </a:lnTo>
                    <a:cubicBezTo>
                      <a:pt x="126922" y="886921"/>
                      <a:pt x="123194" y="881943"/>
                      <a:pt x="124436" y="878210"/>
                    </a:cubicBezTo>
                    <a:lnTo>
                      <a:pt x="150544" y="657926"/>
                    </a:lnTo>
                    <a:cubicBezTo>
                      <a:pt x="134382" y="655437"/>
                      <a:pt x="119464" y="651703"/>
                      <a:pt x="105788" y="646725"/>
                    </a:cubicBezTo>
                    <a:cubicBezTo>
                      <a:pt x="33684" y="618101"/>
                      <a:pt x="-2368" y="553385"/>
                      <a:pt x="120" y="452577"/>
                    </a:cubicBezTo>
                    <a:cubicBezTo>
                      <a:pt x="1362" y="366703"/>
                      <a:pt x="32442" y="270874"/>
                      <a:pt x="58548" y="206158"/>
                    </a:cubicBezTo>
                    <a:cubicBezTo>
                      <a:pt x="107032" y="80148"/>
                      <a:pt x="198872" y="5943"/>
                      <a:pt x="303648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311E3E27-5876-4E44-A250-613AEB8F275C}"/>
                  </a:ext>
                </a:extLst>
              </p:cNvPr>
              <p:cNvSpPr/>
              <p:nvPr/>
            </p:nvSpPr>
            <p:spPr>
              <a:xfrm>
                <a:off x="18184825" y="9582257"/>
                <a:ext cx="59798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42">
                    <a:moveTo>
                      <a:pt x="5" y="5"/>
                    </a:moveTo>
                    <a:cubicBezTo>
                      <a:pt x="5" y="5"/>
                      <a:pt x="29" y="6"/>
                      <a:pt x="49" y="0"/>
                    </a:cubicBezTo>
                    <a:cubicBezTo>
                      <a:pt x="51" y="-1"/>
                      <a:pt x="33" y="34"/>
                      <a:pt x="0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A745F9-848F-BC49-925B-72D864F96C83}"/>
                  </a:ext>
                </a:extLst>
              </p:cNvPr>
              <p:cNvSpPr/>
              <p:nvPr/>
            </p:nvSpPr>
            <p:spPr>
              <a:xfrm>
                <a:off x="18176105" y="9573534"/>
                <a:ext cx="77239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57">
                    <a:moveTo>
                      <a:pt x="7" y="57"/>
                    </a:moveTo>
                    <a:cubicBezTo>
                      <a:pt x="6" y="57"/>
                      <a:pt x="4" y="56"/>
                      <a:pt x="3" y="55"/>
                    </a:cubicBezTo>
                    <a:cubicBezTo>
                      <a:pt x="1" y="53"/>
                      <a:pt x="0" y="51"/>
                      <a:pt x="0" y="49"/>
                    </a:cubicBezTo>
                    <a:lnTo>
                      <a:pt x="5" y="10"/>
                    </a:lnTo>
                    <a:cubicBezTo>
                      <a:pt x="5" y="7"/>
                      <a:pt x="9" y="4"/>
                      <a:pt x="13" y="4"/>
                    </a:cubicBezTo>
                    <a:cubicBezTo>
                      <a:pt x="13" y="4"/>
                      <a:pt x="36" y="6"/>
                      <a:pt x="53" y="0"/>
                    </a:cubicBezTo>
                    <a:cubicBezTo>
                      <a:pt x="56" y="-1"/>
                      <a:pt x="58" y="0"/>
                      <a:pt x="60" y="2"/>
                    </a:cubicBezTo>
                    <a:cubicBezTo>
                      <a:pt x="62" y="2"/>
                      <a:pt x="63" y="5"/>
                      <a:pt x="63" y="9"/>
                    </a:cubicBezTo>
                    <a:cubicBezTo>
                      <a:pt x="60" y="18"/>
                      <a:pt x="41" y="48"/>
                      <a:pt x="9" y="56"/>
                    </a:cubicBezTo>
                    <a:cubicBezTo>
                      <a:pt x="8" y="56"/>
                      <a:pt x="8" y="57"/>
                      <a:pt x="7" y="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B5D9B510-E43C-7745-B461-91DF3158DF6B}"/>
                  </a:ext>
                </a:extLst>
              </p:cNvPr>
              <p:cNvSpPr/>
              <p:nvPr/>
            </p:nvSpPr>
            <p:spPr>
              <a:xfrm>
                <a:off x="18196037" y="9594720"/>
                <a:ext cx="31145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" h="22">
                    <a:moveTo>
                      <a:pt x="2" y="1"/>
                    </a:moveTo>
                    <a:lnTo>
                      <a:pt x="0" y="22"/>
                    </a:lnTo>
                    <a:cubicBezTo>
                      <a:pt x="11" y="16"/>
                      <a:pt x="20" y="8"/>
                      <a:pt x="26" y="0"/>
                    </a:cubicBezTo>
                    <a:cubicBezTo>
                      <a:pt x="17" y="1"/>
                      <a:pt x="8" y="2"/>
                      <a:pt x="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ACA2FFF6-1662-5B4C-A0A3-7407CDADF17E}"/>
                  </a:ext>
                </a:extLst>
              </p:cNvPr>
              <p:cNvSpPr/>
              <p:nvPr/>
            </p:nvSpPr>
            <p:spPr>
              <a:xfrm>
                <a:off x="18044051" y="8855706"/>
                <a:ext cx="680202" cy="677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7" h="545">
                    <a:moveTo>
                      <a:pt x="193" y="175"/>
                    </a:moveTo>
                    <a:cubicBezTo>
                      <a:pt x="193" y="175"/>
                      <a:pt x="200" y="492"/>
                      <a:pt x="345" y="539"/>
                    </a:cubicBezTo>
                    <a:cubicBezTo>
                      <a:pt x="490" y="585"/>
                      <a:pt x="582" y="325"/>
                      <a:pt x="534" y="175"/>
                    </a:cubicBezTo>
                    <a:cubicBezTo>
                      <a:pt x="507" y="95"/>
                      <a:pt x="408" y="12"/>
                      <a:pt x="290" y="1"/>
                    </a:cubicBezTo>
                    <a:cubicBezTo>
                      <a:pt x="129" y="-16"/>
                      <a:pt x="-45" y="131"/>
                      <a:pt x="11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546B5860-3006-4747-8FA4-F1591DEEE596}"/>
                  </a:ext>
                </a:extLst>
              </p:cNvPr>
              <p:cNvSpPr/>
              <p:nvPr/>
            </p:nvSpPr>
            <p:spPr>
              <a:xfrm>
                <a:off x="18286980" y="9310579"/>
                <a:ext cx="473401" cy="355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286">
                    <a:moveTo>
                      <a:pt x="363" y="175"/>
                    </a:moveTo>
                    <a:lnTo>
                      <a:pt x="225" y="229"/>
                    </a:lnTo>
                    <a:lnTo>
                      <a:pt x="86" y="284"/>
                    </a:lnTo>
                    <a:cubicBezTo>
                      <a:pt x="79" y="287"/>
                      <a:pt x="72" y="286"/>
                      <a:pt x="65" y="283"/>
                    </a:cubicBezTo>
                    <a:cubicBezTo>
                      <a:pt x="58" y="281"/>
                      <a:pt x="53" y="275"/>
                      <a:pt x="50" y="268"/>
                    </a:cubicBezTo>
                    <a:lnTo>
                      <a:pt x="26" y="207"/>
                    </a:lnTo>
                    <a:lnTo>
                      <a:pt x="2" y="147"/>
                    </a:lnTo>
                    <a:cubicBezTo>
                      <a:pt x="-1" y="139"/>
                      <a:pt x="-1" y="132"/>
                      <a:pt x="3" y="126"/>
                    </a:cubicBezTo>
                    <a:cubicBezTo>
                      <a:pt x="6" y="119"/>
                      <a:pt x="11" y="113"/>
                      <a:pt x="18" y="110"/>
                    </a:cubicBezTo>
                    <a:lnTo>
                      <a:pt x="157" y="56"/>
                    </a:lnTo>
                    <a:lnTo>
                      <a:pt x="295" y="1"/>
                    </a:lnTo>
                    <a:cubicBezTo>
                      <a:pt x="302" y="-1"/>
                      <a:pt x="310" y="-1"/>
                      <a:pt x="317" y="2"/>
                    </a:cubicBezTo>
                    <a:cubicBezTo>
                      <a:pt x="323" y="5"/>
                      <a:pt x="329" y="10"/>
                      <a:pt x="331" y="17"/>
                    </a:cubicBezTo>
                    <a:lnTo>
                      <a:pt x="355" y="78"/>
                    </a:lnTo>
                    <a:lnTo>
                      <a:pt x="379" y="138"/>
                    </a:lnTo>
                    <a:cubicBezTo>
                      <a:pt x="382" y="145"/>
                      <a:pt x="382" y="154"/>
                      <a:pt x="379" y="160"/>
                    </a:cubicBezTo>
                    <a:cubicBezTo>
                      <a:pt x="376" y="166"/>
                      <a:pt x="371" y="172"/>
                      <a:pt x="363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8DF32D44-883A-8D45-987A-5CC03BBF930E}"/>
                  </a:ext>
                </a:extLst>
              </p:cNvPr>
              <p:cNvSpPr/>
              <p:nvPr/>
            </p:nvSpPr>
            <p:spPr>
              <a:xfrm>
                <a:off x="18278260" y="9300609"/>
                <a:ext cx="491152" cy="373869"/>
              </a:xfrm>
              <a:custGeom>
                <a:avLst/>
                <a:gdLst>
                  <a:gd name="connsiteX0" fmla="*/ 387680 w 491152"/>
                  <a:gd name="connsiteY0" fmla="*/ 18694 h 373869"/>
                  <a:gd name="connsiteX1" fmla="*/ 378982 w 491152"/>
                  <a:gd name="connsiteY1" fmla="*/ 19936 h 373869"/>
                  <a:gd name="connsiteX2" fmla="*/ 34838 w 491152"/>
                  <a:gd name="connsiteY2" fmla="*/ 155275 h 373869"/>
                  <a:gd name="connsiteX3" fmla="*/ 19930 w 491152"/>
                  <a:gd name="connsiteY3" fmla="*/ 168933 h 373869"/>
                  <a:gd name="connsiteX4" fmla="*/ 19930 w 491152"/>
                  <a:gd name="connsiteY4" fmla="*/ 188800 h 373869"/>
                  <a:gd name="connsiteX5" fmla="*/ 78322 w 491152"/>
                  <a:gd name="connsiteY5" fmla="*/ 339039 h 373869"/>
                  <a:gd name="connsiteX6" fmla="*/ 91988 w 491152"/>
                  <a:gd name="connsiteY6" fmla="*/ 353939 h 373869"/>
                  <a:gd name="connsiteX7" fmla="*/ 113110 w 491152"/>
                  <a:gd name="connsiteY7" fmla="*/ 353939 h 373869"/>
                  <a:gd name="connsiteX8" fmla="*/ 457254 w 491152"/>
                  <a:gd name="connsiteY8" fmla="*/ 218599 h 373869"/>
                  <a:gd name="connsiteX9" fmla="*/ 472162 w 491152"/>
                  <a:gd name="connsiteY9" fmla="*/ 204941 h 373869"/>
                  <a:gd name="connsiteX10" fmla="*/ 472162 w 491152"/>
                  <a:gd name="connsiteY10" fmla="*/ 185075 h 373869"/>
                  <a:gd name="connsiteX11" fmla="*/ 412528 w 491152"/>
                  <a:gd name="connsiteY11" fmla="*/ 34835 h 373869"/>
                  <a:gd name="connsiteX12" fmla="*/ 398860 w 491152"/>
                  <a:gd name="connsiteY12" fmla="*/ 19936 h 373869"/>
                  <a:gd name="connsiteX13" fmla="*/ 387680 w 491152"/>
                  <a:gd name="connsiteY13" fmla="*/ 18694 h 373869"/>
                  <a:gd name="connsiteX14" fmla="*/ 371548 w 491152"/>
                  <a:gd name="connsiteY14" fmla="*/ 3726 h 373869"/>
                  <a:gd name="connsiteX15" fmla="*/ 405100 w 491152"/>
                  <a:gd name="connsiteY15" fmla="*/ 3726 h 373869"/>
                  <a:gd name="connsiteX16" fmla="*/ 428710 w 491152"/>
                  <a:gd name="connsiteY16" fmla="*/ 28568 h 373869"/>
                  <a:gd name="connsiteX17" fmla="*/ 488356 w 491152"/>
                  <a:gd name="connsiteY17" fmla="*/ 178861 h 373869"/>
                  <a:gd name="connsiteX18" fmla="*/ 488356 w 491152"/>
                  <a:gd name="connsiteY18" fmla="*/ 212397 h 373869"/>
                  <a:gd name="connsiteX19" fmla="*/ 463504 w 491152"/>
                  <a:gd name="connsiteY19" fmla="*/ 235997 h 373869"/>
                  <a:gd name="connsiteX20" fmla="*/ 119294 w 491152"/>
                  <a:gd name="connsiteY20" fmla="*/ 371385 h 373869"/>
                  <a:gd name="connsiteX21" fmla="*/ 103138 w 491152"/>
                  <a:gd name="connsiteY21" fmla="*/ 373869 h 373869"/>
                  <a:gd name="connsiteX22" fmla="*/ 85742 w 491152"/>
                  <a:gd name="connsiteY22" fmla="*/ 370143 h 373869"/>
                  <a:gd name="connsiteX23" fmla="*/ 62132 w 491152"/>
                  <a:gd name="connsiteY23" fmla="*/ 345301 h 373869"/>
                  <a:gd name="connsiteX24" fmla="*/ 3728 w 491152"/>
                  <a:gd name="connsiteY24" fmla="*/ 195008 h 373869"/>
                  <a:gd name="connsiteX25" fmla="*/ 3728 w 491152"/>
                  <a:gd name="connsiteY25" fmla="*/ 161472 h 373869"/>
                  <a:gd name="connsiteX26" fmla="*/ 27338 w 491152"/>
                  <a:gd name="connsiteY26" fmla="*/ 139114 h 3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152" h="373869">
                    <a:moveTo>
                      <a:pt x="387680" y="18694"/>
                    </a:moveTo>
                    <a:cubicBezTo>
                      <a:pt x="385194" y="18694"/>
                      <a:pt x="381468" y="18694"/>
                      <a:pt x="378982" y="19936"/>
                    </a:cubicBezTo>
                    <a:lnTo>
                      <a:pt x="34838" y="155275"/>
                    </a:lnTo>
                    <a:cubicBezTo>
                      <a:pt x="27384" y="157758"/>
                      <a:pt x="22414" y="162725"/>
                      <a:pt x="19930" y="168933"/>
                    </a:cubicBezTo>
                    <a:cubicBezTo>
                      <a:pt x="18688" y="175142"/>
                      <a:pt x="18688" y="182591"/>
                      <a:pt x="19930" y="188800"/>
                    </a:cubicBezTo>
                    <a:lnTo>
                      <a:pt x="78322" y="339039"/>
                    </a:lnTo>
                    <a:cubicBezTo>
                      <a:pt x="80806" y="346489"/>
                      <a:pt x="85776" y="351455"/>
                      <a:pt x="91988" y="353939"/>
                    </a:cubicBezTo>
                    <a:cubicBezTo>
                      <a:pt x="99442" y="357664"/>
                      <a:pt x="105654" y="357664"/>
                      <a:pt x="113110" y="353939"/>
                    </a:cubicBezTo>
                    <a:lnTo>
                      <a:pt x="457254" y="218599"/>
                    </a:lnTo>
                    <a:cubicBezTo>
                      <a:pt x="463466" y="216116"/>
                      <a:pt x="468436" y="211149"/>
                      <a:pt x="472162" y="204941"/>
                    </a:cubicBezTo>
                    <a:cubicBezTo>
                      <a:pt x="474648" y="198733"/>
                      <a:pt x="474648" y="191283"/>
                      <a:pt x="472162" y="185075"/>
                    </a:cubicBezTo>
                    <a:lnTo>
                      <a:pt x="412528" y="34835"/>
                    </a:lnTo>
                    <a:cubicBezTo>
                      <a:pt x="410042" y="28627"/>
                      <a:pt x="405072" y="23661"/>
                      <a:pt x="398860" y="19936"/>
                    </a:cubicBezTo>
                    <a:cubicBezTo>
                      <a:pt x="395134" y="18694"/>
                      <a:pt x="391406" y="18694"/>
                      <a:pt x="387680" y="18694"/>
                    </a:cubicBezTo>
                    <a:close/>
                    <a:moveTo>
                      <a:pt x="371548" y="3726"/>
                    </a:moveTo>
                    <a:cubicBezTo>
                      <a:pt x="383976" y="-1242"/>
                      <a:pt x="395158" y="-1242"/>
                      <a:pt x="405100" y="3726"/>
                    </a:cubicBezTo>
                    <a:cubicBezTo>
                      <a:pt x="416284" y="8695"/>
                      <a:pt x="424982" y="17389"/>
                      <a:pt x="428710" y="28568"/>
                    </a:cubicBezTo>
                    <a:lnTo>
                      <a:pt x="488356" y="178861"/>
                    </a:lnTo>
                    <a:cubicBezTo>
                      <a:pt x="492084" y="188798"/>
                      <a:pt x="492084" y="201219"/>
                      <a:pt x="488356" y="212397"/>
                    </a:cubicBezTo>
                    <a:cubicBezTo>
                      <a:pt x="483386" y="222334"/>
                      <a:pt x="474688" y="231029"/>
                      <a:pt x="463504" y="235997"/>
                    </a:cubicBezTo>
                    <a:lnTo>
                      <a:pt x="119294" y="371385"/>
                    </a:lnTo>
                    <a:cubicBezTo>
                      <a:pt x="113080" y="372627"/>
                      <a:pt x="108110" y="373869"/>
                      <a:pt x="103138" y="373869"/>
                    </a:cubicBezTo>
                    <a:cubicBezTo>
                      <a:pt x="96926" y="373869"/>
                      <a:pt x="91956" y="372627"/>
                      <a:pt x="85742" y="370143"/>
                    </a:cubicBezTo>
                    <a:cubicBezTo>
                      <a:pt x="74558" y="365174"/>
                      <a:pt x="67102" y="357722"/>
                      <a:pt x="62132" y="345301"/>
                    </a:cubicBezTo>
                    <a:lnTo>
                      <a:pt x="3728" y="195008"/>
                    </a:lnTo>
                    <a:cubicBezTo>
                      <a:pt x="-1242" y="185071"/>
                      <a:pt x="-1242" y="172650"/>
                      <a:pt x="3728" y="161472"/>
                    </a:cubicBezTo>
                    <a:cubicBezTo>
                      <a:pt x="8698" y="151535"/>
                      <a:pt x="17396" y="142840"/>
                      <a:pt x="27338" y="139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5EEECF26-9972-4D43-84E4-4A9EAE016E49}"/>
                  </a:ext>
                </a:extLst>
              </p:cNvPr>
              <p:cNvSpPr/>
              <p:nvPr/>
            </p:nvSpPr>
            <p:spPr>
              <a:xfrm>
                <a:off x="18286980" y="9310579"/>
                <a:ext cx="473401" cy="355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286">
                    <a:moveTo>
                      <a:pt x="363" y="175"/>
                    </a:moveTo>
                    <a:lnTo>
                      <a:pt x="225" y="229"/>
                    </a:lnTo>
                    <a:lnTo>
                      <a:pt x="86" y="284"/>
                    </a:lnTo>
                    <a:cubicBezTo>
                      <a:pt x="79" y="287"/>
                      <a:pt x="72" y="286"/>
                      <a:pt x="65" y="283"/>
                    </a:cubicBezTo>
                    <a:cubicBezTo>
                      <a:pt x="58" y="281"/>
                      <a:pt x="53" y="275"/>
                      <a:pt x="50" y="268"/>
                    </a:cubicBezTo>
                    <a:lnTo>
                      <a:pt x="26" y="207"/>
                    </a:lnTo>
                    <a:lnTo>
                      <a:pt x="2" y="147"/>
                    </a:lnTo>
                    <a:cubicBezTo>
                      <a:pt x="-1" y="139"/>
                      <a:pt x="-1" y="132"/>
                      <a:pt x="3" y="126"/>
                    </a:cubicBezTo>
                    <a:cubicBezTo>
                      <a:pt x="6" y="119"/>
                      <a:pt x="11" y="113"/>
                      <a:pt x="18" y="110"/>
                    </a:cubicBezTo>
                    <a:lnTo>
                      <a:pt x="157" y="56"/>
                    </a:lnTo>
                    <a:lnTo>
                      <a:pt x="295" y="1"/>
                    </a:lnTo>
                    <a:cubicBezTo>
                      <a:pt x="302" y="-1"/>
                      <a:pt x="310" y="-1"/>
                      <a:pt x="317" y="2"/>
                    </a:cubicBezTo>
                    <a:cubicBezTo>
                      <a:pt x="323" y="5"/>
                      <a:pt x="329" y="10"/>
                      <a:pt x="331" y="17"/>
                    </a:cubicBezTo>
                    <a:lnTo>
                      <a:pt x="355" y="78"/>
                    </a:lnTo>
                    <a:lnTo>
                      <a:pt x="379" y="138"/>
                    </a:lnTo>
                    <a:cubicBezTo>
                      <a:pt x="382" y="145"/>
                      <a:pt x="382" y="154"/>
                      <a:pt x="379" y="160"/>
                    </a:cubicBezTo>
                    <a:cubicBezTo>
                      <a:pt x="376" y="166"/>
                      <a:pt x="371" y="172"/>
                      <a:pt x="363" y="17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97F9946E-E1B5-8744-8AAD-E2D39620E8D0}"/>
                  </a:ext>
                </a:extLst>
              </p:cNvPr>
              <p:cNvSpPr/>
              <p:nvPr/>
            </p:nvSpPr>
            <p:spPr>
              <a:xfrm>
                <a:off x="18096374" y="9694414"/>
                <a:ext cx="474647" cy="1058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850">
                    <a:moveTo>
                      <a:pt x="283" y="846"/>
                    </a:moveTo>
                    <a:cubicBezTo>
                      <a:pt x="283" y="846"/>
                      <a:pt x="-2" y="898"/>
                      <a:pt x="0" y="636"/>
                    </a:cubicBezTo>
                    <a:cubicBezTo>
                      <a:pt x="1" y="350"/>
                      <a:pt x="152" y="0"/>
                      <a:pt x="152" y="0"/>
                    </a:cubicBezTo>
                    <a:lnTo>
                      <a:pt x="382" y="32"/>
                    </a:lnTo>
                    <a:lnTo>
                      <a:pt x="320" y="542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69D4495C-C3FE-6048-B1BD-C83AAE10992A}"/>
                  </a:ext>
                </a:extLst>
              </p:cNvPr>
              <p:cNvSpPr/>
              <p:nvPr/>
            </p:nvSpPr>
            <p:spPr>
              <a:xfrm>
                <a:off x="18087654" y="9685694"/>
                <a:ext cx="492088" cy="10754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6" h="864">
                    <a:moveTo>
                      <a:pt x="233" y="864"/>
                    </a:moveTo>
                    <a:cubicBezTo>
                      <a:pt x="185" y="864"/>
                      <a:pt x="117" y="855"/>
                      <a:pt x="67" y="813"/>
                    </a:cubicBezTo>
                    <a:cubicBezTo>
                      <a:pt x="22" y="775"/>
                      <a:pt x="-1" y="718"/>
                      <a:pt x="0" y="643"/>
                    </a:cubicBezTo>
                    <a:cubicBezTo>
                      <a:pt x="1" y="359"/>
                      <a:pt x="151" y="8"/>
                      <a:pt x="153" y="5"/>
                    </a:cubicBezTo>
                    <a:cubicBezTo>
                      <a:pt x="154" y="2"/>
                      <a:pt x="157" y="0"/>
                      <a:pt x="160" y="0"/>
                    </a:cubicBezTo>
                    <a:lnTo>
                      <a:pt x="391" y="32"/>
                    </a:lnTo>
                    <a:cubicBezTo>
                      <a:pt x="394" y="32"/>
                      <a:pt x="397" y="36"/>
                      <a:pt x="396" y="40"/>
                    </a:cubicBezTo>
                    <a:lnTo>
                      <a:pt x="334" y="550"/>
                    </a:lnTo>
                    <a:cubicBezTo>
                      <a:pt x="333" y="553"/>
                      <a:pt x="330" y="556"/>
                      <a:pt x="326" y="556"/>
                    </a:cubicBezTo>
                    <a:cubicBezTo>
                      <a:pt x="322" y="555"/>
                      <a:pt x="320" y="552"/>
                      <a:pt x="320" y="548"/>
                    </a:cubicBezTo>
                    <a:lnTo>
                      <a:pt x="381" y="45"/>
                    </a:lnTo>
                    <a:lnTo>
                      <a:pt x="163" y="15"/>
                    </a:lnTo>
                    <a:cubicBezTo>
                      <a:pt x="145" y="59"/>
                      <a:pt x="15" y="380"/>
                      <a:pt x="14" y="643"/>
                    </a:cubicBezTo>
                    <a:cubicBezTo>
                      <a:pt x="13" y="714"/>
                      <a:pt x="34" y="767"/>
                      <a:pt x="76" y="802"/>
                    </a:cubicBezTo>
                    <a:cubicBezTo>
                      <a:pt x="156" y="869"/>
                      <a:pt x="287" y="846"/>
                      <a:pt x="289" y="846"/>
                    </a:cubicBezTo>
                    <a:cubicBezTo>
                      <a:pt x="292" y="845"/>
                      <a:pt x="296" y="848"/>
                      <a:pt x="296" y="851"/>
                    </a:cubicBezTo>
                    <a:cubicBezTo>
                      <a:pt x="297" y="855"/>
                      <a:pt x="295" y="859"/>
                      <a:pt x="291" y="859"/>
                    </a:cubicBezTo>
                    <a:cubicBezTo>
                      <a:pt x="289" y="860"/>
                      <a:pt x="265" y="864"/>
                      <a:pt x="233" y="8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E2773668-529E-7A4D-A38A-3EB5F9DB7AE3}"/>
                  </a:ext>
                </a:extLst>
              </p:cNvPr>
              <p:cNvSpPr/>
              <p:nvPr/>
            </p:nvSpPr>
            <p:spPr>
              <a:xfrm>
                <a:off x="18326846" y="9311826"/>
                <a:ext cx="312694" cy="4174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2" h="336">
                    <a:moveTo>
                      <a:pt x="175" y="336"/>
                    </a:moveTo>
                    <a:lnTo>
                      <a:pt x="188" y="280"/>
                    </a:lnTo>
                    <a:cubicBezTo>
                      <a:pt x="188" y="280"/>
                      <a:pt x="235" y="247"/>
                      <a:pt x="243" y="219"/>
                    </a:cubicBezTo>
                    <a:cubicBezTo>
                      <a:pt x="251" y="191"/>
                      <a:pt x="252" y="81"/>
                      <a:pt x="252" y="81"/>
                    </a:cubicBezTo>
                    <a:cubicBezTo>
                      <a:pt x="252" y="81"/>
                      <a:pt x="212" y="1"/>
                      <a:pt x="174" y="0"/>
                    </a:cubicBezTo>
                    <a:cubicBezTo>
                      <a:pt x="146" y="-1"/>
                      <a:pt x="162" y="39"/>
                      <a:pt x="162" y="39"/>
                    </a:cubicBezTo>
                    <a:cubicBezTo>
                      <a:pt x="162" y="39"/>
                      <a:pt x="131" y="14"/>
                      <a:pt x="112" y="23"/>
                    </a:cubicBezTo>
                    <a:cubicBezTo>
                      <a:pt x="93" y="32"/>
                      <a:pt x="107" y="69"/>
                      <a:pt x="107" y="69"/>
                    </a:cubicBezTo>
                    <a:cubicBezTo>
                      <a:pt x="107" y="69"/>
                      <a:pt x="76" y="46"/>
                      <a:pt x="66" y="64"/>
                    </a:cubicBezTo>
                    <a:cubicBezTo>
                      <a:pt x="48" y="100"/>
                      <a:pt x="94" y="141"/>
                      <a:pt x="94" y="141"/>
                    </a:cubicBezTo>
                    <a:lnTo>
                      <a:pt x="78" y="195"/>
                    </a:lnTo>
                    <a:cubicBezTo>
                      <a:pt x="78" y="195"/>
                      <a:pt x="26" y="192"/>
                      <a:pt x="15" y="244"/>
                    </a:cubicBezTo>
                    <a:cubicBezTo>
                      <a:pt x="9" y="274"/>
                      <a:pt x="0" y="312"/>
                      <a:pt x="0" y="3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0F6BD50-AD32-C542-A8B5-F08EEBAB13F6}"/>
                  </a:ext>
                </a:extLst>
              </p:cNvPr>
              <p:cNvSpPr/>
              <p:nvPr/>
            </p:nvSpPr>
            <p:spPr>
              <a:xfrm>
                <a:off x="18318123" y="9302942"/>
                <a:ext cx="330136" cy="435094"/>
              </a:xfrm>
              <a:custGeom>
                <a:avLst/>
                <a:gdLst>
                  <a:gd name="connsiteX0" fmla="*/ 224614 w 330136"/>
                  <a:gd name="connsiteY0" fmla="*/ 17607 h 435094"/>
                  <a:gd name="connsiteX1" fmla="*/ 214690 w 330136"/>
                  <a:gd name="connsiteY1" fmla="*/ 21334 h 435094"/>
                  <a:gd name="connsiteX2" fmla="*/ 217172 w 330136"/>
                  <a:gd name="connsiteY2" fmla="*/ 53635 h 435094"/>
                  <a:gd name="connsiteX3" fmla="*/ 214690 w 330136"/>
                  <a:gd name="connsiteY3" fmla="*/ 64816 h 435094"/>
                  <a:gd name="connsiteX4" fmla="*/ 203526 w 330136"/>
                  <a:gd name="connsiteY4" fmla="*/ 63574 h 435094"/>
                  <a:gd name="connsiteX5" fmla="*/ 151424 w 330136"/>
                  <a:gd name="connsiteY5" fmla="*/ 44939 h 435094"/>
                  <a:gd name="connsiteX6" fmla="*/ 150184 w 330136"/>
                  <a:gd name="connsiteY6" fmla="*/ 90905 h 435094"/>
                  <a:gd name="connsiteX7" fmla="*/ 146462 w 330136"/>
                  <a:gd name="connsiteY7" fmla="*/ 100844 h 435094"/>
                  <a:gd name="connsiteX8" fmla="*/ 136538 w 330136"/>
                  <a:gd name="connsiteY8" fmla="*/ 100844 h 435094"/>
                  <a:gd name="connsiteX9" fmla="*/ 103044 w 330136"/>
                  <a:gd name="connsiteY9" fmla="*/ 88421 h 435094"/>
                  <a:gd name="connsiteX10" fmla="*/ 99322 w 330136"/>
                  <a:gd name="connsiteY10" fmla="*/ 93390 h 435094"/>
                  <a:gd name="connsiteX11" fmla="*/ 131576 w 330136"/>
                  <a:gd name="connsiteY11" fmla="*/ 177870 h 435094"/>
                  <a:gd name="connsiteX12" fmla="*/ 134058 w 330136"/>
                  <a:gd name="connsiteY12" fmla="*/ 186566 h 435094"/>
                  <a:gd name="connsiteX13" fmla="*/ 112968 w 330136"/>
                  <a:gd name="connsiteY13" fmla="*/ 253653 h 435094"/>
                  <a:gd name="connsiteX14" fmla="*/ 105526 w 330136"/>
                  <a:gd name="connsiteY14" fmla="*/ 259864 h 435094"/>
                  <a:gd name="connsiteX15" fmla="*/ 34816 w 330136"/>
                  <a:gd name="connsiteY15" fmla="*/ 314528 h 435094"/>
                  <a:gd name="connsiteX16" fmla="*/ 19930 w 330136"/>
                  <a:gd name="connsiteY16" fmla="*/ 389068 h 435094"/>
                  <a:gd name="connsiteX17" fmla="*/ 218412 w 330136"/>
                  <a:gd name="connsiteY17" fmla="*/ 416400 h 435094"/>
                  <a:gd name="connsiteX18" fmla="*/ 234538 w 330136"/>
                  <a:gd name="connsiteY18" fmla="*/ 354283 h 435094"/>
                  <a:gd name="connsiteX19" fmla="*/ 237020 w 330136"/>
                  <a:gd name="connsiteY19" fmla="*/ 349313 h 435094"/>
                  <a:gd name="connsiteX20" fmla="*/ 301526 w 330136"/>
                  <a:gd name="connsiteY20" fmla="*/ 278500 h 435094"/>
                  <a:gd name="connsiteX21" fmla="*/ 312692 w 330136"/>
                  <a:gd name="connsiteY21" fmla="*/ 112025 h 435094"/>
                  <a:gd name="connsiteX22" fmla="*/ 224614 w 330136"/>
                  <a:gd name="connsiteY22" fmla="*/ 17607 h 435094"/>
                  <a:gd name="connsiteX23" fmla="*/ 224642 w 330136"/>
                  <a:gd name="connsiteY23" fmla="*/ 160 h 435094"/>
                  <a:gd name="connsiteX24" fmla="*/ 328894 w 330136"/>
                  <a:gd name="connsiteY24" fmla="*/ 105787 h 435094"/>
                  <a:gd name="connsiteX25" fmla="*/ 330136 w 330136"/>
                  <a:gd name="connsiteY25" fmla="*/ 109515 h 435094"/>
                  <a:gd name="connsiteX26" fmla="*/ 318966 w 330136"/>
                  <a:gd name="connsiteY26" fmla="*/ 283488 h 435094"/>
                  <a:gd name="connsiteX27" fmla="*/ 249464 w 330136"/>
                  <a:gd name="connsiteY27" fmla="*/ 361777 h 435094"/>
                  <a:gd name="connsiteX28" fmla="*/ 234570 w 330136"/>
                  <a:gd name="connsiteY28" fmla="*/ 427638 h 435094"/>
                  <a:gd name="connsiteX29" fmla="*/ 225882 w 330136"/>
                  <a:gd name="connsiteY29" fmla="*/ 435094 h 435094"/>
                  <a:gd name="connsiteX30" fmla="*/ 224642 w 330136"/>
                  <a:gd name="connsiteY30" fmla="*/ 435094 h 435094"/>
                  <a:gd name="connsiteX31" fmla="*/ 7448 w 330136"/>
                  <a:gd name="connsiteY31" fmla="*/ 405270 h 435094"/>
                  <a:gd name="connsiteX32" fmla="*/ 1242 w 330136"/>
                  <a:gd name="connsiteY32" fmla="*/ 401542 h 435094"/>
                  <a:gd name="connsiteX33" fmla="*/ 0 w 330136"/>
                  <a:gd name="connsiteY33" fmla="*/ 394086 h 435094"/>
                  <a:gd name="connsiteX34" fmla="*/ 18618 w 330136"/>
                  <a:gd name="connsiteY34" fmla="*/ 310827 h 435094"/>
                  <a:gd name="connsiteX35" fmla="*/ 99290 w 330136"/>
                  <a:gd name="connsiteY35" fmla="*/ 242480 h 435094"/>
                  <a:gd name="connsiteX36" fmla="*/ 115424 w 330136"/>
                  <a:gd name="connsiteY36" fmla="*/ 186560 h 435094"/>
                  <a:gd name="connsiteX37" fmla="*/ 83156 w 330136"/>
                  <a:gd name="connsiteY37" fmla="*/ 84661 h 435094"/>
                  <a:gd name="connsiteX38" fmla="*/ 99290 w 330136"/>
                  <a:gd name="connsiteY38" fmla="*/ 72235 h 435094"/>
                  <a:gd name="connsiteX39" fmla="*/ 127836 w 330136"/>
                  <a:gd name="connsiteY39" fmla="*/ 77205 h 435094"/>
                  <a:gd name="connsiteX40" fmla="*/ 143970 w 330136"/>
                  <a:gd name="connsiteY40" fmla="*/ 29984 h 435094"/>
                  <a:gd name="connsiteX41" fmla="*/ 194856 w 330136"/>
                  <a:gd name="connsiteY41" fmla="*/ 37440 h 435094"/>
                  <a:gd name="connsiteX42" fmla="*/ 201060 w 330136"/>
                  <a:gd name="connsiteY42" fmla="*/ 10101 h 435094"/>
                  <a:gd name="connsiteX43" fmla="*/ 224642 w 330136"/>
                  <a:gd name="connsiteY43" fmla="*/ 160 h 43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30136" h="435094">
                    <a:moveTo>
                      <a:pt x="224614" y="17607"/>
                    </a:moveTo>
                    <a:cubicBezTo>
                      <a:pt x="217172" y="16365"/>
                      <a:pt x="214690" y="20092"/>
                      <a:pt x="214690" y="21334"/>
                    </a:cubicBezTo>
                    <a:cubicBezTo>
                      <a:pt x="210968" y="26303"/>
                      <a:pt x="213450" y="43696"/>
                      <a:pt x="217172" y="53635"/>
                    </a:cubicBezTo>
                    <a:cubicBezTo>
                      <a:pt x="218412" y="57362"/>
                      <a:pt x="218412" y="62331"/>
                      <a:pt x="214690" y="64816"/>
                    </a:cubicBezTo>
                    <a:cubicBezTo>
                      <a:pt x="210968" y="67301"/>
                      <a:pt x="207248" y="67301"/>
                      <a:pt x="203526" y="63574"/>
                    </a:cubicBezTo>
                    <a:cubicBezTo>
                      <a:pt x="194842" y="57362"/>
                      <a:pt x="166310" y="38727"/>
                      <a:pt x="151424" y="44939"/>
                    </a:cubicBezTo>
                    <a:cubicBezTo>
                      <a:pt x="137778" y="51150"/>
                      <a:pt x="146462" y="83451"/>
                      <a:pt x="150184" y="90905"/>
                    </a:cubicBezTo>
                    <a:cubicBezTo>
                      <a:pt x="151424" y="94632"/>
                      <a:pt x="150184" y="99602"/>
                      <a:pt x="146462" y="100844"/>
                    </a:cubicBezTo>
                    <a:cubicBezTo>
                      <a:pt x="143982" y="103329"/>
                      <a:pt x="140260" y="103329"/>
                      <a:pt x="136538" y="100844"/>
                    </a:cubicBezTo>
                    <a:cubicBezTo>
                      <a:pt x="129096" y="97117"/>
                      <a:pt x="112968" y="87178"/>
                      <a:pt x="103044" y="88421"/>
                    </a:cubicBezTo>
                    <a:cubicBezTo>
                      <a:pt x="100564" y="89663"/>
                      <a:pt x="99322" y="90905"/>
                      <a:pt x="99322" y="93390"/>
                    </a:cubicBezTo>
                    <a:cubicBezTo>
                      <a:pt x="79474" y="130660"/>
                      <a:pt x="130336" y="176627"/>
                      <a:pt x="131576" y="177870"/>
                    </a:cubicBezTo>
                    <a:cubicBezTo>
                      <a:pt x="134058" y="179112"/>
                      <a:pt x="135298" y="182839"/>
                      <a:pt x="134058" y="186566"/>
                    </a:cubicBezTo>
                    <a:lnTo>
                      <a:pt x="112968" y="253653"/>
                    </a:lnTo>
                    <a:cubicBezTo>
                      <a:pt x="112968" y="257380"/>
                      <a:pt x="109246" y="259864"/>
                      <a:pt x="105526" y="259864"/>
                    </a:cubicBezTo>
                    <a:cubicBezTo>
                      <a:pt x="103044" y="259864"/>
                      <a:pt x="48462" y="257380"/>
                      <a:pt x="34816" y="314528"/>
                    </a:cubicBezTo>
                    <a:cubicBezTo>
                      <a:pt x="29854" y="341859"/>
                      <a:pt x="22412" y="374160"/>
                      <a:pt x="19930" y="389068"/>
                    </a:cubicBezTo>
                    <a:lnTo>
                      <a:pt x="218412" y="416400"/>
                    </a:lnTo>
                    <a:lnTo>
                      <a:pt x="234538" y="354283"/>
                    </a:lnTo>
                    <a:cubicBezTo>
                      <a:pt x="234538" y="351798"/>
                      <a:pt x="235780" y="350556"/>
                      <a:pt x="237020" y="349313"/>
                    </a:cubicBezTo>
                    <a:cubicBezTo>
                      <a:pt x="253146" y="338132"/>
                      <a:pt x="294084" y="304589"/>
                      <a:pt x="301526" y="278500"/>
                    </a:cubicBezTo>
                    <a:cubicBezTo>
                      <a:pt x="310210" y="247441"/>
                      <a:pt x="312692" y="129418"/>
                      <a:pt x="312692" y="112025"/>
                    </a:cubicBezTo>
                    <a:cubicBezTo>
                      <a:pt x="299046" y="84694"/>
                      <a:pt x="256868" y="18849"/>
                      <a:pt x="224614" y="17607"/>
                    </a:cubicBezTo>
                    <a:close/>
                    <a:moveTo>
                      <a:pt x="224642" y="160"/>
                    </a:moveTo>
                    <a:cubicBezTo>
                      <a:pt x="275528" y="2645"/>
                      <a:pt x="323930" y="94603"/>
                      <a:pt x="328894" y="105787"/>
                    </a:cubicBezTo>
                    <a:cubicBezTo>
                      <a:pt x="330136" y="107030"/>
                      <a:pt x="330136" y="108272"/>
                      <a:pt x="330136" y="109515"/>
                    </a:cubicBezTo>
                    <a:cubicBezTo>
                      <a:pt x="330136" y="115728"/>
                      <a:pt x="327654" y="247451"/>
                      <a:pt x="318966" y="283488"/>
                    </a:cubicBezTo>
                    <a:cubicBezTo>
                      <a:pt x="309038" y="317040"/>
                      <a:pt x="261876" y="353078"/>
                      <a:pt x="249464" y="361777"/>
                    </a:cubicBezTo>
                    <a:lnTo>
                      <a:pt x="234570" y="427638"/>
                    </a:lnTo>
                    <a:cubicBezTo>
                      <a:pt x="233330" y="432609"/>
                      <a:pt x="229606" y="435094"/>
                      <a:pt x="225882" y="435094"/>
                    </a:cubicBezTo>
                    <a:cubicBezTo>
                      <a:pt x="224642" y="435094"/>
                      <a:pt x="224642" y="435094"/>
                      <a:pt x="224642" y="435094"/>
                    </a:cubicBezTo>
                    <a:lnTo>
                      <a:pt x="7448" y="405270"/>
                    </a:lnTo>
                    <a:cubicBezTo>
                      <a:pt x="6206" y="405270"/>
                      <a:pt x="3724" y="404027"/>
                      <a:pt x="1242" y="401542"/>
                    </a:cubicBezTo>
                    <a:cubicBezTo>
                      <a:pt x="0" y="400299"/>
                      <a:pt x="0" y="396571"/>
                      <a:pt x="0" y="394086"/>
                    </a:cubicBezTo>
                    <a:cubicBezTo>
                      <a:pt x="0" y="394086"/>
                      <a:pt x="9930" y="346865"/>
                      <a:pt x="18618" y="310827"/>
                    </a:cubicBezTo>
                    <a:cubicBezTo>
                      <a:pt x="31028" y="252422"/>
                      <a:pt x="79432" y="243723"/>
                      <a:pt x="99290" y="242480"/>
                    </a:cubicBezTo>
                    <a:lnTo>
                      <a:pt x="115424" y="186560"/>
                    </a:lnTo>
                    <a:cubicBezTo>
                      <a:pt x="101772" y="172891"/>
                      <a:pt x="60816" y="128155"/>
                      <a:pt x="83156" y="84661"/>
                    </a:cubicBezTo>
                    <a:cubicBezTo>
                      <a:pt x="86878" y="78448"/>
                      <a:pt x="91844" y="73477"/>
                      <a:pt x="99290" y="72235"/>
                    </a:cubicBezTo>
                    <a:cubicBezTo>
                      <a:pt x="109218" y="69749"/>
                      <a:pt x="119148" y="73477"/>
                      <a:pt x="127836" y="77205"/>
                    </a:cubicBezTo>
                    <a:cubicBezTo>
                      <a:pt x="124112" y="57323"/>
                      <a:pt x="126594" y="37440"/>
                      <a:pt x="143970" y="29984"/>
                    </a:cubicBezTo>
                    <a:cubicBezTo>
                      <a:pt x="160104" y="22528"/>
                      <a:pt x="181202" y="29984"/>
                      <a:pt x="194856" y="37440"/>
                    </a:cubicBezTo>
                    <a:cubicBezTo>
                      <a:pt x="194856" y="28741"/>
                      <a:pt x="194856" y="18800"/>
                      <a:pt x="201060" y="10101"/>
                    </a:cubicBezTo>
                    <a:cubicBezTo>
                      <a:pt x="204784" y="5131"/>
                      <a:pt x="212230" y="-1083"/>
                      <a:pt x="224642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DEA696F-9D36-2742-8D09-70CC4129180B}"/>
                  </a:ext>
                </a:extLst>
              </p:cNvPr>
              <p:cNvSpPr/>
              <p:nvPr/>
            </p:nvSpPr>
            <p:spPr>
              <a:xfrm>
                <a:off x="17636677" y="10033392"/>
                <a:ext cx="305219" cy="6218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6" h="500">
                    <a:moveTo>
                      <a:pt x="7" y="500"/>
                    </a:moveTo>
                    <a:cubicBezTo>
                      <a:pt x="5" y="500"/>
                      <a:pt x="5" y="500"/>
                      <a:pt x="3" y="499"/>
                    </a:cubicBezTo>
                    <a:cubicBezTo>
                      <a:pt x="0" y="497"/>
                      <a:pt x="-1" y="493"/>
                      <a:pt x="1" y="490"/>
                    </a:cubicBezTo>
                    <a:lnTo>
                      <a:pt x="98" y="299"/>
                    </a:lnTo>
                    <a:cubicBezTo>
                      <a:pt x="90" y="274"/>
                      <a:pt x="40" y="89"/>
                      <a:pt x="236" y="0"/>
                    </a:cubicBezTo>
                    <a:cubicBezTo>
                      <a:pt x="239" y="-1"/>
                      <a:pt x="244" y="0"/>
                      <a:pt x="246" y="3"/>
                    </a:cubicBezTo>
                    <a:cubicBezTo>
                      <a:pt x="247" y="7"/>
                      <a:pt x="246" y="11"/>
                      <a:pt x="242" y="13"/>
                    </a:cubicBezTo>
                    <a:cubicBezTo>
                      <a:pt x="44" y="103"/>
                      <a:pt x="109" y="290"/>
                      <a:pt x="112" y="298"/>
                    </a:cubicBezTo>
                    <a:cubicBezTo>
                      <a:pt x="112" y="299"/>
                      <a:pt x="112" y="301"/>
                      <a:pt x="111" y="303"/>
                    </a:cubicBezTo>
                    <a:lnTo>
                      <a:pt x="13" y="496"/>
                    </a:lnTo>
                    <a:cubicBezTo>
                      <a:pt x="12" y="498"/>
                      <a:pt x="9" y="500"/>
                      <a:pt x="7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BD38DF35-535A-E740-B64E-163C98F700D0}"/>
                  </a:ext>
                </a:extLst>
              </p:cNvPr>
              <p:cNvSpPr/>
              <p:nvPr/>
            </p:nvSpPr>
            <p:spPr>
              <a:xfrm>
                <a:off x="16800751" y="9137353"/>
                <a:ext cx="361280" cy="651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1" h="524">
                    <a:moveTo>
                      <a:pt x="87" y="524"/>
                    </a:moveTo>
                    <a:lnTo>
                      <a:pt x="54" y="450"/>
                    </a:lnTo>
                    <a:cubicBezTo>
                      <a:pt x="54" y="450"/>
                      <a:pt x="-8" y="435"/>
                      <a:pt x="1" y="315"/>
                    </a:cubicBezTo>
                    <a:cubicBezTo>
                      <a:pt x="14" y="158"/>
                      <a:pt x="37" y="85"/>
                      <a:pt x="71" y="122"/>
                    </a:cubicBezTo>
                    <a:cubicBezTo>
                      <a:pt x="71" y="122"/>
                      <a:pt x="80" y="39"/>
                      <a:pt x="116" y="71"/>
                    </a:cubicBezTo>
                    <a:cubicBezTo>
                      <a:pt x="116" y="71"/>
                      <a:pt x="124" y="4"/>
                      <a:pt x="164" y="39"/>
                    </a:cubicBezTo>
                    <a:cubicBezTo>
                      <a:pt x="164" y="39"/>
                      <a:pt x="171" y="-3"/>
                      <a:pt x="199" y="0"/>
                    </a:cubicBezTo>
                    <a:cubicBezTo>
                      <a:pt x="227" y="3"/>
                      <a:pt x="215" y="105"/>
                      <a:pt x="210" y="140"/>
                    </a:cubicBezTo>
                    <a:cubicBezTo>
                      <a:pt x="207" y="165"/>
                      <a:pt x="196" y="237"/>
                      <a:pt x="196" y="237"/>
                    </a:cubicBezTo>
                    <a:lnTo>
                      <a:pt x="233" y="195"/>
                    </a:lnTo>
                    <a:cubicBezTo>
                      <a:pt x="233" y="195"/>
                      <a:pt x="240" y="136"/>
                      <a:pt x="280" y="129"/>
                    </a:cubicBezTo>
                    <a:cubicBezTo>
                      <a:pt x="305" y="126"/>
                      <a:pt x="282" y="256"/>
                      <a:pt x="279" y="266"/>
                    </a:cubicBezTo>
                    <a:cubicBezTo>
                      <a:pt x="272" y="299"/>
                      <a:pt x="224" y="371"/>
                      <a:pt x="224" y="371"/>
                    </a:cubicBezTo>
                    <a:lnTo>
                      <a:pt x="254" y="44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13717379-522F-4D43-A66E-E1E9474EFDAD}"/>
                  </a:ext>
                </a:extLst>
              </p:cNvPr>
              <p:cNvSpPr/>
              <p:nvPr/>
            </p:nvSpPr>
            <p:spPr>
              <a:xfrm>
                <a:off x="16793158" y="9129530"/>
                <a:ext cx="378242" cy="668324"/>
              </a:xfrm>
              <a:custGeom>
                <a:avLst/>
                <a:gdLst>
                  <a:gd name="connsiteX0" fmla="*/ 255888 w 378242"/>
                  <a:gd name="connsiteY0" fmla="*/ 17792 h 668324"/>
                  <a:gd name="connsiteX1" fmla="*/ 221132 w 378242"/>
                  <a:gd name="connsiteY1" fmla="*/ 57593 h 668324"/>
                  <a:gd name="connsiteX2" fmla="*/ 216166 w 378242"/>
                  <a:gd name="connsiteY2" fmla="*/ 65055 h 668324"/>
                  <a:gd name="connsiteX3" fmla="*/ 207478 w 378242"/>
                  <a:gd name="connsiteY3" fmla="*/ 62568 h 668324"/>
                  <a:gd name="connsiteX4" fmla="*/ 182652 w 378242"/>
                  <a:gd name="connsiteY4" fmla="*/ 52617 h 668324"/>
                  <a:gd name="connsiteX5" fmla="*/ 160308 w 378242"/>
                  <a:gd name="connsiteY5" fmla="*/ 96149 h 668324"/>
                  <a:gd name="connsiteX6" fmla="*/ 155342 w 378242"/>
                  <a:gd name="connsiteY6" fmla="*/ 103612 h 668324"/>
                  <a:gd name="connsiteX7" fmla="*/ 146654 w 378242"/>
                  <a:gd name="connsiteY7" fmla="*/ 101124 h 668324"/>
                  <a:gd name="connsiteX8" fmla="*/ 130516 w 378242"/>
                  <a:gd name="connsiteY8" fmla="*/ 96149 h 668324"/>
                  <a:gd name="connsiteX9" fmla="*/ 106932 w 378242"/>
                  <a:gd name="connsiteY9" fmla="*/ 162069 h 668324"/>
                  <a:gd name="connsiteX10" fmla="*/ 100726 w 378242"/>
                  <a:gd name="connsiteY10" fmla="*/ 168288 h 668324"/>
                  <a:gd name="connsiteX11" fmla="*/ 92036 w 378242"/>
                  <a:gd name="connsiteY11" fmla="*/ 165800 h 668324"/>
                  <a:gd name="connsiteX12" fmla="*/ 75900 w 378242"/>
                  <a:gd name="connsiteY12" fmla="*/ 157094 h 668324"/>
                  <a:gd name="connsiteX13" fmla="*/ 74658 w 378242"/>
                  <a:gd name="connsiteY13" fmla="*/ 158338 h 668324"/>
                  <a:gd name="connsiteX14" fmla="*/ 18800 w 378242"/>
                  <a:gd name="connsiteY14" fmla="*/ 400872 h 668324"/>
                  <a:gd name="connsiteX15" fmla="*/ 78382 w 378242"/>
                  <a:gd name="connsiteY15" fmla="*/ 558831 h 668324"/>
                  <a:gd name="connsiteX16" fmla="*/ 83348 w 378242"/>
                  <a:gd name="connsiteY16" fmla="*/ 563806 h 668324"/>
                  <a:gd name="connsiteX17" fmla="*/ 121828 w 378242"/>
                  <a:gd name="connsiteY17" fmla="*/ 647138 h 668324"/>
                  <a:gd name="connsiteX18" fmla="*/ 312988 w 378242"/>
                  <a:gd name="connsiteY18" fmla="*/ 553855 h 668324"/>
                  <a:gd name="connsiteX19" fmla="*/ 279472 w 378242"/>
                  <a:gd name="connsiteY19" fmla="*/ 473011 h 668324"/>
                  <a:gd name="connsiteX20" fmla="*/ 280714 w 378242"/>
                  <a:gd name="connsiteY20" fmla="*/ 465548 h 668324"/>
                  <a:gd name="connsiteX21" fmla="*/ 347744 w 378242"/>
                  <a:gd name="connsiteY21" fmla="*/ 337440 h 668324"/>
                  <a:gd name="connsiteX22" fmla="*/ 357674 w 378242"/>
                  <a:gd name="connsiteY22" fmla="*/ 178238 h 668324"/>
                  <a:gd name="connsiteX23" fmla="*/ 306780 w 378242"/>
                  <a:gd name="connsiteY23" fmla="*/ 250376 h 668324"/>
                  <a:gd name="connsiteX24" fmla="*/ 304298 w 378242"/>
                  <a:gd name="connsiteY24" fmla="*/ 255351 h 668324"/>
                  <a:gd name="connsiteX25" fmla="*/ 259612 w 378242"/>
                  <a:gd name="connsiteY25" fmla="*/ 308833 h 668324"/>
                  <a:gd name="connsiteX26" fmla="*/ 248440 w 378242"/>
                  <a:gd name="connsiteY26" fmla="*/ 311321 h 668324"/>
                  <a:gd name="connsiteX27" fmla="*/ 244716 w 378242"/>
                  <a:gd name="connsiteY27" fmla="*/ 301371 h 668324"/>
                  <a:gd name="connsiteX28" fmla="*/ 260854 w 378242"/>
                  <a:gd name="connsiteY28" fmla="*/ 181969 h 668324"/>
                  <a:gd name="connsiteX29" fmla="*/ 259612 w 378242"/>
                  <a:gd name="connsiteY29" fmla="*/ 19036 h 668324"/>
                  <a:gd name="connsiteX30" fmla="*/ 255888 w 378242"/>
                  <a:gd name="connsiteY30" fmla="*/ 17792 h 668324"/>
                  <a:gd name="connsiteX31" fmla="*/ 255910 w 378242"/>
                  <a:gd name="connsiteY31" fmla="*/ 345 h 668324"/>
                  <a:gd name="connsiteX32" fmla="*/ 272052 w 378242"/>
                  <a:gd name="connsiteY32" fmla="*/ 9052 h 668324"/>
                  <a:gd name="connsiteX33" fmla="*/ 275778 w 378242"/>
                  <a:gd name="connsiteY33" fmla="*/ 183200 h 668324"/>
                  <a:gd name="connsiteX34" fmla="*/ 264602 w 378242"/>
                  <a:gd name="connsiteY34" fmla="*/ 274005 h 668324"/>
                  <a:gd name="connsiteX35" fmla="*/ 288194 w 378242"/>
                  <a:gd name="connsiteY35" fmla="*/ 246639 h 668324"/>
                  <a:gd name="connsiteX36" fmla="*/ 354004 w 378242"/>
                  <a:gd name="connsiteY36" fmla="*/ 159565 h 668324"/>
                  <a:gd name="connsiteX37" fmla="*/ 368906 w 378242"/>
                  <a:gd name="connsiteY37" fmla="*/ 165785 h 668324"/>
                  <a:gd name="connsiteX38" fmla="*/ 363938 w 378242"/>
                  <a:gd name="connsiteY38" fmla="*/ 341176 h 668324"/>
                  <a:gd name="connsiteX39" fmla="*/ 295644 w 378242"/>
                  <a:gd name="connsiteY39" fmla="*/ 470543 h 668324"/>
                  <a:gd name="connsiteX40" fmla="*/ 330412 w 378242"/>
                  <a:gd name="connsiteY40" fmla="*/ 553884 h 668324"/>
                  <a:gd name="connsiteX41" fmla="*/ 326688 w 378242"/>
                  <a:gd name="connsiteY41" fmla="*/ 566323 h 668324"/>
                  <a:gd name="connsiteX42" fmla="*/ 119322 w 378242"/>
                  <a:gd name="connsiteY42" fmla="*/ 667080 h 668324"/>
                  <a:gd name="connsiteX43" fmla="*/ 115596 w 378242"/>
                  <a:gd name="connsiteY43" fmla="*/ 668324 h 668324"/>
                  <a:gd name="connsiteX44" fmla="*/ 113114 w 378242"/>
                  <a:gd name="connsiteY44" fmla="*/ 668324 h 668324"/>
                  <a:gd name="connsiteX45" fmla="*/ 108146 w 378242"/>
                  <a:gd name="connsiteY45" fmla="*/ 663348 h 668324"/>
                  <a:gd name="connsiteX46" fmla="*/ 68412 w 378242"/>
                  <a:gd name="connsiteY46" fmla="*/ 575031 h 668324"/>
                  <a:gd name="connsiteX47" fmla="*/ 1360 w 378242"/>
                  <a:gd name="connsiteY47" fmla="*/ 399640 h 668324"/>
                  <a:gd name="connsiteX48" fmla="*/ 67170 w 378242"/>
                  <a:gd name="connsiteY48" fmla="*/ 140907 h 668324"/>
                  <a:gd name="connsiteX49" fmla="*/ 89520 w 378242"/>
                  <a:gd name="connsiteY49" fmla="*/ 144638 h 668324"/>
                  <a:gd name="connsiteX50" fmla="*/ 123048 w 378242"/>
                  <a:gd name="connsiteY50" fmla="*/ 79955 h 668324"/>
                  <a:gd name="connsiteX51" fmla="*/ 145398 w 378242"/>
                  <a:gd name="connsiteY51" fmla="*/ 81199 h 668324"/>
                  <a:gd name="connsiteX52" fmla="*/ 173958 w 378242"/>
                  <a:gd name="connsiteY52" fmla="*/ 36418 h 668324"/>
                  <a:gd name="connsiteX53" fmla="*/ 206242 w 378242"/>
                  <a:gd name="connsiteY53" fmla="*/ 41394 h 668324"/>
                  <a:gd name="connsiteX54" fmla="*/ 255910 w 378242"/>
                  <a:gd name="connsiteY54" fmla="*/ 345 h 66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78242" h="668324">
                    <a:moveTo>
                      <a:pt x="255888" y="17792"/>
                    </a:moveTo>
                    <a:cubicBezTo>
                      <a:pt x="228580" y="14061"/>
                      <a:pt x="221132" y="56349"/>
                      <a:pt x="221132" y="57593"/>
                    </a:cubicBezTo>
                    <a:cubicBezTo>
                      <a:pt x="221132" y="60080"/>
                      <a:pt x="218648" y="62568"/>
                      <a:pt x="216166" y="65055"/>
                    </a:cubicBezTo>
                    <a:cubicBezTo>
                      <a:pt x="212442" y="65055"/>
                      <a:pt x="208718" y="65055"/>
                      <a:pt x="207478" y="62568"/>
                    </a:cubicBezTo>
                    <a:cubicBezTo>
                      <a:pt x="197546" y="53861"/>
                      <a:pt x="188858" y="51374"/>
                      <a:pt x="182652" y="52617"/>
                    </a:cubicBezTo>
                    <a:cubicBezTo>
                      <a:pt x="168998" y="58836"/>
                      <a:pt x="161550" y="86199"/>
                      <a:pt x="160308" y="96149"/>
                    </a:cubicBezTo>
                    <a:cubicBezTo>
                      <a:pt x="160308" y="99881"/>
                      <a:pt x="159066" y="102368"/>
                      <a:pt x="155342" y="103612"/>
                    </a:cubicBezTo>
                    <a:cubicBezTo>
                      <a:pt x="152860" y="104856"/>
                      <a:pt x="149136" y="103612"/>
                      <a:pt x="146654" y="101124"/>
                    </a:cubicBezTo>
                    <a:cubicBezTo>
                      <a:pt x="140448" y="96149"/>
                      <a:pt x="134240" y="94906"/>
                      <a:pt x="130516" y="96149"/>
                    </a:cubicBezTo>
                    <a:cubicBezTo>
                      <a:pt x="116862" y="101124"/>
                      <a:pt x="108174" y="137194"/>
                      <a:pt x="106932" y="162069"/>
                    </a:cubicBezTo>
                    <a:cubicBezTo>
                      <a:pt x="105692" y="164556"/>
                      <a:pt x="103208" y="168288"/>
                      <a:pt x="100726" y="168288"/>
                    </a:cubicBezTo>
                    <a:cubicBezTo>
                      <a:pt x="97002" y="169532"/>
                      <a:pt x="94520" y="169532"/>
                      <a:pt x="92036" y="165800"/>
                    </a:cubicBezTo>
                    <a:cubicBezTo>
                      <a:pt x="85830" y="159581"/>
                      <a:pt x="80866" y="157094"/>
                      <a:pt x="75900" y="157094"/>
                    </a:cubicBezTo>
                    <a:cubicBezTo>
                      <a:pt x="75900" y="157094"/>
                      <a:pt x="74658" y="157094"/>
                      <a:pt x="74658" y="158338"/>
                    </a:cubicBezTo>
                    <a:cubicBezTo>
                      <a:pt x="62246" y="162069"/>
                      <a:pt x="34938" y="193163"/>
                      <a:pt x="18800" y="400872"/>
                    </a:cubicBezTo>
                    <a:cubicBezTo>
                      <a:pt x="8870" y="538930"/>
                      <a:pt x="75900" y="558831"/>
                      <a:pt x="78382" y="558831"/>
                    </a:cubicBezTo>
                    <a:cubicBezTo>
                      <a:pt x="80866" y="560074"/>
                      <a:pt x="83348" y="561318"/>
                      <a:pt x="83348" y="563806"/>
                    </a:cubicBezTo>
                    <a:lnTo>
                      <a:pt x="121828" y="647138"/>
                    </a:lnTo>
                    <a:lnTo>
                      <a:pt x="312988" y="553855"/>
                    </a:lnTo>
                    <a:lnTo>
                      <a:pt x="279472" y="473011"/>
                    </a:lnTo>
                    <a:cubicBezTo>
                      <a:pt x="278232" y="470523"/>
                      <a:pt x="279472" y="468036"/>
                      <a:pt x="280714" y="465548"/>
                    </a:cubicBezTo>
                    <a:cubicBezTo>
                      <a:pt x="280714" y="464304"/>
                      <a:pt x="337814" y="375997"/>
                      <a:pt x="347744" y="337440"/>
                    </a:cubicBezTo>
                    <a:cubicBezTo>
                      <a:pt x="353950" y="310077"/>
                      <a:pt x="370088" y="190676"/>
                      <a:pt x="357674" y="178238"/>
                    </a:cubicBezTo>
                    <a:cubicBezTo>
                      <a:pt x="315470" y="185701"/>
                      <a:pt x="306780" y="250376"/>
                      <a:pt x="306780" y="250376"/>
                    </a:cubicBezTo>
                    <a:cubicBezTo>
                      <a:pt x="306780" y="252864"/>
                      <a:pt x="305540" y="254108"/>
                      <a:pt x="304298" y="255351"/>
                    </a:cubicBezTo>
                    <a:lnTo>
                      <a:pt x="259612" y="308833"/>
                    </a:lnTo>
                    <a:cubicBezTo>
                      <a:pt x="255888" y="311321"/>
                      <a:pt x="252164" y="312565"/>
                      <a:pt x="248440" y="311321"/>
                    </a:cubicBezTo>
                    <a:cubicBezTo>
                      <a:pt x="245958" y="308833"/>
                      <a:pt x="243474" y="305102"/>
                      <a:pt x="244716" y="301371"/>
                    </a:cubicBezTo>
                    <a:cubicBezTo>
                      <a:pt x="244716" y="301371"/>
                      <a:pt x="255888" y="210576"/>
                      <a:pt x="260854" y="181969"/>
                    </a:cubicBezTo>
                    <a:cubicBezTo>
                      <a:pt x="275748" y="62568"/>
                      <a:pt x="267060" y="28986"/>
                      <a:pt x="259612" y="19036"/>
                    </a:cubicBezTo>
                    <a:cubicBezTo>
                      <a:pt x="258370" y="17792"/>
                      <a:pt x="255888" y="17792"/>
                      <a:pt x="255888" y="17792"/>
                    </a:cubicBezTo>
                    <a:close/>
                    <a:moveTo>
                      <a:pt x="255910" y="345"/>
                    </a:moveTo>
                    <a:cubicBezTo>
                      <a:pt x="262118" y="345"/>
                      <a:pt x="268326" y="2833"/>
                      <a:pt x="272052" y="9052"/>
                    </a:cubicBezTo>
                    <a:cubicBezTo>
                      <a:pt x="288194" y="28955"/>
                      <a:pt x="289436" y="86175"/>
                      <a:pt x="275778" y="183200"/>
                    </a:cubicBezTo>
                    <a:cubicBezTo>
                      <a:pt x="274536" y="203102"/>
                      <a:pt x="268326" y="245395"/>
                      <a:pt x="264602" y="274005"/>
                    </a:cubicBezTo>
                    <a:lnTo>
                      <a:pt x="288194" y="246639"/>
                    </a:lnTo>
                    <a:cubicBezTo>
                      <a:pt x="290678" y="231712"/>
                      <a:pt x="303094" y="168273"/>
                      <a:pt x="354004" y="159565"/>
                    </a:cubicBezTo>
                    <a:cubicBezTo>
                      <a:pt x="358972" y="159565"/>
                      <a:pt x="363938" y="160809"/>
                      <a:pt x="368906" y="165785"/>
                    </a:cubicBezTo>
                    <a:cubicBezTo>
                      <a:pt x="392498" y="191907"/>
                      <a:pt x="363938" y="339932"/>
                      <a:pt x="363938" y="341176"/>
                    </a:cubicBezTo>
                    <a:cubicBezTo>
                      <a:pt x="354004" y="377249"/>
                      <a:pt x="308062" y="451884"/>
                      <a:pt x="295644" y="470543"/>
                    </a:cubicBezTo>
                    <a:lnTo>
                      <a:pt x="330412" y="553884"/>
                    </a:lnTo>
                    <a:cubicBezTo>
                      <a:pt x="332896" y="558860"/>
                      <a:pt x="330412" y="563836"/>
                      <a:pt x="326688" y="566323"/>
                    </a:cubicBezTo>
                    <a:lnTo>
                      <a:pt x="119322" y="667080"/>
                    </a:lnTo>
                    <a:cubicBezTo>
                      <a:pt x="118080" y="668324"/>
                      <a:pt x="116838" y="668324"/>
                      <a:pt x="115596" y="668324"/>
                    </a:cubicBezTo>
                    <a:cubicBezTo>
                      <a:pt x="115596" y="668324"/>
                      <a:pt x="114356" y="668324"/>
                      <a:pt x="113114" y="668324"/>
                    </a:cubicBezTo>
                    <a:cubicBezTo>
                      <a:pt x="110630" y="667080"/>
                      <a:pt x="109388" y="665836"/>
                      <a:pt x="108146" y="663348"/>
                    </a:cubicBezTo>
                    <a:lnTo>
                      <a:pt x="68412" y="575031"/>
                    </a:lnTo>
                    <a:cubicBezTo>
                      <a:pt x="51028" y="567567"/>
                      <a:pt x="-9816" y="535226"/>
                      <a:pt x="1360" y="399640"/>
                    </a:cubicBezTo>
                    <a:cubicBezTo>
                      <a:pt x="17502" y="183200"/>
                      <a:pt x="47302" y="148370"/>
                      <a:pt x="67170" y="140907"/>
                    </a:cubicBezTo>
                    <a:cubicBezTo>
                      <a:pt x="73378" y="138419"/>
                      <a:pt x="80830" y="138419"/>
                      <a:pt x="89520" y="144638"/>
                    </a:cubicBezTo>
                    <a:cubicBezTo>
                      <a:pt x="93246" y="122248"/>
                      <a:pt x="101938" y="88663"/>
                      <a:pt x="123048" y="79955"/>
                    </a:cubicBezTo>
                    <a:cubicBezTo>
                      <a:pt x="128014" y="78711"/>
                      <a:pt x="135464" y="76223"/>
                      <a:pt x="145398" y="81199"/>
                    </a:cubicBezTo>
                    <a:cubicBezTo>
                      <a:pt x="149122" y="66272"/>
                      <a:pt x="157814" y="42638"/>
                      <a:pt x="173958" y="36418"/>
                    </a:cubicBezTo>
                    <a:cubicBezTo>
                      <a:pt x="183890" y="32687"/>
                      <a:pt x="195066" y="35174"/>
                      <a:pt x="206242" y="41394"/>
                    </a:cubicBezTo>
                    <a:cubicBezTo>
                      <a:pt x="212450" y="23979"/>
                      <a:pt x="226108" y="-3387"/>
                      <a:pt x="255910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F4F17AB-678F-A14F-A382-E3FA63DB7C33}"/>
                  </a:ext>
                </a:extLst>
              </p:cNvPr>
              <p:cNvSpPr/>
              <p:nvPr/>
            </p:nvSpPr>
            <p:spPr>
              <a:xfrm>
                <a:off x="16673680" y="11135056"/>
                <a:ext cx="728788" cy="281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6" h="227">
                    <a:moveTo>
                      <a:pt x="25" y="227"/>
                    </a:moveTo>
                    <a:cubicBezTo>
                      <a:pt x="22" y="227"/>
                      <a:pt x="19" y="224"/>
                      <a:pt x="18" y="221"/>
                    </a:cubicBezTo>
                    <a:lnTo>
                      <a:pt x="0" y="123"/>
                    </a:lnTo>
                    <a:cubicBezTo>
                      <a:pt x="0" y="120"/>
                      <a:pt x="0" y="118"/>
                      <a:pt x="2" y="116"/>
                    </a:cubicBezTo>
                    <a:cubicBezTo>
                      <a:pt x="9" y="111"/>
                      <a:pt x="165" y="-29"/>
                      <a:pt x="580" y="6"/>
                    </a:cubicBezTo>
                    <a:cubicBezTo>
                      <a:pt x="584" y="7"/>
                      <a:pt x="587" y="10"/>
                      <a:pt x="586" y="14"/>
                    </a:cubicBezTo>
                    <a:cubicBezTo>
                      <a:pt x="586" y="18"/>
                      <a:pt x="583" y="21"/>
                      <a:pt x="579" y="20"/>
                    </a:cubicBezTo>
                    <a:cubicBezTo>
                      <a:pt x="366" y="2"/>
                      <a:pt x="223" y="32"/>
                      <a:pt x="140" y="60"/>
                    </a:cubicBezTo>
                    <a:cubicBezTo>
                      <a:pt x="64" y="86"/>
                      <a:pt x="25" y="116"/>
                      <a:pt x="15" y="124"/>
                    </a:cubicBezTo>
                    <a:lnTo>
                      <a:pt x="32" y="218"/>
                    </a:lnTo>
                    <a:cubicBezTo>
                      <a:pt x="33" y="222"/>
                      <a:pt x="30" y="226"/>
                      <a:pt x="26" y="226"/>
                    </a:cubicBezTo>
                    <a:cubicBezTo>
                      <a:pt x="26" y="227"/>
                      <a:pt x="25" y="227"/>
                      <a:pt x="25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CA411A5-6F2E-D440-BCEE-942967BAF2C4}"/>
                  </a:ext>
                </a:extLst>
              </p:cNvPr>
              <p:cNvSpPr/>
              <p:nvPr/>
            </p:nvSpPr>
            <p:spPr>
              <a:xfrm>
                <a:off x="16404589" y="11407983"/>
                <a:ext cx="455960" cy="982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7" h="789">
                    <a:moveTo>
                      <a:pt x="241" y="0"/>
                    </a:moveTo>
                    <a:lnTo>
                      <a:pt x="367" y="652"/>
                    </a:lnTo>
                    <a:lnTo>
                      <a:pt x="110" y="789"/>
                    </a:lnTo>
                    <a:lnTo>
                      <a:pt x="0" y="45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AF5908A8-E6F5-C745-84B7-9839E5508B2A}"/>
                  </a:ext>
                </a:extLst>
              </p:cNvPr>
              <p:cNvSpPr/>
              <p:nvPr/>
            </p:nvSpPr>
            <p:spPr>
              <a:xfrm>
                <a:off x="16383410" y="11399260"/>
                <a:ext cx="487105" cy="10007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804">
                    <a:moveTo>
                      <a:pt x="127" y="804"/>
                    </a:moveTo>
                    <a:cubicBezTo>
                      <a:pt x="126" y="804"/>
                      <a:pt x="125" y="804"/>
                      <a:pt x="124" y="803"/>
                    </a:cubicBezTo>
                    <a:cubicBezTo>
                      <a:pt x="122" y="803"/>
                      <a:pt x="121" y="801"/>
                      <a:pt x="120" y="799"/>
                    </a:cubicBezTo>
                    <a:lnTo>
                      <a:pt x="0" y="430"/>
                    </a:lnTo>
                    <a:cubicBezTo>
                      <a:pt x="-1" y="427"/>
                      <a:pt x="1" y="423"/>
                      <a:pt x="5" y="422"/>
                    </a:cubicBezTo>
                    <a:cubicBezTo>
                      <a:pt x="8" y="421"/>
                      <a:pt x="12" y="422"/>
                      <a:pt x="13" y="426"/>
                    </a:cubicBezTo>
                    <a:lnTo>
                      <a:pt x="131" y="787"/>
                    </a:lnTo>
                    <a:lnTo>
                      <a:pt x="377" y="655"/>
                    </a:lnTo>
                    <a:lnTo>
                      <a:pt x="251" y="8"/>
                    </a:lnTo>
                    <a:cubicBezTo>
                      <a:pt x="250" y="4"/>
                      <a:pt x="253" y="0"/>
                      <a:pt x="257" y="0"/>
                    </a:cubicBezTo>
                    <a:cubicBezTo>
                      <a:pt x="260" y="-1"/>
                      <a:pt x="264" y="2"/>
                      <a:pt x="265" y="5"/>
                    </a:cubicBezTo>
                    <a:lnTo>
                      <a:pt x="391" y="657"/>
                    </a:lnTo>
                    <a:cubicBezTo>
                      <a:pt x="392" y="660"/>
                      <a:pt x="391" y="663"/>
                      <a:pt x="388" y="665"/>
                    </a:cubicBezTo>
                    <a:lnTo>
                      <a:pt x="130" y="803"/>
                    </a:lnTo>
                    <a:cubicBezTo>
                      <a:pt x="129" y="804"/>
                      <a:pt x="128" y="804"/>
                      <a:pt x="127" y="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42C817E5-E057-3A4D-9AA7-8CE3550AE343}"/>
                  </a:ext>
                </a:extLst>
              </p:cNvPr>
              <p:cNvSpPr/>
              <p:nvPr/>
            </p:nvSpPr>
            <p:spPr>
              <a:xfrm>
                <a:off x="16451929" y="12220525"/>
                <a:ext cx="452222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4" h="422">
                    <a:moveTo>
                      <a:pt x="72" y="137"/>
                    </a:moveTo>
                    <a:cubicBezTo>
                      <a:pt x="72" y="137"/>
                      <a:pt x="11" y="244"/>
                      <a:pt x="2" y="293"/>
                    </a:cubicBezTo>
                    <a:cubicBezTo>
                      <a:pt x="-12" y="365"/>
                      <a:pt x="43" y="422"/>
                      <a:pt x="43" y="422"/>
                    </a:cubicBezTo>
                    <a:lnTo>
                      <a:pt x="245" y="266"/>
                    </a:lnTo>
                    <a:lnTo>
                      <a:pt x="249" y="202"/>
                    </a:lnTo>
                    <a:lnTo>
                      <a:pt x="299" y="224"/>
                    </a:lnTo>
                    <a:lnTo>
                      <a:pt x="364" y="175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6EBD12F2-7266-E843-B248-4CFF1A95B3E8}"/>
                  </a:ext>
                </a:extLst>
              </p:cNvPr>
              <p:cNvSpPr/>
              <p:nvPr/>
            </p:nvSpPr>
            <p:spPr>
              <a:xfrm>
                <a:off x="16443718" y="12211798"/>
                <a:ext cx="469641" cy="542110"/>
              </a:xfrm>
              <a:custGeom>
                <a:avLst/>
                <a:gdLst>
                  <a:gd name="connsiteX0" fmla="*/ 411958 w 469641"/>
                  <a:gd name="connsiteY0" fmla="*/ 21186 h 542110"/>
                  <a:gd name="connsiteX1" fmla="*/ 103884 w 469641"/>
                  <a:gd name="connsiteY1" fmla="*/ 186523 h 542110"/>
                  <a:gd name="connsiteX2" fmla="*/ 18170 w 469641"/>
                  <a:gd name="connsiteY2" fmla="*/ 374237 h 542110"/>
                  <a:gd name="connsiteX3" fmla="*/ 61649 w 469641"/>
                  <a:gd name="connsiteY3" fmla="*/ 522170 h 542110"/>
                  <a:gd name="connsiteX4" fmla="*/ 303884 w 469641"/>
                  <a:gd name="connsiteY4" fmla="*/ 334456 h 542110"/>
                  <a:gd name="connsiteX5" fmla="*/ 308853 w 469641"/>
                  <a:gd name="connsiteY5" fmla="*/ 258625 h 542110"/>
                  <a:gd name="connsiteX6" fmla="*/ 313822 w 469641"/>
                  <a:gd name="connsiteY6" fmla="*/ 252409 h 542110"/>
                  <a:gd name="connsiteX7" fmla="*/ 321275 w 469641"/>
                  <a:gd name="connsiteY7" fmla="*/ 252409 h 542110"/>
                  <a:gd name="connsiteX8" fmla="*/ 378418 w 469641"/>
                  <a:gd name="connsiteY8" fmla="*/ 277272 h 542110"/>
                  <a:gd name="connsiteX9" fmla="*/ 450466 w 469641"/>
                  <a:gd name="connsiteY9" fmla="*/ 222574 h 542110"/>
                  <a:gd name="connsiteX10" fmla="*/ 414484 w 469641"/>
                  <a:gd name="connsiteY10" fmla="*/ 0 h 542110"/>
                  <a:gd name="connsiteX11" fmla="*/ 423180 w 469641"/>
                  <a:gd name="connsiteY11" fmla="*/ 0 h 542110"/>
                  <a:gd name="connsiteX12" fmla="*/ 426908 w 469641"/>
                  <a:gd name="connsiteY12" fmla="*/ 6217 h 542110"/>
                  <a:gd name="connsiteX13" fmla="*/ 469154 w 469641"/>
                  <a:gd name="connsiteY13" fmla="*/ 225050 h 542110"/>
                  <a:gd name="connsiteX14" fmla="*/ 466668 w 469641"/>
                  <a:gd name="connsiteY14" fmla="*/ 233754 h 542110"/>
                  <a:gd name="connsiteX15" fmla="*/ 387148 w 469641"/>
                  <a:gd name="connsiteY15" fmla="*/ 294679 h 542110"/>
                  <a:gd name="connsiteX16" fmla="*/ 378450 w 469641"/>
                  <a:gd name="connsiteY16" fmla="*/ 295922 h 542110"/>
                  <a:gd name="connsiteX17" fmla="*/ 326266 w 469641"/>
                  <a:gd name="connsiteY17" fmla="*/ 272298 h 542110"/>
                  <a:gd name="connsiteX18" fmla="*/ 322539 w 469641"/>
                  <a:gd name="connsiteY18" fmla="*/ 340684 h 542110"/>
                  <a:gd name="connsiteX19" fmla="*/ 318811 w 469641"/>
                  <a:gd name="connsiteY19" fmla="*/ 346901 h 542110"/>
                  <a:gd name="connsiteX20" fmla="*/ 67827 w 469641"/>
                  <a:gd name="connsiteY20" fmla="*/ 540867 h 542110"/>
                  <a:gd name="connsiteX21" fmla="*/ 62857 w 469641"/>
                  <a:gd name="connsiteY21" fmla="*/ 542110 h 542110"/>
                  <a:gd name="connsiteX22" fmla="*/ 55402 w 469641"/>
                  <a:gd name="connsiteY22" fmla="*/ 539623 h 542110"/>
                  <a:gd name="connsiteX23" fmla="*/ 3217 w 469641"/>
                  <a:gd name="connsiteY23" fmla="*/ 371768 h 542110"/>
                  <a:gd name="connsiteX24" fmla="*/ 91435 w 469641"/>
                  <a:gd name="connsiteY24" fmla="*/ 176559 h 542110"/>
                  <a:gd name="connsiteX25" fmla="*/ 93920 w 469641"/>
                  <a:gd name="connsiteY25" fmla="*/ 171585 h 5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69641" h="542110">
                    <a:moveTo>
                      <a:pt x="411958" y="21186"/>
                    </a:moveTo>
                    <a:lnTo>
                      <a:pt x="103884" y="186523"/>
                    </a:lnTo>
                    <a:cubicBezTo>
                      <a:pt x="93947" y="203927"/>
                      <a:pt x="30593" y="319539"/>
                      <a:pt x="18170" y="374237"/>
                    </a:cubicBezTo>
                    <a:cubicBezTo>
                      <a:pt x="4506" y="443852"/>
                      <a:pt x="46742" y="503523"/>
                      <a:pt x="61649" y="522170"/>
                    </a:cubicBezTo>
                    <a:lnTo>
                      <a:pt x="303884" y="334456"/>
                    </a:lnTo>
                    <a:lnTo>
                      <a:pt x="308853" y="258625"/>
                    </a:lnTo>
                    <a:cubicBezTo>
                      <a:pt x="308853" y="256139"/>
                      <a:pt x="311337" y="253653"/>
                      <a:pt x="313822" y="252409"/>
                    </a:cubicBezTo>
                    <a:cubicBezTo>
                      <a:pt x="315064" y="249923"/>
                      <a:pt x="318790" y="249923"/>
                      <a:pt x="321275" y="252409"/>
                    </a:cubicBezTo>
                    <a:lnTo>
                      <a:pt x="378418" y="277272"/>
                    </a:lnTo>
                    <a:lnTo>
                      <a:pt x="450466" y="222574"/>
                    </a:lnTo>
                    <a:close/>
                    <a:moveTo>
                      <a:pt x="414484" y="0"/>
                    </a:moveTo>
                    <a:cubicBezTo>
                      <a:pt x="416968" y="0"/>
                      <a:pt x="420696" y="0"/>
                      <a:pt x="423180" y="0"/>
                    </a:cubicBezTo>
                    <a:cubicBezTo>
                      <a:pt x="424424" y="1243"/>
                      <a:pt x="426908" y="3730"/>
                      <a:pt x="426908" y="6217"/>
                    </a:cubicBezTo>
                    <a:lnTo>
                      <a:pt x="469154" y="225050"/>
                    </a:lnTo>
                    <a:cubicBezTo>
                      <a:pt x="470396" y="227537"/>
                      <a:pt x="469154" y="230024"/>
                      <a:pt x="466668" y="233754"/>
                    </a:cubicBezTo>
                    <a:lnTo>
                      <a:pt x="387148" y="294679"/>
                    </a:lnTo>
                    <a:cubicBezTo>
                      <a:pt x="383420" y="297166"/>
                      <a:pt x="380936" y="297166"/>
                      <a:pt x="378450" y="295922"/>
                    </a:cubicBezTo>
                    <a:lnTo>
                      <a:pt x="326266" y="272298"/>
                    </a:lnTo>
                    <a:lnTo>
                      <a:pt x="322539" y="340684"/>
                    </a:lnTo>
                    <a:cubicBezTo>
                      <a:pt x="322539" y="341927"/>
                      <a:pt x="321296" y="344414"/>
                      <a:pt x="318811" y="346901"/>
                    </a:cubicBezTo>
                    <a:lnTo>
                      <a:pt x="67827" y="540867"/>
                    </a:lnTo>
                    <a:cubicBezTo>
                      <a:pt x="65342" y="542110"/>
                      <a:pt x="64100" y="542110"/>
                      <a:pt x="62857" y="542110"/>
                    </a:cubicBezTo>
                    <a:cubicBezTo>
                      <a:pt x="59130" y="542110"/>
                      <a:pt x="56645" y="542110"/>
                      <a:pt x="55402" y="539623"/>
                    </a:cubicBezTo>
                    <a:cubicBezTo>
                      <a:pt x="52917" y="535893"/>
                      <a:pt x="-15420" y="463778"/>
                      <a:pt x="3217" y="371768"/>
                    </a:cubicBezTo>
                    <a:cubicBezTo>
                      <a:pt x="15642" y="308356"/>
                      <a:pt x="87707" y="181532"/>
                      <a:pt x="91435" y="176559"/>
                    </a:cubicBezTo>
                    <a:cubicBezTo>
                      <a:pt x="92677" y="174072"/>
                      <a:pt x="92677" y="172829"/>
                      <a:pt x="93920" y="171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58E5704A-AA47-1A44-9C9B-AC8AB9377466}"/>
                  </a:ext>
                </a:extLst>
              </p:cNvPr>
              <p:cNvSpPr/>
              <p:nvPr/>
            </p:nvSpPr>
            <p:spPr>
              <a:xfrm>
                <a:off x="16451929" y="12220525"/>
                <a:ext cx="452222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4" h="422">
                    <a:moveTo>
                      <a:pt x="72" y="137"/>
                    </a:moveTo>
                    <a:cubicBezTo>
                      <a:pt x="72" y="137"/>
                      <a:pt x="11" y="244"/>
                      <a:pt x="2" y="293"/>
                    </a:cubicBezTo>
                    <a:cubicBezTo>
                      <a:pt x="-12" y="365"/>
                      <a:pt x="43" y="422"/>
                      <a:pt x="43" y="422"/>
                    </a:cubicBezTo>
                    <a:lnTo>
                      <a:pt x="245" y="266"/>
                    </a:lnTo>
                    <a:lnTo>
                      <a:pt x="249" y="202"/>
                    </a:lnTo>
                    <a:lnTo>
                      <a:pt x="299" y="224"/>
                    </a:lnTo>
                    <a:lnTo>
                      <a:pt x="364" y="175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1D3A18B0-0111-8945-B58B-B9BF5DF87579}"/>
                  </a:ext>
                </a:extLst>
              </p:cNvPr>
              <p:cNvSpPr/>
              <p:nvPr/>
            </p:nvSpPr>
            <p:spPr>
              <a:xfrm>
                <a:off x="16467301" y="12429891"/>
                <a:ext cx="127103" cy="103437"/>
              </a:xfrm>
              <a:custGeom>
                <a:avLst/>
                <a:gdLst>
                  <a:gd name="connsiteX0" fmla="*/ 51462 w 127103"/>
                  <a:gd name="connsiteY0" fmla="*/ 21183 h 103437"/>
                  <a:gd name="connsiteX1" fmla="*/ 20756 w 127103"/>
                  <a:gd name="connsiteY1" fmla="*/ 84764 h 103437"/>
                  <a:gd name="connsiteX2" fmla="*/ 107961 w 127103"/>
                  <a:gd name="connsiteY2" fmla="*/ 73760 h 103437"/>
                  <a:gd name="connsiteX3" fmla="*/ 51462 w 127103"/>
                  <a:gd name="connsiteY3" fmla="*/ 21183 h 103437"/>
                  <a:gd name="connsiteX4" fmla="*/ 47691 w 127103"/>
                  <a:gd name="connsiteY4" fmla="*/ 0 h 103437"/>
                  <a:gd name="connsiteX5" fmla="*/ 55093 w 127103"/>
                  <a:gd name="connsiteY5" fmla="*/ 1231 h 103437"/>
                  <a:gd name="connsiteX6" fmla="*/ 125414 w 127103"/>
                  <a:gd name="connsiteY6" fmla="*/ 81272 h 103437"/>
                  <a:gd name="connsiteX7" fmla="*/ 50159 w 127103"/>
                  <a:gd name="connsiteY7" fmla="*/ 103437 h 103437"/>
                  <a:gd name="connsiteX8" fmla="*/ 8213 w 127103"/>
                  <a:gd name="connsiteY8" fmla="*/ 102206 h 103437"/>
                  <a:gd name="connsiteX9" fmla="*/ 2044 w 127103"/>
                  <a:gd name="connsiteY9" fmla="*/ 97280 h 103437"/>
                  <a:gd name="connsiteX10" fmla="*/ 811 w 127103"/>
                  <a:gd name="connsiteY10" fmla="*/ 89892 h 103437"/>
                  <a:gd name="connsiteX11" fmla="*/ 42756 w 127103"/>
                  <a:gd name="connsiteY11" fmla="*/ 3694 h 103437"/>
                  <a:gd name="connsiteX12" fmla="*/ 47691 w 127103"/>
                  <a:gd name="connsiteY12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103" h="103437">
                    <a:moveTo>
                      <a:pt x="51462" y="21183"/>
                    </a:moveTo>
                    <a:cubicBezTo>
                      <a:pt x="40408" y="44415"/>
                      <a:pt x="29354" y="65201"/>
                      <a:pt x="20756" y="84764"/>
                    </a:cubicBezTo>
                    <a:cubicBezTo>
                      <a:pt x="84624" y="88432"/>
                      <a:pt x="105505" y="79873"/>
                      <a:pt x="107961" y="73760"/>
                    </a:cubicBezTo>
                    <a:cubicBezTo>
                      <a:pt x="110417" y="68869"/>
                      <a:pt x="101820" y="51751"/>
                      <a:pt x="51462" y="21183"/>
                    </a:cubicBezTo>
                    <a:close/>
                    <a:moveTo>
                      <a:pt x="47691" y="0"/>
                    </a:moveTo>
                    <a:cubicBezTo>
                      <a:pt x="50159" y="0"/>
                      <a:pt x="52626" y="0"/>
                      <a:pt x="55093" y="1231"/>
                    </a:cubicBezTo>
                    <a:cubicBezTo>
                      <a:pt x="129115" y="46793"/>
                      <a:pt x="130349" y="68958"/>
                      <a:pt x="125414" y="81272"/>
                    </a:cubicBezTo>
                    <a:cubicBezTo>
                      <a:pt x="120480" y="91123"/>
                      <a:pt x="108143" y="103437"/>
                      <a:pt x="50159" y="103437"/>
                    </a:cubicBezTo>
                    <a:cubicBezTo>
                      <a:pt x="37822" y="103437"/>
                      <a:pt x="24251" y="102206"/>
                      <a:pt x="8213" y="102206"/>
                    </a:cubicBezTo>
                    <a:cubicBezTo>
                      <a:pt x="5745" y="102206"/>
                      <a:pt x="3278" y="100974"/>
                      <a:pt x="2044" y="97280"/>
                    </a:cubicBezTo>
                    <a:cubicBezTo>
                      <a:pt x="-423" y="94817"/>
                      <a:pt x="-423" y="92354"/>
                      <a:pt x="811" y="89892"/>
                    </a:cubicBezTo>
                    <a:cubicBezTo>
                      <a:pt x="11914" y="65264"/>
                      <a:pt x="25485" y="36942"/>
                      <a:pt x="42756" y="3694"/>
                    </a:cubicBezTo>
                    <a:cubicBezTo>
                      <a:pt x="42756" y="1231"/>
                      <a:pt x="45224" y="0"/>
                      <a:pt x="47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07E8786-A985-EF4F-88F3-9EBEB143A9AD}"/>
                </a:ext>
              </a:extLst>
            </p:cNvPr>
            <p:cNvGrpSpPr/>
            <p:nvPr/>
          </p:nvGrpSpPr>
          <p:grpSpPr>
            <a:xfrm>
              <a:off x="12018343" y="8751791"/>
              <a:ext cx="3233143" cy="4220211"/>
              <a:chOff x="12018343" y="8751791"/>
              <a:chExt cx="3233143" cy="4220211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B3AA7ED0-D10C-704D-B6E8-9EAA2FA33F56}"/>
                  </a:ext>
                </a:extLst>
              </p:cNvPr>
              <p:cNvSpPr/>
              <p:nvPr/>
            </p:nvSpPr>
            <p:spPr>
              <a:xfrm>
                <a:off x="13949130" y="8760992"/>
                <a:ext cx="615421" cy="629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506">
                    <a:moveTo>
                      <a:pt x="452" y="439"/>
                    </a:moveTo>
                    <a:cubicBezTo>
                      <a:pt x="504" y="329"/>
                      <a:pt x="533" y="77"/>
                      <a:pt x="393" y="30"/>
                    </a:cubicBezTo>
                    <a:cubicBezTo>
                      <a:pt x="182" y="-41"/>
                      <a:pt x="26" y="23"/>
                      <a:pt x="0" y="122"/>
                    </a:cubicBezTo>
                    <a:cubicBezTo>
                      <a:pt x="58" y="121"/>
                      <a:pt x="191" y="121"/>
                      <a:pt x="244" y="122"/>
                    </a:cubicBezTo>
                    <a:cubicBezTo>
                      <a:pt x="262" y="122"/>
                      <a:pt x="310" y="122"/>
                      <a:pt x="310" y="146"/>
                    </a:cubicBezTo>
                    <a:cubicBezTo>
                      <a:pt x="310" y="164"/>
                      <a:pt x="258" y="168"/>
                      <a:pt x="231" y="168"/>
                    </a:cubicBezTo>
                    <a:cubicBezTo>
                      <a:pt x="222" y="168"/>
                      <a:pt x="214" y="172"/>
                      <a:pt x="214" y="193"/>
                    </a:cubicBezTo>
                    <a:lnTo>
                      <a:pt x="214" y="266"/>
                    </a:lnTo>
                    <a:cubicBezTo>
                      <a:pt x="214" y="275"/>
                      <a:pt x="222" y="282"/>
                      <a:pt x="231" y="282"/>
                    </a:cubicBezTo>
                    <a:lnTo>
                      <a:pt x="234" y="282"/>
                    </a:lnTo>
                    <a:cubicBezTo>
                      <a:pt x="251" y="282"/>
                      <a:pt x="266" y="296"/>
                      <a:pt x="266" y="314"/>
                    </a:cubicBezTo>
                    <a:lnTo>
                      <a:pt x="266" y="337"/>
                    </a:lnTo>
                    <a:cubicBezTo>
                      <a:pt x="266" y="350"/>
                      <a:pt x="277" y="363"/>
                      <a:pt x="292" y="363"/>
                    </a:cubicBezTo>
                    <a:lnTo>
                      <a:pt x="296" y="363"/>
                    </a:lnTo>
                    <a:cubicBezTo>
                      <a:pt x="310" y="363"/>
                      <a:pt x="321" y="350"/>
                      <a:pt x="321" y="337"/>
                    </a:cubicBezTo>
                    <a:lnTo>
                      <a:pt x="321" y="285"/>
                    </a:lnTo>
                    <a:cubicBezTo>
                      <a:pt x="321" y="244"/>
                      <a:pt x="398" y="234"/>
                      <a:pt x="405" y="284"/>
                    </a:cubicBezTo>
                    <a:cubicBezTo>
                      <a:pt x="408" y="297"/>
                      <a:pt x="408" y="355"/>
                      <a:pt x="408" y="376"/>
                    </a:cubicBezTo>
                    <a:cubicBezTo>
                      <a:pt x="408" y="432"/>
                      <a:pt x="372" y="420"/>
                      <a:pt x="350" y="428"/>
                    </a:cubicBezTo>
                    <a:cubicBezTo>
                      <a:pt x="341" y="431"/>
                      <a:pt x="338" y="439"/>
                      <a:pt x="338" y="448"/>
                    </a:cubicBezTo>
                    <a:cubicBezTo>
                      <a:pt x="338" y="463"/>
                      <a:pt x="347" y="475"/>
                      <a:pt x="361" y="481"/>
                    </a:cubicBezTo>
                    <a:lnTo>
                      <a:pt x="413" y="506"/>
                    </a:lnTo>
                    <a:lnTo>
                      <a:pt x="413" y="502"/>
                    </a:lnTo>
                    <a:cubicBezTo>
                      <a:pt x="413" y="502"/>
                      <a:pt x="441" y="463"/>
                      <a:pt x="452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C3A8628D-6AAF-EF49-97FD-A2CCB9B5F9DE}"/>
                  </a:ext>
                </a:extLst>
              </p:cNvPr>
              <p:cNvSpPr/>
              <p:nvPr/>
            </p:nvSpPr>
            <p:spPr>
              <a:xfrm>
                <a:off x="13940413" y="8751791"/>
                <a:ext cx="633412" cy="647271"/>
              </a:xfrm>
              <a:custGeom>
                <a:avLst/>
                <a:gdLst>
                  <a:gd name="connsiteX0" fmla="*/ 282092 w 633412"/>
                  <a:gd name="connsiteY0" fmla="*/ 17459 h 647271"/>
                  <a:gd name="connsiteX1" fmla="*/ 109443 w 633412"/>
                  <a:gd name="connsiteY1" fmla="*/ 56479 h 647271"/>
                  <a:gd name="connsiteX2" fmla="*/ 19933 w 633412"/>
                  <a:gd name="connsiteY2" fmla="*/ 150999 h 647271"/>
                  <a:gd name="connsiteX3" fmla="*/ 312084 w 633412"/>
                  <a:gd name="connsiteY3" fmla="*/ 150999 h 647271"/>
                  <a:gd name="connsiteX4" fmla="*/ 404081 w 633412"/>
                  <a:gd name="connsiteY4" fmla="*/ 190797 h 647271"/>
                  <a:gd name="connsiteX5" fmla="*/ 396621 w 633412"/>
                  <a:gd name="connsiteY5" fmla="*/ 206965 h 647271"/>
                  <a:gd name="connsiteX6" fmla="*/ 295922 w 633412"/>
                  <a:gd name="connsiteY6" fmla="*/ 226863 h 647271"/>
                  <a:gd name="connsiteX7" fmla="*/ 288463 w 633412"/>
                  <a:gd name="connsiteY7" fmla="*/ 228107 h 647271"/>
                  <a:gd name="connsiteX8" fmla="*/ 284734 w 633412"/>
                  <a:gd name="connsiteY8" fmla="*/ 249250 h 647271"/>
                  <a:gd name="connsiteX9" fmla="*/ 284734 w 633412"/>
                  <a:gd name="connsiteY9" fmla="*/ 340038 h 647271"/>
                  <a:gd name="connsiteX10" fmla="*/ 295922 w 633412"/>
                  <a:gd name="connsiteY10" fmla="*/ 351231 h 647271"/>
                  <a:gd name="connsiteX11" fmla="*/ 299652 w 633412"/>
                  <a:gd name="connsiteY11" fmla="*/ 351231 h 647271"/>
                  <a:gd name="connsiteX12" fmla="*/ 348137 w 633412"/>
                  <a:gd name="connsiteY12" fmla="*/ 399735 h 647271"/>
                  <a:gd name="connsiteX13" fmla="*/ 348137 w 633412"/>
                  <a:gd name="connsiteY13" fmla="*/ 428340 h 647271"/>
                  <a:gd name="connsiteX14" fmla="*/ 371757 w 633412"/>
                  <a:gd name="connsiteY14" fmla="*/ 450726 h 647271"/>
                  <a:gd name="connsiteX15" fmla="*/ 376730 w 633412"/>
                  <a:gd name="connsiteY15" fmla="*/ 450726 h 647271"/>
                  <a:gd name="connsiteX16" fmla="*/ 400351 w 633412"/>
                  <a:gd name="connsiteY16" fmla="*/ 428340 h 647271"/>
                  <a:gd name="connsiteX17" fmla="*/ 400351 w 633412"/>
                  <a:gd name="connsiteY17" fmla="*/ 363668 h 647271"/>
                  <a:gd name="connsiteX18" fmla="*/ 456295 w 633412"/>
                  <a:gd name="connsiteY18" fmla="*/ 312677 h 647271"/>
                  <a:gd name="connsiteX19" fmla="*/ 461268 w 633412"/>
                  <a:gd name="connsiteY19" fmla="*/ 312677 h 647271"/>
                  <a:gd name="connsiteX20" fmla="*/ 522184 w 633412"/>
                  <a:gd name="connsiteY20" fmla="*/ 361181 h 647271"/>
                  <a:gd name="connsiteX21" fmla="*/ 523427 w 633412"/>
                  <a:gd name="connsiteY21" fmla="*/ 476843 h 647271"/>
                  <a:gd name="connsiteX22" fmla="*/ 464997 w 633412"/>
                  <a:gd name="connsiteY22" fmla="*/ 545246 h 647271"/>
                  <a:gd name="connsiteX23" fmla="*/ 446349 w 633412"/>
                  <a:gd name="connsiteY23" fmla="*/ 548977 h 647271"/>
                  <a:gd name="connsiteX24" fmla="*/ 437647 w 633412"/>
                  <a:gd name="connsiteY24" fmla="*/ 566388 h 647271"/>
                  <a:gd name="connsiteX25" fmla="*/ 461268 w 633412"/>
                  <a:gd name="connsiteY25" fmla="*/ 599968 h 647271"/>
                  <a:gd name="connsiteX26" fmla="*/ 515968 w 633412"/>
                  <a:gd name="connsiteY26" fmla="*/ 626085 h 647271"/>
                  <a:gd name="connsiteX27" fmla="*/ 563210 w 633412"/>
                  <a:gd name="connsiteY27" fmla="*/ 551464 h 647271"/>
                  <a:gd name="connsiteX28" fmla="*/ 590560 w 633412"/>
                  <a:gd name="connsiteY28" fmla="*/ 148511 h 647271"/>
                  <a:gd name="connsiteX29" fmla="*/ 494834 w 633412"/>
                  <a:gd name="connsiteY29" fmla="*/ 53992 h 647271"/>
                  <a:gd name="connsiteX30" fmla="*/ 282092 w 633412"/>
                  <a:gd name="connsiteY30" fmla="*/ 17459 h 647271"/>
                  <a:gd name="connsiteX31" fmla="*/ 280841 w 633412"/>
                  <a:gd name="connsiteY31" fmla="*/ 12 h 647271"/>
                  <a:gd name="connsiteX32" fmla="*/ 501068 w 633412"/>
                  <a:gd name="connsiteY32" fmla="*/ 37793 h 647271"/>
                  <a:gd name="connsiteX33" fmla="*/ 606752 w 633412"/>
                  <a:gd name="connsiteY33" fmla="*/ 142275 h 647271"/>
                  <a:gd name="connsiteX34" fmla="*/ 579398 w 633412"/>
                  <a:gd name="connsiteY34" fmla="*/ 558959 h 647271"/>
                  <a:gd name="connsiteX35" fmla="*/ 530908 w 633412"/>
                  <a:gd name="connsiteY35" fmla="*/ 636077 h 647271"/>
                  <a:gd name="connsiteX36" fmla="*/ 530908 w 633412"/>
                  <a:gd name="connsiteY36" fmla="*/ 638564 h 647271"/>
                  <a:gd name="connsiteX37" fmla="*/ 527178 w 633412"/>
                  <a:gd name="connsiteY37" fmla="*/ 646027 h 647271"/>
                  <a:gd name="connsiteX38" fmla="*/ 522204 w 633412"/>
                  <a:gd name="connsiteY38" fmla="*/ 647271 h 647271"/>
                  <a:gd name="connsiteX39" fmla="*/ 518474 w 633412"/>
                  <a:gd name="connsiteY39" fmla="*/ 647271 h 647271"/>
                  <a:gd name="connsiteX40" fmla="*/ 452577 w 633412"/>
                  <a:gd name="connsiteY40" fmla="*/ 616175 h 647271"/>
                  <a:gd name="connsiteX41" fmla="*/ 420250 w 633412"/>
                  <a:gd name="connsiteY41" fmla="*/ 566422 h 647271"/>
                  <a:gd name="connsiteX42" fmla="*/ 441387 w 633412"/>
                  <a:gd name="connsiteY42" fmla="*/ 532838 h 647271"/>
                  <a:gd name="connsiteX43" fmla="*/ 463767 w 633412"/>
                  <a:gd name="connsiteY43" fmla="*/ 527863 h 647271"/>
                  <a:gd name="connsiteX44" fmla="*/ 506041 w 633412"/>
                  <a:gd name="connsiteY44" fmla="*/ 476866 h 647271"/>
                  <a:gd name="connsiteX45" fmla="*/ 504798 w 633412"/>
                  <a:gd name="connsiteY45" fmla="*/ 363677 h 647271"/>
                  <a:gd name="connsiteX46" fmla="*/ 457551 w 633412"/>
                  <a:gd name="connsiteY46" fmla="*/ 330094 h 647271"/>
                  <a:gd name="connsiteX47" fmla="*/ 417764 w 633412"/>
                  <a:gd name="connsiteY47" fmla="*/ 363677 h 647271"/>
                  <a:gd name="connsiteX48" fmla="*/ 417764 w 633412"/>
                  <a:gd name="connsiteY48" fmla="*/ 428356 h 647271"/>
                  <a:gd name="connsiteX49" fmla="*/ 376733 w 633412"/>
                  <a:gd name="connsiteY49" fmla="*/ 468159 h 647271"/>
                  <a:gd name="connsiteX50" fmla="*/ 371760 w 633412"/>
                  <a:gd name="connsiteY50" fmla="*/ 468159 h 647271"/>
                  <a:gd name="connsiteX51" fmla="*/ 329486 w 633412"/>
                  <a:gd name="connsiteY51" fmla="*/ 428356 h 647271"/>
                  <a:gd name="connsiteX52" fmla="*/ 329486 w 633412"/>
                  <a:gd name="connsiteY52" fmla="*/ 399748 h 647271"/>
                  <a:gd name="connsiteX53" fmla="*/ 299646 w 633412"/>
                  <a:gd name="connsiteY53" fmla="*/ 368652 h 647271"/>
                  <a:gd name="connsiteX54" fmla="*/ 295916 w 633412"/>
                  <a:gd name="connsiteY54" fmla="*/ 368652 h 647271"/>
                  <a:gd name="connsiteX55" fmla="*/ 267319 w 633412"/>
                  <a:gd name="connsiteY55" fmla="*/ 340044 h 647271"/>
                  <a:gd name="connsiteX56" fmla="*/ 267319 w 633412"/>
                  <a:gd name="connsiteY56" fmla="*/ 249245 h 647271"/>
                  <a:gd name="connsiteX57" fmla="*/ 277266 w 633412"/>
                  <a:gd name="connsiteY57" fmla="*/ 215661 h 647271"/>
                  <a:gd name="connsiteX58" fmla="*/ 295916 w 633412"/>
                  <a:gd name="connsiteY58" fmla="*/ 209442 h 647271"/>
                  <a:gd name="connsiteX59" fmla="*/ 385437 w 633412"/>
                  <a:gd name="connsiteY59" fmla="*/ 194516 h 647271"/>
                  <a:gd name="connsiteX60" fmla="*/ 386680 w 633412"/>
                  <a:gd name="connsiteY60" fmla="*/ 190784 h 647271"/>
                  <a:gd name="connsiteX61" fmla="*/ 312079 w 633412"/>
                  <a:gd name="connsiteY61" fmla="*/ 169639 h 647271"/>
                  <a:gd name="connsiteX62" fmla="*/ 8703 w 633412"/>
                  <a:gd name="connsiteY62" fmla="*/ 169639 h 647271"/>
                  <a:gd name="connsiteX63" fmla="*/ 1243 w 633412"/>
                  <a:gd name="connsiteY63" fmla="*/ 165908 h 647271"/>
                  <a:gd name="connsiteX64" fmla="*/ 0 w 633412"/>
                  <a:gd name="connsiteY64" fmla="*/ 158445 h 647271"/>
                  <a:gd name="connsiteX65" fmla="*/ 100711 w 633412"/>
                  <a:gd name="connsiteY65" fmla="*/ 41524 h 647271"/>
                  <a:gd name="connsiteX66" fmla="*/ 280841 w 633412"/>
                  <a:gd name="connsiteY66" fmla="*/ 12 h 64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633412" h="647271">
                    <a:moveTo>
                      <a:pt x="282092" y="17459"/>
                    </a:moveTo>
                    <a:cubicBezTo>
                      <a:pt x="216358" y="17925"/>
                      <a:pt x="157306" y="30984"/>
                      <a:pt x="109443" y="56479"/>
                    </a:cubicBezTo>
                    <a:cubicBezTo>
                      <a:pt x="65931" y="80109"/>
                      <a:pt x="34851" y="113688"/>
                      <a:pt x="19933" y="150999"/>
                    </a:cubicBezTo>
                    <a:cubicBezTo>
                      <a:pt x="94525" y="150999"/>
                      <a:pt x="249924" y="150999"/>
                      <a:pt x="312084" y="150999"/>
                    </a:cubicBezTo>
                    <a:cubicBezTo>
                      <a:pt x="336948" y="150999"/>
                      <a:pt x="404081" y="152243"/>
                      <a:pt x="404081" y="190797"/>
                    </a:cubicBezTo>
                    <a:cubicBezTo>
                      <a:pt x="404081" y="194528"/>
                      <a:pt x="402837" y="200746"/>
                      <a:pt x="396621" y="206965"/>
                    </a:cubicBezTo>
                    <a:cubicBezTo>
                      <a:pt x="375487" y="228107"/>
                      <a:pt x="303382" y="226863"/>
                      <a:pt x="295922" y="226863"/>
                    </a:cubicBezTo>
                    <a:cubicBezTo>
                      <a:pt x="290950" y="226863"/>
                      <a:pt x="289707" y="228107"/>
                      <a:pt x="288463" y="228107"/>
                    </a:cubicBezTo>
                    <a:cubicBezTo>
                      <a:pt x="287220" y="230594"/>
                      <a:pt x="284734" y="235569"/>
                      <a:pt x="284734" y="249250"/>
                    </a:cubicBezTo>
                    <a:lnTo>
                      <a:pt x="284734" y="340038"/>
                    </a:lnTo>
                    <a:cubicBezTo>
                      <a:pt x="284734" y="346257"/>
                      <a:pt x="288463" y="351231"/>
                      <a:pt x="295922" y="351231"/>
                    </a:cubicBezTo>
                    <a:lnTo>
                      <a:pt x="299652" y="351231"/>
                    </a:lnTo>
                    <a:cubicBezTo>
                      <a:pt x="327002" y="351231"/>
                      <a:pt x="348137" y="372374"/>
                      <a:pt x="348137" y="399735"/>
                    </a:cubicBezTo>
                    <a:lnTo>
                      <a:pt x="348137" y="428340"/>
                    </a:lnTo>
                    <a:cubicBezTo>
                      <a:pt x="348137" y="440777"/>
                      <a:pt x="358082" y="450726"/>
                      <a:pt x="371757" y="450726"/>
                    </a:cubicBezTo>
                    <a:lnTo>
                      <a:pt x="376730" y="450726"/>
                    </a:lnTo>
                    <a:cubicBezTo>
                      <a:pt x="389162" y="450726"/>
                      <a:pt x="400351" y="440777"/>
                      <a:pt x="400351" y="428340"/>
                    </a:cubicBezTo>
                    <a:lnTo>
                      <a:pt x="400351" y="363668"/>
                    </a:lnTo>
                    <a:cubicBezTo>
                      <a:pt x="400351" y="332576"/>
                      <a:pt x="427701" y="313921"/>
                      <a:pt x="456295" y="312677"/>
                    </a:cubicBezTo>
                    <a:cubicBezTo>
                      <a:pt x="457538" y="312677"/>
                      <a:pt x="458781" y="312677"/>
                      <a:pt x="461268" y="312677"/>
                    </a:cubicBezTo>
                    <a:cubicBezTo>
                      <a:pt x="488618" y="312677"/>
                      <a:pt x="515968" y="326358"/>
                      <a:pt x="522184" y="361181"/>
                    </a:cubicBezTo>
                    <a:cubicBezTo>
                      <a:pt x="523427" y="377349"/>
                      <a:pt x="523427" y="440777"/>
                      <a:pt x="523427" y="476843"/>
                    </a:cubicBezTo>
                    <a:cubicBezTo>
                      <a:pt x="523427" y="537784"/>
                      <a:pt x="489861" y="542758"/>
                      <a:pt x="464997" y="545246"/>
                    </a:cubicBezTo>
                    <a:cubicBezTo>
                      <a:pt x="458781" y="546489"/>
                      <a:pt x="451322" y="546489"/>
                      <a:pt x="446349" y="548977"/>
                    </a:cubicBezTo>
                    <a:cubicBezTo>
                      <a:pt x="440133" y="551464"/>
                      <a:pt x="437647" y="557683"/>
                      <a:pt x="437647" y="566388"/>
                    </a:cubicBezTo>
                    <a:cubicBezTo>
                      <a:pt x="437647" y="580069"/>
                      <a:pt x="446349" y="593749"/>
                      <a:pt x="461268" y="599968"/>
                    </a:cubicBezTo>
                    <a:lnTo>
                      <a:pt x="515968" y="626085"/>
                    </a:lnTo>
                    <a:cubicBezTo>
                      <a:pt x="522184" y="617379"/>
                      <a:pt x="550778" y="576338"/>
                      <a:pt x="563210" y="551464"/>
                    </a:cubicBezTo>
                    <a:cubicBezTo>
                      <a:pt x="605478" y="461919"/>
                      <a:pt x="642774" y="272880"/>
                      <a:pt x="590560" y="148511"/>
                    </a:cubicBezTo>
                    <a:cubicBezTo>
                      <a:pt x="569426" y="101252"/>
                      <a:pt x="537102" y="68916"/>
                      <a:pt x="494834" y="53992"/>
                    </a:cubicBezTo>
                    <a:cubicBezTo>
                      <a:pt x="420242" y="29119"/>
                      <a:pt x="347826" y="16993"/>
                      <a:pt x="282092" y="17459"/>
                    </a:cubicBezTo>
                    <a:close/>
                    <a:moveTo>
                      <a:pt x="280841" y="12"/>
                    </a:moveTo>
                    <a:cubicBezTo>
                      <a:pt x="349069" y="-455"/>
                      <a:pt x="423980" y="12295"/>
                      <a:pt x="501068" y="37793"/>
                    </a:cubicBezTo>
                    <a:cubicBezTo>
                      <a:pt x="547071" y="53963"/>
                      <a:pt x="583128" y="88790"/>
                      <a:pt x="606752" y="142275"/>
                    </a:cubicBezTo>
                    <a:cubicBezTo>
                      <a:pt x="661459" y="270390"/>
                      <a:pt x="621672" y="466915"/>
                      <a:pt x="579398" y="558959"/>
                    </a:cubicBezTo>
                    <a:cubicBezTo>
                      <a:pt x="566965" y="585079"/>
                      <a:pt x="538368" y="624882"/>
                      <a:pt x="530908" y="636077"/>
                    </a:cubicBezTo>
                    <a:lnTo>
                      <a:pt x="530908" y="638564"/>
                    </a:lnTo>
                    <a:cubicBezTo>
                      <a:pt x="530908" y="642296"/>
                      <a:pt x="529664" y="644783"/>
                      <a:pt x="527178" y="646027"/>
                    </a:cubicBezTo>
                    <a:cubicBezTo>
                      <a:pt x="525934" y="647271"/>
                      <a:pt x="523448" y="647271"/>
                      <a:pt x="522204" y="647271"/>
                    </a:cubicBezTo>
                    <a:cubicBezTo>
                      <a:pt x="520961" y="647271"/>
                      <a:pt x="519718" y="647271"/>
                      <a:pt x="518474" y="647271"/>
                    </a:cubicBezTo>
                    <a:lnTo>
                      <a:pt x="452577" y="616175"/>
                    </a:lnTo>
                    <a:cubicBezTo>
                      <a:pt x="433927" y="606225"/>
                      <a:pt x="420250" y="586323"/>
                      <a:pt x="420250" y="566422"/>
                    </a:cubicBezTo>
                    <a:cubicBezTo>
                      <a:pt x="420250" y="549008"/>
                      <a:pt x="427710" y="536570"/>
                      <a:pt x="441387" y="532838"/>
                    </a:cubicBezTo>
                    <a:cubicBezTo>
                      <a:pt x="447604" y="530351"/>
                      <a:pt x="456307" y="529107"/>
                      <a:pt x="463767" y="527863"/>
                    </a:cubicBezTo>
                    <a:cubicBezTo>
                      <a:pt x="487391" y="525375"/>
                      <a:pt x="506041" y="522888"/>
                      <a:pt x="506041" y="476866"/>
                    </a:cubicBezTo>
                    <a:cubicBezTo>
                      <a:pt x="506041" y="415918"/>
                      <a:pt x="506041" y="373628"/>
                      <a:pt x="504798" y="363677"/>
                    </a:cubicBezTo>
                    <a:cubicBezTo>
                      <a:pt x="499824" y="336313"/>
                      <a:pt x="476201" y="327606"/>
                      <a:pt x="457551" y="330094"/>
                    </a:cubicBezTo>
                    <a:cubicBezTo>
                      <a:pt x="437657" y="331337"/>
                      <a:pt x="417764" y="343776"/>
                      <a:pt x="417764" y="363677"/>
                    </a:cubicBezTo>
                    <a:lnTo>
                      <a:pt x="417764" y="428356"/>
                    </a:lnTo>
                    <a:cubicBezTo>
                      <a:pt x="417764" y="450745"/>
                      <a:pt x="399113" y="468159"/>
                      <a:pt x="376733" y="468159"/>
                    </a:cubicBezTo>
                    <a:lnTo>
                      <a:pt x="371760" y="468159"/>
                    </a:lnTo>
                    <a:cubicBezTo>
                      <a:pt x="348136" y="468159"/>
                      <a:pt x="329486" y="450745"/>
                      <a:pt x="329486" y="428356"/>
                    </a:cubicBezTo>
                    <a:lnTo>
                      <a:pt x="329486" y="399748"/>
                    </a:lnTo>
                    <a:cubicBezTo>
                      <a:pt x="329486" y="382335"/>
                      <a:pt x="315809" y="368652"/>
                      <a:pt x="299646" y="368652"/>
                    </a:cubicBezTo>
                    <a:lnTo>
                      <a:pt x="295916" y="368652"/>
                    </a:lnTo>
                    <a:cubicBezTo>
                      <a:pt x="279752" y="368652"/>
                      <a:pt x="267319" y="356214"/>
                      <a:pt x="267319" y="340044"/>
                    </a:cubicBezTo>
                    <a:lnTo>
                      <a:pt x="267319" y="249245"/>
                    </a:lnTo>
                    <a:cubicBezTo>
                      <a:pt x="267319" y="234319"/>
                      <a:pt x="269806" y="223124"/>
                      <a:pt x="277266" y="215661"/>
                    </a:cubicBezTo>
                    <a:cubicBezTo>
                      <a:pt x="280996" y="211930"/>
                      <a:pt x="288456" y="209442"/>
                      <a:pt x="295916" y="209442"/>
                    </a:cubicBezTo>
                    <a:cubicBezTo>
                      <a:pt x="330729" y="209442"/>
                      <a:pt x="374247" y="204467"/>
                      <a:pt x="385437" y="194516"/>
                    </a:cubicBezTo>
                    <a:cubicBezTo>
                      <a:pt x="386680" y="193272"/>
                      <a:pt x="386680" y="192028"/>
                      <a:pt x="386680" y="190784"/>
                    </a:cubicBezTo>
                    <a:cubicBezTo>
                      <a:pt x="386680" y="183321"/>
                      <a:pt x="376733" y="169639"/>
                      <a:pt x="312079" y="169639"/>
                    </a:cubicBezTo>
                    <a:cubicBezTo>
                      <a:pt x="246182" y="169639"/>
                      <a:pt x="78331" y="169639"/>
                      <a:pt x="8703" y="169639"/>
                    </a:cubicBezTo>
                    <a:cubicBezTo>
                      <a:pt x="4973" y="169639"/>
                      <a:pt x="2487" y="167152"/>
                      <a:pt x="1243" y="165908"/>
                    </a:cubicBezTo>
                    <a:cubicBezTo>
                      <a:pt x="0" y="163420"/>
                      <a:pt x="0" y="160932"/>
                      <a:pt x="0" y="158445"/>
                    </a:cubicBezTo>
                    <a:cubicBezTo>
                      <a:pt x="13677" y="109935"/>
                      <a:pt x="48490" y="70133"/>
                      <a:pt x="100711" y="41524"/>
                    </a:cubicBezTo>
                    <a:cubicBezTo>
                      <a:pt x="151067" y="14160"/>
                      <a:pt x="212612" y="478"/>
                      <a:pt x="280841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2A9BE00-034F-E946-93F9-1D2DB9CEAAB2}"/>
                  </a:ext>
                </a:extLst>
              </p:cNvPr>
              <p:cNvSpPr/>
              <p:nvPr/>
            </p:nvSpPr>
            <p:spPr>
              <a:xfrm>
                <a:off x="13929201" y="8913032"/>
                <a:ext cx="534445" cy="9122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733">
                    <a:moveTo>
                      <a:pt x="355" y="327"/>
                    </a:moveTo>
                    <a:cubicBezTo>
                      <a:pt x="355" y="318"/>
                      <a:pt x="358" y="310"/>
                      <a:pt x="367" y="307"/>
                    </a:cubicBezTo>
                    <a:cubicBezTo>
                      <a:pt x="389" y="299"/>
                      <a:pt x="425" y="311"/>
                      <a:pt x="425" y="255"/>
                    </a:cubicBezTo>
                    <a:cubicBezTo>
                      <a:pt x="425" y="234"/>
                      <a:pt x="425" y="176"/>
                      <a:pt x="422" y="163"/>
                    </a:cubicBezTo>
                    <a:cubicBezTo>
                      <a:pt x="415" y="113"/>
                      <a:pt x="338" y="123"/>
                      <a:pt x="338" y="164"/>
                    </a:cubicBezTo>
                    <a:lnTo>
                      <a:pt x="338" y="216"/>
                    </a:lnTo>
                    <a:cubicBezTo>
                      <a:pt x="338" y="229"/>
                      <a:pt x="327" y="242"/>
                      <a:pt x="313" y="242"/>
                    </a:cubicBezTo>
                    <a:lnTo>
                      <a:pt x="309" y="242"/>
                    </a:lnTo>
                    <a:cubicBezTo>
                      <a:pt x="294" y="242"/>
                      <a:pt x="283" y="229"/>
                      <a:pt x="283" y="216"/>
                    </a:cubicBezTo>
                    <a:lnTo>
                      <a:pt x="283" y="193"/>
                    </a:lnTo>
                    <a:cubicBezTo>
                      <a:pt x="283" y="175"/>
                      <a:pt x="268" y="161"/>
                      <a:pt x="251" y="161"/>
                    </a:cubicBezTo>
                    <a:lnTo>
                      <a:pt x="248" y="161"/>
                    </a:lnTo>
                    <a:cubicBezTo>
                      <a:pt x="239" y="161"/>
                      <a:pt x="231" y="154"/>
                      <a:pt x="231" y="145"/>
                    </a:cubicBezTo>
                    <a:lnTo>
                      <a:pt x="231" y="72"/>
                    </a:lnTo>
                    <a:cubicBezTo>
                      <a:pt x="231" y="51"/>
                      <a:pt x="239" y="47"/>
                      <a:pt x="248" y="47"/>
                    </a:cubicBezTo>
                    <a:cubicBezTo>
                      <a:pt x="275" y="47"/>
                      <a:pt x="327" y="43"/>
                      <a:pt x="327" y="25"/>
                    </a:cubicBezTo>
                    <a:cubicBezTo>
                      <a:pt x="327" y="1"/>
                      <a:pt x="279" y="1"/>
                      <a:pt x="261" y="1"/>
                    </a:cubicBezTo>
                    <a:cubicBezTo>
                      <a:pt x="208" y="0"/>
                      <a:pt x="75" y="0"/>
                      <a:pt x="17" y="1"/>
                    </a:cubicBezTo>
                    <a:cubicBezTo>
                      <a:pt x="16" y="4"/>
                      <a:pt x="15" y="8"/>
                      <a:pt x="14" y="11"/>
                    </a:cubicBezTo>
                    <a:cubicBezTo>
                      <a:pt x="0" y="91"/>
                      <a:pt x="-24" y="425"/>
                      <a:pt x="68" y="472"/>
                    </a:cubicBezTo>
                    <a:cubicBezTo>
                      <a:pt x="94" y="485"/>
                      <a:pt x="132" y="492"/>
                      <a:pt x="175" y="491"/>
                    </a:cubicBezTo>
                    <a:lnTo>
                      <a:pt x="175" y="733"/>
                    </a:lnTo>
                    <a:lnTo>
                      <a:pt x="430" y="733"/>
                    </a:lnTo>
                    <a:lnTo>
                      <a:pt x="430" y="385"/>
                    </a:lnTo>
                    <a:lnTo>
                      <a:pt x="378" y="360"/>
                    </a:lnTo>
                    <a:cubicBezTo>
                      <a:pt x="364" y="354"/>
                      <a:pt x="355" y="342"/>
                      <a:pt x="355" y="3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DAC71282-C4A0-574B-89EC-8CC28DA676F8}"/>
                  </a:ext>
                </a:extLst>
              </p:cNvPr>
              <p:cNvSpPr/>
              <p:nvPr/>
            </p:nvSpPr>
            <p:spPr>
              <a:xfrm>
                <a:off x="13920346" y="8903062"/>
                <a:ext cx="550774" cy="929687"/>
              </a:xfrm>
              <a:custGeom>
                <a:avLst/>
                <a:gdLst>
                  <a:gd name="connsiteX0" fmla="*/ 34974 w 550774"/>
                  <a:gd name="connsiteY0" fmla="*/ 18694 h 929687"/>
                  <a:gd name="connsiteX1" fmla="*/ 33731 w 550774"/>
                  <a:gd name="connsiteY1" fmla="*/ 23672 h 929687"/>
                  <a:gd name="connsiteX2" fmla="*/ 95871 w 550774"/>
                  <a:gd name="connsiteY2" fmla="*/ 587427 h 929687"/>
                  <a:gd name="connsiteX3" fmla="*/ 225121 w 550774"/>
                  <a:gd name="connsiteY3" fmla="*/ 611073 h 929687"/>
                  <a:gd name="connsiteX4" fmla="*/ 230092 w 550774"/>
                  <a:gd name="connsiteY4" fmla="*/ 613562 h 929687"/>
                  <a:gd name="connsiteX5" fmla="*/ 233821 w 550774"/>
                  <a:gd name="connsiteY5" fmla="*/ 619784 h 929687"/>
                  <a:gd name="connsiteX6" fmla="*/ 233821 w 550774"/>
                  <a:gd name="connsiteY6" fmla="*/ 912240 h 929687"/>
                  <a:gd name="connsiteX7" fmla="*/ 533333 w 550774"/>
                  <a:gd name="connsiteY7" fmla="*/ 912240 h 929687"/>
                  <a:gd name="connsiteX8" fmla="*/ 533333 w 550774"/>
                  <a:gd name="connsiteY8" fmla="*/ 494090 h 929687"/>
                  <a:gd name="connsiteX9" fmla="*/ 472436 w 550774"/>
                  <a:gd name="connsiteY9" fmla="*/ 465467 h 929687"/>
                  <a:gd name="connsiteX10" fmla="*/ 440124 w 550774"/>
                  <a:gd name="connsiteY10" fmla="*/ 415687 h 929687"/>
                  <a:gd name="connsiteX11" fmla="*/ 461251 w 550774"/>
                  <a:gd name="connsiteY11" fmla="*/ 382086 h 929687"/>
                  <a:gd name="connsiteX12" fmla="*/ 483621 w 550774"/>
                  <a:gd name="connsiteY12" fmla="*/ 377108 h 929687"/>
                  <a:gd name="connsiteX13" fmla="*/ 525876 w 550774"/>
                  <a:gd name="connsiteY13" fmla="*/ 326084 h 929687"/>
                  <a:gd name="connsiteX14" fmla="*/ 524633 w 550774"/>
                  <a:gd name="connsiteY14" fmla="*/ 212835 h 929687"/>
                  <a:gd name="connsiteX15" fmla="*/ 477407 w 550774"/>
                  <a:gd name="connsiteY15" fmla="*/ 179234 h 929687"/>
                  <a:gd name="connsiteX16" fmla="*/ 437638 w 550774"/>
                  <a:gd name="connsiteY16" fmla="*/ 212835 h 929687"/>
                  <a:gd name="connsiteX17" fmla="*/ 437638 w 550774"/>
                  <a:gd name="connsiteY17" fmla="*/ 277549 h 929687"/>
                  <a:gd name="connsiteX18" fmla="*/ 396626 w 550774"/>
                  <a:gd name="connsiteY18" fmla="*/ 317372 h 929687"/>
                  <a:gd name="connsiteX19" fmla="*/ 391655 w 550774"/>
                  <a:gd name="connsiteY19" fmla="*/ 317372 h 929687"/>
                  <a:gd name="connsiteX20" fmla="*/ 349400 w 550774"/>
                  <a:gd name="connsiteY20" fmla="*/ 277549 h 929687"/>
                  <a:gd name="connsiteX21" fmla="*/ 349400 w 550774"/>
                  <a:gd name="connsiteY21" fmla="*/ 248925 h 929687"/>
                  <a:gd name="connsiteX22" fmla="*/ 319573 w 550774"/>
                  <a:gd name="connsiteY22" fmla="*/ 217813 h 929687"/>
                  <a:gd name="connsiteX23" fmla="*/ 315845 w 550774"/>
                  <a:gd name="connsiteY23" fmla="*/ 217813 h 929687"/>
                  <a:gd name="connsiteX24" fmla="*/ 287260 w 550774"/>
                  <a:gd name="connsiteY24" fmla="*/ 189190 h 929687"/>
                  <a:gd name="connsiteX25" fmla="*/ 287260 w 550774"/>
                  <a:gd name="connsiteY25" fmla="*/ 98342 h 929687"/>
                  <a:gd name="connsiteX26" fmla="*/ 297203 w 550774"/>
                  <a:gd name="connsiteY26" fmla="*/ 64740 h 929687"/>
                  <a:gd name="connsiteX27" fmla="*/ 315845 w 550774"/>
                  <a:gd name="connsiteY27" fmla="*/ 58518 h 929687"/>
                  <a:gd name="connsiteX28" fmla="*/ 405326 w 550774"/>
                  <a:gd name="connsiteY28" fmla="*/ 43584 h 929687"/>
                  <a:gd name="connsiteX29" fmla="*/ 406568 w 550774"/>
                  <a:gd name="connsiteY29" fmla="*/ 39850 h 929687"/>
                  <a:gd name="connsiteX30" fmla="*/ 332001 w 550774"/>
                  <a:gd name="connsiteY30" fmla="*/ 18694 h 929687"/>
                  <a:gd name="connsiteX31" fmla="*/ 34974 w 550774"/>
                  <a:gd name="connsiteY31" fmla="*/ 18694 h 929687"/>
                  <a:gd name="connsiteX32" fmla="*/ 28723 w 550774"/>
                  <a:gd name="connsiteY32" fmla="*/ 0 h 929687"/>
                  <a:gd name="connsiteX33" fmla="*/ 332010 w 550774"/>
                  <a:gd name="connsiteY33" fmla="*/ 0 h 929687"/>
                  <a:gd name="connsiteX34" fmla="*/ 423990 w 550774"/>
                  <a:gd name="connsiteY34" fmla="*/ 39826 h 929687"/>
                  <a:gd name="connsiteX35" fmla="*/ 416532 w 550774"/>
                  <a:gd name="connsiteY35" fmla="*/ 56005 h 929687"/>
                  <a:gd name="connsiteX36" fmla="*/ 315851 w 550774"/>
                  <a:gd name="connsiteY36" fmla="*/ 75918 h 929687"/>
                  <a:gd name="connsiteX37" fmla="*/ 308393 w 550774"/>
                  <a:gd name="connsiteY37" fmla="*/ 77163 h 929687"/>
                  <a:gd name="connsiteX38" fmla="*/ 304664 w 550774"/>
                  <a:gd name="connsiteY38" fmla="*/ 98320 h 929687"/>
                  <a:gd name="connsiteX39" fmla="*/ 304664 w 550774"/>
                  <a:gd name="connsiteY39" fmla="*/ 189173 h 929687"/>
                  <a:gd name="connsiteX40" fmla="*/ 315851 w 550774"/>
                  <a:gd name="connsiteY40" fmla="*/ 200374 h 929687"/>
                  <a:gd name="connsiteX41" fmla="*/ 319580 w 550774"/>
                  <a:gd name="connsiteY41" fmla="*/ 200374 h 929687"/>
                  <a:gd name="connsiteX42" fmla="*/ 368056 w 550774"/>
                  <a:gd name="connsiteY42" fmla="*/ 248912 h 929687"/>
                  <a:gd name="connsiteX43" fmla="*/ 368056 w 550774"/>
                  <a:gd name="connsiteY43" fmla="*/ 277537 h 929687"/>
                  <a:gd name="connsiteX44" fmla="*/ 391673 w 550774"/>
                  <a:gd name="connsiteY44" fmla="*/ 299939 h 929687"/>
                  <a:gd name="connsiteX45" fmla="*/ 396645 w 550774"/>
                  <a:gd name="connsiteY45" fmla="*/ 299939 h 929687"/>
                  <a:gd name="connsiteX46" fmla="*/ 420261 w 550774"/>
                  <a:gd name="connsiteY46" fmla="*/ 277537 h 929687"/>
                  <a:gd name="connsiteX47" fmla="*/ 420261 w 550774"/>
                  <a:gd name="connsiteY47" fmla="*/ 212820 h 929687"/>
                  <a:gd name="connsiteX48" fmla="*/ 476195 w 550774"/>
                  <a:gd name="connsiteY48" fmla="*/ 161793 h 929687"/>
                  <a:gd name="connsiteX49" fmla="*/ 542073 w 550774"/>
                  <a:gd name="connsiteY49" fmla="*/ 210331 h 929687"/>
                  <a:gd name="connsiteX50" fmla="*/ 543316 w 550774"/>
                  <a:gd name="connsiteY50" fmla="*/ 326075 h 929687"/>
                  <a:gd name="connsiteX51" fmla="*/ 484896 w 550774"/>
                  <a:gd name="connsiteY51" fmla="*/ 394526 h 929687"/>
                  <a:gd name="connsiteX52" fmla="*/ 466251 w 550774"/>
                  <a:gd name="connsiteY52" fmla="*/ 398260 h 929687"/>
                  <a:gd name="connsiteX53" fmla="*/ 457551 w 550774"/>
                  <a:gd name="connsiteY53" fmla="*/ 415683 h 929687"/>
                  <a:gd name="connsiteX54" fmla="*/ 481167 w 550774"/>
                  <a:gd name="connsiteY54" fmla="*/ 449286 h 929687"/>
                  <a:gd name="connsiteX55" fmla="*/ 545802 w 550774"/>
                  <a:gd name="connsiteY55" fmla="*/ 480400 h 929687"/>
                  <a:gd name="connsiteX56" fmla="*/ 550774 w 550774"/>
                  <a:gd name="connsiteY56" fmla="*/ 487868 h 929687"/>
                  <a:gd name="connsiteX57" fmla="*/ 550774 w 550774"/>
                  <a:gd name="connsiteY57" fmla="*/ 920975 h 929687"/>
                  <a:gd name="connsiteX58" fmla="*/ 542073 w 550774"/>
                  <a:gd name="connsiteY58" fmla="*/ 929687 h 929687"/>
                  <a:gd name="connsiteX59" fmla="*/ 225113 w 550774"/>
                  <a:gd name="connsiteY59" fmla="*/ 929687 h 929687"/>
                  <a:gd name="connsiteX60" fmla="*/ 216412 w 550774"/>
                  <a:gd name="connsiteY60" fmla="*/ 920975 h 929687"/>
                  <a:gd name="connsiteX61" fmla="*/ 216412 w 550774"/>
                  <a:gd name="connsiteY61" fmla="*/ 628503 h 929687"/>
                  <a:gd name="connsiteX62" fmla="*/ 87143 w 550774"/>
                  <a:gd name="connsiteY62" fmla="*/ 603612 h 929687"/>
                  <a:gd name="connsiteX63" fmla="*/ 16293 w 550774"/>
                  <a:gd name="connsiteY63" fmla="*/ 21158 h 929687"/>
                  <a:gd name="connsiteX64" fmla="*/ 20022 w 550774"/>
                  <a:gd name="connsiteY64" fmla="*/ 7467 h 929687"/>
                  <a:gd name="connsiteX65" fmla="*/ 28723 w 550774"/>
                  <a:gd name="connsiteY65" fmla="*/ 0 h 9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50774" h="929687">
                    <a:moveTo>
                      <a:pt x="34974" y="18694"/>
                    </a:moveTo>
                    <a:cubicBezTo>
                      <a:pt x="34974" y="19938"/>
                      <a:pt x="34974" y="22427"/>
                      <a:pt x="33731" y="23672"/>
                    </a:cubicBezTo>
                    <a:cubicBezTo>
                      <a:pt x="13847" y="141899"/>
                      <a:pt x="-7281" y="535159"/>
                      <a:pt x="95871" y="587427"/>
                    </a:cubicBezTo>
                    <a:cubicBezTo>
                      <a:pt x="126941" y="603606"/>
                      <a:pt x="172924" y="612317"/>
                      <a:pt x="225121" y="611073"/>
                    </a:cubicBezTo>
                    <a:cubicBezTo>
                      <a:pt x="227607" y="611073"/>
                      <a:pt x="228849" y="612317"/>
                      <a:pt x="230092" y="613562"/>
                    </a:cubicBezTo>
                    <a:cubicBezTo>
                      <a:pt x="232578" y="614806"/>
                      <a:pt x="233821" y="617295"/>
                      <a:pt x="233821" y="619784"/>
                    </a:cubicBezTo>
                    <a:lnTo>
                      <a:pt x="233821" y="912240"/>
                    </a:lnTo>
                    <a:lnTo>
                      <a:pt x="533333" y="912240"/>
                    </a:lnTo>
                    <a:lnTo>
                      <a:pt x="533333" y="494090"/>
                    </a:lnTo>
                    <a:lnTo>
                      <a:pt x="472436" y="465467"/>
                    </a:lnTo>
                    <a:cubicBezTo>
                      <a:pt x="453794" y="455511"/>
                      <a:pt x="440124" y="435599"/>
                      <a:pt x="440124" y="415687"/>
                    </a:cubicBezTo>
                    <a:cubicBezTo>
                      <a:pt x="440124" y="398264"/>
                      <a:pt x="447580" y="385819"/>
                      <a:pt x="461251" y="382086"/>
                    </a:cubicBezTo>
                    <a:cubicBezTo>
                      <a:pt x="467465" y="379597"/>
                      <a:pt x="476165" y="378352"/>
                      <a:pt x="483621" y="377108"/>
                    </a:cubicBezTo>
                    <a:cubicBezTo>
                      <a:pt x="507234" y="374619"/>
                      <a:pt x="525876" y="372130"/>
                      <a:pt x="525876" y="326084"/>
                    </a:cubicBezTo>
                    <a:cubicBezTo>
                      <a:pt x="525876" y="265104"/>
                      <a:pt x="525876" y="222791"/>
                      <a:pt x="524633" y="212835"/>
                    </a:cubicBezTo>
                    <a:cubicBezTo>
                      <a:pt x="519662" y="185456"/>
                      <a:pt x="496049" y="176745"/>
                      <a:pt x="477407" y="179234"/>
                    </a:cubicBezTo>
                    <a:cubicBezTo>
                      <a:pt x="457523" y="180478"/>
                      <a:pt x="437638" y="192923"/>
                      <a:pt x="437638" y="212835"/>
                    </a:cubicBezTo>
                    <a:lnTo>
                      <a:pt x="437638" y="277549"/>
                    </a:lnTo>
                    <a:cubicBezTo>
                      <a:pt x="437638" y="299949"/>
                      <a:pt x="418996" y="317372"/>
                      <a:pt x="396626" y="317372"/>
                    </a:cubicBezTo>
                    <a:lnTo>
                      <a:pt x="391655" y="317372"/>
                    </a:lnTo>
                    <a:cubicBezTo>
                      <a:pt x="368042" y="317372"/>
                      <a:pt x="349400" y="299949"/>
                      <a:pt x="349400" y="277549"/>
                    </a:cubicBezTo>
                    <a:lnTo>
                      <a:pt x="349400" y="248925"/>
                    </a:lnTo>
                    <a:cubicBezTo>
                      <a:pt x="349400" y="231502"/>
                      <a:pt x="335729" y="217813"/>
                      <a:pt x="319573" y="217813"/>
                    </a:cubicBezTo>
                    <a:lnTo>
                      <a:pt x="315845" y="217813"/>
                    </a:lnTo>
                    <a:cubicBezTo>
                      <a:pt x="299688" y="217813"/>
                      <a:pt x="287260" y="205368"/>
                      <a:pt x="287260" y="189190"/>
                    </a:cubicBezTo>
                    <a:lnTo>
                      <a:pt x="287260" y="98342"/>
                    </a:lnTo>
                    <a:cubicBezTo>
                      <a:pt x="287260" y="83408"/>
                      <a:pt x="289746" y="72207"/>
                      <a:pt x="297203" y="64740"/>
                    </a:cubicBezTo>
                    <a:cubicBezTo>
                      <a:pt x="300931" y="61007"/>
                      <a:pt x="308388" y="58518"/>
                      <a:pt x="315845" y="58518"/>
                    </a:cubicBezTo>
                    <a:cubicBezTo>
                      <a:pt x="350643" y="58518"/>
                      <a:pt x="394140" y="53540"/>
                      <a:pt x="405326" y="43584"/>
                    </a:cubicBezTo>
                    <a:cubicBezTo>
                      <a:pt x="406568" y="42339"/>
                      <a:pt x="406568" y="41095"/>
                      <a:pt x="406568" y="39850"/>
                    </a:cubicBezTo>
                    <a:cubicBezTo>
                      <a:pt x="406568" y="32383"/>
                      <a:pt x="396626" y="18694"/>
                      <a:pt x="332001" y="18694"/>
                    </a:cubicBezTo>
                    <a:cubicBezTo>
                      <a:pt x="268619" y="18694"/>
                      <a:pt x="108299" y="18694"/>
                      <a:pt x="34974" y="18694"/>
                    </a:cubicBezTo>
                    <a:close/>
                    <a:moveTo>
                      <a:pt x="28723" y="0"/>
                    </a:moveTo>
                    <a:cubicBezTo>
                      <a:pt x="98329" y="0"/>
                      <a:pt x="266132" y="0"/>
                      <a:pt x="332010" y="0"/>
                    </a:cubicBezTo>
                    <a:cubicBezTo>
                      <a:pt x="356869" y="0"/>
                      <a:pt x="423990" y="1245"/>
                      <a:pt x="423990" y="39826"/>
                    </a:cubicBezTo>
                    <a:cubicBezTo>
                      <a:pt x="423990" y="43560"/>
                      <a:pt x="422747" y="49782"/>
                      <a:pt x="416532" y="56005"/>
                    </a:cubicBezTo>
                    <a:cubicBezTo>
                      <a:pt x="395402" y="77163"/>
                      <a:pt x="323309" y="75918"/>
                      <a:pt x="315851" y="75918"/>
                    </a:cubicBezTo>
                    <a:cubicBezTo>
                      <a:pt x="310879" y="75918"/>
                      <a:pt x="309636" y="77163"/>
                      <a:pt x="308393" y="77163"/>
                    </a:cubicBezTo>
                    <a:cubicBezTo>
                      <a:pt x="307150" y="79652"/>
                      <a:pt x="304664" y="84630"/>
                      <a:pt x="304664" y="98320"/>
                    </a:cubicBezTo>
                    <a:lnTo>
                      <a:pt x="304664" y="189173"/>
                    </a:lnTo>
                    <a:cubicBezTo>
                      <a:pt x="304664" y="195396"/>
                      <a:pt x="308393" y="200374"/>
                      <a:pt x="315851" y="200374"/>
                    </a:cubicBezTo>
                    <a:lnTo>
                      <a:pt x="319580" y="200374"/>
                    </a:lnTo>
                    <a:cubicBezTo>
                      <a:pt x="346925" y="200374"/>
                      <a:pt x="368056" y="221532"/>
                      <a:pt x="368056" y="248912"/>
                    </a:cubicBezTo>
                    <a:lnTo>
                      <a:pt x="368056" y="277537"/>
                    </a:lnTo>
                    <a:cubicBezTo>
                      <a:pt x="368056" y="289983"/>
                      <a:pt x="378000" y="299939"/>
                      <a:pt x="391673" y="299939"/>
                    </a:cubicBezTo>
                    <a:lnTo>
                      <a:pt x="396645" y="299939"/>
                    </a:lnTo>
                    <a:cubicBezTo>
                      <a:pt x="409074" y="299939"/>
                      <a:pt x="420261" y="289983"/>
                      <a:pt x="420261" y="277537"/>
                    </a:cubicBezTo>
                    <a:lnTo>
                      <a:pt x="420261" y="212820"/>
                    </a:lnTo>
                    <a:cubicBezTo>
                      <a:pt x="420261" y="181706"/>
                      <a:pt x="447607" y="163037"/>
                      <a:pt x="476195" y="161793"/>
                    </a:cubicBezTo>
                    <a:cubicBezTo>
                      <a:pt x="504784" y="159304"/>
                      <a:pt x="535858" y="172994"/>
                      <a:pt x="542073" y="210331"/>
                    </a:cubicBezTo>
                    <a:cubicBezTo>
                      <a:pt x="543316" y="226510"/>
                      <a:pt x="543316" y="289983"/>
                      <a:pt x="543316" y="326075"/>
                    </a:cubicBezTo>
                    <a:cubicBezTo>
                      <a:pt x="543316" y="387058"/>
                      <a:pt x="509756" y="392037"/>
                      <a:pt x="484896" y="394526"/>
                    </a:cubicBezTo>
                    <a:cubicBezTo>
                      <a:pt x="478681" y="395770"/>
                      <a:pt x="471223" y="395770"/>
                      <a:pt x="466251" y="398260"/>
                    </a:cubicBezTo>
                    <a:cubicBezTo>
                      <a:pt x="460036" y="400749"/>
                      <a:pt x="457551" y="406971"/>
                      <a:pt x="457551" y="415683"/>
                    </a:cubicBezTo>
                    <a:cubicBezTo>
                      <a:pt x="457551" y="429374"/>
                      <a:pt x="466251" y="443064"/>
                      <a:pt x="481167" y="449286"/>
                    </a:cubicBezTo>
                    <a:lnTo>
                      <a:pt x="545802" y="480400"/>
                    </a:lnTo>
                    <a:cubicBezTo>
                      <a:pt x="549531" y="481645"/>
                      <a:pt x="550774" y="485379"/>
                      <a:pt x="550774" y="487868"/>
                    </a:cubicBezTo>
                    <a:lnTo>
                      <a:pt x="550774" y="920975"/>
                    </a:lnTo>
                    <a:cubicBezTo>
                      <a:pt x="550774" y="924709"/>
                      <a:pt x="547045" y="929687"/>
                      <a:pt x="542073" y="929687"/>
                    </a:cubicBezTo>
                    <a:lnTo>
                      <a:pt x="225113" y="929687"/>
                    </a:lnTo>
                    <a:cubicBezTo>
                      <a:pt x="220141" y="929687"/>
                      <a:pt x="216412" y="924709"/>
                      <a:pt x="216412" y="920975"/>
                    </a:cubicBezTo>
                    <a:lnTo>
                      <a:pt x="216412" y="628503"/>
                    </a:lnTo>
                    <a:cubicBezTo>
                      <a:pt x="165450" y="629748"/>
                      <a:pt x="119460" y="619791"/>
                      <a:pt x="87143" y="603612"/>
                    </a:cubicBezTo>
                    <a:cubicBezTo>
                      <a:pt x="-39641" y="538895"/>
                      <a:pt x="6349" y="83386"/>
                      <a:pt x="16293" y="21158"/>
                    </a:cubicBezTo>
                    <a:cubicBezTo>
                      <a:pt x="17536" y="16179"/>
                      <a:pt x="18779" y="12446"/>
                      <a:pt x="20022" y="7467"/>
                    </a:cubicBezTo>
                    <a:cubicBezTo>
                      <a:pt x="21265" y="3734"/>
                      <a:pt x="23751" y="0"/>
                      <a:pt x="287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DB76457C-AC88-EF43-9626-ED87D77543CA}"/>
                  </a:ext>
                </a:extLst>
              </p:cNvPr>
              <p:cNvSpPr/>
              <p:nvPr/>
            </p:nvSpPr>
            <p:spPr>
              <a:xfrm>
                <a:off x="12954992" y="11591176"/>
                <a:ext cx="1579664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9" h="79">
                    <a:moveTo>
                      <a:pt x="1269" y="79"/>
                    </a:moveTo>
                    <a:lnTo>
                      <a:pt x="0" y="79"/>
                    </a:lnTo>
                    <a:lnTo>
                      <a:pt x="0" y="0"/>
                    </a:lnTo>
                    <a:lnTo>
                      <a:pt x="126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C7D79EDF-ABC5-FC44-B013-C139B948336C}"/>
                  </a:ext>
                </a:extLst>
              </p:cNvPr>
              <p:cNvSpPr/>
              <p:nvPr/>
            </p:nvSpPr>
            <p:spPr>
              <a:xfrm>
                <a:off x="12946271" y="11583698"/>
                <a:ext cx="1595856" cy="113407"/>
              </a:xfrm>
              <a:custGeom>
                <a:avLst/>
                <a:gdLst>
                  <a:gd name="connsiteX0" fmla="*/ 17441 w 1595856"/>
                  <a:gd name="connsiteY0" fmla="*/ 16201 h 113407"/>
                  <a:gd name="connsiteX1" fmla="*/ 17441 w 1595856"/>
                  <a:gd name="connsiteY1" fmla="*/ 95960 h 113407"/>
                  <a:gd name="connsiteX2" fmla="*/ 1579664 w 1595856"/>
                  <a:gd name="connsiteY2" fmla="*/ 95960 h 113407"/>
                  <a:gd name="connsiteX3" fmla="*/ 1579664 w 1595856"/>
                  <a:gd name="connsiteY3" fmla="*/ 16201 h 113407"/>
                  <a:gd name="connsiteX4" fmla="*/ 8714 w 1595856"/>
                  <a:gd name="connsiteY4" fmla="*/ 0 h 113407"/>
                  <a:gd name="connsiteX5" fmla="*/ 1588387 w 1595856"/>
                  <a:gd name="connsiteY5" fmla="*/ 0 h 113407"/>
                  <a:gd name="connsiteX6" fmla="*/ 1595856 w 1595856"/>
                  <a:gd name="connsiteY6" fmla="*/ 7396 h 113407"/>
                  <a:gd name="connsiteX7" fmla="*/ 1595856 w 1595856"/>
                  <a:gd name="connsiteY7" fmla="*/ 104778 h 113407"/>
                  <a:gd name="connsiteX8" fmla="*/ 1588387 w 1595856"/>
                  <a:gd name="connsiteY8" fmla="*/ 113407 h 113407"/>
                  <a:gd name="connsiteX9" fmla="*/ 8714 w 1595856"/>
                  <a:gd name="connsiteY9" fmla="*/ 113407 h 113407"/>
                  <a:gd name="connsiteX10" fmla="*/ 0 w 1595856"/>
                  <a:gd name="connsiteY10" fmla="*/ 104778 h 113407"/>
                  <a:gd name="connsiteX11" fmla="*/ 0 w 1595856"/>
                  <a:gd name="connsiteY11" fmla="*/ 7396 h 113407"/>
                  <a:gd name="connsiteX12" fmla="*/ 8714 w 1595856"/>
                  <a:gd name="connsiteY12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856" h="113407">
                    <a:moveTo>
                      <a:pt x="17441" y="16201"/>
                    </a:moveTo>
                    <a:lnTo>
                      <a:pt x="17441" y="95960"/>
                    </a:lnTo>
                    <a:lnTo>
                      <a:pt x="1579664" y="95960"/>
                    </a:lnTo>
                    <a:lnTo>
                      <a:pt x="1579664" y="16201"/>
                    </a:lnTo>
                    <a:close/>
                    <a:moveTo>
                      <a:pt x="8714" y="0"/>
                    </a:moveTo>
                    <a:lnTo>
                      <a:pt x="1588387" y="0"/>
                    </a:lnTo>
                    <a:cubicBezTo>
                      <a:pt x="1593366" y="0"/>
                      <a:pt x="1595856" y="3698"/>
                      <a:pt x="1595856" y="7396"/>
                    </a:cubicBezTo>
                    <a:lnTo>
                      <a:pt x="1595856" y="104778"/>
                    </a:lnTo>
                    <a:cubicBezTo>
                      <a:pt x="1595856" y="109709"/>
                      <a:pt x="1593366" y="113407"/>
                      <a:pt x="1588387" y="113407"/>
                    </a:cubicBezTo>
                    <a:lnTo>
                      <a:pt x="8714" y="113407"/>
                    </a:lnTo>
                    <a:cubicBezTo>
                      <a:pt x="3734" y="113407"/>
                      <a:pt x="0" y="109709"/>
                      <a:pt x="0" y="104778"/>
                    </a:cubicBezTo>
                    <a:lnTo>
                      <a:pt x="0" y="7396"/>
                    </a:lnTo>
                    <a:cubicBezTo>
                      <a:pt x="0" y="3698"/>
                      <a:pt x="3734" y="0"/>
                      <a:pt x="87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107FD92E-A283-E44B-B40D-FD8F49A2854C}"/>
                  </a:ext>
                </a:extLst>
              </p:cNvPr>
              <p:cNvSpPr/>
              <p:nvPr/>
            </p:nvSpPr>
            <p:spPr>
              <a:xfrm>
                <a:off x="13545497" y="9991017"/>
                <a:ext cx="1696768" cy="1598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3" h="1284">
                    <a:moveTo>
                      <a:pt x="1302" y="0"/>
                    </a:moveTo>
                    <a:lnTo>
                      <a:pt x="974" y="0"/>
                    </a:lnTo>
                    <a:lnTo>
                      <a:pt x="646" y="0"/>
                    </a:lnTo>
                    <a:cubicBezTo>
                      <a:pt x="633" y="0"/>
                      <a:pt x="620" y="3"/>
                      <a:pt x="609" y="10"/>
                    </a:cubicBezTo>
                    <a:cubicBezTo>
                      <a:pt x="598" y="17"/>
                      <a:pt x="589" y="27"/>
                      <a:pt x="584" y="39"/>
                    </a:cubicBezTo>
                    <a:lnTo>
                      <a:pt x="291" y="662"/>
                    </a:lnTo>
                    <a:lnTo>
                      <a:pt x="0" y="1284"/>
                    </a:lnTo>
                    <a:lnTo>
                      <a:pt x="397" y="1284"/>
                    </a:lnTo>
                    <a:lnTo>
                      <a:pt x="795" y="1284"/>
                    </a:lnTo>
                    <a:lnTo>
                      <a:pt x="1076" y="684"/>
                    </a:lnTo>
                    <a:lnTo>
                      <a:pt x="1357" y="85"/>
                    </a:lnTo>
                    <a:cubicBezTo>
                      <a:pt x="1367" y="65"/>
                      <a:pt x="1363" y="44"/>
                      <a:pt x="1353" y="27"/>
                    </a:cubicBezTo>
                    <a:cubicBezTo>
                      <a:pt x="1343" y="11"/>
                      <a:pt x="1324" y="0"/>
                      <a:pt x="130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71D223A6-199E-C24E-ABD7-A3B3E0BF8B6E}"/>
                  </a:ext>
                </a:extLst>
              </p:cNvPr>
              <p:cNvSpPr/>
              <p:nvPr/>
            </p:nvSpPr>
            <p:spPr>
              <a:xfrm>
                <a:off x="13537203" y="9981051"/>
                <a:ext cx="1714283" cy="1617606"/>
              </a:xfrm>
              <a:custGeom>
                <a:avLst/>
                <a:gdLst>
                  <a:gd name="connsiteX0" fmla="*/ 812488 w 1714283"/>
                  <a:gd name="connsiteY0" fmla="*/ 17443 h 1617606"/>
                  <a:gd name="connsiteX1" fmla="*/ 770162 w 1714283"/>
                  <a:gd name="connsiteY1" fmla="*/ 29895 h 1617606"/>
                  <a:gd name="connsiteX2" fmla="*/ 742775 w 1714283"/>
                  <a:gd name="connsiteY2" fmla="*/ 62272 h 1617606"/>
                  <a:gd name="connsiteX3" fmla="*/ 21998 w 1714283"/>
                  <a:gd name="connsiteY3" fmla="*/ 1600154 h 1617606"/>
                  <a:gd name="connsiteX4" fmla="*/ 991748 w 1714283"/>
                  <a:gd name="connsiteY4" fmla="*/ 1600154 h 1617606"/>
                  <a:gd name="connsiteX5" fmla="*/ 1690118 w 1714283"/>
                  <a:gd name="connsiteY5" fmla="*/ 112082 h 1617606"/>
                  <a:gd name="connsiteX6" fmla="*/ 1686383 w 1714283"/>
                  <a:gd name="connsiteY6" fmla="*/ 48574 h 1617606"/>
                  <a:gd name="connsiteX7" fmla="*/ 1629119 w 1714283"/>
                  <a:gd name="connsiteY7" fmla="*/ 17443 h 1617606"/>
                  <a:gd name="connsiteX8" fmla="*/ 813729 w 1714283"/>
                  <a:gd name="connsiteY8" fmla="*/ 0 h 1617606"/>
                  <a:gd name="connsiteX9" fmla="*/ 1630375 w 1714283"/>
                  <a:gd name="connsiteY9" fmla="*/ 0 h 1617606"/>
                  <a:gd name="connsiteX10" fmla="*/ 1701333 w 1714283"/>
                  <a:gd name="connsiteY10" fmla="*/ 38603 h 1617606"/>
                  <a:gd name="connsiteX11" fmla="*/ 1706313 w 1714283"/>
                  <a:gd name="connsiteY11" fmla="*/ 119546 h 1617606"/>
                  <a:gd name="connsiteX12" fmla="*/ 1006686 w 1714283"/>
                  <a:gd name="connsiteY12" fmla="*/ 1612625 h 1617606"/>
                  <a:gd name="connsiteX13" fmla="*/ 999217 w 1714283"/>
                  <a:gd name="connsiteY13" fmla="*/ 1617606 h 1617606"/>
                  <a:gd name="connsiteX14" fmla="*/ 9532 w 1714283"/>
                  <a:gd name="connsiteY14" fmla="*/ 1617606 h 1617606"/>
                  <a:gd name="connsiteX15" fmla="*/ 2063 w 1714283"/>
                  <a:gd name="connsiteY15" fmla="*/ 1613870 h 1617606"/>
                  <a:gd name="connsiteX16" fmla="*/ 818 w 1714283"/>
                  <a:gd name="connsiteY16" fmla="*/ 1605153 h 1617606"/>
                  <a:gd name="connsiteX17" fmla="*/ 727832 w 1714283"/>
                  <a:gd name="connsiteY17" fmla="*/ 54792 h 1617606"/>
                  <a:gd name="connsiteX18" fmla="*/ 762689 w 1714283"/>
                  <a:gd name="connsiteY18" fmla="*/ 16189 h 1617606"/>
                  <a:gd name="connsiteX19" fmla="*/ 813729 w 1714283"/>
                  <a:gd name="connsiteY19" fmla="*/ 0 h 1617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14283" h="1617606">
                    <a:moveTo>
                      <a:pt x="812488" y="17443"/>
                    </a:moveTo>
                    <a:cubicBezTo>
                      <a:pt x="797549" y="17443"/>
                      <a:pt x="783856" y="22424"/>
                      <a:pt x="770162" y="29895"/>
                    </a:cubicBezTo>
                    <a:cubicBezTo>
                      <a:pt x="758958" y="37367"/>
                      <a:pt x="748999" y="48574"/>
                      <a:pt x="742775" y="62272"/>
                    </a:cubicBezTo>
                    <a:lnTo>
                      <a:pt x="21998" y="1600154"/>
                    </a:lnTo>
                    <a:lnTo>
                      <a:pt x="991748" y="1600154"/>
                    </a:lnTo>
                    <a:lnTo>
                      <a:pt x="1690118" y="112082"/>
                    </a:lnTo>
                    <a:cubicBezTo>
                      <a:pt x="1698832" y="92158"/>
                      <a:pt x="1697587" y="68498"/>
                      <a:pt x="1686383" y="48574"/>
                    </a:cubicBezTo>
                    <a:cubicBezTo>
                      <a:pt x="1673934" y="29895"/>
                      <a:pt x="1652772" y="17443"/>
                      <a:pt x="1629119" y="17443"/>
                    </a:cubicBezTo>
                    <a:close/>
                    <a:moveTo>
                      <a:pt x="813729" y="0"/>
                    </a:moveTo>
                    <a:lnTo>
                      <a:pt x="1630375" y="0"/>
                    </a:lnTo>
                    <a:cubicBezTo>
                      <a:pt x="1660252" y="0"/>
                      <a:pt x="1686395" y="14943"/>
                      <a:pt x="1701333" y="38603"/>
                    </a:cubicBezTo>
                    <a:cubicBezTo>
                      <a:pt x="1716272" y="63509"/>
                      <a:pt x="1718761" y="94641"/>
                      <a:pt x="1706313" y="119546"/>
                    </a:cubicBezTo>
                    <a:lnTo>
                      <a:pt x="1006686" y="1612625"/>
                    </a:lnTo>
                    <a:cubicBezTo>
                      <a:pt x="1005441" y="1616361"/>
                      <a:pt x="1001707" y="1617606"/>
                      <a:pt x="999217" y="1617606"/>
                    </a:cubicBezTo>
                    <a:lnTo>
                      <a:pt x="9532" y="1617606"/>
                    </a:lnTo>
                    <a:cubicBezTo>
                      <a:pt x="5797" y="1617606"/>
                      <a:pt x="3308" y="1616361"/>
                      <a:pt x="2063" y="1613870"/>
                    </a:cubicBezTo>
                    <a:cubicBezTo>
                      <a:pt x="-427" y="1611380"/>
                      <a:pt x="-427" y="1608889"/>
                      <a:pt x="818" y="1605153"/>
                    </a:cubicBezTo>
                    <a:lnTo>
                      <a:pt x="727832" y="54792"/>
                    </a:lnTo>
                    <a:cubicBezTo>
                      <a:pt x="735301" y="38603"/>
                      <a:pt x="747750" y="24905"/>
                      <a:pt x="762689" y="16189"/>
                    </a:cubicBezTo>
                    <a:cubicBezTo>
                      <a:pt x="777627" y="4981"/>
                      <a:pt x="796301" y="0"/>
                      <a:pt x="8137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E90528AD-A10B-454E-ABC5-F075CD5399EB}"/>
                  </a:ext>
                </a:extLst>
              </p:cNvPr>
              <p:cNvSpPr/>
              <p:nvPr/>
            </p:nvSpPr>
            <p:spPr>
              <a:xfrm>
                <a:off x="12946271" y="11680908"/>
                <a:ext cx="16195" cy="1291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037">
                    <a:moveTo>
                      <a:pt x="7" y="1037"/>
                    </a:moveTo>
                    <a:cubicBezTo>
                      <a:pt x="3" y="1037"/>
                      <a:pt x="0" y="1034"/>
                      <a:pt x="0" y="103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030"/>
                    </a:lnTo>
                    <a:cubicBezTo>
                      <a:pt x="14" y="1034"/>
                      <a:pt x="11" y="1037"/>
                      <a:pt x="7" y="1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E6BC4C0-D518-5346-9071-8B52352ABC6E}"/>
                  </a:ext>
                </a:extLst>
              </p:cNvPr>
              <p:cNvSpPr/>
              <p:nvPr/>
            </p:nvSpPr>
            <p:spPr>
              <a:xfrm>
                <a:off x="14527181" y="11680908"/>
                <a:ext cx="14950" cy="1291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037">
                    <a:moveTo>
                      <a:pt x="7" y="1037"/>
                    </a:moveTo>
                    <a:cubicBezTo>
                      <a:pt x="2" y="1037"/>
                      <a:pt x="0" y="1034"/>
                      <a:pt x="0" y="1030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7" y="0"/>
                    </a:cubicBezTo>
                    <a:cubicBezTo>
                      <a:pt x="11" y="0"/>
                      <a:pt x="13" y="3"/>
                      <a:pt x="13" y="7"/>
                    </a:cubicBezTo>
                    <a:lnTo>
                      <a:pt x="13" y="1030"/>
                    </a:lnTo>
                    <a:cubicBezTo>
                      <a:pt x="13" y="1034"/>
                      <a:pt x="11" y="1037"/>
                      <a:pt x="7" y="1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D74F00CD-E9F3-EB43-9BB8-135392DD33E2}"/>
                  </a:ext>
                </a:extLst>
              </p:cNvPr>
              <p:cNvSpPr/>
              <p:nvPr/>
            </p:nvSpPr>
            <p:spPr>
              <a:xfrm>
                <a:off x="12400614" y="10186679"/>
                <a:ext cx="482121" cy="291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8" h="235">
                    <a:moveTo>
                      <a:pt x="388" y="58"/>
                    </a:moveTo>
                    <a:lnTo>
                      <a:pt x="294" y="58"/>
                    </a:lnTo>
                    <a:cubicBezTo>
                      <a:pt x="294" y="58"/>
                      <a:pt x="228" y="2"/>
                      <a:pt x="208" y="0"/>
                    </a:cubicBezTo>
                    <a:cubicBezTo>
                      <a:pt x="187" y="-2"/>
                      <a:pt x="152" y="21"/>
                      <a:pt x="152" y="21"/>
                    </a:cubicBezTo>
                    <a:lnTo>
                      <a:pt x="47" y="21"/>
                    </a:lnTo>
                    <a:cubicBezTo>
                      <a:pt x="24" y="21"/>
                      <a:pt x="-11" y="33"/>
                      <a:pt x="17" y="74"/>
                    </a:cubicBezTo>
                    <a:cubicBezTo>
                      <a:pt x="17" y="74"/>
                      <a:pt x="-20" y="96"/>
                      <a:pt x="15" y="126"/>
                    </a:cubicBezTo>
                    <a:cubicBezTo>
                      <a:pt x="15" y="126"/>
                      <a:pt x="-19" y="154"/>
                      <a:pt x="14" y="182"/>
                    </a:cubicBezTo>
                    <a:cubicBezTo>
                      <a:pt x="14" y="182"/>
                      <a:pt x="-18" y="210"/>
                      <a:pt x="28" y="235"/>
                    </a:cubicBezTo>
                    <a:lnTo>
                      <a:pt x="388" y="2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D2695CB2-3493-6049-BA3F-8F14DA46BCD9}"/>
                  </a:ext>
                </a:extLst>
              </p:cNvPr>
              <p:cNvSpPr/>
              <p:nvPr/>
            </p:nvSpPr>
            <p:spPr>
              <a:xfrm>
                <a:off x="12391702" y="10177753"/>
                <a:ext cx="498504" cy="308020"/>
              </a:xfrm>
              <a:custGeom>
                <a:avLst/>
                <a:gdLst>
                  <a:gd name="connsiteX0" fmla="*/ 266124 w 498504"/>
                  <a:gd name="connsiteY0" fmla="*/ 16402 h 308020"/>
                  <a:gd name="connsiteX1" fmla="*/ 202759 w 498504"/>
                  <a:gd name="connsiteY1" fmla="*/ 41214 h 308020"/>
                  <a:gd name="connsiteX2" fmla="*/ 197789 w 498504"/>
                  <a:gd name="connsiteY2" fmla="*/ 42454 h 308020"/>
                  <a:gd name="connsiteX3" fmla="*/ 67330 w 498504"/>
                  <a:gd name="connsiteY3" fmla="*/ 42454 h 308020"/>
                  <a:gd name="connsiteX4" fmla="*/ 27572 w 498504"/>
                  <a:gd name="connsiteY4" fmla="*/ 59823 h 308020"/>
                  <a:gd name="connsiteX5" fmla="*/ 37511 w 498504"/>
                  <a:gd name="connsiteY5" fmla="*/ 97040 h 308020"/>
                  <a:gd name="connsiteX6" fmla="*/ 38754 w 498504"/>
                  <a:gd name="connsiteY6" fmla="*/ 103243 h 308020"/>
                  <a:gd name="connsiteX7" fmla="*/ 33784 w 498504"/>
                  <a:gd name="connsiteY7" fmla="*/ 108206 h 308020"/>
                  <a:gd name="connsiteX8" fmla="*/ 18874 w 498504"/>
                  <a:gd name="connsiteY8" fmla="*/ 131777 h 308020"/>
                  <a:gd name="connsiteX9" fmla="*/ 33784 w 498504"/>
                  <a:gd name="connsiteY9" fmla="*/ 157829 h 308020"/>
                  <a:gd name="connsiteX10" fmla="*/ 36269 w 498504"/>
                  <a:gd name="connsiteY10" fmla="*/ 165273 h 308020"/>
                  <a:gd name="connsiteX11" fmla="*/ 33784 w 498504"/>
                  <a:gd name="connsiteY11" fmla="*/ 171476 h 308020"/>
                  <a:gd name="connsiteX12" fmla="*/ 17632 w 498504"/>
                  <a:gd name="connsiteY12" fmla="*/ 201250 h 308020"/>
                  <a:gd name="connsiteX13" fmla="*/ 31299 w 498504"/>
                  <a:gd name="connsiteY13" fmla="*/ 227302 h 308020"/>
                  <a:gd name="connsiteX14" fmla="*/ 33784 w 498504"/>
                  <a:gd name="connsiteY14" fmla="*/ 234746 h 308020"/>
                  <a:gd name="connsiteX15" fmla="*/ 32542 w 498504"/>
                  <a:gd name="connsiteY15" fmla="*/ 242189 h 308020"/>
                  <a:gd name="connsiteX16" fmla="*/ 21359 w 498504"/>
                  <a:gd name="connsiteY16" fmla="*/ 264520 h 308020"/>
                  <a:gd name="connsiteX17" fmla="*/ 46209 w 498504"/>
                  <a:gd name="connsiteY17" fmla="*/ 290572 h 308020"/>
                  <a:gd name="connsiteX18" fmla="*/ 482312 w 498504"/>
                  <a:gd name="connsiteY18" fmla="*/ 290572 h 308020"/>
                  <a:gd name="connsiteX19" fmla="*/ 482312 w 498504"/>
                  <a:gd name="connsiteY19" fmla="*/ 90837 h 308020"/>
                  <a:gd name="connsiteX20" fmla="*/ 374218 w 498504"/>
                  <a:gd name="connsiteY20" fmla="*/ 90837 h 308020"/>
                  <a:gd name="connsiteX21" fmla="*/ 369248 w 498504"/>
                  <a:gd name="connsiteY21" fmla="*/ 88356 h 308020"/>
                  <a:gd name="connsiteX22" fmla="*/ 266124 w 498504"/>
                  <a:gd name="connsiteY22" fmla="*/ 16402 h 308020"/>
                  <a:gd name="connsiteX23" fmla="*/ 267364 w 498504"/>
                  <a:gd name="connsiteY23" fmla="*/ 201 h 308020"/>
                  <a:gd name="connsiteX24" fmla="*/ 377963 w 498504"/>
                  <a:gd name="connsiteY24" fmla="*/ 73432 h 308020"/>
                  <a:gd name="connsiteX25" fmla="*/ 491048 w 498504"/>
                  <a:gd name="connsiteY25" fmla="*/ 73432 h 308020"/>
                  <a:gd name="connsiteX26" fmla="*/ 498504 w 498504"/>
                  <a:gd name="connsiteY26" fmla="*/ 80879 h 308020"/>
                  <a:gd name="connsiteX27" fmla="*/ 498504 w 498504"/>
                  <a:gd name="connsiteY27" fmla="*/ 300573 h 308020"/>
                  <a:gd name="connsiteX28" fmla="*/ 491048 w 498504"/>
                  <a:gd name="connsiteY28" fmla="*/ 308020 h 308020"/>
                  <a:gd name="connsiteX29" fmla="*/ 43681 w 498504"/>
                  <a:gd name="connsiteY29" fmla="*/ 308020 h 308020"/>
                  <a:gd name="connsiteX30" fmla="*/ 38710 w 498504"/>
                  <a:gd name="connsiteY30" fmla="*/ 308020 h 308020"/>
                  <a:gd name="connsiteX31" fmla="*/ 3915 w 498504"/>
                  <a:gd name="connsiteY31" fmla="*/ 265819 h 308020"/>
                  <a:gd name="connsiteX32" fmla="*/ 13857 w 498504"/>
                  <a:gd name="connsiteY32" fmla="*/ 234789 h 308020"/>
                  <a:gd name="connsiteX33" fmla="*/ 187 w 498504"/>
                  <a:gd name="connsiteY33" fmla="*/ 201276 h 308020"/>
                  <a:gd name="connsiteX34" fmla="*/ 15099 w 498504"/>
                  <a:gd name="connsiteY34" fmla="*/ 165281 h 308020"/>
                  <a:gd name="connsiteX35" fmla="*/ 187 w 498504"/>
                  <a:gd name="connsiteY35" fmla="*/ 129286 h 308020"/>
                  <a:gd name="connsiteX36" fmla="*/ 18827 w 498504"/>
                  <a:gd name="connsiteY36" fmla="*/ 99497 h 308020"/>
                  <a:gd name="connsiteX37" fmla="*/ 12614 w 498504"/>
                  <a:gd name="connsiteY37" fmla="*/ 51090 h 308020"/>
                  <a:gd name="connsiteX38" fmla="*/ 67292 w 498504"/>
                  <a:gd name="connsiteY38" fmla="*/ 25025 h 308020"/>
                  <a:gd name="connsiteX39" fmla="*/ 194046 w 498504"/>
                  <a:gd name="connsiteY39" fmla="*/ 25025 h 308020"/>
                  <a:gd name="connsiteX40" fmla="*/ 267364 w 498504"/>
                  <a:gd name="connsiteY40" fmla="*/ 201 h 30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98504" h="308020">
                    <a:moveTo>
                      <a:pt x="266124" y="16402"/>
                    </a:moveTo>
                    <a:cubicBezTo>
                      <a:pt x="247487" y="15161"/>
                      <a:pt x="213941" y="35011"/>
                      <a:pt x="202759" y="41214"/>
                    </a:cubicBezTo>
                    <a:cubicBezTo>
                      <a:pt x="200274" y="42454"/>
                      <a:pt x="199031" y="42454"/>
                      <a:pt x="197789" y="42454"/>
                    </a:cubicBezTo>
                    <a:lnTo>
                      <a:pt x="67330" y="42454"/>
                    </a:lnTo>
                    <a:cubicBezTo>
                      <a:pt x="52421" y="42454"/>
                      <a:pt x="33784" y="48657"/>
                      <a:pt x="27572" y="59823"/>
                    </a:cubicBezTo>
                    <a:cubicBezTo>
                      <a:pt x="21359" y="69747"/>
                      <a:pt x="30057" y="84634"/>
                      <a:pt x="37511" y="97040"/>
                    </a:cubicBezTo>
                    <a:cubicBezTo>
                      <a:pt x="38754" y="98281"/>
                      <a:pt x="38754" y="100762"/>
                      <a:pt x="38754" y="103243"/>
                    </a:cubicBezTo>
                    <a:cubicBezTo>
                      <a:pt x="37511" y="105724"/>
                      <a:pt x="36269" y="106965"/>
                      <a:pt x="33784" y="108206"/>
                    </a:cubicBezTo>
                    <a:cubicBezTo>
                      <a:pt x="33784" y="108206"/>
                      <a:pt x="18874" y="118130"/>
                      <a:pt x="18874" y="131777"/>
                    </a:cubicBezTo>
                    <a:cubicBezTo>
                      <a:pt x="17632" y="140461"/>
                      <a:pt x="22602" y="149145"/>
                      <a:pt x="33784" y="157829"/>
                    </a:cubicBezTo>
                    <a:cubicBezTo>
                      <a:pt x="35026" y="160310"/>
                      <a:pt x="36269" y="162791"/>
                      <a:pt x="36269" y="165273"/>
                    </a:cubicBezTo>
                    <a:cubicBezTo>
                      <a:pt x="36269" y="167754"/>
                      <a:pt x="35026" y="170235"/>
                      <a:pt x="33784" y="171476"/>
                    </a:cubicBezTo>
                    <a:cubicBezTo>
                      <a:pt x="33784" y="171476"/>
                      <a:pt x="17632" y="185122"/>
                      <a:pt x="17632" y="201250"/>
                    </a:cubicBezTo>
                    <a:cubicBezTo>
                      <a:pt x="16390" y="209934"/>
                      <a:pt x="21359" y="219858"/>
                      <a:pt x="31299" y="227302"/>
                    </a:cubicBezTo>
                    <a:cubicBezTo>
                      <a:pt x="33784" y="229783"/>
                      <a:pt x="33784" y="232264"/>
                      <a:pt x="33784" y="234746"/>
                    </a:cubicBezTo>
                    <a:cubicBezTo>
                      <a:pt x="33784" y="237227"/>
                      <a:pt x="33784" y="239708"/>
                      <a:pt x="32542" y="242189"/>
                    </a:cubicBezTo>
                    <a:cubicBezTo>
                      <a:pt x="31299" y="242189"/>
                      <a:pt x="20117" y="250873"/>
                      <a:pt x="21359" y="264520"/>
                    </a:cubicBezTo>
                    <a:cubicBezTo>
                      <a:pt x="22602" y="275685"/>
                      <a:pt x="35026" y="284369"/>
                      <a:pt x="46209" y="290572"/>
                    </a:cubicBezTo>
                    <a:lnTo>
                      <a:pt x="482312" y="290572"/>
                    </a:lnTo>
                    <a:lnTo>
                      <a:pt x="482312" y="90837"/>
                    </a:lnTo>
                    <a:lnTo>
                      <a:pt x="374218" y="90837"/>
                    </a:lnTo>
                    <a:cubicBezTo>
                      <a:pt x="372976" y="90837"/>
                      <a:pt x="370491" y="89597"/>
                      <a:pt x="369248" y="88356"/>
                    </a:cubicBezTo>
                    <a:cubicBezTo>
                      <a:pt x="338187" y="62304"/>
                      <a:pt x="282276" y="18883"/>
                      <a:pt x="266124" y="16402"/>
                    </a:cubicBezTo>
                    <a:close/>
                    <a:moveTo>
                      <a:pt x="267364" y="201"/>
                    </a:moveTo>
                    <a:cubicBezTo>
                      <a:pt x="292218" y="2683"/>
                      <a:pt x="359323" y="57296"/>
                      <a:pt x="377963" y="73432"/>
                    </a:cubicBezTo>
                    <a:lnTo>
                      <a:pt x="491048" y="73432"/>
                    </a:lnTo>
                    <a:cubicBezTo>
                      <a:pt x="496019" y="73432"/>
                      <a:pt x="498504" y="77156"/>
                      <a:pt x="498504" y="80879"/>
                    </a:cubicBezTo>
                    <a:lnTo>
                      <a:pt x="498504" y="300573"/>
                    </a:lnTo>
                    <a:cubicBezTo>
                      <a:pt x="498504" y="304296"/>
                      <a:pt x="496019" y="308020"/>
                      <a:pt x="491048" y="308020"/>
                    </a:cubicBezTo>
                    <a:lnTo>
                      <a:pt x="43681" y="308020"/>
                    </a:lnTo>
                    <a:cubicBezTo>
                      <a:pt x="41196" y="308020"/>
                      <a:pt x="39953" y="308020"/>
                      <a:pt x="38710" y="308020"/>
                    </a:cubicBezTo>
                    <a:cubicBezTo>
                      <a:pt x="17585" y="295608"/>
                      <a:pt x="6400" y="281955"/>
                      <a:pt x="3915" y="265819"/>
                    </a:cubicBezTo>
                    <a:cubicBezTo>
                      <a:pt x="2672" y="253407"/>
                      <a:pt x="7643" y="242236"/>
                      <a:pt x="13857" y="234789"/>
                    </a:cubicBezTo>
                    <a:cubicBezTo>
                      <a:pt x="3915" y="224859"/>
                      <a:pt x="-1056" y="213688"/>
                      <a:pt x="187" y="201276"/>
                    </a:cubicBezTo>
                    <a:cubicBezTo>
                      <a:pt x="187" y="185141"/>
                      <a:pt x="8886" y="172729"/>
                      <a:pt x="15099" y="165281"/>
                    </a:cubicBezTo>
                    <a:cubicBezTo>
                      <a:pt x="3915" y="154110"/>
                      <a:pt x="187" y="141698"/>
                      <a:pt x="187" y="129286"/>
                    </a:cubicBezTo>
                    <a:cubicBezTo>
                      <a:pt x="2672" y="115633"/>
                      <a:pt x="11371" y="105703"/>
                      <a:pt x="18827" y="99497"/>
                    </a:cubicBezTo>
                    <a:cubicBezTo>
                      <a:pt x="7643" y="80879"/>
                      <a:pt x="5158" y="64744"/>
                      <a:pt x="12614" y="51090"/>
                    </a:cubicBezTo>
                    <a:cubicBezTo>
                      <a:pt x="22555" y="32472"/>
                      <a:pt x="47409" y="25025"/>
                      <a:pt x="67292" y="25025"/>
                    </a:cubicBezTo>
                    <a:lnTo>
                      <a:pt x="194046" y="25025"/>
                    </a:lnTo>
                    <a:cubicBezTo>
                      <a:pt x="205230" y="18819"/>
                      <a:pt x="242511" y="-2281"/>
                      <a:pt x="267364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96DFB0F-8063-DA44-9050-247810D72C70}"/>
                  </a:ext>
                </a:extLst>
              </p:cNvPr>
              <p:cNvSpPr/>
              <p:nvPr/>
            </p:nvSpPr>
            <p:spPr>
              <a:xfrm>
                <a:off x="12557584" y="10307563"/>
                <a:ext cx="38620" cy="179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145">
                    <a:moveTo>
                      <a:pt x="7" y="145"/>
                    </a:moveTo>
                    <a:cubicBezTo>
                      <a:pt x="5" y="145"/>
                      <a:pt x="3" y="145"/>
                      <a:pt x="2" y="143"/>
                    </a:cubicBezTo>
                    <a:cubicBezTo>
                      <a:pt x="-1" y="140"/>
                      <a:pt x="-1" y="136"/>
                      <a:pt x="2" y="133"/>
                    </a:cubicBezTo>
                    <a:cubicBezTo>
                      <a:pt x="6" y="130"/>
                      <a:pt x="14" y="120"/>
                      <a:pt x="13" y="111"/>
                    </a:cubicBezTo>
                    <a:cubicBezTo>
                      <a:pt x="12" y="106"/>
                      <a:pt x="9" y="101"/>
                      <a:pt x="3" y="97"/>
                    </a:cubicBezTo>
                    <a:cubicBezTo>
                      <a:pt x="1" y="96"/>
                      <a:pt x="0" y="94"/>
                      <a:pt x="0" y="92"/>
                    </a:cubicBezTo>
                    <a:cubicBezTo>
                      <a:pt x="-1" y="90"/>
                      <a:pt x="1" y="87"/>
                      <a:pt x="2" y="86"/>
                    </a:cubicBezTo>
                    <a:cubicBezTo>
                      <a:pt x="6" y="83"/>
                      <a:pt x="16" y="72"/>
                      <a:pt x="15" y="62"/>
                    </a:cubicBezTo>
                    <a:cubicBezTo>
                      <a:pt x="15" y="56"/>
                      <a:pt x="12" y="51"/>
                      <a:pt x="5" y="46"/>
                    </a:cubicBezTo>
                    <a:cubicBezTo>
                      <a:pt x="3" y="45"/>
                      <a:pt x="2" y="42"/>
                      <a:pt x="2" y="40"/>
                    </a:cubicBezTo>
                    <a:cubicBezTo>
                      <a:pt x="2" y="38"/>
                      <a:pt x="3" y="36"/>
                      <a:pt x="5" y="35"/>
                    </a:cubicBezTo>
                    <a:cubicBezTo>
                      <a:pt x="6" y="34"/>
                      <a:pt x="23" y="22"/>
                      <a:pt x="16" y="11"/>
                    </a:cubicBezTo>
                    <a:cubicBezTo>
                      <a:pt x="14" y="8"/>
                      <a:pt x="15" y="3"/>
                      <a:pt x="19" y="1"/>
                    </a:cubicBezTo>
                    <a:cubicBezTo>
                      <a:pt x="22" y="0"/>
                      <a:pt x="26" y="0"/>
                      <a:pt x="28" y="4"/>
                    </a:cubicBezTo>
                    <a:cubicBezTo>
                      <a:pt x="37" y="18"/>
                      <a:pt x="29" y="32"/>
                      <a:pt x="20" y="41"/>
                    </a:cubicBezTo>
                    <a:cubicBezTo>
                      <a:pt x="26" y="46"/>
                      <a:pt x="29" y="53"/>
                      <a:pt x="30" y="61"/>
                    </a:cubicBezTo>
                    <a:cubicBezTo>
                      <a:pt x="30" y="73"/>
                      <a:pt x="23" y="84"/>
                      <a:pt x="17" y="91"/>
                    </a:cubicBezTo>
                    <a:cubicBezTo>
                      <a:pt x="23" y="96"/>
                      <a:pt x="26" y="103"/>
                      <a:pt x="27" y="110"/>
                    </a:cubicBezTo>
                    <a:cubicBezTo>
                      <a:pt x="28" y="128"/>
                      <a:pt x="12" y="143"/>
                      <a:pt x="12" y="143"/>
                    </a:cubicBezTo>
                    <a:cubicBezTo>
                      <a:pt x="10" y="145"/>
                      <a:pt x="9" y="145"/>
                      <a:pt x="7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334600ED-A73D-B547-81EC-C55617176C29}"/>
                  </a:ext>
                </a:extLst>
              </p:cNvPr>
              <p:cNvSpPr/>
              <p:nvPr/>
            </p:nvSpPr>
            <p:spPr>
              <a:xfrm>
                <a:off x="12445463" y="10064548"/>
                <a:ext cx="203064" cy="406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" h="327">
                    <a:moveTo>
                      <a:pt x="2" y="327"/>
                    </a:moveTo>
                    <a:cubicBezTo>
                      <a:pt x="-2" y="325"/>
                      <a:pt x="3" y="276"/>
                      <a:pt x="3" y="276"/>
                    </a:cubicBezTo>
                    <a:lnTo>
                      <a:pt x="123" y="12"/>
                    </a:lnTo>
                    <a:cubicBezTo>
                      <a:pt x="128" y="2"/>
                      <a:pt x="141" y="-3"/>
                      <a:pt x="152" y="2"/>
                    </a:cubicBezTo>
                    <a:cubicBezTo>
                      <a:pt x="162" y="7"/>
                      <a:pt x="167" y="20"/>
                      <a:pt x="162" y="30"/>
                    </a:cubicBezTo>
                    <a:lnTo>
                      <a:pt x="43" y="291"/>
                    </a:lnTo>
                    <a:cubicBezTo>
                      <a:pt x="43" y="291"/>
                      <a:pt x="7" y="330"/>
                      <a:pt x="2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F05FC30E-6E25-1B47-B298-91D07BD5E3E6}"/>
                  </a:ext>
                </a:extLst>
              </p:cNvPr>
              <p:cNvSpPr/>
              <p:nvPr/>
            </p:nvSpPr>
            <p:spPr>
              <a:xfrm>
                <a:off x="12499028" y="10200387"/>
                <a:ext cx="129562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102">
                    <a:moveTo>
                      <a:pt x="105" y="68"/>
                    </a:moveTo>
                    <a:lnTo>
                      <a:pt x="90" y="80"/>
                    </a:lnTo>
                    <a:cubicBezTo>
                      <a:pt x="32" y="130"/>
                      <a:pt x="0" y="78"/>
                      <a:pt x="0" y="78"/>
                    </a:cubicBezTo>
                    <a:lnTo>
                      <a:pt x="73" y="1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D1AAE375-FAE5-1E4B-AFCD-DE62ECE19A31}"/>
                  </a:ext>
                </a:extLst>
              </p:cNvPr>
              <p:cNvSpPr/>
              <p:nvPr/>
            </p:nvSpPr>
            <p:spPr>
              <a:xfrm>
                <a:off x="12490308" y="10191663"/>
                <a:ext cx="179394" cy="143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" h="116">
                    <a:moveTo>
                      <a:pt x="49" y="116"/>
                    </a:moveTo>
                    <a:cubicBezTo>
                      <a:pt x="46" y="116"/>
                      <a:pt x="44" y="116"/>
                      <a:pt x="41" y="115"/>
                    </a:cubicBezTo>
                    <a:cubicBezTo>
                      <a:pt x="15" y="111"/>
                      <a:pt x="1" y="90"/>
                      <a:pt x="1" y="89"/>
                    </a:cubicBezTo>
                    <a:cubicBezTo>
                      <a:pt x="-1" y="86"/>
                      <a:pt x="0" y="82"/>
                      <a:pt x="2" y="80"/>
                    </a:cubicBezTo>
                    <a:lnTo>
                      <a:pt x="75" y="11"/>
                    </a:lnTo>
                    <a:lnTo>
                      <a:pt x="76" y="11"/>
                    </a:lnTo>
                    <a:lnTo>
                      <a:pt x="94" y="1"/>
                    </a:lnTo>
                    <a:cubicBezTo>
                      <a:pt x="97" y="-1"/>
                      <a:pt x="102" y="0"/>
                      <a:pt x="104" y="3"/>
                    </a:cubicBezTo>
                    <a:cubicBezTo>
                      <a:pt x="105" y="7"/>
                      <a:pt x="104" y="11"/>
                      <a:pt x="101" y="13"/>
                    </a:cubicBezTo>
                    <a:lnTo>
                      <a:pt x="84" y="22"/>
                    </a:lnTo>
                    <a:lnTo>
                      <a:pt x="16" y="86"/>
                    </a:lnTo>
                    <a:cubicBezTo>
                      <a:pt x="21" y="91"/>
                      <a:pt x="30" y="99"/>
                      <a:pt x="43" y="102"/>
                    </a:cubicBezTo>
                    <a:cubicBezTo>
                      <a:pt x="58" y="103"/>
                      <a:pt x="75" y="97"/>
                      <a:pt x="93" y="81"/>
                    </a:cubicBezTo>
                    <a:lnTo>
                      <a:pt x="107" y="69"/>
                    </a:lnTo>
                    <a:cubicBezTo>
                      <a:pt x="109" y="68"/>
                      <a:pt x="111" y="67"/>
                      <a:pt x="114" y="68"/>
                    </a:cubicBezTo>
                    <a:cubicBezTo>
                      <a:pt x="115" y="68"/>
                      <a:pt x="117" y="70"/>
                      <a:pt x="118" y="72"/>
                    </a:cubicBezTo>
                    <a:cubicBezTo>
                      <a:pt x="118" y="72"/>
                      <a:pt x="127" y="90"/>
                      <a:pt x="143" y="103"/>
                    </a:cubicBezTo>
                    <a:cubicBezTo>
                      <a:pt x="146" y="106"/>
                      <a:pt x="146" y="110"/>
                      <a:pt x="143" y="113"/>
                    </a:cubicBezTo>
                    <a:cubicBezTo>
                      <a:pt x="141" y="116"/>
                      <a:pt x="137" y="117"/>
                      <a:pt x="134" y="114"/>
                    </a:cubicBezTo>
                    <a:cubicBezTo>
                      <a:pt x="122" y="104"/>
                      <a:pt x="114" y="93"/>
                      <a:pt x="110" y="86"/>
                    </a:cubicBezTo>
                    <a:lnTo>
                      <a:pt x="102" y="92"/>
                    </a:lnTo>
                    <a:cubicBezTo>
                      <a:pt x="84" y="108"/>
                      <a:pt x="66" y="116"/>
                      <a:pt x="49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33421437-CCD9-344F-A5A0-9152D10F99BB}"/>
                  </a:ext>
                </a:extLst>
              </p:cNvPr>
              <p:cNvSpPr/>
              <p:nvPr/>
            </p:nvSpPr>
            <p:spPr>
              <a:xfrm>
                <a:off x="12025631" y="12728986"/>
                <a:ext cx="625387" cy="234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3" h="189">
                    <a:moveTo>
                      <a:pt x="196" y="0"/>
                    </a:moveTo>
                    <a:cubicBezTo>
                      <a:pt x="196" y="0"/>
                      <a:pt x="194" y="18"/>
                      <a:pt x="108" y="38"/>
                    </a:cubicBezTo>
                    <a:cubicBezTo>
                      <a:pt x="-17" y="67"/>
                      <a:pt x="1" y="189"/>
                      <a:pt x="1" y="189"/>
                    </a:cubicBezTo>
                    <a:lnTo>
                      <a:pt x="479" y="189"/>
                    </a:lnTo>
                    <a:lnTo>
                      <a:pt x="503" y="93"/>
                    </a:lnTo>
                    <a:cubicBezTo>
                      <a:pt x="341" y="111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66A175BE-D935-9640-B34E-7989FCB9EE44}"/>
                  </a:ext>
                </a:extLst>
              </p:cNvPr>
              <p:cNvSpPr/>
              <p:nvPr/>
            </p:nvSpPr>
            <p:spPr>
              <a:xfrm>
                <a:off x="12018343" y="12720573"/>
                <a:ext cx="641393" cy="251428"/>
              </a:xfrm>
              <a:custGeom>
                <a:avLst/>
                <a:gdLst>
                  <a:gd name="connsiteX0" fmla="*/ 252222 w 641393"/>
                  <a:gd name="connsiteY0" fmla="*/ 20876 h 251428"/>
                  <a:gd name="connsiteX1" fmla="*/ 142818 w 641393"/>
                  <a:gd name="connsiteY1" fmla="*/ 63001 h 251428"/>
                  <a:gd name="connsiteX2" fmla="*/ 16009 w 641393"/>
                  <a:gd name="connsiteY2" fmla="*/ 233981 h 251428"/>
                  <a:gd name="connsiteX3" fmla="*/ 595353 w 641393"/>
                  <a:gd name="connsiteY3" fmla="*/ 233981 h 251428"/>
                  <a:gd name="connsiteX4" fmla="*/ 620218 w 641393"/>
                  <a:gd name="connsiteY4" fmla="*/ 133623 h 251428"/>
                  <a:gd name="connsiteX5" fmla="*/ 252222 w 641393"/>
                  <a:gd name="connsiteY5" fmla="*/ 20876 h 251428"/>
                  <a:gd name="connsiteX6" fmla="*/ 248486 w 641393"/>
                  <a:gd name="connsiteY6" fmla="*/ 930 h 251428"/>
                  <a:gd name="connsiteX7" fmla="*/ 257189 w 641393"/>
                  <a:gd name="connsiteY7" fmla="*/ 930 h 251428"/>
                  <a:gd name="connsiteX8" fmla="*/ 631446 w 641393"/>
                  <a:gd name="connsiteY8" fmla="*/ 115018 h 251428"/>
                  <a:gd name="connsiteX9" fmla="*/ 638906 w 641393"/>
                  <a:gd name="connsiteY9" fmla="*/ 118739 h 251428"/>
                  <a:gd name="connsiteX10" fmla="*/ 641393 w 641393"/>
                  <a:gd name="connsiteY10" fmla="*/ 126179 h 251428"/>
                  <a:gd name="connsiteX11" fmla="*/ 611552 w 641393"/>
                  <a:gd name="connsiteY11" fmla="*/ 245228 h 251428"/>
                  <a:gd name="connsiteX12" fmla="*/ 602848 w 641393"/>
                  <a:gd name="connsiteY12" fmla="*/ 251428 h 251428"/>
                  <a:gd name="connsiteX13" fmla="*/ 8514 w 641393"/>
                  <a:gd name="connsiteY13" fmla="*/ 251428 h 251428"/>
                  <a:gd name="connsiteX14" fmla="*/ 1053 w 641393"/>
                  <a:gd name="connsiteY14" fmla="*/ 243987 h 251428"/>
                  <a:gd name="connsiteX15" fmla="*/ 140312 w 641393"/>
                  <a:gd name="connsiteY15" fmla="*/ 46813 h 251428"/>
                  <a:gd name="connsiteX16" fmla="*/ 243512 w 641393"/>
                  <a:gd name="connsiteY16" fmla="*/ 5890 h 251428"/>
                  <a:gd name="connsiteX17" fmla="*/ 248486 w 641393"/>
                  <a:gd name="connsiteY17" fmla="*/ 930 h 25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393" h="251428">
                    <a:moveTo>
                      <a:pt x="252222" y="20876"/>
                    </a:moveTo>
                    <a:cubicBezTo>
                      <a:pt x="242277" y="32027"/>
                      <a:pt x="213682" y="48134"/>
                      <a:pt x="142818" y="63001"/>
                    </a:cubicBezTo>
                    <a:cubicBezTo>
                      <a:pt x="14766" y="92737"/>
                      <a:pt x="13523" y="204245"/>
                      <a:pt x="16009" y="233981"/>
                    </a:cubicBezTo>
                    <a:lnTo>
                      <a:pt x="595353" y="233981"/>
                    </a:lnTo>
                    <a:lnTo>
                      <a:pt x="620218" y="133623"/>
                    </a:lnTo>
                    <a:cubicBezTo>
                      <a:pt x="442436" y="147252"/>
                      <a:pt x="288276" y="46895"/>
                      <a:pt x="252222" y="20876"/>
                    </a:cubicBezTo>
                    <a:close/>
                    <a:moveTo>
                      <a:pt x="248486" y="930"/>
                    </a:moveTo>
                    <a:cubicBezTo>
                      <a:pt x="250972" y="-310"/>
                      <a:pt x="254702" y="-310"/>
                      <a:pt x="257189" y="930"/>
                    </a:cubicBezTo>
                    <a:cubicBezTo>
                      <a:pt x="258433" y="3410"/>
                      <a:pt x="434992" y="136100"/>
                      <a:pt x="631446" y="115018"/>
                    </a:cubicBezTo>
                    <a:cubicBezTo>
                      <a:pt x="633933" y="113778"/>
                      <a:pt x="636419" y="116258"/>
                      <a:pt x="638906" y="118739"/>
                    </a:cubicBezTo>
                    <a:cubicBezTo>
                      <a:pt x="641393" y="119979"/>
                      <a:pt x="641393" y="122459"/>
                      <a:pt x="641393" y="126179"/>
                    </a:cubicBezTo>
                    <a:lnTo>
                      <a:pt x="611552" y="245228"/>
                    </a:lnTo>
                    <a:cubicBezTo>
                      <a:pt x="611552" y="248948"/>
                      <a:pt x="607822" y="251428"/>
                      <a:pt x="602848" y="251428"/>
                    </a:cubicBezTo>
                    <a:lnTo>
                      <a:pt x="8514" y="251428"/>
                    </a:lnTo>
                    <a:cubicBezTo>
                      <a:pt x="4784" y="251428"/>
                      <a:pt x="1053" y="247708"/>
                      <a:pt x="1053" y="243987"/>
                    </a:cubicBezTo>
                    <a:cubicBezTo>
                      <a:pt x="1053" y="241507"/>
                      <a:pt x="-21327" y="84016"/>
                      <a:pt x="140312" y="46813"/>
                    </a:cubicBezTo>
                    <a:cubicBezTo>
                      <a:pt x="229835" y="26972"/>
                      <a:pt x="242269" y="7131"/>
                      <a:pt x="243512" y="5890"/>
                    </a:cubicBezTo>
                    <a:cubicBezTo>
                      <a:pt x="243512" y="3410"/>
                      <a:pt x="245999" y="930"/>
                      <a:pt x="248486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4D90B444-9935-1A48-993D-0D58ADDA441F}"/>
                  </a:ext>
                </a:extLst>
              </p:cNvPr>
              <p:cNvSpPr/>
              <p:nvPr/>
            </p:nvSpPr>
            <p:spPr>
              <a:xfrm>
                <a:off x="12268560" y="10870858"/>
                <a:ext cx="2101651" cy="19752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8" h="1586">
                    <a:moveTo>
                      <a:pt x="1685" y="306"/>
                    </a:moveTo>
                    <a:cubicBezTo>
                      <a:pt x="1675" y="246"/>
                      <a:pt x="1669" y="178"/>
                      <a:pt x="1669" y="178"/>
                    </a:cubicBezTo>
                    <a:lnTo>
                      <a:pt x="1135" y="0"/>
                    </a:lnTo>
                    <a:lnTo>
                      <a:pt x="1088" y="72"/>
                    </a:lnTo>
                    <a:cubicBezTo>
                      <a:pt x="1088" y="72"/>
                      <a:pt x="503" y="110"/>
                      <a:pt x="306" y="213"/>
                    </a:cubicBezTo>
                    <a:cubicBezTo>
                      <a:pt x="182" y="278"/>
                      <a:pt x="126" y="590"/>
                      <a:pt x="91" y="894"/>
                    </a:cubicBezTo>
                    <a:cubicBezTo>
                      <a:pt x="58" y="1189"/>
                      <a:pt x="0" y="1491"/>
                      <a:pt x="0" y="1491"/>
                    </a:cubicBezTo>
                    <a:cubicBezTo>
                      <a:pt x="0" y="1491"/>
                      <a:pt x="145" y="1602"/>
                      <a:pt x="307" y="1584"/>
                    </a:cubicBezTo>
                    <a:lnTo>
                      <a:pt x="552" y="578"/>
                    </a:lnTo>
                    <a:lnTo>
                      <a:pt x="1459" y="578"/>
                    </a:lnTo>
                    <a:cubicBezTo>
                      <a:pt x="1600" y="578"/>
                      <a:pt x="1707" y="445"/>
                      <a:pt x="1685" y="30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C545F716-DBFC-744E-A08B-2C76F482AB24}"/>
                  </a:ext>
                </a:extLst>
              </p:cNvPr>
              <p:cNvSpPr/>
              <p:nvPr/>
            </p:nvSpPr>
            <p:spPr>
              <a:xfrm>
                <a:off x="12260598" y="10861669"/>
                <a:ext cx="2118271" cy="1993187"/>
              </a:xfrm>
              <a:custGeom>
                <a:avLst/>
                <a:gdLst>
                  <a:gd name="connsiteX0" fmla="*/ 1424832 w 2118271"/>
                  <a:gd name="connsiteY0" fmla="*/ 19159 h 1993187"/>
                  <a:gd name="connsiteX1" fmla="*/ 1370050 w 2118271"/>
                  <a:gd name="connsiteY1" fmla="*/ 103849 h 1993187"/>
                  <a:gd name="connsiteX2" fmla="*/ 1362580 w 2118271"/>
                  <a:gd name="connsiteY2" fmla="*/ 108830 h 1993187"/>
                  <a:gd name="connsiteX3" fmla="*/ 393933 w 2118271"/>
                  <a:gd name="connsiteY3" fmla="*/ 281946 h 1993187"/>
                  <a:gd name="connsiteX4" fmla="*/ 129983 w 2118271"/>
                  <a:gd name="connsiteY4" fmla="*/ 1123861 h 1993187"/>
                  <a:gd name="connsiteX5" fmla="*/ 17929 w 2118271"/>
                  <a:gd name="connsiteY5" fmla="*/ 1862404 h 1993187"/>
                  <a:gd name="connsiteX6" fmla="*/ 382728 w 2118271"/>
                  <a:gd name="connsiteY6" fmla="*/ 1974494 h 1993187"/>
                  <a:gd name="connsiteX7" fmla="*/ 687764 w 2118271"/>
                  <a:gd name="connsiteY7" fmla="*/ 727812 h 1993187"/>
                  <a:gd name="connsiteX8" fmla="*/ 695235 w 2118271"/>
                  <a:gd name="connsiteY8" fmla="*/ 721585 h 1993187"/>
                  <a:gd name="connsiteX9" fmla="*/ 1824492 w 2118271"/>
                  <a:gd name="connsiteY9" fmla="*/ 721585 h 1993187"/>
                  <a:gd name="connsiteX10" fmla="*/ 2031170 w 2118271"/>
                  <a:gd name="connsiteY10" fmla="*/ 624441 h 1993187"/>
                  <a:gd name="connsiteX11" fmla="*/ 2097158 w 2118271"/>
                  <a:gd name="connsiteY11" fmla="*/ 391544 h 1993187"/>
                  <a:gd name="connsiteX12" fmla="*/ 2078482 w 2118271"/>
                  <a:gd name="connsiteY12" fmla="*/ 237110 h 1993187"/>
                  <a:gd name="connsiteX13" fmla="*/ 1423591 w 2118271"/>
                  <a:gd name="connsiteY13" fmla="*/ 466 h 1993187"/>
                  <a:gd name="connsiteX14" fmla="*/ 2088453 w 2118271"/>
                  <a:gd name="connsiteY14" fmla="*/ 223402 h 1993187"/>
                  <a:gd name="connsiteX15" fmla="*/ 2094678 w 2118271"/>
                  <a:gd name="connsiteY15" fmla="*/ 229629 h 1993187"/>
                  <a:gd name="connsiteX16" fmla="*/ 2114599 w 2118271"/>
                  <a:gd name="connsiteY16" fmla="*/ 389047 h 1993187"/>
                  <a:gd name="connsiteX17" fmla="*/ 2044876 w 2118271"/>
                  <a:gd name="connsiteY17" fmla="*/ 634400 h 1993187"/>
                  <a:gd name="connsiteX18" fmla="*/ 1824500 w 2118271"/>
                  <a:gd name="connsiteY18" fmla="*/ 737773 h 1993187"/>
                  <a:gd name="connsiteX19" fmla="*/ 702702 w 2118271"/>
                  <a:gd name="connsiteY19" fmla="*/ 737773 h 1993187"/>
                  <a:gd name="connsiteX20" fmla="*/ 398907 w 2118271"/>
                  <a:gd name="connsiteY20" fmla="*/ 1984469 h 1993187"/>
                  <a:gd name="connsiteX21" fmla="*/ 390192 w 2118271"/>
                  <a:gd name="connsiteY21" fmla="*/ 1990696 h 1993187"/>
                  <a:gd name="connsiteX22" fmla="*/ 345369 w 2118271"/>
                  <a:gd name="connsiteY22" fmla="*/ 1993187 h 1993187"/>
                  <a:gd name="connsiteX23" fmla="*/ 2978 w 2118271"/>
                  <a:gd name="connsiteY23" fmla="*/ 1872378 h 1993187"/>
                  <a:gd name="connsiteX24" fmla="*/ 488 w 2118271"/>
                  <a:gd name="connsiteY24" fmla="*/ 1864906 h 1993187"/>
                  <a:gd name="connsiteX25" fmla="*/ 112543 w 2118271"/>
                  <a:gd name="connsiteY25" fmla="*/ 1121371 h 1993187"/>
                  <a:gd name="connsiteX26" fmla="*/ 385211 w 2118271"/>
                  <a:gd name="connsiteY26" fmla="*/ 266992 h 1993187"/>
                  <a:gd name="connsiteX27" fmla="*/ 1357603 w 2118271"/>
                  <a:gd name="connsiteY27" fmla="*/ 90138 h 1993187"/>
                  <a:gd name="connsiteX28" fmla="*/ 1413630 w 2118271"/>
                  <a:gd name="connsiteY28" fmla="*/ 4202 h 1993187"/>
                  <a:gd name="connsiteX29" fmla="*/ 1423591 w 2118271"/>
                  <a:gd name="connsiteY29" fmla="*/ 466 h 1993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18271" h="1993187">
                    <a:moveTo>
                      <a:pt x="1424832" y="19159"/>
                    </a:moveTo>
                    <a:lnTo>
                      <a:pt x="1370050" y="103849"/>
                    </a:lnTo>
                    <a:cubicBezTo>
                      <a:pt x="1368805" y="106340"/>
                      <a:pt x="1366315" y="108830"/>
                      <a:pt x="1362580" y="108830"/>
                    </a:cubicBezTo>
                    <a:cubicBezTo>
                      <a:pt x="1355110" y="108830"/>
                      <a:pt x="634227" y="157402"/>
                      <a:pt x="393933" y="281946"/>
                    </a:cubicBezTo>
                    <a:cubicBezTo>
                      <a:pt x="234567" y="365390"/>
                      <a:pt x="167335" y="802538"/>
                      <a:pt x="129983" y="1123861"/>
                    </a:cubicBezTo>
                    <a:cubicBezTo>
                      <a:pt x="91387" y="1462619"/>
                      <a:pt x="26644" y="1815078"/>
                      <a:pt x="17929" y="1862404"/>
                    </a:cubicBezTo>
                    <a:cubicBezTo>
                      <a:pt x="45320" y="1882331"/>
                      <a:pt x="205931" y="1990684"/>
                      <a:pt x="382728" y="1974494"/>
                    </a:cubicBezTo>
                    <a:lnTo>
                      <a:pt x="687764" y="727812"/>
                    </a:lnTo>
                    <a:cubicBezTo>
                      <a:pt x="687764" y="724076"/>
                      <a:pt x="691500" y="721585"/>
                      <a:pt x="695235" y="721585"/>
                    </a:cubicBezTo>
                    <a:lnTo>
                      <a:pt x="1824492" y="721585"/>
                    </a:lnTo>
                    <a:cubicBezTo>
                      <a:pt x="1902930" y="721585"/>
                      <a:pt x="1978878" y="685467"/>
                      <a:pt x="2031170" y="624441"/>
                    </a:cubicBezTo>
                    <a:cubicBezTo>
                      <a:pt x="2085952" y="559678"/>
                      <a:pt x="2110853" y="473743"/>
                      <a:pt x="2097158" y="391544"/>
                    </a:cubicBezTo>
                    <a:cubicBezTo>
                      <a:pt x="2087198" y="328027"/>
                      <a:pt x="2079727" y="258283"/>
                      <a:pt x="2078482" y="237110"/>
                    </a:cubicBezTo>
                    <a:close/>
                    <a:moveTo>
                      <a:pt x="1423591" y="466"/>
                    </a:moveTo>
                    <a:lnTo>
                      <a:pt x="2088453" y="223402"/>
                    </a:lnTo>
                    <a:cubicBezTo>
                      <a:pt x="2092188" y="223402"/>
                      <a:pt x="2094678" y="227138"/>
                      <a:pt x="2094678" y="229629"/>
                    </a:cubicBezTo>
                    <a:cubicBezTo>
                      <a:pt x="2094678" y="230874"/>
                      <a:pt x="2103393" y="315565"/>
                      <a:pt x="2114599" y="389047"/>
                    </a:cubicBezTo>
                    <a:cubicBezTo>
                      <a:pt x="2128294" y="476228"/>
                      <a:pt x="2103393" y="565901"/>
                      <a:pt x="2044876" y="634400"/>
                    </a:cubicBezTo>
                    <a:cubicBezTo>
                      <a:pt x="1987603" y="700409"/>
                      <a:pt x="1907919" y="737773"/>
                      <a:pt x="1824500" y="737773"/>
                    </a:cubicBezTo>
                    <a:lnTo>
                      <a:pt x="702702" y="737773"/>
                    </a:lnTo>
                    <a:lnTo>
                      <a:pt x="398907" y="1984469"/>
                    </a:lnTo>
                    <a:cubicBezTo>
                      <a:pt x="397662" y="1988205"/>
                      <a:pt x="393927" y="1990696"/>
                      <a:pt x="390192" y="1990696"/>
                    </a:cubicBezTo>
                    <a:cubicBezTo>
                      <a:pt x="375251" y="1991941"/>
                      <a:pt x="360310" y="1993187"/>
                      <a:pt x="345369" y="1993187"/>
                    </a:cubicBezTo>
                    <a:cubicBezTo>
                      <a:pt x="161101" y="1993187"/>
                      <a:pt x="9203" y="1878605"/>
                      <a:pt x="2978" y="1872378"/>
                    </a:cubicBezTo>
                    <a:cubicBezTo>
                      <a:pt x="488" y="1871133"/>
                      <a:pt x="-757" y="1868642"/>
                      <a:pt x="488" y="1864906"/>
                    </a:cubicBezTo>
                    <a:cubicBezTo>
                      <a:pt x="488" y="1861169"/>
                      <a:pt x="71456" y="1483798"/>
                      <a:pt x="112543" y="1121371"/>
                    </a:cubicBezTo>
                    <a:cubicBezTo>
                      <a:pt x="152385" y="768909"/>
                      <a:pt x="220864" y="352929"/>
                      <a:pt x="385211" y="266992"/>
                    </a:cubicBezTo>
                    <a:cubicBezTo>
                      <a:pt x="621773" y="143693"/>
                      <a:pt x="1290370" y="95120"/>
                      <a:pt x="1357603" y="90138"/>
                    </a:cubicBezTo>
                    <a:lnTo>
                      <a:pt x="1413630" y="4202"/>
                    </a:lnTo>
                    <a:cubicBezTo>
                      <a:pt x="1416120" y="466"/>
                      <a:pt x="1419856" y="-779"/>
                      <a:pt x="1423591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A97C3322-7B0E-124A-B6B0-916699EA96D3}"/>
                  </a:ext>
                </a:extLst>
              </p:cNvPr>
              <p:cNvSpPr/>
              <p:nvPr/>
            </p:nvSpPr>
            <p:spPr>
              <a:xfrm>
                <a:off x="13059638" y="9668244"/>
                <a:ext cx="1715455" cy="1438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8" h="1155">
                    <a:moveTo>
                      <a:pt x="1207" y="67"/>
                    </a:moveTo>
                    <a:lnTo>
                      <a:pt x="1207" y="41"/>
                    </a:lnTo>
                    <a:cubicBezTo>
                      <a:pt x="1207" y="32"/>
                      <a:pt x="1204" y="24"/>
                      <a:pt x="1199" y="17"/>
                    </a:cubicBezTo>
                    <a:cubicBezTo>
                      <a:pt x="1191" y="7"/>
                      <a:pt x="1179" y="0"/>
                      <a:pt x="1166" y="0"/>
                    </a:cubicBezTo>
                    <a:lnTo>
                      <a:pt x="999" y="0"/>
                    </a:lnTo>
                    <a:cubicBezTo>
                      <a:pt x="991" y="0"/>
                      <a:pt x="984" y="2"/>
                      <a:pt x="977" y="6"/>
                    </a:cubicBezTo>
                    <a:cubicBezTo>
                      <a:pt x="971" y="10"/>
                      <a:pt x="966" y="15"/>
                      <a:pt x="963" y="22"/>
                    </a:cubicBezTo>
                    <a:lnTo>
                      <a:pt x="934" y="86"/>
                    </a:lnTo>
                    <a:cubicBezTo>
                      <a:pt x="933" y="88"/>
                      <a:pt x="931" y="89"/>
                      <a:pt x="928" y="90"/>
                    </a:cubicBezTo>
                    <a:cubicBezTo>
                      <a:pt x="925" y="90"/>
                      <a:pt x="921" y="88"/>
                      <a:pt x="919" y="84"/>
                    </a:cubicBezTo>
                    <a:lnTo>
                      <a:pt x="911" y="36"/>
                    </a:lnTo>
                    <a:cubicBezTo>
                      <a:pt x="910" y="28"/>
                      <a:pt x="907" y="20"/>
                      <a:pt x="901" y="14"/>
                    </a:cubicBezTo>
                    <a:cubicBezTo>
                      <a:pt x="894" y="6"/>
                      <a:pt x="883" y="0"/>
                      <a:pt x="870" y="0"/>
                    </a:cubicBezTo>
                    <a:lnTo>
                      <a:pt x="853" y="0"/>
                    </a:lnTo>
                    <a:cubicBezTo>
                      <a:pt x="840" y="0"/>
                      <a:pt x="829" y="6"/>
                      <a:pt x="822" y="14"/>
                    </a:cubicBezTo>
                    <a:cubicBezTo>
                      <a:pt x="815" y="22"/>
                      <a:pt x="812" y="31"/>
                      <a:pt x="812" y="41"/>
                    </a:cubicBezTo>
                    <a:lnTo>
                      <a:pt x="812" y="52"/>
                    </a:lnTo>
                    <a:cubicBezTo>
                      <a:pt x="812" y="52"/>
                      <a:pt x="700" y="35"/>
                      <a:pt x="637" y="129"/>
                    </a:cubicBezTo>
                    <a:cubicBezTo>
                      <a:pt x="603" y="180"/>
                      <a:pt x="512" y="309"/>
                      <a:pt x="462" y="418"/>
                    </a:cubicBezTo>
                    <a:lnTo>
                      <a:pt x="0" y="418"/>
                    </a:lnTo>
                    <a:lnTo>
                      <a:pt x="0" y="651"/>
                    </a:lnTo>
                    <a:lnTo>
                      <a:pt x="538" y="651"/>
                    </a:lnTo>
                    <a:cubicBezTo>
                      <a:pt x="538" y="651"/>
                      <a:pt x="518" y="727"/>
                      <a:pt x="494" y="805"/>
                    </a:cubicBezTo>
                    <a:cubicBezTo>
                      <a:pt x="474" y="874"/>
                      <a:pt x="445" y="943"/>
                      <a:pt x="500" y="965"/>
                    </a:cubicBezTo>
                    <a:cubicBezTo>
                      <a:pt x="617" y="1010"/>
                      <a:pt x="1034" y="1143"/>
                      <a:pt x="1034" y="1143"/>
                    </a:cubicBezTo>
                    <a:cubicBezTo>
                      <a:pt x="1034" y="1143"/>
                      <a:pt x="1125" y="1202"/>
                      <a:pt x="1169" y="1058"/>
                    </a:cubicBezTo>
                    <a:cubicBezTo>
                      <a:pt x="1214" y="914"/>
                      <a:pt x="1265" y="717"/>
                      <a:pt x="1360" y="444"/>
                    </a:cubicBezTo>
                    <a:cubicBezTo>
                      <a:pt x="1445" y="199"/>
                      <a:pt x="1207" y="67"/>
                      <a:pt x="1207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6C6415DC-B435-7F40-A22C-17E184EE917D}"/>
                  </a:ext>
                </a:extLst>
              </p:cNvPr>
              <p:cNvSpPr/>
              <p:nvPr/>
            </p:nvSpPr>
            <p:spPr>
              <a:xfrm>
                <a:off x="13050918" y="9659524"/>
                <a:ext cx="1733565" cy="1455596"/>
              </a:xfrm>
              <a:custGeom>
                <a:avLst/>
                <a:gdLst>
                  <a:gd name="connsiteX0" fmla="*/ 1070608 w 1733565"/>
                  <a:gd name="connsiteY0" fmla="*/ 17447 h 1455596"/>
                  <a:gd name="connsiteX1" fmla="*/ 1038241 w 1733565"/>
                  <a:gd name="connsiteY1" fmla="*/ 32389 h 1455596"/>
                  <a:gd name="connsiteX2" fmla="*/ 1027037 w 1733565"/>
                  <a:gd name="connsiteY2" fmla="*/ 59782 h 1455596"/>
                  <a:gd name="connsiteX3" fmla="*/ 1027037 w 1733565"/>
                  <a:gd name="connsiteY3" fmla="*/ 73478 h 1455596"/>
                  <a:gd name="connsiteX4" fmla="*/ 1024548 w 1733565"/>
                  <a:gd name="connsiteY4" fmla="*/ 80949 h 1455596"/>
                  <a:gd name="connsiteX5" fmla="*/ 1018323 w 1733565"/>
                  <a:gd name="connsiteY5" fmla="*/ 83439 h 1455596"/>
                  <a:gd name="connsiteX6" fmla="*/ 807939 w 1733565"/>
                  <a:gd name="connsiteY6" fmla="*/ 175579 h 1455596"/>
                  <a:gd name="connsiteX7" fmla="*/ 786776 w 1733565"/>
                  <a:gd name="connsiteY7" fmla="*/ 207953 h 1455596"/>
                  <a:gd name="connsiteX8" fmla="*/ 591330 w 1733565"/>
                  <a:gd name="connsiteY8" fmla="*/ 532934 h 1455596"/>
                  <a:gd name="connsiteX9" fmla="*/ 583861 w 1733565"/>
                  <a:gd name="connsiteY9" fmla="*/ 537914 h 1455596"/>
                  <a:gd name="connsiteX10" fmla="*/ 17441 w 1733565"/>
                  <a:gd name="connsiteY10" fmla="*/ 537914 h 1455596"/>
                  <a:gd name="connsiteX11" fmla="*/ 17441 w 1733565"/>
                  <a:gd name="connsiteY11" fmla="*/ 809354 h 1455596"/>
                  <a:gd name="connsiteX12" fmla="*/ 678471 w 1733565"/>
                  <a:gd name="connsiteY12" fmla="*/ 809354 h 1455596"/>
                  <a:gd name="connsiteX13" fmla="*/ 685941 w 1733565"/>
                  <a:gd name="connsiteY13" fmla="*/ 813089 h 1455596"/>
                  <a:gd name="connsiteX14" fmla="*/ 687186 w 1733565"/>
                  <a:gd name="connsiteY14" fmla="*/ 820560 h 1455596"/>
                  <a:gd name="connsiteX15" fmla="*/ 632411 w 1733565"/>
                  <a:gd name="connsiteY15" fmla="*/ 1013556 h 1455596"/>
                  <a:gd name="connsiteX16" fmla="*/ 624942 w 1733565"/>
                  <a:gd name="connsiteY16" fmla="*/ 1039704 h 1455596"/>
                  <a:gd name="connsiteX17" fmla="*/ 633656 w 1733565"/>
                  <a:gd name="connsiteY17" fmla="*/ 1201572 h 1455596"/>
                  <a:gd name="connsiteX18" fmla="*/ 1298421 w 1733565"/>
                  <a:gd name="connsiteY18" fmla="*/ 1424452 h 1455596"/>
                  <a:gd name="connsiteX19" fmla="*/ 1300910 w 1733565"/>
                  <a:gd name="connsiteY19" fmla="*/ 1424452 h 1455596"/>
                  <a:gd name="connsiteX20" fmla="*/ 1375603 w 1733565"/>
                  <a:gd name="connsiteY20" fmla="*/ 1433168 h 1455596"/>
                  <a:gd name="connsiteX21" fmla="*/ 1456520 w 1733565"/>
                  <a:gd name="connsiteY21" fmla="*/ 1322350 h 1455596"/>
                  <a:gd name="connsiteX22" fmla="*/ 1507560 w 1733565"/>
                  <a:gd name="connsiteY22" fmla="*/ 1148031 h 1455596"/>
                  <a:gd name="connsiteX23" fmla="*/ 1693047 w 1733565"/>
                  <a:gd name="connsiteY23" fmla="*/ 559082 h 1455596"/>
                  <a:gd name="connsiteX24" fmla="*/ 1507560 w 1733565"/>
                  <a:gd name="connsiteY24" fmla="*/ 99626 h 1455596"/>
                  <a:gd name="connsiteX25" fmla="*/ 1502581 w 1733565"/>
                  <a:gd name="connsiteY25" fmla="*/ 92155 h 1455596"/>
                  <a:gd name="connsiteX26" fmla="*/ 1502581 w 1733565"/>
                  <a:gd name="connsiteY26" fmla="*/ 59782 h 1455596"/>
                  <a:gd name="connsiteX27" fmla="*/ 1493867 w 1733565"/>
                  <a:gd name="connsiteY27" fmla="*/ 34879 h 1455596"/>
                  <a:gd name="connsiteX28" fmla="*/ 1460255 w 1733565"/>
                  <a:gd name="connsiteY28" fmla="*/ 17447 h 1455596"/>
                  <a:gd name="connsiteX29" fmla="*/ 1252360 w 1733565"/>
                  <a:gd name="connsiteY29" fmla="*/ 17447 h 1455596"/>
                  <a:gd name="connsiteX30" fmla="*/ 1229952 w 1733565"/>
                  <a:gd name="connsiteY30" fmla="*/ 23673 h 1455596"/>
                  <a:gd name="connsiteX31" fmla="*/ 1215014 w 1733565"/>
                  <a:gd name="connsiteY31" fmla="*/ 39859 h 1455596"/>
                  <a:gd name="connsiteX32" fmla="*/ 1180157 w 1733565"/>
                  <a:gd name="connsiteY32" fmla="*/ 118303 h 1455596"/>
                  <a:gd name="connsiteX33" fmla="*/ 1166464 w 1733565"/>
                  <a:gd name="connsiteY33" fmla="*/ 129509 h 1455596"/>
                  <a:gd name="connsiteX34" fmla="*/ 1145301 w 1733565"/>
                  <a:gd name="connsiteY34" fmla="*/ 114568 h 1455596"/>
                  <a:gd name="connsiteX35" fmla="*/ 1134097 w 1733565"/>
                  <a:gd name="connsiteY35" fmla="*/ 56046 h 1455596"/>
                  <a:gd name="connsiteX36" fmla="*/ 1124138 w 1733565"/>
                  <a:gd name="connsiteY36" fmla="*/ 32389 h 1455596"/>
                  <a:gd name="connsiteX37" fmla="*/ 1091771 w 1733565"/>
                  <a:gd name="connsiteY37" fmla="*/ 17447 h 1455596"/>
                  <a:gd name="connsiteX38" fmla="*/ 1070611 w 1733565"/>
                  <a:gd name="connsiteY38" fmla="*/ 0 h 1455596"/>
                  <a:gd name="connsiteX39" fmla="*/ 1091774 w 1733565"/>
                  <a:gd name="connsiteY39" fmla="*/ 0 h 1455596"/>
                  <a:gd name="connsiteX40" fmla="*/ 1137836 w 1733565"/>
                  <a:gd name="connsiteY40" fmla="*/ 21168 h 1455596"/>
                  <a:gd name="connsiteX41" fmla="*/ 1151529 w 1733565"/>
                  <a:gd name="connsiteY41" fmla="*/ 53542 h 1455596"/>
                  <a:gd name="connsiteX42" fmla="*/ 1162733 w 1733565"/>
                  <a:gd name="connsiteY42" fmla="*/ 110820 h 1455596"/>
                  <a:gd name="connsiteX43" fmla="*/ 1162733 w 1733565"/>
                  <a:gd name="connsiteY43" fmla="*/ 112065 h 1455596"/>
                  <a:gd name="connsiteX44" fmla="*/ 1198835 w 1733565"/>
                  <a:gd name="connsiteY44" fmla="*/ 32374 h 1455596"/>
                  <a:gd name="connsiteX45" fmla="*/ 1221244 w 1733565"/>
                  <a:gd name="connsiteY45" fmla="*/ 8716 h 1455596"/>
                  <a:gd name="connsiteX46" fmla="*/ 1252366 w 1733565"/>
                  <a:gd name="connsiteY46" fmla="*/ 0 h 1455596"/>
                  <a:gd name="connsiteX47" fmla="*/ 1460264 w 1733565"/>
                  <a:gd name="connsiteY47" fmla="*/ 0 h 1455596"/>
                  <a:gd name="connsiteX48" fmla="*/ 1507570 w 1733565"/>
                  <a:gd name="connsiteY48" fmla="*/ 24903 h 1455596"/>
                  <a:gd name="connsiteX49" fmla="*/ 1520019 w 1733565"/>
                  <a:gd name="connsiteY49" fmla="*/ 59768 h 1455596"/>
                  <a:gd name="connsiteX50" fmla="*/ 1520019 w 1733565"/>
                  <a:gd name="connsiteY50" fmla="*/ 87161 h 1455596"/>
                  <a:gd name="connsiteX51" fmla="*/ 1710488 w 1733565"/>
                  <a:gd name="connsiteY51" fmla="*/ 564059 h 1455596"/>
                  <a:gd name="connsiteX52" fmla="*/ 1524998 w 1733565"/>
                  <a:gd name="connsiteY52" fmla="*/ 1154266 h 1455596"/>
                  <a:gd name="connsiteX53" fmla="*/ 1472713 w 1733565"/>
                  <a:gd name="connsiteY53" fmla="*/ 1328589 h 1455596"/>
                  <a:gd name="connsiteX54" fmla="*/ 1381835 w 1733565"/>
                  <a:gd name="connsiteY54" fmla="*/ 1449370 h 1455596"/>
                  <a:gd name="connsiteX55" fmla="*/ 1348223 w 1733565"/>
                  <a:gd name="connsiteY55" fmla="*/ 1455596 h 1455596"/>
                  <a:gd name="connsiteX56" fmla="*/ 1292203 w 1733565"/>
                  <a:gd name="connsiteY56" fmla="*/ 1440654 h 1455596"/>
                  <a:gd name="connsiteX57" fmla="*/ 627428 w 1733565"/>
                  <a:gd name="connsiteY57" fmla="*/ 1217770 h 1455596"/>
                  <a:gd name="connsiteX58" fmla="*/ 607510 w 1733565"/>
                  <a:gd name="connsiteY58" fmla="*/ 1034731 h 1455596"/>
                  <a:gd name="connsiteX59" fmla="*/ 616224 w 1733565"/>
                  <a:gd name="connsiteY59" fmla="*/ 1009828 h 1455596"/>
                  <a:gd name="connsiteX60" fmla="*/ 667265 w 1733565"/>
                  <a:gd name="connsiteY60" fmla="*/ 826788 h 1455596"/>
                  <a:gd name="connsiteX61" fmla="*/ 8714 w 1733565"/>
                  <a:gd name="connsiteY61" fmla="*/ 826788 h 1455596"/>
                  <a:gd name="connsiteX62" fmla="*/ 0 w 1733565"/>
                  <a:gd name="connsiteY62" fmla="*/ 819318 h 1455596"/>
                  <a:gd name="connsiteX63" fmla="*/ 0 w 1733565"/>
                  <a:gd name="connsiteY63" fmla="*/ 529194 h 1455596"/>
                  <a:gd name="connsiteX64" fmla="*/ 8714 w 1733565"/>
                  <a:gd name="connsiteY64" fmla="*/ 520478 h 1455596"/>
                  <a:gd name="connsiteX65" fmla="*/ 577632 w 1733565"/>
                  <a:gd name="connsiteY65" fmla="*/ 520478 h 1455596"/>
                  <a:gd name="connsiteX66" fmla="*/ 771836 w 1733565"/>
                  <a:gd name="connsiteY66" fmla="*/ 197981 h 1455596"/>
                  <a:gd name="connsiteX67" fmla="*/ 794244 w 1733565"/>
                  <a:gd name="connsiteY67" fmla="*/ 165607 h 1455596"/>
                  <a:gd name="connsiteX68" fmla="*/ 1009611 w 1733565"/>
                  <a:gd name="connsiteY68" fmla="*/ 64748 h 1455596"/>
                  <a:gd name="connsiteX69" fmla="*/ 1009611 w 1733565"/>
                  <a:gd name="connsiteY69" fmla="*/ 59768 h 1455596"/>
                  <a:gd name="connsiteX70" fmla="*/ 1025795 w 1733565"/>
                  <a:gd name="connsiteY70" fmla="*/ 21168 h 1455596"/>
                  <a:gd name="connsiteX71" fmla="*/ 1070611 w 1733565"/>
                  <a:gd name="connsiteY71" fmla="*/ 0 h 145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733565" h="1455596">
                    <a:moveTo>
                      <a:pt x="1070608" y="17447"/>
                    </a:moveTo>
                    <a:cubicBezTo>
                      <a:pt x="1058159" y="17447"/>
                      <a:pt x="1045710" y="23673"/>
                      <a:pt x="1038241" y="32389"/>
                    </a:cubicBezTo>
                    <a:cubicBezTo>
                      <a:pt x="1032017" y="39859"/>
                      <a:pt x="1027037" y="49821"/>
                      <a:pt x="1027037" y="59782"/>
                    </a:cubicBezTo>
                    <a:lnTo>
                      <a:pt x="1027037" y="73478"/>
                    </a:lnTo>
                    <a:cubicBezTo>
                      <a:pt x="1027037" y="77214"/>
                      <a:pt x="1027037" y="79704"/>
                      <a:pt x="1024548" y="80949"/>
                    </a:cubicBezTo>
                    <a:cubicBezTo>
                      <a:pt x="1023303" y="82194"/>
                      <a:pt x="1019568" y="83439"/>
                      <a:pt x="1018323" y="83439"/>
                    </a:cubicBezTo>
                    <a:cubicBezTo>
                      <a:pt x="1015833" y="82194"/>
                      <a:pt x="882631" y="64762"/>
                      <a:pt x="807939" y="175579"/>
                    </a:cubicBezTo>
                    <a:cubicBezTo>
                      <a:pt x="802959" y="184295"/>
                      <a:pt x="795490" y="195502"/>
                      <a:pt x="786776" y="207953"/>
                    </a:cubicBezTo>
                    <a:cubicBezTo>
                      <a:pt x="736981" y="281416"/>
                      <a:pt x="643615" y="417136"/>
                      <a:pt x="591330" y="532934"/>
                    </a:cubicBezTo>
                    <a:cubicBezTo>
                      <a:pt x="590085" y="535424"/>
                      <a:pt x="586350" y="537914"/>
                      <a:pt x="583861" y="537914"/>
                    </a:cubicBezTo>
                    <a:lnTo>
                      <a:pt x="17441" y="537914"/>
                    </a:lnTo>
                    <a:lnTo>
                      <a:pt x="17441" y="809354"/>
                    </a:lnTo>
                    <a:lnTo>
                      <a:pt x="678471" y="809354"/>
                    </a:lnTo>
                    <a:cubicBezTo>
                      <a:pt x="680961" y="809354"/>
                      <a:pt x="683451" y="810599"/>
                      <a:pt x="685941" y="813089"/>
                    </a:cubicBezTo>
                    <a:cubicBezTo>
                      <a:pt x="687186" y="815580"/>
                      <a:pt x="688430" y="818070"/>
                      <a:pt x="687186" y="820560"/>
                    </a:cubicBezTo>
                    <a:cubicBezTo>
                      <a:pt x="687186" y="821805"/>
                      <a:pt x="661043" y="917681"/>
                      <a:pt x="632411" y="1013556"/>
                    </a:cubicBezTo>
                    <a:cubicBezTo>
                      <a:pt x="629921" y="1023518"/>
                      <a:pt x="627431" y="1030988"/>
                      <a:pt x="624942" y="1039704"/>
                    </a:cubicBezTo>
                    <a:cubicBezTo>
                      <a:pt x="597554" y="1128109"/>
                      <a:pt x="583861" y="1182895"/>
                      <a:pt x="633656" y="1201572"/>
                    </a:cubicBezTo>
                    <a:cubicBezTo>
                      <a:pt x="778062" y="1257603"/>
                      <a:pt x="1293441" y="1421961"/>
                      <a:pt x="1298421" y="1424452"/>
                    </a:cubicBezTo>
                    <a:cubicBezTo>
                      <a:pt x="1299666" y="1424452"/>
                      <a:pt x="1299666" y="1424452"/>
                      <a:pt x="1300910" y="1424452"/>
                    </a:cubicBezTo>
                    <a:cubicBezTo>
                      <a:pt x="1300910" y="1424452"/>
                      <a:pt x="1337012" y="1448109"/>
                      <a:pt x="1375603" y="1433168"/>
                    </a:cubicBezTo>
                    <a:cubicBezTo>
                      <a:pt x="1410460" y="1420716"/>
                      <a:pt x="1436602" y="1383362"/>
                      <a:pt x="1456520" y="1322350"/>
                    </a:cubicBezTo>
                    <a:cubicBezTo>
                      <a:pt x="1472704" y="1271300"/>
                      <a:pt x="1488887" y="1214023"/>
                      <a:pt x="1507560" y="1148031"/>
                    </a:cubicBezTo>
                    <a:cubicBezTo>
                      <a:pt x="1553621" y="993634"/>
                      <a:pt x="1609640" y="799393"/>
                      <a:pt x="1693047" y="559082"/>
                    </a:cubicBezTo>
                    <a:cubicBezTo>
                      <a:pt x="1796372" y="263984"/>
                      <a:pt x="1510050" y="102116"/>
                      <a:pt x="1507560" y="99626"/>
                    </a:cubicBezTo>
                    <a:cubicBezTo>
                      <a:pt x="1503826" y="98381"/>
                      <a:pt x="1502581" y="95891"/>
                      <a:pt x="1502581" y="92155"/>
                    </a:cubicBezTo>
                    <a:lnTo>
                      <a:pt x="1502581" y="59782"/>
                    </a:lnTo>
                    <a:cubicBezTo>
                      <a:pt x="1502581" y="51066"/>
                      <a:pt x="1498846" y="42350"/>
                      <a:pt x="1493867" y="34879"/>
                    </a:cubicBezTo>
                    <a:cubicBezTo>
                      <a:pt x="1485152" y="23673"/>
                      <a:pt x="1473949" y="17447"/>
                      <a:pt x="1460255" y="17447"/>
                    </a:cubicBezTo>
                    <a:lnTo>
                      <a:pt x="1252360" y="17447"/>
                    </a:lnTo>
                    <a:cubicBezTo>
                      <a:pt x="1244891" y="17447"/>
                      <a:pt x="1237422" y="19937"/>
                      <a:pt x="1229952" y="23673"/>
                    </a:cubicBezTo>
                    <a:cubicBezTo>
                      <a:pt x="1223728" y="27408"/>
                      <a:pt x="1218748" y="33634"/>
                      <a:pt x="1215014" y="39859"/>
                    </a:cubicBezTo>
                    <a:lnTo>
                      <a:pt x="1180157" y="118303"/>
                    </a:lnTo>
                    <a:cubicBezTo>
                      <a:pt x="1176423" y="124529"/>
                      <a:pt x="1172688" y="128264"/>
                      <a:pt x="1166464" y="129509"/>
                    </a:cubicBezTo>
                    <a:cubicBezTo>
                      <a:pt x="1156505" y="130754"/>
                      <a:pt x="1146546" y="124529"/>
                      <a:pt x="1145301" y="114568"/>
                    </a:cubicBezTo>
                    <a:lnTo>
                      <a:pt x="1134097" y="56046"/>
                    </a:lnTo>
                    <a:cubicBezTo>
                      <a:pt x="1132852" y="46085"/>
                      <a:pt x="1129117" y="38614"/>
                      <a:pt x="1124138" y="32389"/>
                    </a:cubicBezTo>
                    <a:cubicBezTo>
                      <a:pt x="1115424" y="23673"/>
                      <a:pt x="1104220" y="17447"/>
                      <a:pt x="1091771" y="17447"/>
                    </a:cubicBezTo>
                    <a:close/>
                    <a:moveTo>
                      <a:pt x="1070611" y="0"/>
                    </a:moveTo>
                    <a:lnTo>
                      <a:pt x="1091774" y="0"/>
                    </a:lnTo>
                    <a:cubicBezTo>
                      <a:pt x="1110448" y="0"/>
                      <a:pt x="1125386" y="7471"/>
                      <a:pt x="1137836" y="21168"/>
                    </a:cubicBezTo>
                    <a:cubicBezTo>
                      <a:pt x="1145305" y="29884"/>
                      <a:pt x="1150284" y="41090"/>
                      <a:pt x="1151529" y="53542"/>
                    </a:cubicBezTo>
                    <a:lnTo>
                      <a:pt x="1162733" y="110820"/>
                    </a:lnTo>
                    <a:cubicBezTo>
                      <a:pt x="1162733" y="112065"/>
                      <a:pt x="1162733" y="112065"/>
                      <a:pt x="1162733" y="112065"/>
                    </a:cubicBezTo>
                    <a:lnTo>
                      <a:pt x="1198835" y="32374"/>
                    </a:lnTo>
                    <a:cubicBezTo>
                      <a:pt x="1203815" y="22413"/>
                      <a:pt x="1211284" y="14942"/>
                      <a:pt x="1221244" y="8716"/>
                    </a:cubicBezTo>
                    <a:cubicBezTo>
                      <a:pt x="1231203" y="3735"/>
                      <a:pt x="1241162" y="0"/>
                      <a:pt x="1252366" y="0"/>
                    </a:cubicBezTo>
                    <a:lnTo>
                      <a:pt x="1460264" y="0"/>
                    </a:lnTo>
                    <a:cubicBezTo>
                      <a:pt x="1478937" y="0"/>
                      <a:pt x="1496366" y="8716"/>
                      <a:pt x="1507570" y="24903"/>
                    </a:cubicBezTo>
                    <a:cubicBezTo>
                      <a:pt x="1515039" y="34865"/>
                      <a:pt x="1520019" y="46071"/>
                      <a:pt x="1520019" y="59768"/>
                    </a:cubicBezTo>
                    <a:lnTo>
                      <a:pt x="1520019" y="87161"/>
                    </a:lnTo>
                    <a:cubicBezTo>
                      <a:pt x="1557366" y="110820"/>
                      <a:pt x="1810080" y="276426"/>
                      <a:pt x="1710488" y="564059"/>
                    </a:cubicBezTo>
                    <a:cubicBezTo>
                      <a:pt x="1625835" y="804376"/>
                      <a:pt x="1569814" y="998621"/>
                      <a:pt x="1524998" y="1154266"/>
                    </a:cubicBezTo>
                    <a:cubicBezTo>
                      <a:pt x="1505080" y="1219015"/>
                      <a:pt x="1488896" y="1276292"/>
                      <a:pt x="1472713" y="1328589"/>
                    </a:cubicBezTo>
                    <a:cubicBezTo>
                      <a:pt x="1452794" y="1394583"/>
                      <a:pt x="1420427" y="1435673"/>
                      <a:pt x="1381835" y="1449370"/>
                    </a:cubicBezTo>
                    <a:cubicBezTo>
                      <a:pt x="1370631" y="1454351"/>
                      <a:pt x="1359427" y="1455596"/>
                      <a:pt x="1348223" y="1455596"/>
                    </a:cubicBezTo>
                    <a:cubicBezTo>
                      <a:pt x="1319590" y="1455596"/>
                      <a:pt x="1297182" y="1443144"/>
                      <a:pt x="1292203" y="1440654"/>
                    </a:cubicBezTo>
                    <a:cubicBezTo>
                      <a:pt x="1267305" y="1431938"/>
                      <a:pt x="768101" y="1272557"/>
                      <a:pt x="627428" y="1217770"/>
                    </a:cubicBezTo>
                    <a:cubicBezTo>
                      <a:pt x="558959" y="1191621"/>
                      <a:pt x="583856" y="1111931"/>
                      <a:pt x="607510" y="1034731"/>
                    </a:cubicBezTo>
                    <a:cubicBezTo>
                      <a:pt x="609999" y="1026015"/>
                      <a:pt x="613734" y="1017298"/>
                      <a:pt x="616224" y="1009828"/>
                    </a:cubicBezTo>
                    <a:cubicBezTo>
                      <a:pt x="639877" y="932627"/>
                      <a:pt x="659795" y="855427"/>
                      <a:pt x="667265" y="826788"/>
                    </a:cubicBezTo>
                    <a:lnTo>
                      <a:pt x="8714" y="826788"/>
                    </a:lnTo>
                    <a:cubicBezTo>
                      <a:pt x="3735" y="826788"/>
                      <a:pt x="0" y="823053"/>
                      <a:pt x="0" y="819318"/>
                    </a:cubicBezTo>
                    <a:lnTo>
                      <a:pt x="0" y="529194"/>
                    </a:lnTo>
                    <a:cubicBezTo>
                      <a:pt x="0" y="524214"/>
                      <a:pt x="3735" y="520478"/>
                      <a:pt x="8714" y="520478"/>
                    </a:cubicBezTo>
                    <a:lnTo>
                      <a:pt x="577632" y="520478"/>
                    </a:lnTo>
                    <a:cubicBezTo>
                      <a:pt x="631163" y="404678"/>
                      <a:pt x="723285" y="270200"/>
                      <a:pt x="771836" y="197981"/>
                    </a:cubicBezTo>
                    <a:cubicBezTo>
                      <a:pt x="780550" y="185529"/>
                      <a:pt x="788020" y="174323"/>
                      <a:pt x="794244" y="165607"/>
                    </a:cubicBezTo>
                    <a:cubicBezTo>
                      <a:pt x="862713" y="63503"/>
                      <a:pt x="975999" y="62258"/>
                      <a:pt x="1009611" y="64748"/>
                    </a:cubicBezTo>
                    <a:lnTo>
                      <a:pt x="1009611" y="59768"/>
                    </a:lnTo>
                    <a:cubicBezTo>
                      <a:pt x="1009611" y="46071"/>
                      <a:pt x="1015836" y="32374"/>
                      <a:pt x="1025795" y="21168"/>
                    </a:cubicBezTo>
                    <a:cubicBezTo>
                      <a:pt x="1035754" y="7471"/>
                      <a:pt x="1053182" y="0"/>
                      <a:pt x="1070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55F53EA8-574A-DA4F-80CC-A313D006C65B}"/>
                  </a:ext>
                </a:extLst>
              </p:cNvPr>
              <p:cNvSpPr/>
              <p:nvPr/>
            </p:nvSpPr>
            <p:spPr>
              <a:xfrm>
                <a:off x="12856574" y="10189171"/>
                <a:ext cx="201818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233">
                    <a:moveTo>
                      <a:pt x="38" y="0"/>
                    </a:moveTo>
                    <a:cubicBezTo>
                      <a:pt x="28" y="0"/>
                      <a:pt x="20" y="4"/>
                      <a:pt x="13" y="10"/>
                    </a:cubicBezTo>
                    <a:cubicBezTo>
                      <a:pt x="5" y="17"/>
                      <a:pt x="0" y="26"/>
                      <a:pt x="0" y="37"/>
                    </a:cubicBezTo>
                    <a:lnTo>
                      <a:pt x="0" y="195"/>
                    </a:lnTo>
                    <a:cubicBezTo>
                      <a:pt x="0" y="208"/>
                      <a:pt x="7" y="219"/>
                      <a:pt x="16" y="225"/>
                    </a:cubicBezTo>
                    <a:cubicBezTo>
                      <a:pt x="22" y="230"/>
                      <a:pt x="30" y="233"/>
                      <a:pt x="38" y="233"/>
                    </a:cubicBezTo>
                    <a:lnTo>
                      <a:pt x="163" y="23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97D69D5F-3CB0-234F-A2B8-7E41A4820CAC}"/>
                  </a:ext>
                </a:extLst>
              </p:cNvPr>
              <p:cNvSpPr/>
              <p:nvPr/>
            </p:nvSpPr>
            <p:spPr>
              <a:xfrm>
                <a:off x="12849099" y="10180447"/>
                <a:ext cx="218014" cy="305326"/>
              </a:xfrm>
              <a:custGeom>
                <a:avLst/>
                <a:gdLst>
                  <a:gd name="connsiteX0" fmla="*/ 54562 w 218014"/>
                  <a:gd name="connsiteY0" fmla="*/ 17448 h 305326"/>
                  <a:gd name="connsiteX1" fmla="*/ 28577 w 218014"/>
                  <a:gd name="connsiteY1" fmla="*/ 27372 h 305326"/>
                  <a:gd name="connsiteX2" fmla="*/ 17441 w 218014"/>
                  <a:gd name="connsiteY2" fmla="*/ 54663 h 305326"/>
                  <a:gd name="connsiteX3" fmla="*/ 17441 w 218014"/>
                  <a:gd name="connsiteY3" fmla="*/ 250665 h 305326"/>
                  <a:gd name="connsiteX4" fmla="*/ 33527 w 218014"/>
                  <a:gd name="connsiteY4" fmla="*/ 281677 h 305326"/>
                  <a:gd name="connsiteX5" fmla="*/ 54562 w 218014"/>
                  <a:gd name="connsiteY5" fmla="*/ 287880 h 305326"/>
                  <a:gd name="connsiteX6" fmla="*/ 200572 w 218014"/>
                  <a:gd name="connsiteY6" fmla="*/ 287880 h 305326"/>
                  <a:gd name="connsiteX7" fmla="*/ 200572 w 218014"/>
                  <a:gd name="connsiteY7" fmla="*/ 17448 h 305326"/>
                  <a:gd name="connsiteX8" fmla="*/ 54503 w 218014"/>
                  <a:gd name="connsiteY8" fmla="*/ 0 h 305326"/>
                  <a:gd name="connsiteX9" fmla="*/ 209343 w 218014"/>
                  <a:gd name="connsiteY9" fmla="*/ 0 h 305326"/>
                  <a:gd name="connsiteX10" fmla="*/ 218014 w 218014"/>
                  <a:gd name="connsiteY10" fmla="*/ 8688 h 305326"/>
                  <a:gd name="connsiteX11" fmla="*/ 218014 w 218014"/>
                  <a:gd name="connsiteY11" fmla="*/ 297879 h 305326"/>
                  <a:gd name="connsiteX12" fmla="*/ 209343 w 218014"/>
                  <a:gd name="connsiteY12" fmla="*/ 305326 h 305326"/>
                  <a:gd name="connsiteX13" fmla="*/ 54503 w 218014"/>
                  <a:gd name="connsiteY13" fmla="*/ 305326 h 305326"/>
                  <a:gd name="connsiteX14" fmla="*/ 23536 w 218014"/>
                  <a:gd name="connsiteY14" fmla="*/ 295397 h 305326"/>
                  <a:gd name="connsiteX15" fmla="*/ 0 w 218014"/>
                  <a:gd name="connsiteY15" fmla="*/ 250715 h 305326"/>
                  <a:gd name="connsiteX16" fmla="*/ 0 w 218014"/>
                  <a:gd name="connsiteY16" fmla="*/ 54611 h 305326"/>
                  <a:gd name="connsiteX17" fmla="*/ 17342 w 218014"/>
                  <a:gd name="connsiteY17" fmla="*/ 14894 h 305326"/>
                  <a:gd name="connsiteX18" fmla="*/ 54503 w 218014"/>
                  <a:gd name="connsiteY18" fmla="*/ 0 h 30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8014" h="305326">
                    <a:moveTo>
                      <a:pt x="54562" y="17448"/>
                    </a:moveTo>
                    <a:cubicBezTo>
                      <a:pt x="44663" y="17448"/>
                      <a:pt x="36002" y="21170"/>
                      <a:pt x="28577" y="27372"/>
                    </a:cubicBezTo>
                    <a:cubicBezTo>
                      <a:pt x="21153" y="34815"/>
                      <a:pt x="17441" y="44739"/>
                      <a:pt x="17441" y="54663"/>
                    </a:cubicBezTo>
                    <a:lnTo>
                      <a:pt x="17441" y="250665"/>
                    </a:lnTo>
                    <a:cubicBezTo>
                      <a:pt x="17441" y="261829"/>
                      <a:pt x="23628" y="274234"/>
                      <a:pt x="33527" y="281677"/>
                    </a:cubicBezTo>
                    <a:cubicBezTo>
                      <a:pt x="39714" y="285399"/>
                      <a:pt x="47138" y="287880"/>
                      <a:pt x="54562" y="287880"/>
                    </a:cubicBezTo>
                    <a:lnTo>
                      <a:pt x="200572" y="287880"/>
                    </a:lnTo>
                    <a:lnTo>
                      <a:pt x="200572" y="17448"/>
                    </a:lnTo>
                    <a:close/>
                    <a:moveTo>
                      <a:pt x="54503" y="0"/>
                    </a:moveTo>
                    <a:lnTo>
                      <a:pt x="209343" y="0"/>
                    </a:lnTo>
                    <a:cubicBezTo>
                      <a:pt x="214298" y="0"/>
                      <a:pt x="218014" y="3723"/>
                      <a:pt x="218014" y="8688"/>
                    </a:cubicBezTo>
                    <a:lnTo>
                      <a:pt x="218014" y="297879"/>
                    </a:lnTo>
                    <a:cubicBezTo>
                      <a:pt x="218014" y="301603"/>
                      <a:pt x="214298" y="305326"/>
                      <a:pt x="209343" y="305326"/>
                    </a:cubicBezTo>
                    <a:lnTo>
                      <a:pt x="54503" y="305326"/>
                    </a:lnTo>
                    <a:cubicBezTo>
                      <a:pt x="43355" y="305326"/>
                      <a:pt x="32207" y="302844"/>
                      <a:pt x="23536" y="295397"/>
                    </a:cubicBezTo>
                    <a:cubicBezTo>
                      <a:pt x="7432" y="285467"/>
                      <a:pt x="0" y="268091"/>
                      <a:pt x="0" y="250715"/>
                    </a:cubicBezTo>
                    <a:lnTo>
                      <a:pt x="0" y="54611"/>
                    </a:lnTo>
                    <a:cubicBezTo>
                      <a:pt x="0" y="39717"/>
                      <a:pt x="6194" y="26064"/>
                      <a:pt x="17342" y="14894"/>
                    </a:cubicBezTo>
                    <a:cubicBezTo>
                      <a:pt x="27252" y="4965"/>
                      <a:pt x="40878" y="0"/>
                      <a:pt x="54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940E0CE4-FCCD-684C-86A5-7378A508B66F}"/>
                  </a:ext>
                </a:extLst>
              </p:cNvPr>
              <p:cNvSpPr/>
              <p:nvPr/>
            </p:nvSpPr>
            <p:spPr>
              <a:xfrm>
                <a:off x="13148089" y="9797855"/>
                <a:ext cx="362525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2" h="270">
                    <a:moveTo>
                      <a:pt x="231" y="19"/>
                    </a:moveTo>
                    <a:cubicBezTo>
                      <a:pt x="224" y="12"/>
                      <a:pt x="217" y="7"/>
                      <a:pt x="208" y="4"/>
                    </a:cubicBezTo>
                    <a:cubicBezTo>
                      <a:pt x="189" y="-3"/>
                      <a:pt x="167" y="0"/>
                      <a:pt x="150" y="13"/>
                    </a:cubicBezTo>
                    <a:lnTo>
                      <a:pt x="23" y="113"/>
                    </a:lnTo>
                    <a:cubicBezTo>
                      <a:pt x="11" y="122"/>
                      <a:pt x="3" y="135"/>
                      <a:pt x="1" y="148"/>
                    </a:cubicBezTo>
                    <a:cubicBezTo>
                      <a:pt x="-2" y="164"/>
                      <a:pt x="1" y="181"/>
                      <a:pt x="11" y="195"/>
                    </a:cubicBezTo>
                    <a:cubicBezTo>
                      <a:pt x="24" y="215"/>
                      <a:pt x="42" y="241"/>
                      <a:pt x="64" y="270"/>
                    </a:cubicBezTo>
                    <a:lnTo>
                      <a:pt x="292" y="83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C7DC548A-0ECD-8044-97D3-27DE6CC44752}"/>
                  </a:ext>
                </a:extLst>
              </p:cNvPr>
              <p:cNvSpPr/>
              <p:nvPr/>
            </p:nvSpPr>
            <p:spPr>
              <a:xfrm>
                <a:off x="13139945" y="9787789"/>
                <a:ext cx="379386" cy="352778"/>
              </a:xfrm>
              <a:custGeom>
                <a:avLst/>
                <a:gdLst>
                  <a:gd name="connsiteX0" fmla="*/ 241529 w 379386"/>
                  <a:gd name="connsiteY0" fmla="*/ 17542 h 352778"/>
                  <a:gd name="connsiteX1" fmla="*/ 200567 w 379386"/>
                  <a:gd name="connsiteY1" fmla="*/ 32438 h 352778"/>
                  <a:gd name="connsiteX2" fmla="*/ 41685 w 379386"/>
                  <a:gd name="connsiteY2" fmla="*/ 155327 h 352778"/>
                  <a:gd name="connsiteX3" fmla="*/ 16860 w 379386"/>
                  <a:gd name="connsiteY3" fmla="*/ 195049 h 352778"/>
                  <a:gd name="connsiteX4" fmla="*/ 28032 w 379386"/>
                  <a:gd name="connsiteY4" fmla="*/ 245942 h 352778"/>
                  <a:gd name="connsiteX5" fmla="*/ 88853 w 379386"/>
                  <a:gd name="connsiteY5" fmla="*/ 331592 h 352778"/>
                  <a:gd name="connsiteX6" fmla="*/ 356966 w 379386"/>
                  <a:gd name="connsiteY6" fmla="*/ 111881 h 352778"/>
                  <a:gd name="connsiteX7" fmla="*/ 288697 w 379386"/>
                  <a:gd name="connsiteY7" fmla="*/ 38644 h 352778"/>
                  <a:gd name="connsiteX8" fmla="*/ 263871 w 379386"/>
                  <a:gd name="connsiteY8" fmla="*/ 21266 h 352778"/>
                  <a:gd name="connsiteX9" fmla="*/ 241529 w 379386"/>
                  <a:gd name="connsiteY9" fmla="*/ 17542 h 352778"/>
                  <a:gd name="connsiteX10" fmla="*/ 229138 w 379386"/>
                  <a:gd name="connsiteY10" fmla="*/ 1027 h 352778"/>
                  <a:gd name="connsiteX11" fmla="*/ 271356 w 379386"/>
                  <a:gd name="connsiteY11" fmla="*/ 5062 h 352778"/>
                  <a:gd name="connsiteX12" fmla="*/ 302399 w 379386"/>
                  <a:gd name="connsiteY12" fmla="*/ 26174 h 352778"/>
                  <a:gd name="connsiteX13" fmla="*/ 378144 w 379386"/>
                  <a:gd name="connsiteY13" fmla="*/ 105652 h 352778"/>
                  <a:gd name="connsiteX14" fmla="*/ 379386 w 379386"/>
                  <a:gd name="connsiteY14" fmla="*/ 111861 h 352778"/>
                  <a:gd name="connsiteX15" fmla="*/ 376903 w 379386"/>
                  <a:gd name="connsiteY15" fmla="*/ 119312 h 352778"/>
                  <a:gd name="connsiteX16" fmla="*/ 93791 w 379386"/>
                  <a:gd name="connsiteY16" fmla="*/ 351536 h 352778"/>
                  <a:gd name="connsiteX17" fmla="*/ 88824 w 379386"/>
                  <a:gd name="connsiteY17" fmla="*/ 352778 h 352778"/>
                  <a:gd name="connsiteX18" fmla="*/ 87582 w 379386"/>
                  <a:gd name="connsiteY18" fmla="*/ 352778 h 352778"/>
                  <a:gd name="connsiteX19" fmla="*/ 81373 w 379386"/>
                  <a:gd name="connsiteY19" fmla="*/ 349052 h 352778"/>
                  <a:gd name="connsiteX20" fmla="*/ 14321 w 379386"/>
                  <a:gd name="connsiteY20" fmla="*/ 257156 h 352778"/>
                  <a:gd name="connsiteX21" fmla="*/ 1903 w 379386"/>
                  <a:gd name="connsiteY21" fmla="*/ 191339 h 352778"/>
                  <a:gd name="connsiteX22" fmla="*/ 31705 w 379386"/>
                  <a:gd name="connsiteY22" fmla="*/ 141665 h 352778"/>
                  <a:gd name="connsiteX23" fmla="*/ 190645 w 379386"/>
                  <a:gd name="connsiteY23" fmla="*/ 17481 h 352778"/>
                  <a:gd name="connsiteX24" fmla="*/ 229138 w 379386"/>
                  <a:gd name="connsiteY24" fmla="*/ 1027 h 35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9386" h="352778">
                    <a:moveTo>
                      <a:pt x="241529" y="17542"/>
                    </a:moveTo>
                    <a:cubicBezTo>
                      <a:pt x="226634" y="17542"/>
                      <a:pt x="211738" y="22507"/>
                      <a:pt x="200567" y="32438"/>
                    </a:cubicBezTo>
                    <a:lnTo>
                      <a:pt x="41685" y="155327"/>
                    </a:lnTo>
                    <a:cubicBezTo>
                      <a:pt x="29273" y="165257"/>
                      <a:pt x="20584" y="178912"/>
                      <a:pt x="16860" y="195049"/>
                    </a:cubicBezTo>
                    <a:cubicBezTo>
                      <a:pt x="13136" y="213668"/>
                      <a:pt x="16860" y="231046"/>
                      <a:pt x="28032" y="245942"/>
                    </a:cubicBezTo>
                    <a:cubicBezTo>
                      <a:pt x="47892" y="274492"/>
                      <a:pt x="67752" y="301801"/>
                      <a:pt x="88853" y="331592"/>
                    </a:cubicBezTo>
                    <a:lnTo>
                      <a:pt x="356966" y="111881"/>
                    </a:lnTo>
                    <a:lnTo>
                      <a:pt x="288697" y="38644"/>
                    </a:lnTo>
                    <a:cubicBezTo>
                      <a:pt x="281249" y="29955"/>
                      <a:pt x="272560" y="24990"/>
                      <a:pt x="263871" y="21266"/>
                    </a:cubicBezTo>
                    <a:cubicBezTo>
                      <a:pt x="256424" y="18783"/>
                      <a:pt x="248976" y="17542"/>
                      <a:pt x="241529" y="17542"/>
                    </a:cubicBezTo>
                    <a:close/>
                    <a:moveTo>
                      <a:pt x="229138" y="1027"/>
                    </a:moveTo>
                    <a:cubicBezTo>
                      <a:pt x="242797" y="-1147"/>
                      <a:pt x="257077" y="95"/>
                      <a:pt x="271356" y="5062"/>
                    </a:cubicBezTo>
                    <a:cubicBezTo>
                      <a:pt x="282532" y="10030"/>
                      <a:pt x="293707" y="16239"/>
                      <a:pt x="302399" y="26174"/>
                    </a:cubicBezTo>
                    <a:lnTo>
                      <a:pt x="378144" y="105652"/>
                    </a:lnTo>
                    <a:cubicBezTo>
                      <a:pt x="379386" y="108135"/>
                      <a:pt x="379386" y="110619"/>
                      <a:pt x="379386" y="111861"/>
                    </a:cubicBezTo>
                    <a:cubicBezTo>
                      <a:pt x="379386" y="115586"/>
                      <a:pt x="379386" y="116828"/>
                      <a:pt x="376903" y="119312"/>
                    </a:cubicBezTo>
                    <a:lnTo>
                      <a:pt x="93791" y="351536"/>
                    </a:lnTo>
                    <a:cubicBezTo>
                      <a:pt x="92549" y="351536"/>
                      <a:pt x="90065" y="352778"/>
                      <a:pt x="88824" y="352778"/>
                    </a:cubicBezTo>
                    <a:lnTo>
                      <a:pt x="87582" y="352778"/>
                    </a:lnTo>
                    <a:cubicBezTo>
                      <a:pt x="85099" y="352778"/>
                      <a:pt x="82615" y="351536"/>
                      <a:pt x="81373" y="349052"/>
                    </a:cubicBezTo>
                    <a:cubicBezTo>
                      <a:pt x="59023" y="316765"/>
                      <a:pt x="36672" y="286960"/>
                      <a:pt x="14321" y="257156"/>
                    </a:cubicBezTo>
                    <a:cubicBezTo>
                      <a:pt x="1903" y="237287"/>
                      <a:pt x="-3063" y="213692"/>
                      <a:pt x="1903" y="191339"/>
                    </a:cubicBezTo>
                    <a:cubicBezTo>
                      <a:pt x="5629" y="171469"/>
                      <a:pt x="16804" y="154083"/>
                      <a:pt x="31705" y="141665"/>
                    </a:cubicBezTo>
                    <a:lnTo>
                      <a:pt x="190645" y="17481"/>
                    </a:lnTo>
                    <a:cubicBezTo>
                      <a:pt x="202441" y="8788"/>
                      <a:pt x="215479" y="3200"/>
                      <a:pt x="229138" y="10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9C17028A-A9F3-8C40-B95D-792A56E5AC69}"/>
                  </a:ext>
                </a:extLst>
              </p:cNvPr>
              <p:cNvSpPr/>
              <p:nvPr/>
            </p:nvSpPr>
            <p:spPr>
              <a:xfrm>
                <a:off x="13227820" y="9900046"/>
                <a:ext cx="1320539" cy="8873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1" h="713">
                    <a:moveTo>
                      <a:pt x="1061" y="558"/>
                    </a:moveTo>
                    <a:cubicBezTo>
                      <a:pt x="1061" y="558"/>
                      <a:pt x="705" y="764"/>
                      <a:pt x="522" y="701"/>
                    </a:cubicBezTo>
                    <a:cubicBezTo>
                      <a:pt x="352" y="642"/>
                      <a:pt x="127" y="361"/>
                      <a:pt x="0" y="187"/>
                    </a:cubicBezTo>
                    <a:lnTo>
                      <a:pt x="228" y="0"/>
                    </a:lnTo>
                    <a:lnTo>
                      <a:pt x="590" y="388"/>
                    </a:lnTo>
                    <a:lnTo>
                      <a:pt x="907" y="244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2E30D619-E688-6E40-BFF0-CCBB0B291B47}"/>
                  </a:ext>
                </a:extLst>
              </p:cNvPr>
              <p:cNvSpPr/>
              <p:nvPr/>
            </p:nvSpPr>
            <p:spPr>
              <a:xfrm>
                <a:off x="13219099" y="9891322"/>
                <a:ext cx="1337980" cy="904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5" h="727">
                    <a:moveTo>
                      <a:pt x="610" y="727"/>
                    </a:moveTo>
                    <a:cubicBezTo>
                      <a:pt x="579" y="727"/>
                      <a:pt x="551" y="723"/>
                      <a:pt x="527" y="714"/>
                    </a:cubicBezTo>
                    <a:cubicBezTo>
                      <a:pt x="364" y="659"/>
                      <a:pt x="152" y="403"/>
                      <a:pt x="1" y="198"/>
                    </a:cubicBezTo>
                    <a:cubicBezTo>
                      <a:pt x="-1" y="195"/>
                      <a:pt x="-1" y="191"/>
                      <a:pt x="2" y="188"/>
                    </a:cubicBezTo>
                    <a:lnTo>
                      <a:pt x="230" y="2"/>
                    </a:lnTo>
                    <a:cubicBezTo>
                      <a:pt x="233" y="-1"/>
                      <a:pt x="237" y="-1"/>
                      <a:pt x="240" y="2"/>
                    </a:cubicBezTo>
                    <a:lnTo>
                      <a:pt x="599" y="386"/>
                    </a:lnTo>
                    <a:lnTo>
                      <a:pt x="912" y="244"/>
                    </a:lnTo>
                    <a:cubicBezTo>
                      <a:pt x="915" y="243"/>
                      <a:pt x="919" y="244"/>
                      <a:pt x="921" y="248"/>
                    </a:cubicBezTo>
                    <a:cubicBezTo>
                      <a:pt x="922" y="252"/>
                      <a:pt x="921" y="255"/>
                      <a:pt x="917" y="257"/>
                    </a:cubicBezTo>
                    <a:lnTo>
                      <a:pt x="601" y="401"/>
                    </a:lnTo>
                    <a:cubicBezTo>
                      <a:pt x="598" y="402"/>
                      <a:pt x="594" y="401"/>
                      <a:pt x="592" y="399"/>
                    </a:cubicBezTo>
                    <a:lnTo>
                      <a:pt x="234" y="17"/>
                    </a:lnTo>
                    <a:lnTo>
                      <a:pt x="17" y="195"/>
                    </a:lnTo>
                    <a:cubicBezTo>
                      <a:pt x="165" y="397"/>
                      <a:pt x="374" y="647"/>
                      <a:pt x="531" y="701"/>
                    </a:cubicBezTo>
                    <a:cubicBezTo>
                      <a:pt x="709" y="763"/>
                      <a:pt x="1061" y="561"/>
                      <a:pt x="1065" y="559"/>
                    </a:cubicBezTo>
                    <a:cubicBezTo>
                      <a:pt x="1068" y="557"/>
                      <a:pt x="1072" y="558"/>
                      <a:pt x="1074" y="562"/>
                    </a:cubicBezTo>
                    <a:cubicBezTo>
                      <a:pt x="1076" y="565"/>
                      <a:pt x="1075" y="569"/>
                      <a:pt x="1071" y="571"/>
                    </a:cubicBezTo>
                    <a:cubicBezTo>
                      <a:pt x="1071" y="572"/>
                      <a:pt x="981" y="623"/>
                      <a:pt x="870" y="667"/>
                    </a:cubicBezTo>
                    <a:cubicBezTo>
                      <a:pt x="766" y="707"/>
                      <a:pt x="679" y="727"/>
                      <a:pt x="610" y="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9E57F935-200B-FD40-B172-D231A9640DD1}"/>
                  </a:ext>
                </a:extLst>
              </p:cNvPr>
              <p:cNvSpPr/>
              <p:nvPr/>
            </p:nvSpPr>
            <p:spPr>
              <a:xfrm>
                <a:off x="13384790" y="9867640"/>
                <a:ext cx="41111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33">
                    <a:moveTo>
                      <a:pt x="34" y="16"/>
                    </a:moveTo>
                    <a:cubicBezTo>
                      <a:pt x="34" y="26"/>
                      <a:pt x="26" y="33"/>
                      <a:pt x="17" y="33"/>
                    </a:cubicBezTo>
                    <a:cubicBezTo>
                      <a:pt x="8" y="33"/>
                      <a:pt x="0" y="26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4" y="7"/>
                      <a:pt x="34" y="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A5AC21D4-D156-B64A-A2DF-05B4685B6FF4}"/>
                  </a:ext>
                </a:extLst>
              </p:cNvPr>
              <p:cNvSpPr/>
              <p:nvPr/>
            </p:nvSpPr>
            <p:spPr>
              <a:xfrm>
                <a:off x="13828292" y="9916247"/>
                <a:ext cx="120842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263">
                    <a:moveTo>
                      <a:pt x="7" y="263"/>
                    </a:moveTo>
                    <a:lnTo>
                      <a:pt x="6" y="263"/>
                    </a:lnTo>
                    <a:cubicBezTo>
                      <a:pt x="2" y="262"/>
                      <a:pt x="-1" y="258"/>
                      <a:pt x="1" y="254"/>
                    </a:cubicBezTo>
                    <a:lnTo>
                      <a:pt x="85" y="4"/>
                    </a:lnTo>
                    <a:cubicBezTo>
                      <a:pt x="86" y="1"/>
                      <a:pt x="90" y="-1"/>
                      <a:pt x="93" y="0"/>
                    </a:cubicBezTo>
                    <a:cubicBezTo>
                      <a:pt x="97" y="2"/>
                      <a:pt x="99" y="5"/>
                      <a:pt x="98" y="9"/>
                    </a:cubicBezTo>
                    <a:lnTo>
                      <a:pt x="14" y="258"/>
                    </a:lnTo>
                    <a:cubicBezTo>
                      <a:pt x="13" y="261"/>
                      <a:pt x="10" y="263"/>
                      <a:pt x="7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4A709F95-B871-5042-8C00-BB08B7958B8B}"/>
                  </a:ext>
                </a:extLst>
              </p:cNvPr>
              <p:cNvSpPr/>
              <p:nvPr/>
            </p:nvSpPr>
            <p:spPr>
              <a:xfrm>
                <a:off x="12973678" y="9256991"/>
                <a:ext cx="366263" cy="679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5" h="546">
                    <a:moveTo>
                      <a:pt x="164" y="546"/>
                    </a:moveTo>
                    <a:lnTo>
                      <a:pt x="89" y="486"/>
                    </a:lnTo>
                    <a:cubicBezTo>
                      <a:pt x="89" y="486"/>
                      <a:pt x="49" y="439"/>
                      <a:pt x="73" y="389"/>
                    </a:cubicBezTo>
                    <a:cubicBezTo>
                      <a:pt x="73" y="389"/>
                      <a:pt x="-9" y="345"/>
                      <a:pt x="1" y="289"/>
                    </a:cubicBezTo>
                    <a:cubicBezTo>
                      <a:pt x="9" y="241"/>
                      <a:pt x="15" y="210"/>
                      <a:pt x="27" y="203"/>
                    </a:cubicBezTo>
                    <a:cubicBezTo>
                      <a:pt x="38" y="196"/>
                      <a:pt x="55" y="201"/>
                      <a:pt x="55" y="201"/>
                    </a:cubicBezTo>
                    <a:cubicBezTo>
                      <a:pt x="55" y="201"/>
                      <a:pt x="70" y="163"/>
                      <a:pt x="100" y="181"/>
                    </a:cubicBezTo>
                    <a:cubicBezTo>
                      <a:pt x="100" y="181"/>
                      <a:pt x="107" y="139"/>
                      <a:pt x="147" y="167"/>
                    </a:cubicBezTo>
                    <a:cubicBezTo>
                      <a:pt x="147" y="167"/>
                      <a:pt x="77" y="12"/>
                      <a:pt x="110" y="1"/>
                    </a:cubicBezTo>
                    <a:cubicBezTo>
                      <a:pt x="142" y="-12"/>
                      <a:pt x="247" y="213"/>
                      <a:pt x="250" y="259"/>
                    </a:cubicBezTo>
                    <a:cubicBezTo>
                      <a:pt x="252" y="281"/>
                      <a:pt x="261" y="412"/>
                      <a:pt x="261" y="412"/>
                    </a:cubicBezTo>
                    <a:lnTo>
                      <a:pt x="295" y="44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458BEE84-9833-AB41-984B-84C79A6820C6}"/>
                  </a:ext>
                </a:extLst>
              </p:cNvPr>
              <p:cNvSpPr/>
              <p:nvPr/>
            </p:nvSpPr>
            <p:spPr>
              <a:xfrm>
                <a:off x="12965066" y="9247022"/>
                <a:ext cx="382351" cy="697888"/>
              </a:xfrm>
              <a:custGeom>
                <a:avLst/>
                <a:gdLst>
                  <a:gd name="connsiteX0" fmla="*/ 147670 w 382351"/>
                  <a:gd name="connsiteY0" fmla="*/ 17447 h 697888"/>
                  <a:gd name="connsiteX1" fmla="*/ 145187 w 382351"/>
                  <a:gd name="connsiteY1" fmla="*/ 21179 h 697888"/>
                  <a:gd name="connsiteX2" fmla="*/ 198563 w 382351"/>
                  <a:gd name="connsiteY2" fmla="*/ 212737 h 697888"/>
                  <a:gd name="connsiteX3" fmla="*/ 197322 w 382351"/>
                  <a:gd name="connsiteY3" fmla="*/ 222688 h 697888"/>
                  <a:gd name="connsiteX4" fmla="*/ 186150 w 382351"/>
                  <a:gd name="connsiteY4" fmla="*/ 222688 h 697888"/>
                  <a:gd name="connsiteX5" fmla="*/ 155118 w 382351"/>
                  <a:gd name="connsiteY5" fmla="*/ 213981 h 697888"/>
                  <a:gd name="connsiteX6" fmla="*/ 141464 w 382351"/>
                  <a:gd name="connsiteY6" fmla="*/ 235127 h 697888"/>
                  <a:gd name="connsiteX7" fmla="*/ 136498 w 382351"/>
                  <a:gd name="connsiteY7" fmla="*/ 241346 h 697888"/>
                  <a:gd name="connsiteX8" fmla="*/ 127809 w 382351"/>
                  <a:gd name="connsiteY8" fmla="*/ 241346 h 697888"/>
                  <a:gd name="connsiteX9" fmla="*/ 106707 w 382351"/>
                  <a:gd name="connsiteY9" fmla="*/ 236370 h 697888"/>
                  <a:gd name="connsiteX10" fmla="*/ 84364 w 382351"/>
                  <a:gd name="connsiteY10" fmla="*/ 261248 h 697888"/>
                  <a:gd name="connsiteX11" fmla="*/ 73192 w 382351"/>
                  <a:gd name="connsiteY11" fmla="*/ 266224 h 697888"/>
                  <a:gd name="connsiteX12" fmla="*/ 45884 w 382351"/>
                  <a:gd name="connsiteY12" fmla="*/ 268711 h 697888"/>
                  <a:gd name="connsiteX13" fmla="*/ 18575 w 382351"/>
                  <a:gd name="connsiteY13" fmla="*/ 370710 h 697888"/>
                  <a:gd name="connsiteX14" fmla="*/ 102983 w 382351"/>
                  <a:gd name="connsiteY14" fmla="*/ 485147 h 697888"/>
                  <a:gd name="connsiteX15" fmla="*/ 106707 w 382351"/>
                  <a:gd name="connsiteY15" fmla="*/ 496342 h 697888"/>
                  <a:gd name="connsiteX16" fmla="*/ 125327 w 382351"/>
                  <a:gd name="connsiteY16" fmla="*/ 608292 h 697888"/>
                  <a:gd name="connsiteX17" fmla="*/ 212217 w 382351"/>
                  <a:gd name="connsiteY17" fmla="*/ 677949 h 697888"/>
                  <a:gd name="connsiteX18" fmla="*/ 361173 w 382351"/>
                  <a:gd name="connsiteY18" fmla="*/ 559780 h 697888"/>
                  <a:gd name="connsiteX19" fmla="*/ 326417 w 382351"/>
                  <a:gd name="connsiteY19" fmla="*/ 527439 h 697888"/>
                  <a:gd name="connsiteX20" fmla="*/ 323934 w 382351"/>
                  <a:gd name="connsiteY20" fmla="*/ 521220 h 697888"/>
                  <a:gd name="connsiteX21" fmla="*/ 310280 w 382351"/>
                  <a:gd name="connsiteY21" fmla="*/ 330906 h 697888"/>
                  <a:gd name="connsiteX22" fmla="*/ 153877 w 382351"/>
                  <a:gd name="connsiteY22" fmla="*/ 19935 h 697888"/>
                  <a:gd name="connsiteX23" fmla="*/ 147670 w 382351"/>
                  <a:gd name="connsiteY23" fmla="*/ 17447 h 697888"/>
                  <a:gd name="connsiteX24" fmla="*/ 141452 w 382351"/>
                  <a:gd name="connsiteY24" fmla="*/ 1244 h 697888"/>
                  <a:gd name="connsiteX25" fmla="*/ 162562 w 382351"/>
                  <a:gd name="connsiteY25" fmla="*/ 4976 h 697888"/>
                  <a:gd name="connsiteX26" fmla="*/ 327714 w 382351"/>
                  <a:gd name="connsiteY26" fmla="*/ 329662 h 697888"/>
                  <a:gd name="connsiteX27" fmla="*/ 341373 w 382351"/>
                  <a:gd name="connsiteY27" fmla="*/ 516263 h 697888"/>
                  <a:gd name="connsiteX28" fmla="*/ 381109 w 382351"/>
                  <a:gd name="connsiteY28" fmla="*/ 554827 h 697888"/>
                  <a:gd name="connsiteX29" fmla="*/ 382351 w 382351"/>
                  <a:gd name="connsiteY29" fmla="*/ 562291 h 697888"/>
                  <a:gd name="connsiteX30" fmla="*/ 379867 w 382351"/>
                  <a:gd name="connsiteY30" fmla="*/ 568511 h 697888"/>
                  <a:gd name="connsiteX31" fmla="*/ 217199 w 382351"/>
                  <a:gd name="connsiteY31" fmla="*/ 695400 h 697888"/>
                  <a:gd name="connsiteX32" fmla="*/ 212232 w 382351"/>
                  <a:gd name="connsiteY32" fmla="*/ 697888 h 697888"/>
                  <a:gd name="connsiteX33" fmla="*/ 206023 w 382351"/>
                  <a:gd name="connsiteY33" fmla="*/ 695400 h 697888"/>
                  <a:gd name="connsiteX34" fmla="*/ 114134 w 382351"/>
                  <a:gd name="connsiteY34" fmla="*/ 622004 h 697888"/>
                  <a:gd name="connsiteX35" fmla="*/ 112892 w 382351"/>
                  <a:gd name="connsiteY35" fmla="*/ 620760 h 697888"/>
                  <a:gd name="connsiteX36" fmla="*/ 88057 w 382351"/>
                  <a:gd name="connsiteY36" fmla="*/ 495115 h 697888"/>
                  <a:gd name="connsiteX37" fmla="*/ 1135 w 382351"/>
                  <a:gd name="connsiteY37" fmla="*/ 366982 h 697888"/>
                  <a:gd name="connsiteX38" fmla="*/ 37145 w 382351"/>
                  <a:gd name="connsiteY38" fmla="*/ 253777 h 697888"/>
                  <a:gd name="connsiteX39" fmla="*/ 70673 w 382351"/>
                  <a:gd name="connsiteY39" fmla="*/ 248801 h 697888"/>
                  <a:gd name="connsiteX40" fmla="*/ 101716 w 382351"/>
                  <a:gd name="connsiteY40" fmla="*/ 220189 h 697888"/>
                  <a:gd name="connsiteX41" fmla="*/ 127793 w 382351"/>
                  <a:gd name="connsiteY41" fmla="*/ 221433 h 697888"/>
                  <a:gd name="connsiteX42" fmla="*/ 147661 w 382351"/>
                  <a:gd name="connsiteY42" fmla="*/ 197797 h 697888"/>
                  <a:gd name="connsiteX43" fmla="*/ 173738 w 382351"/>
                  <a:gd name="connsiteY43" fmla="*/ 197797 h 697888"/>
                  <a:gd name="connsiteX44" fmla="*/ 129035 w 382351"/>
                  <a:gd name="connsiteY44" fmla="*/ 13684 h 697888"/>
                  <a:gd name="connsiteX45" fmla="*/ 141452 w 382351"/>
                  <a:gd name="connsiteY45" fmla="*/ 1244 h 69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82351" h="697888">
                    <a:moveTo>
                      <a:pt x="147670" y="17447"/>
                    </a:moveTo>
                    <a:cubicBezTo>
                      <a:pt x="147670" y="17447"/>
                      <a:pt x="146429" y="18691"/>
                      <a:pt x="145187" y="21179"/>
                    </a:cubicBezTo>
                    <a:cubicBezTo>
                      <a:pt x="134016" y="47300"/>
                      <a:pt x="172496" y="153030"/>
                      <a:pt x="198563" y="212737"/>
                    </a:cubicBezTo>
                    <a:cubicBezTo>
                      <a:pt x="199805" y="216468"/>
                      <a:pt x="199805" y="220200"/>
                      <a:pt x="197322" y="222688"/>
                    </a:cubicBezTo>
                    <a:cubicBezTo>
                      <a:pt x="193598" y="225176"/>
                      <a:pt x="188633" y="225176"/>
                      <a:pt x="186150" y="222688"/>
                    </a:cubicBezTo>
                    <a:cubicBezTo>
                      <a:pt x="177461" y="217712"/>
                      <a:pt x="163807" y="210249"/>
                      <a:pt x="155118" y="213981"/>
                    </a:cubicBezTo>
                    <a:cubicBezTo>
                      <a:pt x="143946" y="218956"/>
                      <a:pt x="141464" y="235127"/>
                      <a:pt x="141464" y="235127"/>
                    </a:cubicBezTo>
                    <a:cubicBezTo>
                      <a:pt x="140222" y="236370"/>
                      <a:pt x="138981" y="240102"/>
                      <a:pt x="136498" y="241346"/>
                    </a:cubicBezTo>
                    <a:cubicBezTo>
                      <a:pt x="134016" y="242590"/>
                      <a:pt x="130292" y="242590"/>
                      <a:pt x="127809" y="241346"/>
                    </a:cubicBezTo>
                    <a:cubicBezTo>
                      <a:pt x="120362" y="236370"/>
                      <a:pt x="114155" y="235127"/>
                      <a:pt x="106707" y="236370"/>
                    </a:cubicBezTo>
                    <a:cubicBezTo>
                      <a:pt x="93053" y="241346"/>
                      <a:pt x="84364" y="261248"/>
                      <a:pt x="84364" y="261248"/>
                    </a:cubicBezTo>
                    <a:cubicBezTo>
                      <a:pt x="83123" y="264980"/>
                      <a:pt x="78158" y="267468"/>
                      <a:pt x="73192" y="266224"/>
                    </a:cubicBezTo>
                    <a:cubicBezTo>
                      <a:pt x="69468" y="264980"/>
                      <a:pt x="55814" y="262492"/>
                      <a:pt x="45884" y="268711"/>
                    </a:cubicBezTo>
                    <a:cubicBezTo>
                      <a:pt x="34712" y="276175"/>
                      <a:pt x="26023" y="325930"/>
                      <a:pt x="18575" y="370710"/>
                    </a:cubicBezTo>
                    <a:cubicBezTo>
                      <a:pt x="7404" y="432904"/>
                      <a:pt x="102983" y="483903"/>
                      <a:pt x="102983" y="485147"/>
                    </a:cubicBezTo>
                    <a:cubicBezTo>
                      <a:pt x="107949" y="486391"/>
                      <a:pt x="109190" y="491366"/>
                      <a:pt x="106707" y="496342"/>
                    </a:cubicBezTo>
                    <a:cubicBezTo>
                      <a:pt x="81881" y="549829"/>
                      <a:pt x="120362" y="603316"/>
                      <a:pt x="125327" y="608292"/>
                    </a:cubicBezTo>
                    <a:lnTo>
                      <a:pt x="212217" y="677949"/>
                    </a:lnTo>
                    <a:lnTo>
                      <a:pt x="361173" y="559780"/>
                    </a:lnTo>
                    <a:lnTo>
                      <a:pt x="326417" y="527439"/>
                    </a:lnTo>
                    <a:cubicBezTo>
                      <a:pt x="325175" y="524951"/>
                      <a:pt x="323934" y="522464"/>
                      <a:pt x="323934" y="521220"/>
                    </a:cubicBezTo>
                    <a:cubicBezTo>
                      <a:pt x="323934" y="521220"/>
                      <a:pt x="311521" y="358271"/>
                      <a:pt x="310280" y="330906"/>
                    </a:cubicBezTo>
                    <a:cubicBezTo>
                      <a:pt x="306556" y="279906"/>
                      <a:pt x="198563" y="48544"/>
                      <a:pt x="153877" y="19935"/>
                    </a:cubicBezTo>
                    <a:cubicBezTo>
                      <a:pt x="148911" y="17447"/>
                      <a:pt x="147670" y="17447"/>
                      <a:pt x="147670" y="17447"/>
                    </a:cubicBezTo>
                    <a:close/>
                    <a:moveTo>
                      <a:pt x="141452" y="1244"/>
                    </a:moveTo>
                    <a:cubicBezTo>
                      <a:pt x="147661" y="-1244"/>
                      <a:pt x="155111" y="0"/>
                      <a:pt x="162562" y="4976"/>
                    </a:cubicBezTo>
                    <a:cubicBezTo>
                      <a:pt x="214715" y="38564"/>
                      <a:pt x="323989" y="273682"/>
                      <a:pt x="327714" y="329662"/>
                    </a:cubicBezTo>
                    <a:cubicBezTo>
                      <a:pt x="330198" y="355786"/>
                      <a:pt x="338890" y="493871"/>
                      <a:pt x="341373" y="516263"/>
                    </a:cubicBezTo>
                    <a:lnTo>
                      <a:pt x="381109" y="554827"/>
                    </a:lnTo>
                    <a:cubicBezTo>
                      <a:pt x="382351" y="556071"/>
                      <a:pt x="382351" y="559803"/>
                      <a:pt x="382351" y="562291"/>
                    </a:cubicBezTo>
                    <a:cubicBezTo>
                      <a:pt x="382351" y="563535"/>
                      <a:pt x="381109" y="566023"/>
                      <a:pt x="379867" y="568511"/>
                    </a:cubicBezTo>
                    <a:lnTo>
                      <a:pt x="217199" y="695400"/>
                    </a:lnTo>
                    <a:cubicBezTo>
                      <a:pt x="215957" y="697888"/>
                      <a:pt x="213473" y="697888"/>
                      <a:pt x="212232" y="697888"/>
                    </a:cubicBezTo>
                    <a:cubicBezTo>
                      <a:pt x="209748" y="697888"/>
                      <a:pt x="208506" y="697888"/>
                      <a:pt x="206023" y="695400"/>
                    </a:cubicBezTo>
                    <a:lnTo>
                      <a:pt x="114134" y="622004"/>
                    </a:lnTo>
                    <a:cubicBezTo>
                      <a:pt x="112892" y="622004"/>
                      <a:pt x="112892" y="620760"/>
                      <a:pt x="112892" y="620760"/>
                    </a:cubicBezTo>
                    <a:cubicBezTo>
                      <a:pt x="110408" y="618272"/>
                      <a:pt x="63222" y="559803"/>
                      <a:pt x="88057" y="495115"/>
                    </a:cubicBezTo>
                    <a:cubicBezTo>
                      <a:pt x="64464" y="481431"/>
                      <a:pt x="-10041" y="430426"/>
                      <a:pt x="1135" y="366982"/>
                    </a:cubicBezTo>
                    <a:cubicBezTo>
                      <a:pt x="12310" y="301050"/>
                      <a:pt x="19761" y="263730"/>
                      <a:pt x="37145" y="253777"/>
                    </a:cubicBezTo>
                    <a:cubicBezTo>
                      <a:pt x="48321" y="246313"/>
                      <a:pt x="63222" y="247557"/>
                      <a:pt x="70673" y="248801"/>
                    </a:cubicBezTo>
                    <a:cubicBezTo>
                      <a:pt x="76881" y="240093"/>
                      <a:pt x="86815" y="225165"/>
                      <a:pt x="101716" y="220189"/>
                    </a:cubicBezTo>
                    <a:cubicBezTo>
                      <a:pt x="110408" y="217701"/>
                      <a:pt x="119101" y="217701"/>
                      <a:pt x="127793" y="221433"/>
                    </a:cubicBezTo>
                    <a:cubicBezTo>
                      <a:pt x="130276" y="213969"/>
                      <a:pt x="136485" y="202773"/>
                      <a:pt x="147661" y="197797"/>
                    </a:cubicBezTo>
                    <a:cubicBezTo>
                      <a:pt x="155111" y="195309"/>
                      <a:pt x="163804" y="195309"/>
                      <a:pt x="173738" y="197797"/>
                    </a:cubicBezTo>
                    <a:cubicBezTo>
                      <a:pt x="153870" y="150525"/>
                      <a:pt x="114134" y="48516"/>
                      <a:pt x="129035" y="13684"/>
                    </a:cubicBezTo>
                    <a:cubicBezTo>
                      <a:pt x="132760" y="6220"/>
                      <a:pt x="138969" y="2488"/>
                      <a:pt x="141452" y="1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79983FDD-8987-8347-9B85-5AA62C1F7907}"/>
                  </a:ext>
                </a:extLst>
              </p:cNvPr>
              <p:cNvSpPr/>
              <p:nvPr/>
            </p:nvSpPr>
            <p:spPr>
              <a:xfrm>
                <a:off x="13027248" y="9627122"/>
                <a:ext cx="66027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98">
                    <a:moveTo>
                      <a:pt x="29" y="98"/>
                    </a:moveTo>
                    <a:cubicBezTo>
                      <a:pt x="28" y="98"/>
                      <a:pt x="27" y="98"/>
                      <a:pt x="26" y="96"/>
                    </a:cubicBezTo>
                    <a:cubicBezTo>
                      <a:pt x="22" y="95"/>
                      <a:pt x="21" y="90"/>
                      <a:pt x="23" y="87"/>
                    </a:cubicBezTo>
                    <a:lnTo>
                      <a:pt x="37" y="65"/>
                    </a:lnTo>
                    <a:cubicBezTo>
                      <a:pt x="40" y="59"/>
                      <a:pt x="39" y="51"/>
                      <a:pt x="35" y="47"/>
                    </a:cubicBezTo>
                    <a:lnTo>
                      <a:pt x="1" y="11"/>
                    </a:lnTo>
                    <a:cubicBezTo>
                      <a:pt x="0" y="8"/>
                      <a:pt x="0" y="4"/>
                      <a:pt x="1" y="2"/>
                    </a:cubicBezTo>
                    <a:cubicBezTo>
                      <a:pt x="4" y="-1"/>
                      <a:pt x="8" y="-1"/>
                      <a:pt x="11" y="2"/>
                    </a:cubicBezTo>
                    <a:lnTo>
                      <a:pt x="45" y="37"/>
                    </a:lnTo>
                    <a:cubicBezTo>
                      <a:pt x="54" y="46"/>
                      <a:pt x="56" y="61"/>
                      <a:pt x="49" y="72"/>
                    </a:cubicBezTo>
                    <a:lnTo>
                      <a:pt x="35" y="95"/>
                    </a:lnTo>
                    <a:cubicBezTo>
                      <a:pt x="34" y="96"/>
                      <a:pt x="32" y="98"/>
                      <a:pt x="29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5A4B11E6-10C4-9F40-8BAC-54F18A15AB62}"/>
                  </a:ext>
                </a:extLst>
              </p:cNvPr>
              <p:cNvSpPr/>
              <p:nvPr/>
            </p:nvSpPr>
            <p:spPr>
              <a:xfrm>
                <a:off x="12025631" y="12728986"/>
                <a:ext cx="625387" cy="234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3" h="189">
                    <a:moveTo>
                      <a:pt x="196" y="0"/>
                    </a:moveTo>
                    <a:cubicBezTo>
                      <a:pt x="196" y="0"/>
                      <a:pt x="194" y="18"/>
                      <a:pt x="108" y="38"/>
                    </a:cubicBezTo>
                    <a:cubicBezTo>
                      <a:pt x="-17" y="67"/>
                      <a:pt x="1" y="189"/>
                      <a:pt x="1" y="189"/>
                    </a:cubicBezTo>
                    <a:lnTo>
                      <a:pt x="479" y="189"/>
                    </a:lnTo>
                    <a:lnTo>
                      <a:pt x="503" y="93"/>
                    </a:lnTo>
                    <a:cubicBezTo>
                      <a:pt x="341" y="111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4BB5BDE3-8797-5945-9001-D1573678463A}"/>
                  </a:ext>
                </a:extLst>
              </p:cNvPr>
              <p:cNvSpPr/>
              <p:nvPr/>
            </p:nvSpPr>
            <p:spPr>
              <a:xfrm>
                <a:off x="14137248" y="9508730"/>
                <a:ext cx="98418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71">
                    <a:moveTo>
                      <a:pt x="78" y="7"/>
                    </a:moveTo>
                    <a:cubicBezTo>
                      <a:pt x="74" y="1"/>
                      <a:pt x="68" y="-1"/>
                      <a:pt x="62" y="0"/>
                    </a:cubicBezTo>
                    <a:cubicBezTo>
                      <a:pt x="52" y="1"/>
                      <a:pt x="42" y="2"/>
                      <a:pt x="32" y="4"/>
                    </a:cubicBezTo>
                    <a:cubicBezTo>
                      <a:pt x="24" y="4"/>
                      <a:pt x="7" y="5"/>
                      <a:pt x="7" y="5"/>
                    </a:cubicBezTo>
                    <a:cubicBezTo>
                      <a:pt x="3" y="5"/>
                      <a:pt x="0" y="8"/>
                      <a:pt x="0" y="12"/>
                    </a:cubicBezTo>
                    <a:lnTo>
                      <a:pt x="0" y="64"/>
                    </a:lnTo>
                    <a:cubicBezTo>
                      <a:pt x="0" y="66"/>
                      <a:pt x="0" y="68"/>
                      <a:pt x="2" y="69"/>
                    </a:cubicBezTo>
                    <a:cubicBezTo>
                      <a:pt x="3" y="70"/>
                      <a:pt x="5" y="71"/>
                      <a:pt x="7" y="71"/>
                    </a:cubicBezTo>
                    <a:cubicBezTo>
                      <a:pt x="8" y="71"/>
                      <a:pt x="33" y="71"/>
                      <a:pt x="52" y="56"/>
                    </a:cubicBezTo>
                    <a:cubicBezTo>
                      <a:pt x="64" y="46"/>
                      <a:pt x="75" y="28"/>
                      <a:pt x="78" y="23"/>
                    </a:cubicBezTo>
                    <a:cubicBezTo>
                      <a:pt x="81" y="18"/>
                      <a:pt x="81" y="12"/>
                      <a:pt x="78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ED0C7680-E039-8745-B76C-EB6F36357FD4}"/>
                  </a:ext>
                </a:extLst>
              </p:cNvPr>
              <p:cNvSpPr/>
              <p:nvPr/>
            </p:nvSpPr>
            <p:spPr>
              <a:xfrm>
                <a:off x="14213241" y="9775423"/>
                <a:ext cx="234209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56">
                    <a:moveTo>
                      <a:pt x="69" y="56"/>
                    </a:moveTo>
                    <a:cubicBezTo>
                      <a:pt x="46" y="56"/>
                      <a:pt x="24" y="45"/>
                      <a:pt x="11" y="24"/>
                    </a:cubicBezTo>
                    <a:lnTo>
                      <a:pt x="1" y="11"/>
                    </a:lnTo>
                    <a:cubicBezTo>
                      <a:pt x="-1" y="7"/>
                      <a:pt x="0" y="3"/>
                      <a:pt x="4" y="1"/>
                    </a:cubicBezTo>
                    <a:cubicBezTo>
                      <a:pt x="7" y="-1"/>
                      <a:pt x="11" y="0"/>
                      <a:pt x="13" y="3"/>
                    </a:cubicBezTo>
                    <a:lnTo>
                      <a:pt x="22" y="17"/>
                    </a:lnTo>
                    <a:cubicBezTo>
                      <a:pt x="36" y="39"/>
                      <a:pt x="63" y="48"/>
                      <a:pt x="87" y="39"/>
                    </a:cubicBezTo>
                    <a:lnTo>
                      <a:pt x="180" y="11"/>
                    </a:lnTo>
                    <a:cubicBezTo>
                      <a:pt x="184" y="11"/>
                      <a:pt x="188" y="12"/>
                      <a:pt x="189" y="16"/>
                    </a:cubicBezTo>
                    <a:cubicBezTo>
                      <a:pt x="190" y="20"/>
                      <a:pt x="188" y="24"/>
                      <a:pt x="184" y="24"/>
                    </a:cubicBezTo>
                    <a:lnTo>
                      <a:pt x="92" y="53"/>
                    </a:lnTo>
                    <a:cubicBezTo>
                      <a:pt x="85" y="55"/>
                      <a:pt x="77" y="56"/>
                      <a:pt x="69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843D4A81-107B-1E4A-83A0-ABBEEBD76127}"/>
                  </a:ext>
                </a:extLst>
              </p:cNvPr>
              <p:cNvSpPr/>
              <p:nvPr/>
            </p:nvSpPr>
            <p:spPr>
              <a:xfrm>
                <a:off x="14072467" y="9770438"/>
                <a:ext cx="140774" cy="535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" h="44">
                    <a:moveTo>
                      <a:pt x="62" y="44"/>
                    </a:moveTo>
                    <a:cubicBezTo>
                      <a:pt x="57" y="44"/>
                      <a:pt x="51" y="43"/>
                      <a:pt x="46" y="41"/>
                    </a:cubicBezTo>
                    <a:cubicBezTo>
                      <a:pt x="45" y="41"/>
                      <a:pt x="45" y="41"/>
                      <a:pt x="45" y="41"/>
                    </a:cubicBezTo>
                    <a:lnTo>
                      <a:pt x="4" y="24"/>
                    </a:lnTo>
                    <a:cubicBezTo>
                      <a:pt x="1" y="22"/>
                      <a:pt x="-1" y="18"/>
                      <a:pt x="0" y="15"/>
                    </a:cubicBezTo>
                    <a:cubicBezTo>
                      <a:pt x="2" y="11"/>
                      <a:pt x="7" y="10"/>
                      <a:pt x="10" y="11"/>
                    </a:cubicBezTo>
                    <a:lnTo>
                      <a:pt x="49" y="28"/>
                    </a:lnTo>
                    <a:cubicBezTo>
                      <a:pt x="73" y="34"/>
                      <a:pt x="83" y="23"/>
                      <a:pt x="94" y="11"/>
                    </a:cubicBezTo>
                    <a:lnTo>
                      <a:pt x="101" y="3"/>
                    </a:lnTo>
                    <a:cubicBezTo>
                      <a:pt x="103" y="0"/>
                      <a:pt x="108" y="-1"/>
                      <a:pt x="111" y="2"/>
                    </a:cubicBezTo>
                    <a:cubicBezTo>
                      <a:pt x="114" y="5"/>
                      <a:pt x="114" y="9"/>
                      <a:pt x="111" y="12"/>
                    </a:cubicBezTo>
                    <a:lnTo>
                      <a:pt x="104" y="20"/>
                    </a:lnTo>
                    <a:cubicBezTo>
                      <a:pt x="95" y="30"/>
                      <a:pt x="83" y="44"/>
                      <a:pt x="62" y="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1F07C9CB-8B06-FF41-847D-297FFE493567}"/>
                  </a:ext>
                </a:extLst>
              </p:cNvPr>
              <p:cNvSpPr/>
              <p:nvPr/>
            </p:nvSpPr>
            <p:spPr>
              <a:xfrm>
                <a:off x="12946271" y="10235281"/>
                <a:ext cx="39865" cy="411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34">
                    <a:moveTo>
                      <a:pt x="33" y="17"/>
                    </a:moveTo>
                    <a:cubicBezTo>
                      <a:pt x="33" y="26"/>
                      <a:pt x="26" y="34"/>
                      <a:pt x="17" y="34"/>
                    </a:cubicBezTo>
                    <a:cubicBezTo>
                      <a:pt x="7" y="34"/>
                      <a:pt x="0" y="26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cubicBezTo>
                      <a:pt x="26" y="0"/>
                      <a:pt x="33" y="8"/>
                      <a:pt x="33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FB7174A-3175-6C48-A9E8-C2E6AAAAD475}"/>
                </a:ext>
              </a:extLst>
            </p:cNvPr>
            <p:cNvGrpSpPr/>
            <p:nvPr/>
          </p:nvGrpSpPr>
          <p:grpSpPr>
            <a:xfrm>
              <a:off x="16266306" y="6217438"/>
              <a:ext cx="2391920" cy="2354127"/>
              <a:chOff x="16266306" y="6217438"/>
              <a:chExt cx="2391920" cy="2354127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6799B4B8-9410-7F48-8CD9-99890EA26E11}"/>
                  </a:ext>
                </a:extLst>
              </p:cNvPr>
              <p:cNvSpPr/>
              <p:nvPr/>
            </p:nvSpPr>
            <p:spPr>
              <a:xfrm>
                <a:off x="16275027" y="6612493"/>
                <a:ext cx="2373230" cy="19491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6" h="1565">
                    <a:moveTo>
                      <a:pt x="0" y="0"/>
                    </a:moveTo>
                    <a:lnTo>
                      <a:pt x="0" y="725"/>
                    </a:lnTo>
                    <a:lnTo>
                      <a:pt x="0" y="1450"/>
                    </a:lnTo>
                    <a:cubicBezTo>
                      <a:pt x="0" y="1482"/>
                      <a:pt x="13" y="1511"/>
                      <a:pt x="34" y="1532"/>
                    </a:cubicBezTo>
                    <a:cubicBezTo>
                      <a:pt x="55" y="1553"/>
                      <a:pt x="84" y="1565"/>
                      <a:pt x="115" y="1565"/>
                    </a:cubicBezTo>
                    <a:lnTo>
                      <a:pt x="953" y="1565"/>
                    </a:lnTo>
                    <a:lnTo>
                      <a:pt x="1791" y="1565"/>
                    </a:lnTo>
                    <a:cubicBezTo>
                      <a:pt x="1823" y="1565"/>
                      <a:pt x="1852" y="1553"/>
                      <a:pt x="1873" y="1532"/>
                    </a:cubicBezTo>
                    <a:cubicBezTo>
                      <a:pt x="1893" y="1511"/>
                      <a:pt x="1906" y="1482"/>
                      <a:pt x="1906" y="1450"/>
                    </a:cubicBezTo>
                    <a:lnTo>
                      <a:pt x="1906" y="725"/>
                    </a:lnTo>
                    <a:lnTo>
                      <a:pt x="1906" y="0"/>
                    </a:lnTo>
                    <a:lnTo>
                      <a:pt x="95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994A1E90-DD1B-854F-850C-B72EE9086792}"/>
                  </a:ext>
                </a:extLst>
              </p:cNvPr>
              <p:cNvSpPr/>
              <p:nvPr/>
            </p:nvSpPr>
            <p:spPr>
              <a:xfrm>
                <a:off x="16266306" y="6603769"/>
                <a:ext cx="2391920" cy="1967796"/>
              </a:xfrm>
              <a:custGeom>
                <a:avLst/>
                <a:gdLst>
                  <a:gd name="connsiteX0" fmla="*/ 17441 w 2391920"/>
                  <a:gd name="connsiteY0" fmla="*/ 17447 h 1967796"/>
                  <a:gd name="connsiteX1" fmla="*/ 17441 w 2391920"/>
                  <a:gd name="connsiteY1" fmla="*/ 1814597 h 1967796"/>
                  <a:gd name="connsiteX2" fmla="*/ 57285 w 2391920"/>
                  <a:gd name="connsiteY2" fmla="*/ 1910495 h 1967796"/>
                  <a:gd name="connsiteX3" fmla="*/ 151915 w 2391920"/>
                  <a:gd name="connsiteY3" fmla="*/ 1950349 h 1967796"/>
                  <a:gd name="connsiteX4" fmla="*/ 2238758 w 2391920"/>
                  <a:gd name="connsiteY4" fmla="*/ 1950349 h 1967796"/>
                  <a:gd name="connsiteX5" fmla="*/ 2334634 w 2391920"/>
                  <a:gd name="connsiteY5" fmla="*/ 1910495 h 1967796"/>
                  <a:gd name="connsiteX6" fmla="*/ 2373234 w 2391920"/>
                  <a:gd name="connsiteY6" fmla="*/ 1814597 h 1967796"/>
                  <a:gd name="connsiteX7" fmla="*/ 2373234 w 2391920"/>
                  <a:gd name="connsiteY7" fmla="*/ 17447 h 1967796"/>
                  <a:gd name="connsiteX8" fmla="*/ 0 w 2391920"/>
                  <a:gd name="connsiteY8" fmla="*/ 0 h 1967796"/>
                  <a:gd name="connsiteX9" fmla="*/ 2391920 w 2391920"/>
                  <a:gd name="connsiteY9" fmla="*/ 0 h 1967796"/>
                  <a:gd name="connsiteX10" fmla="*/ 2391920 w 2391920"/>
                  <a:gd name="connsiteY10" fmla="*/ 1814607 h 1967796"/>
                  <a:gd name="connsiteX11" fmla="*/ 2345850 w 2391920"/>
                  <a:gd name="connsiteY11" fmla="*/ 1922960 h 1967796"/>
                  <a:gd name="connsiteX12" fmla="*/ 2238768 w 2391920"/>
                  <a:gd name="connsiteY12" fmla="*/ 1967796 h 1967796"/>
                  <a:gd name="connsiteX13" fmla="*/ 151907 w 2391920"/>
                  <a:gd name="connsiteY13" fmla="*/ 1967796 h 1967796"/>
                  <a:gd name="connsiteX14" fmla="*/ 44825 w 2391920"/>
                  <a:gd name="connsiteY14" fmla="*/ 1922960 h 1967796"/>
                  <a:gd name="connsiteX15" fmla="*/ 0 w 2391920"/>
                  <a:gd name="connsiteY15" fmla="*/ 1814607 h 196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91920" h="1967796">
                    <a:moveTo>
                      <a:pt x="17441" y="17447"/>
                    </a:moveTo>
                    <a:lnTo>
                      <a:pt x="17441" y="1814597"/>
                    </a:lnTo>
                    <a:cubicBezTo>
                      <a:pt x="17441" y="1850715"/>
                      <a:pt x="32383" y="1885587"/>
                      <a:pt x="57285" y="1910495"/>
                    </a:cubicBezTo>
                    <a:cubicBezTo>
                      <a:pt x="82188" y="1935404"/>
                      <a:pt x="117052" y="1950349"/>
                      <a:pt x="151915" y="1950349"/>
                    </a:cubicBezTo>
                    <a:lnTo>
                      <a:pt x="2238758" y="1950349"/>
                    </a:lnTo>
                    <a:cubicBezTo>
                      <a:pt x="2276112" y="1950349"/>
                      <a:pt x="2308486" y="1935404"/>
                      <a:pt x="2334634" y="1910495"/>
                    </a:cubicBezTo>
                    <a:cubicBezTo>
                      <a:pt x="2359536" y="1885587"/>
                      <a:pt x="2373234" y="1850715"/>
                      <a:pt x="2373234" y="1814597"/>
                    </a:cubicBezTo>
                    <a:lnTo>
                      <a:pt x="2373234" y="17447"/>
                    </a:lnTo>
                    <a:close/>
                    <a:moveTo>
                      <a:pt x="0" y="0"/>
                    </a:moveTo>
                    <a:lnTo>
                      <a:pt x="2391920" y="0"/>
                    </a:lnTo>
                    <a:lnTo>
                      <a:pt x="2391920" y="1814607"/>
                    </a:lnTo>
                    <a:cubicBezTo>
                      <a:pt x="2391920" y="1855706"/>
                      <a:pt x="2375734" y="1894315"/>
                      <a:pt x="2345850" y="1922960"/>
                    </a:cubicBezTo>
                    <a:cubicBezTo>
                      <a:pt x="2318456" y="1951605"/>
                      <a:pt x="2279858" y="1967796"/>
                      <a:pt x="2238768" y="1967796"/>
                    </a:cubicBezTo>
                    <a:lnTo>
                      <a:pt x="151907" y="1967796"/>
                    </a:lnTo>
                    <a:cubicBezTo>
                      <a:pt x="112063" y="1967796"/>
                      <a:pt x="73463" y="1951605"/>
                      <a:pt x="44825" y="1922960"/>
                    </a:cubicBezTo>
                    <a:cubicBezTo>
                      <a:pt x="16187" y="1894315"/>
                      <a:pt x="0" y="1855706"/>
                      <a:pt x="0" y="1814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B52881E3-E2CD-8D44-A074-220932FD3CD2}"/>
                  </a:ext>
                </a:extLst>
              </p:cNvPr>
              <p:cNvSpPr/>
              <p:nvPr/>
            </p:nvSpPr>
            <p:spPr>
              <a:xfrm>
                <a:off x="17703950" y="6779488"/>
                <a:ext cx="705118" cy="1559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7" h="1252">
                    <a:moveTo>
                      <a:pt x="475" y="1252"/>
                    </a:moveTo>
                    <a:lnTo>
                      <a:pt x="283" y="1252"/>
                    </a:lnTo>
                    <a:lnTo>
                      <a:pt x="91" y="1252"/>
                    </a:lnTo>
                    <a:cubicBezTo>
                      <a:pt x="66" y="1252"/>
                      <a:pt x="44" y="1242"/>
                      <a:pt x="27" y="1225"/>
                    </a:cubicBezTo>
                    <a:cubicBezTo>
                      <a:pt x="11" y="1209"/>
                      <a:pt x="0" y="1186"/>
                      <a:pt x="0" y="1161"/>
                    </a:cubicBezTo>
                    <a:lnTo>
                      <a:pt x="0" y="626"/>
                    </a:lnTo>
                    <a:lnTo>
                      <a:pt x="0" y="91"/>
                    </a:lnTo>
                    <a:cubicBezTo>
                      <a:pt x="0" y="66"/>
                      <a:pt x="11" y="43"/>
                      <a:pt x="27" y="27"/>
                    </a:cubicBezTo>
                    <a:cubicBezTo>
                      <a:pt x="44" y="10"/>
                      <a:pt x="66" y="0"/>
                      <a:pt x="91" y="0"/>
                    </a:cubicBezTo>
                    <a:lnTo>
                      <a:pt x="283" y="0"/>
                    </a:lnTo>
                    <a:lnTo>
                      <a:pt x="475" y="0"/>
                    </a:lnTo>
                    <a:cubicBezTo>
                      <a:pt x="500" y="0"/>
                      <a:pt x="523" y="10"/>
                      <a:pt x="540" y="27"/>
                    </a:cubicBezTo>
                    <a:cubicBezTo>
                      <a:pt x="556" y="43"/>
                      <a:pt x="567" y="66"/>
                      <a:pt x="567" y="91"/>
                    </a:cubicBezTo>
                    <a:lnTo>
                      <a:pt x="567" y="626"/>
                    </a:lnTo>
                    <a:lnTo>
                      <a:pt x="567" y="1161"/>
                    </a:lnTo>
                    <a:cubicBezTo>
                      <a:pt x="567" y="1186"/>
                      <a:pt x="556" y="1209"/>
                      <a:pt x="540" y="1225"/>
                    </a:cubicBezTo>
                    <a:cubicBezTo>
                      <a:pt x="523" y="1242"/>
                      <a:pt x="500" y="1252"/>
                      <a:pt x="475" y="125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E7E193C5-6DA1-5745-A80F-9E1996FDF539}"/>
                  </a:ext>
                </a:extLst>
              </p:cNvPr>
              <p:cNvSpPr/>
              <p:nvPr/>
            </p:nvSpPr>
            <p:spPr>
              <a:xfrm>
                <a:off x="17895802" y="7845014"/>
                <a:ext cx="320168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8" h="258">
                    <a:moveTo>
                      <a:pt x="258" y="129"/>
                    </a:moveTo>
                    <a:cubicBezTo>
                      <a:pt x="258" y="201"/>
                      <a:pt x="201" y="258"/>
                      <a:pt x="129" y="258"/>
                    </a:cubicBezTo>
                    <a:cubicBezTo>
                      <a:pt x="58" y="258"/>
                      <a:pt x="0" y="201"/>
                      <a:pt x="0" y="129"/>
                    </a:cubicBezTo>
                    <a:cubicBezTo>
                      <a:pt x="0" y="57"/>
                      <a:pt x="58" y="0"/>
                      <a:pt x="129" y="0"/>
                    </a:cubicBezTo>
                    <a:cubicBezTo>
                      <a:pt x="201" y="0"/>
                      <a:pt x="258" y="57"/>
                      <a:pt x="258" y="1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95460B76-8DE8-A141-BA32-4AE4BB119EB9}"/>
                  </a:ext>
                </a:extLst>
              </p:cNvPr>
              <p:cNvSpPr/>
              <p:nvPr/>
            </p:nvSpPr>
            <p:spPr>
              <a:xfrm>
                <a:off x="17887079" y="7836290"/>
                <a:ext cx="338856" cy="337728"/>
              </a:xfrm>
              <a:custGeom>
                <a:avLst/>
                <a:gdLst>
                  <a:gd name="connsiteX0" fmla="*/ 168808 w 338856"/>
                  <a:gd name="connsiteY0" fmla="*/ 17447 h 337728"/>
                  <a:gd name="connsiteX1" fmla="*/ 17442 w 338856"/>
                  <a:gd name="connsiteY1" fmla="*/ 168864 h 337728"/>
                  <a:gd name="connsiteX2" fmla="*/ 168808 w 338856"/>
                  <a:gd name="connsiteY2" fmla="*/ 320281 h 337728"/>
                  <a:gd name="connsiteX3" fmla="*/ 321416 w 338856"/>
                  <a:gd name="connsiteY3" fmla="*/ 168864 h 337728"/>
                  <a:gd name="connsiteX4" fmla="*/ 168808 w 338856"/>
                  <a:gd name="connsiteY4" fmla="*/ 17447 h 337728"/>
                  <a:gd name="connsiteX5" fmla="*/ 168808 w 338856"/>
                  <a:gd name="connsiteY5" fmla="*/ 0 h 337728"/>
                  <a:gd name="connsiteX6" fmla="*/ 338856 w 338856"/>
                  <a:gd name="connsiteY6" fmla="*/ 168864 h 337728"/>
                  <a:gd name="connsiteX7" fmla="*/ 168808 w 338856"/>
                  <a:gd name="connsiteY7" fmla="*/ 337728 h 337728"/>
                  <a:gd name="connsiteX8" fmla="*/ 0 w 338856"/>
                  <a:gd name="connsiteY8" fmla="*/ 168864 h 337728"/>
                  <a:gd name="connsiteX9" fmla="*/ 168808 w 338856"/>
                  <a:gd name="connsiteY9" fmla="*/ 0 h 33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856" h="337728">
                    <a:moveTo>
                      <a:pt x="168808" y="17447"/>
                    </a:moveTo>
                    <a:cubicBezTo>
                      <a:pt x="85680" y="17447"/>
                      <a:pt x="17442" y="85709"/>
                      <a:pt x="17442" y="168864"/>
                    </a:cubicBezTo>
                    <a:cubicBezTo>
                      <a:pt x="17442" y="252019"/>
                      <a:pt x="85680" y="320281"/>
                      <a:pt x="168808" y="320281"/>
                    </a:cubicBezTo>
                    <a:cubicBezTo>
                      <a:pt x="253176" y="320281"/>
                      <a:pt x="321416" y="252019"/>
                      <a:pt x="321416" y="168864"/>
                    </a:cubicBezTo>
                    <a:cubicBezTo>
                      <a:pt x="321416" y="85709"/>
                      <a:pt x="253176" y="17447"/>
                      <a:pt x="168808" y="17447"/>
                    </a:cubicBezTo>
                    <a:close/>
                    <a:moveTo>
                      <a:pt x="168808" y="0"/>
                    </a:moveTo>
                    <a:cubicBezTo>
                      <a:pt x="263142" y="0"/>
                      <a:pt x="338856" y="75741"/>
                      <a:pt x="338856" y="168864"/>
                    </a:cubicBezTo>
                    <a:cubicBezTo>
                      <a:pt x="338856" y="261988"/>
                      <a:pt x="263142" y="337728"/>
                      <a:pt x="168808" y="337728"/>
                    </a:cubicBezTo>
                    <a:cubicBezTo>
                      <a:pt x="75716" y="337728"/>
                      <a:pt x="0" y="261988"/>
                      <a:pt x="0" y="168864"/>
                    </a:cubicBezTo>
                    <a:cubicBezTo>
                      <a:pt x="0" y="75741"/>
                      <a:pt x="75716" y="0"/>
                      <a:pt x="168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F7B9BAF1-DB75-FE4A-B8C7-93036FA95BC4}"/>
                  </a:ext>
                </a:extLst>
              </p:cNvPr>
              <p:cNvSpPr/>
              <p:nvPr/>
            </p:nvSpPr>
            <p:spPr>
              <a:xfrm>
                <a:off x="17984253" y="7923526"/>
                <a:ext cx="144512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" h="120">
                    <a:moveTo>
                      <a:pt x="79" y="44"/>
                    </a:moveTo>
                    <a:cubicBezTo>
                      <a:pt x="81" y="42"/>
                      <a:pt x="82" y="39"/>
                      <a:pt x="84" y="37"/>
                    </a:cubicBezTo>
                    <a:cubicBezTo>
                      <a:pt x="85" y="34"/>
                      <a:pt x="85" y="31"/>
                      <a:pt x="85" y="28"/>
                    </a:cubicBezTo>
                    <a:cubicBezTo>
                      <a:pt x="85" y="20"/>
                      <a:pt x="82" y="14"/>
                      <a:pt x="78" y="9"/>
                    </a:cubicBezTo>
                    <a:cubicBezTo>
                      <a:pt x="73" y="4"/>
                      <a:pt x="66" y="0"/>
                      <a:pt x="59" y="0"/>
                    </a:cubicBezTo>
                    <a:cubicBezTo>
                      <a:pt x="52" y="0"/>
                      <a:pt x="45" y="3"/>
                      <a:pt x="39" y="8"/>
                    </a:cubicBezTo>
                    <a:cubicBezTo>
                      <a:pt x="34" y="13"/>
                      <a:pt x="32" y="20"/>
                      <a:pt x="32" y="27"/>
                    </a:cubicBezTo>
                    <a:cubicBezTo>
                      <a:pt x="32" y="30"/>
                      <a:pt x="32" y="34"/>
                      <a:pt x="33" y="36"/>
                    </a:cubicBezTo>
                    <a:cubicBezTo>
                      <a:pt x="34" y="39"/>
                      <a:pt x="36" y="42"/>
                      <a:pt x="38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39" y="52"/>
                      <a:pt x="38" y="54"/>
                      <a:pt x="36" y="55"/>
                    </a:cubicBezTo>
                    <a:cubicBezTo>
                      <a:pt x="28" y="59"/>
                      <a:pt x="19" y="66"/>
                      <a:pt x="12" y="73"/>
                    </a:cubicBezTo>
                    <a:cubicBezTo>
                      <a:pt x="5" y="80"/>
                      <a:pt x="0" y="87"/>
                      <a:pt x="0" y="94"/>
                    </a:cubicBezTo>
                    <a:cubicBezTo>
                      <a:pt x="0" y="103"/>
                      <a:pt x="8" y="110"/>
                      <a:pt x="20" y="114"/>
                    </a:cubicBezTo>
                    <a:cubicBezTo>
                      <a:pt x="32" y="119"/>
                      <a:pt x="47" y="120"/>
                      <a:pt x="58" y="120"/>
                    </a:cubicBezTo>
                    <a:cubicBezTo>
                      <a:pt x="71" y="120"/>
                      <a:pt x="85" y="119"/>
                      <a:pt x="97" y="114"/>
                    </a:cubicBezTo>
                    <a:cubicBezTo>
                      <a:pt x="108" y="110"/>
                      <a:pt x="117" y="103"/>
                      <a:pt x="117" y="94"/>
                    </a:cubicBezTo>
                    <a:cubicBezTo>
                      <a:pt x="117" y="87"/>
                      <a:pt x="112" y="80"/>
                      <a:pt x="106" y="73"/>
                    </a:cubicBezTo>
                    <a:cubicBezTo>
                      <a:pt x="98" y="66"/>
                      <a:pt x="89" y="60"/>
                      <a:pt x="80" y="55"/>
                    </a:cubicBezTo>
                    <a:cubicBezTo>
                      <a:pt x="79" y="54"/>
                      <a:pt x="77" y="52"/>
                      <a:pt x="77" y="50"/>
                    </a:cubicBezTo>
                    <a:cubicBezTo>
                      <a:pt x="77" y="48"/>
                      <a:pt x="77" y="46"/>
                      <a:pt x="7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9E6A020B-E178-134D-BF17-AB51D26CE38A}"/>
                  </a:ext>
                </a:extLst>
              </p:cNvPr>
              <p:cNvSpPr/>
              <p:nvPr/>
            </p:nvSpPr>
            <p:spPr>
              <a:xfrm>
                <a:off x="17974286" y="7914802"/>
                <a:ext cx="163198" cy="166995"/>
              </a:xfrm>
              <a:custGeom>
                <a:avLst/>
                <a:gdLst>
                  <a:gd name="connsiteX0" fmla="*/ 81600 w 163198"/>
                  <a:gd name="connsiteY0" fmla="*/ 17448 h 166995"/>
                  <a:gd name="connsiteX1" fmla="*/ 64328 w 163198"/>
                  <a:gd name="connsiteY1" fmla="*/ 24856 h 166995"/>
                  <a:gd name="connsiteX2" fmla="*/ 58158 w 163198"/>
                  <a:gd name="connsiteY2" fmla="*/ 42140 h 166995"/>
                  <a:gd name="connsiteX3" fmla="*/ 59392 w 163198"/>
                  <a:gd name="connsiteY3" fmla="*/ 50782 h 166995"/>
                  <a:gd name="connsiteX4" fmla="*/ 64328 w 163198"/>
                  <a:gd name="connsiteY4" fmla="*/ 58189 h 166995"/>
                  <a:gd name="connsiteX5" fmla="*/ 68028 w 163198"/>
                  <a:gd name="connsiteY5" fmla="*/ 71770 h 166995"/>
                  <a:gd name="connsiteX6" fmla="*/ 59392 w 163198"/>
                  <a:gd name="connsiteY6" fmla="*/ 84116 h 166995"/>
                  <a:gd name="connsiteX7" fmla="*/ 31014 w 163198"/>
                  <a:gd name="connsiteY7" fmla="*/ 105103 h 166995"/>
                  <a:gd name="connsiteX8" fmla="*/ 17442 w 163198"/>
                  <a:gd name="connsiteY8" fmla="*/ 124857 h 166995"/>
                  <a:gd name="connsiteX9" fmla="*/ 37184 w 163198"/>
                  <a:gd name="connsiteY9" fmla="*/ 142141 h 166995"/>
                  <a:gd name="connsiteX10" fmla="*/ 81600 w 163198"/>
                  <a:gd name="connsiteY10" fmla="*/ 149548 h 166995"/>
                  <a:gd name="connsiteX11" fmla="*/ 127252 w 163198"/>
                  <a:gd name="connsiteY11" fmla="*/ 142141 h 166995"/>
                  <a:gd name="connsiteX12" fmla="*/ 145758 w 163198"/>
                  <a:gd name="connsiteY12" fmla="*/ 124857 h 166995"/>
                  <a:gd name="connsiteX13" fmla="*/ 134654 w 163198"/>
                  <a:gd name="connsiteY13" fmla="*/ 105103 h 166995"/>
                  <a:gd name="connsiteX14" fmla="*/ 105044 w 163198"/>
                  <a:gd name="connsiteY14" fmla="*/ 84116 h 166995"/>
                  <a:gd name="connsiteX15" fmla="*/ 96406 w 163198"/>
                  <a:gd name="connsiteY15" fmla="*/ 71770 h 166995"/>
                  <a:gd name="connsiteX16" fmla="*/ 101342 w 163198"/>
                  <a:gd name="connsiteY16" fmla="*/ 58189 h 166995"/>
                  <a:gd name="connsiteX17" fmla="*/ 105044 w 163198"/>
                  <a:gd name="connsiteY17" fmla="*/ 50782 h 166995"/>
                  <a:gd name="connsiteX18" fmla="*/ 106276 w 163198"/>
                  <a:gd name="connsiteY18" fmla="*/ 43374 h 166995"/>
                  <a:gd name="connsiteX19" fmla="*/ 100108 w 163198"/>
                  <a:gd name="connsiteY19" fmla="*/ 26090 h 166995"/>
                  <a:gd name="connsiteX20" fmla="*/ 82834 w 163198"/>
                  <a:gd name="connsiteY20" fmla="*/ 17448 h 166995"/>
                  <a:gd name="connsiteX21" fmla="*/ 82836 w 163198"/>
                  <a:gd name="connsiteY21" fmla="*/ 0 h 166995"/>
                  <a:gd name="connsiteX22" fmla="*/ 112508 w 163198"/>
                  <a:gd name="connsiteY22" fmla="*/ 13607 h 166995"/>
                  <a:gd name="connsiteX23" fmla="*/ 123636 w 163198"/>
                  <a:gd name="connsiteY23" fmla="*/ 43295 h 166995"/>
                  <a:gd name="connsiteX24" fmla="*/ 121162 w 163198"/>
                  <a:gd name="connsiteY24" fmla="*/ 56902 h 166995"/>
                  <a:gd name="connsiteX25" fmla="*/ 113744 w 163198"/>
                  <a:gd name="connsiteY25" fmla="*/ 69272 h 166995"/>
                  <a:gd name="connsiteX26" fmla="*/ 145890 w 163198"/>
                  <a:gd name="connsiteY26" fmla="*/ 92775 h 166995"/>
                  <a:gd name="connsiteX27" fmla="*/ 163198 w 163198"/>
                  <a:gd name="connsiteY27" fmla="*/ 124937 h 166995"/>
                  <a:gd name="connsiteX28" fmla="*/ 132290 w 163198"/>
                  <a:gd name="connsiteY28" fmla="*/ 158336 h 166995"/>
                  <a:gd name="connsiteX29" fmla="*/ 81600 w 163198"/>
                  <a:gd name="connsiteY29" fmla="*/ 166995 h 166995"/>
                  <a:gd name="connsiteX30" fmla="*/ 32146 w 163198"/>
                  <a:gd name="connsiteY30" fmla="*/ 158336 h 166995"/>
                  <a:gd name="connsiteX31" fmla="*/ 0 w 163198"/>
                  <a:gd name="connsiteY31" fmla="*/ 124937 h 166995"/>
                  <a:gd name="connsiteX32" fmla="*/ 18546 w 163198"/>
                  <a:gd name="connsiteY32" fmla="*/ 92775 h 166995"/>
                  <a:gd name="connsiteX33" fmla="*/ 50690 w 163198"/>
                  <a:gd name="connsiteY33" fmla="*/ 68035 h 166995"/>
                  <a:gd name="connsiteX34" fmla="*/ 43272 w 163198"/>
                  <a:gd name="connsiteY34" fmla="*/ 56902 h 166995"/>
                  <a:gd name="connsiteX35" fmla="*/ 40800 w 163198"/>
                  <a:gd name="connsiteY35" fmla="*/ 42058 h 166995"/>
                  <a:gd name="connsiteX36" fmla="*/ 51926 w 163198"/>
                  <a:gd name="connsiteY36" fmla="*/ 12370 h 166995"/>
                  <a:gd name="connsiteX37" fmla="*/ 82836 w 163198"/>
                  <a:gd name="connsiteY37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3198" h="166995">
                    <a:moveTo>
                      <a:pt x="81600" y="17448"/>
                    </a:moveTo>
                    <a:cubicBezTo>
                      <a:pt x="76666" y="17448"/>
                      <a:pt x="70496" y="19917"/>
                      <a:pt x="64328" y="24856"/>
                    </a:cubicBezTo>
                    <a:cubicBezTo>
                      <a:pt x="60626" y="28559"/>
                      <a:pt x="58158" y="34732"/>
                      <a:pt x="58158" y="42140"/>
                    </a:cubicBezTo>
                    <a:cubicBezTo>
                      <a:pt x="58158" y="44609"/>
                      <a:pt x="58158" y="48313"/>
                      <a:pt x="59392" y="50782"/>
                    </a:cubicBezTo>
                    <a:cubicBezTo>
                      <a:pt x="60626" y="53251"/>
                      <a:pt x="61860" y="55720"/>
                      <a:pt x="64328" y="58189"/>
                    </a:cubicBezTo>
                    <a:cubicBezTo>
                      <a:pt x="66794" y="61893"/>
                      <a:pt x="68028" y="66831"/>
                      <a:pt x="68028" y="71770"/>
                    </a:cubicBezTo>
                    <a:cubicBezTo>
                      <a:pt x="66794" y="76708"/>
                      <a:pt x="64328" y="81646"/>
                      <a:pt x="59392" y="84116"/>
                    </a:cubicBezTo>
                    <a:cubicBezTo>
                      <a:pt x="49522" y="90288"/>
                      <a:pt x="38416" y="97696"/>
                      <a:pt x="31014" y="105103"/>
                    </a:cubicBezTo>
                    <a:cubicBezTo>
                      <a:pt x="19910" y="116215"/>
                      <a:pt x="17442" y="122387"/>
                      <a:pt x="17442" y="124857"/>
                    </a:cubicBezTo>
                    <a:cubicBezTo>
                      <a:pt x="17442" y="132264"/>
                      <a:pt x="29780" y="138437"/>
                      <a:pt x="37184" y="142141"/>
                    </a:cubicBezTo>
                    <a:cubicBezTo>
                      <a:pt x="49522" y="145845"/>
                      <a:pt x="65560" y="149548"/>
                      <a:pt x="81600" y="149548"/>
                    </a:cubicBezTo>
                    <a:cubicBezTo>
                      <a:pt x="97640" y="149548"/>
                      <a:pt x="114914" y="145845"/>
                      <a:pt x="127252" y="142141"/>
                    </a:cubicBezTo>
                    <a:cubicBezTo>
                      <a:pt x="135888" y="138437"/>
                      <a:pt x="145758" y="132264"/>
                      <a:pt x="145758" y="124857"/>
                    </a:cubicBezTo>
                    <a:cubicBezTo>
                      <a:pt x="145758" y="122387"/>
                      <a:pt x="144526" y="116215"/>
                      <a:pt x="134654" y="105103"/>
                    </a:cubicBezTo>
                    <a:cubicBezTo>
                      <a:pt x="127252" y="97696"/>
                      <a:pt x="116148" y="90288"/>
                      <a:pt x="105044" y="84116"/>
                    </a:cubicBezTo>
                    <a:cubicBezTo>
                      <a:pt x="101342" y="81646"/>
                      <a:pt x="97640" y="76708"/>
                      <a:pt x="96406" y="71770"/>
                    </a:cubicBezTo>
                    <a:cubicBezTo>
                      <a:pt x="95172" y="66831"/>
                      <a:pt x="97640" y="61893"/>
                      <a:pt x="101342" y="58189"/>
                    </a:cubicBezTo>
                    <a:cubicBezTo>
                      <a:pt x="102576" y="55720"/>
                      <a:pt x="103810" y="53251"/>
                      <a:pt x="105044" y="50782"/>
                    </a:cubicBezTo>
                    <a:cubicBezTo>
                      <a:pt x="106276" y="48313"/>
                      <a:pt x="106276" y="45844"/>
                      <a:pt x="106276" y="43374"/>
                    </a:cubicBezTo>
                    <a:cubicBezTo>
                      <a:pt x="107510" y="35967"/>
                      <a:pt x="103810" y="29794"/>
                      <a:pt x="100108" y="26090"/>
                    </a:cubicBezTo>
                    <a:cubicBezTo>
                      <a:pt x="95172" y="19917"/>
                      <a:pt x="89004" y="17448"/>
                      <a:pt x="82834" y="17448"/>
                    </a:cubicBezTo>
                    <a:close/>
                    <a:moveTo>
                      <a:pt x="82836" y="0"/>
                    </a:moveTo>
                    <a:cubicBezTo>
                      <a:pt x="93964" y="0"/>
                      <a:pt x="105090" y="4948"/>
                      <a:pt x="112508" y="13607"/>
                    </a:cubicBezTo>
                    <a:cubicBezTo>
                      <a:pt x="119926" y="21029"/>
                      <a:pt x="124872" y="32162"/>
                      <a:pt x="123636" y="43295"/>
                    </a:cubicBezTo>
                    <a:cubicBezTo>
                      <a:pt x="123636" y="48243"/>
                      <a:pt x="122400" y="51954"/>
                      <a:pt x="121162" y="56902"/>
                    </a:cubicBezTo>
                    <a:cubicBezTo>
                      <a:pt x="118690" y="61850"/>
                      <a:pt x="116218" y="65561"/>
                      <a:pt x="113744" y="69272"/>
                    </a:cubicBezTo>
                    <a:cubicBezTo>
                      <a:pt x="126108" y="76694"/>
                      <a:pt x="137236" y="84116"/>
                      <a:pt x="145890" y="92775"/>
                    </a:cubicBezTo>
                    <a:cubicBezTo>
                      <a:pt x="158254" y="103908"/>
                      <a:pt x="163198" y="115041"/>
                      <a:pt x="163198" y="124937"/>
                    </a:cubicBezTo>
                    <a:cubicBezTo>
                      <a:pt x="163198" y="134833"/>
                      <a:pt x="158254" y="148440"/>
                      <a:pt x="132290" y="158336"/>
                    </a:cubicBezTo>
                    <a:cubicBezTo>
                      <a:pt x="118690" y="163284"/>
                      <a:pt x="100144" y="166995"/>
                      <a:pt x="81600" y="166995"/>
                    </a:cubicBezTo>
                    <a:cubicBezTo>
                      <a:pt x="64290" y="166995"/>
                      <a:pt x="45746" y="163284"/>
                      <a:pt x="32146" y="158336"/>
                    </a:cubicBezTo>
                    <a:cubicBezTo>
                      <a:pt x="6182" y="148440"/>
                      <a:pt x="0" y="134833"/>
                      <a:pt x="0" y="124937"/>
                    </a:cubicBezTo>
                    <a:cubicBezTo>
                      <a:pt x="0" y="115041"/>
                      <a:pt x="6182" y="103908"/>
                      <a:pt x="18546" y="92775"/>
                    </a:cubicBezTo>
                    <a:cubicBezTo>
                      <a:pt x="27200" y="84116"/>
                      <a:pt x="38328" y="76694"/>
                      <a:pt x="50690" y="68035"/>
                    </a:cubicBezTo>
                    <a:cubicBezTo>
                      <a:pt x="46982" y="65561"/>
                      <a:pt x="44508" y="60613"/>
                      <a:pt x="43272" y="56902"/>
                    </a:cubicBezTo>
                    <a:cubicBezTo>
                      <a:pt x="42036" y="51954"/>
                      <a:pt x="40800" y="47006"/>
                      <a:pt x="40800" y="42058"/>
                    </a:cubicBezTo>
                    <a:cubicBezTo>
                      <a:pt x="40800" y="30925"/>
                      <a:pt x="44508" y="19792"/>
                      <a:pt x="51926" y="12370"/>
                    </a:cubicBezTo>
                    <a:cubicBezTo>
                      <a:pt x="60582" y="3711"/>
                      <a:pt x="71708" y="0"/>
                      <a:pt x="8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6B244CB1-3E84-4447-A13C-F7B6A9027118}"/>
                  </a:ext>
                </a:extLst>
              </p:cNvPr>
              <p:cNvSpPr/>
              <p:nvPr/>
            </p:nvSpPr>
            <p:spPr>
              <a:xfrm>
                <a:off x="17895802" y="7397617"/>
                <a:ext cx="320168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8" h="258">
                    <a:moveTo>
                      <a:pt x="258" y="129"/>
                    </a:moveTo>
                    <a:cubicBezTo>
                      <a:pt x="258" y="201"/>
                      <a:pt x="201" y="258"/>
                      <a:pt x="129" y="258"/>
                    </a:cubicBezTo>
                    <a:cubicBezTo>
                      <a:pt x="58" y="258"/>
                      <a:pt x="0" y="201"/>
                      <a:pt x="0" y="129"/>
                    </a:cubicBezTo>
                    <a:cubicBezTo>
                      <a:pt x="0" y="58"/>
                      <a:pt x="58" y="0"/>
                      <a:pt x="129" y="0"/>
                    </a:cubicBezTo>
                    <a:cubicBezTo>
                      <a:pt x="201" y="0"/>
                      <a:pt x="258" y="58"/>
                      <a:pt x="258" y="1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C772EE67-B8FF-6245-AC08-EE0305C3374B}"/>
                  </a:ext>
                </a:extLst>
              </p:cNvPr>
              <p:cNvSpPr/>
              <p:nvPr/>
            </p:nvSpPr>
            <p:spPr>
              <a:xfrm>
                <a:off x="17887079" y="7388894"/>
                <a:ext cx="338856" cy="337728"/>
              </a:xfrm>
              <a:custGeom>
                <a:avLst/>
                <a:gdLst>
                  <a:gd name="connsiteX0" fmla="*/ 168808 w 338856"/>
                  <a:gd name="connsiteY0" fmla="*/ 17447 h 337728"/>
                  <a:gd name="connsiteX1" fmla="*/ 17442 w 338856"/>
                  <a:gd name="connsiteY1" fmla="*/ 168864 h 337728"/>
                  <a:gd name="connsiteX2" fmla="*/ 168808 w 338856"/>
                  <a:gd name="connsiteY2" fmla="*/ 320281 h 337728"/>
                  <a:gd name="connsiteX3" fmla="*/ 321416 w 338856"/>
                  <a:gd name="connsiteY3" fmla="*/ 168864 h 337728"/>
                  <a:gd name="connsiteX4" fmla="*/ 168808 w 338856"/>
                  <a:gd name="connsiteY4" fmla="*/ 17447 h 337728"/>
                  <a:gd name="connsiteX5" fmla="*/ 168808 w 338856"/>
                  <a:gd name="connsiteY5" fmla="*/ 0 h 337728"/>
                  <a:gd name="connsiteX6" fmla="*/ 338856 w 338856"/>
                  <a:gd name="connsiteY6" fmla="*/ 168864 h 337728"/>
                  <a:gd name="connsiteX7" fmla="*/ 168808 w 338856"/>
                  <a:gd name="connsiteY7" fmla="*/ 337728 h 337728"/>
                  <a:gd name="connsiteX8" fmla="*/ 0 w 338856"/>
                  <a:gd name="connsiteY8" fmla="*/ 168864 h 337728"/>
                  <a:gd name="connsiteX9" fmla="*/ 168808 w 338856"/>
                  <a:gd name="connsiteY9" fmla="*/ 0 h 33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856" h="337728">
                    <a:moveTo>
                      <a:pt x="168808" y="17447"/>
                    </a:moveTo>
                    <a:cubicBezTo>
                      <a:pt x="85680" y="17447"/>
                      <a:pt x="17442" y="85709"/>
                      <a:pt x="17442" y="168864"/>
                    </a:cubicBezTo>
                    <a:cubicBezTo>
                      <a:pt x="17442" y="252019"/>
                      <a:pt x="85680" y="320281"/>
                      <a:pt x="168808" y="320281"/>
                    </a:cubicBezTo>
                    <a:cubicBezTo>
                      <a:pt x="253176" y="320281"/>
                      <a:pt x="321416" y="252019"/>
                      <a:pt x="321416" y="168864"/>
                    </a:cubicBezTo>
                    <a:cubicBezTo>
                      <a:pt x="321416" y="85709"/>
                      <a:pt x="253176" y="17447"/>
                      <a:pt x="168808" y="17447"/>
                    </a:cubicBezTo>
                    <a:close/>
                    <a:moveTo>
                      <a:pt x="168808" y="0"/>
                    </a:moveTo>
                    <a:cubicBezTo>
                      <a:pt x="263142" y="0"/>
                      <a:pt x="338856" y="75741"/>
                      <a:pt x="338856" y="168864"/>
                    </a:cubicBezTo>
                    <a:cubicBezTo>
                      <a:pt x="338856" y="261988"/>
                      <a:pt x="263142" y="337728"/>
                      <a:pt x="168808" y="337728"/>
                    </a:cubicBezTo>
                    <a:cubicBezTo>
                      <a:pt x="75716" y="337728"/>
                      <a:pt x="0" y="261988"/>
                      <a:pt x="0" y="168864"/>
                    </a:cubicBezTo>
                    <a:cubicBezTo>
                      <a:pt x="0" y="75741"/>
                      <a:pt x="75716" y="0"/>
                      <a:pt x="168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3945C5F9-9960-044E-909F-073D01FA8B1C}"/>
                  </a:ext>
                </a:extLst>
              </p:cNvPr>
              <p:cNvSpPr/>
              <p:nvPr/>
            </p:nvSpPr>
            <p:spPr>
              <a:xfrm>
                <a:off x="17984253" y="7476130"/>
                <a:ext cx="144512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" h="121">
                    <a:moveTo>
                      <a:pt x="79" y="45"/>
                    </a:moveTo>
                    <a:cubicBezTo>
                      <a:pt x="81" y="42"/>
                      <a:pt x="82" y="40"/>
                      <a:pt x="84" y="37"/>
                    </a:cubicBezTo>
                    <a:cubicBezTo>
                      <a:pt x="85" y="34"/>
                      <a:pt x="85" y="31"/>
                      <a:pt x="85" y="28"/>
                    </a:cubicBezTo>
                    <a:cubicBezTo>
                      <a:pt x="85" y="20"/>
                      <a:pt x="82" y="13"/>
                      <a:pt x="78" y="8"/>
                    </a:cubicBezTo>
                    <a:cubicBezTo>
                      <a:pt x="73" y="4"/>
                      <a:pt x="66" y="1"/>
                      <a:pt x="59" y="0"/>
                    </a:cubicBezTo>
                    <a:cubicBezTo>
                      <a:pt x="52" y="0"/>
                      <a:pt x="45" y="3"/>
                      <a:pt x="39" y="8"/>
                    </a:cubicBezTo>
                    <a:cubicBezTo>
                      <a:pt x="34" y="13"/>
                      <a:pt x="32" y="20"/>
                      <a:pt x="32" y="27"/>
                    </a:cubicBezTo>
                    <a:cubicBezTo>
                      <a:pt x="32" y="31"/>
                      <a:pt x="32" y="34"/>
                      <a:pt x="33" y="37"/>
                    </a:cubicBezTo>
                    <a:cubicBezTo>
                      <a:pt x="34" y="39"/>
                      <a:pt x="36" y="42"/>
                      <a:pt x="38" y="45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39" y="52"/>
                      <a:pt x="38" y="54"/>
                      <a:pt x="36" y="55"/>
                    </a:cubicBezTo>
                    <a:cubicBezTo>
                      <a:pt x="28" y="60"/>
                      <a:pt x="19" y="66"/>
                      <a:pt x="12" y="73"/>
                    </a:cubicBezTo>
                    <a:cubicBezTo>
                      <a:pt x="5" y="80"/>
                      <a:pt x="0" y="87"/>
                      <a:pt x="0" y="94"/>
                    </a:cubicBezTo>
                    <a:cubicBezTo>
                      <a:pt x="0" y="103"/>
                      <a:pt x="8" y="110"/>
                      <a:pt x="20" y="114"/>
                    </a:cubicBezTo>
                    <a:cubicBezTo>
                      <a:pt x="32" y="119"/>
                      <a:pt x="47" y="121"/>
                      <a:pt x="58" y="121"/>
                    </a:cubicBezTo>
                    <a:cubicBezTo>
                      <a:pt x="71" y="121"/>
                      <a:pt x="85" y="119"/>
                      <a:pt x="97" y="114"/>
                    </a:cubicBezTo>
                    <a:cubicBezTo>
                      <a:pt x="108" y="110"/>
                      <a:pt x="117" y="103"/>
                      <a:pt x="117" y="94"/>
                    </a:cubicBezTo>
                    <a:cubicBezTo>
                      <a:pt x="117" y="87"/>
                      <a:pt x="112" y="80"/>
                      <a:pt x="106" y="73"/>
                    </a:cubicBezTo>
                    <a:cubicBezTo>
                      <a:pt x="98" y="66"/>
                      <a:pt x="89" y="60"/>
                      <a:pt x="80" y="55"/>
                    </a:cubicBezTo>
                    <a:cubicBezTo>
                      <a:pt x="79" y="54"/>
                      <a:pt x="77" y="52"/>
                      <a:pt x="77" y="50"/>
                    </a:cubicBezTo>
                    <a:cubicBezTo>
                      <a:pt x="77" y="48"/>
                      <a:pt x="77" y="46"/>
                      <a:pt x="79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E206F789-E8D0-2044-8F1C-D859E7413181}"/>
                  </a:ext>
                </a:extLst>
              </p:cNvPr>
              <p:cNvSpPr/>
              <p:nvPr/>
            </p:nvSpPr>
            <p:spPr>
              <a:xfrm>
                <a:off x="17974286" y="7467406"/>
                <a:ext cx="163198" cy="166995"/>
              </a:xfrm>
              <a:custGeom>
                <a:avLst/>
                <a:gdLst>
                  <a:gd name="connsiteX0" fmla="*/ 81600 w 163198"/>
                  <a:gd name="connsiteY0" fmla="*/ 17447 h 166995"/>
                  <a:gd name="connsiteX1" fmla="*/ 64328 w 163198"/>
                  <a:gd name="connsiteY1" fmla="*/ 24855 h 166995"/>
                  <a:gd name="connsiteX2" fmla="*/ 58158 w 163198"/>
                  <a:gd name="connsiteY2" fmla="*/ 42139 h 166995"/>
                  <a:gd name="connsiteX3" fmla="*/ 59392 w 163198"/>
                  <a:gd name="connsiteY3" fmla="*/ 50781 h 166995"/>
                  <a:gd name="connsiteX4" fmla="*/ 64328 w 163198"/>
                  <a:gd name="connsiteY4" fmla="*/ 58188 h 166995"/>
                  <a:gd name="connsiteX5" fmla="*/ 68028 w 163198"/>
                  <a:gd name="connsiteY5" fmla="*/ 71769 h 166995"/>
                  <a:gd name="connsiteX6" fmla="*/ 59392 w 163198"/>
                  <a:gd name="connsiteY6" fmla="*/ 84115 h 166995"/>
                  <a:gd name="connsiteX7" fmla="*/ 31014 w 163198"/>
                  <a:gd name="connsiteY7" fmla="*/ 105102 h 166995"/>
                  <a:gd name="connsiteX8" fmla="*/ 17442 w 163198"/>
                  <a:gd name="connsiteY8" fmla="*/ 124856 h 166995"/>
                  <a:gd name="connsiteX9" fmla="*/ 37184 w 163198"/>
                  <a:gd name="connsiteY9" fmla="*/ 142140 h 166995"/>
                  <a:gd name="connsiteX10" fmla="*/ 81600 w 163198"/>
                  <a:gd name="connsiteY10" fmla="*/ 149547 h 166995"/>
                  <a:gd name="connsiteX11" fmla="*/ 127252 w 163198"/>
                  <a:gd name="connsiteY11" fmla="*/ 142140 h 166995"/>
                  <a:gd name="connsiteX12" fmla="*/ 145758 w 163198"/>
                  <a:gd name="connsiteY12" fmla="*/ 124856 h 166995"/>
                  <a:gd name="connsiteX13" fmla="*/ 134654 w 163198"/>
                  <a:gd name="connsiteY13" fmla="*/ 105102 h 166995"/>
                  <a:gd name="connsiteX14" fmla="*/ 105044 w 163198"/>
                  <a:gd name="connsiteY14" fmla="*/ 84115 h 166995"/>
                  <a:gd name="connsiteX15" fmla="*/ 96406 w 163198"/>
                  <a:gd name="connsiteY15" fmla="*/ 73003 h 166995"/>
                  <a:gd name="connsiteX16" fmla="*/ 101342 w 163198"/>
                  <a:gd name="connsiteY16" fmla="*/ 58188 h 166995"/>
                  <a:gd name="connsiteX17" fmla="*/ 105044 w 163198"/>
                  <a:gd name="connsiteY17" fmla="*/ 50781 h 166995"/>
                  <a:gd name="connsiteX18" fmla="*/ 106276 w 163198"/>
                  <a:gd name="connsiteY18" fmla="*/ 43373 h 166995"/>
                  <a:gd name="connsiteX19" fmla="*/ 100108 w 163198"/>
                  <a:gd name="connsiteY19" fmla="*/ 24855 h 166995"/>
                  <a:gd name="connsiteX20" fmla="*/ 82834 w 163198"/>
                  <a:gd name="connsiteY20" fmla="*/ 17447 h 166995"/>
                  <a:gd name="connsiteX21" fmla="*/ 82836 w 163198"/>
                  <a:gd name="connsiteY21" fmla="*/ 0 h 166995"/>
                  <a:gd name="connsiteX22" fmla="*/ 112508 w 163198"/>
                  <a:gd name="connsiteY22" fmla="*/ 13607 h 166995"/>
                  <a:gd name="connsiteX23" fmla="*/ 123636 w 163198"/>
                  <a:gd name="connsiteY23" fmla="*/ 43295 h 166995"/>
                  <a:gd name="connsiteX24" fmla="*/ 121162 w 163198"/>
                  <a:gd name="connsiteY24" fmla="*/ 56902 h 166995"/>
                  <a:gd name="connsiteX25" fmla="*/ 113744 w 163198"/>
                  <a:gd name="connsiteY25" fmla="*/ 69272 h 166995"/>
                  <a:gd name="connsiteX26" fmla="*/ 145890 w 163198"/>
                  <a:gd name="connsiteY26" fmla="*/ 92775 h 166995"/>
                  <a:gd name="connsiteX27" fmla="*/ 163198 w 163198"/>
                  <a:gd name="connsiteY27" fmla="*/ 124937 h 166995"/>
                  <a:gd name="connsiteX28" fmla="*/ 132290 w 163198"/>
                  <a:gd name="connsiteY28" fmla="*/ 158336 h 166995"/>
                  <a:gd name="connsiteX29" fmla="*/ 81600 w 163198"/>
                  <a:gd name="connsiteY29" fmla="*/ 166995 h 166995"/>
                  <a:gd name="connsiteX30" fmla="*/ 32146 w 163198"/>
                  <a:gd name="connsiteY30" fmla="*/ 158336 h 166995"/>
                  <a:gd name="connsiteX31" fmla="*/ 0 w 163198"/>
                  <a:gd name="connsiteY31" fmla="*/ 124937 h 166995"/>
                  <a:gd name="connsiteX32" fmla="*/ 18546 w 163198"/>
                  <a:gd name="connsiteY32" fmla="*/ 92775 h 166995"/>
                  <a:gd name="connsiteX33" fmla="*/ 50690 w 163198"/>
                  <a:gd name="connsiteY33" fmla="*/ 69272 h 166995"/>
                  <a:gd name="connsiteX34" fmla="*/ 43272 w 163198"/>
                  <a:gd name="connsiteY34" fmla="*/ 56902 h 166995"/>
                  <a:gd name="connsiteX35" fmla="*/ 40800 w 163198"/>
                  <a:gd name="connsiteY35" fmla="*/ 42058 h 166995"/>
                  <a:gd name="connsiteX36" fmla="*/ 51926 w 163198"/>
                  <a:gd name="connsiteY36" fmla="*/ 12370 h 166995"/>
                  <a:gd name="connsiteX37" fmla="*/ 82836 w 163198"/>
                  <a:gd name="connsiteY37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3198" h="166995">
                    <a:moveTo>
                      <a:pt x="81600" y="17447"/>
                    </a:moveTo>
                    <a:cubicBezTo>
                      <a:pt x="76666" y="17447"/>
                      <a:pt x="70496" y="19916"/>
                      <a:pt x="64328" y="24855"/>
                    </a:cubicBezTo>
                    <a:cubicBezTo>
                      <a:pt x="60626" y="29793"/>
                      <a:pt x="58158" y="34731"/>
                      <a:pt x="58158" y="42139"/>
                    </a:cubicBezTo>
                    <a:cubicBezTo>
                      <a:pt x="58158" y="44608"/>
                      <a:pt x="58158" y="48312"/>
                      <a:pt x="59392" y="50781"/>
                    </a:cubicBezTo>
                    <a:cubicBezTo>
                      <a:pt x="60626" y="53250"/>
                      <a:pt x="61860" y="55719"/>
                      <a:pt x="64328" y="58188"/>
                    </a:cubicBezTo>
                    <a:cubicBezTo>
                      <a:pt x="66794" y="61892"/>
                      <a:pt x="68028" y="66830"/>
                      <a:pt x="68028" y="71769"/>
                    </a:cubicBezTo>
                    <a:cubicBezTo>
                      <a:pt x="66794" y="76707"/>
                      <a:pt x="64328" y="81645"/>
                      <a:pt x="59392" y="84115"/>
                    </a:cubicBezTo>
                    <a:cubicBezTo>
                      <a:pt x="49522" y="90287"/>
                      <a:pt x="38416" y="97695"/>
                      <a:pt x="31014" y="105102"/>
                    </a:cubicBezTo>
                    <a:cubicBezTo>
                      <a:pt x="19910" y="116214"/>
                      <a:pt x="17442" y="122386"/>
                      <a:pt x="17442" y="124856"/>
                    </a:cubicBezTo>
                    <a:cubicBezTo>
                      <a:pt x="17442" y="133498"/>
                      <a:pt x="29780" y="138436"/>
                      <a:pt x="37184" y="142140"/>
                    </a:cubicBezTo>
                    <a:cubicBezTo>
                      <a:pt x="49522" y="145844"/>
                      <a:pt x="65560" y="149547"/>
                      <a:pt x="81600" y="149547"/>
                    </a:cubicBezTo>
                    <a:cubicBezTo>
                      <a:pt x="97640" y="149547"/>
                      <a:pt x="114914" y="145844"/>
                      <a:pt x="127252" y="142140"/>
                    </a:cubicBezTo>
                    <a:cubicBezTo>
                      <a:pt x="135888" y="138436"/>
                      <a:pt x="145758" y="133498"/>
                      <a:pt x="145758" y="124856"/>
                    </a:cubicBezTo>
                    <a:cubicBezTo>
                      <a:pt x="145758" y="122386"/>
                      <a:pt x="144526" y="116214"/>
                      <a:pt x="134654" y="105102"/>
                    </a:cubicBezTo>
                    <a:cubicBezTo>
                      <a:pt x="127252" y="97695"/>
                      <a:pt x="116148" y="90287"/>
                      <a:pt x="105044" y="84115"/>
                    </a:cubicBezTo>
                    <a:cubicBezTo>
                      <a:pt x="101342" y="81645"/>
                      <a:pt x="97640" y="76707"/>
                      <a:pt x="96406" y="73003"/>
                    </a:cubicBezTo>
                    <a:cubicBezTo>
                      <a:pt x="95172" y="66830"/>
                      <a:pt x="97640" y="61892"/>
                      <a:pt x="101342" y="58188"/>
                    </a:cubicBezTo>
                    <a:cubicBezTo>
                      <a:pt x="102576" y="55719"/>
                      <a:pt x="103810" y="53250"/>
                      <a:pt x="105044" y="50781"/>
                    </a:cubicBezTo>
                    <a:cubicBezTo>
                      <a:pt x="106276" y="48312"/>
                      <a:pt x="106276" y="45843"/>
                      <a:pt x="106276" y="43373"/>
                    </a:cubicBezTo>
                    <a:cubicBezTo>
                      <a:pt x="107510" y="37201"/>
                      <a:pt x="103810" y="29793"/>
                      <a:pt x="100108" y="24855"/>
                    </a:cubicBezTo>
                    <a:cubicBezTo>
                      <a:pt x="95172" y="21151"/>
                      <a:pt x="89004" y="17447"/>
                      <a:pt x="82834" y="17447"/>
                    </a:cubicBezTo>
                    <a:close/>
                    <a:moveTo>
                      <a:pt x="82836" y="0"/>
                    </a:moveTo>
                    <a:cubicBezTo>
                      <a:pt x="93964" y="0"/>
                      <a:pt x="105090" y="4948"/>
                      <a:pt x="112508" y="13607"/>
                    </a:cubicBezTo>
                    <a:cubicBezTo>
                      <a:pt x="119926" y="21029"/>
                      <a:pt x="124872" y="32162"/>
                      <a:pt x="123636" y="43295"/>
                    </a:cubicBezTo>
                    <a:cubicBezTo>
                      <a:pt x="123636" y="48243"/>
                      <a:pt x="122400" y="53191"/>
                      <a:pt x="121162" y="56902"/>
                    </a:cubicBezTo>
                    <a:cubicBezTo>
                      <a:pt x="118690" y="61850"/>
                      <a:pt x="116218" y="65561"/>
                      <a:pt x="113744" y="69272"/>
                    </a:cubicBezTo>
                    <a:cubicBezTo>
                      <a:pt x="126108" y="75457"/>
                      <a:pt x="137236" y="84116"/>
                      <a:pt x="145890" y="92775"/>
                    </a:cubicBezTo>
                    <a:cubicBezTo>
                      <a:pt x="158254" y="103908"/>
                      <a:pt x="163198" y="115041"/>
                      <a:pt x="163198" y="124937"/>
                    </a:cubicBezTo>
                    <a:cubicBezTo>
                      <a:pt x="163198" y="134833"/>
                      <a:pt x="158254" y="149677"/>
                      <a:pt x="132290" y="158336"/>
                    </a:cubicBezTo>
                    <a:cubicBezTo>
                      <a:pt x="118690" y="163284"/>
                      <a:pt x="100144" y="166995"/>
                      <a:pt x="81600" y="166995"/>
                    </a:cubicBezTo>
                    <a:cubicBezTo>
                      <a:pt x="64290" y="166995"/>
                      <a:pt x="45746" y="163284"/>
                      <a:pt x="32146" y="158336"/>
                    </a:cubicBezTo>
                    <a:cubicBezTo>
                      <a:pt x="6182" y="149677"/>
                      <a:pt x="0" y="134833"/>
                      <a:pt x="0" y="124937"/>
                    </a:cubicBezTo>
                    <a:cubicBezTo>
                      <a:pt x="0" y="115041"/>
                      <a:pt x="6182" y="103908"/>
                      <a:pt x="18546" y="92775"/>
                    </a:cubicBezTo>
                    <a:cubicBezTo>
                      <a:pt x="27200" y="84116"/>
                      <a:pt x="38328" y="75457"/>
                      <a:pt x="50690" y="69272"/>
                    </a:cubicBezTo>
                    <a:cubicBezTo>
                      <a:pt x="46982" y="65561"/>
                      <a:pt x="44508" y="61850"/>
                      <a:pt x="43272" y="56902"/>
                    </a:cubicBezTo>
                    <a:cubicBezTo>
                      <a:pt x="42036" y="51954"/>
                      <a:pt x="40800" y="47006"/>
                      <a:pt x="40800" y="42058"/>
                    </a:cubicBezTo>
                    <a:cubicBezTo>
                      <a:pt x="40800" y="30925"/>
                      <a:pt x="44508" y="19792"/>
                      <a:pt x="51926" y="12370"/>
                    </a:cubicBezTo>
                    <a:cubicBezTo>
                      <a:pt x="60582" y="3711"/>
                      <a:pt x="71708" y="0"/>
                      <a:pt x="8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5F6165B9-6B97-A94C-9287-D5BC32ABC064}"/>
                  </a:ext>
                </a:extLst>
              </p:cNvPr>
              <p:cNvSpPr/>
              <p:nvPr/>
            </p:nvSpPr>
            <p:spPr>
              <a:xfrm>
                <a:off x="17895802" y="6950221"/>
                <a:ext cx="320168" cy="321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8" h="259">
                    <a:moveTo>
                      <a:pt x="258" y="129"/>
                    </a:moveTo>
                    <a:cubicBezTo>
                      <a:pt x="258" y="201"/>
                      <a:pt x="201" y="259"/>
                      <a:pt x="129" y="259"/>
                    </a:cubicBezTo>
                    <a:cubicBezTo>
                      <a:pt x="58" y="259"/>
                      <a:pt x="0" y="201"/>
                      <a:pt x="0" y="129"/>
                    </a:cubicBezTo>
                    <a:cubicBezTo>
                      <a:pt x="0" y="58"/>
                      <a:pt x="58" y="0"/>
                      <a:pt x="129" y="0"/>
                    </a:cubicBezTo>
                    <a:cubicBezTo>
                      <a:pt x="201" y="0"/>
                      <a:pt x="258" y="58"/>
                      <a:pt x="258" y="1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37DDCD31-D344-944D-A24B-D6BD401AFDDA}"/>
                  </a:ext>
                </a:extLst>
              </p:cNvPr>
              <p:cNvSpPr/>
              <p:nvPr/>
            </p:nvSpPr>
            <p:spPr>
              <a:xfrm>
                <a:off x="17887079" y="6941497"/>
                <a:ext cx="338856" cy="337728"/>
              </a:xfrm>
              <a:custGeom>
                <a:avLst/>
                <a:gdLst>
                  <a:gd name="connsiteX0" fmla="*/ 168808 w 338856"/>
                  <a:gd name="connsiteY0" fmla="*/ 17448 h 337728"/>
                  <a:gd name="connsiteX1" fmla="*/ 17442 w 338856"/>
                  <a:gd name="connsiteY1" fmla="*/ 168865 h 337728"/>
                  <a:gd name="connsiteX2" fmla="*/ 168808 w 338856"/>
                  <a:gd name="connsiteY2" fmla="*/ 320282 h 337728"/>
                  <a:gd name="connsiteX3" fmla="*/ 321416 w 338856"/>
                  <a:gd name="connsiteY3" fmla="*/ 168865 h 337728"/>
                  <a:gd name="connsiteX4" fmla="*/ 168808 w 338856"/>
                  <a:gd name="connsiteY4" fmla="*/ 17448 h 337728"/>
                  <a:gd name="connsiteX5" fmla="*/ 168808 w 338856"/>
                  <a:gd name="connsiteY5" fmla="*/ 0 h 337728"/>
                  <a:gd name="connsiteX6" fmla="*/ 338856 w 338856"/>
                  <a:gd name="connsiteY6" fmla="*/ 168864 h 337728"/>
                  <a:gd name="connsiteX7" fmla="*/ 168808 w 338856"/>
                  <a:gd name="connsiteY7" fmla="*/ 337728 h 337728"/>
                  <a:gd name="connsiteX8" fmla="*/ 0 w 338856"/>
                  <a:gd name="connsiteY8" fmla="*/ 168864 h 337728"/>
                  <a:gd name="connsiteX9" fmla="*/ 168808 w 338856"/>
                  <a:gd name="connsiteY9" fmla="*/ 0 h 33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856" h="337728">
                    <a:moveTo>
                      <a:pt x="168808" y="17448"/>
                    </a:moveTo>
                    <a:cubicBezTo>
                      <a:pt x="85680" y="17448"/>
                      <a:pt x="17442" y="85710"/>
                      <a:pt x="17442" y="168865"/>
                    </a:cubicBezTo>
                    <a:cubicBezTo>
                      <a:pt x="17442" y="253262"/>
                      <a:pt x="85680" y="320282"/>
                      <a:pt x="168808" y="320282"/>
                    </a:cubicBezTo>
                    <a:cubicBezTo>
                      <a:pt x="253176" y="320282"/>
                      <a:pt x="321416" y="253262"/>
                      <a:pt x="321416" y="168865"/>
                    </a:cubicBezTo>
                    <a:cubicBezTo>
                      <a:pt x="321416" y="85710"/>
                      <a:pt x="253176" y="17448"/>
                      <a:pt x="168808" y="17448"/>
                    </a:cubicBezTo>
                    <a:close/>
                    <a:moveTo>
                      <a:pt x="168808" y="0"/>
                    </a:moveTo>
                    <a:cubicBezTo>
                      <a:pt x="263142" y="0"/>
                      <a:pt x="338856" y="75741"/>
                      <a:pt x="338856" y="168864"/>
                    </a:cubicBezTo>
                    <a:cubicBezTo>
                      <a:pt x="338856" y="261988"/>
                      <a:pt x="263142" y="337728"/>
                      <a:pt x="168808" y="337728"/>
                    </a:cubicBezTo>
                    <a:cubicBezTo>
                      <a:pt x="75716" y="337728"/>
                      <a:pt x="0" y="261988"/>
                      <a:pt x="0" y="168864"/>
                    </a:cubicBezTo>
                    <a:cubicBezTo>
                      <a:pt x="0" y="75741"/>
                      <a:pt x="75716" y="0"/>
                      <a:pt x="168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BA9CAEDF-F8FA-BE4B-A9C8-9B9635F8D3D7}"/>
                  </a:ext>
                </a:extLst>
              </p:cNvPr>
              <p:cNvSpPr/>
              <p:nvPr/>
            </p:nvSpPr>
            <p:spPr>
              <a:xfrm>
                <a:off x="17984253" y="7029980"/>
                <a:ext cx="144512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" h="120">
                    <a:moveTo>
                      <a:pt x="79" y="44"/>
                    </a:moveTo>
                    <a:cubicBezTo>
                      <a:pt x="81" y="41"/>
                      <a:pt x="82" y="39"/>
                      <a:pt x="84" y="36"/>
                    </a:cubicBezTo>
                    <a:cubicBezTo>
                      <a:pt x="85" y="33"/>
                      <a:pt x="85" y="30"/>
                      <a:pt x="85" y="27"/>
                    </a:cubicBezTo>
                    <a:cubicBezTo>
                      <a:pt x="85" y="20"/>
                      <a:pt x="82" y="13"/>
                      <a:pt x="78" y="8"/>
                    </a:cubicBezTo>
                    <a:cubicBezTo>
                      <a:pt x="73" y="3"/>
                      <a:pt x="66" y="0"/>
                      <a:pt x="59" y="0"/>
                    </a:cubicBezTo>
                    <a:cubicBezTo>
                      <a:pt x="52" y="-1"/>
                      <a:pt x="45" y="2"/>
                      <a:pt x="39" y="7"/>
                    </a:cubicBezTo>
                    <a:cubicBezTo>
                      <a:pt x="34" y="12"/>
                      <a:pt x="32" y="19"/>
                      <a:pt x="32" y="26"/>
                    </a:cubicBezTo>
                    <a:cubicBezTo>
                      <a:pt x="32" y="30"/>
                      <a:pt x="32" y="33"/>
                      <a:pt x="33" y="36"/>
                    </a:cubicBezTo>
                    <a:cubicBezTo>
                      <a:pt x="34" y="39"/>
                      <a:pt x="36" y="41"/>
                      <a:pt x="38" y="44"/>
                    </a:cubicBezTo>
                    <a:cubicBezTo>
                      <a:pt x="39" y="45"/>
                      <a:pt x="40" y="47"/>
                      <a:pt x="40" y="49"/>
                    </a:cubicBezTo>
                    <a:cubicBezTo>
                      <a:pt x="39" y="51"/>
                      <a:pt x="38" y="53"/>
                      <a:pt x="36" y="54"/>
                    </a:cubicBezTo>
                    <a:cubicBezTo>
                      <a:pt x="28" y="59"/>
                      <a:pt x="19" y="65"/>
                      <a:pt x="12" y="72"/>
                    </a:cubicBezTo>
                    <a:cubicBezTo>
                      <a:pt x="5" y="79"/>
                      <a:pt x="0" y="86"/>
                      <a:pt x="0" y="93"/>
                    </a:cubicBezTo>
                    <a:cubicBezTo>
                      <a:pt x="0" y="102"/>
                      <a:pt x="8" y="109"/>
                      <a:pt x="20" y="113"/>
                    </a:cubicBezTo>
                    <a:cubicBezTo>
                      <a:pt x="32" y="118"/>
                      <a:pt x="47" y="120"/>
                      <a:pt x="58" y="120"/>
                    </a:cubicBezTo>
                    <a:cubicBezTo>
                      <a:pt x="71" y="120"/>
                      <a:pt x="85" y="118"/>
                      <a:pt x="97" y="113"/>
                    </a:cubicBezTo>
                    <a:cubicBezTo>
                      <a:pt x="108" y="109"/>
                      <a:pt x="117" y="102"/>
                      <a:pt x="117" y="93"/>
                    </a:cubicBezTo>
                    <a:cubicBezTo>
                      <a:pt x="117" y="86"/>
                      <a:pt x="112" y="79"/>
                      <a:pt x="106" y="72"/>
                    </a:cubicBezTo>
                    <a:cubicBezTo>
                      <a:pt x="98" y="66"/>
                      <a:pt x="89" y="59"/>
                      <a:pt x="80" y="54"/>
                    </a:cubicBezTo>
                    <a:cubicBezTo>
                      <a:pt x="79" y="53"/>
                      <a:pt x="77" y="51"/>
                      <a:pt x="77" y="49"/>
                    </a:cubicBezTo>
                    <a:cubicBezTo>
                      <a:pt x="77" y="47"/>
                      <a:pt x="77" y="45"/>
                      <a:pt x="79" y="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59FDC686-F33F-DB40-B63E-154469886093}"/>
                  </a:ext>
                </a:extLst>
              </p:cNvPr>
              <p:cNvSpPr/>
              <p:nvPr/>
            </p:nvSpPr>
            <p:spPr>
              <a:xfrm>
                <a:off x="17974286" y="7020010"/>
                <a:ext cx="163198" cy="166995"/>
              </a:xfrm>
              <a:custGeom>
                <a:avLst/>
                <a:gdLst>
                  <a:gd name="connsiteX0" fmla="*/ 81600 w 163198"/>
                  <a:gd name="connsiteY0" fmla="*/ 17447 h 166995"/>
                  <a:gd name="connsiteX1" fmla="*/ 64328 w 163198"/>
                  <a:gd name="connsiteY1" fmla="*/ 24855 h 166995"/>
                  <a:gd name="connsiteX2" fmla="*/ 58158 w 163198"/>
                  <a:gd name="connsiteY2" fmla="*/ 42139 h 166995"/>
                  <a:gd name="connsiteX3" fmla="*/ 59392 w 163198"/>
                  <a:gd name="connsiteY3" fmla="*/ 50781 h 166995"/>
                  <a:gd name="connsiteX4" fmla="*/ 64328 w 163198"/>
                  <a:gd name="connsiteY4" fmla="*/ 58188 h 166995"/>
                  <a:gd name="connsiteX5" fmla="*/ 68028 w 163198"/>
                  <a:gd name="connsiteY5" fmla="*/ 71769 h 166995"/>
                  <a:gd name="connsiteX6" fmla="*/ 59392 w 163198"/>
                  <a:gd name="connsiteY6" fmla="*/ 84115 h 166995"/>
                  <a:gd name="connsiteX7" fmla="*/ 31014 w 163198"/>
                  <a:gd name="connsiteY7" fmla="*/ 105102 h 166995"/>
                  <a:gd name="connsiteX8" fmla="*/ 17442 w 163198"/>
                  <a:gd name="connsiteY8" fmla="*/ 124856 h 166995"/>
                  <a:gd name="connsiteX9" fmla="*/ 37184 w 163198"/>
                  <a:gd name="connsiteY9" fmla="*/ 142140 h 166995"/>
                  <a:gd name="connsiteX10" fmla="*/ 81600 w 163198"/>
                  <a:gd name="connsiteY10" fmla="*/ 149547 h 166995"/>
                  <a:gd name="connsiteX11" fmla="*/ 127252 w 163198"/>
                  <a:gd name="connsiteY11" fmla="*/ 142140 h 166995"/>
                  <a:gd name="connsiteX12" fmla="*/ 145758 w 163198"/>
                  <a:gd name="connsiteY12" fmla="*/ 124856 h 166995"/>
                  <a:gd name="connsiteX13" fmla="*/ 134654 w 163198"/>
                  <a:gd name="connsiteY13" fmla="*/ 105102 h 166995"/>
                  <a:gd name="connsiteX14" fmla="*/ 105044 w 163198"/>
                  <a:gd name="connsiteY14" fmla="*/ 84115 h 166995"/>
                  <a:gd name="connsiteX15" fmla="*/ 96406 w 163198"/>
                  <a:gd name="connsiteY15" fmla="*/ 71769 h 166995"/>
                  <a:gd name="connsiteX16" fmla="*/ 101342 w 163198"/>
                  <a:gd name="connsiteY16" fmla="*/ 58188 h 166995"/>
                  <a:gd name="connsiteX17" fmla="*/ 105044 w 163198"/>
                  <a:gd name="connsiteY17" fmla="*/ 50781 h 166995"/>
                  <a:gd name="connsiteX18" fmla="*/ 106276 w 163198"/>
                  <a:gd name="connsiteY18" fmla="*/ 43373 h 166995"/>
                  <a:gd name="connsiteX19" fmla="*/ 100108 w 163198"/>
                  <a:gd name="connsiteY19" fmla="*/ 26089 h 166995"/>
                  <a:gd name="connsiteX20" fmla="*/ 82834 w 163198"/>
                  <a:gd name="connsiteY20" fmla="*/ 17447 h 166995"/>
                  <a:gd name="connsiteX21" fmla="*/ 82836 w 163198"/>
                  <a:gd name="connsiteY21" fmla="*/ 0 h 166995"/>
                  <a:gd name="connsiteX22" fmla="*/ 112508 w 163198"/>
                  <a:gd name="connsiteY22" fmla="*/ 13607 h 166995"/>
                  <a:gd name="connsiteX23" fmla="*/ 123636 w 163198"/>
                  <a:gd name="connsiteY23" fmla="*/ 43295 h 166995"/>
                  <a:gd name="connsiteX24" fmla="*/ 121162 w 163198"/>
                  <a:gd name="connsiteY24" fmla="*/ 56902 h 166995"/>
                  <a:gd name="connsiteX25" fmla="*/ 113744 w 163198"/>
                  <a:gd name="connsiteY25" fmla="*/ 69272 h 166995"/>
                  <a:gd name="connsiteX26" fmla="*/ 145890 w 163198"/>
                  <a:gd name="connsiteY26" fmla="*/ 92775 h 166995"/>
                  <a:gd name="connsiteX27" fmla="*/ 163198 w 163198"/>
                  <a:gd name="connsiteY27" fmla="*/ 124937 h 166995"/>
                  <a:gd name="connsiteX28" fmla="*/ 132290 w 163198"/>
                  <a:gd name="connsiteY28" fmla="*/ 158336 h 166995"/>
                  <a:gd name="connsiteX29" fmla="*/ 81600 w 163198"/>
                  <a:gd name="connsiteY29" fmla="*/ 166995 h 166995"/>
                  <a:gd name="connsiteX30" fmla="*/ 32146 w 163198"/>
                  <a:gd name="connsiteY30" fmla="*/ 158336 h 166995"/>
                  <a:gd name="connsiteX31" fmla="*/ 0 w 163198"/>
                  <a:gd name="connsiteY31" fmla="*/ 124937 h 166995"/>
                  <a:gd name="connsiteX32" fmla="*/ 18546 w 163198"/>
                  <a:gd name="connsiteY32" fmla="*/ 92775 h 166995"/>
                  <a:gd name="connsiteX33" fmla="*/ 50690 w 163198"/>
                  <a:gd name="connsiteY33" fmla="*/ 69272 h 166995"/>
                  <a:gd name="connsiteX34" fmla="*/ 43272 w 163198"/>
                  <a:gd name="connsiteY34" fmla="*/ 56902 h 166995"/>
                  <a:gd name="connsiteX35" fmla="*/ 40800 w 163198"/>
                  <a:gd name="connsiteY35" fmla="*/ 42058 h 166995"/>
                  <a:gd name="connsiteX36" fmla="*/ 51926 w 163198"/>
                  <a:gd name="connsiteY36" fmla="*/ 12370 h 166995"/>
                  <a:gd name="connsiteX37" fmla="*/ 82836 w 163198"/>
                  <a:gd name="connsiteY37" fmla="*/ 0 h 16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3198" h="166995">
                    <a:moveTo>
                      <a:pt x="81600" y="17447"/>
                    </a:moveTo>
                    <a:cubicBezTo>
                      <a:pt x="76666" y="17447"/>
                      <a:pt x="70496" y="19916"/>
                      <a:pt x="64328" y="24855"/>
                    </a:cubicBezTo>
                    <a:cubicBezTo>
                      <a:pt x="60626" y="28558"/>
                      <a:pt x="58158" y="35966"/>
                      <a:pt x="58158" y="42139"/>
                    </a:cubicBezTo>
                    <a:cubicBezTo>
                      <a:pt x="58158" y="44608"/>
                      <a:pt x="58158" y="48312"/>
                      <a:pt x="59392" y="50781"/>
                    </a:cubicBezTo>
                    <a:cubicBezTo>
                      <a:pt x="60626" y="53250"/>
                      <a:pt x="61860" y="55719"/>
                      <a:pt x="64328" y="58188"/>
                    </a:cubicBezTo>
                    <a:cubicBezTo>
                      <a:pt x="66794" y="61892"/>
                      <a:pt x="68028" y="66830"/>
                      <a:pt x="68028" y="71769"/>
                    </a:cubicBezTo>
                    <a:cubicBezTo>
                      <a:pt x="66794" y="76707"/>
                      <a:pt x="64328" y="81645"/>
                      <a:pt x="59392" y="84115"/>
                    </a:cubicBezTo>
                    <a:cubicBezTo>
                      <a:pt x="49522" y="90287"/>
                      <a:pt x="38416" y="97695"/>
                      <a:pt x="31014" y="105102"/>
                    </a:cubicBezTo>
                    <a:cubicBezTo>
                      <a:pt x="19910" y="116214"/>
                      <a:pt x="17442" y="122386"/>
                      <a:pt x="17442" y="124856"/>
                    </a:cubicBezTo>
                    <a:cubicBezTo>
                      <a:pt x="17442" y="133498"/>
                      <a:pt x="29780" y="138436"/>
                      <a:pt x="37184" y="142140"/>
                    </a:cubicBezTo>
                    <a:cubicBezTo>
                      <a:pt x="49522" y="147078"/>
                      <a:pt x="65560" y="149547"/>
                      <a:pt x="81600" y="149547"/>
                    </a:cubicBezTo>
                    <a:cubicBezTo>
                      <a:pt x="97640" y="149547"/>
                      <a:pt x="114914" y="147078"/>
                      <a:pt x="127252" y="142140"/>
                    </a:cubicBezTo>
                    <a:cubicBezTo>
                      <a:pt x="135888" y="138436"/>
                      <a:pt x="145758" y="133498"/>
                      <a:pt x="145758" y="124856"/>
                    </a:cubicBezTo>
                    <a:cubicBezTo>
                      <a:pt x="145758" y="122386"/>
                      <a:pt x="144526" y="116214"/>
                      <a:pt x="134654" y="105102"/>
                    </a:cubicBezTo>
                    <a:cubicBezTo>
                      <a:pt x="127252" y="97695"/>
                      <a:pt x="116148" y="90287"/>
                      <a:pt x="105044" y="84115"/>
                    </a:cubicBezTo>
                    <a:cubicBezTo>
                      <a:pt x="101342" y="81645"/>
                      <a:pt x="97640" y="77942"/>
                      <a:pt x="96406" y="71769"/>
                    </a:cubicBezTo>
                    <a:cubicBezTo>
                      <a:pt x="95172" y="66830"/>
                      <a:pt x="97640" y="61892"/>
                      <a:pt x="101342" y="58188"/>
                    </a:cubicBezTo>
                    <a:cubicBezTo>
                      <a:pt x="102576" y="56954"/>
                      <a:pt x="103810" y="53250"/>
                      <a:pt x="105044" y="50781"/>
                    </a:cubicBezTo>
                    <a:cubicBezTo>
                      <a:pt x="106276" y="48312"/>
                      <a:pt x="106276" y="45843"/>
                      <a:pt x="106276" y="43373"/>
                    </a:cubicBezTo>
                    <a:cubicBezTo>
                      <a:pt x="107510" y="37201"/>
                      <a:pt x="103810" y="31028"/>
                      <a:pt x="100108" y="26089"/>
                    </a:cubicBezTo>
                    <a:cubicBezTo>
                      <a:pt x="95172" y="21151"/>
                      <a:pt x="89004" y="17447"/>
                      <a:pt x="82834" y="17447"/>
                    </a:cubicBezTo>
                    <a:close/>
                    <a:moveTo>
                      <a:pt x="82836" y="0"/>
                    </a:moveTo>
                    <a:cubicBezTo>
                      <a:pt x="93964" y="0"/>
                      <a:pt x="105090" y="4948"/>
                      <a:pt x="112508" y="13607"/>
                    </a:cubicBezTo>
                    <a:cubicBezTo>
                      <a:pt x="119926" y="21029"/>
                      <a:pt x="124872" y="32162"/>
                      <a:pt x="123636" y="43295"/>
                    </a:cubicBezTo>
                    <a:cubicBezTo>
                      <a:pt x="123636" y="48243"/>
                      <a:pt x="122400" y="53191"/>
                      <a:pt x="121162" y="56902"/>
                    </a:cubicBezTo>
                    <a:cubicBezTo>
                      <a:pt x="118690" y="61850"/>
                      <a:pt x="116218" y="65561"/>
                      <a:pt x="113744" y="69272"/>
                    </a:cubicBezTo>
                    <a:cubicBezTo>
                      <a:pt x="126108" y="76694"/>
                      <a:pt x="137236" y="84116"/>
                      <a:pt x="145890" y="92775"/>
                    </a:cubicBezTo>
                    <a:cubicBezTo>
                      <a:pt x="158254" y="105145"/>
                      <a:pt x="163198" y="115041"/>
                      <a:pt x="163198" y="124937"/>
                    </a:cubicBezTo>
                    <a:cubicBezTo>
                      <a:pt x="163198" y="134833"/>
                      <a:pt x="158254" y="149677"/>
                      <a:pt x="132290" y="158336"/>
                    </a:cubicBezTo>
                    <a:cubicBezTo>
                      <a:pt x="118690" y="163284"/>
                      <a:pt x="100144" y="166995"/>
                      <a:pt x="81600" y="166995"/>
                    </a:cubicBezTo>
                    <a:cubicBezTo>
                      <a:pt x="64290" y="166995"/>
                      <a:pt x="45746" y="163284"/>
                      <a:pt x="32146" y="158336"/>
                    </a:cubicBezTo>
                    <a:cubicBezTo>
                      <a:pt x="6182" y="149677"/>
                      <a:pt x="0" y="134833"/>
                      <a:pt x="0" y="124937"/>
                    </a:cubicBezTo>
                    <a:cubicBezTo>
                      <a:pt x="0" y="115041"/>
                      <a:pt x="6182" y="105145"/>
                      <a:pt x="18546" y="92775"/>
                    </a:cubicBezTo>
                    <a:cubicBezTo>
                      <a:pt x="27200" y="84116"/>
                      <a:pt x="38328" y="76694"/>
                      <a:pt x="50690" y="69272"/>
                    </a:cubicBezTo>
                    <a:cubicBezTo>
                      <a:pt x="46982" y="65561"/>
                      <a:pt x="44508" y="61850"/>
                      <a:pt x="43272" y="56902"/>
                    </a:cubicBezTo>
                    <a:cubicBezTo>
                      <a:pt x="42036" y="51954"/>
                      <a:pt x="40800" y="47006"/>
                      <a:pt x="40800" y="42058"/>
                    </a:cubicBezTo>
                    <a:cubicBezTo>
                      <a:pt x="40800" y="30925"/>
                      <a:pt x="44508" y="19792"/>
                      <a:pt x="51926" y="12370"/>
                    </a:cubicBezTo>
                    <a:cubicBezTo>
                      <a:pt x="60582" y="3711"/>
                      <a:pt x="71708" y="0"/>
                      <a:pt x="8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84F546B-1A50-C441-8221-A9DD0131F02B}"/>
                  </a:ext>
                </a:extLst>
              </p:cNvPr>
              <p:cNvSpPr/>
              <p:nvPr/>
            </p:nvSpPr>
            <p:spPr>
              <a:xfrm>
                <a:off x="17696476" y="6770764"/>
                <a:ext cx="720068" cy="1576477"/>
              </a:xfrm>
              <a:custGeom>
                <a:avLst/>
                <a:gdLst>
                  <a:gd name="connsiteX0" fmla="*/ 120652 w 720068"/>
                  <a:gd name="connsiteY0" fmla="*/ 17447 h 1576477"/>
                  <a:gd name="connsiteX1" fmla="*/ 47284 w 720068"/>
                  <a:gd name="connsiteY1" fmla="*/ 48578 h 1576477"/>
                  <a:gd name="connsiteX2" fmla="*/ 17440 w 720068"/>
                  <a:gd name="connsiteY2" fmla="*/ 122046 h 1576477"/>
                  <a:gd name="connsiteX3" fmla="*/ 17440 w 720068"/>
                  <a:gd name="connsiteY3" fmla="*/ 1454431 h 1576477"/>
                  <a:gd name="connsiteX4" fmla="*/ 47284 w 720068"/>
                  <a:gd name="connsiteY4" fmla="*/ 1529144 h 1576477"/>
                  <a:gd name="connsiteX5" fmla="*/ 120652 w 720068"/>
                  <a:gd name="connsiteY5" fmla="*/ 1559029 h 1576477"/>
                  <a:gd name="connsiteX6" fmla="*/ 598168 w 720068"/>
                  <a:gd name="connsiteY6" fmla="*/ 1559029 h 1576477"/>
                  <a:gd name="connsiteX7" fmla="*/ 672780 w 720068"/>
                  <a:gd name="connsiteY7" fmla="*/ 1529144 h 1576477"/>
                  <a:gd name="connsiteX8" fmla="*/ 702624 w 720068"/>
                  <a:gd name="connsiteY8" fmla="*/ 1454431 h 1576477"/>
                  <a:gd name="connsiteX9" fmla="*/ 702624 w 720068"/>
                  <a:gd name="connsiteY9" fmla="*/ 122046 h 1576477"/>
                  <a:gd name="connsiteX10" fmla="*/ 672780 w 720068"/>
                  <a:gd name="connsiteY10" fmla="*/ 48578 h 1576477"/>
                  <a:gd name="connsiteX11" fmla="*/ 598168 w 720068"/>
                  <a:gd name="connsiteY11" fmla="*/ 17447 h 1576477"/>
                  <a:gd name="connsiteX12" fmla="*/ 120632 w 720068"/>
                  <a:gd name="connsiteY12" fmla="*/ 0 h 1576477"/>
                  <a:gd name="connsiteX13" fmla="*/ 598190 w 720068"/>
                  <a:gd name="connsiteY13" fmla="*/ 0 h 1576477"/>
                  <a:gd name="connsiteX14" fmla="*/ 685246 w 720068"/>
                  <a:gd name="connsiteY14" fmla="*/ 36112 h 1576477"/>
                  <a:gd name="connsiteX15" fmla="*/ 720068 w 720068"/>
                  <a:gd name="connsiteY15" fmla="*/ 122034 h 1576477"/>
                  <a:gd name="connsiteX16" fmla="*/ 720068 w 720068"/>
                  <a:gd name="connsiteY16" fmla="*/ 1454443 h 1576477"/>
                  <a:gd name="connsiteX17" fmla="*/ 685246 w 720068"/>
                  <a:gd name="connsiteY17" fmla="*/ 1540365 h 1576477"/>
                  <a:gd name="connsiteX18" fmla="*/ 598190 w 720068"/>
                  <a:gd name="connsiteY18" fmla="*/ 1576477 h 1576477"/>
                  <a:gd name="connsiteX19" fmla="*/ 120632 w 720068"/>
                  <a:gd name="connsiteY19" fmla="*/ 1576477 h 1576477"/>
                  <a:gd name="connsiteX20" fmla="*/ 34820 w 720068"/>
                  <a:gd name="connsiteY20" fmla="*/ 1540365 h 1576477"/>
                  <a:gd name="connsiteX21" fmla="*/ 0 w 720068"/>
                  <a:gd name="connsiteY21" fmla="*/ 1454443 h 1576477"/>
                  <a:gd name="connsiteX22" fmla="*/ 0 w 720068"/>
                  <a:gd name="connsiteY22" fmla="*/ 122034 h 1576477"/>
                  <a:gd name="connsiteX23" fmla="*/ 34820 w 720068"/>
                  <a:gd name="connsiteY23" fmla="*/ 36112 h 1576477"/>
                  <a:gd name="connsiteX24" fmla="*/ 120632 w 720068"/>
                  <a:gd name="connsiteY24" fmla="*/ 0 h 157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0068" h="1576477">
                    <a:moveTo>
                      <a:pt x="120652" y="17447"/>
                    </a:moveTo>
                    <a:cubicBezTo>
                      <a:pt x="93296" y="17447"/>
                      <a:pt x="67182" y="28654"/>
                      <a:pt x="47284" y="48578"/>
                    </a:cubicBezTo>
                    <a:cubicBezTo>
                      <a:pt x="27388" y="68501"/>
                      <a:pt x="17440" y="94651"/>
                      <a:pt x="17440" y="122046"/>
                    </a:cubicBezTo>
                    <a:lnTo>
                      <a:pt x="17440" y="1454431"/>
                    </a:lnTo>
                    <a:cubicBezTo>
                      <a:pt x="17440" y="1483071"/>
                      <a:pt x="27388" y="1509220"/>
                      <a:pt x="47284" y="1529144"/>
                    </a:cubicBezTo>
                    <a:cubicBezTo>
                      <a:pt x="67182" y="1547822"/>
                      <a:pt x="93296" y="1559029"/>
                      <a:pt x="120652" y="1559029"/>
                    </a:cubicBezTo>
                    <a:lnTo>
                      <a:pt x="598168" y="1559029"/>
                    </a:lnTo>
                    <a:cubicBezTo>
                      <a:pt x="626770" y="1559029"/>
                      <a:pt x="652884" y="1547822"/>
                      <a:pt x="672780" y="1529144"/>
                    </a:cubicBezTo>
                    <a:cubicBezTo>
                      <a:pt x="692676" y="1509220"/>
                      <a:pt x="702624" y="1483071"/>
                      <a:pt x="702624" y="1454431"/>
                    </a:cubicBezTo>
                    <a:lnTo>
                      <a:pt x="702624" y="122046"/>
                    </a:lnTo>
                    <a:cubicBezTo>
                      <a:pt x="702624" y="94651"/>
                      <a:pt x="692676" y="68501"/>
                      <a:pt x="672780" y="48578"/>
                    </a:cubicBezTo>
                    <a:cubicBezTo>
                      <a:pt x="652884" y="28654"/>
                      <a:pt x="626770" y="17447"/>
                      <a:pt x="598168" y="17447"/>
                    </a:cubicBezTo>
                    <a:close/>
                    <a:moveTo>
                      <a:pt x="120632" y="0"/>
                    </a:moveTo>
                    <a:lnTo>
                      <a:pt x="598190" y="0"/>
                    </a:lnTo>
                    <a:cubicBezTo>
                      <a:pt x="631768" y="0"/>
                      <a:pt x="661616" y="13698"/>
                      <a:pt x="685246" y="36112"/>
                    </a:cubicBezTo>
                    <a:cubicBezTo>
                      <a:pt x="707630" y="58527"/>
                      <a:pt x="720068" y="89658"/>
                      <a:pt x="720068" y="122034"/>
                    </a:cubicBezTo>
                    <a:lnTo>
                      <a:pt x="720068" y="1454443"/>
                    </a:lnTo>
                    <a:cubicBezTo>
                      <a:pt x="720068" y="1486820"/>
                      <a:pt x="707630" y="1517951"/>
                      <a:pt x="685246" y="1540365"/>
                    </a:cubicBezTo>
                    <a:cubicBezTo>
                      <a:pt x="661616" y="1564025"/>
                      <a:pt x="631768" y="1576477"/>
                      <a:pt x="598190" y="1576477"/>
                    </a:cubicBezTo>
                    <a:lnTo>
                      <a:pt x="120632" y="1576477"/>
                    </a:lnTo>
                    <a:cubicBezTo>
                      <a:pt x="89542" y="1576477"/>
                      <a:pt x="58450" y="1564025"/>
                      <a:pt x="34820" y="1540365"/>
                    </a:cubicBezTo>
                    <a:cubicBezTo>
                      <a:pt x="12436" y="1517951"/>
                      <a:pt x="0" y="1486820"/>
                      <a:pt x="0" y="1454443"/>
                    </a:cubicBezTo>
                    <a:lnTo>
                      <a:pt x="0" y="122034"/>
                    </a:lnTo>
                    <a:cubicBezTo>
                      <a:pt x="0" y="89658"/>
                      <a:pt x="12436" y="58527"/>
                      <a:pt x="34820" y="36112"/>
                    </a:cubicBezTo>
                    <a:cubicBezTo>
                      <a:pt x="58450" y="13698"/>
                      <a:pt x="89542" y="0"/>
                      <a:pt x="1206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4B345DFC-8EFF-F34A-A2EE-2CBEE3702D62}"/>
                  </a:ext>
                </a:extLst>
              </p:cNvPr>
              <p:cNvSpPr/>
              <p:nvPr/>
            </p:nvSpPr>
            <p:spPr>
              <a:xfrm>
                <a:off x="16681155" y="6871709"/>
                <a:ext cx="584276" cy="584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470">
                    <a:moveTo>
                      <a:pt x="470" y="235"/>
                    </a:moveTo>
                    <a:cubicBezTo>
                      <a:pt x="470" y="365"/>
                      <a:pt x="365" y="470"/>
                      <a:pt x="235" y="470"/>
                    </a:cubicBezTo>
                    <a:cubicBezTo>
                      <a:pt x="105" y="470"/>
                      <a:pt x="0" y="365"/>
                      <a:pt x="0" y="235"/>
                    </a:cubicBezTo>
                    <a:cubicBezTo>
                      <a:pt x="0" y="105"/>
                      <a:pt x="105" y="0"/>
                      <a:pt x="235" y="0"/>
                    </a:cubicBezTo>
                    <a:cubicBezTo>
                      <a:pt x="365" y="0"/>
                      <a:pt x="470" y="105"/>
                      <a:pt x="470" y="23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DCA3510E-AB21-5542-89F4-F52ECAE61825}"/>
                  </a:ext>
                </a:extLst>
              </p:cNvPr>
              <p:cNvSpPr/>
              <p:nvPr/>
            </p:nvSpPr>
            <p:spPr>
              <a:xfrm>
                <a:off x="16672433" y="6862985"/>
                <a:ext cx="601718" cy="603175"/>
              </a:xfrm>
              <a:custGeom>
                <a:avLst/>
                <a:gdLst>
                  <a:gd name="connsiteX0" fmla="*/ 300860 w 601718"/>
                  <a:gd name="connsiteY0" fmla="*/ 17447 h 603175"/>
                  <a:gd name="connsiteX1" fmla="*/ 17441 w 601718"/>
                  <a:gd name="connsiteY1" fmla="*/ 300966 h 603175"/>
                  <a:gd name="connsiteX2" fmla="*/ 300860 w 601718"/>
                  <a:gd name="connsiteY2" fmla="*/ 585728 h 603175"/>
                  <a:gd name="connsiteX3" fmla="*/ 585522 w 601718"/>
                  <a:gd name="connsiteY3" fmla="*/ 300966 h 603175"/>
                  <a:gd name="connsiteX4" fmla="*/ 300860 w 601718"/>
                  <a:gd name="connsiteY4" fmla="*/ 17447 h 603175"/>
                  <a:gd name="connsiteX5" fmla="*/ 300858 w 601718"/>
                  <a:gd name="connsiteY5" fmla="*/ 0 h 603175"/>
                  <a:gd name="connsiteX6" fmla="*/ 601718 w 601718"/>
                  <a:gd name="connsiteY6" fmla="*/ 300966 h 603175"/>
                  <a:gd name="connsiteX7" fmla="*/ 300858 w 601718"/>
                  <a:gd name="connsiteY7" fmla="*/ 603175 h 603175"/>
                  <a:gd name="connsiteX8" fmla="*/ 0 w 601718"/>
                  <a:gd name="connsiteY8" fmla="*/ 300966 h 603175"/>
                  <a:gd name="connsiteX9" fmla="*/ 300858 w 601718"/>
                  <a:gd name="connsiteY9" fmla="*/ 0 h 60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1718" h="603175">
                    <a:moveTo>
                      <a:pt x="300860" y="17447"/>
                    </a:moveTo>
                    <a:cubicBezTo>
                      <a:pt x="144234" y="17447"/>
                      <a:pt x="17441" y="144285"/>
                      <a:pt x="17441" y="300966"/>
                    </a:cubicBezTo>
                    <a:cubicBezTo>
                      <a:pt x="17441" y="457647"/>
                      <a:pt x="144234" y="585728"/>
                      <a:pt x="300860" y="585728"/>
                    </a:cubicBezTo>
                    <a:cubicBezTo>
                      <a:pt x="457486" y="585728"/>
                      <a:pt x="585522" y="457647"/>
                      <a:pt x="585522" y="300966"/>
                    </a:cubicBezTo>
                    <a:cubicBezTo>
                      <a:pt x="585522" y="144285"/>
                      <a:pt x="457486" y="17447"/>
                      <a:pt x="300860" y="17447"/>
                    </a:cubicBezTo>
                    <a:close/>
                    <a:moveTo>
                      <a:pt x="300858" y="0"/>
                    </a:moveTo>
                    <a:cubicBezTo>
                      <a:pt x="467450" y="0"/>
                      <a:pt x="601718" y="135559"/>
                      <a:pt x="601718" y="300966"/>
                    </a:cubicBezTo>
                    <a:cubicBezTo>
                      <a:pt x="601718" y="467616"/>
                      <a:pt x="467450" y="603175"/>
                      <a:pt x="300858" y="603175"/>
                    </a:cubicBezTo>
                    <a:cubicBezTo>
                      <a:pt x="135510" y="603175"/>
                      <a:pt x="0" y="467616"/>
                      <a:pt x="0" y="300966"/>
                    </a:cubicBezTo>
                    <a:cubicBezTo>
                      <a:pt x="0" y="135559"/>
                      <a:pt x="135510" y="0"/>
                      <a:pt x="300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84FB7DA3-FC1A-8D41-A10E-1FF53E2415DF}"/>
                  </a:ext>
                </a:extLst>
              </p:cNvPr>
              <p:cNvSpPr/>
              <p:nvPr/>
            </p:nvSpPr>
            <p:spPr>
              <a:xfrm>
                <a:off x="16831895" y="7028733"/>
                <a:ext cx="294007" cy="266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7" h="215">
                    <a:moveTo>
                      <a:pt x="129" y="55"/>
                    </a:moveTo>
                    <a:lnTo>
                      <a:pt x="129" y="0"/>
                    </a:lnTo>
                    <a:lnTo>
                      <a:pt x="237" y="107"/>
                    </a:lnTo>
                    <a:lnTo>
                      <a:pt x="129" y="215"/>
                    </a:lnTo>
                    <a:lnTo>
                      <a:pt x="129" y="159"/>
                    </a:lnTo>
                    <a:cubicBezTo>
                      <a:pt x="129" y="159"/>
                      <a:pt x="46" y="109"/>
                      <a:pt x="3" y="213"/>
                    </a:cubicBezTo>
                    <a:cubicBezTo>
                      <a:pt x="3" y="213"/>
                      <a:pt x="-29" y="72"/>
                      <a:pt x="129" y="5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16DBC136-86E3-184F-9B4B-C7A015DF9477}"/>
                  </a:ext>
                </a:extLst>
              </p:cNvPr>
              <p:cNvSpPr/>
              <p:nvPr/>
            </p:nvSpPr>
            <p:spPr>
              <a:xfrm>
                <a:off x="16822628" y="7019524"/>
                <a:ext cx="310128" cy="284626"/>
              </a:xfrm>
              <a:custGeom>
                <a:avLst/>
                <a:gdLst>
                  <a:gd name="connsiteX0" fmla="*/ 177962 w 310128"/>
                  <a:gd name="connsiteY0" fmla="*/ 30395 h 284626"/>
                  <a:gd name="connsiteX1" fmla="*/ 177962 w 310128"/>
                  <a:gd name="connsiteY1" fmla="*/ 77490 h 284626"/>
                  <a:gd name="connsiteX2" fmla="*/ 169280 w 310128"/>
                  <a:gd name="connsiteY2" fmla="*/ 84926 h 284626"/>
                  <a:gd name="connsiteX3" fmla="*/ 44030 w 310128"/>
                  <a:gd name="connsiteY3" fmla="*/ 148133 h 284626"/>
                  <a:gd name="connsiteX4" fmla="*/ 17988 w 310128"/>
                  <a:gd name="connsiteY4" fmla="*/ 242323 h 284626"/>
                  <a:gd name="connsiteX5" fmla="*/ 79994 w 310128"/>
                  <a:gd name="connsiteY5" fmla="*/ 187792 h 284626"/>
                  <a:gd name="connsiteX6" fmla="*/ 112236 w 310128"/>
                  <a:gd name="connsiteY6" fmla="*/ 182834 h 284626"/>
                  <a:gd name="connsiteX7" fmla="*/ 171762 w 310128"/>
                  <a:gd name="connsiteY7" fmla="*/ 197706 h 284626"/>
                  <a:gd name="connsiteX8" fmla="*/ 176722 w 310128"/>
                  <a:gd name="connsiteY8" fmla="*/ 206382 h 284626"/>
                  <a:gd name="connsiteX9" fmla="*/ 176722 w 310128"/>
                  <a:gd name="connsiteY9" fmla="*/ 254716 h 284626"/>
                  <a:gd name="connsiteX10" fmla="*/ 289572 w 310128"/>
                  <a:gd name="connsiteY10" fmla="*/ 141936 h 284626"/>
                  <a:gd name="connsiteX11" fmla="*/ 165574 w 310128"/>
                  <a:gd name="connsiteY11" fmla="*/ 486 h 284626"/>
                  <a:gd name="connsiteX12" fmla="*/ 174260 w 310128"/>
                  <a:gd name="connsiteY12" fmla="*/ 2968 h 284626"/>
                  <a:gd name="connsiteX13" fmla="*/ 308268 w 310128"/>
                  <a:gd name="connsiteY13" fmla="*/ 135732 h 284626"/>
                  <a:gd name="connsiteX14" fmla="*/ 308268 w 310128"/>
                  <a:gd name="connsiteY14" fmla="*/ 148140 h 284626"/>
                  <a:gd name="connsiteX15" fmla="*/ 174260 w 310128"/>
                  <a:gd name="connsiteY15" fmla="*/ 282145 h 284626"/>
                  <a:gd name="connsiteX16" fmla="*/ 168056 w 310128"/>
                  <a:gd name="connsiteY16" fmla="*/ 284626 h 284626"/>
                  <a:gd name="connsiteX17" fmla="*/ 164334 w 310128"/>
                  <a:gd name="connsiteY17" fmla="*/ 284626 h 284626"/>
                  <a:gd name="connsiteX18" fmla="*/ 159370 w 310128"/>
                  <a:gd name="connsiteY18" fmla="*/ 275941 h 284626"/>
                  <a:gd name="connsiteX19" fmla="*/ 159370 w 310128"/>
                  <a:gd name="connsiteY19" fmla="*/ 211420 h 284626"/>
                  <a:gd name="connsiteX20" fmla="*/ 86162 w 310128"/>
                  <a:gd name="connsiteY20" fmla="*/ 203975 h 284626"/>
                  <a:gd name="connsiteX21" fmla="*/ 20400 w 310128"/>
                  <a:gd name="connsiteY21" fmla="*/ 275941 h 284626"/>
                  <a:gd name="connsiteX22" fmla="*/ 11714 w 310128"/>
                  <a:gd name="connsiteY22" fmla="*/ 282145 h 284626"/>
                  <a:gd name="connsiteX23" fmla="*/ 3028 w 310128"/>
                  <a:gd name="connsiteY23" fmla="*/ 274700 h 284626"/>
                  <a:gd name="connsiteX24" fmla="*/ 29086 w 310128"/>
                  <a:gd name="connsiteY24" fmla="*/ 138213 h 284626"/>
                  <a:gd name="connsiteX25" fmla="*/ 160612 w 310128"/>
                  <a:gd name="connsiteY25" fmla="*/ 68729 h 284626"/>
                  <a:gd name="connsiteX26" fmla="*/ 160612 w 310128"/>
                  <a:gd name="connsiteY26" fmla="*/ 9172 h 284626"/>
                  <a:gd name="connsiteX27" fmla="*/ 165574 w 310128"/>
                  <a:gd name="connsiteY27" fmla="*/ 486 h 28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0128" h="284626">
                    <a:moveTo>
                      <a:pt x="177962" y="30395"/>
                    </a:moveTo>
                    <a:lnTo>
                      <a:pt x="177962" y="77490"/>
                    </a:lnTo>
                    <a:cubicBezTo>
                      <a:pt x="177962" y="81208"/>
                      <a:pt x="174242" y="84926"/>
                      <a:pt x="169280" y="84926"/>
                    </a:cubicBezTo>
                    <a:cubicBezTo>
                      <a:pt x="110996" y="92362"/>
                      <a:pt x="68832" y="112192"/>
                      <a:pt x="44030" y="148133"/>
                    </a:cubicBezTo>
                    <a:cubicBezTo>
                      <a:pt x="20468" y="180356"/>
                      <a:pt x="16748" y="217536"/>
                      <a:pt x="17988" y="242323"/>
                    </a:cubicBezTo>
                    <a:cubicBezTo>
                      <a:pt x="34110" y="213818"/>
                      <a:pt x="55192" y="195228"/>
                      <a:pt x="79994" y="187792"/>
                    </a:cubicBezTo>
                    <a:cubicBezTo>
                      <a:pt x="91154" y="184074"/>
                      <a:pt x="102316" y="182834"/>
                      <a:pt x="112236" y="182834"/>
                    </a:cubicBezTo>
                    <a:cubicBezTo>
                      <a:pt x="145718" y="182834"/>
                      <a:pt x="170520" y="197706"/>
                      <a:pt x="171762" y="197706"/>
                    </a:cubicBezTo>
                    <a:cubicBezTo>
                      <a:pt x="175482" y="200185"/>
                      <a:pt x="176722" y="201425"/>
                      <a:pt x="176722" y="206382"/>
                    </a:cubicBezTo>
                    <a:lnTo>
                      <a:pt x="176722" y="254716"/>
                    </a:lnTo>
                    <a:lnTo>
                      <a:pt x="289572" y="141936"/>
                    </a:lnTo>
                    <a:close/>
                    <a:moveTo>
                      <a:pt x="165574" y="486"/>
                    </a:moveTo>
                    <a:cubicBezTo>
                      <a:pt x="168056" y="-755"/>
                      <a:pt x="171778" y="486"/>
                      <a:pt x="174260" y="2968"/>
                    </a:cubicBezTo>
                    <a:lnTo>
                      <a:pt x="308268" y="135732"/>
                    </a:lnTo>
                    <a:cubicBezTo>
                      <a:pt x="310748" y="139454"/>
                      <a:pt x="310748" y="144417"/>
                      <a:pt x="308268" y="148140"/>
                    </a:cubicBezTo>
                    <a:lnTo>
                      <a:pt x="174260" y="282145"/>
                    </a:lnTo>
                    <a:cubicBezTo>
                      <a:pt x="171778" y="284626"/>
                      <a:pt x="170538" y="284626"/>
                      <a:pt x="168056" y="284626"/>
                    </a:cubicBezTo>
                    <a:cubicBezTo>
                      <a:pt x="166816" y="284626"/>
                      <a:pt x="165574" y="284626"/>
                      <a:pt x="164334" y="284626"/>
                    </a:cubicBezTo>
                    <a:cubicBezTo>
                      <a:pt x="161852" y="282145"/>
                      <a:pt x="159370" y="279663"/>
                      <a:pt x="159370" y="275941"/>
                    </a:cubicBezTo>
                    <a:lnTo>
                      <a:pt x="159370" y="211420"/>
                    </a:lnTo>
                    <a:cubicBezTo>
                      <a:pt x="148204" y="206457"/>
                      <a:pt x="117182" y="194049"/>
                      <a:pt x="86162" y="203975"/>
                    </a:cubicBezTo>
                    <a:cubicBezTo>
                      <a:pt x="57624" y="213901"/>
                      <a:pt x="35290" y="237476"/>
                      <a:pt x="20400" y="275941"/>
                    </a:cubicBezTo>
                    <a:cubicBezTo>
                      <a:pt x="17918" y="279663"/>
                      <a:pt x="15436" y="282145"/>
                      <a:pt x="11714" y="282145"/>
                    </a:cubicBezTo>
                    <a:cubicBezTo>
                      <a:pt x="7992" y="282145"/>
                      <a:pt x="4270" y="278422"/>
                      <a:pt x="3028" y="274700"/>
                    </a:cubicBezTo>
                    <a:cubicBezTo>
                      <a:pt x="3028" y="272218"/>
                      <a:pt x="-13102" y="197771"/>
                      <a:pt x="29086" y="138213"/>
                    </a:cubicBezTo>
                    <a:cubicBezTo>
                      <a:pt x="55142" y="99749"/>
                      <a:pt x="99812" y="77415"/>
                      <a:pt x="160612" y="68729"/>
                    </a:cubicBezTo>
                    <a:lnTo>
                      <a:pt x="160612" y="9172"/>
                    </a:lnTo>
                    <a:cubicBezTo>
                      <a:pt x="160612" y="5449"/>
                      <a:pt x="161852" y="1727"/>
                      <a:pt x="165574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E091EF4A-1727-7244-8AFF-A276263230EC}"/>
                  </a:ext>
                </a:extLst>
              </p:cNvPr>
              <p:cNvSpPr/>
              <p:nvPr/>
            </p:nvSpPr>
            <p:spPr>
              <a:xfrm>
                <a:off x="16507990" y="7653094"/>
                <a:ext cx="933098" cy="575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0" h="463">
                    <a:moveTo>
                      <a:pt x="703" y="463"/>
                    </a:moveTo>
                    <a:lnTo>
                      <a:pt x="375" y="463"/>
                    </a:lnTo>
                    <a:lnTo>
                      <a:pt x="47" y="463"/>
                    </a:lnTo>
                    <a:cubicBezTo>
                      <a:pt x="34" y="463"/>
                      <a:pt x="23" y="458"/>
                      <a:pt x="14" y="450"/>
                    </a:cubicBezTo>
                    <a:cubicBezTo>
                      <a:pt x="5" y="441"/>
                      <a:pt x="0" y="429"/>
                      <a:pt x="0" y="416"/>
                    </a:cubicBezTo>
                    <a:lnTo>
                      <a:pt x="0" y="232"/>
                    </a:lnTo>
                    <a:lnTo>
                      <a:pt x="0" y="47"/>
                    </a:lnTo>
                    <a:cubicBezTo>
                      <a:pt x="0" y="34"/>
                      <a:pt x="5" y="22"/>
                      <a:pt x="14" y="13"/>
                    </a:cubicBezTo>
                    <a:cubicBezTo>
                      <a:pt x="23" y="5"/>
                      <a:pt x="34" y="0"/>
                      <a:pt x="47" y="0"/>
                    </a:cubicBezTo>
                    <a:lnTo>
                      <a:pt x="375" y="0"/>
                    </a:lnTo>
                    <a:lnTo>
                      <a:pt x="703" y="0"/>
                    </a:lnTo>
                    <a:cubicBezTo>
                      <a:pt x="716" y="0"/>
                      <a:pt x="728" y="5"/>
                      <a:pt x="736" y="13"/>
                    </a:cubicBezTo>
                    <a:cubicBezTo>
                      <a:pt x="745" y="22"/>
                      <a:pt x="750" y="34"/>
                      <a:pt x="750" y="47"/>
                    </a:cubicBezTo>
                    <a:lnTo>
                      <a:pt x="750" y="232"/>
                    </a:lnTo>
                    <a:lnTo>
                      <a:pt x="750" y="416"/>
                    </a:lnTo>
                    <a:cubicBezTo>
                      <a:pt x="750" y="429"/>
                      <a:pt x="745" y="441"/>
                      <a:pt x="736" y="450"/>
                    </a:cubicBezTo>
                    <a:cubicBezTo>
                      <a:pt x="728" y="458"/>
                      <a:pt x="716" y="463"/>
                      <a:pt x="703" y="4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D65A533A-2B43-E748-AA29-D538A8F88A39}"/>
                  </a:ext>
                </a:extLst>
              </p:cNvPr>
              <p:cNvSpPr/>
              <p:nvPr/>
            </p:nvSpPr>
            <p:spPr>
              <a:xfrm>
                <a:off x="16499269" y="7643124"/>
                <a:ext cx="950539" cy="595698"/>
              </a:xfrm>
              <a:custGeom>
                <a:avLst/>
                <a:gdLst>
                  <a:gd name="connsiteX0" fmla="*/ 67205 w 950539"/>
                  <a:gd name="connsiteY0" fmla="*/ 18694 h 595698"/>
                  <a:gd name="connsiteX1" fmla="*/ 32370 w 950539"/>
                  <a:gd name="connsiteY1" fmla="*/ 32372 h 595698"/>
                  <a:gd name="connsiteX2" fmla="*/ 17441 w 950539"/>
                  <a:gd name="connsiteY2" fmla="*/ 68433 h 595698"/>
                  <a:gd name="connsiteX3" fmla="*/ 17441 w 950539"/>
                  <a:gd name="connsiteY3" fmla="*/ 527269 h 595698"/>
                  <a:gd name="connsiteX4" fmla="*/ 32370 w 950539"/>
                  <a:gd name="connsiteY4" fmla="*/ 563330 h 595698"/>
                  <a:gd name="connsiteX5" fmla="*/ 67205 w 950539"/>
                  <a:gd name="connsiteY5" fmla="*/ 578251 h 595698"/>
                  <a:gd name="connsiteX6" fmla="*/ 883335 w 950539"/>
                  <a:gd name="connsiteY6" fmla="*/ 578251 h 595698"/>
                  <a:gd name="connsiteX7" fmla="*/ 918169 w 950539"/>
                  <a:gd name="connsiteY7" fmla="*/ 563330 h 595698"/>
                  <a:gd name="connsiteX8" fmla="*/ 933099 w 950539"/>
                  <a:gd name="connsiteY8" fmla="*/ 527269 h 595698"/>
                  <a:gd name="connsiteX9" fmla="*/ 933099 w 950539"/>
                  <a:gd name="connsiteY9" fmla="*/ 68433 h 595698"/>
                  <a:gd name="connsiteX10" fmla="*/ 918169 w 950539"/>
                  <a:gd name="connsiteY10" fmla="*/ 32372 h 595698"/>
                  <a:gd name="connsiteX11" fmla="*/ 883335 w 950539"/>
                  <a:gd name="connsiteY11" fmla="*/ 18694 h 595698"/>
                  <a:gd name="connsiteX12" fmla="*/ 67185 w 950539"/>
                  <a:gd name="connsiteY12" fmla="*/ 0 h 595698"/>
                  <a:gd name="connsiteX13" fmla="*/ 883355 w 950539"/>
                  <a:gd name="connsiteY13" fmla="*/ 0 h 595698"/>
                  <a:gd name="connsiteX14" fmla="*/ 930633 w 950539"/>
                  <a:gd name="connsiteY14" fmla="*/ 19898 h 595698"/>
                  <a:gd name="connsiteX15" fmla="*/ 950539 w 950539"/>
                  <a:gd name="connsiteY15" fmla="*/ 68400 h 595698"/>
                  <a:gd name="connsiteX16" fmla="*/ 950539 w 950539"/>
                  <a:gd name="connsiteY16" fmla="*/ 527299 h 595698"/>
                  <a:gd name="connsiteX17" fmla="*/ 930633 w 950539"/>
                  <a:gd name="connsiteY17" fmla="*/ 575800 h 595698"/>
                  <a:gd name="connsiteX18" fmla="*/ 883355 w 950539"/>
                  <a:gd name="connsiteY18" fmla="*/ 595698 h 595698"/>
                  <a:gd name="connsiteX19" fmla="*/ 67185 w 950539"/>
                  <a:gd name="connsiteY19" fmla="*/ 595698 h 595698"/>
                  <a:gd name="connsiteX20" fmla="*/ 19907 w 950539"/>
                  <a:gd name="connsiteY20" fmla="*/ 575800 h 595698"/>
                  <a:gd name="connsiteX21" fmla="*/ 0 w 950539"/>
                  <a:gd name="connsiteY21" fmla="*/ 527299 h 595698"/>
                  <a:gd name="connsiteX22" fmla="*/ 0 w 950539"/>
                  <a:gd name="connsiteY22" fmla="*/ 68400 h 595698"/>
                  <a:gd name="connsiteX23" fmla="*/ 19907 w 950539"/>
                  <a:gd name="connsiteY23" fmla="*/ 19898 h 595698"/>
                  <a:gd name="connsiteX24" fmla="*/ 67185 w 950539"/>
                  <a:gd name="connsiteY24" fmla="*/ 0 h 59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50539" h="595698">
                    <a:moveTo>
                      <a:pt x="67205" y="18694"/>
                    </a:moveTo>
                    <a:cubicBezTo>
                      <a:pt x="54764" y="18694"/>
                      <a:pt x="41079" y="23668"/>
                      <a:pt x="32370" y="32372"/>
                    </a:cubicBezTo>
                    <a:cubicBezTo>
                      <a:pt x="22417" y="42320"/>
                      <a:pt x="17441" y="54755"/>
                      <a:pt x="17441" y="68433"/>
                    </a:cubicBezTo>
                    <a:lnTo>
                      <a:pt x="17441" y="527269"/>
                    </a:lnTo>
                    <a:cubicBezTo>
                      <a:pt x="17441" y="540947"/>
                      <a:pt x="22417" y="553382"/>
                      <a:pt x="32370" y="563330"/>
                    </a:cubicBezTo>
                    <a:cubicBezTo>
                      <a:pt x="41079" y="572034"/>
                      <a:pt x="54764" y="578251"/>
                      <a:pt x="67205" y="578251"/>
                    </a:cubicBezTo>
                    <a:lnTo>
                      <a:pt x="883335" y="578251"/>
                    </a:lnTo>
                    <a:cubicBezTo>
                      <a:pt x="897019" y="578251"/>
                      <a:pt x="909461" y="572034"/>
                      <a:pt x="918169" y="563330"/>
                    </a:cubicBezTo>
                    <a:cubicBezTo>
                      <a:pt x="928121" y="553382"/>
                      <a:pt x="933099" y="540947"/>
                      <a:pt x="933099" y="527269"/>
                    </a:cubicBezTo>
                    <a:lnTo>
                      <a:pt x="933099" y="68433"/>
                    </a:lnTo>
                    <a:cubicBezTo>
                      <a:pt x="933099" y="54755"/>
                      <a:pt x="928121" y="42320"/>
                      <a:pt x="918169" y="32372"/>
                    </a:cubicBezTo>
                    <a:cubicBezTo>
                      <a:pt x="909461" y="23668"/>
                      <a:pt x="897019" y="18694"/>
                      <a:pt x="883335" y="18694"/>
                    </a:cubicBezTo>
                    <a:close/>
                    <a:moveTo>
                      <a:pt x="67185" y="0"/>
                    </a:moveTo>
                    <a:lnTo>
                      <a:pt x="883355" y="0"/>
                    </a:lnTo>
                    <a:cubicBezTo>
                      <a:pt x="902017" y="0"/>
                      <a:pt x="918191" y="7462"/>
                      <a:pt x="930633" y="19898"/>
                    </a:cubicBezTo>
                    <a:cubicBezTo>
                      <a:pt x="944319" y="33578"/>
                      <a:pt x="950539" y="49745"/>
                      <a:pt x="950539" y="68400"/>
                    </a:cubicBezTo>
                    <a:lnTo>
                      <a:pt x="950539" y="527299"/>
                    </a:lnTo>
                    <a:cubicBezTo>
                      <a:pt x="950539" y="545953"/>
                      <a:pt x="944319" y="563364"/>
                      <a:pt x="930633" y="575800"/>
                    </a:cubicBezTo>
                    <a:cubicBezTo>
                      <a:pt x="918191" y="588236"/>
                      <a:pt x="902017" y="595698"/>
                      <a:pt x="883355" y="595698"/>
                    </a:cubicBezTo>
                    <a:lnTo>
                      <a:pt x="67185" y="595698"/>
                    </a:lnTo>
                    <a:cubicBezTo>
                      <a:pt x="49766" y="595698"/>
                      <a:pt x="32348" y="588236"/>
                      <a:pt x="19907" y="575800"/>
                    </a:cubicBezTo>
                    <a:cubicBezTo>
                      <a:pt x="7465" y="563364"/>
                      <a:pt x="0" y="545953"/>
                      <a:pt x="0" y="527299"/>
                    </a:cubicBezTo>
                    <a:lnTo>
                      <a:pt x="0" y="68400"/>
                    </a:lnTo>
                    <a:cubicBezTo>
                      <a:pt x="0" y="49745"/>
                      <a:pt x="7465" y="33578"/>
                      <a:pt x="19907" y="19898"/>
                    </a:cubicBezTo>
                    <a:cubicBezTo>
                      <a:pt x="32348" y="7462"/>
                      <a:pt x="49766" y="0"/>
                      <a:pt x="671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D5F991D8-FA73-5C42-BDD5-ADB951EFDE75}"/>
                  </a:ext>
                </a:extLst>
              </p:cNvPr>
              <p:cNvSpPr/>
              <p:nvPr/>
            </p:nvSpPr>
            <p:spPr>
              <a:xfrm>
                <a:off x="17189438" y="7888632"/>
                <a:ext cx="240438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265">
                    <a:moveTo>
                      <a:pt x="183" y="265"/>
                    </a:moveTo>
                    <a:lnTo>
                      <a:pt x="0" y="8"/>
                    </a:lnTo>
                    <a:lnTo>
                      <a:pt x="11" y="0"/>
                    </a:lnTo>
                    <a:lnTo>
                      <a:pt x="194" y="25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DAB197E3-A0B4-C04E-ACBE-5E20E98F650F}"/>
                  </a:ext>
                </a:extLst>
              </p:cNvPr>
              <p:cNvSpPr/>
              <p:nvPr/>
            </p:nvSpPr>
            <p:spPr>
              <a:xfrm>
                <a:off x="16517956" y="7888632"/>
                <a:ext cx="240438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" h="265">
                    <a:moveTo>
                      <a:pt x="12" y="265"/>
                    </a:moveTo>
                    <a:lnTo>
                      <a:pt x="0" y="257"/>
                    </a:lnTo>
                    <a:lnTo>
                      <a:pt x="182" y="0"/>
                    </a:lnTo>
                    <a:lnTo>
                      <a:pt x="194" y="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6789F42-09EA-1445-BD6F-F406741D6CA9}"/>
                  </a:ext>
                </a:extLst>
              </p:cNvPr>
              <p:cNvSpPr/>
              <p:nvPr/>
            </p:nvSpPr>
            <p:spPr>
              <a:xfrm>
                <a:off x="16500511" y="7726622"/>
                <a:ext cx="949293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3" h="163">
                    <a:moveTo>
                      <a:pt x="381" y="163"/>
                    </a:moveTo>
                    <a:cubicBezTo>
                      <a:pt x="81" y="163"/>
                      <a:pt x="3" y="13"/>
                      <a:pt x="0" y="6"/>
                    </a:cubicBezTo>
                    <a:lnTo>
                      <a:pt x="12" y="0"/>
                    </a:lnTo>
                    <a:cubicBezTo>
                      <a:pt x="13" y="1"/>
                      <a:pt x="90" y="149"/>
                      <a:pt x="381" y="149"/>
                    </a:cubicBezTo>
                    <a:cubicBezTo>
                      <a:pt x="533" y="149"/>
                      <a:pt x="626" y="109"/>
                      <a:pt x="676" y="74"/>
                    </a:cubicBezTo>
                    <a:cubicBezTo>
                      <a:pt x="731" y="37"/>
                      <a:pt x="750" y="0"/>
                      <a:pt x="750" y="0"/>
                    </a:cubicBezTo>
                    <a:lnTo>
                      <a:pt x="763" y="6"/>
                    </a:lnTo>
                    <a:cubicBezTo>
                      <a:pt x="759" y="13"/>
                      <a:pt x="681" y="163"/>
                      <a:pt x="381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2B7A9D7-E426-804F-99BB-B6C48FF4CA34}"/>
                  </a:ext>
                </a:extLst>
              </p:cNvPr>
              <p:cNvSpPr/>
              <p:nvPr/>
            </p:nvSpPr>
            <p:spPr>
              <a:xfrm>
                <a:off x="16266306" y="6217438"/>
                <a:ext cx="2391920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1" h="324">
                    <a:moveTo>
                      <a:pt x="1884" y="36"/>
                    </a:moveTo>
                    <a:cubicBezTo>
                      <a:pt x="1862" y="13"/>
                      <a:pt x="1831" y="0"/>
                      <a:pt x="1798" y="0"/>
                    </a:cubicBezTo>
                    <a:lnTo>
                      <a:pt x="122" y="0"/>
                    </a:lnTo>
                    <a:cubicBezTo>
                      <a:pt x="90" y="0"/>
                      <a:pt x="59" y="13"/>
                      <a:pt x="36" y="36"/>
                    </a:cubicBezTo>
                    <a:cubicBezTo>
                      <a:pt x="13" y="59"/>
                      <a:pt x="0" y="90"/>
                      <a:pt x="0" y="122"/>
                    </a:cubicBezTo>
                    <a:lnTo>
                      <a:pt x="0" y="324"/>
                    </a:lnTo>
                    <a:lnTo>
                      <a:pt x="1921" y="324"/>
                    </a:lnTo>
                    <a:lnTo>
                      <a:pt x="1921" y="122"/>
                    </a:lnTo>
                    <a:cubicBezTo>
                      <a:pt x="1921" y="90"/>
                      <a:pt x="1908" y="59"/>
                      <a:pt x="1884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8CB10650-B0AF-B842-9F3A-A1E14D34D986}"/>
                  </a:ext>
                </a:extLst>
              </p:cNvPr>
              <p:cNvSpPr/>
              <p:nvPr/>
            </p:nvSpPr>
            <p:spPr>
              <a:xfrm>
                <a:off x="17783680" y="6353277"/>
                <a:ext cx="133300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107">
                    <a:moveTo>
                      <a:pt x="108" y="53"/>
                    </a:moveTo>
                    <a:cubicBezTo>
                      <a:pt x="108" y="82"/>
                      <a:pt x="83" y="107"/>
                      <a:pt x="54" y="107"/>
                    </a:cubicBezTo>
                    <a:cubicBezTo>
                      <a:pt x="24" y="107"/>
                      <a:pt x="0" y="82"/>
                      <a:pt x="0" y="53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3" y="0"/>
                      <a:pt x="108" y="24"/>
                      <a:pt x="108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44DF9106-B07A-6640-AE49-CE25C47E6280}"/>
                  </a:ext>
                </a:extLst>
              </p:cNvPr>
              <p:cNvSpPr/>
              <p:nvPr/>
            </p:nvSpPr>
            <p:spPr>
              <a:xfrm>
                <a:off x="18232165" y="6353277"/>
                <a:ext cx="130808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07">
                    <a:moveTo>
                      <a:pt x="106" y="53"/>
                    </a:moveTo>
                    <a:cubicBezTo>
                      <a:pt x="106" y="82"/>
                      <a:pt x="83" y="107"/>
                      <a:pt x="53" y="107"/>
                    </a:cubicBezTo>
                    <a:cubicBezTo>
                      <a:pt x="24" y="107"/>
                      <a:pt x="0" y="82"/>
                      <a:pt x="0" y="53"/>
                    </a:cubicBezTo>
                    <a:cubicBezTo>
                      <a:pt x="0" y="24"/>
                      <a:pt x="24" y="0"/>
                      <a:pt x="53" y="0"/>
                    </a:cubicBezTo>
                    <a:cubicBezTo>
                      <a:pt x="83" y="0"/>
                      <a:pt x="106" y="24"/>
                      <a:pt x="106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6FE145D-87E5-694D-9646-2E8156DB905C}"/>
                </a:ext>
              </a:extLst>
            </p:cNvPr>
            <p:cNvGrpSpPr/>
            <p:nvPr/>
          </p:nvGrpSpPr>
          <p:grpSpPr>
            <a:xfrm>
              <a:off x="4939568" y="6217438"/>
              <a:ext cx="5898824" cy="3038307"/>
              <a:chOff x="4939568" y="6217438"/>
              <a:chExt cx="5898824" cy="3038307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F99959A0-91E9-7B42-95DF-3C84F0DEFC1B}"/>
                  </a:ext>
                </a:extLst>
              </p:cNvPr>
              <p:cNvSpPr/>
              <p:nvPr/>
            </p:nvSpPr>
            <p:spPr>
              <a:xfrm>
                <a:off x="4939568" y="6217438"/>
                <a:ext cx="5898824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36" h="324">
                    <a:moveTo>
                      <a:pt x="4700" y="36"/>
                    </a:moveTo>
                    <a:cubicBezTo>
                      <a:pt x="4677" y="13"/>
                      <a:pt x="4647" y="0"/>
                      <a:pt x="4614" y="0"/>
                    </a:cubicBezTo>
                    <a:lnTo>
                      <a:pt x="122" y="0"/>
                    </a:lnTo>
                    <a:cubicBezTo>
                      <a:pt x="90" y="0"/>
                      <a:pt x="59" y="13"/>
                      <a:pt x="36" y="36"/>
                    </a:cubicBezTo>
                    <a:cubicBezTo>
                      <a:pt x="13" y="59"/>
                      <a:pt x="0" y="90"/>
                      <a:pt x="0" y="122"/>
                    </a:cubicBezTo>
                    <a:lnTo>
                      <a:pt x="0" y="324"/>
                    </a:lnTo>
                    <a:lnTo>
                      <a:pt x="4736" y="324"/>
                    </a:lnTo>
                    <a:lnTo>
                      <a:pt x="4736" y="122"/>
                    </a:lnTo>
                    <a:cubicBezTo>
                      <a:pt x="4736" y="90"/>
                      <a:pt x="4724" y="59"/>
                      <a:pt x="4700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786029E6-9AB9-AF4F-8642-265A16B71D21}"/>
                  </a:ext>
                </a:extLst>
              </p:cNvPr>
              <p:cNvSpPr/>
              <p:nvPr/>
            </p:nvSpPr>
            <p:spPr>
              <a:xfrm>
                <a:off x="4948288" y="6612493"/>
                <a:ext cx="5881383" cy="26345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22" h="2115">
                    <a:moveTo>
                      <a:pt x="115" y="2115"/>
                    </a:moveTo>
                    <a:lnTo>
                      <a:pt x="2362" y="2115"/>
                    </a:lnTo>
                    <a:lnTo>
                      <a:pt x="4607" y="2115"/>
                    </a:lnTo>
                    <a:cubicBezTo>
                      <a:pt x="4639" y="2115"/>
                      <a:pt x="4668" y="2102"/>
                      <a:pt x="4688" y="2082"/>
                    </a:cubicBezTo>
                    <a:cubicBezTo>
                      <a:pt x="4709" y="2061"/>
                      <a:pt x="4722" y="2032"/>
                      <a:pt x="4722" y="2000"/>
                    </a:cubicBezTo>
                    <a:lnTo>
                      <a:pt x="4722" y="1000"/>
                    </a:lnTo>
                    <a:lnTo>
                      <a:pt x="4722" y="0"/>
                    </a:lnTo>
                    <a:lnTo>
                      <a:pt x="2362" y="0"/>
                    </a:lnTo>
                    <a:lnTo>
                      <a:pt x="0" y="0"/>
                    </a:lnTo>
                    <a:lnTo>
                      <a:pt x="0" y="1000"/>
                    </a:lnTo>
                    <a:lnTo>
                      <a:pt x="0" y="2000"/>
                    </a:lnTo>
                    <a:cubicBezTo>
                      <a:pt x="0" y="2032"/>
                      <a:pt x="13" y="2061"/>
                      <a:pt x="34" y="2082"/>
                    </a:cubicBezTo>
                    <a:cubicBezTo>
                      <a:pt x="55" y="2102"/>
                      <a:pt x="83" y="2115"/>
                      <a:pt x="115" y="21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623C1E5F-86B2-B243-8C48-8B6A244FF185}"/>
                  </a:ext>
                </a:extLst>
              </p:cNvPr>
              <p:cNvSpPr/>
              <p:nvPr/>
            </p:nvSpPr>
            <p:spPr>
              <a:xfrm>
                <a:off x="4939568" y="6603769"/>
                <a:ext cx="5898824" cy="2651976"/>
              </a:xfrm>
              <a:custGeom>
                <a:avLst/>
                <a:gdLst>
                  <a:gd name="connsiteX0" fmla="*/ 18687 w 5898824"/>
                  <a:gd name="connsiteY0" fmla="*/ 17447 h 2651976"/>
                  <a:gd name="connsiteX1" fmla="*/ 18687 w 5898824"/>
                  <a:gd name="connsiteY1" fmla="*/ 2500000 h 2651976"/>
                  <a:gd name="connsiteX2" fmla="*/ 57299 w 5898824"/>
                  <a:gd name="connsiteY2" fmla="*/ 2595914 h 2651976"/>
                  <a:gd name="connsiteX3" fmla="*/ 151959 w 5898824"/>
                  <a:gd name="connsiteY3" fmla="*/ 2634529 h 2651976"/>
                  <a:gd name="connsiteX4" fmla="*/ 5746866 w 5898824"/>
                  <a:gd name="connsiteY4" fmla="*/ 2634529 h 2651976"/>
                  <a:gd name="connsiteX5" fmla="*/ 5841526 w 5898824"/>
                  <a:gd name="connsiteY5" fmla="*/ 2595914 h 2651976"/>
                  <a:gd name="connsiteX6" fmla="*/ 5881383 w 5898824"/>
                  <a:gd name="connsiteY6" fmla="*/ 2500000 h 2651976"/>
                  <a:gd name="connsiteX7" fmla="*/ 5881383 w 5898824"/>
                  <a:gd name="connsiteY7" fmla="*/ 17447 h 2651976"/>
                  <a:gd name="connsiteX8" fmla="*/ 0 w 5898824"/>
                  <a:gd name="connsiteY8" fmla="*/ 0 h 2651976"/>
                  <a:gd name="connsiteX9" fmla="*/ 5898824 w 5898824"/>
                  <a:gd name="connsiteY9" fmla="*/ 0 h 2651976"/>
                  <a:gd name="connsiteX10" fmla="*/ 5898824 w 5898824"/>
                  <a:gd name="connsiteY10" fmla="*/ 2500007 h 2651976"/>
                  <a:gd name="connsiteX11" fmla="*/ 5853985 w 5898824"/>
                  <a:gd name="connsiteY11" fmla="*/ 2607133 h 2651976"/>
                  <a:gd name="connsiteX12" fmla="*/ 5746870 w 5898824"/>
                  <a:gd name="connsiteY12" fmla="*/ 2651976 h 2651976"/>
                  <a:gd name="connsiteX13" fmla="*/ 151955 w 5898824"/>
                  <a:gd name="connsiteY13" fmla="*/ 2651976 h 2651976"/>
                  <a:gd name="connsiteX14" fmla="*/ 44839 w 5898824"/>
                  <a:gd name="connsiteY14" fmla="*/ 2607133 h 2651976"/>
                  <a:gd name="connsiteX15" fmla="*/ 0 w 5898824"/>
                  <a:gd name="connsiteY15" fmla="*/ 2500007 h 265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98824" h="2651976">
                    <a:moveTo>
                      <a:pt x="18687" y="17447"/>
                    </a:moveTo>
                    <a:lnTo>
                      <a:pt x="18687" y="2500000"/>
                    </a:lnTo>
                    <a:cubicBezTo>
                      <a:pt x="18687" y="2536124"/>
                      <a:pt x="32388" y="2569756"/>
                      <a:pt x="57299" y="2595914"/>
                    </a:cubicBezTo>
                    <a:cubicBezTo>
                      <a:pt x="83455" y="2620827"/>
                      <a:pt x="115838" y="2634529"/>
                      <a:pt x="151959" y="2634529"/>
                    </a:cubicBezTo>
                    <a:lnTo>
                      <a:pt x="5746866" y="2634529"/>
                    </a:lnTo>
                    <a:cubicBezTo>
                      <a:pt x="5782986" y="2634529"/>
                      <a:pt x="5816616" y="2620827"/>
                      <a:pt x="5841526" y="2595914"/>
                    </a:cubicBezTo>
                    <a:cubicBezTo>
                      <a:pt x="5867682" y="2569756"/>
                      <a:pt x="5881383" y="2536124"/>
                      <a:pt x="5881383" y="2500000"/>
                    </a:cubicBezTo>
                    <a:lnTo>
                      <a:pt x="5881383" y="17447"/>
                    </a:lnTo>
                    <a:close/>
                    <a:moveTo>
                      <a:pt x="0" y="0"/>
                    </a:moveTo>
                    <a:lnTo>
                      <a:pt x="5898824" y="0"/>
                    </a:lnTo>
                    <a:lnTo>
                      <a:pt x="5898824" y="2500007"/>
                    </a:lnTo>
                    <a:cubicBezTo>
                      <a:pt x="5898824" y="2541114"/>
                      <a:pt x="5883878" y="2578483"/>
                      <a:pt x="5853985" y="2607133"/>
                    </a:cubicBezTo>
                    <a:cubicBezTo>
                      <a:pt x="5825338" y="2635783"/>
                      <a:pt x="5787972" y="2651976"/>
                      <a:pt x="5746870" y="2651976"/>
                    </a:cubicBezTo>
                    <a:lnTo>
                      <a:pt x="151955" y="2651976"/>
                    </a:lnTo>
                    <a:cubicBezTo>
                      <a:pt x="112098" y="2651976"/>
                      <a:pt x="73486" y="2635783"/>
                      <a:pt x="44839" y="2607133"/>
                    </a:cubicBezTo>
                    <a:cubicBezTo>
                      <a:pt x="16192" y="2578483"/>
                      <a:pt x="0" y="2541114"/>
                      <a:pt x="0" y="25000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60F72345-5D82-C243-B13D-425DA268E547}"/>
                  </a:ext>
                </a:extLst>
              </p:cNvPr>
              <p:cNvSpPr/>
              <p:nvPr/>
            </p:nvSpPr>
            <p:spPr>
              <a:xfrm>
                <a:off x="8952263" y="7053658"/>
                <a:ext cx="1643199" cy="14680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0" h="1179">
                    <a:moveTo>
                      <a:pt x="1228" y="1179"/>
                    </a:moveTo>
                    <a:lnTo>
                      <a:pt x="660" y="1179"/>
                    </a:lnTo>
                    <a:lnTo>
                      <a:pt x="92" y="1179"/>
                    </a:lnTo>
                    <a:cubicBezTo>
                      <a:pt x="67" y="1179"/>
                      <a:pt x="44" y="1169"/>
                      <a:pt x="27" y="1152"/>
                    </a:cubicBezTo>
                    <a:cubicBezTo>
                      <a:pt x="11" y="1136"/>
                      <a:pt x="0" y="1113"/>
                      <a:pt x="0" y="1088"/>
                    </a:cubicBezTo>
                    <a:lnTo>
                      <a:pt x="0" y="590"/>
                    </a:lnTo>
                    <a:lnTo>
                      <a:pt x="0" y="92"/>
                    </a:lnTo>
                    <a:cubicBezTo>
                      <a:pt x="0" y="66"/>
                      <a:pt x="11" y="44"/>
                      <a:pt x="27" y="27"/>
                    </a:cubicBezTo>
                    <a:cubicBezTo>
                      <a:pt x="44" y="10"/>
                      <a:pt x="67" y="0"/>
                      <a:pt x="92" y="0"/>
                    </a:cubicBezTo>
                    <a:lnTo>
                      <a:pt x="660" y="0"/>
                    </a:lnTo>
                    <a:lnTo>
                      <a:pt x="1228" y="0"/>
                    </a:lnTo>
                    <a:cubicBezTo>
                      <a:pt x="1254" y="0"/>
                      <a:pt x="1277" y="10"/>
                      <a:pt x="1293" y="27"/>
                    </a:cubicBezTo>
                    <a:cubicBezTo>
                      <a:pt x="1310" y="44"/>
                      <a:pt x="1320" y="66"/>
                      <a:pt x="1320" y="92"/>
                    </a:cubicBezTo>
                    <a:lnTo>
                      <a:pt x="1320" y="590"/>
                    </a:lnTo>
                    <a:lnTo>
                      <a:pt x="1320" y="1088"/>
                    </a:lnTo>
                    <a:cubicBezTo>
                      <a:pt x="1320" y="1113"/>
                      <a:pt x="1310" y="1136"/>
                      <a:pt x="1293" y="1152"/>
                    </a:cubicBezTo>
                    <a:cubicBezTo>
                      <a:pt x="1277" y="1169"/>
                      <a:pt x="1254" y="1179"/>
                      <a:pt x="1228" y="117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BEFD9850-AC28-6747-A30A-9EDEA964446C}"/>
                  </a:ext>
                </a:extLst>
              </p:cNvPr>
              <p:cNvSpPr/>
              <p:nvPr/>
            </p:nvSpPr>
            <p:spPr>
              <a:xfrm>
                <a:off x="8944785" y="7044934"/>
                <a:ext cx="1659395" cy="1486752"/>
              </a:xfrm>
              <a:custGeom>
                <a:avLst/>
                <a:gdLst>
                  <a:gd name="connsiteX0" fmla="*/ 122010 w 1659395"/>
                  <a:gd name="connsiteY0" fmla="*/ 17444 h 1486752"/>
                  <a:gd name="connsiteX1" fmla="*/ 47320 w 1659395"/>
                  <a:gd name="connsiteY1" fmla="*/ 48573 h 1486752"/>
                  <a:gd name="connsiteX2" fmla="*/ 17444 w 1659395"/>
                  <a:gd name="connsiteY2" fmla="*/ 123283 h 1486752"/>
                  <a:gd name="connsiteX3" fmla="*/ 17444 w 1659395"/>
                  <a:gd name="connsiteY3" fmla="*/ 1363462 h 1486752"/>
                  <a:gd name="connsiteX4" fmla="*/ 47320 w 1659395"/>
                  <a:gd name="connsiteY4" fmla="*/ 1436927 h 1486752"/>
                  <a:gd name="connsiteX5" fmla="*/ 122010 w 1659395"/>
                  <a:gd name="connsiteY5" fmla="*/ 1469301 h 1486752"/>
                  <a:gd name="connsiteX6" fmla="*/ 1536145 w 1659395"/>
                  <a:gd name="connsiteY6" fmla="*/ 1469301 h 1486752"/>
                  <a:gd name="connsiteX7" fmla="*/ 1612080 w 1659395"/>
                  <a:gd name="connsiteY7" fmla="*/ 1436927 h 1486752"/>
                  <a:gd name="connsiteX8" fmla="*/ 1641956 w 1659395"/>
                  <a:gd name="connsiteY8" fmla="*/ 1363462 h 1486752"/>
                  <a:gd name="connsiteX9" fmla="*/ 1641956 w 1659395"/>
                  <a:gd name="connsiteY9" fmla="*/ 123283 h 1486752"/>
                  <a:gd name="connsiteX10" fmla="*/ 1612080 w 1659395"/>
                  <a:gd name="connsiteY10" fmla="*/ 48573 h 1486752"/>
                  <a:gd name="connsiteX11" fmla="*/ 1536145 w 1659395"/>
                  <a:gd name="connsiteY11" fmla="*/ 17444 h 1486752"/>
                  <a:gd name="connsiteX12" fmla="*/ 121996 w 1659395"/>
                  <a:gd name="connsiteY12" fmla="*/ 0 h 1486752"/>
                  <a:gd name="connsiteX13" fmla="*/ 1536154 w 1659395"/>
                  <a:gd name="connsiteY13" fmla="*/ 0 h 1486752"/>
                  <a:gd name="connsiteX14" fmla="*/ 1623294 w 1659395"/>
                  <a:gd name="connsiteY14" fmla="*/ 36111 h 1486752"/>
                  <a:gd name="connsiteX15" fmla="*/ 1659395 w 1659395"/>
                  <a:gd name="connsiteY15" fmla="*/ 123274 h 1486752"/>
                  <a:gd name="connsiteX16" fmla="*/ 1659395 w 1659395"/>
                  <a:gd name="connsiteY16" fmla="*/ 1363479 h 1486752"/>
                  <a:gd name="connsiteX17" fmla="*/ 1623294 w 1659395"/>
                  <a:gd name="connsiteY17" fmla="*/ 1449396 h 1486752"/>
                  <a:gd name="connsiteX18" fmla="*/ 1536154 w 1659395"/>
                  <a:gd name="connsiteY18" fmla="*/ 1486752 h 1486752"/>
                  <a:gd name="connsiteX19" fmla="*/ 121996 w 1659395"/>
                  <a:gd name="connsiteY19" fmla="*/ 1486752 h 1486752"/>
                  <a:gd name="connsiteX20" fmla="*/ 34856 w 1659395"/>
                  <a:gd name="connsiteY20" fmla="*/ 1449396 h 1486752"/>
                  <a:gd name="connsiteX21" fmla="*/ 0 w 1659395"/>
                  <a:gd name="connsiteY21" fmla="*/ 1363479 h 1486752"/>
                  <a:gd name="connsiteX22" fmla="*/ 0 w 1659395"/>
                  <a:gd name="connsiteY22" fmla="*/ 123274 h 1486752"/>
                  <a:gd name="connsiteX23" fmla="*/ 34856 w 1659395"/>
                  <a:gd name="connsiteY23" fmla="*/ 36111 h 1486752"/>
                  <a:gd name="connsiteX24" fmla="*/ 121996 w 1659395"/>
                  <a:gd name="connsiteY24" fmla="*/ 0 h 148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59395" h="1486752">
                    <a:moveTo>
                      <a:pt x="122010" y="17444"/>
                    </a:moveTo>
                    <a:cubicBezTo>
                      <a:pt x="94624" y="17444"/>
                      <a:pt x="67237" y="28651"/>
                      <a:pt x="47320" y="48573"/>
                    </a:cubicBezTo>
                    <a:cubicBezTo>
                      <a:pt x="27403" y="68496"/>
                      <a:pt x="17444" y="94644"/>
                      <a:pt x="17444" y="123283"/>
                    </a:cubicBezTo>
                    <a:lnTo>
                      <a:pt x="17444" y="1363462"/>
                    </a:lnTo>
                    <a:cubicBezTo>
                      <a:pt x="17444" y="1390856"/>
                      <a:pt x="27403" y="1418249"/>
                      <a:pt x="47320" y="1436927"/>
                    </a:cubicBezTo>
                    <a:cubicBezTo>
                      <a:pt x="67237" y="1456849"/>
                      <a:pt x="94624" y="1469301"/>
                      <a:pt x="122010" y="1469301"/>
                    </a:cubicBezTo>
                    <a:lnTo>
                      <a:pt x="1536145" y="1469301"/>
                    </a:lnTo>
                    <a:cubicBezTo>
                      <a:pt x="1564776" y="1469301"/>
                      <a:pt x="1592163" y="1456849"/>
                      <a:pt x="1612080" y="1436927"/>
                    </a:cubicBezTo>
                    <a:cubicBezTo>
                      <a:pt x="1630753" y="1418249"/>
                      <a:pt x="1641956" y="1390856"/>
                      <a:pt x="1641956" y="1363462"/>
                    </a:cubicBezTo>
                    <a:lnTo>
                      <a:pt x="1641956" y="123283"/>
                    </a:lnTo>
                    <a:cubicBezTo>
                      <a:pt x="1641956" y="94644"/>
                      <a:pt x="1630753" y="68496"/>
                      <a:pt x="1612080" y="48573"/>
                    </a:cubicBezTo>
                    <a:cubicBezTo>
                      <a:pt x="1592163" y="28651"/>
                      <a:pt x="1564776" y="17444"/>
                      <a:pt x="1536145" y="17444"/>
                    </a:cubicBezTo>
                    <a:close/>
                    <a:moveTo>
                      <a:pt x="121996" y="0"/>
                    </a:moveTo>
                    <a:lnTo>
                      <a:pt x="1536154" y="0"/>
                    </a:lnTo>
                    <a:cubicBezTo>
                      <a:pt x="1569765" y="0"/>
                      <a:pt x="1599642" y="12452"/>
                      <a:pt x="1623294" y="36111"/>
                    </a:cubicBezTo>
                    <a:cubicBezTo>
                      <a:pt x="1646946" y="59769"/>
                      <a:pt x="1659395" y="89654"/>
                      <a:pt x="1659395" y="123274"/>
                    </a:cubicBezTo>
                    <a:lnTo>
                      <a:pt x="1659395" y="1363479"/>
                    </a:lnTo>
                    <a:cubicBezTo>
                      <a:pt x="1659395" y="1395853"/>
                      <a:pt x="1646946" y="1426983"/>
                      <a:pt x="1623294" y="1449396"/>
                    </a:cubicBezTo>
                    <a:cubicBezTo>
                      <a:pt x="1599642" y="1473055"/>
                      <a:pt x="1569765" y="1486752"/>
                      <a:pt x="1536154" y="1486752"/>
                    </a:cubicBezTo>
                    <a:lnTo>
                      <a:pt x="121996" y="1486752"/>
                    </a:lnTo>
                    <a:cubicBezTo>
                      <a:pt x="89630" y="1486752"/>
                      <a:pt x="58508" y="1473055"/>
                      <a:pt x="34856" y="1449396"/>
                    </a:cubicBezTo>
                    <a:cubicBezTo>
                      <a:pt x="12449" y="1426983"/>
                      <a:pt x="0" y="1395853"/>
                      <a:pt x="0" y="1363479"/>
                    </a:cubicBezTo>
                    <a:lnTo>
                      <a:pt x="0" y="123274"/>
                    </a:lnTo>
                    <a:cubicBezTo>
                      <a:pt x="0" y="89654"/>
                      <a:pt x="12449" y="59769"/>
                      <a:pt x="34856" y="36111"/>
                    </a:cubicBezTo>
                    <a:cubicBezTo>
                      <a:pt x="58508" y="12452"/>
                      <a:pt x="89630" y="0"/>
                      <a:pt x="12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125F1C9-F16A-5A4E-8518-59645F52F036}"/>
                  </a:ext>
                </a:extLst>
              </p:cNvPr>
              <p:cNvSpPr/>
              <p:nvPr/>
            </p:nvSpPr>
            <p:spPr>
              <a:xfrm>
                <a:off x="7880878" y="6612493"/>
                <a:ext cx="16195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56">
                    <a:moveTo>
                      <a:pt x="14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90A1CF3-0B0D-FD44-95F7-2642DF931C43}"/>
                  </a:ext>
                </a:extLst>
              </p:cNvPr>
              <p:cNvSpPr/>
              <p:nvPr/>
            </p:nvSpPr>
            <p:spPr>
              <a:xfrm>
                <a:off x="7880878" y="8883123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3FF378B7-6B94-6947-BB1C-AFFF01B6C0B7}"/>
                  </a:ext>
                </a:extLst>
              </p:cNvPr>
              <p:cNvSpPr/>
              <p:nvPr/>
            </p:nvSpPr>
            <p:spPr>
              <a:xfrm>
                <a:off x="7880878" y="8589013"/>
                <a:ext cx="16195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9">
                    <a:moveTo>
                      <a:pt x="14" y="119"/>
                    </a:moveTo>
                    <a:lnTo>
                      <a:pt x="0" y="119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7A94D14F-7A4C-314C-946B-0E8F24E8839F}"/>
                  </a:ext>
                </a:extLst>
              </p:cNvPr>
              <p:cNvSpPr/>
              <p:nvPr/>
            </p:nvSpPr>
            <p:spPr>
              <a:xfrm>
                <a:off x="7880878" y="8296149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2E113ECC-882E-544F-821E-22E2793DA325}"/>
                  </a:ext>
                </a:extLst>
              </p:cNvPr>
              <p:cNvSpPr/>
              <p:nvPr/>
            </p:nvSpPr>
            <p:spPr>
              <a:xfrm>
                <a:off x="7880878" y="8002039"/>
                <a:ext cx="16195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9">
                    <a:moveTo>
                      <a:pt x="14" y="119"/>
                    </a:moveTo>
                    <a:lnTo>
                      <a:pt x="0" y="119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23588093-B43A-664E-9951-BA7280F26668}"/>
                  </a:ext>
                </a:extLst>
              </p:cNvPr>
              <p:cNvSpPr/>
              <p:nvPr/>
            </p:nvSpPr>
            <p:spPr>
              <a:xfrm>
                <a:off x="7880878" y="7709175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B9DDEA8-DAAF-B340-B8CE-292E59A8AD7D}"/>
                  </a:ext>
                </a:extLst>
              </p:cNvPr>
              <p:cNvSpPr/>
              <p:nvPr/>
            </p:nvSpPr>
            <p:spPr>
              <a:xfrm>
                <a:off x="7880878" y="7415065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66B61E26-367A-604E-AB40-DDEE01D23D2B}"/>
                  </a:ext>
                </a:extLst>
              </p:cNvPr>
              <p:cNvSpPr/>
              <p:nvPr/>
            </p:nvSpPr>
            <p:spPr>
              <a:xfrm>
                <a:off x="7880878" y="7122201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BD948121-4360-CC4C-8272-CB97AC3FCBCF}"/>
                  </a:ext>
                </a:extLst>
              </p:cNvPr>
              <p:cNvSpPr/>
              <p:nvPr/>
            </p:nvSpPr>
            <p:spPr>
              <a:xfrm>
                <a:off x="7880878" y="6829337"/>
                <a:ext cx="16195" cy="1458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8">
                    <a:moveTo>
                      <a:pt x="14" y="118"/>
                    </a:moveTo>
                    <a:lnTo>
                      <a:pt x="0" y="118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612D06D9-8E36-B74E-8C80-E133B5193B43}"/>
                  </a:ext>
                </a:extLst>
              </p:cNvPr>
              <p:cNvSpPr/>
              <p:nvPr/>
            </p:nvSpPr>
            <p:spPr>
              <a:xfrm>
                <a:off x="7880878" y="9177233"/>
                <a:ext cx="16195" cy="68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56">
                    <a:moveTo>
                      <a:pt x="14" y="56"/>
                    </a:moveTo>
                    <a:lnTo>
                      <a:pt x="0" y="56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5FCF2032-B74E-2F4C-8E9A-B3437279F0F9}"/>
                  </a:ext>
                </a:extLst>
              </p:cNvPr>
              <p:cNvSpPr/>
              <p:nvPr/>
            </p:nvSpPr>
            <p:spPr>
              <a:xfrm>
                <a:off x="7039969" y="8353475"/>
                <a:ext cx="100909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258">
                    <a:moveTo>
                      <a:pt x="82" y="223"/>
                    </a:moveTo>
                    <a:lnTo>
                      <a:pt x="82" y="42"/>
                    </a:lnTo>
                    <a:cubicBezTo>
                      <a:pt x="82" y="30"/>
                      <a:pt x="77" y="20"/>
                      <a:pt x="70" y="12"/>
                    </a:cubicBezTo>
                    <a:cubicBezTo>
                      <a:pt x="63" y="5"/>
                      <a:pt x="53" y="0"/>
                      <a:pt x="41" y="0"/>
                    </a:cubicBezTo>
                    <a:cubicBezTo>
                      <a:pt x="30" y="0"/>
                      <a:pt x="19" y="5"/>
                      <a:pt x="12" y="12"/>
                    </a:cubicBezTo>
                    <a:cubicBezTo>
                      <a:pt x="5" y="20"/>
                      <a:pt x="0" y="30"/>
                      <a:pt x="0" y="42"/>
                    </a:cubicBezTo>
                    <a:lnTo>
                      <a:pt x="0" y="223"/>
                    </a:lnTo>
                    <a:lnTo>
                      <a:pt x="0" y="258"/>
                    </a:lnTo>
                    <a:lnTo>
                      <a:pt x="82" y="25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3926E78B-0FD5-B642-A567-84B8C4D268F2}"/>
                  </a:ext>
                </a:extLst>
              </p:cNvPr>
              <p:cNvSpPr/>
              <p:nvPr/>
            </p:nvSpPr>
            <p:spPr>
              <a:xfrm>
                <a:off x="7031252" y="8344752"/>
                <a:ext cx="118350" cy="337728"/>
              </a:xfrm>
              <a:custGeom>
                <a:avLst/>
                <a:gdLst>
                  <a:gd name="connsiteX0" fmla="*/ 59175 w 118350"/>
                  <a:gd name="connsiteY0" fmla="*/ 17447 h 337728"/>
                  <a:gd name="connsiteX1" fmla="*/ 29716 w 118350"/>
                  <a:gd name="connsiteY1" fmla="*/ 31100 h 337728"/>
                  <a:gd name="connsiteX2" fmla="*/ 17441 w 118350"/>
                  <a:gd name="connsiteY2" fmla="*/ 60886 h 337728"/>
                  <a:gd name="connsiteX3" fmla="*/ 17441 w 118350"/>
                  <a:gd name="connsiteY3" fmla="*/ 320281 h 337728"/>
                  <a:gd name="connsiteX4" fmla="*/ 100909 w 118350"/>
                  <a:gd name="connsiteY4" fmla="*/ 320281 h 337728"/>
                  <a:gd name="connsiteX5" fmla="*/ 100909 w 118350"/>
                  <a:gd name="connsiteY5" fmla="*/ 60886 h 337728"/>
                  <a:gd name="connsiteX6" fmla="*/ 88635 w 118350"/>
                  <a:gd name="connsiteY6" fmla="*/ 31100 h 337728"/>
                  <a:gd name="connsiteX7" fmla="*/ 59175 w 118350"/>
                  <a:gd name="connsiteY7" fmla="*/ 17447 h 337728"/>
                  <a:gd name="connsiteX8" fmla="*/ 59175 w 118350"/>
                  <a:gd name="connsiteY8" fmla="*/ 0 h 337728"/>
                  <a:gd name="connsiteX9" fmla="*/ 101091 w 118350"/>
                  <a:gd name="connsiteY9" fmla="*/ 17383 h 337728"/>
                  <a:gd name="connsiteX10" fmla="*/ 118350 w 118350"/>
                  <a:gd name="connsiteY10" fmla="*/ 60841 h 337728"/>
                  <a:gd name="connsiteX11" fmla="*/ 118350 w 118350"/>
                  <a:gd name="connsiteY11" fmla="*/ 337728 h 337728"/>
                  <a:gd name="connsiteX12" fmla="*/ 0 w 118350"/>
                  <a:gd name="connsiteY12" fmla="*/ 337728 h 337728"/>
                  <a:gd name="connsiteX13" fmla="*/ 0 w 118350"/>
                  <a:gd name="connsiteY13" fmla="*/ 60841 h 337728"/>
                  <a:gd name="connsiteX14" fmla="*/ 17260 w 118350"/>
                  <a:gd name="connsiteY14" fmla="*/ 17383 h 337728"/>
                  <a:gd name="connsiteX15" fmla="*/ 59175 w 118350"/>
                  <a:gd name="connsiteY15" fmla="*/ 0 h 337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8350" h="337728">
                    <a:moveTo>
                      <a:pt x="59175" y="17447"/>
                    </a:moveTo>
                    <a:cubicBezTo>
                      <a:pt x="48128" y="17447"/>
                      <a:pt x="38308" y="22412"/>
                      <a:pt x="29716" y="31100"/>
                    </a:cubicBezTo>
                    <a:cubicBezTo>
                      <a:pt x="21124" y="38546"/>
                      <a:pt x="17441" y="48475"/>
                      <a:pt x="17441" y="60886"/>
                    </a:cubicBezTo>
                    <a:lnTo>
                      <a:pt x="17441" y="320281"/>
                    </a:lnTo>
                    <a:lnTo>
                      <a:pt x="100909" y="320281"/>
                    </a:lnTo>
                    <a:lnTo>
                      <a:pt x="100909" y="60886"/>
                    </a:lnTo>
                    <a:cubicBezTo>
                      <a:pt x="100909" y="48475"/>
                      <a:pt x="95999" y="38546"/>
                      <a:pt x="88635" y="31100"/>
                    </a:cubicBezTo>
                    <a:cubicBezTo>
                      <a:pt x="81270" y="22412"/>
                      <a:pt x="70222" y="17447"/>
                      <a:pt x="59175" y="17447"/>
                    </a:cubicBezTo>
                    <a:close/>
                    <a:moveTo>
                      <a:pt x="59175" y="0"/>
                    </a:moveTo>
                    <a:cubicBezTo>
                      <a:pt x="75202" y="0"/>
                      <a:pt x="89996" y="7450"/>
                      <a:pt x="101091" y="17383"/>
                    </a:cubicBezTo>
                    <a:cubicBezTo>
                      <a:pt x="112186" y="28558"/>
                      <a:pt x="118350" y="44699"/>
                      <a:pt x="118350" y="60841"/>
                    </a:cubicBezTo>
                    <a:lnTo>
                      <a:pt x="118350" y="337728"/>
                    </a:lnTo>
                    <a:lnTo>
                      <a:pt x="0" y="337728"/>
                    </a:lnTo>
                    <a:lnTo>
                      <a:pt x="0" y="60841"/>
                    </a:lnTo>
                    <a:cubicBezTo>
                      <a:pt x="0" y="44699"/>
                      <a:pt x="6164" y="28558"/>
                      <a:pt x="17260" y="17383"/>
                    </a:cubicBezTo>
                    <a:cubicBezTo>
                      <a:pt x="29588" y="7450"/>
                      <a:pt x="43149" y="0"/>
                      <a:pt x="59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7C2C250B-FC13-004B-89F1-2637F2C51F01}"/>
                  </a:ext>
                </a:extLst>
              </p:cNvPr>
              <p:cNvSpPr/>
              <p:nvPr/>
            </p:nvSpPr>
            <p:spPr>
              <a:xfrm>
                <a:off x="7039969" y="8675002"/>
                <a:ext cx="100909" cy="231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187">
                    <a:moveTo>
                      <a:pt x="0" y="0"/>
                    </a:moveTo>
                    <a:lnTo>
                      <a:pt x="0" y="146"/>
                    </a:lnTo>
                    <a:cubicBezTo>
                      <a:pt x="0" y="158"/>
                      <a:pt x="5" y="168"/>
                      <a:pt x="12" y="176"/>
                    </a:cubicBezTo>
                    <a:cubicBezTo>
                      <a:pt x="19" y="183"/>
                      <a:pt x="30" y="187"/>
                      <a:pt x="41" y="187"/>
                    </a:cubicBezTo>
                    <a:cubicBezTo>
                      <a:pt x="53" y="187"/>
                      <a:pt x="63" y="183"/>
                      <a:pt x="70" y="176"/>
                    </a:cubicBezTo>
                    <a:cubicBezTo>
                      <a:pt x="77" y="168"/>
                      <a:pt x="82" y="158"/>
                      <a:pt x="82" y="146"/>
                    </a:cubicBez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FA929AD1-C27A-8349-9A8F-00EB003AB311}"/>
                  </a:ext>
                </a:extLst>
              </p:cNvPr>
              <p:cNvSpPr/>
              <p:nvPr/>
            </p:nvSpPr>
            <p:spPr>
              <a:xfrm>
                <a:off x="7031252" y="8666279"/>
                <a:ext cx="118350" cy="249246"/>
              </a:xfrm>
              <a:custGeom>
                <a:avLst/>
                <a:gdLst>
                  <a:gd name="connsiteX0" fmla="*/ 17441 w 118350"/>
                  <a:gd name="connsiteY0" fmla="*/ 17447 h 249246"/>
                  <a:gd name="connsiteX1" fmla="*/ 17441 w 118350"/>
                  <a:gd name="connsiteY1" fmla="*/ 189671 h 249246"/>
                  <a:gd name="connsiteX2" fmla="*/ 29716 w 118350"/>
                  <a:gd name="connsiteY2" fmla="*/ 220647 h 249246"/>
                  <a:gd name="connsiteX3" fmla="*/ 59175 w 118350"/>
                  <a:gd name="connsiteY3" fmla="*/ 231798 h 249246"/>
                  <a:gd name="connsiteX4" fmla="*/ 88635 w 118350"/>
                  <a:gd name="connsiteY4" fmla="*/ 220647 h 249246"/>
                  <a:gd name="connsiteX5" fmla="*/ 100909 w 118350"/>
                  <a:gd name="connsiteY5" fmla="*/ 189671 h 249246"/>
                  <a:gd name="connsiteX6" fmla="*/ 100909 w 118350"/>
                  <a:gd name="connsiteY6" fmla="*/ 17447 h 249246"/>
                  <a:gd name="connsiteX7" fmla="*/ 0 w 118350"/>
                  <a:gd name="connsiteY7" fmla="*/ 0 h 249246"/>
                  <a:gd name="connsiteX8" fmla="*/ 118350 w 118350"/>
                  <a:gd name="connsiteY8" fmla="*/ 0 h 249246"/>
                  <a:gd name="connsiteX9" fmla="*/ 118350 w 118350"/>
                  <a:gd name="connsiteY9" fmla="*/ 189725 h 249246"/>
                  <a:gd name="connsiteX10" fmla="*/ 101091 w 118350"/>
                  <a:gd name="connsiteY10" fmla="*/ 231886 h 249246"/>
                  <a:gd name="connsiteX11" fmla="*/ 59175 w 118350"/>
                  <a:gd name="connsiteY11" fmla="*/ 249246 h 249246"/>
                  <a:gd name="connsiteX12" fmla="*/ 17260 w 118350"/>
                  <a:gd name="connsiteY12" fmla="*/ 231886 h 249246"/>
                  <a:gd name="connsiteX13" fmla="*/ 0 w 118350"/>
                  <a:gd name="connsiteY13" fmla="*/ 189725 h 24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8350" h="249246">
                    <a:moveTo>
                      <a:pt x="17441" y="17447"/>
                    </a:moveTo>
                    <a:lnTo>
                      <a:pt x="17441" y="189671"/>
                    </a:lnTo>
                    <a:cubicBezTo>
                      <a:pt x="17441" y="200822"/>
                      <a:pt x="21124" y="211974"/>
                      <a:pt x="29716" y="220647"/>
                    </a:cubicBezTo>
                    <a:cubicBezTo>
                      <a:pt x="38308" y="228081"/>
                      <a:pt x="48128" y="231798"/>
                      <a:pt x="59175" y="231798"/>
                    </a:cubicBezTo>
                    <a:cubicBezTo>
                      <a:pt x="70222" y="231798"/>
                      <a:pt x="81270" y="228081"/>
                      <a:pt x="88635" y="220647"/>
                    </a:cubicBezTo>
                    <a:cubicBezTo>
                      <a:pt x="95999" y="211974"/>
                      <a:pt x="100909" y="200822"/>
                      <a:pt x="100909" y="189671"/>
                    </a:cubicBezTo>
                    <a:lnTo>
                      <a:pt x="100909" y="17447"/>
                    </a:lnTo>
                    <a:close/>
                    <a:moveTo>
                      <a:pt x="0" y="0"/>
                    </a:moveTo>
                    <a:lnTo>
                      <a:pt x="118350" y="0"/>
                    </a:lnTo>
                    <a:lnTo>
                      <a:pt x="118350" y="189725"/>
                    </a:lnTo>
                    <a:cubicBezTo>
                      <a:pt x="118350" y="205845"/>
                      <a:pt x="112186" y="220725"/>
                      <a:pt x="101091" y="231886"/>
                    </a:cubicBezTo>
                    <a:cubicBezTo>
                      <a:pt x="89996" y="243046"/>
                      <a:pt x="75202" y="249246"/>
                      <a:pt x="59175" y="249246"/>
                    </a:cubicBezTo>
                    <a:cubicBezTo>
                      <a:pt x="43149" y="249246"/>
                      <a:pt x="29588" y="243046"/>
                      <a:pt x="17260" y="231886"/>
                    </a:cubicBezTo>
                    <a:cubicBezTo>
                      <a:pt x="6164" y="220725"/>
                      <a:pt x="0" y="205845"/>
                      <a:pt x="0" y="1897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DAAE7FBB-55C3-0D43-AB11-BB99ABCB9DDA}"/>
                  </a:ext>
                </a:extLst>
              </p:cNvPr>
              <p:cNvSpPr/>
              <p:nvPr/>
            </p:nvSpPr>
            <p:spPr>
              <a:xfrm>
                <a:off x="6792060" y="7528471"/>
                <a:ext cx="100909" cy="4349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350">
                    <a:moveTo>
                      <a:pt x="82" y="41"/>
                    </a:moveTo>
                    <a:cubicBezTo>
                      <a:pt x="82" y="30"/>
                      <a:pt x="78" y="20"/>
                      <a:pt x="70" y="12"/>
                    </a:cubicBezTo>
                    <a:cubicBezTo>
                      <a:pt x="63" y="5"/>
                      <a:pt x="53" y="0"/>
                      <a:pt x="41" y="0"/>
                    </a:cubicBezTo>
                    <a:cubicBezTo>
                      <a:pt x="30" y="0"/>
                      <a:pt x="20" y="5"/>
                      <a:pt x="12" y="12"/>
                    </a:cubicBezTo>
                    <a:cubicBezTo>
                      <a:pt x="5" y="20"/>
                      <a:pt x="0" y="30"/>
                      <a:pt x="0" y="41"/>
                    </a:cubicBezTo>
                    <a:lnTo>
                      <a:pt x="0" y="350"/>
                    </a:lnTo>
                    <a:lnTo>
                      <a:pt x="82" y="3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ACC13B0E-8F97-094F-BBBC-DD931576CC96}"/>
                  </a:ext>
                </a:extLst>
              </p:cNvPr>
              <p:cNvSpPr/>
              <p:nvPr/>
            </p:nvSpPr>
            <p:spPr>
              <a:xfrm>
                <a:off x="6783339" y="7520994"/>
                <a:ext cx="119596" cy="451135"/>
              </a:xfrm>
              <a:custGeom>
                <a:avLst/>
                <a:gdLst>
                  <a:gd name="connsiteX0" fmla="*/ 59175 w 119596"/>
                  <a:gd name="connsiteY0" fmla="*/ 16201 h 451135"/>
                  <a:gd name="connsiteX1" fmla="*/ 29716 w 119596"/>
                  <a:gd name="connsiteY1" fmla="*/ 28626 h 451135"/>
                  <a:gd name="connsiteX2" fmla="*/ 17441 w 119596"/>
                  <a:gd name="connsiteY2" fmla="*/ 58447 h 451135"/>
                  <a:gd name="connsiteX3" fmla="*/ 17441 w 119596"/>
                  <a:gd name="connsiteY3" fmla="*/ 433688 h 451135"/>
                  <a:gd name="connsiteX4" fmla="*/ 100909 w 119596"/>
                  <a:gd name="connsiteY4" fmla="*/ 433688 h 451135"/>
                  <a:gd name="connsiteX5" fmla="*/ 100909 w 119596"/>
                  <a:gd name="connsiteY5" fmla="*/ 58447 h 451135"/>
                  <a:gd name="connsiteX6" fmla="*/ 89862 w 119596"/>
                  <a:gd name="connsiteY6" fmla="*/ 28626 h 451135"/>
                  <a:gd name="connsiteX7" fmla="*/ 59175 w 119596"/>
                  <a:gd name="connsiteY7" fmla="*/ 16201 h 451135"/>
                  <a:gd name="connsiteX8" fmla="*/ 59182 w 119596"/>
                  <a:gd name="connsiteY8" fmla="*/ 0 h 451135"/>
                  <a:gd name="connsiteX9" fmla="*/ 101102 w 119596"/>
                  <a:gd name="connsiteY9" fmla="*/ 16157 h 451135"/>
                  <a:gd name="connsiteX10" fmla="*/ 119596 w 119596"/>
                  <a:gd name="connsiteY10" fmla="*/ 58412 h 451135"/>
                  <a:gd name="connsiteX11" fmla="*/ 119596 w 119596"/>
                  <a:gd name="connsiteY11" fmla="*/ 451135 h 451135"/>
                  <a:gd name="connsiteX12" fmla="*/ 0 w 119596"/>
                  <a:gd name="connsiteY12" fmla="*/ 451135 h 451135"/>
                  <a:gd name="connsiteX13" fmla="*/ 0 w 119596"/>
                  <a:gd name="connsiteY13" fmla="*/ 58412 h 451135"/>
                  <a:gd name="connsiteX14" fmla="*/ 17262 w 119596"/>
                  <a:gd name="connsiteY14" fmla="*/ 16157 h 451135"/>
                  <a:gd name="connsiteX15" fmla="*/ 59182 w 119596"/>
                  <a:gd name="connsiteY15" fmla="*/ 0 h 45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596" h="451135">
                    <a:moveTo>
                      <a:pt x="59175" y="16201"/>
                    </a:moveTo>
                    <a:cubicBezTo>
                      <a:pt x="48128" y="16201"/>
                      <a:pt x="37081" y="21171"/>
                      <a:pt x="29716" y="28626"/>
                    </a:cubicBezTo>
                    <a:cubicBezTo>
                      <a:pt x="22351" y="37324"/>
                      <a:pt x="17441" y="48507"/>
                      <a:pt x="17441" y="58447"/>
                    </a:cubicBezTo>
                    <a:lnTo>
                      <a:pt x="17441" y="433688"/>
                    </a:lnTo>
                    <a:lnTo>
                      <a:pt x="100909" y="433688"/>
                    </a:lnTo>
                    <a:lnTo>
                      <a:pt x="100909" y="58447"/>
                    </a:lnTo>
                    <a:cubicBezTo>
                      <a:pt x="100909" y="48507"/>
                      <a:pt x="97227" y="37324"/>
                      <a:pt x="89862" y="28626"/>
                    </a:cubicBezTo>
                    <a:cubicBezTo>
                      <a:pt x="81270" y="21171"/>
                      <a:pt x="70222" y="16201"/>
                      <a:pt x="59175" y="16201"/>
                    </a:cubicBezTo>
                    <a:close/>
                    <a:moveTo>
                      <a:pt x="59182" y="0"/>
                    </a:moveTo>
                    <a:cubicBezTo>
                      <a:pt x="75210" y="0"/>
                      <a:pt x="90005" y="4971"/>
                      <a:pt x="101102" y="16157"/>
                    </a:cubicBezTo>
                    <a:cubicBezTo>
                      <a:pt x="113432" y="28585"/>
                      <a:pt x="119596" y="42255"/>
                      <a:pt x="119596" y="58412"/>
                    </a:cubicBezTo>
                    <a:lnTo>
                      <a:pt x="119596" y="451135"/>
                    </a:lnTo>
                    <a:lnTo>
                      <a:pt x="0" y="451135"/>
                    </a:lnTo>
                    <a:lnTo>
                      <a:pt x="0" y="58412"/>
                    </a:lnTo>
                    <a:cubicBezTo>
                      <a:pt x="0" y="42255"/>
                      <a:pt x="6165" y="28585"/>
                      <a:pt x="17262" y="16157"/>
                    </a:cubicBezTo>
                    <a:cubicBezTo>
                      <a:pt x="28358" y="4971"/>
                      <a:pt x="43153" y="0"/>
                      <a:pt x="59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B62828E5-98C7-864B-977A-78A3C8EE8505}"/>
                  </a:ext>
                </a:extLst>
              </p:cNvPr>
              <p:cNvSpPr/>
              <p:nvPr/>
            </p:nvSpPr>
            <p:spPr>
              <a:xfrm>
                <a:off x="6792060" y="7964652"/>
                <a:ext cx="100909" cy="942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757">
                    <a:moveTo>
                      <a:pt x="0" y="0"/>
                    </a:moveTo>
                    <a:lnTo>
                      <a:pt x="0" y="204"/>
                    </a:lnTo>
                    <a:lnTo>
                      <a:pt x="0" y="716"/>
                    </a:lnTo>
                    <a:cubicBezTo>
                      <a:pt x="0" y="728"/>
                      <a:pt x="5" y="738"/>
                      <a:pt x="12" y="746"/>
                    </a:cubicBezTo>
                    <a:cubicBezTo>
                      <a:pt x="20" y="753"/>
                      <a:pt x="30" y="757"/>
                      <a:pt x="41" y="757"/>
                    </a:cubicBezTo>
                    <a:cubicBezTo>
                      <a:pt x="53" y="757"/>
                      <a:pt x="63" y="753"/>
                      <a:pt x="70" y="746"/>
                    </a:cubicBezTo>
                    <a:cubicBezTo>
                      <a:pt x="78" y="738"/>
                      <a:pt x="82" y="728"/>
                      <a:pt x="82" y="716"/>
                    </a:cubicBezTo>
                    <a:lnTo>
                      <a:pt x="82" y="204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F0557B19-8677-A64F-BE5E-94D18F2B3672}"/>
                  </a:ext>
                </a:extLst>
              </p:cNvPr>
              <p:cNvSpPr/>
              <p:nvPr/>
            </p:nvSpPr>
            <p:spPr>
              <a:xfrm>
                <a:off x="6783339" y="7955928"/>
                <a:ext cx="119596" cy="959597"/>
              </a:xfrm>
              <a:custGeom>
                <a:avLst/>
                <a:gdLst>
                  <a:gd name="connsiteX0" fmla="*/ 17441 w 119596"/>
                  <a:gd name="connsiteY0" fmla="*/ 17447 h 959597"/>
                  <a:gd name="connsiteX1" fmla="*/ 17441 w 119596"/>
                  <a:gd name="connsiteY1" fmla="*/ 899834 h 959597"/>
                  <a:gd name="connsiteX2" fmla="*/ 29716 w 119596"/>
                  <a:gd name="connsiteY2" fmla="*/ 930948 h 959597"/>
                  <a:gd name="connsiteX3" fmla="*/ 59175 w 119596"/>
                  <a:gd name="connsiteY3" fmla="*/ 942149 h 959597"/>
                  <a:gd name="connsiteX4" fmla="*/ 89862 w 119596"/>
                  <a:gd name="connsiteY4" fmla="*/ 930948 h 959597"/>
                  <a:gd name="connsiteX5" fmla="*/ 100909 w 119596"/>
                  <a:gd name="connsiteY5" fmla="*/ 899834 h 959597"/>
                  <a:gd name="connsiteX6" fmla="*/ 100909 w 119596"/>
                  <a:gd name="connsiteY6" fmla="*/ 17447 h 959597"/>
                  <a:gd name="connsiteX7" fmla="*/ 0 w 119596"/>
                  <a:gd name="connsiteY7" fmla="*/ 0 h 959597"/>
                  <a:gd name="connsiteX8" fmla="*/ 119596 w 119596"/>
                  <a:gd name="connsiteY8" fmla="*/ 0 h 959597"/>
                  <a:gd name="connsiteX9" fmla="*/ 119596 w 119596"/>
                  <a:gd name="connsiteY9" fmla="*/ 899856 h 959597"/>
                  <a:gd name="connsiteX10" fmla="*/ 101102 w 119596"/>
                  <a:gd name="connsiteY10" fmla="*/ 942172 h 959597"/>
                  <a:gd name="connsiteX11" fmla="*/ 59182 w 119596"/>
                  <a:gd name="connsiteY11" fmla="*/ 959597 h 959597"/>
                  <a:gd name="connsiteX12" fmla="*/ 17262 w 119596"/>
                  <a:gd name="connsiteY12" fmla="*/ 942172 h 959597"/>
                  <a:gd name="connsiteX13" fmla="*/ 0 w 119596"/>
                  <a:gd name="connsiteY13" fmla="*/ 899856 h 95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96" h="959597">
                    <a:moveTo>
                      <a:pt x="17441" y="17447"/>
                    </a:moveTo>
                    <a:lnTo>
                      <a:pt x="17441" y="899834"/>
                    </a:lnTo>
                    <a:cubicBezTo>
                      <a:pt x="17441" y="911035"/>
                      <a:pt x="22351" y="922236"/>
                      <a:pt x="29716" y="930948"/>
                    </a:cubicBezTo>
                    <a:cubicBezTo>
                      <a:pt x="37081" y="938415"/>
                      <a:pt x="48128" y="942149"/>
                      <a:pt x="59175" y="942149"/>
                    </a:cubicBezTo>
                    <a:cubicBezTo>
                      <a:pt x="70222" y="942149"/>
                      <a:pt x="81270" y="938415"/>
                      <a:pt x="89862" y="930948"/>
                    </a:cubicBezTo>
                    <a:cubicBezTo>
                      <a:pt x="97227" y="922236"/>
                      <a:pt x="100909" y="911035"/>
                      <a:pt x="100909" y="899834"/>
                    </a:cubicBezTo>
                    <a:lnTo>
                      <a:pt x="100909" y="17447"/>
                    </a:lnTo>
                    <a:close/>
                    <a:moveTo>
                      <a:pt x="0" y="0"/>
                    </a:moveTo>
                    <a:lnTo>
                      <a:pt x="119596" y="0"/>
                    </a:lnTo>
                    <a:lnTo>
                      <a:pt x="119596" y="899856"/>
                    </a:lnTo>
                    <a:cubicBezTo>
                      <a:pt x="119596" y="916036"/>
                      <a:pt x="113432" y="930971"/>
                      <a:pt x="101102" y="942172"/>
                    </a:cubicBezTo>
                    <a:cubicBezTo>
                      <a:pt x="90005" y="953374"/>
                      <a:pt x="75210" y="959597"/>
                      <a:pt x="59182" y="959597"/>
                    </a:cubicBezTo>
                    <a:cubicBezTo>
                      <a:pt x="43153" y="959597"/>
                      <a:pt x="28358" y="953374"/>
                      <a:pt x="17262" y="942172"/>
                    </a:cubicBezTo>
                    <a:cubicBezTo>
                      <a:pt x="6165" y="930971"/>
                      <a:pt x="0" y="916036"/>
                      <a:pt x="0" y="8998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7975B574-A351-FA45-ACE0-1896B3273217}"/>
                  </a:ext>
                </a:extLst>
              </p:cNvPr>
              <p:cNvSpPr/>
              <p:nvPr/>
            </p:nvSpPr>
            <p:spPr>
              <a:xfrm>
                <a:off x="6544147" y="7909818"/>
                <a:ext cx="100909" cy="468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377">
                    <a:moveTo>
                      <a:pt x="71" y="12"/>
                    </a:moveTo>
                    <a:cubicBezTo>
                      <a:pt x="63" y="5"/>
                      <a:pt x="53" y="0"/>
                      <a:pt x="41" y="0"/>
                    </a:cubicBezTo>
                    <a:cubicBezTo>
                      <a:pt x="30" y="0"/>
                      <a:pt x="20" y="5"/>
                      <a:pt x="13" y="12"/>
                    </a:cubicBezTo>
                    <a:cubicBezTo>
                      <a:pt x="5" y="20"/>
                      <a:pt x="0" y="30"/>
                      <a:pt x="0" y="42"/>
                    </a:cubicBezTo>
                    <a:lnTo>
                      <a:pt x="0" y="377"/>
                    </a:lnTo>
                    <a:lnTo>
                      <a:pt x="82" y="377"/>
                    </a:lnTo>
                    <a:lnTo>
                      <a:pt x="82" y="42"/>
                    </a:lnTo>
                    <a:cubicBezTo>
                      <a:pt x="82" y="30"/>
                      <a:pt x="78" y="20"/>
                      <a:pt x="71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01E7CA65-D7EA-5547-A99B-1ABCD4A3B23C}"/>
                  </a:ext>
                </a:extLst>
              </p:cNvPr>
              <p:cNvSpPr/>
              <p:nvPr/>
            </p:nvSpPr>
            <p:spPr>
              <a:xfrm>
                <a:off x="6535427" y="7901094"/>
                <a:ext cx="119596" cy="486029"/>
              </a:xfrm>
              <a:custGeom>
                <a:avLst/>
                <a:gdLst>
                  <a:gd name="connsiteX0" fmla="*/ 59184 w 119596"/>
                  <a:gd name="connsiteY0" fmla="*/ 17447 h 486029"/>
                  <a:gd name="connsiteX1" fmla="*/ 30946 w 119596"/>
                  <a:gd name="connsiteY1" fmla="*/ 29875 h 486029"/>
                  <a:gd name="connsiteX2" fmla="*/ 17441 w 119596"/>
                  <a:gd name="connsiteY2" fmla="*/ 60945 h 486029"/>
                  <a:gd name="connsiteX3" fmla="*/ 17441 w 119596"/>
                  <a:gd name="connsiteY3" fmla="*/ 468582 h 486029"/>
                  <a:gd name="connsiteX4" fmla="*/ 102155 w 119596"/>
                  <a:gd name="connsiteY4" fmla="*/ 468582 h 486029"/>
                  <a:gd name="connsiteX5" fmla="*/ 102155 w 119596"/>
                  <a:gd name="connsiteY5" fmla="*/ 60945 h 486029"/>
                  <a:gd name="connsiteX6" fmla="*/ 89878 w 119596"/>
                  <a:gd name="connsiteY6" fmla="*/ 29875 h 486029"/>
                  <a:gd name="connsiteX7" fmla="*/ 59184 w 119596"/>
                  <a:gd name="connsiteY7" fmla="*/ 17447 h 486029"/>
                  <a:gd name="connsiteX8" fmla="*/ 59182 w 119596"/>
                  <a:gd name="connsiteY8" fmla="*/ 0 h 486029"/>
                  <a:gd name="connsiteX9" fmla="*/ 102335 w 119596"/>
                  <a:gd name="connsiteY9" fmla="*/ 17403 h 486029"/>
                  <a:gd name="connsiteX10" fmla="*/ 119596 w 119596"/>
                  <a:gd name="connsiteY10" fmla="*/ 60909 h 486029"/>
                  <a:gd name="connsiteX11" fmla="*/ 119596 w 119596"/>
                  <a:gd name="connsiteY11" fmla="*/ 486029 h 486029"/>
                  <a:gd name="connsiteX12" fmla="*/ 0 w 119596"/>
                  <a:gd name="connsiteY12" fmla="*/ 486029 h 486029"/>
                  <a:gd name="connsiteX13" fmla="*/ 0 w 119596"/>
                  <a:gd name="connsiteY13" fmla="*/ 60909 h 486029"/>
                  <a:gd name="connsiteX14" fmla="*/ 17262 w 119596"/>
                  <a:gd name="connsiteY14" fmla="*/ 17403 h 486029"/>
                  <a:gd name="connsiteX15" fmla="*/ 59182 w 119596"/>
                  <a:gd name="connsiteY15" fmla="*/ 0 h 48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596" h="486029">
                    <a:moveTo>
                      <a:pt x="59184" y="17447"/>
                    </a:moveTo>
                    <a:cubicBezTo>
                      <a:pt x="48135" y="17447"/>
                      <a:pt x="38313" y="22418"/>
                      <a:pt x="30946" y="29875"/>
                    </a:cubicBezTo>
                    <a:cubicBezTo>
                      <a:pt x="22352" y="38575"/>
                      <a:pt x="17441" y="48517"/>
                      <a:pt x="17441" y="60945"/>
                    </a:cubicBezTo>
                    <a:lnTo>
                      <a:pt x="17441" y="468582"/>
                    </a:lnTo>
                    <a:lnTo>
                      <a:pt x="102155" y="468582"/>
                    </a:lnTo>
                    <a:lnTo>
                      <a:pt x="102155" y="60945"/>
                    </a:lnTo>
                    <a:cubicBezTo>
                      <a:pt x="102155" y="48517"/>
                      <a:pt x="97244" y="38575"/>
                      <a:pt x="89878" y="29875"/>
                    </a:cubicBezTo>
                    <a:cubicBezTo>
                      <a:pt x="81284" y="22418"/>
                      <a:pt x="70234" y="17447"/>
                      <a:pt x="59184" y="17447"/>
                    </a:cubicBezTo>
                    <a:close/>
                    <a:moveTo>
                      <a:pt x="59182" y="0"/>
                    </a:moveTo>
                    <a:cubicBezTo>
                      <a:pt x="75210" y="0"/>
                      <a:pt x="90005" y="6215"/>
                      <a:pt x="102335" y="17403"/>
                    </a:cubicBezTo>
                    <a:cubicBezTo>
                      <a:pt x="113432" y="28590"/>
                      <a:pt x="119596" y="44750"/>
                      <a:pt x="119596" y="60909"/>
                    </a:cubicBezTo>
                    <a:lnTo>
                      <a:pt x="119596" y="486029"/>
                    </a:lnTo>
                    <a:lnTo>
                      <a:pt x="0" y="486029"/>
                    </a:lnTo>
                    <a:lnTo>
                      <a:pt x="0" y="60909"/>
                    </a:lnTo>
                    <a:cubicBezTo>
                      <a:pt x="0" y="44750"/>
                      <a:pt x="6165" y="28590"/>
                      <a:pt x="17262" y="17403"/>
                    </a:cubicBezTo>
                    <a:cubicBezTo>
                      <a:pt x="28358" y="6215"/>
                      <a:pt x="43153" y="0"/>
                      <a:pt x="59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C505148E-68F6-4A45-9816-4AB7D798A618}"/>
                  </a:ext>
                </a:extLst>
              </p:cNvPr>
              <p:cNvSpPr/>
              <p:nvPr/>
            </p:nvSpPr>
            <p:spPr>
              <a:xfrm>
                <a:off x="6544147" y="8379646"/>
                <a:ext cx="100909" cy="527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424">
                    <a:moveTo>
                      <a:pt x="0" y="24"/>
                    </a:moveTo>
                    <a:lnTo>
                      <a:pt x="0" y="383"/>
                    </a:lnTo>
                    <a:cubicBezTo>
                      <a:pt x="0" y="395"/>
                      <a:pt x="5" y="405"/>
                      <a:pt x="13" y="413"/>
                    </a:cubicBezTo>
                    <a:cubicBezTo>
                      <a:pt x="20" y="420"/>
                      <a:pt x="30" y="424"/>
                      <a:pt x="41" y="424"/>
                    </a:cubicBezTo>
                    <a:cubicBezTo>
                      <a:pt x="53" y="424"/>
                      <a:pt x="63" y="420"/>
                      <a:pt x="71" y="413"/>
                    </a:cubicBezTo>
                    <a:cubicBezTo>
                      <a:pt x="78" y="405"/>
                      <a:pt x="82" y="395"/>
                      <a:pt x="82" y="383"/>
                    </a:cubicBezTo>
                    <a:lnTo>
                      <a:pt x="82" y="24"/>
                    </a:lnTo>
                    <a:lnTo>
                      <a:pt x="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6B954D98-DA1D-7B4C-A761-F55AFFD6F10D}"/>
                  </a:ext>
                </a:extLst>
              </p:cNvPr>
              <p:cNvSpPr/>
              <p:nvPr/>
            </p:nvSpPr>
            <p:spPr>
              <a:xfrm>
                <a:off x="6535427" y="8370922"/>
                <a:ext cx="119596" cy="544602"/>
              </a:xfrm>
              <a:custGeom>
                <a:avLst/>
                <a:gdLst>
                  <a:gd name="connsiteX0" fmla="*/ 17441 w 119596"/>
                  <a:gd name="connsiteY0" fmla="*/ 17444 h 544602"/>
                  <a:gd name="connsiteX1" fmla="*/ 17441 w 119596"/>
                  <a:gd name="connsiteY1" fmla="*/ 484884 h 544602"/>
                  <a:gd name="connsiteX2" fmla="*/ 30946 w 119596"/>
                  <a:gd name="connsiteY2" fmla="*/ 515963 h 544602"/>
                  <a:gd name="connsiteX3" fmla="*/ 59184 w 119596"/>
                  <a:gd name="connsiteY3" fmla="*/ 527152 h 544602"/>
                  <a:gd name="connsiteX4" fmla="*/ 89878 w 119596"/>
                  <a:gd name="connsiteY4" fmla="*/ 515963 h 544602"/>
                  <a:gd name="connsiteX5" fmla="*/ 102155 w 119596"/>
                  <a:gd name="connsiteY5" fmla="*/ 484884 h 544602"/>
                  <a:gd name="connsiteX6" fmla="*/ 102155 w 119596"/>
                  <a:gd name="connsiteY6" fmla="*/ 17444 h 544602"/>
                  <a:gd name="connsiteX7" fmla="*/ 0 w 119596"/>
                  <a:gd name="connsiteY7" fmla="*/ 0 h 544602"/>
                  <a:gd name="connsiteX8" fmla="*/ 119596 w 119596"/>
                  <a:gd name="connsiteY8" fmla="*/ 0 h 544602"/>
                  <a:gd name="connsiteX9" fmla="*/ 119596 w 119596"/>
                  <a:gd name="connsiteY9" fmla="*/ 484920 h 544602"/>
                  <a:gd name="connsiteX10" fmla="*/ 102335 w 119596"/>
                  <a:gd name="connsiteY10" fmla="*/ 527195 h 544602"/>
                  <a:gd name="connsiteX11" fmla="*/ 59182 w 119596"/>
                  <a:gd name="connsiteY11" fmla="*/ 544602 h 544602"/>
                  <a:gd name="connsiteX12" fmla="*/ 17262 w 119596"/>
                  <a:gd name="connsiteY12" fmla="*/ 527195 h 544602"/>
                  <a:gd name="connsiteX13" fmla="*/ 0 w 119596"/>
                  <a:gd name="connsiteY13" fmla="*/ 484920 h 54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96" h="544602">
                    <a:moveTo>
                      <a:pt x="17441" y="17444"/>
                    </a:moveTo>
                    <a:lnTo>
                      <a:pt x="17441" y="484884"/>
                    </a:lnTo>
                    <a:cubicBezTo>
                      <a:pt x="17441" y="496072"/>
                      <a:pt x="22352" y="507261"/>
                      <a:pt x="30946" y="515963"/>
                    </a:cubicBezTo>
                    <a:cubicBezTo>
                      <a:pt x="38313" y="523422"/>
                      <a:pt x="48135" y="527152"/>
                      <a:pt x="59184" y="527152"/>
                    </a:cubicBezTo>
                    <a:cubicBezTo>
                      <a:pt x="70234" y="527152"/>
                      <a:pt x="81284" y="523422"/>
                      <a:pt x="89878" y="515963"/>
                    </a:cubicBezTo>
                    <a:cubicBezTo>
                      <a:pt x="97244" y="507261"/>
                      <a:pt x="102155" y="496072"/>
                      <a:pt x="102155" y="484884"/>
                    </a:cubicBezTo>
                    <a:lnTo>
                      <a:pt x="102155" y="17444"/>
                    </a:lnTo>
                    <a:close/>
                    <a:moveTo>
                      <a:pt x="0" y="0"/>
                    </a:moveTo>
                    <a:lnTo>
                      <a:pt x="119596" y="0"/>
                    </a:lnTo>
                    <a:lnTo>
                      <a:pt x="119596" y="484920"/>
                    </a:lnTo>
                    <a:cubicBezTo>
                      <a:pt x="119596" y="501084"/>
                      <a:pt x="113432" y="516004"/>
                      <a:pt x="102335" y="527195"/>
                    </a:cubicBezTo>
                    <a:cubicBezTo>
                      <a:pt x="90005" y="538385"/>
                      <a:pt x="75210" y="544602"/>
                      <a:pt x="59182" y="544602"/>
                    </a:cubicBezTo>
                    <a:cubicBezTo>
                      <a:pt x="43153" y="544602"/>
                      <a:pt x="28358" y="538385"/>
                      <a:pt x="17262" y="527195"/>
                    </a:cubicBezTo>
                    <a:cubicBezTo>
                      <a:pt x="6165" y="516004"/>
                      <a:pt x="0" y="501084"/>
                      <a:pt x="0" y="4849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ACF45A56-5B3B-F04E-867C-C0284D5EC38D}"/>
                  </a:ext>
                </a:extLst>
              </p:cNvPr>
              <p:cNvSpPr/>
              <p:nvPr/>
            </p:nvSpPr>
            <p:spPr>
              <a:xfrm>
                <a:off x="6297481" y="7570843"/>
                <a:ext cx="99663" cy="13359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1073">
                    <a:moveTo>
                      <a:pt x="0" y="367"/>
                    </a:moveTo>
                    <a:lnTo>
                      <a:pt x="0" y="1032"/>
                    </a:lnTo>
                    <a:cubicBezTo>
                      <a:pt x="0" y="1044"/>
                      <a:pt x="4" y="1054"/>
                      <a:pt x="11" y="1062"/>
                    </a:cubicBezTo>
                    <a:cubicBezTo>
                      <a:pt x="19" y="1069"/>
                      <a:pt x="29" y="1073"/>
                      <a:pt x="41" y="1073"/>
                    </a:cubicBezTo>
                    <a:cubicBezTo>
                      <a:pt x="52" y="1073"/>
                      <a:pt x="62" y="1069"/>
                      <a:pt x="69" y="1062"/>
                    </a:cubicBezTo>
                    <a:cubicBezTo>
                      <a:pt x="77" y="1054"/>
                      <a:pt x="81" y="1044"/>
                      <a:pt x="81" y="1032"/>
                    </a:cubicBezTo>
                    <a:lnTo>
                      <a:pt x="81" y="367"/>
                    </a:lnTo>
                    <a:lnTo>
                      <a:pt x="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CC698D95-680F-824C-A452-BC12AEB23869}"/>
                  </a:ext>
                </a:extLst>
              </p:cNvPr>
              <p:cNvSpPr/>
              <p:nvPr/>
            </p:nvSpPr>
            <p:spPr>
              <a:xfrm>
                <a:off x="6287514" y="7563366"/>
                <a:ext cx="119596" cy="1352159"/>
              </a:xfrm>
              <a:custGeom>
                <a:avLst/>
                <a:gdLst>
                  <a:gd name="connsiteX0" fmla="*/ 17441 w 119596"/>
                  <a:gd name="connsiteY0" fmla="*/ 17447 h 1352159"/>
                  <a:gd name="connsiteX1" fmla="*/ 17441 w 119596"/>
                  <a:gd name="connsiteY1" fmla="*/ 1292379 h 1352159"/>
                  <a:gd name="connsiteX2" fmla="*/ 29719 w 119596"/>
                  <a:gd name="connsiteY2" fmla="*/ 1323506 h 1352159"/>
                  <a:gd name="connsiteX3" fmla="*/ 60412 w 119596"/>
                  <a:gd name="connsiteY3" fmla="*/ 1334711 h 1352159"/>
                  <a:gd name="connsiteX4" fmla="*/ 88650 w 119596"/>
                  <a:gd name="connsiteY4" fmla="*/ 1323506 h 1352159"/>
                  <a:gd name="connsiteX5" fmla="*/ 102155 w 119596"/>
                  <a:gd name="connsiteY5" fmla="*/ 1292379 h 1352159"/>
                  <a:gd name="connsiteX6" fmla="*/ 102155 w 119596"/>
                  <a:gd name="connsiteY6" fmla="*/ 17447 h 1352159"/>
                  <a:gd name="connsiteX7" fmla="*/ 0 w 119596"/>
                  <a:gd name="connsiteY7" fmla="*/ 0 h 1352159"/>
                  <a:gd name="connsiteX8" fmla="*/ 119596 w 119596"/>
                  <a:gd name="connsiteY8" fmla="*/ 0 h 1352159"/>
                  <a:gd name="connsiteX9" fmla="*/ 119596 w 119596"/>
                  <a:gd name="connsiteY9" fmla="*/ 1292395 h 1352159"/>
                  <a:gd name="connsiteX10" fmla="*/ 102335 w 119596"/>
                  <a:gd name="connsiteY10" fmla="*/ 1334728 h 1352159"/>
                  <a:gd name="connsiteX11" fmla="*/ 60415 w 119596"/>
                  <a:gd name="connsiteY11" fmla="*/ 1352159 h 1352159"/>
                  <a:gd name="connsiteX12" fmla="*/ 17262 w 119596"/>
                  <a:gd name="connsiteY12" fmla="*/ 1334728 h 1352159"/>
                  <a:gd name="connsiteX13" fmla="*/ 0 w 119596"/>
                  <a:gd name="connsiteY13" fmla="*/ 1292395 h 135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96" h="1352159">
                    <a:moveTo>
                      <a:pt x="17441" y="17447"/>
                    </a:moveTo>
                    <a:lnTo>
                      <a:pt x="17441" y="1292379"/>
                    </a:lnTo>
                    <a:cubicBezTo>
                      <a:pt x="17441" y="1303585"/>
                      <a:pt x="22352" y="1314790"/>
                      <a:pt x="29719" y="1323506"/>
                    </a:cubicBezTo>
                    <a:cubicBezTo>
                      <a:pt x="38313" y="1330976"/>
                      <a:pt x="48135" y="1334711"/>
                      <a:pt x="60412" y="1334711"/>
                    </a:cubicBezTo>
                    <a:cubicBezTo>
                      <a:pt x="71462" y="1334711"/>
                      <a:pt x="81284" y="1330976"/>
                      <a:pt x="88650" y="1323506"/>
                    </a:cubicBezTo>
                    <a:cubicBezTo>
                      <a:pt x="97244" y="1314790"/>
                      <a:pt x="102155" y="1303585"/>
                      <a:pt x="102155" y="1292379"/>
                    </a:cubicBezTo>
                    <a:lnTo>
                      <a:pt x="102155" y="17447"/>
                    </a:lnTo>
                    <a:close/>
                    <a:moveTo>
                      <a:pt x="0" y="0"/>
                    </a:moveTo>
                    <a:lnTo>
                      <a:pt x="119596" y="0"/>
                    </a:lnTo>
                    <a:lnTo>
                      <a:pt x="119596" y="1292395"/>
                    </a:lnTo>
                    <a:cubicBezTo>
                      <a:pt x="119596" y="1308581"/>
                      <a:pt x="112199" y="1323522"/>
                      <a:pt x="102335" y="1334728"/>
                    </a:cubicBezTo>
                    <a:cubicBezTo>
                      <a:pt x="91238" y="1345934"/>
                      <a:pt x="75210" y="1352159"/>
                      <a:pt x="60415" y="1352159"/>
                    </a:cubicBezTo>
                    <a:cubicBezTo>
                      <a:pt x="44386" y="1352159"/>
                      <a:pt x="29591" y="1345934"/>
                      <a:pt x="17262" y="1334728"/>
                    </a:cubicBezTo>
                    <a:cubicBezTo>
                      <a:pt x="6165" y="1323522"/>
                      <a:pt x="0" y="1308581"/>
                      <a:pt x="0" y="1292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5C64EA0F-169F-2D40-9255-CBE205B72256}"/>
                  </a:ext>
                </a:extLst>
              </p:cNvPr>
              <p:cNvSpPr/>
              <p:nvPr/>
            </p:nvSpPr>
            <p:spPr>
              <a:xfrm>
                <a:off x="6297481" y="7147125"/>
                <a:ext cx="99663" cy="422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340">
                    <a:moveTo>
                      <a:pt x="69" y="12"/>
                    </a:moveTo>
                    <a:cubicBezTo>
                      <a:pt x="62" y="5"/>
                      <a:pt x="52" y="0"/>
                      <a:pt x="41" y="0"/>
                    </a:cubicBezTo>
                    <a:cubicBezTo>
                      <a:pt x="29" y="0"/>
                      <a:pt x="19" y="5"/>
                      <a:pt x="11" y="12"/>
                    </a:cubicBezTo>
                    <a:cubicBezTo>
                      <a:pt x="4" y="19"/>
                      <a:pt x="0" y="30"/>
                      <a:pt x="0" y="41"/>
                    </a:cubicBezTo>
                    <a:lnTo>
                      <a:pt x="0" y="340"/>
                    </a:lnTo>
                    <a:lnTo>
                      <a:pt x="81" y="340"/>
                    </a:lnTo>
                    <a:lnTo>
                      <a:pt x="81" y="41"/>
                    </a:lnTo>
                    <a:cubicBezTo>
                      <a:pt x="81" y="30"/>
                      <a:pt x="77" y="19"/>
                      <a:pt x="69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18477454-4D3B-3C47-A957-BE8BFC8373D0}"/>
                  </a:ext>
                </a:extLst>
              </p:cNvPr>
              <p:cNvSpPr/>
              <p:nvPr/>
            </p:nvSpPr>
            <p:spPr>
              <a:xfrm>
                <a:off x="6287514" y="7138402"/>
                <a:ext cx="119596" cy="441165"/>
              </a:xfrm>
              <a:custGeom>
                <a:avLst/>
                <a:gdLst>
                  <a:gd name="connsiteX0" fmla="*/ 60412 w 119596"/>
                  <a:gd name="connsiteY0" fmla="*/ 17447 h 441165"/>
                  <a:gd name="connsiteX1" fmla="*/ 29719 w 119596"/>
                  <a:gd name="connsiteY1" fmla="*/ 29871 h 441165"/>
                  <a:gd name="connsiteX2" fmla="*/ 17441 w 119596"/>
                  <a:gd name="connsiteY2" fmla="*/ 59689 h 441165"/>
                  <a:gd name="connsiteX3" fmla="*/ 17441 w 119596"/>
                  <a:gd name="connsiteY3" fmla="*/ 423718 h 441165"/>
                  <a:gd name="connsiteX4" fmla="*/ 102155 w 119596"/>
                  <a:gd name="connsiteY4" fmla="*/ 423718 h 441165"/>
                  <a:gd name="connsiteX5" fmla="*/ 102155 w 119596"/>
                  <a:gd name="connsiteY5" fmla="*/ 59689 h 441165"/>
                  <a:gd name="connsiteX6" fmla="*/ 88650 w 119596"/>
                  <a:gd name="connsiteY6" fmla="*/ 29871 h 441165"/>
                  <a:gd name="connsiteX7" fmla="*/ 60412 w 119596"/>
                  <a:gd name="connsiteY7" fmla="*/ 17447 h 441165"/>
                  <a:gd name="connsiteX8" fmla="*/ 60415 w 119596"/>
                  <a:gd name="connsiteY8" fmla="*/ 0 h 441165"/>
                  <a:gd name="connsiteX9" fmla="*/ 102335 w 119596"/>
                  <a:gd name="connsiteY9" fmla="*/ 17398 h 441165"/>
                  <a:gd name="connsiteX10" fmla="*/ 119596 w 119596"/>
                  <a:gd name="connsiteY10" fmla="*/ 59651 h 441165"/>
                  <a:gd name="connsiteX11" fmla="*/ 119596 w 119596"/>
                  <a:gd name="connsiteY11" fmla="*/ 441165 h 441165"/>
                  <a:gd name="connsiteX12" fmla="*/ 0 w 119596"/>
                  <a:gd name="connsiteY12" fmla="*/ 441165 h 441165"/>
                  <a:gd name="connsiteX13" fmla="*/ 0 w 119596"/>
                  <a:gd name="connsiteY13" fmla="*/ 59651 h 441165"/>
                  <a:gd name="connsiteX14" fmla="*/ 17262 w 119596"/>
                  <a:gd name="connsiteY14" fmla="*/ 17398 h 441165"/>
                  <a:gd name="connsiteX15" fmla="*/ 60415 w 119596"/>
                  <a:gd name="connsiteY15" fmla="*/ 0 h 44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596" h="441165">
                    <a:moveTo>
                      <a:pt x="60412" y="17447"/>
                    </a:moveTo>
                    <a:cubicBezTo>
                      <a:pt x="48135" y="17447"/>
                      <a:pt x="38313" y="22417"/>
                      <a:pt x="29719" y="29871"/>
                    </a:cubicBezTo>
                    <a:cubicBezTo>
                      <a:pt x="22352" y="38568"/>
                      <a:pt x="17441" y="48508"/>
                      <a:pt x="17441" y="59689"/>
                    </a:cubicBezTo>
                    <a:lnTo>
                      <a:pt x="17441" y="423718"/>
                    </a:lnTo>
                    <a:lnTo>
                      <a:pt x="102155" y="423718"/>
                    </a:lnTo>
                    <a:lnTo>
                      <a:pt x="102155" y="59689"/>
                    </a:lnTo>
                    <a:cubicBezTo>
                      <a:pt x="102155" y="48508"/>
                      <a:pt x="97244" y="38568"/>
                      <a:pt x="88650" y="29871"/>
                    </a:cubicBezTo>
                    <a:cubicBezTo>
                      <a:pt x="81284" y="22417"/>
                      <a:pt x="71462" y="17447"/>
                      <a:pt x="60412" y="17447"/>
                    </a:cubicBezTo>
                    <a:close/>
                    <a:moveTo>
                      <a:pt x="60415" y="0"/>
                    </a:moveTo>
                    <a:cubicBezTo>
                      <a:pt x="75210" y="0"/>
                      <a:pt x="91238" y="6214"/>
                      <a:pt x="102335" y="17398"/>
                    </a:cubicBezTo>
                    <a:cubicBezTo>
                      <a:pt x="112199" y="28583"/>
                      <a:pt x="119596" y="44738"/>
                      <a:pt x="119596" y="59651"/>
                    </a:cubicBezTo>
                    <a:lnTo>
                      <a:pt x="119596" y="441165"/>
                    </a:lnTo>
                    <a:lnTo>
                      <a:pt x="0" y="441165"/>
                    </a:lnTo>
                    <a:lnTo>
                      <a:pt x="0" y="59651"/>
                    </a:lnTo>
                    <a:cubicBezTo>
                      <a:pt x="0" y="44738"/>
                      <a:pt x="6165" y="28583"/>
                      <a:pt x="17262" y="17398"/>
                    </a:cubicBezTo>
                    <a:cubicBezTo>
                      <a:pt x="29591" y="6214"/>
                      <a:pt x="44386" y="0"/>
                      <a:pt x="60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42797040-0E4E-8840-967A-77958E31B3D5}"/>
                  </a:ext>
                </a:extLst>
              </p:cNvPr>
              <p:cNvSpPr/>
              <p:nvPr/>
            </p:nvSpPr>
            <p:spPr>
              <a:xfrm>
                <a:off x="5402601" y="8480591"/>
                <a:ext cx="277375" cy="269186"/>
              </a:xfrm>
              <a:custGeom>
                <a:avLst/>
                <a:gdLst>
                  <a:gd name="connsiteX0" fmla="*/ 138065 w 277375"/>
                  <a:gd name="connsiteY0" fmla="*/ 17447 h 269186"/>
                  <a:gd name="connsiteX1" fmla="*/ 115756 w 277375"/>
                  <a:gd name="connsiteY1" fmla="*/ 29843 h 269186"/>
                  <a:gd name="connsiteX2" fmla="*/ 97164 w 277375"/>
                  <a:gd name="connsiteY2" fmla="*/ 59595 h 269186"/>
                  <a:gd name="connsiteX3" fmla="*/ 86009 w 277375"/>
                  <a:gd name="connsiteY3" fmla="*/ 71991 h 269186"/>
                  <a:gd name="connsiteX4" fmla="*/ 71136 w 277375"/>
                  <a:gd name="connsiteY4" fmla="*/ 78189 h 269186"/>
                  <a:gd name="connsiteX5" fmla="*/ 37671 w 277375"/>
                  <a:gd name="connsiteY5" fmla="*/ 86867 h 269186"/>
                  <a:gd name="connsiteX6" fmla="*/ 19080 w 277375"/>
                  <a:gd name="connsiteY6" fmla="*/ 105461 h 269186"/>
                  <a:gd name="connsiteX7" fmla="*/ 24037 w 277375"/>
                  <a:gd name="connsiteY7" fmla="*/ 131493 h 269186"/>
                  <a:gd name="connsiteX8" fmla="*/ 45108 w 277375"/>
                  <a:gd name="connsiteY8" fmla="*/ 156286 h 269186"/>
                  <a:gd name="connsiteX9" fmla="*/ 53784 w 277375"/>
                  <a:gd name="connsiteY9" fmla="*/ 171162 h 269186"/>
                  <a:gd name="connsiteX10" fmla="*/ 56263 w 277375"/>
                  <a:gd name="connsiteY10" fmla="*/ 188517 h 269186"/>
                  <a:gd name="connsiteX11" fmla="*/ 53784 w 277375"/>
                  <a:gd name="connsiteY11" fmla="*/ 221987 h 269186"/>
                  <a:gd name="connsiteX12" fmla="*/ 64939 w 277375"/>
                  <a:gd name="connsiteY12" fmla="*/ 246779 h 269186"/>
                  <a:gd name="connsiteX13" fmla="*/ 90967 w 277375"/>
                  <a:gd name="connsiteY13" fmla="*/ 249259 h 269186"/>
                  <a:gd name="connsiteX14" fmla="*/ 121953 w 277375"/>
                  <a:gd name="connsiteY14" fmla="*/ 236862 h 269186"/>
                  <a:gd name="connsiteX15" fmla="*/ 138065 w 277375"/>
                  <a:gd name="connsiteY15" fmla="*/ 233143 h 269186"/>
                  <a:gd name="connsiteX16" fmla="*/ 155417 w 277375"/>
                  <a:gd name="connsiteY16" fmla="*/ 236862 h 269186"/>
                  <a:gd name="connsiteX17" fmla="*/ 186403 w 277375"/>
                  <a:gd name="connsiteY17" fmla="*/ 249259 h 269186"/>
                  <a:gd name="connsiteX18" fmla="*/ 212431 w 277375"/>
                  <a:gd name="connsiteY18" fmla="*/ 246779 h 269186"/>
                  <a:gd name="connsiteX19" fmla="*/ 223586 w 277375"/>
                  <a:gd name="connsiteY19" fmla="*/ 221987 h 269186"/>
                  <a:gd name="connsiteX20" fmla="*/ 221107 w 277375"/>
                  <a:gd name="connsiteY20" fmla="*/ 188517 h 269186"/>
                  <a:gd name="connsiteX21" fmla="*/ 223586 w 277375"/>
                  <a:gd name="connsiteY21" fmla="*/ 171162 h 269186"/>
                  <a:gd name="connsiteX22" fmla="*/ 232262 w 277375"/>
                  <a:gd name="connsiteY22" fmla="*/ 156286 h 269186"/>
                  <a:gd name="connsiteX23" fmla="*/ 253333 w 277375"/>
                  <a:gd name="connsiteY23" fmla="*/ 131493 h 269186"/>
                  <a:gd name="connsiteX24" fmla="*/ 258290 w 277375"/>
                  <a:gd name="connsiteY24" fmla="*/ 105461 h 269186"/>
                  <a:gd name="connsiteX25" fmla="*/ 239699 w 277375"/>
                  <a:gd name="connsiteY25" fmla="*/ 86867 h 269186"/>
                  <a:gd name="connsiteX26" fmla="*/ 206234 w 277375"/>
                  <a:gd name="connsiteY26" fmla="*/ 78189 h 269186"/>
                  <a:gd name="connsiteX27" fmla="*/ 191361 w 277375"/>
                  <a:gd name="connsiteY27" fmla="*/ 71991 h 269186"/>
                  <a:gd name="connsiteX28" fmla="*/ 180206 w 277375"/>
                  <a:gd name="connsiteY28" fmla="*/ 59595 h 269186"/>
                  <a:gd name="connsiteX29" fmla="*/ 161615 w 277375"/>
                  <a:gd name="connsiteY29" fmla="*/ 29843 h 269186"/>
                  <a:gd name="connsiteX30" fmla="*/ 138065 w 277375"/>
                  <a:gd name="connsiteY30" fmla="*/ 17447 h 269186"/>
                  <a:gd name="connsiteX31" fmla="*/ 138068 w 277375"/>
                  <a:gd name="connsiteY31" fmla="*/ 0 h 269186"/>
                  <a:gd name="connsiteX32" fmla="*/ 176515 w 277375"/>
                  <a:gd name="connsiteY32" fmla="*/ 21088 h 269186"/>
                  <a:gd name="connsiteX33" fmla="*/ 193878 w 277375"/>
                  <a:gd name="connsiteY33" fmla="*/ 49620 h 269186"/>
                  <a:gd name="connsiteX34" fmla="*/ 201320 w 277375"/>
                  <a:gd name="connsiteY34" fmla="*/ 57062 h 269186"/>
                  <a:gd name="connsiteX35" fmla="*/ 210001 w 277375"/>
                  <a:gd name="connsiteY35" fmla="*/ 62024 h 269186"/>
                  <a:gd name="connsiteX36" fmla="*/ 243488 w 277375"/>
                  <a:gd name="connsiteY36" fmla="*/ 69467 h 269186"/>
                  <a:gd name="connsiteX37" fmla="*/ 275734 w 277375"/>
                  <a:gd name="connsiteY37" fmla="*/ 100480 h 269186"/>
                  <a:gd name="connsiteX38" fmla="*/ 267052 w 277375"/>
                  <a:gd name="connsiteY38" fmla="*/ 142656 h 269186"/>
                  <a:gd name="connsiteX39" fmla="*/ 244728 w 277375"/>
                  <a:gd name="connsiteY39" fmla="*/ 167466 h 269186"/>
                  <a:gd name="connsiteX40" fmla="*/ 239767 w 277375"/>
                  <a:gd name="connsiteY40" fmla="*/ 177390 h 269186"/>
                  <a:gd name="connsiteX41" fmla="*/ 239767 w 277375"/>
                  <a:gd name="connsiteY41" fmla="*/ 186073 h 269186"/>
                  <a:gd name="connsiteX42" fmla="*/ 241007 w 277375"/>
                  <a:gd name="connsiteY42" fmla="*/ 220807 h 269186"/>
                  <a:gd name="connsiteX43" fmla="*/ 223644 w 277375"/>
                  <a:gd name="connsiteY43" fmla="*/ 260503 h 269186"/>
                  <a:gd name="connsiteX44" fmla="*/ 180236 w 277375"/>
                  <a:gd name="connsiteY44" fmla="*/ 265465 h 269186"/>
                  <a:gd name="connsiteX45" fmla="*/ 149230 w 277375"/>
                  <a:gd name="connsiteY45" fmla="*/ 253060 h 269186"/>
                  <a:gd name="connsiteX46" fmla="*/ 128146 w 277375"/>
                  <a:gd name="connsiteY46" fmla="*/ 253060 h 269186"/>
                  <a:gd name="connsiteX47" fmla="*/ 97140 w 277375"/>
                  <a:gd name="connsiteY47" fmla="*/ 265465 h 269186"/>
                  <a:gd name="connsiteX48" fmla="*/ 79777 w 277375"/>
                  <a:gd name="connsiteY48" fmla="*/ 269186 h 269186"/>
                  <a:gd name="connsiteX49" fmla="*/ 53732 w 277375"/>
                  <a:gd name="connsiteY49" fmla="*/ 260503 h 269186"/>
                  <a:gd name="connsiteX50" fmla="*/ 36369 w 277375"/>
                  <a:gd name="connsiteY50" fmla="*/ 220807 h 269186"/>
                  <a:gd name="connsiteX51" fmla="*/ 37609 w 277375"/>
                  <a:gd name="connsiteY51" fmla="*/ 186073 h 269186"/>
                  <a:gd name="connsiteX52" fmla="*/ 36369 w 277375"/>
                  <a:gd name="connsiteY52" fmla="*/ 177390 h 269186"/>
                  <a:gd name="connsiteX53" fmla="*/ 32648 w 277375"/>
                  <a:gd name="connsiteY53" fmla="*/ 167466 h 269186"/>
                  <a:gd name="connsiteX54" fmla="*/ 10324 w 277375"/>
                  <a:gd name="connsiteY54" fmla="*/ 142656 h 269186"/>
                  <a:gd name="connsiteX55" fmla="*/ 1642 w 277375"/>
                  <a:gd name="connsiteY55" fmla="*/ 100480 h 269186"/>
                  <a:gd name="connsiteX56" fmla="*/ 32648 w 277375"/>
                  <a:gd name="connsiteY56" fmla="*/ 69467 h 269186"/>
                  <a:gd name="connsiteX57" fmla="*/ 66135 w 277375"/>
                  <a:gd name="connsiteY57" fmla="*/ 62024 h 269186"/>
                  <a:gd name="connsiteX58" fmla="*/ 76056 w 277375"/>
                  <a:gd name="connsiteY58" fmla="*/ 57062 h 269186"/>
                  <a:gd name="connsiteX59" fmla="*/ 83498 w 277375"/>
                  <a:gd name="connsiteY59" fmla="*/ 49620 h 269186"/>
                  <a:gd name="connsiteX60" fmla="*/ 100861 w 277375"/>
                  <a:gd name="connsiteY60" fmla="*/ 21088 h 269186"/>
                  <a:gd name="connsiteX61" fmla="*/ 138068 w 277375"/>
                  <a:gd name="connsiteY61" fmla="*/ 0 h 26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77375" h="269186">
                    <a:moveTo>
                      <a:pt x="138065" y="17447"/>
                    </a:moveTo>
                    <a:cubicBezTo>
                      <a:pt x="129389" y="17447"/>
                      <a:pt x="120713" y="22406"/>
                      <a:pt x="115756" y="29843"/>
                    </a:cubicBezTo>
                    <a:lnTo>
                      <a:pt x="97164" y="59595"/>
                    </a:lnTo>
                    <a:cubicBezTo>
                      <a:pt x="94685" y="63313"/>
                      <a:pt x="90967" y="67032"/>
                      <a:pt x="86009" y="71991"/>
                    </a:cubicBezTo>
                    <a:cubicBezTo>
                      <a:pt x="81051" y="74470"/>
                      <a:pt x="76094" y="76949"/>
                      <a:pt x="71136" y="78189"/>
                    </a:cubicBezTo>
                    <a:lnTo>
                      <a:pt x="37671" y="86867"/>
                    </a:lnTo>
                    <a:cubicBezTo>
                      <a:pt x="27756" y="89346"/>
                      <a:pt x="21559" y="96784"/>
                      <a:pt x="19080" y="105461"/>
                    </a:cubicBezTo>
                    <a:cubicBezTo>
                      <a:pt x="15361" y="114139"/>
                      <a:pt x="17840" y="124056"/>
                      <a:pt x="24037" y="131493"/>
                    </a:cubicBezTo>
                    <a:lnTo>
                      <a:pt x="45108" y="156286"/>
                    </a:lnTo>
                    <a:cubicBezTo>
                      <a:pt x="48826" y="161245"/>
                      <a:pt x="51305" y="164964"/>
                      <a:pt x="53784" y="171162"/>
                    </a:cubicBezTo>
                    <a:cubicBezTo>
                      <a:pt x="56263" y="177360"/>
                      <a:pt x="56263" y="182318"/>
                      <a:pt x="56263" y="188517"/>
                    </a:cubicBezTo>
                    <a:lnTo>
                      <a:pt x="53784" y="221987"/>
                    </a:lnTo>
                    <a:cubicBezTo>
                      <a:pt x="52544" y="231904"/>
                      <a:pt x="56263" y="240581"/>
                      <a:pt x="64939" y="246779"/>
                    </a:cubicBezTo>
                    <a:cubicBezTo>
                      <a:pt x="72375" y="251738"/>
                      <a:pt x="82291" y="252978"/>
                      <a:pt x="90967" y="249259"/>
                    </a:cubicBezTo>
                    <a:lnTo>
                      <a:pt x="121953" y="236862"/>
                    </a:lnTo>
                    <a:cubicBezTo>
                      <a:pt x="126910" y="234383"/>
                      <a:pt x="133108" y="233143"/>
                      <a:pt x="138065" y="233143"/>
                    </a:cubicBezTo>
                    <a:cubicBezTo>
                      <a:pt x="144262" y="233143"/>
                      <a:pt x="150460" y="234383"/>
                      <a:pt x="155417" y="236862"/>
                    </a:cubicBezTo>
                    <a:lnTo>
                      <a:pt x="186403" y="249259"/>
                    </a:lnTo>
                    <a:cubicBezTo>
                      <a:pt x="195079" y="252978"/>
                      <a:pt x="204995" y="251738"/>
                      <a:pt x="212431" y="246779"/>
                    </a:cubicBezTo>
                    <a:cubicBezTo>
                      <a:pt x="219868" y="240581"/>
                      <a:pt x="224826" y="231904"/>
                      <a:pt x="223586" y="221987"/>
                    </a:cubicBezTo>
                    <a:lnTo>
                      <a:pt x="221107" y="188517"/>
                    </a:lnTo>
                    <a:cubicBezTo>
                      <a:pt x="221107" y="182318"/>
                      <a:pt x="221107" y="177360"/>
                      <a:pt x="223586" y="171162"/>
                    </a:cubicBezTo>
                    <a:cubicBezTo>
                      <a:pt x="226065" y="164964"/>
                      <a:pt x="228544" y="161245"/>
                      <a:pt x="232262" y="156286"/>
                    </a:cubicBezTo>
                    <a:lnTo>
                      <a:pt x="253333" y="131493"/>
                    </a:lnTo>
                    <a:cubicBezTo>
                      <a:pt x="259530" y="124056"/>
                      <a:pt x="262009" y="114139"/>
                      <a:pt x="258290" y="105461"/>
                    </a:cubicBezTo>
                    <a:cubicBezTo>
                      <a:pt x="255812" y="96784"/>
                      <a:pt x="248375" y="89346"/>
                      <a:pt x="239699" y="86867"/>
                    </a:cubicBezTo>
                    <a:lnTo>
                      <a:pt x="206234" y="78189"/>
                    </a:lnTo>
                    <a:cubicBezTo>
                      <a:pt x="200037" y="76949"/>
                      <a:pt x="196319" y="74470"/>
                      <a:pt x="191361" y="71991"/>
                    </a:cubicBezTo>
                    <a:cubicBezTo>
                      <a:pt x="186403" y="67032"/>
                      <a:pt x="182685" y="63313"/>
                      <a:pt x="180206" y="59595"/>
                    </a:cubicBezTo>
                    <a:lnTo>
                      <a:pt x="161615" y="29843"/>
                    </a:lnTo>
                    <a:cubicBezTo>
                      <a:pt x="156657" y="22406"/>
                      <a:pt x="147981" y="17447"/>
                      <a:pt x="138065" y="17447"/>
                    </a:cubicBezTo>
                    <a:close/>
                    <a:moveTo>
                      <a:pt x="138068" y="0"/>
                    </a:moveTo>
                    <a:cubicBezTo>
                      <a:pt x="154191" y="0"/>
                      <a:pt x="167834" y="7443"/>
                      <a:pt x="176515" y="21088"/>
                    </a:cubicBezTo>
                    <a:lnTo>
                      <a:pt x="193878" y="49620"/>
                    </a:lnTo>
                    <a:cubicBezTo>
                      <a:pt x="196359" y="52101"/>
                      <a:pt x="198839" y="55822"/>
                      <a:pt x="201320" y="57062"/>
                    </a:cubicBezTo>
                    <a:cubicBezTo>
                      <a:pt x="203800" y="59543"/>
                      <a:pt x="207521" y="60784"/>
                      <a:pt x="210001" y="62024"/>
                    </a:cubicBezTo>
                    <a:lnTo>
                      <a:pt x="243488" y="69467"/>
                    </a:lnTo>
                    <a:cubicBezTo>
                      <a:pt x="258371" y="74429"/>
                      <a:pt x="270773" y="85594"/>
                      <a:pt x="275734" y="100480"/>
                    </a:cubicBezTo>
                    <a:cubicBezTo>
                      <a:pt x="279454" y="114125"/>
                      <a:pt x="276974" y="130251"/>
                      <a:pt x="267052" y="142656"/>
                    </a:cubicBezTo>
                    <a:lnTo>
                      <a:pt x="244728" y="167466"/>
                    </a:lnTo>
                    <a:cubicBezTo>
                      <a:pt x="242248" y="169947"/>
                      <a:pt x="241007" y="172428"/>
                      <a:pt x="239767" y="177390"/>
                    </a:cubicBezTo>
                    <a:cubicBezTo>
                      <a:pt x="239767" y="179871"/>
                      <a:pt x="238527" y="183592"/>
                      <a:pt x="239767" y="186073"/>
                    </a:cubicBezTo>
                    <a:lnTo>
                      <a:pt x="241007" y="220807"/>
                    </a:lnTo>
                    <a:cubicBezTo>
                      <a:pt x="242248" y="236933"/>
                      <a:pt x="234806" y="250579"/>
                      <a:pt x="223644" y="260503"/>
                    </a:cubicBezTo>
                    <a:cubicBezTo>
                      <a:pt x="210001" y="269186"/>
                      <a:pt x="193878" y="271667"/>
                      <a:pt x="180236" y="265465"/>
                    </a:cubicBezTo>
                    <a:lnTo>
                      <a:pt x="149230" y="253060"/>
                    </a:lnTo>
                    <a:cubicBezTo>
                      <a:pt x="141789" y="249338"/>
                      <a:pt x="134347" y="249338"/>
                      <a:pt x="128146" y="253060"/>
                    </a:cubicBezTo>
                    <a:lnTo>
                      <a:pt x="97140" y="265465"/>
                    </a:lnTo>
                    <a:cubicBezTo>
                      <a:pt x="92179" y="267945"/>
                      <a:pt x="85978" y="269186"/>
                      <a:pt x="79777" y="269186"/>
                    </a:cubicBezTo>
                    <a:cubicBezTo>
                      <a:pt x="71095" y="269186"/>
                      <a:pt x="62414" y="266705"/>
                      <a:pt x="53732" y="260503"/>
                    </a:cubicBezTo>
                    <a:cubicBezTo>
                      <a:pt x="41330" y="250579"/>
                      <a:pt x="33889" y="236933"/>
                      <a:pt x="36369" y="220807"/>
                    </a:cubicBezTo>
                    <a:lnTo>
                      <a:pt x="37609" y="186073"/>
                    </a:lnTo>
                    <a:cubicBezTo>
                      <a:pt x="37609" y="183592"/>
                      <a:pt x="37609" y="179871"/>
                      <a:pt x="36369" y="177390"/>
                    </a:cubicBezTo>
                    <a:cubicBezTo>
                      <a:pt x="36369" y="172428"/>
                      <a:pt x="33889" y="169947"/>
                      <a:pt x="32648" y="167466"/>
                    </a:cubicBezTo>
                    <a:lnTo>
                      <a:pt x="10324" y="142656"/>
                    </a:lnTo>
                    <a:cubicBezTo>
                      <a:pt x="402" y="130251"/>
                      <a:pt x="-2079" y="114125"/>
                      <a:pt x="1642" y="100480"/>
                    </a:cubicBezTo>
                    <a:cubicBezTo>
                      <a:pt x="6603" y="85594"/>
                      <a:pt x="19006" y="74429"/>
                      <a:pt x="32648" y="69467"/>
                    </a:cubicBezTo>
                    <a:lnTo>
                      <a:pt x="66135" y="62024"/>
                    </a:lnTo>
                    <a:cubicBezTo>
                      <a:pt x="69855" y="60784"/>
                      <a:pt x="72336" y="59543"/>
                      <a:pt x="76056" y="57062"/>
                    </a:cubicBezTo>
                    <a:cubicBezTo>
                      <a:pt x="78537" y="55822"/>
                      <a:pt x="81017" y="52101"/>
                      <a:pt x="83498" y="49620"/>
                    </a:cubicBezTo>
                    <a:lnTo>
                      <a:pt x="100861" y="21088"/>
                    </a:lnTo>
                    <a:cubicBezTo>
                      <a:pt x="108302" y="7443"/>
                      <a:pt x="123185" y="0"/>
                      <a:pt x="1380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64A2D379-5234-1D4C-B534-7E0B541EB028}"/>
                  </a:ext>
                </a:extLst>
              </p:cNvPr>
              <p:cNvSpPr/>
              <p:nvPr/>
            </p:nvSpPr>
            <p:spPr>
              <a:xfrm>
                <a:off x="5402601" y="8033194"/>
                <a:ext cx="277375" cy="268910"/>
              </a:xfrm>
              <a:custGeom>
                <a:avLst/>
                <a:gdLst>
                  <a:gd name="connsiteX0" fmla="*/ 138065 w 277375"/>
                  <a:gd name="connsiteY0" fmla="*/ 17447 h 268910"/>
                  <a:gd name="connsiteX1" fmla="*/ 115756 w 277375"/>
                  <a:gd name="connsiteY1" fmla="*/ 31083 h 268910"/>
                  <a:gd name="connsiteX2" fmla="*/ 97164 w 277375"/>
                  <a:gd name="connsiteY2" fmla="*/ 59595 h 268910"/>
                  <a:gd name="connsiteX3" fmla="*/ 86009 w 277375"/>
                  <a:gd name="connsiteY3" fmla="*/ 71991 h 268910"/>
                  <a:gd name="connsiteX4" fmla="*/ 71136 w 277375"/>
                  <a:gd name="connsiteY4" fmla="*/ 78189 h 268910"/>
                  <a:gd name="connsiteX5" fmla="*/ 37671 w 277375"/>
                  <a:gd name="connsiteY5" fmla="*/ 86867 h 268910"/>
                  <a:gd name="connsiteX6" fmla="*/ 19080 w 277375"/>
                  <a:gd name="connsiteY6" fmla="*/ 105461 h 268910"/>
                  <a:gd name="connsiteX7" fmla="*/ 24037 w 277375"/>
                  <a:gd name="connsiteY7" fmla="*/ 131494 h 268910"/>
                  <a:gd name="connsiteX8" fmla="*/ 45108 w 277375"/>
                  <a:gd name="connsiteY8" fmla="*/ 156286 h 268910"/>
                  <a:gd name="connsiteX9" fmla="*/ 53784 w 277375"/>
                  <a:gd name="connsiteY9" fmla="*/ 171162 h 268910"/>
                  <a:gd name="connsiteX10" fmla="*/ 56263 w 277375"/>
                  <a:gd name="connsiteY10" fmla="*/ 188517 h 268910"/>
                  <a:gd name="connsiteX11" fmla="*/ 53784 w 277375"/>
                  <a:gd name="connsiteY11" fmla="*/ 221987 h 268910"/>
                  <a:gd name="connsiteX12" fmla="*/ 64939 w 277375"/>
                  <a:gd name="connsiteY12" fmla="*/ 246780 h 268910"/>
                  <a:gd name="connsiteX13" fmla="*/ 90967 w 277375"/>
                  <a:gd name="connsiteY13" fmla="*/ 249259 h 268910"/>
                  <a:gd name="connsiteX14" fmla="*/ 121953 w 277375"/>
                  <a:gd name="connsiteY14" fmla="*/ 236863 h 268910"/>
                  <a:gd name="connsiteX15" fmla="*/ 155417 w 277375"/>
                  <a:gd name="connsiteY15" fmla="*/ 236863 h 268910"/>
                  <a:gd name="connsiteX16" fmla="*/ 186403 w 277375"/>
                  <a:gd name="connsiteY16" fmla="*/ 249259 h 268910"/>
                  <a:gd name="connsiteX17" fmla="*/ 212431 w 277375"/>
                  <a:gd name="connsiteY17" fmla="*/ 246780 h 268910"/>
                  <a:gd name="connsiteX18" fmla="*/ 223586 w 277375"/>
                  <a:gd name="connsiteY18" fmla="*/ 221987 h 268910"/>
                  <a:gd name="connsiteX19" fmla="*/ 221107 w 277375"/>
                  <a:gd name="connsiteY19" fmla="*/ 188517 h 268910"/>
                  <a:gd name="connsiteX20" fmla="*/ 223586 w 277375"/>
                  <a:gd name="connsiteY20" fmla="*/ 171162 h 268910"/>
                  <a:gd name="connsiteX21" fmla="*/ 232262 w 277375"/>
                  <a:gd name="connsiteY21" fmla="*/ 156286 h 268910"/>
                  <a:gd name="connsiteX22" fmla="*/ 253333 w 277375"/>
                  <a:gd name="connsiteY22" fmla="*/ 131494 h 268910"/>
                  <a:gd name="connsiteX23" fmla="*/ 258290 w 277375"/>
                  <a:gd name="connsiteY23" fmla="*/ 105461 h 268910"/>
                  <a:gd name="connsiteX24" fmla="*/ 239699 w 277375"/>
                  <a:gd name="connsiteY24" fmla="*/ 86867 h 268910"/>
                  <a:gd name="connsiteX25" fmla="*/ 206234 w 277375"/>
                  <a:gd name="connsiteY25" fmla="*/ 78189 h 268910"/>
                  <a:gd name="connsiteX26" fmla="*/ 191361 w 277375"/>
                  <a:gd name="connsiteY26" fmla="*/ 71991 h 268910"/>
                  <a:gd name="connsiteX27" fmla="*/ 180206 w 277375"/>
                  <a:gd name="connsiteY27" fmla="*/ 59595 h 268910"/>
                  <a:gd name="connsiteX28" fmla="*/ 161615 w 277375"/>
                  <a:gd name="connsiteY28" fmla="*/ 31083 h 268910"/>
                  <a:gd name="connsiteX29" fmla="*/ 138065 w 277375"/>
                  <a:gd name="connsiteY29" fmla="*/ 17447 h 268910"/>
                  <a:gd name="connsiteX30" fmla="*/ 138068 w 277375"/>
                  <a:gd name="connsiteY30" fmla="*/ 0 h 268910"/>
                  <a:gd name="connsiteX31" fmla="*/ 176515 w 277375"/>
                  <a:gd name="connsiteY31" fmla="*/ 21089 h 268910"/>
                  <a:gd name="connsiteX32" fmla="*/ 193878 w 277375"/>
                  <a:gd name="connsiteY32" fmla="*/ 49620 h 268910"/>
                  <a:gd name="connsiteX33" fmla="*/ 201320 w 277375"/>
                  <a:gd name="connsiteY33" fmla="*/ 57063 h 268910"/>
                  <a:gd name="connsiteX34" fmla="*/ 210001 w 277375"/>
                  <a:gd name="connsiteY34" fmla="*/ 62025 h 268910"/>
                  <a:gd name="connsiteX35" fmla="*/ 243488 w 277375"/>
                  <a:gd name="connsiteY35" fmla="*/ 69468 h 268910"/>
                  <a:gd name="connsiteX36" fmla="*/ 275734 w 277375"/>
                  <a:gd name="connsiteY36" fmla="*/ 100480 h 268910"/>
                  <a:gd name="connsiteX37" fmla="*/ 267052 w 277375"/>
                  <a:gd name="connsiteY37" fmla="*/ 142656 h 268910"/>
                  <a:gd name="connsiteX38" fmla="*/ 244728 w 277375"/>
                  <a:gd name="connsiteY38" fmla="*/ 167466 h 268910"/>
                  <a:gd name="connsiteX39" fmla="*/ 239767 w 277375"/>
                  <a:gd name="connsiteY39" fmla="*/ 176150 h 268910"/>
                  <a:gd name="connsiteX40" fmla="*/ 239767 w 277375"/>
                  <a:gd name="connsiteY40" fmla="*/ 187314 h 268910"/>
                  <a:gd name="connsiteX41" fmla="*/ 241007 w 277375"/>
                  <a:gd name="connsiteY41" fmla="*/ 220807 h 268910"/>
                  <a:gd name="connsiteX42" fmla="*/ 223644 w 277375"/>
                  <a:gd name="connsiteY42" fmla="*/ 260503 h 268910"/>
                  <a:gd name="connsiteX43" fmla="*/ 180236 w 277375"/>
                  <a:gd name="connsiteY43" fmla="*/ 265465 h 268910"/>
                  <a:gd name="connsiteX44" fmla="*/ 149230 w 277375"/>
                  <a:gd name="connsiteY44" fmla="*/ 253060 h 268910"/>
                  <a:gd name="connsiteX45" fmla="*/ 128146 w 277375"/>
                  <a:gd name="connsiteY45" fmla="*/ 253060 h 268910"/>
                  <a:gd name="connsiteX46" fmla="*/ 97140 w 277375"/>
                  <a:gd name="connsiteY46" fmla="*/ 265465 h 268910"/>
                  <a:gd name="connsiteX47" fmla="*/ 79777 w 277375"/>
                  <a:gd name="connsiteY47" fmla="*/ 267946 h 268910"/>
                  <a:gd name="connsiteX48" fmla="*/ 53732 w 277375"/>
                  <a:gd name="connsiteY48" fmla="*/ 260503 h 268910"/>
                  <a:gd name="connsiteX49" fmla="*/ 36369 w 277375"/>
                  <a:gd name="connsiteY49" fmla="*/ 220807 h 268910"/>
                  <a:gd name="connsiteX50" fmla="*/ 37609 w 277375"/>
                  <a:gd name="connsiteY50" fmla="*/ 187314 h 268910"/>
                  <a:gd name="connsiteX51" fmla="*/ 36369 w 277375"/>
                  <a:gd name="connsiteY51" fmla="*/ 176150 h 268910"/>
                  <a:gd name="connsiteX52" fmla="*/ 32648 w 277375"/>
                  <a:gd name="connsiteY52" fmla="*/ 167466 h 268910"/>
                  <a:gd name="connsiteX53" fmla="*/ 10324 w 277375"/>
                  <a:gd name="connsiteY53" fmla="*/ 142656 h 268910"/>
                  <a:gd name="connsiteX54" fmla="*/ 1642 w 277375"/>
                  <a:gd name="connsiteY54" fmla="*/ 100480 h 268910"/>
                  <a:gd name="connsiteX55" fmla="*/ 32648 w 277375"/>
                  <a:gd name="connsiteY55" fmla="*/ 69468 h 268910"/>
                  <a:gd name="connsiteX56" fmla="*/ 66135 w 277375"/>
                  <a:gd name="connsiteY56" fmla="*/ 62025 h 268910"/>
                  <a:gd name="connsiteX57" fmla="*/ 76056 w 277375"/>
                  <a:gd name="connsiteY57" fmla="*/ 57063 h 268910"/>
                  <a:gd name="connsiteX58" fmla="*/ 83498 w 277375"/>
                  <a:gd name="connsiteY58" fmla="*/ 49620 h 268910"/>
                  <a:gd name="connsiteX59" fmla="*/ 100861 w 277375"/>
                  <a:gd name="connsiteY59" fmla="*/ 21089 h 268910"/>
                  <a:gd name="connsiteX60" fmla="*/ 138068 w 277375"/>
                  <a:gd name="connsiteY60" fmla="*/ 0 h 26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77375" h="268910">
                    <a:moveTo>
                      <a:pt x="138065" y="17447"/>
                    </a:moveTo>
                    <a:cubicBezTo>
                      <a:pt x="129389" y="17447"/>
                      <a:pt x="120713" y="22406"/>
                      <a:pt x="115756" y="31083"/>
                    </a:cubicBezTo>
                    <a:lnTo>
                      <a:pt x="97164" y="59595"/>
                    </a:lnTo>
                    <a:cubicBezTo>
                      <a:pt x="94685" y="63314"/>
                      <a:pt x="90967" y="67033"/>
                      <a:pt x="86009" y="71991"/>
                    </a:cubicBezTo>
                    <a:cubicBezTo>
                      <a:pt x="81051" y="74470"/>
                      <a:pt x="76094" y="76950"/>
                      <a:pt x="71136" y="78189"/>
                    </a:cubicBezTo>
                    <a:lnTo>
                      <a:pt x="37671" y="86867"/>
                    </a:lnTo>
                    <a:cubicBezTo>
                      <a:pt x="27756" y="89346"/>
                      <a:pt x="21559" y="96784"/>
                      <a:pt x="19080" y="105461"/>
                    </a:cubicBezTo>
                    <a:cubicBezTo>
                      <a:pt x="15361" y="114139"/>
                      <a:pt x="17840" y="124056"/>
                      <a:pt x="24037" y="131494"/>
                    </a:cubicBezTo>
                    <a:lnTo>
                      <a:pt x="45108" y="156286"/>
                    </a:lnTo>
                    <a:cubicBezTo>
                      <a:pt x="48826" y="161245"/>
                      <a:pt x="51305" y="166203"/>
                      <a:pt x="53784" y="171162"/>
                    </a:cubicBezTo>
                    <a:cubicBezTo>
                      <a:pt x="56263" y="176121"/>
                      <a:pt x="56263" y="182319"/>
                      <a:pt x="56263" y="188517"/>
                    </a:cubicBezTo>
                    <a:lnTo>
                      <a:pt x="53784" y="221987"/>
                    </a:lnTo>
                    <a:cubicBezTo>
                      <a:pt x="52544" y="231904"/>
                      <a:pt x="56263" y="240582"/>
                      <a:pt x="64939" y="246780"/>
                    </a:cubicBezTo>
                    <a:cubicBezTo>
                      <a:pt x="72375" y="251738"/>
                      <a:pt x="82291" y="252978"/>
                      <a:pt x="90967" y="249259"/>
                    </a:cubicBezTo>
                    <a:lnTo>
                      <a:pt x="121953" y="236863"/>
                    </a:lnTo>
                    <a:cubicBezTo>
                      <a:pt x="131868" y="231904"/>
                      <a:pt x="145502" y="231904"/>
                      <a:pt x="155417" y="236863"/>
                    </a:cubicBezTo>
                    <a:lnTo>
                      <a:pt x="186403" y="249259"/>
                    </a:lnTo>
                    <a:cubicBezTo>
                      <a:pt x="195079" y="252978"/>
                      <a:pt x="204995" y="251738"/>
                      <a:pt x="212431" y="246780"/>
                    </a:cubicBezTo>
                    <a:cubicBezTo>
                      <a:pt x="219868" y="240582"/>
                      <a:pt x="224826" y="231904"/>
                      <a:pt x="223586" y="221987"/>
                    </a:cubicBezTo>
                    <a:lnTo>
                      <a:pt x="221107" y="188517"/>
                    </a:lnTo>
                    <a:cubicBezTo>
                      <a:pt x="221107" y="182319"/>
                      <a:pt x="221107" y="176121"/>
                      <a:pt x="223586" y="171162"/>
                    </a:cubicBezTo>
                    <a:cubicBezTo>
                      <a:pt x="226065" y="166203"/>
                      <a:pt x="228544" y="160005"/>
                      <a:pt x="232262" y="156286"/>
                    </a:cubicBezTo>
                    <a:lnTo>
                      <a:pt x="253333" y="131494"/>
                    </a:lnTo>
                    <a:cubicBezTo>
                      <a:pt x="259530" y="124056"/>
                      <a:pt x="262009" y="114139"/>
                      <a:pt x="258290" y="105461"/>
                    </a:cubicBezTo>
                    <a:cubicBezTo>
                      <a:pt x="255812" y="96784"/>
                      <a:pt x="248375" y="89346"/>
                      <a:pt x="239699" y="86867"/>
                    </a:cubicBezTo>
                    <a:lnTo>
                      <a:pt x="206234" y="78189"/>
                    </a:lnTo>
                    <a:cubicBezTo>
                      <a:pt x="200037" y="76950"/>
                      <a:pt x="196319" y="74470"/>
                      <a:pt x="191361" y="71991"/>
                    </a:cubicBezTo>
                    <a:cubicBezTo>
                      <a:pt x="186403" y="67033"/>
                      <a:pt x="182685" y="63314"/>
                      <a:pt x="180206" y="59595"/>
                    </a:cubicBezTo>
                    <a:lnTo>
                      <a:pt x="161615" y="31083"/>
                    </a:lnTo>
                    <a:cubicBezTo>
                      <a:pt x="156657" y="22406"/>
                      <a:pt x="147981" y="17447"/>
                      <a:pt x="138065" y="17447"/>
                    </a:cubicBezTo>
                    <a:close/>
                    <a:moveTo>
                      <a:pt x="138068" y="0"/>
                    </a:moveTo>
                    <a:cubicBezTo>
                      <a:pt x="154191" y="0"/>
                      <a:pt x="167834" y="7443"/>
                      <a:pt x="176515" y="21089"/>
                    </a:cubicBezTo>
                    <a:lnTo>
                      <a:pt x="193878" y="49620"/>
                    </a:lnTo>
                    <a:cubicBezTo>
                      <a:pt x="196359" y="52101"/>
                      <a:pt x="198839" y="55822"/>
                      <a:pt x="201320" y="57063"/>
                    </a:cubicBezTo>
                    <a:cubicBezTo>
                      <a:pt x="203800" y="59544"/>
                      <a:pt x="207521" y="60784"/>
                      <a:pt x="210001" y="62025"/>
                    </a:cubicBezTo>
                    <a:lnTo>
                      <a:pt x="243488" y="69468"/>
                    </a:lnTo>
                    <a:cubicBezTo>
                      <a:pt x="258371" y="73189"/>
                      <a:pt x="270773" y="85594"/>
                      <a:pt x="275734" y="100480"/>
                    </a:cubicBezTo>
                    <a:cubicBezTo>
                      <a:pt x="279454" y="115366"/>
                      <a:pt x="276974" y="130252"/>
                      <a:pt x="267052" y="142656"/>
                    </a:cubicBezTo>
                    <a:lnTo>
                      <a:pt x="244728" y="167466"/>
                    </a:lnTo>
                    <a:cubicBezTo>
                      <a:pt x="242248" y="169947"/>
                      <a:pt x="241007" y="173669"/>
                      <a:pt x="239767" y="176150"/>
                    </a:cubicBezTo>
                    <a:cubicBezTo>
                      <a:pt x="239767" y="179871"/>
                      <a:pt x="238527" y="183593"/>
                      <a:pt x="239767" y="187314"/>
                    </a:cubicBezTo>
                    <a:lnTo>
                      <a:pt x="241007" y="220807"/>
                    </a:lnTo>
                    <a:cubicBezTo>
                      <a:pt x="242248" y="236934"/>
                      <a:pt x="234806" y="251819"/>
                      <a:pt x="223644" y="260503"/>
                    </a:cubicBezTo>
                    <a:cubicBezTo>
                      <a:pt x="210001" y="269186"/>
                      <a:pt x="193878" y="271667"/>
                      <a:pt x="180236" y="265465"/>
                    </a:cubicBezTo>
                    <a:lnTo>
                      <a:pt x="149230" y="253060"/>
                    </a:lnTo>
                    <a:cubicBezTo>
                      <a:pt x="141789" y="249338"/>
                      <a:pt x="134347" y="249338"/>
                      <a:pt x="128146" y="253060"/>
                    </a:cubicBezTo>
                    <a:lnTo>
                      <a:pt x="97140" y="265465"/>
                    </a:lnTo>
                    <a:cubicBezTo>
                      <a:pt x="92179" y="267946"/>
                      <a:pt x="85978" y="267946"/>
                      <a:pt x="79777" y="267946"/>
                    </a:cubicBezTo>
                    <a:cubicBezTo>
                      <a:pt x="71095" y="267946"/>
                      <a:pt x="62414" y="266705"/>
                      <a:pt x="53732" y="260503"/>
                    </a:cubicBezTo>
                    <a:cubicBezTo>
                      <a:pt x="41330" y="251819"/>
                      <a:pt x="33889" y="236934"/>
                      <a:pt x="36369" y="220807"/>
                    </a:cubicBezTo>
                    <a:lnTo>
                      <a:pt x="37609" y="187314"/>
                    </a:lnTo>
                    <a:cubicBezTo>
                      <a:pt x="37609" y="183593"/>
                      <a:pt x="37609" y="179871"/>
                      <a:pt x="36369" y="176150"/>
                    </a:cubicBezTo>
                    <a:cubicBezTo>
                      <a:pt x="36369" y="173669"/>
                      <a:pt x="33889" y="169947"/>
                      <a:pt x="32648" y="167466"/>
                    </a:cubicBezTo>
                    <a:lnTo>
                      <a:pt x="10324" y="142656"/>
                    </a:lnTo>
                    <a:cubicBezTo>
                      <a:pt x="402" y="130252"/>
                      <a:pt x="-2079" y="115366"/>
                      <a:pt x="1642" y="100480"/>
                    </a:cubicBezTo>
                    <a:cubicBezTo>
                      <a:pt x="6603" y="85594"/>
                      <a:pt x="19006" y="73189"/>
                      <a:pt x="32648" y="69468"/>
                    </a:cubicBezTo>
                    <a:lnTo>
                      <a:pt x="66135" y="62025"/>
                    </a:lnTo>
                    <a:cubicBezTo>
                      <a:pt x="69855" y="60784"/>
                      <a:pt x="72336" y="59544"/>
                      <a:pt x="76056" y="57063"/>
                    </a:cubicBezTo>
                    <a:cubicBezTo>
                      <a:pt x="78537" y="55822"/>
                      <a:pt x="81017" y="52101"/>
                      <a:pt x="83498" y="49620"/>
                    </a:cubicBezTo>
                    <a:lnTo>
                      <a:pt x="100861" y="21089"/>
                    </a:lnTo>
                    <a:cubicBezTo>
                      <a:pt x="108302" y="7443"/>
                      <a:pt x="123185" y="0"/>
                      <a:pt x="1380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2EE5C6AD-5017-DB44-85A6-9FEF39F46540}"/>
                  </a:ext>
                </a:extLst>
              </p:cNvPr>
              <p:cNvSpPr/>
              <p:nvPr/>
            </p:nvSpPr>
            <p:spPr>
              <a:xfrm>
                <a:off x="5402601" y="7585798"/>
                <a:ext cx="277375" cy="269186"/>
              </a:xfrm>
              <a:custGeom>
                <a:avLst/>
                <a:gdLst>
                  <a:gd name="connsiteX0" fmla="*/ 138065 w 277375"/>
                  <a:gd name="connsiteY0" fmla="*/ 17447 h 269186"/>
                  <a:gd name="connsiteX1" fmla="*/ 115756 w 277375"/>
                  <a:gd name="connsiteY1" fmla="*/ 29844 h 269186"/>
                  <a:gd name="connsiteX2" fmla="*/ 97164 w 277375"/>
                  <a:gd name="connsiteY2" fmla="*/ 59595 h 269186"/>
                  <a:gd name="connsiteX3" fmla="*/ 86009 w 277375"/>
                  <a:gd name="connsiteY3" fmla="*/ 71991 h 269186"/>
                  <a:gd name="connsiteX4" fmla="*/ 71136 w 277375"/>
                  <a:gd name="connsiteY4" fmla="*/ 78189 h 269186"/>
                  <a:gd name="connsiteX5" fmla="*/ 37671 w 277375"/>
                  <a:gd name="connsiteY5" fmla="*/ 86867 h 269186"/>
                  <a:gd name="connsiteX6" fmla="*/ 19080 w 277375"/>
                  <a:gd name="connsiteY6" fmla="*/ 105461 h 269186"/>
                  <a:gd name="connsiteX7" fmla="*/ 24037 w 277375"/>
                  <a:gd name="connsiteY7" fmla="*/ 131494 h 269186"/>
                  <a:gd name="connsiteX8" fmla="*/ 45108 w 277375"/>
                  <a:gd name="connsiteY8" fmla="*/ 156286 h 269186"/>
                  <a:gd name="connsiteX9" fmla="*/ 53784 w 277375"/>
                  <a:gd name="connsiteY9" fmla="*/ 171162 h 269186"/>
                  <a:gd name="connsiteX10" fmla="*/ 56263 w 277375"/>
                  <a:gd name="connsiteY10" fmla="*/ 188517 h 269186"/>
                  <a:gd name="connsiteX11" fmla="*/ 53784 w 277375"/>
                  <a:gd name="connsiteY11" fmla="*/ 221987 h 269186"/>
                  <a:gd name="connsiteX12" fmla="*/ 64939 w 277375"/>
                  <a:gd name="connsiteY12" fmla="*/ 246780 h 269186"/>
                  <a:gd name="connsiteX13" fmla="*/ 90967 w 277375"/>
                  <a:gd name="connsiteY13" fmla="*/ 249259 h 269186"/>
                  <a:gd name="connsiteX14" fmla="*/ 121953 w 277375"/>
                  <a:gd name="connsiteY14" fmla="*/ 236863 h 269186"/>
                  <a:gd name="connsiteX15" fmla="*/ 155417 w 277375"/>
                  <a:gd name="connsiteY15" fmla="*/ 236863 h 269186"/>
                  <a:gd name="connsiteX16" fmla="*/ 186403 w 277375"/>
                  <a:gd name="connsiteY16" fmla="*/ 249259 h 269186"/>
                  <a:gd name="connsiteX17" fmla="*/ 212431 w 277375"/>
                  <a:gd name="connsiteY17" fmla="*/ 246780 h 269186"/>
                  <a:gd name="connsiteX18" fmla="*/ 223586 w 277375"/>
                  <a:gd name="connsiteY18" fmla="*/ 221987 h 269186"/>
                  <a:gd name="connsiteX19" fmla="*/ 221107 w 277375"/>
                  <a:gd name="connsiteY19" fmla="*/ 188517 h 269186"/>
                  <a:gd name="connsiteX20" fmla="*/ 223586 w 277375"/>
                  <a:gd name="connsiteY20" fmla="*/ 171162 h 269186"/>
                  <a:gd name="connsiteX21" fmla="*/ 232262 w 277375"/>
                  <a:gd name="connsiteY21" fmla="*/ 156286 h 269186"/>
                  <a:gd name="connsiteX22" fmla="*/ 253333 w 277375"/>
                  <a:gd name="connsiteY22" fmla="*/ 131494 h 269186"/>
                  <a:gd name="connsiteX23" fmla="*/ 258290 w 277375"/>
                  <a:gd name="connsiteY23" fmla="*/ 105461 h 269186"/>
                  <a:gd name="connsiteX24" fmla="*/ 239699 w 277375"/>
                  <a:gd name="connsiteY24" fmla="*/ 86867 h 269186"/>
                  <a:gd name="connsiteX25" fmla="*/ 206234 w 277375"/>
                  <a:gd name="connsiteY25" fmla="*/ 78189 h 269186"/>
                  <a:gd name="connsiteX26" fmla="*/ 191361 w 277375"/>
                  <a:gd name="connsiteY26" fmla="*/ 71991 h 269186"/>
                  <a:gd name="connsiteX27" fmla="*/ 180206 w 277375"/>
                  <a:gd name="connsiteY27" fmla="*/ 59595 h 269186"/>
                  <a:gd name="connsiteX28" fmla="*/ 161615 w 277375"/>
                  <a:gd name="connsiteY28" fmla="*/ 29844 h 269186"/>
                  <a:gd name="connsiteX29" fmla="*/ 138065 w 277375"/>
                  <a:gd name="connsiteY29" fmla="*/ 17447 h 269186"/>
                  <a:gd name="connsiteX30" fmla="*/ 138068 w 277375"/>
                  <a:gd name="connsiteY30" fmla="*/ 0 h 269186"/>
                  <a:gd name="connsiteX31" fmla="*/ 176515 w 277375"/>
                  <a:gd name="connsiteY31" fmla="*/ 21089 h 269186"/>
                  <a:gd name="connsiteX32" fmla="*/ 193878 w 277375"/>
                  <a:gd name="connsiteY32" fmla="*/ 49620 h 269186"/>
                  <a:gd name="connsiteX33" fmla="*/ 201320 w 277375"/>
                  <a:gd name="connsiteY33" fmla="*/ 57063 h 269186"/>
                  <a:gd name="connsiteX34" fmla="*/ 210001 w 277375"/>
                  <a:gd name="connsiteY34" fmla="*/ 62025 h 269186"/>
                  <a:gd name="connsiteX35" fmla="*/ 243488 w 277375"/>
                  <a:gd name="connsiteY35" fmla="*/ 69468 h 269186"/>
                  <a:gd name="connsiteX36" fmla="*/ 275734 w 277375"/>
                  <a:gd name="connsiteY36" fmla="*/ 100480 h 269186"/>
                  <a:gd name="connsiteX37" fmla="*/ 267052 w 277375"/>
                  <a:gd name="connsiteY37" fmla="*/ 141416 h 269186"/>
                  <a:gd name="connsiteX38" fmla="*/ 244728 w 277375"/>
                  <a:gd name="connsiteY38" fmla="*/ 167466 h 269186"/>
                  <a:gd name="connsiteX39" fmla="*/ 239767 w 277375"/>
                  <a:gd name="connsiteY39" fmla="*/ 177390 h 269186"/>
                  <a:gd name="connsiteX40" fmla="*/ 239767 w 277375"/>
                  <a:gd name="connsiteY40" fmla="*/ 186074 h 269186"/>
                  <a:gd name="connsiteX41" fmla="*/ 241007 w 277375"/>
                  <a:gd name="connsiteY41" fmla="*/ 220807 h 269186"/>
                  <a:gd name="connsiteX42" fmla="*/ 223644 w 277375"/>
                  <a:gd name="connsiteY42" fmla="*/ 260503 h 269186"/>
                  <a:gd name="connsiteX43" fmla="*/ 180236 w 277375"/>
                  <a:gd name="connsiteY43" fmla="*/ 265465 h 269186"/>
                  <a:gd name="connsiteX44" fmla="*/ 149230 w 277375"/>
                  <a:gd name="connsiteY44" fmla="*/ 253060 h 269186"/>
                  <a:gd name="connsiteX45" fmla="*/ 128146 w 277375"/>
                  <a:gd name="connsiteY45" fmla="*/ 253060 h 269186"/>
                  <a:gd name="connsiteX46" fmla="*/ 97140 w 277375"/>
                  <a:gd name="connsiteY46" fmla="*/ 265465 h 269186"/>
                  <a:gd name="connsiteX47" fmla="*/ 79777 w 277375"/>
                  <a:gd name="connsiteY47" fmla="*/ 269186 h 269186"/>
                  <a:gd name="connsiteX48" fmla="*/ 53732 w 277375"/>
                  <a:gd name="connsiteY48" fmla="*/ 260503 h 269186"/>
                  <a:gd name="connsiteX49" fmla="*/ 36369 w 277375"/>
                  <a:gd name="connsiteY49" fmla="*/ 220807 h 269186"/>
                  <a:gd name="connsiteX50" fmla="*/ 37609 w 277375"/>
                  <a:gd name="connsiteY50" fmla="*/ 186074 h 269186"/>
                  <a:gd name="connsiteX51" fmla="*/ 36369 w 277375"/>
                  <a:gd name="connsiteY51" fmla="*/ 177390 h 269186"/>
                  <a:gd name="connsiteX52" fmla="*/ 32648 w 277375"/>
                  <a:gd name="connsiteY52" fmla="*/ 167466 h 269186"/>
                  <a:gd name="connsiteX53" fmla="*/ 10324 w 277375"/>
                  <a:gd name="connsiteY53" fmla="*/ 141416 h 269186"/>
                  <a:gd name="connsiteX54" fmla="*/ 1642 w 277375"/>
                  <a:gd name="connsiteY54" fmla="*/ 100480 h 269186"/>
                  <a:gd name="connsiteX55" fmla="*/ 32648 w 277375"/>
                  <a:gd name="connsiteY55" fmla="*/ 69468 h 269186"/>
                  <a:gd name="connsiteX56" fmla="*/ 66135 w 277375"/>
                  <a:gd name="connsiteY56" fmla="*/ 62025 h 269186"/>
                  <a:gd name="connsiteX57" fmla="*/ 76056 w 277375"/>
                  <a:gd name="connsiteY57" fmla="*/ 57063 h 269186"/>
                  <a:gd name="connsiteX58" fmla="*/ 83498 w 277375"/>
                  <a:gd name="connsiteY58" fmla="*/ 49620 h 269186"/>
                  <a:gd name="connsiteX59" fmla="*/ 100861 w 277375"/>
                  <a:gd name="connsiteY59" fmla="*/ 21089 h 269186"/>
                  <a:gd name="connsiteX60" fmla="*/ 138068 w 277375"/>
                  <a:gd name="connsiteY60" fmla="*/ 0 h 26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77375" h="269186">
                    <a:moveTo>
                      <a:pt x="138065" y="17447"/>
                    </a:moveTo>
                    <a:cubicBezTo>
                      <a:pt x="129389" y="17447"/>
                      <a:pt x="120713" y="22406"/>
                      <a:pt x="115756" y="29844"/>
                    </a:cubicBezTo>
                    <a:lnTo>
                      <a:pt x="97164" y="59595"/>
                    </a:lnTo>
                    <a:cubicBezTo>
                      <a:pt x="94685" y="63314"/>
                      <a:pt x="90967" y="68272"/>
                      <a:pt x="86009" y="71991"/>
                    </a:cubicBezTo>
                    <a:cubicBezTo>
                      <a:pt x="81051" y="74470"/>
                      <a:pt x="76094" y="76950"/>
                      <a:pt x="71136" y="78189"/>
                    </a:cubicBezTo>
                    <a:lnTo>
                      <a:pt x="37671" y="86867"/>
                    </a:lnTo>
                    <a:cubicBezTo>
                      <a:pt x="27756" y="89346"/>
                      <a:pt x="21559" y="96784"/>
                      <a:pt x="19080" y="105461"/>
                    </a:cubicBezTo>
                    <a:cubicBezTo>
                      <a:pt x="15361" y="114139"/>
                      <a:pt x="17840" y="124056"/>
                      <a:pt x="24037" y="131494"/>
                    </a:cubicBezTo>
                    <a:lnTo>
                      <a:pt x="45108" y="156286"/>
                    </a:lnTo>
                    <a:cubicBezTo>
                      <a:pt x="48826" y="160005"/>
                      <a:pt x="51305" y="164964"/>
                      <a:pt x="53784" y="171162"/>
                    </a:cubicBezTo>
                    <a:cubicBezTo>
                      <a:pt x="56263" y="177360"/>
                      <a:pt x="56263" y="182319"/>
                      <a:pt x="56263" y="188517"/>
                    </a:cubicBezTo>
                    <a:lnTo>
                      <a:pt x="53784" y="221987"/>
                    </a:lnTo>
                    <a:cubicBezTo>
                      <a:pt x="52544" y="231904"/>
                      <a:pt x="56263" y="240582"/>
                      <a:pt x="64939" y="246780"/>
                    </a:cubicBezTo>
                    <a:cubicBezTo>
                      <a:pt x="72375" y="251738"/>
                      <a:pt x="82291" y="252978"/>
                      <a:pt x="90967" y="249259"/>
                    </a:cubicBezTo>
                    <a:lnTo>
                      <a:pt x="121953" y="236863"/>
                    </a:lnTo>
                    <a:cubicBezTo>
                      <a:pt x="131868" y="231904"/>
                      <a:pt x="145502" y="231904"/>
                      <a:pt x="155417" y="236863"/>
                    </a:cubicBezTo>
                    <a:lnTo>
                      <a:pt x="186403" y="249259"/>
                    </a:lnTo>
                    <a:cubicBezTo>
                      <a:pt x="195079" y="252978"/>
                      <a:pt x="204995" y="251738"/>
                      <a:pt x="212431" y="246780"/>
                    </a:cubicBezTo>
                    <a:cubicBezTo>
                      <a:pt x="219868" y="240582"/>
                      <a:pt x="224826" y="231904"/>
                      <a:pt x="223586" y="221987"/>
                    </a:cubicBezTo>
                    <a:lnTo>
                      <a:pt x="221107" y="188517"/>
                    </a:lnTo>
                    <a:cubicBezTo>
                      <a:pt x="221107" y="182319"/>
                      <a:pt x="221107" y="177360"/>
                      <a:pt x="223586" y="171162"/>
                    </a:cubicBezTo>
                    <a:cubicBezTo>
                      <a:pt x="226065" y="164964"/>
                      <a:pt x="228544" y="160005"/>
                      <a:pt x="232262" y="156286"/>
                    </a:cubicBezTo>
                    <a:lnTo>
                      <a:pt x="253333" y="131494"/>
                    </a:lnTo>
                    <a:cubicBezTo>
                      <a:pt x="259530" y="124056"/>
                      <a:pt x="262009" y="114139"/>
                      <a:pt x="258290" y="105461"/>
                    </a:cubicBezTo>
                    <a:cubicBezTo>
                      <a:pt x="255812" y="96784"/>
                      <a:pt x="248375" y="89346"/>
                      <a:pt x="239699" y="86867"/>
                    </a:cubicBezTo>
                    <a:lnTo>
                      <a:pt x="206234" y="78189"/>
                    </a:lnTo>
                    <a:cubicBezTo>
                      <a:pt x="200037" y="76950"/>
                      <a:pt x="196319" y="74470"/>
                      <a:pt x="191361" y="71991"/>
                    </a:cubicBezTo>
                    <a:cubicBezTo>
                      <a:pt x="186403" y="68272"/>
                      <a:pt x="182685" y="63314"/>
                      <a:pt x="180206" y="59595"/>
                    </a:cubicBezTo>
                    <a:lnTo>
                      <a:pt x="161615" y="29844"/>
                    </a:lnTo>
                    <a:cubicBezTo>
                      <a:pt x="156657" y="22406"/>
                      <a:pt x="147981" y="17447"/>
                      <a:pt x="138065" y="17447"/>
                    </a:cubicBezTo>
                    <a:close/>
                    <a:moveTo>
                      <a:pt x="138068" y="0"/>
                    </a:moveTo>
                    <a:cubicBezTo>
                      <a:pt x="154191" y="0"/>
                      <a:pt x="167834" y="7443"/>
                      <a:pt x="176515" y="21089"/>
                    </a:cubicBezTo>
                    <a:lnTo>
                      <a:pt x="193878" y="49620"/>
                    </a:lnTo>
                    <a:cubicBezTo>
                      <a:pt x="196359" y="52101"/>
                      <a:pt x="198839" y="54582"/>
                      <a:pt x="201320" y="57063"/>
                    </a:cubicBezTo>
                    <a:cubicBezTo>
                      <a:pt x="203800" y="59544"/>
                      <a:pt x="207521" y="60784"/>
                      <a:pt x="210001" y="62025"/>
                    </a:cubicBezTo>
                    <a:lnTo>
                      <a:pt x="243488" y="69468"/>
                    </a:lnTo>
                    <a:cubicBezTo>
                      <a:pt x="258371" y="73189"/>
                      <a:pt x="270773" y="85594"/>
                      <a:pt x="275734" y="100480"/>
                    </a:cubicBezTo>
                    <a:cubicBezTo>
                      <a:pt x="279454" y="114125"/>
                      <a:pt x="276974" y="130252"/>
                      <a:pt x="267052" y="141416"/>
                    </a:cubicBezTo>
                    <a:lnTo>
                      <a:pt x="244728" y="167466"/>
                    </a:lnTo>
                    <a:cubicBezTo>
                      <a:pt x="242248" y="169947"/>
                      <a:pt x="241007" y="172428"/>
                      <a:pt x="239767" y="177390"/>
                    </a:cubicBezTo>
                    <a:cubicBezTo>
                      <a:pt x="239767" y="179871"/>
                      <a:pt x="238527" y="183593"/>
                      <a:pt x="239767" y="186074"/>
                    </a:cubicBezTo>
                    <a:lnTo>
                      <a:pt x="241007" y="220807"/>
                    </a:lnTo>
                    <a:cubicBezTo>
                      <a:pt x="242248" y="236934"/>
                      <a:pt x="234806" y="250579"/>
                      <a:pt x="223644" y="260503"/>
                    </a:cubicBezTo>
                    <a:cubicBezTo>
                      <a:pt x="210001" y="269186"/>
                      <a:pt x="193878" y="271667"/>
                      <a:pt x="180236" y="265465"/>
                    </a:cubicBezTo>
                    <a:lnTo>
                      <a:pt x="149230" y="253060"/>
                    </a:lnTo>
                    <a:cubicBezTo>
                      <a:pt x="141789" y="249338"/>
                      <a:pt x="134347" y="249338"/>
                      <a:pt x="128146" y="253060"/>
                    </a:cubicBezTo>
                    <a:lnTo>
                      <a:pt x="97140" y="265465"/>
                    </a:lnTo>
                    <a:cubicBezTo>
                      <a:pt x="92179" y="267946"/>
                      <a:pt x="85978" y="269186"/>
                      <a:pt x="79777" y="269186"/>
                    </a:cubicBezTo>
                    <a:cubicBezTo>
                      <a:pt x="71095" y="269186"/>
                      <a:pt x="62414" y="266705"/>
                      <a:pt x="53732" y="260503"/>
                    </a:cubicBezTo>
                    <a:cubicBezTo>
                      <a:pt x="41330" y="250579"/>
                      <a:pt x="33889" y="236934"/>
                      <a:pt x="36369" y="220807"/>
                    </a:cubicBezTo>
                    <a:lnTo>
                      <a:pt x="37609" y="186074"/>
                    </a:lnTo>
                    <a:cubicBezTo>
                      <a:pt x="37609" y="183593"/>
                      <a:pt x="37609" y="179871"/>
                      <a:pt x="36369" y="177390"/>
                    </a:cubicBezTo>
                    <a:cubicBezTo>
                      <a:pt x="36369" y="172428"/>
                      <a:pt x="33889" y="169947"/>
                      <a:pt x="32648" y="167466"/>
                    </a:cubicBezTo>
                    <a:lnTo>
                      <a:pt x="10324" y="141416"/>
                    </a:lnTo>
                    <a:cubicBezTo>
                      <a:pt x="402" y="130252"/>
                      <a:pt x="-2079" y="114125"/>
                      <a:pt x="1642" y="100480"/>
                    </a:cubicBezTo>
                    <a:cubicBezTo>
                      <a:pt x="6603" y="85594"/>
                      <a:pt x="19006" y="73189"/>
                      <a:pt x="32648" y="69468"/>
                    </a:cubicBezTo>
                    <a:lnTo>
                      <a:pt x="66135" y="62025"/>
                    </a:lnTo>
                    <a:cubicBezTo>
                      <a:pt x="69855" y="60784"/>
                      <a:pt x="72336" y="59544"/>
                      <a:pt x="76056" y="57063"/>
                    </a:cubicBezTo>
                    <a:cubicBezTo>
                      <a:pt x="78537" y="54582"/>
                      <a:pt x="81017" y="52101"/>
                      <a:pt x="83498" y="49620"/>
                    </a:cubicBezTo>
                    <a:lnTo>
                      <a:pt x="100861" y="21089"/>
                    </a:lnTo>
                    <a:cubicBezTo>
                      <a:pt x="108302" y="7443"/>
                      <a:pt x="123185" y="0"/>
                      <a:pt x="1380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811D4DB0-586F-F543-8291-CE546EB4E768}"/>
                  </a:ext>
                </a:extLst>
              </p:cNvPr>
              <p:cNvSpPr/>
              <p:nvPr/>
            </p:nvSpPr>
            <p:spPr>
              <a:xfrm>
                <a:off x="5402601" y="7138402"/>
                <a:ext cx="277375" cy="268910"/>
              </a:xfrm>
              <a:custGeom>
                <a:avLst/>
                <a:gdLst>
                  <a:gd name="connsiteX0" fmla="*/ 138065 w 277375"/>
                  <a:gd name="connsiteY0" fmla="*/ 17447 h 268910"/>
                  <a:gd name="connsiteX1" fmla="*/ 115756 w 277375"/>
                  <a:gd name="connsiteY1" fmla="*/ 31083 h 268910"/>
                  <a:gd name="connsiteX2" fmla="*/ 97164 w 277375"/>
                  <a:gd name="connsiteY2" fmla="*/ 58355 h 268910"/>
                  <a:gd name="connsiteX3" fmla="*/ 86009 w 277375"/>
                  <a:gd name="connsiteY3" fmla="*/ 71991 h 268910"/>
                  <a:gd name="connsiteX4" fmla="*/ 71136 w 277375"/>
                  <a:gd name="connsiteY4" fmla="*/ 78189 h 268910"/>
                  <a:gd name="connsiteX5" fmla="*/ 37671 w 277375"/>
                  <a:gd name="connsiteY5" fmla="*/ 86867 h 268910"/>
                  <a:gd name="connsiteX6" fmla="*/ 19080 w 277375"/>
                  <a:gd name="connsiteY6" fmla="*/ 104222 h 268910"/>
                  <a:gd name="connsiteX7" fmla="*/ 24037 w 277375"/>
                  <a:gd name="connsiteY7" fmla="*/ 130254 h 268910"/>
                  <a:gd name="connsiteX8" fmla="*/ 45108 w 277375"/>
                  <a:gd name="connsiteY8" fmla="*/ 156286 h 268910"/>
                  <a:gd name="connsiteX9" fmla="*/ 53784 w 277375"/>
                  <a:gd name="connsiteY9" fmla="*/ 171162 h 268910"/>
                  <a:gd name="connsiteX10" fmla="*/ 56263 w 277375"/>
                  <a:gd name="connsiteY10" fmla="*/ 188517 h 268910"/>
                  <a:gd name="connsiteX11" fmla="*/ 53784 w 277375"/>
                  <a:gd name="connsiteY11" fmla="*/ 221987 h 268910"/>
                  <a:gd name="connsiteX12" fmla="*/ 64939 w 277375"/>
                  <a:gd name="connsiteY12" fmla="*/ 245540 h 268910"/>
                  <a:gd name="connsiteX13" fmla="*/ 90967 w 277375"/>
                  <a:gd name="connsiteY13" fmla="*/ 249259 h 268910"/>
                  <a:gd name="connsiteX14" fmla="*/ 121953 w 277375"/>
                  <a:gd name="connsiteY14" fmla="*/ 236863 h 268910"/>
                  <a:gd name="connsiteX15" fmla="*/ 138065 w 277375"/>
                  <a:gd name="connsiteY15" fmla="*/ 233144 h 268910"/>
                  <a:gd name="connsiteX16" fmla="*/ 155417 w 277375"/>
                  <a:gd name="connsiteY16" fmla="*/ 236863 h 268910"/>
                  <a:gd name="connsiteX17" fmla="*/ 186403 w 277375"/>
                  <a:gd name="connsiteY17" fmla="*/ 249259 h 268910"/>
                  <a:gd name="connsiteX18" fmla="*/ 212431 w 277375"/>
                  <a:gd name="connsiteY18" fmla="*/ 245540 h 268910"/>
                  <a:gd name="connsiteX19" fmla="*/ 223586 w 277375"/>
                  <a:gd name="connsiteY19" fmla="*/ 221987 h 268910"/>
                  <a:gd name="connsiteX20" fmla="*/ 221107 w 277375"/>
                  <a:gd name="connsiteY20" fmla="*/ 188517 h 268910"/>
                  <a:gd name="connsiteX21" fmla="*/ 223586 w 277375"/>
                  <a:gd name="connsiteY21" fmla="*/ 171162 h 268910"/>
                  <a:gd name="connsiteX22" fmla="*/ 232262 w 277375"/>
                  <a:gd name="connsiteY22" fmla="*/ 156286 h 268910"/>
                  <a:gd name="connsiteX23" fmla="*/ 253333 w 277375"/>
                  <a:gd name="connsiteY23" fmla="*/ 130254 h 268910"/>
                  <a:gd name="connsiteX24" fmla="*/ 258290 w 277375"/>
                  <a:gd name="connsiteY24" fmla="*/ 104222 h 268910"/>
                  <a:gd name="connsiteX25" fmla="*/ 239699 w 277375"/>
                  <a:gd name="connsiteY25" fmla="*/ 86867 h 268910"/>
                  <a:gd name="connsiteX26" fmla="*/ 206234 w 277375"/>
                  <a:gd name="connsiteY26" fmla="*/ 78189 h 268910"/>
                  <a:gd name="connsiteX27" fmla="*/ 191361 w 277375"/>
                  <a:gd name="connsiteY27" fmla="*/ 71991 h 268910"/>
                  <a:gd name="connsiteX28" fmla="*/ 180206 w 277375"/>
                  <a:gd name="connsiteY28" fmla="*/ 58355 h 268910"/>
                  <a:gd name="connsiteX29" fmla="*/ 161615 w 277375"/>
                  <a:gd name="connsiteY29" fmla="*/ 31083 h 268910"/>
                  <a:gd name="connsiteX30" fmla="*/ 138065 w 277375"/>
                  <a:gd name="connsiteY30" fmla="*/ 17447 h 268910"/>
                  <a:gd name="connsiteX31" fmla="*/ 138068 w 277375"/>
                  <a:gd name="connsiteY31" fmla="*/ 0 h 268910"/>
                  <a:gd name="connsiteX32" fmla="*/ 176515 w 277375"/>
                  <a:gd name="connsiteY32" fmla="*/ 21089 h 268910"/>
                  <a:gd name="connsiteX33" fmla="*/ 193878 w 277375"/>
                  <a:gd name="connsiteY33" fmla="*/ 49620 h 268910"/>
                  <a:gd name="connsiteX34" fmla="*/ 201320 w 277375"/>
                  <a:gd name="connsiteY34" fmla="*/ 57063 h 268910"/>
                  <a:gd name="connsiteX35" fmla="*/ 210001 w 277375"/>
                  <a:gd name="connsiteY35" fmla="*/ 62025 h 268910"/>
                  <a:gd name="connsiteX36" fmla="*/ 243488 w 277375"/>
                  <a:gd name="connsiteY36" fmla="*/ 69468 h 268910"/>
                  <a:gd name="connsiteX37" fmla="*/ 275734 w 277375"/>
                  <a:gd name="connsiteY37" fmla="*/ 99239 h 268910"/>
                  <a:gd name="connsiteX38" fmla="*/ 267052 w 277375"/>
                  <a:gd name="connsiteY38" fmla="*/ 141416 h 268910"/>
                  <a:gd name="connsiteX39" fmla="*/ 244728 w 277375"/>
                  <a:gd name="connsiteY39" fmla="*/ 167466 h 268910"/>
                  <a:gd name="connsiteX40" fmla="*/ 239767 w 277375"/>
                  <a:gd name="connsiteY40" fmla="*/ 177390 h 268910"/>
                  <a:gd name="connsiteX41" fmla="*/ 239767 w 277375"/>
                  <a:gd name="connsiteY41" fmla="*/ 187314 h 268910"/>
                  <a:gd name="connsiteX42" fmla="*/ 241007 w 277375"/>
                  <a:gd name="connsiteY42" fmla="*/ 220807 h 268910"/>
                  <a:gd name="connsiteX43" fmla="*/ 223644 w 277375"/>
                  <a:gd name="connsiteY43" fmla="*/ 260503 h 268910"/>
                  <a:gd name="connsiteX44" fmla="*/ 180236 w 277375"/>
                  <a:gd name="connsiteY44" fmla="*/ 265465 h 268910"/>
                  <a:gd name="connsiteX45" fmla="*/ 149230 w 277375"/>
                  <a:gd name="connsiteY45" fmla="*/ 253060 h 268910"/>
                  <a:gd name="connsiteX46" fmla="*/ 128146 w 277375"/>
                  <a:gd name="connsiteY46" fmla="*/ 253060 h 268910"/>
                  <a:gd name="connsiteX47" fmla="*/ 97140 w 277375"/>
                  <a:gd name="connsiteY47" fmla="*/ 265465 h 268910"/>
                  <a:gd name="connsiteX48" fmla="*/ 79777 w 277375"/>
                  <a:gd name="connsiteY48" fmla="*/ 267946 h 268910"/>
                  <a:gd name="connsiteX49" fmla="*/ 53732 w 277375"/>
                  <a:gd name="connsiteY49" fmla="*/ 260503 h 268910"/>
                  <a:gd name="connsiteX50" fmla="*/ 36369 w 277375"/>
                  <a:gd name="connsiteY50" fmla="*/ 220807 h 268910"/>
                  <a:gd name="connsiteX51" fmla="*/ 37609 w 277375"/>
                  <a:gd name="connsiteY51" fmla="*/ 187314 h 268910"/>
                  <a:gd name="connsiteX52" fmla="*/ 36369 w 277375"/>
                  <a:gd name="connsiteY52" fmla="*/ 177390 h 268910"/>
                  <a:gd name="connsiteX53" fmla="*/ 32648 w 277375"/>
                  <a:gd name="connsiteY53" fmla="*/ 167466 h 268910"/>
                  <a:gd name="connsiteX54" fmla="*/ 10324 w 277375"/>
                  <a:gd name="connsiteY54" fmla="*/ 141416 h 268910"/>
                  <a:gd name="connsiteX55" fmla="*/ 1642 w 277375"/>
                  <a:gd name="connsiteY55" fmla="*/ 99239 h 268910"/>
                  <a:gd name="connsiteX56" fmla="*/ 32648 w 277375"/>
                  <a:gd name="connsiteY56" fmla="*/ 69468 h 268910"/>
                  <a:gd name="connsiteX57" fmla="*/ 66135 w 277375"/>
                  <a:gd name="connsiteY57" fmla="*/ 62025 h 268910"/>
                  <a:gd name="connsiteX58" fmla="*/ 76056 w 277375"/>
                  <a:gd name="connsiteY58" fmla="*/ 57063 h 268910"/>
                  <a:gd name="connsiteX59" fmla="*/ 83498 w 277375"/>
                  <a:gd name="connsiteY59" fmla="*/ 49620 h 268910"/>
                  <a:gd name="connsiteX60" fmla="*/ 100861 w 277375"/>
                  <a:gd name="connsiteY60" fmla="*/ 21089 h 268910"/>
                  <a:gd name="connsiteX61" fmla="*/ 138068 w 277375"/>
                  <a:gd name="connsiteY61" fmla="*/ 0 h 26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77375" h="268910">
                    <a:moveTo>
                      <a:pt x="138065" y="17447"/>
                    </a:moveTo>
                    <a:cubicBezTo>
                      <a:pt x="129389" y="17447"/>
                      <a:pt x="120713" y="22406"/>
                      <a:pt x="115756" y="31083"/>
                    </a:cubicBezTo>
                    <a:lnTo>
                      <a:pt x="97164" y="58355"/>
                    </a:lnTo>
                    <a:cubicBezTo>
                      <a:pt x="94685" y="64553"/>
                      <a:pt x="90967" y="67033"/>
                      <a:pt x="86009" y="71991"/>
                    </a:cubicBezTo>
                    <a:cubicBezTo>
                      <a:pt x="81051" y="74470"/>
                      <a:pt x="76094" y="76950"/>
                      <a:pt x="71136" y="78189"/>
                    </a:cubicBezTo>
                    <a:lnTo>
                      <a:pt x="37671" y="86867"/>
                    </a:lnTo>
                    <a:cubicBezTo>
                      <a:pt x="27756" y="89346"/>
                      <a:pt x="21559" y="95544"/>
                      <a:pt x="19080" y="104222"/>
                    </a:cubicBezTo>
                    <a:cubicBezTo>
                      <a:pt x="15361" y="114139"/>
                      <a:pt x="17840" y="124056"/>
                      <a:pt x="24037" y="130254"/>
                    </a:cubicBezTo>
                    <a:lnTo>
                      <a:pt x="45108" y="156286"/>
                    </a:lnTo>
                    <a:cubicBezTo>
                      <a:pt x="48826" y="160005"/>
                      <a:pt x="51305" y="166203"/>
                      <a:pt x="53784" y="171162"/>
                    </a:cubicBezTo>
                    <a:cubicBezTo>
                      <a:pt x="56263" y="177360"/>
                      <a:pt x="56263" y="182319"/>
                      <a:pt x="56263" y="188517"/>
                    </a:cubicBezTo>
                    <a:lnTo>
                      <a:pt x="53784" y="221987"/>
                    </a:lnTo>
                    <a:cubicBezTo>
                      <a:pt x="52544" y="231904"/>
                      <a:pt x="56263" y="240582"/>
                      <a:pt x="64939" y="245540"/>
                    </a:cubicBezTo>
                    <a:cubicBezTo>
                      <a:pt x="72375" y="251738"/>
                      <a:pt x="82291" y="252978"/>
                      <a:pt x="90967" y="249259"/>
                    </a:cubicBezTo>
                    <a:lnTo>
                      <a:pt x="121953" y="236863"/>
                    </a:lnTo>
                    <a:cubicBezTo>
                      <a:pt x="126910" y="234383"/>
                      <a:pt x="133108" y="233144"/>
                      <a:pt x="138065" y="233144"/>
                    </a:cubicBezTo>
                    <a:cubicBezTo>
                      <a:pt x="144262" y="233144"/>
                      <a:pt x="150460" y="234383"/>
                      <a:pt x="155417" y="236863"/>
                    </a:cubicBezTo>
                    <a:lnTo>
                      <a:pt x="186403" y="249259"/>
                    </a:lnTo>
                    <a:cubicBezTo>
                      <a:pt x="195079" y="252978"/>
                      <a:pt x="204995" y="251738"/>
                      <a:pt x="212431" y="245540"/>
                    </a:cubicBezTo>
                    <a:cubicBezTo>
                      <a:pt x="219868" y="240582"/>
                      <a:pt x="224826" y="231904"/>
                      <a:pt x="223586" y="221987"/>
                    </a:cubicBezTo>
                    <a:lnTo>
                      <a:pt x="221107" y="188517"/>
                    </a:lnTo>
                    <a:cubicBezTo>
                      <a:pt x="221107" y="182319"/>
                      <a:pt x="221107" y="177360"/>
                      <a:pt x="223586" y="171162"/>
                    </a:cubicBezTo>
                    <a:cubicBezTo>
                      <a:pt x="226065" y="166203"/>
                      <a:pt x="228544" y="160005"/>
                      <a:pt x="232262" y="156286"/>
                    </a:cubicBezTo>
                    <a:lnTo>
                      <a:pt x="253333" y="130254"/>
                    </a:lnTo>
                    <a:cubicBezTo>
                      <a:pt x="259530" y="124056"/>
                      <a:pt x="262009" y="114139"/>
                      <a:pt x="258290" y="104222"/>
                    </a:cubicBezTo>
                    <a:cubicBezTo>
                      <a:pt x="255812" y="95544"/>
                      <a:pt x="248375" y="89346"/>
                      <a:pt x="239699" y="86867"/>
                    </a:cubicBezTo>
                    <a:lnTo>
                      <a:pt x="206234" y="78189"/>
                    </a:lnTo>
                    <a:cubicBezTo>
                      <a:pt x="200037" y="76950"/>
                      <a:pt x="196319" y="74470"/>
                      <a:pt x="191361" y="71991"/>
                    </a:cubicBezTo>
                    <a:cubicBezTo>
                      <a:pt x="186403" y="67033"/>
                      <a:pt x="182685" y="64553"/>
                      <a:pt x="180206" y="58355"/>
                    </a:cubicBezTo>
                    <a:lnTo>
                      <a:pt x="161615" y="31083"/>
                    </a:lnTo>
                    <a:cubicBezTo>
                      <a:pt x="156657" y="22406"/>
                      <a:pt x="147981" y="17447"/>
                      <a:pt x="138065" y="17447"/>
                    </a:cubicBezTo>
                    <a:close/>
                    <a:moveTo>
                      <a:pt x="138068" y="0"/>
                    </a:moveTo>
                    <a:cubicBezTo>
                      <a:pt x="154191" y="0"/>
                      <a:pt x="167834" y="7443"/>
                      <a:pt x="176515" y="21089"/>
                    </a:cubicBezTo>
                    <a:lnTo>
                      <a:pt x="193878" y="49620"/>
                    </a:lnTo>
                    <a:cubicBezTo>
                      <a:pt x="196359" y="52101"/>
                      <a:pt x="198839" y="54582"/>
                      <a:pt x="201320" y="57063"/>
                    </a:cubicBezTo>
                    <a:cubicBezTo>
                      <a:pt x="203800" y="59544"/>
                      <a:pt x="207521" y="60784"/>
                      <a:pt x="210001" y="62025"/>
                    </a:cubicBezTo>
                    <a:lnTo>
                      <a:pt x="243488" y="69468"/>
                    </a:lnTo>
                    <a:cubicBezTo>
                      <a:pt x="258371" y="73189"/>
                      <a:pt x="270773" y="85594"/>
                      <a:pt x="275734" y="99239"/>
                    </a:cubicBezTo>
                    <a:cubicBezTo>
                      <a:pt x="279454" y="115366"/>
                      <a:pt x="276974" y="130252"/>
                      <a:pt x="267052" y="141416"/>
                    </a:cubicBezTo>
                    <a:lnTo>
                      <a:pt x="244728" y="167466"/>
                    </a:lnTo>
                    <a:cubicBezTo>
                      <a:pt x="242248" y="169947"/>
                      <a:pt x="241007" y="173669"/>
                      <a:pt x="239767" y="177390"/>
                    </a:cubicBezTo>
                    <a:cubicBezTo>
                      <a:pt x="239767" y="179871"/>
                      <a:pt x="238527" y="183593"/>
                      <a:pt x="239767" y="187314"/>
                    </a:cubicBezTo>
                    <a:lnTo>
                      <a:pt x="241007" y="220807"/>
                    </a:lnTo>
                    <a:cubicBezTo>
                      <a:pt x="242248" y="236934"/>
                      <a:pt x="234806" y="251819"/>
                      <a:pt x="223644" y="260503"/>
                    </a:cubicBezTo>
                    <a:cubicBezTo>
                      <a:pt x="210001" y="269186"/>
                      <a:pt x="193878" y="271667"/>
                      <a:pt x="180236" y="265465"/>
                    </a:cubicBezTo>
                    <a:lnTo>
                      <a:pt x="149230" y="253060"/>
                    </a:lnTo>
                    <a:cubicBezTo>
                      <a:pt x="141789" y="249338"/>
                      <a:pt x="134347" y="249338"/>
                      <a:pt x="128146" y="253060"/>
                    </a:cubicBezTo>
                    <a:lnTo>
                      <a:pt x="97140" y="265465"/>
                    </a:lnTo>
                    <a:cubicBezTo>
                      <a:pt x="92179" y="267946"/>
                      <a:pt x="85978" y="267946"/>
                      <a:pt x="79777" y="267946"/>
                    </a:cubicBezTo>
                    <a:cubicBezTo>
                      <a:pt x="71095" y="267946"/>
                      <a:pt x="62414" y="265465"/>
                      <a:pt x="53732" y="260503"/>
                    </a:cubicBezTo>
                    <a:cubicBezTo>
                      <a:pt x="41330" y="251819"/>
                      <a:pt x="33889" y="236934"/>
                      <a:pt x="36369" y="220807"/>
                    </a:cubicBezTo>
                    <a:lnTo>
                      <a:pt x="37609" y="187314"/>
                    </a:lnTo>
                    <a:cubicBezTo>
                      <a:pt x="37609" y="183593"/>
                      <a:pt x="37609" y="179871"/>
                      <a:pt x="36369" y="177390"/>
                    </a:cubicBezTo>
                    <a:cubicBezTo>
                      <a:pt x="36369" y="173669"/>
                      <a:pt x="33889" y="169947"/>
                      <a:pt x="32648" y="167466"/>
                    </a:cubicBezTo>
                    <a:lnTo>
                      <a:pt x="10324" y="141416"/>
                    </a:lnTo>
                    <a:cubicBezTo>
                      <a:pt x="402" y="130252"/>
                      <a:pt x="-2079" y="115366"/>
                      <a:pt x="1642" y="99239"/>
                    </a:cubicBezTo>
                    <a:cubicBezTo>
                      <a:pt x="6603" y="85594"/>
                      <a:pt x="19006" y="73189"/>
                      <a:pt x="32648" y="69468"/>
                    </a:cubicBezTo>
                    <a:lnTo>
                      <a:pt x="66135" y="62025"/>
                    </a:lnTo>
                    <a:cubicBezTo>
                      <a:pt x="69855" y="60784"/>
                      <a:pt x="72336" y="59544"/>
                      <a:pt x="76056" y="57063"/>
                    </a:cubicBezTo>
                    <a:cubicBezTo>
                      <a:pt x="78537" y="54582"/>
                      <a:pt x="81017" y="52101"/>
                      <a:pt x="83498" y="49620"/>
                    </a:cubicBezTo>
                    <a:lnTo>
                      <a:pt x="100861" y="21089"/>
                    </a:lnTo>
                    <a:cubicBezTo>
                      <a:pt x="108302" y="7443"/>
                      <a:pt x="123185" y="0"/>
                      <a:pt x="1380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31383658-1B0F-D240-A5A7-ED5B8C99470D}"/>
                  </a:ext>
                </a:extLst>
              </p:cNvPr>
              <p:cNvSpPr/>
              <p:nvPr/>
            </p:nvSpPr>
            <p:spPr>
              <a:xfrm>
                <a:off x="5264716" y="6902864"/>
                <a:ext cx="555623" cy="2082449"/>
              </a:xfrm>
              <a:custGeom>
                <a:avLst/>
                <a:gdLst>
                  <a:gd name="connsiteX0" fmla="*/ 212567 w 555623"/>
                  <a:gd name="connsiteY0" fmla="*/ 17447 h 2082449"/>
                  <a:gd name="connsiteX1" fmla="*/ 74614 w 555623"/>
                  <a:gd name="connsiteY1" fmla="*/ 74739 h 2082449"/>
                  <a:gd name="connsiteX2" fmla="*/ 17444 w 555623"/>
                  <a:gd name="connsiteY2" fmla="*/ 212986 h 2082449"/>
                  <a:gd name="connsiteX3" fmla="*/ 17444 w 555623"/>
                  <a:gd name="connsiteY3" fmla="*/ 1868217 h 2082449"/>
                  <a:gd name="connsiteX4" fmla="*/ 74614 w 555623"/>
                  <a:gd name="connsiteY4" fmla="*/ 2006464 h 2082449"/>
                  <a:gd name="connsiteX5" fmla="*/ 212567 w 555623"/>
                  <a:gd name="connsiteY5" fmla="*/ 2063756 h 2082449"/>
                  <a:gd name="connsiteX6" fmla="*/ 341820 w 555623"/>
                  <a:gd name="connsiteY6" fmla="*/ 2063756 h 2082449"/>
                  <a:gd name="connsiteX7" fmla="*/ 479773 w 555623"/>
                  <a:gd name="connsiteY7" fmla="*/ 2006464 h 2082449"/>
                  <a:gd name="connsiteX8" fmla="*/ 538185 w 555623"/>
                  <a:gd name="connsiteY8" fmla="*/ 1868217 h 2082449"/>
                  <a:gd name="connsiteX9" fmla="*/ 538185 w 555623"/>
                  <a:gd name="connsiteY9" fmla="*/ 212986 h 2082449"/>
                  <a:gd name="connsiteX10" fmla="*/ 479773 w 555623"/>
                  <a:gd name="connsiteY10" fmla="*/ 74739 h 2082449"/>
                  <a:gd name="connsiteX11" fmla="*/ 341820 w 555623"/>
                  <a:gd name="connsiteY11" fmla="*/ 17447 h 2082449"/>
                  <a:gd name="connsiteX12" fmla="*/ 212554 w 555623"/>
                  <a:gd name="connsiteY12" fmla="*/ 0 h 2082449"/>
                  <a:gd name="connsiteX13" fmla="*/ 341826 w 555623"/>
                  <a:gd name="connsiteY13" fmla="*/ 0 h 2082449"/>
                  <a:gd name="connsiteX14" fmla="*/ 492230 w 555623"/>
                  <a:gd name="connsiteY14" fmla="*/ 62274 h 2082449"/>
                  <a:gd name="connsiteX15" fmla="*/ 555623 w 555623"/>
                  <a:gd name="connsiteY15" fmla="*/ 212978 h 2082449"/>
                  <a:gd name="connsiteX16" fmla="*/ 555623 w 555623"/>
                  <a:gd name="connsiteY16" fmla="*/ 1868226 h 2082449"/>
                  <a:gd name="connsiteX17" fmla="*/ 492230 w 555623"/>
                  <a:gd name="connsiteY17" fmla="*/ 2018929 h 2082449"/>
                  <a:gd name="connsiteX18" fmla="*/ 341826 w 555623"/>
                  <a:gd name="connsiteY18" fmla="*/ 2082449 h 2082449"/>
                  <a:gd name="connsiteX19" fmla="*/ 212554 w 555623"/>
                  <a:gd name="connsiteY19" fmla="*/ 2082449 h 2082449"/>
                  <a:gd name="connsiteX20" fmla="*/ 62150 w 555623"/>
                  <a:gd name="connsiteY20" fmla="*/ 2018929 h 2082449"/>
                  <a:gd name="connsiteX21" fmla="*/ 0 w 555623"/>
                  <a:gd name="connsiteY21" fmla="*/ 1868226 h 2082449"/>
                  <a:gd name="connsiteX22" fmla="*/ 0 w 555623"/>
                  <a:gd name="connsiteY22" fmla="*/ 212978 h 2082449"/>
                  <a:gd name="connsiteX23" fmla="*/ 62150 w 555623"/>
                  <a:gd name="connsiteY23" fmla="*/ 62274 h 2082449"/>
                  <a:gd name="connsiteX24" fmla="*/ 212554 w 555623"/>
                  <a:gd name="connsiteY24" fmla="*/ 0 h 2082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5623" h="2082449">
                    <a:moveTo>
                      <a:pt x="212567" y="17447"/>
                    </a:moveTo>
                    <a:cubicBezTo>
                      <a:pt x="160368" y="17447"/>
                      <a:pt x="111898" y="38620"/>
                      <a:pt x="74614" y="74739"/>
                    </a:cubicBezTo>
                    <a:cubicBezTo>
                      <a:pt x="38572" y="112103"/>
                      <a:pt x="17444" y="160676"/>
                      <a:pt x="17444" y="212986"/>
                    </a:cubicBezTo>
                    <a:lnTo>
                      <a:pt x="17444" y="1868217"/>
                    </a:lnTo>
                    <a:cubicBezTo>
                      <a:pt x="17444" y="1920527"/>
                      <a:pt x="38572" y="1970346"/>
                      <a:pt x="74614" y="2006464"/>
                    </a:cubicBezTo>
                    <a:cubicBezTo>
                      <a:pt x="111898" y="2043828"/>
                      <a:pt x="160368" y="2063756"/>
                      <a:pt x="212567" y="2063756"/>
                    </a:cubicBezTo>
                    <a:lnTo>
                      <a:pt x="341820" y="2063756"/>
                    </a:lnTo>
                    <a:cubicBezTo>
                      <a:pt x="394018" y="2063756"/>
                      <a:pt x="443731" y="2043828"/>
                      <a:pt x="479773" y="2006464"/>
                    </a:cubicBezTo>
                    <a:cubicBezTo>
                      <a:pt x="517057" y="1970346"/>
                      <a:pt x="538185" y="1920527"/>
                      <a:pt x="538185" y="1868217"/>
                    </a:cubicBezTo>
                    <a:lnTo>
                      <a:pt x="538185" y="212986"/>
                    </a:lnTo>
                    <a:cubicBezTo>
                      <a:pt x="538185" y="160676"/>
                      <a:pt x="517057" y="112103"/>
                      <a:pt x="479773" y="74739"/>
                    </a:cubicBezTo>
                    <a:cubicBezTo>
                      <a:pt x="443731" y="38620"/>
                      <a:pt x="394018" y="17447"/>
                      <a:pt x="341820" y="17447"/>
                    </a:cubicBezTo>
                    <a:close/>
                    <a:moveTo>
                      <a:pt x="212554" y="0"/>
                    </a:moveTo>
                    <a:lnTo>
                      <a:pt x="341826" y="0"/>
                    </a:lnTo>
                    <a:cubicBezTo>
                      <a:pt x="399005" y="0"/>
                      <a:pt x="452454" y="22419"/>
                      <a:pt x="492230" y="62274"/>
                    </a:cubicBezTo>
                    <a:cubicBezTo>
                      <a:pt x="533249" y="103375"/>
                      <a:pt x="555623" y="156931"/>
                      <a:pt x="555623" y="212978"/>
                    </a:cubicBezTo>
                    <a:lnTo>
                      <a:pt x="555623" y="1868226"/>
                    </a:lnTo>
                    <a:cubicBezTo>
                      <a:pt x="555623" y="1925518"/>
                      <a:pt x="533249" y="1979074"/>
                      <a:pt x="492230" y="2018929"/>
                    </a:cubicBezTo>
                    <a:cubicBezTo>
                      <a:pt x="452454" y="2058785"/>
                      <a:pt x="399005" y="2082449"/>
                      <a:pt x="341826" y="2082449"/>
                    </a:cubicBezTo>
                    <a:lnTo>
                      <a:pt x="212554" y="2082449"/>
                    </a:lnTo>
                    <a:cubicBezTo>
                      <a:pt x="156619" y="2082449"/>
                      <a:pt x="103170" y="2058785"/>
                      <a:pt x="62150" y="2018929"/>
                    </a:cubicBezTo>
                    <a:cubicBezTo>
                      <a:pt x="22374" y="1979074"/>
                      <a:pt x="0" y="1925518"/>
                      <a:pt x="0" y="1868226"/>
                    </a:cubicBezTo>
                    <a:lnTo>
                      <a:pt x="0" y="212978"/>
                    </a:lnTo>
                    <a:cubicBezTo>
                      <a:pt x="0" y="156931"/>
                      <a:pt x="22374" y="103375"/>
                      <a:pt x="62150" y="62274"/>
                    </a:cubicBezTo>
                    <a:cubicBezTo>
                      <a:pt x="103170" y="22419"/>
                      <a:pt x="156619" y="0"/>
                      <a:pt x="212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B3518FE6-E20F-3A49-B537-51BFF5CA94F8}"/>
                  </a:ext>
                </a:extLst>
              </p:cNvPr>
              <p:cNvSpPr/>
              <p:nvPr/>
            </p:nvSpPr>
            <p:spPr>
              <a:xfrm>
                <a:off x="9491687" y="7263025"/>
                <a:ext cx="797307" cy="6654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535">
                    <a:moveTo>
                      <a:pt x="641" y="422"/>
                    </a:moveTo>
                    <a:lnTo>
                      <a:pt x="641" y="61"/>
                    </a:lnTo>
                    <a:cubicBezTo>
                      <a:pt x="641" y="45"/>
                      <a:pt x="635" y="29"/>
                      <a:pt x="624" y="18"/>
                    </a:cubicBezTo>
                    <a:cubicBezTo>
                      <a:pt x="613" y="7"/>
                      <a:pt x="598" y="0"/>
                      <a:pt x="581" y="0"/>
                    </a:cubicBezTo>
                    <a:lnTo>
                      <a:pt x="321" y="0"/>
                    </a:lnTo>
                    <a:lnTo>
                      <a:pt x="61" y="0"/>
                    </a:lnTo>
                    <a:cubicBezTo>
                      <a:pt x="44" y="0"/>
                      <a:pt x="29" y="7"/>
                      <a:pt x="18" y="18"/>
                    </a:cubicBezTo>
                    <a:cubicBezTo>
                      <a:pt x="7" y="29"/>
                      <a:pt x="0" y="45"/>
                      <a:pt x="0" y="61"/>
                    </a:cubicBezTo>
                    <a:lnTo>
                      <a:pt x="0" y="422"/>
                    </a:lnTo>
                    <a:lnTo>
                      <a:pt x="0" y="535"/>
                    </a:lnTo>
                    <a:lnTo>
                      <a:pt x="641" y="53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9A48DDF3-3A36-A943-81B1-D9E2C0F7E683}"/>
                  </a:ext>
                </a:extLst>
              </p:cNvPr>
              <p:cNvSpPr/>
              <p:nvPr/>
            </p:nvSpPr>
            <p:spPr>
              <a:xfrm>
                <a:off x="9482970" y="7254297"/>
                <a:ext cx="815994" cy="681687"/>
              </a:xfrm>
              <a:custGeom>
                <a:avLst/>
                <a:gdLst>
                  <a:gd name="connsiteX0" fmla="*/ 84604 w 815994"/>
                  <a:gd name="connsiteY0" fmla="*/ 17451 h 681687"/>
                  <a:gd name="connsiteX1" fmla="*/ 37339 w 815994"/>
                  <a:gd name="connsiteY1" fmla="*/ 37353 h 681687"/>
                  <a:gd name="connsiteX2" fmla="*/ 17438 w 815994"/>
                  <a:gd name="connsiteY2" fmla="*/ 84618 h 681687"/>
                  <a:gd name="connsiteX3" fmla="*/ 17438 w 815994"/>
                  <a:gd name="connsiteY3" fmla="*/ 665490 h 681687"/>
                  <a:gd name="connsiteX4" fmla="*/ 798549 w 815994"/>
                  <a:gd name="connsiteY4" fmla="*/ 665490 h 681687"/>
                  <a:gd name="connsiteX5" fmla="*/ 798549 w 815994"/>
                  <a:gd name="connsiteY5" fmla="*/ 84618 h 681687"/>
                  <a:gd name="connsiteX6" fmla="*/ 778648 w 815994"/>
                  <a:gd name="connsiteY6" fmla="*/ 37353 h 681687"/>
                  <a:gd name="connsiteX7" fmla="*/ 731383 w 815994"/>
                  <a:gd name="connsiteY7" fmla="*/ 17451 h 681687"/>
                  <a:gd name="connsiteX8" fmla="*/ 84585 w 815994"/>
                  <a:gd name="connsiteY8" fmla="*/ 0 h 681687"/>
                  <a:gd name="connsiteX9" fmla="*/ 731409 w 815994"/>
                  <a:gd name="connsiteY9" fmla="*/ 0 h 681687"/>
                  <a:gd name="connsiteX10" fmla="*/ 791116 w 815994"/>
                  <a:gd name="connsiteY10" fmla="*/ 24879 h 681687"/>
                  <a:gd name="connsiteX11" fmla="*/ 815994 w 815994"/>
                  <a:gd name="connsiteY11" fmla="*/ 84589 h 681687"/>
                  <a:gd name="connsiteX12" fmla="*/ 815994 w 815994"/>
                  <a:gd name="connsiteY12" fmla="*/ 681687 h 681687"/>
                  <a:gd name="connsiteX13" fmla="*/ 0 w 815994"/>
                  <a:gd name="connsiteY13" fmla="*/ 681687 h 681687"/>
                  <a:gd name="connsiteX14" fmla="*/ 0 w 815994"/>
                  <a:gd name="connsiteY14" fmla="*/ 84589 h 681687"/>
                  <a:gd name="connsiteX15" fmla="*/ 24878 w 815994"/>
                  <a:gd name="connsiteY15" fmla="*/ 24879 h 681687"/>
                  <a:gd name="connsiteX16" fmla="*/ 84585 w 815994"/>
                  <a:gd name="connsiteY16" fmla="*/ 0 h 681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5994" h="681687">
                    <a:moveTo>
                      <a:pt x="84604" y="17451"/>
                    </a:moveTo>
                    <a:cubicBezTo>
                      <a:pt x="67190" y="17451"/>
                      <a:pt x="49777" y="24914"/>
                      <a:pt x="37339" y="37353"/>
                    </a:cubicBezTo>
                    <a:cubicBezTo>
                      <a:pt x="24901" y="51035"/>
                      <a:pt x="17438" y="67205"/>
                      <a:pt x="17438" y="84618"/>
                    </a:cubicBezTo>
                    <a:lnTo>
                      <a:pt x="17438" y="665490"/>
                    </a:lnTo>
                    <a:lnTo>
                      <a:pt x="798549" y="665490"/>
                    </a:lnTo>
                    <a:lnTo>
                      <a:pt x="798549" y="84618"/>
                    </a:lnTo>
                    <a:cubicBezTo>
                      <a:pt x="798549" y="67205"/>
                      <a:pt x="791086" y="51035"/>
                      <a:pt x="778648" y="37353"/>
                    </a:cubicBezTo>
                    <a:cubicBezTo>
                      <a:pt x="766210" y="24914"/>
                      <a:pt x="748797" y="17451"/>
                      <a:pt x="731383" y="17451"/>
                    </a:cubicBezTo>
                    <a:close/>
                    <a:moveTo>
                      <a:pt x="84585" y="0"/>
                    </a:moveTo>
                    <a:lnTo>
                      <a:pt x="731409" y="0"/>
                    </a:lnTo>
                    <a:cubicBezTo>
                      <a:pt x="753799" y="0"/>
                      <a:pt x="774946" y="8708"/>
                      <a:pt x="791116" y="24879"/>
                    </a:cubicBezTo>
                    <a:cubicBezTo>
                      <a:pt x="806043" y="41051"/>
                      <a:pt x="815994" y="62198"/>
                      <a:pt x="815994" y="84589"/>
                    </a:cubicBezTo>
                    <a:lnTo>
                      <a:pt x="815994" y="681687"/>
                    </a:lnTo>
                    <a:lnTo>
                      <a:pt x="0" y="681687"/>
                    </a:lnTo>
                    <a:lnTo>
                      <a:pt x="0" y="84589"/>
                    </a:lnTo>
                    <a:cubicBezTo>
                      <a:pt x="0" y="62198"/>
                      <a:pt x="8707" y="41051"/>
                      <a:pt x="24878" y="24879"/>
                    </a:cubicBezTo>
                    <a:cubicBezTo>
                      <a:pt x="41048" y="8708"/>
                      <a:pt x="62195" y="0"/>
                      <a:pt x="845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15495495-F47E-3545-AD9F-A4999FC41516}"/>
                  </a:ext>
                </a:extLst>
              </p:cNvPr>
              <p:cNvSpPr/>
              <p:nvPr/>
            </p:nvSpPr>
            <p:spPr>
              <a:xfrm>
                <a:off x="9491687" y="7929757"/>
                <a:ext cx="797307" cy="382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308">
                    <a:moveTo>
                      <a:pt x="0" y="0"/>
                    </a:moveTo>
                    <a:lnTo>
                      <a:pt x="0" y="247"/>
                    </a:lnTo>
                    <a:cubicBezTo>
                      <a:pt x="0" y="264"/>
                      <a:pt x="7" y="280"/>
                      <a:pt x="18" y="290"/>
                    </a:cubicBezTo>
                    <a:cubicBezTo>
                      <a:pt x="29" y="301"/>
                      <a:pt x="44" y="308"/>
                      <a:pt x="61" y="308"/>
                    </a:cubicBezTo>
                    <a:lnTo>
                      <a:pt x="321" y="308"/>
                    </a:lnTo>
                    <a:lnTo>
                      <a:pt x="581" y="308"/>
                    </a:lnTo>
                    <a:cubicBezTo>
                      <a:pt x="598" y="308"/>
                      <a:pt x="613" y="301"/>
                      <a:pt x="624" y="290"/>
                    </a:cubicBezTo>
                    <a:cubicBezTo>
                      <a:pt x="635" y="280"/>
                      <a:pt x="641" y="264"/>
                      <a:pt x="641" y="247"/>
                    </a:cubicBezTo>
                    <a:lnTo>
                      <a:pt x="64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38507324-10BC-AD45-AAAF-F8ECE71622EA}"/>
                  </a:ext>
                </a:extLst>
              </p:cNvPr>
              <p:cNvSpPr/>
              <p:nvPr/>
            </p:nvSpPr>
            <p:spPr>
              <a:xfrm>
                <a:off x="9482970" y="7921034"/>
                <a:ext cx="815994" cy="400040"/>
              </a:xfrm>
              <a:custGeom>
                <a:avLst/>
                <a:gdLst>
                  <a:gd name="connsiteX0" fmla="*/ 17438 w 815994"/>
                  <a:gd name="connsiteY0" fmla="*/ 16201 h 400040"/>
                  <a:gd name="connsiteX1" fmla="*/ 17438 w 815994"/>
                  <a:gd name="connsiteY1" fmla="*/ 315524 h 400040"/>
                  <a:gd name="connsiteX2" fmla="*/ 37339 w 815994"/>
                  <a:gd name="connsiteY2" fmla="*/ 363962 h 400040"/>
                  <a:gd name="connsiteX3" fmla="*/ 84604 w 815994"/>
                  <a:gd name="connsiteY3" fmla="*/ 382592 h 400040"/>
                  <a:gd name="connsiteX4" fmla="*/ 731383 w 815994"/>
                  <a:gd name="connsiteY4" fmla="*/ 382592 h 400040"/>
                  <a:gd name="connsiteX5" fmla="*/ 778648 w 815994"/>
                  <a:gd name="connsiteY5" fmla="*/ 363962 h 400040"/>
                  <a:gd name="connsiteX6" fmla="*/ 798549 w 815994"/>
                  <a:gd name="connsiteY6" fmla="*/ 315524 h 400040"/>
                  <a:gd name="connsiteX7" fmla="*/ 798549 w 815994"/>
                  <a:gd name="connsiteY7" fmla="*/ 16201 h 400040"/>
                  <a:gd name="connsiteX8" fmla="*/ 0 w 815994"/>
                  <a:gd name="connsiteY8" fmla="*/ 0 h 400040"/>
                  <a:gd name="connsiteX9" fmla="*/ 815994 w 815994"/>
                  <a:gd name="connsiteY9" fmla="*/ 0 h 400040"/>
                  <a:gd name="connsiteX10" fmla="*/ 815994 w 815994"/>
                  <a:gd name="connsiteY10" fmla="*/ 315560 h 400040"/>
                  <a:gd name="connsiteX11" fmla="*/ 791116 w 815994"/>
                  <a:gd name="connsiteY11" fmla="*/ 375193 h 400040"/>
                  <a:gd name="connsiteX12" fmla="*/ 731409 w 815994"/>
                  <a:gd name="connsiteY12" fmla="*/ 400040 h 400040"/>
                  <a:gd name="connsiteX13" fmla="*/ 84585 w 815994"/>
                  <a:gd name="connsiteY13" fmla="*/ 400040 h 400040"/>
                  <a:gd name="connsiteX14" fmla="*/ 24878 w 815994"/>
                  <a:gd name="connsiteY14" fmla="*/ 375193 h 400040"/>
                  <a:gd name="connsiteX15" fmla="*/ 0 w 815994"/>
                  <a:gd name="connsiteY15" fmla="*/ 315560 h 40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15994" h="400040">
                    <a:moveTo>
                      <a:pt x="17438" y="16201"/>
                    </a:moveTo>
                    <a:lnTo>
                      <a:pt x="17438" y="315524"/>
                    </a:lnTo>
                    <a:cubicBezTo>
                      <a:pt x="17438" y="334154"/>
                      <a:pt x="24901" y="350300"/>
                      <a:pt x="37339" y="363962"/>
                    </a:cubicBezTo>
                    <a:cubicBezTo>
                      <a:pt x="49777" y="376382"/>
                      <a:pt x="67190" y="382592"/>
                      <a:pt x="84604" y="382592"/>
                    </a:cubicBezTo>
                    <a:lnTo>
                      <a:pt x="731383" y="382592"/>
                    </a:lnTo>
                    <a:cubicBezTo>
                      <a:pt x="748797" y="382592"/>
                      <a:pt x="766210" y="376382"/>
                      <a:pt x="778648" y="363962"/>
                    </a:cubicBezTo>
                    <a:cubicBezTo>
                      <a:pt x="791086" y="350300"/>
                      <a:pt x="798549" y="334154"/>
                      <a:pt x="798549" y="315524"/>
                    </a:cubicBezTo>
                    <a:lnTo>
                      <a:pt x="798549" y="16201"/>
                    </a:lnTo>
                    <a:close/>
                    <a:moveTo>
                      <a:pt x="0" y="0"/>
                    </a:moveTo>
                    <a:lnTo>
                      <a:pt x="815994" y="0"/>
                    </a:lnTo>
                    <a:lnTo>
                      <a:pt x="815994" y="315560"/>
                    </a:lnTo>
                    <a:cubicBezTo>
                      <a:pt x="815994" y="337922"/>
                      <a:pt x="806043" y="359042"/>
                      <a:pt x="791116" y="375193"/>
                    </a:cubicBezTo>
                    <a:cubicBezTo>
                      <a:pt x="774946" y="391344"/>
                      <a:pt x="753799" y="400040"/>
                      <a:pt x="731409" y="400040"/>
                    </a:cubicBezTo>
                    <a:lnTo>
                      <a:pt x="84585" y="400040"/>
                    </a:lnTo>
                    <a:cubicBezTo>
                      <a:pt x="62195" y="400040"/>
                      <a:pt x="41048" y="391344"/>
                      <a:pt x="24878" y="375193"/>
                    </a:cubicBezTo>
                    <a:cubicBezTo>
                      <a:pt x="8707" y="359042"/>
                      <a:pt x="0" y="337922"/>
                      <a:pt x="0" y="3155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CF048533-8B6B-1E4C-B938-F994CA8F4575}"/>
                  </a:ext>
                </a:extLst>
              </p:cNvPr>
              <p:cNvSpPr/>
              <p:nvPr/>
            </p:nvSpPr>
            <p:spPr>
              <a:xfrm>
                <a:off x="9950142" y="8016993"/>
                <a:ext cx="137037" cy="100945"/>
              </a:xfrm>
              <a:custGeom>
                <a:avLst/>
                <a:gdLst>
                  <a:gd name="connsiteX0" fmla="*/ 53048 w 137037"/>
                  <a:gd name="connsiteY0" fmla="*/ 23679 h 100945"/>
                  <a:gd name="connsiteX1" fmla="*/ 18687 w 137037"/>
                  <a:gd name="connsiteY1" fmla="*/ 83498 h 100945"/>
                  <a:gd name="connsiteX2" fmla="*/ 100909 w 137037"/>
                  <a:gd name="connsiteY2" fmla="*/ 83498 h 100945"/>
                  <a:gd name="connsiteX3" fmla="*/ 55556 w 137037"/>
                  <a:gd name="connsiteY3" fmla="*/ 0 h 100945"/>
                  <a:gd name="connsiteX4" fmla="*/ 137037 w 137037"/>
                  <a:gd name="connsiteY4" fmla="*/ 100945 h 100945"/>
                  <a:gd name="connsiteX5" fmla="*/ 0 w 137037"/>
                  <a:gd name="connsiteY5" fmla="*/ 100945 h 100945"/>
                  <a:gd name="connsiteX6" fmla="*/ 1235 w 137037"/>
                  <a:gd name="connsiteY6" fmla="*/ 92328 h 100945"/>
                  <a:gd name="connsiteX7" fmla="*/ 49383 w 137037"/>
                  <a:gd name="connsiteY7" fmla="*/ 3693 h 10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37" h="100945">
                    <a:moveTo>
                      <a:pt x="53048" y="23679"/>
                    </a:moveTo>
                    <a:cubicBezTo>
                      <a:pt x="34641" y="39550"/>
                      <a:pt x="22369" y="60303"/>
                      <a:pt x="18687" y="83498"/>
                    </a:cubicBezTo>
                    <a:lnTo>
                      <a:pt x="100909" y="83498"/>
                    </a:lnTo>
                    <a:close/>
                    <a:moveTo>
                      <a:pt x="55556" y="0"/>
                    </a:moveTo>
                    <a:lnTo>
                      <a:pt x="137037" y="100945"/>
                    </a:lnTo>
                    <a:lnTo>
                      <a:pt x="0" y="100945"/>
                    </a:lnTo>
                    <a:lnTo>
                      <a:pt x="1235" y="92328"/>
                    </a:lnTo>
                    <a:cubicBezTo>
                      <a:pt x="2469" y="56628"/>
                      <a:pt x="20988" y="24621"/>
                      <a:pt x="49383" y="36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B0199AF0-66CD-2F48-B567-341494A73DC9}"/>
                  </a:ext>
                </a:extLst>
              </p:cNvPr>
              <p:cNvSpPr/>
              <p:nvPr/>
            </p:nvSpPr>
            <p:spPr>
              <a:xfrm>
                <a:off x="9958863" y="8015747"/>
                <a:ext cx="215522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67">
                    <a:moveTo>
                      <a:pt x="120" y="0"/>
                    </a:moveTo>
                    <a:lnTo>
                      <a:pt x="90" y="76"/>
                    </a:lnTo>
                    <a:lnTo>
                      <a:pt x="0" y="76"/>
                    </a:lnTo>
                    <a:cubicBezTo>
                      <a:pt x="0" y="78"/>
                      <a:pt x="0" y="80"/>
                      <a:pt x="0" y="81"/>
                    </a:cubicBezTo>
                    <a:cubicBezTo>
                      <a:pt x="0" y="129"/>
                      <a:pt x="39" y="167"/>
                      <a:pt x="87" y="167"/>
                    </a:cubicBezTo>
                    <a:cubicBezTo>
                      <a:pt x="135" y="167"/>
                      <a:pt x="174" y="129"/>
                      <a:pt x="174" y="81"/>
                    </a:cubicBezTo>
                    <a:cubicBezTo>
                      <a:pt x="174" y="45"/>
                      <a:pt x="151" y="13"/>
                      <a:pt x="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E6E1305-E7E5-4D48-A41D-803E34D5DA59}"/>
                  </a:ext>
                </a:extLst>
              </p:cNvPr>
              <p:cNvSpPr/>
              <p:nvPr/>
            </p:nvSpPr>
            <p:spPr>
              <a:xfrm>
                <a:off x="9950142" y="8004531"/>
                <a:ext cx="234209" cy="228060"/>
              </a:xfrm>
              <a:custGeom>
                <a:avLst/>
                <a:gdLst>
                  <a:gd name="connsiteX0" fmla="*/ 161050 w 234209"/>
                  <a:gd name="connsiteY0" fmla="*/ 23678 h 228060"/>
                  <a:gd name="connsiteX1" fmla="*/ 126386 w 234209"/>
                  <a:gd name="connsiteY1" fmla="*/ 114050 h 228060"/>
                  <a:gd name="connsiteX2" fmla="*/ 17441 w 234209"/>
                  <a:gd name="connsiteY2" fmla="*/ 114050 h 228060"/>
                  <a:gd name="connsiteX3" fmla="*/ 116482 w 234209"/>
                  <a:gd name="connsiteY3" fmla="*/ 210612 h 228060"/>
                  <a:gd name="connsiteX4" fmla="*/ 215522 w 234209"/>
                  <a:gd name="connsiteY4" fmla="*/ 111574 h 228060"/>
                  <a:gd name="connsiteX5" fmla="*/ 161050 w 234209"/>
                  <a:gd name="connsiteY5" fmla="*/ 23678 h 228060"/>
                  <a:gd name="connsiteX6" fmla="*/ 151183 w 234209"/>
                  <a:gd name="connsiteY6" fmla="*/ 0 h 228060"/>
                  <a:gd name="connsiteX7" fmla="*/ 159857 w 234209"/>
                  <a:gd name="connsiteY7" fmla="*/ 3719 h 228060"/>
                  <a:gd name="connsiteX8" fmla="*/ 234209 w 234209"/>
                  <a:gd name="connsiteY8" fmla="*/ 111551 h 228060"/>
                  <a:gd name="connsiteX9" fmla="*/ 116485 w 234209"/>
                  <a:gd name="connsiteY9" fmla="*/ 228060 h 228060"/>
                  <a:gd name="connsiteX10" fmla="*/ 0 w 234209"/>
                  <a:gd name="connsiteY10" fmla="*/ 111551 h 228060"/>
                  <a:gd name="connsiteX11" fmla="*/ 1239 w 234209"/>
                  <a:gd name="connsiteY11" fmla="*/ 106594 h 228060"/>
                  <a:gd name="connsiteX12" fmla="*/ 1239 w 234209"/>
                  <a:gd name="connsiteY12" fmla="*/ 96678 h 228060"/>
                  <a:gd name="connsiteX13" fmla="*/ 114006 w 234209"/>
                  <a:gd name="connsiteY13" fmla="*/ 96678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209" h="228060">
                    <a:moveTo>
                      <a:pt x="161050" y="23678"/>
                    </a:moveTo>
                    <a:lnTo>
                      <a:pt x="126386" y="114050"/>
                    </a:lnTo>
                    <a:lnTo>
                      <a:pt x="17441" y="114050"/>
                    </a:lnTo>
                    <a:cubicBezTo>
                      <a:pt x="18679" y="168521"/>
                      <a:pt x="63247" y="210612"/>
                      <a:pt x="116482" y="210612"/>
                    </a:cubicBezTo>
                    <a:cubicBezTo>
                      <a:pt x="170954" y="210612"/>
                      <a:pt x="215522" y="166045"/>
                      <a:pt x="215522" y="111574"/>
                    </a:cubicBezTo>
                    <a:cubicBezTo>
                      <a:pt x="215522" y="74435"/>
                      <a:pt x="194476" y="39772"/>
                      <a:pt x="161050" y="23678"/>
                    </a:cubicBezTo>
                    <a:close/>
                    <a:moveTo>
                      <a:pt x="151183" y="0"/>
                    </a:moveTo>
                    <a:lnTo>
                      <a:pt x="159857" y="3719"/>
                    </a:lnTo>
                    <a:cubicBezTo>
                      <a:pt x="204468" y="21071"/>
                      <a:pt x="234209" y="63213"/>
                      <a:pt x="234209" y="111551"/>
                    </a:cubicBezTo>
                    <a:cubicBezTo>
                      <a:pt x="234209" y="176003"/>
                      <a:pt x="180923" y="228060"/>
                      <a:pt x="116485" y="228060"/>
                    </a:cubicBezTo>
                    <a:cubicBezTo>
                      <a:pt x="52046" y="228060"/>
                      <a:pt x="0" y="176003"/>
                      <a:pt x="0" y="111551"/>
                    </a:cubicBezTo>
                    <a:cubicBezTo>
                      <a:pt x="0" y="110312"/>
                      <a:pt x="0" y="107833"/>
                      <a:pt x="1239" y="106594"/>
                    </a:cubicBezTo>
                    <a:lnTo>
                      <a:pt x="1239" y="96678"/>
                    </a:lnTo>
                    <a:lnTo>
                      <a:pt x="114006" y="9667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CCC31222-AE73-9B48-8748-41567B256660}"/>
                  </a:ext>
                </a:extLst>
              </p:cNvPr>
              <p:cNvSpPr/>
              <p:nvPr/>
            </p:nvSpPr>
            <p:spPr>
              <a:xfrm>
                <a:off x="9679802" y="7747808"/>
                <a:ext cx="42107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" h="14">
                    <a:moveTo>
                      <a:pt x="33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3" y="0"/>
                    </a:lnTo>
                    <a:cubicBezTo>
                      <a:pt x="336" y="0"/>
                      <a:pt x="339" y="3"/>
                      <a:pt x="339" y="7"/>
                    </a:cubicBezTo>
                    <a:cubicBezTo>
                      <a:pt x="339" y="11"/>
                      <a:pt x="336" y="14"/>
                      <a:pt x="33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C7E062E0-395F-4A4C-BCC7-F467E34554CF}"/>
                  </a:ext>
                </a:extLst>
              </p:cNvPr>
              <p:cNvSpPr/>
              <p:nvPr/>
            </p:nvSpPr>
            <p:spPr>
              <a:xfrm>
                <a:off x="9679802" y="7577074"/>
                <a:ext cx="42107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" h="14">
                    <a:moveTo>
                      <a:pt x="33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3" y="0"/>
                    </a:lnTo>
                    <a:cubicBezTo>
                      <a:pt x="336" y="0"/>
                      <a:pt x="339" y="3"/>
                      <a:pt x="339" y="6"/>
                    </a:cubicBezTo>
                    <a:cubicBezTo>
                      <a:pt x="339" y="11"/>
                      <a:pt x="336" y="14"/>
                      <a:pt x="33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4994C2AA-0363-1949-8B3F-F24868473BEB}"/>
                  </a:ext>
                </a:extLst>
              </p:cNvPr>
              <p:cNvSpPr/>
              <p:nvPr/>
            </p:nvSpPr>
            <p:spPr>
              <a:xfrm>
                <a:off x="9679802" y="7405095"/>
                <a:ext cx="42107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9" h="14">
                    <a:moveTo>
                      <a:pt x="33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33" y="0"/>
                    </a:lnTo>
                    <a:cubicBezTo>
                      <a:pt x="336" y="0"/>
                      <a:pt x="339" y="3"/>
                      <a:pt x="339" y="7"/>
                    </a:cubicBezTo>
                    <a:cubicBezTo>
                      <a:pt x="339" y="11"/>
                      <a:pt x="336" y="14"/>
                      <a:pt x="33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E9C1C1B8-BB6D-2247-A37D-5FAE048617A1}"/>
                  </a:ext>
                </a:extLst>
              </p:cNvPr>
              <p:cNvSpPr/>
              <p:nvPr/>
            </p:nvSpPr>
            <p:spPr>
              <a:xfrm>
                <a:off x="9075596" y="7335306"/>
                <a:ext cx="275320" cy="276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223">
                    <a:moveTo>
                      <a:pt x="222" y="112"/>
                    </a:moveTo>
                    <a:cubicBezTo>
                      <a:pt x="222" y="173"/>
                      <a:pt x="173" y="223"/>
                      <a:pt x="111" y="223"/>
                    </a:cubicBezTo>
                    <a:cubicBezTo>
                      <a:pt x="49" y="223"/>
                      <a:pt x="0" y="173"/>
                      <a:pt x="0" y="112"/>
                    </a:cubicBezTo>
                    <a:cubicBezTo>
                      <a:pt x="0" y="50"/>
                      <a:pt x="49" y="0"/>
                      <a:pt x="111" y="0"/>
                    </a:cubicBezTo>
                    <a:cubicBezTo>
                      <a:pt x="173" y="0"/>
                      <a:pt x="222" y="50"/>
                      <a:pt x="222" y="1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A81B15F8-9B9F-BB45-8129-BBB8AA7DD2FF}"/>
                  </a:ext>
                </a:extLst>
              </p:cNvPr>
              <p:cNvSpPr/>
              <p:nvPr/>
            </p:nvSpPr>
            <p:spPr>
              <a:xfrm>
                <a:off x="9066876" y="7326582"/>
                <a:ext cx="294007" cy="294110"/>
              </a:xfrm>
              <a:custGeom>
                <a:avLst/>
                <a:gdLst>
                  <a:gd name="connsiteX0" fmla="*/ 146380 w 294007"/>
                  <a:gd name="connsiteY0" fmla="*/ 17447 h 294110"/>
                  <a:gd name="connsiteX1" fmla="*/ 17437 w 294007"/>
                  <a:gd name="connsiteY1" fmla="*/ 147675 h 294110"/>
                  <a:gd name="connsiteX2" fmla="*/ 146380 w 294007"/>
                  <a:gd name="connsiteY2" fmla="*/ 276663 h 294110"/>
                  <a:gd name="connsiteX3" fmla="*/ 276562 w 294007"/>
                  <a:gd name="connsiteY3" fmla="*/ 147675 h 294110"/>
                  <a:gd name="connsiteX4" fmla="*/ 146380 w 294007"/>
                  <a:gd name="connsiteY4" fmla="*/ 17447 h 294110"/>
                  <a:gd name="connsiteX5" fmla="*/ 146383 w 294007"/>
                  <a:gd name="connsiteY5" fmla="*/ 0 h 294110"/>
                  <a:gd name="connsiteX6" fmla="*/ 294007 w 294007"/>
                  <a:gd name="connsiteY6" fmla="*/ 147676 h 294110"/>
                  <a:gd name="connsiteX7" fmla="*/ 146383 w 294007"/>
                  <a:gd name="connsiteY7" fmla="*/ 294110 h 294110"/>
                  <a:gd name="connsiteX8" fmla="*/ 0 w 294007"/>
                  <a:gd name="connsiteY8" fmla="*/ 147676 h 294110"/>
                  <a:gd name="connsiteX9" fmla="*/ 146383 w 294007"/>
                  <a:gd name="connsiteY9" fmla="*/ 0 h 29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4007" h="294110">
                    <a:moveTo>
                      <a:pt x="146380" y="17447"/>
                    </a:moveTo>
                    <a:cubicBezTo>
                      <a:pt x="75709" y="17447"/>
                      <a:pt x="17437" y="75740"/>
                      <a:pt x="17437" y="147675"/>
                    </a:cubicBezTo>
                    <a:cubicBezTo>
                      <a:pt x="17437" y="218371"/>
                      <a:pt x="75709" y="276663"/>
                      <a:pt x="146380" y="276663"/>
                    </a:cubicBezTo>
                    <a:cubicBezTo>
                      <a:pt x="218290" y="276663"/>
                      <a:pt x="276562" y="218371"/>
                      <a:pt x="276562" y="147675"/>
                    </a:cubicBezTo>
                    <a:cubicBezTo>
                      <a:pt x="276562" y="75740"/>
                      <a:pt x="218290" y="17447"/>
                      <a:pt x="146380" y="17447"/>
                    </a:cubicBezTo>
                    <a:close/>
                    <a:moveTo>
                      <a:pt x="146383" y="0"/>
                    </a:moveTo>
                    <a:cubicBezTo>
                      <a:pt x="228259" y="0"/>
                      <a:pt x="294007" y="65772"/>
                      <a:pt x="294007" y="147676"/>
                    </a:cubicBezTo>
                    <a:cubicBezTo>
                      <a:pt x="294007" y="228339"/>
                      <a:pt x="228259" y="294110"/>
                      <a:pt x="146383" y="294110"/>
                    </a:cubicBezTo>
                    <a:cubicBezTo>
                      <a:pt x="65748" y="294110"/>
                      <a:pt x="0" y="228339"/>
                      <a:pt x="0" y="147676"/>
                    </a:cubicBezTo>
                    <a:cubicBezTo>
                      <a:pt x="0" y="65772"/>
                      <a:pt x="65748" y="0"/>
                      <a:pt x="1463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27859F0B-3F06-E540-B125-8DA88009DD9F}"/>
                  </a:ext>
                </a:extLst>
              </p:cNvPr>
              <p:cNvSpPr/>
              <p:nvPr/>
            </p:nvSpPr>
            <p:spPr>
              <a:xfrm>
                <a:off x="9207650" y="7421296"/>
                <a:ext cx="16195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94">
                    <a:moveTo>
                      <a:pt x="8" y="94"/>
                    </a:moveTo>
                    <a:cubicBezTo>
                      <a:pt x="4" y="94"/>
                      <a:pt x="0" y="91"/>
                      <a:pt x="0" y="87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87"/>
                    </a:lnTo>
                    <a:cubicBezTo>
                      <a:pt x="14" y="91"/>
                      <a:pt x="11" y="94"/>
                      <a:pt x="8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5BDE926A-12D2-1748-AF6E-BB1E459D5F2C}"/>
                  </a:ext>
                </a:extLst>
              </p:cNvPr>
              <p:cNvSpPr/>
              <p:nvPr/>
            </p:nvSpPr>
            <p:spPr>
              <a:xfrm>
                <a:off x="9167785" y="7421296"/>
                <a:ext cx="95926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46">
                    <a:moveTo>
                      <a:pt x="72" y="46"/>
                    </a:moveTo>
                    <a:cubicBezTo>
                      <a:pt x="70" y="46"/>
                      <a:pt x="68" y="46"/>
                      <a:pt x="67" y="44"/>
                    </a:cubicBezTo>
                    <a:lnTo>
                      <a:pt x="40" y="17"/>
                    </a:lnTo>
                    <a:lnTo>
                      <a:pt x="12" y="44"/>
                    </a:lnTo>
                    <a:cubicBezTo>
                      <a:pt x="9" y="47"/>
                      <a:pt x="5" y="47"/>
                      <a:pt x="3" y="44"/>
                    </a:cubicBezTo>
                    <a:cubicBezTo>
                      <a:pt x="-1" y="41"/>
                      <a:pt x="-1" y="37"/>
                      <a:pt x="3" y="34"/>
                    </a:cubicBezTo>
                    <a:lnTo>
                      <a:pt x="35" y="2"/>
                    </a:lnTo>
                    <a:cubicBezTo>
                      <a:pt x="37" y="-1"/>
                      <a:pt x="42" y="-1"/>
                      <a:pt x="45" y="2"/>
                    </a:cubicBezTo>
                    <a:lnTo>
                      <a:pt x="77" y="34"/>
                    </a:lnTo>
                    <a:cubicBezTo>
                      <a:pt x="79" y="37"/>
                      <a:pt x="79" y="41"/>
                      <a:pt x="77" y="44"/>
                    </a:cubicBezTo>
                    <a:cubicBezTo>
                      <a:pt x="76" y="46"/>
                      <a:pt x="74" y="46"/>
                      <a:pt x="72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7191EEEC-16A6-8A4F-A294-DB9CBBBFB397}"/>
                  </a:ext>
                </a:extLst>
              </p:cNvPr>
              <p:cNvSpPr/>
              <p:nvPr/>
            </p:nvSpPr>
            <p:spPr>
              <a:xfrm>
                <a:off x="9257482" y="6354523"/>
                <a:ext cx="129562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105">
                    <a:moveTo>
                      <a:pt x="0" y="52"/>
                    </a:moveTo>
                    <a:cubicBezTo>
                      <a:pt x="0" y="23"/>
                      <a:pt x="23" y="0"/>
                      <a:pt x="53" y="0"/>
                    </a:cubicBezTo>
                    <a:cubicBezTo>
                      <a:pt x="81" y="0"/>
                      <a:pt x="105" y="23"/>
                      <a:pt x="105" y="52"/>
                    </a:cubicBezTo>
                    <a:cubicBezTo>
                      <a:pt x="105" y="81"/>
                      <a:pt x="81" y="105"/>
                      <a:pt x="53" y="105"/>
                    </a:cubicBezTo>
                    <a:cubicBezTo>
                      <a:pt x="23" y="105"/>
                      <a:pt x="0" y="81"/>
                      <a:pt x="0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525E68D7-CEF9-2348-982C-C2E679F694F3}"/>
                  </a:ext>
                </a:extLst>
              </p:cNvPr>
              <p:cNvSpPr/>
              <p:nvPr/>
            </p:nvSpPr>
            <p:spPr>
              <a:xfrm>
                <a:off x="9862933" y="6354523"/>
                <a:ext cx="130808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05">
                    <a:moveTo>
                      <a:pt x="0" y="52"/>
                    </a:moveTo>
                    <a:cubicBezTo>
                      <a:pt x="0" y="23"/>
                      <a:pt x="24" y="0"/>
                      <a:pt x="53" y="0"/>
                    </a:cubicBezTo>
                    <a:cubicBezTo>
                      <a:pt x="82" y="0"/>
                      <a:pt x="106" y="23"/>
                      <a:pt x="106" y="52"/>
                    </a:cubicBezTo>
                    <a:cubicBezTo>
                      <a:pt x="106" y="81"/>
                      <a:pt x="82" y="105"/>
                      <a:pt x="53" y="105"/>
                    </a:cubicBezTo>
                    <a:cubicBezTo>
                      <a:pt x="24" y="105"/>
                      <a:pt x="0" y="81"/>
                      <a:pt x="0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38E92115-22EB-5244-98D9-C3E157BF1735}"/>
                  </a:ext>
                </a:extLst>
              </p:cNvPr>
              <p:cNvSpPr/>
              <p:nvPr/>
            </p:nvSpPr>
            <p:spPr>
              <a:xfrm>
                <a:off x="10469637" y="6354523"/>
                <a:ext cx="130808" cy="1296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105">
                    <a:moveTo>
                      <a:pt x="0" y="52"/>
                    </a:moveTo>
                    <a:cubicBezTo>
                      <a:pt x="0" y="23"/>
                      <a:pt x="24" y="0"/>
                      <a:pt x="53" y="0"/>
                    </a:cubicBezTo>
                    <a:cubicBezTo>
                      <a:pt x="82" y="0"/>
                      <a:pt x="106" y="23"/>
                      <a:pt x="106" y="52"/>
                    </a:cubicBezTo>
                    <a:cubicBezTo>
                      <a:pt x="106" y="81"/>
                      <a:pt x="82" y="105"/>
                      <a:pt x="53" y="105"/>
                    </a:cubicBezTo>
                    <a:cubicBezTo>
                      <a:pt x="24" y="105"/>
                      <a:pt x="0" y="81"/>
                      <a:pt x="0" y="5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218E72D-2982-0548-9CE4-10CFB728635F}"/>
                </a:ext>
              </a:extLst>
            </p:cNvPr>
            <p:cNvGrpSpPr/>
            <p:nvPr/>
          </p:nvGrpSpPr>
          <p:grpSpPr>
            <a:xfrm>
              <a:off x="12041826" y="6217438"/>
              <a:ext cx="2391920" cy="2354127"/>
              <a:chOff x="12041826" y="6217438"/>
              <a:chExt cx="2391920" cy="2354127"/>
            </a:xfrm>
          </p:grpSpPr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62499EB4-F41B-A842-8D4E-6A0B4069E371}"/>
                  </a:ext>
                </a:extLst>
              </p:cNvPr>
              <p:cNvSpPr/>
              <p:nvPr/>
            </p:nvSpPr>
            <p:spPr>
              <a:xfrm>
                <a:off x="12051793" y="6612493"/>
                <a:ext cx="2371987" cy="19491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5" h="1565">
                    <a:moveTo>
                      <a:pt x="115" y="1565"/>
                    </a:moveTo>
                    <a:lnTo>
                      <a:pt x="953" y="1565"/>
                    </a:lnTo>
                    <a:lnTo>
                      <a:pt x="1790" y="1565"/>
                    </a:lnTo>
                    <a:cubicBezTo>
                      <a:pt x="1822" y="1565"/>
                      <a:pt x="1851" y="1553"/>
                      <a:pt x="1872" y="1532"/>
                    </a:cubicBezTo>
                    <a:cubicBezTo>
                      <a:pt x="1892" y="1511"/>
                      <a:pt x="1905" y="1482"/>
                      <a:pt x="1905" y="1450"/>
                    </a:cubicBezTo>
                    <a:lnTo>
                      <a:pt x="1905" y="725"/>
                    </a:lnTo>
                    <a:lnTo>
                      <a:pt x="1905" y="0"/>
                    </a:lnTo>
                    <a:lnTo>
                      <a:pt x="953" y="0"/>
                    </a:lnTo>
                    <a:lnTo>
                      <a:pt x="0" y="0"/>
                    </a:lnTo>
                    <a:lnTo>
                      <a:pt x="0" y="725"/>
                    </a:lnTo>
                    <a:lnTo>
                      <a:pt x="0" y="1450"/>
                    </a:lnTo>
                    <a:cubicBezTo>
                      <a:pt x="0" y="1482"/>
                      <a:pt x="13" y="1511"/>
                      <a:pt x="33" y="1532"/>
                    </a:cubicBezTo>
                    <a:cubicBezTo>
                      <a:pt x="54" y="1553"/>
                      <a:pt x="83" y="1565"/>
                      <a:pt x="115" y="15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4544985-8733-BD41-9A2C-27BBB8E5D577}"/>
                  </a:ext>
                </a:extLst>
              </p:cNvPr>
              <p:cNvSpPr/>
              <p:nvPr/>
            </p:nvSpPr>
            <p:spPr>
              <a:xfrm>
                <a:off x="12041826" y="6603769"/>
                <a:ext cx="2391920" cy="1967796"/>
              </a:xfrm>
              <a:custGeom>
                <a:avLst/>
                <a:gdLst>
                  <a:gd name="connsiteX0" fmla="*/ 18687 w 2391920"/>
                  <a:gd name="connsiteY0" fmla="*/ 17447 h 1967796"/>
                  <a:gd name="connsiteX1" fmla="*/ 18687 w 2391920"/>
                  <a:gd name="connsiteY1" fmla="*/ 1814597 h 1967796"/>
                  <a:gd name="connsiteX2" fmla="*/ 57286 w 2391920"/>
                  <a:gd name="connsiteY2" fmla="*/ 1910495 h 1967796"/>
                  <a:gd name="connsiteX3" fmla="*/ 153161 w 2391920"/>
                  <a:gd name="connsiteY3" fmla="*/ 1950349 h 1967796"/>
                  <a:gd name="connsiteX4" fmla="*/ 2238760 w 2391920"/>
                  <a:gd name="connsiteY4" fmla="*/ 1950349 h 1967796"/>
                  <a:gd name="connsiteX5" fmla="*/ 2334635 w 2391920"/>
                  <a:gd name="connsiteY5" fmla="*/ 1910495 h 1967796"/>
                  <a:gd name="connsiteX6" fmla="*/ 2374479 w 2391920"/>
                  <a:gd name="connsiteY6" fmla="*/ 1814597 h 1967796"/>
                  <a:gd name="connsiteX7" fmla="*/ 2374479 w 2391920"/>
                  <a:gd name="connsiteY7" fmla="*/ 17447 h 1967796"/>
                  <a:gd name="connsiteX8" fmla="*/ 0 w 2391920"/>
                  <a:gd name="connsiteY8" fmla="*/ 0 h 1967796"/>
                  <a:gd name="connsiteX9" fmla="*/ 2391920 w 2391920"/>
                  <a:gd name="connsiteY9" fmla="*/ 0 h 1967796"/>
                  <a:gd name="connsiteX10" fmla="*/ 2391920 w 2391920"/>
                  <a:gd name="connsiteY10" fmla="*/ 1814607 h 1967796"/>
                  <a:gd name="connsiteX11" fmla="*/ 2347095 w 2391920"/>
                  <a:gd name="connsiteY11" fmla="*/ 1922960 h 1967796"/>
                  <a:gd name="connsiteX12" fmla="*/ 2238768 w 2391920"/>
                  <a:gd name="connsiteY12" fmla="*/ 1967796 h 1967796"/>
                  <a:gd name="connsiteX13" fmla="*/ 153153 w 2391920"/>
                  <a:gd name="connsiteY13" fmla="*/ 1967796 h 1967796"/>
                  <a:gd name="connsiteX14" fmla="*/ 46070 w 2391920"/>
                  <a:gd name="connsiteY14" fmla="*/ 1922960 h 1967796"/>
                  <a:gd name="connsiteX15" fmla="*/ 0 w 2391920"/>
                  <a:gd name="connsiteY15" fmla="*/ 1814607 h 1967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91920" h="1967796">
                    <a:moveTo>
                      <a:pt x="18687" y="17447"/>
                    </a:moveTo>
                    <a:lnTo>
                      <a:pt x="18687" y="1814597"/>
                    </a:lnTo>
                    <a:cubicBezTo>
                      <a:pt x="18687" y="1850715"/>
                      <a:pt x="32383" y="1885587"/>
                      <a:pt x="57286" y="1910495"/>
                    </a:cubicBezTo>
                    <a:cubicBezTo>
                      <a:pt x="83434" y="1935404"/>
                      <a:pt x="117053" y="1950349"/>
                      <a:pt x="153161" y="1950349"/>
                    </a:cubicBezTo>
                    <a:lnTo>
                      <a:pt x="2238760" y="1950349"/>
                    </a:lnTo>
                    <a:cubicBezTo>
                      <a:pt x="2276114" y="1950349"/>
                      <a:pt x="2309732" y="1935404"/>
                      <a:pt x="2334635" y="1910495"/>
                    </a:cubicBezTo>
                    <a:cubicBezTo>
                      <a:pt x="2360782" y="1885587"/>
                      <a:pt x="2374479" y="1850715"/>
                      <a:pt x="2374479" y="1814597"/>
                    </a:cubicBezTo>
                    <a:lnTo>
                      <a:pt x="2374479" y="17447"/>
                    </a:lnTo>
                    <a:close/>
                    <a:moveTo>
                      <a:pt x="0" y="0"/>
                    </a:moveTo>
                    <a:lnTo>
                      <a:pt x="2391920" y="0"/>
                    </a:lnTo>
                    <a:lnTo>
                      <a:pt x="2391920" y="1814607"/>
                    </a:lnTo>
                    <a:cubicBezTo>
                      <a:pt x="2391920" y="1855706"/>
                      <a:pt x="2375733" y="1894315"/>
                      <a:pt x="2347095" y="1922960"/>
                    </a:cubicBezTo>
                    <a:cubicBezTo>
                      <a:pt x="2318456" y="1951605"/>
                      <a:pt x="2279857" y="1967796"/>
                      <a:pt x="2238768" y="1967796"/>
                    </a:cubicBezTo>
                    <a:lnTo>
                      <a:pt x="153153" y="1967796"/>
                    </a:lnTo>
                    <a:cubicBezTo>
                      <a:pt x="112063" y="1967796"/>
                      <a:pt x="73463" y="1951605"/>
                      <a:pt x="46070" y="1922960"/>
                    </a:cubicBezTo>
                    <a:cubicBezTo>
                      <a:pt x="16187" y="1894315"/>
                      <a:pt x="0" y="1855706"/>
                      <a:pt x="0" y="1814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2A99007D-629A-D048-A616-F8EE12E8FF16}"/>
                  </a:ext>
                </a:extLst>
              </p:cNvPr>
              <p:cNvSpPr/>
              <p:nvPr/>
            </p:nvSpPr>
            <p:spPr>
              <a:xfrm>
                <a:off x="12041826" y="6217438"/>
                <a:ext cx="2391920" cy="402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1" h="324">
                    <a:moveTo>
                      <a:pt x="1885" y="36"/>
                    </a:moveTo>
                    <a:cubicBezTo>
                      <a:pt x="1862" y="13"/>
                      <a:pt x="1831" y="0"/>
                      <a:pt x="1798" y="0"/>
                    </a:cubicBezTo>
                    <a:lnTo>
                      <a:pt x="123" y="0"/>
                    </a:lnTo>
                    <a:cubicBezTo>
                      <a:pt x="90" y="0"/>
                      <a:pt x="59" y="13"/>
                      <a:pt x="37" y="36"/>
                    </a:cubicBezTo>
                    <a:cubicBezTo>
                      <a:pt x="13" y="59"/>
                      <a:pt x="0" y="90"/>
                      <a:pt x="0" y="122"/>
                    </a:cubicBezTo>
                    <a:lnTo>
                      <a:pt x="0" y="324"/>
                    </a:lnTo>
                    <a:lnTo>
                      <a:pt x="1921" y="324"/>
                    </a:lnTo>
                    <a:lnTo>
                      <a:pt x="1921" y="122"/>
                    </a:lnTo>
                    <a:cubicBezTo>
                      <a:pt x="1921" y="90"/>
                      <a:pt x="1908" y="59"/>
                      <a:pt x="188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8BC8F15D-C7DB-0843-9C6B-5E8DE0491312}"/>
                  </a:ext>
                </a:extLst>
              </p:cNvPr>
              <p:cNvSpPr/>
              <p:nvPr/>
            </p:nvSpPr>
            <p:spPr>
              <a:xfrm>
                <a:off x="13627719" y="6353277"/>
                <a:ext cx="132054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7">
                    <a:moveTo>
                      <a:pt x="107" y="53"/>
                    </a:moveTo>
                    <a:cubicBezTo>
                      <a:pt x="107" y="82"/>
                      <a:pt x="83" y="107"/>
                      <a:pt x="54" y="107"/>
                    </a:cubicBezTo>
                    <a:cubicBezTo>
                      <a:pt x="24" y="107"/>
                      <a:pt x="0" y="82"/>
                      <a:pt x="0" y="53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3" y="0"/>
                      <a:pt x="107" y="24"/>
                      <a:pt x="107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FEC101B2-A253-124A-837A-2BE6111F5284}"/>
                  </a:ext>
                </a:extLst>
              </p:cNvPr>
              <p:cNvSpPr/>
              <p:nvPr/>
            </p:nvSpPr>
            <p:spPr>
              <a:xfrm>
                <a:off x="14074958" y="6353277"/>
                <a:ext cx="132054" cy="132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7">
                    <a:moveTo>
                      <a:pt x="107" y="53"/>
                    </a:moveTo>
                    <a:cubicBezTo>
                      <a:pt x="107" y="82"/>
                      <a:pt x="83" y="107"/>
                      <a:pt x="54" y="107"/>
                    </a:cubicBezTo>
                    <a:cubicBezTo>
                      <a:pt x="24" y="107"/>
                      <a:pt x="0" y="82"/>
                      <a:pt x="0" y="53"/>
                    </a:cubicBezTo>
                    <a:cubicBezTo>
                      <a:pt x="0" y="24"/>
                      <a:pt x="24" y="0"/>
                      <a:pt x="54" y="0"/>
                    </a:cubicBezTo>
                    <a:cubicBezTo>
                      <a:pt x="83" y="0"/>
                      <a:pt x="107" y="24"/>
                      <a:pt x="107" y="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1F1B5F6C-E82B-0345-8EB4-815E95C31E75}"/>
                  </a:ext>
                </a:extLst>
              </p:cNvPr>
              <p:cNvSpPr/>
              <p:nvPr/>
            </p:nvSpPr>
            <p:spPr>
              <a:xfrm>
                <a:off x="13789672" y="7306643"/>
                <a:ext cx="23919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14">
                    <a:moveTo>
                      <a:pt x="18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86" y="0"/>
                    </a:lnTo>
                    <a:cubicBezTo>
                      <a:pt x="190" y="0"/>
                      <a:pt x="193" y="3"/>
                      <a:pt x="193" y="8"/>
                    </a:cubicBezTo>
                    <a:cubicBezTo>
                      <a:pt x="193" y="11"/>
                      <a:pt x="190" y="14"/>
                      <a:pt x="18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216AFB37-C8D0-FC42-9A2B-FEC2B57FD9C7}"/>
                  </a:ext>
                </a:extLst>
              </p:cNvPr>
              <p:cNvSpPr/>
              <p:nvPr/>
            </p:nvSpPr>
            <p:spPr>
              <a:xfrm>
                <a:off x="13789672" y="7195725"/>
                <a:ext cx="23919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14">
                    <a:moveTo>
                      <a:pt x="18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86" y="0"/>
                    </a:lnTo>
                    <a:cubicBezTo>
                      <a:pt x="190" y="0"/>
                      <a:pt x="193" y="3"/>
                      <a:pt x="193" y="7"/>
                    </a:cubicBezTo>
                    <a:cubicBezTo>
                      <a:pt x="193" y="11"/>
                      <a:pt x="190" y="14"/>
                      <a:pt x="18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13DC7DA7-7CC6-A846-BF22-9A7B44833D0C}"/>
                  </a:ext>
                </a:extLst>
              </p:cNvPr>
              <p:cNvSpPr/>
              <p:nvPr/>
            </p:nvSpPr>
            <p:spPr>
              <a:xfrm>
                <a:off x="13789672" y="7083568"/>
                <a:ext cx="23919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14">
                    <a:moveTo>
                      <a:pt x="18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186" y="0"/>
                    </a:lnTo>
                    <a:cubicBezTo>
                      <a:pt x="190" y="0"/>
                      <a:pt x="193" y="4"/>
                      <a:pt x="193" y="7"/>
                    </a:cubicBezTo>
                    <a:cubicBezTo>
                      <a:pt x="193" y="11"/>
                      <a:pt x="190" y="14"/>
                      <a:pt x="18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CC0F9872-CC35-2F40-8D90-4557933030CB}"/>
                  </a:ext>
                </a:extLst>
              </p:cNvPr>
              <p:cNvSpPr/>
              <p:nvPr/>
            </p:nvSpPr>
            <p:spPr>
              <a:xfrm>
                <a:off x="13635194" y="6965176"/>
                <a:ext cx="540674" cy="477306"/>
              </a:xfrm>
              <a:custGeom>
                <a:avLst/>
                <a:gdLst>
                  <a:gd name="connsiteX0" fmla="*/ 72121 w 540674"/>
                  <a:gd name="connsiteY0" fmla="*/ 17447 h 477306"/>
                  <a:gd name="connsiteX1" fmla="*/ 33596 w 540674"/>
                  <a:gd name="connsiteY1" fmla="*/ 33603 h 477306"/>
                  <a:gd name="connsiteX2" fmla="*/ 17441 w 540674"/>
                  <a:gd name="connsiteY2" fmla="*/ 72127 h 477306"/>
                  <a:gd name="connsiteX3" fmla="*/ 17441 w 540674"/>
                  <a:gd name="connsiteY3" fmla="*/ 405178 h 477306"/>
                  <a:gd name="connsiteX4" fmla="*/ 33596 w 540674"/>
                  <a:gd name="connsiteY4" fmla="*/ 443703 h 477306"/>
                  <a:gd name="connsiteX5" fmla="*/ 72121 w 540674"/>
                  <a:gd name="connsiteY5" fmla="*/ 459858 h 477306"/>
                  <a:gd name="connsiteX6" fmla="*/ 468552 w 540674"/>
                  <a:gd name="connsiteY6" fmla="*/ 459858 h 477306"/>
                  <a:gd name="connsiteX7" fmla="*/ 507076 w 540674"/>
                  <a:gd name="connsiteY7" fmla="*/ 443703 h 477306"/>
                  <a:gd name="connsiteX8" fmla="*/ 523232 w 540674"/>
                  <a:gd name="connsiteY8" fmla="*/ 405178 h 477306"/>
                  <a:gd name="connsiteX9" fmla="*/ 523232 w 540674"/>
                  <a:gd name="connsiteY9" fmla="*/ 72127 h 477306"/>
                  <a:gd name="connsiteX10" fmla="*/ 507076 w 540674"/>
                  <a:gd name="connsiteY10" fmla="*/ 33603 h 477306"/>
                  <a:gd name="connsiteX11" fmla="*/ 468552 w 540674"/>
                  <a:gd name="connsiteY11" fmla="*/ 17447 h 477306"/>
                  <a:gd name="connsiteX12" fmla="*/ 72090 w 540674"/>
                  <a:gd name="connsiteY12" fmla="*/ 0 h 477306"/>
                  <a:gd name="connsiteX13" fmla="*/ 468584 w 540674"/>
                  <a:gd name="connsiteY13" fmla="*/ 0 h 477306"/>
                  <a:gd name="connsiteX14" fmla="*/ 519544 w 540674"/>
                  <a:gd name="connsiteY14" fmla="*/ 21131 h 477306"/>
                  <a:gd name="connsiteX15" fmla="*/ 540674 w 540674"/>
                  <a:gd name="connsiteY15" fmla="*/ 72093 h 477306"/>
                  <a:gd name="connsiteX16" fmla="*/ 540674 w 540674"/>
                  <a:gd name="connsiteY16" fmla="*/ 405213 h 477306"/>
                  <a:gd name="connsiteX17" fmla="*/ 519544 w 540674"/>
                  <a:gd name="connsiteY17" fmla="*/ 454933 h 477306"/>
                  <a:gd name="connsiteX18" fmla="*/ 468584 w 540674"/>
                  <a:gd name="connsiteY18" fmla="*/ 477306 h 477306"/>
                  <a:gd name="connsiteX19" fmla="*/ 72090 w 540674"/>
                  <a:gd name="connsiteY19" fmla="*/ 477306 h 477306"/>
                  <a:gd name="connsiteX20" fmla="*/ 21130 w 540674"/>
                  <a:gd name="connsiteY20" fmla="*/ 454933 h 477306"/>
                  <a:gd name="connsiteX21" fmla="*/ 0 w 540674"/>
                  <a:gd name="connsiteY21" fmla="*/ 405213 h 477306"/>
                  <a:gd name="connsiteX22" fmla="*/ 0 w 540674"/>
                  <a:gd name="connsiteY22" fmla="*/ 72093 h 477306"/>
                  <a:gd name="connsiteX23" fmla="*/ 21130 w 540674"/>
                  <a:gd name="connsiteY23" fmla="*/ 21131 h 477306"/>
                  <a:gd name="connsiteX24" fmla="*/ 72090 w 540674"/>
                  <a:gd name="connsiteY24" fmla="*/ 0 h 477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40674" h="477306">
                    <a:moveTo>
                      <a:pt x="72121" y="17447"/>
                    </a:moveTo>
                    <a:cubicBezTo>
                      <a:pt x="57208" y="17447"/>
                      <a:pt x="43538" y="23661"/>
                      <a:pt x="33596" y="33603"/>
                    </a:cubicBezTo>
                    <a:cubicBezTo>
                      <a:pt x="22412" y="44787"/>
                      <a:pt x="17441" y="58457"/>
                      <a:pt x="17441" y="72127"/>
                    </a:cubicBezTo>
                    <a:lnTo>
                      <a:pt x="17441" y="405178"/>
                    </a:lnTo>
                    <a:cubicBezTo>
                      <a:pt x="17441" y="418848"/>
                      <a:pt x="22412" y="432518"/>
                      <a:pt x="33596" y="443703"/>
                    </a:cubicBezTo>
                    <a:cubicBezTo>
                      <a:pt x="43538" y="453645"/>
                      <a:pt x="57208" y="459858"/>
                      <a:pt x="72121" y="459858"/>
                    </a:cubicBezTo>
                    <a:lnTo>
                      <a:pt x="468552" y="459858"/>
                    </a:lnTo>
                    <a:cubicBezTo>
                      <a:pt x="483465" y="459858"/>
                      <a:pt x="497135" y="453645"/>
                      <a:pt x="507076" y="443703"/>
                    </a:cubicBezTo>
                    <a:cubicBezTo>
                      <a:pt x="518261" y="432518"/>
                      <a:pt x="523232" y="418848"/>
                      <a:pt x="523232" y="405178"/>
                    </a:cubicBezTo>
                    <a:lnTo>
                      <a:pt x="523232" y="72127"/>
                    </a:lnTo>
                    <a:cubicBezTo>
                      <a:pt x="523232" y="58457"/>
                      <a:pt x="518261" y="44787"/>
                      <a:pt x="507076" y="33603"/>
                    </a:cubicBezTo>
                    <a:cubicBezTo>
                      <a:pt x="497135" y="23661"/>
                      <a:pt x="483465" y="17447"/>
                      <a:pt x="468552" y="17447"/>
                    </a:cubicBezTo>
                    <a:close/>
                    <a:moveTo>
                      <a:pt x="72090" y="0"/>
                    </a:moveTo>
                    <a:lnTo>
                      <a:pt x="468584" y="0"/>
                    </a:lnTo>
                    <a:cubicBezTo>
                      <a:pt x="488471" y="0"/>
                      <a:pt x="505872" y="7458"/>
                      <a:pt x="519544" y="21131"/>
                    </a:cubicBezTo>
                    <a:cubicBezTo>
                      <a:pt x="533216" y="34804"/>
                      <a:pt x="540674" y="53449"/>
                      <a:pt x="540674" y="72093"/>
                    </a:cubicBezTo>
                    <a:lnTo>
                      <a:pt x="540674" y="405213"/>
                    </a:lnTo>
                    <a:cubicBezTo>
                      <a:pt x="540674" y="423858"/>
                      <a:pt x="533216" y="441260"/>
                      <a:pt x="519544" y="454933"/>
                    </a:cubicBezTo>
                    <a:cubicBezTo>
                      <a:pt x="505872" y="469848"/>
                      <a:pt x="488471" y="477306"/>
                      <a:pt x="468584" y="477306"/>
                    </a:cubicBezTo>
                    <a:lnTo>
                      <a:pt x="72090" y="477306"/>
                    </a:lnTo>
                    <a:cubicBezTo>
                      <a:pt x="53446" y="477306"/>
                      <a:pt x="34802" y="469848"/>
                      <a:pt x="21130" y="454933"/>
                    </a:cubicBezTo>
                    <a:cubicBezTo>
                      <a:pt x="7458" y="441260"/>
                      <a:pt x="0" y="423858"/>
                      <a:pt x="0" y="405213"/>
                    </a:cubicBezTo>
                    <a:lnTo>
                      <a:pt x="0" y="72093"/>
                    </a:lnTo>
                    <a:cubicBezTo>
                      <a:pt x="0" y="53449"/>
                      <a:pt x="7458" y="34804"/>
                      <a:pt x="21130" y="21131"/>
                    </a:cubicBezTo>
                    <a:cubicBezTo>
                      <a:pt x="34802" y="7458"/>
                      <a:pt x="53446" y="0"/>
                      <a:pt x="720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C2055ED1-A18D-5D44-B681-131A153A2F5A}"/>
                  </a:ext>
                </a:extLst>
              </p:cNvPr>
              <p:cNvSpPr/>
              <p:nvPr/>
            </p:nvSpPr>
            <p:spPr>
              <a:xfrm>
                <a:off x="12669705" y="8008270"/>
                <a:ext cx="216768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225">
                    <a:moveTo>
                      <a:pt x="148" y="225"/>
                    </a:moveTo>
                    <a:lnTo>
                      <a:pt x="87" y="225"/>
                    </a:lnTo>
                    <a:lnTo>
                      <a:pt x="28" y="225"/>
                    </a:lnTo>
                    <a:cubicBezTo>
                      <a:pt x="20" y="225"/>
                      <a:pt x="13" y="223"/>
                      <a:pt x="8" y="218"/>
                    </a:cubicBezTo>
                    <a:cubicBezTo>
                      <a:pt x="3" y="213"/>
                      <a:pt x="0" y="205"/>
                      <a:pt x="0" y="198"/>
                    </a:cubicBezTo>
                    <a:lnTo>
                      <a:pt x="0" y="113"/>
                    </a:lnTo>
                    <a:lnTo>
                      <a:pt x="0" y="28"/>
                    </a:lnTo>
                    <a:cubicBezTo>
                      <a:pt x="0" y="20"/>
                      <a:pt x="3" y="13"/>
                      <a:pt x="8" y="8"/>
                    </a:cubicBezTo>
                    <a:cubicBezTo>
                      <a:pt x="13" y="4"/>
                      <a:pt x="20" y="0"/>
                      <a:pt x="28" y="0"/>
                    </a:cubicBezTo>
                    <a:lnTo>
                      <a:pt x="87" y="0"/>
                    </a:lnTo>
                    <a:lnTo>
                      <a:pt x="148" y="0"/>
                    </a:lnTo>
                    <a:cubicBezTo>
                      <a:pt x="155" y="0"/>
                      <a:pt x="162" y="4"/>
                      <a:pt x="167" y="8"/>
                    </a:cubicBezTo>
                    <a:cubicBezTo>
                      <a:pt x="172" y="13"/>
                      <a:pt x="175" y="20"/>
                      <a:pt x="175" y="28"/>
                    </a:cubicBezTo>
                    <a:lnTo>
                      <a:pt x="175" y="113"/>
                    </a:lnTo>
                    <a:lnTo>
                      <a:pt x="175" y="198"/>
                    </a:lnTo>
                    <a:cubicBezTo>
                      <a:pt x="175" y="205"/>
                      <a:pt x="172" y="213"/>
                      <a:pt x="167" y="218"/>
                    </a:cubicBezTo>
                    <a:cubicBezTo>
                      <a:pt x="162" y="223"/>
                      <a:pt x="155" y="225"/>
                      <a:pt x="148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CBF4260-5DE8-1848-BCC3-7B54F9B00AF4}"/>
                  </a:ext>
                </a:extLst>
              </p:cNvPr>
              <p:cNvSpPr/>
              <p:nvPr/>
            </p:nvSpPr>
            <p:spPr>
              <a:xfrm>
                <a:off x="12551355" y="7926019"/>
                <a:ext cx="216768" cy="277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224">
                    <a:moveTo>
                      <a:pt x="148" y="224"/>
                    </a:moveTo>
                    <a:lnTo>
                      <a:pt x="88" y="224"/>
                    </a:lnTo>
                    <a:lnTo>
                      <a:pt x="28" y="224"/>
                    </a:lnTo>
                    <a:cubicBezTo>
                      <a:pt x="20" y="224"/>
                      <a:pt x="13" y="221"/>
                      <a:pt x="8" y="216"/>
                    </a:cubicBezTo>
                    <a:cubicBezTo>
                      <a:pt x="3" y="211"/>
                      <a:pt x="0" y="205"/>
                      <a:pt x="0" y="197"/>
                    </a:cubicBezTo>
                    <a:lnTo>
                      <a:pt x="0" y="112"/>
                    </a:lnTo>
                    <a:lnTo>
                      <a:pt x="0" y="27"/>
                    </a:lnTo>
                    <a:cubicBezTo>
                      <a:pt x="0" y="19"/>
                      <a:pt x="3" y="13"/>
                      <a:pt x="8" y="8"/>
                    </a:cubicBezTo>
                    <a:cubicBezTo>
                      <a:pt x="13" y="3"/>
                      <a:pt x="20" y="0"/>
                      <a:pt x="28" y="0"/>
                    </a:cubicBezTo>
                    <a:lnTo>
                      <a:pt x="88" y="0"/>
                    </a:lnTo>
                    <a:lnTo>
                      <a:pt x="148" y="0"/>
                    </a:lnTo>
                    <a:cubicBezTo>
                      <a:pt x="156" y="0"/>
                      <a:pt x="162" y="3"/>
                      <a:pt x="167" y="8"/>
                    </a:cubicBezTo>
                    <a:cubicBezTo>
                      <a:pt x="172" y="13"/>
                      <a:pt x="175" y="19"/>
                      <a:pt x="175" y="27"/>
                    </a:cubicBezTo>
                    <a:lnTo>
                      <a:pt x="175" y="112"/>
                    </a:lnTo>
                    <a:lnTo>
                      <a:pt x="175" y="197"/>
                    </a:lnTo>
                    <a:cubicBezTo>
                      <a:pt x="175" y="205"/>
                      <a:pt x="172" y="211"/>
                      <a:pt x="167" y="216"/>
                    </a:cubicBezTo>
                    <a:cubicBezTo>
                      <a:pt x="162" y="221"/>
                      <a:pt x="156" y="224"/>
                      <a:pt x="148" y="2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DBEAA2E7-94F8-6F42-82E8-2D58544F8EA5}"/>
                  </a:ext>
                </a:extLst>
              </p:cNvPr>
              <p:cNvSpPr/>
              <p:nvPr/>
            </p:nvSpPr>
            <p:spPr>
              <a:xfrm>
                <a:off x="12542635" y="7916049"/>
                <a:ext cx="234209" cy="297849"/>
              </a:xfrm>
              <a:custGeom>
                <a:avLst/>
                <a:gdLst>
                  <a:gd name="connsiteX0" fmla="*/ 43446 w 234209"/>
                  <a:gd name="connsiteY0" fmla="*/ 18693 h 297849"/>
                  <a:gd name="connsiteX1" fmla="*/ 24876 w 234209"/>
                  <a:gd name="connsiteY1" fmla="*/ 26135 h 297849"/>
                  <a:gd name="connsiteX2" fmla="*/ 18686 w 234209"/>
                  <a:gd name="connsiteY2" fmla="*/ 43500 h 297849"/>
                  <a:gd name="connsiteX3" fmla="*/ 18686 w 234209"/>
                  <a:gd name="connsiteY3" fmla="*/ 254354 h 297849"/>
                  <a:gd name="connsiteX4" fmla="*/ 24876 w 234209"/>
                  <a:gd name="connsiteY4" fmla="*/ 271719 h 297849"/>
                  <a:gd name="connsiteX5" fmla="*/ 43446 w 234209"/>
                  <a:gd name="connsiteY5" fmla="*/ 280401 h 297849"/>
                  <a:gd name="connsiteX6" fmla="*/ 192007 w 234209"/>
                  <a:gd name="connsiteY6" fmla="*/ 280401 h 297849"/>
                  <a:gd name="connsiteX7" fmla="*/ 209339 w 234209"/>
                  <a:gd name="connsiteY7" fmla="*/ 271719 h 297849"/>
                  <a:gd name="connsiteX8" fmla="*/ 216767 w 234209"/>
                  <a:gd name="connsiteY8" fmla="*/ 254354 h 297849"/>
                  <a:gd name="connsiteX9" fmla="*/ 216767 w 234209"/>
                  <a:gd name="connsiteY9" fmla="*/ 43500 h 297849"/>
                  <a:gd name="connsiteX10" fmla="*/ 209339 w 234209"/>
                  <a:gd name="connsiteY10" fmla="*/ 26135 h 297849"/>
                  <a:gd name="connsiteX11" fmla="*/ 192007 w 234209"/>
                  <a:gd name="connsiteY11" fmla="*/ 18693 h 297849"/>
                  <a:gd name="connsiteX12" fmla="*/ 43372 w 234209"/>
                  <a:gd name="connsiteY12" fmla="*/ 0 h 297849"/>
                  <a:gd name="connsiteX13" fmla="*/ 192076 w 234209"/>
                  <a:gd name="connsiteY13" fmla="*/ 0 h 297849"/>
                  <a:gd name="connsiteX14" fmla="*/ 221817 w 234209"/>
                  <a:gd name="connsiteY14" fmla="*/ 13652 h 297849"/>
                  <a:gd name="connsiteX15" fmla="*/ 234209 w 234209"/>
                  <a:gd name="connsiteY15" fmla="*/ 43437 h 297849"/>
                  <a:gd name="connsiteX16" fmla="*/ 234209 w 234209"/>
                  <a:gd name="connsiteY16" fmla="*/ 254413 h 297849"/>
                  <a:gd name="connsiteX17" fmla="*/ 221817 w 234209"/>
                  <a:gd name="connsiteY17" fmla="*/ 284198 h 297849"/>
                  <a:gd name="connsiteX18" fmla="*/ 192076 w 234209"/>
                  <a:gd name="connsiteY18" fmla="*/ 297849 h 297849"/>
                  <a:gd name="connsiteX19" fmla="*/ 43372 w 234209"/>
                  <a:gd name="connsiteY19" fmla="*/ 297849 h 297849"/>
                  <a:gd name="connsiteX20" fmla="*/ 12392 w 234209"/>
                  <a:gd name="connsiteY20" fmla="*/ 284198 h 297849"/>
                  <a:gd name="connsiteX21" fmla="*/ 0 w 234209"/>
                  <a:gd name="connsiteY21" fmla="*/ 254413 h 297849"/>
                  <a:gd name="connsiteX22" fmla="*/ 0 w 234209"/>
                  <a:gd name="connsiteY22" fmla="*/ 43437 h 297849"/>
                  <a:gd name="connsiteX23" fmla="*/ 12392 w 234209"/>
                  <a:gd name="connsiteY23" fmla="*/ 13652 h 297849"/>
                  <a:gd name="connsiteX24" fmla="*/ 43372 w 234209"/>
                  <a:gd name="connsiteY24" fmla="*/ 0 h 29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4209" h="297849">
                    <a:moveTo>
                      <a:pt x="43446" y="18693"/>
                    </a:moveTo>
                    <a:cubicBezTo>
                      <a:pt x="36018" y="18693"/>
                      <a:pt x="29828" y="21174"/>
                      <a:pt x="24876" y="26135"/>
                    </a:cubicBezTo>
                    <a:cubicBezTo>
                      <a:pt x="19924" y="29856"/>
                      <a:pt x="18686" y="36058"/>
                      <a:pt x="18686" y="43500"/>
                    </a:cubicBezTo>
                    <a:lnTo>
                      <a:pt x="18686" y="254354"/>
                    </a:lnTo>
                    <a:cubicBezTo>
                      <a:pt x="18686" y="260556"/>
                      <a:pt x="19924" y="267998"/>
                      <a:pt x="24876" y="271719"/>
                    </a:cubicBezTo>
                    <a:cubicBezTo>
                      <a:pt x="29828" y="276680"/>
                      <a:pt x="36018" y="280401"/>
                      <a:pt x="43446" y="280401"/>
                    </a:cubicBezTo>
                    <a:lnTo>
                      <a:pt x="192007" y="280401"/>
                    </a:lnTo>
                    <a:cubicBezTo>
                      <a:pt x="199435" y="280401"/>
                      <a:pt x="204387" y="276680"/>
                      <a:pt x="209339" y="271719"/>
                    </a:cubicBezTo>
                    <a:cubicBezTo>
                      <a:pt x="214291" y="267998"/>
                      <a:pt x="216767" y="260556"/>
                      <a:pt x="216767" y="254354"/>
                    </a:cubicBezTo>
                    <a:lnTo>
                      <a:pt x="216767" y="43500"/>
                    </a:lnTo>
                    <a:cubicBezTo>
                      <a:pt x="216767" y="36058"/>
                      <a:pt x="214291" y="29856"/>
                      <a:pt x="209339" y="26135"/>
                    </a:cubicBezTo>
                    <a:cubicBezTo>
                      <a:pt x="204387" y="21174"/>
                      <a:pt x="199435" y="18693"/>
                      <a:pt x="192007" y="18693"/>
                    </a:cubicBezTo>
                    <a:close/>
                    <a:moveTo>
                      <a:pt x="43372" y="0"/>
                    </a:moveTo>
                    <a:lnTo>
                      <a:pt x="192076" y="0"/>
                    </a:lnTo>
                    <a:cubicBezTo>
                      <a:pt x="203229" y="0"/>
                      <a:pt x="214382" y="4964"/>
                      <a:pt x="221817" y="13652"/>
                    </a:cubicBezTo>
                    <a:cubicBezTo>
                      <a:pt x="230491" y="21098"/>
                      <a:pt x="234209" y="32267"/>
                      <a:pt x="234209" y="43437"/>
                    </a:cubicBezTo>
                    <a:lnTo>
                      <a:pt x="234209" y="254413"/>
                    </a:lnTo>
                    <a:cubicBezTo>
                      <a:pt x="234209" y="266823"/>
                      <a:pt x="230491" y="276752"/>
                      <a:pt x="221817" y="284198"/>
                    </a:cubicBezTo>
                    <a:cubicBezTo>
                      <a:pt x="214382" y="292885"/>
                      <a:pt x="203229" y="297849"/>
                      <a:pt x="192076" y="297849"/>
                    </a:cubicBezTo>
                    <a:lnTo>
                      <a:pt x="43372" y="297849"/>
                    </a:lnTo>
                    <a:cubicBezTo>
                      <a:pt x="32219" y="297849"/>
                      <a:pt x="21066" y="292885"/>
                      <a:pt x="12392" y="284198"/>
                    </a:cubicBezTo>
                    <a:cubicBezTo>
                      <a:pt x="4957" y="276752"/>
                      <a:pt x="0" y="266823"/>
                      <a:pt x="0" y="254413"/>
                    </a:cubicBezTo>
                    <a:lnTo>
                      <a:pt x="0" y="43437"/>
                    </a:lnTo>
                    <a:cubicBezTo>
                      <a:pt x="0" y="32267"/>
                      <a:pt x="4957" y="21098"/>
                      <a:pt x="12392" y="13652"/>
                    </a:cubicBezTo>
                    <a:cubicBezTo>
                      <a:pt x="21066" y="4964"/>
                      <a:pt x="32219" y="0"/>
                      <a:pt x="433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41A0894F-E343-BE42-96FB-3F2240ECE970}"/>
                  </a:ext>
                </a:extLst>
              </p:cNvPr>
              <p:cNvSpPr/>
              <p:nvPr/>
            </p:nvSpPr>
            <p:spPr>
              <a:xfrm>
                <a:off x="13121924" y="8064350"/>
                <a:ext cx="16195" cy="1408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14">
                    <a:moveTo>
                      <a:pt x="6" y="114"/>
                    </a:moveTo>
                    <a:cubicBezTo>
                      <a:pt x="3" y="114"/>
                      <a:pt x="0" y="111"/>
                      <a:pt x="0" y="107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107"/>
                    </a:lnTo>
                    <a:cubicBezTo>
                      <a:pt x="14" y="111"/>
                      <a:pt x="11" y="114"/>
                      <a:pt x="6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547CC7E1-50CC-6641-B0D2-A077ABBD29E5}"/>
                  </a:ext>
                </a:extLst>
              </p:cNvPr>
              <p:cNvSpPr/>
              <p:nvPr/>
            </p:nvSpPr>
            <p:spPr>
              <a:xfrm>
                <a:off x="13059638" y="8126661"/>
                <a:ext cx="139529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3" h="14">
                    <a:moveTo>
                      <a:pt x="10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06" y="0"/>
                    </a:lnTo>
                    <a:cubicBezTo>
                      <a:pt x="110" y="0"/>
                      <a:pt x="113" y="3"/>
                      <a:pt x="113" y="7"/>
                    </a:cubicBezTo>
                    <a:cubicBezTo>
                      <a:pt x="113" y="11"/>
                      <a:pt x="110" y="14"/>
                      <a:pt x="10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A80FCFAC-B786-D542-BE95-F42E6582115F}"/>
                  </a:ext>
                </a:extLst>
              </p:cNvPr>
              <p:cNvSpPr/>
              <p:nvPr/>
            </p:nvSpPr>
            <p:spPr>
              <a:xfrm>
                <a:off x="12190075" y="7757778"/>
                <a:ext cx="2091684" cy="658009"/>
              </a:xfrm>
              <a:custGeom>
                <a:avLst/>
                <a:gdLst>
                  <a:gd name="connsiteX0" fmla="*/ 99610 w 2091684"/>
                  <a:gd name="connsiteY0" fmla="*/ 17447 h 658009"/>
                  <a:gd name="connsiteX1" fmla="*/ 39848 w 2091684"/>
                  <a:gd name="connsiteY1" fmla="*/ 42322 h 658009"/>
                  <a:gd name="connsiteX2" fmla="*/ 14947 w 2091684"/>
                  <a:gd name="connsiteY2" fmla="*/ 100778 h 658009"/>
                  <a:gd name="connsiteX3" fmla="*/ 14947 w 2091684"/>
                  <a:gd name="connsiteY3" fmla="*/ 555988 h 658009"/>
                  <a:gd name="connsiteX4" fmla="*/ 39848 w 2091684"/>
                  <a:gd name="connsiteY4" fmla="*/ 615687 h 658009"/>
                  <a:gd name="connsiteX5" fmla="*/ 99610 w 2091684"/>
                  <a:gd name="connsiteY5" fmla="*/ 640562 h 658009"/>
                  <a:gd name="connsiteX6" fmla="*/ 1989577 w 2091684"/>
                  <a:gd name="connsiteY6" fmla="*/ 640562 h 658009"/>
                  <a:gd name="connsiteX7" fmla="*/ 2049339 w 2091684"/>
                  <a:gd name="connsiteY7" fmla="*/ 615687 h 658009"/>
                  <a:gd name="connsiteX8" fmla="*/ 2072995 w 2091684"/>
                  <a:gd name="connsiteY8" fmla="*/ 555988 h 658009"/>
                  <a:gd name="connsiteX9" fmla="*/ 2072995 w 2091684"/>
                  <a:gd name="connsiteY9" fmla="*/ 100778 h 658009"/>
                  <a:gd name="connsiteX10" fmla="*/ 2049339 w 2091684"/>
                  <a:gd name="connsiteY10" fmla="*/ 42322 h 658009"/>
                  <a:gd name="connsiteX11" fmla="*/ 1989577 w 2091684"/>
                  <a:gd name="connsiteY11" fmla="*/ 17447 h 658009"/>
                  <a:gd name="connsiteX12" fmla="*/ 100849 w 2091684"/>
                  <a:gd name="connsiteY12" fmla="*/ 0 h 658009"/>
                  <a:gd name="connsiteX13" fmla="*/ 1990835 w 2091684"/>
                  <a:gd name="connsiteY13" fmla="*/ 0 h 658009"/>
                  <a:gd name="connsiteX14" fmla="*/ 2061803 w 2091684"/>
                  <a:gd name="connsiteY14" fmla="*/ 29853 h 658009"/>
                  <a:gd name="connsiteX15" fmla="*/ 2091684 w 2091684"/>
                  <a:gd name="connsiteY15" fmla="*/ 100754 h 658009"/>
                  <a:gd name="connsiteX16" fmla="*/ 2091684 w 2091684"/>
                  <a:gd name="connsiteY16" fmla="*/ 556012 h 658009"/>
                  <a:gd name="connsiteX17" fmla="*/ 2061803 w 2091684"/>
                  <a:gd name="connsiteY17" fmla="*/ 628156 h 658009"/>
                  <a:gd name="connsiteX18" fmla="*/ 1990835 w 2091684"/>
                  <a:gd name="connsiteY18" fmla="*/ 658009 h 658009"/>
                  <a:gd name="connsiteX19" fmla="*/ 100849 w 2091684"/>
                  <a:gd name="connsiteY19" fmla="*/ 658009 h 658009"/>
                  <a:gd name="connsiteX20" fmla="*/ 28636 w 2091684"/>
                  <a:gd name="connsiteY20" fmla="*/ 628156 h 658009"/>
                  <a:gd name="connsiteX21" fmla="*/ 0 w 2091684"/>
                  <a:gd name="connsiteY21" fmla="*/ 556012 h 658009"/>
                  <a:gd name="connsiteX22" fmla="*/ 0 w 2091684"/>
                  <a:gd name="connsiteY22" fmla="*/ 100754 h 658009"/>
                  <a:gd name="connsiteX23" fmla="*/ 28636 w 2091684"/>
                  <a:gd name="connsiteY23" fmla="*/ 29853 h 658009"/>
                  <a:gd name="connsiteX24" fmla="*/ 100849 w 2091684"/>
                  <a:gd name="connsiteY24" fmla="*/ 0 h 658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1684" h="658009">
                    <a:moveTo>
                      <a:pt x="99610" y="17447"/>
                    </a:moveTo>
                    <a:cubicBezTo>
                      <a:pt x="77199" y="17447"/>
                      <a:pt x="56033" y="27397"/>
                      <a:pt x="39848" y="42322"/>
                    </a:cubicBezTo>
                    <a:cubicBezTo>
                      <a:pt x="23662" y="58491"/>
                      <a:pt x="14947" y="79634"/>
                      <a:pt x="14947" y="100778"/>
                    </a:cubicBezTo>
                    <a:lnTo>
                      <a:pt x="14947" y="555988"/>
                    </a:lnTo>
                    <a:cubicBezTo>
                      <a:pt x="14947" y="579619"/>
                      <a:pt x="23662" y="599519"/>
                      <a:pt x="39848" y="615687"/>
                    </a:cubicBezTo>
                    <a:cubicBezTo>
                      <a:pt x="56033" y="631856"/>
                      <a:pt x="77199" y="640562"/>
                      <a:pt x="99610" y="640562"/>
                    </a:cubicBezTo>
                    <a:lnTo>
                      <a:pt x="1989577" y="640562"/>
                    </a:lnTo>
                    <a:cubicBezTo>
                      <a:pt x="2010743" y="640562"/>
                      <a:pt x="2033154" y="631856"/>
                      <a:pt x="2049339" y="615687"/>
                    </a:cubicBezTo>
                    <a:cubicBezTo>
                      <a:pt x="2064280" y="599519"/>
                      <a:pt x="2072995" y="579619"/>
                      <a:pt x="2072995" y="555988"/>
                    </a:cubicBezTo>
                    <a:lnTo>
                      <a:pt x="2072995" y="100778"/>
                    </a:lnTo>
                    <a:cubicBezTo>
                      <a:pt x="2072995" y="79634"/>
                      <a:pt x="2064280" y="58491"/>
                      <a:pt x="2049339" y="42322"/>
                    </a:cubicBezTo>
                    <a:cubicBezTo>
                      <a:pt x="2033154" y="27397"/>
                      <a:pt x="2010743" y="17447"/>
                      <a:pt x="1989577" y="17447"/>
                    </a:cubicBezTo>
                    <a:close/>
                    <a:moveTo>
                      <a:pt x="100849" y="0"/>
                    </a:moveTo>
                    <a:lnTo>
                      <a:pt x="1990835" y="0"/>
                    </a:lnTo>
                    <a:cubicBezTo>
                      <a:pt x="2016981" y="0"/>
                      <a:pt x="2043127" y="11195"/>
                      <a:pt x="2061803" y="29853"/>
                    </a:cubicBezTo>
                    <a:cubicBezTo>
                      <a:pt x="2080479" y="48511"/>
                      <a:pt x="2091684" y="74633"/>
                      <a:pt x="2091684" y="100754"/>
                    </a:cubicBezTo>
                    <a:lnTo>
                      <a:pt x="2091684" y="556012"/>
                    </a:lnTo>
                    <a:cubicBezTo>
                      <a:pt x="2091684" y="583377"/>
                      <a:pt x="2080479" y="608254"/>
                      <a:pt x="2061803" y="628156"/>
                    </a:cubicBezTo>
                    <a:cubicBezTo>
                      <a:pt x="2043127" y="648058"/>
                      <a:pt x="2016981" y="658009"/>
                      <a:pt x="1990835" y="658009"/>
                    </a:cubicBezTo>
                    <a:lnTo>
                      <a:pt x="100849" y="658009"/>
                    </a:lnTo>
                    <a:cubicBezTo>
                      <a:pt x="73458" y="658009"/>
                      <a:pt x="48557" y="648058"/>
                      <a:pt x="28636" y="628156"/>
                    </a:cubicBezTo>
                    <a:cubicBezTo>
                      <a:pt x="9960" y="608254"/>
                      <a:pt x="0" y="583377"/>
                      <a:pt x="0" y="556012"/>
                    </a:cubicBezTo>
                    <a:lnTo>
                      <a:pt x="0" y="100754"/>
                    </a:lnTo>
                    <a:cubicBezTo>
                      <a:pt x="0" y="74633"/>
                      <a:pt x="9960" y="48511"/>
                      <a:pt x="28636" y="29853"/>
                    </a:cubicBezTo>
                    <a:cubicBezTo>
                      <a:pt x="48557" y="11195"/>
                      <a:pt x="73458" y="0"/>
                      <a:pt x="100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28C7550E-5A87-BB4A-B0F6-9F17C7B4F828}"/>
                  </a:ext>
                </a:extLst>
              </p:cNvPr>
              <p:cNvSpPr/>
              <p:nvPr/>
            </p:nvSpPr>
            <p:spPr>
              <a:xfrm>
                <a:off x="12634820" y="6891648"/>
                <a:ext cx="545657" cy="625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9" h="503">
                    <a:moveTo>
                      <a:pt x="432" y="503"/>
                    </a:moveTo>
                    <a:cubicBezTo>
                      <a:pt x="430" y="503"/>
                      <a:pt x="429" y="503"/>
                      <a:pt x="428" y="502"/>
                    </a:cubicBezTo>
                    <a:lnTo>
                      <a:pt x="0" y="252"/>
                    </a:lnTo>
                    <a:lnTo>
                      <a:pt x="428" y="1"/>
                    </a:lnTo>
                    <a:cubicBezTo>
                      <a:pt x="432" y="0"/>
                      <a:pt x="436" y="0"/>
                      <a:pt x="438" y="4"/>
                    </a:cubicBezTo>
                    <a:cubicBezTo>
                      <a:pt x="440" y="7"/>
                      <a:pt x="438" y="11"/>
                      <a:pt x="435" y="14"/>
                    </a:cubicBezTo>
                    <a:lnTo>
                      <a:pt x="28" y="252"/>
                    </a:lnTo>
                    <a:lnTo>
                      <a:pt x="435" y="490"/>
                    </a:lnTo>
                    <a:cubicBezTo>
                      <a:pt x="438" y="492"/>
                      <a:pt x="440" y="496"/>
                      <a:pt x="438" y="500"/>
                    </a:cubicBezTo>
                    <a:cubicBezTo>
                      <a:pt x="436" y="502"/>
                      <a:pt x="434" y="503"/>
                      <a:pt x="432" y="5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1E45F648-A5D9-874A-822C-5622C3C9AD1E}"/>
                  </a:ext>
                </a:extLst>
              </p:cNvPr>
              <p:cNvSpPr/>
              <p:nvPr/>
            </p:nvSpPr>
            <p:spPr>
              <a:xfrm>
                <a:off x="12350783" y="6921558"/>
                <a:ext cx="564344" cy="563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4" h="453">
                    <a:moveTo>
                      <a:pt x="454" y="227"/>
                    </a:moveTo>
                    <a:cubicBezTo>
                      <a:pt x="454" y="352"/>
                      <a:pt x="352" y="453"/>
                      <a:pt x="227" y="453"/>
                    </a:cubicBezTo>
                    <a:cubicBezTo>
                      <a:pt x="101" y="453"/>
                      <a:pt x="0" y="352"/>
                      <a:pt x="0" y="227"/>
                    </a:cubicBezTo>
                    <a:cubicBezTo>
                      <a:pt x="0" y="101"/>
                      <a:pt x="101" y="0"/>
                      <a:pt x="227" y="0"/>
                    </a:cubicBezTo>
                    <a:cubicBezTo>
                      <a:pt x="352" y="0"/>
                      <a:pt x="454" y="101"/>
                      <a:pt x="454" y="2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017E091B-9EEF-B847-8CA3-B224CD82DCA6}"/>
                  </a:ext>
                </a:extLst>
              </p:cNvPr>
              <p:cNvSpPr/>
              <p:nvPr/>
            </p:nvSpPr>
            <p:spPr>
              <a:xfrm>
                <a:off x="12340816" y="6912834"/>
                <a:ext cx="581785" cy="581989"/>
              </a:xfrm>
              <a:custGeom>
                <a:avLst/>
                <a:gdLst>
                  <a:gd name="connsiteX0" fmla="*/ 292137 w 581785"/>
                  <a:gd name="connsiteY0" fmla="*/ 17444 h 581989"/>
                  <a:gd name="connsiteX1" fmla="*/ 18687 w 581785"/>
                  <a:gd name="connsiteY1" fmla="*/ 290992 h 581989"/>
                  <a:gd name="connsiteX2" fmla="*/ 292137 w 581785"/>
                  <a:gd name="connsiteY2" fmla="*/ 564539 h 581989"/>
                  <a:gd name="connsiteX3" fmla="*/ 564344 w 581785"/>
                  <a:gd name="connsiteY3" fmla="*/ 290992 h 581989"/>
                  <a:gd name="connsiteX4" fmla="*/ 292137 w 581785"/>
                  <a:gd name="connsiteY4" fmla="*/ 17444 h 581989"/>
                  <a:gd name="connsiteX5" fmla="*/ 292136 w 581785"/>
                  <a:gd name="connsiteY5" fmla="*/ 0 h 581989"/>
                  <a:gd name="connsiteX6" fmla="*/ 581785 w 581785"/>
                  <a:gd name="connsiteY6" fmla="*/ 290995 h 581989"/>
                  <a:gd name="connsiteX7" fmla="*/ 292136 w 581785"/>
                  <a:gd name="connsiteY7" fmla="*/ 581989 h 581989"/>
                  <a:gd name="connsiteX8" fmla="*/ 0 w 581785"/>
                  <a:gd name="connsiteY8" fmla="*/ 290995 h 581989"/>
                  <a:gd name="connsiteX9" fmla="*/ 292136 w 581785"/>
                  <a:gd name="connsiteY9" fmla="*/ 0 h 58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1785" h="581989">
                    <a:moveTo>
                      <a:pt x="292137" y="17444"/>
                    </a:moveTo>
                    <a:cubicBezTo>
                      <a:pt x="140497" y="17444"/>
                      <a:pt x="18687" y="140541"/>
                      <a:pt x="18687" y="290992"/>
                    </a:cubicBezTo>
                    <a:cubicBezTo>
                      <a:pt x="18687" y="441443"/>
                      <a:pt x="140497" y="564539"/>
                      <a:pt x="292137" y="564539"/>
                    </a:cubicBezTo>
                    <a:cubicBezTo>
                      <a:pt x="442534" y="564539"/>
                      <a:pt x="564344" y="441443"/>
                      <a:pt x="564344" y="290992"/>
                    </a:cubicBezTo>
                    <a:cubicBezTo>
                      <a:pt x="564344" y="140541"/>
                      <a:pt x="442534" y="17444"/>
                      <a:pt x="292137" y="17444"/>
                    </a:cubicBezTo>
                    <a:close/>
                    <a:moveTo>
                      <a:pt x="292136" y="0"/>
                    </a:moveTo>
                    <a:cubicBezTo>
                      <a:pt x="452499" y="0"/>
                      <a:pt x="581785" y="130575"/>
                      <a:pt x="581785" y="290995"/>
                    </a:cubicBezTo>
                    <a:cubicBezTo>
                      <a:pt x="581785" y="451415"/>
                      <a:pt x="452499" y="581989"/>
                      <a:pt x="292136" y="581989"/>
                    </a:cubicBezTo>
                    <a:cubicBezTo>
                      <a:pt x="131772" y="581989"/>
                      <a:pt x="0" y="451415"/>
                      <a:pt x="0" y="290995"/>
                    </a:cubicBezTo>
                    <a:cubicBezTo>
                      <a:pt x="0" y="130575"/>
                      <a:pt x="131772" y="0"/>
                      <a:pt x="2921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B7ECE29-D997-D04F-BFE3-44386B436EAC}"/>
                  </a:ext>
                </a:extLst>
              </p:cNvPr>
              <p:cNvSpPr/>
              <p:nvPr/>
            </p:nvSpPr>
            <p:spPr>
              <a:xfrm>
                <a:off x="12350783" y="6921558"/>
                <a:ext cx="564344" cy="563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4" h="453">
                    <a:moveTo>
                      <a:pt x="454" y="227"/>
                    </a:moveTo>
                    <a:cubicBezTo>
                      <a:pt x="454" y="352"/>
                      <a:pt x="352" y="453"/>
                      <a:pt x="227" y="453"/>
                    </a:cubicBezTo>
                    <a:cubicBezTo>
                      <a:pt x="101" y="453"/>
                      <a:pt x="0" y="352"/>
                      <a:pt x="0" y="227"/>
                    </a:cubicBezTo>
                    <a:cubicBezTo>
                      <a:pt x="0" y="101"/>
                      <a:pt x="101" y="0"/>
                      <a:pt x="227" y="0"/>
                    </a:cubicBezTo>
                    <a:cubicBezTo>
                      <a:pt x="352" y="0"/>
                      <a:pt x="454" y="101"/>
                      <a:pt x="454" y="22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7EF9B43-ED18-DC4A-964D-9587A1C88A40}"/>
                  </a:ext>
                </a:extLst>
              </p:cNvPr>
              <p:cNvSpPr/>
              <p:nvPr/>
            </p:nvSpPr>
            <p:spPr>
              <a:xfrm>
                <a:off x="12516469" y="7076090"/>
                <a:ext cx="249158" cy="255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6">
                    <a:moveTo>
                      <a:pt x="122" y="86"/>
                    </a:moveTo>
                    <a:cubicBezTo>
                      <a:pt x="136" y="78"/>
                      <a:pt x="146" y="63"/>
                      <a:pt x="146" y="46"/>
                    </a:cubicBezTo>
                    <a:cubicBezTo>
                      <a:pt x="146" y="20"/>
                      <a:pt x="126" y="0"/>
                      <a:pt x="100" y="0"/>
                    </a:cubicBezTo>
                    <a:cubicBezTo>
                      <a:pt x="75" y="0"/>
                      <a:pt x="54" y="20"/>
                      <a:pt x="54" y="46"/>
                    </a:cubicBezTo>
                    <a:cubicBezTo>
                      <a:pt x="54" y="63"/>
                      <a:pt x="64" y="78"/>
                      <a:pt x="78" y="86"/>
                    </a:cubicBezTo>
                    <a:cubicBezTo>
                      <a:pt x="46" y="100"/>
                      <a:pt x="0" y="134"/>
                      <a:pt x="0" y="160"/>
                    </a:cubicBezTo>
                    <a:cubicBezTo>
                      <a:pt x="0" y="193"/>
                      <a:pt x="59" y="206"/>
                      <a:pt x="100" y="206"/>
                    </a:cubicBezTo>
                    <a:cubicBezTo>
                      <a:pt x="141" y="206"/>
                      <a:pt x="201" y="193"/>
                      <a:pt x="201" y="160"/>
                    </a:cubicBezTo>
                    <a:cubicBezTo>
                      <a:pt x="201" y="134"/>
                      <a:pt x="154" y="100"/>
                      <a:pt x="122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1B243F1F-79C2-654B-B72C-F9EC51AE758F}"/>
                  </a:ext>
                </a:extLst>
              </p:cNvPr>
              <p:cNvSpPr/>
              <p:nvPr/>
            </p:nvSpPr>
            <p:spPr>
              <a:xfrm>
                <a:off x="12507749" y="7067363"/>
                <a:ext cx="266599" cy="272924"/>
              </a:xfrm>
              <a:custGeom>
                <a:avLst/>
                <a:gdLst>
                  <a:gd name="connsiteX0" fmla="*/ 132683 w 266599"/>
                  <a:gd name="connsiteY0" fmla="*/ 17451 h 272924"/>
                  <a:gd name="connsiteX1" fmla="*/ 84357 w 266599"/>
                  <a:gd name="connsiteY1" fmla="*/ 65801 h 272924"/>
                  <a:gd name="connsiteX2" fmla="*/ 109139 w 266599"/>
                  <a:gd name="connsiteY2" fmla="*/ 107952 h 272924"/>
                  <a:gd name="connsiteX3" fmla="*/ 124009 w 266599"/>
                  <a:gd name="connsiteY3" fmla="*/ 115391 h 272924"/>
                  <a:gd name="connsiteX4" fmla="*/ 109139 w 266599"/>
                  <a:gd name="connsiteY4" fmla="*/ 122829 h 272924"/>
                  <a:gd name="connsiteX5" fmla="*/ 17444 w 266599"/>
                  <a:gd name="connsiteY5" fmla="*/ 207131 h 272924"/>
                  <a:gd name="connsiteX6" fmla="*/ 132683 w 266599"/>
                  <a:gd name="connsiteY6" fmla="*/ 255481 h 272924"/>
                  <a:gd name="connsiteX7" fmla="*/ 249161 w 266599"/>
                  <a:gd name="connsiteY7" fmla="*/ 207131 h 272924"/>
                  <a:gd name="connsiteX8" fmla="*/ 157465 w 266599"/>
                  <a:gd name="connsiteY8" fmla="*/ 122829 h 272924"/>
                  <a:gd name="connsiteX9" fmla="*/ 141357 w 266599"/>
                  <a:gd name="connsiteY9" fmla="*/ 115391 h 272924"/>
                  <a:gd name="connsiteX10" fmla="*/ 156226 w 266599"/>
                  <a:gd name="connsiteY10" fmla="*/ 107952 h 272924"/>
                  <a:gd name="connsiteX11" fmla="*/ 181009 w 266599"/>
                  <a:gd name="connsiteY11" fmla="*/ 65801 h 272924"/>
                  <a:gd name="connsiteX12" fmla="*/ 132683 w 266599"/>
                  <a:gd name="connsiteY12" fmla="*/ 17451 h 272924"/>
                  <a:gd name="connsiteX13" fmla="*/ 132679 w 266599"/>
                  <a:gd name="connsiteY13" fmla="*/ 0 h 272924"/>
                  <a:gd name="connsiteX14" fmla="*/ 198399 w 266599"/>
                  <a:gd name="connsiteY14" fmla="*/ 65750 h 272924"/>
                  <a:gd name="connsiteX15" fmla="*/ 177319 w 266599"/>
                  <a:gd name="connsiteY15" fmla="*/ 112892 h 272924"/>
                  <a:gd name="connsiteX16" fmla="*/ 266599 w 266599"/>
                  <a:gd name="connsiteY16" fmla="*/ 207174 h 272924"/>
                  <a:gd name="connsiteX17" fmla="*/ 132679 w 266599"/>
                  <a:gd name="connsiteY17" fmla="*/ 272924 h 272924"/>
                  <a:gd name="connsiteX18" fmla="*/ 0 w 266599"/>
                  <a:gd name="connsiteY18" fmla="*/ 207174 h 272924"/>
                  <a:gd name="connsiteX19" fmla="*/ 88040 w 266599"/>
                  <a:gd name="connsiteY19" fmla="*/ 112892 h 272924"/>
                  <a:gd name="connsiteX20" fmla="*/ 66960 w 266599"/>
                  <a:gd name="connsiteY20" fmla="*/ 65750 h 272924"/>
                  <a:gd name="connsiteX21" fmla="*/ 132679 w 266599"/>
                  <a:gd name="connsiteY21" fmla="*/ 0 h 27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6599" h="272924">
                    <a:moveTo>
                      <a:pt x="132683" y="17451"/>
                    </a:moveTo>
                    <a:cubicBezTo>
                      <a:pt x="106661" y="17451"/>
                      <a:pt x="84357" y="38527"/>
                      <a:pt x="84357" y="65801"/>
                    </a:cubicBezTo>
                    <a:cubicBezTo>
                      <a:pt x="84357" y="83157"/>
                      <a:pt x="94270" y="99274"/>
                      <a:pt x="109139" y="107952"/>
                    </a:cubicBezTo>
                    <a:lnTo>
                      <a:pt x="124009" y="115391"/>
                    </a:lnTo>
                    <a:lnTo>
                      <a:pt x="109139" y="122829"/>
                    </a:lnTo>
                    <a:cubicBezTo>
                      <a:pt x="65770" y="142665"/>
                      <a:pt x="17444" y="182337"/>
                      <a:pt x="17444" y="207131"/>
                    </a:cubicBezTo>
                    <a:cubicBezTo>
                      <a:pt x="17444" y="239365"/>
                      <a:pt x="84357" y="255481"/>
                      <a:pt x="132683" y="255481"/>
                    </a:cubicBezTo>
                    <a:cubicBezTo>
                      <a:pt x="181009" y="255481"/>
                      <a:pt x="249161" y="239365"/>
                      <a:pt x="249161" y="207131"/>
                    </a:cubicBezTo>
                    <a:cubicBezTo>
                      <a:pt x="249161" y="182337"/>
                      <a:pt x="200835" y="142665"/>
                      <a:pt x="157465" y="122829"/>
                    </a:cubicBezTo>
                    <a:lnTo>
                      <a:pt x="141357" y="115391"/>
                    </a:lnTo>
                    <a:lnTo>
                      <a:pt x="156226" y="107952"/>
                    </a:lnTo>
                    <a:cubicBezTo>
                      <a:pt x="172335" y="99274"/>
                      <a:pt x="181009" y="83157"/>
                      <a:pt x="181009" y="65801"/>
                    </a:cubicBezTo>
                    <a:cubicBezTo>
                      <a:pt x="181009" y="38527"/>
                      <a:pt x="159944" y="17451"/>
                      <a:pt x="132683" y="17451"/>
                    </a:cubicBezTo>
                    <a:close/>
                    <a:moveTo>
                      <a:pt x="132679" y="0"/>
                    </a:moveTo>
                    <a:cubicBezTo>
                      <a:pt x="168639" y="0"/>
                      <a:pt x="198399" y="29774"/>
                      <a:pt x="198399" y="65750"/>
                    </a:cubicBezTo>
                    <a:cubicBezTo>
                      <a:pt x="198399" y="83118"/>
                      <a:pt x="190959" y="101726"/>
                      <a:pt x="177319" y="112892"/>
                    </a:cubicBezTo>
                    <a:cubicBezTo>
                      <a:pt x="216999" y="135222"/>
                      <a:pt x="266599" y="173679"/>
                      <a:pt x="266599" y="207174"/>
                    </a:cubicBezTo>
                    <a:cubicBezTo>
                      <a:pt x="266599" y="229505"/>
                      <a:pt x="238079" y="272924"/>
                      <a:pt x="132679" y="272924"/>
                    </a:cubicBezTo>
                    <a:cubicBezTo>
                      <a:pt x="27280" y="272924"/>
                      <a:pt x="0" y="229505"/>
                      <a:pt x="0" y="207174"/>
                    </a:cubicBezTo>
                    <a:cubicBezTo>
                      <a:pt x="0" y="173679"/>
                      <a:pt x="48360" y="135222"/>
                      <a:pt x="88040" y="112892"/>
                    </a:cubicBezTo>
                    <a:cubicBezTo>
                      <a:pt x="75640" y="101726"/>
                      <a:pt x="66960" y="83118"/>
                      <a:pt x="66960" y="65750"/>
                    </a:cubicBezTo>
                    <a:cubicBezTo>
                      <a:pt x="66960" y="29774"/>
                      <a:pt x="96720" y="0"/>
                      <a:pt x="132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841DE580-713A-7540-9038-7F6AFB1BAB5F}"/>
                  </a:ext>
                </a:extLst>
              </p:cNvPr>
              <p:cNvSpPr/>
              <p:nvPr/>
            </p:nvSpPr>
            <p:spPr>
              <a:xfrm>
                <a:off x="13070850" y="7407587"/>
                <a:ext cx="201818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63">
                    <a:moveTo>
                      <a:pt x="163" y="82"/>
                    </a:moveTo>
                    <a:cubicBezTo>
                      <a:pt x="163" y="126"/>
                      <a:pt x="126" y="163"/>
                      <a:pt x="82" y="163"/>
                    </a:cubicBezTo>
                    <a:cubicBezTo>
                      <a:pt x="37" y="163"/>
                      <a:pt x="0" y="126"/>
                      <a:pt x="0" y="82"/>
                    </a:cubicBezTo>
                    <a:cubicBezTo>
                      <a:pt x="0" y="37"/>
                      <a:pt x="37" y="0"/>
                      <a:pt x="82" y="0"/>
                    </a:cubicBezTo>
                    <a:cubicBezTo>
                      <a:pt x="126" y="0"/>
                      <a:pt x="163" y="37"/>
                      <a:pt x="163" y="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1E16811A-8434-8249-94BD-F08B98823E61}"/>
                  </a:ext>
                </a:extLst>
              </p:cNvPr>
              <p:cNvSpPr/>
              <p:nvPr/>
            </p:nvSpPr>
            <p:spPr>
              <a:xfrm>
                <a:off x="13063375" y="7400110"/>
                <a:ext cx="218014" cy="218090"/>
              </a:xfrm>
              <a:custGeom>
                <a:avLst/>
                <a:gdLst>
                  <a:gd name="connsiteX0" fmla="*/ 109007 w 218014"/>
                  <a:gd name="connsiteY0" fmla="*/ 17447 h 218090"/>
                  <a:gd name="connsiteX1" fmla="*/ 17442 w 218014"/>
                  <a:gd name="connsiteY1" fmla="*/ 109045 h 218090"/>
                  <a:gd name="connsiteX2" fmla="*/ 109007 w 218014"/>
                  <a:gd name="connsiteY2" fmla="*/ 200643 h 218090"/>
                  <a:gd name="connsiteX3" fmla="*/ 200573 w 218014"/>
                  <a:gd name="connsiteY3" fmla="*/ 109045 h 218090"/>
                  <a:gd name="connsiteX4" fmla="*/ 109007 w 218014"/>
                  <a:gd name="connsiteY4" fmla="*/ 17447 h 218090"/>
                  <a:gd name="connsiteX5" fmla="*/ 109007 w 218014"/>
                  <a:gd name="connsiteY5" fmla="*/ 0 h 218090"/>
                  <a:gd name="connsiteX6" fmla="*/ 218014 w 218014"/>
                  <a:gd name="connsiteY6" fmla="*/ 109045 h 218090"/>
                  <a:gd name="connsiteX7" fmla="*/ 109007 w 218014"/>
                  <a:gd name="connsiteY7" fmla="*/ 218090 h 218090"/>
                  <a:gd name="connsiteX8" fmla="*/ 0 w 218014"/>
                  <a:gd name="connsiteY8" fmla="*/ 109045 h 218090"/>
                  <a:gd name="connsiteX9" fmla="*/ 109007 w 218014"/>
                  <a:gd name="connsiteY9" fmla="*/ 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014" h="218090">
                    <a:moveTo>
                      <a:pt x="109007" y="17447"/>
                    </a:moveTo>
                    <a:cubicBezTo>
                      <a:pt x="58275" y="17447"/>
                      <a:pt x="17442" y="58295"/>
                      <a:pt x="17442" y="109045"/>
                    </a:cubicBezTo>
                    <a:cubicBezTo>
                      <a:pt x="17442" y="159795"/>
                      <a:pt x="58275" y="200643"/>
                      <a:pt x="109007" y="200643"/>
                    </a:cubicBezTo>
                    <a:cubicBezTo>
                      <a:pt x="159740" y="200643"/>
                      <a:pt x="200573" y="159795"/>
                      <a:pt x="200573" y="109045"/>
                    </a:cubicBezTo>
                    <a:cubicBezTo>
                      <a:pt x="200573" y="58295"/>
                      <a:pt x="159740" y="17447"/>
                      <a:pt x="109007" y="17447"/>
                    </a:cubicBezTo>
                    <a:close/>
                    <a:moveTo>
                      <a:pt x="109007" y="0"/>
                    </a:moveTo>
                    <a:cubicBezTo>
                      <a:pt x="168465" y="0"/>
                      <a:pt x="218014" y="48327"/>
                      <a:pt x="218014" y="109045"/>
                    </a:cubicBezTo>
                    <a:cubicBezTo>
                      <a:pt x="218014" y="168524"/>
                      <a:pt x="168465" y="218090"/>
                      <a:pt x="109007" y="218090"/>
                    </a:cubicBezTo>
                    <a:cubicBezTo>
                      <a:pt x="48310" y="218090"/>
                      <a:pt x="0" y="168524"/>
                      <a:pt x="0" y="109045"/>
                    </a:cubicBezTo>
                    <a:cubicBezTo>
                      <a:pt x="0" y="48327"/>
                      <a:pt x="48310" y="0"/>
                      <a:pt x="109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AFC377EE-6D11-1646-AC51-C8AA84B81A00}"/>
                  </a:ext>
                </a:extLst>
              </p:cNvPr>
              <p:cNvSpPr/>
              <p:nvPr/>
            </p:nvSpPr>
            <p:spPr>
              <a:xfrm>
                <a:off x="13070850" y="7407587"/>
                <a:ext cx="201818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63">
                    <a:moveTo>
                      <a:pt x="163" y="82"/>
                    </a:moveTo>
                    <a:cubicBezTo>
                      <a:pt x="163" y="126"/>
                      <a:pt x="126" y="163"/>
                      <a:pt x="82" y="163"/>
                    </a:cubicBezTo>
                    <a:cubicBezTo>
                      <a:pt x="37" y="163"/>
                      <a:pt x="0" y="126"/>
                      <a:pt x="0" y="82"/>
                    </a:cubicBezTo>
                    <a:cubicBezTo>
                      <a:pt x="0" y="37"/>
                      <a:pt x="37" y="0"/>
                      <a:pt x="82" y="0"/>
                    </a:cubicBezTo>
                    <a:cubicBezTo>
                      <a:pt x="126" y="0"/>
                      <a:pt x="163" y="37"/>
                      <a:pt x="163" y="8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192390B4-19F7-B042-A9C3-B0D52AEAF35C}"/>
                  </a:ext>
                </a:extLst>
              </p:cNvPr>
              <p:cNvSpPr/>
              <p:nvPr/>
            </p:nvSpPr>
            <p:spPr>
              <a:xfrm>
                <a:off x="13070850" y="6799427"/>
                <a:ext cx="201818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62">
                    <a:moveTo>
                      <a:pt x="163" y="82"/>
                    </a:moveTo>
                    <a:cubicBezTo>
                      <a:pt x="163" y="126"/>
                      <a:pt x="126" y="162"/>
                      <a:pt x="82" y="162"/>
                    </a:cubicBezTo>
                    <a:cubicBezTo>
                      <a:pt x="37" y="162"/>
                      <a:pt x="0" y="126"/>
                      <a:pt x="0" y="82"/>
                    </a:cubicBezTo>
                    <a:cubicBezTo>
                      <a:pt x="0" y="36"/>
                      <a:pt x="37" y="0"/>
                      <a:pt x="82" y="0"/>
                    </a:cubicBezTo>
                    <a:cubicBezTo>
                      <a:pt x="126" y="0"/>
                      <a:pt x="163" y="36"/>
                      <a:pt x="163" y="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BB6D16CB-832C-9B4E-B426-A1B4742E4145}"/>
                  </a:ext>
                </a:extLst>
              </p:cNvPr>
              <p:cNvSpPr/>
              <p:nvPr/>
            </p:nvSpPr>
            <p:spPr>
              <a:xfrm>
                <a:off x="13063375" y="6791950"/>
                <a:ext cx="218014" cy="218090"/>
              </a:xfrm>
              <a:custGeom>
                <a:avLst/>
                <a:gdLst>
                  <a:gd name="connsiteX0" fmla="*/ 109007 w 218014"/>
                  <a:gd name="connsiteY0" fmla="*/ 17447 h 218090"/>
                  <a:gd name="connsiteX1" fmla="*/ 17442 w 218014"/>
                  <a:gd name="connsiteY1" fmla="*/ 109045 h 218090"/>
                  <a:gd name="connsiteX2" fmla="*/ 109007 w 218014"/>
                  <a:gd name="connsiteY2" fmla="*/ 200643 h 218090"/>
                  <a:gd name="connsiteX3" fmla="*/ 200573 w 218014"/>
                  <a:gd name="connsiteY3" fmla="*/ 109045 h 218090"/>
                  <a:gd name="connsiteX4" fmla="*/ 109007 w 218014"/>
                  <a:gd name="connsiteY4" fmla="*/ 17447 h 218090"/>
                  <a:gd name="connsiteX5" fmla="*/ 109007 w 218014"/>
                  <a:gd name="connsiteY5" fmla="*/ 0 h 218090"/>
                  <a:gd name="connsiteX6" fmla="*/ 218014 w 218014"/>
                  <a:gd name="connsiteY6" fmla="*/ 109045 h 218090"/>
                  <a:gd name="connsiteX7" fmla="*/ 109007 w 218014"/>
                  <a:gd name="connsiteY7" fmla="*/ 218090 h 218090"/>
                  <a:gd name="connsiteX8" fmla="*/ 0 w 218014"/>
                  <a:gd name="connsiteY8" fmla="*/ 109045 h 218090"/>
                  <a:gd name="connsiteX9" fmla="*/ 109007 w 218014"/>
                  <a:gd name="connsiteY9" fmla="*/ 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014" h="218090">
                    <a:moveTo>
                      <a:pt x="109007" y="17447"/>
                    </a:moveTo>
                    <a:cubicBezTo>
                      <a:pt x="58275" y="17447"/>
                      <a:pt x="17442" y="58295"/>
                      <a:pt x="17442" y="109045"/>
                    </a:cubicBezTo>
                    <a:cubicBezTo>
                      <a:pt x="17442" y="158558"/>
                      <a:pt x="58275" y="200643"/>
                      <a:pt x="109007" y="200643"/>
                    </a:cubicBezTo>
                    <a:cubicBezTo>
                      <a:pt x="159740" y="200643"/>
                      <a:pt x="200573" y="158558"/>
                      <a:pt x="200573" y="109045"/>
                    </a:cubicBezTo>
                    <a:cubicBezTo>
                      <a:pt x="200573" y="58295"/>
                      <a:pt x="159740" y="17447"/>
                      <a:pt x="109007" y="17447"/>
                    </a:cubicBezTo>
                    <a:close/>
                    <a:moveTo>
                      <a:pt x="109007" y="0"/>
                    </a:moveTo>
                    <a:cubicBezTo>
                      <a:pt x="168465" y="0"/>
                      <a:pt x="218014" y="48327"/>
                      <a:pt x="218014" y="109045"/>
                    </a:cubicBezTo>
                    <a:cubicBezTo>
                      <a:pt x="218014" y="168524"/>
                      <a:pt x="168465" y="218090"/>
                      <a:pt x="109007" y="218090"/>
                    </a:cubicBezTo>
                    <a:cubicBezTo>
                      <a:pt x="48310" y="218090"/>
                      <a:pt x="0" y="168524"/>
                      <a:pt x="0" y="109045"/>
                    </a:cubicBezTo>
                    <a:cubicBezTo>
                      <a:pt x="0" y="48327"/>
                      <a:pt x="48310" y="0"/>
                      <a:pt x="109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40A2EE0B-F37E-1345-8BDA-631B92236D72}"/>
                  </a:ext>
                </a:extLst>
              </p:cNvPr>
              <p:cNvSpPr/>
              <p:nvPr/>
            </p:nvSpPr>
            <p:spPr>
              <a:xfrm>
                <a:off x="13070850" y="6799427"/>
                <a:ext cx="201818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162">
                    <a:moveTo>
                      <a:pt x="163" y="82"/>
                    </a:moveTo>
                    <a:cubicBezTo>
                      <a:pt x="163" y="126"/>
                      <a:pt x="126" y="162"/>
                      <a:pt x="82" y="162"/>
                    </a:cubicBezTo>
                    <a:cubicBezTo>
                      <a:pt x="37" y="162"/>
                      <a:pt x="0" y="126"/>
                      <a:pt x="0" y="82"/>
                    </a:cubicBezTo>
                    <a:cubicBezTo>
                      <a:pt x="0" y="36"/>
                      <a:pt x="37" y="0"/>
                      <a:pt x="82" y="0"/>
                    </a:cubicBezTo>
                    <a:cubicBezTo>
                      <a:pt x="126" y="0"/>
                      <a:pt x="163" y="36"/>
                      <a:pt x="163" y="8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53561C72-0676-2A40-AAD2-823C917BB3EA}"/>
                  </a:ext>
                </a:extLst>
              </p:cNvPr>
              <p:cNvSpPr/>
              <p:nvPr/>
            </p:nvSpPr>
            <p:spPr>
              <a:xfrm>
                <a:off x="13785935" y="7838782"/>
                <a:ext cx="144512" cy="443658"/>
              </a:xfrm>
              <a:custGeom>
                <a:avLst/>
                <a:gdLst>
                  <a:gd name="connsiteX0" fmla="*/ 72872 w 144512"/>
                  <a:gd name="connsiteY0" fmla="*/ 17448 h 443658"/>
                  <a:gd name="connsiteX1" fmla="*/ 33454 w 144512"/>
                  <a:gd name="connsiteY1" fmla="*/ 33600 h 443658"/>
                  <a:gd name="connsiteX2" fmla="*/ 17441 w 144512"/>
                  <a:gd name="connsiteY2" fmla="*/ 73358 h 443658"/>
                  <a:gd name="connsiteX3" fmla="*/ 17441 w 144512"/>
                  <a:gd name="connsiteY3" fmla="*/ 370301 h 443658"/>
                  <a:gd name="connsiteX4" fmla="*/ 33454 w 144512"/>
                  <a:gd name="connsiteY4" fmla="*/ 410060 h 443658"/>
                  <a:gd name="connsiteX5" fmla="*/ 72872 w 144512"/>
                  <a:gd name="connsiteY5" fmla="*/ 426211 h 443658"/>
                  <a:gd name="connsiteX6" fmla="*/ 111058 w 144512"/>
                  <a:gd name="connsiteY6" fmla="*/ 410060 h 443658"/>
                  <a:gd name="connsiteX7" fmla="*/ 127071 w 144512"/>
                  <a:gd name="connsiteY7" fmla="*/ 370301 h 443658"/>
                  <a:gd name="connsiteX8" fmla="*/ 127071 w 144512"/>
                  <a:gd name="connsiteY8" fmla="*/ 73358 h 443658"/>
                  <a:gd name="connsiteX9" fmla="*/ 111058 w 144512"/>
                  <a:gd name="connsiteY9" fmla="*/ 33600 h 443658"/>
                  <a:gd name="connsiteX10" fmla="*/ 72872 w 144512"/>
                  <a:gd name="connsiteY10" fmla="*/ 17448 h 443658"/>
                  <a:gd name="connsiteX11" fmla="*/ 72874 w 144512"/>
                  <a:gd name="connsiteY11" fmla="*/ 0 h 443658"/>
                  <a:gd name="connsiteX12" fmla="*/ 123515 w 144512"/>
                  <a:gd name="connsiteY12" fmla="*/ 21127 h 443658"/>
                  <a:gd name="connsiteX13" fmla="*/ 144512 w 144512"/>
                  <a:gd name="connsiteY13" fmla="*/ 73322 h 443658"/>
                  <a:gd name="connsiteX14" fmla="*/ 144512 w 144512"/>
                  <a:gd name="connsiteY14" fmla="*/ 370337 h 443658"/>
                  <a:gd name="connsiteX15" fmla="*/ 123515 w 144512"/>
                  <a:gd name="connsiteY15" fmla="*/ 422532 h 443658"/>
                  <a:gd name="connsiteX16" fmla="*/ 72874 w 144512"/>
                  <a:gd name="connsiteY16" fmla="*/ 443658 h 443658"/>
                  <a:gd name="connsiteX17" fmla="*/ 20997 w 144512"/>
                  <a:gd name="connsiteY17" fmla="*/ 422532 h 443658"/>
                  <a:gd name="connsiteX18" fmla="*/ 0 w 144512"/>
                  <a:gd name="connsiteY18" fmla="*/ 370337 h 443658"/>
                  <a:gd name="connsiteX19" fmla="*/ 0 w 144512"/>
                  <a:gd name="connsiteY19" fmla="*/ 73322 h 443658"/>
                  <a:gd name="connsiteX20" fmla="*/ 20997 w 144512"/>
                  <a:gd name="connsiteY20" fmla="*/ 21127 h 443658"/>
                  <a:gd name="connsiteX21" fmla="*/ 72874 w 144512"/>
                  <a:gd name="connsiteY21" fmla="*/ 0 h 443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4512" h="443658">
                    <a:moveTo>
                      <a:pt x="72872" y="17448"/>
                    </a:moveTo>
                    <a:cubicBezTo>
                      <a:pt x="56859" y="17448"/>
                      <a:pt x="43309" y="23660"/>
                      <a:pt x="33454" y="33600"/>
                    </a:cubicBezTo>
                    <a:cubicBezTo>
                      <a:pt x="23600" y="44782"/>
                      <a:pt x="17441" y="58449"/>
                      <a:pt x="17441" y="73358"/>
                    </a:cubicBezTo>
                    <a:lnTo>
                      <a:pt x="17441" y="370301"/>
                    </a:lnTo>
                    <a:cubicBezTo>
                      <a:pt x="17441" y="386453"/>
                      <a:pt x="23600" y="400120"/>
                      <a:pt x="33454" y="410060"/>
                    </a:cubicBezTo>
                    <a:cubicBezTo>
                      <a:pt x="43309" y="419999"/>
                      <a:pt x="56859" y="426211"/>
                      <a:pt x="72872" y="426211"/>
                    </a:cubicBezTo>
                    <a:cubicBezTo>
                      <a:pt x="86422" y="426211"/>
                      <a:pt x="99971" y="419999"/>
                      <a:pt x="111058" y="410060"/>
                    </a:cubicBezTo>
                    <a:cubicBezTo>
                      <a:pt x="120912" y="400120"/>
                      <a:pt x="127071" y="386453"/>
                      <a:pt x="127071" y="370301"/>
                    </a:cubicBezTo>
                    <a:lnTo>
                      <a:pt x="127071" y="73358"/>
                    </a:lnTo>
                    <a:cubicBezTo>
                      <a:pt x="127071" y="58449"/>
                      <a:pt x="120912" y="44782"/>
                      <a:pt x="111058" y="33600"/>
                    </a:cubicBezTo>
                    <a:cubicBezTo>
                      <a:pt x="99971" y="23660"/>
                      <a:pt x="86422" y="17448"/>
                      <a:pt x="72872" y="17448"/>
                    </a:cubicBezTo>
                    <a:close/>
                    <a:moveTo>
                      <a:pt x="72874" y="0"/>
                    </a:moveTo>
                    <a:cubicBezTo>
                      <a:pt x="91401" y="0"/>
                      <a:pt x="109928" y="7457"/>
                      <a:pt x="123515" y="21127"/>
                    </a:cubicBezTo>
                    <a:cubicBezTo>
                      <a:pt x="137101" y="34797"/>
                      <a:pt x="144512" y="53438"/>
                      <a:pt x="144512" y="73322"/>
                    </a:cubicBezTo>
                    <a:lnTo>
                      <a:pt x="144512" y="370337"/>
                    </a:lnTo>
                    <a:cubicBezTo>
                      <a:pt x="144512" y="390220"/>
                      <a:pt x="137101" y="408862"/>
                      <a:pt x="123515" y="422532"/>
                    </a:cubicBezTo>
                    <a:cubicBezTo>
                      <a:pt x="109928" y="436202"/>
                      <a:pt x="91401" y="443658"/>
                      <a:pt x="72874" y="443658"/>
                    </a:cubicBezTo>
                    <a:cubicBezTo>
                      <a:pt x="53111" y="443658"/>
                      <a:pt x="34584" y="436202"/>
                      <a:pt x="20997" y="422532"/>
                    </a:cubicBezTo>
                    <a:cubicBezTo>
                      <a:pt x="7411" y="408862"/>
                      <a:pt x="0" y="390220"/>
                      <a:pt x="0" y="370337"/>
                    </a:cubicBezTo>
                    <a:lnTo>
                      <a:pt x="0" y="73322"/>
                    </a:lnTo>
                    <a:cubicBezTo>
                      <a:pt x="0" y="53438"/>
                      <a:pt x="7411" y="34797"/>
                      <a:pt x="20997" y="21127"/>
                    </a:cubicBezTo>
                    <a:cubicBezTo>
                      <a:pt x="34584" y="7457"/>
                      <a:pt x="53111" y="0"/>
                      <a:pt x="72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FE230A31-B7CC-454A-B8FB-65DDD9932E16}"/>
                  </a:ext>
                </a:extLst>
              </p:cNvPr>
              <p:cNvSpPr/>
              <p:nvPr/>
            </p:nvSpPr>
            <p:spPr>
              <a:xfrm>
                <a:off x="13570413" y="7978360"/>
                <a:ext cx="144512" cy="304080"/>
              </a:xfrm>
              <a:custGeom>
                <a:avLst/>
                <a:gdLst>
                  <a:gd name="connsiteX0" fmla="*/ 71647 w 144512"/>
                  <a:gd name="connsiteY0" fmla="*/ 17447 h 304080"/>
                  <a:gd name="connsiteX1" fmla="*/ 33467 w 144512"/>
                  <a:gd name="connsiteY1" fmla="*/ 33574 h 304080"/>
                  <a:gd name="connsiteX2" fmla="*/ 18687 w 144512"/>
                  <a:gd name="connsiteY2" fmla="*/ 72029 h 304080"/>
                  <a:gd name="connsiteX3" fmla="*/ 18687 w 144512"/>
                  <a:gd name="connsiteY3" fmla="*/ 230811 h 304080"/>
                  <a:gd name="connsiteX4" fmla="*/ 33467 w 144512"/>
                  <a:gd name="connsiteY4" fmla="*/ 270507 h 304080"/>
                  <a:gd name="connsiteX5" fmla="*/ 71647 w 144512"/>
                  <a:gd name="connsiteY5" fmla="*/ 286633 h 304080"/>
                  <a:gd name="connsiteX6" fmla="*/ 111060 w 144512"/>
                  <a:gd name="connsiteY6" fmla="*/ 270507 h 304080"/>
                  <a:gd name="connsiteX7" fmla="*/ 127071 w 144512"/>
                  <a:gd name="connsiteY7" fmla="*/ 230811 h 304080"/>
                  <a:gd name="connsiteX8" fmla="*/ 127071 w 144512"/>
                  <a:gd name="connsiteY8" fmla="*/ 72029 h 304080"/>
                  <a:gd name="connsiteX9" fmla="*/ 111060 w 144512"/>
                  <a:gd name="connsiteY9" fmla="*/ 33574 h 304080"/>
                  <a:gd name="connsiteX10" fmla="*/ 71647 w 144512"/>
                  <a:gd name="connsiteY10" fmla="*/ 17447 h 304080"/>
                  <a:gd name="connsiteX11" fmla="*/ 71638 w 144512"/>
                  <a:gd name="connsiteY11" fmla="*/ 0 h 304080"/>
                  <a:gd name="connsiteX12" fmla="*/ 123515 w 144512"/>
                  <a:gd name="connsiteY12" fmla="*/ 21100 h 304080"/>
                  <a:gd name="connsiteX13" fmla="*/ 144512 w 144512"/>
                  <a:gd name="connsiteY13" fmla="*/ 71987 h 304080"/>
                  <a:gd name="connsiteX14" fmla="*/ 144512 w 144512"/>
                  <a:gd name="connsiteY14" fmla="*/ 230853 h 304080"/>
                  <a:gd name="connsiteX15" fmla="*/ 123515 w 144512"/>
                  <a:gd name="connsiteY15" fmla="*/ 282981 h 304080"/>
                  <a:gd name="connsiteX16" fmla="*/ 71638 w 144512"/>
                  <a:gd name="connsiteY16" fmla="*/ 304080 h 304080"/>
                  <a:gd name="connsiteX17" fmla="*/ 22233 w 144512"/>
                  <a:gd name="connsiteY17" fmla="*/ 282981 h 304080"/>
                  <a:gd name="connsiteX18" fmla="*/ 0 w 144512"/>
                  <a:gd name="connsiteY18" fmla="*/ 230853 h 304080"/>
                  <a:gd name="connsiteX19" fmla="*/ 0 w 144512"/>
                  <a:gd name="connsiteY19" fmla="*/ 71987 h 304080"/>
                  <a:gd name="connsiteX20" fmla="*/ 22233 w 144512"/>
                  <a:gd name="connsiteY20" fmla="*/ 21100 h 304080"/>
                  <a:gd name="connsiteX21" fmla="*/ 71638 w 144512"/>
                  <a:gd name="connsiteY21" fmla="*/ 0 h 30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4512" h="304080">
                    <a:moveTo>
                      <a:pt x="71647" y="17447"/>
                    </a:moveTo>
                    <a:cubicBezTo>
                      <a:pt x="58099" y="17447"/>
                      <a:pt x="44551" y="22409"/>
                      <a:pt x="33467" y="33574"/>
                    </a:cubicBezTo>
                    <a:cubicBezTo>
                      <a:pt x="23614" y="43498"/>
                      <a:pt x="18687" y="58383"/>
                      <a:pt x="18687" y="72029"/>
                    </a:cubicBezTo>
                    <a:lnTo>
                      <a:pt x="18687" y="230811"/>
                    </a:lnTo>
                    <a:cubicBezTo>
                      <a:pt x="18687" y="246938"/>
                      <a:pt x="23614" y="260583"/>
                      <a:pt x="33467" y="270507"/>
                    </a:cubicBezTo>
                    <a:cubicBezTo>
                      <a:pt x="44551" y="280431"/>
                      <a:pt x="58099" y="286633"/>
                      <a:pt x="71647" y="286633"/>
                    </a:cubicBezTo>
                    <a:cubicBezTo>
                      <a:pt x="87659" y="286633"/>
                      <a:pt x="101207" y="280431"/>
                      <a:pt x="111060" y="270507"/>
                    </a:cubicBezTo>
                    <a:cubicBezTo>
                      <a:pt x="120913" y="260583"/>
                      <a:pt x="127071" y="246938"/>
                      <a:pt x="127071" y="230811"/>
                    </a:cubicBezTo>
                    <a:lnTo>
                      <a:pt x="127071" y="72029"/>
                    </a:lnTo>
                    <a:cubicBezTo>
                      <a:pt x="127071" y="58383"/>
                      <a:pt x="120913" y="43498"/>
                      <a:pt x="111060" y="33574"/>
                    </a:cubicBezTo>
                    <a:cubicBezTo>
                      <a:pt x="101207" y="22409"/>
                      <a:pt x="87659" y="17447"/>
                      <a:pt x="71647" y="17447"/>
                    </a:cubicBezTo>
                    <a:close/>
                    <a:moveTo>
                      <a:pt x="71638" y="0"/>
                    </a:moveTo>
                    <a:cubicBezTo>
                      <a:pt x="91401" y="0"/>
                      <a:pt x="109928" y="7447"/>
                      <a:pt x="123515" y="21100"/>
                    </a:cubicBezTo>
                    <a:cubicBezTo>
                      <a:pt x="137101" y="34752"/>
                      <a:pt x="144512" y="53369"/>
                      <a:pt x="144512" y="71987"/>
                    </a:cubicBezTo>
                    <a:lnTo>
                      <a:pt x="144512" y="230853"/>
                    </a:lnTo>
                    <a:cubicBezTo>
                      <a:pt x="144512" y="250711"/>
                      <a:pt x="137101" y="269328"/>
                      <a:pt x="123515" y="282981"/>
                    </a:cubicBezTo>
                    <a:cubicBezTo>
                      <a:pt x="109928" y="296633"/>
                      <a:pt x="91401" y="304080"/>
                      <a:pt x="71638" y="304080"/>
                    </a:cubicBezTo>
                    <a:cubicBezTo>
                      <a:pt x="53111" y="304080"/>
                      <a:pt x="35819" y="296633"/>
                      <a:pt x="22233" y="282981"/>
                    </a:cubicBezTo>
                    <a:cubicBezTo>
                      <a:pt x="7411" y="269328"/>
                      <a:pt x="0" y="250711"/>
                      <a:pt x="0" y="230853"/>
                    </a:cubicBezTo>
                    <a:lnTo>
                      <a:pt x="0" y="71987"/>
                    </a:lnTo>
                    <a:cubicBezTo>
                      <a:pt x="0" y="53369"/>
                      <a:pt x="7411" y="34752"/>
                      <a:pt x="22233" y="21100"/>
                    </a:cubicBezTo>
                    <a:cubicBezTo>
                      <a:pt x="35819" y="7447"/>
                      <a:pt x="53111" y="0"/>
                      <a:pt x="71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A6B75D1D-8AA7-4D41-AEC8-9BA8F6C4C009}"/>
                  </a:ext>
                </a:extLst>
              </p:cNvPr>
              <p:cNvSpPr/>
              <p:nvPr/>
            </p:nvSpPr>
            <p:spPr>
              <a:xfrm>
                <a:off x="13356137" y="8064350"/>
                <a:ext cx="143266" cy="218090"/>
              </a:xfrm>
              <a:custGeom>
                <a:avLst/>
                <a:gdLst>
                  <a:gd name="connsiteX0" fmla="*/ 71633 w 143266"/>
                  <a:gd name="connsiteY0" fmla="*/ 17447 h 218090"/>
                  <a:gd name="connsiteX1" fmla="*/ 33442 w 143266"/>
                  <a:gd name="connsiteY1" fmla="*/ 34777 h 218090"/>
                  <a:gd name="connsiteX2" fmla="*/ 16195 w 143266"/>
                  <a:gd name="connsiteY2" fmla="*/ 73149 h 218090"/>
                  <a:gd name="connsiteX3" fmla="*/ 16195 w 143266"/>
                  <a:gd name="connsiteY3" fmla="*/ 144942 h 218090"/>
                  <a:gd name="connsiteX4" fmla="*/ 33442 w 143266"/>
                  <a:gd name="connsiteY4" fmla="*/ 184552 h 218090"/>
                  <a:gd name="connsiteX5" fmla="*/ 71633 w 143266"/>
                  <a:gd name="connsiteY5" fmla="*/ 200643 h 218090"/>
                  <a:gd name="connsiteX6" fmla="*/ 109823 w 143266"/>
                  <a:gd name="connsiteY6" fmla="*/ 184552 h 218090"/>
                  <a:gd name="connsiteX7" fmla="*/ 127070 w 143266"/>
                  <a:gd name="connsiteY7" fmla="*/ 144942 h 218090"/>
                  <a:gd name="connsiteX8" fmla="*/ 127070 w 143266"/>
                  <a:gd name="connsiteY8" fmla="*/ 73149 h 218090"/>
                  <a:gd name="connsiteX9" fmla="*/ 109823 w 143266"/>
                  <a:gd name="connsiteY9" fmla="*/ 34777 h 218090"/>
                  <a:gd name="connsiteX10" fmla="*/ 71633 w 143266"/>
                  <a:gd name="connsiteY10" fmla="*/ 17447 h 218090"/>
                  <a:gd name="connsiteX11" fmla="*/ 71633 w 143266"/>
                  <a:gd name="connsiteY11" fmla="*/ 0 h 218090"/>
                  <a:gd name="connsiteX12" fmla="*/ 123505 w 143266"/>
                  <a:gd name="connsiteY12" fmla="*/ 21066 h 218090"/>
                  <a:gd name="connsiteX13" fmla="*/ 143266 w 143266"/>
                  <a:gd name="connsiteY13" fmla="*/ 73110 h 218090"/>
                  <a:gd name="connsiteX14" fmla="*/ 143266 w 143266"/>
                  <a:gd name="connsiteY14" fmla="*/ 144981 h 218090"/>
                  <a:gd name="connsiteX15" fmla="*/ 123505 w 143266"/>
                  <a:gd name="connsiteY15" fmla="*/ 197025 h 218090"/>
                  <a:gd name="connsiteX16" fmla="*/ 71633 w 143266"/>
                  <a:gd name="connsiteY16" fmla="*/ 218090 h 218090"/>
                  <a:gd name="connsiteX17" fmla="*/ 20996 w 143266"/>
                  <a:gd name="connsiteY17" fmla="*/ 197025 h 218090"/>
                  <a:gd name="connsiteX18" fmla="*/ 0 w 143266"/>
                  <a:gd name="connsiteY18" fmla="*/ 144981 h 218090"/>
                  <a:gd name="connsiteX19" fmla="*/ 0 w 143266"/>
                  <a:gd name="connsiteY19" fmla="*/ 73110 h 218090"/>
                  <a:gd name="connsiteX20" fmla="*/ 20996 w 143266"/>
                  <a:gd name="connsiteY20" fmla="*/ 21066 h 218090"/>
                  <a:gd name="connsiteX21" fmla="*/ 71633 w 143266"/>
                  <a:gd name="connsiteY21" fmla="*/ 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266" h="218090">
                    <a:moveTo>
                      <a:pt x="71633" y="17447"/>
                    </a:moveTo>
                    <a:cubicBezTo>
                      <a:pt x="56849" y="17447"/>
                      <a:pt x="43298" y="23636"/>
                      <a:pt x="33442" y="34777"/>
                    </a:cubicBezTo>
                    <a:cubicBezTo>
                      <a:pt x="22355" y="44679"/>
                      <a:pt x="16195" y="58295"/>
                      <a:pt x="16195" y="73149"/>
                    </a:cubicBezTo>
                    <a:lnTo>
                      <a:pt x="16195" y="144942"/>
                    </a:lnTo>
                    <a:cubicBezTo>
                      <a:pt x="16195" y="161033"/>
                      <a:pt x="22355" y="174649"/>
                      <a:pt x="33442" y="184552"/>
                    </a:cubicBezTo>
                    <a:cubicBezTo>
                      <a:pt x="43298" y="194454"/>
                      <a:pt x="56849" y="200643"/>
                      <a:pt x="71633" y="200643"/>
                    </a:cubicBezTo>
                    <a:cubicBezTo>
                      <a:pt x="86416" y="200643"/>
                      <a:pt x="99967" y="194454"/>
                      <a:pt x="109823" y="184552"/>
                    </a:cubicBezTo>
                    <a:cubicBezTo>
                      <a:pt x="120910" y="174649"/>
                      <a:pt x="127070" y="161033"/>
                      <a:pt x="127070" y="144942"/>
                    </a:cubicBezTo>
                    <a:lnTo>
                      <a:pt x="127070" y="73149"/>
                    </a:lnTo>
                    <a:cubicBezTo>
                      <a:pt x="127070" y="58295"/>
                      <a:pt x="120910" y="44679"/>
                      <a:pt x="109823" y="34777"/>
                    </a:cubicBezTo>
                    <a:cubicBezTo>
                      <a:pt x="99967" y="23636"/>
                      <a:pt x="86416" y="17447"/>
                      <a:pt x="71633" y="17447"/>
                    </a:cubicBezTo>
                    <a:close/>
                    <a:moveTo>
                      <a:pt x="71633" y="0"/>
                    </a:moveTo>
                    <a:cubicBezTo>
                      <a:pt x="90159" y="0"/>
                      <a:pt x="108685" y="7435"/>
                      <a:pt x="123505" y="21066"/>
                    </a:cubicBezTo>
                    <a:cubicBezTo>
                      <a:pt x="137091" y="34696"/>
                      <a:pt x="143266" y="53284"/>
                      <a:pt x="143266" y="73110"/>
                    </a:cubicBezTo>
                    <a:lnTo>
                      <a:pt x="143266" y="144981"/>
                    </a:lnTo>
                    <a:cubicBezTo>
                      <a:pt x="143266" y="164807"/>
                      <a:pt x="137091" y="183394"/>
                      <a:pt x="123505" y="197025"/>
                    </a:cubicBezTo>
                    <a:cubicBezTo>
                      <a:pt x="108685" y="210655"/>
                      <a:pt x="90159" y="218090"/>
                      <a:pt x="71633" y="218090"/>
                    </a:cubicBezTo>
                    <a:cubicBezTo>
                      <a:pt x="51872" y="218090"/>
                      <a:pt x="34581" y="210655"/>
                      <a:pt x="20996" y="197025"/>
                    </a:cubicBezTo>
                    <a:cubicBezTo>
                      <a:pt x="6175" y="183394"/>
                      <a:pt x="0" y="164807"/>
                      <a:pt x="0" y="144981"/>
                    </a:cubicBezTo>
                    <a:lnTo>
                      <a:pt x="0" y="73110"/>
                    </a:lnTo>
                    <a:cubicBezTo>
                      <a:pt x="0" y="53284"/>
                      <a:pt x="6175" y="34696"/>
                      <a:pt x="20996" y="21066"/>
                    </a:cubicBezTo>
                    <a:cubicBezTo>
                      <a:pt x="34581" y="7435"/>
                      <a:pt x="51872" y="0"/>
                      <a:pt x="716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CE9C6383-D556-764D-8AC1-62FD95AC637C}"/>
                  </a:ext>
                </a:extLst>
              </p:cNvPr>
              <p:cNvSpPr/>
              <p:nvPr/>
            </p:nvSpPr>
            <p:spPr>
              <a:xfrm>
                <a:off x="13794655" y="7848752"/>
                <a:ext cx="127071" cy="4249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342">
                    <a:moveTo>
                      <a:pt x="52" y="0"/>
                    </a:moveTo>
                    <a:cubicBezTo>
                      <a:pt x="38" y="0"/>
                      <a:pt x="25" y="5"/>
                      <a:pt x="15" y="14"/>
                    </a:cubicBezTo>
                    <a:cubicBezTo>
                      <a:pt x="6" y="23"/>
                      <a:pt x="0" y="36"/>
                      <a:pt x="0" y="51"/>
                    </a:cubicBezTo>
                    <a:lnTo>
                      <a:pt x="0" y="171"/>
                    </a:lnTo>
                    <a:lnTo>
                      <a:pt x="0" y="290"/>
                    </a:lnTo>
                    <a:cubicBezTo>
                      <a:pt x="0" y="305"/>
                      <a:pt x="6" y="318"/>
                      <a:pt x="15" y="327"/>
                    </a:cubicBezTo>
                    <a:cubicBezTo>
                      <a:pt x="25" y="336"/>
                      <a:pt x="38" y="342"/>
                      <a:pt x="52" y="342"/>
                    </a:cubicBezTo>
                    <a:cubicBezTo>
                      <a:pt x="66" y="342"/>
                      <a:pt x="78" y="336"/>
                      <a:pt x="88" y="327"/>
                    </a:cubicBezTo>
                    <a:cubicBezTo>
                      <a:pt x="97" y="318"/>
                      <a:pt x="103" y="305"/>
                      <a:pt x="103" y="290"/>
                    </a:cubicBezTo>
                    <a:lnTo>
                      <a:pt x="103" y="171"/>
                    </a:lnTo>
                    <a:lnTo>
                      <a:pt x="103" y="51"/>
                    </a:lnTo>
                    <a:cubicBezTo>
                      <a:pt x="103" y="36"/>
                      <a:pt x="97" y="23"/>
                      <a:pt x="88" y="14"/>
                    </a:cubicBezTo>
                    <a:cubicBezTo>
                      <a:pt x="78" y="5"/>
                      <a:pt x="66" y="0"/>
                      <a:pt x="52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4F8DD228-C73F-8840-9239-65C111AD4796}"/>
                  </a:ext>
                </a:extLst>
              </p:cNvPr>
              <p:cNvSpPr/>
              <p:nvPr/>
            </p:nvSpPr>
            <p:spPr>
              <a:xfrm>
                <a:off x="13579133" y="7987084"/>
                <a:ext cx="127071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231">
                    <a:moveTo>
                      <a:pt x="51" y="0"/>
                    </a:moveTo>
                    <a:cubicBezTo>
                      <a:pt x="38" y="0"/>
                      <a:pt x="25" y="5"/>
                      <a:pt x="15" y="15"/>
                    </a:cubicBezTo>
                    <a:cubicBezTo>
                      <a:pt x="6" y="24"/>
                      <a:pt x="0" y="37"/>
                      <a:pt x="0" y="51"/>
                    </a:cubicBezTo>
                    <a:lnTo>
                      <a:pt x="0" y="115"/>
                    </a:lnTo>
                    <a:lnTo>
                      <a:pt x="0" y="179"/>
                    </a:lnTo>
                    <a:cubicBezTo>
                      <a:pt x="0" y="194"/>
                      <a:pt x="6" y="207"/>
                      <a:pt x="15" y="216"/>
                    </a:cubicBezTo>
                    <a:cubicBezTo>
                      <a:pt x="25" y="225"/>
                      <a:pt x="38" y="231"/>
                      <a:pt x="51" y="231"/>
                    </a:cubicBezTo>
                    <a:cubicBezTo>
                      <a:pt x="66" y="231"/>
                      <a:pt x="79" y="225"/>
                      <a:pt x="88" y="216"/>
                    </a:cubicBezTo>
                    <a:cubicBezTo>
                      <a:pt x="97" y="207"/>
                      <a:pt x="103" y="194"/>
                      <a:pt x="103" y="179"/>
                    </a:cubicBezTo>
                    <a:lnTo>
                      <a:pt x="103" y="115"/>
                    </a:lnTo>
                    <a:lnTo>
                      <a:pt x="103" y="51"/>
                    </a:lnTo>
                    <a:cubicBezTo>
                      <a:pt x="103" y="37"/>
                      <a:pt x="97" y="24"/>
                      <a:pt x="88" y="15"/>
                    </a:cubicBezTo>
                    <a:cubicBezTo>
                      <a:pt x="79" y="5"/>
                      <a:pt x="66" y="0"/>
                      <a:pt x="51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A4F45DAD-E949-7541-B81D-B76EA6A56ACE}"/>
                  </a:ext>
                </a:extLst>
              </p:cNvPr>
              <p:cNvSpPr/>
              <p:nvPr/>
            </p:nvSpPr>
            <p:spPr>
              <a:xfrm>
                <a:off x="13364857" y="8073074"/>
                <a:ext cx="125825" cy="200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62">
                    <a:moveTo>
                      <a:pt x="51" y="0"/>
                    </a:moveTo>
                    <a:cubicBezTo>
                      <a:pt x="37" y="0"/>
                      <a:pt x="24" y="6"/>
                      <a:pt x="15" y="15"/>
                    </a:cubicBezTo>
                    <a:cubicBezTo>
                      <a:pt x="5" y="25"/>
                      <a:pt x="0" y="38"/>
                      <a:pt x="0" y="52"/>
                    </a:cubicBezTo>
                    <a:lnTo>
                      <a:pt x="0" y="81"/>
                    </a:lnTo>
                    <a:lnTo>
                      <a:pt x="0" y="110"/>
                    </a:lnTo>
                    <a:cubicBezTo>
                      <a:pt x="0" y="125"/>
                      <a:pt x="5" y="138"/>
                      <a:pt x="15" y="147"/>
                    </a:cubicBezTo>
                    <a:cubicBezTo>
                      <a:pt x="24" y="156"/>
                      <a:pt x="37" y="162"/>
                      <a:pt x="51" y="162"/>
                    </a:cubicBezTo>
                    <a:cubicBezTo>
                      <a:pt x="65" y="162"/>
                      <a:pt x="78" y="156"/>
                      <a:pt x="87" y="147"/>
                    </a:cubicBezTo>
                    <a:cubicBezTo>
                      <a:pt x="97" y="138"/>
                      <a:pt x="102" y="125"/>
                      <a:pt x="102" y="110"/>
                    </a:cubicBezTo>
                    <a:lnTo>
                      <a:pt x="102" y="81"/>
                    </a:lnTo>
                    <a:lnTo>
                      <a:pt x="102" y="52"/>
                    </a:lnTo>
                    <a:cubicBezTo>
                      <a:pt x="102" y="38"/>
                      <a:pt x="97" y="25"/>
                      <a:pt x="87" y="15"/>
                    </a:cubicBezTo>
                    <a:cubicBezTo>
                      <a:pt x="78" y="6"/>
                      <a:pt x="65" y="0"/>
                      <a:pt x="51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420DCB1B-9085-B845-A2B0-D6E9681FE679}"/>
                </a:ext>
              </a:extLst>
            </p:cNvPr>
            <p:cNvGrpSpPr/>
            <p:nvPr/>
          </p:nvGrpSpPr>
          <p:grpSpPr>
            <a:xfrm>
              <a:off x="7610631" y="7208190"/>
              <a:ext cx="2189763" cy="5763811"/>
              <a:chOff x="7610631" y="7208190"/>
              <a:chExt cx="2189763" cy="5763811"/>
            </a:xfrm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4B069F2-2B7F-9F47-B830-F1413EFBCA52}"/>
                  </a:ext>
                </a:extLst>
              </p:cNvPr>
              <p:cNvSpPr/>
              <p:nvPr/>
            </p:nvSpPr>
            <p:spPr>
              <a:xfrm>
                <a:off x="7676572" y="9542378"/>
                <a:ext cx="1166061" cy="2953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7" h="2371">
                    <a:moveTo>
                      <a:pt x="277" y="0"/>
                    </a:moveTo>
                    <a:cubicBezTo>
                      <a:pt x="277" y="0"/>
                      <a:pt x="173" y="103"/>
                      <a:pt x="123" y="383"/>
                    </a:cubicBezTo>
                    <a:cubicBezTo>
                      <a:pt x="65" y="701"/>
                      <a:pt x="166" y="1356"/>
                      <a:pt x="166" y="1356"/>
                    </a:cubicBezTo>
                    <a:lnTo>
                      <a:pt x="0" y="2371"/>
                    </a:lnTo>
                    <a:lnTo>
                      <a:pt x="321" y="2371"/>
                    </a:lnTo>
                    <a:cubicBezTo>
                      <a:pt x="370" y="2158"/>
                      <a:pt x="401" y="1987"/>
                      <a:pt x="437" y="1805"/>
                    </a:cubicBezTo>
                    <a:cubicBezTo>
                      <a:pt x="490" y="1535"/>
                      <a:pt x="533" y="1312"/>
                      <a:pt x="533" y="1312"/>
                    </a:cubicBezTo>
                    <a:lnTo>
                      <a:pt x="599" y="1534"/>
                    </a:lnTo>
                    <a:lnTo>
                      <a:pt x="541" y="2364"/>
                    </a:lnTo>
                    <a:lnTo>
                      <a:pt x="866" y="2364"/>
                    </a:lnTo>
                    <a:cubicBezTo>
                      <a:pt x="866" y="2364"/>
                      <a:pt x="949" y="1809"/>
                      <a:pt x="936" y="1312"/>
                    </a:cubicBezTo>
                    <a:cubicBezTo>
                      <a:pt x="924" y="849"/>
                      <a:pt x="833" y="0"/>
                      <a:pt x="8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ACCDC24E-E0CF-5748-804A-C56DB0344F1E}"/>
                  </a:ext>
                </a:extLst>
              </p:cNvPr>
              <p:cNvSpPr/>
              <p:nvPr/>
            </p:nvSpPr>
            <p:spPr>
              <a:xfrm>
                <a:off x="7666606" y="9533654"/>
                <a:ext cx="1185012" cy="2971011"/>
              </a:xfrm>
              <a:custGeom>
                <a:avLst/>
                <a:gdLst>
                  <a:gd name="connsiteX0" fmla="*/ 358420 w 1185012"/>
                  <a:gd name="connsiteY0" fmla="*/ 17448 h 2971011"/>
                  <a:gd name="connsiteX1" fmla="*/ 171754 w 1185012"/>
                  <a:gd name="connsiteY1" fmla="*/ 487077 h 2971011"/>
                  <a:gd name="connsiteX2" fmla="*/ 171754 w 1185012"/>
                  <a:gd name="connsiteY2" fmla="*/ 1239479 h 2971011"/>
                  <a:gd name="connsiteX3" fmla="*/ 225265 w 1185012"/>
                  <a:gd name="connsiteY3" fmla="*/ 1696650 h 2971011"/>
                  <a:gd name="connsiteX4" fmla="*/ 225265 w 1185012"/>
                  <a:gd name="connsiteY4" fmla="*/ 1697896 h 2971011"/>
                  <a:gd name="connsiteX5" fmla="*/ 225265 w 1185012"/>
                  <a:gd name="connsiteY5" fmla="*/ 1700388 h 2971011"/>
                  <a:gd name="connsiteX6" fmla="*/ 19932 w 1185012"/>
                  <a:gd name="connsiteY6" fmla="*/ 2953561 h 2971011"/>
                  <a:gd name="connsiteX7" fmla="*/ 401975 w 1185012"/>
                  <a:gd name="connsiteY7" fmla="*/ 2953561 h 2971011"/>
                  <a:gd name="connsiteX8" fmla="*/ 515219 w 1185012"/>
                  <a:gd name="connsiteY8" fmla="*/ 2411682 h 2971011"/>
                  <a:gd name="connsiteX9" fmla="*/ 545086 w 1185012"/>
                  <a:gd name="connsiteY9" fmla="*/ 2255970 h 2971011"/>
                  <a:gd name="connsiteX10" fmla="*/ 664552 w 1185012"/>
                  <a:gd name="connsiteY10" fmla="*/ 1640594 h 2971011"/>
                  <a:gd name="connsiteX11" fmla="*/ 670775 w 1185012"/>
                  <a:gd name="connsiteY11" fmla="*/ 1605714 h 2971011"/>
                  <a:gd name="connsiteX12" fmla="*/ 764107 w 1185012"/>
                  <a:gd name="connsiteY12" fmla="*/ 1918385 h 2971011"/>
                  <a:gd name="connsiteX13" fmla="*/ 764107 w 1185012"/>
                  <a:gd name="connsiteY13" fmla="*/ 1919631 h 2971011"/>
                  <a:gd name="connsiteX14" fmla="*/ 691930 w 1185012"/>
                  <a:gd name="connsiteY14" fmla="*/ 2943596 h 2971011"/>
                  <a:gd name="connsiteX15" fmla="*/ 1080195 w 1185012"/>
                  <a:gd name="connsiteY15" fmla="*/ 2943596 h 2971011"/>
                  <a:gd name="connsiteX16" fmla="*/ 1166062 w 1185012"/>
                  <a:gd name="connsiteY16" fmla="*/ 1643086 h 2971011"/>
                  <a:gd name="connsiteX17" fmla="*/ 1037884 w 1185012"/>
                  <a:gd name="connsiteY17" fmla="*/ 17448 h 2971011"/>
                  <a:gd name="connsiteX18" fmla="*/ 350944 w 1185012"/>
                  <a:gd name="connsiteY18" fmla="*/ 0 h 2971011"/>
                  <a:gd name="connsiteX19" fmla="*/ 1054077 w 1185012"/>
                  <a:gd name="connsiteY19" fmla="*/ 0 h 2971011"/>
                  <a:gd name="connsiteX20" fmla="*/ 1054077 w 1185012"/>
                  <a:gd name="connsiteY20" fmla="*/ 7474 h 2971011"/>
                  <a:gd name="connsiteX21" fmla="*/ 1183504 w 1185012"/>
                  <a:gd name="connsiteY21" fmla="*/ 1643087 h 2971011"/>
                  <a:gd name="connsiteX22" fmla="*/ 1096390 w 1185012"/>
                  <a:gd name="connsiteY22" fmla="*/ 2953571 h 2971011"/>
                  <a:gd name="connsiteX23" fmla="*/ 1095145 w 1185012"/>
                  <a:gd name="connsiteY23" fmla="*/ 2961045 h 2971011"/>
                  <a:gd name="connsiteX24" fmla="*/ 673266 w 1185012"/>
                  <a:gd name="connsiteY24" fmla="*/ 2961045 h 2971011"/>
                  <a:gd name="connsiteX25" fmla="*/ 746690 w 1185012"/>
                  <a:gd name="connsiteY25" fmla="*/ 1919634 h 2971011"/>
                  <a:gd name="connsiteX26" fmla="*/ 674510 w 1185012"/>
                  <a:gd name="connsiteY26" fmla="*/ 1679213 h 2971011"/>
                  <a:gd name="connsiteX27" fmla="*/ 561262 w 1185012"/>
                  <a:gd name="connsiteY27" fmla="*/ 2259712 h 2971011"/>
                  <a:gd name="connsiteX28" fmla="*/ 531395 w 1185012"/>
                  <a:gd name="connsiteY28" fmla="*/ 2416672 h 2971011"/>
                  <a:gd name="connsiteX29" fmla="*/ 416902 w 1185012"/>
                  <a:gd name="connsiteY29" fmla="*/ 2964782 h 2971011"/>
                  <a:gd name="connsiteX30" fmla="*/ 415658 w 1185012"/>
                  <a:gd name="connsiteY30" fmla="*/ 2971011 h 2971011"/>
                  <a:gd name="connsiteX31" fmla="*/ 0 w 1185012"/>
                  <a:gd name="connsiteY31" fmla="*/ 2971011 h 2971011"/>
                  <a:gd name="connsiteX32" fmla="*/ 207829 w 1185012"/>
                  <a:gd name="connsiteY32" fmla="*/ 1697898 h 2971011"/>
                  <a:gd name="connsiteX33" fmla="*/ 154316 w 1185012"/>
                  <a:gd name="connsiteY33" fmla="*/ 1240724 h 2971011"/>
                  <a:gd name="connsiteX34" fmla="*/ 154316 w 1185012"/>
                  <a:gd name="connsiteY34" fmla="*/ 484580 h 2971011"/>
                  <a:gd name="connsiteX35" fmla="*/ 348456 w 1185012"/>
                  <a:gd name="connsiteY35" fmla="*/ 2491 h 2971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85012" h="2971011">
                    <a:moveTo>
                      <a:pt x="358420" y="17448"/>
                    </a:moveTo>
                    <a:cubicBezTo>
                      <a:pt x="340998" y="37379"/>
                      <a:pt x="228998" y="171915"/>
                      <a:pt x="171754" y="487077"/>
                    </a:cubicBezTo>
                    <a:cubicBezTo>
                      <a:pt x="134421" y="690126"/>
                      <a:pt x="150598" y="1009025"/>
                      <a:pt x="171754" y="1239479"/>
                    </a:cubicBezTo>
                    <a:cubicBezTo>
                      <a:pt x="194154" y="1489864"/>
                      <a:pt x="225265" y="1694159"/>
                      <a:pt x="225265" y="1696650"/>
                    </a:cubicBezTo>
                    <a:lnTo>
                      <a:pt x="225265" y="1697896"/>
                    </a:lnTo>
                    <a:lnTo>
                      <a:pt x="225265" y="1700388"/>
                    </a:lnTo>
                    <a:lnTo>
                      <a:pt x="19932" y="2953561"/>
                    </a:lnTo>
                    <a:lnTo>
                      <a:pt x="401975" y="2953561"/>
                    </a:lnTo>
                    <a:cubicBezTo>
                      <a:pt x="448020" y="2753004"/>
                      <a:pt x="481620" y="2579851"/>
                      <a:pt x="515219" y="2411682"/>
                    </a:cubicBezTo>
                    <a:cubicBezTo>
                      <a:pt x="525175" y="2360608"/>
                      <a:pt x="533886" y="2308289"/>
                      <a:pt x="545086" y="2255970"/>
                    </a:cubicBezTo>
                    <a:cubicBezTo>
                      <a:pt x="611041" y="1923368"/>
                      <a:pt x="663308" y="1644331"/>
                      <a:pt x="664552" y="1640594"/>
                    </a:cubicBezTo>
                    <a:lnTo>
                      <a:pt x="670775" y="1605714"/>
                    </a:lnTo>
                    <a:lnTo>
                      <a:pt x="764107" y="1918385"/>
                    </a:lnTo>
                    <a:lnTo>
                      <a:pt x="764107" y="1919631"/>
                    </a:lnTo>
                    <a:lnTo>
                      <a:pt x="691930" y="2943596"/>
                    </a:lnTo>
                    <a:lnTo>
                      <a:pt x="1080195" y="2943596"/>
                    </a:lnTo>
                    <a:cubicBezTo>
                      <a:pt x="1091395" y="2867608"/>
                      <a:pt x="1180995" y="2219844"/>
                      <a:pt x="1166062" y="1643086"/>
                    </a:cubicBezTo>
                    <a:cubicBezTo>
                      <a:pt x="1152373" y="1099961"/>
                      <a:pt x="1047840" y="114613"/>
                      <a:pt x="1037884" y="17448"/>
                    </a:cubicBezTo>
                    <a:close/>
                    <a:moveTo>
                      <a:pt x="350944" y="0"/>
                    </a:moveTo>
                    <a:lnTo>
                      <a:pt x="1054077" y="0"/>
                    </a:lnTo>
                    <a:lnTo>
                      <a:pt x="1054077" y="7474"/>
                    </a:lnTo>
                    <a:cubicBezTo>
                      <a:pt x="1055322" y="18686"/>
                      <a:pt x="1168570" y="1072554"/>
                      <a:pt x="1183504" y="1643087"/>
                    </a:cubicBezTo>
                    <a:cubicBezTo>
                      <a:pt x="1198437" y="2254730"/>
                      <a:pt x="1097634" y="2947342"/>
                      <a:pt x="1096390" y="2953571"/>
                    </a:cubicBezTo>
                    <a:lnTo>
                      <a:pt x="1095145" y="2961045"/>
                    </a:lnTo>
                    <a:lnTo>
                      <a:pt x="673266" y="2961045"/>
                    </a:lnTo>
                    <a:lnTo>
                      <a:pt x="746690" y="1919634"/>
                    </a:lnTo>
                    <a:lnTo>
                      <a:pt x="674510" y="1679213"/>
                    </a:lnTo>
                    <a:cubicBezTo>
                      <a:pt x="658332" y="1765167"/>
                      <a:pt x="614775" y="1995622"/>
                      <a:pt x="561262" y="2259712"/>
                    </a:cubicBezTo>
                    <a:cubicBezTo>
                      <a:pt x="552551" y="2312032"/>
                      <a:pt x="541350" y="2364352"/>
                      <a:pt x="531395" y="2416672"/>
                    </a:cubicBezTo>
                    <a:cubicBezTo>
                      <a:pt x="499038" y="2584842"/>
                      <a:pt x="465437" y="2760486"/>
                      <a:pt x="416902" y="2964782"/>
                    </a:cubicBezTo>
                    <a:lnTo>
                      <a:pt x="415658" y="2971011"/>
                    </a:lnTo>
                    <a:lnTo>
                      <a:pt x="0" y="2971011"/>
                    </a:lnTo>
                    <a:lnTo>
                      <a:pt x="207829" y="1697898"/>
                    </a:lnTo>
                    <a:cubicBezTo>
                      <a:pt x="205340" y="1680459"/>
                      <a:pt x="175472" y="1481146"/>
                      <a:pt x="154316" y="1240724"/>
                    </a:cubicBezTo>
                    <a:cubicBezTo>
                      <a:pt x="133160" y="1009023"/>
                      <a:pt x="116982" y="690122"/>
                      <a:pt x="154316" y="484580"/>
                    </a:cubicBezTo>
                    <a:cubicBezTo>
                      <a:pt x="217785" y="137028"/>
                      <a:pt x="342233" y="7474"/>
                      <a:pt x="348456" y="2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A06DCCB5-3680-FC43-A984-9B26595F6E7F}"/>
                  </a:ext>
                </a:extLst>
              </p:cNvPr>
              <p:cNvSpPr/>
              <p:nvPr/>
            </p:nvSpPr>
            <p:spPr>
              <a:xfrm>
                <a:off x="7712697" y="12737710"/>
                <a:ext cx="16195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82">
                    <a:moveTo>
                      <a:pt x="14" y="182"/>
                    </a:moveTo>
                    <a:lnTo>
                      <a:pt x="0" y="182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3F383139-9BB1-6347-AA41-58A48ADF50D9}"/>
                  </a:ext>
                </a:extLst>
              </p:cNvPr>
              <p:cNvSpPr/>
              <p:nvPr/>
            </p:nvSpPr>
            <p:spPr>
              <a:xfrm>
                <a:off x="7721421" y="12652966"/>
                <a:ext cx="529461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250">
                    <a:moveTo>
                      <a:pt x="420" y="224"/>
                    </a:moveTo>
                    <a:cubicBezTo>
                      <a:pt x="409" y="181"/>
                      <a:pt x="378" y="148"/>
                      <a:pt x="336" y="135"/>
                    </a:cubicBezTo>
                    <a:lnTo>
                      <a:pt x="321" y="131"/>
                    </a:lnTo>
                    <a:lnTo>
                      <a:pt x="231" y="197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214" y="250"/>
                    </a:lnTo>
                    <a:lnTo>
                      <a:pt x="426" y="2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3143D16B-AB9F-CA48-9C22-55435A76CE0C}"/>
                  </a:ext>
                </a:extLst>
              </p:cNvPr>
              <p:cNvSpPr/>
              <p:nvPr/>
            </p:nvSpPr>
            <p:spPr>
              <a:xfrm>
                <a:off x="7712697" y="12633027"/>
                <a:ext cx="549394" cy="338974"/>
              </a:xfrm>
              <a:custGeom>
                <a:avLst/>
                <a:gdLst>
                  <a:gd name="connsiteX0" fmla="*/ 17444 w 549394"/>
                  <a:gd name="connsiteY0" fmla="*/ 38633 h 338974"/>
                  <a:gd name="connsiteX1" fmla="*/ 17444 w 549394"/>
                  <a:gd name="connsiteY1" fmla="*/ 100671 h 338974"/>
                  <a:gd name="connsiteX2" fmla="*/ 278423 w 549394"/>
                  <a:gd name="connsiteY2" fmla="*/ 321527 h 338974"/>
                  <a:gd name="connsiteX3" fmla="*/ 526973 w 549394"/>
                  <a:gd name="connsiteY3" fmla="*/ 321527 h 338974"/>
                  <a:gd name="connsiteX4" fmla="*/ 522002 w 549394"/>
                  <a:gd name="connsiteY4" fmla="*/ 299193 h 338974"/>
                  <a:gd name="connsiteX5" fmla="*/ 422582 w 549394"/>
                  <a:gd name="connsiteY5" fmla="*/ 196210 h 338974"/>
                  <a:gd name="connsiteX6" fmla="*/ 410154 w 549394"/>
                  <a:gd name="connsiteY6" fmla="*/ 192488 h 338974"/>
                  <a:gd name="connsiteX7" fmla="*/ 295821 w 549394"/>
                  <a:gd name="connsiteY7" fmla="*/ 275619 h 338974"/>
                  <a:gd name="connsiteX8" fmla="*/ 0 w 549394"/>
                  <a:gd name="connsiteY8" fmla="*/ 0 h 338974"/>
                  <a:gd name="connsiteX9" fmla="*/ 297071 w 549394"/>
                  <a:gd name="connsiteY9" fmla="*/ 253299 h 338974"/>
                  <a:gd name="connsiteX10" fmla="*/ 406452 w 549394"/>
                  <a:gd name="connsiteY10" fmla="*/ 172591 h 338974"/>
                  <a:gd name="connsiteX11" fmla="*/ 428826 w 549394"/>
                  <a:gd name="connsiteY11" fmla="*/ 180041 h 338974"/>
                  <a:gd name="connsiteX12" fmla="*/ 538207 w 549394"/>
                  <a:gd name="connsiteY12" fmla="*/ 295516 h 338974"/>
                  <a:gd name="connsiteX13" fmla="*/ 549394 w 549394"/>
                  <a:gd name="connsiteY13" fmla="*/ 338974 h 338974"/>
                  <a:gd name="connsiteX14" fmla="*/ 270968 w 549394"/>
                  <a:gd name="connsiteY14" fmla="*/ 338974 h 338974"/>
                  <a:gd name="connsiteX15" fmla="*/ 0 w 549394"/>
                  <a:gd name="connsiteY15" fmla="*/ 108025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9394" h="338974">
                    <a:moveTo>
                      <a:pt x="17444" y="38633"/>
                    </a:moveTo>
                    <a:lnTo>
                      <a:pt x="17444" y="100671"/>
                    </a:lnTo>
                    <a:lnTo>
                      <a:pt x="278423" y="321527"/>
                    </a:lnTo>
                    <a:lnTo>
                      <a:pt x="526973" y="321527"/>
                    </a:lnTo>
                    <a:lnTo>
                      <a:pt x="522002" y="299193"/>
                    </a:lnTo>
                    <a:cubicBezTo>
                      <a:pt x="509575" y="250803"/>
                      <a:pt x="472292" y="211099"/>
                      <a:pt x="422582" y="196210"/>
                    </a:cubicBezTo>
                    <a:lnTo>
                      <a:pt x="410154" y="192488"/>
                    </a:lnTo>
                    <a:lnTo>
                      <a:pt x="295821" y="275619"/>
                    </a:lnTo>
                    <a:close/>
                    <a:moveTo>
                      <a:pt x="0" y="0"/>
                    </a:moveTo>
                    <a:lnTo>
                      <a:pt x="297071" y="253299"/>
                    </a:lnTo>
                    <a:lnTo>
                      <a:pt x="406452" y="172591"/>
                    </a:lnTo>
                    <a:lnTo>
                      <a:pt x="428826" y="180041"/>
                    </a:lnTo>
                    <a:cubicBezTo>
                      <a:pt x="483517" y="196183"/>
                      <a:pt x="525778" y="240883"/>
                      <a:pt x="538207" y="295516"/>
                    </a:cubicBezTo>
                    <a:lnTo>
                      <a:pt x="549394" y="338974"/>
                    </a:lnTo>
                    <a:lnTo>
                      <a:pt x="270968" y="338974"/>
                    </a:lnTo>
                    <a:lnTo>
                      <a:pt x="0" y="10802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D5FAAEB0-8770-6A4B-859D-A5110A3655A4}"/>
                  </a:ext>
                </a:extLst>
              </p:cNvPr>
              <p:cNvSpPr/>
              <p:nvPr/>
            </p:nvSpPr>
            <p:spPr>
              <a:xfrm>
                <a:off x="7721421" y="12652966"/>
                <a:ext cx="529461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250">
                    <a:moveTo>
                      <a:pt x="420" y="224"/>
                    </a:moveTo>
                    <a:cubicBezTo>
                      <a:pt x="409" y="181"/>
                      <a:pt x="378" y="148"/>
                      <a:pt x="336" y="135"/>
                    </a:cubicBezTo>
                    <a:lnTo>
                      <a:pt x="321" y="131"/>
                    </a:lnTo>
                    <a:lnTo>
                      <a:pt x="231" y="197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214" y="250"/>
                    </a:lnTo>
                    <a:lnTo>
                      <a:pt x="426" y="25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FA499015-AC76-2E48-A491-12E4DCAD36A8}"/>
                  </a:ext>
                </a:extLst>
              </p:cNvPr>
              <p:cNvSpPr/>
              <p:nvPr/>
            </p:nvSpPr>
            <p:spPr>
              <a:xfrm>
                <a:off x="7721421" y="12497184"/>
                <a:ext cx="398653" cy="400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322">
                    <a:moveTo>
                      <a:pt x="321" y="256"/>
                    </a:moveTo>
                    <a:lnTo>
                      <a:pt x="214" y="124"/>
                    </a:lnTo>
                    <a:lnTo>
                      <a:pt x="214" y="0"/>
                    </a:lnTo>
                    <a:lnTo>
                      <a:pt x="0" y="0"/>
                    </a:lnTo>
                    <a:lnTo>
                      <a:pt x="0" y="125"/>
                    </a:lnTo>
                    <a:lnTo>
                      <a:pt x="231" y="32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EE838537-73B2-834C-91B1-25ED8AEFEAB6}"/>
                  </a:ext>
                </a:extLst>
              </p:cNvPr>
              <p:cNvSpPr/>
              <p:nvPr/>
            </p:nvSpPr>
            <p:spPr>
              <a:xfrm>
                <a:off x="7712697" y="12488461"/>
                <a:ext cx="421078" cy="419979"/>
              </a:xfrm>
              <a:custGeom>
                <a:avLst/>
                <a:gdLst>
                  <a:gd name="connsiteX0" fmla="*/ 17444 w 421078"/>
                  <a:gd name="connsiteY0" fmla="*/ 17450 h 419979"/>
                  <a:gd name="connsiteX1" fmla="*/ 17444 w 421078"/>
                  <a:gd name="connsiteY1" fmla="*/ 160298 h 419979"/>
                  <a:gd name="connsiteX2" fmla="*/ 296825 w 421078"/>
                  <a:gd name="connsiteY2" fmla="*/ 397550 h 419979"/>
                  <a:gd name="connsiteX3" fmla="*/ 394919 w 421078"/>
                  <a:gd name="connsiteY3" fmla="*/ 325505 h 419979"/>
                  <a:gd name="connsiteX4" fmla="*/ 265783 w 421078"/>
                  <a:gd name="connsiteY4" fmla="*/ 166509 h 419979"/>
                  <a:gd name="connsiteX5" fmla="*/ 265783 w 421078"/>
                  <a:gd name="connsiteY5" fmla="*/ 17450 h 419979"/>
                  <a:gd name="connsiteX6" fmla="*/ 0 w 421078"/>
                  <a:gd name="connsiteY6" fmla="*/ 0 h 419979"/>
                  <a:gd name="connsiteX7" fmla="*/ 283203 w 421078"/>
                  <a:gd name="connsiteY7" fmla="*/ 0 h 419979"/>
                  <a:gd name="connsiteX8" fmla="*/ 283203 w 421078"/>
                  <a:gd name="connsiteY8" fmla="*/ 160288 h 419979"/>
                  <a:gd name="connsiteX9" fmla="*/ 421078 w 421078"/>
                  <a:gd name="connsiteY9" fmla="*/ 329273 h 419979"/>
                  <a:gd name="connsiteX10" fmla="*/ 295624 w 421078"/>
                  <a:gd name="connsiteY10" fmla="*/ 419979 h 419979"/>
                  <a:gd name="connsiteX11" fmla="*/ 0 w 421078"/>
                  <a:gd name="connsiteY11" fmla="*/ 167743 h 419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1078" h="419979">
                    <a:moveTo>
                      <a:pt x="17444" y="17450"/>
                    </a:moveTo>
                    <a:lnTo>
                      <a:pt x="17444" y="160298"/>
                    </a:lnTo>
                    <a:lnTo>
                      <a:pt x="296825" y="397550"/>
                    </a:lnTo>
                    <a:lnTo>
                      <a:pt x="394919" y="325505"/>
                    </a:lnTo>
                    <a:lnTo>
                      <a:pt x="265783" y="166509"/>
                    </a:lnTo>
                    <a:lnTo>
                      <a:pt x="265783" y="17450"/>
                    </a:lnTo>
                    <a:close/>
                    <a:moveTo>
                      <a:pt x="0" y="0"/>
                    </a:moveTo>
                    <a:lnTo>
                      <a:pt x="283203" y="0"/>
                    </a:lnTo>
                    <a:lnTo>
                      <a:pt x="283203" y="160288"/>
                    </a:lnTo>
                    <a:lnTo>
                      <a:pt x="421078" y="329273"/>
                    </a:lnTo>
                    <a:lnTo>
                      <a:pt x="295624" y="419979"/>
                    </a:lnTo>
                    <a:lnTo>
                      <a:pt x="0" y="167743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EEDFC73E-5FF3-DF49-9EEC-BFE88925258A}"/>
                  </a:ext>
                </a:extLst>
              </p:cNvPr>
              <p:cNvSpPr/>
              <p:nvPr/>
            </p:nvSpPr>
            <p:spPr>
              <a:xfrm>
                <a:off x="8435259" y="12737710"/>
                <a:ext cx="16195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82">
                    <a:moveTo>
                      <a:pt x="14" y="182"/>
                    </a:moveTo>
                    <a:lnTo>
                      <a:pt x="0" y="182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C91A41A5-B16F-1545-89B0-C9892C20C590}"/>
                  </a:ext>
                </a:extLst>
              </p:cNvPr>
              <p:cNvSpPr/>
              <p:nvPr/>
            </p:nvSpPr>
            <p:spPr>
              <a:xfrm>
                <a:off x="8331859" y="10565529"/>
                <a:ext cx="98418" cy="611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492">
                    <a:moveTo>
                      <a:pt x="14" y="492"/>
                    </a:moveTo>
                    <a:lnTo>
                      <a:pt x="0" y="489"/>
                    </a:lnTo>
                    <a:cubicBezTo>
                      <a:pt x="0" y="487"/>
                      <a:pt x="58" y="163"/>
                      <a:pt x="66" y="0"/>
                    </a:cubicBezTo>
                    <a:lnTo>
                      <a:pt x="80" y="0"/>
                    </a:lnTo>
                    <a:cubicBezTo>
                      <a:pt x="72" y="165"/>
                      <a:pt x="14" y="489"/>
                      <a:pt x="14" y="4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390C8762-C1A8-6442-B58E-E4D9D1205E31}"/>
                  </a:ext>
                </a:extLst>
              </p:cNvPr>
              <p:cNvSpPr/>
              <p:nvPr/>
            </p:nvSpPr>
            <p:spPr>
              <a:xfrm>
                <a:off x="8420310" y="7550904"/>
                <a:ext cx="328889" cy="473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381">
                    <a:moveTo>
                      <a:pt x="265" y="167"/>
                    </a:moveTo>
                    <a:cubicBezTo>
                      <a:pt x="265" y="142"/>
                      <a:pt x="250" y="126"/>
                      <a:pt x="241" y="119"/>
                    </a:cubicBezTo>
                    <a:cubicBezTo>
                      <a:pt x="247" y="111"/>
                      <a:pt x="256" y="95"/>
                      <a:pt x="261" y="73"/>
                    </a:cubicBezTo>
                    <a:cubicBezTo>
                      <a:pt x="264" y="62"/>
                      <a:pt x="263" y="41"/>
                      <a:pt x="249" y="24"/>
                    </a:cubicBezTo>
                    <a:cubicBezTo>
                      <a:pt x="241" y="13"/>
                      <a:pt x="224" y="0"/>
                      <a:pt x="193" y="0"/>
                    </a:cubicBezTo>
                    <a:lnTo>
                      <a:pt x="0" y="0"/>
                    </a:lnTo>
                    <a:lnTo>
                      <a:pt x="0" y="365"/>
                    </a:lnTo>
                    <a:lnTo>
                      <a:pt x="74" y="378"/>
                    </a:lnTo>
                    <a:cubicBezTo>
                      <a:pt x="75" y="379"/>
                      <a:pt x="86" y="381"/>
                      <a:pt x="101" y="381"/>
                    </a:cubicBezTo>
                    <a:cubicBezTo>
                      <a:pt x="115" y="381"/>
                      <a:pt x="130" y="379"/>
                      <a:pt x="145" y="373"/>
                    </a:cubicBezTo>
                    <a:cubicBezTo>
                      <a:pt x="171" y="362"/>
                      <a:pt x="175" y="337"/>
                      <a:pt x="176" y="325"/>
                    </a:cubicBezTo>
                    <a:cubicBezTo>
                      <a:pt x="190" y="322"/>
                      <a:pt x="222" y="313"/>
                      <a:pt x="234" y="284"/>
                    </a:cubicBezTo>
                    <a:cubicBezTo>
                      <a:pt x="246" y="257"/>
                      <a:pt x="239" y="239"/>
                      <a:pt x="234" y="229"/>
                    </a:cubicBezTo>
                    <a:cubicBezTo>
                      <a:pt x="243" y="219"/>
                      <a:pt x="265" y="196"/>
                      <a:pt x="26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3400341B-CB84-A346-8D6B-C4F098AF8CF2}"/>
                  </a:ext>
                </a:extLst>
              </p:cNvPr>
              <p:cNvSpPr/>
              <p:nvPr/>
            </p:nvSpPr>
            <p:spPr>
              <a:xfrm>
                <a:off x="9428155" y="8208913"/>
                <a:ext cx="363771" cy="5234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421">
                    <a:moveTo>
                      <a:pt x="0" y="337"/>
                    </a:moveTo>
                    <a:lnTo>
                      <a:pt x="33" y="283"/>
                    </a:lnTo>
                    <a:cubicBezTo>
                      <a:pt x="33" y="283"/>
                      <a:pt x="-1" y="224"/>
                      <a:pt x="23" y="173"/>
                    </a:cubicBezTo>
                    <a:cubicBezTo>
                      <a:pt x="48" y="121"/>
                      <a:pt x="79" y="54"/>
                      <a:pt x="79" y="54"/>
                    </a:cubicBezTo>
                    <a:cubicBezTo>
                      <a:pt x="79" y="54"/>
                      <a:pt x="113" y="58"/>
                      <a:pt x="103" y="114"/>
                    </a:cubicBezTo>
                    <a:cubicBezTo>
                      <a:pt x="96" y="154"/>
                      <a:pt x="93" y="175"/>
                      <a:pt x="93" y="175"/>
                    </a:cubicBezTo>
                    <a:cubicBezTo>
                      <a:pt x="93" y="175"/>
                      <a:pt x="206" y="-11"/>
                      <a:pt x="229" y="1"/>
                    </a:cubicBezTo>
                    <a:cubicBezTo>
                      <a:pt x="247" y="11"/>
                      <a:pt x="236" y="53"/>
                      <a:pt x="236" y="53"/>
                    </a:cubicBezTo>
                    <a:cubicBezTo>
                      <a:pt x="236" y="53"/>
                      <a:pt x="276" y="47"/>
                      <a:pt x="259" y="102"/>
                    </a:cubicBezTo>
                    <a:cubicBezTo>
                      <a:pt x="259" y="102"/>
                      <a:pt x="289" y="111"/>
                      <a:pt x="272" y="149"/>
                    </a:cubicBezTo>
                    <a:cubicBezTo>
                      <a:pt x="272" y="149"/>
                      <a:pt x="310" y="149"/>
                      <a:pt x="283" y="209"/>
                    </a:cubicBezTo>
                    <a:cubicBezTo>
                      <a:pt x="229" y="327"/>
                      <a:pt x="184" y="340"/>
                      <a:pt x="184" y="340"/>
                    </a:cubicBezTo>
                    <a:lnTo>
                      <a:pt x="136" y="42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57048794-A112-0C40-8D09-9D84E7D20F7F}"/>
                  </a:ext>
                </a:extLst>
              </p:cNvPr>
              <p:cNvSpPr/>
              <p:nvPr/>
            </p:nvSpPr>
            <p:spPr>
              <a:xfrm>
                <a:off x="9418615" y="8200737"/>
                <a:ext cx="381779" cy="541562"/>
              </a:xfrm>
              <a:custGeom>
                <a:avLst/>
                <a:gdLst>
                  <a:gd name="connsiteX0" fmla="*/ 290113 w 381779"/>
                  <a:gd name="connsiteY0" fmla="*/ 15653 h 541562"/>
                  <a:gd name="connsiteX1" fmla="*/ 132469 w 381779"/>
                  <a:gd name="connsiteY1" fmla="*/ 229475 h 541562"/>
                  <a:gd name="connsiteX2" fmla="*/ 122538 w 381779"/>
                  <a:gd name="connsiteY2" fmla="*/ 233205 h 541562"/>
                  <a:gd name="connsiteX3" fmla="*/ 116332 w 381779"/>
                  <a:gd name="connsiteY3" fmla="*/ 223260 h 541562"/>
                  <a:gd name="connsiteX4" fmla="*/ 128745 w 381779"/>
                  <a:gd name="connsiteY4" fmla="*/ 147427 h 541562"/>
                  <a:gd name="connsiteX5" fmla="*/ 122538 w 381779"/>
                  <a:gd name="connsiteY5" fmla="*/ 93972 h 541562"/>
                  <a:gd name="connsiteX6" fmla="*/ 112608 w 381779"/>
                  <a:gd name="connsiteY6" fmla="*/ 85270 h 541562"/>
                  <a:gd name="connsiteX7" fmla="*/ 46819 w 381779"/>
                  <a:gd name="connsiteY7" fmla="*/ 225746 h 541562"/>
                  <a:gd name="connsiteX8" fmla="*/ 57991 w 381779"/>
                  <a:gd name="connsiteY8" fmla="*/ 355034 h 541562"/>
                  <a:gd name="connsiteX9" fmla="*/ 57991 w 381779"/>
                  <a:gd name="connsiteY9" fmla="*/ 363736 h 541562"/>
                  <a:gd name="connsiteX10" fmla="*/ 20752 w 381779"/>
                  <a:gd name="connsiteY10" fmla="*/ 423407 h 541562"/>
                  <a:gd name="connsiteX11" fmla="*/ 174673 w 381779"/>
                  <a:gd name="connsiteY11" fmla="*/ 519130 h 541562"/>
                  <a:gd name="connsiteX12" fmla="*/ 230531 w 381779"/>
                  <a:gd name="connsiteY12" fmla="*/ 424650 h 541562"/>
                  <a:gd name="connsiteX13" fmla="*/ 235496 w 381779"/>
                  <a:gd name="connsiteY13" fmla="*/ 420921 h 541562"/>
                  <a:gd name="connsiteX14" fmla="*/ 353419 w 381779"/>
                  <a:gd name="connsiteY14" fmla="*/ 263040 h 541562"/>
                  <a:gd name="connsiteX15" fmla="*/ 360867 w 381779"/>
                  <a:gd name="connsiteY15" fmla="*/ 208342 h 541562"/>
                  <a:gd name="connsiteX16" fmla="*/ 347213 w 381779"/>
                  <a:gd name="connsiteY16" fmla="*/ 200883 h 541562"/>
                  <a:gd name="connsiteX17" fmla="*/ 341006 w 381779"/>
                  <a:gd name="connsiteY17" fmla="*/ 197153 h 541562"/>
                  <a:gd name="connsiteX18" fmla="*/ 339765 w 381779"/>
                  <a:gd name="connsiteY18" fmla="*/ 188451 h 541562"/>
                  <a:gd name="connsiteX19" fmla="*/ 343489 w 381779"/>
                  <a:gd name="connsiteY19" fmla="*/ 156130 h 541562"/>
                  <a:gd name="connsiteX20" fmla="*/ 328593 w 381779"/>
                  <a:gd name="connsiteY20" fmla="*/ 141212 h 541562"/>
                  <a:gd name="connsiteX21" fmla="*/ 322387 w 381779"/>
                  <a:gd name="connsiteY21" fmla="*/ 131266 h 541562"/>
                  <a:gd name="connsiteX22" fmla="*/ 322387 w 381779"/>
                  <a:gd name="connsiteY22" fmla="*/ 87756 h 541562"/>
                  <a:gd name="connsiteX23" fmla="*/ 303767 w 381779"/>
                  <a:gd name="connsiteY23" fmla="*/ 80297 h 541562"/>
                  <a:gd name="connsiteX24" fmla="*/ 296320 w 381779"/>
                  <a:gd name="connsiteY24" fmla="*/ 77811 h 541562"/>
                  <a:gd name="connsiteX25" fmla="*/ 293837 w 381779"/>
                  <a:gd name="connsiteY25" fmla="*/ 70352 h 541562"/>
                  <a:gd name="connsiteX26" fmla="*/ 290113 w 381779"/>
                  <a:gd name="connsiteY26" fmla="*/ 15653 h 541562"/>
                  <a:gd name="connsiteX27" fmla="*/ 286318 w 381779"/>
                  <a:gd name="connsiteY27" fmla="*/ 443 h 541562"/>
                  <a:gd name="connsiteX28" fmla="*/ 297590 w 381779"/>
                  <a:gd name="connsiteY28" fmla="*/ 1939 h 541562"/>
                  <a:gd name="connsiteX29" fmla="*/ 313732 w 381779"/>
                  <a:gd name="connsiteY29" fmla="*/ 65351 h 541562"/>
                  <a:gd name="connsiteX30" fmla="*/ 336084 w 381779"/>
                  <a:gd name="connsiteY30" fmla="*/ 77785 h 541562"/>
                  <a:gd name="connsiteX31" fmla="*/ 341051 w 381779"/>
                  <a:gd name="connsiteY31" fmla="*/ 130006 h 541562"/>
                  <a:gd name="connsiteX32" fmla="*/ 359677 w 381779"/>
                  <a:gd name="connsiteY32" fmla="*/ 149900 h 541562"/>
                  <a:gd name="connsiteX33" fmla="*/ 359677 w 381779"/>
                  <a:gd name="connsiteY33" fmla="*/ 187201 h 541562"/>
                  <a:gd name="connsiteX34" fmla="*/ 375819 w 381779"/>
                  <a:gd name="connsiteY34" fmla="*/ 200878 h 541562"/>
                  <a:gd name="connsiteX35" fmla="*/ 368369 w 381779"/>
                  <a:gd name="connsiteY35" fmla="*/ 271750 h 541562"/>
                  <a:gd name="connsiteX36" fmla="*/ 244195 w 381779"/>
                  <a:gd name="connsiteY36" fmla="*/ 437119 h 541562"/>
                  <a:gd name="connsiteX37" fmla="*/ 185834 w 381779"/>
                  <a:gd name="connsiteY37" fmla="*/ 536589 h 541562"/>
                  <a:gd name="connsiteX38" fmla="*/ 180867 w 381779"/>
                  <a:gd name="connsiteY38" fmla="*/ 540319 h 541562"/>
                  <a:gd name="connsiteX39" fmla="*/ 178384 w 381779"/>
                  <a:gd name="connsiteY39" fmla="*/ 541562 h 541562"/>
                  <a:gd name="connsiteX40" fmla="*/ 173417 w 381779"/>
                  <a:gd name="connsiteY40" fmla="*/ 539075 h 541562"/>
                  <a:gd name="connsiteX41" fmla="*/ 4541 w 381779"/>
                  <a:gd name="connsiteY41" fmla="*/ 434632 h 541562"/>
                  <a:gd name="connsiteX42" fmla="*/ 816 w 381779"/>
                  <a:gd name="connsiteY42" fmla="*/ 429659 h 541562"/>
                  <a:gd name="connsiteX43" fmla="*/ 2057 w 381779"/>
                  <a:gd name="connsiteY43" fmla="*/ 422198 h 541562"/>
                  <a:gd name="connsiteX44" fmla="*/ 40551 w 381779"/>
                  <a:gd name="connsiteY44" fmla="*/ 360030 h 541562"/>
                  <a:gd name="connsiteX45" fmla="*/ 30617 w 381779"/>
                  <a:gd name="connsiteY45" fmla="*/ 218285 h 541562"/>
                  <a:gd name="connsiteX46" fmla="*/ 98913 w 381779"/>
                  <a:gd name="connsiteY46" fmla="*/ 72811 h 541562"/>
                  <a:gd name="connsiteX47" fmla="*/ 108846 w 381779"/>
                  <a:gd name="connsiteY47" fmla="*/ 66594 h 541562"/>
                  <a:gd name="connsiteX48" fmla="*/ 137406 w 381779"/>
                  <a:gd name="connsiteY48" fmla="*/ 85245 h 541562"/>
                  <a:gd name="connsiteX49" fmla="*/ 146098 w 381779"/>
                  <a:gd name="connsiteY49" fmla="*/ 151144 h 541562"/>
                  <a:gd name="connsiteX50" fmla="*/ 139890 w 381779"/>
                  <a:gd name="connsiteY50" fmla="*/ 185958 h 541562"/>
                  <a:gd name="connsiteX51" fmla="*/ 190801 w 381779"/>
                  <a:gd name="connsiteY51" fmla="*/ 107626 h 541562"/>
                  <a:gd name="connsiteX52" fmla="*/ 286318 w 381779"/>
                  <a:gd name="connsiteY52" fmla="*/ 443 h 54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81779" h="541562">
                    <a:moveTo>
                      <a:pt x="290113" y="15653"/>
                    </a:moveTo>
                    <a:cubicBezTo>
                      <a:pt x="271494" y="19383"/>
                      <a:pt x="193292" y="128780"/>
                      <a:pt x="132469" y="229475"/>
                    </a:cubicBezTo>
                    <a:cubicBezTo>
                      <a:pt x="131227" y="233205"/>
                      <a:pt x="126262" y="234448"/>
                      <a:pt x="122538" y="233205"/>
                    </a:cubicBezTo>
                    <a:cubicBezTo>
                      <a:pt x="118814" y="230718"/>
                      <a:pt x="116332" y="228232"/>
                      <a:pt x="116332" y="223260"/>
                    </a:cubicBezTo>
                    <a:cubicBezTo>
                      <a:pt x="116332" y="222016"/>
                      <a:pt x="120056" y="195910"/>
                      <a:pt x="128745" y="147427"/>
                    </a:cubicBezTo>
                    <a:cubicBezTo>
                      <a:pt x="133710" y="123808"/>
                      <a:pt x="131227" y="106403"/>
                      <a:pt x="122538" y="93972"/>
                    </a:cubicBezTo>
                    <a:cubicBezTo>
                      <a:pt x="120056" y="90242"/>
                      <a:pt x="115091" y="86513"/>
                      <a:pt x="112608" y="85270"/>
                    </a:cubicBezTo>
                    <a:cubicBezTo>
                      <a:pt x="102678" y="106403"/>
                      <a:pt x="71645" y="172291"/>
                      <a:pt x="46819" y="225746"/>
                    </a:cubicBezTo>
                    <a:cubicBezTo>
                      <a:pt x="18269" y="284174"/>
                      <a:pt x="57991" y="353791"/>
                      <a:pt x="57991" y="355034"/>
                    </a:cubicBezTo>
                    <a:cubicBezTo>
                      <a:pt x="60473" y="357520"/>
                      <a:pt x="60473" y="361250"/>
                      <a:pt x="57991" y="363736"/>
                    </a:cubicBezTo>
                    <a:lnTo>
                      <a:pt x="20752" y="423407"/>
                    </a:lnTo>
                    <a:lnTo>
                      <a:pt x="174673" y="519130"/>
                    </a:lnTo>
                    <a:lnTo>
                      <a:pt x="230531" y="424650"/>
                    </a:lnTo>
                    <a:cubicBezTo>
                      <a:pt x="231772" y="422164"/>
                      <a:pt x="233014" y="420921"/>
                      <a:pt x="235496" y="420921"/>
                    </a:cubicBezTo>
                    <a:cubicBezTo>
                      <a:pt x="236738" y="419678"/>
                      <a:pt x="288872" y="402274"/>
                      <a:pt x="353419" y="263040"/>
                    </a:cubicBezTo>
                    <a:cubicBezTo>
                      <a:pt x="368315" y="229475"/>
                      <a:pt x="364591" y="214557"/>
                      <a:pt x="360867" y="208342"/>
                    </a:cubicBezTo>
                    <a:cubicBezTo>
                      <a:pt x="357143" y="202126"/>
                      <a:pt x="347213" y="200883"/>
                      <a:pt x="347213" y="200883"/>
                    </a:cubicBezTo>
                    <a:cubicBezTo>
                      <a:pt x="344730" y="200883"/>
                      <a:pt x="342248" y="199640"/>
                      <a:pt x="341006" y="197153"/>
                    </a:cubicBezTo>
                    <a:cubicBezTo>
                      <a:pt x="339765" y="194667"/>
                      <a:pt x="338524" y="192181"/>
                      <a:pt x="339765" y="188451"/>
                    </a:cubicBezTo>
                    <a:cubicBezTo>
                      <a:pt x="345972" y="176020"/>
                      <a:pt x="347213" y="164832"/>
                      <a:pt x="343489" y="156130"/>
                    </a:cubicBezTo>
                    <a:cubicBezTo>
                      <a:pt x="338524" y="144941"/>
                      <a:pt x="328593" y="141212"/>
                      <a:pt x="328593" y="141212"/>
                    </a:cubicBezTo>
                    <a:cubicBezTo>
                      <a:pt x="323628" y="139969"/>
                      <a:pt x="321146" y="136239"/>
                      <a:pt x="322387" y="131266"/>
                    </a:cubicBezTo>
                    <a:cubicBezTo>
                      <a:pt x="329835" y="110133"/>
                      <a:pt x="329835" y="95215"/>
                      <a:pt x="322387" y="87756"/>
                    </a:cubicBezTo>
                    <a:cubicBezTo>
                      <a:pt x="316180" y="79054"/>
                      <a:pt x="303767" y="80297"/>
                      <a:pt x="303767" y="80297"/>
                    </a:cubicBezTo>
                    <a:cubicBezTo>
                      <a:pt x="300044" y="80297"/>
                      <a:pt x="297561" y="80297"/>
                      <a:pt x="296320" y="77811"/>
                    </a:cubicBezTo>
                    <a:cubicBezTo>
                      <a:pt x="295078" y="75325"/>
                      <a:pt x="293837" y="72838"/>
                      <a:pt x="293837" y="70352"/>
                    </a:cubicBezTo>
                    <a:cubicBezTo>
                      <a:pt x="297561" y="55434"/>
                      <a:pt x="301285" y="23112"/>
                      <a:pt x="290113" y="15653"/>
                    </a:cubicBezTo>
                    <a:close/>
                    <a:moveTo>
                      <a:pt x="286318" y="443"/>
                    </a:moveTo>
                    <a:cubicBezTo>
                      <a:pt x="290993" y="-626"/>
                      <a:pt x="294486" y="385"/>
                      <a:pt x="297590" y="1939"/>
                    </a:cubicBezTo>
                    <a:cubicBezTo>
                      <a:pt x="318699" y="13129"/>
                      <a:pt x="316216" y="46700"/>
                      <a:pt x="313732" y="65351"/>
                    </a:cubicBezTo>
                    <a:cubicBezTo>
                      <a:pt x="319941" y="66594"/>
                      <a:pt x="329875" y="69081"/>
                      <a:pt x="336084" y="77785"/>
                    </a:cubicBezTo>
                    <a:cubicBezTo>
                      <a:pt x="346017" y="88975"/>
                      <a:pt x="347259" y="106382"/>
                      <a:pt x="341051" y="130006"/>
                    </a:cubicBezTo>
                    <a:cubicBezTo>
                      <a:pt x="347259" y="133736"/>
                      <a:pt x="354710" y="139953"/>
                      <a:pt x="359677" y="149900"/>
                    </a:cubicBezTo>
                    <a:cubicBezTo>
                      <a:pt x="363402" y="159847"/>
                      <a:pt x="364643" y="173524"/>
                      <a:pt x="359677" y="187201"/>
                    </a:cubicBezTo>
                    <a:cubicBezTo>
                      <a:pt x="364643" y="189688"/>
                      <a:pt x="370852" y="193418"/>
                      <a:pt x="375819" y="200878"/>
                    </a:cubicBezTo>
                    <a:cubicBezTo>
                      <a:pt x="385753" y="215799"/>
                      <a:pt x="383269" y="239423"/>
                      <a:pt x="368369" y="271750"/>
                    </a:cubicBezTo>
                    <a:cubicBezTo>
                      <a:pt x="310007" y="401061"/>
                      <a:pt x="257854" y="430902"/>
                      <a:pt x="244195" y="437119"/>
                    </a:cubicBezTo>
                    <a:lnTo>
                      <a:pt x="185834" y="536589"/>
                    </a:lnTo>
                    <a:cubicBezTo>
                      <a:pt x="184592" y="539075"/>
                      <a:pt x="183350" y="539075"/>
                      <a:pt x="180867" y="540319"/>
                    </a:cubicBezTo>
                    <a:cubicBezTo>
                      <a:pt x="179625" y="540319"/>
                      <a:pt x="179625" y="541562"/>
                      <a:pt x="178384" y="541562"/>
                    </a:cubicBezTo>
                    <a:cubicBezTo>
                      <a:pt x="177142" y="541562"/>
                      <a:pt x="174658" y="540319"/>
                      <a:pt x="173417" y="539075"/>
                    </a:cubicBezTo>
                    <a:lnTo>
                      <a:pt x="4541" y="434632"/>
                    </a:lnTo>
                    <a:cubicBezTo>
                      <a:pt x="2057" y="433389"/>
                      <a:pt x="816" y="432145"/>
                      <a:pt x="816" y="429659"/>
                    </a:cubicBezTo>
                    <a:cubicBezTo>
                      <a:pt x="-426" y="427172"/>
                      <a:pt x="-426" y="424685"/>
                      <a:pt x="2057" y="422198"/>
                    </a:cubicBezTo>
                    <a:lnTo>
                      <a:pt x="40551" y="360030"/>
                    </a:lnTo>
                    <a:cubicBezTo>
                      <a:pt x="31859" y="342623"/>
                      <a:pt x="3299" y="277967"/>
                      <a:pt x="30617" y="218285"/>
                    </a:cubicBezTo>
                    <a:cubicBezTo>
                      <a:pt x="60419" y="157360"/>
                      <a:pt x="98913" y="72811"/>
                      <a:pt x="98913" y="72811"/>
                    </a:cubicBezTo>
                    <a:cubicBezTo>
                      <a:pt x="101396" y="69081"/>
                      <a:pt x="105121" y="66594"/>
                      <a:pt x="108846" y="66594"/>
                    </a:cubicBezTo>
                    <a:cubicBezTo>
                      <a:pt x="108846" y="67838"/>
                      <a:pt x="124989" y="69081"/>
                      <a:pt x="137406" y="85245"/>
                    </a:cubicBezTo>
                    <a:cubicBezTo>
                      <a:pt x="147340" y="100165"/>
                      <a:pt x="151065" y="122546"/>
                      <a:pt x="146098" y="151144"/>
                    </a:cubicBezTo>
                    <a:cubicBezTo>
                      <a:pt x="143615" y="164821"/>
                      <a:pt x="141132" y="176011"/>
                      <a:pt x="139890" y="185958"/>
                    </a:cubicBezTo>
                    <a:cubicBezTo>
                      <a:pt x="153549" y="164821"/>
                      <a:pt x="172175" y="134980"/>
                      <a:pt x="190801" y="107626"/>
                    </a:cubicBezTo>
                    <a:cubicBezTo>
                      <a:pt x="247611" y="25563"/>
                      <a:pt x="272290" y="3649"/>
                      <a:pt x="286318" y="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B9FE3185-2034-814B-B386-2179EBCAA4AE}"/>
                  </a:ext>
                </a:extLst>
              </p:cNvPr>
              <p:cNvSpPr/>
              <p:nvPr/>
            </p:nvSpPr>
            <p:spPr>
              <a:xfrm>
                <a:off x="7619262" y="8353475"/>
                <a:ext cx="2001987" cy="1339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8" h="1076">
                    <a:moveTo>
                      <a:pt x="1393" y="221"/>
                    </a:moveTo>
                    <a:lnTo>
                      <a:pt x="1124" y="534"/>
                    </a:lnTo>
                    <a:cubicBezTo>
                      <a:pt x="1124" y="534"/>
                      <a:pt x="1018" y="251"/>
                      <a:pt x="959" y="129"/>
                    </a:cubicBezTo>
                    <a:cubicBezTo>
                      <a:pt x="925" y="61"/>
                      <a:pt x="868" y="22"/>
                      <a:pt x="815" y="0"/>
                    </a:cubicBezTo>
                    <a:cubicBezTo>
                      <a:pt x="817" y="27"/>
                      <a:pt x="808" y="57"/>
                      <a:pt x="760" y="67"/>
                    </a:cubicBezTo>
                    <a:cubicBezTo>
                      <a:pt x="706" y="79"/>
                      <a:pt x="669" y="114"/>
                      <a:pt x="646" y="148"/>
                    </a:cubicBezTo>
                    <a:cubicBezTo>
                      <a:pt x="626" y="177"/>
                      <a:pt x="584" y="182"/>
                      <a:pt x="559" y="156"/>
                    </a:cubicBezTo>
                    <a:cubicBezTo>
                      <a:pt x="525" y="120"/>
                      <a:pt x="474" y="84"/>
                      <a:pt x="409" y="75"/>
                    </a:cubicBezTo>
                    <a:cubicBezTo>
                      <a:pt x="339" y="66"/>
                      <a:pt x="324" y="33"/>
                      <a:pt x="325" y="4"/>
                    </a:cubicBezTo>
                    <a:cubicBezTo>
                      <a:pt x="236" y="40"/>
                      <a:pt x="121" y="112"/>
                      <a:pt x="92" y="245"/>
                    </a:cubicBezTo>
                    <a:cubicBezTo>
                      <a:pt x="52" y="419"/>
                      <a:pt x="-75" y="910"/>
                      <a:pt x="63" y="1026"/>
                    </a:cubicBezTo>
                    <a:cubicBezTo>
                      <a:pt x="154" y="1101"/>
                      <a:pt x="537" y="1078"/>
                      <a:pt x="568" y="1046"/>
                    </a:cubicBezTo>
                    <a:cubicBezTo>
                      <a:pt x="578" y="1035"/>
                      <a:pt x="579" y="954"/>
                      <a:pt x="579" y="954"/>
                    </a:cubicBezTo>
                    <a:lnTo>
                      <a:pt x="879" y="954"/>
                    </a:lnTo>
                    <a:lnTo>
                      <a:pt x="879" y="712"/>
                    </a:lnTo>
                    <a:cubicBezTo>
                      <a:pt x="879" y="712"/>
                      <a:pt x="951" y="854"/>
                      <a:pt x="1052" y="878"/>
                    </a:cubicBezTo>
                    <a:cubicBezTo>
                      <a:pt x="1236" y="923"/>
                      <a:pt x="1341" y="756"/>
                      <a:pt x="1602" y="360"/>
                    </a:cubicBezTo>
                    <a:cubicBezTo>
                      <a:pt x="1608" y="352"/>
                      <a:pt x="1609" y="342"/>
                      <a:pt x="1608" y="333"/>
                    </a:cubicBezTo>
                    <a:cubicBezTo>
                      <a:pt x="1607" y="322"/>
                      <a:pt x="1601" y="313"/>
                      <a:pt x="1590" y="306"/>
                    </a:cubicBezTo>
                    <a:lnTo>
                      <a:pt x="1442" y="214"/>
                    </a:lnTo>
                    <a:cubicBezTo>
                      <a:pt x="1432" y="209"/>
                      <a:pt x="1421" y="207"/>
                      <a:pt x="1411" y="210"/>
                    </a:cubicBezTo>
                    <a:cubicBezTo>
                      <a:pt x="1404" y="211"/>
                      <a:pt x="1398" y="216"/>
                      <a:pt x="1393" y="2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EC21FEE9-3A9C-D94B-9AAE-8ECE9E1B53DB}"/>
                  </a:ext>
                </a:extLst>
              </p:cNvPr>
              <p:cNvSpPr/>
              <p:nvPr/>
            </p:nvSpPr>
            <p:spPr>
              <a:xfrm>
                <a:off x="7610631" y="8339767"/>
                <a:ext cx="2020110" cy="1362129"/>
              </a:xfrm>
              <a:custGeom>
                <a:avLst/>
                <a:gdLst>
                  <a:gd name="connsiteX0" fmla="*/ 1032035 w 2020110"/>
                  <a:gd name="connsiteY0" fmla="*/ 27417 h 1362129"/>
                  <a:gd name="connsiteX1" fmla="*/ 956090 w 2020110"/>
                  <a:gd name="connsiteY1" fmla="*/ 105855 h 1362129"/>
                  <a:gd name="connsiteX2" fmla="*/ 820383 w 2020110"/>
                  <a:gd name="connsiteY2" fmla="*/ 202969 h 1362129"/>
                  <a:gd name="connsiteX3" fmla="*/ 761868 w 2020110"/>
                  <a:gd name="connsiteY3" fmla="*/ 237831 h 1362129"/>
                  <a:gd name="connsiteX4" fmla="*/ 698373 w 2020110"/>
                  <a:gd name="connsiteY4" fmla="*/ 214175 h 1362129"/>
                  <a:gd name="connsiteX5" fmla="*/ 516601 w 2020110"/>
                  <a:gd name="connsiteY5" fmla="*/ 115816 h 1362129"/>
                  <a:gd name="connsiteX6" fmla="*/ 404550 w 2020110"/>
                  <a:gd name="connsiteY6" fmla="*/ 32397 h 1362129"/>
                  <a:gd name="connsiteX7" fmla="*/ 130648 w 2020110"/>
                  <a:gd name="connsiteY7" fmla="*/ 320004 h 1362129"/>
                  <a:gd name="connsiteX8" fmla="*/ 118198 w 2020110"/>
                  <a:gd name="connsiteY8" fmla="*/ 374786 h 1362129"/>
                  <a:gd name="connsiteX9" fmla="*/ 92053 w 2020110"/>
                  <a:gd name="connsiteY9" fmla="*/ 1283673 h 1362129"/>
                  <a:gd name="connsiteX10" fmla="*/ 709578 w 2020110"/>
                  <a:gd name="connsiteY10" fmla="*/ 1309820 h 1362129"/>
                  <a:gd name="connsiteX11" fmla="*/ 720783 w 2020110"/>
                  <a:gd name="connsiteY11" fmla="*/ 1201500 h 1362129"/>
                  <a:gd name="connsiteX12" fmla="*/ 720783 w 2020110"/>
                  <a:gd name="connsiteY12" fmla="*/ 1192785 h 1362129"/>
                  <a:gd name="connsiteX13" fmla="*/ 1093041 w 2020110"/>
                  <a:gd name="connsiteY13" fmla="*/ 1192785 h 1362129"/>
                  <a:gd name="connsiteX14" fmla="*/ 1093041 w 2020110"/>
                  <a:gd name="connsiteY14" fmla="*/ 864091 h 1362129"/>
                  <a:gd name="connsiteX15" fmla="*/ 1110471 w 2020110"/>
                  <a:gd name="connsiteY15" fmla="*/ 896463 h 1362129"/>
                  <a:gd name="connsiteX16" fmla="*/ 1319633 w 2020110"/>
                  <a:gd name="connsiteY16" fmla="*/ 1098161 h 1362129"/>
                  <a:gd name="connsiteX17" fmla="*/ 1974508 w 2020110"/>
                  <a:gd name="connsiteY17" fmla="*/ 490576 h 1362129"/>
                  <a:gd name="connsiteX18" fmla="*/ 1996918 w 2020110"/>
                  <a:gd name="connsiteY18" fmla="*/ 455715 h 1362129"/>
                  <a:gd name="connsiteX19" fmla="*/ 2001898 w 2020110"/>
                  <a:gd name="connsiteY19" fmla="*/ 429569 h 1362129"/>
                  <a:gd name="connsiteX20" fmla="*/ 1984468 w 2020110"/>
                  <a:gd name="connsiteY20" fmla="*/ 402177 h 1362129"/>
                  <a:gd name="connsiteX21" fmla="*/ 1798961 w 2020110"/>
                  <a:gd name="connsiteY21" fmla="*/ 287633 h 1362129"/>
                  <a:gd name="connsiteX22" fmla="*/ 1767836 w 2020110"/>
                  <a:gd name="connsiteY22" fmla="*/ 282652 h 1362129"/>
                  <a:gd name="connsiteX23" fmla="*/ 1749161 w 2020110"/>
                  <a:gd name="connsiteY23" fmla="*/ 295103 h 1362129"/>
                  <a:gd name="connsiteX24" fmla="*/ 1404293 w 2020110"/>
                  <a:gd name="connsiteY24" fmla="*/ 694764 h 1362129"/>
                  <a:gd name="connsiteX25" fmla="*/ 1399313 w 2020110"/>
                  <a:gd name="connsiteY25" fmla="*/ 681069 h 1362129"/>
                  <a:gd name="connsiteX26" fmla="*/ 1195131 w 2020110"/>
                  <a:gd name="connsiteY26" fmla="*/ 178068 h 1362129"/>
                  <a:gd name="connsiteX27" fmla="*/ 1032035 w 2020110"/>
                  <a:gd name="connsiteY27" fmla="*/ 27417 h 1362129"/>
                  <a:gd name="connsiteX28" fmla="*/ 1013363 w 2020110"/>
                  <a:gd name="connsiteY28" fmla="*/ 0 h 1362129"/>
                  <a:gd name="connsiteX29" fmla="*/ 1027058 w 2020110"/>
                  <a:gd name="connsiteY29" fmla="*/ 6226 h 1362129"/>
                  <a:gd name="connsiteX30" fmla="*/ 1210077 w 2020110"/>
                  <a:gd name="connsiteY30" fmla="*/ 170577 h 1362129"/>
                  <a:gd name="connsiteX31" fmla="*/ 1410525 w 2020110"/>
                  <a:gd name="connsiteY31" fmla="*/ 661143 h 1362129"/>
                  <a:gd name="connsiteX32" fmla="*/ 1735477 w 2020110"/>
                  <a:gd name="connsiteY32" fmla="*/ 283881 h 1362129"/>
                  <a:gd name="connsiteX33" fmla="*/ 1762867 w 2020110"/>
                  <a:gd name="connsiteY33" fmla="*/ 266449 h 1362129"/>
                  <a:gd name="connsiteX34" fmla="*/ 1808933 w 2020110"/>
                  <a:gd name="connsiteY34" fmla="*/ 272675 h 1362129"/>
                  <a:gd name="connsiteX35" fmla="*/ 1993197 w 2020110"/>
                  <a:gd name="connsiteY35" fmla="*/ 387223 h 1362129"/>
                  <a:gd name="connsiteX36" fmla="*/ 2019342 w 2020110"/>
                  <a:gd name="connsiteY36" fmla="*/ 427066 h 1362129"/>
                  <a:gd name="connsiteX37" fmla="*/ 2010627 w 2020110"/>
                  <a:gd name="connsiteY37" fmla="*/ 465664 h 1362129"/>
                  <a:gd name="connsiteX38" fmla="*/ 1988216 w 2020110"/>
                  <a:gd name="connsiteY38" fmla="*/ 499281 h 1362129"/>
                  <a:gd name="connsiteX39" fmla="*/ 1389360 w 2020110"/>
                  <a:gd name="connsiteY39" fmla="*/ 1125562 h 1362129"/>
                  <a:gd name="connsiteX40" fmla="*/ 1315904 w 2020110"/>
                  <a:gd name="connsiteY40" fmla="*/ 1115601 h 1362129"/>
                  <a:gd name="connsiteX41" fmla="*/ 1110475 w 2020110"/>
                  <a:gd name="connsiteY41" fmla="*/ 933818 h 1362129"/>
                  <a:gd name="connsiteX42" fmla="*/ 1110475 w 2020110"/>
                  <a:gd name="connsiteY42" fmla="*/ 1210228 h 1362129"/>
                  <a:gd name="connsiteX43" fmla="*/ 738213 w 2020110"/>
                  <a:gd name="connsiteY43" fmla="*/ 1210228 h 1362129"/>
                  <a:gd name="connsiteX44" fmla="*/ 722028 w 2020110"/>
                  <a:gd name="connsiteY44" fmla="*/ 1322286 h 1362129"/>
                  <a:gd name="connsiteX45" fmla="*/ 425712 w 2020110"/>
                  <a:gd name="connsiteY45" fmla="*/ 1362129 h 1362129"/>
                  <a:gd name="connsiteX46" fmla="*/ 80841 w 2020110"/>
                  <a:gd name="connsiteY46" fmla="*/ 1297384 h 1362129"/>
                  <a:gd name="connsiteX47" fmla="*/ 100761 w 2020110"/>
                  <a:gd name="connsiteY47" fmla="*/ 371037 h 1362129"/>
                  <a:gd name="connsiteX48" fmla="*/ 114456 w 2020110"/>
                  <a:gd name="connsiteY48" fmla="*/ 316253 h 1362129"/>
                  <a:gd name="connsiteX49" fmla="*/ 409527 w 2020110"/>
                  <a:gd name="connsiteY49" fmla="*/ 11206 h 1362129"/>
                  <a:gd name="connsiteX50" fmla="*/ 423222 w 2020110"/>
                  <a:gd name="connsiteY50" fmla="*/ 4981 h 1362129"/>
                  <a:gd name="connsiteX51" fmla="*/ 421977 w 2020110"/>
                  <a:gd name="connsiteY51" fmla="*/ 18677 h 1362129"/>
                  <a:gd name="connsiteX52" fmla="*/ 519089 w 2020110"/>
                  <a:gd name="connsiteY52" fmla="*/ 98362 h 1362129"/>
                  <a:gd name="connsiteX53" fmla="*/ 710823 w 2020110"/>
                  <a:gd name="connsiteY53" fmla="*/ 201705 h 1362129"/>
                  <a:gd name="connsiteX54" fmla="*/ 759379 w 2020110"/>
                  <a:gd name="connsiteY54" fmla="*/ 220381 h 1362129"/>
                  <a:gd name="connsiteX55" fmla="*/ 805444 w 2020110"/>
                  <a:gd name="connsiteY55" fmla="*/ 192989 h 1362129"/>
                  <a:gd name="connsiteX56" fmla="*/ 953602 w 2020110"/>
                  <a:gd name="connsiteY56" fmla="*/ 88401 h 1362129"/>
                  <a:gd name="connsiteX57" fmla="*/ 1014608 w 2020110"/>
                  <a:gd name="connsiteY57" fmla="*/ 14941 h 136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020110" h="1362129">
                    <a:moveTo>
                      <a:pt x="1032035" y="27417"/>
                    </a:moveTo>
                    <a:cubicBezTo>
                      <a:pt x="1030790" y="58543"/>
                      <a:pt x="1015850" y="92160"/>
                      <a:pt x="956090" y="105855"/>
                    </a:cubicBezTo>
                    <a:cubicBezTo>
                      <a:pt x="901309" y="117061"/>
                      <a:pt x="855244" y="149432"/>
                      <a:pt x="820383" y="202969"/>
                    </a:cubicBezTo>
                    <a:cubicBezTo>
                      <a:pt x="806688" y="221645"/>
                      <a:pt x="785523" y="235341"/>
                      <a:pt x="761868" y="237831"/>
                    </a:cubicBezTo>
                    <a:cubicBezTo>
                      <a:pt x="738213" y="239076"/>
                      <a:pt x="714558" y="230360"/>
                      <a:pt x="698373" y="214175"/>
                    </a:cubicBezTo>
                    <a:cubicBezTo>
                      <a:pt x="661022" y="175578"/>
                      <a:pt x="598772" y="125776"/>
                      <a:pt x="516601" y="115816"/>
                    </a:cubicBezTo>
                    <a:cubicBezTo>
                      <a:pt x="431941" y="104610"/>
                      <a:pt x="408285" y="67259"/>
                      <a:pt x="404550" y="32397"/>
                    </a:cubicBezTo>
                    <a:cubicBezTo>
                      <a:pt x="296234" y="78464"/>
                      <a:pt x="165508" y="165618"/>
                      <a:pt x="130648" y="320004"/>
                    </a:cubicBezTo>
                    <a:cubicBezTo>
                      <a:pt x="126913" y="336190"/>
                      <a:pt x="123178" y="354865"/>
                      <a:pt x="118198" y="374786"/>
                    </a:cubicBezTo>
                    <a:cubicBezTo>
                      <a:pt x="63418" y="607611"/>
                      <a:pt x="-62329" y="1154188"/>
                      <a:pt x="92053" y="1283673"/>
                    </a:cubicBezTo>
                    <a:cubicBezTo>
                      <a:pt x="205349" y="1378297"/>
                      <a:pt x="675963" y="1343436"/>
                      <a:pt x="709578" y="1309820"/>
                    </a:cubicBezTo>
                    <a:cubicBezTo>
                      <a:pt x="715803" y="1302349"/>
                      <a:pt x="719538" y="1247567"/>
                      <a:pt x="720783" y="1201500"/>
                    </a:cubicBezTo>
                    <a:lnTo>
                      <a:pt x="720783" y="1192785"/>
                    </a:lnTo>
                    <a:lnTo>
                      <a:pt x="1093041" y="1192785"/>
                    </a:lnTo>
                    <a:lnTo>
                      <a:pt x="1093041" y="864091"/>
                    </a:lnTo>
                    <a:lnTo>
                      <a:pt x="1110471" y="896463"/>
                    </a:lnTo>
                    <a:cubicBezTo>
                      <a:pt x="1110471" y="898953"/>
                      <a:pt x="1200111" y="1069525"/>
                      <a:pt x="1319633" y="1098161"/>
                    </a:cubicBezTo>
                    <a:cubicBezTo>
                      <a:pt x="1538754" y="1151698"/>
                      <a:pt x="1666990" y="957470"/>
                      <a:pt x="1974508" y="490576"/>
                    </a:cubicBezTo>
                    <a:lnTo>
                      <a:pt x="1996918" y="455715"/>
                    </a:lnTo>
                    <a:cubicBezTo>
                      <a:pt x="2001898" y="448244"/>
                      <a:pt x="2003143" y="439529"/>
                      <a:pt x="2001898" y="429569"/>
                    </a:cubicBezTo>
                    <a:cubicBezTo>
                      <a:pt x="2000653" y="418363"/>
                      <a:pt x="1994428" y="408403"/>
                      <a:pt x="1984468" y="402177"/>
                    </a:cubicBezTo>
                    <a:lnTo>
                      <a:pt x="1798961" y="287633"/>
                    </a:lnTo>
                    <a:cubicBezTo>
                      <a:pt x="1790246" y="281407"/>
                      <a:pt x="1779041" y="280162"/>
                      <a:pt x="1767836" y="282652"/>
                    </a:cubicBezTo>
                    <a:cubicBezTo>
                      <a:pt x="1761611" y="285143"/>
                      <a:pt x="1754141" y="288878"/>
                      <a:pt x="1749161" y="295103"/>
                    </a:cubicBezTo>
                    <a:lnTo>
                      <a:pt x="1404293" y="694764"/>
                    </a:lnTo>
                    <a:lnTo>
                      <a:pt x="1399313" y="681069"/>
                    </a:lnTo>
                    <a:cubicBezTo>
                      <a:pt x="1398068" y="678579"/>
                      <a:pt x="1267342" y="327474"/>
                      <a:pt x="1195131" y="178068"/>
                    </a:cubicBezTo>
                    <a:cubicBezTo>
                      <a:pt x="1161516" y="112080"/>
                      <a:pt x="1107981" y="61033"/>
                      <a:pt x="1032035" y="27417"/>
                    </a:cubicBezTo>
                    <a:close/>
                    <a:moveTo>
                      <a:pt x="1013363" y="0"/>
                    </a:moveTo>
                    <a:lnTo>
                      <a:pt x="1027058" y="6226"/>
                    </a:lnTo>
                    <a:cubicBezTo>
                      <a:pt x="1111720" y="41088"/>
                      <a:pt x="1173971" y="97117"/>
                      <a:pt x="1210077" y="170577"/>
                    </a:cubicBezTo>
                    <a:cubicBezTo>
                      <a:pt x="1274818" y="305047"/>
                      <a:pt x="1385625" y="595153"/>
                      <a:pt x="1410525" y="661143"/>
                    </a:cubicBezTo>
                    <a:lnTo>
                      <a:pt x="1735477" y="283881"/>
                    </a:lnTo>
                    <a:cubicBezTo>
                      <a:pt x="1744192" y="275165"/>
                      <a:pt x="1752907" y="268940"/>
                      <a:pt x="1762867" y="266449"/>
                    </a:cubicBezTo>
                    <a:cubicBezTo>
                      <a:pt x="1779053" y="261469"/>
                      <a:pt x="1795238" y="263959"/>
                      <a:pt x="1808933" y="272675"/>
                    </a:cubicBezTo>
                    <a:lnTo>
                      <a:pt x="1993197" y="387223"/>
                    </a:lnTo>
                    <a:cubicBezTo>
                      <a:pt x="2008137" y="395939"/>
                      <a:pt x="2016852" y="410880"/>
                      <a:pt x="2019342" y="427066"/>
                    </a:cubicBezTo>
                    <a:cubicBezTo>
                      <a:pt x="2021832" y="440762"/>
                      <a:pt x="2018097" y="454458"/>
                      <a:pt x="2010627" y="465664"/>
                    </a:cubicBezTo>
                    <a:lnTo>
                      <a:pt x="1988216" y="499281"/>
                    </a:lnTo>
                    <a:cubicBezTo>
                      <a:pt x="1710576" y="922612"/>
                      <a:pt x="1577359" y="1125562"/>
                      <a:pt x="1389360" y="1125562"/>
                    </a:cubicBezTo>
                    <a:cubicBezTo>
                      <a:pt x="1365705" y="1125562"/>
                      <a:pt x="1340804" y="1121827"/>
                      <a:pt x="1315904" y="1115601"/>
                    </a:cubicBezTo>
                    <a:cubicBezTo>
                      <a:pt x="1218792" y="1091944"/>
                      <a:pt x="1142845" y="984867"/>
                      <a:pt x="1110475" y="933818"/>
                    </a:cubicBezTo>
                    <a:lnTo>
                      <a:pt x="1110475" y="1210228"/>
                    </a:lnTo>
                    <a:lnTo>
                      <a:pt x="738213" y="1210228"/>
                    </a:lnTo>
                    <a:cubicBezTo>
                      <a:pt x="738213" y="1245091"/>
                      <a:pt x="734478" y="1308590"/>
                      <a:pt x="722028" y="1322286"/>
                    </a:cubicBezTo>
                    <a:cubicBezTo>
                      <a:pt x="699617" y="1344698"/>
                      <a:pt x="567645" y="1362129"/>
                      <a:pt x="425712" y="1362129"/>
                    </a:cubicBezTo>
                    <a:cubicBezTo>
                      <a:pt x="286270" y="1362129"/>
                      <a:pt x="138112" y="1344698"/>
                      <a:pt x="80841" y="1297384"/>
                    </a:cubicBezTo>
                    <a:cubicBezTo>
                      <a:pt x="-82258" y="1160424"/>
                      <a:pt x="42245" y="626281"/>
                      <a:pt x="100761" y="371037"/>
                    </a:cubicBezTo>
                    <a:cubicBezTo>
                      <a:pt x="105741" y="349870"/>
                      <a:pt x="110721" y="332439"/>
                      <a:pt x="114456" y="316253"/>
                    </a:cubicBezTo>
                    <a:cubicBezTo>
                      <a:pt x="151807" y="148166"/>
                      <a:pt x="296230" y="57274"/>
                      <a:pt x="409527" y="11206"/>
                    </a:cubicBezTo>
                    <a:lnTo>
                      <a:pt x="423222" y="4981"/>
                    </a:lnTo>
                    <a:lnTo>
                      <a:pt x="421977" y="18677"/>
                    </a:lnTo>
                    <a:cubicBezTo>
                      <a:pt x="419487" y="63500"/>
                      <a:pt x="453103" y="89647"/>
                      <a:pt x="519089" y="98362"/>
                    </a:cubicBezTo>
                    <a:cubicBezTo>
                      <a:pt x="606241" y="109568"/>
                      <a:pt x="670982" y="160617"/>
                      <a:pt x="710823" y="201705"/>
                    </a:cubicBezTo>
                    <a:cubicBezTo>
                      <a:pt x="724518" y="214156"/>
                      <a:pt x="741948" y="221626"/>
                      <a:pt x="759379" y="220381"/>
                    </a:cubicBezTo>
                    <a:cubicBezTo>
                      <a:pt x="779299" y="217891"/>
                      <a:pt x="795484" y="207930"/>
                      <a:pt x="805444" y="192989"/>
                    </a:cubicBezTo>
                    <a:cubicBezTo>
                      <a:pt x="844040" y="135715"/>
                      <a:pt x="893841" y="100852"/>
                      <a:pt x="953602" y="88401"/>
                    </a:cubicBezTo>
                    <a:cubicBezTo>
                      <a:pt x="998423" y="78441"/>
                      <a:pt x="1018343" y="54784"/>
                      <a:pt x="1014608" y="149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B823B643-9955-554C-B15A-BBCEA53BAAAE}"/>
                  </a:ext>
                </a:extLst>
              </p:cNvPr>
              <p:cNvSpPr/>
              <p:nvPr/>
            </p:nvSpPr>
            <p:spPr>
              <a:xfrm>
                <a:off x="8024148" y="7402602"/>
                <a:ext cx="609192" cy="11652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0" h="936">
                    <a:moveTo>
                      <a:pt x="84" y="839"/>
                    </a:moveTo>
                    <a:cubicBezTo>
                      <a:pt x="149" y="848"/>
                      <a:pt x="200" y="884"/>
                      <a:pt x="234" y="920"/>
                    </a:cubicBezTo>
                    <a:cubicBezTo>
                      <a:pt x="259" y="946"/>
                      <a:pt x="301" y="941"/>
                      <a:pt x="321" y="912"/>
                    </a:cubicBezTo>
                    <a:cubicBezTo>
                      <a:pt x="344" y="878"/>
                      <a:pt x="381" y="843"/>
                      <a:pt x="435" y="831"/>
                    </a:cubicBezTo>
                    <a:cubicBezTo>
                      <a:pt x="483" y="821"/>
                      <a:pt x="492" y="791"/>
                      <a:pt x="490" y="764"/>
                    </a:cubicBezTo>
                    <a:cubicBezTo>
                      <a:pt x="423" y="737"/>
                      <a:pt x="363" y="735"/>
                      <a:pt x="363" y="735"/>
                    </a:cubicBezTo>
                    <a:lnTo>
                      <a:pt x="363" y="547"/>
                    </a:lnTo>
                    <a:cubicBezTo>
                      <a:pt x="372" y="545"/>
                      <a:pt x="381" y="543"/>
                      <a:pt x="389" y="540"/>
                    </a:cubicBezTo>
                    <a:cubicBezTo>
                      <a:pt x="492" y="498"/>
                      <a:pt x="469" y="239"/>
                      <a:pt x="442" y="132"/>
                    </a:cubicBezTo>
                    <a:cubicBezTo>
                      <a:pt x="424" y="60"/>
                      <a:pt x="289" y="-34"/>
                      <a:pt x="151" y="13"/>
                    </a:cubicBezTo>
                    <a:cubicBezTo>
                      <a:pt x="12" y="60"/>
                      <a:pt x="-10" y="185"/>
                      <a:pt x="22" y="307"/>
                    </a:cubicBezTo>
                    <a:cubicBezTo>
                      <a:pt x="37" y="365"/>
                      <a:pt x="69" y="413"/>
                      <a:pt x="108" y="452"/>
                    </a:cubicBezTo>
                    <a:lnTo>
                      <a:pt x="108" y="735"/>
                    </a:lnTo>
                    <a:cubicBezTo>
                      <a:pt x="108" y="735"/>
                      <a:pt x="60" y="743"/>
                      <a:pt x="0" y="768"/>
                    </a:cubicBezTo>
                    <a:cubicBezTo>
                      <a:pt x="-1" y="797"/>
                      <a:pt x="14" y="830"/>
                      <a:pt x="84" y="8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29486415-5C3F-7746-BC0B-435E102C027F}"/>
                  </a:ext>
                </a:extLst>
              </p:cNvPr>
              <p:cNvSpPr/>
              <p:nvPr/>
            </p:nvSpPr>
            <p:spPr>
              <a:xfrm>
                <a:off x="8015218" y="7394021"/>
                <a:ext cx="627478" cy="1183777"/>
              </a:xfrm>
              <a:custGeom>
                <a:avLst/>
                <a:gdLst>
                  <a:gd name="connsiteX0" fmla="*/ 275628 w 627478"/>
                  <a:gd name="connsiteY0" fmla="*/ 17209 h 1183777"/>
                  <a:gd name="connsiteX1" fmla="*/ 199154 w 627478"/>
                  <a:gd name="connsiteY1" fmla="*/ 32245 h 1183777"/>
                  <a:gd name="connsiteX2" fmla="*/ 45000 w 627478"/>
                  <a:gd name="connsiteY2" fmla="*/ 387035 h 1183777"/>
                  <a:gd name="connsiteX3" fmla="*/ 149427 w 627478"/>
                  <a:gd name="connsiteY3" fmla="*/ 563807 h 1183777"/>
                  <a:gd name="connsiteX4" fmla="*/ 151913 w 627478"/>
                  <a:gd name="connsiteY4" fmla="*/ 566297 h 1183777"/>
                  <a:gd name="connsiteX5" fmla="*/ 151913 w 627478"/>
                  <a:gd name="connsiteY5" fmla="*/ 929801 h 1183777"/>
                  <a:gd name="connsiteX6" fmla="*/ 145697 w 627478"/>
                  <a:gd name="connsiteY6" fmla="*/ 931046 h 1183777"/>
                  <a:gd name="connsiteX7" fmla="*/ 17650 w 627478"/>
                  <a:gd name="connsiteY7" fmla="*/ 969637 h 1183777"/>
                  <a:gd name="connsiteX8" fmla="*/ 114618 w 627478"/>
                  <a:gd name="connsiteY8" fmla="*/ 1043085 h 1183777"/>
                  <a:gd name="connsiteX9" fmla="*/ 306067 w 627478"/>
                  <a:gd name="connsiteY9" fmla="*/ 1146410 h 1183777"/>
                  <a:gd name="connsiteX10" fmla="*/ 354550 w 627478"/>
                  <a:gd name="connsiteY10" fmla="*/ 1165083 h 1183777"/>
                  <a:gd name="connsiteX11" fmla="*/ 400548 w 627478"/>
                  <a:gd name="connsiteY11" fmla="*/ 1137696 h 1183777"/>
                  <a:gd name="connsiteX12" fmla="*/ 548485 w 627478"/>
                  <a:gd name="connsiteY12" fmla="*/ 1033126 h 1183777"/>
                  <a:gd name="connsiteX13" fmla="*/ 609401 w 627478"/>
                  <a:gd name="connsiteY13" fmla="*/ 964658 h 1183777"/>
                  <a:gd name="connsiteX14" fmla="*/ 458977 w 627478"/>
                  <a:gd name="connsiteY14" fmla="*/ 932291 h 1183777"/>
                  <a:gd name="connsiteX15" fmla="*/ 450275 w 627478"/>
                  <a:gd name="connsiteY15" fmla="*/ 931046 h 1183777"/>
                  <a:gd name="connsiteX16" fmla="*/ 450275 w 627478"/>
                  <a:gd name="connsiteY16" fmla="*/ 680826 h 1183777"/>
                  <a:gd name="connsiteX17" fmla="*/ 457734 w 627478"/>
                  <a:gd name="connsiteY17" fmla="*/ 680826 h 1183777"/>
                  <a:gd name="connsiteX18" fmla="*/ 488813 w 627478"/>
                  <a:gd name="connsiteY18" fmla="*/ 672112 h 1183777"/>
                  <a:gd name="connsiteX19" fmla="*/ 577078 w 627478"/>
                  <a:gd name="connsiteY19" fmla="*/ 455503 h 1183777"/>
                  <a:gd name="connsiteX20" fmla="*/ 549729 w 627478"/>
                  <a:gd name="connsiteY20" fmla="*/ 174161 h 1183777"/>
                  <a:gd name="connsiteX21" fmla="*/ 439086 w 627478"/>
                  <a:gd name="connsiteY21" fmla="*/ 55897 h 1183777"/>
                  <a:gd name="connsiteX22" fmla="*/ 275628 w 627478"/>
                  <a:gd name="connsiteY22" fmla="*/ 17209 h 1183777"/>
                  <a:gd name="connsiteX23" fmla="*/ 274537 w 627478"/>
                  <a:gd name="connsiteY23" fmla="*/ 501 h 1183777"/>
                  <a:gd name="connsiteX24" fmla="*/ 447806 w 627478"/>
                  <a:gd name="connsiteY24" fmla="*/ 40942 h 1183777"/>
                  <a:gd name="connsiteX25" fmla="*/ 567165 w 627478"/>
                  <a:gd name="connsiteY25" fmla="*/ 170413 h 1183777"/>
                  <a:gd name="connsiteX26" fmla="*/ 496296 w 627478"/>
                  <a:gd name="connsiteY26" fmla="*/ 689544 h 1183777"/>
                  <a:gd name="connsiteX27" fmla="*/ 468942 w 627478"/>
                  <a:gd name="connsiteY27" fmla="*/ 697014 h 1183777"/>
                  <a:gd name="connsiteX28" fmla="*/ 468942 w 627478"/>
                  <a:gd name="connsiteY28" fmla="*/ 914875 h 1183777"/>
                  <a:gd name="connsiteX29" fmla="*/ 621871 w 627478"/>
                  <a:gd name="connsiteY29" fmla="*/ 952222 h 1183777"/>
                  <a:gd name="connsiteX30" fmla="*/ 626845 w 627478"/>
                  <a:gd name="connsiteY30" fmla="*/ 954712 h 1183777"/>
                  <a:gd name="connsiteX31" fmla="*/ 626845 w 627478"/>
                  <a:gd name="connsiteY31" fmla="*/ 959692 h 1183777"/>
                  <a:gd name="connsiteX32" fmla="*/ 551002 w 627478"/>
                  <a:gd name="connsiteY32" fmla="*/ 1051816 h 1183777"/>
                  <a:gd name="connsiteX33" fmla="*/ 415479 w 627478"/>
                  <a:gd name="connsiteY33" fmla="*/ 1148919 h 1183777"/>
                  <a:gd name="connsiteX34" fmla="*/ 355800 w 627478"/>
                  <a:gd name="connsiteY34" fmla="*/ 1183777 h 1183777"/>
                  <a:gd name="connsiteX35" fmla="*/ 349583 w 627478"/>
                  <a:gd name="connsiteY35" fmla="*/ 1183777 h 1183777"/>
                  <a:gd name="connsiteX36" fmla="*/ 293634 w 627478"/>
                  <a:gd name="connsiteY36" fmla="*/ 1160124 h 1183777"/>
                  <a:gd name="connsiteX37" fmla="*/ 112108 w 627478"/>
                  <a:gd name="connsiteY37" fmla="*/ 1061775 h 1183777"/>
                  <a:gd name="connsiteX38" fmla="*/ 209 w 627478"/>
                  <a:gd name="connsiteY38" fmla="*/ 964671 h 1183777"/>
                  <a:gd name="connsiteX39" fmla="*/ 209 w 627478"/>
                  <a:gd name="connsiteY39" fmla="*/ 958447 h 1183777"/>
                  <a:gd name="connsiteX40" fmla="*/ 5183 w 627478"/>
                  <a:gd name="connsiteY40" fmla="*/ 957202 h 1183777"/>
                  <a:gd name="connsiteX41" fmla="*/ 134488 w 627478"/>
                  <a:gd name="connsiteY41" fmla="*/ 917365 h 1183777"/>
                  <a:gd name="connsiteX42" fmla="*/ 134488 w 627478"/>
                  <a:gd name="connsiteY42" fmla="*/ 575012 h 1183777"/>
                  <a:gd name="connsiteX43" fmla="*/ 27562 w 627478"/>
                  <a:gd name="connsiteY43" fmla="*/ 392009 h 1183777"/>
                  <a:gd name="connsiteX44" fmla="*/ 194168 w 627478"/>
                  <a:gd name="connsiteY44" fmla="*/ 16043 h 1183777"/>
                  <a:gd name="connsiteX45" fmla="*/ 274537 w 627478"/>
                  <a:gd name="connsiteY45" fmla="*/ 501 h 1183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27478" h="1183777">
                    <a:moveTo>
                      <a:pt x="275628" y="17209"/>
                    </a:moveTo>
                    <a:cubicBezTo>
                      <a:pt x="251522" y="18629"/>
                      <a:pt x="225882" y="23219"/>
                      <a:pt x="199154" y="32245"/>
                    </a:cubicBezTo>
                    <a:cubicBezTo>
                      <a:pt x="-5971" y="100713"/>
                      <a:pt x="22623" y="302383"/>
                      <a:pt x="45000" y="387035"/>
                    </a:cubicBezTo>
                    <a:cubicBezTo>
                      <a:pt x="62405" y="453013"/>
                      <a:pt x="98457" y="514012"/>
                      <a:pt x="149427" y="563807"/>
                    </a:cubicBezTo>
                    <a:lnTo>
                      <a:pt x="151913" y="566297"/>
                    </a:lnTo>
                    <a:lnTo>
                      <a:pt x="151913" y="929801"/>
                    </a:lnTo>
                    <a:lnTo>
                      <a:pt x="145697" y="931046"/>
                    </a:lnTo>
                    <a:cubicBezTo>
                      <a:pt x="144454" y="932291"/>
                      <a:pt x="88511" y="941005"/>
                      <a:pt x="17650" y="969637"/>
                    </a:cubicBezTo>
                    <a:cubicBezTo>
                      <a:pt x="18893" y="1010718"/>
                      <a:pt x="51216" y="1035616"/>
                      <a:pt x="114618" y="1043085"/>
                    </a:cubicBezTo>
                    <a:cubicBezTo>
                      <a:pt x="201640" y="1054289"/>
                      <a:pt x="266285" y="1105329"/>
                      <a:pt x="306067" y="1146410"/>
                    </a:cubicBezTo>
                    <a:cubicBezTo>
                      <a:pt x="319742" y="1158859"/>
                      <a:pt x="337146" y="1166328"/>
                      <a:pt x="354550" y="1165083"/>
                    </a:cubicBezTo>
                    <a:cubicBezTo>
                      <a:pt x="374441" y="1162593"/>
                      <a:pt x="390602" y="1152634"/>
                      <a:pt x="400548" y="1137696"/>
                    </a:cubicBezTo>
                    <a:cubicBezTo>
                      <a:pt x="439086" y="1080431"/>
                      <a:pt x="488813" y="1045575"/>
                      <a:pt x="548485" y="1033126"/>
                    </a:cubicBezTo>
                    <a:cubicBezTo>
                      <a:pt x="590753" y="1023167"/>
                      <a:pt x="610644" y="1002004"/>
                      <a:pt x="609401" y="964658"/>
                    </a:cubicBezTo>
                    <a:cubicBezTo>
                      <a:pt x="531081" y="933536"/>
                      <a:pt x="460220" y="932291"/>
                      <a:pt x="458977" y="932291"/>
                    </a:cubicBezTo>
                    <a:lnTo>
                      <a:pt x="450275" y="931046"/>
                    </a:lnTo>
                    <a:lnTo>
                      <a:pt x="450275" y="680826"/>
                    </a:lnTo>
                    <a:lnTo>
                      <a:pt x="457734" y="680826"/>
                    </a:lnTo>
                    <a:cubicBezTo>
                      <a:pt x="470165" y="678336"/>
                      <a:pt x="480111" y="675846"/>
                      <a:pt x="488813" y="672112"/>
                    </a:cubicBezTo>
                    <a:cubicBezTo>
                      <a:pt x="555944" y="645969"/>
                      <a:pt x="574592" y="540155"/>
                      <a:pt x="577078" y="455503"/>
                    </a:cubicBezTo>
                    <a:cubicBezTo>
                      <a:pt x="582051" y="354668"/>
                      <a:pt x="567133" y="241384"/>
                      <a:pt x="549729" y="174161"/>
                    </a:cubicBezTo>
                    <a:cubicBezTo>
                      <a:pt x="539783" y="133080"/>
                      <a:pt x="496272" y="85775"/>
                      <a:pt x="439086" y="55897"/>
                    </a:cubicBezTo>
                    <a:cubicBezTo>
                      <a:pt x="406453" y="37224"/>
                      <a:pt x="347946" y="12949"/>
                      <a:pt x="275628" y="17209"/>
                    </a:cubicBezTo>
                    <a:close/>
                    <a:moveTo>
                      <a:pt x="274537" y="501"/>
                    </a:moveTo>
                    <a:cubicBezTo>
                      <a:pt x="350827" y="-3876"/>
                      <a:pt x="413304" y="21334"/>
                      <a:pt x="447806" y="40942"/>
                    </a:cubicBezTo>
                    <a:cubicBezTo>
                      <a:pt x="509972" y="74554"/>
                      <a:pt x="555975" y="124351"/>
                      <a:pt x="567165" y="170413"/>
                    </a:cubicBezTo>
                    <a:cubicBezTo>
                      <a:pt x="597005" y="289925"/>
                      <a:pt x="635548" y="633523"/>
                      <a:pt x="496296" y="689544"/>
                    </a:cubicBezTo>
                    <a:cubicBezTo>
                      <a:pt x="487592" y="692034"/>
                      <a:pt x="477646" y="695769"/>
                      <a:pt x="468942" y="697014"/>
                    </a:cubicBezTo>
                    <a:lnTo>
                      <a:pt x="468942" y="914875"/>
                    </a:lnTo>
                    <a:cubicBezTo>
                      <a:pt x="490079" y="917365"/>
                      <a:pt x="553488" y="923589"/>
                      <a:pt x="621871" y="952222"/>
                    </a:cubicBezTo>
                    <a:lnTo>
                      <a:pt x="626845" y="954712"/>
                    </a:lnTo>
                    <a:lnTo>
                      <a:pt x="626845" y="959692"/>
                    </a:lnTo>
                    <a:cubicBezTo>
                      <a:pt x="630575" y="993305"/>
                      <a:pt x="619385" y="1036877"/>
                      <a:pt x="551002" y="1051816"/>
                    </a:cubicBezTo>
                    <a:cubicBezTo>
                      <a:pt x="496296" y="1063020"/>
                      <a:pt x="450293" y="1095388"/>
                      <a:pt x="415479" y="1148919"/>
                    </a:cubicBezTo>
                    <a:cubicBezTo>
                      <a:pt x="401803" y="1167593"/>
                      <a:pt x="380666" y="1181287"/>
                      <a:pt x="355800" y="1183777"/>
                    </a:cubicBezTo>
                    <a:cubicBezTo>
                      <a:pt x="354557" y="1183777"/>
                      <a:pt x="352070" y="1183777"/>
                      <a:pt x="349583" y="1183777"/>
                    </a:cubicBezTo>
                    <a:cubicBezTo>
                      <a:pt x="328447" y="1183777"/>
                      <a:pt x="308554" y="1175063"/>
                      <a:pt x="293634" y="1160124"/>
                    </a:cubicBezTo>
                    <a:cubicBezTo>
                      <a:pt x="256334" y="1121531"/>
                      <a:pt x="194168" y="1071734"/>
                      <a:pt x="112108" y="1061775"/>
                    </a:cubicBezTo>
                    <a:cubicBezTo>
                      <a:pt x="16372" y="1049326"/>
                      <a:pt x="-2278" y="1002019"/>
                      <a:pt x="209" y="964671"/>
                    </a:cubicBezTo>
                    <a:lnTo>
                      <a:pt x="209" y="958447"/>
                    </a:lnTo>
                    <a:lnTo>
                      <a:pt x="5183" y="957202"/>
                    </a:lnTo>
                    <a:cubicBezTo>
                      <a:pt x="66105" y="931059"/>
                      <a:pt x="115838" y="919854"/>
                      <a:pt x="134488" y="917365"/>
                    </a:cubicBezTo>
                    <a:lnTo>
                      <a:pt x="134488" y="575012"/>
                    </a:lnTo>
                    <a:cubicBezTo>
                      <a:pt x="82269" y="522725"/>
                      <a:pt x="46212" y="460479"/>
                      <a:pt x="27562" y="392009"/>
                    </a:cubicBezTo>
                    <a:cubicBezTo>
                      <a:pt x="-20928" y="206516"/>
                      <a:pt x="39996" y="68330"/>
                      <a:pt x="194168" y="16043"/>
                    </a:cubicBezTo>
                    <a:cubicBezTo>
                      <a:pt x="222143" y="6706"/>
                      <a:pt x="249107" y="1960"/>
                      <a:pt x="274537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C0E30FF-A331-2941-98D8-D7162008523C}"/>
                  </a:ext>
                </a:extLst>
              </p:cNvPr>
              <p:cNvSpPr/>
              <p:nvPr/>
            </p:nvSpPr>
            <p:spPr>
              <a:xfrm>
                <a:off x="8376707" y="8063104"/>
                <a:ext cx="107138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75">
                    <a:moveTo>
                      <a:pt x="87" y="8"/>
                    </a:moveTo>
                    <a:lnTo>
                      <a:pt x="78" y="10"/>
                    </a:lnTo>
                    <a:cubicBezTo>
                      <a:pt x="78" y="10"/>
                      <a:pt x="59" y="13"/>
                      <a:pt x="19" y="1"/>
                    </a:cubicBezTo>
                    <a:cubicBezTo>
                      <a:pt x="11" y="-2"/>
                      <a:pt x="6" y="2"/>
                      <a:pt x="3" y="4"/>
                    </a:cubicBezTo>
                    <a:cubicBezTo>
                      <a:pt x="-1" y="8"/>
                      <a:pt x="-1" y="16"/>
                      <a:pt x="2" y="24"/>
                    </a:cubicBezTo>
                    <a:cubicBezTo>
                      <a:pt x="10" y="46"/>
                      <a:pt x="37" y="70"/>
                      <a:pt x="78" y="75"/>
                    </a:cubicBezTo>
                    <a:lnTo>
                      <a:pt x="87" y="7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11C597C6-E69A-C549-828C-D139A5150CF0}"/>
                  </a:ext>
                </a:extLst>
              </p:cNvPr>
              <p:cNvSpPr/>
              <p:nvPr/>
            </p:nvSpPr>
            <p:spPr>
              <a:xfrm>
                <a:off x="7703979" y="7208190"/>
                <a:ext cx="1002862" cy="9359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6" h="752">
                    <a:moveTo>
                      <a:pt x="781" y="205"/>
                    </a:moveTo>
                    <a:cubicBezTo>
                      <a:pt x="785" y="180"/>
                      <a:pt x="779" y="160"/>
                      <a:pt x="766" y="145"/>
                    </a:cubicBezTo>
                    <a:cubicBezTo>
                      <a:pt x="746" y="121"/>
                      <a:pt x="713" y="117"/>
                      <a:pt x="699" y="117"/>
                    </a:cubicBezTo>
                    <a:cubicBezTo>
                      <a:pt x="692" y="82"/>
                      <a:pt x="677" y="58"/>
                      <a:pt x="655" y="46"/>
                    </a:cubicBezTo>
                    <a:cubicBezTo>
                      <a:pt x="629" y="33"/>
                      <a:pt x="601" y="39"/>
                      <a:pt x="588" y="44"/>
                    </a:cubicBezTo>
                    <a:cubicBezTo>
                      <a:pt x="575" y="21"/>
                      <a:pt x="559" y="8"/>
                      <a:pt x="539" y="5"/>
                    </a:cubicBezTo>
                    <a:cubicBezTo>
                      <a:pt x="510" y="0"/>
                      <a:pt x="482" y="19"/>
                      <a:pt x="471" y="28"/>
                    </a:cubicBezTo>
                    <a:cubicBezTo>
                      <a:pt x="449" y="8"/>
                      <a:pt x="427" y="-2"/>
                      <a:pt x="406" y="0"/>
                    </a:cubicBezTo>
                    <a:cubicBezTo>
                      <a:pt x="379" y="3"/>
                      <a:pt x="360" y="21"/>
                      <a:pt x="352" y="30"/>
                    </a:cubicBezTo>
                    <a:cubicBezTo>
                      <a:pt x="332" y="19"/>
                      <a:pt x="313" y="16"/>
                      <a:pt x="296" y="22"/>
                    </a:cubicBezTo>
                    <a:cubicBezTo>
                      <a:pt x="269" y="32"/>
                      <a:pt x="255" y="61"/>
                      <a:pt x="250" y="75"/>
                    </a:cubicBezTo>
                    <a:cubicBezTo>
                      <a:pt x="227" y="67"/>
                      <a:pt x="208" y="68"/>
                      <a:pt x="192" y="76"/>
                    </a:cubicBezTo>
                    <a:cubicBezTo>
                      <a:pt x="168" y="90"/>
                      <a:pt x="158" y="117"/>
                      <a:pt x="155" y="129"/>
                    </a:cubicBezTo>
                    <a:cubicBezTo>
                      <a:pt x="124" y="131"/>
                      <a:pt x="102" y="141"/>
                      <a:pt x="89" y="159"/>
                    </a:cubicBezTo>
                    <a:cubicBezTo>
                      <a:pt x="74" y="182"/>
                      <a:pt x="77" y="212"/>
                      <a:pt x="80" y="226"/>
                    </a:cubicBezTo>
                    <a:cubicBezTo>
                      <a:pt x="62" y="230"/>
                      <a:pt x="48" y="238"/>
                      <a:pt x="39" y="252"/>
                    </a:cubicBezTo>
                    <a:cubicBezTo>
                      <a:pt x="24" y="277"/>
                      <a:pt x="32" y="312"/>
                      <a:pt x="36" y="325"/>
                    </a:cubicBezTo>
                    <a:cubicBezTo>
                      <a:pt x="-15" y="364"/>
                      <a:pt x="9" y="419"/>
                      <a:pt x="19" y="435"/>
                    </a:cubicBezTo>
                    <a:cubicBezTo>
                      <a:pt x="7" y="447"/>
                      <a:pt x="1" y="460"/>
                      <a:pt x="0" y="475"/>
                    </a:cubicBezTo>
                    <a:cubicBezTo>
                      <a:pt x="-1" y="500"/>
                      <a:pt x="14" y="521"/>
                      <a:pt x="20" y="529"/>
                    </a:cubicBezTo>
                    <a:cubicBezTo>
                      <a:pt x="15" y="548"/>
                      <a:pt x="16" y="564"/>
                      <a:pt x="25" y="577"/>
                    </a:cubicBezTo>
                    <a:cubicBezTo>
                      <a:pt x="35" y="592"/>
                      <a:pt x="51" y="598"/>
                      <a:pt x="60" y="600"/>
                    </a:cubicBezTo>
                    <a:cubicBezTo>
                      <a:pt x="60" y="620"/>
                      <a:pt x="66" y="636"/>
                      <a:pt x="77" y="647"/>
                    </a:cubicBezTo>
                    <a:cubicBezTo>
                      <a:pt x="89" y="659"/>
                      <a:pt x="105" y="661"/>
                      <a:pt x="115" y="661"/>
                    </a:cubicBezTo>
                    <a:cubicBezTo>
                      <a:pt x="116" y="677"/>
                      <a:pt x="122" y="689"/>
                      <a:pt x="132" y="696"/>
                    </a:cubicBezTo>
                    <a:cubicBezTo>
                      <a:pt x="150" y="710"/>
                      <a:pt x="173" y="708"/>
                      <a:pt x="184" y="706"/>
                    </a:cubicBezTo>
                    <a:cubicBezTo>
                      <a:pt x="191" y="722"/>
                      <a:pt x="201" y="733"/>
                      <a:pt x="215" y="739"/>
                    </a:cubicBezTo>
                    <a:cubicBezTo>
                      <a:pt x="237" y="747"/>
                      <a:pt x="261" y="739"/>
                      <a:pt x="271" y="735"/>
                    </a:cubicBezTo>
                    <a:cubicBezTo>
                      <a:pt x="283" y="746"/>
                      <a:pt x="295" y="752"/>
                      <a:pt x="310" y="752"/>
                    </a:cubicBezTo>
                    <a:lnTo>
                      <a:pt x="311" y="752"/>
                    </a:lnTo>
                    <a:cubicBezTo>
                      <a:pt x="332" y="752"/>
                      <a:pt x="349" y="739"/>
                      <a:pt x="356" y="734"/>
                    </a:cubicBezTo>
                    <a:cubicBezTo>
                      <a:pt x="375" y="734"/>
                      <a:pt x="389" y="728"/>
                      <a:pt x="399" y="718"/>
                    </a:cubicBezTo>
                    <a:cubicBezTo>
                      <a:pt x="410" y="705"/>
                      <a:pt x="411" y="689"/>
                      <a:pt x="411" y="681"/>
                    </a:cubicBezTo>
                    <a:cubicBezTo>
                      <a:pt x="450" y="669"/>
                      <a:pt x="456" y="622"/>
                      <a:pt x="453" y="597"/>
                    </a:cubicBezTo>
                    <a:lnTo>
                      <a:pt x="453" y="590"/>
                    </a:lnTo>
                    <a:lnTo>
                      <a:pt x="446" y="590"/>
                    </a:lnTo>
                    <a:cubicBezTo>
                      <a:pt x="395" y="593"/>
                      <a:pt x="379" y="545"/>
                      <a:pt x="376" y="531"/>
                    </a:cubicBezTo>
                    <a:cubicBezTo>
                      <a:pt x="366" y="492"/>
                      <a:pt x="376" y="452"/>
                      <a:pt x="398" y="441"/>
                    </a:cubicBezTo>
                    <a:cubicBezTo>
                      <a:pt x="412" y="435"/>
                      <a:pt x="424" y="434"/>
                      <a:pt x="434" y="438"/>
                    </a:cubicBezTo>
                    <a:cubicBezTo>
                      <a:pt x="452" y="446"/>
                      <a:pt x="459" y="469"/>
                      <a:pt x="459" y="469"/>
                    </a:cubicBezTo>
                    <a:lnTo>
                      <a:pt x="461" y="476"/>
                    </a:lnTo>
                    <a:lnTo>
                      <a:pt x="468" y="474"/>
                    </a:lnTo>
                    <a:cubicBezTo>
                      <a:pt x="503" y="462"/>
                      <a:pt x="505" y="422"/>
                      <a:pt x="501" y="400"/>
                    </a:cubicBezTo>
                    <a:cubicBezTo>
                      <a:pt x="526" y="383"/>
                      <a:pt x="523" y="343"/>
                      <a:pt x="519" y="323"/>
                    </a:cubicBezTo>
                    <a:cubicBezTo>
                      <a:pt x="535" y="327"/>
                      <a:pt x="550" y="327"/>
                      <a:pt x="562" y="321"/>
                    </a:cubicBezTo>
                    <a:cubicBezTo>
                      <a:pt x="573" y="314"/>
                      <a:pt x="579" y="304"/>
                      <a:pt x="582" y="296"/>
                    </a:cubicBezTo>
                    <a:cubicBezTo>
                      <a:pt x="634" y="323"/>
                      <a:pt x="662" y="310"/>
                      <a:pt x="673" y="301"/>
                    </a:cubicBezTo>
                    <a:cubicBezTo>
                      <a:pt x="697" y="323"/>
                      <a:pt x="744" y="348"/>
                      <a:pt x="784" y="314"/>
                    </a:cubicBezTo>
                    <a:cubicBezTo>
                      <a:pt x="798" y="301"/>
                      <a:pt x="805" y="286"/>
                      <a:pt x="806" y="269"/>
                    </a:cubicBezTo>
                    <a:cubicBezTo>
                      <a:pt x="807" y="240"/>
                      <a:pt x="788" y="214"/>
                      <a:pt x="781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4200108-8EFA-034A-938F-36B1A5CAEACE}"/>
                  </a:ext>
                </a:extLst>
              </p:cNvPr>
              <p:cNvSpPr/>
              <p:nvPr/>
            </p:nvSpPr>
            <p:spPr>
              <a:xfrm>
                <a:off x="8442734" y="12487214"/>
                <a:ext cx="399899" cy="410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2" h="330">
                    <a:moveTo>
                      <a:pt x="322" y="264"/>
                    </a:moveTo>
                    <a:lnTo>
                      <a:pt x="214" y="132"/>
                    </a:lnTo>
                    <a:lnTo>
                      <a:pt x="214" y="0"/>
                    </a:lnTo>
                    <a:lnTo>
                      <a:pt x="0" y="0"/>
                    </a:lnTo>
                    <a:lnTo>
                      <a:pt x="0" y="133"/>
                    </a:lnTo>
                    <a:lnTo>
                      <a:pt x="232" y="33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5B1435BE-7B54-9043-85E0-E5357DCBF82C}"/>
                  </a:ext>
                </a:extLst>
              </p:cNvPr>
              <p:cNvSpPr/>
              <p:nvPr/>
            </p:nvSpPr>
            <p:spPr>
              <a:xfrm>
                <a:off x="8435259" y="12478491"/>
                <a:ext cx="421078" cy="429949"/>
              </a:xfrm>
              <a:custGeom>
                <a:avLst/>
                <a:gdLst>
                  <a:gd name="connsiteX0" fmla="*/ 17441 w 421078"/>
                  <a:gd name="connsiteY0" fmla="*/ 17450 h 429949"/>
                  <a:gd name="connsiteX1" fmla="*/ 17441 w 421078"/>
                  <a:gd name="connsiteY1" fmla="*/ 170248 h 429949"/>
                  <a:gd name="connsiteX2" fmla="*/ 296822 w 421078"/>
                  <a:gd name="connsiteY2" fmla="*/ 407520 h 429949"/>
                  <a:gd name="connsiteX3" fmla="*/ 394916 w 421078"/>
                  <a:gd name="connsiteY3" fmla="*/ 335469 h 429949"/>
                  <a:gd name="connsiteX4" fmla="*/ 265780 w 421078"/>
                  <a:gd name="connsiteY4" fmla="*/ 176459 h 429949"/>
                  <a:gd name="connsiteX5" fmla="*/ 265780 w 421078"/>
                  <a:gd name="connsiteY5" fmla="*/ 17450 h 429949"/>
                  <a:gd name="connsiteX6" fmla="*/ 0 w 421078"/>
                  <a:gd name="connsiteY6" fmla="*/ 0 h 429949"/>
                  <a:gd name="connsiteX7" fmla="*/ 283203 w 421078"/>
                  <a:gd name="connsiteY7" fmla="*/ 0 h 429949"/>
                  <a:gd name="connsiteX8" fmla="*/ 283203 w 421078"/>
                  <a:gd name="connsiteY8" fmla="*/ 170240 h 429949"/>
                  <a:gd name="connsiteX9" fmla="*/ 421078 w 421078"/>
                  <a:gd name="connsiteY9" fmla="*/ 339237 h 429949"/>
                  <a:gd name="connsiteX10" fmla="*/ 294382 w 421078"/>
                  <a:gd name="connsiteY10" fmla="*/ 429949 h 429949"/>
                  <a:gd name="connsiteX11" fmla="*/ 0 w 421078"/>
                  <a:gd name="connsiteY11" fmla="*/ 177696 h 429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1078" h="429949">
                    <a:moveTo>
                      <a:pt x="17441" y="17450"/>
                    </a:moveTo>
                    <a:lnTo>
                      <a:pt x="17441" y="170248"/>
                    </a:lnTo>
                    <a:lnTo>
                      <a:pt x="296822" y="407520"/>
                    </a:lnTo>
                    <a:lnTo>
                      <a:pt x="394916" y="335469"/>
                    </a:lnTo>
                    <a:lnTo>
                      <a:pt x="265780" y="176459"/>
                    </a:lnTo>
                    <a:lnTo>
                      <a:pt x="265780" y="17450"/>
                    </a:lnTo>
                    <a:close/>
                    <a:moveTo>
                      <a:pt x="0" y="0"/>
                    </a:moveTo>
                    <a:lnTo>
                      <a:pt x="283203" y="0"/>
                    </a:lnTo>
                    <a:lnTo>
                      <a:pt x="283203" y="170240"/>
                    </a:lnTo>
                    <a:lnTo>
                      <a:pt x="421078" y="339237"/>
                    </a:lnTo>
                    <a:lnTo>
                      <a:pt x="294382" y="429949"/>
                    </a:lnTo>
                    <a:lnTo>
                      <a:pt x="0" y="17769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F5A46CB-C899-EB49-A6FE-1E98F5743472}"/>
                  </a:ext>
                </a:extLst>
              </p:cNvPr>
              <p:cNvSpPr/>
              <p:nvPr/>
            </p:nvSpPr>
            <p:spPr>
              <a:xfrm>
                <a:off x="8442734" y="12652966"/>
                <a:ext cx="530707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250">
                    <a:moveTo>
                      <a:pt x="420" y="224"/>
                    </a:moveTo>
                    <a:cubicBezTo>
                      <a:pt x="410" y="181"/>
                      <a:pt x="378" y="148"/>
                      <a:pt x="336" y="135"/>
                    </a:cubicBezTo>
                    <a:lnTo>
                      <a:pt x="322" y="131"/>
                    </a:lnTo>
                    <a:lnTo>
                      <a:pt x="232" y="197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214" y="250"/>
                    </a:lnTo>
                    <a:lnTo>
                      <a:pt x="427" y="2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A4C64359-4288-6C4C-8BA3-D9CA74C645C2}"/>
                  </a:ext>
                </a:extLst>
              </p:cNvPr>
              <p:cNvSpPr/>
              <p:nvPr/>
            </p:nvSpPr>
            <p:spPr>
              <a:xfrm>
                <a:off x="8435259" y="12633027"/>
                <a:ext cx="548148" cy="338974"/>
              </a:xfrm>
              <a:custGeom>
                <a:avLst/>
                <a:gdLst>
                  <a:gd name="connsiteX0" fmla="*/ 17441 w 548148"/>
                  <a:gd name="connsiteY0" fmla="*/ 38633 h 338974"/>
                  <a:gd name="connsiteX1" fmla="*/ 17441 w 548148"/>
                  <a:gd name="connsiteY1" fmla="*/ 100671 h 338974"/>
                  <a:gd name="connsiteX2" fmla="*/ 278419 w 548148"/>
                  <a:gd name="connsiteY2" fmla="*/ 321527 h 338974"/>
                  <a:gd name="connsiteX3" fmla="*/ 526970 w 548148"/>
                  <a:gd name="connsiteY3" fmla="*/ 321527 h 338974"/>
                  <a:gd name="connsiteX4" fmla="*/ 520756 w 548148"/>
                  <a:gd name="connsiteY4" fmla="*/ 299193 h 338974"/>
                  <a:gd name="connsiteX5" fmla="*/ 422579 w 548148"/>
                  <a:gd name="connsiteY5" fmla="*/ 196210 h 338974"/>
                  <a:gd name="connsiteX6" fmla="*/ 408908 w 548148"/>
                  <a:gd name="connsiteY6" fmla="*/ 192488 h 338974"/>
                  <a:gd name="connsiteX7" fmla="*/ 294575 w 548148"/>
                  <a:gd name="connsiteY7" fmla="*/ 275619 h 338974"/>
                  <a:gd name="connsiteX8" fmla="*/ 0 w 548148"/>
                  <a:gd name="connsiteY8" fmla="*/ 0 h 338974"/>
                  <a:gd name="connsiteX9" fmla="*/ 297069 w 548148"/>
                  <a:gd name="connsiteY9" fmla="*/ 253299 h 338974"/>
                  <a:gd name="connsiteX10" fmla="*/ 406450 w 548148"/>
                  <a:gd name="connsiteY10" fmla="*/ 172591 h 338974"/>
                  <a:gd name="connsiteX11" fmla="*/ 427580 w 548148"/>
                  <a:gd name="connsiteY11" fmla="*/ 180041 h 338974"/>
                  <a:gd name="connsiteX12" fmla="*/ 538204 w 548148"/>
                  <a:gd name="connsiteY12" fmla="*/ 295516 h 338974"/>
                  <a:gd name="connsiteX13" fmla="*/ 548148 w 548148"/>
                  <a:gd name="connsiteY13" fmla="*/ 338974 h 338974"/>
                  <a:gd name="connsiteX14" fmla="*/ 270967 w 548148"/>
                  <a:gd name="connsiteY14" fmla="*/ 338974 h 338974"/>
                  <a:gd name="connsiteX15" fmla="*/ 0 w 548148"/>
                  <a:gd name="connsiteY15" fmla="*/ 108025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8148" h="338974">
                    <a:moveTo>
                      <a:pt x="17441" y="38633"/>
                    </a:moveTo>
                    <a:lnTo>
                      <a:pt x="17441" y="100671"/>
                    </a:lnTo>
                    <a:lnTo>
                      <a:pt x="278419" y="321527"/>
                    </a:lnTo>
                    <a:lnTo>
                      <a:pt x="526970" y="321527"/>
                    </a:lnTo>
                    <a:lnTo>
                      <a:pt x="520756" y="299193"/>
                    </a:lnTo>
                    <a:cubicBezTo>
                      <a:pt x="509571" y="250803"/>
                      <a:pt x="471046" y="211099"/>
                      <a:pt x="422579" y="196210"/>
                    </a:cubicBezTo>
                    <a:lnTo>
                      <a:pt x="408908" y="192488"/>
                    </a:lnTo>
                    <a:lnTo>
                      <a:pt x="294575" y="275619"/>
                    </a:lnTo>
                    <a:close/>
                    <a:moveTo>
                      <a:pt x="0" y="0"/>
                    </a:moveTo>
                    <a:lnTo>
                      <a:pt x="297069" y="253299"/>
                    </a:lnTo>
                    <a:lnTo>
                      <a:pt x="406450" y="172591"/>
                    </a:lnTo>
                    <a:lnTo>
                      <a:pt x="427580" y="180041"/>
                    </a:lnTo>
                    <a:cubicBezTo>
                      <a:pt x="482271" y="196183"/>
                      <a:pt x="524532" y="240883"/>
                      <a:pt x="538204" y="295516"/>
                    </a:cubicBezTo>
                    <a:lnTo>
                      <a:pt x="548148" y="338974"/>
                    </a:lnTo>
                    <a:lnTo>
                      <a:pt x="270967" y="338974"/>
                    </a:lnTo>
                    <a:lnTo>
                      <a:pt x="0" y="10802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E2FF57E7-C7C6-BE4F-96B8-4464DA030342}"/>
                  </a:ext>
                </a:extLst>
              </p:cNvPr>
              <p:cNvSpPr/>
              <p:nvPr/>
            </p:nvSpPr>
            <p:spPr>
              <a:xfrm>
                <a:off x="7990512" y="9326780"/>
                <a:ext cx="353805" cy="2230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180">
                    <a:moveTo>
                      <a:pt x="278" y="180"/>
                    </a:moveTo>
                    <a:cubicBezTo>
                      <a:pt x="274" y="180"/>
                      <a:pt x="271" y="177"/>
                      <a:pt x="271" y="173"/>
                    </a:cubicBezTo>
                    <a:lnTo>
                      <a:pt x="271" y="73"/>
                    </a:lnTo>
                    <a:cubicBezTo>
                      <a:pt x="271" y="40"/>
                      <a:pt x="245" y="15"/>
                      <a:pt x="213" y="15"/>
                    </a:cubicBez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213" y="0"/>
                    </a:lnTo>
                    <a:cubicBezTo>
                      <a:pt x="253" y="0"/>
                      <a:pt x="285" y="33"/>
                      <a:pt x="285" y="73"/>
                    </a:cubicBezTo>
                    <a:lnTo>
                      <a:pt x="285" y="173"/>
                    </a:lnTo>
                    <a:cubicBezTo>
                      <a:pt x="285" y="177"/>
                      <a:pt x="282" y="180"/>
                      <a:pt x="278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CBAD8FA6-03FA-4747-935A-F91497CF7A35}"/>
                  </a:ext>
                </a:extLst>
              </p:cNvPr>
              <p:cNvSpPr/>
              <p:nvPr/>
            </p:nvSpPr>
            <p:spPr>
              <a:xfrm>
                <a:off x="8694384" y="8718620"/>
                <a:ext cx="104647" cy="5296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426">
                    <a:moveTo>
                      <a:pt x="16" y="426"/>
                    </a:moveTo>
                    <a:cubicBezTo>
                      <a:pt x="11" y="426"/>
                      <a:pt x="8" y="423"/>
                      <a:pt x="8" y="419"/>
                    </a:cubicBezTo>
                    <a:lnTo>
                      <a:pt x="7" y="369"/>
                    </a:lnTo>
                    <a:lnTo>
                      <a:pt x="9" y="367"/>
                    </a:lnTo>
                    <a:cubicBezTo>
                      <a:pt x="10" y="366"/>
                      <a:pt x="81" y="302"/>
                      <a:pt x="69" y="211"/>
                    </a:cubicBezTo>
                    <a:cubicBezTo>
                      <a:pt x="56" y="109"/>
                      <a:pt x="1" y="11"/>
                      <a:pt x="1" y="10"/>
                    </a:cubicBezTo>
                    <a:cubicBezTo>
                      <a:pt x="-1" y="7"/>
                      <a:pt x="0" y="2"/>
                      <a:pt x="3" y="0"/>
                    </a:cubicBezTo>
                    <a:cubicBezTo>
                      <a:pt x="6" y="-1"/>
                      <a:pt x="11" y="0"/>
                      <a:pt x="13" y="3"/>
                    </a:cubicBezTo>
                    <a:cubicBezTo>
                      <a:pt x="15" y="7"/>
                      <a:pt x="69" y="104"/>
                      <a:pt x="83" y="209"/>
                    </a:cubicBezTo>
                    <a:cubicBezTo>
                      <a:pt x="95" y="299"/>
                      <a:pt x="34" y="362"/>
                      <a:pt x="22" y="375"/>
                    </a:cubicBezTo>
                    <a:lnTo>
                      <a:pt x="22" y="419"/>
                    </a:lnTo>
                    <a:cubicBezTo>
                      <a:pt x="22" y="423"/>
                      <a:pt x="19" y="426"/>
                      <a:pt x="16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25C90D56-E540-D94B-9541-0CC55DBF7526}"/>
                  </a:ext>
                </a:extLst>
              </p:cNvPr>
              <p:cNvSpPr/>
              <p:nvPr/>
            </p:nvSpPr>
            <p:spPr>
              <a:xfrm>
                <a:off x="8367986" y="9508730"/>
                <a:ext cx="754950" cy="726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584">
                    <a:moveTo>
                      <a:pt x="552" y="205"/>
                    </a:moveTo>
                    <a:cubicBezTo>
                      <a:pt x="536" y="217"/>
                      <a:pt x="516" y="221"/>
                      <a:pt x="498" y="217"/>
                    </a:cubicBezTo>
                    <a:cubicBezTo>
                      <a:pt x="479" y="215"/>
                      <a:pt x="462" y="204"/>
                      <a:pt x="451" y="188"/>
                    </a:cubicBezTo>
                    <a:cubicBezTo>
                      <a:pt x="439" y="171"/>
                      <a:pt x="435" y="152"/>
                      <a:pt x="438" y="133"/>
                    </a:cubicBezTo>
                    <a:cubicBezTo>
                      <a:pt x="442" y="115"/>
                      <a:pt x="452" y="98"/>
                      <a:pt x="468" y="86"/>
                    </a:cubicBezTo>
                    <a:lnTo>
                      <a:pt x="448" y="55"/>
                    </a:lnTo>
                    <a:lnTo>
                      <a:pt x="426" y="26"/>
                    </a:lnTo>
                    <a:cubicBezTo>
                      <a:pt x="417" y="12"/>
                      <a:pt x="404" y="4"/>
                      <a:pt x="389" y="1"/>
                    </a:cubicBezTo>
                    <a:cubicBezTo>
                      <a:pt x="374" y="-1"/>
                      <a:pt x="358" y="2"/>
                      <a:pt x="346" y="11"/>
                    </a:cubicBezTo>
                    <a:lnTo>
                      <a:pt x="185" y="122"/>
                    </a:lnTo>
                    <a:lnTo>
                      <a:pt x="26" y="233"/>
                    </a:lnTo>
                    <a:cubicBezTo>
                      <a:pt x="12" y="243"/>
                      <a:pt x="4" y="257"/>
                      <a:pt x="2" y="271"/>
                    </a:cubicBezTo>
                    <a:cubicBezTo>
                      <a:pt x="-2" y="286"/>
                      <a:pt x="2" y="301"/>
                      <a:pt x="11" y="315"/>
                    </a:cubicBezTo>
                    <a:lnTo>
                      <a:pt x="96" y="437"/>
                    </a:lnTo>
                    <a:lnTo>
                      <a:pt x="182" y="560"/>
                    </a:lnTo>
                    <a:cubicBezTo>
                      <a:pt x="191" y="573"/>
                      <a:pt x="205" y="582"/>
                      <a:pt x="220" y="584"/>
                    </a:cubicBezTo>
                    <a:cubicBezTo>
                      <a:pt x="234" y="586"/>
                      <a:pt x="250" y="584"/>
                      <a:pt x="263" y="575"/>
                    </a:cubicBezTo>
                    <a:lnTo>
                      <a:pt x="423" y="463"/>
                    </a:lnTo>
                    <a:lnTo>
                      <a:pt x="583" y="352"/>
                    </a:lnTo>
                    <a:cubicBezTo>
                      <a:pt x="596" y="342"/>
                      <a:pt x="604" y="329"/>
                      <a:pt x="606" y="314"/>
                    </a:cubicBezTo>
                    <a:cubicBezTo>
                      <a:pt x="610" y="300"/>
                      <a:pt x="606" y="284"/>
                      <a:pt x="597" y="271"/>
                    </a:cubicBezTo>
                    <a:lnTo>
                      <a:pt x="575" y="2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908291B0-83C3-1D4A-A0E1-6706F30B7910}"/>
                  </a:ext>
                </a:extLst>
              </p:cNvPr>
              <p:cNvSpPr/>
              <p:nvPr/>
            </p:nvSpPr>
            <p:spPr>
              <a:xfrm>
                <a:off x="8359425" y="9498787"/>
                <a:ext cx="773446" cy="745214"/>
              </a:xfrm>
              <a:custGeom>
                <a:avLst/>
                <a:gdLst>
                  <a:gd name="connsiteX0" fmla="*/ 478691 w 773446"/>
                  <a:gd name="connsiteY0" fmla="*/ 17420 h 745214"/>
                  <a:gd name="connsiteX1" fmla="*/ 443868 w 773446"/>
                  <a:gd name="connsiteY1" fmla="*/ 28616 h 745214"/>
                  <a:gd name="connsiteX2" fmla="*/ 44643 w 773446"/>
                  <a:gd name="connsiteY2" fmla="*/ 306039 h 745214"/>
                  <a:gd name="connsiteX3" fmla="*/ 18526 w 773446"/>
                  <a:gd name="connsiteY3" fmla="*/ 348337 h 745214"/>
                  <a:gd name="connsiteX4" fmla="*/ 29719 w 773446"/>
                  <a:gd name="connsiteY4" fmla="*/ 394366 h 745214"/>
                  <a:gd name="connsiteX5" fmla="*/ 242390 w 773446"/>
                  <a:gd name="connsiteY5" fmla="*/ 700402 h 745214"/>
                  <a:gd name="connsiteX6" fmla="*/ 283432 w 773446"/>
                  <a:gd name="connsiteY6" fmla="*/ 726527 h 745214"/>
                  <a:gd name="connsiteX7" fmla="*/ 330692 w 773446"/>
                  <a:gd name="connsiteY7" fmla="*/ 716575 h 745214"/>
                  <a:gd name="connsiteX8" fmla="*/ 728673 w 773446"/>
                  <a:gd name="connsiteY8" fmla="*/ 439152 h 745214"/>
                  <a:gd name="connsiteX9" fmla="*/ 754791 w 773446"/>
                  <a:gd name="connsiteY9" fmla="*/ 398098 h 745214"/>
                  <a:gd name="connsiteX10" fmla="*/ 743598 w 773446"/>
                  <a:gd name="connsiteY10" fmla="*/ 349581 h 745214"/>
                  <a:gd name="connsiteX11" fmla="*/ 692606 w 773446"/>
                  <a:gd name="connsiteY11" fmla="*/ 276182 h 745214"/>
                  <a:gd name="connsiteX12" fmla="*/ 625447 w 773446"/>
                  <a:gd name="connsiteY12" fmla="*/ 287378 h 745214"/>
                  <a:gd name="connsiteX13" fmla="*/ 560775 w 773446"/>
                  <a:gd name="connsiteY13" fmla="*/ 246325 h 745214"/>
                  <a:gd name="connsiteX14" fmla="*/ 545851 w 773446"/>
                  <a:gd name="connsiteY14" fmla="*/ 172926 h 745214"/>
                  <a:gd name="connsiteX15" fmla="*/ 579431 w 773446"/>
                  <a:gd name="connsiteY15" fmla="*/ 113212 h 745214"/>
                  <a:gd name="connsiteX16" fmla="*/ 532170 w 773446"/>
                  <a:gd name="connsiteY16" fmla="*/ 44789 h 745214"/>
                  <a:gd name="connsiteX17" fmla="*/ 491128 w 773446"/>
                  <a:gd name="connsiteY17" fmla="*/ 18664 h 745214"/>
                  <a:gd name="connsiteX18" fmla="*/ 478691 w 773446"/>
                  <a:gd name="connsiteY18" fmla="*/ 17420 h 745214"/>
                  <a:gd name="connsiteX19" fmla="*/ 493625 w 773446"/>
                  <a:gd name="connsiteY19" fmla="*/ 1213 h 745214"/>
                  <a:gd name="connsiteX20" fmla="*/ 545865 w 773446"/>
                  <a:gd name="connsiteY20" fmla="*/ 34805 h 745214"/>
                  <a:gd name="connsiteX21" fmla="*/ 603079 w 773446"/>
                  <a:gd name="connsiteY21" fmla="*/ 118163 h 745214"/>
                  <a:gd name="connsiteX22" fmla="*/ 596860 w 773446"/>
                  <a:gd name="connsiteY22" fmla="*/ 121896 h 745214"/>
                  <a:gd name="connsiteX23" fmla="*/ 562034 w 773446"/>
                  <a:gd name="connsiteY23" fmla="*/ 175394 h 745214"/>
                  <a:gd name="connsiteX24" fmla="*/ 575715 w 773446"/>
                  <a:gd name="connsiteY24" fmla="*/ 236357 h 745214"/>
                  <a:gd name="connsiteX25" fmla="*/ 629198 w 773446"/>
                  <a:gd name="connsiteY25" fmla="*/ 271193 h 745214"/>
                  <a:gd name="connsiteX26" fmla="*/ 690144 w 773446"/>
                  <a:gd name="connsiteY26" fmla="*/ 257508 h 745214"/>
                  <a:gd name="connsiteX27" fmla="*/ 697607 w 773446"/>
                  <a:gd name="connsiteY27" fmla="*/ 252531 h 745214"/>
                  <a:gd name="connsiteX28" fmla="*/ 758553 w 773446"/>
                  <a:gd name="connsiteY28" fmla="*/ 340866 h 745214"/>
                  <a:gd name="connsiteX29" fmla="*/ 772234 w 773446"/>
                  <a:gd name="connsiteY29" fmla="*/ 400585 h 745214"/>
                  <a:gd name="connsiteX30" fmla="*/ 738652 w 773446"/>
                  <a:gd name="connsiteY30" fmla="*/ 454083 h 745214"/>
                  <a:gd name="connsiteX31" fmla="*/ 340639 w 773446"/>
                  <a:gd name="connsiteY31" fmla="*/ 730284 h 745214"/>
                  <a:gd name="connsiteX32" fmla="*/ 294619 w 773446"/>
                  <a:gd name="connsiteY32" fmla="*/ 745214 h 745214"/>
                  <a:gd name="connsiteX33" fmla="*/ 279694 w 773446"/>
                  <a:gd name="connsiteY33" fmla="*/ 742726 h 745214"/>
                  <a:gd name="connsiteX34" fmla="*/ 227454 w 773446"/>
                  <a:gd name="connsiteY34" fmla="*/ 710378 h 745214"/>
                  <a:gd name="connsiteX35" fmla="*/ 14767 w 773446"/>
                  <a:gd name="connsiteY35" fmla="*/ 405561 h 745214"/>
                  <a:gd name="connsiteX36" fmla="*/ 1085 w 773446"/>
                  <a:gd name="connsiteY36" fmla="*/ 344598 h 745214"/>
                  <a:gd name="connsiteX37" fmla="*/ 34667 w 773446"/>
                  <a:gd name="connsiteY37" fmla="*/ 292344 h 745214"/>
                  <a:gd name="connsiteX38" fmla="*/ 432680 w 773446"/>
                  <a:gd name="connsiteY38" fmla="*/ 14899 h 745214"/>
                  <a:gd name="connsiteX39" fmla="*/ 493625 w 773446"/>
                  <a:gd name="connsiteY39" fmla="*/ 1213 h 745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3446" h="745214">
                    <a:moveTo>
                      <a:pt x="478691" y="17420"/>
                    </a:moveTo>
                    <a:cubicBezTo>
                      <a:pt x="466255" y="17420"/>
                      <a:pt x="453818" y="22396"/>
                      <a:pt x="443868" y="28616"/>
                    </a:cubicBezTo>
                    <a:lnTo>
                      <a:pt x="44643" y="306039"/>
                    </a:lnTo>
                    <a:cubicBezTo>
                      <a:pt x="30963" y="317235"/>
                      <a:pt x="22257" y="330920"/>
                      <a:pt x="18526" y="348337"/>
                    </a:cubicBezTo>
                    <a:cubicBezTo>
                      <a:pt x="16039" y="364509"/>
                      <a:pt x="19770" y="381926"/>
                      <a:pt x="29719" y="394366"/>
                    </a:cubicBezTo>
                    <a:lnTo>
                      <a:pt x="242390" y="700402"/>
                    </a:lnTo>
                    <a:cubicBezTo>
                      <a:pt x="252340" y="714087"/>
                      <a:pt x="266020" y="724039"/>
                      <a:pt x="283432" y="726527"/>
                    </a:cubicBezTo>
                    <a:cubicBezTo>
                      <a:pt x="299600" y="729015"/>
                      <a:pt x="317012" y="726527"/>
                      <a:pt x="330692" y="716575"/>
                    </a:cubicBezTo>
                    <a:lnTo>
                      <a:pt x="728673" y="439152"/>
                    </a:lnTo>
                    <a:cubicBezTo>
                      <a:pt x="742354" y="429200"/>
                      <a:pt x="751060" y="414271"/>
                      <a:pt x="754791" y="398098"/>
                    </a:cubicBezTo>
                    <a:cubicBezTo>
                      <a:pt x="757278" y="381926"/>
                      <a:pt x="753547" y="364509"/>
                      <a:pt x="743598" y="349581"/>
                    </a:cubicBezTo>
                    <a:lnTo>
                      <a:pt x="692606" y="276182"/>
                    </a:lnTo>
                    <a:cubicBezTo>
                      <a:pt x="672707" y="287378"/>
                      <a:pt x="649077" y="292354"/>
                      <a:pt x="625447" y="287378"/>
                    </a:cubicBezTo>
                    <a:cubicBezTo>
                      <a:pt x="599330" y="283646"/>
                      <a:pt x="576943" y="268718"/>
                      <a:pt x="560775" y="246325"/>
                    </a:cubicBezTo>
                    <a:cubicBezTo>
                      <a:pt x="545851" y="225176"/>
                      <a:pt x="540876" y="199051"/>
                      <a:pt x="545851" y="172926"/>
                    </a:cubicBezTo>
                    <a:cubicBezTo>
                      <a:pt x="549582" y="149289"/>
                      <a:pt x="560775" y="128140"/>
                      <a:pt x="579431" y="113212"/>
                    </a:cubicBezTo>
                    <a:lnTo>
                      <a:pt x="532170" y="44789"/>
                    </a:lnTo>
                    <a:cubicBezTo>
                      <a:pt x="522221" y="31105"/>
                      <a:pt x="507296" y="22396"/>
                      <a:pt x="491128" y="18664"/>
                    </a:cubicBezTo>
                    <a:cubicBezTo>
                      <a:pt x="487397" y="18664"/>
                      <a:pt x="482423" y="17420"/>
                      <a:pt x="478691" y="17420"/>
                    </a:cubicBezTo>
                    <a:close/>
                    <a:moveTo>
                      <a:pt x="493625" y="1213"/>
                    </a:moveTo>
                    <a:cubicBezTo>
                      <a:pt x="514770" y="4946"/>
                      <a:pt x="533427" y="17387"/>
                      <a:pt x="545865" y="34805"/>
                    </a:cubicBezTo>
                    <a:lnTo>
                      <a:pt x="603079" y="118163"/>
                    </a:lnTo>
                    <a:lnTo>
                      <a:pt x="596860" y="121896"/>
                    </a:lnTo>
                    <a:cubicBezTo>
                      <a:pt x="578203" y="135581"/>
                      <a:pt x="567009" y="154243"/>
                      <a:pt x="562034" y="175394"/>
                    </a:cubicBezTo>
                    <a:cubicBezTo>
                      <a:pt x="558302" y="197789"/>
                      <a:pt x="563278" y="218939"/>
                      <a:pt x="575715" y="236357"/>
                    </a:cubicBezTo>
                    <a:cubicBezTo>
                      <a:pt x="589397" y="255019"/>
                      <a:pt x="606810" y="267461"/>
                      <a:pt x="629198" y="271193"/>
                    </a:cubicBezTo>
                    <a:cubicBezTo>
                      <a:pt x="650343" y="274926"/>
                      <a:pt x="672731" y="269949"/>
                      <a:pt x="690144" y="257508"/>
                    </a:cubicBezTo>
                    <a:lnTo>
                      <a:pt x="697607" y="252531"/>
                    </a:lnTo>
                    <a:lnTo>
                      <a:pt x="758553" y="340866"/>
                    </a:lnTo>
                    <a:cubicBezTo>
                      <a:pt x="770990" y="358284"/>
                      <a:pt x="775966" y="379434"/>
                      <a:pt x="772234" y="400585"/>
                    </a:cubicBezTo>
                    <a:cubicBezTo>
                      <a:pt x="768503" y="421735"/>
                      <a:pt x="756065" y="440398"/>
                      <a:pt x="738652" y="454083"/>
                    </a:cubicBezTo>
                    <a:lnTo>
                      <a:pt x="340639" y="730284"/>
                    </a:lnTo>
                    <a:cubicBezTo>
                      <a:pt x="326958" y="740237"/>
                      <a:pt x="310788" y="745214"/>
                      <a:pt x="294619" y="745214"/>
                    </a:cubicBezTo>
                    <a:cubicBezTo>
                      <a:pt x="289644" y="745214"/>
                      <a:pt x="284669" y="745214"/>
                      <a:pt x="279694" y="742726"/>
                    </a:cubicBezTo>
                    <a:cubicBezTo>
                      <a:pt x="258549" y="740237"/>
                      <a:pt x="239892" y="727796"/>
                      <a:pt x="227454" y="710378"/>
                    </a:cubicBezTo>
                    <a:lnTo>
                      <a:pt x="14767" y="405561"/>
                    </a:lnTo>
                    <a:cubicBezTo>
                      <a:pt x="3573" y="386899"/>
                      <a:pt x="-2647" y="365749"/>
                      <a:pt x="1085" y="344598"/>
                    </a:cubicBezTo>
                    <a:cubicBezTo>
                      <a:pt x="4816" y="323448"/>
                      <a:pt x="17254" y="304785"/>
                      <a:pt x="34667" y="292344"/>
                    </a:cubicBezTo>
                    <a:lnTo>
                      <a:pt x="432680" y="14899"/>
                    </a:lnTo>
                    <a:cubicBezTo>
                      <a:pt x="451337" y="2457"/>
                      <a:pt x="472481" y="-2519"/>
                      <a:pt x="493625" y="1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1245CC3-FCA6-5C4A-82F0-AC921F982BE5}"/>
                  </a:ext>
                </a:extLst>
              </p:cNvPr>
              <p:cNvSpPr/>
              <p:nvPr/>
            </p:nvSpPr>
            <p:spPr>
              <a:xfrm>
                <a:off x="8367986" y="9508730"/>
                <a:ext cx="754950" cy="726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584">
                    <a:moveTo>
                      <a:pt x="552" y="205"/>
                    </a:moveTo>
                    <a:cubicBezTo>
                      <a:pt x="536" y="217"/>
                      <a:pt x="516" y="221"/>
                      <a:pt x="498" y="217"/>
                    </a:cubicBezTo>
                    <a:cubicBezTo>
                      <a:pt x="479" y="215"/>
                      <a:pt x="462" y="204"/>
                      <a:pt x="451" y="188"/>
                    </a:cubicBezTo>
                    <a:cubicBezTo>
                      <a:pt x="439" y="171"/>
                      <a:pt x="435" y="152"/>
                      <a:pt x="438" y="133"/>
                    </a:cubicBezTo>
                    <a:cubicBezTo>
                      <a:pt x="442" y="115"/>
                      <a:pt x="452" y="98"/>
                      <a:pt x="468" y="86"/>
                    </a:cubicBezTo>
                    <a:lnTo>
                      <a:pt x="448" y="55"/>
                    </a:lnTo>
                    <a:lnTo>
                      <a:pt x="426" y="26"/>
                    </a:lnTo>
                    <a:cubicBezTo>
                      <a:pt x="417" y="12"/>
                      <a:pt x="404" y="4"/>
                      <a:pt x="389" y="1"/>
                    </a:cubicBezTo>
                    <a:cubicBezTo>
                      <a:pt x="374" y="-1"/>
                      <a:pt x="358" y="2"/>
                      <a:pt x="346" y="11"/>
                    </a:cubicBezTo>
                    <a:lnTo>
                      <a:pt x="185" y="122"/>
                    </a:lnTo>
                    <a:lnTo>
                      <a:pt x="26" y="233"/>
                    </a:lnTo>
                    <a:cubicBezTo>
                      <a:pt x="12" y="243"/>
                      <a:pt x="4" y="257"/>
                      <a:pt x="2" y="271"/>
                    </a:cubicBezTo>
                    <a:cubicBezTo>
                      <a:pt x="-2" y="286"/>
                      <a:pt x="2" y="301"/>
                      <a:pt x="11" y="315"/>
                    </a:cubicBezTo>
                    <a:lnTo>
                      <a:pt x="96" y="437"/>
                    </a:lnTo>
                    <a:lnTo>
                      <a:pt x="182" y="560"/>
                    </a:lnTo>
                    <a:cubicBezTo>
                      <a:pt x="191" y="573"/>
                      <a:pt x="205" y="582"/>
                      <a:pt x="220" y="584"/>
                    </a:cubicBezTo>
                    <a:cubicBezTo>
                      <a:pt x="234" y="586"/>
                      <a:pt x="250" y="584"/>
                      <a:pt x="263" y="575"/>
                    </a:cubicBezTo>
                    <a:lnTo>
                      <a:pt x="423" y="463"/>
                    </a:lnTo>
                    <a:lnTo>
                      <a:pt x="583" y="352"/>
                    </a:lnTo>
                    <a:cubicBezTo>
                      <a:pt x="596" y="342"/>
                      <a:pt x="604" y="329"/>
                      <a:pt x="606" y="314"/>
                    </a:cubicBezTo>
                    <a:cubicBezTo>
                      <a:pt x="610" y="300"/>
                      <a:pt x="606" y="284"/>
                      <a:pt x="597" y="271"/>
                    </a:cubicBezTo>
                    <a:lnTo>
                      <a:pt x="575" y="23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AA4F9732-DAE3-264A-8980-6AC7847AC4E3}"/>
                  </a:ext>
                </a:extLst>
              </p:cNvPr>
              <p:cNvSpPr/>
              <p:nvPr/>
            </p:nvSpPr>
            <p:spPr>
              <a:xfrm>
                <a:off x="8912397" y="9614656"/>
                <a:ext cx="142020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" h="132">
                    <a:moveTo>
                      <a:pt x="14" y="102"/>
                    </a:moveTo>
                    <a:cubicBezTo>
                      <a:pt x="36" y="135"/>
                      <a:pt x="82" y="142"/>
                      <a:pt x="115" y="119"/>
                    </a:cubicBezTo>
                    <a:lnTo>
                      <a:pt x="31" y="0"/>
                    </a:lnTo>
                    <a:cubicBezTo>
                      <a:pt x="-2" y="23"/>
                      <a:pt x="-10" y="68"/>
                      <a:pt x="14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9C28942C-1042-CC48-8CCB-7CA3CBA378AA}"/>
                  </a:ext>
                </a:extLst>
              </p:cNvPr>
              <p:cNvSpPr/>
              <p:nvPr/>
            </p:nvSpPr>
            <p:spPr>
              <a:xfrm>
                <a:off x="8903571" y="9602197"/>
                <a:ext cx="162054" cy="185688"/>
              </a:xfrm>
              <a:custGeom>
                <a:avLst/>
                <a:gdLst>
                  <a:gd name="connsiteX0" fmla="*/ 45907 w 162054"/>
                  <a:gd name="connsiteY0" fmla="*/ 24925 h 185688"/>
                  <a:gd name="connsiteX1" fmla="*/ 18779 w 162054"/>
                  <a:gd name="connsiteY1" fmla="*/ 71873 h 185688"/>
                  <a:gd name="connsiteX2" fmla="*/ 32343 w 162054"/>
                  <a:gd name="connsiteY2" fmla="*/ 132412 h 185688"/>
                  <a:gd name="connsiteX3" fmla="*/ 85365 w 162054"/>
                  <a:gd name="connsiteY3" fmla="*/ 167006 h 185688"/>
                  <a:gd name="connsiteX4" fmla="*/ 138388 w 162054"/>
                  <a:gd name="connsiteY4" fmla="*/ 158357 h 185688"/>
                  <a:gd name="connsiteX5" fmla="*/ 48316 w 162054"/>
                  <a:gd name="connsiteY5" fmla="*/ 0 h 185688"/>
                  <a:gd name="connsiteX6" fmla="*/ 162054 w 162054"/>
                  <a:gd name="connsiteY6" fmla="*/ 162168 h 185688"/>
                  <a:gd name="connsiteX7" fmla="*/ 154636 w 162054"/>
                  <a:gd name="connsiteY7" fmla="*/ 167119 h 185688"/>
                  <a:gd name="connsiteX8" fmla="*/ 97767 w 162054"/>
                  <a:gd name="connsiteY8" fmla="*/ 185688 h 185688"/>
                  <a:gd name="connsiteX9" fmla="*/ 80459 w 162054"/>
                  <a:gd name="connsiteY9" fmla="*/ 183212 h 185688"/>
                  <a:gd name="connsiteX10" fmla="*/ 16173 w 162054"/>
                  <a:gd name="connsiteY10" fmla="*/ 142361 h 185688"/>
                  <a:gd name="connsiteX11" fmla="*/ 1337 w 162054"/>
                  <a:gd name="connsiteY11" fmla="*/ 69324 h 185688"/>
                  <a:gd name="connsiteX12" fmla="*/ 42135 w 162054"/>
                  <a:gd name="connsiteY12" fmla="*/ 4952 h 185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054" h="185688">
                    <a:moveTo>
                      <a:pt x="45907" y="24925"/>
                    </a:moveTo>
                    <a:cubicBezTo>
                      <a:pt x="32343" y="37280"/>
                      <a:pt x="22478" y="53341"/>
                      <a:pt x="18779" y="71873"/>
                    </a:cubicBezTo>
                    <a:cubicBezTo>
                      <a:pt x="15080" y="94112"/>
                      <a:pt x="20012" y="115115"/>
                      <a:pt x="32343" y="132412"/>
                    </a:cubicBezTo>
                    <a:cubicBezTo>
                      <a:pt x="45907" y="150944"/>
                      <a:pt x="63170" y="163299"/>
                      <a:pt x="85365" y="167006"/>
                    </a:cubicBezTo>
                    <a:cubicBezTo>
                      <a:pt x="103862" y="169476"/>
                      <a:pt x="122358" y="167006"/>
                      <a:pt x="138388" y="158357"/>
                    </a:cubicBezTo>
                    <a:close/>
                    <a:moveTo>
                      <a:pt x="48316" y="0"/>
                    </a:moveTo>
                    <a:lnTo>
                      <a:pt x="162054" y="162168"/>
                    </a:lnTo>
                    <a:lnTo>
                      <a:pt x="154636" y="167119"/>
                    </a:lnTo>
                    <a:cubicBezTo>
                      <a:pt x="137328" y="179498"/>
                      <a:pt x="117548" y="185688"/>
                      <a:pt x="97767" y="185688"/>
                    </a:cubicBezTo>
                    <a:cubicBezTo>
                      <a:pt x="92822" y="185688"/>
                      <a:pt x="86641" y="185688"/>
                      <a:pt x="80459" y="183212"/>
                    </a:cubicBezTo>
                    <a:cubicBezTo>
                      <a:pt x="54497" y="179498"/>
                      <a:pt x="32244" y="164643"/>
                      <a:pt x="16173" y="142361"/>
                    </a:cubicBezTo>
                    <a:cubicBezTo>
                      <a:pt x="1337" y="121316"/>
                      <a:pt x="-2372" y="95320"/>
                      <a:pt x="1337" y="69324"/>
                    </a:cubicBezTo>
                    <a:cubicBezTo>
                      <a:pt x="5046" y="43327"/>
                      <a:pt x="19882" y="19807"/>
                      <a:pt x="42135" y="49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6804AE6A-1C6D-324E-8FAA-1D17500398F8}"/>
                  </a:ext>
                </a:extLst>
              </p:cNvPr>
              <p:cNvSpPr/>
              <p:nvPr/>
            </p:nvSpPr>
            <p:spPr>
              <a:xfrm>
                <a:off x="8336842" y="9410278"/>
                <a:ext cx="424815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338">
                    <a:moveTo>
                      <a:pt x="88" y="162"/>
                    </a:moveTo>
                    <a:lnTo>
                      <a:pt x="0" y="162"/>
                    </a:lnTo>
                    <a:lnTo>
                      <a:pt x="0" y="0"/>
                    </a:lnTo>
                    <a:lnTo>
                      <a:pt x="141" y="0"/>
                    </a:lnTo>
                    <a:cubicBezTo>
                      <a:pt x="177" y="0"/>
                      <a:pt x="213" y="12"/>
                      <a:pt x="241" y="34"/>
                    </a:cubicBezTo>
                    <a:lnTo>
                      <a:pt x="303" y="82"/>
                    </a:lnTo>
                    <a:cubicBezTo>
                      <a:pt x="327" y="101"/>
                      <a:pt x="341" y="130"/>
                      <a:pt x="342" y="160"/>
                    </a:cubicBezTo>
                    <a:cubicBezTo>
                      <a:pt x="343" y="202"/>
                      <a:pt x="340" y="254"/>
                      <a:pt x="318" y="247"/>
                    </a:cubicBezTo>
                    <a:cubicBezTo>
                      <a:pt x="318" y="247"/>
                      <a:pt x="315" y="293"/>
                      <a:pt x="285" y="282"/>
                    </a:cubicBezTo>
                    <a:cubicBezTo>
                      <a:pt x="285" y="282"/>
                      <a:pt x="275" y="335"/>
                      <a:pt x="246" y="304"/>
                    </a:cubicBezTo>
                    <a:cubicBezTo>
                      <a:pt x="246" y="304"/>
                      <a:pt x="230" y="348"/>
                      <a:pt x="207" y="336"/>
                    </a:cubicBezTo>
                    <a:cubicBezTo>
                      <a:pt x="186" y="325"/>
                      <a:pt x="175" y="230"/>
                      <a:pt x="175" y="230"/>
                    </a:cubicBezTo>
                    <a:cubicBezTo>
                      <a:pt x="175" y="230"/>
                      <a:pt x="108" y="217"/>
                      <a:pt x="88" y="1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7F7D2874-48EA-B046-AD19-3E54A93D8F68}"/>
                  </a:ext>
                </a:extLst>
              </p:cNvPr>
              <p:cNvSpPr/>
              <p:nvPr/>
            </p:nvSpPr>
            <p:spPr>
              <a:xfrm>
                <a:off x="8328121" y="9402800"/>
                <a:ext cx="442497" cy="436180"/>
              </a:xfrm>
              <a:custGeom>
                <a:avLst/>
                <a:gdLst>
                  <a:gd name="connsiteX0" fmla="*/ 17441 w 442497"/>
                  <a:gd name="connsiteY0" fmla="*/ 16198 h 436180"/>
                  <a:gd name="connsiteX1" fmla="*/ 17441 w 442497"/>
                  <a:gd name="connsiteY1" fmla="*/ 198828 h 436180"/>
                  <a:gd name="connsiteX2" fmla="*/ 124252 w 442497"/>
                  <a:gd name="connsiteY2" fmla="*/ 198828 h 436180"/>
                  <a:gd name="connsiteX3" fmla="*/ 126736 w 442497"/>
                  <a:gd name="connsiteY3" fmla="*/ 205040 h 436180"/>
                  <a:gd name="connsiteX4" fmla="*/ 228580 w 442497"/>
                  <a:gd name="connsiteY4" fmla="*/ 284553 h 436180"/>
                  <a:gd name="connsiteX5" fmla="*/ 234790 w 442497"/>
                  <a:gd name="connsiteY5" fmla="*/ 285795 h 436180"/>
                  <a:gd name="connsiteX6" fmla="*/ 234790 w 442497"/>
                  <a:gd name="connsiteY6" fmla="*/ 292007 h 436180"/>
                  <a:gd name="connsiteX7" fmla="*/ 269566 w 442497"/>
                  <a:gd name="connsiteY7" fmla="*/ 417488 h 436180"/>
                  <a:gd name="connsiteX8" fmla="*/ 280744 w 442497"/>
                  <a:gd name="connsiteY8" fmla="*/ 417488 h 436180"/>
                  <a:gd name="connsiteX9" fmla="*/ 306826 w 442497"/>
                  <a:gd name="connsiteY9" fmla="*/ 382701 h 436180"/>
                  <a:gd name="connsiteX10" fmla="*/ 311794 w 442497"/>
                  <a:gd name="connsiteY10" fmla="*/ 369035 h 436180"/>
                  <a:gd name="connsiteX11" fmla="*/ 321729 w 442497"/>
                  <a:gd name="connsiteY11" fmla="*/ 378974 h 436180"/>
                  <a:gd name="connsiteX12" fmla="*/ 336633 w 442497"/>
                  <a:gd name="connsiteY12" fmla="*/ 387670 h 436180"/>
                  <a:gd name="connsiteX13" fmla="*/ 354021 w 442497"/>
                  <a:gd name="connsiteY13" fmla="*/ 356611 h 436180"/>
                  <a:gd name="connsiteX14" fmla="*/ 356505 w 442497"/>
                  <a:gd name="connsiteY14" fmla="*/ 345429 h 436180"/>
                  <a:gd name="connsiteX15" fmla="*/ 365199 w 442497"/>
                  <a:gd name="connsiteY15" fmla="*/ 349157 h 436180"/>
                  <a:gd name="connsiteX16" fmla="*/ 380103 w 442497"/>
                  <a:gd name="connsiteY16" fmla="*/ 349157 h 436180"/>
                  <a:gd name="connsiteX17" fmla="*/ 395007 w 442497"/>
                  <a:gd name="connsiteY17" fmla="*/ 314370 h 436180"/>
                  <a:gd name="connsiteX18" fmla="*/ 396249 w 442497"/>
                  <a:gd name="connsiteY18" fmla="*/ 303188 h 436180"/>
                  <a:gd name="connsiteX19" fmla="*/ 406185 w 442497"/>
                  <a:gd name="connsiteY19" fmla="*/ 306916 h 436180"/>
                  <a:gd name="connsiteX20" fmla="*/ 409911 w 442497"/>
                  <a:gd name="connsiteY20" fmla="*/ 305673 h 436180"/>
                  <a:gd name="connsiteX21" fmla="*/ 424815 w 442497"/>
                  <a:gd name="connsiteY21" fmla="*/ 206283 h 436180"/>
                  <a:gd name="connsiteX22" fmla="*/ 378861 w 442497"/>
                  <a:gd name="connsiteY22" fmla="*/ 116831 h 436180"/>
                  <a:gd name="connsiteX23" fmla="*/ 303100 w 442497"/>
                  <a:gd name="connsiteY23" fmla="*/ 57197 h 436180"/>
                  <a:gd name="connsiteX24" fmla="*/ 183868 w 442497"/>
                  <a:gd name="connsiteY24" fmla="*/ 16198 h 436180"/>
                  <a:gd name="connsiteX25" fmla="*/ 0 w 442497"/>
                  <a:gd name="connsiteY25" fmla="*/ 0 h 436180"/>
                  <a:gd name="connsiteX26" fmla="*/ 183859 w 442497"/>
                  <a:gd name="connsiteY26" fmla="*/ 0 h 436180"/>
                  <a:gd name="connsiteX27" fmla="*/ 314300 w 442497"/>
                  <a:gd name="connsiteY27" fmla="*/ 43494 h 436180"/>
                  <a:gd name="connsiteX28" fmla="*/ 391322 w 442497"/>
                  <a:gd name="connsiteY28" fmla="*/ 103142 h 436180"/>
                  <a:gd name="connsiteX29" fmla="*/ 442256 w 442497"/>
                  <a:gd name="connsiteY29" fmla="*/ 206285 h 436180"/>
                  <a:gd name="connsiteX30" fmla="*/ 421137 w 442497"/>
                  <a:gd name="connsiteY30" fmla="*/ 320611 h 436180"/>
                  <a:gd name="connsiteX31" fmla="*/ 411199 w 442497"/>
                  <a:gd name="connsiteY31" fmla="*/ 323096 h 436180"/>
                  <a:gd name="connsiteX32" fmla="*/ 390080 w 442497"/>
                  <a:gd name="connsiteY32" fmla="*/ 364105 h 436180"/>
                  <a:gd name="connsiteX33" fmla="*/ 368961 w 442497"/>
                  <a:gd name="connsiteY33" fmla="*/ 369075 h 436180"/>
                  <a:gd name="connsiteX34" fmla="*/ 341630 w 442497"/>
                  <a:gd name="connsiteY34" fmla="*/ 405113 h 436180"/>
                  <a:gd name="connsiteX35" fmla="*/ 318027 w 442497"/>
                  <a:gd name="connsiteY35" fmla="*/ 400142 h 436180"/>
                  <a:gd name="connsiteX36" fmla="*/ 286969 w 442497"/>
                  <a:gd name="connsiteY36" fmla="*/ 433695 h 436180"/>
                  <a:gd name="connsiteX37" fmla="*/ 275789 w 442497"/>
                  <a:gd name="connsiteY37" fmla="*/ 436180 h 436180"/>
                  <a:gd name="connsiteX38" fmla="*/ 262124 w 442497"/>
                  <a:gd name="connsiteY38" fmla="*/ 433695 h 436180"/>
                  <a:gd name="connsiteX39" fmla="*/ 218643 w 442497"/>
                  <a:gd name="connsiteY39" fmla="*/ 300728 h 436180"/>
                  <a:gd name="connsiteX40" fmla="*/ 111806 w 442497"/>
                  <a:gd name="connsiteY40" fmla="*/ 216226 h 436180"/>
                  <a:gd name="connsiteX41" fmla="*/ 0 w 442497"/>
                  <a:gd name="connsiteY41" fmla="*/ 216226 h 43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42497" h="436180">
                    <a:moveTo>
                      <a:pt x="17441" y="16198"/>
                    </a:moveTo>
                    <a:lnTo>
                      <a:pt x="17441" y="198828"/>
                    </a:lnTo>
                    <a:lnTo>
                      <a:pt x="124252" y="198828"/>
                    </a:lnTo>
                    <a:lnTo>
                      <a:pt x="126736" y="205040"/>
                    </a:lnTo>
                    <a:cubicBezTo>
                      <a:pt x="149092" y="269644"/>
                      <a:pt x="227338" y="284553"/>
                      <a:pt x="228580" y="284553"/>
                    </a:cubicBezTo>
                    <a:lnTo>
                      <a:pt x="234790" y="285795"/>
                    </a:lnTo>
                    <a:lnTo>
                      <a:pt x="234790" y="292007"/>
                    </a:lnTo>
                    <a:cubicBezTo>
                      <a:pt x="241000" y="346672"/>
                      <a:pt x="255904" y="410033"/>
                      <a:pt x="269566" y="417488"/>
                    </a:cubicBezTo>
                    <a:cubicBezTo>
                      <a:pt x="273292" y="418730"/>
                      <a:pt x="277018" y="419972"/>
                      <a:pt x="280744" y="417488"/>
                    </a:cubicBezTo>
                    <a:cubicBezTo>
                      <a:pt x="293164" y="413760"/>
                      <a:pt x="304342" y="390155"/>
                      <a:pt x="306826" y="382701"/>
                    </a:cubicBezTo>
                    <a:lnTo>
                      <a:pt x="311794" y="369035"/>
                    </a:lnTo>
                    <a:lnTo>
                      <a:pt x="321729" y="378974"/>
                    </a:lnTo>
                    <a:cubicBezTo>
                      <a:pt x="324213" y="382701"/>
                      <a:pt x="331665" y="390155"/>
                      <a:pt x="336633" y="387670"/>
                    </a:cubicBezTo>
                    <a:cubicBezTo>
                      <a:pt x="345327" y="386428"/>
                      <a:pt x="351537" y="367792"/>
                      <a:pt x="354021" y="356611"/>
                    </a:cubicBezTo>
                    <a:lnTo>
                      <a:pt x="356505" y="345429"/>
                    </a:lnTo>
                    <a:lnTo>
                      <a:pt x="365199" y="349157"/>
                    </a:lnTo>
                    <a:cubicBezTo>
                      <a:pt x="371409" y="351641"/>
                      <a:pt x="376377" y="351641"/>
                      <a:pt x="380103" y="349157"/>
                    </a:cubicBezTo>
                    <a:cubicBezTo>
                      <a:pt x="391281" y="341702"/>
                      <a:pt x="393765" y="320582"/>
                      <a:pt x="395007" y="314370"/>
                    </a:cubicBezTo>
                    <a:lnTo>
                      <a:pt x="396249" y="303188"/>
                    </a:lnTo>
                    <a:lnTo>
                      <a:pt x="406185" y="306916"/>
                    </a:lnTo>
                    <a:cubicBezTo>
                      <a:pt x="408669" y="306916"/>
                      <a:pt x="409911" y="306916"/>
                      <a:pt x="409911" y="305673"/>
                    </a:cubicBezTo>
                    <a:cubicBezTo>
                      <a:pt x="413637" y="303188"/>
                      <a:pt x="426057" y="287037"/>
                      <a:pt x="424815" y="206283"/>
                    </a:cubicBezTo>
                    <a:cubicBezTo>
                      <a:pt x="423573" y="171496"/>
                      <a:pt x="407427" y="137952"/>
                      <a:pt x="378861" y="116831"/>
                    </a:cubicBezTo>
                    <a:lnTo>
                      <a:pt x="303100" y="57197"/>
                    </a:lnTo>
                    <a:cubicBezTo>
                      <a:pt x="269566" y="31107"/>
                      <a:pt x="227338" y="16198"/>
                      <a:pt x="183868" y="16198"/>
                    </a:cubicBezTo>
                    <a:close/>
                    <a:moveTo>
                      <a:pt x="0" y="0"/>
                    </a:moveTo>
                    <a:lnTo>
                      <a:pt x="183859" y="0"/>
                    </a:lnTo>
                    <a:cubicBezTo>
                      <a:pt x="231066" y="0"/>
                      <a:pt x="277031" y="14912"/>
                      <a:pt x="314300" y="43494"/>
                    </a:cubicBezTo>
                    <a:lnTo>
                      <a:pt x="391322" y="103142"/>
                    </a:lnTo>
                    <a:cubicBezTo>
                      <a:pt x="422379" y="127996"/>
                      <a:pt x="441014" y="165276"/>
                      <a:pt x="442256" y="206285"/>
                    </a:cubicBezTo>
                    <a:cubicBezTo>
                      <a:pt x="444741" y="301971"/>
                      <a:pt x="427349" y="315640"/>
                      <a:pt x="421137" y="320611"/>
                    </a:cubicBezTo>
                    <a:cubicBezTo>
                      <a:pt x="417410" y="321854"/>
                      <a:pt x="414926" y="323096"/>
                      <a:pt x="411199" y="323096"/>
                    </a:cubicBezTo>
                    <a:cubicBezTo>
                      <a:pt x="408714" y="335523"/>
                      <a:pt x="403745" y="354163"/>
                      <a:pt x="390080" y="364105"/>
                    </a:cubicBezTo>
                    <a:cubicBezTo>
                      <a:pt x="385111" y="366590"/>
                      <a:pt x="378899" y="369075"/>
                      <a:pt x="368961" y="369075"/>
                    </a:cubicBezTo>
                    <a:cubicBezTo>
                      <a:pt x="365234" y="380260"/>
                      <a:pt x="356538" y="400142"/>
                      <a:pt x="341630" y="405113"/>
                    </a:cubicBezTo>
                    <a:cubicBezTo>
                      <a:pt x="334177" y="407598"/>
                      <a:pt x="326723" y="406356"/>
                      <a:pt x="318027" y="400142"/>
                    </a:cubicBezTo>
                    <a:cubicBezTo>
                      <a:pt x="311815" y="411326"/>
                      <a:pt x="300635" y="428724"/>
                      <a:pt x="286969" y="433695"/>
                    </a:cubicBezTo>
                    <a:cubicBezTo>
                      <a:pt x="283243" y="436180"/>
                      <a:pt x="279516" y="436180"/>
                      <a:pt x="275789" y="436180"/>
                    </a:cubicBezTo>
                    <a:cubicBezTo>
                      <a:pt x="270820" y="436180"/>
                      <a:pt x="267093" y="436180"/>
                      <a:pt x="262124" y="433695"/>
                    </a:cubicBezTo>
                    <a:cubicBezTo>
                      <a:pt x="257154" y="429967"/>
                      <a:pt x="232309" y="412569"/>
                      <a:pt x="218643" y="300728"/>
                    </a:cubicBezTo>
                    <a:cubicBezTo>
                      <a:pt x="198767" y="294515"/>
                      <a:pt x="136652" y="274632"/>
                      <a:pt x="111806" y="216226"/>
                    </a:cubicBezTo>
                    <a:lnTo>
                      <a:pt x="0" y="21622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7DB2A798-EA1E-8843-A11A-DBBB6CA6890D}"/>
                  </a:ext>
                </a:extLst>
              </p:cNvPr>
              <p:cNvSpPr/>
              <p:nvPr/>
            </p:nvSpPr>
            <p:spPr>
              <a:xfrm>
                <a:off x="8442734" y="12652966"/>
                <a:ext cx="530707" cy="3103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7" h="250">
                    <a:moveTo>
                      <a:pt x="420" y="224"/>
                    </a:moveTo>
                    <a:cubicBezTo>
                      <a:pt x="410" y="181"/>
                      <a:pt x="378" y="148"/>
                      <a:pt x="336" y="135"/>
                    </a:cubicBezTo>
                    <a:lnTo>
                      <a:pt x="322" y="131"/>
                    </a:lnTo>
                    <a:lnTo>
                      <a:pt x="232" y="197"/>
                    </a:lnTo>
                    <a:lnTo>
                      <a:pt x="0" y="0"/>
                    </a:lnTo>
                    <a:lnTo>
                      <a:pt x="0" y="68"/>
                    </a:lnTo>
                    <a:lnTo>
                      <a:pt x="214" y="250"/>
                    </a:lnTo>
                    <a:lnTo>
                      <a:pt x="427" y="25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511" name="Freeform 510">
            <a:extLst>
              <a:ext uri="{FF2B5EF4-FFF2-40B4-BE49-F238E27FC236}">
                <a16:creationId xmlns:a16="http://schemas.microsoft.com/office/drawing/2014/main" id="{ED861DF8-26CC-504E-8EB3-2CF8BBDEA1F0}"/>
              </a:ext>
            </a:extLst>
          </p:cNvPr>
          <p:cNvSpPr/>
          <p:nvPr/>
        </p:nvSpPr>
        <p:spPr>
          <a:xfrm>
            <a:off x="2349567" y="3403449"/>
            <a:ext cx="7477242" cy="17995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03" h="1445">
                <a:moveTo>
                  <a:pt x="0" y="1445"/>
                </a:moveTo>
                <a:lnTo>
                  <a:pt x="496" y="1445"/>
                </a:lnTo>
                <a:cubicBezTo>
                  <a:pt x="895" y="1445"/>
                  <a:pt x="1218" y="1121"/>
                  <a:pt x="1218" y="723"/>
                </a:cubicBezTo>
                <a:cubicBezTo>
                  <a:pt x="1218" y="324"/>
                  <a:pt x="1541" y="0"/>
                  <a:pt x="1941" y="0"/>
                </a:cubicBezTo>
                <a:lnTo>
                  <a:pt x="6003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6" name="Freeform 555">
            <a:extLst>
              <a:ext uri="{FF2B5EF4-FFF2-40B4-BE49-F238E27FC236}">
                <a16:creationId xmlns:a16="http://schemas.microsoft.com/office/drawing/2014/main" id="{C193A0FE-6BDE-D948-807D-20E705CB3407}"/>
              </a:ext>
            </a:extLst>
          </p:cNvPr>
          <p:cNvSpPr/>
          <p:nvPr/>
        </p:nvSpPr>
        <p:spPr>
          <a:xfrm>
            <a:off x="2469163" y="3804737"/>
            <a:ext cx="1131175" cy="996984"/>
          </a:xfrm>
          <a:custGeom>
            <a:avLst/>
            <a:gdLst>
              <a:gd name="connsiteX0" fmla="*/ 346168 w 1131175"/>
              <a:gd name="connsiteY0" fmla="*/ 747738 h 996984"/>
              <a:gd name="connsiteX1" fmla="*/ 317677 w 1131175"/>
              <a:gd name="connsiteY1" fmla="*/ 796065 h 996984"/>
              <a:gd name="connsiteX2" fmla="*/ 317677 w 1131175"/>
              <a:gd name="connsiteY2" fmla="*/ 797304 h 996984"/>
              <a:gd name="connsiteX3" fmla="*/ 333780 w 1131175"/>
              <a:gd name="connsiteY3" fmla="*/ 965828 h 996984"/>
              <a:gd name="connsiteX4" fmla="*/ 523304 w 1131175"/>
              <a:gd name="connsiteY4" fmla="*/ 965828 h 996984"/>
              <a:gd name="connsiteX5" fmla="*/ 535691 w 1131175"/>
              <a:gd name="connsiteY5" fmla="*/ 954676 h 996984"/>
              <a:gd name="connsiteX6" fmla="*/ 535691 w 1131175"/>
              <a:gd name="connsiteY6" fmla="*/ 876610 h 996984"/>
              <a:gd name="connsiteX7" fmla="*/ 406865 w 1131175"/>
              <a:gd name="connsiteY7" fmla="*/ 747738 h 996984"/>
              <a:gd name="connsiteX8" fmla="*/ 158732 w 1131175"/>
              <a:gd name="connsiteY8" fmla="*/ 747738 h 996984"/>
              <a:gd name="connsiteX9" fmla="*/ 31144 w 1131175"/>
              <a:gd name="connsiteY9" fmla="*/ 876610 h 996984"/>
              <a:gd name="connsiteX10" fmla="*/ 31144 w 1131175"/>
              <a:gd name="connsiteY10" fmla="*/ 954676 h 996984"/>
              <a:gd name="connsiteX11" fmla="*/ 42293 w 1131175"/>
              <a:gd name="connsiteY11" fmla="*/ 965828 h 996984"/>
              <a:gd name="connsiteX12" fmla="*/ 233055 w 1131175"/>
              <a:gd name="connsiteY12" fmla="*/ 965828 h 996984"/>
              <a:gd name="connsiteX13" fmla="*/ 249158 w 1131175"/>
              <a:gd name="connsiteY13" fmla="*/ 797304 h 996984"/>
              <a:gd name="connsiteX14" fmla="*/ 247919 w 1131175"/>
              <a:gd name="connsiteY14" fmla="*/ 796065 h 996984"/>
              <a:gd name="connsiteX15" fmla="*/ 220668 w 1131175"/>
              <a:gd name="connsiteY15" fmla="*/ 747738 h 996984"/>
              <a:gd name="connsiteX16" fmla="*/ 159112 w 1131175"/>
              <a:gd name="connsiteY16" fmla="*/ 716582 h 996984"/>
              <a:gd name="connsiteX17" fmla="*/ 202619 w 1131175"/>
              <a:gd name="connsiteY17" fmla="*/ 716582 h 996984"/>
              <a:gd name="connsiteX18" fmla="*/ 364216 w 1131175"/>
              <a:gd name="connsiteY18" fmla="*/ 716582 h 996984"/>
              <a:gd name="connsiteX19" fmla="*/ 406481 w 1131175"/>
              <a:gd name="connsiteY19" fmla="*/ 716582 h 996984"/>
              <a:gd name="connsiteX20" fmla="*/ 566835 w 1131175"/>
              <a:gd name="connsiteY20" fmla="*/ 876635 h 996984"/>
              <a:gd name="connsiteX21" fmla="*/ 566835 w 1131175"/>
              <a:gd name="connsiteY21" fmla="*/ 954800 h 996984"/>
              <a:gd name="connsiteX22" fmla="*/ 523328 w 1131175"/>
              <a:gd name="connsiteY22" fmla="*/ 996984 h 996984"/>
              <a:gd name="connsiteX23" fmla="*/ 42264 w 1131175"/>
              <a:gd name="connsiteY23" fmla="*/ 996984 h 996984"/>
              <a:gd name="connsiteX24" fmla="*/ 0 w 1131175"/>
              <a:gd name="connsiteY24" fmla="*/ 954800 h 996984"/>
              <a:gd name="connsiteX25" fmla="*/ 0 w 1131175"/>
              <a:gd name="connsiteY25" fmla="*/ 876635 h 996984"/>
              <a:gd name="connsiteX26" fmla="*/ 159112 w 1131175"/>
              <a:gd name="connsiteY26" fmla="*/ 716582 h 996984"/>
              <a:gd name="connsiteX27" fmla="*/ 283414 w 1131175"/>
              <a:gd name="connsiteY27" fmla="*/ 461105 h 996984"/>
              <a:gd name="connsiteX28" fmla="*/ 191852 w 1131175"/>
              <a:gd name="connsiteY28" fmla="*/ 552699 h 996984"/>
              <a:gd name="connsiteX29" fmla="*/ 283414 w 1131175"/>
              <a:gd name="connsiteY29" fmla="*/ 643054 h 996984"/>
              <a:gd name="connsiteX30" fmla="*/ 373738 w 1131175"/>
              <a:gd name="connsiteY30" fmla="*/ 552699 h 996984"/>
              <a:gd name="connsiteX31" fmla="*/ 283414 w 1131175"/>
              <a:gd name="connsiteY31" fmla="*/ 461105 h 996984"/>
              <a:gd name="connsiteX32" fmla="*/ 785972 w 1131175"/>
              <a:gd name="connsiteY32" fmla="*/ 429949 h 996984"/>
              <a:gd name="connsiteX33" fmla="*/ 918262 w 1131175"/>
              <a:gd name="connsiteY33" fmla="*/ 429949 h 996984"/>
              <a:gd name="connsiteX34" fmla="*/ 933098 w 1131175"/>
              <a:gd name="connsiteY34" fmla="*/ 445502 h 996984"/>
              <a:gd name="connsiteX35" fmla="*/ 918262 w 1131175"/>
              <a:gd name="connsiteY35" fmla="*/ 459859 h 996984"/>
              <a:gd name="connsiteX36" fmla="*/ 785972 w 1131175"/>
              <a:gd name="connsiteY36" fmla="*/ 459859 h 996984"/>
              <a:gd name="connsiteX37" fmla="*/ 769899 w 1131175"/>
              <a:gd name="connsiteY37" fmla="*/ 445502 h 996984"/>
              <a:gd name="connsiteX38" fmla="*/ 785972 w 1131175"/>
              <a:gd name="connsiteY38" fmla="*/ 429949 h 996984"/>
              <a:gd name="connsiteX39" fmla="*/ 718741 w 1131175"/>
              <a:gd name="connsiteY39" fmla="*/ 363899 h 996984"/>
              <a:gd name="connsiteX40" fmla="*/ 918229 w 1131175"/>
              <a:gd name="connsiteY40" fmla="*/ 363899 h 996984"/>
              <a:gd name="connsiteX41" fmla="*/ 933098 w 1131175"/>
              <a:gd name="connsiteY41" fmla="*/ 379452 h 996984"/>
              <a:gd name="connsiteX42" fmla="*/ 918229 w 1131175"/>
              <a:gd name="connsiteY42" fmla="*/ 393809 h 996984"/>
              <a:gd name="connsiteX43" fmla="*/ 718741 w 1131175"/>
              <a:gd name="connsiteY43" fmla="*/ 393809 h 996984"/>
              <a:gd name="connsiteX44" fmla="*/ 703872 w 1131175"/>
              <a:gd name="connsiteY44" fmla="*/ 379452 h 996984"/>
              <a:gd name="connsiteX45" fmla="*/ 718741 w 1131175"/>
              <a:gd name="connsiteY45" fmla="*/ 363899 h 996984"/>
              <a:gd name="connsiteX46" fmla="*/ 718741 w 1131175"/>
              <a:gd name="connsiteY46" fmla="*/ 296603 h 996984"/>
              <a:gd name="connsiteX47" fmla="*/ 918229 w 1131175"/>
              <a:gd name="connsiteY47" fmla="*/ 296603 h 996984"/>
              <a:gd name="connsiteX48" fmla="*/ 933098 w 1131175"/>
              <a:gd name="connsiteY48" fmla="*/ 312181 h 996984"/>
              <a:gd name="connsiteX49" fmla="*/ 918229 w 1131175"/>
              <a:gd name="connsiteY49" fmla="*/ 327759 h 996984"/>
              <a:gd name="connsiteX50" fmla="*/ 718741 w 1131175"/>
              <a:gd name="connsiteY50" fmla="*/ 327759 h 996984"/>
              <a:gd name="connsiteX51" fmla="*/ 703872 w 1131175"/>
              <a:gd name="connsiteY51" fmla="*/ 312181 h 996984"/>
              <a:gd name="connsiteX52" fmla="*/ 718741 w 1131175"/>
              <a:gd name="connsiteY52" fmla="*/ 296603 h 996984"/>
              <a:gd name="connsiteX53" fmla="*/ 581937 w 1131175"/>
              <a:gd name="connsiteY53" fmla="*/ 272924 h 996984"/>
              <a:gd name="connsiteX54" fmla="*/ 516426 w 1131175"/>
              <a:gd name="connsiteY54" fmla="*/ 338462 h 996984"/>
              <a:gd name="connsiteX55" fmla="*/ 512718 w 1131175"/>
              <a:gd name="connsiteY55" fmla="*/ 343408 h 996984"/>
              <a:gd name="connsiteX56" fmla="*/ 443498 w 1131175"/>
              <a:gd name="connsiteY56" fmla="*/ 412656 h 996984"/>
              <a:gd name="connsiteX57" fmla="*/ 501593 w 1131175"/>
              <a:gd name="connsiteY57" fmla="*/ 432441 h 996984"/>
              <a:gd name="connsiteX58" fmla="*/ 601714 w 1131175"/>
              <a:gd name="connsiteY58" fmla="*/ 331043 h 996984"/>
              <a:gd name="connsiteX59" fmla="*/ 581937 w 1131175"/>
              <a:gd name="connsiteY59" fmla="*/ 272924 h 996984"/>
              <a:gd name="connsiteX60" fmla="*/ 517003 w 1131175"/>
              <a:gd name="connsiteY60" fmla="*/ 231799 h 996984"/>
              <a:gd name="connsiteX61" fmla="*/ 517003 w 1131175"/>
              <a:gd name="connsiteY61" fmla="*/ 294110 h 996984"/>
              <a:gd name="connsiteX62" fmla="*/ 560606 w 1131175"/>
              <a:gd name="connsiteY62" fmla="*/ 250126 h 996984"/>
              <a:gd name="connsiteX63" fmla="*/ 517003 w 1131175"/>
              <a:gd name="connsiteY63" fmla="*/ 231799 h 996984"/>
              <a:gd name="connsiteX64" fmla="*/ 484613 w 1131175"/>
              <a:gd name="connsiteY64" fmla="*/ 231799 h 996984"/>
              <a:gd name="connsiteX65" fmla="*/ 401145 w 1131175"/>
              <a:gd name="connsiteY65" fmla="*/ 330719 h 996984"/>
              <a:gd name="connsiteX66" fmla="*/ 420785 w 1131175"/>
              <a:gd name="connsiteY66" fmla="*/ 390070 h 996984"/>
              <a:gd name="connsiteX67" fmla="*/ 484613 w 1131175"/>
              <a:gd name="connsiteY67" fmla="*/ 325773 h 996984"/>
              <a:gd name="connsiteX68" fmla="*/ 685115 w 1131175"/>
              <a:gd name="connsiteY68" fmla="*/ 230553 h 996984"/>
              <a:gd name="connsiteX69" fmla="*/ 918219 w 1131175"/>
              <a:gd name="connsiteY69" fmla="*/ 230553 h 996984"/>
              <a:gd name="connsiteX70" fmla="*/ 933098 w 1131175"/>
              <a:gd name="connsiteY70" fmla="*/ 244910 h 996984"/>
              <a:gd name="connsiteX71" fmla="*/ 918219 w 1131175"/>
              <a:gd name="connsiteY71" fmla="*/ 260463 h 996984"/>
              <a:gd name="connsiteX72" fmla="*/ 685115 w 1131175"/>
              <a:gd name="connsiteY72" fmla="*/ 260463 h 996984"/>
              <a:gd name="connsiteX73" fmla="*/ 670236 w 1131175"/>
              <a:gd name="connsiteY73" fmla="*/ 244910 h 996984"/>
              <a:gd name="connsiteX74" fmla="*/ 685115 w 1131175"/>
              <a:gd name="connsiteY74" fmla="*/ 230553 h 996984"/>
              <a:gd name="connsiteX75" fmla="*/ 501431 w 1131175"/>
              <a:gd name="connsiteY75" fmla="*/ 199397 h 996984"/>
              <a:gd name="connsiteX76" fmla="*/ 594425 w 1131175"/>
              <a:gd name="connsiteY76" fmla="*/ 237849 h 996984"/>
              <a:gd name="connsiteX77" fmla="*/ 594425 w 1131175"/>
              <a:gd name="connsiteY77" fmla="*/ 239089 h 996984"/>
              <a:gd name="connsiteX78" fmla="*/ 632862 w 1131175"/>
              <a:gd name="connsiteY78" fmla="*/ 330877 h 996984"/>
              <a:gd name="connsiteX79" fmla="*/ 501431 w 1131175"/>
              <a:gd name="connsiteY79" fmla="*/ 463598 h 996984"/>
              <a:gd name="connsiteX80" fmla="*/ 370000 w 1131175"/>
              <a:gd name="connsiteY80" fmla="*/ 330877 h 996984"/>
              <a:gd name="connsiteX81" fmla="*/ 501431 w 1131175"/>
              <a:gd name="connsiteY81" fmla="*/ 199397 h 996984"/>
              <a:gd name="connsiteX82" fmla="*/ 300235 w 1131175"/>
              <a:gd name="connsiteY82" fmla="*/ 130854 h 996984"/>
              <a:gd name="connsiteX83" fmla="*/ 300235 w 1131175"/>
              <a:gd name="connsiteY83" fmla="*/ 430397 h 996984"/>
              <a:gd name="connsiteX84" fmla="*/ 407192 w 1131175"/>
              <a:gd name="connsiteY84" fmla="*/ 552202 h 996984"/>
              <a:gd name="connsiteX85" fmla="*/ 397242 w 1131175"/>
              <a:gd name="connsiteY85" fmla="*/ 598190 h 996984"/>
              <a:gd name="connsiteX86" fmla="*/ 994211 w 1131175"/>
              <a:gd name="connsiteY86" fmla="*/ 598190 h 996984"/>
              <a:gd name="connsiteX87" fmla="*/ 1035252 w 1131175"/>
              <a:gd name="connsiteY87" fmla="*/ 558417 h 996984"/>
              <a:gd name="connsiteX88" fmla="*/ 1035252 w 1131175"/>
              <a:gd name="connsiteY88" fmla="*/ 130854 h 996984"/>
              <a:gd name="connsiteX89" fmla="*/ 267797 w 1131175"/>
              <a:gd name="connsiteY89" fmla="*/ 31156 h 996984"/>
              <a:gd name="connsiteX90" fmla="*/ 234209 w 1131175"/>
              <a:gd name="connsiteY90" fmla="*/ 65416 h 996984"/>
              <a:gd name="connsiteX91" fmla="*/ 267797 w 1131175"/>
              <a:gd name="connsiteY91" fmla="*/ 98452 h 996984"/>
              <a:gd name="connsiteX92" fmla="*/ 1065204 w 1131175"/>
              <a:gd name="connsiteY92" fmla="*/ 98452 h 996984"/>
              <a:gd name="connsiteX93" fmla="*/ 1101280 w 1131175"/>
              <a:gd name="connsiteY93" fmla="*/ 65416 h 996984"/>
              <a:gd name="connsiteX94" fmla="*/ 1065204 w 1131175"/>
              <a:gd name="connsiteY94" fmla="*/ 31156 h 996984"/>
              <a:gd name="connsiteX95" fmla="*/ 267704 w 1131175"/>
              <a:gd name="connsiteY95" fmla="*/ 0 h 996984"/>
              <a:gd name="connsiteX96" fmla="*/ 1065233 w 1131175"/>
              <a:gd name="connsiteY96" fmla="*/ 0 h 996984"/>
              <a:gd name="connsiteX97" fmla="*/ 1131175 w 1131175"/>
              <a:gd name="connsiteY97" fmla="*/ 65943 h 996984"/>
              <a:gd name="connsiteX98" fmla="*/ 1066477 w 1131175"/>
              <a:gd name="connsiteY98" fmla="*/ 130641 h 996984"/>
              <a:gd name="connsiteX99" fmla="*/ 1066477 w 1131175"/>
              <a:gd name="connsiteY99" fmla="*/ 558644 h 996984"/>
              <a:gd name="connsiteX100" fmla="*/ 994314 w 1131175"/>
              <a:gd name="connsiteY100" fmla="*/ 629563 h 996984"/>
              <a:gd name="connsiteX101" fmla="*/ 683265 w 1131175"/>
              <a:gd name="connsiteY101" fmla="*/ 629563 h 996984"/>
              <a:gd name="connsiteX102" fmla="*/ 683265 w 1131175"/>
              <a:gd name="connsiteY102" fmla="*/ 702971 h 996984"/>
              <a:gd name="connsiteX103" fmla="*/ 699440 w 1131175"/>
              <a:gd name="connsiteY103" fmla="*/ 731587 h 996984"/>
              <a:gd name="connsiteX104" fmla="*/ 667090 w 1131175"/>
              <a:gd name="connsiteY104" fmla="*/ 762692 h 996984"/>
              <a:gd name="connsiteX105" fmla="*/ 635986 w 1131175"/>
              <a:gd name="connsiteY105" fmla="*/ 731587 h 996984"/>
              <a:gd name="connsiteX106" fmla="*/ 652160 w 1131175"/>
              <a:gd name="connsiteY106" fmla="*/ 702971 h 996984"/>
              <a:gd name="connsiteX107" fmla="*/ 652160 w 1131175"/>
              <a:gd name="connsiteY107" fmla="*/ 629563 h 996984"/>
              <a:gd name="connsiteX108" fmla="*/ 378437 w 1131175"/>
              <a:gd name="connsiteY108" fmla="*/ 629563 h 996984"/>
              <a:gd name="connsiteX109" fmla="*/ 283878 w 1131175"/>
              <a:gd name="connsiteY109" fmla="*/ 674354 h 996984"/>
              <a:gd name="connsiteX110" fmla="*/ 160703 w 1131175"/>
              <a:gd name="connsiteY110" fmla="*/ 552423 h 996984"/>
              <a:gd name="connsiteX111" fmla="*/ 267704 w 1131175"/>
              <a:gd name="connsiteY111" fmla="*/ 430492 h 996984"/>
              <a:gd name="connsiteX112" fmla="*/ 267704 w 1131175"/>
              <a:gd name="connsiteY112" fmla="*/ 130641 h 996984"/>
              <a:gd name="connsiteX113" fmla="*/ 203006 w 1131175"/>
              <a:gd name="connsiteY113" fmla="*/ 65943 h 996984"/>
              <a:gd name="connsiteX114" fmla="*/ 267704 w 1131175"/>
              <a:gd name="connsiteY114" fmla="*/ 0 h 996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131175" h="996984">
                <a:moveTo>
                  <a:pt x="346168" y="747738"/>
                </a:moveTo>
                <a:lnTo>
                  <a:pt x="317677" y="796065"/>
                </a:lnTo>
                <a:lnTo>
                  <a:pt x="317677" y="797304"/>
                </a:lnTo>
                <a:lnTo>
                  <a:pt x="333780" y="965828"/>
                </a:lnTo>
                <a:lnTo>
                  <a:pt x="523304" y="965828"/>
                </a:lnTo>
                <a:cubicBezTo>
                  <a:pt x="529498" y="965828"/>
                  <a:pt x="535691" y="960872"/>
                  <a:pt x="535691" y="954676"/>
                </a:cubicBezTo>
                <a:lnTo>
                  <a:pt x="535691" y="876610"/>
                </a:lnTo>
                <a:cubicBezTo>
                  <a:pt x="535691" y="804739"/>
                  <a:pt x="477471" y="747738"/>
                  <a:pt x="406865" y="747738"/>
                </a:cubicBezTo>
                <a:close/>
                <a:moveTo>
                  <a:pt x="158732" y="747738"/>
                </a:moveTo>
                <a:cubicBezTo>
                  <a:pt x="89364" y="747738"/>
                  <a:pt x="31144" y="804739"/>
                  <a:pt x="31144" y="876610"/>
                </a:cubicBezTo>
                <a:lnTo>
                  <a:pt x="31144" y="954676"/>
                </a:lnTo>
                <a:cubicBezTo>
                  <a:pt x="31144" y="960872"/>
                  <a:pt x="37338" y="965828"/>
                  <a:pt x="42293" y="965828"/>
                </a:cubicBezTo>
                <a:lnTo>
                  <a:pt x="233055" y="965828"/>
                </a:lnTo>
                <a:lnTo>
                  <a:pt x="249158" y="797304"/>
                </a:lnTo>
                <a:cubicBezTo>
                  <a:pt x="249158" y="797304"/>
                  <a:pt x="249158" y="797304"/>
                  <a:pt x="247919" y="796065"/>
                </a:cubicBezTo>
                <a:lnTo>
                  <a:pt x="220668" y="747738"/>
                </a:lnTo>
                <a:close/>
                <a:moveTo>
                  <a:pt x="159112" y="716582"/>
                </a:moveTo>
                <a:lnTo>
                  <a:pt x="202619" y="716582"/>
                </a:lnTo>
                <a:lnTo>
                  <a:pt x="364216" y="716582"/>
                </a:lnTo>
                <a:lnTo>
                  <a:pt x="406481" y="716582"/>
                </a:lnTo>
                <a:cubicBezTo>
                  <a:pt x="494738" y="716582"/>
                  <a:pt x="566835" y="788544"/>
                  <a:pt x="566835" y="876635"/>
                </a:cubicBezTo>
                <a:lnTo>
                  <a:pt x="566835" y="954800"/>
                </a:lnTo>
                <a:cubicBezTo>
                  <a:pt x="566835" y="978373"/>
                  <a:pt x="546946" y="996984"/>
                  <a:pt x="523328" y="996984"/>
                </a:cubicBezTo>
                <a:lnTo>
                  <a:pt x="42264" y="996984"/>
                </a:lnTo>
                <a:cubicBezTo>
                  <a:pt x="18646" y="996984"/>
                  <a:pt x="0" y="978373"/>
                  <a:pt x="0" y="954800"/>
                </a:cubicBezTo>
                <a:lnTo>
                  <a:pt x="0" y="876635"/>
                </a:lnTo>
                <a:cubicBezTo>
                  <a:pt x="0" y="788544"/>
                  <a:pt x="72098" y="716582"/>
                  <a:pt x="159112" y="716582"/>
                </a:cubicBezTo>
                <a:close/>
                <a:moveTo>
                  <a:pt x="283414" y="461105"/>
                </a:moveTo>
                <a:cubicBezTo>
                  <a:pt x="232684" y="461105"/>
                  <a:pt x="191852" y="501951"/>
                  <a:pt x="191852" y="552699"/>
                </a:cubicBezTo>
                <a:cubicBezTo>
                  <a:pt x="191852" y="602209"/>
                  <a:pt x="232684" y="643054"/>
                  <a:pt x="283414" y="643054"/>
                </a:cubicBezTo>
                <a:cubicBezTo>
                  <a:pt x="334144" y="643054"/>
                  <a:pt x="373738" y="602209"/>
                  <a:pt x="373738" y="552699"/>
                </a:cubicBezTo>
                <a:cubicBezTo>
                  <a:pt x="373738" y="501951"/>
                  <a:pt x="334144" y="461105"/>
                  <a:pt x="283414" y="461105"/>
                </a:cubicBezTo>
                <a:close/>
                <a:moveTo>
                  <a:pt x="785972" y="429949"/>
                </a:moveTo>
                <a:lnTo>
                  <a:pt x="918262" y="429949"/>
                </a:lnTo>
                <a:cubicBezTo>
                  <a:pt x="925680" y="429949"/>
                  <a:pt x="933098" y="437128"/>
                  <a:pt x="933098" y="445502"/>
                </a:cubicBezTo>
                <a:cubicBezTo>
                  <a:pt x="933098" y="453877"/>
                  <a:pt x="925680" y="459859"/>
                  <a:pt x="918262" y="459859"/>
                </a:cubicBezTo>
                <a:lnTo>
                  <a:pt x="785972" y="459859"/>
                </a:lnTo>
                <a:cubicBezTo>
                  <a:pt x="776081" y="459859"/>
                  <a:pt x="769899" y="453877"/>
                  <a:pt x="769899" y="445502"/>
                </a:cubicBezTo>
                <a:cubicBezTo>
                  <a:pt x="769899" y="437128"/>
                  <a:pt x="776081" y="429949"/>
                  <a:pt x="785972" y="429949"/>
                </a:cubicBezTo>
                <a:close/>
                <a:moveTo>
                  <a:pt x="718741" y="363899"/>
                </a:moveTo>
                <a:lnTo>
                  <a:pt x="918229" y="363899"/>
                </a:lnTo>
                <a:cubicBezTo>
                  <a:pt x="925664" y="363899"/>
                  <a:pt x="933098" y="369881"/>
                  <a:pt x="933098" y="379452"/>
                </a:cubicBezTo>
                <a:cubicBezTo>
                  <a:pt x="933098" y="386631"/>
                  <a:pt x="925664" y="393809"/>
                  <a:pt x="918229" y="393809"/>
                </a:cubicBezTo>
                <a:lnTo>
                  <a:pt x="718741" y="393809"/>
                </a:lnTo>
                <a:cubicBezTo>
                  <a:pt x="710067" y="393809"/>
                  <a:pt x="703872" y="386631"/>
                  <a:pt x="703872" y="379452"/>
                </a:cubicBezTo>
                <a:cubicBezTo>
                  <a:pt x="703872" y="369881"/>
                  <a:pt x="710067" y="363899"/>
                  <a:pt x="718741" y="363899"/>
                </a:cubicBezTo>
                <a:close/>
                <a:moveTo>
                  <a:pt x="718741" y="296603"/>
                </a:moveTo>
                <a:lnTo>
                  <a:pt x="918229" y="296603"/>
                </a:lnTo>
                <a:cubicBezTo>
                  <a:pt x="925664" y="296603"/>
                  <a:pt x="933098" y="303793"/>
                  <a:pt x="933098" y="312181"/>
                </a:cubicBezTo>
                <a:cubicBezTo>
                  <a:pt x="933098" y="320569"/>
                  <a:pt x="925664" y="327759"/>
                  <a:pt x="918229" y="327759"/>
                </a:cubicBezTo>
                <a:lnTo>
                  <a:pt x="718741" y="327759"/>
                </a:lnTo>
                <a:cubicBezTo>
                  <a:pt x="710067" y="327759"/>
                  <a:pt x="703872" y="320569"/>
                  <a:pt x="703872" y="312181"/>
                </a:cubicBezTo>
                <a:cubicBezTo>
                  <a:pt x="703872" y="303793"/>
                  <a:pt x="710067" y="296603"/>
                  <a:pt x="718741" y="296603"/>
                </a:cubicBezTo>
                <a:close/>
                <a:moveTo>
                  <a:pt x="581937" y="272924"/>
                </a:moveTo>
                <a:lnTo>
                  <a:pt x="516426" y="338462"/>
                </a:lnTo>
                <a:lnTo>
                  <a:pt x="512718" y="343408"/>
                </a:lnTo>
                <a:lnTo>
                  <a:pt x="443498" y="412656"/>
                </a:lnTo>
                <a:cubicBezTo>
                  <a:pt x="459567" y="425022"/>
                  <a:pt x="479344" y="432441"/>
                  <a:pt x="501593" y="432441"/>
                </a:cubicBezTo>
                <a:cubicBezTo>
                  <a:pt x="557216" y="432441"/>
                  <a:pt x="601714" y="386688"/>
                  <a:pt x="601714" y="331043"/>
                </a:cubicBezTo>
                <a:cubicBezTo>
                  <a:pt x="601714" y="310021"/>
                  <a:pt x="594298" y="288999"/>
                  <a:pt x="581937" y="272924"/>
                </a:cubicBezTo>
                <a:close/>
                <a:moveTo>
                  <a:pt x="517003" y="231799"/>
                </a:moveTo>
                <a:lnTo>
                  <a:pt x="517003" y="294110"/>
                </a:lnTo>
                <a:lnTo>
                  <a:pt x="560606" y="250126"/>
                </a:lnTo>
                <a:cubicBezTo>
                  <a:pt x="547283" y="241573"/>
                  <a:pt x="532749" y="235464"/>
                  <a:pt x="517003" y="231799"/>
                </a:cubicBezTo>
                <a:close/>
                <a:moveTo>
                  <a:pt x="484613" y="231799"/>
                </a:moveTo>
                <a:cubicBezTo>
                  <a:pt x="437969" y="239218"/>
                  <a:pt x="401145" y="281259"/>
                  <a:pt x="401145" y="330719"/>
                </a:cubicBezTo>
                <a:cubicBezTo>
                  <a:pt x="401145" y="352975"/>
                  <a:pt x="408510" y="373996"/>
                  <a:pt x="420785" y="390070"/>
                </a:cubicBezTo>
                <a:lnTo>
                  <a:pt x="484613" y="325773"/>
                </a:lnTo>
                <a:close/>
                <a:moveTo>
                  <a:pt x="685115" y="230553"/>
                </a:moveTo>
                <a:lnTo>
                  <a:pt x="918219" y="230553"/>
                </a:lnTo>
                <a:cubicBezTo>
                  <a:pt x="925659" y="230553"/>
                  <a:pt x="933098" y="236535"/>
                  <a:pt x="933098" y="244910"/>
                </a:cubicBezTo>
                <a:cubicBezTo>
                  <a:pt x="933098" y="253285"/>
                  <a:pt x="925659" y="260463"/>
                  <a:pt x="918219" y="260463"/>
                </a:cubicBezTo>
                <a:lnTo>
                  <a:pt x="685115" y="260463"/>
                </a:lnTo>
                <a:cubicBezTo>
                  <a:pt x="676436" y="260463"/>
                  <a:pt x="670236" y="253285"/>
                  <a:pt x="670236" y="244910"/>
                </a:cubicBezTo>
                <a:cubicBezTo>
                  <a:pt x="670236" y="236535"/>
                  <a:pt x="676436" y="230553"/>
                  <a:pt x="685115" y="230553"/>
                </a:cubicBezTo>
                <a:close/>
                <a:moveTo>
                  <a:pt x="501431" y="199397"/>
                </a:moveTo>
                <a:cubicBezTo>
                  <a:pt x="537389" y="199397"/>
                  <a:pt x="570866" y="214282"/>
                  <a:pt x="594425" y="237849"/>
                </a:cubicBezTo>
                <a:cubicBezTo>
                  <a:pt x="594425" y="237849"/>
                  <a:pt x="594425" y="237849"/>
                  <a:pt x="594425" y="239089"/>
                </a:cubicBezTo>
                <a:cubicBezTo>
                  <a:pt x="617983" y="262657"/>
                  <a:pt x="632862" y="294906"/>
                  <a:pt x="632862" y="330877"/>
                </a:cubicBezTo>
                <a:cubicBezTo>
                  <a:pt x="632862" y="404060"/>
                  <a:pt x="573346" y="463598"/>
                  <a:pt x="501431" y="463598"/>
                </a:cubicBezTo>
                <a:cubicBezTo>
                  <a:pt x="429516" y="463598"/>
                  <a:pt x="370000" y="404060"/>
                  <a:pt x="370000" y="330877"/>
                </a:cubicBezTo>
                <a:cubicBezTo>
                  <a:pt x="370000" y="258935"/>
                  <a:pt x="429516" y="199397"/>
                  <a:pt x="501431" y="199397"/>
                </a:cubicBezTo>
                <a:close/>
                <a:moveTo>
                  <a:pt x="300235" y="130854"/>
                </a:moveTo>
                <a:lnTo>
                  <a:pt x="300235" y="430397"/>
                </a:lnTo>
                <a:cubicBezTo>
                  <a:pt x="359932" y="437854"/>
                  <a:pt x="407192" y="490057"/>
                  <a:pt x="407192" y="552202"/>
                </a:cubicBezTo>
                <a:cubicBezTo>
                  <a:pt x="407192" y="568360"/>
                  <a:pt x="403461" y="584518"/>
                  <a:pt x="397242" y="598190"/>
                </a:cubicBezTo>
                <a:lnTo>
                  <a:pt x="994211" y="598190"/>
                </a:lnTo>
                <a:cubicBezTo>
                  <a:pt x="1016597" y="598190"/>
                  <a:pt x="1035252" y="580789"/>
                  <a:pt x="1035252" y="558417"/>
                </a:cubicBezTo>
                <a:lnTo>
                  <a:pt x="1035252" y="130854"/>
                </a:lnTo>
                <a:close/>
                <a:moveTo>
                  <a:pt x="267797" y="31156"/>
                </a:moveTo>
                <a:cubicBezTo>
                  <a:pt x="250381" y="31156"/>
                  <a:pt x="234209" y="45839"/>
                  <a:pt x="234209" y="65416"/>
                </a:cubicBezTo>
                <a:cubicBezTo>
                  <a:pt x="234209" y="83769"/>
                  <a:pt x="250381" y="98452"/>
                  <a:pt x="267797" y="98452"/>
                </a:cubicBezTo>
                <a:lnTo>
                  <a:pt x="1065204" y="98452"/>
                </a:lnTo>
                <a:cubicBezTo>
                  <a:pt x="1085108" y="98452"/>
                  <a:pt x="1101280" y="83769"/>
                  <a:pt x="1101280" y="65416"/>
                </a:cubicBezTo>
                <a:cubicBezTo>
                  <a:pt x="1101280" y="45839"/>
                  <a:pt x="1085108" y="31156"/>
                  <a:pt x="1065204" y="31156"/>
                </a:cubicBezTo>
                <a:close/>
                <a:moveTo>
                  <a:pt x="267704" y="0"/>
                </a:moveTo>
                <a:lnTo>
                  <a:pt x="1065233" y="0"/>
                </a:lnTo>
                <a:cubicBezTo>
                  <a:pt x="1102559" y="0"/>
                  <a:pt x="1131175" y="29861"/>
                  <a:pt x="1131175" y="65943"/>
                </a:cubicBezTo>
                <a:cubicBezTo>
                  <a:pt x="1131175" y="100780"/>
                  <a:pt x="1102559" y="130641"/>
                  <a:pt x="1066477" y="130641"/>
                </a:cubicBezTo>
                <a:lnTo>
                  <a:pt x="1066477" y="558644"/>
                </a:lnTo>
                <a:cubicBezTo>
                  <a:pt x="1066477" y="598458"/>
                  <a:pt x="1034128" y="629563"/>
                  <a:pt x="994314" y="629563"/>
                </a:cubicBezTo>
                <a:lnTo>
                  <a:pt x="683265" y="629563"/>
                </a:lnTo>
                <a:lnTo>
                  <a:pt x="683265" y="702971"/>
                </a:lnTo>
                <a:cubicBezTo>
                  <a:pt x="693219" y="709192"/>
                  <a:pt x="699440" y="719145"/>
                  <a:pt x="699440" y="731587"/>
                </a:cubicBezTo>
                <a:cubicBezTo>
                  <a:pt x="699440" y="749006"/>
                  <a:pt x="685753" y="762692"/>
                  <a:pt x="667090" y="762692"/>
                </a:cubicBezTo>
                <a:cubicBezTo>
                  <a:pt x="650916" y="762692"/>
                  <a:pt x="635986" y="749006"/>
                  <a:pt x="635986" y="731587"/>
                </a:cubicBezTo>
                <a:cubicBezTo>
                  <a:pt x="635986" y="719145"/>
                  <a:pt x="642207" y="709192"/>
                  <a:pt x="652160" y="702971"/>
                </a:cubicBezTo>
                <a:lnTo>
                  <a:pt x="652160" y="629563"/>
                </a:lnTo>
                <a:lnTo>
                  <a:pt x="378437" y="629563"/>
                </a:lnTo>
                <a:cubicBezTo>
                  <a:pt x="356042" y="656936"/>
                  <a:pt x="321204" y="674354"/>
                  <a:pt x="283878" y="674354"/>
                </a:cubicBezTo>
                <a:cubicBezTo>
                  <a:pt x="215448" y="674354"/>
                  <a:pt x="160703" y="619610"/>
                  <a:pt x="160703" y="552423"/>
                </a:cubicBezTo>
                <a:cubicBezTo>
                  <a:pt x="160703" y="490213"/>
                  <a:pt x="207983" y="437957"/>
                  <a:pt x="267704" y="430492"/>
                </a:cubicBezTo>
                <a:lnTo>
                  <a:pt x="267704" y="130641"/>
                </a:lnTo>
                <a:cubicBezTo>
                  <a:pt x="231622" y="130641"/>
                  <a:pt x="203006" y="100780"/>
                  <a:pt x="203006" y="65943"/>
                </a:cubicBezTo>
                <a:cubicBezTo>
                  <a:pt x="203006" y="29861"/>
                  <a:pt x="231622" y="0"/>
                  <a:pt x="267704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CA1DAF30-288C-7C40-9A44-6A2101D27C63}"/>
              </a:ext>
            </a:extLst>
          </p:cNvPr>
          <p:cNvSpPr/>
          <p:nvPr/>
        </p:nvSpPr>
        <p:spPr>
          <a:xfrm>
            <a:off x="1644445" y="3860818"/>
            <a:ext cx="469663" cy="8848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8" h="711">
                <a:moveTo>
                  <a:pt x="189" y="178"/>
                </a:moveTo>
                <a:lnTo>
                  <a:pt x="0" y="0"/>
                </a:lnTo>
                <a:lnTo>
                  <a:pt x="0" y="77"/>
                </a:lnTo>
                <a:lnTo>
                  <a:pt x="107" y="178"/>
                </a:lnTo>
                <a:lnTo>
                  <a:pt x="296" y="356"/>
                </a:lnTo>
                <a:lnTo>
                  <a:pt x="107" y="533"/>
                </a:lnTo>
                <a:lnTo>
                  <a:pt x="0" y="634"/>
                </a:lnTo>
                <a:lnTo>
                  <a:pt x="0" y="711"/>
                </a:lnTo>
                <a:lnTo>
                  <a:pt x="189" y="533"/>
                </a:lnTo>
                <a:lnTo>
                  <a:pt x="378" y="356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9" name="Freeform 598">
            <a:extLst>
              <a:ext uri="{FF2B5EF4-FFF2-40B4-BE49-F238E27FC236}">
                <a16:creationId xmlns:a16="http://schemas.microsoft.com/office/drawing/2014/main" id="{99F50BD2-3A50-9245-8827-7032AA4CF789}"/>
              </a:ext>
            </a:extLst>
          </p:cNvPr>
          <p:cNvSpPr/>
          <p:nvPr/>
        </p:nvSpPr>
        <p:spPr>
          <a:xfrm>
            <a:off x="15047922" y="3403449"/>
            <a:ext cx="7477242" cy="179955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03" h="1445">
                <a:moveTo>
                  <a:pt x="0" y="1445"/>
                </a:moveTo>
                <a:lnTo>
                  <a:pt x="496" y="1445"/>
                </a:lnTo>
                <a:cubicBezTo>
                  <a:pt x="895" y="1445"/>
                  <a:pt x="1218" y="1121"/>
                  <a:pt x="1218" y="723"/>
                </a:cubicBezTo>
                <a:cubicBezTo>
                  <a:pt x="1218" y="324"/>
                  <a:pt x="1541" y="0"/>
                  <a:pt x="1940" y="0"/>
                </a:cubicBezTo>
                <a:lnTo>
                  <a:pt x="6003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6DD6AE19-58F1-8D4D-AE0E-E816420552D4}"/>
              </a:ext>
            </a:extLst>
          </p:cNvPr>
          <p:cNvSpPr/>
          <p:nvPr/>
        </p:nvSpPr>
        <p:spPr>
          <a:xfrm>
            <a:off x="15064117" y="3820939"/>
            <a:ext cx="1128687" cy="964582"/>
          </a:xfrm>
          <a:custGeom>
            <a:avLst/>
            <a:gdLst>
              <a:gd name="connsiteX0" fmla="*/ 551420 w 1128687"/>
              <a:gd name="connsiteY0" fmla="*/ 797564 h 964582"/>
              <a:gd name="connsiteX1" fmla="*/ 513266 w 1128687"/>
              <a:gd name="connsiteY1" fmla="*/ 800034 h 964582"/>
              <a:gd name="connsiteX2" fmla="*/ 513266 w 1128687"/>
              <a:gd name="connsiteY2" fmla="*/ 932179 h 964582"/>
              <a:gd name="connsiteX3" fmla="*/ 542805 w 1128687"/>
              <a:gd name="connsiteY3" fmla="*/ 902539 h 964582"/>
              <a:gd name="connsiteX4" fmla="*/ 585882 w 1128687"/>
              <a:gd name="connsiteY4" fmla="*/ 902539 h 964582"/>
              <a:gd name="connsiteX5" fmla="*/ 615421 w 1128687"/>
              <a:gd name="connsiteY5" fmla="*/ 932179 h 964582"/>
              <a:gd name="connsiteX6" fmla="*/ 614190 w 1128687"/>
              <a:gd name="connsiteY6" fmla="*/ 800034 h 964582"/>
              <a:gd name="connsiteX7" fmla="*/ 599421 w 1128687"/>
              <a:gd name="connsiteY7" fmla="*/ 801269 h 964582"/>
              <a:gd name="connsiteX8" fmla="*/ 577267 w 1128687"/>
              <a:gd name="connsiteY8" fmla="*/ 797564 h 964582"/>
              <a:gd name="connsiteX9" fmla="*/ 551420 w 1128687"/>
              <a:gd name="connsiteY9" fmla="*/ 797564 h 964582"/>
              <a:gd name="connsiteX10" fmla="*/ 1097542 w 1128687"/>
              <a:gd name="connsiteY10" fmla="*/ 716582 h 964582"/>
              <a:gd name="connsiteX11" fmla="*/ 1071461 w 1128687"/>
              <a:gd name="connsiteY11" fmla="*/ 723735 h 964582"/>
              <a:gd name="connsiteX12" fmla="*/ 713773 w 1128687"/>
              <a:gd name="connsiteY12" fmla="*/ 723735 h 964582"/>
              <a:gd name="connsiteX13" fmla="*/ 692660 w 1128687"/>
              <a:gd name="connsiteY13" fmla="*/ 743999 h 964582"/>
              <a:gd name="connsiteX14" fmla="*/ 1071461 w 1128687"/>
              <a:gd name="connsiteY14" fmla="*/ 743999 h 964582"/>
              <a:gd name="connsiteX15" fmla="*/ 1097542 w 1128687"/>
              <a:gd name="connsiteY15" fmla="*/ 717774 h 964582"/>
              <a:gd name="connsiteX16" fmla="*/ 31141 w 1128687"/>
              <a:gd name="connsiteY16" fmla="*/ 716582 h 964582"/>
              <a:gd name="connsiteX17" fmla="*/ 31141 w 1128687"/>
              <a:gd name="connsiteY17" fmla="*/ 717774 h 964582"/>
              <a:gd name="connsiteX18" fmla="*/ 57222 w 1128687"/>
              <a:gd name="connsiteY18" fmla="*/ 743999 h 964582"/>
              <a:gd name="connsiteX19" fmla="*/ 436023 w 1128687"/>
              <a:gd name="connsiteY19" fmla="*/ 743999 h 964582"/>
              <a:gd name="connsiteX20" fmla="*/ 414910 w 1128687"/>
              <a:gd name="connsiteY20" fmla="*/ 723735 h 964582"/>
              <a:gd name="connsiteX21" fmla="*/ 57222 w 1128687"/>
              <a:gd name="connsiteY21" fmla="*/ 723735 h 964582"/>
              <a:gd name="connsiteX22" fmla="*/ 31141 w 1128687"/>
              <a:gd name="connsiteY22" fmla="*/ 716582 h 964582"/>
              <a:gd name="connsiteX23" fmla="*/ 1097542 w 1128687"/>
              <a:gd name="connsiteY23" fmla="*/ 664240 h 964582"/>
              <a:gd name="connsiteX24" fmla="*/ 1071467 w 1128687"/>
              <a:gd name="connsiteY24" fmla="*/ 670200 h 964582"/>
              <a:gd name="connsiteX25" fmla="*/ 722559 w 1128687"/>
              <a:gd name="connsiteY25" fmla="*/ 670200 h 964582"/>
              <a:gd name="connsiteX26" fmla="*/ 722559 w 1128687"/>
              <a:gd name="connsiteY26" fmla="*/ 674969 h 964582"/>
              <a:gd name="connsiteX27" fmla="*/ 723801 w 1128687"/>
              <a:gd name="connsiteY27" fmla="*/ 691657 h 964582"/>
              <a:gd name="connsiteX28" fmla="*/ 1071467 w 1128687"/>
              <a:gd name="connsiteY28" fmla="*/ 691657 h 964582"/>
              <a:gd name="connsiteX29" fmla="*/ 1097542 w 1128687"/>
              <a:gd name="connsiteY29" fmla="*/ 665432 h 964582"/>
              <a:gd name="connsiteX30" fmla="*/ 31141 w 1128687"/>
              <a:gd name="connsiteY30" fmla="*/ 664240 h 964582"/>
              <a:gd name="connsiteX31" fmla="*/ 31141 w 1128687"/>
              <a:gd name="connsiteY31" fmla="*/ 665432 h 964582"/>
              <a:gd name="connsiteX32" fmla="*/ 57216 w 1128687"/>
              <a:gd name="connsiteY32" fmla="*/ 691657 h 964582"/>
              <a:gd name="connsiteX33" fmla="*/ 404882 w 1128687"/>
              <a:gd name="connsiteY33" fmla="*/ 691657 h 964582"/>
              <a:gd name="connsiteX34" fmla="*/ 404882 w 1128687"/>
              <a:gd name="connsiteY34" fmla="*/ 674969 h 964582"/>
              <a:gd name="connsiteX35" fmla="*/ 406124 w 1128687"/>
              <a:gd name="connsiteY35" fmla="*/ 670200 h 964582"/>
              <a:gd name="connsiteX36" fmla="*/ 57216 w 1128687"/>
              <a:gd name="connsiteY36" fmla="*/ 670200 h 964582"/>
              <a:gd name="connsiteX37" fmla="*/ 31141 w 1128687"/>
              <a:gd name="connsiteY37" fmla="*/ 664240 h 964582"/>
              <a:gd name="connsiteX38" fmla="*/ 613206 w 1128687"/>
              <a:gd name="connsiteY38" fmla="*/ 577004 h 964582"/>
              <a:gd name="connsiteX39" fmla="*/ 535690 w 1128687"/>
              <a:gd name="connsiteY39" fmla="*/ 670751 h 964582"/>
              <a:gd name="connsiteX40" fmla="*/ 579985 w 1128687"/>
              <a:gd name="connsiteY40" fmla="*/ 697888 h 964582"/>
              <a:gd name="connsiteX41" fmla="*/ 635353 w 1128687"/>
              <a:gd name="connsiteY41" fmla="*/ 631279 h 964582"/>
              <a:gd name="connsiteX42" fmla="*/ 613206 w 1128687"/>
              <a:gd name="connsiteY42" fmla="*/ 577004 h 964582"/>
              <a:gd name="connsiteX43" fmla="*/ 579418 w 1128687"/>
              <a:gd name="connsiteY43" fmla="*/ 565788 h 964582"/>
              <a:gd name="connsiteX44" fmla="*/ 524478 w 1128687"/>
              <a:gd name="connsiteY44" fmla="*/ 630719 h 964582"/>
              <a:gd name="connsiteX45" fmla="*/ 524478 w 1128687"/>
              <a:gd name="connsiteY45" fmla="*/ 638069 h 964582"/>
              <a:gd name="connsiteX46" fmla="*/ 585522 w 1128687"/>
              <a:gd name="connsiteY46" fmla="*/ 565788 h 964582"/>
              <a:gd name="connsiteX47" fmla="*/ 579418 w 1128687"/>
              <a:gd name="connsiteY47" fmla="*/ 565788 h 964582"/>
              <a:gd name="connsiteX48" fmla="*/ 579917 w 1128687"/>
              <a:gd name="connsiteY48" fmla="*/ 534633 h 964582"/>
              <a:gd name="connsiteX49" fmla="*/ 661516 w 1128687"/>
              <a:gd name="connsiteY49" fmla="*/ 631220 h 964582"/>
              <a:gd name="connsiteX50" fmla="*/ 579917 w 1128687"/>
              <a:gd name="connsiteY50" fmla="*/ 729045 h 964582"/>
              <a:gd name="connsiteX51" fmla="*/ 498317 w 1128687"/>
              <a:gd name="connsiteY51" fmla="*/ 631220 h 964582"/>
              <a:gd name="connsiteX52" fmla="*/ 579917 w 1128687"/>
              <a:gd name="connsiteY52" fmla="*/ 534633 h 964582"/>
              <a:gd name="connsiteX53" fmla="*/ 564967 w 1128687"/>
              <a:gd name="connsiteY53" fmla="*/ 492571 h 964582"/>
              <a:gd name="connsiteX54" fmla="*/ 541401 w 1128687"/>
              <a:gd name="connsiteY54" fmla="*/ 500946 h 964582"/>
              <a:gd name="connsiteX55" fmla="*/ 497991 w 1128687"/>
              <a:gd name="connsiteY55" fmla="*/ 517074 h 964582"/>
              <a:gd name="connsiteX56" fmla="*/ 462023 w 1128687"/>
              <a:gd name="connsiteY56" fmla="*/ 546849 h 964582"/>
              <a:gd name="connsiteX57" fmla="*/ 438458 w 1128687"/>
              <a:gd name="connsiteY57" fmla="*/ 586550 h 964582"/>
              <a:gd name="connsiteX58" fmla="*/ 429776 w 1128687"/>
              <a:gd name="connsiteY58" fmla="*/ 633694 h 964582"/>
              <a:gd name="connsiteX59" fmla="*/ 438458 w 1128687"/>
              <a:gd name="connsiteY59" fmla="*/ 678357 h 964582"/>
              <a:gd name="connsiteX60" fmla="*/ 462023 w 1128687"/>
              <a:gd name="connsiteY60" fmla="*/ 720539 h 964582"/>
              <a:gd name="connsiteX61" fmla="*/ 497991 w 1128687"/>
              <a:gd name="connsiteY61" fmla="*/ 750315 h 964582"/>
              <a:gd name="connsiteX62" fmla="*/ 541401 w 1128687"/>
              <a:gd name="connsiteY62" fmla="*/ 766443 h 964582"/>
              <a:gd name="connsiteX63" fmla="*/ 564967 w 1128687"/>
              <a:gd name="connsiteY63" fmla="*/ 762721 h 964582"/>
              <a:gd name="connsiteX64" fmla="*/ 588532 w 1128687"/>
              <a:gd name="connsiteY64" fmla="*/ 766443 h 964582"/>
              <a:gd name="connsiteX65" fmla="*/ 633182 w 1128687"/>
              <a:gd name="connsiteY65" fmla="*/ 750315 h 964582"/>
              <a:gd name="connsiteX66" fmla="*/ 667910 w 1128687"/>
              <a:gd name="connsiteY66" fmla="*/ 720539 h 964582"/>
              <a:gd name="connsiteX67" fmla="*/ 692715 w 1128687"/>
              <a:gd name="connsiteY67" fmla="*/ 678357 h 964582"/>
              <a:gd name="connsiteX68" fmla="*/ 700157 w 1128687"/>
              <a:gd name="connsiteY68" fmla="*/ 633694 h 964582"/>
              <a:gd name="connsiteX69" fmla="*/ 692715 w 1128687"/>
              <a:gd name="connsiteY69" fmla="*/ 586550 h 964582"/>
              <a:gd name="connsiteX70" fmla="*/ 669150 w 1128687"/>
              <a:gd name="connsiteY70" fmla="*/ 546849 h 964582"/>
              <a:gd name="connsiteX71" fmla="*/ 633182 w 1128687"/>
              <a:gd name="connsiteY71" fmla="*/ 517074 h 964582"/>
              <a:gd name="connsiteX72" fmla="*/ 588532 w 1128687"/>
              <a:gd name="connsiteY72" fmla="*/ 500946 h 964582"/>
              <a:gd name="connsiteX73" fmla="*/ 564967 w 1128687"/>
              <a:gd name="connsiteY73" fmla="*/ 492571 h 964582"/>
              <a:gd name="connsiteX74" fmla="*/ 475854 w 1128687"/>
              <a:gd name="connsiteY74" fmla="*/ 391316 h 964582"/>
              <a:gd name="connsiteX75" fmla="*/ 971753 w 1128687"/>
              <a:gd name="connsiteY75" fmla="*/ 391316 h 964582"/>
              <a:gd name="connsiteX76" fmla="*/ 986667 w 1128687"/>
              <a:gd name="connsiteY76" fmla="*/ 405673 h 964582"/>
              <a:gd name="connsiteX77" fmla="*/ 971753 w 1128687"/>
              <a:gd name="connsiteY77" fmla="*/ 421226 h 964582"/>
              <a:gd name="connsiteX78" fmla="*/ 475854 w 1128687"/>
              <a:gd name="connsiteY78" fmla="*/ 421226 h 964582"/>
              <a:gd name="connsiteX79" fmla="*/ 459697 w 1128687"/>
              <a:gd name="connsiteY79" fmla="*/ 405673 h 964582"/>
              <a:gd name="connsiteX80" fmla="*/ 475854 w 1128687"/>
              <a:gd name="connsiteY80" fmla="*/ 391316 h 964582"/>
              <a:gd name="connsiteX81" fmla="*/ 191762 w 1128687"/>
              <a:gd name="connsiteY81" fmla="*/ 391316 h 964582"/>
              <a:gd name="connsiteX82" fmla="*/ 368843 w 1128687"/>
              <a:gd name="connsiteY82" fmla="*/ 391316 h 964582"/>
              <a:gd name="connsiteX83" fmla="*/ 383703 w 1128687"/>
              <a:gd name="connsiteY83" fmla="*/ 405673 h 964582"/>
              <a:gd name="connsiteX84" fmla="*/ 368843 w 1128687"/>
              <a:gd name="connsiteY84" fmla="*/ 421226 h 964582"/>
              <a:gd name="connsiteX85" fmla="*/ 191762 w 1128687"/>
              <a:gd name="connsiteY85" fmla="*/ 421226 h 964582"/>
              <a:gd name="connsiteX86" fmla="*/ 176902 w 1128687"/>
              <a:gd name="connsiteY86" fmla="*/ 405673 h 964582"/>
              <a:gd name="connsiteX87" fmla="*/ 191762 w 1128687"/>
              <a:gd name="connsiteY87" fmla="*/ 391316 h 964582"/>
              <a:gd name="connsiteX88" fmla="*/ 475854 w 1128687"/>
              <a:gd name="connsiteY88" fmla="*/ 320281 h 964582"/>
              <a:gd name="connsiteX89" fmla="*/ 971753 w 1128687"/>
              <a:gd name="connsiteY89" fmla="*/ 320281 h 964582"/>
              <a:gd name="connsiteX90" fmla="*/ 986667 w 1128687"/>
              <a:gd name="connsiteY90" fmla="*/ 334638 h 964582"/>
              <a:gd name="connsiteX91" fmla="*/ 971753 w 1128687"/>
              <a:gd name="connsiteY91" fmla="*/ 350191 h 964582"/>
              <a:gd name="connsiteX92" fmla="*/ 475854 w 1128687"/>
              <a:gd name="connsiteY92" fmla="*/ 350191 h 964582"/>
              <a:gd name="connsiteX93" fmla="*/ 459697 w 1128687"/>
              <a:gd name="connsiteY93" fmla="*/ 334638 h 964582"/>
              <a:gd name="connsiteX94" fmla="*/ 475854 w 1128687"/>
              <a:gd name="connsiteY94" fmla="*/ 320281 h 964582"/>
              <a:gd name="connsiteX95" fmla="*/ 191762 w 1128687"/>
              <a:gd name="connsiteY95" fmla="*/ 320281 h 964582"/>
              <a:gd name="connsiteX96" fmla="*/ 368843 w 1128687"/>
              <a:gd name="connsiteY96" fmla="*/ 320281 h 964582"/>
              <a:gd name="connsiteX97" fmla="*/ 383703 w 1128687"/>
              <a:gd name="connsiteY97" fmla="*/ 334638 h 964582"/>
              <a:gd name="connsiteX98" fmla="*/ 368843 w 1128687"/>
              <a:gd name="connsiteY98" fmla="*/ 350191 h 964582"/>
              <a:gd name="connsiteX99" fmla="*/ 191762 w 1128687"/>
              <a:gd name="connsiteY99" fmla="*/ 350191 h 964582"/>
              <a:gd name="connsiteX100" fmla="*/ 176902 w 1128687"/>
              <a:gd name="connsiteY100" fmla="*/ 334638 h 964582"/>
              <a:gd name="connsiteX101" fmla="*/ 191762 w 1128687"/>
              <a:gd name="connsiteY101" fmla="*/ 320281 h 964582"/>
              <a:gd name="connsiteX102" fmla="*/ 262835 w 1128687"/>
              <a:gd name="connsiteY102" fmla="*/ 213105 h 964582"/>
              <a:gd name="connsiteX103" fmla="*/ 900735 w 1128687"/>
              <a:gd name="connsiteY103" fmla="*/ 213105 h 964582"/>
              <a:gd name="connsiteX104" fmla="*/ 915657 w 1128687"/>
              <a:gd name="connsiteY104" fmla="*/ 228658 h 964582"/>
              <a:gd name="connsiteX105" fmla="*/ 900735 w 1128687"/>
              <a:gd name="connsiteY105" fmla="*/ 243015 h 964582"/>
              <a:gd name="connsiteX106" fmla="*/ 262835 w 1128687"/>
              <a:gd name="connsiteY106" fmla="*/ 243015 h 964582"/>
              <a:gd name="connsiteX107" fmla="*/ 247913 w 1128687"/>
              <a:gd name="connsiteY107" fmla="*/ 228658 h 964582"/>
              <a:gd name="connsiteX108" fmla="*/ 262835 w 1128687"/>
              <a:gd name="connsiteY108" fmla="*/ 213105 h 964582"/>
              <a:gd name="connsiteX109" fmla="*/ 191829 w 1128687"/>
              <a:gd name="connsiteY109" fmla="*/ 107176 h 964582"/>
              <a:gd name="connsiteX110" fmla="*/ 971740 w 1128687"/>
              <a:gd name="connsiteY110" fmla="*/ 107176 h 964582"/>
              <a:gd name="connsiteX111" fmla="*/ 986667 w 1128687"/>
              <a:gd name="connsiteY111" fmla="*/ 121533 h 964582"/>
              <a:gd name="connsiteX112" fmla="*/ 971740 w 1128687"/>
              <a:gd name="connsiteY112" fmla="*/ 137086 h 964582"/>
              <a:gd name="connsiteX113" fmla="*/ 191829 w 1128687"/>
              <a:gd name="connsiteY113" fmla="*/ 137086 h 964582"/>
              <a:gd name="connsiteX114" fmla="*/ 176902 w 1128687"/>
              <a:gd name="connsiteY114" fmla="*/ 121533 h 964582"/>
              <a:gd name="connsiteX115" fmla="*/ 191829 w 1128687"/>
              <a:gd name="connsiteY115" fmla="*/ 107176 h 964582"/>
              <a:gd name="connsiteX116" fmla="*/ 57272 w 1128687"/>
              <a:gd name="connsiteY116" fmla="*/ 31156 h 964582"/>
              <a:gd name="connsiteX117" fmla="*/ 31141 w 1128687"/>
              <a:gd name="connsiteY117" fmla="*/ 58517 h 964582"/>
              <a:gd name="connsiteX118" fmla="*/ 31141 w 1128687"/>
              <a:gd name="connsiteY118" fmla="*/ 547282 h 964582"/>
              <a:gd name="connsiteX119" fmla="*/ 31141 w 1128687"/>
              <a:gd name="connsiteY119" fmla="*/ 600760 h 964582"/>
              <a:gd name="connsiteX120" fmla="*/ 31141 w 1128687"/>
              <a:gd name="connsiteY120" fmla="*/ 611953 h 964582"/>
              <a:gd name="connsiteX121" fmla="*/ 57272 w 1128687"/>
              <a:gd name="connsiteY121" fmla="*/ 638070 h 964582"/>
              <a:gd name="connsiteX122" fmla="*/ 396977 w 1128687"/>
              <a:gd name="connsiteY122" fmla="*/ 638070 h 964582"/>
              <a:gd name="connsiteX123" fmla="*/ 416886 w 1128687"/>
              <a:gd name="connsiteY123" fmla="*/ 563450 h 964582"/>
              <a:gd name="connsiteX124" fmla="*/ 429329 w 1128687"/>
              <a:gd name="connsiteY124" fmla="*/ 542307 h 964582"/>
              <a:gd name="connsiteX125" fmla="*/ 496524 w 1128687"/>
              <a:gd name="connsiteY125" fmla="*/ 485098 h 964582"/>
              <a:gd name="connsiteX126" fmla="*/ 520166 w 1128687"/>
              <a:gd name="connsiteY126" fmla="*/ 476392 h 964582"/>
              <a:gd name="connsiteX127" fmla="*/ 608514 w 1128687"/>
              <a:gd name="connsiteY127" fmla="*/ 476392 h 964582"/>
              <a:gd name="connsiteX128" fmla="*/ 632156 w 1128687"/>
              <a:gd name="connsiteY128" fmla="*/ 485098 h 964582"/>
              <a:gd name="connsiteX129" fmla="*/ 699351 w 1128687"/>
              <a:gd name="connsiteY129" fmla="*/ 542307 h 964582"/>
              <a:gd name="connsiteX130" fmla="*/ 711794 w 1128687"/>
              <a:gd name="connsiteY130" fmla="*/ 563450 h 964582"/>
              <a:gd name="connsiteX131" fmla="*/ 731703 w 1128687"/>
              <a:gd name="connsiteY131" fmla="*/ 638070 h 964582"/>
              <a:gd name="connsiteX132" fmla="*/ 1071408 w 1128687"/>
              <a:gd name="connsiteY132" fmla="*/ 638070 h 964582"/>
              <a:gd name="connsiteX133" fmla="*/ 1097539 w 1128687"/>
              <a:gd name="connsiteY133" fmla="*/ 611953 h 964582"/>
              <a:gd name="connsiteX134" fmla="*/ 1097539 w 1128687"/>
              <a:gd name="connsiteY134" fmla="*/ 600760 h 964582"/>
              <a:gd name="connsiteX135" fmla="*/ 1097539 w 1128687"/>
              <a:gd name="connsiteY135" fmla="*/ 547282 h 964582"/>
              <a:gd name="connsiteX136" fmla="*/ 1097539 w 1128687"/>
              <a:gd name="connsiteY136" fmla="*/ 58517 h 964582"/>
              <a:gd name="connsiteX137" fmla="*/ 1071408 w 1128687"/>
              <a:gd name="connsiteY137" fmla="*/ 31156 h 964582"/>
              <a:gd name="connsiteX138" fmla="*/ 57243 w 1128687"/>
              <a:gd name="connsiteY138" fmla="*/ 0 h 964582"/>
              <a:gd name="connsiteX139" fmla="*/ 1071444 w 1128687"/>
              <a:gd name="connsiteY139" fmla="*/ 0 h 964582"/>
              <a:gd name="connsiteX140" fmla="*/ 1128687 w 1128687"/>
              <a:gd name="connsiteY140" fmla="*/ 58497 h 964582"/>
              <a:gd name="connsiteX141" fmla="*/ 1128687 w 1128687"/>
              <a:gd name="connsiteY141" fmla="*/ 547634 h 964582"/>
              <a:gd name="connsiteX142" fmla="*/ 1128687 w 1128687"/>
              <a:gd name="connsiteY142" fmla="*/ 601153 h 964582"/>
              <a:gd name="connsiteX143" fmla="*/ 1128687 w 1128687"/>
              <a:gd name="connsiteY143" fmla="*/ 612354 h 964582"/>
              <a:gd name="connsiteX144" fmla="*/ 1128687 w 1128687"/>
              <a:gd name="connsiteY144" fmla="*/ 664628 h 964582"/>
              <a:gd name="connsiteX145" fmla="*/ 1128687 w 1128687"/>
              <a:gd name="connsiteY145" fmla="*/ 716902 h 964582"/>
              <a:gd name="connsiteX146" fmla="*/ 1071444 w 1128687"/>
              <a:gd name="connsiteY146" fmla="*/ 776644 h 964582"/>
              <a:gd name="connsiteX147" fmla="*/ 653319 w 1128687"/>
              <a:gd name="connsiteY147" fmla="*/ 776644 h 964582"/>
              <a:gd name="connsiteX148" fmla="*/ 645853 w 1128687"/>
              <a:gd name="connsiteY148" fmla="*/ 782867 h 964582"/>
              <a:gd name="connsiteX149" fmla="*/ 645853 w 1128687"/>
              <a:gd name="connsiteY149" fmla="*/ 933467 h 964582"/>
              <a:gd name="connsiteX150" fmla="*/ 628431 w 1128687"/>
              <a:gd name="connsiteY150" fmla="*/ 962093 h 964582"/>
              <a:gd name="connsiteX151" fmla="*/ 615987 w 1128687"/>
              <a:gd name="connsiteY151" fmla="*/ 964582 h 964582"/>
              <a:gd name="connsiteX152" fmla="*/ 593587 w 1128687"/>
              <a:gd name="connsiteY152" fmla="*/ 954625 h 964582"/>
              <a:gd name="connsiteX153" fmla="*/ 563721 w 1128687"/>
              <a:gd name="connsiteY153" fmla="*/ 925999 h 964582"/>
              <a:gd name="connsiteX154" fmla="*/ 535100 w 1128687"/>
              <a:gd name="connsiteY154" fmla="*/ 954625 h 964582"/>
              <a:gd name="connsiteX155" fmla="*/ 501500 w 1128687"/>
              <a:gd name="connsiteY155" fmla="*/ 962093 h 964582"/>
              <a:gd name="connsiteX156" fmla="*/ 481590 w 1128687"/>
              <a:gd name="connsiteY156" fmla="*/ 933467 h 964582"/>
              <a:gd name="connsiteX157" fmla="*/ 481590 w 1128687"/>
              <a:gd name="connsiteY157" fmla="*/ 782867 h 964582"/>
              <a:gd name="connsiteX158" fmla="*/ 475368 w 1128687"/>
              <a:gd name="connsiteY158" fmla="*/ 776644 h 964582"/>
              <a:gd name="connsiteX159" fmla="*/ 57243 w 1128687"/>
              <a:gd name="connsiteY159" fmla="*/ 776644 h 964582"/>
              <a:gd name="connsiteX160" fmla="*/ 0 w 1128687"/>
              <a:gd name="connsiteY160" fmla="*/ 716902 h 964582"/>
              <a:gd name="connsiteX161" fmla="*/ 0 w 1128687"/>
              <a:gd name="connsiteY161" fmla="*/ 664628 h 964582"/>
              <a:gd name="connsiteX162" fmla="*/ 0 w 1128687"/>
              <a:gd name="connsiteY162" fmla="*/ 612354 h 964582"/>
              <a:gd name="connsiteX163" fmla="*/ 0 w 1128687"/>
              <a:gd name="connsiteY163" fmla="*/ 601153 h 964582"/>
              <a:gd name="connsiteX164" fmla="*/ 0 w 1128687"/>
              <a:gd name="connsiteY164" fmla="*/ 547634 h 964582"/>
              <a:gd name="connsiteX165" fmla="*/ 0 w 1128687"/>
              <a:gd name="connsiteY165" fmla="*/ 58497 h 964582"/>
              <a:gd name="connsiteX166" fmla="*/ 57243 w 1128687"/>
              <a:gd name="connsiteY166" fmla="*/ 0 h 964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1128687" h="964582">
                <a:moveTo>
                  <a:pt x="551420" y="797564"/>
                </a:moveTo>
                <a:cubicBezTo>
                  <a:pt x="539112" y="801269"/>
                  <a:pt x="525574" y="801269"/>
                  <a:pt x="513266" y="800034"/>
                </a:cubicBezTo>
                <a:lnTo>
                  <a:pt x="513266" y="932179"/>
                </a:lnTo>
                <a:lnTo>
                  <a:pt x="542805" y="902539"/>
                </a:lnTo>
                <a:cubicBezTo>
                  <a:pt x="555113" y="891424"/>
                  <a:pt x="573574" y="891424"/>
                  <a:pt x="585882" y="902539"/>
                </a:cubicBezTo>
                <a:lnTo>
                  <a:pt x="615421" y="932179"/>
                </a:lnTo>
                <a:lnTo>
                  <a:pt x="614190" y="800034"/>
                </a:lnTo>
                <a:cubicBezTo>
                  <a:pt x="610498" y="800034"/>
                  <a:pt x="604344" y="801269"/>
                  <a:pt x="599421" y="801269"/>
                </a:cubicBezTo>
                <a:cubicBezTo>
                  <a:pt x="592036" y="801269"/>
                  <a:pt x="584651" y="800034"/>
                  <a:pt x="577267" y="797564"/>
                </a:cubicBezTo>
                <a:cubicBezTo>
                  <a:pt x="568651" y="793859"/>
                  <a:pt x="560036" y="793859"/>
                  <a:pt x="551420" y="797564"/>
                </a:cubicBezTo>
                <a:close/>
                <a:moveTo>
                  <a:pt x="1097542" y="716582"/>
                </a:moveTo>
                <a:cubicBezTo>
                  <a:pt x="1090090" y="721350"/>
                  <a:pt x="1080154" y="723735"/>
                  <a:pt x="1071461" y="723735"/>
                </a:cubicBezTo>
                <a:lnTo>
                  <a:pt x="713773" y="723735"/>
                </a:lnTo>
                <a:cubicBezTo>
                  <a:pt x="707564" y="732079"/>
                  <a:pt x="701354" y="739231"/>
                  <a:pt x="692660" y="743999"/>
                </a:cubicBezTo>
                <a:lnTo>
                  <a:pt x="1071461" y="743999"/>
                </a:lnTo>
                <a:cubicBezTo>
                  <a:pt x="1085122" y="743999"/>
                  <a:pt x="1097542" y="733271"/>
                  <a:pt x="1097542" y="717774"/>
                </a:cubicBezTo>
                <a:close/>
                <a:moveTo>
                  <a:pt x="31141" y="716582"/>
                </a:moveTo>
                <a:lnTo>
                  <a:pt x="31141" y="717774"/>
                </a:lnTo>
                <a:cubicBezTo>
                  <a:pt x="31141" y="733271"/>
                  <a:pt x="42319" y="743999"/>
                  <a:pt x="57222" y="743999"/>
                </a:cubicBezTo>
                <a:lnTo>
                  <a:pt x="436023" y="743999"/>
                </a:lnTo>
                <a:cubicBezTo>
                  <a:pt x="427329" y="739231"/>
                  <a:pt x="419877" y="732079"/>
                  <a:pt x="414910" y="723735"/>
                </a:cubicBezTo>
                <a:lnTo>
                  <a:pt x="57222" y="723735"/>
                </a:lnTo>
                <a:cubicBezTo>
                  <a:pt x="47287" y="723735"/>
                  <a:pt x="38593" y="721350"/>
                  <a:pt x="31141" y="716582"/>
                </a:cubicBezTo>
                <a:close/>
                <a:moveTo>
                  <a:pt x="1097542" y="664240"/>
                </a:moveTo>
                <a:cubicBezTo>
                  <a:pt x="1090092" y="667816"/>
                  <a:pt x="1080159" y="670200"/>
                  <a:pt x="1071467" y="670200"/>
                </a:cubicBezTo>
                <a:lnTo>
                  <a:pt x="722559" y="670200"/>
                </a:lnTo>
                <a:cubicBezTo>
                  <a:pt x="722559" y="672585"/>
                  <a:pt x="722559" y="673777"/>
                  <a:pt x="722559" y="674969"/>
                </a:cubicBezTo>
                <a:cubicBezTo>
                  <a:pt x="723801" y="680929"/>
                  <a:pt x="723801" y="685697"/>
                  <a:pt x="723801" y="691657"/>
                </a:cubicBezTo>
                <a:lnTo>
                  <a:pt x="1071467" y="691657"/>
                </a:lnTo>
                <a:cubicBezTo>
                  <a:pt x="1086367" y="691657"/>
                  <a:pt x="1097542" y="679737"/>
                  <a:pt x="1097542" y="665432"/>
                </a:cubicBezTo>
                <a:close/>
                <a:moveTo>
                  <a:pt x="31141" y="664240"/>
                </a:moveTo>
                <a:lnTo>
                  <a:pt x="31141" y="665432"/>
                </a:lnTo>
                <a:cubicBezTo>
                  <a:pt x="31141" y="679737"/>
                  <a:pt x="42316" y="691657"/>
                  <a:pt x="57216" y="691657"/>
                </a:cubicBezTo>
                <a:lnTo>
                  <a:pt x="404882" y="691657"/>
                </a:lnTo>
                <a:cubicBezTo>
                  <a:pt x="404882" y="685697"/>
                  <a:pt x="404882" y="680929"/>
                  <a:pt x="404882" y="674969"/>
                </a:cubicBezTo>
                <a:cubicBezTo>
                  <a:pt x="406124" y="673777"/>
                  <a:pt x="406124" y="672585"/>
                  <a:pt x="406124" y="670200"/>
                </a:cubicBezTo>
                <a:lnTo>
                  <a:pt x="57216" y="670200"/>
                </a:lnTo>
                <a:cubicBezTo>
                  <a:pt x="47283" y="670200"/>
                  <a:pt x="38591" y="667816"/>
                  <a:pt x="31141" y="664240"/>
                </a:cubicBezTo>
                <a:close/>
                <a:moveTo>
                  <a:pt x="613206" y="577004"/>
                </a:moveTo>
                <a:lnTo>
                  <a:pt x="535690" y="670751"/>
                </a:lnTo>
                <a:cubicBezTo>
                  <a:pt x="545533" y="686787"/>
                  <a:pt x="561529" y="697888"/>
                  <a:pt x="579985" y="697888"/>
                </a:cubicBezTo>
                <a:cubicBezTo>
                  <a:pt x="610745" y="697888"/>
                  <a:pt x="635353" y="668284"/>
                  <a:pt x="635353" y="631279"/>
                </a:cubicBezTo>
                <a:cubicBezTo>
                  <a:pt x="635353" y="609076"/>
                  <a:pt x="626740" y="589339"/>
                  <a:pt x="613206" y="577004"/>
                </a:cubicBezTo>
                <a:close/>
                <a:moveTo>
                  <a:pt x="579418" y="565788"/>
                </a:moveTo>
                <a:cubicBezTo>
                  <a:pt x="548896" y="565788"/>
                  <a:pt x="524478" y="593966"/>
                  <a:pt x="524478" y="630719"/>
                </a:cubicBezTo>
                <a:cubicBezTo>
                  <a:pt x="524478" y="633169"/>
                  <a:pt x="524478" y="635619"/>
                  <a:pt x="524478" y="638069"/>
                </a:cubicBezTo>
                <a:lnTo>
                  <a:pt x="585522" y="565788"/>
                </a:lnTo>
                <a:cubicBezTo>
                  <a:pt x="583080" y="565788"/>
                  <a:pt x="581859" y="565788"/>
                  <a:pt x="579418" y="565788"/>
                </a:cubicBezTo>
                <a:close/>
                <a:moveTo>
                  <a:pt x="579917" y="534633"/>
                </a:moveTo>
                <a:cubicBezTo>
                  <a:pt x="625662" y="534633"/>
                  <a:pt x="661516" y="576735"/>
                  <a:pt x="661516" y="631220"/>
                </a:cubicBezTo>
                <a:cubicBezTo>
                  <a:pt x="661516" y="685705"/>
                  <a:pt x="625662" y="729045"/>
                  <a:pt x="579917" y="729045"/>
                </a:cubicBezTo>
                <a:cubicBezTo>
                  <a:pt x="535408" y="729045"/>
                  <a:pt x="498317" y="685705"/>
                  <a:pt x="498317" y="631220"/>
                </a:cubicBezTo>
                <a:cubicBezTo>
                  <a:pt x="498317" y="576735"/>
                  <a:pt x="535408" y="534633"/>
                  <a:pt x="579917" y="534633"/>
                </a:cubicBezTo>
                <a:close/>
                <a:moveTo>
                  <a:pt x="564967" y="492571"/>
                </a:moveTo>
                <a:cubicBezTo>
                  <a:pt x="556595" y="492571"/>
                  <a:pt x="548223" y="495363"/>
                  <a:pt x="541401" y="500946"/>
                </a:cubicBezTo>
                <a:cubicBezTo>
                  <a:pt x="530239" y="510871"/>
                  <a:pt x="514115" y="517074"/>
                  <a:pt x="497991" y="517074"/>
                </a:cubicBezTo>
                <a:cubicBezTo>
                  <a:pt x="480628" y="517074"/>
                  <a:pt x="465744" y="528240"/>
                  <a:pt x="462023" y="546849"/>
                </a:cubicBezTo>
                <a:cubicBezTo>
                  <a:pt x="459543" y="561737"/>
                  <a:pt x="450861" y="576625"/>
                  <a:pt x="438458" y="586550"/>
                </a:cubicBezTo>
                <a:cubicBezTo>
                  <a:pt x="424815" y="598956"/>
                  <a:pt x="421094" y="618807"/>
                  <a:pt x="429776" y="633694"/>
                </a:cubicBezTo>
                <a:cubicBezTo>
                  <a:pt x="438458" y="647341"/>
                  <a:pt x="440939" y="663470"/>
                  <a:pt x="438458" y="678357"/>
                </a:cubicBezTo>
                <a:cubicBezTo>
                  <a:pt x="435978" y="696967"/>
                  <a:pt x="445900" y="714336"/>
                  <a:pt x="462023" y="720539"/>
                </a:cubicBezTo>
                <a:cubicBezTo>
                  <a:pt x="476907" y="725502"/>
                  <a:pt x="489309" y="736668"/>
                  <a:pt x="497991" y="750315"/>
                </a:cubicBezTo>
                <a:cubicBezTo>
                  <a:pt x="506673" y="765202"/>
                  <a:pt x="525278" y="772646"/>
                  <a:pt x="541401" y="766443"/>
                </a:cubicBezTo>
                <a:cubicBezTo>
                  <a:pt x="550083" y="763962"/>
                  <a:pt x="557525" y="762721"/>
                  <a:pt x="564967" y="762721"/>
                </a:cubicBezTo>
                <a:cubicBezTo>
                  <a:pt x="572408" y="762721"/>
                  <a:pt x="581090" y="763962"/>
                  <a:pt x="588532" y="766443"/>
                </a:cubicBezTo>
                <a:cubicBezTo>
                  <a:pt x="605896" y="772646"/>
                  <a:pt x="623260" y="765202"/>
                  <a:pt x="633182" y="750315"/>
                </a:cubicBezTo>
                <a:cubicBezTo>
                  <a:pt x="641864" y="736668"/>
                  <a:pt x="653026" y="725502"/>
                  <a:pt x="667910" y="720539"/>
                </a:cubicBezTo>
                <a:cubicBezTo>
                  <a:pt x="685274" y="714336"/>
                  <a:pt x="695196" y="696967"/>
                  <a:pt x="692715" y="678357"/>
                </a:cubicBezTo>
                <a:cubicBezTo>
                  <a:pt x="690235" y="663470"/>
                  <a:pt x="692715" y="647341"/>
                  <a:pt x="700157" y="633694"/>
                </a:cubicBezTo>
                <a:cubicBezTo>
                  <a:pt x="708839" y="618807"/>
                  <a:pt x="706358" y="598956"/>
                  <a:pt x="692715" y="586550"/>
                </a:cubicBezTo>
                <a:cubicBezTo>
                  <a:pt x="680312" y="576625"/>
                  <a:pt x="671630" y="561737"/>
                  <a:pt x="669150" y="546849"/>
                </a:cubicBezTo>
                <a:cubicBezTo>
                  <a:pt x="665429" y="528240"/>
                  <a:pt x="650546" y="517074"/>
                  <a:pt x="633182" y="517074"/>
                </a:cubicBezTo>
                <a:cubicBezTo>
                  <a:pt x="617058" y="517074"/>
                  <a:pt x="600935" y="510871"/>
                  <a:pt x="588532" y="500946"/>
                </a:cubicBezTo>
                <a:cubicBezTo>
                  <a:pt x="581710" y="495363"/>
                  <a:pt x="573339" y="492571"/>
                  <a:pt x="564967" y="492571"/>
                </a:cubicBezTo>
                <a:close/>
                <a:moveTo>
                  <a:pt x="475854" y="391316"/>
                </a:moveTo>
                <a:lnTo>
                  <a:pt x="971753" y="391316"/>
                </a:lnTo>
                <a:cubicBezTo>
                  <a:pt x="980453" y="391316"/>
                  <a:pt x="986667" y="397298"/>
                  <a:pt x="986667" y="405673"/>
                </a:cubicBezTo>
                <a:cubicBezTo>
                  <a:pt x="986667" y="414047"/>
                  <a:pt x="980453" y="421226"/>
                  <a:pt x="971753" y="421226"/>
                </a:cubicBezTo>
                <a:lnTo>
                  <a:pt x="475854" y="421226"/>
                </a:lnTo>
                <a:cubicBezTo>
                  <a:pt x="467154" y="421226"/>
                  <a:pt x="459697" y="414047"/>
                  <a:pt x="459697" y="405673"/>
                </a:cubicBezTo>
                <a:cubicBezTo>
                  <a:pt x="459697" y="397298"/>
                  <a:pt x="467154" y="391316"/>
                  <a:pt x="475854" y="391316"/>
                </a:cubicBezTo>
                <a:close/>
                <a:moveTo>
                  <a:pt x="191762" y="391316"/>
                </a:moveTo>
                <a:lnTo>
                  <a:pt x="368843" y="391316"/>
                </a:lnTo>
                <a:cubicBezTo>
                  <a:pt x="377511" y="391316"/>
                  <a:pt x="383703" y="397298"/>
                  <a:pt x="383703" y="405673"/>
                </a:cubicBezTo>
                <a:cubicBezTo>
                  <a:pt x="383703" y="414047"/>
                  <a:pt x="377511" y="421226"/>
                  <a:pt x="368843" y="421226"/>
                </a:cubicBezTo>
                <a:lnTo>
                  <a:pt x="191762" y="421226"/>
                </a:lnTo>
                <a:cubicBezTo>
                  <a:pt x="184332" y="421226"/>
                  <a:pt x="176902" y="414047"/>
                  <a:pt x="176902" y="405673"/>
                </a:cubicBezTo>
                <a:cubicBezTo>
                  <a:pt x="176902" y="397298"/>
                  <a:pt x="184332" y="391316"/>
                  <a:pt x="191762" y="391316"/>
                </a:cubicBezTo>
                <a:close/>
                <a:moveTo>
                  <a:pt x="475854" y="320281"/>
                </a:moveTo>
                <a:lnTo>
                  <a:pt x="971753" y="320281"/>
                </a:lnTo>
                <a:cubicBezTo>
                  <a:pt x="980453" y="320281"/>
                  <a:pt x="986667" y="326263"/>
                  <a:pt x="986667" y="334638"/>
                </a:cubicBezTo>
                <a:cubicBezTo>
                  <a:pt x="986667" y="343012"/>
                  <a:pt x="980453" y="350191"/>
                  <a:pt x="971753" y="350191"/>
                </a:cubicBezTo>
                <a:lnTo>
                  <a:pt x="475854" y="350191"/>
                </a:lnTo>
                <a:cubicBezTo>
                  <a:pt x="467154" y="350191"/>
                  <a:pt x="459697" y="343012"/>
                  <a:pt x="459697" y="334638"/>
                </a:cubicBezTo>
                <a:cubicBezTo>
                  <a:pt x="459697" y="326263"/>
                  <a:pt x="467154" y="320281"/>
                  <a:pt x="475854" y="320281"/>
                </a:cubicBezTo>
                <a:close/>
                <a:moveTo>
                  <a:pt x="191762" y="320281"/>
                </a:moveTo>
                <a:lnTo>
                  <a:pt x="368843" y="320281"/>
                </a:lnTo>
                <a:cubicBezTo>
                  <a:pt x="377511" y="320281"/>
                  <a:pt x="383703" y="326263"/>
                  <a:pt x="383703" y="334638"/>
                </a:cubicBezTo>
                <a:cubicBezTo>
                  <a:pt x="383703" y="343012"/>
                  <a:pt x="377511" y="350191"/>
                  <a:pt x="368843" y="350191"/>
                </a:cubicBezTo>
                <a:lnTo>
                  <a:pt x="191762" y="350191"/>
                </a:lnTo>
                <a:cubicBezTo>
                  <a:pt x="184332" y="350191"/>
                  <a:pt x="176902" y="343012"/>
                  <a:pt x="176902" y="334638"/>
                </a:cubicBezTo>
                <a:cubicBezTo>
                  <a:pt x="176902" y="326263"/>
                  <a:pt x="184332" y="320281"/>
                  <a:pt x="191762" y="320281"/>
                </a:cubicBezTo>
                <a:close/>
                <a:moveTo>
                  <a:pt x="262835" y="213105"/>
                </a:moveTo>
                <a:lnTo>
                  <a:pt x="900735" y="213105"/>
                </a:lnTo>
                <a:cubicBezTo>
                  <a:pt x="909440" y="213105"/>
                  <a:pt x="915657" y="220283"/>
                  <a:pt x="915657" y="228658"/>
                </a:cubicBezTo>
                <a:cubicBezTo>
                  <a:pt x="915657" y="235836"/>
                  <a:pt x="909440" y="243015"/>
                  <a:pt x="900735" y="243015"/>
                </a:cubicBezTo>
                <a:lnTo>
                  <a:pt x="262835" y="243015"/>
                </a:lnTo>
                <a:cubicBezTo>
                  <a:pt x="254130" y="243015"/>
                  <a:pt x="247913" y="235836"/>
                  <a:pt x="247913" y="228658"/>
                </a:cubicBezTo>
                <a:cubicBezTo>
                  <a:pt x="247913" y="220283"/>
                  <a:pt x="254130" y="213105"/>
                  <a:pt x="262835" y="213105"/>
                </a:cubicBezTo>
                <a:close/>
                <a:moveTo>
                  <a:pt x="191829" y="107176"/>
                </a:moveTo>
                <a:lnTo>
                  <a:pt x="971740" y="107176"/>
                </a:lnTo>
                <a:cubicBezTo>
                  <a:pt x="980448" y="107176"/>
                  <a:pt x="986667" y="113158"/>
                  <a:pt x="986667" y="121533"/>
                </a:cubicBezTo>
                <a:cubicBezTo>
                  <a:pt x="986667" y="129907"/>
                  <a:pt x="980448" y="137086"/>
                  <a:pt x="971740" y="137086"/>
                </a:cubicBezTo>
                <a:lnTo>
                  <a:pt x="191829" y="137086"/>
                </a:lnTo>
                <a:cubicBezTo>
                  <a:pt x="184365" y="137086"/>
                  <a:pt x="176902" y="129907"/>
                  <a:pt x="176902" y="121533"/>
                </a:cubicBezTo>
                <a:cubicBezTo>
                  <a:pt x="176902" y="113158"/>
                  <a:pt x="184365" y="107176"/>
                  <a:pt x="191829" y="107176"/>
                </a:cubicBezTo>
                <a:close/>
                <a:moveTo>
                  <a:pt x="57272" y="31156"/>
                </a:moveTo>
                <a:cubicBezTo>
                  <a:pt x="42340" y="31156"/>
                  <a:pt x="31141" y="43593"/>
                  <a:pt x="31141" y="58517"/>
                </a:cubicBezTo>
                <a:lnTo>
                  <a:pt x="31141" y="547282"/>
                </a:lnTo>
                <a:lnTo>
                  <a:pt x="31141" y="600760"/>
                </a:lnTo>
                <a:lnTo>
                  <a:pt x="31141" y="611953"/>
                </a:lnTo>
                <a:cubicBezTo>
                  <a:pt x="31141" y="625633"/>
                  <a:pt x="42340" y="638070"/>
                  <a:pt x="57272" y="638070"/>
                </a:cubicBezTo>
                <a:lnTo>
                  <a:pt x="396977" y="638070"/>
                </a:lnTo>
                <a:cubicBezTo>
                  <a:pt x="387022" y="611953"/>
                  <a:pt x="394488" y="582105"/>
                  <a:pt x="416886" y="563450"/>
                </a:cubicBezTo>
                <a:cubicBezTo>
                  <a:pt x="423108" y="558475"/>
                  <a:pt x="428085" y="549769"/>
                  <a:pt x="429329" y="542307"/>
                </a:cubicBezTo>
                <a:cubicBezTo>
                  <a:pt x="435551" y="508728"/>
                  <a:pt x="464171" y="485098"/>
                  <a:pt x="496524" y="485098"/>
                </a:cubicBezTo>
                <a:cubicBezTo>
                  <a:pt x="505234" y="485098"/>
                  <a:pt x="513944" y="482611"/>
                  <a:pt x="520166" y="476392"/>
                </a:cubicBezTo>
                <a:cubicBezTo>
                  <a:pt x="546297" y="455250"/>
                  <a:pt x="582383" y="455250"/>
                  <a:pt x="608514" y="476392"/>
                </a:cubicBezTo>
                <a:cubicBezTo>
                  <a:pt x="614736" y="482611"/>
                  <a:pt x="622202" y="485098"/>
                  <a:pt x="632156" y="485098"/>
                </a:cubicBezTo>
                <a:cubicBezTo>
                  <a:pt x="664509" y="485098"/>
                  <a:pt x="693129" y="508728"/>
                  <a:pt x="699351" y="542307"/>
                </a:cubicBezTo>
                <a:cubicBezTo>
                  <a:pt x="700595" y="549769"/>
                  <a:pt x="705572" y="558475"/>
                  <a:pt x="711794" y="563450"/>
                </a:cubicBezTo>
                <a:cubicBezTo>
                  <a:pt x="732948" y="582105"/>
                  <a:pt x="741658" y="611953"/>
                  <a:pt x="731703" y="638070"/>
                </a:cubicBezTo>
                <a:lnTo>
                  <a:pt x="1071408" y="638070"/>
                </a:lnTo>
                <a:cubicBezTo>
                  <a:pt x="1085096" y="638070"/>
                  <a:pt x="1097539" y="625633"/>
                  <a:pt x="1097539" y="611953"/>
                </a:cubicBezTo>
                <a:lnTo>
                  <a:pt x="1097539" y="600760"/>
                </a:lnTo>
                <a:lnTo>
                  <a:pt x="1097539" y="547282"/>
                </a:lnTo>
                <a:lnTo>
                  <a:pt x="1097539" y="58517"/>
                </a:lnTo>
                <a:cubicBezTo>
                  <a:pt x="1097539" y="43593"/>
                  <a:pt x="1085096" y="31156"/>
                  <a:pt x="1071408" y="31156"/>
                </a:cubicBezTo>
                <a:close/>
                <a:moveTo>
                  <a:pt x="57243" y="0"/>
                </a:moveTo>
                <a:lnTo>
                  <a:pt x="1071444" y="0"/>
                </a:lnTo>
                <a:cubicBezTo>
                  <a:pt x="1102554" y="0"/>
                  <a:pt x="1128687" y="26137"/>
                  <a:pt x="1128687" y="58497"/>
                </a:cubicBezTo>
                <a:lnTo>
                  <a:pt x="1128687" y="547634"/>
                </a:lnTo>
                <a:lnTo>
                  <a:pt x="1128687" y="601153"/>
                </a:lnTo>
                <a:lnTo>
                  <a:pt x="1128687" y="612354"/>
                </a:lnTo>
                <a:lnTo>
                  <a:pt x="1128687" y="664628"/>
                </a:lnTo>
                <a:lnTo>
                  <a:pt x="1128687" y="716902"/>
                </a:lnTo>
                <a:cubicBezTo>
                  <a:pt x="1128687" y="750507"/>
                  <a:pt x="1102554" y="776644"/>
                  <a:pt x="1071444" y="776644"/>
                </a:cubicBezTo>
                <a:lnTo>
                  <a:pt x="653319" y="776644"/>
                </a:lnTo>
                <a:cubicBezTo>
                  <a:pt x="650831" y="777889"/>
                  <a:pt x="648342" y="780378"/>
                  <a:pt x="645853" y="782867"/>
                </a:cubicBezTo>
                <a:lnTo>
                  <a:pt x="645853" y="933467"/>
                </a:lnTo>
                <a:cubicBezTo>
                  <a:pt x="645853" y="945913"/>
                  <a:pt x="639631" y="957114"/>
                  <a:pt x="628431" y="962093"/>
                </a:cubicBezTo>
                <a:cubicBezTo>
                  <a:pt x="623453" y="963338"/>
                  <a:pt x="619720" y="964582"/>
                  <a:pt x="615987" y="964582"/>
                </a:cubicBezTo>
                <a:cubicBezTo>
                  <a:pt x="607276" y="964582"/>
                  <a:pt x="599809" y="960848"/>
                  <a:pt x="593587" y="954625"/>
                </a:cubicBezTo>
                <a:lnTo>
                  <a:pt x="563721" y="925999"/>
                </a:lnTo>
                <a:lnTo>
                  <a:pt x="535100" y="954625"/>
                </a:lnTo>
                <a:cubicBezTo>
                  <a:pt x="525144" y="964582"/>
                  <a:pt x="512700" y="965827"/>
                  <a:pt x="501500" y="962093"/>
                </a:cubicBezTo>
                <a:cubicBezTo>
                  <a:pt x="489056" y="957114"/>
                  <a:pt x="481590" y="945913"/>
                  <a:pt x="481590" y="933467"/>
                </a:cubicBezTo>
                <a:lnTo>
                  <a:pt x="481590" y="782867"/>
                </a:lnTo>
                <a:cubicBezTo>
                  <a:pt x="479101" y="780378"/>
                  <a:pt x="477856" y="777889"/>
                  <a:pt x="475368" y="776644"/>
                </a:cubicBezTo>
                <a:lnTo>
                  <a:pt x="57243" y="776644"/>
                </a:lnTo>
                <a:cubicBezTo>
                  <a:pt x="24888" y="776644"/>
                  <a:pt x="0" y="750507"/>
                  <a:pt x="0" y="716902"/>
                </a:cubicBezTo>
                <a:lnTo>
                  <a:pt x="0" y="664628"/>
                </a:lnTo>
                <a:lnTo>
                  <a:pt x="0" y="612354"/>
                </a:lnTo>
                <a:lnTo>
                  <a:pt x="0" y="601153"/>
                </a:lnTo>
                <a:lnTo>
                  <a:pt x="0" y="547634"/>
                </a:lnTo>
                <a:lnTo>
                  <a:pt x="0" y="58497"/>
                </a:lnTo>
                <a:cubicBezTo>
                  <a:pt x="0" y="26137"/>
                  <a:pt x="24888" y="0"/>
                  <a:pt x="57243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7" name="Freeform 616">
            <a:extLst>
              <a:ext uri="{FF2B5EF4-FFF2-40B4-BE49-F238E27FC236}">
                <a16:creationId xmlns:a16="http://schemas.microsoft.com/office/drawing/2014/main" id="{7839D8E6-5401-824B-909F-D9EF5546FE7E}"/>
              </a:ext>
            </a:extLst>
          </p:cNvPr>
          <p:cNvSpPr/>
          <p:nvPr/>
        </p:nvSpPr>
        <p:spPr>
          <a:xfrm>
            <a:off x="14149706" y="3860818"/>
            <a:ext cx="468418" cy="8848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77" h="711">
                <a:moveTo>
                  <a:pt x="188" y="178"/>
                </a:moveTo>
                <a:lnTo>
                  <a:pt x="0" y="0"/>
                </a:lnTo>
                <a:lnTo>
                  <a:pt x="0" y="77"/>
                </a:lnTo>
                <a:lnTo>
                  <a:pt x="106" y="178"/>
                </a:lnTo>
                <a:lnTo>
                  <a:pt x="295" y="356"/>
                </a:lnTo>
                <a:lnTo>
                  <a:pt x="106" y="533"/>
                </a:lnTo>
                <a:lnTo>
                  <a:pt x="0" y="634"/>
                </a:lnTo>
                <a:lnTo>
                  <a:pt x="0" y="711"/>
                </a:lnTo>
                <a:lnTo>
                  <a:pt x="188" y="533"/>
                </a:lnTo>
                <a:lnTo>
                  <a:pt x="377" y="356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CED385E7-6FC0-D145-95B9-DD9CCA7057F7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12FA1359-A61B-B647-A515-8CF4B9AC76B8}"/>
              </a:ext>
            </a:extLst>
          </p:cNvPr>
          <p:cNvSpPr txBox="1"/>
          <p:nvPr/>
        </p:nvSpPr>
        <p:spPr>
          <a:xfrm>
            <a:off x="4374558" y="3544893"/>
            <a:ext cx="58880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DCCAEE5E-C656-3040-A9E9-0BC8A6F072DF}"/>
              </a:ext>
            </a:extLst>
          </p:cNvPr>
          <p:cNvSpPr txBox="1"/>
          <p:nvPr/>
        </p:nvSpPr>
        <p:spPr>
          <a:xfrm>
            <a:off x="4374558" y="4226235"/>
            <a:ext cx="58880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5B105A26-C4EB-8F48-BA11-1B656ABB8DD7}"/>
              </a:ext>
            </a:extLst>
          </p:cNvPr>
          <p:cNvSpPr txBox="1"/>
          <p:nvPr/>
        </p:nvSpPr>
        <p:spPr>
          <a:xfrm>
            <a:off x="17072527" y="3544893"/>
            <a:ext cx="588805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FCD13BC4-5F57-414B-B37A-06E13466BB82}"/>
              </a:ext>
            </a:extLst>
          </p:cNvPr>
          <p:cNvSpPr txBox="1"/>
          <p:nvPr/>
        </p:nvSpPr>
        <p:spPr>
          <a:xfrm>
            <a:off x="17072528" y="4227265"/>
            <a:ext cx="5888056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04" name="TextBox 303">
            <a:extLst>
              <a:ext uri="{FF2B5EF4-FFF2-40B4-BE49-F238E27FC236}">
                <a16:creationId xmlns:a16="http://schemas.microsoft.com/office/drawing/2014/main" id="{1532143C-CBDF-D841-91A1-7E11AA0DCF6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</p:spTree>
    <p:extLst>
      <p:ext uri="{BB962C8B-B14F-4D97-AF65-F5344CB8AC3E}">
        <p14:creationId xmlns:p14="http://schemas.microsoft.com/office/powerpoint/2010/main" val="34781369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E805689D-12E4-7245-A7CD-431C69B279A2}"/>
              </a:ext>
            </a:extLst>
          </p:cNvPr>
          <p:cNvGrpSpPr/>
          <p:nvPr/>
        </p:nvGrpSpPr>
        <p:grpSpPr>
          <a:xfrm>
            <a:off x="9408223" y="4579893"/>
            <a:ext cx="13462025" cy="7104753"/>
            <a:chOff x="9408223" y="4579893"/>
            <a:chExt cx="13462025" cy="7104753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2FD52E42-CF54-7548-BA2B-A61F607730B5}"/>
                </a:ext>
              </a:extLst>
            </p:cNvPr>
            <p:cNvSpPr/>
            <p:nvPr/>
          </p:nvSpPr>
          <p:spPr>
            <a:xfrm>
              <a:off x="9408223" y="11665953"/>
              <a:ext cx="13462025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07" h="13">
                  <a:moveTo>
                    <a:pt x="10801" y="13"/>
                  </a:moveTo>
                  <a:lnTo>
                    <a:pt x="6" y="13"/>
                  </a:ln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lnTo>
                    <a:pt x="10801" y="0"/>
                  </a:lnTo>
                  <a:cubicBezTo>
                    <a:pt x="10804" y="0"/>
                    <a:pt x="10807" y="3"/>
                    <a:pt x="10807" y="6"/>
                  </a:cubicBezTo>
                  <a:cubicBezTo>
                    <a:pt x="10807" y="10"/>
                    <a:pt x="10804" y="13"/>
                    <a:pt x="10801" y="1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B47E6E5-D1E3-BD4C-8A8C-9CE03C224081}"/>
                </a:ext>
              </a:extLst>
            </p:cNvPr>
            <p:cNvGrpSpPr/>
            <p:nvPr/>
          </p:nvGrpSpPr>
          <p:grpSpPr>
            <a:xfrm>
              <a:off x="9802197" y="7180090"/>
              <a:ext cx="2199244" cy="4500817"/>
              <a:chOff x="9802197" y="7180090"/>
              <a:chExt cx="2199244" cy="4500817"/>
            </a:xfrm>
          </p:grpSpPr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90520547-A1CA-5842-B2F1-731A79088D20}"/>
                  </a:ext>
                </a:extLst>
              </p:cNvPr>
              <p:cNvSpPr/>
              <p:nvPr/>
            </p:nvSpPr>
            <p:spPr>
              <a:xfrm>
                <a:off x="10644048" y="7861215"/>
                <a:ext cx="538182" cy="18219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1463">
                    <a:moveTo>
                      <a:pt x="433" y="668"/>
                    </a:moveTo>
                    <a:cubicBezTo>
                      <a:pt x="433" y="1037"/>
                      <a:pt x="304" y="1463"/>
                      <a:pt x="216" y="1463"/>
                    </a:cubicBezTo>
                    <a:cubicBezTo>
                      <a:pt x="129" y="1463"/>
                      <a:pt x="0" y="1037"/>
                      <a:pt x="0" y="668"/>
                    </a:cubicBezTo>
                    <a:cubicBezTo>
                      <a:pt x="0" y="299"/>
                      <a:pt x="96" y="0"/>
                      <a:pt x="216" y="0"/>
                    </a:cubicBezTo>
                    <a:cubicBezTo>
                      <a:pt x="336" y="0"/>
                      <a:pt x="433" y="299"/>
                      <a:pt x="433" y="6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EBC4E03F-D96C-EC40-BA5D-17C6F58BA78D}"/>
                  </a:ext>
                </a:extLst>
              </p:cNvPr>
              <p:cNvSpPr/>
              <p:nvPr/>
            </p:nvSpPr>
            <p:spPr>
              <a:xfrm>
                <a:off x="10635324" y="7852491"/>
                <a:ext cx="555623" cy="1838188"/>
              </a:xfrm>
              <a:custGeom>
                <a:avLst/>
                <a:gdLst>
                  <a:gd name="connsiteX0" fmla="*/ 277192 w 555623"/>
                  <a:gd name="connsiteY0" fmla="*/ 16201 h 1838188"/>
                  <a:gd name="connsiteX1" fmla="*/ 94497 w 555623"/>
                  <a:gd name="connsiteY1" fmla="*/ 254066 h 1838188"/>
                  <a:gd name="connsiteX2" fmla="*/ 16199 w 555623"/>
                  <a:gd name="connsiteY2" fmla="*/ 840634 h 1838188"/>
                  <a:gd name="connsiteX3" fmla="*/ 277192 w 555623"/>
                  <a:gd name="connsiteY3" fmla="*/ 1821984 h 1838188"/>
                  <a:gd name="connsiteX4" fmla="*/ 538186 w 555623"/>
                  <a:gd name="connsiteY4" fmla="*/ 840634 h 1838188"/>
                  <a:gd name="connsiteX5" fmla="*/ 459888 w 555623"/>
                  <a:gd name="connsiteY5" fmla="*/ 254066 h 1838188"/>
                  <a:gd name="connsiteX6" fmla="*/ 277192 w 555623"/>
                  <a:gd name="connsiteY6" fmla="*/ 16201 h 1838188"/>
                  <a:gd name="connsiteX7" fmla="*/ 277190 w 555623"/>
                  <a:gd name="connsiteY7" fmla="*/ 0 h 1838188"/>
                  <a:gd name="connsiteX8" fmla="*/ 555623 w 555623"/>
                  <a:gd name="connsiteY8" fmla="*/ 840635 h 1838188"/>
                  <a:gd name="connsiteX9" fmla="*/ 277190 w 555623"/>
                  <a:gd name="connsiteY9" fmla="*/ 1838188 h 1838188"/>
                  <a:gd name="connsiteX10" fmla="*/ 0 w 555623"/>
                  <a:gd name="connsiteY10" fmla="*/ 840635 h 1838188"/>
                  <a:gd name="connsiteX11" fmla="*/ 277190 w 555623"/>
                  <a:gd name="connsiteY11" fmla="*/ 0 h 18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5623" h="1838188">
                    <a:moveTo>
                      <a:pt x="277192" y="16201"/>
                    </a:moveTo>
                    <a:cubicBezTo>
                      <a:pt x="210080" y="16201"/>
                      <a:pt x="144210" y="103377"/>
                      <a:pt x="94497" y="254066"/>
                    </a:cubicBezTo>
                    <a:cubicBezTo>
                      <a:pt x="44784" y="410983"/>
                      <a:pt x="16199" y="618959"/>
                      <a:pt x="16199" y="840634"/>
                    </a:cubicBezTo>
                    <a:cubicBezTo>
                      <a:pt x="16199" y="1327573"/>
                      <a:pt x="183981" y="1821984"/>
                      <a:pt x="277192" y="1821984"/>
                    </a:cubicBezTo>
                    <a:cubicBezTo>
                      <a:pt x="371647" y="1821984"/>
                      <a:pt x="538186" y="1327573"/>
                      <a:pt x="538186" y="840634"/>
                    </a:cubicBezTo>
                    <a:cubicBezTo>
                      <a:pt x="538186" y="618959"/>
                      <a:pt x="510844" y="410983"/>
                      <a:pt x="459888" y="254066"/>
                    </a:cubicBezTo>
                    <a:cubicBezTo>
                      <a:pt x="411418" y="103377"/>
                      <a:pt x="345548" y="16201"/>
                      <a:pt x="277192" y="16201"/>
                    </a:cubicBezTo>
                    <a:close/>
                    <a:moveTo>
                      <a:pt x="277190" y="0"/>
                    </a:moveTo>
                    <a:cubicBezTo>
                      <a:pt x="432566" y="0"/>
                      <a:pt x="555623" y="369880"/>
                      <a:pt x="555623" y="840635"/>
                    </a:cubicBezTo>
                    <a:cubicBezTo>
                      <a:pt x="555623" y="1279010"/>
                      <a:pt x="400247" y="1838188"/>
                      <a:pt x="277190" y="1838188"/>
                    </a:cubicBezTo>
                    <a:cubicBezTo>
                      <a:pt x="155376" y="1838188"/>
                      <a:pt x="0" y="1279010"/>
                      <a:pt x="0" y="840635"/>
                    </a:cubicBezTo>
                    <a:cubicBezTo>
                      <a:pt x="0" y="369880"/>
                      <a:pt x="121814" y="0"/>
                      <a:pt x="2771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C00C5B6-D843-1D41-9244-8AA0F0C21937}"/>
                  </a:ext>
                </a:extLst>
              </p:cNvPr>
              <p:cNvSpPr/>
              <p:nvPr/>
            </p:nvSpPr>
            <p:spPr>
              <a:xfrm>
                <a:off x="10644048" y="7861215"/>
                <a:ext cx="538182" cy="18219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1463">
                    <a:moveTo>
                      <a:pt x="433" y="668"/>
                    </a:moveTo>
                    <a:cubicBezTo>
                      <a:pt x="433" y="1037"/>
                      <a:pt x="304" y="1463"/>
                      <a:pt x="216" y="1463"/>
                    </a:cubicBezTo>
                    <a:cubicBezTo>
                      <a:pt x="129" y="1463"/>
                      <a:pt x="0" y="1037"/>
                      <a:pt x="0" y="668"/>
                    </a:cubicBezTo>
                    <a:cubicBezTo>
                      <a:pt x="0" y="299"/>
                      <a:pt x="96" y="0"/>
                      <a:pt x="216" y="0"/>
                    </a:cubicBezTo>
                    <a:cubicBezTo>
                      <a:pt x="336" y="0"/>
                      <a:pt x="433" y="299"/>
                      <a:pt x="433" y="66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076CDA5-4912-7B41-8658-B6F94AAB9BE9}"/>
                  </a:ext>
                </a:extLst>
              </p:cNvPr>
              <p:cNvSpPr/>
              <p:nvPr/>
            </p:nvSpPr>
            <p:spPr>
              <a:xfrm>
                <a:off x="9809367" y="8180249"/>
                <a:ext cx="1124950" cy="1510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4" h="1213">
                    <a:moveTo>
                      <a:pt x="602" y="434"/>
                    </a:moveTo>
                    <a:cubicBezTo>
                      <a:pt x="816" y="735"/>
                      <a:pt x="956" y="1157"/>
                      <a:pt x="885" y="1208"/>
                    </a:cubicBezTo>
                    <a:cubicBezTo>
                      <a:pt x="814" y="1258"/>
                      <a:pt x="462" y="986"/>
                      <a:pt x="248" y="685"/>
                    </a:cubicBezTo>
                    <a:cubicBezTo>
                      <a:pt x="34" y="385"/>
                      <a:pt x="-59" y="84"/>
                      <a:pt x="38" y="15"/>
                    </a:cubicBezTo>
                    <a:cubicBezTo>
                      <a:pt x="136" y="-55"/>
                      <a:pt x="389" y="133"/>
                      <a:pt x="602" y="43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1D5E925B-3838-EB40-9917-1F396CD3D58C}"/>
                  </a:ext>
                </a:extLst>
              </p:cNvPr>
              <p:cNvSpPr/>
              <p:nvPr/>
            </p:nvSpPr>
            <p:spPr>
              <a:xfrm>
                <a:off x="9802197" y="8172904"/>
                <a:ext cx="1141293" cy="1526495"/>
              </a:xfrm>
              <a:custGeom>
                <a:avLst/>
                <a:gdLst>
                  <a:gd name="connsiteX0" fmla="*/ 116687 w 1141293"/>
                  <a:gd name="connsiteY0" fmla="*/ 14823 h 1526495"/>
                  <a:gd name="connsiteX1" fmla="*/ 59445 w 1141293"/>
                  <a:gd name="connsiteY1" fmla="*/ 31011 h 1526495"/>
                  <a:gd name="connsiteX2" fmla="*/ 48245 w 1141293"/>
                  <a:gd name="connsiteY2" fmla="*/ 331101 h 1526495"/>
                  <a:gd name="connsiteX3" fmla="*/ 323256 w 1141293"/>
                  <a:gd name="connsiteY3" fmla="*/ 855327 h 1526495"/>
                  <a:gd name="connsiteX4" fmla="*/ 784926 w 1141293"/>
                  <a:gd name="connsiteY4" fmla="*/ 1342196 h 1526495"/>
                  <a:gd name="connsiteX5" fmla="*/ 1104736 w 1141293"/>
                  <a:gd name="connsiteY5" fmla="*/ 1502826 h 1526495"/>
                  <a:gd name="connsiteX6" fmla="*/ 1057449 w 1141293"/>
                  <a:gd name="connsiteY6" fmla="*/ 1147947 h 1526495"/>
                  <a:gd name="connsiteX7" fmla="*/ 750083 w 1141293"/>
                  <a:gd name="connsiteY7" fmla="*/ 551500 h 1526495"/>
                  <a:gd name="connsiteX8" fmla="*/ 346900 w 1141293"/>
                  <a:gd name="connsiteY8" fmla="*/ 119419 h 1526495"/>
                  <a:gd name="connsiteX9" fmla="*/ 116687 w 1141293"/>
                  <a:gd name="connsiteY9" fmla="*/ 14823 h 1526495"/>
                  <a:gd name="connsiteX10" fmla="*/ 107031 w 1141293"/>
                  <a:gd name="connsiteY10" fmla="*/ 437 h 1526495"/>
                  <a:gd name="connsiteX11" fmla="*/ 763778 w 1141293"/>
                  <a:gd name="connsiteY11" fmla="*/ 544025 h 1526495"/>
                  <a:gd name="connsiteX12" fmla="*/ 1073642 w 1141293"/>
                  <a:gd name="connsiteY12" fmla="*/ 1144216 h 1526495"/>
                  <a:gd name="connsiteX13" fmla="*/ 1114708 w 1141293"/>
                  <a:gd name="connsiteY13" fmla="*/ 1517778 h 1526495"/>
                  <a:gd name="connsiteX14" fmla="*/ 1081108 w 1141293"/>
                  <a:gd name="connsiteY14" fmla="*/ 1526495 h 1526495"/>
                  <a:gd name="connsiteX15" fmla="*/ 776222 w 1141293"/>
                  <a:gd name="connsiteY15" fmla="*/ 1357146 h 1526495"/>
                  <a:gd name="connsiteX16" fmla="*/ 310804 w 1141293"/>
                  <a:gd name="connsiteY16" fmla="*/ 865289 h 1526495"/>
                  <a:gd name="connsiteX17" fmla="*/ 33296 w 1141293"/>
                  <a:gd name="connsiteY17" fmla="*/ 337320 h 1526495"/>
                  <a:gd name="connsiteX18" fmla="*/ 50718 w 1141293"/>
                  <a:gd name="connsiteY18" fmla="*/ 19792 h 1526495"/>
                  <a:gd name="connsiteX19" fmla="*/ 107031 w 1141293"/>
                  <a:gd name="connsiteY19" fmla="*/ 437 h 1526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41293" h="1526495">
                    <a:moveTo>
                      <a:pt x="116687" y="14823"/>
                    </a:moveTo>
                    <a:cubicBezTo>
                      <a:pt x="94288" y="14823"/>
                      <a:pt x="75622" y="21049"/>
                      <a:pt x="59445" y="31011"/>
                    </a:cubicBezTo>
                    <a:cubicBezTo>
                      <a:pt x="4691" y="69612"/>
                      <a:pt x="958" y="179188"/>
                      <a:pt x="48245" y="331101"/>
                    </a:cubicBezTo>
                    <a:cubicBezTo>
                      <a:pt x="96777" y="487996"/>
                      <a:pt x="195084" y="673529"/>
                      <a:pt x="323256" y="855327"/>
                    </a:cubicBezTo>
                    <a:cubicBezTo>
                      <a:pt x="443963" y="1024673"/>
                      <a:pt x="615689" y="1207716"/>
                      <a:pt x="784926" y="1342196"/>
                    </a:cubicBezTo>
                    <a:cubicBezTo>
                      <a:pt x="939231" y="1466716"/>
                      <a:pt x="1066159" y="1530220"/>
                      <a:pt x="1104736" y="1502826"/>
                    </a:cubicBezTo>
                    <a:cubicBezTo>
                      <a:pt x="1143312" y="1475432"/>
                      <a:pt x="1124646" y="1335970"/>
                      <a:pt x="1057449" y="1147947"/>
                    </a:cubicBezTo>
                    <a:cubicBezTo>
                      <a:pt x="986518" y="944981"/>
                      <a:pt x="870790" y="722091"/>
                      <a:pt x="750083" y="551500"/>
                    </a:cubicBezTo>
                    <a:cubicBezTo>
                      <a:pt x="621911" y="370948"/>
                      <a:pt x="478806" y="216544"/>
                      <a:pt x="346900" y="119419"/>
                    </a:cubicBezTo>
                    <a:cubicBezTo>
                      <a:pt x="254815" y="50934"/>
                      <a:pt x="175173" y="14823"/>
                      <a:pt x="116687" y="14823"/>
                    </a:cubicBezTo>
                    <a:close/>
                    <a:moveTo>
                      <a:pt x="107031" y="437"/>
                    </a:moveTo>
                    <a:cubicBezTo>
                      <a:pt x="256632" y="-11106"/>
                      <a:pt x="526402" y="207352"/>
                      <a:pt x="763778" y="544025"/>
                    </a:cubicBezTo>
                    <a:cubicBezTo>
                      <a:pt x="885732" y="714618"/>
                      <a:pt x="1001465" y="938756"/>
                      <a:pt x="1073642" y="1144216"/>
                    </a:cubicBezTo>
                    <a:cubicBezTo>
                      <a:pt x="1101019" y="1218928"/>
                      <a:pt x="1183152" y="1469215"/>
                      <a:pt x="1114708" y="1517778"/>
                    </a:cubicBezTo>
                    <a:cubicBezTo>
                      <a:pt x="1105997" y="1524005"/>
                      <a:pt x="1094797" y="1526495"/>
                      <a:pt x="1081108" y="1526495"/>
                    </a:cubicBezTo>
                    <a:cubicBezTo>
                      <a:pt x="995242" y="1526495"/>
                      <a:pt x="829733" y="1399484"/>
                      <a:pt x="776222" y="1357146"/>
                    </a:cubicBezTo>
                    <a:cubicBezTo>
                      <a:pt x="605735" y="1220173"/>
                      <a:pt x="432759" y="1037128"/>
                      <a:pt x="310804" y="865289"/>
                    </a:cubicBezTo>
                    <a:cubicBezTo>
                      <a:pt x="182628" y="683488"/>
                      <a:pt x="83073" y="495461"/>
                      <a:pt x="33296" y="337320"/>
                    </a:cubicBezTo>
                    <a:cubicBezTo>
                      <a:pt x="-16482" y="176688"/>
                      <a:pt x="-10259" y="63374"/>
                      <a:pt x="50718" y="19792"/>
                    </a:cubicBezTo>
                    <a:cubicBezTo>
                      <a:pt x="66740" y="8429"/>
                      <a:pt x="85659" y="2086"/>
                      <a:pt x="107031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6C7BABDE-6E44-4B4A-A647-72086805E55A}"/>
                  </a:ext>
                </a:extLst>
              </p:cNvPr>
              <p:cNvSpPr/>
              <p:nvPr/>
            </p:nvSpPr>
            <p:spPr>
              <a:xfrm>
                <a:off x="10332600" y="7547165"/>
                <a:ext cx="804781" cy="1554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7" h="1248">
                    <a:moveTo>
                      <a:pt x="635" y="1248"/>
                    </a:moveTo>
                    <a:lnTo>
                      <a:pt x="634" y="1248"/>
                    </a:lnTo>
                    <a:cubicBezTo>
                      <a:pt x="630" y="1247"/>
                      <a:pt x="628" y="1243"/>
                      <a:pt x="629" y="1239"/>
                    </a:cubicBezTo>
                    <a:cubicBezTo>
                      <a:pt x="629" y="1239"/>
                      <a:pt x="648" y="1158"/>
                      <a:pt x="610" y="1055"/>
                    </a:cubicBezTo>
                    <a:cubicBezTo>
                      <a:pt x="574" y="961"/>
                      <a:pt x="480" y="827"/>
                      <a:pt x="235" y="732"/>
                    </a:cubicBezTo>
                    <a:cubicBezTo>
                      <a:pt x="77" y="671"/>
                      <a:pt x="-7" y="568"/>
                      <a:pt x="1" y="443"/>
                    </a:cubicBezTo>
                    <a:cubicBezTo>
                      <a:pt x="6" y="354"/>
                      <a:pt x="57" y="260"/>
                      <a:pt x="144" y="177"/>
                    </a:cubicBezTo>
                    <a:cubicBezTo>
                      <a:pt x="233" y="95"/>
                      <a:pt x="350" y="32"/>
                      <a:pt x="474" y="0"/>
                    </a:cubicBezTo>
                    <a:cubicBezTo>
                      <a:pt x="478" y="-1"/>
                      <a:pt x="481" y="1"/>
                      <a:pt x="482" y="5"/>
                    </a:cubicBezTo>
                    <a:cubicBezTo>
                      <a:pt x="483" y="8"/>
                      <a:pt x="481" y="12"/>
                      <a:pt x="477" y="13"/>
                    </a:cubicBezTo>
                    <a:cubicBezTo>
                      <a:pt x="229" y="76"/>
                      <a:pt x="25" y="265"/>
                      <a:pt x="14" y="444"/>
                    </a:cubicBezTo>
                    <a:cubicBezTo>
                      <a:pt x="7" y="563"/>
                      <a:pt x="87" y="661"/>
                      <a:pt x="240" y="720"/>
                    </a:cubicBezTo>
                    <a:cubicBezTo>
                      <a:pt x="378" y="774"/>
                      <a:pt x="556" y="875"/>
                      <a:pt x="622" y="1051"/>
                    </a:cubicBezTo>
                    <a:cubicBezTo>
                      <a:pt x="662" y="1158"/>
                      <a:pt x="642" y="1239"/>
                      <a:pt x="642" y="1243"/>
                    </a:cubicBezTo>
                    <a:cubicBezTo>
                      <a:pt x="641" y="1246"/>
                      <a:pt x="638" y="1248"/>
                      <a:pt x="635" y="1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AC0987AF-A119-5D4F-AAD9-479E70701B2B}"/>
                  </a:ext>
                </a:extLst>
              </p:cNvPr>
              <p:cNvSpPr/>
              <p:nvPr/>
            </p:nvSpPr>
            <p:spPr>
              <a:xfrm>
                <a:off x="10914385" y="7188251"/>
                <a:ext cx="464680" cy="483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4" h="389">
                    <a:moveTo>
                      <a:pt x="335" y="348"/>
                    </a:moveTo>
                    <a:cubicBezTo>
                      <a:pt x="200" y="420"/>
                      <a:pt x="69" y="395"/>
                      <a:pt x="19" y="302"/>
                    </a:cubicBezTo>
                    <a:cubicBezTo>
                      <a:pt x="-31" y="210"/>
                      <a:pt x="20" y="86"/>
                      <a:pt x="154" y="14"/>
                    </a:cubicBezTo>
                    <a:cubicBezTo>
                      <a:pt x="288" y="-59"/>
                      <a:pt x="203" y="182"/>
                      <a:pt x="212" y="198"/>
                    </a:cubicBezTo>
                    <a:cubicBezTo>
                      <a:pt x="221" y="214"/>
                      <a:pt x="469" y="275"/>
                      <a:pt x="335" y="34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328BA196-0943-CE4F-AAF6-74067B411C46}"/>
                  </a:ext>
                </a:extLst>
              </p:cNvPr>
              <p:cNvSpPr/>
              <p:nvPr/>
            </p:nvSpPr>
            <p:spPr>
              <a:xfrm>
                <a:off x="10905215" y="7180090"/>
                <a:ext cx="481387" cy="499172"/>
              </a:xfrm>
              <a:custGeom>
                <a:avLst/>
                <a:gdLst>
                  <a:gd name="connsiteX0" fmla="*/ 252692 w 481387"/>
                  <a:gd name="connsiteY0" fmla="*/ 14388 h 499172"/>
                  <a:gd name="connsiteX1" fmla="*/ 205483 w 481387"/>
                  <a:gd name="connsiteY1" fmla="*/ 30546 h 499172"/>
                  <a:gd name="connsiteX2" fmla="*/ 40252 w 481387"/>
                  <a:gd name="connsiteY2" fmla="*/ 378562 h 499172"/>
                  <a:gd name="connsiteX3" fmla="*/ 421651 w 481387"/>
                  <a:gd name="connsiteY3" fmla="*/ 432008 h 499172"/>
                  <a:gd name="connsiteX4" fmla="*/ 466375 w 481387"/>
                  <a:gd name="connsiteY4" fmla="*/ 382291 h 499172"/>
                  <a:gd name="connsiteX5" fmla="*/ 318536 w 481387"/>
                  <a:gd name="connsiteY5" fmla="*/ 284101 h 499172"/>
                  <a:gd name="connsiteX6" fmla="*/ 265116 w 481387"/>
                  <a:gd name="connsiteY6" fmla="*/ 256757 h 499172"/>
                  <a:gd name="connsiteX7" fmla="*/ 271327 w 481387"/>
                  <a:gd name="connsiteY7" fmla="*/ 198340 h 499172"/>
                  <a:gd name="connsiteX8" fmla="*/ 270085 w 481387"/>
                  <a:gd name="connsiteY8" fmla="*/ 20603 h 499172"/>
                  <a:gd name="connsiteX9" fmla="*/ 252692 w 481387"/>
                  <a:gd name="connsiteY9" fmla="*/ 14388 h 499172"/>
                  <a:gd name="connsiteX10" fmla="*/ 244149 w 481387"/>
                  <a:gd name="connsiteY10" fmla="*/ 522 h 499172"/>
                  <a:gd name="connsiteX11" fmla="*/ 278785 w 481387"/>
                  <a:gd name="connsiteY11" fmla="*/ 8136 h 499172"/>
                  <a:gd name="connsiteX12" fmla="*/ 286241 w 481387"/>
                  <a:gd name="connsiteY12" fmla="*/ 203307 h 499172"/>
                  <a:gd name="connsiteX13" fmla="*/ 278785 w 481387"/>
                  <a:gd name="connsiteY13" fmla="*/ 250546 h 499172"/>
                  <a:gd name="connsiteX14" fmla="*/ 323518 w 481387"/>
                  <a:gd name="connsiteY14" fmla="*/ 270436 h 499172"/>
                  <a:gd name="connsiteX15" fmla="*/ 481325 w 481387"/>
                  <a:gd name="connsiteY15" fmla="*/ 383561 h 499172"/>
                  <a:gd name="connsiteX16" fmla="*/ 427894 w 481387"/>
                  <a:gd name="connsiteY16" fmla="*/ 446961 h 499172"/>
                  <a:gd name="connsiteX17" fmla="*/ 234053 w 481387"/>
                  <a:gd name="connsiteY17" fmla="*/ 499172 h 499172"/>
                  <a:gd name="connsiteX18" fmla="*/ 24058 w 481387"/>
                  <a:gd name="connsiteY18" fmla="*/ 387291 h 499172"/>
                  <a:gd name="connsiteX19" fmla="*/ 195533 w 481387"/>
                  <a:gd name="connsiteY19" fmla="*/ 18081 h 499172"/>
                  <a:gd name="connsiteX20" fmla="*/ 244149 w 481387"/>
                  <a:gd name="connsiteY20" fmla="*/ 522 h 499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1387" h="499172">
                    <a:moveTo>
                      <a:pt x="252692" y="14388"/>
                    </a:moveTo>
                    <a:cubicBezTo>
                      <a:pt x="240269" y="14388"/>
                      <a:pt x="225361" y="20603"/>
                      <a:pt x="205483" y="30546"/>
                    </a:cubicBezTo>
                    <a:cubicBezTo>
                      <a:pt x="48949" y="115064"/>
                      <a:pt x="-21865" y="265457"/>
                      <a:pt x="40252" y="378562"/>
                    </a:cubicBezTo>
                    <a:cubicBezTo>
                      <a:pt x="101127" y="492910"/>
                      <a:pt x="265116" y="515283"/>
                      <a:pt x="421651" y="432008"/>
                    </a:cubicBezTo>
                    <a:cubicBezTo>
                      <a:pt x="451467" y="415850"/>
                      <a:pt x="467617" y="398449"/>
                      <a:pt x="466375" y="382291"/>
                    </a:cubicBezTo>
                    <a:cubicBezTo>
                      <a:pt x="463890" y="343761"/>
                      <a:pt x="373199" y="305230"/>
                      <a:pt x="318536" y="284101"/>
                    </a:cubicBezTo>
                    <a:cubicBezTo>
                      <a:pt x="281266" y="269186"/>
                      <a:pt x="268843" y="264214"/>
                      <a:pt x="265116" y="256757"/>
                    </a:cubicBezTo>
                    <a:cubicBezTo>
                      <a:pt x="261389" y="249299"/>
                      <a:pt x="263873" y="236870"/>
                      <a:pt x="271327" y="198340"/>
                    </a:cubicBezTo>
                    <a:cubicBezTo>
                      <a:pt x="283751" y="139923"/>
                      <a:pt x="302386" y="44218"/>
                      <a:pt x="270085" y="20603"/>
                    </a:cubicBezTo>
                    <a:cubicBezTo>
                      <a:pt x="265116" y="16874"/>
                      <a:pt x="260146" y="14388"/>
                      <a:pt x="252692" y="14388"/>
                    </a:cubicBezTo>
                    <a:close/>
                    <a:moveTo>
                      <a:pt x="244149" y="522"/>
                    </a:moveTo>
                    <a:cubicBezTo>
                      <a:pt x="257972" y="-1188"/>
                      <a:pt x="269466" y="1299"/>
                      <a:pt x="278785" y="8136"/>
                    </a:cubicBezTo>
                    <a:cubicBezTo>
                      <a:pt x="318548" y="37971"/>
                      <a:pt x="299909" y="137422"/>
                      <a:pt x="286241" y="203307"/>
                    </a:cubicBezTo>
                    <a:cubicBezTo>
                      <a:pt x="282513" y="221954"/>
                      <a:pt x="277543" y="244331"/>
                      <a:pt x="278785" y="250546"/>
                    </a:cubicBezTo>
                    <a:cubicBezTo>
                      <a:pt x="283756" y="254276"/>
                      <a:pt x="303637" y="262978"/>
                      <a:pt x="323518" y="270436"/>
                    </a:cubicBezTo>
                    <a:cubicBezTo>
                      <a:pt x="384404" y="295299"/>
                      <a:pt x="478840" y="333836"/>
                      <a:pt x="481325" y="383561"/>
                    </a:cubicBezTo>
                    <a:cubicBezTo>
                      <a:pt x="482568" y="405938"/>
                      <a:pt x="465172" y="427071"/>
                      <a:pt x="427894" y="446961"/>
                    </a:cubicBezTo>
                    <a:cubicBezTo>
                      <a:pt x="362038" y="483012"/>
                      <a:pt x="294939" y="499172"/>
                      <a:pt x="234053" y="499172"/>
                    </a:cubicBezTo>
                    <a:cubicBezTo>
                      <a:pt x="142102" y="499172"/>
                      <a:pt x="63820" y="461878"/>
                      <a:pt x="24058" y="387291"/>
                    </a:cubicBezTo>
                    <a:cubicBezTo>
                      <a:pt x="-41799" y="265464"/>
                      <a:pt x="31513" y="106343"/>
                      <a:pt x="195533" y="18081"/>
                    </a:cubicBezTo>
                    <a:cubicBezTo>
                      <a:pt x="214172" y="8136"/>
                      <a:pt x="230325" y="2231"/>
                      <a:pt x="244149" y="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5D22917-D993-0A49-9160-2CFAD8ABB582}"/>
                  </a:ext>
                </a:extLst>
              </p:cNvPr>
              <p:cNvSpPr/>
              <p:nvPr/>
            </p:nvSpPr>
            <p:spPr>
              <a:xfrm>
                <a:off x="11281893" y="7204448"/>
                <a:ext cx="85960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69">
                    <a:moveTo>
                      <a:pt x="52" y="65"/>
                    </a:moveTo>
                    <a:cubicBezTo>
                      <a:pt x="35" y="74"/>
                      <a:pt x="13" y="68"/>
                      <a:pt x="5" y="51"/>
                    </a:cubicBezTo>
                    <a:cubicBezTo>
                      <a:pt x="-5" y="35"/>
                      <a:pt x="2" y="13"/>
                      <a:pt x="18" y="4"/>
                    </a:cubicBezTo>
                    <a:cubicBezTo>
                      <a:pt x="36" y="-5"/>
                      <a:pt x="57" y="1"/>
                      <a:pt x="66" y="18"/>
                    </a:cubicBezTo>
                    <a:cubicBezTo>
                      <a:pt x="75" y="35"/>
                      <a:pt x="69" y="56"/>
                      <a:pt x="52" y="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D37D43F-7CA9-644B-8AEC-8E06AC8C9FA6}"/>
                  </a:ext>
                </a:extLst>
              </p:cNvPr>
              <p:cNvSpPr/>
              <p:nvPr/>
            </p:nvSpPr>
            <p:spPr>
              <a:xfrm>
                <a:off x="11274430" y="7197419"/>
                <a:ext cx="101759" cy="101746"/>
              </a:xfrm>
              <a:custGeom>
                <a:avLst/>
                <a:gdLst>
                  <a:gd name="connsiteX0" fmla="*/ 51678 w 101759"/>
                  <a:gd name="connsiteY0" fmla="*/ 14510 h 101746"/>
                  <a:gd name="connsiteX1" fmla="*/ 34543 w 101759"/>
                  <a:gd name="connsiteY1" fmla="*/ 18183 h 101746"/>
                  <a:gd name="connsiteX2" fmla="*/ 17408 w 101759"/>
                  <a:gd name="connsiteY2" fmla="*/ 40222 h 101746"/>
                  <a:gd name="connsiteX3" fmla="*/ 21080 w 101759"/>
                  <a:gd name="connsiteY3" fmla="*/ 65934 h 101746"/>
                  <a:gd name="connsiteX4" fmla="*/ 40663 w 101759"/>
                  <a:gd name="connsiteY4" fmla="*/ 83075 h 101746"/>
                  <a:gd name="connsiteX5" fmla="*/ 67589 w 101759"/>
                  <a:gd name="connsiteY5" fmla="*/ 80626 h 101746"/>
                  <a:gd name="connsiteX6" fmla="*/ 84724 w 101759"/>
                  <a:gd name="connsiteY6" fmla="*/ 58588 h 101746"/>
                  <a:gd name="connsiteX7" fmla="*/ 82276 w 101759"/>
                  <a:gd name="connsiteY7" fmla="*/ 32876 h 101746"/>
                  <a:gd name="connsiteX8" fmla="*/ 61469 w 101759"/>
                  <a:gd name="connsiteY8" fmla="*/ 16959 h 101746"/>
                  <a:gd name="connsiteX9" fmla="*/ 51678 w 101759"/>
                  <a:gd name="connsiteY9" fmla="*/ 14510 h 101746"/>
                  <a:gd name="connsiteX10" fmla="*/ 45528 w 101759"/>
                  <a:gd name="connsiteY10" fmla="*/ 325 h 101746"/>
                  <a:gd name="connsiteX11" fmla="*/ 65221 w 101759"/>
                  <a:gd name="connsiteY11" fmla="*/ 2018 h 101746"/>
                  <a:gd name="connsiteX12" fmla="*/ 95990 w 101759"/>
                  <a:gd name="connsiteY12" fmla="*/ 26642 h 101746"/>
                  <a:gd name="connsiteX13" fmla="*/ 99682 w 101759"/>
                  <a:gd name="connsiteY13" fmla="*/ 66041 h 101746"/>
                  <a:gd name="connsiteX14" fmla="*/ 75067 w 101759"/>
                  <a:gd name="connsiteY14" fmla="*/ 95590 h 101746"/>
                  <a:gd name="connsiteX15" fmla="*/ 51682 w 101759"/>
                  <a:gd name="connsiteY15" fmla="*/ 101746 h 101746"/>
                  <a:gd name="connsiteX16" fmla="*/ 35682 w 101759"/>
                  <a:gd name="connsiteY16" fmla="*/ 99284 h 101746"/>
                  <a:gd name="connsiteX17" fmla="*/ 6143 w 101759"/>
                  <a:gd name="connsiteY17" fmla="*/ 74659 h 101746"/>
                  <a:gd name="connsiteX18" fmla="*/ 25835 w 101759"/>
                  <a:gd name="connsiteY18" fmla="*/ 6943 h 101746"/>
                  <a:gd name="connsiteX19" fmla="*/ 45528 w 101759"/>
                  <a:gd name="connsiteY19" fmla="*/ 325 h 10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1759" h="101746">
                    <a:moveTo>
                      <a:pt x="51678" y="14510"/>
                    </a:moveTo>
                    <a:cubicBezTo>
                      <a:pt x="45558" y="14510"/>
                      <a:pt x="39439" y="16959"/>
                      <a:pt x="34543" y="18183"/>
                    </a:cubicBezTo>
                    <a:cubicBezTo>
                      <a:pt x="25975" y="23081"/>
                      <a:pt x="21080" y="30427"/>
                      <a:pt x="17408" y="40222"/>
                    </a:cubicBezTo>
                    <a:cubicBezTo>
                      <a:pt x="14960" y="48793"/>
                      <a:pt x="16184" y="57363"/>
                      <a:pt x="21080" y="65934"/>
                    </a:cubicBezTo>
                    <a:cubicBezTo>
                      <a:pt x="24752" y="74504"/>
                      <a:pt x="32095" y="80626"/>
                      <a:pt x="40663" y="83075"/>
                    </a:cubicBezTo>
                    <a:cubicBezTo>
                      <a:pt x="49230" y="85524"/>
                      <a:pt x="59022" y="84299"/>
                      <a:pt x="67589" y="80626"/>
                    </a:cubicBezTo>
                    <a:cubicBezTo>
                      <a:pt x="76157" y="75729"/>
                      <a:pt x="82276" y="68382"/>
                      <a:pt x="84724" y="58588"/>
                    </a:cubicBezTo>
                    <a:cubicBezTo>
                      <a:pt x="87172" y="51241"/>
                      <a:pt x="85948" y="41446"/>
                      <a:pt x="82276" y="32876"/>
                    </a:cubicBezTo>
                    <a:cubicBezTo>
                      <a:pt x="77380" y="24305"/>
                      <a:pt x="70037" y="18183"/>
                      <a:pt x="61469" y="16959"/>
                    </a:cubicBezTo>
                    <a:cubicBezTo>
                      <a:pt x="56574" y="14510"/>
                      <a:pt x="54126" y="14510"/>
                      <a:pt x="51678" y="14510"/>
                    </a:cubicBezTo>
                    <a:close/>
                    <a:moveTo>
                      <a:pt x="45528" y="325"/>
                    </a:moveTo>
                    <a:cubicBezTo>
                      <a:pt x="52298" y="-445"/>
                      <a:pt x="59067" y="171"/>
                      <a:pt x="65221" y="2018"/>
                    </a:cubicBezTo>
                    <a:cubicBezTo>
                      <a:pt x="78759" y="5711"/>
                      <a:pt x="89836" y="14330"/>
                      <a:pt x="95990" y="26642"/>
                    </a:cubicBezTo>
                    <a:cubicBezTo>
                      <a:pt x="102144" y="38954"/>
                      <a:pt x="103375" y="52498"/>
                      <a:pt x="99682" y="66041"/>
                    </a:cubicBezTo>
                    <a:cubicBezTo>
                      <a:pt x="95990" y="78353"/>
                      <a:pt x="87375" y="89434"/>
                      <a:pt x="75067" y="95590"/>
                    </a:cubicBezTo>
                    <a:cubicBezTo>
                      <a:pt x="67682" y="99284"/>
                      <a:pt x="59067" y="101746"/>
                      <a:pt x="51682" y="101746"/>
                    </a:cubicBezTo>
                    <a:cubicBezTo>
                      <a:pt x="45528" y="101746"/>
                      <a:pt x="41836" y="101746"/>
                      <a:pt x="35682" y="99284"/>
                    </a:cubicBezTo>
                    <a:cubicBezTo>
                      <a:pt x="23374" y="95590"/>
                      <a:pt x="13528" y="86972"/>
                      <a:pt x="6143" y="74659"/>
                    </a:cubicBezTo>
                    <a:cubicBezTo>
                      <a:pt x="-7396" y="50035"/>
                      <a:pt x="2451" y="19255"/>
                      <a:pt x="25835" y="6943"/>
                    </a:cubicBezTo>
                    <a:cubicBezTo>
                      <a:pt x="31989" y="3249"/>
                      <a:pt x="38759" y="1094"/>
                      <a:pt x="45528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AA9ABB3-9D25-C34C-883B-9E593230BC62}"/>
                  </a:ext>
                </a:extLst>
              </p:cNvPr>
              <p:cNvSpPr/>
              <p:nvPr/>
            </p:nvSpPr>
            <p:spPr>
              <a:xfrm>
                <a:off x="11318021" y="7373939"/>
                <a:ext cx="85960" cy="847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69">
                    <a:moveTo>
                      <a:pt x="52" y="65"/>
                    </a:moveTo>
                    <a:cubicBezTo>
                      <a:pt x="35" y="74"/>
                      <a:pt x="13" y="68"/>
                      <a:pt x="4" y="51"/>
                    </a:cubicBezTo>
                    <a:cubicBezTo>
                      <a:pt x="-5" y="34"/>
                      <a:pt x="2" y="13"/>
                      <a:pt x="19" y="4"/>
                    </a:cubicBezTo>
                    <a:cubicBezTo>
                      <a:pt x="35" y="-5"/>
                      <a:pt x="57" y="1"/>
                      <a:pt x="66" y="18"/>
                    </a:cubicBezTo>
                    <a:cubicBezTo>
                      <a:pt x="75" y="35"/>
                      <a:pt x="69" y="56"/>
                      <a:pt x="52" y="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ADD7B4E-9A56-1B47-A1E8-65A1B21C9861}"/>
                  </a:ext>
                </a:extLst>
              </p:cNvPr>
              <p:cNvSpPr/>
              <p:nvPr/>
            </p:nvSpPr>
            <p:spPr>
              <a:xfrm>
                <a:off x="11309062" y="7366846"/>
                <a:ext cx="101387" cy="101807"/>
              </a:xfrm>
              <a:custGeom>
                <a:avLst/>
                <a:gdLst>
                  <a:gd name="connsiteX0" fmla="*/ 50704 w 101387"/>
                  <a:gd name="connsiteY0" fmla="*/ 14570 h 101807"/>
                  <a:gd name="connsiteX1" fmla="*/ 34793 w 101387"/>
                  <a:gd name="connsiteY1" fmla="*/ 18243 h 101807"/>
                  <a:gd name="connsiteX2" fmla="*/ 17658 w 101387"/>
                  <a:gd name="connsiteY2" fmla="*/ 39058 h 101807"/>
                  <a:gd name="connsiteX3" fmla="*/ 20106 w 101387"/>
                  <a:gd name="connsiteY3" fmla="*/ 65994 h 101807"/>
                  <a:gd name="connsiteX4" fmla="*/ 67839 w 101387"/>
                  <a:gd name="connsiteY4" fmla="*/ 79462 h 101807"/>
                  <a:gd name="connsiteX5" fmla="*/ 83750 w 101387"/>
                  <a:gd name="connsiteY5" fmla="*/ 58648 h 101807"/>
                  <a:gd name="connsiteX6" fmla="*/ 81302 w 101387"/>
                  <a:gd name="connsiteY6" fmla="*/ 32936 h 101807"/>
                  <a:gd name="connsiteX7" fmla="*/ 60495 w 101387"/>
                  <a:gd name="connsiteY7" fmla="*/ 17019 h 101807"/>
                  <a:gd name="connsiteX8" fmla="*/ 50704 w 101387"/>
                  <a:gd name="connsiteY8" fmla="*/ 14570 h 101807"/>
                  <a:gd name="connsiteX9" fmla="*/ 65461 w 101387"/>
                  <a:gd name="connsiteY9" fmla="*/ 2079 h 101807"/>
                  <a:gd name="connsiteX10" fmla="*/ 94995 w 101387"/>
                  <a:gd name="connsiteY10" fmla="*/ 26703 h 101807"/>
                  <a:gd name="connsiteX11" fmla="*/ 75305 w 101387"/>
                  <a:gd name="connsiteY11" fmla="*/ 95651 h 101807"/>
                  <a:gd name="connsiteX12" fmla="*/ 50694 w 101387"/>
                  <a:gd name="connsiteY12" fmla="*/ 101807 h 101807"/>
                  <a:gd name="connsiteX13" fmla="*/ 6392 w 101387"/>
                  <a:gd name="connsiteY13" fmla="*/ 74720 h 101807"/>
                  <a:gd name="connsiteX14" fmla="*/ 26082 w 101387"/>
                  <a:gd name="connsiteY14" fmla="*/ 5772 h 101807"/>
                  <a:gd name="connsiteX15" fmla="*/ 65461 w 101387"/>
                  <a:gd name="connsiteY15" fmla="*/ 2079 h 101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87" h="101807">
                    <a:moveTo>
                      <a:pt x="50704" y="14570"/>
                    </a:moveTo>
                    <a:cubicBezTo>
                      <a:pt x="44584" y="14570"/>
                      <a:pt x="39689" y="15795"/>
                      <a:pt x="34793" y="18243"/>
                    </a:cubicBezTo>
                    <a:cubicBezTo>
                      <a:pt x="26225" y="23141"/>
                      <a:pt x="20106" y="30487"/>
                      <a:pt x="17658" y="39058"/>
                    </a:cubicBezTo>
                    <a:cubicBezTo>
                      <a:pt x="15210" y="48853"/>
                      <a:pt x="16434" y="57423"/>
                      <a:pt x="20106" y="65994"/>
                    </a:cubicBezTo>
                    <a:cubicBezTo>
                      <a:pt x="29897" y="83135"/>
                      <a:pt x="50704" y="89257"/>
                      <a:pt x="67839" y="79462"/>
                    </a:cubicBezTo>
                    <a:cubicBezTo>
                      <a:pt x="76407" y="75789"/>
                      <a:pt x="81302" y="68442"/>
                      <a:pt x="83750" y="58648"/>
                    </a:cubicBezTo>
                    <a:cubicBezTo>
                      <a:pt x="87422" y="51301"/>
                      <a:pt x="86198" y="40282"/>
                      <a:pt x="81302" y="32936"/>
                    </a:cubicBezTo>
                    <a:cubicBezTo>
                      <a:pt x="77630" y="24365"/>
                      <a:pt x="70287" y="18243"/>
                      <a:pt x="60495" y="17019"/>
                    </a:cubicBezTo>
                    <a:cubicBezTo>
                      <a:pt x="58048" y="14570"/>
                      <a:pt x="54376" y="14570"/>
                      <a:pt x="50704" y="14570"/>
                    </a:cubicBezTo>
                    <a:close/>
                    <a:moveTo>
                      <a:pt x="65461" y="2079"/>
                    </a:moveTo>
                    <a:cubicBezTo>
                      <a:pt x="77767" y="5772"/>
                      <a:pt x="90073" y="14391"/>
                      <a:pt x="94995" y="26703"/>
                    </a:cubicBezTo>
                    <a:cubicBezTo>
                      <a:pt x="108532" y="51327"/>
                      <a:pt x="99917" y="82108"/>
                      <a:pt x="75305" y="95651"/>
                    </a:cubicBezTo>
                    <a:cubicBezTo>
                      <a:pt x="67922" y="99345"/>
                      <a:pt x="59308" y="101807"/>
                      <a:pt x="50694" y="101807"/>
                    </a:cubicBezTo>
                    <a:cubicBezTo>
                      <a:pt x="33465" y="101807"/>
                      <a:pt x="15006" y="91958"/>
                      <a:pt x="6392" y="74720"/>
                    </a:cubicBezTo>
                    <a:cubicBezTo>
                      <a:pt x="-7145" y="50096"/>
                      <a:pt x="1470" y="19316"/>
                      <a:pt x="26082" y="5772"/>
                    </a:cubicBezTo>
                    <a:cubicBezTo>
                      <a:pt x="38388" y="-384"/>
                      <a:pt x="51924" y="-1615"/>
                      <a:pt x="65461" y="20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7F15445E-7C91-304F-823F-5FAFF38C1AA4}"/>
                  </a:ext>
                </a:extLst>
              </p:cNvPr>
              <p:cNvSpPr/>
              <p:nvPr/>
            </p:nvSpPr>
            <p:spPr>
              <a:xfrm>
                <a:off x="11443846" y="7258036"/>
                <a:ext cx="85960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70">
                    <a:moveTo>
                      <a:pt x="52" y="66"/>
                    </a:moveTo>
                    <a:cubicBezTo>
                      <a:pt x="35" y="75"/>
                      <a:pt x="13" y="68"/>
                      <a:pt x="4" y="51"/>
                    </a:cubicBezTo>
                    <a:cubicBezTo>
                      <a:pt x="-5" y="35"/>
                      <a:pt x="1" y="14"/>
                      <a:pt x="18" y="4"/>
                    </a:cubicBezTo>
                    <a:cubicBezTo>
                      <a:pt x="35" y="-5"/>
                      <a:pt x="56" y="1"/>
                      <a:pt x="65" y="18"/>
                    </a:cubicBezTo>
                    <a:cubicBezTo>
                      <a:pt x="75" y="36"/>
                      <a:pt x="69" y="57"/>
                      <a:pt x="52" y="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5399AA51-260D-074E-958F-CDA5498F2520}"/>
                  </a:ext>
                </a:extLst>
              </p:cNvPr>
              <p:cNvSpPr/>
              <p:nvPr/>
            </p:nvSpPr>
            <p:spPr>
              <a:xfrm>
                <a:off x="11436812" y="7251007"/>
                <a:ext cx="102214" cy="102992"/>
              </a:xfrm>
              <a:custGeom>
                <a:avLst/>
                <a:gdLst>
                  <a:gd name="connsiteX0" fmla="*/ 50020 w 102214"/>
                  <a:gd name="connsiteY0" fmla="*/ 15753 h 102992"/>
                  <a:gd name="connsiteX1" fmla="*/ 32885 w 102214"/>
                  <a:gd name="connsiteY1" fmla="*/ 19425 h 102992"/>
                  <a:gd name="connsiteX2" fmla="*/ 16974 w 102214"/>
                  <a:gd name="connsiteY2" fmla="*/ 40233 h 102992"/>
                  <a:gd name="connsiteX3" fmla="*/ 19422 w 102214"/>
                  <a:gd name="connsiteY3" fmla="*/ 67160 h 102992"/>
                  <a:gd name="connsiteX4" fmla="*/ 40229 w 102214"/>
                  <a:gd name="connsiteY4" fmla="*/ 83072 h 102992"/>
                  <a:gd name="connsiteX5" fmla="*/ 65931 w 102214"/>
                  <a:gd name="connsiteY5" fmla="*/ 80624 h 102992"/>
                  <a:gd name="connsiteX6" fmla="*/ 83066 w 102214"/>
                  <a:gd name="connsiteY6" fmla="*/ 61041 h 102992"/>
                  <a:gd name="connsiteX7" fmla="*/ 80618 w 102214"/>
                  <a:gd name="connsiteY7" fmla="*/ 32889 h 102992"/>
                  <a:gd name="connsiteX8" fmla="*/ 59811 w 102214"/>
                  <a:gd name="connsiteY8" fmla="*/ 16977 h 102992"/>
                  <a:gd name="connsiteX9" fmla="*/ 50020 w 102214"/>
                  <a:gd name="connsiteY9" fmla="*/ 15753 h 102992"/>
                  <a:gd name="connsiteX10" fmla="*/ 45863 w 102214"/>
                  <a:gd name="connsiteY10" fmla="*/ 325 h 102992"/>
                  <a:gd name="connsiteX11" fmla="*/ 66017 w 102214"/>
                  <a:gd name="connsiteY11" fmla="*/ 2018 h 102992"/>
                  <a:gd name="connsiteX12" fmla="*/ 95556 w 102214"/>
                  <a:gd name="connsiteY12" fmla="*/ 26646 h 102992"/>
                  <a:gd name="connsiteX13" fmla="*/ 100479 w 102214"/>
                  <a:gd name="connsiteY13" fmla="*/ 66050 h 102992"/>
                  <a:gd name="connsiteX14" fmla="*/ 74633 w 102214"/>
                  <a:gd name="connsiteY14" fmla="*/ 96835 h 102992"/>
                  <a:gd name="connsiteX15" fmla="*/ 51248 w 102214"/>
                  <a:gd name="connsiteY15" fmla="*/ 102992 h 102992"/>
                  <a:gd name="connsiteX16" fmla="*/ 6940 w 102214"/>
                  <a:gd name="connsiteY16" fmla="*/ 75902 h 102992"/>
                  <a:gd name="connsiteX17" fmla="*/ 2017 w 102214"/>
                  <a:gd name="connsiteY17" fmla="*/ 36497 h 102992"/>
                  <a:gd name="connsiteX18" fmla="*/ 26632 w 102214"/>
                  <a:gd name="connsiteY18" fmla="*/ 6944 h 102992"/>
                  <a:gd name="connsiteX19" fmla="*/ 45863 w 102214"/>
                  <a:gd name="connsiteY19" fmla="*/ 325 h 10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2214" h="102992">
                    <a:moveTo>
                      <a:pt x="50020" y="15753"/>
                    </a:moveTo>
                    <a:cubicBezTo>
                      <a:pt x="43900" y="15753"/>
                      <a:pt x="39005" y="16977"/>
                      <a:pt x="32885" y="19425"/>
                    </a:cubicBezTo>
                    <a:cubicBezTo>
                      <a:pt x="25541" y="24321"/>
                      <a:pt x="19422" y="31665"/>
                      <a:pt x="16974" y="40233"/>
                    </a:cubicBezTo>
                    <a:cubicBezTo>
                      <a:pt x="14526" y="48801"/>
                      <a:pt x="14526" y="58593"/>
                      <a:pt x="19422" y="67160"/>
                    </a:cubicBezTo>
                    <a:cubicBezTo>
                      <a:pt x="23094" y="74504"/>
                      <a:pt x="30437" y="80624"/>
                      <a:pt x="40229" y="83072"/>
                    </a:cubicBezTo>
                    <a:cubicBezTo>
                      <a:pt x="48796" y="85520"/>
                      <a:pt x="58588" y="85520"/>
                      <a:pt x="65931" y="80624"/>
                    </a:cubicBezTo>
                    <a:cubicBezTo>
                      <a:pt x="74499" y="75728"/>
                      <a:pt x="80618" y="68384"/>
                      <a:pt x="83066" y="61041"/>
                    </a:cubicBezTo>
                    <a:cubicBezTo>
                      <a:pt x="85514" y="51249"/>
                      <a:pt x="85514" y="41457"/>
                      <a:pt x="80618" y="32889"/>
                    </a:cubicBezTo>
                    <a:cubicBezTo>
                      <a:pt x="75723" y="25545"/>
                      <a:pt x="68379" y="19425"/>
                      <a:pt x="59811" y="16977"/>
                    </a:cubicBezTo>
                    <a:cubicBezTo>
                      <a:pt x="56140" y="15753"/>
                      <a:pt x="53692" y="15753"/>
                      <a:pt x="50020" y="15753"/>
                    </a:cubicBezTo>
                    <a:close/>
                    <a:moveTo>
                      <a:pt x="45863" y="325"/>
                    </a:moveTo>
                    <a:cubicBezTo>
                      <a:pt x="52479" y="-445"/>
                      <a:pt x="59248" y="171"/>
                      <a:pt x="66017" y="2018"/>
                    </a:cubicBezTo>
                    <a:cubicBezTo>
                      <a:pt x="79556" y="6944"/>
                      <a:pt x="89402" y="14332"/>
                      <a:pt x="95556" y="26646"/>
                    </a:cubicBezTo>
                    <a:cubicBezTo>
                      <a:pt x="101710" y="38960"/>
                      <a:pt x="104172" y="52505"/>
                      <a:pt x="100479" y="66050"/>
                    </a:cubicBezTo>
                    <a:cubicBezTo>
                      <a:pt x="95556" y="78364"/>
                      <a:pt x="86941" y="89447"/>
                      <a:pt x="74633" y="96835"/>
                    </a:cubicBezTo>
                    <a:cubicBezTo>
                      <a:pt x="67248" y="100529"/>
                      <a:pt x="59863" y="102992"/>
                      <a:pt x="51248" y="102992"/>
                    </a:cubicBezTo>
                    <a:cubicBezTo>
                      <a:pt x="32786" y="102992"/>
                      <a:pt x="15555" y="91910"/>
                      <a:pt x="6940" y="75902"/>
                    </a:cubicBezTo>
                    <a:cubicBezTo>
                      <a:pt x="-445" y="63588"/>
                      <a:pt x="-1676" y="50042"/>
                      <a:pt x="2017" y="36497"/>
                    </a:cubicBezTo>
                    <a:cubicBezTo>
                      <a:pt x="5709" y="24183"/>
                      <a:pt x="15555" y="13101"/>
                      <a:pt x="26632" y="6944"/>
                    </a:cubicBezTo>
                    <a:cubicBezTo>
                      <a:pt x="32786" y="3250"/>
                      <a:pt x="39248" y="1095"/>
                      <a:pt x="45863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CC2B54C0-8C2D-134B-AF89-ABAA4C96BCD0}"/>
                  </a:ext>
                </a:extLst>
              </p:cNvPr>
              <p:cNvSpPr/>
              <p:nvPr/>
            </p:nvSpPr>
            <p:spPr>
              <a:xfrm>
                <a:off x="10888220" y="8159063"/>
                <a:ext cx="1097543" cy="1531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2" h="1230">
                    <a:moveTo>
                      <a:pt x="645" y="688"/>
                    </a:moveTo>
                    <a:cubicBezTo>
                      <a:pt x="438" y="993"/>
                      <a:pt x="91" y="1273"/>
                      <a:pt x="19" y="1224"/>
                    </a:cubicBezTo>
                    <a:cubicBezTo>
                      <a:pt x="-52" y="1175"/>
                      <a:pt x="79" y="750"/>
                      <a:pt x="286" y="445"/>
                    </a:cubicBezTo>
                    <a:cubicBezTo>
                      <a:pt x="494" y="139"/>
                      <a:pt x="742" y="-54"/>
                      <a:pt x="841" y="13"/>
                    </a:cubicBezTo>
                    <a:cubicBezTo>
                      <a:pt x="940" y="80"/>
                      <a:pt x="853" y="382"/>
                      <a:pt x="645" y="6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07BCB1C6-7230-E34C-BBF9-B4512EA0CFA4}"/>
                  </a:ext>
                </a:extLst>
              </p:cNvPr>
              <p:cNvSpPr/>
              <p:nvPr/>
            </p:nvSpPr>
            <p:spPr>
              <a:xfrm>
                <a:off x="10880920" y="8150968"/>
                <a:ext cx="1114369" cy="1547184"/>
              </a:xfrm>
              <a:custGeom>
                <a:avLst/>
                <a:gdLst>
                  <a:gd name="connsiteX0" fmla="*/ 996574 w 1114369"/>
                  <a:gd name="connsiteY0" fmla="*/ 15572 h 1547184"/>
                  <a:gd name="connsiteX1" fmla="*/ 765123 w 1114369"/>
                  <a:gd name="connsiteY1" fmla="*/ 125150 h 1547184"/>
                  <a:gd name="connsiteX2" fmla="*/ 370662 w 1114369"/>
                  <a:gd name="connsiteY2" fmla="*/ 565953 h 1547184"/>
                  <a:gd name="connsiteX3" fmla="*/ 75749 w 1114369"/>
                  <a:gd name="connsiteY3" fmla="*/ 1168632 h 1547184"/>
                  <a:gd name="connsiteX4" fmla="*/ 37174 w 1114369"/>
                  <a:gd name="connsiteY4" fmla="*/ 1524761 h 1547184"/>
                  <a:gd name="connsiteX5" fmla="*/ 353241 w 1114369"/>
                  <a:gd name="connsiteY5" fmla="*/ 1357903 h 1547184"/>
                  <a:gd name="connsiteX6" fmla="*/ 804943 w 1114369"/>
                  <a:gd name="connsiteY6" fmla="*/ 859821 h 1547184"/>
                  <a:gd name="connsiteX7" fmla="*/ 1067502 w 1114369"/>
                  <a:gd name="connsiteY7" fmla="*/ 330609 h 1547184"/>
                  <a:gd name="connsiteX8" fmla="*/ 1050081 w 1114369"/>
                  <a:gd name="connsiteY8" fmla="*/ 30515 h 1547184"/>
                  <a:gd name="connsiteX9" fmla="*/ 996574 w 1114369"/>
                  <a:gd name="connsiteY9" fmla="*/ 15572 h 1547184"/>
                  <a:gd name="connsiteX10" fmla="*/ 1004370 w 1114369"/>
                  <a:gd name="connsiteY10" fmla="*/ 267 h 1547184"/>
                  <a:gd name="connsiteX11" fmla="*/ 1060057 w 1114369"/>
                  <a:gd name="connsiteY11" fmla="*/ 18050 h 1547184"/>
                  <a:gd name="connsiteX12" fmla="*/ 817399 w 1114369"/>
                  <a:gd name="connsiteY12" fmla="*/ 869783 h 1547184"/>
                  <a:gd name="connsiteX13" fmla="*/ 364437 w 1114369"/>
                  <a:gd name="connsiteY13" fmla="*/ 1369117 h 1547184"/>
                  <a:gd name="connsiteX14" fmla="*/ 58315 w 1114369"/>
                  <a:gd name="connsiteY14" fmla="*/ 1547184 h 1547184"/>
                  <a:gd name="connsiteX15" fmla="*/ 28449 w 1114369"/>
                  <a:gd name="connsiteY15" fmla="*/ 1538467 h 1547184"/>
                  <a:gd name="connsiteX16" fmla="*/ 60804 w 1114369"/>
                  <a:gd name="connsiteY16" fmla="*/ 1163655 h 1547184"/>
                  <a:gd name="connsiteX17" fmla="*/ 358215 w 1114369"/>
                  <a:gd name="connsiteY17" fmla="*/ 557232 h 1547184"/>
                  <a:gd name="connsiteX18" fmla="*/ 755179 w 1114369"/>
                  <a:gd name="connsiteY18" fmla="*/ 112687 h 1547184"/>
                  <a:gd name="connsiteX19" fmla="*/ 1004370 w 1114369"/>
                  <a:gd name="connsiteY19" fmla="*/ 267 h 154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14369" h="1547184">
                    <a:moveTo>
                      <a:pt x="996574" y="15572"/>
                    </a:moveTo>
                    <a:cubicBezTo>
                      <a:pt x="938089" y="15572"/>
                      <a:pt x="857206" y="54174"/>
                      <a:pt x="765123" y="125150"/>
                    </a:cubicBezTo>
                    <a:cubicBezTo>
                      <a:pt x="635710" y="226012"/>
                      <a:pt x="495098" y="382908"/>
                      <a:pt x="370662" y="565953"/>
                    </a:cubicBezTo>
                    <a:cubicBezTo>
                      <a:pt x="253692" y="739036"/>
                      <a:pt x="142945" y="964419"/>
                      <a:pt x="75749" y="1168632"/>
                    </a:cubicBezTo>
                    <a:cubicBezTo>
                      <a:pt x="13531" y="1359149"/>
                      <a:pt x="-1401" y="1498612"/>
                      <a:pt x="37174" y="1524761"/>
                    </a:cubicBezTo>
                    <a:cubicBezTo>
                      <a:pt x="76994" y="1552155"/>
                      <a:pt x="200185" y="1486160"/>
                      <a:pt x="353241" y="1357903"/>
                    </a:cubicBezTo>
                    <a:cubicBezTo>
                      <a:pt x="518741" y="1218441"/>
                      <a:pt x="687973" y="1032905"/>
                      <a:pt x="804943" y="859821"/>
                    </a:cubicBezTo>
                    <a:cubicBezTo>
                      <a:pt x="929379" y="676776"/>
                      <a:pt x="1022706" y="488750"/>
                      <a:pt x="1067502" y="330609"/>
                    </a:cubicBezTo>
                    <a:cubicBezTo>
                      <a:pt x="1113544" y="177449"/>
                      <a:pt x="1106078" y="69116"/>
                      <a:pt x="1050081" y="30515"/>
                    </a:cubicBezTo>
                    <a:cubicBezTo>
                      <a:pt x="1035149" y="20553"/>
                      <a:pt x="1016484" y="15572"/>
                      <a:pt x="996574" y="15572"/>
                    </a:cubicBezTo>
                    <a:close/>
                    <a:moveTo>
                      <a:pt x="1004370" y="267"/>
                    </a:moveTo>
                    <a:cubicBezTo>
                      <a:pt x="1025525" y="1551"/>
                      <a:pt x="1044191" y="7466"/>
                      <a:pt x="1060057" y="18050"/>
                    </a:cubicBezTo>
                    <a:cubicBezTo>
                      <a:pt x="1188230" y="105216"/>
                      <a:pt x="1082456" y="480028"/>
                      <a:pt x="817399" y="869783"/>
                    </a:cubicBezTo>
                    <a:cubicBezTo>
                      <a:pt x="700425" y="1044114"/>
                      <a:pt x="529942" y="1230897"/>
                      <a:pt x="364437" y="1369117"/>
                    </a:cubicBezTo>
                    <a:cubicBezTo>
                      <a:pt x="309684" y="1415190"/>
                      <a:pt x="145423" y="1547184"/>
                      <a:pt x="58315" y="1547184"/>
                    </a:cubicBezTo>
                    <a:cubicBezTo>
                      <a:pt x="47115" y="1547184"/>
                      <a:pt x="37160" y="1544693"/>
                      <a:pt x="28449" y="1538467"/>
                    </a:cubicBezTo>
                    <a:cubicBezTo>
                      <a:pt x="-41237" y="1491149"/>
                      <a:pt x="35916" y="1239614"/>
                      <a:pt x="60804" y="1163655"/>
                    </a:cubicBezTo>
                    <a:cubicBezTo>
                      <a:pt x="129246" y="958193"/>
                      <a:pt x="239997" y="730318"/>
                      <a:pt x="358215" y="557232"/>
                    </a:cubicBezTo>
                    <a:cubicBezTo>
                      <a:pt x="482655" y="371693"/>
                      <a:pt x="624517" y="214796"/>
                      <a:pt x="755179" y="112687"/>
                    </a:cubicBezTo>
                    <a:cubicBezTo>
                      <a:pt x="855042" y="34238"/>
                      <a:pt x="940905" y="-3586"/>
                      <a:pt x="1004370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58FB8715-F4F9-7945-93F1-FC847459AA7E}"/>
                  </a:ext>
                </a:extLst>
              </p:cNvPr>
              <p:cNvSpPr/>
              <p:nvPr/>
            </p:nvSpPr>
            <p:spPr>
              <a:xfrm>
                <a:off x="9861691" y="10918212"/>
                <a:ext cx="2101651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8" h="138">
                    <a:moveTo>
                      <a:pt x="1641" y="26"/>
                    </a:moveTo>
                    <a:cubicBezTo>
                      <a:pt x="1637" y="17"/>
                      <a:pt x="1633" y="8"/>
                      <a:pt x="1629" y="0"/>
                    </a:cubicBezTo>
                    <a:lnTo>
                      <a:pt x="60" y="0"/>
                    </a:lnTo>
                    <a:cubicBezTo>
                      <a:pt x="56" y="8"/>
                      <a:pt x="51" y="17"/>
                      <a:pt x="47" y="26"/>
                    </a:cubicBezTo>
                    <a:cubicBezTo>
                      <a:pt x="28" y="62"/>
                      <a:pt x="12" y="100"/>
                      <a:pt x="0" y="138"/>
                    </a:cubicBezTo>
                    <a:lnTo>
                      <a:pt x="1688" y="138"/>
                    </a:lnTo>
                    <a:cubicBezTo>
                      <a:pt x="1676" y="100"/>
                      <a:pt x="1661" y="62"/>
                      <a:pt x="164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64BF2ABA-3099-DC4E-AE7E-3E88F24C1E41}"/>
                  </a:ext>
                </a:extLst>
              </p:cNvPr>
              <p:cNvSpPr/>
              <p:nvPr/>
            </p:nvSpPr>
            <p:spPr>
              <a:xfrm>
                <a:off x="9852455" y="10909492"/>
                <a:ext cx="2118049" cy="186934"/>
              </a:xfrm>
              <a:custGeom>
                <a:avLst/>
                <a:gdLst>
                  <a:gd name="connsiteX0" fmla="*/ 88926 w 2118049"/>
                  <a:gd name="connsiteY0" fmla="*/ 17447 h 186934"/>
                  <a:gd name="connsiteX1" fmla="*/ 75230 w 2118049"/>
                  <a:gd name="connsiteY1" fmla="*/ 43407 h 186934"/>
                  <a:gd name="connsiteX2" fmla="*/ 20448 w 2118049"/>
                  <a:gd name="connsiteY2" fmla="*/ 170733 h 186934"/>
                  <a:gd name="connsiteX3" fmla="*/ 2100920 w 2118049"/>
                  <a:gd name="connsiteY3" fmla="*/ 170733 h 186934"/>
                  <a:gd name="connsiteX4" fmla="*/ 2046138 w 2118049"/>
                  <a:gd name="connsiteY4" fmla="*/ 43407 h 186934"/>
                  <a:gd name="connsiteX5" fmla="*/ 2031197 w 2118049"/>
                  <a:gd name="connsiteY5" fmla="*/ 17447 h 186934"/>
                  <a:gd name="connsiteX6" fmla="*/ 82689 w 2118049"/>
                  <a:gd name="connsiteY6" fmla="*/ 0 h 186934"/>
                  <a:gd name="connsiteX7" fmla="*/ 2036187 w 2118049"/>
                  <a:gd name="connsiteY7" fmla="*/ 0 h 186934"/>
                  <a:gd name="connsiteX8" fmla="*/ 2042412 w 2118049"/>
                  <a:gd name="connsiteY8" fmla="*/ 4952 h 186934"/>
                  <a:gd name="connsiteX9" fmla="*/ 2059843 w 2118049"/>
                  <a:gd name="connsiteY9" fmla="*/ 35901 h 186934"/>
                  <a:gd name="connsiteX10" fmla="*/ 2117116 w 2118049"/>
                  <a:gd name="connsiteY10" fmla="*/ 177030 h 186934"/>
                  <a:gd name="connsiteX11" fmla="*/ 2117116 w 2118049"/>
                  <a:gd name="connsiteY11" fmla="*/ 184458 h 186934"/>
                  <a:gd name="connsiteX12" fmla="*/ 2109645 w 2118049"/>
                  <a:gd name="connsiteY12" fmla="*/ 186934 h 186934"/>
                  <a:gd name="connsiteX13" fmla="*/ 7985 w 2118049"/>
                  <a:gd name="connsiteY13" fmla="*/ 186934 h 186934"/>
                  <a:gd name="connsiteX14" fmla="*/ 1760 w 2118049"/>
                  <a:gd name="connsiteY14" fmla="*/ 184458 h 186934"/>
                  <a:gd name="connsiteX15" fmla="*/ 515 w 2118049"/>
                  <a:gd name="connsiteY15" fmla="*/ 177030 h 186934"/>
                  <a:gd name="connsiteX16" fmla="*/ 59033 w 2118049"/>
                  <a:gd name="connsiteY16" fmla="*/ 35901 h 186934"/>
                  <a:gd name="connsiteX17" fmla="*/ 76464 w 2118049"/>
                  <a:gd name="connsiteY17" fmla="*/ 4952 h 186934"/>
                  <a:gd name="connsiteX18" fmla="*/ 82689 w 2118049"/>
                  <a:gd name="connsiteY18" fmla="*/ 0 h 18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18049" h="186934">
                    <a:moveTo>
                      <a:pt x="88926" y="17447"/>
                    </a:moveTo>
                    <a:cubicBezTo>
                      <a:pt x="83945" y="26100"/>
                      <a:pt x="78965" y="34753"/>
                      <a:pt x="75230" y="43407"/>
                    </a:cubicBezTo>
                    <a:cubicBezTo>
                      <a:pt x="52819" y="86673"/>
                      <a:pt x="34144" y="129939"/>
                      <a:pt x="20448" y="170733"/>
                    </a:cubicBezTo>
                    <a:lnTo>
                      <a:pt x="2100920" y="170733"/>
                    </a:lnTo>
                    <a:cubicBezTo>
                      <a:pt x="2085979" y="129939"/>
                      <a:pt x="2068549" y="86673"/>
                      <a:pt x="2046138" y="43407"/>
                    </a:cubicBezTo>
                    <a:cubicBezTo>
                      <a:pt x="2042403" y="34753"/>
                      <a:pt x="2037423" y="26100"/>
                      <a:pt x="2031197" y="17447"/>
                    </a:cubicBezTo>
                    <a:close/>
                    <a:moveTo>
                      <a:pt x="82689" y="0"/>
                    </a:moveTo>
                    <a:lnTo>
                      <a:pt x="2036187" y="0"/>
                    </a:lnTo>
                    <a:cubicBezTo>
                      <a:pt x="2038677" y="0"/>
                      <a:pt x="2041167" y="2476"/>
                      <a:pt x="2042412" y="4952"/>
                    </a:cubicBezTo>
                    <a:cubicBezTo>
                      <a:pt x="2048638" y="14856"/>
                      <a:pt x="2054863" y="25997"/>
                      <a:pt x="2059843" y="35901"/>
                    </a:cubicBezTo>
                    <a:cubicBezTo>
                      <a:pt x="2083499" y="84182"/>
                      <a:pt x="2103420" y="132463"/>
                      <a:pt x="2117116" y="177030"/>
                    </a:cubicBezTo>
                    <a:cubicBezTo>
                      <a:pt x="2118361" y="179506"/>
                      <a:pt x="2118361" y="181982"/>
                      <a:pt x="2117116" y="184458"/>
                    </a:cubicBezTo>
                    <a:cubicBezTo>
                      <a:pt x="2114626" y="186934"/>
                      <a:pt x="2113381" y="186934"/>
                      <a:pt x="2109645" y="186934"/>
                    </a:cubicBezTo>
                    <a:lnTo>
                      <a:pt x="7985" y="186934"/>
                    </a:lnTo>
                    <a:cubicBezTo>
                      <a:pt x="5495" y="186934"/>
                      <a:pt x="4250" y="186934"/>
                      <a:pt x="1760" y="184458"/>
                    </a:cubicBezTo>
                    <a:cubicBezTo>
                      <a:pt x="515" y="181982"/>
                      <a:pt x="-730" y="179506"/>
                      <a:pt x="515" y="177030"/>
                    </a:cubicBezTo>
                    <a:cubicBezTo>
                      <a:pt x="15456" y="132463"/>
                      <a:pt x="34132" y="84182"/>
                      <a:pt x="59033" y="35901"/>
                    </a:cubicBezTo>
                    <a:cubicBezTo>
                      <a:pt x="64013" y="25997"/>
                      <a:pt x="70238" y="14856"/>
                      <a:pt x="76464" y="4952"/>
                    </a:cubicBezTo>
                    <a:cubicBezTo>
                      <a:pt x="76464" y="2476"/>
                      <a:pt x="80199" y="0"/>
                      <a:pt x="82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6B7F1CDE-03C7-1A48-A878-9035562AB3FC}"/>
                  </a:ext>
                </a:extLst>
              </p:cNvPr>
              <p:cNvSpPr/>
              <p:nvPr/>
            </p:nvSpPr>
            <p:spPr>
              <a:xfrm>
                <a:off x="9936438" y="9563564"/>
                <a:ext cx="1953401" cy="13534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9" h="1087">
                    <a:moveTo>
                      <a:pt x="1441" y="892"/>
                    </a:moveTo>
                    <a:cubicBezTo>
                      <a:pt x="1371" y="802"/>
                      <a:pt x="1311" y="705"/>
                      <a:pt x="1260" y="602"/>
                    </a:cubicBezTo>
                    <a:cubicBezTo>
                      <a:pt x="1210" y="500"/>
                      <a:pt x="1171" y="393"/>
                      <a:pt x="1143" y="282"/>
                    </a:cubicBezTo>
                    <a:lnTo>
                      <a:pt x="1200" y="106"/>
                    </a:lnTo>
                    <a:cubicBezTo>
                      <a:pt x="1210" y="81"/>
                      <a:pt x="1206" y="54"/>
                      <a:pt x="1191" y="34"/>
                    </a:cubicBezTo>
                    <a:cubicBezTo>
                      <a:pt x="1178" y="14"/>
                      <a:pt x="1155" y="0"/>
                      <a:pt x="1127" y="0"/>
                    </a:cubicBezTo>
                    <a:lnTo>
                      <a:pt x="784" y="0"/>
                    </a:lnTo>
                    <a:lnTo>
                      <a:pt x="442" y="0"/>
                    </a:lnTo>
                    <a:cubicBezTo>
                      <a:pt x="414" y="0"/>
                      <a:pt x="391" y="14"/>
                      <a:pt x="377" y="34"/>
                    </a:cubicBezTo>
                    <a:cubicBezTo>
                      <a:pt x="363" y="54"/>
                      <a:pt x="359" y="81"/>
                      <a:pt x="369" y="106"/>
                    </a:cubicBezTo>
                    <a:lnTo>
                      <a:pt x="426" y="282"/>
                    </a:lnTo>
                    <a:cubicBezTo>
                      <a:pt x="398" y="393"/>
                      <a:pt x="358" y="500"/>
                      <a:pt x="308" y="602"/>
                    </a:cubicBezTo>
                    <a:cubicBezTo>
                      <a:pt x="258" y="705"/>
                      <a:pt x="197" y="802"/>
                      <a:pt x="128" y="892"/>
                    </a:cubicBezTo>
                    <a:cubicBezTo>
                      <a:pt x="83" y="951"/>
                      <a:pt x="37" y="1017"/>
                      <a:pt x="0" y="1087"/>
                    </a:cubicBezTo>
                    <a:lnTo>
                      <a:pt x="1569" y="1087"/>
                    </a:lnTo>
                    <a:cubicBezTo>
                      <a:pt x="1532" y="1017"/>
                      <a:pt x="1486" y="951"/>
                      <a:pt x="1441" y="8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9D0E8EAD-C87B-E943-A163-204D0D1EA7F7}"/>
                  </a:ext>
                </a:extLst>
              </p:cNvPr>
              <p:cNvSpPr/>
              <p:nvPr/>
            </p:nvSpPr>
            <p:spPr>
              <a:xfrm>
                <a:off x="9928029" y="9554840"/>
                <a:ext cx="1967728" cy="1370852"/>
              </a:xfrm>
              <a:custGeom>
                <a:avLst/>
                <a:gdLst>
                  <a:gd name="connsiteX0" fmla="*/ 558702 w 1967728"/>
                  <a:gd name="connsiteY0" fmla="*/ 16201 h 1370852"/>
                  <a:gd name="connsiteX1" fmla="*/ 484003 w 1967728"/>
                  <a:gd name="connsiteY1" fmla="*/ 54798 h 1370852"/>
                  <a:gd name="connsiteX2" fmla="*/ 475288 w 1967728"/>
                  <a:gd name="connsiteY2" fmla="*/ 136973 h 1370852"/>
                  <a:gd name="connsiteX3" fmla="*/ 546252 w 1967728"/>
                  <a:gd name="connsiteY3" fmla="*/ 357350 h 1370852"/>
                  <a:gd name="connsiteX4" fmla="*/ 546252 w 1967728"/>
                  <a:gd name="connsiteY4" fmla="*/ 361085 h 1370852"/>
                  <a:gd name="connsiteX5" fmla="*/ 399344 w 1967728"/>
                  <a:gd name="connsiteY5" fmla="*/ 761997 h 1370852"/>
                  <a:gd name="connsiteX6" fmla="*/ 174001 w 1967728"/>
                  <a:gd name="connsiteY6" fmla="*/ 1125557 h 1370852"/>
                  <a:gd name="connsiteX7" fmla="*/ 22113 w 1967728"/>
                  <a:gd name="connsiteY7" fmla="*/ 1353405 h 1370852"/>
                  <a:gd name="connsiteX8" fmla="*/ 1948107 w 1967728"/>
                  <a:gd name="connsiteY8" fmla="*/ 1353405 h 1370852"/>
                  <a:gd name="connsiteX9" fmla="*/ 1796219 w 1967728"/>
                  <a:gd name="connsiteY9" fmla="*/ 1125557 h 1370852"/>
                  <a:gd name="connsiteX10" fmla="*/ 1569631 w 1967728"/>
                  <a:gd name="connsiteY10" fmla="*/ 761997 h 1370852"/>
                  <a:gd name="connsiteX11" fmla="*/ 1422723 w 1967728"/>
                  <a:gd name="connsiteY11" fmla="*/ 361085 h 1370852"/>
                  <a:gd name="connsiteX12" fmla="*/ 1422723 w 1967728"/>
                  <a:gd name="connsiteY12" fmla="*/ 357350 h 1370852"/>
                  <a:gd name="connsiteX13" fmla="*/ 1494932 w 1967728"/>
                  <a:gd name="connsiteY13" fmla="*/ 138218 h 1370852"/>
                  <a:gd name="connsiteX14" fmla="*/ 1484972 w 1967728"/>
                  <a:gd name="connsiteY14" fmla="*/ 54798 h 1370852"/>
                  <a:gd name="connsiteX15" fmla="*/ 1411518 w 1967728"/>
                  <a:gd name="connsiteY15" fmla="*/ 16201 h 1370852"/>
                  <a:gd name="connsiteX16" fmla="*/ 557451 w 1967728"/>
                  <a:gd name="connsiteY16" fmla="*/ 0 h 1370852"/>
                  <a:gd name="connsiteX17" fmla="*/ 1410278 w 1967728"/>
                  <a:gd name="connsiteY17" fmla="*/ 0 h 1370852"/>
                  <a:gd name="connsiteX18" fmla="*/ 1497429 w 1967728"/>
                  <a:gd name="connsiteY18" fmla="*/ 46069 h 1370852"/>
                  <a:gd name="connsiteX19" fmla="*/ 1508634 w 1967728"/>
                  <a:gd name="connsiteY19" fmla="*/ 143186 h 1370852"/>
                  <a:gd name="connsiteX20" fmla="*/ 1437668 w 1967728"/>
                  <a:gd name="connsiteY20" fmla="*/ 359833 h 1370852"/>
                  <a:gd name="connsiteX21" fmla="*/ 1583334 w 1967728"/>
                  <a:gd name="connsiteY21" fmla="*/ 754529 h 1370852"/>
                  <a:gd name="connsiteX22" fmla="*/ 1807435 w 1967728"/>
                  <a:gd name="connsiteY22" fmla="*/ 1115607 h 1370852"/>
                  <a:gd name="connsiteX23" fmla="*/ 1966795 w 1967728"/>
                  <a:gd name="connsiteY23" fmla="*/ 1358401 h 1370852"/>
                  <a:gd name="connsiteX24" fmla="*/ 1966795 w 1967728"/>
                  <a:gd name="connsiteY24" fmla="*/ 1365872 h 1370852"/>
                  <a:gd name="connsiteX25" fmla="*/ 1960570 w 1967728"/>
                  <a:gd name="connsiteY25" fmla="*/ 1370852 h 1370852"/>
                  <a:gd name="connsiteX26" fmla="*/ 7159 w 1967728"/>
                  <a:gd name="connsiteY26" fmla="*/ 1370852 h 1370852"/>
                  <a:gd name="connsiteX27" fmla="*/ 934 w 1967728"/>
                  <a:gd name="connsiteY27" fmla="*/ 1365872 h 1370852"/>
                  <a:gd name="connsiteX28" fmla="*/ 934 w 1967728"/>
                  <a:gd name="connsiteY28" fmla="*/ 1358401 h 1370852"/>
                  <a:gd name="connsiteX29" fmla="*/ 159049 w 1967728"/>
                  <a:gd name="connsiteY29" fmla="*/ 1115607 h 1370852"/>
                  <a:gd name="connsiteX30" fmla="*/ 383150 w 1967728"/>
                  <a:gd name="connsiteY30" fmla="*/ 754529 h 1370852"/>
                  <a:gd name="connsiteX31" fmla="*/ 530061 w 1967728"/>
                  <a:gd name="connsiteY31" fmla="*/ 359833 h 1370852"/>
                  <a:gd name="connsiteX32" fmla="*/ 459095 w 1967728"/>
                  <a:gd name="connsiteY32" fmla="*/ 143186 h 1370852"/>
                  <a:gd name="connsiteX33" fmla="*/ 470300 w 1967728"/>
                  <a:gd name="connsiteY33" fmla="*/ 46069 h 1370852"/>
                  <a:gd name="connsiteX34" fmla="*/ 557451 w 1967728"/>
                  <a:gd name="connsiteY34" fmla="*/ 0 h 137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67728" h="1370852">
                    <a:moveTo>
                      <a:pt x="558702" y="16201"/>
                    </a:moveTo>
                    <a:cubicBezTo>
                      <a:pt x="528822" y="16201"/>
                      <a:pt x="501433" y="31142"/>
                      <a:pt x="484003" y="54798"/>
                    </a:cubicBezTo>
                    <a:cubicBezTo>
                      <a:pt x="467818" y="79700"/>
                      <a:pt x="465328" y="109581"/>
                      <a:pt x="475288" y="136973"/>
                    </a:cubicBezTo>
                    <a:lnTo>
                      <a:pt x="546252" y="357350"/>
                    </a:lnTo>
                    <a:cubicBezTo>
                      <a:pt x="547497" y="358595"/>
                      <a:pt x="547497" y="359840"/>
                      <a:pt x="546252" y="361085"/>
                    </a:cubicBezTo>
                    <a:cubicBezTo>
                      <a:pt x="511393" y="499288"/>
                      <a:pt x="461593" y="633755"/>
                      <a:pt x="399344" y="761997"/>
                    </a:cubicBezTo>
                    <a:cubicBezTo>
                      <a:pt x="337095" y="888994"/>
                      <a:pt x="261150" y="1011011"/>
                      <a:pt x="174001" y="1125557"/>
                    </a:cubicBezTo>
                    <a:cubicBezTo>
                      <a:pt x="114242" y="1202752"/>
                      <a:pt x="61953" y="1279946"/>
                      <a:pt x="22113" y="1353405"/>
                    </a:cubicBezTo>
                    <a:lnTo>
                      <a:pt x="1948107" y="1353405"/>
                    </a:lnTo>
                    <a:cubicBezTo>
                      <a:pt x="1907023" y="1279946"/>
                      <a:pt x="1855978" y="1202752"/>
                      <a:pt x="1796219" y="1125557"/>
                    </a:cubicBezTo>
                    <a:cubicBezTo>
                      <a:pt x="1709070" y="1011011"/>
                      <a:pt x="1633125" y="888994"/>
                      <a:pt x="1569631" y="761997"/>
                    </a:cubicBezTo>
                    <a:cubicBezTo>
                      <a:pt x="1507382" y="633755"/>
                      <a:pt x="1457582" y="499288"/>
                      <a:pt x="1422723" y="361085"/>
                    </a:cubicBezTo>
                    <a:cubicBezTo>
                      <a:pt x="1422723" y="359840"/>
                      <a:pt x="1422723" y="358595"/>
                      <a:pt x="1422723" y="357350"/>
                    </a:cubicBezTo>
                    <a:lnTo>
                      <a:pt x="1494932" y="138218"/>
                    </a:lnTo>
                    <a:cubicBezTo>
                      <a:pt x="1504892" y="109581"/>
                      <a:pt x="1501157" y="79700"/>
                      <a:pt x="1484972" y="54798"/>
                    </a:cubicBezTo>
                    <a:cubicBezTo>
                      <a:pt x="1467542" y="31142"/>
                      <a:pt x="1441397" y="16201"/>
                      <a:pt x="1411518" y="16201"/>
                    </a:cubicBezTo>
                    <a:close/>
                    <a:moveTo>
                      <a:pt x="557451" y="0"/>
                    </a:moveTo>
                    <a:lnTo>
                      <a:pt x="1410278" y="0"/>
                    </a:lnTo>
                    <a:cubicBezTo>
                      <a:pt x="1445138" y="0"/>
                      <a:pt x="1477509" y="17431"/>
                      <a:pt x="1497429" y="46069"/>
                    </a:cubicBezTo>
                    <a:cubicBezTo>
                      <a:pt x="1517349" y="74706"/>
                      <a:pt x="1521084" y="112059"/>
                      <a:pt x="1508634" y="143186"/>
                    </a:cubicBezTo>
                    <a:lnTo>
                      <a:pt x="1437668" y="359833"/>
                    </a:lnTo>
                    <a:cubicBezTo>
                      <a:pt x="1472529" y="495549"/>
                      <a:pt x="1522329" y="627529"/>
                      <a:pt x="1583334" y="754529"/>
                    </a:cubicBezTo>
                    <a:cubicBezTo>
                      <a:pt x="1645584" y="881529"/>
                      <a:pt x="1721529" y="1002303"/>
                      <a:pt x="1807435" y="1115607"/>
                    </a:cubicBezTo>
                    <a:cubicBezTo>
                      <a:pt x="1872175" y="1197784"/>
                      <a:pt x="1925710" y="1279960"/>
                      <a:pt x="1966795" y="1358401"/>
                    </a:cubicBezTo>
                    <a:cubicBezTo>
                      <a:pt x="1968040" y="1359646"/>
                      <a:pt x="1968040" y="1363381"/>
                      <a:pt x="1966795" y="1365872"/>
                    </a:cubicBezTo>
                    <a:cubicBezTo>
                      <a:pt x="1965550" y="1368362"/>
                      <a:pt x="1963060" y="1370852"/>
                      <a:pt x="1960570" y="1370852"/>
                    </a:cubicBezTo>
                    <a:lnTo>
                      <a:pt x="7159" y="1370852"/>
                    </a:lnTo>
                    <a:cubicBezTo>
                      <a:pt x="4669" y="1370852"/>
                      <a:pt x="2179" y="1368362"/>
                      <a:pt x="934" y="1365872"/>
                    </a:cubicBezTo>
                    <a:cubicBezTo>
                      <a:pt x="-311" y="1363381"/>
                      <a:pt x="-311" y="1359646"/>
                      <a:pt x="934" y="1358401"/>
                    </a:cubicBezTo>
                    <a:cubicBezTo>
                      <a:pt x="42019" y="1279960"/>
                      <a:pt x="95554" y="1197784"/>
                      <a:pt x="159049" y="1115607"/>
                    </a:cubicBezTo>
                    <a:cubicBezTo>
                      <a:pt x="246200" y="1002303"/>
                      <a:pt x="322145" y="881529"/>
                      <a:pt x="383150" y="754529"/>
                    </a:cubicBezTo>
                    <a:cubicBezTo>
                      <a:pt x="445400" y="627529"/>
                      <a:pt x="495201" y="495549"/>
                      <a:pt x="530061" y="359833"/>
                    </a:cubicBezTo>
                    <a:lnTo>
                      <a:pt x="459095" y="143186"/>
                    </a:lnTo>
                    <a:cubicBezTo>
                      <a:pt x="446645" y="112059"/>
                      <a:pt x="450380" y="74706"/>
                      <a:pt x="470300" y="46069"/>
                    </a:cubicBezTo>
                    <a:cubicBezTo>
                      <a:pt x="490221" y="17431"/>
                      <a:pt x="522591" y="0"/>
                      <a:pt x="557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D27362B1-ADFE-D541-B2F2-EDEA04DE7203}"/>
                  </a:ext>
                </a:extLst>
              </p:cNvPr>
              <p:cNvSpPr/>
              <p:nvPr/>
            </p:nvSpPr>
            <p:spPr>
              <a:xfrm>
                <a:off x="9830546" y="11090195"/>
                <a:ext cx="2163940" cy="5819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8" h="468">
                    <a:moveTo>
                      <a:pt x="1712" y="0"/>
                    </a:moveTo>
                    <a:lnTo>
                      <a:pt x="24" y="0"/>
                    </a:lnTo>
                    <a:cubicBezTo>
                      <a:pt x="11" y="42"/>
                      <a:pt x="2" y="85"/>
                      <a:pt x="0" y="127"/>
                    </a:cubicBezTo>
                    <a:cubicBezTo>
                      <a:pt x="-7" y="267"/>
                      <a:pt x="61" y="352"/>
                      <a:pt x="131" y="402"/>
                    </a:cubicBezTo>
                    <a:cubicBezTo>
                      <a:pt x="200" y="452"/>
                      <a:pt x="272" y="468"/>
                      <a:pt x="272" y="468"/>
                    </a:cubicBezTo>
                    <a:lnTo>
                      <a:pt x="868" y="468"/>
                    </a:lnTo>
                    <a:lnTo>
                      <a:pt x="1465" y="468"/>
                    </a:lnTo>
                    <a:cubicBezTo>
                      <a:pt x="1465" y="468"/>
                      <a:pt x="1537" y="452"/>
                      <a:pt x="1606" y="402"/>
                    </a:cubicBezTo>
                    <a:cubicBezTo>
                      <a:pt x="1676" y="352"/>
                      <a:pt x="1744" y="267"/>
                      <a:pt x="1737" y="127"/>
                    </a:cubicBezTo>
                    <a:cubicBezTo>
                      <a:pt x="1735" y="85"/>
                      <a:pt x="1726" y="42"/>
                      <a:pt x="171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302613BD-D3FD-3E46-BF5A-F702AC97A8E3}"/>
                  </a:ext>
                </a:extLst>
              </p:cNvPr>
              <p:cNvSpPr/>
              <p:nvPr/>
            </p:nvSpPr>
            <p:spPr>
              <a:xfrm>
                <a:off x="9823592" y="11081471"/>
                <a:ext cx="2177849" cy="599436"/>
              </a:xfrm>
              <a:custGeom>
                <a:avLst/>
                <a:gdLst>
                  <a:gd name="connsiteX0" fmla="*/ 43067 w 2177849"/>
                  <a:gd name="connsiteY0" fmla="*/ 16201 h 599436"/>
                  <a:gd name="connsiteX1" fmla="*/ 14430 w 2177849"/>
                  <a:gd name="connsiteY1" fmla="*/ 166664 h 599436"/>
                  <a:gd name="connsiteX2" fmla="*/ 173799 w 2177849"/>
                  <a:gd name="connsiteY2" fmla="*/ 502408 h 599436"/>
                  <a:gd name="connsiteX3" fmla="*/ 346864 w 2177849"/>
                  <a:gd name="connsiteY3" fmla="*/ 583235 h 599436"/>
                  <a:gd name="connsiteX4" fmla="*/ 1829742 w 2177849"/>
                  <a:gd name="connsiteY4" fmla="*/ 583235 h 599436"/>
                  <a:gd name="connsiteX5" fmla="*/ 2001562 w 2177849"/>
                  <a:gd name="connsiteY5" fmla="*/ 502408 h 599436"/>
                  <a:gd name="connsiteX6" fmla="*/ 2162176 w 2177849"/>
                  <a:gd name="connsiteY6" fmla="*/ 166664 h 599436"/>
                  <a:gd name="connsiteX7" fmla="*/ 2133539 w 2177849"/>
                  <a:gd name="connsiteY7" fmla="*/ 16201 h 599436"/>
                  <a:gd name="connsiteX8" fmla="*/ 38077 w 2177849"/>
                  <a:gd name="connsiteY8" fmla="*/ 0 h 599436"/>
                  <a:gd name="connsiteX9" fmla="*/ 2138527 w 2177849"/>
                  <a:gd name="connsiteY9" fmla="*/ 0 h 599436"/>
                  <a:gd name="connsiteX10" fmla="*/ 2145998 w 2177849"/>
                  <a:gd name="connsiteY10" fmla="*/ 6218 h 599436"/>
                  <a:gd name="connsiteX11" fmla="*/ 2177125 w 2177849"/>
                  <a:gd name="connsiteY11" fmla="*/ 166648 h 599436"/>
                  <a:gd name="connsiteX12" fmla="*/ 2011529 w 2177849"/>
                  <a:gd name="connsiteY12" fmla="*/ 514868 h 599436"/>
                  <a:gd name="connsiteX13" fmla="*/ 1833483 w 2177849"/>
                  <a:gd name="connsiteY13" fmla="*/ 599436 h 599436"/>
                  <a:gd name="connsiteX14" fmla="*/ 1832238 w 2177849"/>
                  <a:gd name="connsiteY14" fmla="*/ 599436 h 599436"/>
                  <a:gd name="connsiteX15" fmla="*/ 346857 w 2177849"/>
                  <a:gd name="connsiteY15" fmla="*/ 599436 h 599436"/>
                  <a:gd name="connsiteX16" fmla="*/ 345612 w 2177849"/>
                  <a:gd name="connsiteY16" fmla="*/ 599436 h 599436"/>
                  <a:gd name="connsiteX17" fmla="*/ 166321 w 2177849"/>
                  <a:gd name="connsiteY17" fmla="*/ 514868 h 599436"/>
                  <a:gd name="connsiteX18" fmla="*/ 725 w 2177849"/>
                  <a:gd name="connsiteY18" fmla="*/ 166648 h 599436"/>
                  <a:gd name="connsiteX19" fmla="*/ 30607 w 2177849"/>
                  <a:gd name="connsiteY19" fmla="*/ 6218 h 599436"/>
                  <a:gd name="connsiteX20" fmla="*/ 38077 w 2177849"/>
                  <a:gd name="connsiteY20" fmla="*/ 0 h 599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77849" h="599436">
                    <a:moveTo>
                      <a:pt x="43067" y="16201"/>
                    </a:moveTo>
                    <a:cubicBezTo>
                      <a:pt x="26881" y="69671"/>
                      <a:pt x="16920" y="120655"/>
                      <a:pt x="14430" y="166664"/>
                    </a:cubicBezTo>
                    <a:cubicBezTo>
                      <a:pt x="8205" y="307179"/>
                      <a:pt x="61743" y="420337"/>
                      <a:pt x="173799" y="502408"/>
                    </a:cubicBezTo>
                    <a:cubicBezTo>
                      <a:pt x="254729" y="560852"/>
                      <a:pt x="336903" y="580748"/>
                      <a:pt x="346864" y="583235"/>
                    </a:cubicBezTo>
                    <a:lnTo>
                      <a:pt x="1829742" y="583235"/>
                    </a:lnTo>
                    <a:cubicBezTo>
                      <a:pt x="1839703" y="580748"/>
                      <a:pt x="1921877" y="560852"/>
                      <a:pt x="2001562" y="502408"/>
                    </a:cubicBezTo>
                    <a:cubicBezTo>
                      <a:pt x="2114863" y="420337"/>
                      <a:pt x="2168401" y="307179"/>
                      <a:pt x="2162176" y="166664"/>
                    </a:cubicBezTo>
                    <a:cubicBezTo>
                      <a:pt x="2158441" y="120655"/>
                      <a:pt x="2149725" y="69671"/>
                      <a:pt x="2133539" y="16201"/>
                    </a:cubicBezTo>
                    <a:close/>
                    <a:moveTo>
                      <a:pt x="38077" y="0"/>
                    </a:moveTo>
                    <a:lnTo>
                      <a:pt x="2138527" y="0"/>
                    </a:lnTo>
                    <a:cubicBezTo>
                      <a:pt x="2142263" y="0"/>
                      <a:pt x="2145998" y="2487"/>
                      <a:pt x="2145998" y="6218"/>
                    </a:cubicBezTo>
                    <a:cubicBezTo>
                      <a:pt x="2164674" y="62182"/>
                      <a:pt x="2174635" y="115659"/>
                      <a:pt x="2177125" y="166648"/>
                    </a:cubicBezTo>
                    <a:cubicBezTo>
                      <a:pt x="2187085" y="348220"/>
                      <a:pt x="2092459" y="456417"/>
                      <a:pt x="2011529" y="514868"/>
                    </a:cubicBezTo>
                    <a:cubicBezTo>
                      <a:pt x="1925619" y="578294"/>
                      <a:pt x="1837218" y="598192"/>
                      <a:pt x="1833483" y="599436"/>
                    </a:cubicBezTo>
                    <a:lnTo>
                      <a:pt x="1832238" y="599436"/>
                    </a:lnTo>
                    <a:lnTo>
                      <a:pt x="346857" y="599436"/>
                    </a:lnTo>
                    <a:cubicBezTo>
                      <a:pt x="345612" y="599436"/>
                      <a:pt x="345612" y="599436"/>
                      <a:pt x="345612" y="599436"/>
                    </a:cubicBezTo>
                    <a:cubicBezTo>
                      <a:pt x="341877" y="598192"/>
                      <a:pt x="253476" y="578294"/>
                      <a:pt x="166321" y="514868"/>
                    </a:cubicBezTo>
                    <a:cubicBezTo>
                      <a:pt x="85391" y="456417"/>
                      <a:pt x="-9236" y="348220"/>
                      <a:pt x="725" y="166648"/>
                    </a:cubicBezTo>
                    <a:cubicBezTo>
                      <a:pt x="1970" y="115659"/>
                      <a:pt x="13176" y="62182"/>
                      <a:pt x="30607" y="6218"/>
                    </a:cubicBezTo>
                    <a:cubicBezTo>
                      <a:pt x="31852" y="2487"/>
                      <a:pt x="35587" y="0"/>
                      <a:pt x="38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58B02DE-02D1-9C4C-80F5-392BB1C794E6}"/>
                  </a:ext>
                </a:extLst>
              </p:cNvPr>
              <p:cNvSpPr/>
              <p:nvPr/>
            </p:nvSpPr>
            <p:spPr>
              <a:xfrm>
                <a:off x="9861691" y="10918212"/>
                <a:ext cx="2101651" cy="170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8" h="138">
                    <a:moveTo>
                      <a:pt x="1641" y="26"/>
                    </a:moveTo>
                    <a:cubicBezTo>
                      <a:pt x="1637" y="17"/>
                      <a:pt x="1633" y="8"/>
                      <a:pt x="1629" y="0"/>
                    </a:cubicBezTo>
                    <a:lnTo>
                      <a:pt x="60" y="0"/>
                    </a:lnTo>
                    <a:cubicBezTo>
                      <a:pt x="56" y="8"/>
                      <a:pt x="51" y="17"/>
                      <a:pt x="47" y="26"/>
                    </a:cubicBezTo>
                    <a:cubicBezTo>
                      <a:pt x="28" y="62"/>
                      <a:pt x="12" y="100"/>
                      <a:pt x="0" y="138"/>
                    </a:cubicBezTo>
                    <a:lnTo>
                      <a:pt x="1688" y="138"/>
                    </a:lnTo>
                    <a:cubicBezTo>
                      <a:pt x="1676" y="100"/>
                      <a:pt x="1661" y="62"/>
                      <a:pt x="164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450E3F3-F81B-5749-8B42-72DBC1A8A78F}"/>
                </a:ext>
              </a:extLst>
            </p:cNvPr>
            <p:cNvGrpSpPr/>
            <p:nvPr/>
          </p:nvGrpSpPr>
          <p:grpSpPr>
            <a:xfrm>
              <a:off x="12708325" y="7452451"/>
              <a:ext cx="2374479" cy="4228456"/>
              <a:chOff x="12708325" y="7452451"/>
              <a:chExt cx="2374479" cy="4228456"/>
            </a:xfrm>
          </p:grpSpPr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EDDD4DF7-2000-CA40-9955-4A1031C22316}"/>
                  </a:ext>
                </a:extLst>
              </p:cNvPr>
              <p:cNvSpPr/>
              <p:nvPr/>
            </p:nvSpPr>
            <p:spPr>
              <a:xfrm>
                <a:off x="12717045" y="7459929"/>
                <a:ext cx="2357038" cy="42122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3" h="3381">
                    <a:moveTo>
                      <a:pt x="1796" y="3381"/>
                    </a:moveTo>
                    <a:lnTo>
                      <a:pt x="947" y="3381"/>
                    </a:lnTo>
                    <a:lnTo>
                      <a:pt x="97" y="3381"/>
                    </a:lnTo>
                    <a:cubicBezTo>
                      <a:pt x="70" y="3381"/>
                      <a:pt x="46" y="3370"/>
                      <a:pt x="28" y="3353"/>
                    </a:cubicBezTo>
                    <a:cubicBezTo>
                      <a:pt x="10" y="3336"/>
                      <a:pt x="0" y="3311"/>
                      <a:pt x="0" y="3284"/>
                    </a:cubicBezTo>
                    <a:lnTo>
                      <a:pt x="0" y="1691"/>
                    </a:lnTo>
                    <a:lnTo>
                      <a:pt x="0" y="97"/>
                    </a:lnTo>
                    <a:cubicBezTo>
                      <a:pt x="0" y="71"/>
                      <a:pt x="10" y="47"/>
                      <a:pt x="28" y="29"/>
                    </a:cubicBezTo>
                    <a:cubicBezTo>
                      <a:pt x="46" y="11"/>
                      <a:pt x="70" y="0"/>
                      <a:pt x="97" y="0"/>
                    </a:cubicBezTo>
                    <a:lnTo>
                      <a:pt x="947" y="0"/>
                    </a:lnTo>
                    <a:lnTo>
                      <a:pt x="1796" y="0"/>
                    </a:lnTo>
                    <a:cubicBezTo>
                      <a:pt x="1823" y="0"/>
                      <a:pt x="1848" y="11"/>
                      <a:pt x="1865" y="29"/>
                    </a:cubicBezTo>
                    <a:cubicBezTo>
                      <a:pt x="1883" y="47"/>
                      <a:pt x="1893" y="71"/>
                      <a:pt x="1893" y="97"/>
                    </a:cubicBezTo>
                    <a:lnTo>
                      <a:pt x="1893" y="1691"/>
                    </a:lnTo>
                    <a:lnTo>
                      <a:pt x="1893" y="3284"/>
                    </a:lnTo>
                    <a:cubicBezTo>
                      <a:pt x="1893" y="3311"/>
                      <a:pt x="1883" y="3336"/>
                      <a:pt x="1865" y="3353"/>
                    </a:cubicBezTo>
                    <a:cubicBezTo>
                      <a:pt x="1848" y="3370"/>
                      <a:pt x="1823" y="3381"/>
                      <a:pt x="1796" y="33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DCC06CA-143C-4644-96FD-8AEFC18DB2C6}"/>
                  </a:ext>
                </a:extLst>
              </p:cNvPr>
              <p:cNvSpPr/>
              <p:nvPr/>
            </p:nvSpPr>
            <p:spPr>
              <a:xfrm>
                <a:off x="12708325" y="7452451"/>
                <a:ext cx="2374479" cy="4228456"/>
              </a:xfrm>
              <a:custGeom>
                <a:avLst/>
                <a:gdLst>
                  <a:gd name="connsiteX0" fmla="*/ 129502 w 2374479"/>
                  <a:gd name="connsiteY0" fmla="*/ 16201 h 4228456"/>
                  <a:gd name="connsiteX1" fmla="*/ 49813 w 2374479"/>
                  <a:gd name="connsiteY1" fmla="*/ 48594 h 4228456"/>
                  <a:gd name="connsiteX2" fmla="*/ 16195 w 2374479"/>
                  <a:gd name="connsiteY2" fmla="*/ 128329 h 4228456"/>
                  <a:gd name="connsiteX3" fmla="*/ 16195 w 2374479"/>
                  <a:gd name="connsiteY3" fmla="*/ 4098882 h 4228456"/>
                  <a:gd name="connsiteX4" fmla="*/ 49813 w 2374479"/>
                  <a:gd name="connsiteY4" fmla="*/ 4178617 h 4228456"/>
                  <a:gd name="connsiteX5" fmla="*/ 129502 w 2374479"/>
                  <a:gd name="connsiteY5" fmla="*/ 4212255 h 4228456"/>
                  <a:gd name="connsiteX6" fmla="*/ 2244976 w 2374479"/>
                  <a:gd name="connsiteY6" fmla="*/ 4212255 h 4228456"/>
                  <a:gd name="connsiteX7" fmla="*/ 2324665 w 2374479"/>
                  <a:gd name="connsiteY7" fmla="*/ 4178617 h 4228456"/>
                  <a:gd name="connsiteX8" fmla="*/ 2358283 w 2374479"/>
                  <a:gd name="connsiteY8" fmla="*/ 4098882 h 4228456"/>
                  <a:gd name="connsiteX9" fmla="*/ 2358283 w 2374479"/>
                  <a:gd name="connsiteY9" fmla="*/ 128329 h 4228456"/>
                  <a:gd name="connsiteX10" fmla="*/ 2324665 w 2374479"/>
                  <a:gd name="connsiteY10" fmla="*/ 48594 h 4228456"/>
                  <a:gd name="connsiteX11" fmla="*/ 2244976 w 2374479"/>
                  <a:gd name="connsiteY11" fmla="*/ 16201 h 4228456"/>
                  <a:gd name="connsiteX12" fmla="*/ 129494 w 2374479"/>
                  <a:gd name="connsiteY12" fmla="*/ 0 h 4228456"/>
                  <a:gd name="connsiteX13" fmla="*/ 2244985 w 2374479"/>
                  <a:gd name="connsiteY13" fmla="*/ 0 h 4228456"/>
                  <a:gd name="connsiteX14" fmla="*/ 2335880 w 2374479"/>
                  <a:gd name="connsiteY14" fmla="*/ 37376 h 4228456"/>
                  <a:gd name="connsiteX15" fmla="*/ 2374479 w 2374479"/>
                  <a:gd name="connsiteY15" fmla="*/ 128324 h 4228456"/>
                  <a:gd name="connsiteX16" fmla="*/ 2374479 w 2374479"/>
                  <a:gd name="connsiteY16" fmla="*/ 4098886 h 4228456"/>
                  <a:gd name="connsiteX17" fmla="*/ 2335880 w 2374479"/>
                  <a:gd name="connsiteY17" fmla="*/ 4191080 h 4228456"/>
                  <a:gd name="connsiteX18" fmla="*/ 2244985 w 2374479"/>
                  <a:gd name="connsiteY18" fmla="*/ 4228456 h 4228456"/>
                  <a:gd name="connsiteX19" fmla="*/ 129494 w 2374479"/>
                  <a:gd name="connsiteY19" fmla="*/ 4228456 h 4228456"/>
                  <a:gd name="connsiteX20" fmla="*/ 38599 w 2374479"/>
                  <a:gd name="connsiteY20" fmla="*/ 4191080 h 4228456"/>
                  <a:gd name="connsiteX21" fmla="*/ 0 w 2374479"/>
                  <a:gd name="connsiteY21" fmla="*/ 4098886 h 4228456"/>
                  <a:gd name="connsiteX22" fmla="*/ 0 w 2374479"/>
                  <a:gd name="connsiteY22" fmla="*/ 128324 h 4228456"/>
                  <a:gd name="connsiteX23" fmla="*/ 38599 w 2374479"/>
                  <a:gd name="connsiteY23" fmla="*/ 37376 h 4228456"/>
                  <a:gd name="connsiteX24" fmla="*/ 129494 w 2374479"/>
                  <a:gd name="connsiteY24" fmla="*/ 0 h 422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74479" h="4228456">
                    <a:moveTo>
                      <a:pt x="129502" y="16201"/>
                    </a:moveTo>
                    <a:cubicBezTo>
                      <a:pt x="99619" y="16201"/>
                      <a:pt x="70981" y="27414"/>
                      <a:pt x="49813" y="48594"/>
                    </a:cubicBezTo>
                    <a:cubicBezTo>
                      <a:pt x="28646" y="69773"/>
                      <a:pt x="16195" y="98428"/>
                      <a:pt x="16195" y="128329"/>
                    </a:cubicBezTo>
                    <a:lnTo>
                      <a:pt x="16195" y="4098882"/>
                    </a:lnTo>
                    <a:cubicBezTo>
                      <a:pt x="16195" y="4130028"/>
                      <a:pt x="28646" y="4157437"/>
                      <a:pt x="49813" y="4178617"/>
                    </a:cubicBezTo>
                    <a:cubicBezTo>
                      <a:pt x="70981" y="4199797"/>
                      <a:pt x="99619" y="4212255"/>
                      <a:pt x="129502" y="4212255"/>
                    </a:cubicBezTo>
                    <a:lnTo>
                      <a:pt x="2244976" y="4212255"/>
                    </a:lnTo>
                    <a:cubicBezTo>
                      <a:pt x="2276105" y="4212255"/>
                      <a:pt x="2303497" y="4199797"/>
                      <a:pt x="2324665" y="4178617"/>
                    </a:cubicBezTo>
                    <a:cubicBezTo>
                      <a:pt x="2347077" y="4157437"/>
                      <a:pt x="2358283" y="4130028"/>
                      <a:pt x="2358283" y="4098882"/>
                    </a:cubicBezTo>
                    <a:lnTo>
                      <a:pt x="2358283" y="128329"/>
                    </a:lnTo>
                    <a:cubicBezTo>
                      <a:pt x="2358283" y="98428"/>
                      <a:pt x="2347077" y="69773"/>
                      <a:pt x="2324665" y="48594"/>
                    </a:cubicBezTo>
                    <a:cubicBezTo>
                      <a:pt x="2303497" y="27414"/>
                      <a:pt x="2276105" y="16201"/>
                      <a:pt x="2244976" y="16201"/>
                    </a:cubicBezTo>
                    <a:close/>
                    <a:moveTo>
                      <a:pt x="129494" y="0"/>
                    </a:moveTo>
                    <a:lnTo>
                      <a:pt x="2244985" y="0"/>
                    </a:lnTo>
                    <a:cubicBezTo>
                      <a:pt x="2279849" y="0"/>
                      <a:pt x="2312222" y="12459"/>
                      <a:pt x="2335880" y="37376"/>
                    </a:cubicBezTo>
                    <a:cubicBezTo>
                      <a:pt x="2360783" y="62293"/>
                      <a:pt x="2374479" y="94686"/>
                      <a:pt x="2374479" y="128324"/>
                    </a:cubicBezTo>
                    <a:lnTo>
                      <a:pt x="2374479" y="4098886"/>
                    </a:lnTo>
                    <a:cubicBezTo>
                      <a:pt x="2374479" y="4133771"/>
                      <a:pt x="2360783" y="4166163"/>
                      <a:pt x="2335880" y="4191080"/>
                    </a:cubicBezTo>
                    <a:cubicBezTo>
                      <a:pt x="2312222" y="4214751"/>
                      <a:pt x="2279849" y="4228456"/>
                      <a:pt x="2244985" y="4228456"/>
                    </a:cubicBezTo>
                    <a:lnTo>
                      <a:pt x="129494" y="4228456"/>
                    </a:lnTo>
                    <a:cubicBezTo>
                      <a:pt x="94631" y="4228456"/>
                      <a:pt x="62257" y="4214751"/>
                      <a:pt x="38599" y="4191080"/>
                    </a:cubicBezTo>
                    <a:cubicBezTo>
                      <a:pt x="13697" y="4166163"/>
                      <a:pt x="0" y="4133771"/>
                      <a:pt x="0" y="4098886"/>
                    </a:cubicBezTo>
                    <a:lnTo>
                      <a:pt x="0" y="128324"/>
                    </a:lnTo>
                    <a:cubicBezTo>
                      <a:pt x="0" y="94686"/>
                      <a:pt x="13697" y="62293"/>
                      <a:pt x="38599" y="37376"/>
                    </a:cubicBezTo>
                    <a:cubicBezTo>
                      <a:pt x="62257" y="12459"/>
                      <a:pt x="94631" y="0"/>
                      <a:pt x="1294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8965D02D-4318-BA48-BD6F-78C9B81FF2F4}"/>
                  </a:ext>
                </a:extLst>
              </p:cNvPr>
              <p:cNvSpPr/>
              <p:nvPr/>
            </p:nvSpPr>
            <p:spPr>
              <a:xfrm>
                <a:off x="12817951" y="7585798"/>
                <a:ext cx="2156465" cy="1681163"/>
              </a:xfrm>
              <a:custGeom>
                <a:avLst/>
                <a:gdLst>
                  <a:gd name="connsiteX0" fmla="*/ 16199 w 2156465"/>
                  <a:gd name="connsiteY0" fmla="*/ 16201 h 1681163"/>
                  <a:gd name="connsiteX1" fmla="*/ 16199 w 2156465"/>
                  <a:gd name="connsiteY1" fmla="*/ 1663716 h 1681163"/>
                  <a:gd name="connsiteX2" fmla="*/ 2139028 w 2156465"/>
                  <a:gd name="connsiteY2" fmla="*/ 1663716 h 1681163"/>
                  <a:gd name="connsiteX3" fmla="*/ 2139028 w 2156465"/>
                  <a:gd name="connsiteY3" fmla="*/ 16201 h 1681163"/>
                  <a:gd name="connsiteX4" fmla="*/ 7470 w 2156465"/>
                  <a:gd name="connsiteY4" fmla="*/ 0 h 1681163"/>
                  <a:gd name="connsiteX5" fmla="*/ 2147749 w 2156465"/>
                  <a:gd name="connsiteY5" fmla="*/ 0 h 1681163"/>
                  <a:gd name="connsiteX6" fmla="*/ 2156465 w 2156465"/>
                  <a:gd name="connsiteY6" fmla="*/ 8717 h 1681163"/>
                  <a:gd name="connsiteX7" fmla="*/ 2156465 w 2156465"/>
                  <a:gd name="connsiteY7" fmla="*/ 1672446 h 1681163"/>
                  <a:gd name="connsiteX8" fmla="*/ 2147749 w 2156465"/>
                  <a:gd name="connsiteY8" fmla="*/ 1681163 h 1681163"/>
                  <a:gd name="connsiteX9" fmla="*/ 7470 w 2156465"/>
                  <a:gd name="connsiteY9" fmla="*/ 1681163 h 1681163"/>
                  <a:gd name="connsiteX10" fmla="*/ 0 w 2156465"/>
                  <a:gd name="connsiteY10" fmla="*/ 1672446 h 1681163"/>
                  <a:gd name="connsiteX11" fmla="*/ 0 w 2156465"/>
                  <a:gd name="connsiteY11" fmla="*/ 8717 h 1681163"/>
                  <a:gd name="connsiteX12" fmla="*/ 7470 w 2156465"/>
                  <a:gd name="connsiteY12" fmla="*/ 0 h 1681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6465" h="1681163">
                    <a:moveTo>
                      <a:pt x="16199" y="16201"/>
                    </a:moveTo>
                    <a:lnTo>
                      <a:pt x="16199" y="1663716"/>
                    </a:lnTo>
                    <a:lnTo>
                      <a:pt x="2139028" y="1663716"/>
                    </a:lnTo>
                    <a:lnTo>
                      <a:pt x="2139028" y="16201"/>
                    </a:lnTo>
                    <a:close/>
                    <a:moveTo>
                      <a:pt x="7470" y="0"/>
                    </a:moveTo>
                    <a:lnTo>
                      <a:pt x="2147749" y="0"/>
                    </a:lnTo>
                    <a:cubicBezTo>
                      <a:pt x="2152730" y="0"/>
                      <a:pt x="2156465" y="3736"/>
                      <a:pt x="2156465" y="8717"/>
                    </a:cubicBezTo>
                    <a:lnTo>
                      <a:pt x="2156465" y="1672446"/>
                    </a:lnTo>
                    <a:cubicBezTo>
                      <a:pt x="2156465" y="1677427"/>
                      <a:pt x="2152730" y="1681163"/>
                      <a:pt x="2147749" y="1681163"/>
                    </a:cubicBezTo>
                    <a:lnTo>
                      <a:pt x="7470" y="1681163"/>
                    </a:lnTo>
                    <a:cubicBezTo>
                      <a:pt x="3735" y="1681163"/>
                      <a:pt x="0" y="1677427"/>
                      <a:pt x="0" y="1672446"/>
                    </a:cubicBezTo>
                    <a:lnTo>
                      <a:pt x="0" y="8717"/>
                    </a:lnTo>
                    <a:cubicBezTo>
                      <a:pt x="0" y="3736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DFC09F6-D354-BE4B-A62D-6AD3FC07276A}"/>
                  </a:ext>
                </a:extLst>
              </p:cNvPr>
              <p:cNvSpPr/>
              <p:nvPr/>
            </p:nvSpPr>
            <p:spPr>
              <a:xfrm>
                <a:off x="12817951" y="9349212"/>
                <a:ext cx="2156465" cy="965828"/>
              </a:xfrm>
              <a:custGeom>
                <a:avLst/>
                <a:gdLst>
                  <a:gd name="connsiteX0" fmla="*/ 16199 w 2156465"/>
                  <a:gd name="connsiteY0" fmla="*/ 17448 h 965828"/>
                  <a:gd name="connsiteX1" fmla="*/ 16199 w 2156465"/>
                  <a:gd name="connsiteY1" fmla="*/ 949628 h 965828"/>
                  <a:gd name="connsiteX2" fmla="*/ 2139028 w 2156465"/>
                  <a:gd name="connsiteY2" fmla="*/ 949628 h 965828"/>
                  <a:gd name="connsiteX3" fmla="*/ 2139028 w 2156465"/>
                  <a:gd name="connsiteY3" fmla="*/ 17448 h 965828"/>
                  <a:gd name="connsiteX4" fmla="*/ 7470 w 2156465"/>
                  <a:gd name="connsiteY4" fmla="*/ 0 h 965828"/>
                  <a:gd name="connsiteX5" fmla="*/ 2147749 w 2156465"/>
                  <a:gd name="connsiteY5" fmla="*/ 0 h 965828"/>
                  <a:gd name="connsiteX6" fmla="*/ 2156465 w 2156465"/>
                  <a:gd name="connsiteY6" fmla="*/ 8712 h 965828"/>
                  <a:gd name="connsiteX7" fmla="*/ 2156465 w 2156465"/>
                  <a:gd name="connsiteY7" fmla="*/ 957116 h 965828"/>
                  <a:gd name="connsiteX8" fmla="*/ 2147749 w 2156465"/>
                  <a:gd name="connsiteY8" fmla="*/ 965828 h 965828"/>
                  <a:gd name="connsiteX9" fmla="*/ 7470 w 2156465"/>
                  <a:gd name="connsiteY9" fmla="*/ 965828 h 965828"/>
                  <a:gd name="connsiteX10" fmla="*/ 0 w 2156465"/>
                  <a:gd name="connsiteY10" fmla="*/ 957116 h 965828"/>
                  <a:gd name="connsiteX11" fmla="*/ 0 w 2156465"/>
                  <a:gd name="connsiteY11" fmla="*/ 8712 h 965828"/>
                  <a:gd name="connsiteX12" fmla="*/ 7470 w 2156465"/>
                  <a:gd name="connsiteY12" fmla="*/ 0 h 965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6465" h="965828">
                    <a:moveTo>
                      <a:pt x="16199" y="17448"/>
                    </a:moveTo>
                    <a:lnTo>
                      <a:pt x="16199" y="949628"/>
                    </a:lnTo>
                    <a:lnTo>
                      <a:pt x="2139028" y="949628"/>
                    </a:lnTo>
                    <a:lnTo>
                      <a:pt x="2139028" y="17448"/>
                    </a:lnTo>
                    <a:close/>
                    <a:moveTo>
                      <a:pt x="7470" y="0"/>
                    </a:moveTo>
                    <a:lnTo>
                      <a:pt x="2147749" y="0"/>
                    </a:lnTo>
                    <a:cubicBezTo>
                      <a:pt x="2152730" y="0"/>
                      <a:pt x="2156465" y="3734"/>
                      <a:pt x="2156465" y="8712"/>
                    </a:cubicBezTo>
                    <a:lnTo>
                      <a:pt x="2156465" y="957116"/>
                    </a:lnTo>
                    <a:cubicBezTo>
                      <a:pt x="2156465" y="962094"/>
                      <a:pt x="2152730" y="965828"/>
                      <a:pt x="2147749" y="965828"/>
                    </a:cubicBezTo>
                    <a:lnTo>
                      <a:pt x="7470" y="965828"/>
                    </a:lnTo>
                    <a:cubicBezTo>
                      <a:pt x="3735" y="965828"/>
                      <a:pt x="0" y="962094"/>
                      <a:pt x="0" y="957116"/>
                    </a:cubicBezTo>
                    <a:lnTo>
                      <a:pt x="0" y="8712"/>
                    </a:lnTo>
                    <a:cubicBezTo>
                      <a:pt x="0" y="3734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D38C3FCF-3919-674B-A307-EF87E352783A}"/>
                  </a:ext>
                </a:extLst>
              </p:cNvPr>
              <p:cNvSpPr/>
              <p:nvPr/>
            </p:nvSpPr>
            <p:spPr>
              <a:xfrm>
                <a:off x="12817951" y="10398538"/>
                <a:ext cx="2156465" cy="1149023"/>
              </a:xfrm>
              <a:custGeom>
                <a:avLst/>
                <a:gdLst>
                  <a:gd name="connsiteX0" fmla="*/ 16199 w 2156465"/>
                  <a:gd name="connsiteY0" fmla="*/ 16201 h 1149023"/>
                  <a:gd name="connsiteX1" fmla="*/ 16199 w 2156465"/>
                  <a:gd name="connsiteY1" fmla="*/ 1132822 h 1149023"/>
                  <a:gd name="connsiteX2" fmla="*/ 2139028 w 2156465"/>
                  <a:gd name="connsiteY2" fmla="*/ 1132822 h 1149023"/>
                  <a:gd name="connsiteX3" fmla="*/ 2139028 w 2156465"/>
                  <a:gd name="connsiteY3" fmla="*/ 16201 h 1149023"/>
                  <a:gd name="connsiteX4" fmla="*/ 7470 w 2156465"/>
                  <a:gd name="connsiteY4" fmla="*/ 0 h 1149023"/>
                  <a:gd name="connsiteX5" fmla="*/ 2147749 w 2156465"/>
                  <a:gd name="connsiteY5" fmla="*/ 0 h 1149023"/>
                  <a:gd name="connsiteX6" fmla="*/ 2156465 w 2156465"/>
                  <a:gd name="connsiteY6" fmla="*/ 7469 h 1149023"/>
                  <a:gd name="connsiteX7" fmla="*/ 2156465 w 2156465"/>
                  <a:gd name="connsiteY7" fmla="*/ 1140309 h 1149023"/>
                  <a:gd name="connsiteX8" fmla="*/ 2147749 w 2156465"/>
                  <a:gd name="connsiteY8" fmla="*/ 1149023 h 1149023"/>
                  <a:gd name="connsiteX9" fmla="*/ 7470 w 2156465"/>
                  <a:gd name="connsiteY9" fmla="*/ 1149023 h 1149023"/>
                  <a:gd name="connsiteX10" fmla="*/ 0 w 2156465"/>
                  <a:gd name="connsiteY10" fmla="*/ 1140309 h 1149023"/>
                  <a:gd name="connsiteX11" fmla="*/ 0 w 2156465"/>
                  <a:gd name="connsiteY11" fmla="*/ 7469 h 1149023"/>
                  <a:gd name="connsiteX12" fmla="*/ 7470 w 2156465"/>
                  <a:gd name="connsiteY12" fmla="*/ 0 h 1149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6465" h="1149023">
                    <a:moveTo>
                      <a:pt x="16199" y="16201"/>
                    </a:moveTo>
                    <a:lnTo>
                      <a:pt x="16199" y="1132822"/>
                    </a:lnTo>
                    <a:lnTo>
                      <a:pt x="2139028" y="1132822"/>
                    </a:lnTo>
                    <a:lnTo>
                      <a:pt x="2139028" y="16201"/>
                    </a:lnTo>
                    <a:close/>
                    <a:moveTo>
                      <a:pt x="7470" y="0"/>
                    </a:moveTo>
                    <a:lnTo>
                      <a:pt x="2147749" y="0"/>
                    </a:lnTo>
                    <a:cubicBezTo>
                      <a:pt x="2152730" y="0"/>
                      <a:pt x="2156465" y="3735"/>
                      <a:pt x="2156465" y="7469"/>
                    </a:cubicBezTo>
                    <a:lnTo>
                      <a:pt x="2156465" y="1140309"/>
                    </a:lnTo>
                    <a:cubicBezTo>
                      <a:pt x="2156465" y="1145288"/>
                      <a:pt x="2152730" y="1149023"/>
                      <a:pt x="2147749" y="1149023"/>
                    </a:cubicBezTo>
                    <a:lnTo>
                      <a:pt x="7470" y="1149023"/>
                    </a:lnTo>
                    <a:cubicBezTo>
                      <a:pt x="3735" y="1149023"/>
                      <a:pt x="0" y="1145288"/>
                      <a:pt x="0" y="1140309"/>
                    </a:cubicBezTo>
                    <a:lnTo>
                      <a:pt x="0" y="7469"/>
                    </a:lnTo>
                    <a:cubicBezTo>
                      <a:pt x="0" y="3735"/>
                      <a:pt x="3735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25A9EC43-527A-5640-8FF3-DBD55105559B}"/>
                  </a:ext>
                </a:extLst>
              </p:cNvPr>
              <p:cNvSpPr/>
              <p:nvPr/>
            </p:nvSpPr>
            <p:spPr>
              <a:xfrm>
                <a:off x="14893444" y="8068089"/>
                <a:ext cx="72256" cy="1190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956">
                    <a:moveTo>
                      <a:pt x="29" y="0"/>
                    </a:moveTo>
                    <a:cubicBezTo>
                      <a:pt x="22" y="0"/>
                      <a:pt x="14" y="4"/>
                      <a:pt x="9" y="9"/>
                    </a:cubicBezTo>
                    <a:cubicBezTo>
                      <a:pt x="4" y="14"/>
                      <a:pt x="0" y="22"/>
                      <a:pt x="0" y="30"/>
                    </a:cubicBezTo>
                    <a:lnTo>
                      <a:pt x="0" y="479"/>
                    </a:lnTo>
                    <a:lnTo>
                      <a:pt x="0" y="927"/>
                    </a:lnTo>
                    <a:cubicBezTo>
                      <a:pt x="0" y="935"/>
                      <a:pt x="4" y="942"/>
                      <a:pt x="9" y="947"/>
                    </a:cubicBezTo>
                    <a:cubicBezTo>
                      <a:pt x="14" y="953"/>
                      <a:pt x="22" y="956"/>
                      <a:pt x="29" y="956"/>
                    </a:cubicBezTo>
                    <a:cubicBezTo>
                      <a:pt x="38" y="956"/>
                      <a:pt x="45" y="953"/>
                      <a:pt x="50" y="947"/>
                    </a:cubicBezTo>
                    <a:cubicBezTo>
                      <a:pt x="56" y="942"/>
                      <a:pt x="59" y="935"/>
                      <a:pt x="59" y="927"/>
                    </a:cubicBezTo>
                    <a:lnTo>
                      <a:pt x="59" y="479"/>
                    </a:lnTo>
                    <a:lnTo>
                      <a:pt x="59" y="30"/>
                    </a:lnTo>
                    <a:cubicBezTo>
                      <a:pt x="59" y="22"/>
                      <a:pt x="56" y="14"/>
                      <a:pt x="50" y="9"/>
                    </a:cubicBezTo>
                    <a:cubicBezTo>
                      <a:pt x="45" y="4"/>
                      <a:pt x="38" y="0"/>
                      <a:pt x="2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BEC78999-C98C-D441-926B-044A0B713920}"/>
                  </a:ext>
                </a:extLst>
              </p:cNvPr>
              <p:cNvSpPr/>
              <p:nvPr/>
            </p:nvSpPr>
            <p:spPr>
              <a:xfrm>
                <a:off x="14885969" y="8060611"/>
                <a:ext cx="88451" cy="1206350"/>
              </a:xfrm>
              <a:custGeom>
                <a:avLst/>
                <a:gdLst>
                  <a:gd name="connsiteX0" fmla="*/ 42993 w 88451"/>
                  <a:gd name="connsiteY0" fmla="*/ 16198 h 1206350"/>
                  <a:gd name="connsiteX1" fmla="*/ 24722 w 88451"/>
                  <a:gd name="connsiteY1" fmla="*/ 24913 h 1206350"/>
                  <a:gd name="connsiteX2" fmla="*/ 16195 w 88451"/>
                  <a:gd name="connsiteY2" fmla="*/ 44831 h 1206350"/>
                  <a:gd name="connsiteX3" fmla="*/ 16195 w 88451"/>
                  <a:gd name="connsiteY3" fmla="*/ 1161513 h 1206350"/>
                  <a:gd name="connsiteX4" fmla="*/ 24722 w 88451"/>
                  <a:gd name="connsiteY4" fmla="*/ 1181432 h 1206350"/>
                  <a:gd name="connsiteX5" fmla="*/ 62483 w 88451"/>
                  <a:gd name="connsiteY5" fmla="*/ 1181432 h 1206350"/>
                  <a:gd name="connsiteX6" fmla="*/ 71010 w 88451"/>
                  <a:gd name="connsiteY6" fmla="*/ 1161513 h 1206350"/>
                  <a:gd name="connsiteX7" fmla="*/ 71010 w 88451"/>
                  <a:gd name="connsiteY7" fmla="*/ 44831 h 1206350"/>
                  <a:gd name="connsiteX8" fmla="*/ 62483 w 88451"/>
                  <a:gd name="connsiteY8" fmla="*/ 24913 h 1206350"/>
                  <a:gd name="connsiteX9" fmla="*/ 42993 w 88451"/>
                  <a:gd name="connsiteY9" fmla="*/ 16198 h 1206350"/>
                  <a:gd name="connsiteX10" fmla="*/ 42997 w 88451"/>
                  <a:gd name="connsiteY10" fmla="*/ 0 h 1206350"/>
                  <a:gd name="connsiteX11" fmla="*/ 74938 w 88451"/>
                  <a:gd name="connsiteY11" fmla="*/ 12450 h 1206350"/>
                  <a:gd name="connsiteX12" fmla="*/ 88451 w 88451"/>
                  <a:gd name="connsiteY12" fmla="*/ 44818 h 1206350"/>
                  <a:gd name="connsiteX13" fmla="*/ 88451 w 88451"/>
                  <a:gd name="connsiteY13" fmla="*/ 1161532 h 1206350"/>
                  <a:gd name="connsiteX14" fmla="*/ 74938 w 88451"/>
                  <a:gd name="connsiteY14" fmla="*/ 1192656 h 1206350"/>
                  <a:gd name="connsiteX15" fmla="*/ 42997 w 88451"/>
                  <a:gd name="connsiteY15" fmla="*/ 1206350 h 1206350"/>
                  <a:gd name="connsiteX16" fmla="*/ 13513 w 88451"/>
                  <a:gd name="connsiteY16" fmla="*/ 1192656 h 1206350"/>
                  <a:gd name="connsiteX17" fmla="*/ 0 w 88451"/>
                  <a:gd name="connsiteY17" fmla="*/ 1161532 h 1206350"/>
                  <a:gd name="connsiteX18" fmla="*/ 0 w 88451"/>
                  <a:gd name="connsiteY18" fmla="*/ 44818 h 1206350"/>
                  <a:gd name="connsiteX19" fmla="*/ 13513 w 88451"/>
                  <a:gd name="connsiteY19" fmla="*/ 12450 h 1206350"/>
                  <a:gd name="connsiteX20" fmla="*/ 42997 w 88451"/>
                  <a:gd name="connsiteY20" fmla="*/ 0 h 120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451" h="1206350">
                    <a:moveTo>
                      <a:pt x="42993" y="16198"/>
                    </a:moveTo>
                    <a:cubicBezTo>
                      <a:pt x="35685" y="16198"/>
                      <a:pt x="29594" y="18688"/>
                      <a:pt x="24722" y="24913"/>
                    </a:cubicBezTo>
                    <a:cubicBezTo>
                      <a:pt x="18631" y="29892"/>
                      <a:pt x="16195" y="36117"/>
                      <a:pt x="16195" y="44831"/>
                    </a:cubicBezTo>
                    <a:lnTo>
                      <a:pt x="16195" y="1161513"/>
                    </a:lnTo>
                    <a:cubicBezTo>
                      <a:pt x="16195" y="1168983"/>
                      <a:pt x="18631" y="1175207"/>
                      <a:pt x="24722" y="1181432"/>
                    </a:cubicBezTo>
                    <a:cubicBezTo>
                      <a:pt x="34467" y="1192636"/>
                      <a:pt x="52738" y="1192636"/>
                      <a:pt x="62483" y="1181432"/>
                    </a:cubicBezTo>
                    <a:cubicBezTo>
                      <a:pt x="68574" y="1175207"/>
                      <a:pt x="71010" y="1168983"/>
                      <a:pt x="71010" y="1161513"/>
                    </a:cubicBezTo>
                    <a:lnTo>
                      <a:pt x="71010" y="44831"/>
                    </a:lnTo>
                    <a:cubicBezTo>
                      <a:pt x="71010" y="36117"/>
                      <a:pt x="68574" y="29892"/>
                      <a:pt x="62483" y="24913"/>
                    </a:cubicBezTo>
                    <a:cubicBezTo>
                      <a:pt x="57611" y="18688"/>
                      <a:pt x="51520" y="16198"/>
                      <a:pt x="42993" y="16198"/>
                    </a:cubicBezTo>
                    <a:close/>
                    <a:moveTo>
                      <a:pt x="42997" y="0"/>
                    </a:moveTo>
                    <a:cubicBezTo>
                      <a:pt x="55282" y="0"/>
                      <a:pt x="66338" y="4980"/>
                      <a:pt x="74938" y="12450"/>
                    </a:cubicBezTo>
                    <a:cubicBezTo>
                      <a:pt x="82309" y="21164"/>
                      <a:pt x="88451" y="32369"/>
                      <a:pt x="88451" y="44818"/>
                    </a:cubicBezTo>
                    <a:lnTo>
                      <a:pt x="88451" y="1161532"/>
                    </a:lnTo>
                    <a:cubicBezTo>
                      <a:pt x="88451" y="1172737"/>
                      <a:pt x="82309" y="1183941"/>
                      <a:pt x="74938" y="1192656"/>
                    </a:cubicBezTo>
                    <a:cubicBezTo>
                      <a:pt x="66338" y="1201370"/>
                      <a:pt x="55282" y="1206350"/>
                      <a:pt x="42997" y="1206350"/>
                    </a:cubicBezTo>
                    <a:cubicBezTo>
                      <a:pt x="31941" y="1206350"/>
                      <a:pt x="20884" y="1201370"/>
                      <a:pt x="13513" y="1192656"/>
                    </a:cubicBezTo>
                    <a:cubicBezTo>
                      <a:pt x="4914" y="1183941"/>
                      <a:pt x="0" y="1172737"/>
                      <a:pt x="0" y="1161532"/>
                    </a:cubicBezTo>
                    <a:lnTo>
                      <a:pt x="0" y="44818"/>
                    </a:lnTo>
                    <a:cubicBezTo>
                      <a:pt x="0" y="32369"/>
                      <a:pt x="4914" y="21164"/>
                      <a:pt x="13513" y="12450"/>
                    </a:cubicBezTo>
                    <a:cubicBezTo>
                      <a:pt x="20884" y="4980"/>
                      <a:pt x="31941" y="0"/>
                      <a:pt x="42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3A5A4DD-56C0-D047-847B-7809B8656CB3}"/>
                  </a:ext>
                </a:extLst>
              </p:cNvPr>
              <p:cNvSpPr/>
              <p:nvPr/>
            </p:nvSpPr>
            <p:spPr>
              <a:xfrm>
                <a:off x="14400110" y="8068089"/>
                <a:ext cx="71010" cy="1190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956">
                    <a:moveTo>
                      <a:pt x="0" y="30"/>
                    </a:moveTo>
                    <a:lnTo>
                      <a:pt x="0" y="479"/>
                    </a:lnTo>
                    <a:lnTo>
                      <a:pt x="0" y="927"/>
                    </a:lnTo>
                    <a:cubicBezTo>
                      <a:pt x="0" y="935"/>
                      <a:pt x="3" y="942"/>
                      <a:pt x="9" y="947"/>
                    </a:cubicBezTo>
                    <a:cubicBezTo>
                      <a:pt x="13" y="953"/>
                      <a:pt x="21" y="956"/>
                      <a:pt x="29" y="956"/>
                    </a:cubicBezTo>
                    <a:cubicBezTo>
                      <a:pt x="37" y="956"/>
                      <a:pt x="45" y="953"/>
                      <a:pt x="50" y="947"/>
                    </a:cubicBezTo>
                    <a:cubicBezTo>
                      <a:pt x="55" y="942"/>
                      <a:pt x="58" y="935"/>
                      <a:pt x="58" y="927"/>
                    </a:cubicBezTo>
                    <a:lnTo>
                      <a:pt x="58" y="479"/>
                    </a:lnTo>
                    <a:lnTo>
                      <a:pt x="58" y="30"/>
                    </a:lnTo>
                    <a:cubicBezTo>
                      <a:pt x="58" y="22"/>
                      <a:pt x="55" y="14"/>
                      <a:pt x="50" y="9"/>
                    </a:cubicBezTo>
                    <a:cubicBezTo>
                      <a:pt x="45" y="4"/>
                      <a:pt x="37" y="0"/>
                      <a:pt x="29" y="0"/>
                    </a:cubicBezTo>
                    <a:cubicBezTo>
                      <a:pt x="21" y="0"/>
                      <a:pt x="13" y="4"/>
                      <a:pt x="9" y="9"/>
                    </a:cubicBezTo>
                    <a:cubicBezTo>
                      <a:pt x="3" y="14"/>
                      <a:pt x="0" y="22"/>
                      <a:pt x="0" y="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D503DF97-1764-1442-A4C3-0019FD521B72}"/>
                  </a:ext>
                </a:extLst>
              </p:cNvPr>
              <p:cNvSpPr/>
              <p:nvPr/>
            </p:nvSpPr>
            <p:spPr>
              <a:xfrm>
                <a:off x="14391389" y="8060611"/>
                <a:ext cx="88451" cy="1206350"/>
              </a:xfrm>
              <a:custGeom>
                <a:avLst/>
                <a:gdLst>
                  <a:gd name="connsiteX0" fmla="*/ 44227 w 88451"/>
                  <a:gd name="connsiteY0" fmla="*/ 16198 h 1206350"/>
                  <a:gd name="connsiteX1" fmla="*/ 24727 w 88451"/>
                  <a:gd name="connsiteY1" fmla="*/ 24913 h 1206350"/>
                  <a:gd name="connsiteX2" fmla="*/ 16196 w 88451"/>
                  <a:gd name="connsiteY2" fmla="*/ 44831 h 1206350"/>
                  <a:gd name="connsiteX3" fmla="*/ 16196 w 88451"/>
                  <a:gd name="connsiteY3" fmla="*/ 1161513 h 1206350"/>
                  <a:gd name="connsiteX4" fmla="*/ 24727 w 88451"/>
                  <a:gd name="connsiteY4" fmla="*/ 1181432 h 1206350"/>
                  <a:gd name="connsiteX5" fmla="*/ 63726 w 88451"/>
                  <a:gd name="connsiteY5" fmla="*/ 1181432 h 1206350"/>
                  <a:gd name="connsiteX6" fmla="*/ 72257 w 88451"/>
                  <a:gd name="connsiteY6" fmla="*/ 1161513 h 1206350"/>
                  <a:gd name="connsiteX7" fmla="*/ 72257 w 88451"/>
                  <a:gd name="connsiteY7" fmla="*/ 44831 h 1206350"/>
                  <a:gd name="connsiteX8" fmla="*/ 63726 w 88451"/>
                  <a:gd name="connsiteY8" fmla="*/ 24913 h 1206350"/>
                  <a:gd name="connsiteX9" fmla="*/ 44227 w 88451"/>
                  <a:gd name="connsiteY9" fmla="*/ 16198 h 1206350"/>
                  <a:gd name="connsiteX10" fmla="*/ 44225 w 88451"/>
                  <a:gd name="connsiteY10" fmla="*/ 0 h 1206350"/>
                  <a:gd name="connsiteX11" fmla="*/ 74938 w 88451"/>
                  <a:gd name="connsiteY11" fmla="*/ 12450 h 1206350"/>
                  <a:gd name="connsiteX12" fmla="*/ 88451 w 88451"/>
                  <a:gd name="connsiteY12" fmla="*/ 44818 h 1206350"/>
                  <a:gd name="connsiteX13" fmla="*/ 88451 w 88451"/>
                  <a:gd name="connsiteY13" fmla="*/ 1161532 h 1206350"/>
                  <a:gd name="connsiteX14" fmla="*/ 74938 w 88451"/>
                  <a:gd name="connsiteY14" fmla="*/ 1192656 h 1206350"/>
                  <a:gd name="connsiteX15" fmla="*/ 44225 w 88451"/>
                  <a:gd name="connsiteY15" fmla="*/ 1206350 h 1206350"/>
                  <a:gd name="connsiteX16" fmla="*/ 13513 w 88451"/>
                  <a:gd name="connsiteY16" fmla="*/ 1192656 h 1206350"/>
                  <a:gd name="connsiteX17" fmla="*/ 0 w 88451"/>
                  <a:gd name="connsiteY17" fmla="*/ 1161532 h 1206350"/>
                  <a:gd name="connsiteX18" fmla="*/ 0 w 88451"/>
                  <a:gd name="connsiteY18" fmla="*/ 44818 h 1206350"/>
                  <a:gd name="connsiteX19" fmla="*/ 13513 w 88451"/>
                  <a:gd name="connsiteY19" fmla="*/ 12450 h 1206350"/>
                  <a:gd name="connsiteX20" fmla="*/ 44225 w 88451"/>
                  <a:gd name="connsiteY20" fmla="*/ 0 h 120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8451" h="1206350">
                    <a:moveTo>
                      <a:pt x="44227" y="16198"/>
                    </a:moveTo>
                    <a:cubicBezTo>
                      <a:pt x="36914" y="16198"/>
                      <a:pt x="29602" y="18688"/>
                      <a:pt x="24727" y="24913"/>
                    </a:cubicBezTo>
                    <a:cubicBezTo>
                      <a:pt x="19852" y="29892"/>
                      <a:pt x="16196" y="36117"/>
                      <a:pt x="16196" y="44831"/>
                    </a:cubicBezTo>
                    <a:lnTo>
                      <a:pt x="16196" y="1161513"/>
                    </a:lnTo>
                    <a:cubicBezTo>
                      <a:pt x="16196" y="1168983"/>
                      <a:pt x="19852" y="1175207"/>
                      <a:pt x="24727" y="1181432"/>
                    </a:cubicBezTo>
                    <a:cubicBezTo>
                      <a:pt x="34477" y="1192636"/>
                      <a:pt x="53976" y="1192636"/>
                      <a:pt x="63726" y="1181432"/>
                    </a:cubicBezTo>
                    <a:cubicBezTo>
                      <a:pt x="69820" y="1175207"/>
                      <a:pt x="72257" y="1168983"/>
                      <a:pt x="72257" y="1161513"/>
                    </a:cubicBezTo>
                    <a:lnTo>
                      <a:pt x="72257" y="44831"/>
                    </a:lnTo>
                    <a:cubicBezTo>
                      <a:pt x="72257" y="36117"/>
                      <a:pt x="69820" y="29892"/>
                      <a:pt x="63726" y="24913"/>
                    </a:cubicBezTo>
                    <a:cubicBezTo>
                      <a:pt x="58851" y="18688"/>
                      <a:pt x="51539" y="16198"/>
                      <a:pt x="44227" y="16198"/>
                    </a:cubicBezTo>
                    <a:close/>
                    <a:moveTo>
                      <a:pt x="44225" y="0"/>
                    </a:moveTo>
                    <a:cubicBezTo>
                      <a:pt x="55282" y="0"/>
                      <a:pt x="67567" y="4980"/>
                      <a:pt x="74938" y="12450"/>
                    </a:cubicBezTo>
                    <a:cubicBezTo>
                      <a:pt x="83537" y="21164"/>
                      <a:pt x="88451" y="32369"/>
                      <a:pt x="88451" y="44818"/>
                    </a:cubicBezTo>
                    <a:lnTo>
                      <a:pt x="88451" y="1161532"/>
                    </a:lnTo>
                    <a:cubicBezTo>
                      <a:pt x="88451" y="1172737"/>
                      <a:pt x="83537" y="1183941"/>
                      <a:pt x="74938" y="1192656"/>
                    </a:cubicBezTo>
                    <a:cubicBezTo>
                      <a:pt x="67567" y="1201370"/>
                      <a:pt x="55282" y="1206350"/>
                      <a:pt x="44225" y="1206350"/>
                    </a:cubicBezTo>
                    <a:cubicBezTo>
                      <a:pt x="31941" y="1206350"/>
                      <a:pt x="20884" y="1201370"/>
                      <a:pt x="13513" y="1192656"/>
                    </a:cubicBezTo>
                    <a:cubicBezTo>
                      <a:pt x="4914" y="1183941"/>
                      <a:pt x="0" y="1172737"/>
                      <a:pt x="0" y="1161532"/>
                    </a:cubicBezTo>
                    <a:lnTo>
                      <a:pt x="0" y="44818"/>
                    </a:lnTo>
                    <a:cubicBezTo>
                      <a:pt x="0" y="32369"/>
                      <a:pt x="4914" y="21164"/>
                      <a:pt x="13513" y="12450"/>
                    </a:cubicBezTo>
                    <a:cubicBezTo>
                      <a:pt x="20884" y="4980"/>
                      <a:pt x="31941" y="0"/>
                      <a:pt x="442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084DDEDF-1713-A74A-9841-B0BCA7E69989}"/>
                  </a:ext>
                </a:extLst>
              </p:cNvPr>
              <p:cNvSpPr/>
              <p:nvPr/>
            </p:nvSpPr>
            <p:spPr>
              <a:xfrm>
                <a:off x="14472362" y="8130400"/>
                <a:ext cx="419832" cy="1127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8" h="906">
                    <a:moveTo>
                      <a:pt x="0" y="906"/>
                    </a:moveTo>
                    <a:lnTo>
                      <a:pt x="338" y="906"/>
                    </a:lnTo>
                    <a:lnTo>
                      <a:pt x="3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B0BC6D40-41A9-B84B-8DD3-F4E3660A9087}"/>
                  </a:ext>
                </a:extLst>
              </p:cNvPr>
              <p:cNvSpPr/>
              <p:nvPr/>
            </p:nvSpPr>
            <p:spPr>
              <a:xfrm>
                <a:off x="14464891" y="8122923"/>
                <a:ext cx="436027" cy="1144039"/>
              </a:xfrm>
              <a:custGeom>
                <a:avLst/>
                <a:gdLst>
                  <a:gd name="connsiteX0" fmla="*/ 16195 w 436027"/>
                  <a:gd name="connsiteY0" fmla="*/ 14955 h 1144039"/>
                  <a:gd name="connsiteX1" fmla="*/ 16195 w 436027"/>
                  <a:gd name="connsiteY1" fmla="*/ 1126592 h 1144039"/>
                  <a:gd name="connsiteX2" fmla="*/ 419832 w 436027"/>
                  <a:gd name="connsiteY2" fmla="*/ 1126592 h 1144039"/>
                  <a:gd name="connsiteX3" fmla="*/ 419832 w 436027"/>
                  <a:gd name="connsiteY3" fmla="*/ 14955 h 1144039"/>
                  <a:gd name="connsiteX4" fmla="*/ 7453 w 436027"/>
                  <a:gd name="connsiteY4" fmla="*/ 0 h 1144039"/>
                  <a:gd name="connsiteX5" fmla="*/ 427331 w 436027"/>
                  <a:gd name="connsiteY5" fmla="*/ 0 h 1144039"/>
                  <a:gd name="connsiteX6" fmla="*/ 436027 w 436027"/>
                  <a:gd name="connsiteY6" fmla="*/ 7469 h 1144039"/>
                  <a:gd name="connsiteX7" fmla="*/ 436027 w 436027"/>
                  <a:gd name="connsiteY7" fmla="*/ 1135325 h 1144039"/>
                  <a:gd name="connsiteX8" fmla="*/ 427331 w 436027"/>
                  <a:gd name="connsiteY8" fmla="*/ 1144039 h 1144039"/>
                  <a:gd name="connsiteX9" fmla="*/ 7453 w 436027"/>
                  <a:gd name="connsiteY9" fmla="*/ 1144039 h 1144039"/>
                  <a:gd name="connsiteX10" fmla="*/ 0 w 436027"/>
                  <a:gd name="connsiteY10" fmla="*/ 1135325 h 1144039"/>
                  <a:gd name="connsiteX11" fmla="*/ 0 w 436027"/>
                  <a:gd name="connsiteY11" fmla="*/ 7469 h 1144039"/>
                  <a:gd name="connsiteX12" fmla="*/ 7453 w 436027"/>
                  <a:gd name="connsiteY12" fmla="*/ 0 h 114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6027" h="1144039">
                    <a:moveTo>
                      <a:pt x="16195" y="14955"/>
                    </a:moveTo>
                    <a:lnTo>
                      <a:pt x="16195" y="1126592"/>
                    </a:lnTo>
                    <a:lnTo>
                      <a:pt x="419832" y="1126592"/>
                    </a:lnTo>
                    <a:lnTo>
                      <a:pt x="419832" y="14955"/>
                    </a:lnTo>
                    <a:close/>
                    <a:moveTo>
                      <a:pt x="7453" y="0"/>
                    </a:moveTo>
                    <a:lnTo>
                      <a:pt x="427331" y="0"/>
                    </a:lnTo>
                    <a:cubicBezTo>
                      <a:pt x="432300" y="0"/>
                      <a:pt x="436027" y="2490"/>
                      <a:pt x="436027" y="7469"/>
                    </a:cubicBezTo>
                    <a:lnTo>
                      <a:pt x="436027" y="1135325"/>
                    </a:lnTo>
                    <a:cubicBezTo>
                      <a:pt x="436027" y="1140304"/>
                      <a:pt x="432300" y="1144039"/>
                      <a:pt x="427331" y="1144039"/>
                    </a:cubicBezTo>
                    <a:lnTo>
                      <a:pt x="7453" y="1144039"/>
                    </a:lnTo>
                    <a:cubicBezTo>
                      <a:pt x="2484" y="1144039"/>
                      <a:pt x="0" y="1140304"/>
                      <a:pt x="0" y="1135325"/>
                    </a:cubicBezTo>
                    <a:lnTo>
                      <a:pt x="0" y="7469"/>
                    </a:lnTo>
                    <a:cubicBezTo>
                      <a:pt x="0" y="2490"/>
                      <a:pt x="2484" y="0"/>
                      <a:pt x="7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47B6DDFC-4C26-654A-BE4C-AAF5A3F062B1}"/>
                  </a:ext>
                </a:extLst>
              </p:cNvPr>
              <p:cNvSpPr/>
              <p:nvPr/>
            </p:nvSpPr>
            <p:spPr>
              <a:xfrm>
                <a:off x="14893444" y="8068089"/>
                <a:ext cx="72256" cy="1190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956">
                    <a:moveTo>
                      <a:pt x="29" y="0"/>
                    </a:moveTo>
                    <a:cubicBezTo>
                      <a:pt x="22" y="0"/>
                      <a:pt x="14" y="4"/>
                      <a:pt x="9" y="9"/>
                    </a:cubicBezTo>
                    <a:cubicBezTo>
                      <a:pt x="4" y="14"/>
                      <a:pt x="0" y="22"/>
                      <a:pt x="0" y="30"/>
                    </a:cubicBezTo>
                    <a:lnTo>
                      <a:pt x="0" y="479"/>
                    </a:lnTo>
                    <a:lnTo>
                      <a:pt x="0" y="927"/>
                    </a:lnTo>
                    <a:cubicBezTo>
                      <a:pt x="0" y="935"/>
                      <a:pt x="4" y="942"/>
                      <a:pt x="9" y="947"/>
                    </a:cubicBezTo>
                    <a:cubicBezTo>
                      <a:pt x="14" y="953"/>
                      <a:pt x="22" y="956"/>
                      <a:pt x="29" y="956"/>
                    </a:cubicBezTo>
                    <a:cubicBezTo>
                      <a:pt x="38" y="956"/>
                      <a:pt x="45" y="953"/>
                      <a:pt x="50" y="947"/>
                    </a:cubicBezTo>
                    <a:cubicBezTo>
                      <a:pt x="56" y="942"/>
                      <a:pt x="59" y="935"/>
                      <a:pt x="59" y="927"/>
                    </a:cubicBezTo>
                    <a:lnTo>
                      <a:pt x="59" y="479"/>
                    </a:lnTo>
                    <a:lnTo>
                      <a:pt x="59" y="30"/>
                    </a:lnTo>
                    <a:cubicBezTo>
                      <a:pt x="59" y="22"/>
                      <a:pt x="56" y="14"/>
                      <a:pt x="50" y="9"/>
                    </a:cubicBezTo>
                    <a:cubicBezTo>
                      <a:pt x="45" y="4"/>
                      <a:pt x="38" y="0"/>
                      <a:pt x="29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2EE279D7-2055-2647-8845-B288B0E544F0}"/>
                  </a:ext>
                </a:extLst>
              </p:cNvPr>
              <p:cNvSpPr/>
              <p:nvPr/>
            </p:nvSpPr>
            <p:spPr>
              <a:xfrm>
                <a:off x="14400110" y="8068089"/>
                <a:ext cx="71010" cy="1190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956">
                    <a:moveTo>
                      <a:pt x="0" y="30"/>
                    </a:moveTo>
                    <a:lnTo>
                      <a:pt x="0" y="479"/>
                    </a:lnTo>
                    <a:lnTo>
                      <a:pt x="0" y="927"/>
                    </a:lnTo>
                    <a:cubicBezTo>
                      <a:pt x="0" y="935"/>
                      <a:pt x="3" y="942"/>
                      <a:pt x="9" y="947"/>
                    </a:cubicBezTo>
                    <a:cubicBezTo>
                      <a:pt x="13" y="953"/>
                      <a:pt x="21" y="956"/>
                      <a:pt x="29" y="956"/>
                    </a:cubicBezTo>
                    <a:cubicBezTo>
                      <a:pt x="37" y="956"/>
                      <a:pt x="45" y="953"/>
                      <a:pt x="50" y="947"/>
                    </a:cubicBezTo>
                    <a:cubicBezTo>
                      <a:pt x="55" y="942"/>
                      <a:pt x="58" y="935"/>
                      <a:pt x="58" y="927"/>
                    </a:cubicBezTo>
                    <a:lnTo>
                      <a:pt x="58" y="479"/>
                    </a:lnTo>
                    <a:lnTo>
                      <a:pt x="58" y="30"/>
                    </a:lnTo>
                    <a:cubicBezTo>
                      <a:pt x="58" y="22"/>
                      <a:pt x="55" y="14"/>
                      <a:pt x="50" y="9"/>
                    </a:cubicBezTo>
                    <a:cubicBezTo>
                      <a:pt x="45" y="4"/>
                      <a:pt x="37" y="0"/>
                      <a:pt x="29" y="0"/>
                    </a:cubicBezTo>
                    <a:cubicBezTo>
                      <a:pt x="21" y="0"/>
                      <a:pt x="13" y="4"/>
                      <a:pt x="9" y="9"/>
                    </a:cubicBezTo>
                    <a:cubicBezTo>
                      <a:pt x="3" y="14"/>
                      <a:pt x="0" y="22"/>
                      <a:pt x="0" y="3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A2D6F02F-F461-934F-8B85-F9AE2380E761}"/>
                  </a:ext>
                </a:extLst>
              </p:cNvPr>
              <p:cNvSpPr/>
              <p:nvPr/>
            </p:nvSpPr>
            <p:spPr>
              <a:xfrm>
                <a:off x="14589470" y="8122923"/>
                <a:ext cx="14950" cy="468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77">
                    <a:moveTo>
                      <a:pt x="6" y="377"/>
                    </a:moveTo>
                    <a:cubicBezTo>
                      <a:pt x="3" y="377"/>
                      <a:pt x="0" y="374"/>
                      <a:pt x="0" y="37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370"/>
                    </a:lnTo>
                    <a:cubicBezTo>
                      <a:pt x="13" y="374"/>
                      <a:pt x="10" y="377"/>
                      <a:pt x="6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19A71825-A2CA-F443-9165-44E756937C5A}"/>
                  </a:ext>
                </a:extLst>
              </p:cNvPr>
              <p:cNvSpPr/>
              <p:nvPr/>
            </p:nvSpPr>
            <p:spPr>
              <a:xfrm>
                <a:off x="14589470" y="8813334"/>
                <a:ext cx="14950" cy="181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7">
                    <a:moveTo>
                      <a:pt x="6" y="147"/>
                    </a:moveTo>
                    <a:cubicBezTo>
                      <a:pt x="3" y="147"/>
                      <a:pt x="0" y="144"/>
                      <a:pt x="0" y="14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41"/>
                    </a:lnTo>
                    <a:cubicBezTo>
                      <a:pt x="13" y="144"/>
                      <a:pt x="10" y="147"/>
                      <a:pt x="6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E5CA2200-5EE6-0F4D-88D2-C28055D6E123}"/>
                  </a:ext>
                </a:extLst>
              </p:cNvPr>
              <p:cNvSpPr/>
              <p:nvPr/>
            </p:nvSpPr>
            <p:spPr>
              <a:xfrm>
                <a:off x="14798763" y="8797133"/>
                <a:ext cx="14950" cy="4698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78">
                    <a:moveTo>
                      <a:pt x="6" y="378"/>
                    </a:moveTo>
                    <a:cubicBezTo>
                      <a:pt x="2" y="378"/>
                      <a:pt x="0" y="375"/>
                      <a:pt x="0" y="371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371"/>
                    </a:lnTo>
                    <a:cubicBezTo>
                      <a:pt x="13" y="375"/>
                      <a:pt x="10" y="378"/>
                      <a:pt x="6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4E716C42-CC1D-E146-8213-7000808B2BA1}"/>
                  </a:ext>
                </a:extLst>
              </p:cNvPr>
              <p:cNvSpPr/>
              <p:nvPr/>
            </p:nvSpPr>
            <p:spPr>
              <a:xfrm>
                <a:off x="14798763" y="8476852"/>
                <a:ext cx="14950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0">
                    <a:moveTo>
                      <a:pt x="6" y="110"/>
                    </a:moveTo>
                    <a:cubicBezTo>
                      <a:pt x="2" y="110"/>
                      <a:pt x="0" y="107"/>
                      <a:pt x="0" y="103"/>
                    </a:cubicBez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103"/>
                    </a:lnTo>
                    <a:cubicBezTo>
                      <a:pt x="13" y="107"/>
                      <a:pt x="10" y="110"/>
                      <a:pt x="6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326CE12-7B7A-3A48-AAB1-BE1AD0986DE6}"/>
                  </a:ext>
                </a:extLst>
              </p:cNvPr>
              <p:cNvSpPr/>
              <p:nvPr/>
            </p:nvSpPr>
            <p:spPr>
              <a:xfrm>
                <a:off x="13774723" y="8403324"/>
                <a:ext cx="355051" cy="469828"/>
              </a:xfrm>
              <a:custGeom>
                <a:avLst/>
                <a:gdLst>
                  <a:gd name="connsiteX0" fmla="*/ 261900 w 355051"/>
                  <a:gd name="connsiteY0" fmla="*/ 21183 h 469828"/>
                  <a:gd name="connsiteX1" fmla="*/ 22424 w 355051"/>
                  <a:gd name="connsiteY1" fmla="*/ 403906 h 469828"/>
                  <a:gd name="connsiteX2" fmla="*/ 93150 w 355051"/>
                  <a:gd name="connsiteY2" fmla="*/ 448640 h 469828"/>
                  <a:gd name="connsiteX3" fmla="*/ 332626 w 355051"/>
                  <a:gd name="connsiteY3" fmla="*/ 67159 h 469828"/>
                  <a:gd name="connsiteX4" fmla="*/ 256977 w 355051"/>
                  <a:gd name="connsiteY4" fmla="*/ 0 h 469828"/>
                  <a:gd name="connsiteX5" fmla="*/ 355051 w 355051"/>
                  <a:gd name="connsiteY5" fmla="*/ 60904 h 469828"/>
                  <a:gd name="connsiteX6" fmla="*/ 98074 w 355051"/>
                  <a:gd name="connsiteY6" fmla="*/ 469828 h 469828"/>
                  <a:gd name="connsiteX7" fmla="*/ 0 w 355051"/>
                  <a:gd name="connsiteY7" fmla="*/ 408924 h 46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051" h="469828">
                    <a:moveTo>
                      <a:pt x="261900" y="21183"/>
                    </a:moveTo>
                    <a:lnTo>
                      <a:pt x="22424" y="403906"/>
                    </a:lnTo>
                    <a:lnTo>
                      <a:pt x="93150" y="448640"/>
                    </a:lnTo>
                    <a:lnTo>
                      <a:pt x="332626" y="67159"/>
                    </a:lnTo>
                    <a:close/>
                    <a:moveTo>
                      <a:pt x="256977" y="0"/>
                    </a:moveTo>
                    <a:lnTo>
                      <a:pt x="355051" y="60904"/>
                    </a:lnTo>
                    <a:lnTo>
                      <a:pt x="98074" y="469828"/>
                    </a:lnTo>
                    <a:lnTo>
                      <a:pt x="0" y="40892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D7C71927-772F-0A41-A3DF-2CD55C0CFB8A}"/>
                  </a:ext>
                </a:extLst>
              </p:cNvPr>
              <p:cNvSpPr/>
              <p:nvPr/>
            </p:nvSpPr>
            <p:spPr>
              <a:xfrm>
                <a:off x="13525564" y="8799622"/>
                <a:ext cx="355051" cy="469828"/>
              </a:xfrm>
              <a:custGeom>
                <a:avLst/>
                <a:gdLst>
                  <a:gd name="connsiteX0" fmla="*/ 261900 w 355051"/>
                  <a:gd name="connsiteY0" fmla="*/ 22435 h 469828"/>
                  <a:gd name="connsiteX1" fmla="*/ 22424 w 355051"/>
                  <a:gd name="connsiteY1" fmla="*/ 402666 h 469828"/>
                  <a:gd name="connsiteX2" fmla="*/ 93150 w 355051"/>
                  <a:gd name="connsiteY2" fmla="*/ 447399 h 469828"/>
                  <a:gd name="connsiteX3" fmla="*/ 332626 w 355051"/>
                  <a:gd name="connsiteY3" fmla="*/ 67168 h 469828"/>
                  <a:gd name="connsiteX4" fmla="*/ 256977 w 355051"/>
                  <a:gd name="connsiteY4" fmla="*/ 0 h 469828"/>
                  <a:gd name="connsiteX5" fmla="*/ 355051 w 355051"/>
                  <a:gd name="connsiteY5" fmla="*/ 60904 h 469828"/>
                  <a:gd name="connsiteX6" fmla="*/ 98074 w 355051"/>
                  <a:gd name="connsiteY6" fmla="*/ 469828 h 469828"/>
                  <a:gd name="connsiteX7" fmla="*/ 0 w 355051"/>
                  <a:gd name="connsiteY7" fmla="*/ 407681 h 46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051" h="469828">
                    <a:moveTo>
                      <a:pt x="261900" y="22435"/>
                    </a:moveTo>
                    <a:lnTo>
                      <a:pt x="22424" y="402666"/>
                    </a:lnTo>
                    <a:lnTo>
                      <a:pt x="93150" y="447399"/>
                    </a:lnTo>
                    <a:lnTo>
                      <a:pt x="332626" y="67168"/>
                    </a:lnTo>
                    <a:close/>
                    <a:moveTo>
                      <a:pt x="256977" y="0"/>
                    </a:moveTo>
                    <a:lnTo>
                      <a:pt x="355051" y="60904"/>
                    </a:lnTo>
                    <a:lnTo>
                      <a:pt x="98074" y="469828"/>
                    </a:lnTo>
                    <a:lnTo>
                      <a:pt x="0" y="40768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0F80AE0-DF14-564F-94DC-CF716447FAEC}"/>
                  </a:ext>
                </a:extLst>
              </p:cNvPr>
              <p:cNvSpPr/>
              <p:nvPr/>
            </p:nvSpPr>
            <p:spPr>
              <a:xfrm>
                <a:off x="14117315" y="8323566"/>
                <a:ext cx="281549" cy="492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7" h="396">
                    <a:moveTo>
                      <a:pt x="227" y="0"/>
                    </a:moveTo>
                    <a:lnTo>
                      <a:pt x="0" y="0"/>
                    </a:lnTo>
                    <a:lnTo>
                      <a:pt x="0" y="396"/>
                    </a:lnTo>
                    <a:lnTo>
                      <a:pt x="227" y="39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194FF55-7413-214F-8C7A-248868EEBC99}"/>
                  </a:ext>
                </a:extLst>
              </p:cNvPr>
              <p:cNvSpPr/>
              <p:nvPr/>
            </p:nvSpPr>
            <p:spPr>
              <a:xfrm>
                <a:off x="14108595" y="8314842"/>
                <a:ext cx="297744" cy="508462"/>
              </a:xfrm>
              <a:custGeom>
                <a:avLst/>
                <a:gdLst>
                  <a:gd name="connsiteX0" fmla="*/ 16195 w 297744"/>
                  <a:gd name="connsiteY0" fmla="*/ 16201 h 508462"/>
                  <a:gd name="connsiteX1" fmla="*/ 16195 w 297744"/>
                  <a:gd name="connsiteY1" fmla="*/ 492261 h 508462"/>
                  <a:gd name="connsiteX2" fmla="*/ 281549 w 297744"/>
                  <a:gd name="connsiteY2" fmla="*/ 492261 h 508462"/>
                  <a:gd name="connsiteX3" fmla="*/ 281549 w 297744"/>
                  <a:gd name="connsiteY3" fmla="*/ 16201 h 508462"/>
                  <a:gd name="connsiteX4" fmla="*/ 0 w 297744"/>
                  <a:gd name="connsiteY4" fmla="*/ 0 h 508462"/>
                  <a:gd name="connsiteX5" fmla="*/ 297744 w 297744"/>
                  <a:gd name="connsiteY5" fmla="*/ 0 h 508462"/>
                  <a:gd name="connsiteX6" fmla="*/ 297744 w 297744"/>
                  <a:gd name="connsiteY6" fmla="*/ 508462 h 508462"/>
                  <a:gd name="connsiteX7" fmla="*/ 0 w 297744"/>
                  <a:gd name="connsiteY7" fmla="*/ 508462 h 50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744" h="508462">
                    <a:moveTo>
                      <a:pt x="16195" y="16201"/>
                    </a:moveTo>
                    <a:lnTo>
                      <a:pt x="16195" y="492261"/>
                    </a:lnTo>
                    <a:lnTo>
                      <a:pt x="281549" y="492261"/>
                    </a:lnTo>
                    <a:lnTo>
                      <a:pt x="281549" y="16201"/>
                    </a:lnTo>
                    <a:close/>
                    <a:moveTo>
                      <a:pt x="0" y="0"/>
                    </a:moveTo>
                    <a:lnTo>
                      <a:pt x="297744" y="0"/>
                    </a:lnTo>
                    <a:lnTo>
                      <a:pt x="297744" y="508462"/>
                    </a:lnTo>
                    <a:lnTo>
                      <a:pt x="0" y="5084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04D1944F-506F-9046-BC7E-CE8528A0CC08}"/>
                  </a:ext>
                </a:extLst>
              </p:cNvPr>
              <p:cNvSpPr/>
              <p:nvPr/>
            </p:nvSpPr>
            <p:spPr>
              <a:xfrm>
                <a:off x="14108595" y="8808349"/>
                <a:ext cx="297744" cy="458612"/>
              </a:xfrm>
              <a:custGeom>
                <a:avLst/>
                <a:gdLst>
                  <a:gd name="connsiteX0" fmla="*/ 16195 w 297744"/>
                  <a:gd name="connsiteY0" fmla="*/ 16197 h 458612"/>
                  <a:gd name="connsiteX1" fmla="*/ 16195 w 297744"/>
                  <a:gd name="connsiteY1" fmla="*/ 441161 h 458612"/>
                  <a:gd name="connsiteX2" fmla="*/ 281549 w 297744"/>
                  <a:gd name="connsiteY2" fmla="*/ 441161 h 458612"/>
                  <a:gd name="connsiteX3" fmla="*/ 281549 w 297744"/>
                  <a:gd name="connsiteY3" fmla="*/ 16197 h 458612"/>
                  <a:gd name="connsiteX4" fmla="*/ 0 w 297744"/>
                  <a:gd name="connsiteY4" fmla="*/ 0 h 458612"/>
                  <a:gd name="connsiteX5" fmla="*/ 297744 w 297744"/>
                  <a:gd name="connsiteY5" fmla="*/ 0 h 458612"/>
                  <a:gd name="connsiteX6" fmla="*/ 297744 w 297744"/>
                  <a:gd name="connsiteY6" fmla="*/ 458612 h 458612"/>
                  <a:gd name="connsiteX7" fmla="*/ 0 w 297744"/>
                  <a:gd name="connsiteY7" fmla="*/ 458612 h 4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744" h="458612">
                    <a:moveTo>
                      <a:pt x="16195" y="16197"/>
                    </a:moveTo>
                    <a:lnTo>
                      <a:pt x="16195" y="441161"/>
                    </a:lnTo>
                    <a:lnTo>
                      <a:pt x="281549" y="441161"/>
                    </a:lnTo>
                    <a:lnTo>
                      <a:pt x="281549" y="16197"/>
                    </a:lnTo>
                    <a:close/>
                    <a:moveTo>
                      <a:pt x="0" y="0"/>
                    </a:moveTo>
                    <a:lnTo>
                      <a:pt x="297744" y="0"/>
                    </a:lnTo>
                    <a:lnTo>
                      <a:pt x="297744" y="458612"/>
                    </a:lnTo>
                    <a:lnTo>
                      <a:pt x="0" y="45861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E510E6-641A-DE41-890D-4953EB49428A}"/>
                  </a:ext>
                </a:extLst>
              </p:cNvPr>
              <p:cNvSpPr/>
              <p:nvPr/>
            </p:nvSpPr>
            <p:spPr>
              <a:xfrm>
                <a:off x="14205766" y="8515485"/>
                <a:ext cx="122088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93">
                    <a:moveTo>
                      <a:pt x="50" y="93"/>
                    </a:moveTo>
                    <a:lnTo>
                      <a:pt x="0" y="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EB9F728A-2A62-3D4E-B050-98B2B567F884}"/>
                  </a:ext>
                </a:extLst>
              </p:cNvPr>
              <p:cNvSpPr/>
              <p:nvPr/>
            </p:nvSpPr>
            <p:spPr>
              <a:xfrm>
                <a:off x="13383540" y="8181496"/>
                <a:ext cx="64781" cy="1085466"/>
              </a:xfrm>
              <a:custGeom>
                <a:avLst/>
                <a:gdLst>
                  <a:gd name="connsiteX0" fmla="*/ 16199 w 64781"/>
                  <a:gd name="connsiteY0" fmla="*/ 16201 h 1085466"/>
                  <a:gd name="connsiteX1" fmla="*/ 16199 w 64781"/>
                  <a:gd name="connsiteY1" fmla="*/ 1068019 h 1085466"/>
                  <a:gd name="connsiteX2" fmla="*/ 48590 w 64781"/>
                  <a:gd name="connsiteY2" fmla="*/ 1068019 h 1085466"/>
                  <a:gd name="connsiteX3" fmla="*/ 48590 w 64781"/>
                  <a:gd name="connsiteY3" fmla="*/ 16201 h 1085466"/>
                  <a:gd name="connsiteX4" fmla="*/ 0 w 64781"/>
                  <a:gd name="connsiteY4" fmla="*/ 0 h 1085466"/>
                  <a:gd name="connsiteX5" fmla="*/ 64781 w 64781"/>
                  <a:gd name="connsiteY5" fmla="*/ 0 h 1085466"/>
                  <a:gd name="connsiteX6" fmla="*/ 64781 w 64781"/>
                  <a:gd name="connsiteY6" fmla="*/ 1085466 h 1085466"/>
                  <a:gd name="connsiteX7" fmla="*/ 0 w 64781"/>
                  <a:gd name="connsiteY7" fmla="*/ 1085466 h 108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81" h="1085466">
                    <a:moveTo>
                      <a:pt x="16199" y="16201"/>
                    </a:moveTo>
                    <a:lnTo>
                      <a:pt x="16199" y="1068019"/>
                    </a:lnTo>
                    <a:lnTo>
                      <a:pt x="48590" y="1068019"/>
                    </a:lnTo>
                    <a:lnTo>
                      <a:pt x="48590" y="16201"/>
                    </a:lnTo>
                    <a:close/>
                    <a:moveTo>
                      <a:pt x="0" y="0"/>
                    </a:moveTo>
                    <a:lnTo>
                      <a:pt x="64781" y="0"/>
                    </a:lnTo>
                    <a:lnTo>
                      <a:pt x="64781" y="1085466"/>
                    </a:lnTo>
                    <a:lnTo>
                      <a:pt x="0" y="108546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7240D603-7488-6C41-8D57-7044389B62D4}"/>
                  </a:ext>
                </a:extLst>
              </p:cNvPr>
              <p:cNvSpPr/>
              <p:nvPr/>
            </p:nvSpPr>
            <p:spPr>
              <a:xfrm>
                <a:off x="13129399" y="8181496"/>
                <a:ext cx="64781" cy="1085466"/>
              </a:xfrm>
              <a:custGeom>
                <a:avLst/>
                <a:gdLst>
                  <a:gd name="connsiteX0" fmla="*/ 16199 w 64781"/>
                  <a:gd name="connsiteY0" fmla="*/ 16201 h 1085466"/>
                  <a:gd name="connsiteX1" fmla="*/ 16199 w 64781"/>
                  <a:gd name="connsiteY1" fmla="*/ 1068019 h 1085466"/>
                  <a:gd name="connsiteX2" fmla="*/ 47344 w 64781"/>
                  <a:gd name="connsiteY2" fmla="*/ 1068019 h 1085466"/>
                  <a:gd name="connsiteX3" fmla="*/ 47344 w 64781"/>
                  <a:gd name="connsiteY3" fmla="*/ 16201 h 1085466"/>
                  <a:gd name="connsiteX4" fmla="*/ 0 w 64781"/>
                  <a:gd name="connsiteY4" fmla="*/ 0 h 1085466"/>
                  <a:gd name="connsiteX5" fmla="*/ 64781 w 64781"/>
                  <a:gd name="connsiteY5" fmla="*/ 0 h 1085466"/>
                  <a:gd name="connsiteX6" fmla="*/ 64781 w 64781"/>
                  <a:gd name="connsiteY6" fmla="*/ 1085466 h 1085466"/>
                  <a:gd name="connsiteX7" fmla="*/ 0 w 64781"/>
                  <a:gd name="connsiteY7" fmla="*/ 1085466 h 108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81" h="1085466">
                    <a:moveTo>
                      <a:pt x="16199" y="16201"/>
                    </a:moveTo>
                    <a:lnTo>
                      <a:pt x="16199" y="1068019"/>
                    </a:lnTo>
                    <a:lnTo>
                      <a:pt x="47344" y="1068019"/>
                    </a:lnTo>
                    <a:lnTo>
                      <a:pt x="47344" y="16201"/>
                    </a:lnTo>
                    <a:close/>
                    <a:moveTo>
                      <a:pt x="0" y="0"/>
                    </a:moveTo>
                    <a:lnTo>
                      <a:pt x="64781" y="0"/>
                    </a:lnTo>
                    <a:lnTo>
                      <a:pt x="64781" y="1085466"/>
                    </a:lnTo>
                    <a:lnTo>
                      <a:pt x="0" y="108546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A5218C41-CCC8-8C4B-A012-F0CE016F37FF}"/>
                  </a:ext>
                </a:extLst>
              </p:cNvPr>
              <p:cNvSpPr/>
              <p:nvPr/>
            </p:nvSpPr>
            <p:spPr>
              <a:xfrm>
                <a:off x="13177988" y="8227606"/>
                <a:ext cx="220505" cy="1039355"/>
              </a:xfrm>
              <a:custGeom>
                <a:avLst/>
                <a:gdLst>
                  <a:gd name="connsiteX0" fmla="*/ 17441 w 220505"/>
                  <a:gd name="connsiteY0" fmla="*/ 16201 h 1039355"/>
                  <a:gd name="connsiteX1" fmla="*/ 17441 w 220505"/>
                  <a:gd name="connsiteY1" fmla="*/ 1021908 h 1039355"/>
                  <a:gd name="connsiteX2" fmla="*/ 204310 w 220505"/>
                  <a:gd name="connsiteY2" fmla="*/ 1021908 h 1039355"/>
                  <a:gd name="connsiteX3" fmla="*/ 204310 w 220505"/>
                  <a:gd name="connsiteY3" fmla="*/ 16201 h 1039355"/>
                  <a:gd name="connsiteX4" fmla="*/ 0 w 220505"/>
                  <a:gd name="connsiteY4" fmla="*/ 0 h 1039355"/>
                  <a:gd name="connsiteX5" fmla="*/ 220505 w 220505"/>
                  <a:gd name="connsiteY5" fmla="*/ 0 h 1039355"/>
                  <a:gd name="connsiteX6" fmla="*/ 220505 w 220505"/>
                  <a:gd name="connsiteY6" fmla="*/ 1039355 h 1039355"/>
                  <a:gd name="connsiteX7" fmla="*/ 0 w 220505"/>
                  <a:gd name="connsiteY7" fmla="*/ 1039355 h 1039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505" h="1039355">
                    <a:moveTo>
                      <a:pt x="17441" y="16201"/>
                    </a:moveTo>
                    <a:lnTo>
                      <a:pt x="17441" y="1021908"/>
                    </a:lnTo>
                    <a:lnTo>
                      <a:pt x="204310" y="1021908"/>
                    </a:lnTo>
                    <a:lnTo>
                      <a:pt x="204310" y="16201"/>
                    </a:lnTo>
                    <a:close/>
                    <a:moveTo>
                      <a:pt x="0" y="0"/>
                    </a:moveTo>
                    <a:lnTo>
                      <a:pt x="220505" y="0"/>
                    </a:lnTo>
                    <a:lnTo>
                      <a:pt x="220505" y="1039355"/>
                    </a:lnTo>
                    <a:lnTo>
                      <a:pt x="0" y="103935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BAA4E1C8-0338-9841-82FD-0D82A0920539}"/>
                  </a:ext>
                </a:extLst>
              </p:cNvPr>
              <p:cNvSpPr/>
              <p:nvPr/>
            </p:nvSpPr>
            <p:spPr>
              <a:xfrm>
                <a:off x="13237783" y="8233837"/>
                <a:ext cx="14950" cy="492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96">
                    <a:moveTo>
                      <a:pt x="6" y="396"/>
                    </a:moveTo>
                    <a:cubicBezTo>
                      <a:pt x="3" y="396"/>
                      <a:pt x="0" y="393"/>
                      <a:pt x="0" y="389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3" y="2"/>
                      <a:pt x="13" y="6"/>
                    </a:cubicBezTo>
                    <a:lnTo>
                      <a:pt x="13" y="389"/>
                    </a:lnTo>
                    <a:cubicBezTo>
                      <a:pt x="13" y="393"/>
                      <a:pt x="9" y="396"/>
                      <a:pt x="6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8A31915F-3308-6641-B422-DBB6ED1555C0}"/>
                  </a:ext>
                </a:extLst>
              </p:cNvPr>
              <p:cNvSpPr/>
              <p:nvPr/>
            </p:nvSpPr>
            <p:spPr>
              <a:xfrm>
                <a:off x="13313780" y="8843243"/>
                <a:ext cx="14950" cy="423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41">
                    <a:moveTo>
                      <a:pt x="7" y="341"/>
                    </a:moveTo>
                    <a:cubicBezTo>
                      <a:pt x="4" y="341"/>
                      <a:pt x="0" y="338"/>
                      <a:pt x="0" y="334"/>
                    </a:cubicBez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3" y="3"/>
                      <a:pt x="13" y="6"/>
                    </a:cubicBezTo>
                    <a:lnTo>
                      <a:pt x="13" y="334"/>
                    </a:lnTo>
                    <a:cubicBezTo>
                      <a:pt x="13" y="338"/>
                      <a:pt x="11" y="341"/>
                      <a:pt x="7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88AD40EB-C863-544D-A74F-FE6C398E049B}"/>
                  </a:ext>
                </a:extLst>
              </p:cNvPr>
              <p:cNvSpPr/>
              <p:nvPr/>
            </p:nvSpPr>
            <p:spPr>
              <a:xfrm>
                <a:off x="13392264" y="8188969"/>
                <a:ext cx="47340" cy="1069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859">
                    <a:moveTo>
                      <a:pt x="39" y="0"/>
                    </a:moveTo>
                    <a:lnTo>
                      <a:pt x="0" y="0"/>
                    </a:lnTo>
                    <a:lnTo>
                      <a:pt x="0" y="859"/>
                    </a:lnTo>
                    <a:lnTo>
                      <a:pt x="39" y="85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7D7E2967-7388-AF4A-ADCD-8230CBE06102}"/>
                  </a:ext>
                </a:extLst>
              </p:cNvPr>
              <p:cNvSpPr/>
              <p:nvPr/>
            </p:nvSpPr>
            <p:spPr>
              <a:xfrm>
                <a:off x="13138120" y="8188969"/>
                <a:ext cx="47340" cy="1069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859">
                    <a:moveTo>
                      <a:pt x="0" y="859"/>
                    </a:moveTo>
                    <a:lnTo>
                      <a:pt x="39" y="859"/>
                    </a:lnTo>
                    <a:lnTo>
                      <a:pt x="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077D64D9-DBB6-8342-B367-295AF27BFEFF}"/>
                  </a:ext>
                </a:extLst>
              </p:cNvPr>
              <p:cNvSpPr/>
              <p:nvPr/>
            </p:nvSpPr>
            <p:spPr>
              <a:xfrm>
                <a:off x="13440850" y="8878138"/>
                <a:ext cx="179394" cy="3801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" h="306">
                    <a:moveTo>
                      <a:pt x="0" y="306"/>
                    </a:moveTo>
                    <a:lnTo>
                      <a:pt x="145" y="306"/>
                    </a:lnTo>
                    <a:lnTo>
                      <a:pt x="1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10C3CD78-CE8D-894A-B549-872407B2E072}"/>
                  </a:ext>
                </a:extLst>
              </p:cNvPr>
              <p:cNvSpPr/>
              <p:nvPr/>
            </p:nvSpPr>
            <p:spPr>
              <a:xfrm>
                <a:off x="13433376" y="8870660"/>
                <a:ext cx="195589" cy="396301"/>
              </a:xfrm>
              <a:custGeom>
                <a:avLst/>
                <a:gdLst>
                  <a:gd name="connsiteX0" fmla="*/ 16195 w 195589"/>
                  <a:gd name="connsiteY0" fmla="*/ 16201 h 396301"/>
                  <a:gd name="connsiteX1" fmla="*/ 16195 w 195589"/>
                  <a:gd name="connsiteY1" fmla="*/ 378854 h 396301"/>
                  <a:gd name="connsiteX2" fmla="*/ 178148 w 195589"/>
                  <a:gd name="connsiteY2" fmla="*/ 378854 h 396301"/>
                  <a:gd name="connsiteX3" fmla="*/ 178148 w 195589"/>
                  <a:gd name="connsiteY3" fmla="*/ 16201 h 396301"/>
                  <a:gd name="connsiteX4" fmla="*/ 0 w 195589"/>
                  <a:gd name="connsiteY4" fmla="*/ 0 h 396301"/>
                  <a:gd name="connsiteX5" fmla="*/ 195589 w 195589"/>
                  <a:gd name="connsiteY5" fmla="*/ 0 h 396301"/>
                  <a:gd name="connsiteX6" fmla="*/ 195589 w 195589"/>
                  <a:gd name="connsiteY6" fmla="*/ 396301 h 396301"/>
                  <a:gd name="connsiteX7" fmla="*/ 0 w 195589"/>
                  <a:gd name="connsiteY7" fmla="*/ 396301 h 39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9" h="396301">
                    <a:moveTo>
                      <a:pt x="16195" y="16201"/>
                    </a:moveTo>
                    <a:lnTo>
                      <a:pt x="16195" y="378854"/>
                    </a:lnTo>
                    <a:lnTo>
                      <a:pt x="178148" y="378854"/>
                    </a:lnTo>
                    <a:lnTo>
                      <a:pt x="178148" y="16201"/>
                    </a:lnTo>
                    <a:close/>
                    <a:moveTo>
                      <a:pt x="0" y="0"/>
                    </a:moveTo>
                    <a:lnTo>
                      <a:pt x="195589" y="0"/>
                    </a:lnTo>
                    <a:lnTo>
                      <a:pt x="195589" y="396301"/>
                    </a:lnTo>
                    <a:lnTo>
                      <a:pt x="0" y="39630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4C52EC97-3957-1C43-8B40-8A5D0E12F28C}"/>
                  </a:ext>
                </a:extLst>
              </p:cNvPr>
              <p:cNvSpPr/>
              <p:nvPr/>
            </p:nvSpPr>
            <p:spPr>
              <a:xfrm>
                <a:off x="13440850" y="8413291"/>
                <a:ext cx="179394" cy="395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" h="318">
                    <a:moveTo>
                      <a:pt x="110" y="0"/>
                    </a:moveTo>
                    <a:lnTo>
                      <a:pt x="73" y="0"/>
                    </a:lnTo>
                    <a:lnTo>
                      <a:pt x="35" y="0"/>
                    </a:lnTo>
                    <a:cubicBezTo>
                      <a:pt x="26" y="0"/>
                      <a:pt x="17" y="4"/>
                      <a:pt x="10" y="11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177"/>
                    </a:lnTo>
                    <a:lnTo>
                      <a:pt x="0" y="318"/>
                    </a:lnTo>
                    <a:lnTo>
                      <a:pt x="73" y="318"/>
                    </a:lnTo>
                    <a:lnTo>
                      <a:pt x="145" y="318"/>
                    </a:lnTo>
                    <a:lnTo>
                      <a:pt x="145" y="177"/>
                    </a:lnTo>
                    <a:lnTo>
                      <a:pt x="145" y="35"/>
                    </a:lnTo>
                    <a:cubicBezTo>
                      <a:pt x="145" y="25"/>
                      <a:pt x="141" y="17"/>
                      <a:pt x="134" y="11"/>
                    </a:cubicBezTo>
                    <a:cubicBezTo>
                      <a:pt x="128" y="4"/>
                      <a:pt x="120" y="0"/>
                      <a:pt x="11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E1A057D-5E81-9849-9DD5-E2A3F2F21AD1}"/>
                  </a:ext>
                </a:extLst>
              </p:cNvPr>
              <p:cNvSpPr/>
              <p:nvPr/>
            </p:nvSpPr>
            <p:spPr>
              <a:xfrm>
                <a:off x="13433376" y="8405817"/>
                <a:ext cx="195589" cy="411256"/>
              </a:xfrm>
              <a:custGeom>
                <a:avLst/>
                <a:gdLst>
                  <a:gd name="connsiteX0" fmla="*/ 50811 w 195589"/>
                  <a:gd name="connsiteY0" fmla="*/ 16201 h 411256"/>
                  <a:gd name="connsiteX1" fmla="*/ 26085 w 195589"/>
                  <a:gd name="connsiteY1" fmla="*/ 26138 h 411256"/>
                  <a:gd name="connsiteX2" fmla="*/ 16195 w 195589"/>
                  <a:gd name="connsiteY2" fmla="*/ 50981 h 411256"/>
                  <a:gd name="connsiteX3" fmla="*/ 16195 w 195589"/>
                  <a:gd name="connsiteY3" fmla="*/ 395055 h 411256"/>
                  <a:gd name="connsiteX4" fmla="*/ 178148 w 195589"/>
                  <a:gd name="connsiteY4" fmla="*/ 395055 h 411256"/>
                  <a:gd name="connsiteX5" fmla="*/ 178148 w 195589"/>
                  <a:gd name="connsiteY5" fmla="*/ 50981 h 411256"/>
                  <a:gd name="connsiteX6" fmla="*/ 168258 w 195589"/>
                  <a:gd name="connsiteY6" fmla="*/ 26138 h 411256"/>
                  <a:gd name="connsiteX7" fmla="*/ 143532 w 195589"/>
                  <a:gd name="connsiteY7" fmla="*/ 16201 h 411256"/>
                  <a:gd name="connsiteX8" fmla="*/ 50754 w 195589"/>
                  <a:gd name="connsiteY8" fmla="*/ 0 h 411256"/>
                  <a:gd name="connsiteX9" fmla="*/ 143597 w 195589"/>
                  <a:gd name="connsiteY9" fmla="*/ 0 h 411256"/>
                  <a:gd name="connsiteX10" fmla="*/ 179496 w 195589"/>
                  <a:gd name="connsiteY10" fmla="*/ 14910 h 411256"/>
                  <a:gd name="connsiteX11" fmla="*/ 195589 w 195589"/>
                  <a:gd name="connsiteY11" fmla="*/ 50941 h 411256"/>
                  <a:gd name="connsiteX12" fmla="*/ 195589 w 195589"/>
                  <a:gd name="connsiteY12" fmla="*/ 411256 h 411256"/>
                  <a:gd name="connsiteX13" fmla="*/ 0 w 195589"/>
                  <a:gd name="connsiteY13" fmla="*/ 411256 h 411256"/>
                  <a:gd name="connsiteX14" fmla="*/ 0 w 195589"/>
                  <a:gd name="connsiteY14" fmla="*/ 50941 h 411256"/>
                  <a:gd name="connsiteX15" fmla="*/ 14855 w 195589"/>
                  <a:gd name="connsiteY15" fmla="*/ 14910 h 411256"/>
                  <a:gd name="connsiteX16" fmla="*/ 50754 w 195589"/>
                  <a:gd name="connsiteY16" fmla="*/ 0 h 411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589" h="411256">
                    <a:moveTo>
                      <a:pt x="50811" y="16201"/>
                    </a:moveTo>
                    <a:cubicBezTo>
                      <a:pt x="42157" y="16201"/>
                      <a:pt x="33503" y="19927"/>
                      <a:pt x="26085" y="26138"/>
                    </a:cubicBezTo>
                    <a:cubicBezTo>
                      <a:pt x="19904" y="32349"/>
                      <a:pt x="16195" y="42286"/>
                      <a:pt x="16195" y="50981"/>
                    </a:cubicBezTo>
                    <a:lnTo>
                      <a:pt x="16195" y="395055"/>
                    </a:lnTo>
                    <a:lnTo>
                      <a:pt x="178148" y="395055"/>
                    </a:lnTo>
                    <a:lnTo>
                      <a:pt x="178148" y="50981"/>
                    </a:lnTo>
                    <a:cubicBezTo>
                      <a:pt x="178148" y="42286"/>
                      <a:pt x="175675" y="32349"/>
                      <a:pt x="168258" y="26138"/>
                    </a:cubicBezTo>
                    <a:cubicBezTo>
                      <a:pt x="162076" y="19927"/>
                      <a:pt x="153422" y="16201"/>
                      <a:pt x="143532" y="16201"/>
                    </a:cubicBezTo>
                    <a:close/>
                    <a:moveTo>
                      <a:pt x="50754" y="0"/>
                    </a:moveTo>
                    <a:lnTo>
                      <a:pt x="143597" y="0"/>
                    </a:lnTo>
                    <a:cubicBezTo>
                      <a:pt x="157214" y="0"/>
                      <a:pt x="169593" y="4970"/>
                      <a:pt x="179496" y="14910"/>
                    </a:cubicBezTo>
                    <a:cubicBezTo>
                      <a:pt x="189399" y="24849"/>
                      <a:pt x="195589" y="37274"/>
                      <a:pt x="195589" y="50941"/>
                    </a:cubicBezTo>
                    <a:lnTo>
                      <a:pt x="195589" y="411256"/>
                    </a:lnTo>
                    <a:lnTo>
                      <a:pt x="0" y="411256"/>
                    </a:lnTo>
                    <a:lnTo>
                      <a:pt x="0" y="50941"/>
                    </a:lnTo>
                    <a:cubicBezTo>
                      <a:pt x="0" y="37274"/>
                      <a:pt x="4952" y="24849"/>
                      <a:pt x="14855" y="14910"/>
                    </a:cubicBezTo>
                    <a:cubicBezTo>
                      <a:pt x="24758" y="4970"/>
                      <a:pt x="37137" y="0"/>
                      <a:pt x="50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C0A9264B-0B60-C54F-B228-90E652EF6480}"/>
                  </a:ext>
                </a:extLst>
              </p:cNvPr>
              <p:cNvSpPr/>
              <p:nvPr/>
            </p:nvSpPr>
            <p:spPr>
              <a:xfrm>
                <a:off x="13440850" y="8809595"/>
                <a:ext cx="179394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" h="55">
                    <a:moveTo>
                      <a:pt x="0" y="55"/>
                    </a:moveTo>
                    <a:lnTo>
                      <a:pt x="145" y="55"/>
                    </a:lnTo>
                    <a:lnTo>
                      <a:pt x="1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AE6E0626-AEDF-2448-9E12-5010AA10C61A}"/>
                  </a:ext>
                </a:extLst>
              </p:cNvPr>
              <p:cNvSpPr/>
              <p:nvPr/>
            </p:nvSpPr>
            <p:spPr>
              <a:xfrm>
                <a:off x="13433376" y="8802118"/>
                <a:ext cx="195589" cy="83497"/>
              </a:xfrm>
              <a:custGeom>
                <a:avLst/>
                <a:gdLst>
                  <a:gd name="connsiteX0" fmla="*/ 16195 w 195589"/>
                  <a:gd name="connsiteY0" fmla="*/ 16201 h 83497"/>
                  <a:gd name="connsiteX1" fmla="*/ 16195 w 195589"/>
                  <a:gd name="connsiteY1" fmla="*/ 67296 h 83497"/>
                  <a:gd name="connsiteX2" fmla="*/ 178148 w 195589"/>
                  <a:gd name="connsiteY2" fmla="*/ 67296 h 83497"/>
                  <a:gd name="connsiteX3" fmla="*/ 178148 w 195589"/>
                  <a:gd name="connsiteY3" fmla="*/ 16201 h 83497"/>
                  <a:gd name="connsiteX4" fmla="*/ 0 w 195589"/>
                  <a:gd name="connsiteY4" fmla="*/ 0 h 83497"/>
                  <a:gd name="connsiteX5" fmla="*/ 195589 w 195589"/>
                  <a:gd name="connsiteY5" fmla="*/ 0 h 83497"/>
                  <a:gd name="connsiteX6" fmla="*/ 195589 w 195589"/>
                  <a:gd name="connsiteY6" fmla="*/ 83497 h 83497"/>
                  <a:gd name="connsiteX7" fmla="*/ 0 w 195589"/>
                  <a:gd name="connsiteY7" fmla="*/ 83497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9" h="83497">
                    <a:moveTo>
                      <a:pt x="16195" y="16201"/>
                    </a:moveTo>
                    <a:lnTo>
                      <a:pt x="16195" y="67296"/>
                    </a:lnTo>
                    <a:lnTo>
                      <a:pt x="178148" y="67296"/>
                    </a:lnTo>
                    <a:lnTo>
                      <a:pt x="178148" y="16201"/>
                    </a:lnTo>
                    <a:close/>
                    <a:moveTo>
                      <a:pt x="0" y="0"/>
                    </a:moveTo>
                    <a:lnTo>
                      <a:pt x="195589" y="0"/>
                    </a:lnTo>
                    <a:lnTo>
                      <a:pt x="195589" y="83497"/>
                    </a:lnTo>
                    <a:lnTo>
                      <a:pt x="0" y="8349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21D3C880-8A3B-034C-B449-97D91B4E4841}"/>
                  </a:ext>
                </a:extLst>
              </p:cNvPr>
              <p:cNvSpPr/>
              <p:nvPr/>
            </p:nvSpPr>
            <p:spPr>
              <a:xfrm>
                <a:off x="13491928" y="8493053"/>
                <a:ext cx="77239" cy="78512"/>
              </a:xfrm>
              <a:custGeom>
                <a:avLst/>
                <a:gdLst>
                  <a:gd name="connsiteX0" fmla="*/ 39242 w 77239"/>
                  <a:gd name="connsiteY0" fmla="*/ 16201 h 78512"/>
                  <a:gd name="connsiteX1" fmla="*/ 16195 w 77239"/>
                  <a:gd name="connsiteY1" fmla="*/ 39256 h 78512"/>
                  <a:gd name="connsiteX2" fmla="*/ 39242 w 77239"/>
                  <a:gd name="connsiteY2" fmla="*/ 62311 h 78512"/>
                  <a:gd name="connsiteX3" fmla="*/ 62289 w 77239"/>
                  <a:gd name="connsiteY3" fmla="*/ 39256 h 78512"/>
                  <a:gd name="connsiteX4" fmla="*/ 39242 w 77239"/>
                  <a:gd name="connsiteY4" fmla="*/ 16201 h 78512"/>
                  <a:gd name="connsiteX5" fmla="*/ 39233 w 77239"/>
                  <a:gd name="connsiteY5" fmla="*/ 0 h 78512"/>
                  <a:gd name="connsiteX6" fmla="*/ 77239 w 77239"/>
                  <a:gd name="connsiteY6" fmla="*/ 39256 h 78512"/>
                  <a:gd name="connsiteX7" fmla="*/ 39233 w 77239"/>
                  <a:gd name="connsiteY7" fmla="*/ 78512 h 78512"/>
                  <a:gd name="connsiteX8" fmla="*/ 0 w 77239"/>
                  <a:gd name="connsiteY8" fmla="*/ 39256 h 78512"/>
                  <a:gd name="connsiteX9" fmla="*/ 39233 w 77239"/>
                  <a:gd name="connsiteY9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39" h="78512">
                    <a:moveTo>
                      <a:pt x="39242" y="16201"/>
                    </a:moveTo>
                    <a:cubicBezTo>
                      <a:pt x="25899" y="16201"/>
                      <a:pt x="16195" y="25908"/>
                      <a:pt x="16195" y="39256"/>
                    </a:cubicBezTo>
                    <a:cubicBezTo>
                      <a:pt x="16195" y="51390"/>
                      <a:pt x="25899" y="62311"/>
                      <a:pt x="39242" y="62311"/>
                    </a:cubicBezTo>
                    <a:cubicBezTo>
                      <a:pt x="51372" y="62311"/>
                      <a:pt x="62289" y="51390"/>
                      <a:pt x="62289" y="39256"/>
                    </a:cubicBezTo>
                    <a:cubicBezTo>
                      <a:pt x="62289" y="25908"/>
                      <a:pt x="51372" y="16201"/>
                      <a:pt x="39242" y="16201"/>
                    </a:cubicBezTo>
                    <a:close/>
                    <a:moveTo>
                      <a:pt x="39233" y="0"/>
                    </a:moveTo>
                    <a:cubicBezTo>
                      <a:pt x="61301" y="0"/>
                      <a:pt x="77239" y="17175"/>
                      <a:pt x="77239" y="39256"/>
                    </a:cubicBezTo>
                    <a:cubicBezTo>
                      <a:pt x="77239" y="60111"/>
                      <a:pt x="61301" y="78512"/>
                      <a:pt x="39233" y="78512"/>
                    </a:cubicBezTo>
                    <a:cubicBezTo>
                      <a:pt x="17164" y="78512"/>
                      <a:pt x="0" y="60111"/>
                      <a:pt x="0" y="39256"/>
                    </a:cubicBezTo>
                    <a:cubicBezTo>
                      <a:pt x="0" y="17175"/>
                      <a:pt x="17164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4C234528-EB8F-4344-80BB-27BF4AEC5A94}"/>
                  </a:ext>
                </a:extLst>
              </p:cNvPr>
              <p:cNvSpPr/>
              <p:nvPr/>
            </p:nvSpPr>
            <p:spPr>
              <a:xfrm>
                <a:off x="13491928" y="8666279"/>
                <a:ext cx="77239" cy="78512"/>
              </a:xfrm>
              <a:custGeom>
                <a:avLst/>
                <a:gdLst>
                  <a:gd name="connsiteX0" fmla="*/ 39242 w 77239"/>
                  <a:gd name="connsiteY0" fmla="*/ 17447 h 78512"/>
                  <a:gd name="connsiteX1" fmla="*/ 16195 w 77239"/>
                  <a:gd name="connsiteY1" fmla="*/ 39273 h 78512"/>
                  <a:gd name="connsiteX2" fmla="*/ 39242 w 77239"/>
                  <a:gd name="connsiteY2" fmla="*/ 62311 h 78512"/>
                  <a:gd name="connsiteX3" fmla="*/ 62289 w 77239"/>
                  <a:gd name="connsiteY3" fmla="*/ 39273 h 78512"/>
                  <a:gd name="connsiteX4" fmla="*/ 39242 w 77239"/>
                  <a:gd name="connsiteY4" fmla="*/ 17447 h 78512"/>
                  <a:gd name="connsiteX5" fmla="*/ 39233 w 77239"/>
                  <a:gd name="connsiteY5" fmla="*/ 0 h 78512"/>
                  <a:gd name="connsiteX6" fmla="*/ 77239 w 77239"/>
                  <a:gd name="connsiteY6" fmla="*/ 39256 h 78512"/>
                  <a:gd name="connsiteX7" fmla="*/ 39233 w 77239"/>
                  <a:gd name="connsiteY7" fmla="*/ 78512 h 78512"/>
                  <a:gd name="connsiteX8" fmla="*/ 0 w 77239"/>
                  <a:gd name="connsiteY8" fmla="*/ 39256 h 78512"/>
                  <a:gd name="connsiteX9" fmla="*/ 39233 w 77239"/>
                  <a:gd name="connsiteY9" fmla="*/ 0 h 7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39" h="78512">
                    <a:moveTo>
                      <a:pt x="39242" y="17447"/>
                    </a:moveTo>
                    <a:cubicBezTo>
                      <a:pt x="25899" y="17447"/>
                      <a:pt x="16195" y="27147"/>
                      <a:pt x="16195" y="39273"/>
                    </a:cubicBezTo>
                    <a:cubicBezTo>
                      <a:pt x="16195" y="51398"/>
                      <a:pt x="25899" y="62311"/>
                      <a:pt x="39242" y="62311"/>
                    </a:cubicBezTo>
                    <a:cubicBezTo>
                      <a:pt x="51372" y="62311"/>
                      <a:pt x="62289" y="51398"/>
                      <a:pt x="62289" y="39273"/>
                    </a:cubicBezTo>
                    <a:cubicBezTo>
                      <a:pt x="62289" y="27147"/>
                      <a:pt x="51372" y="17447"/>
                      <a:pt x="39242" y="17447"/>
                    </a:cubicBezTo>
                    <a:close/>
                    <a:moveTo>
                      <a:pt x="39233" y="0"/>
                    </a:moveTo>
                    <a:cubicBezTo>
                      <a:pt x="61301" y="0"/>
                      <a:pt x="77239" y="18401"/>
                      <a:pt x="77239" y="39256"/>
                    </a:cubicBezTo>
                    <a:cubicBezTo>
                      <a:pt x="77239" y="61337"/>
                      <a:pt x="61301" y="78512"/>
                      <a:pt x="39233" y="78512"/>
                    </a:cubicBezTo>
                    <a:cubicBezTo>
                      <a:pt x="17164" y="78512"/>
                      <a:pt x="0" y="61337"/>
                      <a:pt x="0" y="39256"/>
                    </a:cubicBezTo>
                    <a:cubicBezTo>
                      <a:pt x="0" y="18401"/>
                      <a:pt x="17164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C4D3935C-4792-BD40-9DB2-A9B5528B5A9C}"/>
                  </a:ext>
                </a:extLst>
              </p:cNvPr>
              <p:cNvSpPr/>
              <p:nvPr/>
            </p:nvSpPr>
            <p:spPr>
              <a:xfrm>
                <a:off x="13779706" y="9862659"/>
                <a:ext cx="270337" cy="452381"/>
              </a:xfrm>
              <a:custGeom>
                <a:avLst/>
                <a:gdLst>
                  <a:gd name="connsiteX0" fmla="*/ 16195 w 270337"/>
                  <a:gd name="connsiteY0" fmla="*/ 16201 h 452381"/>
                  <a:gd name="connsiteX1" fmla="*/ 16195 w 270337"/>
                  <a:gd name="connsiteY1" fmla="*/ 436180 h 452381"/>
                  <a:gd name="connsiteX2" fmla="*/ 254141 w 270337"/>
                  <a:gd name="connsiteY2" fmla="*/ 436180 h 452381"/>
                  <a:gd name="connsiteX3" fmla="*/ 254141 w 270337"/>
                  <a:gd name="connsiteY3" fmla="*/ 16201 h 452381"/>
                  <a:gd name="connsiteX4" fmla="*/ 0 w 270337"/>
                  <a:gd name="connsiteY4" fmla="*/ 0 h 452381"/>
                  <a:gd name="connsiteX5" fmla="*/ 270337 w 270337"/>
                  <a:gd name="connsiteY5" fmla="*/ 0 h 452381"/>
                  <a:gd name="connsiteX6" fmla="*/ 270337 w 270337"/>
                  <a:gd name="connsiteY6" fmla="*/ 452381 h 452381"/>
                  <a:gd name="connsiteX7" fmla="*/ 0 w 270337"/>
                  <a:gd name="connsiteY7" fmla="*/ 452381 h 45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337" h="452381">
                    <a:moveTo>
                      <a:pt x="16195" y="16201"/>
                    </a:moveTo>
                    <a:lnTo>
                      <a:pt x="16195" y="436180"/>
                    </a:lnTo>
                    <a:lnTo>
                      <a:pt x="254141" y="436180"/>
                    </a:lnTo>
                    <a:lnTo>
                      <a:pt x="254141" y="16201"/>
                    </a:lnTo>
                    <a:close/>
                    <a:moveTo>
                      <a:pt x="0" y="0"/>
                    </a:moveTo>
                    <a:lnTo>
                      <a:pt x="270337" y="0"/>
                    </a:lnTo>
                    <a:lnTo>
                      <a:pt x="270337" y="452381"/>
                    </a:lnTo>
                    <a:lnTo>
                      <a:pt x="0" y="45238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D85A9440-6B7A-AB4F-BD87-0C8E933B49C3}"/>
                  </a:ext>
                </a:extLst>
              </p:cNvPr>
              <p:cNvSpPr/>
              <p:nvPr/>
            </p:nvSpPr>
            <p:spPr>
              <a:xfrm>
                <a:off x="14035093" y="9862659"/>
                <a:ext cx="358788" cy="452381"/>
              </a:xfrm>
              <a:custGeom>
                <a:avLst/>
                <a:gdLst>
                  <a:gd name="connsiteX0" fmla="*/ 16195 w 358788"/>
                  <a:gd name="connsiteY0" fmla="*/ 16201 h 452381"/>
                  <a:gd name="connsiteX1" fmla="*/ 16195 w 358788"/>
                  <a:gd name="connsiteY1" fmla="*/ 436180 h 452381"/>
                  <a:gd name="connsiteX2" fmla="*/ 342592 w 358788"/>
                  <a:gd name="connsiteY2" fmla="*/ 436180 h 452381"/>
                  <a:gd name="connsiteX3" fmla="*/ 342592 w 358788"/>
                  <a:gd name="connsiteY3" fmla="*/ 16201 h 452381"/>
                  <a:gd name="connsiteX4" fmla="*/ 0 w 358788"/>
                  <a:gd name="connsiteY4" fmla="*/ 0 h 452381"/>
                  <a:gd name="connsiteX5" fmla="*/ 358788 w 358788"/>
                  <a:gd name="connsiteY5" fmla="*/ 0 h 452381"/>
                  <a:gd name="connsiteX6" fmla="*/ 358788 w 358788"/>
                  <a:gd name="connsiteY6" fmla="*/ 452381 h 452381"/>
                  <a:gd name="connsiteX7" fmla="*/ 0 w 358788"/>
                  <a:gd name="connsiteY7" fmla="*/ 452381 h 45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788" h="452381">
                    <a:moveTo>
                      <a:pt x="16195" y="16201"/>
                    </a:moveTo>
                    <a:lnTo>
                      <a:pt x="16195" y="436180"/>
                    </a:lnTo>
                    <a:lnTo>
                      <a:pt x="342592" y="436180"/>
                    </a:lnTo>
                    <a:lnTo>
                      <a:pt x="342592" y="16201"/>
                    </a:lnTo>
                    <a:close/>
                    <a:moveTo>
                      <a:pt x="0" y="0"/>
                    </a:moveTo>
                    <a:lnTo>
                      <a:pt x="358788" y="0"/>
                    </a:lnTo>
                    <a:lnTo>
                      <a:pt x="358788" y="452381"/>
                    </a:lnTo>
                    <a:lnTo>
                      <a:pt x="0" y="45238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6F8165CC-C5E4-8646-AE53-13FBF74875EC}"/>
                  </a:ext>
                </a:extLst>
              </p:cNvPr>
              <p:cNvSpPr/>
              <p:nvPr/>
            </p:nvSpPr>
            <p:spPr>
              <a:xfrm>
                <a:off x="13863174" y="9941171"/>
                <a:ext cx="104647" cy="104683"/>
              </a:xfrm>
              <a:custGeom>
                <a:avLst/>
                <a:gdLst>
                  <a:gd name="connsiteX0" fmla="*/ 51697 w 104647"/>
                  <a:gd name="connsiteY0" fmla="*/ 16201 h 104683"/>
                  <a:gd name="connsiteX1" fmla="*/ 14946 w 104647"/>
                  <a:gd name="connsiteY1" fmla="*/ 51729 h 104683"/>
                  <a:gd name="connsiteX2" fmla="*/ 51697 w 104647"/>
                  <a:gd name="connsiteY2" fmla="*/ 88482 h 104683"/>
                  <a:gd name="connsiteX3" fmla="*/ 88448 w 104647"/>
                  <a:gd name="connsiteY3" fmla="*/ 51729 h 104683"/>
                  <a:gd name="connsiteX4" fmla="*/ 51697 w 104647"/>
                  <a:gd name="connsiteY4" fmla="*/ 16201 h 104683"/>
                  <a:gd name="connsiteX5" fmla="*/ 51708 w 104647"/>
                  <a:gd name="connsiteY5" fmla="*/ 0 h 104683"/>
                  <a:gd name="connsiteX6" fmla="*/ 104647 w 104647"/>
                  <a:gd name="connsiteY6" fmla="*/ 51726 h 104683"/>
                  <a:gd name="connsiteX7" fmla="*/ 51708 w 104647"/>
                  <a:gd name="connsiteY7" fmla="*/ 104683 h 104683"/>
                  <a:gd name="connsiteX8" fmla="*/ 0 w 104647"/>
                  <a:gd name="connsiteY8" fmla="*/ 51726 h 104683"/>
                  <a:gd name="connsiteX9" fmla="*/ 51708 w 104647"/>
                  <a:gd name="connsiteY9" fmla="*/ 0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647" h="104683">
                    <a:moveTo>
                      <a:pt x="51697" y="16201"/>
                    </a:moveTo>
                    <a:cubicBezTo>
                      <a:pt x="32096" y="16201"/>
                      <a:pt x="14946" y="30902"/>
                      <a:pt x="14946" y="51729"/>
                    </a:cubicBezTo>
                    <a:cubicBezTo>
                      <a:pt x="14946" y="71331"/>
                      <a:pt x="32096" y="88482"/>
                      <a:pt x="51697" y="88482"/>
                    </a:cubicBezTo>
                    <a:cubicBezTo>
                      <a:pt x="71298" y="88482"/>
                      <a:pt x="88448" y="71331"/>
                      <a:pt x="88448" y="51729"/>
                    </a:cubicBezTo>
                    <a:cubicBezTo>
                      <a:pt x="88448" y="30902"/>
                      <a:pt x="71298" y="16201"/>
                      <a:pt x="51697" y="16201"/>
                    </a:cubicBezTo>
                    <a:close/>
                    <a:moveTo>
                      <a:pt x="51708" y="0"/>
                    </a:moveTo>
                    <a:cubicBezTo>
                      <a:pt x="81255" y="0"/>
                      <a:pt x="104647" y="23400"/>
                      <a:pt x="104647" y="51726"/>
                    </a:cubicBezTo>
                    <a:cubicBezTo>
                      <a:pt x="104647" y="81283"/>
                      <a:pt x="81255" y="104683"/>
                      <a:pt x="51708" y="104683"/>
                    </a:cubicBezTo>
                    <a:cubicBezTo>
                      <a:pt x="23392" y="104683"/>
                      <a:pt x="0" y="81283"/>
                      <a:pt x="0" y="51726"/>
                    </a:cubicBezTo>
                    <a:cubicBezTo>
                      <a:pt x="0" y="23400"/>
                      <a:pt x="23392" y="0"/>
                      <a:pt x="51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5F498559-5720-184D-B187-A701B8DB5532}"/>
                  </a:ext>
                </a:extLst>
              </p:cNvPr>
              <p:cNvSpPr/>
              <p:nvPr/>
            </p:nvSpPr>
            <p:spPr>
              <a:xfrm>
                <a:off x="13863174" y="10120625"/>
                <a:ext cx="104647" cy="104683"/>
              </a:xfrm>
              <a:custGeom>
                <a:avLst/>
                <a:gdLst>
                  <a:gd name="connsiteX0" fmla="*/ 51697 w 104647"/>
                  <a:gd name="connsiteY0" fmla="*/ 14958 h 104683"/>
                  <a:gd name="connsiteX1" fmla="*/ 14946 w 104647"/>
                  <a:gd name="connsiteY1" fmla="*/ 51722 h 104683"/>
                  <a:gd name="connsiteX2" fmla="*/ 51697 w 104647"/>
                  <a:gd name="connsiteY2" fmla="*/ 88486 h 104683"/>
                  <a:gd name="connsiteX3" fmla="*/ 88448 w 104647"/>
                  <a:gd name="connsiteY3" fmla="*/ 51722 h 104683"/>
                  <a:gd name="connsiteX4" fmla="*/ 51697 w 104647"/>
                  <a:gd name="connsiteY4" fmla="*/ 14958 h 104683"/>
                  <a:gd name="connsiteX5" fmla="*/ 51708 w 104647"/>
                  <a:gd name="connsiteY5" fmla="*/ 0 h 104683"/>
                  <a:gd name="connsiteX6" fmla="*/ 104647 w 104647"/>
                  <a:gd name="connsiteY6" fmla="*/ 51726 h 104683"/>
                  <a:gd name="connsiteX7" fmla="*/ 51708 w 104647"/>
                  <a:gd name="connsiteY7" fmla="*/ 104683 h 104683"/>
                  <a:gd name="connsiteX8" fmla="*/ 0 w 104647"/>
                  <a:gd name="connsiteY8" fmla="*/ 51726 h 104683"/>
                  <a:gd name="connsiteX9" fmla="*/ 51708 w 104647"/>
                  <a:gd name="connsiteY9" fmla="*/ 0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647" h="104683">
                    <a:moveTo>
                      <a:pt x="51697" y="14958"/>
                    </a:moveTo>
                    <a:cubicBezTo>
                      <a:pt x="32096" y="14958"/>
                      <a:pt x="14946" y="32115"/>
                      <a:pt x="14946" y="51722"/>
                    </a:cubicBezTo>
                    <a:cubicBezTo>
                      <a:pt x="14946" y="71329"/>
                      <a:pt x="32096" y="88486"/>
                      <a:pt x="51697" y="88486"/>
                    </a:cubicBezTo>
                    <a:cubicBezTo>
                      <a:pt x="71298" y="88486"/>
                      <a:pt x="88448" y="71329"/>
                      <a:pt x="88448" y="51722"/>
                    </a:cubicBezTo>
                    <a:cubicBezTo>
                      <a:pt x="88448" y="32115"/>
                      <a:pt x="71298" y="14958"/>
                      <a:pt x="51697" y="14958"/>
                    </a:cubicBezTo>
                    <a:close/>
                    <a:moveTo>
                      <a:pt x="51708" y="0"/>
                    </a:moveTo>
                    <a:cubicBezTo>
                      <a:pt x="81255" y="0"/>
                      <a:pt x="104647" y="22168"/>
                      <a:pt x="104647" y="51726"/>
                    </a:cubicBezTo>
                    <a:cubicBezTo>
                      <a:pt x="104647" y="81283"/>
                      <a:pt x="81255" y="104683"/>
                      <a:pt x="51708" y="104683"/>
                    </a:cubicBezTo>
                    <a:cubicBezTo>
                      <a:pt x="23392" y="104683"/>
                      <a:pt x="0" y="81283"/>
                      <a:pt x="0" y="51726"/>
                    </a:cubicBezTo>
                    <a:cubicBezTo>
                      <a:pt x="0" y="22168"/>
                      <a:pt x="23392" y="0"/>
                      <a:pt x="51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AB98597C-9886-3246-95B7-143E9A0BCE36}"/>
                  </a:ext>
                </a:extLst>
              </p:cNvPr>
              <p:cNvSpPr/>
              <p:nvPr/>
            </p:nvSpPr>
            <p:spPr>
              <a:xfrm>
                <a:off x="12817951" y="9729312"/>
                <a:ext cx="865825" cy="585728"/>
              </a:xfrm>
              <a:custGeom>
                <a:avLst/>
                <a:gdLst>
                  <a:gd name="connsiteX0" fmla="*/ 16199 w 865825"/>
                  <a:gd name="connsiteY0" fmla="*/ 16201 h 585728"/>
                  <a:gd name="connsiteX1" fmla="*/ 16199 w 865825"/>
                  <a:gd name="connsiteY1" fmla="*/ 569527 h 585728"/>
                  <a:gd name="connsiteX2" fmla="*/ 849634 w 865825"/>
                  <a:gd name="connsiteY2" fmla="*/ 569527 h 585728"/>
                  <a:gd name="connsiteX3" fmla="*/ 849634 w 865825"/>
                  <a:gd name="connsiteY3" fmla="*/ 16201 h 585728"/>
                  <a:gd name="connsiteX4" fmla="*/ 0 w 865825"/>
                  <a:gd name="connsiteY4" fmla="*/ 0 h 585728"/>
                  <a:gd name="connsiteX5" fmla="*/ 865825 w 865825"/>
                  <a:gd name="connsiteY5" fmla="*/ 0 h 585728"/>
                  <a:gd name="connsiteX6" fmla="*/ 865825 w 865825"/>
                  <a:gd name="connsiteY6" fmla="*/ 585728 h 585728"/>
                  <a:gd name="connsiteX7" fmla="*/ 0 w 865825"/>
                  <a:gd name="connsiteY7" fmla="*/ 585728 h 58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5825" h="585728">
                    <a:moveTo>
                      <a:pt x="16199" y="16201"/>
                    </a:moveTo>
                    <a:lnTo>
                      <a:pt x="16199" y="569527"/>
                    </a:lnTo>
                    <a:lnTo>
                      <a:pt x="849634" y="569527"/>
                    </a:lnTo>
                    <a:lnTo>
                      <a:pt x="849634" y="16201"/>
                    </a:lnTo>
                    <a:close/>
                    <a:moveTo>
                      <a:pt x="0" y="0"/>
                    </a:moveTo>
                    <a:lnTo>
                      <a:pt x="865825" y="0"/>
                    </a:lnTo>
                    <a:lnTo>
                      <a:pt x="865825" y="585728"/>
                    </a:lnTo>
                    <a:lnTo>
                      <a:pt x="0" y="58572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A301824-FE7C-584F-A50E-B083F4D1AD89}"/>
                  </a:ext>
                </a:extLst>
              </p:cNvPr>
              <p:cNvSpPr/>
              <p:nvPr/>
            </p:nvSpPr>
            <p:spPr>
              <a:xfrm>
                <a:off x="13226571" y="9729312"/>
                <a:ext cx="239192" cy="325266"/>
              </a:xfrm>
              <a:custGeom>
                <a:avLst/>
                <a:gdLst>
                  <a:gd name="connsiteX0" fmla="*/ 16195 w 239192"/>
                  <a:gd name="connsiteY0" fmla="*/ 16201 h 325266"/>
                  <a:gd name="connsiteX1" fmla="*/ 16195 w 239192"/>
                  <a:gd name="connsiteY1" fmla="*/ 271837 h 325266"/>
                  <a:gd name="connsiteX2" fmla="*/ 27340 w 239192"/>
                  <a:gd name="connsiteY2" fmla="*/ 297896 h 325266"/>
                  <a:gd name="connsiteX3" fmla="*/ 53345 w 239192"/>
                  <a:gd name="connsiteY3" fmla="*/ 309065 h 325266"/>
                  <a:gd name="connsiteX4" fmla="*/ 185846 w 239192"/>
                  <a:gd name="connsiteY4" fmla="*/ 309065 h 325266"/>
                  <a:gd name="connsiteX5" fmla="*/ 211851 w 239192"/>
                  <a:gd name="connsiteY5" fmla="*/ 297896 h 325266"/>
                  <a:gd name="connsiteX6" fmla="*/ 222996 w 239192"/>
                  <a:gd name="connsiteY6" fmla="*/ 271837 h 325266"/>
                  <a:gd name="connsiteX7" fmla="*/ 222996 w 239192"/>
                  <a:gd name="connsiteY7" fmla="*/ 16201 h 325266"/>
                  <a:gd name="connsiteX8" fmla="*/ 0 w 239192"/>
                  <a:gd name="connsiteY8" fmla="*/ 0 h 325266"/>
                  <a:gd name="connsiteX9" fmla="*/ 239192 w 239192"/>
                  <a:gd name="connsiteY9" fmla="*/ 0 h 325266"/>
                  <a:gd name="connsiteX10" fmla="*/ 239192 w 239192"/>
                  <a:gd name="connsiteY10" fmla="*/ 271883 h 325266"/>
                  <a:gd name="connsiteX11" fmla="*/ 223081 w 239192"/>
                  <a:gd name="connsiteY11" fmla="*/ 309127 h 325266"/>
                  <a:gd name="connsiteX12" fmla="*/ 185901 w 239192"/>
                  <a:gd name="connsiteY12" fmla="*/ 325266 h 325266"/>
                  <a:gd name="connsiteX13" fmla="*/ 53291 w 239192"/>
                  <a:gd name="connsiteY13" fmla="*/ 325266 h 325266"/>
                  <a:gd name="connsiteX14" fmla="*/ 16111 w 239192"/>
                  <a:gd name="connsiteY14" fmla="*/ 309127 h 325266"/>
                  <a:gd name="connsiteX15" fmla="*/ 0 w 239192"/>
                  <a:gd name="connsiteY15" fmla="*/ 271883 h 32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9192" h="325266">
                    <a:moveTo>
                      <a:pt x="16195" y="16201"/>
                    </a:moveTo>
                    <a:lnTo>
                      <a:pt x="16195" y="271837"/>
                    </a:lnTo>
                    <a:cubicBezTo>
                      <a:pt x="16195" y="281764"/>
                      <a:pt x="21148" y="290451"/>
                      <a:pt x="27340" y="297896"/>
                    </a:cubicBezTo>
                    <a:cubicBezTo>
                      <a:pt x="34770" y="305342"/>
                      <a:pt x="43438" y="309065"/>
                      <a:pt x="53345" y="309065"/>
                    </a:cubicBezTo>
                    <a:lnTo>
                      <a:pt x="185846" y="309065"/>
                    </a:lnTo>
                    <a:cubicBezTo>
                      <a:pt x="196991" y="309065"/>
                      <a:pt x="205659" y="305342"/>
                      <a:pt x="211851" y="297896"/>
                    </a:cubicBezTo>
                    <a:cubicBezTo>
                      <a:pt x="219281" y="290451"/>
                      <a:pt x="222996" y="281764"/>
                      <a:pt x="222996" y="271837"/>
                    </a:cubicBezTo>
                    <a:lnTo>
                      <a:pt x="222996" y="16201"/>
                    </a:lnTo>
                    <a:close/>
                    <a:moveTo>
                      <a:pt x="0" y="0"/>
                    </a:moveTo>
                    <a:lnTo>
                      <a:pt x="239192" y="0"/>
                    </a:lnTo>
                    <a:lnTo>
                      <a:pt x="239192" y="271883"/>
                    </a:lnTo>
                    <a:cubicBezTo>
                      <a:pt x="239192" y="285539"/>
                      <a:pt x="234235" y="299195"/>
                      <a:pt x="223081" y="309127"/>
                    </a:cubicBezTo>
                    <a:cubicBezTo>
                      <a:pt x="213166" y="319059"/>
                      <a:pt x="200773" y="325266"/>
                      <a:pt x="185901" y="325266"/>
                    </a:cubicBezTo>
                    <a:lnTo>
                      <a:pt x="53291" y="325266"/>
                    </a:lnTo>
                    <a:cubicBezTo>
                      <a:pt x="39659" y="325266"/>
                      <a:pt x="26026" y="319059"/>
                      <a:pt x="16111" y="309127"/>
                    </a:cubicBezTo>
                    <a:cubicBezTo>
                      <a:pt x="6197" y="299195"/>
                      <a:pt x="0" y="285539"/>
                      <a:pt x="0" y="2718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EDE31429-1342-CF4A-9FF4-D59880FE5F39}"/>
                  </a:ext>
                </a:extLst>
              </p:cNvPr>
              <p:cNvSpPr/>
              <p:nvPr/>
            </p:nvSpPr>
            <p:spPr>
              <a:xfrm>
                <a:off x="13235295" y="9736786"/>
                <a:ext cx="222997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249">
                    <a:moveTo>
                      <a:pt x="143" y="249"/>
                    </a:moveTo>
                    <a:lnTo>
                      <a:pt x="90" y="249"/>
                    </a:lnTo>
                    <a:lnTo>
                      <a:pt x="36" y="249"/>
                    </a:lnTo>
                    <a:cubicBezTo>
                      <a:pt x="26" y="249"/>
                      <a:pt x="17" y="245"/>
                      <a:pt x="10" y="239"/>
                    </a:cubicBezTo>
                    <a:cubicBezTo>
                      <a:pt x="4" y="232"/>
                      <a:pt x="0" y="223"/>
                      <a:pt x="0" y="213"/>
                    </a:cubicBezTo>
                    <a:lnTo>
                      <a:pt x="0" y="107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180" y="0"/>
                    </a:lnTo>
                    <a:lnTo>
                      <a:pt x="180" y="107"/>
                    </a:lnTo>
                    <a:lnTo>
                      <a:pt x="180" y="213"/>
                    </a:lnTo>
                    <a:cubicBezTo>
                      <a:pt x="180" y="223"/>
                      <a:pt x="176" y="232"/>
                      <a:pt x="169" y="239"/>
                    </a:cubicBezTo>
                    <a:cubicBezTo>
                      <a:pt x="163" y="245"/>
                      <a:pt x="153" y="249"/>
                      <a:pt x="143" y="24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EFCC51A3-3CD3-1049-9436-28CE367F0C3C}"/>
                  </a:ext>
                </a:extLst>
              </p:cNvPr>
              <p:cNvSpPr/>
              <p:nvPr/>
            </p:nvSpPr>
            <p:spPr>
              <a:xfrm>
                <a:off x="14386406" y="9870136"/>
                <a:ext cx="579293" cy="436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6" h="351">
                    <a:moveTo>
                      <a:pt x="0" y="351"/>
                    </a:moveTo>
                    <a:lnTo>
                      <a:pt x="466" y="351"/>
                    </a:lnTo>
                    <a:lnTo>
                      <a:pt x="4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807BC187-D868-3640-B831-0C49B89AD920}"/>
                  </a:ext>
                </a:extLst>
              </p:cNvPr>
              <p:cNvSpPr/>
              <p:nvPr/>
            </p:nvSpPr>
            <p:spPr>
              <a:xfrm>
                <a:off x="14378932" y="9862659"/>
                <a:ext cx="594243" cy="452381"/>
              </a:xfrm>
              <a:custGeom>
                <a:avLst/>
                <a:gdLst>
                  <a:gd name="connsiteX0" fmla="*/ 16195 w 594243"/>
                  <a:gd name="connsiteY0" fmla="*/ 16201 h 452381"/>
                  <a:gd name="connsiteX1" fmla="*/ 16195 w 594243"/>
                  <a:gd name="connsiteY1" fmla="*/ 436180 h 452381"/>
                  <a:gd name="connsiteX2" fmla="*/ 578047 w 594243"/>
                  <a:gd name="connsiteY2" fmla="*/ 436180 h 452381"/>
                  <a:gd name="connsiteX3" fmla="*/ 578047 w 594243"/>
                  <a:gd name="connsiteY3" fmla="*/ 16201 h 452381"/>
                  <a:gd name="connsiteX4" fmla="*/ 0 w 594243"/>
                  <a:gd name="connsiteY4" fmla="*/ 0 h 452381"/>
                  <a:gd name="connsiteX5" fmla="*/ 594243 w 594243"/>
                  <a:gd name="connsiteY5" fmla="*/ 0 h 452381"/>
                  <a:gd name="connsiteX6" fmla="*/ 594243 w 594243"/>
                  <a:gd name="connsiteY6" fmla="*/ 452381 h 452381"/>
                  <a:gd name="connsiteX7" fmla="*/ 0 w 594243"/>
                  <a:gd name="connsiteY7" fmla="*/ 452381 h 45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243" h="452381">
                    <a:moveTo>
                      <a:pt x="16195" y="16201"/>
                    </a:moveTo>
                    <a:lnTo>
                      <a:pt x="16195" y="436180"/>
                    </a:lnTo>
                    <a:lnTo>
                      <a:pt x="578047" y="436180"/>
                    </a:lnTo>
                    <a:lnTo>
                      <a:pt x="578047" y="16201"/>
                    </a:lnTo>
                    <a:close/>
                    <a:moveTo>
                      <a:pt x="0" y="0"/>
                    </a:moveTo>
                    <a:lnTo>
                      <a:pt x="594243" y="0"/>
                    </a:lnTo>
                    <a:lnTo>
                      <a:pt x="594243" y="452381"/>
                    </a:lnTo>
                    <a:lnTo>
                      <a:pt x="0" y="45238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4B7BB9FC-B5B7-5644-91FC-78D0922A6630}"/>
                  </a:ext>
                </a:extLst>
              </p:cNvPr>
              <p:cNvSpPr/>
              <p:nvPr/>
            </p:nvSpPr>
            <p:spPr>
              <a:xfrm>
                <a:off x="14520952" y="9921228"/>
                <a:ext cx="444748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8" h="270">
                    <a:moveTo>
                      <a:pt x="0" y="270"/>
                    </a:moveTo>
                    <a:lnTo>
                      <a:pt x="358" y="270"/>
                    </a:lnTo>
                    <a:lnTo>
                      <a:pt x="3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39E01-C79A-4D4B-AF5C-A39B465710FA}"/>
                  </a:ext>
                </a:extLst>
              </p:cNvPr>
              <p:cNvSpPr/>
              <p:nvPr/>
            </p:nvSpPr>
            <p:spPr>
              <a:xfrm>
                <a:off x="14512231" y="9913751"/>
                <a:ext cx="460943" cy="350190"/>
              </a:xfrm>
              <a:custGeom>
                <a:avLst/>
                <a:gdLst>
                  <a:gd name="connsiteX0" fmla="*/ 16196 w 460943"/>
                  <a:gd name="connsiteY0" fmla="*/ 16204 h 350190"/>
                  <a:gd name="connsiteX1" fmla="*/ 16196 w 460943"/>
                  <a:gd name="connsiteY1" fmla="*/ 333992 h 350190"/>
                  <a:gd name="connsiteX2" fmla="*/ 444748 w 460943"/>
                  <a:gd name="connsiteY2" fmla="*/ 333992 h 350190"/>
                  <a:gd name="connsiteX3" fmla="*/ 444748 w 460943"/>
                  <a:gd name="connsiteY3" fmla="*/ 16204 h 350190"/>
                  <a:gd name="connsiteX4" fmla="*/ 0 w 460943"/>
                  <a:gd name="connsiteY4" fmla="*/ 0 h 350190"/>
                  <a:gd name="connsiteX5" fmla="*/ 460943 w 460943"/>
                  <a:gd name="connsiteY5" fmla="*/ 0 h 350190"/>
                  <a:gd name="connsiteX6" fmla="*/ 460943 w 460943"/>
                  <a:gd name="connsiteY6" fmla="*/ 350190 h 350190"/>
                  <a:gd name="connsiteX7" fmla="*/ 0 w 460943"/>
                  <a:gd name="connsiteY7" fmla="*/ 350190 h 35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943" h="350190">
                    <a:moveTo>
                      <a:pt x="16196" y="16204"/>
                    </a:moveTo>
                    <a:lnTo>
                      <a:pt x="16196" y="333992"/>
                    </a:lnTo>
                    <a:lnTo>
                      <a:pt x="444748" y="333992"/>
                    </a:lnTo>
                    <a:lnTo>
                      <a:pt x="444748" y="16204"/>
                    </a:lnTo>
                    <a:close/>
                    <a:moveTo>
                      <a:pt x="0" y="0"/>
                    </a:moveTo>
                    <a:lnTo>
                      <a:pt x="460943" y="0"/>
                    </a:lnTo>
                    <a:lnTo>
                      <a:pt x="460943" y="350190"/>
                    </a:lnTo>
                    <a:lnTo>
                      <a:pt x="0" y="3501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A470EA88-5B34-DD4F-82EA-D34F5AF02B8F}"/>
                  </a:ext>
                </a:extLst>
              </p:cNvPr>
              <p:cNvSpPr/>
              <p:nvPr/>
            </p:nvSpPr>
            <p:spPr>
              <a:xfrm>
                <a:off x="14512231" y="9987278"/>
                <a:ext cx="21303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3">
                    <a:moveTo>
                      <a:pt x="165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65" y="0"/>
                    </a:lnTo>
                    <a:cubicBezTo>
                      <a:pt x="168" y="0"/>
                      <a:pt x="172" y="3"/>
                      <a:pt x="172" y="7"/>
                    </a:cubicBezTo>
                    <a:cubicBezTo>
                      <a:pt x="172" y="10"/>
                      <a:pt x="168" y="13"/>
                      <a:pt x="16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1CCDF791-E63F-7841-9196-41A6CBA5C0A4}"/>
                  </a:ext>
                </a:extLst>
              </p:cNvPr>
              <p:cNvSpPr/>
              <p:nvPr/>
            </p:nvSpPr>
            <p:spPr>
              <a:xfrm>
                <a:off x="14802501" y="9987278"/>
                <a:ext cx="8222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3">
                    <a:moveTo>
                      <a:pt x="6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0" y="0"/>
                    </a:lnTo>
                    <a:cubicBezTo>
                      <a:pt x="64" y="0"/>
                      <a:pt x="67" y="3"/>
                      <a:pt x="67" y="7"/>
                    </a:cubicBezTo>
                    <a:cubicBezTo>
                      <a:pt x="67" y="10"/>
                      <a:pt x="64" y="13"/>
                      <a:pt x="6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F21B060A-31F2-E147-9276-50258F228657}"/>
                  </a:ext>
                </a:extLst>
              </p:cNvPr>
              <p:cNvSpPr/>
              <p:nvPr/>
            </p:nvSpPr>
            <p:spPr>
              <a:xfrm>
                <a:off x="14802501" y="10141814"/>
                <a:ext cx="16195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13">
                    <a:moveTo>
                      <a:pt x="124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4" y="0"/>
                    </a:lnTo>
                    <a:cubicBezTo>
                      <a:pt x="128" y="0"/>
                      <a:pt x="131" y="3"/>
                      <a:pt x="131" y="7"/>
                    </a:cubicBezTo>
                    <a:cubicBezTo>
                      <a:pt x="131" y="11"/>
                      <a:pt x="128" y="13"/>
                      <a:pt x="12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4CA7652D-914B-9E48-919C-9D379A796595}"/>
                  </a:ext>
                </a:extLst>
              </p:cNvPr>
              <p:cNvSpPr/>
              <p:nvPr/>
            </p:nvSpPr>
            <p:spPr>
              <a:xfrm>
                <a:off x="14610649" y="10141814"/>
                <a:ext cx="10713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13">
                    <a:moveTo>
                      <a:pt x="80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80" y="0"/>
                    </a:lnTo>
                    <a:cubicBezTo>
                      <a:pt x="84" y="0"/>
                      <a:pt x="87" y="3"/>
                      <a:pt x="87" y="7"/>
                    </a:cubicBezTo>
                    <a:cubicBezTo>
                      <a:pt x="87" y="11"/>
                      <a:pt x="84" y="13"/>
                      <a:pt x="8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D55B39DC-2175-2D46-A340-3ED9E652671E}"/>
                  </a:ext>
                </a:extLst>
              </p:cNvPr>
              <p:cNvSpPr/>
              <p:nvPr/>
            </p:nvSpPr>
            <p:spPr>
              <a:xfrm>
                <a:off x="12817951" y="10710095"/>
                <a:ext cx="74748" cy="837466"/>
              </a:xfrm>
              <a:custGeom>
                <a:avLst/>
                <a:gdLst>
                  <a:gd name="connsiteX0" fmla="*/ 37983 w 74748"/>
                  <a:gd name="connsiteY0" fmla="*/ 15890 h 837466"/>
                  <a:gd name="connsiteX1" fmla="*/ 22250 w 74748"/>
                  <a:gd name="connsiteY1" fmla="*/ 22423 h 837466"/>
                  <a:gd name="connsiteX2" fmla="*/ 16199 w 74748"/>
                  <a:gd name="connsiteY2" fmla="*/ 38598 h 837466"/>
                  <a:gd name="connsiteX3" fmla="*/ 16199 w 74748"/>
                  <a:gd name="connsiteY3" fmla="*/ 821265 h 837466"/>
                  <a:gd name="connsiteX4" fmla="*/ 58556 w 74748"/>
                  <a:gd name="connsiteY4" fmla="*/ 821265 h 837466"/>
                  <a:gd name="connsiteX5" fmla="*/ 58556 w 74748"/>
                  <a:gd name="connsiteY5" fmla="*/ 38598 h 837466"/>
                  <a:gd name="connsiteX6" fmla="*/ 53715 w 74748"/>
                  <a:gd name="connsiteY6" fmla="*/ 22423 h 837466"/>
                  <a:gd name="connsiteX7" fmla="*/ 37983 w 74748"/>
                  <a:gd name="connsiteY7" fmla="*/ 15890 h 837466"/>
                  <a:gd name="connsiteX8" fmla="*/ 37987 w 74748"/>
                  <a:gd name="connsiteY8" fmla="*/ 0 h 837466"/>
                  <a:gd name="connsiteX9" fmla="*/ 64945 w 74748"/>
                  <a:gd name="connsiteY9" fmla="*/ 11199 h 837466"/>
                  <a:gd name="connsiteX10" fmla="*/ 74748 w 74748"/>
                  <a:gd name="connsiteY10" fmla="*/ 38576 h 837466"/>
                  <a:gd name="connsiteX11" fmla="*/ 74748 w 74748"/>
                  <a:gd name="connsiteY11" fmla="*/ 837466 h 837466"/>
                  <a:gd name="connsiteX12" fmla="*/ 0 w 74748"/>
                  <a:gd name="connsiteY12" fmla="*/ 837466 h 837466"/>
                  <a:gd name="connsiteX13" fmla="*/ 0 w 74748"/>
                  <a:gd name="connsiteY13" fmla="*/ 38576 h 837466"/>
                  <a:gd name="connsiteX14" fmla="*/ 11028 w 74748"/>
                  <a:gd name="connsiteY14" fmla="*/ 11199 h 837466"/>
                  <a:gd name="connsiteX15" fmla="*/ 37987 w 74748"/>
                  <a:gd name="connsiteY15" fmla="*/ 0 h 83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748" h="837466">
                    <a:moveTo>
                      <a:pt x="37983" y="15890"/>
                    </a:moveTo>
                    <a:cubicBezTo>
                      <a:pt x="32234" y="15890"/>
                      <a:pt x="26486" y="18068"/>
                      <a:pt x="22250" y="22423"/>
                    </a:cubicBezTo>
                    <a:cubicBezTo>
                      <a:pt x="18619" y="27400"/>
                      <a:pt x="16199" y="32377"/>
                      <a:pt x="16199" y="38598"/>
                    </a:cubicBezTo>
                    <a:lnTo>
                      <a:pt x="16199" y="821265"/>
                    </a:lnTo>
                    <a:lnTo>
                      <a:pt x="58556" y="821265"/>
                    </a:lnTo>
                    <a:lnTo>
                      <a:pt x="58556" y="38598"/>
                    </a:lnTo>
                    <a:cubicBezTo>
                      <a:pt x="58556" y="32377"/>
                      <a:pt x="57346" y="27400"/>
                      <a:pt x="53715" y="22423"/>
                    </a:cubicBezTo>
                    <a:cubicBezTo>
                      <a:pt x="49480" y="18068"/>
                      <a:pt x="43731" y="15890"/>
                      <a:pt x="37983" y="15890"/>
                    </a:cubicBezTo>
                    <a:close/>
                    <a:moveTo>
                      <a:pt x="37987" y="0"/>
                    </a:moveTo>
                    <a:cubicBezTo>
                      <a:pt x="47790" y="0"/>
                      <a:pt x="57593" y="4978"/>
                      <a:pt x="64945" y="11199"/>
                    </a:cubicBezTo>
                    <a:cubicBezTo>
                      <a:pt x="71072" y="18666"/>
                      <a:pt x="74748" y="27376"/>
                      <a:pt x="74748" y="38576"/>
                    </a:cubicBezTo>
                    <a:lnTo>
                      <a:pt x="74748" y="837466"/>
                    </a:lnTo>
                    <a:lnTo>
                      <a:pt x="0" y="837466"/>
                    </a:lnTo>
                    <a:lnTo>
                      <a:pt x="0" y="38576"/>
                    </a:lnTo>
                    <a:cubicBezTo>
                      <a:pt x="0" y="27376"/>
                      <a:pt x="3676" y="18666"/>
                      <a:pt x="11028" y="11199"/>
                    </a:cubicBezTo>
                    <a:cubicBezTo>
                      <a:pt x="18381" y="4978"/>
                      <a:pt x="26958" y="0"/>
                      <a:pt x="379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5284C4D5-DDDD-874D-B7B9-945A32D3A3A5}"/>
                  </a:ext>
                </a:extLst>
              </p:cNvPr>
              <p:cNvSpPr/>
              <p:nvPr/>
            </p:nvSpPr>
            <p:spPr>
              <a:xfrm>
                <a:off x="13110716" y="10710095"/>
                <a:ext cx="75993" cy="837466"/>
              </a:xfrm>
              <a:custGeom>
                <a:avLst/>
                <a:gdLst>
                  <a:gd name="connsiteX0" fmla="*/ 37993 w 75993"/>
                  <a:gd name="connsiteY0" fmla="*/ 15890 h 837466"/>
                  <a:gd name="connsiteX1" fmla="*/ 22247 w 75993"/>
                  <a:gd name="connsiteY1" fmla="*/ 22423 h 837466"/>
                  <a:gd name="connsiteX2" fmla="*/ 16191 w 75993"/>
                  <a:gd name="connsiteY2" fmla="*/ 38598 h 837466"/>
                  <a:gd name="connsiteX3" fmla="*/ 16191 w 75993"/>
                  <a:gd name="connsiteY3" fmla="*/ 821265 h 837466"/>
                  <a:gd name="connsiteX4" fmla="*/ 59794 w 75993"/>
                  <a:gd name="connsiteY4" fmla="*/ 821265 h 837466"/>
                  <a:gd name="connsiteX5" fmla="*/ 59794 w 75993"/>
                  <a:gd name="connsiteY5" fmla="*/ 38598 h 837466"/>
                  <a:gd name="connsiteX6" fmla="*/ 53738 w 75993"/>
                  <a:gd name="connsiteY6" fmla="*/ 22423 h 837466"/>
                  <a:gd name="connsiteX7" fmla="*/ 37993 w 75993"/>
                  <a:gd name="connsiteY7" fmla="*/ 15890 h 837466"/>
                  <a:gd name="connsiteX8" fmla="*/ 37996 w 75993"/>
                  <a:gd name="connsiteY8" fmla="*/ 0 h 837466"/>
                  <a:gd name="connsiteX9" fmla="*/ 64962 w 75993"/>
                  <a:gd name="connsiteY9" fmla="*/ 11199 h 837466"/>
                  <a:gd name="connsiteX10" fmla="*/ 75993 w 75993"/>
                  <a:gd name="connsiteY10" fmla="*/ 38576 h 837466"/>
                  <a:gd name="connsiteX11" fmla="*/ 75993 w 75993"/>
                  <a:gd name="connsiteY11" fmla="*/ 837466 h 837466"/>
                  <a:gd name="connsiteX12" fmla="*/ 0 w 75993"/>
                  <a:gd name="connsiteY12" fmla="*/ 837466 h 837466"/>
                  <a:gd name="connsiteX13" fmla="*/ 0 w 75993"/>
                  <a:gd name="connsiteY13" fmla="*/ 38576 h 837466"/>
                  <a:gd name="connsiteX14" fmla="*/ 11031 w 75993"/>
                  <a:gd name="connsiteY14" fmla="*/ 11199 h 837466"/>
                  <a:gd name="connsiteX15" fmla="*/ 37996 w 75993"/>
                  <a:gd name="connsiteY15" fmla="*/ 0 h 83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993" h="837466">
                    <a:moveTo>
                      <a:pt x="37993" y="15890"/>
                    </a:moveTo>
                    <a:cubicBezTo>
                      <a:pt x="32239" y="15890"/>
                      <a:pt x="26486" y="18068"/>
                      <a:pt x="22247" y="22423"/>
                    </a:cubicBezTo>
                    <a:cubicBezTo>
                      <a:pt x="18613" y="27400"/>
                      <a:pt x="16191" y="32377"/>
                      <a:pt x="16191" y="38598"/>
                    </a:cubicBezTo>
                    <a:lnTo>
                      <a:pt x="16191" y="821265"/>
                    </a:lnTo>
                    <a:lnTo>
                      <a:pt x="59794" y="821265"/>
                    </a:lnTo>
                    <a:lnTo>
                      <a:pt x="59794" y="38598"/>
                    </a:lnTo>
                    <a:cubicBezTo>
                      <a:pt x="59794" y="32377"/>
                      <a:pt x="57372" y="27400"/>
                      <a:pt x="53738" y="22423"/>
                    </a:cubicBezTo>
                    <a:cubicBezTo>
                      <a:pt x="49499" y="18068"/>
                      <a:pt x="43746" y="15890"/>
                      <a:pt x="37993" y="15890"/>
                    </a:cubicBezTo>
                    <a:close/>
                    <a:moveTo>
                      <a:pt x="37996" y="0"/>
                    </a:moveTo>
                    <a:cubicBezTo>
                      <a:pt x="47802" y="0"/>
                      <a:pt x="57608" y="4978"/>
                      <a:pt x="64962" y="11199"/>
                    </a:cubicBezTo>
                    <a:cubicBezTo>
                      <a:pt x="72316" y="18666"/>
                      <a:pt x="75993" y="27376"/>
                      <a:pt x="75993" y="38576"/>
                    </a:cubicBezTo>
                    <a:lnTo>
                      <a:pt x="75993" y="837466"/>
                    </a:lnTo>
                    <a:lnTo>
                      <a:pt x="0" y="837466"/>
                    </a:lnTo>
                    <a:lnTo>
                      <a:pt x="0" y="38576"/>
                    </a:lnTo>
                    <a:cubicBezTo>
                      <a:pt x="0" y="27376"/>
                      <a:pt x="4903" y="18666"/>
                      <a:pt x="11031" y="11199"/>
                    </a:cubicBezTo>
                    <a:cubicBezTo>
                      <a:pt x="18385" y="4978"/>
                      <a:pt x="28191" y="0"/>
                      <a:pt x="37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AE4C7F4-E2FF-1D49-A752-6F5A77DB5ABA}"/>
                  </a:ext>
                </a:extLst>
              </p:cNvPr>
              <p:cNvSpPr/>
              <p:nvPr/>
            </p:nvSpPr>
            <p:spPr>
              <a:xfrm>
                <a:off x="12877749" y="10761190"/>
                <a:ext cx="247913" cy="786371"/>
              </a:xfrm>
              <a:custGeom>
                <a:avLst/>
                <a:gdLst>
                  <a:gd name="connsiteX0" fmla="*/ 16199 w 247913"/>
                  <a:gd name="connsiteY0" fmla="*/ 16201 h 786371"/>
                  <a:gd name="connsiteX1" fmla="*/ 16199 w 247913"/>
                  <a:gd name="connsiteY1" fmla="*/ 770170 h 786371"/>
                  <a:gd name="connsiteX2" fmla="*/ 231721 w 247913"/>
                  <a:gd name="connsiteY2" fmla="*/ 770170 h 786371"/>
                  <a:gd name="connsiteX3" fmla="*/ 231721 w 247913"/>
                  <a:gd name="connsiteY3" fmla="*/ 16201 h 786371"/>
                  <a:gd name="connsiteX4" fmla="*/ 0 w 247913"/>
                  <a:gd name="connsiteY4" fmla="*/ 0 h 786371"/>
                  <a:gd name="connsiteX5" fmla="*/ 247913 w 247913"/>
                  <a:gd name="connsiteY5" fmla="*/ 0 h 786371"/>
                  <a:gd name="connsiteX6" fmla="*/ 247913 w 247913"/>
                  <a:gd name="connsiteY6" fmla="*/ 786371 h 786371"/>
                  <a:gd name="connsiteX7" fmla="*/ 0 w 247913"/>
                  <a:gd name="connsiteY7" fmla="*/ 786371 h 78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913" h="786371">
                    <a:moveTo>
                      <a:pt x="16199" y="16201"/>
                    </a:moveTo>
                    <a:lnTo>
                      <a:pt x="16199" y="770170"/>
                    </a:lnTo>
                    <a:lnTo>
                      <a:pt x="231721" y="770170"/>
                    </a:lnTo>
                    <a:lnTo>
                      <a:pt x="231721" y="16201"/>
                    </a:lnTo>
                    <a:close/>
                    <a:moveTo>
                      <a:pt x="0" y="0"/>
                    </a:moveTo>
                    <a:lnTo>
                      <a:pt x="247913" y="0"/>
                    </a:lnTo>
                    <a:lnTo>
                      <a:pt x="247913" y="786371"/>
                    </a:lnTo>
                    <a:lnTo>
                      <a:pt x="0" y="78637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B76DF4D4-FCD3-2A44-AF64-56B37472EBFF}"/>
                  </a:ext>
                </a:extLst>
              </p:cNvPr>
              <p:cNvSpPr/>
              <p:nvPr/>
            </p:nvSpPr>
            <p:spPr>
              <a:xfrm>
                <a:off x="12825429" y="10718815"/>
                <a:ext cx="59798" cy="8200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659">
                    <a:moveTo>
                      <a:pt x="0" y="24"/>
                    </a:moveTo>
                    <a:lnTo>
                      <a:pt x="0" y="341"/>
                    </a:lnTo>
                    <a:lnTo>
                      <a:pt x="0" y="659"/>
                    </a:lnTo>
                    <a:lnTo>
                      <a:pt x="25" y="659"/>
                    </a:lnTo>
                    <a:lnTo>
                      <a:pt x="49" y="659"/>
                    </a:lnTo>
                    <a:lnTo>
                      <a:pt x="49" y="341"/>
                    </a:lnTo>
                    <a:lnTo>
                      <a:pt x="49" y="24"/>
                    </a:lnTo>
                    <a:cubicBezTo>
                      <a:pt x="49" y="17"/>
                      <a:pt x="46" y="11"/>
                      <a:pt x="42" y="7"/>
                    </a:cubicBezTo>
                    <a:cubicBezTo>
                      <a:pt x="38" y="2"/>
                      <a:pt x="32" y="0"/>
                      <a:pt x="25" y="0"/>
                    </a:cubicBezTo>
                    <a:cubicBezTo>
                      <a:pt x="18" y="0"/>
                      <a:pt x="12" y="2"/>
                      <a:pt x="8" y="7"/>
                    </a:cubicBezTo>
                    <a:cubicBezTo>
                      <a:pt x="3" y="11"/>
                      <a:pt x="0" y="17"/>
                      <a:pt x="0" y="2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A9ECABB5-0889-6948-8ED6-05D61220C281}"/>
                  </a:ext>
                </a:extLst>
              </p:cNvPr>
              <p:cNvSpPr/>
              <p:nvPr/>
            </p:nvSpPr>
            <p:spPr>
              <a:xfrm>
                <a:off x="13119436" y="10718815"/>
                <a:ext cx="59798" cy="8200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659">
                    <a:moveTo>
                      <a:pt x="24" y="0"/>
                    </a:moveTo>
                    <a:cubicBezTo>
                      <a:pt x="18" y="0"/>
                      <a:pt x="11" y="2"/>
                      <a:pt x="7" y="7"/>
                    </a:cubicBezTo>
                    <a:cubicBezTo>
                      <a:pt x="2" y="11"/>
                      <a:pt x="0" y="17"/>
                      <a:pt x="0" y="24"/>
                    </a:cubicBezTo>
                    <a:lnTo>
                      <a:pt x="0" y="341"/>
                    </a:lnTo>
                    <a:lnTo>
                      <a:pt x="0" y="659"/>
                    </a:lnTo>
                    <a:lnTo>
                      <a:pt x="24" y="659"/>
                    </a:lnTo>
                    <a:lnTo>
                      <a:pt x="49" y="659"/>
                    </a:lnTo>
                    <a:lnTo>
                      <a:pt x="49" y="341"/>
                    </a:lnTo>
                    <a:lnTo>
                      <a:pt x="49" y="24"/>
                    </a:lnTo>
                    <a:cubicBezTo>
                      <a:pt x="49" y="17"/>
                      <a:pt x="46" y="11"/>
                      <a:pt x="41" y="7"/>
                    </a:cubicBezTo>
                    <a:cubicBezTo>
                      <a:pt x="37" y="2"/>
                      <a:pt x="31" y="0"/>
                      <a:pt x="24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798F996D-E32E-E74B-8E9E-928B56F77086}"/>
                  </a:ext>
                </a:extLst>
              </p:cNvPr>
              <p:cNvSpPr/>
              <p:nvPr/>
            </p:nvSpPr>
            <p:spPr>
              <a:xfrm>
                <a:off x="13032231" y="10761190"/>
                <a:ext cx="13704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2">
                    <a:moveTo>
                      <a:pt x="6" y="192"/>
                    </a:moveTo>
                    <a:cubicBezTo>
                      <a:pt x="2" y="192"/>
                      <a:pt x="0" y="189"/>
                      <a:pt x="0" y="186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7"/>
                    </a:cubicBezTo>
                    <a:lnTo>
                      <a:pt x="12" y="186"/>
                    </a:lnTo>
                    <a:cubicBezTo>
                      <a:pt x="12" y="189"/>
                      <a:pt x="9" y="192"/>
                      <a:pt x="6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E5289570-1444-F344-90F4-6E899F8DFE25}"/>
                  </a:ext>
                </a:extLst>
              </p:cNvPr>
              <p:cNvSpPr/>
              <p:nvPr/>
            </p:nvSpPr>
            <p:spPr>
              <a:xfrm>
                <a:off x="12963712" y="11264667"/>
                <a:ext cx="16195" cy="282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28">
                    <a:moveTo>
                      <a:pt x="7" y="228"/>
                    </a:moveTo>
                    <a:cubicBezTo>
                      <a:pt x="3" y="228"/>
                      <a:pt x="0" y="225"/>
                      <a:pt x="0" y="22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221"/>
                    </a:lnTo>
                    <a:cubicBezTo>
                      <a:pt x="14" y="225"/>
                      <a:pt x="10" y="228"/>
                      <a:pt x="7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5256CAAF-7751-3A44-A13F-4302EF9722CE}"/>
                  </a:ext>
                </a:extLst>
              </p:cNvPr>
              <p:cNvSpPr/>
              <p:nvPr/>
            </p:nvSpPr>
            <p:spPr>
              <a:xfrm>
                <a:off x="12963712" y="11041592"/>
                <a:ext cx="16195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68">
                    <a:moveTo>
                      <a:pt x="7" y="68"/>
                    </a:moveTo>
                    <a:cubicBezTo>
                      <a:pt x="3" y="68"/>
                      <a:pt x="0" y="65"/>
                      <a:pt x="0" y="6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7"/>
                    </a:cubicBezTo>
                    <a:lnTo>
                      <a:pt x="14" y="61"/>
                    </a:lnTo>
                    <a:cubicBezTo>
                      <a:pt x="14" y="65"/>
                      <a:pt x="10" y="68"/>
                      <a:pt x="7" y="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3DF6953B-29E0-8C4C-9F5E-D456D4CF33AD}"/>
                  </a:ext>
                </a:extLst>
              </p:cNvPr>
              <p:cNvSpPr/>
              <p:nvPr/>
            </p:nvSpPr>
            <p:spPr>
              <a:xfrm>
                <a:off x="13783443" y="10769914"/>
                <a:ext cx="453468" cy="777647"/>
              </a:xfrm>
              <a:custGeom>
                <a:avLst/>
                <a:gdLst>
                  <a:gd name="connsiteX0" fmla="*/ 14950 w 453468"/>
                  <a:gd name="connsiteY0" fmla="*/ 14955 h 777647"/>
                  <a:gd name="connsiteX1" fmla="*/ 14950 w 453468"/>
                  <a:gd name="connsiteY1" fmla="*/ 761446 h 777647"/>
                  <a:gd name="connsiteX2" fmla="*/ 437273 w 453468"/>
                  <a:gd name="connsiteY2" fmla="*/ 761446 h 777647"/>
                  <a:gd name="connsiteX3" fmla="*/ 437273 w 453468"/>
                  <a:gd name="connsiteY3" fmla="*/ 14955 h 777647"/>
                  <a:gd name="connsiteX4" fmla="*/ 0 w 453468"/>
                  <a:gd name="connsiteY4" fmla="*/ 0 h 777647"/>
                  <a:gd name="connsiteX5" fmla="*/ 453468 w 453468"/>
                  <a:gd name="connsiteY5" fmla="*/ 0 h 777647"/>
                  <a:gd name="connsiteX6" fmla="*/ 453468 w 453468"/>
                  <a:gd name="connsiteY6" fmla="*/ 777647 h 777647"/>
                  <a:gd name="connsiteX7" fmla="*/ 0 w 453468"/>
                  <a:gd name="connsiteY7" fmla="*/ 777647 h 77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468" h="777647">
                    <a:moveTo>
                      <a:pt x="14950" y="14955"/>
                    </a:moveTo>
                    <a:lnTo>
                      <a:pt x="14950" y="761446"/>
                    </a:lnTo>
                    <a:lnTo>
                      <a:pt x="437273" y="761446"/>
                    </a:lnTo>
                    <a:lnTo>
                      <a:pt x="437273" y="14955"/>
                    </a:lnTo>
                    <a:close/>
                    <a:moveTo>
                      <a:pt x="0" y="0"/>
                    </a:moveTo>
                    <a:lnTo>
                      <a:pt x="453468" y="0"/>
                    </a:lnTo>
                    <a:lnTo>
                      <a:pt x="453468" y="777647"/>
                    </a:lnTo>
                    <a:lnTo>
                      <a:pt x="0" y="77764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8ACA0963-5F15-5F4E-A65C-6D46F4E6D428}"/>
                  </a:ext>
                </a:extLst>
              </p:cNvPr>
              <p:cNvSpPr/>
              <p:nvPr/>
            </p:nvSpPr>
            <p:spPr>
              <a:xfrm>
                <a:off x="13888090" y="10913230"/>
                <a:ext cx="2317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3">
                    <a:moveTo>
                      <a:pt x="181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81" y="0"/>
                    </a:lnTo>
                    <a:cubicBezTo>
                      <a:pt x="185" y="0"/>
                      <a:pt x="187" y="3"/>
                      <a:pt x="187" y="6"/>
                    </a:cubicBezTo>
                    <a:cubicBezTo>
                      <a:pt x="187" y="10"/>
                      <a:pt x="185" y="13"/>
                      <a:pt x="18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6F0F74D-B676-024E-B3F8-7EE7C483C7A1}"/>
                  </a:ext>
                </a:extLst>
              </p:cNvPr>
              <p:cNvSpPr/>
              <p:nvPr/>
            </p:nvSpPr>
            <p:spPr>
              <a:xfrm>
                <a:off x="13888090" y="10997970"/>
                <a:ext cx="2317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3">
                    <a:moveTo>
                      <a:pt x="181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81" y="0"/>
                    </a:lnTo>
                    <a:cubicBezTo>
                      <a:pt x="185" y="0"/>
                      <a:pt x="187" y="3"/>
                      <a:pt x="187" y="7"/>
                    </a:cubicBezTo>
                    <a:cubicBezTo>
                      <a:pt x="187" y="10"/>
                      <a:pt x="185" y="13"/>
                      <a:pt x="18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41A0A7F-3150-404F-9C7B-CA708E8B23E5}"/>
                  </a:ext>
                </a:extLst>
              </p:cNvPr>
              <p:cNvSpPr/>
              <p:nvPr/>
            </p:nvSpPr>
            <p:spPr>
              <a:xfrm>
                <a:off x="13888090" y="11082717"/>
                <a:ext cx="2317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3">
                    <a:moveTo>
                      <a:pt x="181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81" y="0"/>
                    </a:lnTo>
                    <a:cubicBezTo>
                      <a:pt x="185" y="0"/>
                      <a:pt x="187" y="3"/>
                      <a:pt x="187" y="7"/>
                    </a:cubicBezTo>
                    <a:cubicBezTo>
                      <a:pt x="187" y="10"/>
                      <a:pt x="185" y="13"/>
                      <a:pt x="18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84467EEC-6D78-2C45-8D11-98EE5B2E8D5D}"/>
                  </a:ext>
                </a:extLst>
              </p:cNvPr>
              <p:cNvSpPr/>
              <p:nvPr/>
            </p:nvSpPr>
            <p:spPr>
              <a:xfrm>
                <a:off x="13312534" y="10663984"/>
                <a:ext cx="484613" cy="365145"/>
              </a:xfrm>
              <a:custGeom>
                <a:avLst/>
                <a:gdLst>
                  <a:gd name="connsiteX0" fmla="*/ 93222 w 484613"/>
                  <a:gd name="connsiteY0" fmla="*/ 14955 h 365145"/>
                  <a:gd name="connsiteX1" fmla="*/ 38558 w 484613"/>
                  <a:gd name="connsiteY1" fmla="*/ 38546 h 365145"/>
                  <a:gd name="connsiteX2" fmla="*/ 16195 w 484613"/>
                  <a:gd name="connsiteY2" fmla="*/ 93177 h 365145"/>
                  <a:gd name="connsiteX3" fmla="*/ 16195 w 484613"/>
                  <a:gd name="connsiteY3" fmla="*/ 350191 h 365145"/>
                  <a:gd name="connsiteX4" fmla="*/ 469663 w 484613"/>
                  <a:gd name="connsiteY4" fmla="*/ 350191 h 365145"/>
                  <a:gd name="connsiteX5" fmla="*/ 469663 w 484613"/>
                  <a:gd name="connsiteY5" fmla="*/ 93177 h 365145"/>
                  <a:gd name="connsiteX6" fmla="*/ 446058 w 484613"/>
                  <a:gd name="connsiteY6" fmla="*/ 38546 h 365145"/>
                  <a:gd name="connsiteX7" fmla="*/ 391393 w 484613"/>
                  <a:gd name="connsiteY7" fmla="*/ 14955 h 365145"/>
                  <a:gd name="connsiteX8" fmla="*/ 93195 w 484613"/>
                  <a:gd name="connsiteY8" fmla="*/ 0 h 365145"/>
                  <a:gd name="connsiteX9" fmla="*/ 391418 w 484613"/>
                  <a:gd name="connsiteY9" fmla="*/ 0 h 365145"/>
                  <a:gd name="connsiteX10" fmla="*/ 457276 w 484613"/>
                  <a:gd name="connsiteY10" fmla="*/ 27324 h 365145"/>
                  <a:gd name="connsiteX11" fmla="*/ 484613 w 484613"/>
                  <a:gd name="connsiteY11" fmla="*/ 93149 h 365145"/>
                  <a:gd name="connsiteX12" fmla="*/ 484613 w 484613"/>
                  <a:gd name="connsiteY12" fmla="*/ 365145 h 365145"/>
                  <a:gd name="connsiteX13" fmla="*/ 0 w 484613"/>
                  <a:gd name="connsiteY13" fmla="*/ 365145 h 365145"/>
                  <a:gd name="connsiteX14" fmla="*/ 0 w 484613"/>
                  <a:gd name="connsiteY14" fmla="*/ 93149 h 365145"/>
                  <a:gd name="connsiteX15" fmla="*/ 27337 w 484613"/>
                  <a:gd name="connsiteY15" fmla="*/ 27324 h 365145"/>
                  <a:gd name="connsiteX16" fmla="*/ 93195 w 484613"/>
                  <a:gd name="connsiteY16" fmla="*/ 0 h 36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613" h="365145">
                    <a:moveTo>
                      <a:pt x="93222" y="14955"/>
                    </a:moveTo>
                    <a:cubicBezTo>
                      <a:pt x="73344" y="14955"/>
                      <a:pt x="54709" y="22405"/>
                      <a:pt x="38558" y="38546"/>
                    </a:cubicBezTo>
                    <a:cubicBezTo>
                      <a:pt x="24892" y="52203"/>
                      <a:pt x="16195" y="72069"/>
                      <a:pt x="16195" y="93177"/>
                    </a:cubicBezTo>
                    <a:lnTo>
                      <a:pt x="16195" y="350191"/>
                    </a:lnTo>
                    <a:lnTo>
                      <a:pt x="469663" y="350191"/>
                    </a:lnTo>
                    <a:lnTo>
                      <a:pt x="469663" y="93177"/>
                    </a:lnTo>
                    <a:cubicBezTo>
                      <a:pt x="469663" y="72069"/>
                      <a:pt x="460966" y="52203"/>
                      <a:pt x="446058" y="38546"/>
                    </a:cubicBezTo>
                    <a:cubicBezTo>
                      <a:pt x="432392" y="22405"/>
                      <a:pt x="412514" y="14955"/>
                      <a:pt x="391393" y="14955"/>
                    </a:cubicBezTo>
                    <a:close/>
                    <a:moveTo>
                      <a:pt x="93195" y="0"/>
                    </a:moveTo>
                    <a:lnTo>
                      <a:pt x="391418" y="0"/>
                    </a:lnTo>
                    <a:cubicBezTo>
                      <a:pt x="416270" y="0"/>
                      <a:pt x="439880" y="8694"/>
                      <a:pt x="457276" y="27324"/>
                    </a:cubicBezTo>
                    <a:cubicBezTo>
                      <a:pt x="475915" y="44712"/>
                      <a:pt x="484613" y="68309"/>
                      <a:pt x="484613" y="93149"/>
                    </a:cubicBezTo>
                    <a:lnTo>
                      <a:pt x="484613" y="365145"/>
                    </a:lnTo>
                    <a:lnTo>
                      <a:pt x="0" y="365145"/>
                    </a:lnTo>
                    <a:lnTo>
                      <a:pt x="0" y="93149"/>
                    </a:lnTo>
                    <a:cubicBezTo>
                      <a:pt x="0" y="68309"/>
                      <a:pt x="9941" y="44712"/>
                      <a:pt x="27337" y="27324"/>
                    </a:cubicBezTo>
                    <a:cubicBezTo>
                      <a:pt x="45976" y="8694"/>
                      <a:pt x="68343" y="0"/>
                      <a:pt x="93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331A0A64-3D58-054B-8323-45C728335256}"/>
                  </a:ext>
                </a:extLst>
              </p:cNvPr>
              <p:cNvSpPr/>
              <p:nvPr/>
            </p:nvSpPr>
            <p:spPr>
              <a:xfrm>
                <a:off x="13312534" y="11015421"/>
                <a:ext cx="484613" cy="532140"/>
              </a:xfrm>
              <a:custGeom>
                <a:avLst/>
                <a:gdLst>
                  <a:gd name="connsiteX0" fmla="*/ 16195 w 484613"/>
                  <a:gd name="connsiteY0" fmla="*/ 14955 h 532140"/>
                  <a:gd name="connsiteX1" fmla="*/ 16195 w 484613"/>
                  <a:gd name="connsiteY1" fmla="*/ 515939 h 532140"/>
                  <a:gd name="connsiteX2" fmla="*/ 469663 w 484613"/>
                  <a:gd name="connsiteY2" fmla="*/ 515939 h 532140"/>
                  <a:gd name="connsiteX3" fmla="*/ 469663 w 484613"/>
                  <a:gd name="connsiteY3" fmla="*/ 14955 h 532140"/>
                  <a:gd name="connsiteX4" fmla="*/ 0 w 484613"/>
                  <a:gd name="connsiteY4" fmla="*/ 0 h 532140"/>
                  <a:gd name="connsiteX5" fmla="*/ 484613 w 484613"/>
                  <a:gd name="connsiteY5" fmla="*/ 0 h 532140"/>
                  <a:gd name="connsiteX6" fmla="*/ 484613 w 484613"/>
                  <a:gd name="connsiteY6" fmla="*/ 532140 h 532140"/>
                  <a:gd name="connsiteX7" fmla="*/ 0 w 484613"/>
                  <a:gd name="connsiteY7" fmla="*/ 532140 h 53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4613" h="532140">
                    <a:moveTo>
                      <a:pt x="16195" y="14955"/>
                    </a:moveTo>
                    <a:lnTo>
                      <a:pt x="16195" y="515939"/>
                    </a:lnTo>
                    <a:lnTo>
                      <a:pt x="469663" y="515939"/>
                    </a:lnTo>
                    <a:lnTo>
                      <a:pt x="469663" y="14955"/>
                    </a:lnTo>
                    <a:close/>
                    <a:moveTo>
                      <a:pt x="0" y="0"/>
                    </a:moveTo>
                    <a:lnTo>
                      <a:pt x="484613" y="0"/>
                    </a:lnTo>
                    <a:lnTo>
                      <a:pt x="484613" y="532140"/>
                    </a:lnTo>
                    <a:lnTo>
                      <a:pt x="0" y="53214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26824994-66F8-B747-9114-3416FA9897F1}"/>
                  </a:ext>
                </a:extLst>
              </p:cNvPr>
              <p:cNvSpPr/>
              <p:nvPr/>
            </p:nvSpPr>
            <p:spPr>
              <a:xfrm>
                <a:off x="13321254" y="10671462"/>
                <a:ext cx="468418" cy="3501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7" h="282">
                    <a:moveTo>
                      <a:pt x="377" y="69"/>
                    </a:moveTo>
                    <a:cubicBezTo>
                      <a:pt x="377" y="50"/>
                      <a:pt x="369" y="33"/>
                      <a:pt x="357" y="20"/>
                    </a:cubicBezTo>
                    <a:cubicBezTo>
                      <a:pt x="344" y="8"/>
                      <a:pt x="327" y="0"/>
                      <a:pt x="308" y="0"/>
                    </a:cubicBezTo>
                    <a:lnTo>
                      <a:pt x="188" y="0"/>
                    </a:lnTo>
                    <a:lnTo>
                      <a:pt x="68" y="0"/>
                    </a:lnTo>
                    <a:cubicBezTo>
                      <a:pt x="49" y="0"/>
                      <a:pt x="32" y="8"/>
                      <a:pt x="20" y="20"/>
                    </a:cubicBezTo>
                    <a:cubicBezTo>
                      <a:pt x="7" y="33"/>
                      <a:pt x="0" y="50"/>
                      <a:pt x="0" y="69"/>
                    </a:cubicBezTo>
                    <a:lnTo>
                      <a:pt x="0" y="282"/>
                    </a:lnTo>
                    <a:lnTo>
                      <a:pt x="377" y="28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E76FE478-809E-1A40-BCF5-FA9055CC8003}"/>
                  </a:ext>
                </a:extLst>
              </p:cNvPr>
              <p:cNvSpPr/>
              <p:nvPr/>
            </p:nvSpPr>
            <p:spPr>
              <a:xfrm>
                <a:off x="13493174" y="10799823"/>
                <a:ext cx="124579" cy="124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101">
                    <a:moveTo>
                      <a:pt x="101" y="50"/>
                    </a:moveTo>
                    <a:cubicBezTo>
                      <a:pt x="101" y="78"/>
                      <a:pt x="78" y="101"/>
                      <a:pt x="50" y="101"/>
                    </a:cubicBezTo>
                    <a:cubicBezTo>
                      <a:pt x="23" y="101"/>
                      <a:pt x="0" y="78"/>
                      <a:pt x="0" y="50"/>
                    </a:cubicBezTo>
                    <a:cubicBezTo>
                      <a:pt x="0" y="23"/>
                      <a:pt x="23" y="0"/>
                      <a:pt x="50" y="0"/>
                    </a:cubicBezTo>
                    <a:cubicBezTo>
                      <a:pt x="78" y="0"/>
                      <a:pt x="101" y="23"/>
                      <a:pt x="101" y="5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A270FB0-9F47-344E-9B69-7DFA1FC98F1C}"/>
                  </a:ext>
                </a:extLst>
              </p:cNvPr>
              <p:cNvSpPr/>
              <p:nvPr/>
            </p:nvSpPr>
            <p:spPr>
              <a:xfrm>
                <a:off x="13484453" y="10792346"/>
                <a:ext cx="140774" cy="139578"/>
              </a:xfrm>
              <a:custGeom>
                <a:avLst/>
                <a:gdLst>
                  <a:gd name="connsiteX0" fmla="*/ 70394 w 140774"/>
                  <a:gd name="connsiteY0" fmla="*/ 16201 h 139578"/>
                  <a:gd name="connsiteX1" fmla="*/ 17441 w 140774"/>
                  <a:gd name="connsiteY1" fmla="*/ 69173 h 139578"/>
                  <a:gd name="connsiteX2" fmla="*/ 70394 w 140774"/>
                  <a:gd name="connsiteY2" fmla="*/ 123377 h 139578"/>
                  <a:gd name="connsiteX3" fmla="*/ 124579 w 140774"/>
                  <a:gd name="connsiteY3" fmla="*/ 69173 h 139578"/>
                  <a:gd name="connsiteX4" fmla="*/ 70394 w 140774"/>
                  <a:gd name="connsiteY4" fmla="*/ 16201 h 139578"/>
                  <a:gd name="connsiteX5" fmla="*/ 70387 w 140774"/>
                  <a:gd name="connsiteY5" fmla="*/ 0 h 139578"/>
                  <a:gd name="connsiteX6" fmla="*/ 140774 w 140774"/>
                  <a:gd name="connsiteY6" fmla="*/ 69171 h 139578"/>
                  <a:gd name="connsiteX7" fmla="*/ 70387 w 140774"/>
                  <a:gd name="connsiteY7" fmla="*/ 139578 h 139578"/>
                  <a:gd name="connsiteX8" fmla="*/ 0 w 140774"/>
                  <a:gd name="connsiteY8" fmla="*/ 69171 h 139578"/>
                  <a:gd name="connsiteX9" fmla="*/ 70387 w 140774"/>
                  <a:gd name="connsiteY9" fmla="*/ 0 h 13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774" h="139578">
                    <a:moveTo>
                      <a:pt x="70394" y="16201"/>
                    </a:moveTo>
                    <a:cubicBezTo>
                      <a:pt x="40839" y="16201"/>
                      <a:pt x="17441" y="39607"/>
                      <a:pt x="17441" y="69173"/>
                    </a:cubicBezTo>
                    <a:cubicBezTo>
                      <a:pt x="17441" y="99971"/>
                      <a:pt x="40839" y="123377"/>
                      <a:pt x="70394" y="123377"/>
                    </a:cubicBezTo>
                    <a:cubicBezTo>
                      <a:pt x="101181" y="123377"/>
                      <a:pt x="124579" y="99971"/>
                      <a:pt x="124579" y="69173"/>
                    </a:cubicBezTo>
                    <a:cubicBezTo>
                      <a:pt x="124579" y="39607"/>
                      <a:pt x="101181" y="16201"/>
                      <a:pt x="70394" y="16201"/>
                    </a:cubicBezTo>
                    <a:close/>
                    <a:moveTo>
                      <a:pt x="70387" y="0"/>
                    </a:moveTo>
                    <a:cubicBezTo>
                      <a:pt x="108668" y="0"/>
                      <a:pt x="140774" y="30880"/>
                      <a:pt x="140774" y="69171"/>
                    </a:cubicBezTo>
                    <a:cubicBezTo>
                      <a:pt x="140774" y="108698"/>
                      <a:pt x="108668" y="139578"/>
                      <a:pt x="70387" y="139578"/>
                    </a:cubicBezTo>
                    <a:cubicBezTo>
                      <a:pt x="32106" y="139578"/>
                      <a:pt x="0" y="108698"/>
                      <a:pt x="0" y="69171"/>
                    </a:cubicBezTo>
                    <a:cubicBezTo>
                      <a:pt x="0" y="30880"/>
                      <a:pt x="32106" y="0"/>
                      <a:pt x="70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0EF0269B-B2AE-4D48-A9DF-992992441950}"/>
                  </a:ext>
                </a:extLst>
              </p:cNvPr>
              <p:cNvSpPr/>
              <p:nvPr/>
            </p:nvSpPr>
            <p:spPr>
              <a:xfrm>
                <a:off x="14456171" y="10758698"/>
                <a:ext cx="432755" cy="742753"/>
              </a:xfrm>
              <a:custGeom>
                <a:avLst/>
                <a:gdLst>
                  <a:gd name="connsiteX0" fmla="*/ 344058 w 432755"/>
                  <a:gd name="connsiteY0" fmla="*/ 18693 h 742753"/>
                  <a:gd name="connsiteX1" fmla="*/ 18687 w 432755"/>
                  <a:gd name="connsiteY1" fmla="*/ 689226 h 742753"/>
                  <a:gd name="connsiteX2" fmla="*/ 88232 w 432755"/>
                  <a:gd name="connsiteY2" fmla="*/ 724059 h 742753"/>
                  <a:gd name="connsiteX3" fmla="*/ 413603 w 432755"/>
                  <a:gd name="connsiteY3" fmla="*/ 53526 h 742753"/>
                  <a:gd name="connsiteX4" fmla="*/ 337882 w 432755"/>
                  <a:gd name="connsiteY4" fmla="*/ 0 h 742753"/>
                  <a:gd name="connsiteX5" fmla="*/ 344093 w 432755"/>
                  <a:gd name="connsiteY5" fmla="*/ 0 h 742753"/>
                  <a:gd name="connsiteX6" fmla="*/ 428563 w 432755"/>
                  <a:gd name="connsiteY6" fmla="*/ 42301 h 742753"/>
                  <a:gd name="connsiteX7" fmla="*/ 432290 w 432755"/>
                  <a:gd name="connsiteY7" fmla="*/ 52254 h 742753"/>
                  <a:gd name="connsiteX8" fmla="*/ 99377 w 432755"/>
                  <a:gd name="connsiteY8" fmla="*/ 737776 h 742753"/>
                  <a:gd name="connsiteX9" fmla="*/ 94408 w 432755"/>
                  <a:gd name="connsiteY9" fmla="*/ 741509 h 742753"/>
                  <a:gd name="connsiteX10" fmla="*/ 91924 w 432755"/>
                  <a:gd name="connsiteY10" fmla="*/ 742753 h 742753"/>
                  <a:gd name="connsiteX11" fmla="*/ 88197 w 432755"/>
                  <a:gd name="connsiteY11" fmla="*/ 741509 h 742753"/>
                  <a:gd name="connsiteX12" fmla="*/ 4969 w 432755"/>
                  <a:gd name="connsiteY12" fmla="*/ 700452 h 742753"/>
                  <a:gd name="connsiteX13" fmla="*/ 1242 w 432755"/>
                  <a:gd name="connsiteY13" fmla="*/ 690499 h 742753"/>
                  <a:gd name="connsiteX14" fmla="*/ 334155 w 432755"/>
                  <a:gd name="connsiteY14" fmla="*/ 4977 h 742753"/>
                  <a:gd name="connsiteX15" fmla="*/ 337882 w 432755"/>
                  <a:gd name="connsiteY15" fmla="*/ 0 h 74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2755" h="742753">
                    <a:moveTo>
                      <a:pt x="344058" y="18693"/>
                    </a:moveTo>
                    <a:lnTo>
                      <a:pt x="18687" y="689226"/>
                    </a:lnTo>
                    <a:lnTo>
                      <a:pt x="88232" y="724059"/>
                    </a:lnTo>
                    <a:lnTo>
                      <a:pt x="413603" y="53526"/>
                    </a:lnTo>
                    <a:close/>
                    <a:moveTo>
                      <a:pt x="337882" y="0"/>
                    </a:moveTo>
                    <a:cubicBezTo>
                      <a:pt x="340366" y="0"/>
                      <a:pt x="341608" y="0"/>
                      <a:pt x="344093" y="0"/>
                    </a:cubicBezTo>
                    <a:lnTo>
                      <a:pt x="428563" y="42301"/>
                    </a:lnTo>
                    <a:cubicBezTo>
                      <a:pt x="432290" y="43545"/>
                      <a:pt x="433532" y="48522"/>
                      <a:pt x="432290" y="52254"/>
                    </a:cubicBezTo>
                    <a:lnTo>
                      <a:pt x="99377" y="737776"/>
                    </a:lnTo>
                    <a:cubicBezTo>
                      <a:pt x="98135" y="740265"/>
                      <a:pt x="96893" y="741509"/>
                      <a:pt x="94408" y="741509"/>
                    </a:cubicBezTo>
                    <a:cubicBezTo>
                      <a:pt x="93166" y="742753"/>
                      <a:pt x="93166" y="742753"/>
                      <a:pt x="91924" y="742753"/>
                    </a:cubicBezTo>
                    <a:cubicBezTo>
                      <a:pt x="91924" y="742753"/>
                      <a:pt x="89439" y="741509"/>
                      <a:pt x="88197" y="741509"/>
                    </a:cubicBezTo>
                    <a:lnTo>
                      <a:pt x="4969" y="700452"/>
                    </a:lnTo>
                    <a:cubicBezTo>
                      <a:pt x="0" y="697964"/>
                      <a:pt x="-1242" y="694231"/>
                      <a:pt x="1242" y="690499"/>
                    </a:cubicBezTo>
                    <a:lnTo>
                      <a:pt x="334155" y="4977"/>
                    </a:lnTo>
                    <a:cubicBezTo>
                      <a:pt x="334155" y="3732"/>
                      <a:pt x="335397" y="1244"/>
                      <a:pt x="337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F4270C76-A3FE-4344-93D2-BF3F0D3D82F6}"/>
                  </a:ext>
                </a:extLst>
              </p:cNvPr>
              <p:cNvSpPr/>
              <p:nvPr/>
            </p:nvSpPr>
            <p:spPr>
              <a:xfrm>
                <a:off x="14540835" y="10800604"/>
                <a:ext cx="433159" cy="741972"/>
              </a:xfrm>
              <a:custGeom>
                <a:avLst/>
                <a:gdLst>
                  <a:gd name="connsiteX0" fmla="*/ 344108 w 433159"/>
                  <a:gd name="connsiteY0" fmla="*/ 17913 h 741972"/>
                  <a:gd name="connsiteX1" fmla="*/ 18737 w 433159"/>
                  <a:gd name="connsiteY1" fmla="*/ 688446 h 741972"/>
                  <a:gd name="connsiteX2" fmla="*/ 88282 w 433159"/>
                  <a:gd name="connsiteY2" fmla="*/ 723279 h 741972"/>
                  <a:gd name="connsiteX3" fmla="*/ 413653 w 433159"/>
                  <a:gd name="connsiteY3" fmla="*/ 51502 h 741972"/>
                  <a:gd name="connsiteX4" fmla="*/ 344146 w 433159"/>
                  <a:gd name="connsiteY4" fmla="*/ 466 h 741972"/>
                  <a:gd name="connsiteX5" fmla="*/ 428617 w 433159"/>
                  <a:gd name="connsiteY5" fmla="*/ 41523 h 741972"/>
                  <a:gd name="connsiteX6" fmla="*/ 432344 w 433159"/>
                  <a:gd name="connsiteY6" fmla="*/ 45255 h 741972"/>
                  <a:gd name="connsiteX7" fmla="*/ 431102 w 433159"/>
                  <a:gd name="connsiteY7" fmla="*/ 51476 h 741972"/>
                  <a:gd name="connsiteX8" fmla="*/ 99428 w 433159"/>
                  <a:gd name="connsiteY8" fmla="*/ 736995 h 741972"/>
                  <a:gd name="connsiteX9" fmla="*/ 94459 w 433159"/>
                  <a:gd name="connsiteY9" fmla="*/ 740728 h 741972"/>
                  <a:gd name="connsiteX10" fmla="*/ 91975 w 433159"/>
                  <a:gd name="connsiteY10" fmla="*/ 741972 h 741972"/>
                  <a:gd name="connsiteX11" fmla="*/ 88248 w 433159"/>
                  <a:gd name="connsiteY11" fmla="*/ 740728 h 741972"/>
                  <a:gd name="connsiteX12" fmla="*/ 3777 w 433159"/>
                  <a:gd name="connsiteY12" fmla="*/ 699671 h 741972"/>
                  <a:gd name="connsiteX13" fmla="*/ 1292 w 433159"/>
                  <a:gd name="connsiteY13" fmla="*/ 689718 h 741972"/>
                  <a:gd name="connsiteX14" fmla="*/ 334208 w 433159"/>
                  <a:gd name="connsiteY14" fmla="*/ 4198 h 741972"/>
                  <a:gd name="connsiteX15" fmla="*/ 344146 w 433159"/>
                  <a:gd name="connsiteY15" fmla="*/ 466 h 741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3159" h="741972">
                    <a:moveTo>
                      <a:pt x="344108" y="17913"/>
                    </a:moveTo>
                    <a:lnTo>
                      <a:pt x="18737" y="688446"/>
                    </a:lnTo>
                    <a:lnTo>
                      <a:pt x="88282" y="723279"/>
                    </a:lnTo>
                    <a:lnTo>
                      <a:pt x="413653" y="51502"/>
                    </a:lnTo>
                    <a:close/>
                    <a:moveTo>
                      <a:pt x="344146" y="466"/>
                    </a:moveTo>
                    <a:lnTo>
                      <a:pt x="428617" y="41523"/>
                    </a:lnTo>
                    <a:cubicBezTo>
                      <a:pt x="429859" y="41523"/>
                      <a:pt x="431102" y="42767"/>
                      <a:pt x="432344" y="45255"/>
                    </a:cubicBezTo>
                    <a:cubicBezTo>
                      <a:pt x="433586" y="47743"/>
                      <a:pt x="433586" y="50232"/>
                      <a:pt x="431102" y="51476"/>
                    </a:cubicBezTo>
                    <a:lnTo>
                      <a:pt x="99428" y="736995"/>
                    </a:lnTo>
                    <a:cubicBezTo>
                      <a:pt x="98186" y="738240"/>
                      <a:pt x="96943" y="740728"/>
                      <a:pt x="94459" y="740728"/>
                    </a:cubicBezTo>
                    <a:cubicBezTo>
                      <a:pt x="93217" y="740728"/>
                      <a:pt x="93217" y="741972"/>
                      <a:pt x="91975" y="741972"/>
                    </a:cubicBezTo>
                    <a:cubicBezTo>
                      <a:pt x="90732" y="741972"/>
                      <a:pt x="89490" y="740728"/>
                      <a:pt x="88248" y="740728"/>
                    </a:cubicBezTo>
                    <a:lnTo>
                      <a:pt x="3777" y="699671"/>
                    </a:lnTo>
                    <a:cubicBezTo>
                      <a:pt x="50" y="698427"/>
                      <a:pt x="-1192" y="693451"/>
                      <a:pt x="1292" y="689718"/>
                    </a:cubicBezTo>
                    <a:lnTo>
                      <a:pt x="334208" y="4198"/>
                    </a:lnTo>
                    <a:cubicBezTo>
                      <a:pt x="335450" y="466"/>
                      <a:pt x="339177" y="-778"/>
                      <a:pt x="344146" y="4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58FF6436-F544-AB47-A133-37437D8CCDD6}"/>
                  </a:ext>
                </a:extLst>
              </p:cNvPr>
              <p:cNvSpPr/>
              <p:nvPr/>
            </p:nvSpPr>
            <p:spPr>
              <a:xfrm>
                <a:off x="14463645" y="10767421"/>
                <a:ext cx="417340" cy="7253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6" h="583">
                    <a:moveTo>
                      <a:pt x="268" y="0"/>
                    </a:moveTo>
                    <a:lnTo>
                      <a:pt x="0" y="550"/>
                    </a:lnTo>
                    <a:lnTo>
                      <a:pt x="68" y="583"/>
                    </a:lnTo>
                    <a:lnTo>
                      <a:pt x="336" y="3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87A069C3-6BC7-FA43-835B-D23F8F787DAF}"/>
                  </a:ext>
                </a:extLst>
              </p:cNvPr>
              <p:cNvSpPr/>
              <p:nvPr/>
            </p:nvSpPr>
            <p:spPr>
              <a:xfrm>
                <a:off x="14548359" y="10808547"/>
                <a:ext cx="417340" cy="7253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6" h="583">
                    <a:moveTo>
                      <a:pt x="336" y="33"/>
                    </a:moveTo>
                    <a:lnTo>
                      <a:pt x="268" y="0"/>
                    </a:lnTo>
                    <a:lnTo>
                      <a:pt x="0" y="550"/>
                    </a:lnTo>
                    <a:lnTo>
                      <a:pt x="68" y="58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28BEE36A-2463-D148-99BC-DFF9A5A6E14C}"/>
                  </a:ext>
                </a:extLst>
              </p:cNvPr>
              <p:cNvSpPr/>
              <p:nvPr/>
            </p:nvSpPr>
            <p:spPr>
              <a:xfrm>
                <a:off x="14360241" y="11226030"/>
                <a:ext cx="161953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252">
                    <a:moveTo>
                      <a:pt x="0" y="252"/>
                    </a:moveTo>
                    <a:lnTo>
                      <a:pt x="131" y="252"/>
                    </a:lnTo>
                    <a:lnTo>
                      <a:pt x="1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31D7CD7E-C9CB-8744-AD27-8BFE80A190AD}"/>
                  </a:ext>
                </a:extLst>
              </p:cNvPr>
              <p:cNvSpPr/>
              <p:nvPr/>
            </p:nvSpPr>
            <p:spPr>
              <a:xfrm>
                <a:off x="14351524" y="11217307"/>
                <a:ext cx="179394" cy="330251"/>
              </a:xfrm>
              <a:custGeom>
                <a:avLst/>
                <a:gdLst>
                  <a:gd name="connsiteX0" fmla="*/ 16195 w 179394"/>
                  <a:gd name="connsiteY0" fmla="*/ 17447 h 330251"/>
                  <a:gd name="connsiteX1" fmla="*/ 16195 w 179394"/>
                  <a:gd name="connsiteY1" fmla="*/ 314050 h 330251"/>
                  <a:gd name="connsiteX2" fmla="*/ 163198 w 179394"/>
                  <a:gd name="connsiteY2" fmla="*/ 314050 h 330251"/>
                  <a:gd name="connsiteX3" fmla="*/ 163198 w 179394"/>
                  <a:gd name="connsiteY3" fmla="*/ 17447 h 330251"/>
                  <a:gd name="connsiteX4" fmla="*/ 0 w 179394"/>
                  <a:gd name="connsiteY4" fmla="*/ 0 h 330251"/>
                  <a:gd name="connsiteX5" fmla="*/ 179394 w 179394"/>
                  <a:gd name="connsiteY5" fmla="*/ 0 h 330251"/>
                  <a:gd name="connsiteX6" fmla="*/ 179394 w 179394"/>
                  <a:gd name="connsiteY6" fmla="*/ 330251 h 330251"/>
                  <a:gd name="connsiteX7" fmla="*/ 0 w 179394"/>
                  <a:gd name="connsiteY7" fmla="*/ 330251 h 33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394" h="330251">
                    <a:moveTo>
                      <a:pt x="16195" y="17447"/>
                    </a:moveTo>
                    <a:lnTo>
                      <a:pt x="16195" y="314050"/>
                    </a:lnTo>
                    <a:lnTo>
                      <a:pt x="163198" y="314050"/>
                    </a:lnTo>
                    <a:lnTo>
                      <a:pt x="163198" y="17447"/>
                    </a:lnTo>
                    <a:close/>
                    <a:moveTo>
                      <a:pt x="0" y="0"/>
                    </a:moveTo>
                    <a:lnTo>
                      <a:pt x="179394" y="0"/>
                    </a:lnTo>
                    <a:lnTo>
                      <a:pt x="179394" y="330251"/>
                    </a:lnTo>
                    <a:lnTo>
                      <a:pt x="0" y="330251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AE8F8445-3569-B549-9BCB-56117B7ACDED}"/>
                  </a:ext>
                </a:extLst>
              </p:cNvPr>
              <p:cNvSpPr/>
              <p:nvPr/>
            </p:nvSpPr>
            <p:spPr>
              <a:xfrm>
                <a:off x="14360241" y="10777391"/>
                <a:ext cx="161953" cy="4473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360">
                    <a:moveTo>
                      <a:pt x="131" y="0"/>
                    </a:moveTo>
                    <a:lnTo>
                      <a:pt x="0" y="0"/>
                    </a:lnTo>
                    <a:lnTo>
                      <a:pt x="0" y="360"/>
                    </a:lnTo>
                    <a:lnTo>
                      <a:pt x="131" y="36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9CC06611-E5BF-5549-BE96-F325AF25EDFD}"/>
                  </a:ext>
                </a:extLst>
              </p:cNvPr>
              <p:cNvSpPr/>
              <p:nvPr/>
            </p:nvSpPr>
            <p:spPr>
              <a:xfrm>
                <a:off x="14351524" y="10769914"/>
                <a:ext cx="179394" cy="463597"/>
              </a:xfrm>
              <a:custGeom>
                <a:avLst/>
                <a:gdLst>
                  <a:gd name="connsiteX0" fmla="*/ 16195 w 179394"/>
                  <a:gd name="connsiteY0" fmla="*/ 14955 h 463597"/>
                  <a:gd name="connsiteX1" fmla="*/ 16195 w 179394"/>
                  <a:gd name="connsiteY1" fmla="*/ 446150 h 463597"/>
                  <a:gd name="connsiteX2" fmla="*/ 163198 w 179394"/>
                  <a:gd name="connsiteY2" fmla="*/ 446150 h 463597"/>
                  <a:gd name="connsiteX3" fmla="*/ 163198 w 179394"/>
                  <a:gd name="connsiteY3" fmla="*/ 14955 h 463597"/>
                  <a:gd name="connsiteX4" fmla="*/ 0 w 179394"/>
                  <a:gd name="connsiteY4" fmla="*/ 0 h 463597"/>
                  <a:gd name="connsiteX5" fmla="*/ 179394 w 179394"/>
                  <a:gd name="connsiteY5" fmla="*/ 0 h 463597"/>
                  <a:gd name="connsiteX6" fmla="*/ 179394 w 179394"/>
                  <a:gd name="connsiteY6" fmla="*/ 463597 h 463597"/>
                  <a:gd name="connsiteX7" fmla="*/ 0 w 179394"/>
                  <a:gd name="connsiteY7" fmla="*/ 463597 h 463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394" h="463597">
                    <a:moveTo>
                      <a:pt x="16195" y="14955"/>
                    </a:moveTo>
                    <a:lnTo>
                      <a:pt x="16195" y="446150"/>
                    </a:lnTo>
                    <a:lnTo>
                      <a:pt x="163198" y="446150"/>
                    </a:lnTo>
                    <a:lnTo>
                      <a:pt x="163198" y="14955"/>
                    </a:lnTo>
                    <a:close/>
                    <a:moveTo>
                      <a:pt x="0" y="0"/>
                    </a:moveTo>
                    <a:lnTo>
                      <a:pt x="179394" y="0"/>
                    </a:lnTo>
                    <a:lnTo>
                      <a:pt x="179394" y="463597"/>
                    </a:lnTo>
                    <a:lnTo>
                      <a:pt x="0" y="46359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B1927578-D772-994C-AEBB-6DD1D402421C}"/>
                  </a:ext>
                </a:extLst>
              </p:cNvPr>
              <p:cNvSpPr/>
              <p:nvPr/>
            </p:nvSpPr>
            <p:spPr>
              <a:xfrm>
                <a:off x="14411322" y="11097672"/>
                <a:ext cx="59798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49">
                    <a:moveTo>
                      <a:pt x="49" y="25"/>
                    </a:moveTo>
                    <a:cubicBezTo>
                      <a:pt x="49" y="38"/>
                      <a:pt x="38" y="49"/>
                      <a:pt x="25" y="49"/>
                    </a:cubicBezTo>
                    <a:cubicBezTo>
                      <a:pt x="11" y="49"/>
                      <a:pt x="0" y="38"/>
                      <a:pt x="0" y="25"/>
                    </a:cubicBezTo>
                    <a:cubicBezTo>
                      <a:pt x="0" y="10"/>
                      <a:pt x="11" y="0"/>
                      <a:pt x="25" y="0"/>
                    </a:cubicBezTo>
                    <a:cubicBezTo>
                      <a:pt x="38" y="0"/>
                      <a:pt x="49" y="10"/>
                      <a:pt x="49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9AA9BDBB-61C3-AF49-A76A-676D46FBDFF8}"/>
                  </a:ext>
                </a:extLst>
              </p:cNvPr>
              <p:cNvSpPr/>
              <p:nvPr/>
            </p:nvSpPr>
            <p:spPr>
              <a:xfrm>
                <a:off x="14402602" y="11088945"/>
                <a:ext cx="77239" cy="77266"/>
              </a:xfrm>
              <a:custGeom>
                <a:avLst/>
                <a:gdLst>
                  <a:gd name="connsiteX0" fmla="*/ 39226 w 77239"/>
                  <a:gd name="connsiteY0" fmla="*/ 16205 h 77266"/>
                  <a:gd name="connsiteX1" fmla="*/ 16195 w 77239"/>
                  <a:gd name="connsiteY1" fmla="*/ 39226 h 77266"/>
                  <a:gd name="connsiteX2" fmla="*/ 39226 w 77239"/>
                  <a:gd name="connsiteY2" fmla="*/ 59823 h 77266"/>
                  <a:gd name="connsiteX3" fmla="*/ 61044 w 77239"/>
                  <a:gd name="connsiteY3" fmla="*/ 39226 h 77266"/>
                  <a:gd name="connsiteX4" fmla="*/ 39226 w 77239"/>
                  <a:gd name="connsiteY4" fmla="*/ 16205 h 77266"/>
                  <a:gd name="connsiteX5" fmla="*/ 39233 w 77239"/>
                  <a:gd name="connsiteY5" fmla="*/ 0 h 77266"/>
                  <a:gd name="connsiteX6" fmla="*/ 77239 w 77239"/>
                  <a:gd name="connsiteY6" fmla="*/ 39246 h 77266"/>
                  <a:gd name="connsiteX7" fmla="*/ 39233 w 77239"/>
                  <a:gd name="connsiteY7" fmla="*/ 77266 h 77266"/>
                  <a:gd name="connsiteX8" fmla="*/ 0 w 77239"/>
                  <a:gd name="connsiteY8" fmla="*/ 39246 h 77266"/>
                  <a:gd name="connsiteX9" fmla="*/ 39233 w 77239"/>
                  <a:gd name="connsiteY9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39" h="77266">
                    <a:moveTo>
                      <a:pt x="39226" y="16205"/>
                    </a:moveTo>
                    <a:cubicBezTo>
                      <a:pt x="27104" y="16205"/>
                      <a:pt x="16195" y="25898"/>
                      <a:pt x="16195" y="39226"/>
                    </a:cubicBezTo>
                    <a:cubicBezTo>
                      <a:pt x="16195" y="50130"/>
                      <a:pt x="27104" y="59823"/>
                      <a:pt x="39226" y="59823"/>
                    </a:cubicBezTo>
                    <a:cubicBezTo>
                      <a:pt x="51347" y="59823"/>
                      <a:pt x="61044" y="50130"/>
                      <a:pt x="61044" y="39226"/>
                    </a:cubicBezTo>
                    <a:cubicBezTo>
                      <a:pt x="61044" y="25898"/>
                      <a:pt x="51347" y="16205"/>
                      <a:pt x="39226" y="16205"/>
                    </a:cubicBezTo>
                    <a:close/>
                    <a:moveTo>
                      <a:pt x="39233" y="0"/>
                    </a:moveTo>
                    <a:cubicBezTo>
                      <a:pt x="60075" y="0"/>
                      <a:pt x="77239" y="18397"/>
                      <a:pt x="77239" y="39246"/>
                    </a:cubicBezTo>
                    <a:cubicBezTo>
                      <a:pt x="77239" y="60096"/>
                      <a:pt x="60075" y="77266"/>
                      <a:pt x="39233" y="77266"/>
                    </a:cubicBezTo>
                    <a:cubicBezTo>
                      <a:pt x="17164" y="77266"/>
                      <a:pt x="0" y="60096"/>
                      <a:pt x="0" y="39246"/>
                    </a:cubicBezTo>
                    <a:cubicBezTo>
                      <a:pt x="0" y="18397"/>
                      <a:pt x="17164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2BB5C413-ACF0-FC4B-8968-F30B1263C156}"/>
                  </a:ext>
                </a:extLst>
              </p:cNvPr>
              <p:cNvSpPr/>
              <p:nvPr/>
            </p:nvSpPr>
            <p:spPr>
              <a:xfrm>
                <a:off x="14411322" y="10964322"/>
                <a:ext cx="59798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50">
                    <a:moveTo>
                      <a:pt x="49" y="25"/>
                    </a:moveTo>
                    <a:cubicBezTo>
                      <a:pt x="49" y="39"/>
                      <a:pt x="38" y="50"/>
                      <a:pt x="25" y="50"/>
                    </a:cubicBezTo>
                    <a:cubicBezTo>
                      <a:pt x="11" y="50"/>
                      <a:pt x="0" y="39"/>
                      <a:pt x="0" y="25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38" y="0"/>
                      <a:pt x="49" y="11"/>
                      <a:pt x="49" y="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61A40943-7EE1-D848-AD17-28D81023399F}"/>
                  </a:ext>
                </a:extLst>
              </p:cNvPr>
              <p:cNvSpPr/>
              <p:nvPr/>
            </p:nvSpPr>
            <p:spPr>
              <a:xfrm>
                <a:off x="14402602" y="10956848"/>
                <a:ext cx="77239" cy="76020"/>
              </a:xfrm>
              <a:custGeom>
                <a:avLst/>
                <a:gdLst>
                  <a:gd name="connsiteX0" fmla="*/ 39226 w 77239"/>
                  <a:gd name="connsiteY0" fmla="*/ 16198 h 76020"/>
                  <a:gd name="connsiteX1" fmla="*/ 16195 w 77239"/>
                  <a:gd name="connsiteY1" fmla="*/ 38007 h 76020"/>
                  <a:gd name="connsiteX2" fmla="*/ 39226 w 77239"/>
                  <a:gd name="connsiteY2" fmla="*/ 59816 h 76020"/>
                  <a:gd name="connsiteX3" fmla="*/ 61044 w 77239"/>
                  <a:gd name="connsiteY3" fmla="*/ 38007 h 76020"/>
                  <a:gd name="connsiteX4" fmla="*/ 39226 w 77239"/>
                  <a:gd name="connsiteY4" fmla="*/ 16198 h 76020"/>
                  <a:gd name="connsiteX5" fmla="*/ 39233 w 77239"/>
                  <a:gd name="connsiteY5" fmla="*/ 0 h 76020"/>
                  <a:gd name="connsiteX6" fmla="*/ 77239 w 77239"/>
                  <a:gd name="connsiteY6" fmla="*/ 38010 h 76020"/>
                  <a:gd name="connsiteX7" fmla="*/ 39233 w 77239"/>
                  <a:gd name="connsiteY7" fmla="*/ 76020 h 76020"/>
                  <a:gd name="connsiteX8" fmla="*/ 0 w 77239"/>
                  <a:gd name="connsiteY8" fmla="*/ 38010 h 76020"/>
                  <a:gd name="connsiteX9" fmla="*/ 39233 w 77239"/>
                  <a:gd name="connsiteY9" fmla="*/ 0 h 7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39" h="76020">
                    <a:moveTo>
                      <a:pt x="39226" y="16198"/>
                    </a:moveTo>
                    <a:cubicBezTo>
                      <a:pt x="27104" y="16198"/>
                      <a:pt x="16195" y="25891"/>
                      <a:pt x="16195" y="38007"/>
                    </a:cubicBezTo>
                    <a:cubicBezTo>
                      <a:pt x="16195" y="50123"/>
                      <a:pt x="27104" y="59816"/>
                      <a:pt x="39226" y="59816"/>
                    </a:cubicBezTo>
                    <a:cubicBezTo>
                      <a:pt x="51347" y="59816"/>
                      <a:pt x="61044" y="50123"/>
                      <a:pt x="61044" y="38007"/>
                    </a:cubicBezTo>
                    <a:cubicBezTo>
                      <a:pt x="61044" y="25891"/>
                      <a:pt x="51347" y="16198"/>
                      <a:pt x="39226" y="16198"/>
                    </a:cubicBezTo>
                    <a:close/>
                    <a:moveTo>
                      <a:pt x="39233" y="0"/>
                    </a:moveTo>
                    <a:cubicBezTo>
                      <a:pt x="60075" y="0"/>
                      <a:pt x="77239" y="15940"/>
                      <a:pt x="77239" y="38010"/>
                    </a:cubicBezTo>
                    <a:cubicBezTo>
                      <a:pt x="77239" y="58854"/>
                      <a:pt x="60075" y="76020"/>
                      <a:pt x="39233" y="76020"/>
                    </a:cubicBezTo>
                    <a:cubicBezTo>
                      <a:pt x="17164" y="76020"/>
                      <a:pt x="0" y="58854"/>
                      <a:pt x="0" y="38010"/>
                    </a:cubicBezTo>
                    <a:cubicBezTo>
                      <a:pt x="0" y="15940"/>
                      <a:pt x="17164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F6592E5-886D-134F-B01E-C762908EDE96}"/>
                  </a:ext>
                </a:extLst>
              </p:cNvPr>
              <p:cNvSpPr/>
              <p:nvPr/>
            </p:nvSpPr>
            <p:spPr>
              <a:xfrm>
                <a:off x="14411322" y="10832225"/>
                <a:ext cx="59798" cy="59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49">
                    <a:moveTo>
                      <a:pt x="49" y="24"/>
                    </a:moveTo>
                    <a:cubicBezTo>
                      <a:pt x="49" y="38"/>
                      <a:pt x="38" y="49"/>
                      <a:pt x="25" y="49"/>
                    </a:cubicBezTo>
                    <a:cubicBezTo>
                      <a:pt x="11" y="49"/>
                      <a:pt x="0" y="38"/>
                      <a:pt x="0" y="24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38" y="0"/>
                      <a:pt x="49" y="11"/>
                      <a:pt x="49" y="2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BA01CE17-FB71-354D-B1FB-5C5FB7EBE693}"/>
                  </a:ext>
                </a:extLst>
              </p:cNvPr>
              <p:cNvSpPr/>
              <p:nvPr/>
            </p:nvSpPr>
            <p:spPr>
              <a:xfrm>
                <a:off x="14402602" y="10823502"/>
                <a:ext cx="77239" cy="76020"/>
              </a:xfrm>
              <a:custGeom>
                <a:avLst/>
                <a:gdLst>
                  <a:gd name="connsiteX0" fmla="*/ 39226 w 77239"/>
                  <a:gd name="connsiteY0" fmla="*/ 16201 h 76020"/>
                  <a:gd name="connsiteX1" fmla="*/ 16195 w 77239"/>
                  <a:gd name="connsiteY1" fmla="*/ 38027 h 76020"/>
                  <a:gd name="connsiteX2" fmla="*/ 39226 w 77239"/>
                  <a:gd name="connsiteY2" fmla="*/ 61065 h 76020"/>
                  <a:gd name="connsiteX3" fmla="*/ 61044 w 77239"/>
                  <a:gd name="connsiteY3" fmla="*/ 38027 h 76020"/>
                  <a:gd name="connsiteX4" fmla="*/ 39226 w 77239"/>
                  <a:gd name="connsiteY4" fmla="*/ 16201 h 76020"/>
                  <a:gd name="connsiteX5" fmla="*/ 39233 w 77239"/>
                  <a:gd name="connsiteY5" fmla="*/ 0 h 76020"/>
                  <a:gd name="connsiteX6" fmla="*/ 77239 w 77239"/>
                  <a:gd name="connsiteY6" fmla="*/ 38010 h 76020"/>
                  <a:gd name="connsiteX7" fmla="*/ 39233 w 77239"/>
                  <a:gd name="connsiteY7" fmla="*/ 76020 h 76020"/>
                  <a:gd name="connsiteX8" fmla="*/ 0 w 77239"/>
                  <a:gd name="connsiteY8" fmla="*/ 38010 h 76020"/>
                  <a:gd name="connsiteX9" fmla="*/ 39233 w 77239"/>
                  <a:gd name="connsiteY9" fmla="*/ 0 h 7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39" h="76020">
                    <a:moveTo>
                      <a:pt x="39226" y="16201"/>
                    </a:moveTo>
                    <a:cubicBezTo>
                      <a:pt x="27104" y="16201"/>
                      <a:pt x="16195" y="25901"/>
                      <a:pt x="16195" y="38027"/>
                    </a:cubicBezTo>
                    <a:cubicBezTo>
                      <a:pt x="16195" y="51365"/>
                      <a:pt x="27104" y="61065"/>
                      <a:pt x="39226" y="61065"/>
                    </a:cubicBezTo>
                    <a:cubicBezTo>
                      <a:pt x="51347" y="61065"/>
                      <a:pt x="61044" y="51365"/>
                      <a:pt x="61044" y="38027"/>
                    </a:cubicBezTo>
                    <a:cubicBezTo>
                      <a:pt x="61044" y="25901"/>
                      <a:pt x="51347" y="16201"/>
                      <a:pt x="39226" y="16201"/>
                    </a:cubicBezTo>
                    <a:close/>
                    <a:moveTo>
                      <a:pt x="39233" y="0"/>
                    </a:moveTo>
                    <a:cubicBezTo>
                      <a:pt x="60075" y="0"/>
                      <a:pt x="77239" y="17166"/>
                      <a:pt x="77239" y="38010"/>
                    </a:cubicBezTo>
                    <a:cubicBezTo>
                      <a:pt x="77239" y="58854"/>
                      <a:pt x="60075" y="76020"/>
                      <a:pt x="39233" y="76020"/>
                    </a:cubicBezTo>
                    <a:cubicBezTo>
                      <a:pt x="17164" y="76020"/>
                      <a:pt x="0" y="58854"/>
                      <a:pt x="0" y="38010"/>
                    </a:cubicBezTo>
                    <a:cubicBezTo>
                      <a:pt x="0" y="17166"/>
                      <a:pt x="17164" y="0"/>
                      <a:pt x="39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605658A-A343-FB45-983E-A319A8E05461}"/>
                </a:ext>
              </a:extLst>
            </p:cNvPr>
            <p:cNvGrpSpPr/>
            <p:nvPr/>
          </p:nvGrpSpPr>
          <p:grpSpPr>
            <a:xfrm>
              <a:off x="15751793" y="8220129"/>
              <a:ext cx="6683670" cy="3452055"/>
              <a:chOff x="15751793" y="8220129"/>
              <a:chExt cx="6683670" cy="34520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1389D2F4-D09C-464A-A513-F6823879306C}"/>
                  </a:ext>
                </a:extLst>
              </p:cNvPr>
              <p:cNvSpPr/>
              <p:nvPr/>
            </p:nvSpPr>
            <p:spPr>
              <a:xfrm>
                <a:off x="16130515" y="8843243"/>
                <a:ext cx="5926228" cy="28289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8" h="2271">
                    <a:moveTo>
                      <a:pt x="4751" y="2271"/>
                    </a:moveTo>
                    <a:cubicBezTo>
                      <a:pt x="4747" y="2271"/>
                      <a:pt x="4745" y="2268"/>
                      <a:pt x="4745" y="2265"/>
                    </a:cubicBezTo>
                    <a:lnTo>
                      <a:pt x="4745" y="12"/>
                    </a:lnTo>
                    <a:lnTo>
                      <a:pt x="12" y="12"/>
                    </a:lnTo>
                    <a:lnTo>
                      <a:pt x="12" y="2265"/>
                    </a:lnTo>
                    <a:cubicBezTo>
                      <a:pt x="12" y="2268"/>
                      <a:pt x="10" y="2271"/>
                      <a:pt x="6" y="2271"/>
                    </a:cubicBezTo>
                    <a:cubicBezTo>
                      <a:pt x="3" y="2271"/>
                      <a:pt x="0" y="2268"/>
                      <a:pt x="0" y="2265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4751" y="0"/>
                    </a:lnTo>
                    <a:cubicBezTo>
                      <a:pt x="4755" y="0"/>
                      <a:pt x="4758" y="3"/>
                      <a:pt x="4758" y="6"/>
                    </a:cubicBezTo>
                    <a:lnTo>
                      <a:pt x="4758" y="2265"/>
                    </a:lnTo>
                    <a:cubicBezTo>
                      <a:pt x="4758" y="2268"/>
                      <a:pt x="4755" y="2271"/>
                      <a:pt x="4751" y="2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36C8FAC-6C88-9446-ADAB-6366AA7DB776}"/>
                  </a:ext>
                </a:extLst>
              </p:cNvPr>
              <p:cNvSpPr/>
              <p:nvPr/>
            </p:nvSpPr>
            <p:spPr>
              <a:xfrm>
                <a:off x="15759269" y="8635123"/>
                <a:ext cx="6667474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53" h="173">
                    <a:moveTo>
                      <a:pt x="5266" y="173"/>
                    </a:moveTo>
                    <a:lnTo>
                      <a:pt x="2677" y="173"/>
                    </a:lnTo>
                    <a:lnTo>
                      <a:pt x="87" y="173"/>
                    </a:lnTo>
                    <a:cubicBezTo>
                      <a:pt x="63" y="173"/>
                      <a:pt x="41" y="163"/>
                      <a:pt x="26" y="147"/>
                    </a:cubicBezTo>
                    <a:cubicBezTo>
                      <a:pt x="10" y="132"/>
                      <a:pt x="0" y="110"/>
                      <a:pt x="0" y="87"/>
                    </a:cubicBezTo>
                    <a:cubicBezTo>
                      <a:pt x="0" y="63"/>
                      <a:pt x="10" y="41"/>
                      <a:pt x="26" y="25"/>
                    </a:cubicBezTo>
                    <a:cubicBezTo>
                      <a:pt x="41" y="9"/>
                      <a:pt x="63" y="0"/>
                      <a:pt x="87" y="0"/>
                    </a:cubicBezTo>
                    <a:lnTo>
                      <a:pt x="2677" y="0"/>
                    </a:lnTo>
                    <a:lnTo>
                      <a:pt x="5266" y="0"/>
                    </a:lnTo>
                    <a:cubicBezTo>
                      <a:pt x="5291" y="0"/>
                      <a:pt x="5312" y="9"/>
                      <a:pt x="5328" y="25"/>
                    </a:cubicBezTo>
                    <a:cubicBezTo>
                      <a:pt x="5343" y="41"/>
                      <a:pt x="5353" y="63"/>
                      <a:pt x="5353" y="87"/>
                    </a:cubicBezTo>
                    <a:cubicBezTo>
                      <a:pt x="5353" y="110"/>
                      <a:pt x="5343" y="132"/>
                      <a:pt x="5328" y="147"/>
                    </a:cubicBezTo>
                    <a:cubicBezTo>
                      <a:pt x="5312" y="163"/>
                      <a:pt x="5291" y="173"/>
                      <a:pt x="5266" y="1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621AB103-ABAA-4B4F-B4B1-F7CFB0C02C86}"/>
                  </a:ext>
                </a:extLst>
              </p:cNvPr>
              <p:cNvSpPr/>
              <p:nvPr/>
            </p:nvSpPr>
            <p:spPr>
              <a:xfrm>
                <a:off x="15751793" y="8626399"/>
                <a:ext cx="6683670" cy="230552"/>
              </a:xfrm>
              <a:custGeom>
                <a:avLst/>
                <a:gdLst>
                  <a:gd name="connsiteX0" fmla="*/ 115840 w 6683670"/>
                  <a:gd name="connsiteY0" fmla="*/ 16201 h 230552"/>
                  <a:gd name="connsiteX1" fmla="*/ 44843 w 6683670"/>
                  <a:gd name="connsiteY1" fmla="*/ 45925 h 230552"/>
                  <a:gd name="connsiteX2" fmla="*/ 16195 w 6683670"/>
                  <a:gd name="connsiteY2" fmla="*/ 116519 h 230552"/>
                  <a:gd name="connsiteX3" fmla="*/ 44843 w 6683670"/>
                  <a:gd name="connsiteY3" fmla="*/ 185874 h 230552"/>
                  <a:gd name="connsiteX4" fmla="*/ 115840 w 6683670"/>
                  <a:gd name="connsiteY4" fmla="*/ 215598 h 230552"/>
                  <a:gd name="connsiteX5" fmla="*/ 6566586 w 6683670"/>
                  <a:gd name="connsiteY5" fmla="*/ 215598 h 230552"/>
                  <a:gd name="connsiteX6" fmla="*/ 6637584 w 6683670"/>
                  <a:gd name="connsiteY6" fmla="*/ 185874 h 230552"/>
                  <a:gd name="connsiteX7" fmla="*/ 6667478 w 6683670"/>
                  <a:gd name="connsiteY7" fmla="*/ 116519 h 230552"/>
                  <a:gd name="connsiteX8" fmla="*/ 6637584 w 6683670"/>
                  <a:gd name="connsiteY8" fmla="*/ 45925 h 230552"/>
                  <a:gd name="connsiteX9" fmla="*/ 6566586 w 6683670"/>
                  <a:gd name="connsiteY9" fmla="*/ 16201 h 230552"/>
                  <a:gd name="connsiteX10" fmla="*/ 115837 w 6683670"/>
                  <a:gd name="connsiteY10" fmla="*/ 0 h 230552"/>
                  <a:gd name="connsiteX11" fmla="*/ 6566586 w 6683670"/>
                  <a:gd name="connsiteY11" fmla="*/ 0 h 230552"/>
                  <a:gd name="connsiteX12" fmla="*/ 6648794 w 6683670"/>
                  <a:gd name="connsiteY12" fmla="*/ 33467 h 230552"/>
                  <a:gd name="connsiteX13" fmla="*/ 6683670 w 6683670"/>
                  <a:gd name="connsiteY13" fmla="*/ 116516 h 230552"/>
                  <a:gd name="connsiteX14" fmla="*/ 6648794 w 6683670"/>
                  <a:gd name="connsiteY14" fmla="*/ 197085 h 230552"/>
                  <a:gd name="connsiteX15" fmla="*/ 6566586 w 6683670"/>
                  <a:gd name="connsiteY15" fmla="*/ 230552 h 230552"/>
                  <a:gd name="connsiteX16" fmla="*/ 115837 w 6683670"/>
                  <a:gd name="connsiteY16" fmla="*/ 230552 h 230552"/>
                  <a:gd name="connsiteX17" fmla="*/ 33630 w 6683670"/>
                  <a:gd name="connsiteY17" fmla="*/ 197085 h 230552"/>
                  <a:gd name="connsiteX18" fmla="*/ 0 w 6683670"/>
                  <a:gd name="connsiteY18" fmla="*/ 116516 h 230552"/>
                  <a:gd name="connsiteX19" fmla="*/ 33630 w 6683670"/>
                  <a:gd name="connsiteY19" fmla="*/ 33467 h 230552"/>
                  <a:gd name="connsiteX20" fmla="*/ 115837 w 6683670"/>
                  <a:gd name="connsiteY20" fmla="*/ 0 h 23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83670" h="230552">
                    <a:moveTo>
                      <a:pt x="115840" y="16201"/>
                    </a:moveTo>
                    <a:cubicBezTo>
                      <a:pt x="88437" y="16201"/>
                      <a:pt x="63526" y="27347"/>
                      <a:pt x="44843" y="45925"/>
                    </a:cubicBezTo>
                    <a:cubicBezTo>
                      <a:pt x="26159" y="64502"/>
                      <a:pt x="16195" y="89272"/>
                      <a:pt x="16195" y="116519"/>
                    </a:cubicBezTo>
                    <a:cubicBezTo>
                      <a:pt x="16195" y="142527"/>
                      <a:pt x="26159" y="167297"/>
                      <a:pt x="44843" y="185874"/>
                    </a:cubicBezTo>
                    <a:cubicBezTo>
                      <a:pt x="63526" y="204452"/>
                      <a:pt x="88437" y="215598"/>
                      <a:pt x="115840" y="215598"/>
                    </a:cubicBezTo>
                    <a:lnTo>
                      <a:pt x="6566586" y="215598"/>
                    </a:lnTo>
                    <a:cubicBezTo>
                      <a:pt x="6592744" y="215598"/>
                      <a:pt x="6618900" y="204452"/>
                      <a:pt x="6637584" y="185874"/>
                    </a:cubicBezTo>
                    <a:cubicBezTo>
                      <a:pt x="6656266" y="167297"/>
                      <a:pt x="6667478" y="142527"/>
                      <a:pt x="6667478" y="116519"/>
                    </a:cubicBezTo>
                    <a:cubicBezTo>
                      <a:pt x="6667478" y="89272"/>
                      <a:pt x="6656266" y="64502"/>
                      <a:pt x="6637584" y="45925"/>
                    </a:cubicBezTo>
                    <a:cubicBezTo>
                      <a:pt x="6618900" y="27347"/>
                      <a:pt x="6592744" y="16201"/>
                      <a:pt x="6566586" y="16201"/>
                    </a:cubicBezTo>
                    <a:close/>
                    <a:moveTo>
                      <a:pt x="115837" y="0"/>
                    </a:moveTo>
                    <a:lnTo>
                      <a:pt x="6566586" y="0"/>
                    </a:lnTo>
                    <a:cubicBezTo>
                      <a:pt x="6597726" y="0"/>
                      <a:pt x="6627618" y="12395"/>
                      <a:pt x="6648794" y="33467"/>
                    </a:cubicBezTo>
                    <a:cubicBezTo>
                      <a:pt x="6671214" y="55779"/>
                      <a:pt x="6683670" y="84288"/>
                      <a:pt x="6683670" y="116516"/>
                    </a:cubicBezTo>
                    <a:cubicBezTo>
                      <a:pt x="6683670" y="146264"/>
                      <a:pt x="6671214" y="176013"/>
                      <a:pt x="6648794" y="197085"/>
                    </a:cubicBezTo>
                    <a:cubicBezTo>
                      <a:pt x="6627618" y="219396"/>
                      <a:pt x="6597726" y="230552"/>
                      <a:pt x="6566586" y="230552"/>
                    </a:cubicBezTo>
                    <a:lnTo>
                      <a:pt x="115837" y="230552"/>
                    </a:lnTo>
                    <a:cubicBezTo>
                      <a:pt x="84698" y="230552"/>
                      <a:pt x="56050" y="219396"/>
                      <a:pt x="33630" y="197085"/>
                    </a:cubicBezTo>
                    <a:cubicBezTo>
                      <a:pt x="12456" y="176013"/>
                      <a:pt x="0" y="146264"/>
                      <a:pt x="0" y="116516"/>
                    </a:cubicBezTo>
                    <a:cubicBezTo>
                      <a:pt x="0" y="84288"/>
                      <a:pt x="12456" y="55779"/>
                      <a:pt x="33630" y="33467"/>
                    </a:cubicBezTo>
                    <a:cubicBezTo>
                      <a:pt x="56050" y="12395"/>
                      <a:pt x="84698" y="0"/>
                      <a:pt x="115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B55D4153-10BE-294D-9CE1-92DC5F8634E0}"/>
                  </a:ext>
                </a:extLst>
              </p:cNvPr>
              <p:cNvSpPr/>
              <p:nvPr/>
            </p:nvSpPr>
            <p:spPr>
              <a:xfrm>
                <a:off x="15759269" y="8635123"/>
                <a:ext cx="6667474" cy="214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53" h="173">
                    <a:moveTo>
                      <a:pt x="5266" y="173"/>
                    </a:moveTo>
                    <a:lnTo>
                      <a:pt x="2677" y="173"/>
                    </a:lnTo>
                    <a:lnTo>
                      <a:pt x="87" y="173"/>
                    </a:lnTo>
                    <a:cubicBezTo>
                      <a:pt x="63" y="173"/>
                      <a:pt x="41" y="163"/>
                      <a:pt x="26" y="147"/>
                    </a:cubicBezTo>
                    <a:cubicBezTo>
                      <a:pt x="10" y="132"/>
                      <a:pt x="0" y="110"/>
                      <a:pt x="0" y="87"/>
                    </a:cubicBezTo>
                    <a:cubicBezTo>
                      <a:pt x="0" y="63"/>
                      <a:pt x="10" y="41"/>
                      <a:pt x="26" y="25"/>
                    </a:cubicBezTo>
                    <a:cubicBezTo>
                      <a:pt x="41" y="9"/>
                      <a:pt x="63" y="0"/>
                      <a:pt x="87" y="0"/>
                    </a:cubicBezTo>
                    <a:lnTo>
                      <a:pt x="2677" y="0"/>
                    </a:lnTo>
                    <a:lnTo>
                      <a:pt x="5266" y="0"/>
                    </a:lnTo>
                    <a:cubicBezTo>
                      <a:pt x="5291" y="0"/>
                      <a:pt x="5312" y="9"/>
                      <a:pt x="5328" y="25"/>
                    </a:cubicBezTo>
                    <a:cubicBezTo>
                      <a:pt x="5343" y="41"/>
                      <a:pt x="5353" y="63"/>
                      <a:pt x="5353" y="87"/>
                    </a:cubicBezTo>
                    <a:cubicBezTo>
                      <a:pt x="5353" y="110"/>
                      <a:pt x="5343" y="132"/>
                      <a:pt x="5328" y="147"/>
                    </a:cubicBezTo>
                    <a:cubicBezTo>
                      <a:pt x="5312" y="163"/>
                      <a:pt x="5291" y="173"/>
                      <a:pt x="5266" y="17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27B7C693-5A0F-7F4D-832A-2AC09C91EA83}"/>
                  </a:ext>
                </a:extLst>
              </p:cNvPr>
              <p:cNvSpPr/>
              <p:nvPr/>
            </p:nvSpPr>
            <p:spPr>
              <a:xfrm>
                <a:off x="18546105" y="8227606"/>
                <a:ext cx="639091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4" h="163">
                    <a:moveTo>
                      <a:pt x="0" y="163"/>
                    </a:moveTo>
                    <a:lnTo>
                      <a:pt x="514" y="163"/>
                    </a:lnTo>
                    <a:lnTo>
                      <a:pt x="5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0C2122D7-21FA-C34D-B894-F262FFAF7ED8}"/>
                  </a:ext>
                </a:extLst>
              </p:cNvPr>
              <p:cNvSpPr/>
              <p:nvPr/>
            </p:nvSpPr>
            <p:spPr>
              <a:xfrm>
                <a:off x="18537384" y="8220129"/>
                <a:ext cx="655286" cy="216844"/>
              </a:xfrm>
              <a:custGeom>
                <a:avLst/>
                <a:gdLst>
                  <a:gd name="connsiteX0" fmla="*/ 16196 w 655286"/>
                  <a:gd name="connsiteY0" fmla="*/ 16201 h 216844"/>
                  <a:gd name="connsiteX1" fmla="*/ 16196 w 655286"/>
                  <a:gd name="connsiteY1" fmla="*/ 201889 h 216844"/>
                  <a:gd name="connsiteX2" fmla="*/ 639092 w 655286"/>
                  <a:gd name="connsiteY2" fmla="*/ 201889 h 216844"/>
                  <a:gd name="connsiteX3" fmla="*/ 639092 w 655286"/>
                  <a:gd name="connsiteY3" fmla="*/ 16201 h 216844"/>
                  <a:gd name="connsiteX4" fmla="*/ 0 w 655286"/>
                  <a:gd name="connsiteY4" fmla="*/ 0 h 216844"/>
                  <a:gd name="connsiteX5" fmla="*/ 655286 w 655286"/>
                  <a:gd name="connsiteY5" fmla="*/ 0 h 216844"/>
                  <a:gd name="connsiteX6" fmla="*/ 655286 w 655286"/>
                  <a:gd name="connsiteY6" fmla="*/ 216844 h 216844"/>
                  <a:gd name="connsiteX7" fmla="*/ 0 w 655286"/>
                  <a:gd name="connsiteY7" fmla="*/ 216844 h 21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5286" h="216844">
                    <a:moveTo>
                      <a:pt x="16196" y="16201"/>
                    </a:moveTo>
                    <a:lnTo>
                      <a:pt x="16196" y="201889"/>
                    </a:lnTo>
                    <a:lnTo>
                      <a:pt x="639092" y="201889"/>
                    </a:lnTo>
                    <a:lnTo>
                      <a:pt x="639092" y="16201"/>
                    </a:lnTo>
                    <a:close/>
                    <a:moveTo>
                      <a:pt x="0" y="0"/>
                    </a:moveTo>
                    <a:lnTo>
                      <a:pt x="655286" y="0"/>
                    </a:lnTo>
                    <a:lnTo>
                      <a:pt x="655286" y="216844"/>
                    </a:lnTo>
                    <a:lnTo>
                      <a:pt x="0" y="21684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31702A2-938C-424C-8EE4-ADC9DEC51FCE}"/>
                  </a:ext>
                </a:extLst>
              </p:cNvPr>
              <p:cNvSpPr/>
              <p:nvPr/>
            </p:nvSpPr>
            <p:spPr>
              <a:xfrm>
                <a:off x="19186438" y="8227606"/>
                <a:ext cx="372492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163">
                    <a:moveTo>
                      <a:pt x="0" y="163"/>
                    </a:moveTo>
                    <a:lnTo>
                      <a:pt x="300" y="163"/>
                    </a:lnTo>
                    <a:lnTo>
                      <a:pt x="3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62CEF1AF-0199-8F4C-8616-36BA444B2F7E}"/>
                  </a:ext>
                </a:extLst>
              </p:cNvPr>
              <p:cNvSpPr/>
              <p:nvPr/>
            </p:nvSpPr>
            <p:spPr>
              <a:xfrm>
                <a:off x="19177719" y="8220129"/>
                <a:ext cx="389934" cy="216844"/>
              </a:xfrm>
              <a:custGeom>
                <a:avLst/>
                <a:gdLst>
                  <a:gd name="connsiteX0" fmla="*/ 16192 w 389934"/>
                  <a:gd name="connsiteY0" fmla="*/ 16201 h 216844"/>
                  <a:gd name="connsiteX1" fmla="*/ 16192 w 389934"/>
                  <a:gd name="connsiteY1" fmla="*/ 201889 h 216844"/>
                  <a:gd name="connsiteX2" fmla="*/ 373736 w 389934"/>
                  <a:gd name="connsiteY2" fmla="*/ 201889 h 216844"/>
                  <a:gd name="connsiteX3" fmla="*/ 373736 w 389934"/>
                  <a:gd name="connsiteY3" fmla="*/ 16201 h 216844"/>
                  <a:gd name="connsiteX4" fmla="*/ 0 w 389934"/>
                  <a:gd name="connsiteY4" fmla="*/ 0 h 216844"/>
                  <a:gd name="connsiteX5" fmla="*/ 389934 w 389934"/>
                  <a:gd name="connsiteY5" fmla="*/ 0 h 216844"/>
                  <a:gd name="connsiteX6" fmla="*/ 389934 w 389934"/>
                  <a:gd name="connsiteY6" fmla="*/ 216844 h 216844"/>
                  <a:gd name="connsiteX7" fmla="*/ 0 w 389934"/>
                  <a:gd name="connsiteY7" fmla="*/ 216844 h 21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34" h="216844">
                    <a:moveTo>
                      <a:pt x="16192" y="16201"/>
                    </a:moveTo>
                    <a:lnTo>
                      <a:pt x="16192" y="201889"/>
                    </a:lnTo>
                    <a:lnTo>
                      <a:pt x="373736" y="201889"/>
                    </a:lnTo>
                    <a:lnTo>
                      <a:pt x="373736" y="16201"/>
                    </a:lnTo>
                    <a:close/>
                    <a:moveTo>
                      <a:pt x="0" y="0"/>
                    </a:moveTo>
                    <a:lnTo>
                      <a:pt x="389934" y="0"/>
                    </a:lnTo>
                    <a:lnTo>
                      <a:pt x="389934" y="216844"/>
                    </a:lnTo>
                    <a:lnTo>
                      <a:pt x="0" y="21684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3055CA0-80CB-2D4B-AAD3-6B048DF7A49B}"/>
                  </a:ext>
                </a:extLst>
              </p:cNvPr>
              <p:cNvSpPr/>
              <p:nvPr/>
            </p:nvSpPr>
            <p:spPr>
              <a:xfrm>
                <a:off x="19714657" y="8227606"/>
                <a:ext cx="249158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163">
                    <a:moveTo>
                      <a:pt x="201" y="0"/>
                    </a:moveTo>
                    <a:lnTo>
                      <a:pt x="0" y="0"/>
                    </a:lnTo>
                    <a:lnTo>
                      <a:pt x="0" y="163"/>
                    </a:lnTo>
                    <a:lnTo>
                      <a:pt x="201" y="16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C0F628CB-26FD-3444-9685-435CE4DD23A6}"/>
                  </a:ext>
                </a:extLst>
              </p:cNvPr>
              <p:cNvSpPr/>
              <p:nvPr/>
            </p:nvSpPr>
            <p:spPr>
              <a:xfrm>
                <a:off x="19705936" y="8220129"/>
                <a:ext cx="265356" cy="216844"/>
              </a:xfrm>
              <a:custGeom>
                <a:avLst/>
                <a:gdLst>
                  <a:gd name="connsiteX0" fmla="*/ 16196 w 265356"/>
                  <a:gd name="connsiteY0" fmla="*/ 16201 h 216844"/>
                  <a:gd name="connsiteX1" fmla="*/ 16196 w 265356"/>
                  <a:gd name="connsiteY1" fmla="*/ 201889 h 216844"/>
                  <a:gd name="connsiteX2" fmla="*/ 250404 w 265356"/>
                  <a:gd name="connsiteY2" fmla="*/ 201889 h 216844"/>
                  <a:gd name="connsiteX3" fmla="*/ 250404 w 265356"/>
                  <a:gd name="connsiteY3" fmla="*/ 16201 h 216844"/>
                  <a:gd name="connsiteX4" fmla="*/ 0 w 265356"/>
                  <a:gd name="connsiteY4" fmla="*/ 0 h 216844"/>
                  <a:gd name="connsiteX5" fmla="*/ 265356 w 265356"/>
                  <a:gd name="connsiteY5" fmla="*/ 0 h 216844"/>
                  <a:gd name="connsiteX6" fmla="*/ 265356 w 265356"/>
                  <a:gd name="connsiteY6" fmla="*/ 216844 h 216844"/>
                  <a:gd name="connsiteX7" fmla="*/ 0 w 265356"/>
                  <a:gd name="connsiteY7" fmla="*/ 216844 h 21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356" h="216844">
                    <a:moveTo>
                      <a:pt x="16196" y="16201"/>
                    </a:moveTo>
                    <a:lnTo>
                      <a:pt x="16196" y="201889"/>
                    </a:lnTo>
                    <a:lnTo>
                      <a:pt x="250404" y="201889"/>
                    </a:lnTo>
                    <a:lnTo>
                      <a:pt x="250404" y="16201"/>
                    </a:lnTo>
                    <a:close/>
                    <a:moveTo>
                      <a:pt x="0" y="0"/>
                    </a:moveTo>
                    <a:lnTo>
                      <a:pt x="265356" y="0"/>
                    </a:lnTo>
                    <a:lnTo>
                      <a:pt x="265356" y="216844"/>
                    </a:lnTo>
                    <a:lnTo>
                      <a:pt x="0" y="21684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BCED457A-9CA6-3140-8034-3F85D2344975}"/>
                  </a:ext>
                </a:extLst>
              </p:cNvPr>
              <p:cNvSpPr/>
              <p:nvPr/>
            </p:nvSpPr>
            <p:spPr>
              <a:xfrm>
                <a:off x="19560176" y="8227606"/>
                <a:ext cx="153232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63">
                    <a:moveTo>
                      <a:pt x="0" y="163"/>
                    </a:moveTo>
                    <a:lnTo>
                      <a:pt x="124" y="163"/>
                    </a:lnTo>
                    <a:lnTo>
                      <a:pt x="1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9B8492C-4CAE-EB47-9DA4-B5D1171EC6C6}"/>
                  </a:ext>
                </a:extLst>
              </p:cNvPr>
              <p:cNvSpPr/>
              <p:nvPr/>
            </p:nvSpPr>
            <p:spPr>
              <a:xfrm>
                <a:off x="19552704" y="8220129"/>
                <a:ext cx="168184" cy="216844"/>
              </a:xfrm>
              <a:custGeom>
                <a:avLst/>
                <a:gdLst>
                  <a:gd name="connsiteX0" fmla="*/ 16196 w 168184"/>
                  <a:gd name="connsiteY0" fmla="*/ 16201 h 216844"/>
                  <a:gd name="connsiteX1" fmla="*/ 16196 w 168184"/>
                  <a:gd name="connsiteY1" fmla="*/ 201889 h 216844"/>
                  <a:gd name="connsiteX2" fmla="*/ 151988 w 168184"/>
                  <a:gd name="connsiteY2" fmla="*/ 201889 h 216844"/>
                  <a:gd name="connsiteX3" fmla="*/ 151988 w 168184"/>
                  <a:gd name="connsiteY3" fmla="*/ 16201 h 216844"/>
                  <a:gd name="connsiteX4" fmla="*/ 0 w 168184"/>
                  <a:gd name="connsiteY4" fmla="*/ 0 h 216844"/>
                  <a:gd name="connsiteX5" fmla="*/ 168184 w 168184"/>
                  <a:gd name="connsiteY5" fmla="*/ 0 h 216844"/>
                  <a:gd name="connsiteX6" fmla="*/ 168184 w 168184"/>
                  <a:gd name="connsiteY6" fmla="*/ 216844 h 216844"/>
                  <a:gd name="connsiteX7" fmla="*/ 0 w 168184"/>
                  <a:gd name="connsiteY7" fmla="*/ 216844 h 21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184" h="216844">
                    <a:moveTo>
                      <a:pt x="16196" y="16201"/>
                    </a:moveTo>
                    <a:lnTo>
                      <a:pt x="16196" y="201889"/>
                    </a:lnTo>
                    <a:lnTo>
                      <a:pt x="151988" y="201889"/>
                    </a:lnTo>
                    <a:lnTo>
                      <a:pt x="151988" y="16201"/>
                    </a:lnTo>
                    <a:close/>
                    <a:moveTo>
                      <a:pt x="0" y="0"/>
                    </a:moveTo>
                    <a:lnTo>
                      <a:pt x="168184" y="0"/>
                    </a:lnTo>
                    <a:lnTo>
                      <a:pt x="168184" y="216844"/>
                    </a:lnTo>
                    <a:lnTo>
                      <a:pt x="0" y="21684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4035BCFA-E6D5-EE4A-8F4A-499B4E8FDFD0}"/>
                  </a:ext>
                </a:extLst>
              </p:cNvPr>
              <p:cNvSpPr/>
              <p:nvPr/>
            </p:nvSpPr>
            <p:spPr>
              <a:xfrm>
                <a:off x="18546105" y="8227606"/>
                <a:ext cx="639091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4" h="163">
                    <a:moveTo>
                      <a:pt x="0" y="163"/>
                    </a:moveTo>
                    <a:lnTo>
                      <a:pt x="514" y="163"/>
                    </a:lnTo>
                    <a:lnTo>
                      <a:pt x="5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7E061144-8EBA-524F-9DAD-3F7032DEB2D4}"/>
                  </a:ext>
                </a:extLst>
              </p:cNvPr>
              <p:cNvSpPr/>
              <p:nvPr/>
            </p:nvSpPr>
            <p:spPr>
              <a:xfrm>
                <a:off x="18142468" y="8430741"/>
                <a:ext cx="1235825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3" h="164">
                    <a:moveTo>
                      <a:pt x="0" y="164"/>
                    </a:moveTo>
                    <a:lnTo>
                      <a:pt x="993" y="164"/>
                    </a:lnTo>
                    <a:lnTo>
                      <a:pt x="99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5F99445D-46B7-7D4E-BC24-9EE998862AA5}"/>
                  </a:ext>
                </a:extLst>
              </p:cNvPr>
              <p:cNvSpPr/>
              <p:nvPr/>
            </p:nvSpPr>
            <p:spPr>
              <a:xfrm>
                <a:off x="18134994" y="8423264"/>
                <a:ext cx="1250774" cy="218090"/>
              </a:xfrm>
              <a:custGeom>
                <a:avLst/>
                <a:gdLst>
                  <a:gd name="connsiteX0" fmla="*/ 16194 w 1250774"/>
                  <a:gd name="connsiteY0" fmla="*/ 14951 h 218090"/>
                  <a:gd name="connsiteX1" fmla="*/ 16194 w 1250774"/>
                  <a:gd name="connsiteY1" fmla="*/ 201885 h 218090"/>
                  <a:gd name="connsiteX2" fmla="*/ 1234578 w 1250774"/>
                  <a:gd name="connsiteY2" fmla="*/ 201885 h 218090"/>
                  <a:gd name="connsiteX3" fmla="*/ 1234578 w 1250774"/>
                  <a:gd name="connsiteY3" fmla="*/ 14951 h 218090"/>
                  <a:gd name="connsiteX4" fmla="*/ 0 w 1250774"/>
                  <a:gd name="connsiteY4" fmla="*/ 0 h 218090"/>
                  <a:gd name="connsiteX5" fmla="*/ 1250774 w 1250774"/>
                  <a:gd name="connsiteY5" fmla="*/ 0 h 218090"/>
                  <a:gd name="connsiteX6" fmla="*/ 1250774 w 1250774"/>
                  <a:gd name="connsiteY6" fmla="*/ 218090 h 218090"/>
                  <a:gd name="connsiteX7" fmla="*/ 0 w 1250774"/>
                  <a:gd name="connsiteY7" fmla="*/ 21809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74" h="218090">
                    <a:moveTo>
                      <a:pt x="16194" y="14951"/>
                    </a:moveTo>
                    <a:lnTo>
                      <a:pt x="16194" y="201885"/>
                    </a:lnTo>
                    <a:lnTo>
                      <a:pt x="1234578" y="201885"/>
                    </a:lnTo>
                    <a:lnTo>
                      <a:pt x="1234578" y="14951"/>
                    </a:lnTo>
                    <a:close/>
                    <a:moveTo>
                      <a:pt x="0" y="0"/>
                    </a:moveTo>
                    <a:lnTo>
                      <a:pt x="1250774" y="0"/>
                    </a:lnTo>
                    <a:lnTo>
                      <a:pt x="1250774" y="218090"/>
                    </a:lnTo>
                    <a:lnTo>
                      <a:pt x="0" y="2180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0732B297-C795-A141-9EE9-2ADFABEBEBC9}"/>
                  </a:ext>
                </a:extLst>
              </p:cNvPr>
              <p:cNvSpPr/>
              <p:nvPr/>
            </p:nvSpPr>
            <p:spPr>
              <a:xfrm>
                <a:off x="18134994" y="8468128"/>
                <a:ext cx="1029024" cy="128362"/>
              </a:xfrm>
              <a:custGeom>
                <a:avLst/>
                <a:gdLst>
                  <a:gd name="connsiteX0" fmla="*/ 16194 w 1029024"/>
                  <a:gd name="connsiteY0" fmla="*/ 14955 h 128362"/>
                  <a:gd name="connsiteX1" fmla="*/ 16194 w 1029024"/>
                  <a:gd name="connsiteY1" fmla="*/ 112161 h 128362"/>
                  <a:gd name="connsiteX2" fmla="*/ 987944 w 1029024"/>
                  <a:gd name="connsiteY2" fmla="*/ 112161 h 128362"/>
                  <a:gd name="connsiteX3" fmla="*/ 1005362 w 1029024"/>
                  <a:gd name="connsiteY3" fmla="*/ 104778 h 128362"/>
                  <a:gd name="connsiteX4" fmla="*/ 1012828 w 1029024"/>
                  <a:gd name="connsiteY4" fmla="*/ 87552 h 128362"/>
                  <a:gd name="connsiteX5" fmla="*/ 1012828 w 1029024"/>
                  <a:gd name="connsiteY5" fmla="*/ 40795 h 128362"/>
                  <a:gd name="connsiteX6" fmla="*/ 1005362 w 1029024"/>
                  <a:gd name="connsiteY6" fmla="*/ 23568 h 128362"/>
                  <a:gd name="connsiteX7" fmla="*/ 987944 w 1029024"/>
                  <a:gd name="connsiteY7" fmla="*/ 14955 h 128362"/>
                  <a:gd name="connsiteX8" fmla="*/ 0 w 1029024"/>
                  <a:gd name="connsiteY8" fmla="*/ 0 h 128362"/>
                  <a:gd name="connsiteX9" fmla="*/ 987962 w 1029024"/>
                  <a:gd name="connsiteY9" fmla="*/ 0 h 128362"/>
                  <a:gd name="connsiteX10" fmla="*/ 1017826 w 1029024"/>
                  <a:gd name="connsiteY10" fmla="*/ 11108 h 128362"/>
                  <a:gd name="connsiteX11" fmla="*/ 1029024 w 1029024"/>
                  <a:gd name="connsiteY11" fmla="*/ 40730 h 128362"/>
                  <a:gd name="connsiteX12" fmla="*/ 1029024 w 1029024"/>
                  <a:gd name="connsiteY12" fmla="*/ 87632 h 128362"/>
                  <a:gd name="connsiteX13" fmla="*/ 1017826 w 1029024"/>
                  <a:gd name="connsiteY13" fmla="*/ 117254 h 128362"/>
                  <a:gd name="connsiteX14" fmla="*/ 987962 w 1029024"/>
                  <a:gd name="connsiteY14" fmla="*/ 128362 h 128362"/>
                  <a:gd name="connsiteX15" fmla="*/ 0 w 1029024"/>
                  <a:gd name="connsiteY15" fmla="*/ 128362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29024" h="128362">
                    <a:moveTo>
                      <a:pt x="16194" y="14955"/>
                    </a:moveTo>
                    <a:lnTo>
                      <a:pt x="16194" y="112161"/>
                    </a:lnTo>
                    <a:lnTo>
                      <a:pt x="987944" y="112161"/>
                    </a:lnTo>
                    <a:cubicBezTo>
                      <a:pt x="994164" y="112161"/>
                      <a:pt x="1001630" y="109700"/>
                      <a:pt x="1005362" y="104778"/>
                    </a:cubicBezTo>
                    <a:cubicBezTo>
                      <a:pt x="1010340" y="101087"/>
                      <a:pt x="1012828" y="93704"/>
                      <a:pt x="1012828" y="87552"/>
                    </a:cubicBezTo>
                    <a:lnTo>
                      <a:pt x="1012828" y="40795"/>
                    </a:lnTo>
                    <a:cubicBezTo>
                      <a:pt x="1012828" y="34642"/>
                      <a:pt x="1010340" y="27260"/>
                      <a:pt x="1005362" y="23568"/>
                    </a:cubicBezTo>
                    <a:cubicBezTo>
                      <a:pt x="1001630" y="18646"/>
                      <a:pt x="994164" y="14955"/>
                      <a:pt x="987944" y="14955"/>
                    </a:cubicBezTo>
                    <a:close/>
                    <a:moveTo>
                      <a:pt x="0" y="0"/>
                    </a:moveTo>
                    <a:lnTo>
                      <a:pt x="987962" y="0"/>
                    </a:lnTo>
                    <a:cubicBezTo>
                      <a:pt x="999162" y="0"/>
                      <a:pt x="1009116" y="3703"/>
                      <a:pt x="1017826" y="11108"/>
                    </a:cubicBezTo>
                    <a:cubicBezTo>
                      <a:pt x="1025292" y="19748"/>
                      <a:pt x="1029024" y="29622"/>
                      <a:pt x="1029024" y="40730"/>
                    </a:cubicBezTo>
                    <a:lnTo>
                      <a:pt x="1029024" y="87632"/>
                    </a:lnTo>
                    <a:cubicBezTo>
                      <a:pt x="1029024" y="98740"/>
                      <a:pt x="1025292" y="108614"/>
                      <a:pt x="1017826" y="117254"/>
                    </a:cubicBezTo>
                    <a:cubicBezTo>
                      <a:pt x="1009116" y="124659"/>
                      <a:pt x="999162" y="128362"/>
                      <a:pt x="987962" y="128362"/>
                    </a:cubicBezTo>
                    <a:lnTo>
                      <a:pt x="0" y="12836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A051E2AB-DBA1-2A44-8CF6-EDF2273EB30A}"/>
                  </a:ext>
                </a:extLst>
              </p:cNvPr>
              <p:cNvSpPr/>
              <p:nvPr/>
            </p:nvSpPr>
            <p:spPr>
              <a:xfrm>
                <a:off x="19379540" y="8430741"/>
                <a:ext cx="493334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164">
                    <a:moveTo>
                      <a:pt x="0" y="164"/>
                    </a:moveTo>
                    <a:lnTo>
                      <a:pt x="397" y="164"/>
                    </a:lnTo>
                    <a:lnTo>
                      <a:pt x="3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5743D476-5FB1-F341-B281-E4807C91F7AD}"/>
                  </a:ext>
                </a:extLst>
              </p:cNvPr>
              <p:cNvSpPr/>
              <p:nvPr/>
            </p:nvSpPr>
            <p:spPr>
              <a:xfrm>
                <a:off x="19370820" y="8423264"/>
                <a:ext cx="510774" cy="218090"/>
              </a:xfrm>
              <a:custGeom>
                <a:avLst/>
                <a:gdLst>
                  <a:gd name="connsiteX0" fmla="*/ 16194 w 510774"/>
                  <a:gd name="connsiteY0" fmla="*/ 14951 h 218090"/>
                  <a:gd name="connsiteX1" fmla="*/ 16194 w 510774"/>
                  <a:gd name="connsiteY1" fmla="*/ 201885 h 218090"/>
                  <a:gd name="connsiteX2" fmla="*/ 494578 w 510774"/>
                  <a:gd name="connsiteY2" fmla="*/ 201885 h 218090"/>
                  <a:gd name="connsiteX3" fmla="*/ 494578 w 510774"/>
                  <a:gd name="connsiteY3" fmla="*/ 14951 h 218090"/>
                  <a:gd name="connsiteX4" fmla="*/ 0 w 510774"/>
                  <a:gd name="connsiteY4" fmla="*/ 0 h 218090"/>
                  <a:gd name="connsiteX5" fmla="*/ 510774 w 510774"/>
                  <a:gd name="connsiteY5" fmla="*/ 0 h 218090"/>
                  <a:gd name="connsiteX6" fmla="*/ 510774 w 510774"/>
                  <a:gd name="connsiteY6" fmla="*/ 218090 h 218090"/>
                  <a:gd name="connsiteX7" fmla="*/ 0 w 510774"/>
                  <a:gd name="connsiteY7" fmla="*/ 21809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774" h="218090">
                    <a:moveTo>
                      <a:pt x="16194" y="14951"/>
                    </a:moveTo>
                    <a:lnTo>
                      <a:pt x="16194" y="201885"/>
                    </a:lnTo>
                    <a:lnTo>
                      <a:pt x="494578" y="201885"/>
                    </a:lnTo>
                    <a:lnTo>
                      <a:pt x="494578" y="14951"/>
                    </a:lnTo>
                    <a:close/>
                    <a:moveTo>
                      <a:pt x="0" y="0"/>
                    </a:moveTo>
                    <a:lnTo>
                      <a:pt x="510774" y="0"/>
                    </a:lnTo>
                    <a:lnTo>
                      <a:pt x="510774" y="218090"/>
                    </a:lnTo>
                    <a:lnTo>
                      <a:pt x="0" y="2180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FB79090-2CA6-E44E-8C5C-1A701B0AA98A}"/>
                  </a:ext>
                </a:extLst>
              </p:cNvPr>
              <p:cNvSpPr/>
              <p:nvPr/>
            </p:nvSpPr>
            <p:spPr>
              <a:xfrm>
                <a:off x="19874119" y="8430741"/>
                <a:ext cx="295253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" h="164">
                    <a:moveTo>
                      <a:pt x="238" y="0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238" y="16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5CC77421-7E9E-B94E-A302-8F854415526B}"/>
                  </a:ext>
                </a:extLst>
              </p:cNvPr>
              <p:cNvSpPr/>
              <p:nvPr/>
            </p:nvSpPr>
            <p:spPr>
              <a:xfrm>
                <a:off x="19866640" y="8423264"/>
                <a:ext cx="311448" cy="218090"/>
              </a:xfrm>
              <a:custGeom>
                <a:avLst/>
                <a:gdLst>
                  <a:gd name="connsiteX0" fmla="*/ 16196 w 311448"/>
                  <a:gd name="connsiteY0" fmla="*/ 14951 h 218090"/>
                  <a:gd name="connsiteX1" fmla="*/ 16196 w 311448"/>
                  <a:gd name="connsiteY1" fmla="*/ 201885 h 218090"/>
                  <a:gd name="connsiteX2" fmla="*/ 295252 w 311448"/>
                  <a:gd name="connsiteY2" fmla="*/ 201885 h 218090"/>
                  <a:gd name="connsiteX3" fmla="*/ 295252 w 311448"/>
                  <a:gd name="connsiteY3" fmla="*/ 14951 h 218090"/>
                  <a:gd name="connsiteX4" fmla="*/ 0 w 311448"/>
                  <a:gd name="connsiteY4" fmla="*/ 0 h 218090"/>
                  <a:gd name="connsiteX5" fmla="*/ 311448 w 311448"/>
                  <a:gd name="connsiteY5" fmla="*/ 0 h 218090"/>
                  <a:gd name="connsiteX6" fmla="*/ 311448 w 311448"/>
                  <a:gd name="connsiteY6" fmla="*/ 218090 h 218090"/>
                  <a:gd name="connsiteX7" fmla="*/ 0 w 311448"/>
                  <a:gd name="connsiteY7" fmla="*/ 21809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1448" h="218090">
                    <a:moveTo>
                      <a:pt x="16196" y="14951"/>
                    </a:moveTo>
                    <a:lnTo>
                      <a:pt x="16196" y="201885"/>
                    </a:lnTo>
                    <a:lnTo>
                      <a:pt x="295252" y="201885"/>
                    </a:lnTo>
                    <a:lnTo>
                      <a:pt x="295252" y="14951"/>
                    </a:lnTo>
                    <a:close/>
                    <a:moveTo>
                      <a:pt x="0" y="0"/>
                    </a:moveTo>
                    <a:lnTo>
                      <a:pt x="311448" y="0"/>
                    </a:lnTo>
                    <a:lnTo>
                      <a:pt x="311448" y="218090"/>
                    </a:lnTo>
                    <a:lnTo>
                      <a:pt x="0" y="2180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6C0EB119-8E98-4049-A826-1379888A7D89}"/>
                  </a:ext>
                </a:extLst>
              </p:cNvPr>
              <p:cNvSpPr/>
              <p:nvPr/>
            </p:nvSpPr>
            <p:spPr>
              <a:xfrm>
                <a:off x="18879977" y="8524209"/>
                <a:ext cx="27532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13">
                    <a:moveTo>
                      <a:pt x="222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948E462C-9B47-704F-89B5-1F7EF3F226FC}"/>
                  </a:ext>
                </a:extLst>
              </p:cNvPr>
              <p:cNvSpPr/>
              <p:nvPr/>
            </p:nvSpPr>
            <p:spPr>
              <a:xfrm>
                <a:off x="18142468" y="8524209"/>
                <a:ext cx="17565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13">
                    <a:moveTo>
                      <a:pt x="142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E591878B-E940-D347-A6D2-F04BBDE3F769}"/>
                  </a:ext>
                </a:extLst>
              </p:cNvPr>
              <p:cNvSpPr/>
              <p:nvPr/>
            </p:nvSpPr>
            <p:spPr>
              <a:xfrm>
                <a:off x="19379540" y="8430741"/>
                <a:ext cx="493334" cy="203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164">
                    <a:moveTo>
                      <a:pt x="0" y="164"/>
                    </a:moveTo>
                    <a:lnTo>
                      <a:pt x="397" y="164"/>
                    </a:lnTo>
                    <a:lnTo>
                      <a:pt x="39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A524435C-B0EE-A34A-8A4F-04D0A455AEA3}"/>
                  </a:ext>
                </a:extLst>
              </p:cNvPr>
              <p:cNvSpPr/>
              <p:nvPr/>
            </p:nvSpPr>
            <p:spPr>
              <a:xfrm>
                <a:off x="19571391" y="8476852"/>
                <a:ext cx="110875" cy="110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90">
                    <a:moveTo>
                      <a:pt x="90" y="45"/>
                    </a:moveTo>
                    <a:cubicBezTo>
                      <a:pt x="90" y="70"/>
                      <a:pt x="69" y="90"/>
                      <a:pt x="45" y="90"/>
                    </a:cubicBezTo>
                    <a:cubicBezTo>
                      <a:pt x="21" y="90"/>
                      <a:pt x="0" y="70"/>
                      <a:pt x="0" y="45"/>
                    </a:cubicBezTo>
                    <a:cubicBezTo>
                      <a:pt x="0" y="20"/>
                      <a:pt x="21" y="0"/>
                      <a:pt x="45" y="0"/>
                    </a:cubicBezTo>
                    <a:cubicBezTo>
                      <a:pt x="69" y="0"/>
                      <a:pt x="90" y="20"/>
                      <a:pt x="9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304D93ED-DCE0-FE45-B7C2-2CBD64EAC1C2}"/>
                  </a:ext>
                </a:extLst>
              </p:cNvPr>
              <p:cNvSpPr/>
              <p:nvPr/>
            </p:nvSpPr>
            <p:spPr>
              <a:xfrm>
                <a:off x="19563911" y="8469375"/>
                <a:ext cx="125826" cy="125869"/>
              </a:xfrm>
              <a:custGeom>
                <a:avLst/>
                <a:gdLst>
                  <a:gd name="connsiteX0" fmla="*/ 62926 w 125826"/>
                  <a:gd name="connsiteY0" fmla="*/ 16201 h 125869"/>
                  <a:gd name="connsiteX1" fmla="*/ 16200 w 125826"/>
                  <a:gd name="connsiteY1" fmla="*/ 62935 h 125869"/>
                  <a:gd name="connsiteX2" fmla="*/ 62926 w 125826"/>
                  <a:gd name="connsiteY2" fmla="*/ 109668 h 125869"/>
                  <a:gd name="connsiteX3" fmla="*/ 110880 w 125826"/>
                  <a:gd name="connsiteY3" fmla="*/ 62935 h 125869"/>
                  <a:gd name="connsiteX4" fmla="*/ 62926 w 125826"/>
                  <a:gd name="connsiteY4" fmla="*/ 16201 h 125869"/>
                  <a:gd name="connsiteX5" fmla="*/ 62914 w 125826"/>
                  <a:gd name="connsiteY5" fmla="*/ 0 h 125869"/>
                  <a:gd name="connsiteX6" fmla="*/ 125826 w 125826"/>
                  <a:gd name="connsiteY6" fmla="*/ 62935 h 125869"/>
                  <a:gd name="connsiteX7" fmla="*/ 62914 w 125826"/>
                  <a:gd name="connsiteY7" fmla="*/ 125869 h 125869"/>
                  <a:gd name="connsiteX8" fmla="*/ 0 w 125826"/>
                  <a:gd name="connsiteY8" fmla="*/ 62935 h 125869"/>
                  <a:gd name="connsiteX9" fmla="*/ 62914 w 125826"/>
                  <a:gd name="connsiteY9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826" h="125869">
                    <a:moveTo>
                      <a:pt x="62926" y="16201"/>
                    </a:moveTo>
                    <a:cubicBezTo>
                      <a:pt x="37104" y="16201"/>
                      <a:pt x="16200" y="37108"/>
                      <a:pt x="16200" y="62935"/>
                    </a:cubicBezTo>
                    <a:cubicBezTo>
                      <a:pt x="16200" y="88761"/>
                      <a:pt x="37104" y="109668"/>
                      <a:pt x="62926" y="109668"/>
                    </a:cubicBezTo>
                    <a:cubicBezTo>
                      <a:pt x="88748" y="109668"/>
                      <a:pt x="110880" y="88761"/>
                      <a:pt x="110880" y="62935"/>
                    </a:cubicBezTo>
                    <a:cubicBezTo>
                      <a:pt x="110880" y="37108"/>
                      <a:pt x="88748" y="16201"/>
                      <a:pt x="62926" y="16201"/>
                    </a:cubicBezTo>
                    <a:close/>
                    <a:moveTo>
                      <a:pt x="62914" y="0"/>
                    </a:moveTo>
                    <a:cubicBezTo>
                      <a:pt x="97454" y="0"/>
                      <a:pt x="125826" y="27148"/>
                      <a:pt x="125826" y="62935"/>
                    </a:cubicBezTo>
                    <a:cubicBezTo>
                      <a:pt x="125826" y="97487"/>
                      <a:pt x="97454" y="125869"/>
                      <a:pt x="62914" y="125869"/>
                    </a:cubicBezTo>
                    <a:cubicBezTo>
                      <a:pt x="28374" y="125869"/>
                      <a:pt x="0" y="97487"/>
                      <a:pt x="0" y="62935"/>
                    </a:cubicBezTo>
                    <a:cubicBezTo>
                      <a:pt x="0" y="27148"/>
                      <a:pt x="28374" y="0"/>
                      <a:pt x="62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1E6408B-C102-2545-B56C-039E01623F01}"/>
                </a:ext>
              </a:extLst>
            </p:cNvPr>
            <p:cNvGrpSpPr/>
            <p:nvPr/>
          </p:nvGrpSpPr>
          <p:grpSpPr>
            <a:xfrm>
              <a:off x="15338088" y="5600555"/>
              <a:ext cx="3528691" cy="6084091"/>
              <a:chOff x="15338088" y="5600555"/>
              <a:chExt cx="3528691" cy="6084091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EE7F5024-77C4-5744-ABD5-A4DA8CADC8C3}"/>
                  </a:ext>
                </a:extLst>
              </p:cNvPr>
              <p:cNvSpPr/>
              <p:nvPr/>
            </p:nvSpPr>
            <p:spPr>
              <a:xfrm>
                <a:off x="16425767" y="11405491"/>
                <a:ext cx="509529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0" h="219">
                    <a:moveTo>
                      <a:pt x="0" y="219"/>
                    </a:moveTo>
                    <a:lnTo>
                      <a:pt x="406" y="219"/>
                    </a:lnTo>
                    <a:cubicBezTo>
                      <a:pt x="406" y="219"/>
                      <a:pt x="429" y="134"/>
                      <a:pt x="370" y="90"/>
                    </a:cubicBezTo>
                    <a:cubicBezTo>
                      <a:pt x="334" y="65"/>
                      <a:pt x="277" y="31"/>
                      <a:pt x="277" y="31"/>
                    </a:cubicBezTo>
                    <a:cubicBezTo>
                      <a:pt x="160" y="17"/>
                      <a:pt x="71" y="6"/>
                      <a:pt x="20" y="0"/>
                    </a:cubicBezTo>
                    <a:cubicBezTo>
                      <a:pt x="8" y="87"/>
                      <a:pt x="1" y="163"/>
                      <a:pt x="0" y="2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40CC6896-D600-3E40-BF53-A693B639C6C8}"/>
                  </a:ext>
                </a:extLst>
              </p:cNvPr>
              <p:cNvSpPr/>
              <p:nvPr/>
            </p:nvSpPr>
            <p:spPr>
              <a:xfrm>
                <a:off x="16417047" y="11396767"/>
                <a:ext cx="527108" cy="287879"/>
              </a:xfrm>
              <a:custGeom>
                <a:avLst/>
                <a:gdLst>
                  <a:gd name="connsiteX0" fmla="*/ 39809 w 527108"/>
                  <a:gd name="connsiteY0" fmla="*/ 18694 h 287879"/>
                  <a:gd name="connsiteX1" fmla="*/ 17441 w 527108"/>
                  <a:gd name="connsiteY1" fmla="*/ 271679 h 287879"/>
                  <a:gd name="connsiteX2" fmla="*/ 507047 w 527108"/>
                  <a:gd name="connsiteY2" fmla="*/ 271679 h 287879"/>
                  <a:gd name="connsiteX3" fmla="*/ 463555 w 527108"/>
                  <a:gd name="connsiteY3" fmla="*/ 127825 h 287879"/>
                  <a:gd name="connsiteX4" fmla="*/ 350473 w 527108"/>
                  <a:gd name="connsiteY4" fmla="*/ 54658 h 287879"/>
                  <a:gd name="connsiteX5" fmla="*/ 39809 w 527108"/>
                  <a:gd name="connsiteY5" fmla="*/ 18694 h 287879"/>
                  <a:gd name="connsiteX6" fmla="*/ 34800 w 527108"/>
                  <a:gd name="connsiteY6" fmla="*/ 0 h 287879"/>
                  <a:gd name="connsiteX7" fmla="*/ 354213 w 527108"/>
                  <a:gd name="connsiteY7" fmla="*/ 38467 h 287879"/>
                  <a:gd name="connsiteX8" fmla="*/ 356699 w 527108"/>
                  <a:gd name="connsiteY8" fmla="*/ 39707 h 287879"/>
                  <a:gd name="connsiteX9" fmla="*/ 473527 w 527108"/>
                  <a:gd name="connsiteY9" fmla="*/ 114159 h 287879"/>
                  <a:gd name="connsiteX10" fmla="*/ 526969 w 527108"/>
                  <a:gd name="connsiteY10" fmla="*/ 219632 h 287879"/>
                  <a:gd name="connsiteX11" fmla="*/ 520755 w 527108"/>
                  <a:gd name="connsiteY11" fmla="*/ 281675 h 287879"/>
                  <a:gd name="connsiteX12" fmla="*/ 513299 w 527108"/>
                  <a:gd name="connsiteY12" fmla="*/ 287879 h 287879"/>
                  <a:gd name="connsiteX13" fmla="*/ 8700 w 527108"/>
                  <a:gd name="connsiteY13" fmla="*/ 287879 h 287879"/>
                  <a:gd name="connsiteX14" fmla="*/ 2486 w 527108"/>
                  <a:gd name="connsiteY14" fmla="*/ 285397 h 287879"/>
                  <a:gd name="connsiteX15" fmla="*/ 0 w 527108"/>
                  <a:gd name="connsiteY15" fmla="*/ 280434 h 287879"/>
                  <a:gd name="connsiteX16" fmla="*/ 26100 w 527108"/>
                  <a:gd name="connsiteY16" fmla="*/ 8686 h 287879"/>
                  <a:gd name="connsiteX17" fmla="*/ 34800 w 527108"/>
                  <a:gd name="connsiteY17" fmla="*/ 0 h 2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7108" h="287879">
                    <a:moveTo>
                      <a:pt x="39809" y="18694"/>
                    </a:moveTo>
                    <a:cubicBezTo>
                      <a:pt x="26140" y="124104"/>
                      <a:pt x="17441" y="209673"/>
                      <a:pt x="17441" y="271679"/>
                    </a:cubicBezTo>
                    <a:lnTo>
                      <a:pt x="507047" y="271679"/>
                    </a:lnTo>
                    <a:cubicBezTo>
                      <a:pt x="510775" y="249357"/>
                      <a:pt x="521959" y="169989"/>
                      <a:pt x="463555" y="127825"/>
                    </a:cubicBezTo>
                    <a:cubicBezTo>
                      <a:pt x="423789" y="98062"/>
                      <a:pt x="360413" y="60858"/>
                      <a:pt x="350473" y="54658"/>
                    </a:cubicBezTo>
                    <a:cubicBezTo>
                      <a:pt x="213780" y="38536"/>
                      <a:pt x="106912" y="26135"/>
                      <a:pt x="39809" y="18694"/>
                    </a:cubicBezTo>
                    <a:close/>
                    <a:moveTo>
                      <a:pt x="34800" y="0"/>
                    </a:moveTo>
                    <a:cubicBezTo>
                      <a:pt x="100671" y="8686"/>
                      <a:pt x="211285" y="22335"/>
                      <a:pt x="354213" y="38467"/>
                    </a:cubicBezTo>
                    <a:cubicBezTo>
                      <a:pt x="355456" y="39707"/>
                      <a:pt x="356699" y="39707"/>
                      <a:pt x="356699" y="39707"/>
                    </a:cubicBezTo>
                    <a:cubicBezTo>
                      <a:pt x="357942" y="39707"/>
                      <a:pt x="428785" y="81897"/>
                      <a:pt x="473527" y="114159"/>
                    </a:cubicBezTo>
                    <a:cubicBezTo>
                      <a:pt x="504599" y="137735"/>
                      <a:pt x="524485" y="174961"/>
                      <a:pt x="526969" y="219632"/>
                    </a:cubicBezTo>
                    <a:cubicBezTo>
                      <a:pt x="528213" y="254376"/>
                      <a:pt x="520755" y="280434"/>
                      <a:pt x="520755" y="281675"/>
                    </a:cubicBezTo>
                    <a:cubicBezTo>
                      <a:pt x="519513" y="285397"/>
                      <a:pt x="517027" y="287879"/>
                      <a:pt x="513299" y="287879"/>
                    </a:cubicBezTo>
                    <a:lnTo>
                      <a:pt x="8700" y="287879"/>
                    </a:lnTo>
                    <a:cubicBezTo>
                      <a:pt x="6214" y="287879"/>
                      <a:pt x="4971" y="286638"/>
                      <a:pt x="2486" y="285397"/>
                    </a:cubicBezTo>
                    <a:cubicBezTo>
                      <a:pt x="1243" y="284156"/>
                      <a:pt x="0" y="281675"/>
                      <a:pt x="0" y="280434"/>
                    </a:cubicBezTo>
                    <a:cubicBezTo>
                      <a:pt x="1243" y="215909"/>
                      <a:pt x="9943" y="124086"/>
                      <a:pt x="26100" y="8686"/>
                    </a:cubicBezTo>
                    <a:cubicBezTo>
                      <a:pt x="26100" y="3723"/>
                      <a:pt x="29828" y="0"/>
                      <a:pt x="34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544076F2-3363-6542-A051-D9FF6CE565CB}"/>
                  </a:ext>
                </a:extLst>
              </p:cNvPr>
              <p:cNvSpPr/>
              <p:nvPr/>
            </p:nvSpPr>
            <p:spPr>
              <a:xfrm>
                <a:off x="17312771" y="11426677"/>
                <a:ext cx="539428" cy="250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4" h="202">
                    <a:moveTo>
                      <a:pt x="377" y="67"/>
                    </a:moveTo>
                    <a:cubicBezTo>
                      <a:pt x="325" y="33"/>
                      <a:pt x="307" y="20"/>
                      <a:pt x="307" y="20"/>
                    </a:cubicBezTo>
                    <a:cubicBezTo>
                      <a:pt x="218" y="27"/>
                      <a:pt x="74" y="9"/>
                      <a:pt x="9" y="0"/>
                    </a:cubicBezTo>
                    <a:lnTo>
                      <a:pt x="0" y="202"/>
                    </a:lnTo>
                    <a:lnTo>
                      <a:pt x="434" y="202"/>
                    </a:lnTo>
                    <a:cubicBezTo>
                      <a:pt x="434" y="202"/>
                      <a:pt x="439" y="107"/>
                      <a:pt x="377" y="6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A8F40C40-801A-5146-9210-47EEE6DF853B}"/>
                  </a:ext>
                </a:extLst>
              </p:cNvPr>
              <p:cNvSpPr/>
              <p:nvPr/>
            </p:nvSpPr>
            <p:spPr>
              <a:xfrm>
                <a:off x="17305296" y="11419199"/>
                <a:ext cx="554489" cy="265447"/>
              </a:xfrm>
              <a:custGeom>
                <a:avLst/>
                <a:gdLst>
                  <a:gd name="connsiteX0" fmla="*/ 26138 w 554489"/>
                  <a:gd name="connsiteY0" fmla="*/ 17448 h 265447"/>
                  <a:gd name="connsiteX1" fmla="*/ 16196 w 554489"/>
                  <a:gd name="connsiteY1" fmla="*/ 249247 h 265447"/>
                  <a:gd name="connsiteX2" fmla="*/ 538184 w 554489"/>
                  <a:gd name="connsiteY2" fmla="*/ 249247 h 265447"/>
                  <a:gd name="connsiteX3" fmla="*/ 472314 w 554489"/>
                  <a:gd name="connsiteY3" fmla="*/ 96780 h 265447"/>
                  <a:gd name="connsiteX4" fmla="*/ 386558 w 554489"/>
                  <a:gd name="connsiteY4" fmla="*/ 41000 h 265447"/>
                  <a:gd name="connsiteX5" fmla="*/ 26138 w 554489"/>
                  <a:gd name="connsiteY5" fmla="*/ 17448 h 265447"/>
                  <a:gd name="connsiteX6" fmla="*/ 19888 w 554489"/>
                  <a:gd name="connsiteY6" fmla="*/ 0 h 265447"/>
                  <a:gd name="connsiteX7" fmla="*/ 387816 w 554489"/>
                  <a:gd name="connsiteY7" fmla="*/ 23568 h 265447"/>
                  <a:gd name="connsiteX8" fmla="*/ 394030 w 554489"/>
                  <a:gd name="connsiteY8" fmla="*/ 24808 h 265447"/>
                  <a:gd name="connsiteX9" fmla="*/ 481040 w 554489"/>
                  <a:gd name="connsiteY9" fmla="*/ 83107 h 265447"/>
                  <a:gd name="connsiteX10" fmla="*/ 554376 w 554489"/>
                  <a:gd name="connsiteY10" fmla="*/ 258005 h 265447"/>
                  <a:gd name="connsiteX11" fmla="*/ 546920 w 554489"/>
                  <a:gd name="connsiteY11" fmla="*/ 265447 h 265447"/>
                  <a:gd name="connsiteX12" fmla="*/ 7458 w 554489"/>
                  <a:gd name="connsiteY12" fmla="*/ 265447 h 265447"/>
                  <a:gd name="connsiteX13" fmla="*/ 2486 w 554489"/>
                  <a:gd name="connsiteY13" fmla="*/ 262966 h 265447"/>
                  <a:gd name="connsiteX14" fmla="*/ 0 w 554489"/>
                  <a:gd name="connsiteY14" fmla="*/ 256764 h 265447"/>
                  <a:gd name="connsiteX15" fmla="*/ 9944 w 554489"/>
                  <a:gd name="connsiteY15" fmla="*/ 7442 h 265447"/>
                  <a:gd name="connsiteX16" fmla="*/ 13672 w 554489"/>
                  <a:gd name="connsiteY16" fmla="*/ 1240 h 265447"/>
                  <a:gd name="connsiteX17" fmla="*/ 19888 w 554489"/>
                  <a:gd name="connsiteY17" fmla="*/ 0 h 26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4489" h="265447">
                    <a:moveTo>
                      <a:pt x="26138" y="17448"/>
                    </a:moveTo>
                    <a:lnTo>
                      <a:pt x="16196" y="249247"/>
                    </a:lnTo>
                    <a:lnTo>
                      <a:pt x="538184" y="249247"/>
                    </a:lnTo>
                    <a:cubicBezTo>
                      <a:pt x="538184" y="223216"/>
                      <a:pt x="533212" y="136446"/>
                      <a:pt x="472314" y="96780"/>
                    </a:cubicBezTo>
                    <a:cubicBezTo>
                      <a:pt x="418872" y="62072"/>
                      <a:pt x="394016" y="45958"/>
                      <a:pt x="386558" y="41000"/>
                    </a:cubicBezTo>
                    <a:cubicBezTo>
                      <a:pt x="278432" y="48437"/>
                      <a:pt x="104436" y="27365"/>
                      <a:pt x="26138" y="17448"/>
                    </a:cubicBezTo>
                    <a:close/>
                    <a:moveTo>
                      <a:pt x="19888" y="0"/>
                    </a:moveTo>
                    <a:cubicBezTo>
                      <a:pt x="94468" y="9923"/>
                      <a:pt x="277188" y="33491"/>
                      <a:pt x="387816" y="23568"/>
                    </a:cubicBezTo>
                    <a:cubicBezTo>
                      <a:pt x="390302" y="23568"/>
                      <a:pt x="391544" y="24808"/>
                      <a:pt x="394030" y="24808"/>
                    </a:cubicBezTo>
                    <a:cubicBezTo>
                      <a:pt x="394030" y="24808"/>
                      <a:pt x="417648" y="42174"/>
                      <a:pt x="481040" y="83107"/>
                    </a:cubicBezTo>
                    <a:cubicBezTo>
                      <a:pt x="560592" y="135204"/>
                      <a:pt x="554376" y="253043"/>
                      <a:pt x="554376" y="258005"/>
                    </a:cubicBezTo>
                    <a:cubicBezTo>
                      <a:pt x="554376" y="261726"/>
                      <a:pt x="550648" y="265447"/>
                      <a:pt x="546920" y="265447"/>
                    </a:cubicBezTo>
                    <a:lnTo>
                      <a:pt x="7458" y="265447"/>
                    </a:lnTo>
                    <a:cubicBezTo>
                      <a:pt x="4972" y="265447"/>
                      <a:pt x="3728" y="264207"/>
                      <a:pt x="2486" y="262966"/>
                    </a:cubicBezTo>
                    <a:cubicBezTo>
                      <a:pt x="0" y="261726"/>
                      <a:pt x="0" y="259245"/>
                      <a:pt x="0" y="256764"/>
                    </a:cubicBezTo>
                    <a:lnTo>
                      <a:pt x="9944" y="7442"/>
                    </a:lnTo>
                    <a:cubicBezTo>
                      <a:pt x="9944" y="4962"/>
                      <a:pt x="12430" y="2481"/>
                      <a:pt x="13672" y="1240"/>
                    </a:cubicBezTo>
                    <a:cubicBezTo>
                      <a:pt x="14916" y="0"/>
                      <a:pt x="17402" y="0"/>
                      <a:pt x="19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38C2871-C09B-3141-A4DD-1D01FAEACC42}"/>
                  </a:ext>
                </a:extLst>
              </p:cNvPr>
              <p:cNvSpPr/>
              <p:nvPr/>
            </p:nvSpPr>
            <p:spPr>
              <a:xfrm>
                <a:off x="16450683" y="8324808"/>
                <a:ext cx="1377846" cy="3126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7" h="2510">
                    <a:moveTo>
                      <a:pt x="999" y="2509"/>
                    </a:moveTo>
                    <a:cubicBezTo>
                      <a:pt x="999" y="2509"/>
                      <a:pt x="1105" y="1720"/>
                      <a:pt x="1107" y="1443"/>
                    </a:cubicBezTo>
                    <a:cubicBezTo>
                      <a:pt x="1110" y="1166"/>
                      <a:pt x="957" y="0"/>
                      <a:pt x="957" y="0"/>
                    </a:cubicBezTo>
                    <a:lnTo>
                      <a:pt x="324" y="10"/>
                    </a:lnTo>
                    <a:cubicBezTo>
                      <a:pt x="324" y="10"/>
                      <a:pt x="148" y="212"/>
                      <a:pt x="218" y="710"/>
                    </a:cubicBezTo>
                    <a:lnTo>
                      <a:pt x="184" y="1515"/>
                    </a:lnTo>
                    <a:cubicBezTo>
                      <a:pt x="184" y="1515"/>
                      <a:pt x="51" y="2096"/>
                      <a:pt x="0" y="2472"/>
                    </a:cubicBezTo>
                    <a:cubicBezTo>
                      <a:pt x="51" y="2478"/>
                      <a:pt x="140" y="2489"/>
                      <a:pt x="257" y="2503"/>
                    </a:cubicBezTo>
                    <a:cubicBezTo>
                      <a:pt x="257" y="2503"/>
                      <a:pt x="484" y="1814"/>
                      <a:pt x="558" y="1561"/>
                    </a:cubicBezTo>
                    <a:cubicBezTo>
                      <a:pt x="600" y="1413"/>
                      <a:pt x="652" y="948"/>
                      <a:pt x="652" y="948"/>
                    </a:cubicBezTo>
                    <a:lnTo>
                      <a:pt x="741" y="1556"/>
                    </a:lnTo>
                    <a:lnTo>
                      <a:pt x="701" y="2489"/>
                    </a:lnTo>
                    <a:cubicBezTo>
                      <a:pt x="766" y="2498"/>
                      <a:pt x="910" y="2516"/>
                      <a:pt x="999" y="250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EB0235CC-63E7-1E44-8FC7-11F5D889F150}"/>
                  </a:ext>
                </a:extLst>
              </p:cNvPr>
              <p:cNvSpPr/>
              <p:nvPr/>
            </p:nvSpPr>
            <p:spPr>
              <a:xfrm>
                <a:off x="16442693" y="8316088"/>
                <a:ext cx="1393365" cy="3144237"/>
              </a:xfrm>
              <a:custGeom>
                <a:avLst/>
                <a:gdLst>
                  <a:gd name="connsiteX0" fmla="*/ 1192907 w 1393365"/>
                  <a:gd name="connsiteY0" fmla="*/ 16201 h 3144237"/>
                  <a:gd name="connsiteX1" fmla="*/ 414999 w 1393365"/>
                  <a:gd name="connsiteY1" fmla="*/ 29904 h 3144237"/>
                  <a:gd name="connsiteX2" fmla="*/ 320406 w 1393365"/>
                  <a:gd name="connsiteY2" fmla="*/ 227975 h 3144237"/>
                  <a:gd name="connsiteX3" fmla="*/ 288045 w 1393365"/>
                  <a:gd name="connsiteY3" fmla="*/ 891950 h 3144237"/>
                  <a:gd name="connsiteX4" fmla="*/ 288045 w 1393365"/>
                  <a:gd name="connsiteY4" fmla="*/ 893195 h 3144237"/>
                  <a:gd name="connsiteX5" fmla="*/ 244482 w 1393365"/>
                  <a:gd name="connsiteY5" fmla="*/ 1896008 h 3144237"/>
                  <a:gd name="connsiteX6" fmla="*/ 244482 w 1393365"/>
                  <a:gd name="connsiteY6" fmla="*/ 1897254 h 3144237"/>
                  <a:gd name="connsiteX7" fmla="*/ 16711 w 1393365"/>
                  <a:gd name="connsiteY7" fmla="*/ 3081944 h 3144237"/>
                  <a:gd name="connsiteX8" fmla="*/ 322895 w 1393365"/>
                  <a:gd name="connsiteY8" fmla="*/ 3118070 h 3144237"/>
                  <a:gd name="connsiteX9" fmla="*/ 693801 w 1393365"/>
                  <a:gd name="connsiteY9" fmla="*/ 1950821 h 3144237"/>
                  <a:gd name="connsiteX10" fmla="*/ 810799 w 1393365"/>
                  <a:gd name="connsiteY10" fmla="*/ 1188434 h 3144237"/>
                  <a:gd name="connsiteX11" fmla="*/ 819511 w 1393365"/>
                  <a:gd name="connsiteY11" fmla="*/ 1180959 h 3144237"/>
                  <a:gd name="connsiteX12" fmla="*/ 826979 w 1393365"/>
                  <a:gd name="connsiteY12" fmla="*/ 1188434 h 3144237"/>
                  <a:gd name="connsiteX13" fmla="*/ 938999 w 1393365"/>
                  <a:gd name="connsiteY13" fmla="*/ 1945838 h 3144237"/>
                  <a:gd name="connsiteX14" fmla="*/ 938999 w 1393365"/>
                  <a:gd name="connsiteY14" fmla="*/ 1948329 h 3144237"/>
                  <a:gd name="connsiteX15" fmla="*/ 889213 w 1393365"/>
                  <a:gd name="connsiteY15" fmla="*/ 3101876 h 3144237"/>
                  <a:gd name="connsiteX16" fmla="*/ 1243939 w 1393365"/>
                  <a:gd name="connsiteY16" fmla="*/ 3126790 h 3144237"/>
                  <a:gd name="connsiteX17" fmla="*/ 1377115 w 1393365"/>
                  <a:gd name="connsiteY17" fmla="*/ 1806316 h 3144237"/>
                  <a:gd name="connsiteX18" fmla="*/ 1192907 w 1393365"/>
                  <a:gd name="connsiteY18" fmla="*/ 16201 h 3144237"/>
                  <a:gd name="connsiteX19" fmla="*/ 1199141 w 1393365"/>
                  <a:gd name="connsiteY19" fmla="*/ 0 h 3144237"/>
                  <a:gd name="connsiteX20" fmla="*/ 1207853 w 1393365"/>
                  <a:gd name="connsiteY20" fmla="*/ 7475 h 3144237"/>
                  <a:gd name="connsiteX21" fmla="*/ 1393311 w 1393365"/>
                  <a:gd name="connsiteY21" fmla="*/ 1806317 h 3144237"/>
                  <a:gd name="connsiteX22" fmla="*/ 1258885 w 1393365"/>
                  <a:gd name="connsiteY22" fmla="*/ 3135517 h 3144237"/>
                  <a:gd name="connsiteX23" fmla="*/ 1251417 w 1393365"/>
                  <a:gd name="connsiteY23" fmla="*/ 3141746 h 3144237"/>
                  <a:gd name="connsiteX24" fmla="*/ 1192917 w 1393365"/>
                  <a:gd name="connsiteY24" fmla="*/ 3144237 h 3144237"/>
                  <a:gd name="connsiteX25" fmla="*/ 879257 w 1393365"/>
                  <a:gd name="connsiteY25" fmla="*/ 3118076 h 3144237"/>
                  <a:gd name="connsiteX26" fmla="*/ 871789 w 1393365"/>
                  <a:gd name="connsiteY26" fmla="*/ 3109356 h 3144237"/>
                  <a:gd name="connsiteX27" fmla="*/ 922821 w 1393365"/>
                  <a:gd name="connsiteY27" fmla="*/ 1948331 h 3144237"/>
                  <a:gd name="connsiteX28" fmla="*/ 820759 w 1393365"/>
                  <a:gd name="connsiteY28" fmla="*/ 1251964 h 3144237"/>
                  <a:gd name="connsiteX29" fmla="*/ 709981 w 1393365"/>
                  <a:gd name="connsiteY29" fmla="*/ 1955805 h 3144237"/>
                  <a:gd name="connsiteX30" fmla="*/ 335333 w 1393365"/>
                  <a:gd name="connsiteY30" fmla="*/ 3129288 h 3144237"/>
                  <a:gd name="connsiteX31" fmla="*/ 326621 w 1393365"/>
                  <a:gd name="connsiteY31" fmla="*/ 3135517 h 3144237"/>
                  <a:gd name="connsiteX32" fmla="*/ 6738 w 1393365"/>
                  <a:gd name="connsiteY32" fmla="*/ 3096899 h 3144237"/>
                  <a:gd name="connsiteX33" fmla="*/ 1760 w 1393365"/>
                  <a:gd name="connsiteY33" fmla="*/ 3093162 h 3144237"/>
                  <a:gd name="connsiteX34" fmla="*/ 515 w 1393365"/>
                  <a:gd name="connsiteY34" fmla="*/ 3088179 h 3144237"/>
                  <a:gd name="connsiteX35" fmla="*/ 229536 w 1393365"/>
                  <a:gd name="connsiteY35" fmla="*/ 1894764 h 3144237"/>
                  <a:gd name="connsiteX36" fmla="*/ 271855 w 1393365"/>
                  <a:gd name="connsiteY36" fmla="*/ 893192 h 3144237"/>
                  <a:gd name="connsiteX37" fmla="*/ 305461 w 1393365"/>
                  <a:gd name="connsiteY37" fmla="*/ 221741 h 3144237"/>
                  <a:gd name="connsiteX38" fmla="*/ 405035 w 1393365"/>
                  <a:gd name="connsiteY38" fmla="*/ 16195 h 3144237"/>
                  <a:gd name="connsiteX39" fmla="*/ 411259 w 1393365"/>
                  <a:gd name="connsiteY39" fmla="*/ 12458 h 314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93365" h="3144237">
                    <a:moveTo>
                      <a:pt x="1192907" y="16201"/>
                    </a:moveTo>
                    <a:lnTo>
                      <a:pt x="414999" y="29904"/>
                    </a:lnTo>
                    <a:cubicBezTo>
                      <a:pt x="405043" y="42362"/>
                      <a:pt x="358991" y="107139"/>
                      <a:pt x="320406" y="227975"/>
                    </a:cubicBezTo>
                    <a:cubicBezTo>
                      <a:pt x="280577" y="356285"/>
                      <a:pt x="243238" y="573043"/>
                      <a:pt x="288045" y="891950"/>
                    </a:cubicBezTo>
                    <a:lnTo>
                      <a:pt x="288045" y="893195"/>
                    </a:lnTo>
                    <a:lnTo>
                      <a:pt x="244482" y="1896008"/>
                    </a:lnTo>
                    <a:cubicBezTo>
                      <a:pt x="244482" y="1897254"/>
                      <a:pt x="244482" y="1897254"/>
                      <a:pt x="244482" y="1897254"/>
                    </a:cubicBezTo>
                    <a:cubicBezTo>
                      <a:pt x="243238" y="1904729"/>
                      <a:pt x="80188" y="2618532"/>
                      <a:pt x="16711" y="3081944"/>
                    </a:cubicBezTo>
                    <a:cubicBezTo>
                      <a:pt x="82678" y="3089418"/>
                      <a:pt x="188473" y="3101876"/>
                      <a:pt x="322895" y="3118070"/>
                    </a:cubicBezTo>
                    <a:cubicBezTo>
                      <a:pt x="349033" y="3039589"/>
                      <a:pt x="609165" y="2248550"/>
                      <a:pt x="693801" y="1950821"/>
                    </a:cubicBezTo>
                    <a:cubicBezTo>
                      <a:pt x="746077" y="1768944"/>
                      <a:pt x="810799" y="1194662"/>
                      <a:pt x="810799" y="1188434"/>
                    </a:cubicBezTo>
                    <a:cubicBezTo>
                      <a:pt x="812043" y="1184696"/>
                      <a:pt x="815777" y="1180959"/>
                      <a:pt x="819511" y="1180959"/>
                    </a:cubicBezTo>
                    <a:cubicBezTo>
                      <a:pt x="823245" y="1180959"/>
                      <a:pt x="826979" y="1184696"/>
                      <a:pt x="826979" y="1188434"/>
                    </a:cubicBezTo>
                    <a:lnTo>
                      <a:pt x="938999" y="1945838"/>
                    </a:lnTo>
                    <a:cubicBezTo>
                      <a:pt x="938999" y="1945838"/>
                      <a:pt x="938999" y="1947083"/>
                      <a:pt x="938999" y="1948329"/>
                    </a:cubicBezTo>
                    <a:lnTo>
                      <a:pt x="889213" y="3101876"/>
                    </a:lnTo>
                    <a:cubicBezTo>
                      <a:pt x="966381" y="3113087"/>
                      <a:pt x="1136899" y="3134265"/>
                      <a:pt x="1243939" y="3126790"/>
                    </a:cubicBezTo>
                    <a:cubicBezTo>
                      <a:pt x="1255141" y="3040835"/>
                      <a:pt x="1374627" y="2132697"/>
                      <a:pt x="1377115" y="1806316"/>
                    </a:cubicBezTo>
                    <a:cubicBezTo>
                      <a:pt x="1380851" y="1477443"/>
                      <a:pt x="1207843" y="127071"/>
                      <a:pt x="1192907" y="16201"/>
                    </a:cubicBezTo>
                    <a:close/>
                    <a:moveTo>
                      <a:pt x="1199141" y="0"/>
                    </a:moveTo>
                    <a:cubicBezTo>
                      <a:pt x="1204119" y="0"/>
                      <a:pt x="1207853" y="2492"/>
                      <a:pt x="1207853" y="7475"/>
                    </a:cubicBezTo>
                    <a:cubicBezTo>
                      <a:pt x="1209097" y="22423"/>
                      <a:pt x="1397043" y="1464985"/>
                      <a:pt x="1393311" y="1806317"/>
                    </a:cubicBezTo>
                    <a:cubicBezTo>
                      <a:pt x="1390821" y="2147648"/>
                      <a:pt x="1260129" y="3125551"/>
                      <a:pt x="1258885" y="3135517"/>
                    </a:cubicBezTo>
                    <a:cubicBezTo>
                      <a:pt x="1258885" y="3139254"/>
                      <a:pt x="1255151" y="3141746"/>
                      <a:pt x="1251417" y="3141746"/>
                    </a:cubicBezTo>
                    <a:cubicBezTo>
                      <a:pt x="1233991" y="3142991"/>
                      <a:pt x="1214077" y="3144237"/>
                      <a:pt x="1192917" y="3144237"/>
                    </a:cubicBezTo>
                    <a:cubicBezTo>
                      <a:pt x="1083385" y="3144237"/>
                      <a:pt x="942737" y="3126797"/>
                      <a:pt x="879257" y="3118076"/>
                    </a:cubicBezTo>
                    <a:cubicBezTo>
                      <a:pt x="875523" y="3116831"/>
                      <a:pt x="871789" y="3113094"/>
                      <a:pt x="871789" y="3109356"/>
                    </a:cubicBezTo>
                    <a:lnTo>
                      <a:pt x="922821" y="1948331"/>
                    </a:lnTo>
                    <a:lnTo>
                      <a:pt x="820759" y="1251964"/>
                    </a:lnTo>
                    <a:cubicBezTo>
                      <a:pt x="802087" y="1405190"/>
                      <a:pt x="752301" y="1808808"/>
                      <a:pt x="709981" y="1955805"/>
                    </a:cubicBezTo>
                    <a:cubicBezTo>
                      <a:pt x="620365" y="2267239"/>
                      <a:pt x="339067" y="3120568"/>
                      <a:pt x="335333" y="3129288"/>
                    </a:cubicBezTo>
                    <a:cubicBezTo>
                      <a:pt x="335333" y="3133026"/>
                      <a:pt x="331599" y="3135517"/>
                      <a:pt x="326621" y="3135517"/>
                    </a:cubicBezTo>
                    <a:cubicBezTo>
                      <a:pt x="183483" y="3118076"/>
                      <a:pt x="73951" y="3104374"/>
                      <a:pt x="6738" y="3096899"/>
                    </a:cubicBezTo>
                    <a:cubicBezTo>
                      <a:pt x="4249" y="3095653"/>
                      <a:pt x="3004" y="3095653"/>
                      <a:pt x="1760" y="3093162"/>
                    </a:cubicBezTo>
                    <a:cubicBezTo>
                      <a:pt x="515" y="3091916"/>
                      <a:pt x="-730" y="3089425"/>
                      <a:pt x="515" y="3088179"/>
                    </a:cubicBezTo>
                    <a:cubicBezTo>
                      <a:pt x="61504" y="2630994"/>
                      <a:pt x="223312" y="1920924"/>
                      <a:pt x="229536" y="1894764"/>
                    </a:cubicBezTo>
                    <a:lnTo>
                      <a:pt x="271855" y="893192"/>
                    </a:lnTo>
                    <a:cubicBezTo>
                      <a:pt x="225802" y="571793"/>
                      <a:pt x="264387" y="351297"/>
                      <a:pt x="305461" y="221741"/>
                    </a:cubicBezTo>
                    <a:cubicBezTo>
                      <a:pt x="349025" y="82219"/>
                      <a:pt x="403791" y="18686"/>
                      <a:pt x="405035" y="16195"/>
                    </a:cubicBezTo>
                    <a:cubicBezTo>
                      <a:pt x="407525" y="14949"/>
                      <a:pt x="410015" y="13703"/>
                      <a:pt x="411259" y="12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CE2D2AFD-7B12-2643-B141-6EC9351243DE}"/>
                  </a:ext>
                </a:extLst>
              </p:cNvPr>
              <p:cNvSpPr/>
              <p:nvPr/>
            </p:nvSpPr>
            <p:spPr>
              <a:xfrm>
                <a:off x="17340178" y="5812410"/>
                <a:ext cx="499562" cy="856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688">
                    <a:moveTo>
                      <a:pt x="389" y="394"/>
                    </a:moveTo>
                    <a:lnTo>
                      <a:pt x="362" y="352"/>
                    </a:lnTo>
                    <a:cubicBezTo>
                      <a:pt x="371" y="338"/>
                      <a:pt x="402" y="286"/>
                      <a:pt x="387" y="235"/>
                    </a:cubicBezTo>
                    <a:cubicBezTo>
                      <a:pt x="376" y="196"/>
                      <a:pt x="345" y="168"/>
                      <a:pt x="334" y="159"/>
                    </a:cubicBezTo>
                    <a:cubicBezTo>
                      <a:pt x="341" y="139"/>
                      <a:pt x="360" y="59"/>
                      <a:pt x="272" y="22"/>
                    </a:cubicBezTo>
                    <a:cubicBezTo>
                      <a:pt x="193" y="-12"/>
                      <a:pt x="14" y="3"/>
                      <a:pt x="7" y="4"/>
                    </a:cubicBezTo>
                    <a:cubicBezTo>
                      <a:pt x="3" y="4"/>
                      <a:pt x="0" y="7"/>
                      <a:pt x="0" y="10"/>
                    </a:cubicBezTo>
                    <a:lnTo>
                      <a:pt x="4" y="635"/>
                    </a:lnTo>
                    <a:cubicBezTo>
                      <a:pt x="4" y="637"/>
                      <a:pt x="5" y="638"/>
                      <a:pt x="5" y="639"/>
                    </a:cubicBezTo>
                    <a:cubicBezTo>
                      <a:pt x="7" y="640"/>
                      <a:pt x="34" y="671"/>
                      <a:pt x="74" y="672"/>
                    </a:cubicBezTo>
                    <a:cubicBezTo>
                      <a:pt x="104" y="673"/>
                      <a:pt x="128" y="660"/>
                      <a:pt x="139" y="654"/>
                    </a:cubicBezTo>
                    <a:cubicBezTo>
                      <a:pt x="147" y="665"/>
                      <a:pt x="167" y="688"/>
                      <a:pt x="204" y="688"/>
                    </a:cubicBezTo>
                    <a:cubicBezTo>
                      <a:pt x="205" y="688"/>
                      <a:pt x="205" y="688"/>
                      <a:pt x="207" y="688"/>
                    </a:cubicBezTo>
                    <a:cubicBezTo>
                      <a:pt x="245" y="687"/>
                      <a:pt x="262" y="664"/>
                      <a:pt x="268" y="652"/>
                    </a:cubicBezTo>
                    <a:cubicBezTo>
                      <a:pt x="286" y="659"/>
                      <a:pt x="337" y="673"/>
                      <a:pt x="369" y="643"/>
                    </a:cubicBezTo>
                    <a:cubicBezTo>
                      <a:pt x="403" y="609"/>
                      <a:pt x="386" y="538"/>
                      <a:pt x="382" y="523"/>
                    </a:cubicBezTo>
                    <a:cubicBezTo>
                      <a:pt x="389" y="510"/>
                      <a:pt x="419" y="438"/>
                      <a:pt x="389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92C414A4-1464-DE40-8B8E-D44A94B0CC21}"/>
                  </a:ext>
                </a:extLst>
              </p:cNvPr>
              <p:cNvSpPr/>
              <p:nvPr/>
            </p:nvSpPr>
            <p:spPr>
              <a:xfrm>
                <a:off x="15346912" y="7251808"/>
                <a:ext cx="801044" cy="727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4" h="585">
                    <a:moveTo>
                      <a:pt x="365" y="241"/>
                    </a:moveTo>
                    <a:cubicBezTo>
                      <a:pt x="365" y="241"/>
                      <a:pt x="376" y="145"/>
                      <a:pt x="307" y="107"/>
                    </a:cubicBezTo>
                    <a:cubicBezTo>
                      <a:pt x="238" y="69"/>
                      <a:pt x="178" y="0"/>
                      <a:pt x="178" y="0"/>
                    </a:cubicBezTo>
                    <a:cubicBezTo>
                      <a:pt x="178" y="0"/>
                      <a:pt x="124" y="52"/>
                      <a:pt x="203" y="135"/>
                    </a:cubicBezTo>
                    <a:cubicBezTo>
                      <a:pt x="203" y="135"/>
                      <a:pt x="37" y="45"/>
                      <a:pt x="10" y="66"/>
                    </a:cubicBezTo>
                    <a:cubicBezTo>
                      <a:pt x="-14" y="86"/>
                      <a:pt x="25" y="118"/>
                      <a:pt x="25" y="118"/>
                    </a:cubicBezTo>
                    <a:cubicBezTo>
                      <a:pt x="25" y="118"/>
                      <a:pt x="-21" y="132"/>
                      <a:pt x="17" y="167"/>
                    </a:cubicBezTo>
                    <a:cubicBezTo>
                      <a:pt x="17" y="167"/>
                      <a:pt x="-19" y="195"/>
                      <a:pt x="18" y="232"/>
                    </a:cubicBezTo>
                    <a:cubicBezTo>
                      <a:pt x="18" y="232"/>
                      <a:pt x="-24" y="253"/>
                      <a:pt x="22" y="287"/>
                    </a:cubicBezTo>
                    <a:cubicBezTo>
                      <a:pt x="67" y="321"/>
                      <a:pt x="245" y="385"/>
                      <a:pt x="245" y="385"/>
                    </a:cubicBezTo>
                    <a:cubicBezTo>
                      <a:pt x="245" y="385"/>
                      <a:pt x="370" y="490"/>
                      <a:pt x="523" y="585"/>
                    </a:cubicBezTo>
                    <a:cubicBezTo>
                      <a:pt x="592" y="504"/>
                      <a:pt x="627" y="403"/>
                      <a:pt x="644" y="3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88329FA7-7637-5148-8A53-A5F96EE52751}"/>
                  </a:ext>
                </a:extLst>
              </p:cNvPr>
              <p:cNvSpPr/>
              <p:nvPr/>
            </p:nvSpPr>
            <p:spPr>
              <a:xfrm>
                <a:off x="15338088" y="7243085"/>
                <a:ext cx="817659" cy="745245"/>
              </a:xfrm>
              <a:custGeom>
                <a:avLst/>
                <a:gdLst>
                  <a:gd name="connsiteX0" fmla="*/ 228990 w 817659"/>
                  <a:gd name="connsiteY0" fmla="*/ 19940 h 745245"/>
                  <a:gd name="connsiteX1" fmla="*/ 265060 w 817659"/>
                  <a:gd name="connsiteY1" fmla="*/ 171713 h 745245"/>
                  <a:gd name="connsiteX2" fmla="*/ 266304 w 817659"/>
                  <a:gd name="connsiteY2" fmla="*/ 182909 h 745245"/>
                  <a:gd name="connsiteX3" fmla="*/ 256353 w 817659"/>
                  <a:gd name="connsiteY3" fmla="*/ 184153 h 745245"/>
                  <a:gd name="connsiteX4" fmla="*/ 34955 w 817659"/>
                  <a:gd name="connsiteY4" fmla="*/ 94582 h 745245"/>
                  <a:gd name="connsiteX5" fmla="*/ 26248 w 817659"/>
                  <a:gd name="connsiteY5" fmla="*/ 97070 h 745245"/>
                  <a:gd name="connsiteX6" fmla="*/ 18786 w 817659"/>
                  <a:gd name="connsiteY6" fmla="*/ 110755 h 745245"/>
                  <a:gd name="connsiteX7" fmla="*/ 43662 w 817659"/>
                  <a:gd name="connsiteY7" fmla="*/ 149320 h 745245"/>
                  <a:gd name="connsiteX8" fmla="*/ 46149 w 817659"/>
                  <a:gd name="connsiteY8" fmla="*/ 158028 h 745245"/>
                  <a:gd name="connsiteX9" fmla="*/ 41174 w 817659"/>
                  <a:gd name="connsiteY9" fmla="*/ 164248 h 745245"/>
                  <a:gd name="connsiteX10" fmla="*/ 17542 w 817659"/>
                  <a:gd name="connsiteY10" fmla="*/ 181665 h 745245"/>
                  <a:gd name="connsiteX11" fmla="*/ 33711 w 817659"/>
                  <a:gd name="connsiteY11" fmla="*/ 210278 h 745245"/>
                  <a:gd name="connsiteX12" fmla="*/ 37443 w 817659"/>
                  <a:gd name="connsiteY12" fmla="*/ 216498 h 745245"/>
                  <a:gd name="connsiteX13" fmla="*/ 33711 w 817659"/>
                  <a:gd name="connsiteY13" fmla="*/ 222718 h 745245"/>
                  <a:gd name="connsiteX14" fmla="*/ 17542 w 817659"/>
                  <a:gd name="connsiteY14" fmla="*/ 253819 h 745245"/>
                  <a:gd name="connsiteX15" fmla="*/ 34955 w 817659"/>
                  <a:gd name="connsiteY15" fmla="*/ 291140 h 745245"/>
                  <a:gd name="connsiteX16" fmla="*/ 37443 w 817659"/>
                  <a:gd name="connsiteY16" fmla="*/ 297360 h 745245"/>
                  <a:gd name="connsiteX17" fmla="*/ 33711 w 817659"/>
                  <a:gd name="connsiteY17" fmla="*/ 303580 h 745245"/>
                  <a:gd name="connsiteX18" fmla="*/ 16298 w 817659"/>
                  <a:gd name="connsiteY18" fmla="*/ 325973 h 745245"/>
                  <a:gd name="connsiteX19" fmla="*/ 39930 w 817659"/>
                  <a:gd name="connsiteY19" fmla="*/ 358318 h 745245"/>
                  <a:gd name="connsiteX20" fmla="*/ 314813 w 817659"/>
                  <a:gd name="connsiteY20" fmla="*/ 480233 h 745245"/>
                  <a:gd name="connsiteX21" fmla="*/ 317300 w 817659"/>
                  <a:gd name="connsiteY21" fmla="*/ 481477 h 745245"/>
                  <a:gd name="connsiteX22" fmla="*/ 656861 w 817659"/>
                  <a:gd name="connsiteY22" fmla="*/ 726552 h 745245"/>
                  <a:gd name="connsiteX23" fmla="*/ 798655 w 817659"/>
                  <a:gd name="connsiteY23" fmla="*/ 435448 h 745245"/>
                  <a:gd name="connsiteX24" fmla="*/ 457851 w 817659"/>
                  <a:gd name="connsiteY24" fmla="*/ 316021 h 745245"/>
                  <a:gd name="connsiteX25" fmla="*/ 452876 w 817659"/>
                  <a:gd name="connsiteY25" fmla="*/ 307312 h 745245"/>
                  <a:gd name="connsiteX26" fmla="*/ 385710 w 817659"/>
                  <a:gd name="connsiteY26" fmla="*/ 149320 h 745245"/>
                  <a:gd name="connsiteX27" fmla="*/ 228990 w 817659"/>
                  <a:gd name="connsiteY27" fmla="*/ 19940 h 745245"/>
                  <a:gd name="connsiteX28" fmla="*/ 228980 w 817659"/>
                  <a:gd name="connsiteY28" fmla="*/ 0 h 745245"/>
                  <a:gd name="connsiteX29" fmla="*/ 235199 w 817659"/>
                  <a:gd name="connsiteY29" fmla="*/ 2489 h 745245"/>
                  <a:gd name="connsiteX30" fmla="*/ 393174 w 817659"/>
                  <a:gd name="connsiteY30" fmla="*/ 135612 h 745245"/>
                  <a:gd name="connsiteX31" fmla="*/ 465320 w 817659"/>
                  <a:gd name="connsiteY31" fmla="*/ 241365 h 745245"/>
                  <a:gd name="connsiteX32" fmla="*/ 470295 w 817659"/>
                  <a:gd name="connsiteY32" fmla="*/ 302328 h 745245"/>
                  <a:gd name="connsiteX33" fmla="*/ 811122 w 817659"/>
                  <a:gd name="connsiteY33" fmla="*/ 423011 h 745245"/>
                  <a:gd name="connsiteX34" fmla="*/ 817342 w 817659"/>
                  <a:gd name="connsiteY34" fmla="*/ 432964 h 745245"/>
                  <a:gd name="connsiteX35" fmla="*/ 664343 w 817659"/>
                  <a:gd name="connsiteY35" fmla="*/ 742757 h 745245"/>
                  <a:gd name="connsiteX36" fmla="*/ 658123 w 817659"/>
                  <a:gd name="connsiteY36" fmla="*/ 745245 h 745245"/>
                  <a:gd name="connsiteX37" fmla="*/ 654392 w 817659"/>
                  <a:gd name="connsiteY37" fmla="*/ 744001 h 745245"/>
                  <a:gd name="connsiteX38" fmla="*/ 307345 w 817659"/>
                  <a:gd name="connsiteY38" fmla="*/ 493927 h 745245"/>
                  <a:gd name="connsiteX39" fmla="*/ 28713 w 817659"/>
                  <a:gd name="connsiteY39" fmla="*/ 372001 h 745245"/>
                  <a:gd name="connsiteX40" fmla="*/ 103 w 817659"/>
                  <a:gd name="connsiteY40" fmla="*/ 323479 h 745245"/>
                  <a:gd name="connsiteX41" fmla="*/ 17518 w 817659"/>
                  <a:gd name="connsiteY41" fmla="*/ 294863 h 745245"/>
                  <a:gd name="connsiteX42" fmla="*/ 1347 w 817659"/>
                  <a:gd name="connsiteY42" fmla="*/ 251318 h 745245"/>
                  <a:gd name="connsiteX43" fmla="*/ 17518 w 817659"/>
                  <a:gd name="connsiteY43" fmla="*/ 216482 h 745245"/>
                  <a:gd name="connsiteX44" fmla="*/ 2591 w 817659"/>
                  <a:gd name="connsiteY44" fmla="*/ 177913 h 745245"/>
                  <a:gd name="connsiteX45" fmla="*/ 23737 w 817659"/>
                  <a:gd name="connsiteY45" fmla="*/ 154275 h 745245"/>
                  <a:gd name="connsiteX46" fmla="*/ 2591 w 817659"/>
                  <a:gd name="connsiteY46" fmla="*/ 110729 h 745245"/>
                  <a:gd name="connsiteX47" fmla="*/ 16274 w 817659"/>
                  <a:gd name="connsiteY47" fmla="*/ 84602 h 745245"/>
                  <a:gd name="connsiteX48" fmla="*/ 155590 w 817659"/>
                  <a:gd name="connsiteY48" fmla="*/ 116950 h 745245"/>
                  <a:gd name="connsiteX49" fmla="*/ 228980 w 817659"/>
                  <a:gd name="connsiteY49" fmla="*/ 151786 h 745245"/>
                  <a:gd name="connsiteX50" fmla="*/ 199126 w 817659"/>
                  <a:gd name="connsiteY50" fmla="*/ 52254 h 745245"/>
                  <a:gd name="connsiteX51" fmla="*/ 224004 w 817659"/>
                  <a:gd name="connsiteY51" fmla="*/ 2489 h 745245"/>
                  <a:gd name="connsiteX52" fmla="*/ 228980 w 817659"/>
                  <a:gd name="connsiteY52" fmla="*/ 0 h 74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17659" h="745245">
                    <a:moveTo>
                      <a:pt x="228990" y="19940"/>
                    </a:moveTo>
                    <a:cubicBezTo>
                      <a:pt x="216552" y="38601"/>
                      <a:pt x="190432" y="92094"/>
                      <a:pt x="265060" y="171713"/>
                    </a:cubicBezTo>
                    <a:cubicBezTo>
                      <a:pt x="268792" y="175445"/>
                      <a:pt x="268792" y="179177"/>
                      <a:pt x="266304" y="182909"/>
                    </a:cubicBezTo>
                    <a:cubicBezTo>
                      <a:pt x="263816" y="185397"/>
                      <a:pt x="258841" y="186641"/>
                      <a:pt x="256353" y="184153"/>
                    </a:cubicBezTo>
                    <a:cubicBezTo>
                      <a:pt x="146898" y="125683"/>
                      <a:pt x="64807" y="94582"/>
                      <a:pt x="34955" y="94582"/>
                    </a:cubicBezTo>
                    <a:cubicBezTo>
                      <a:pt x="31224" y="94582"/>
                      <a:pt x="27492" y="95826"/>
                      <a:pt x="26248" y="97070"/>
                    </a:cubicBezTo>
                    <a:cubicBezTo>
                      <a:pt x="21273" y="100803"/>
                      <a:pt x="18786" y="105779"/>
                      <a:pt x="18786" y="110755"/>
                    </a:cubicBezTo>
                    <a:cubicBezTo>
                      <a:pt x="17542" y="125683"/>
                      <a:pt x="36199" y="143100"/>
                      <a:pt x="43662" y="149320"/>
                    </a:cubicBezTo>
                    <a:cubicBezTo>
                      <a:pt x="46149" y="151808"/>
                      <a:pt x="47393" y="155540"/>
                      <a:pt x="46149" y="158028"/>
                    </a:cubicBezTo>
                    <a:cubicBezTo>
                      <a:pt x="46149" y="160516"/>
                      <a:pt x="42418" y="163004"/>
                      <a:pt x="41174" y="164248"/>
                    </a:cubicBezTo>
                    <a:cubicBezTo>
                      <a:pt x="34955" y="165492"/>
                      <a:pt x="20029" y="171713"/>
                      <a:pt x="17542" y="181665"/>
                    </a:cubicBezTo>
                    <a:cubicBezTo>
                      <a:pt x="16298" y="190373"/>
                      <a:pt x="26248" y="202813"/>
                      <a:pt x="33711" y="210278"/>
                    </a:cubicBezTo>
                    <a:cubicBezTo>
                      <a:pt x="36199" y="212766"/>
                      <a:pt x="37443" y="214010"/>
                      <a:pt x="37443" y="216498"/>
                    </a:cubicBezTo>
                    <a:cubicBezTo>
                      <a:pt x="37443" y="218986"/>
                      <a:pt x="34955" y="221474"/>
                      <a:pt x="33711" y="222718"/>
                    </a:cubicBezTo>
                    <a:cubicBezTo>
                      <a:pt x="33711" y="222718"/>
                      <a:pt x="18786" y="235158"/>
                      <a:pt x="17542" y="253819"/>
                    </a:cubicBezTo>
                    <a:cubicBezTo>
                      <a:pt x="16298" y="265015"/>
                      <a:pt x="22517" y="277456"/>
                      <a:pt x="34955" y="291140"/>
                    </a:cubicBezTo>
                    <a:cubicBezTo>
                      <a:pt x="37443" y="292384"/>
                      <a:pt x="38687" y="294872"/>
                      <a:pt x="37443" y="297360"/>
                    </a:cubicBezTo>
                    <a:cubicBezTo>
                      <a:pt x="37443" y="299848"/>
                      <a:pt x="36199" y="302336"/>
                      <a:pt x="33711" y="303580"/>
                    </a:cubicBezTo>
                    <a:cubicBezTo>
                      <a:pt x="33711" y="303580"/>
                      <a:pt x="17542" y="312289"/>
                      <a:pt x="16298" y="325973"/>
                    </a:cubicBezTo>
                    <a:cubicBezTo>
                      <a:pt x="16298" y="335925"/>
                      <a:pt x="23761" y="347121"/>
                      <a:pt x="39930" y="358318"/>
                    </a:cubicBezTo>
                    <a:cubicBezTo>
                      <a:pt x="94658" y="400615"/>
                      <a:pt x="312325" y="478989"/>
                      <a:pt x="314813" y="480233"/>
                    </a:cubicBezTo>
                    <a:cubicBezTo>
                      <a:pt x="314813" y="480233"/>
                      <a:pt x="316056" y="480233"/>
                      <a:pt x="317300" y="481477"/>
                    </a:cubicBezTo>
                    <a:cubicBezTo>
                      <a:pt x="318544" y="482721"/>
                      <a:pt x="471533" y="609613"/>
                      <a:pt x="656861" y="726552"/>
                    </a:cubicBezTo>
                    <a:cubicBezTo>
                      <a:pt x="733977" y="632006"/>
                      <a:pt x="776266" y="517554"/>
                      <a:pt x="798655" y="435448"/>
                    </a:cubicBezTo>
                    <a:lnTo>
                      <a:pt x="457851" y="316021"/>
                    </a:lnTo>
                    <a:cubicBezTo>
                      <a:pt x="455363" y="314777"/>
                      <a:pt x="452876" y="311044"/>
                      <a:pt x="452876" y="307312"/>
                    </a:cubicBezTo>
                    <a:cubicBezTo>
                      <a:pt x="452876" y="306068"/>
                      <a:pt x="465314" y="192861"/>
                      <a:pt x="385710" y="149320"/>
                    </a:cubicBezTo>
                    <a:cubicBezTo>
                      <a:pt x="313569" y="109511"/>
                      <a:pt x="248891" y="42333"/>
                      <a:pt x="228990" y="19940"/>
                    </a:cubicBezTo>
                    <a:close/>
                    <a:moveTo>
                      <a:pt x="228980" y="0"/>
                    </a:moveTo>
                    <a:cubicBezTo>
                      <a:pt x="231467" y="0"/>
                      <a:pt x="232711" y="0"/>
                      <a:pt x="235199" y="2489"/>
                    </a:cubicBezTo>
                    <a:cubicBezTo>
                      <a:pt x="235199" y="3733"/>
                      <a:pt x="309833" y="89579"/>
                      <a:pt x="393174" y="135612"/>
                    </a:cubicBezTo>
                    <a:cubicBezTo>
                      <a:pt x="430491" y="155519"/>
                      <a:pt x="455369" y="192843"/>
                      <a:pt x="465320" y="241365"/>
                    </a:cubicBezTo>
                    <a:cubicBezTo>
                      <a:pt x="470295" y="268736"/>
                      <a:pt x="470295" y="292375"/>
                      <a:pt x="470295" y="302328"/>
                    </a:cubicBezTo>
                    <a:lnTo>
                      <a:pt x="811122" y="423011"/>
                    </a:lnTo>
                    <a:cubicBezTo>
                      <a:pt x="816098" y="424255"/>
                      <a:pt x="818586" y="427987"/>
                      <a:pt x="817342" y="432964"/>
                    </a:cubicBezTo>
                    <a:cubicBezTo>
                      <a:pt x="793708" y="517566"/>
                      <a:pt x="748928" y="641981"/>
                      <a:pt x="664343" y="742757"/>
                    </a:cubicBezTo>
                    <a:cubicBezTo>
                      <a:pt x="663099" y="745245"/>
                      <a:pt x="660611" y="745245"/>
                      <a:pt x="658123" y="745245"/>
                    </a:cubicBezTo>
                    <a:cubicBezTo>
                      <a:pt x="656880" y="745245"/>
                      <a:pt x="655636" y="745245"/>
                      <a:pt x="654392" y="744001"/>
                    </a:cubicBezTo>
                    <a:cubicBezTo>
                      <a:pt x="474027" y="630784"/>
                      <a:pt x="322272" y="506369"/>
                      <a:pt x="307345" y="493927"/>
                    </a:cubicBezTo>
                    <a:cubicBezTo>
                      <a:pt x="287443" y="487706"/>
                      <a:pt x="84688" y="414302"/>
                      <a:pt x="28713" y="372001"/>
                    </a:cubicBezTo>
                    <a:cubicBezTo>
                      <a:pt x="8810" y="357071"/>
                      <a:pt x="-1141" y="339653"/>
                      <a:pt x="103" y="323479"/>
                    </a:cubicBezTo>
                    <a:cubicBezTo>
                      <a:pt x="1347" y="309793"/>
                      <a:pt x="10054" y="299840"/>
                      <a:pt x="17518" y="294863"/>
                    </a:cubicBezTo>
                    <a:cubicBezTo>
                      <a:pt x="6322" y="281178"/>
                      <a:pt x="103" y="266248"/>
                      <a:pt x="1347" y="251318"/>
                    </a:cubicBezTo>
                    <a:cubicBezTo>
                      <a:pt x="2591" y="235144"/>
                      <a:pt x="11298" y="222703"/>
                      <a:pt x="17518" y="216482"/>
                    </a:cubicBezTo>
                    <a:cubicBezTo>
                      <a:pt x="3835" y="202796"/>
                      <a:pt x="103" y="189111"/>
                      <a:pt x="2591" y="177913"/>
                    </a:cubicBezTo>
                    <a:cubicBezTo>
                      <a:pt x="6322" y="165472"/>
                      <a:pt x="16274" y="158007"/>
                      <a:pt x="23737" y="154275"/>
                    </a:cubicBezTo>
                    <a:cubicBezTo>
                      <a:pt x="15030" y="143077"/>
                      <a:pt x="2591" y="126903"/>
                      <a:pt x="2591" y="110729"/>
                    </a:cubicBezTo>
                    <a:cubicBezTo>
                      <a:pt x="2591" y="99532"/>
                      <a:pt x="7566" y="90823"/>
                      <a:pt x="16274" y="84602"/>
                    </a:cubicBezTo>
                    <a:cubicBezTo>
                      <a:pt x="26225" y="77137"/>
                      <a:pt x="51103" y="70917"/>
                      <a:pt x="155590" y="116950"/>
                    </a:cubicBezTo>
                    <a:cubicBezTo>
                      <a:pt x="182956" y="129392"/>
                      <a:pt x="209077" y="141833"/>
                      <a:pt x="228980" y="151786"/>
                    </a:cubicBezTo>
                    <a:cubicBezTo>
                      <a:pt x="199126" y="110729"/>
                      <a:pt x="196638" y="75893"/>
                      <a:pt x="199126" y="52254"/>
                    </a:cubicBezTo>
                    <a:cubicBezTo>
                      <a:pt x="204102" y="21151"/>
                      <a:pt x="222760" y="2489"/>
                      <a:pt x="224004" y="2489"/>
                    </a:cubicBezTo>
                    <a:cubicBezTo>
                      <a:pt x="225248" y="0"/>
                      <a:pt x="227736" y="0"/>
                      <a:pt x="2289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67792B-F107-C043-9E51-E33C354D67D3}"/>
                  </a:ext>
                </a:extLst>
              </p:cNvPr>
              <p:cNvSpPr/>
              <p:nvPr/>
            </p:nvSpPr>
            <p:spPr>
              <a:xfrm>
                <a:off x="15997215" y="7674280"/>
                <a:ext cx="352559" cy="431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4" h="347">
                    <a:moveTo>
                      <a:pt x="121" y="0"/>
                    </a:moveTo>
                    <a:cubicBezTo>
                      <a:pt x="104" y="64"/>
                      <a:pt x="69" y="165"/>
                      <a:pt x="0" y="246"/>
                    </a:cubicBezTo>
                    <a:cubicBezTo>
                      <a:pt x="60" y="284"/>
                      <a:pt x="123" y="319"/>
                      <a:pt x="184" y="347"/>
                    </a:cubicBezTo>
                    <a:cubicBezTo>
                      <a:pt x="257" y="252"/>
                      <a:pt x="278" y="130"/>
                      <a:pt x="284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67B97643-6025-3B48-86E7-0849C9C130C2}"/>
                  </a:ext>
                </a:extLst>
              </p:cNvPr>
              <p:cNvSpPr/>
              <p:nvPr/>
            </p:nvSpPr>
            <p:spPr>
              <a:xfrm>
                <a:off x="15989253" y="7667113"/>
                <a:ext cx="368322" cy="447086"/>
              </a:xfrm>
              <a:custGeom>
                <a:avLst/>
                <a:gdLst>
                  <a:gd name="connsiteX0" fmla="*/ 164391 w 368322"/>
                  <a:gd name="connsiteY0" fmla="*/ 18380 h 447086"/>
                  <a:gd name="connsiteX1" fmla="*/ 20420 w 368322"/>
                  <a:gd name="connsiteY1" fmla="*/ 311599 h 447086"/>
                  <a:gd name="connsiteX2" fmla="*/ 233894 w 368322"/>
                  <a:gd name="connsiteY2" fmla="*/ 428389 h 447086"/>
                  <a:gd name="connsiteX3" fmla="*/ 351801 w 368322"/>
                  <a:gd name="connsiteY3" fmla="*/ 82988 h 447086"/>
                  <a:gd name="connsiteX4" fmla="*/ 154445 w 368322"/>
                  <a:gd name="connsiteY4" fmla="*/ 933 h 447086"/>
                  <a:gd name="connsiteX5" fmla="*/ 160653 w 368322"/>
                  <a:gd name="connsiteY5" fmla="*/ 933 h 447086"/>
                  <a:gd name="connsiteX6" fmla="*/ 363033 w 368322"/>
                  <a:gd name="connsiteY6" fmla="*/ 71771 h 447086"/>
                  <a:gd name="connsiteX7" fmla="*/ 367999 w 368322"/>
                  <a:gd name="connsiteY7" fmla="*/ 79227 h 447086"/>
                  <a:gd name="connsiteX8" fmla="*/ 242598 w 368322"/>
                  <a:gd name="connsiteY8" fmla="*/ 443358 h 447086"/>
                  <a:gd name="connsiteX9" fmla="*/ 236390 w 368322"/>
                  <a:gd name="connsiteY9" fmla="*/ 447086 h 447086"/>
                  <a:gd name="connsiteX10" fmla="*/ 232665 w 368322"/>
                  <a:gd name="connsiteY10" fmla="*/ 447086 h 447086"/>
                  <a:gd name="connsiteX11" fmla="*/ 4212 w 368322"/>
                  <a:gd name="connsiteY11" fmla="*/ 321567 h 447086"/>
                  <a:gd name="connsiteX12" fmla="*/ 487 w 368322"/>
                  <a:gd name="connsiteY12" fmla="*/ 316596 h 447086"/>
                  <a:gd name="connsiteX13" fmla="*/ 2970 w 368322"/>
                  <a:gd name="connsiteY13" fmla="*/ 310382 h 447086"/>
                  <a:gd name="connsiteX14" fmla="*/ 150720 w 368322"/>
                  <a:gd name="connsiteY14" fmla="*/ 5904 h 447086"/>
                  <a:gd name="connsiteX15" fmla="*/ 154445 w 368322"/>
                  <a:gd name="connsiteY15" fmla="*/ 933 h 44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8322" h="447086">
                    <a:moveTo>
                      <a:pt x="164391" y="18380"/>
                    </a:moveTo>
                    <a:cubicBezTo>
                      <a:pt x="140809" y="100382"/>
                      <a:pt x="97370" y="215930"/>
                      <a:pt x="20420" y="311599"/>
                    </a:cubicBezTo>
                    <a:cubicBezTo>
                      <a:pt x="97370" y="358812"/>
                      <a:pt x="169355" y="398570"/>
                      <a:pt x="233894" y="428389"/>
                    </a:cubicBezTo>
                    <a:cubicBezTo>
                      <a:pt x="319532" y="312841"/>
                      <a:pt x="344354" y="166232"/>
                      <a:pt x="351801" y="82988"/>
                    </a:cubicBezTo>
                    <a:close/>
                    <a:moveTo>
                      <a:pt x="154445" y="933"/>
                    </a:moveTo>
                    <a:cubicBezTo>
                      <a:pt x="156928" y="-310"/>
                      <a:pt x="159411" y="-310"/>
                      <a:pt x="160653" y="933"/>
                    </a:cubicBezTo>
                    <a:lnTo>
                      <a:pt x="363033" y="71771"/>
                    </a:lnTo>
                    <a:cubicBezTo>
                      <a:pt x="366758" y="71771"/>
                      <a:pt x="369241" y="76742"/>
                      <a:pt x="367999" y="79227"/>
                    </a:cubicBezTo>
                    <a:cubicBezTo>
                      <a:pt x="361791" y="163735"/>
                      <a:pt x="336959" y="322810"/>
                      <a:pt x="242598" y="443358"/>
                    </a:cubicBezTo>
                    <a:cubicBezTo>
                      <a:pt x="241357" y="445843"/>
                      <a:pt x="238873" y="447086"/>
                      <a:pt x="236390" y="447086"/>
                    </a:cubicBezTo>
                    <a:cubicBezTo>
                      <a:pt x="235149" y="447086"/>
                      <a:pt x="233907" y="447086"/>
                      <a:pt x="232665" y="447086"/>
                    </a:cubicBezTo>
                    <a:cubicBezTo>
                      <a:pt x="164378" y="414774"/>
                      <a:pt x="86157" y="373763"/>
                      <a:pt x="4212" y="321567"/>
                    </a:cubicBezTo>
                    <a:cubicBezTo>
                      <a:pt x="2970" y="320324"/>
                      <a:pt x="487" y="319081"/>
                      <a:pt x="487" y="316596"/>
                    </a:cubicBezTo>
                    <a:cubicBezTo>
                      <a:pt x="-755" y="314110"/>
                      <a:pt x="487" y="311625"/>
                      <a:pt x="2970" y="310382"/>
                    </a:cubicBezTo>
                    <a:cubicBezTo>
                      <a:pt x="83674" y="210961"/>
                      <a:pt x="128371" y="90412"/>
                      <a:pt x="150720" y="5904"/>
                    </a:cubicBezTo>
                    <a:cubicBezTo>
                      <a:pt x="150720" y="3419"/>
                      <a:pt x="153203" y="2176"/>
                      <a:pt x="154445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CBDAF75B-C1F1-2B4A-BB0C-A1B7A2812343}"/>
                  </a:ext>
                </a:extLst>
              </p:cNvPr>
              <p:cNvSpPr/>
              <p:nvPr/>
            </p:nvSpPr>
            <p:spPr>
              <a:xfrm>
                <a:off x="18070212" y="7528471"/>
                <a:ext cx="396162" cy="418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337">
                    <a:moveTo>
                      <a:pt x="142" y="0"/>
                    </a:moveTo>
                    <a:lnTo>
                      <a:pt x="0" y="90"/>
                    </a:lnTo>
                    <a:cubicBezTo>
                      <a:pt x="22" y="150"/>
                      <a:pt x="74" y="262"/>
                      <a:pt x="168" y="337"/>
                    </a:cubicBezTo>
                    <a:cubicBezTo>
                      <a:pt x="199" y="311"/>
                      <a:pt x="231" y="281"/>
                      <a:pt x="265" y="246"/>
                    </a:cubicBezTo>
                    <a:lnTo>
                      <a:pt x="319" y="192"/>
                    </a:lnTo>
                    <a:cubicBezTo>
                      <a:pt x="236" y="134"/>
                      <a:pt x="176" y="53"/>
                      <a:pt x="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6817D5BA-55CD-E146-B6D9-C97C771D36A9}"/>
                  </a:ext>
                </a:extLst>
              </p:cNvPr>
              <p:cNvSpPr/>
              <p:nvPr/>
            </p:nvSpPr>
            <p:spPr>
              <a:xfrm>
                <a:off x="18061705" y="7520944"/>
                <a:ext cx="412143" cy="433738"/>
              </a:xfrm>
              <a:custGeom>
                <a:avLst/>
                <a:gdLst>
                  <a:gd name="connsiteX0" fmla="*/ 183615 w 412143"/>
                  <a:gd name="connsiteY0" fmla="*/ 18743 h 433738"/>
                  <a:gd name="connsiteX1" fmla="*/ 18475 w 412143"/>
                  <a:gd name="connsiteY1" fmla="*/ 121856 h 433738"/>
                  <a:gd name="connsiteX2" fmla="*/ 217139 w 412143"/>
                  <a:gd name="connsiteY2" fmla="*/ 415044 h 433738"/>
                  <a:gd name="connsiteX3" fmla="*/ 331371 w 412143"/>
                  <a:gd name="connsiteY3" fmla="*/ 306962 h 433738"/>
                  <a:gd name="connsiteX4" fmla="*/ 392211 w 412143"/>
                  <a:gd name="connsiteY4" fmla="*/ 247331 h 433738"/>
                  <a:gd name="connsiteX5" fmla="*/ 183615 w 412143"/>
                  <a:gd name="connsiteY5" fmla="*/ 18743 h 433738"/>
                  <a:gd name="connsiteX6" fmla="*/ 181125 w 412143"/>
                  <a:gd name="connsiteY6" fmla="*/ 1293 h 433738"/>
                  <a:gd name="connsiteX7" fmla="*/ 192303 w 412143"/>
                  <a:gd name="connsiteY7" fmla="*/ 3778 h 433738"/>
                  <a:gd name="connsiteX8" fmla="*/ 409659 w 412143"/>
                  <a:gd name="connsiteY8" fmla="*/ 239883 h 433738"/>
                  <a:gd name="connsiteX9" fmla="*/ 412143 w 412143"/>
                  <a:gd name="connsiteY9" fmla="*/ 246097 h 433738"/>
                  <a:gd name="connsiteX10" fmla="*/ 409659 w 412143"/>
                  <a:gd name="connsiteY10" fmla="*/ 251067 h 433738"/>
                  <a:gd name="connsiteX11" fmla="*/ 342589 w 412143"/>
                  <a:gd name="connsiteY11" fmla="*/ 318171 h 433738"/>
                  <a:gd name="connsiteX12" fmla="*/ 222113 w 412143"/>
                  <a:gd name="connsiteY12" fmla="*/ 432496 h 433738"/>
                  <a:gd name="connsiteX13" fmla="*/ 217143 w 412143"/>
                  <a:gd name="connsiteY13" fmla="*/ 433738 h 433738"/>
                  <a:gd name="connsiteX14" fmla="*/ 212175 w 412143"/>
                  <a:gd name="connsiteY14" fmla="*/ 432496 h 433738"/>
                  <a:gd name="connsiteX15" fmla="*/ 1029 w 412143"/>
                  <a:gd name="connsiteY15" fmla="*/ 120588 h 433738"/>
                  <a:gd name="connsiteX16" fmla="*/ 3513 w 412143"/>
                  <a:gd name="connsiteY16" fmla="*/ 111890 h 43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2143" h="433738">
                    <a:moveTo>
                      <a:pt x="183615" y="18743"/>
                    </a:moveTo>
                    <a:lnTo>
                      <a:pt x="18475" y="121856"/>
                    </a:lnTo>
                    <a:cubicBezTo>
                      <a:pt x="45791" y="196395"/>
                      <a:pt x="107873" y="326839"/>
                      <a:pt x="217139" y="415044"/>
                    </a:cubicBezTo>
                    <a:cubicBezTo>
                      <a:pt x="254389" y="383986"/>
                      <a:pt x="292879" y="347959"/>
                      <a:pt x="331371" y="306962"/>
                    </a:cubicBezTo>
                    <a:lnTo>
                      <a:pt x="392211" y="247331"/>
                    </a:lnTo>
                    <a:cubicBezTo>
                      <a:pt x="296605" y="179003"/>
                      <a:pt x="225831" y="87071"/>
                      <a:pt x="183615" y="18743"/>
                    </a:cubicBezTo>
                    <a:close/>
                    <a:moveTo>
                      <a:pt x="181125" y="1293"/>
                    </a:moveTo>
                    <a:cubicBezTo>
                      <a:pt x="184851" y="-1193"/>
                      <a:pt x="189819" y="50"/>
                      <a:pt x="192303" y="3778"/>
                    </a:cubicBezTo>
                    <a:cubicBezTo>
                      <a:pt x="235775" y="72124"/>
                      <a:pt x="309055" y="170295"/>
                      <a:pt x="409659" y="239883"/>
                    </a:cubicBezTo>
                    <a:cubicBezTo>
                      <a:pt x="410901" y="241126"/>
                      <a:pt x="412143" y="242369"/>
                      <a:pt x="412143" y="246097"/>
                    </a:cubicBezTo>
                    <a:cubicBezTo>
                      <a:pt x="412143" y="248582"/>
                      <a:pt x="412143" y="249825"/>
                      <a:pt x="409659" y="251067"/>
                    </a:cubicBezTo>
                    <a:lnTo>
                      <a:pt x="342589" y="318171"/>
                    </a:lnTo>
                    <a:cubicBezTo>
                      <a:pt x="301603" y="360421"/>
                      <a:pt x="261857" y="398944"/>
                      <a:pt x="222113" y="432496"/>
                    </a:cubicBezTo>
                    <a:cubicBezTo>
                      <a:pt x="220869" y="433738"/>
                      <a:pt x="218385" y="433738"/>
                      <a:pt x="217143" y="433738"/>
                    </a:cubicBezTo>
                    <a:cubicBezTo>
                      <a:pt x="214659" y="433738"/>
                      <a:pt x="213417" y="433738"/>
                      <a:pt x="212175" y="432496"/>
                    </a:cubicBezTo>
                    <a:cubicBezTo>
                      <a:pt x="94181" y="338053"/>
                      <a:pt x="28353" y="197633"/>
                      <a:pt x="1029" y="120588"/>
                    </a:cubicBezTo>
                    <a:cubicBezTo>
                      <a:pt x="-1455" y="118103"/>
                      <a:pt x="1029" y="113132"/>
                      <a:pt x="3513" y="111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26DF9BC4-6542-A846-903F-119AB779F334}"/>
                  </a:ext>
                </a:extLst>
              </p:cNvPr>
              <p:cNvSpPr/>
              <p:nvPr/>
            </p:nvSpPr>
            <p:spPr>
              <a:xfrm>
                <a:off x="16226441" y="6712191"/>
                <a:ext cx="2051819" cy="16749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8" h="1345">
                    <a:moveTo>
                      <a:pt x="1480" y="746"/>
                    </a:moveTo>
                    <a:lnTo>
                      <a:pt x="1376" y="809"/>
                    </a:lnTo>
                    <a:cubicBezTo>
                      <a:pt x="1376" y="809"/>
                      <a:pt x="1301" y="276"/>
                      <a:pt x="1222" y="195"/>
                    </a:cubicBezTo>
                    <a:cubicBezTo>
                      <a:pt x="1120" y="90"/>
                      <a:pt x="964" y="0"/>
                      <a:pt x="811" y="0"/>
                    </a:cubicBezTo>
                    <a:cubicBezTo>
                      <a:pt x="614" y="-1"/>
                      <a:pt x="394" y="81"/>
                      <a:pt x="324" y="174"/>
                    </a:cubicBezTo>
                    <a:cubicBezTo>
                      <a:pt x="249" y="271"/>
                      <a:pt x="139" y="843"/>
                      <a:pt x="139" y="843"/>
                    </a:cubicBezTo>
                    <a:lnTo>
                      <a:pt x="100" y="830"/>
                    </a:lnTo>
                    <a:cubicBezTo>
                      <a:pt x="94" y="903"/>
                      <a:pt x="73" y="1025"/>
                      <a:pt x="0" y="1120"/>
                    </a:cubicBezTo>
                    <a:cubicBezTo>
                      <a:pt x="56" y="1145"/>
                      <a:pt x="111" y="1163"/>
                      <a:pt x="161" y="1171"/>
                    </a:cubicBezTo>
                    <a:cubicBezTo>
                      <a:pt x="387" y="1204"/>
                      <a:pt x="458" y="930"/>
                      <a:pt x="458" y="930"/>
                    </a:cubicBezTo>
                    <a:cubicBezTo>
                      <a:pt x="458" y="930"/>
                      <a:pt x="472" y="1053"/>
                      <a:pt x="470" y="1095"/>
                    </a:cubicBezTo>
                    <a:cubicBezTo>
                      <a:pt x="466" y="1180"/>
                      <a:pt x="403" y="1271"/>
                      <a:pt x="504" y="1305"/>
                    </a:cubicBezTo>
                    <a:cubicBezTo>
                      <a:pt x="606" y="1339"/>
                      <a:pt x="1186" y="1403"/>
                      <a:pt x="1166" y="1232"/>
                    </a:cubicBezTo>
                    <a:cubicBezTo>
                      <a:pt x="1163" y="1208"/>
                      <a:pt x="1145" y="1140"/>
                      <a:pt x="1145" y="1140"/>
                    </a:cubicBezTo>
                    <a:lnTo>
                      <a:pt x="1145" y="1039"/>
                    </a:lnTo>
                    <a:cubicBezTo>
                      <a:pt x="1145" y="1039"/>
                      <a:pt x="1278" y="1307"/>
                      <a:pt x="1648" y="993"/>
                    </a:cubicBezTo>
                    <a:cubicBezTo>
                      <a:pt x="1554" y="918"/>
                      <a:pt x="1502" y="806"/>
                      <a:pt x="1480" y="7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29E797A6-1EEE-F144-BE1D-8CCC217B5AF3}"/>
                  </a:ext>
                </a:extLst>
              </p:cNvPr>
              <p:cNvSpPr/>
              <p:nvPr/>
            </p:nvSpPr>
            <p:spPr>
              <a:xfrm>
                <a:off x="16218966" y="6703468"/>
                <a:ext cx="2066768" cy="1691133"/>
              </a:xfrm>
              <a:custGeom>
                <a:avLst/>
                <a:gdLst>
                  <a:gd name="connsiteX0" fmla="*/ 1014710 w 2066768"/>
                  <a:gd name="connsiteY0" fmla="*/ 16201 h 1691133"/>
                  <a:gd name="connsiteX1" fmla="*/ 417096 w 2066768"/>
                  <a:gd name="connsiteY1" fmla="*/ 230392 h 1691133"/>
                  <a:gd name="connsiteX2" fmla="*/ 189257 w 2066768"/>
                  <a:gd name="connsiteY2" fmla="*/ 1061003 h 1691133"/>
                  <a:gd name="connsiteX3" fmla="*/ 185522 w 2066768"/>
                  <a:gd name="connsiteY3" fmla="*/ 1067229 h 1691133"/>
                  <a:gd name="connsiteX4" fmla="*/ 178051 w 2066768"/>
                  <a:gd name="connsiteY4" fmla="*/ 1067229 h 1691133"/>
                  <a:gd name="connsiteX5" fmla="*/ 139456 w 2066768"/>
                  <a:gd name="connsiteY5" fmla="*/ 1053531 h 1691133"/>
                  <a:gd name="connsiteX6" fmla="*/ 19933 w 2066768"/>
                  <a:gd name="connsiteY6" fmla="*/ 1399723 h 1691133"/>
                  <a:gd name="connsiteX7" fmla="*/ 207932 w 2066768"/>
                  <a:gd name="connsiteY7" fmla="*/ 1458252 h 1691133"/>
                  <a:gd name="connsiteX8" fmla="*/ 570234 w 2066768"/>
                  <a:gd name="connsiteY8" fmla="*/ 1164362 h 1691133"/>
                  <a:gd name="connsiteX9" fmla="*/ 577704 w 2066768"/>
                  <a:gd name="connsiteY9" fmla="*/ 1159381 h 1691133"/>
                  <a:gd name="connsiteX10" fmla="*/ 586420 w 2066768"/>
                  <a:gd name="connsiteY10" fmla="*/ 1165608 h 1691133"/>
                  <a:gd name="connsiteX11" fmla="*/ 601360 w 2066768"/>
                  <a:gd name="connsiteY11" fmla="*/ 1372326 h 1691133"/>
                  <a:gd name="connsiteX12" fmla="*/ 585174 w 2066768"/>
                  <a:gd name="connsiteY12" fmla="*/ 1460742 h 1691133"/>
                  <a:gd name="connsiteX13" fmla="*/ 638712 w 2066768"/>
                  <a:gd name="connsiteY13" fmla="*/ 1626366 h 1691133"/>
                  <a:gd name="connsiteX14" fmla="*/ 1420588 w 2066768"/>
                  <a:gd name="connsiteY14" fmla="*/ 1612668 h 1691133"/>
                  <a:gd name="connsiteX15" fmla="*/ 1450468 w 2066768"/>
                  <a:gd name="connsiteY15" fmla="*/ 1544177 h 1691133"/>
                  <a:gd name="connsiteX16" fmla="*/ 1425568 w 2066768"/>
                  <a:gd name="connsiteY16" fmla="*/ 1430855 h 1691133"/>
                  <a:gd name="connsiteX17" fmla="*/ 1425568 w 2066768"/>
                  <a:gd name="connsiteY17" fmla="*/ 1428365 h 1691133"/>
                  <a:gd name="connsiteX18" fmla="*/ 1424322 w 2066768"/>
                  <a:gd name="connsiteY18" fmla="*/ 1302590 h 1691133"/>
                  <a:gd name="connsiteX19" fmla="*/ 1431794 w 2066768"/>
                  <a:gd name="connsiteY19" fmla="*/ 1295118 h 1691133"/>
                  <a:gd name="connsiteX20" fmla="*/ 1440508 w 2066768"/>
                  <a:gd name="connsiteY20" fmla="*/ 1298854 h 1691133"/>
                  <a:gd name="connsiteX21" fmla="*/ 1608586 w 2066768"/>
                  <a:gd name="connsiteY21" fmla="*/ 1420893 h 1691133"/>
                  <a:gd name="connsiteX22" fmla="*/ 2046836 w 2066768"/>
                  <a:gd name="connsiteY22" fmla="*/ 1245306 h 1691133"/>
                  <a:gd name="connsiteX23" fmla="*/ 1845142 w 2066768"/>
                  <a:gd name="connsiteY23" fmla="*/ 948926 h 1691133"/>
                  <a:gd name="connsiteX24" fmla="*/ 1725620 w 2066768"/>
                  <a:gd name="connsiteY24" fmla="*/ 1023644 h 1691133"/>
                  <a:gd name="connsiteX25" fmla="*/ 1718150 w 2066768"/>
                  <a:gd name="connsiteY25" fmla="*/ 1023644 h 1691133"/>
                  <a:gd name="connsiteX26" fmla="*/ 1713168 w 2066768"/>
                  <a:gd name="connsiteY26" fmla="*/ 1017418 h 1691133"/>
                  <a:gd name="connsiteX27" fmla="*/ 1522680 w 2066768"/>
                  <a:gd name="connsiteY27" fmla="*/ 256543 h 1691133"/>
                  <a:gd name="connsiteX28" fmla="*/ 1017200 w 2066768"/>
                  <a:gd name="connsiteY28" fmla="*/ 16201 h 1691133"/>
                  <a:gd name="connsiteX29" fmla="*/ 1014708 w 2066768"/>
                  <a:gd name="connsiteY29" fmla="*/ 0 h 1691133"/>
                  <a:gd name="connsiteX30" fmla="*/ 1017198 w 2066768"/>
                  <a:gd name="connsiteY30" fmla="*/ 0 h 1691133"/>
                  <a:gd name="connsiteX31" fmla="*/ 1535136 w 2066768"/>
                  <a:gd name="connsiteY31" fmla="*/ 245327 h 1691133"/>
                  <a:gd name="connsiteX32" fmla="*/ 1728116 w 2066768"/>
                  <a:gd name="connsiteY32" fmla="*/ 1003721 h 1691133"/>
                  <a:gd name="connsiteX33" fmla="*/ 1845150 w 2066768"/>
                  <a:gd name="connsiteY33" fmla="*/ 930248 h 1691133"/>
                  <a:gd name="connsiteX34" fmla="*/ 1852622 w 2066768"/>
                  <a:gd name="connsiteY34" fmla="*/ 929003 h 1691133"/>
                  <a:gd name="connsiteX35" fmla="*/ 1856356 w 2066768"/>
                  <a:gd name="connsiteY35" fmla="*/ 933984 h 1691133"/>
                  <a:gd name="connsiteX36" fmla="*/ 2064278 w 2066768"/>
                  <a:gd name="connsiteY36" fmla="*/ 1239085 h 1691133"/>
                  <a:gd name="connsiteX37" fmla="*/ 2066768 w 2066768"/>
                  <a:gd name="connsiteY37" fmla="*/ 1245312 h 1691133"/>
                  <a:gd name="connsiteX38" fmla="*/ 2064278 w 2066768"/>
                  <a:gd name="connsiteY38" fmla="*/ 1251538 h 1691133"/>
                  <a:gd name="connsiteX39" fmla="*/ 1604858 w 2066768"/>
                  <a:gd name="connsiteY39" fmla="*/ 1437090 h 1691133"/>
                  <a:gd name="connsiteX40" fmla="*/ 1440512 w 2066768"/>
                  <a:gd name="connsiteY40" fmla="*/ 1331238 h 1691133"/>
                  <a:gd name="connsiteX41" fmla="*/ 1441758 w 2066768"/>
                  <a:gd name="connsiteY41" fmla="*/ 1427127 h 1691133"/>
                  <a:gd name="connsiteX42" fmla="*/ 1467904 w 2066768"/>
                  <a:gd name="connsiteY42" fmla="*/ 1541696 h 1691133"/>
                  <a:gd name="connsiteX43" fmla="*/ 1431798 w 2066768"/>
                  <a:gd name="connsiteY43" fmla="*/ 1625132 h 1691133"/>
                  <a:gd name="connsiteX44" fmla="*/ 1088166 w 2066768"/>
                  <a:gd name="connsiteY44" fmla="*/ 1691133 h 1691133"/>
                  <a:gd name="connsiteX45" fmla="*/ 633726 w 2066768"/>
                  <a:gd name="connsiteY45" fmla="*/ 1641321 h 1691133"/>
                  <a:gd name="connsiteX46" fmla="*/ 570228 w 2066768"/>
                  <a:gd name="connsiteY46" fmla="*/ 1457015 h 1691133"/>
                  <a:gd name="connsiteX47" fmla="*/ 583924 w 2066768"/>
                  <a:gd name="connsiteY47" fmla="*/ 1371088 h 1691133"/>
                  <a:gd name="connsiteX48" fmla="*/ 573964 w 2066768"/>
                  <a:gd name="connsiteY48" fmla="*/ 1204216 h 1691133"/>
                  <a:gd name="connsiteX49" fmla="*/ 253988 w 2066768"/>
                  <a:gd name="connsiteY49" fmla="*/ 1478185 h 1691133"/>
                  <a:gd name="connsiteX50" fmla="*/ 205432 w 2066768"/>
                  <a:gd name="connsiteY50" fmla="*/ 1474449 h 1691133"/>
                  <a:gd name="connsiteX51" fmla="*/ 3735 w 2066768"/>
                  <a:gd name="connsiteY51" fmla="*/ 1410938 h 1691133"/>
                  <a:gd name="connsiteX52" fmla="*/ 0 w 2066768"/>
                  <a:gd name="connsiteY52" fmla="*/ 1404712 h 1691133"/>
                  <a:gd name="connsiteX53" fmla="*/ 1245 w 2066768"/>
                  <a:gd name="connsiteY53" fmla="*/ 1397240 h 1691133"/>
                  <a:gd name="connsiteX54" fmla="*/ 124504 w 2066768"/>
                  <a:gd name="connsiteY54" fmla="*/ 1041081 h 1691133"/>
                  <a:gd name="connsiteX55" fmla="*/ 126994 w 2066768"/>
                  <a:gd name="connsiteY55" fmla="*/ 1034854 h 1691133"/>
                  <a:gd name="connsiteX56" fmla="*/ 134464 w 2066768"/>
                  <a:gd name="connsiteY56" fmla="*/ 1034854 h 1691133"/>
                  <a:gd name="connsiteX57" fmla="*/ 174306 w 2066768"/>
                  <a:gd name="connsiteY57" fmla="*/ 1048552 h 1691133"/>
                  <a:gd name="connsiteX58" fmla="*/ 403393 w 2066768"/>
                  <a:gd name="connsiteY58" fmla="*/ 220420 h 1691133"/>
                  <a:gd name="connsiteX59" fmla="*/ 1014708 w 2066768"/>
                  <a:gd name="connsiteY59" fmla="*/ 0 h 169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066768" h="1691133">
                    <a:moveTo>
                      <a:pt x="1014710" y="16201"/>
                    </a:moveTo>
                    <a:cubicBezTo>
                      <a:pt x="778154" y="16201"/>
                      <a:pt x="505493" y="113334"/>
                      <a:pt x="417096" y="230392"/>
                    </a:cubicBezTo>
                    <a:cubicBezTo>
                      <a:pt x="327455" y="348695"/>
                      <a:pt x="190502" y="1053531"/>
                      <a:pt x="189257" y="1061003"/>
                    </a:cubicBezTo>
                    <a:cubicBezTo>
                      <a:pt x="188012" y="1062248"/>
                      <a:pt x="186767" y="1064739"/>
                      <a:pt x="185522" y="1067229"/>
                    </a:cubicBezTo>
                    <a:cubicBezTo>
                      <a:pt x="183031" y="1067229"/>
                      <a:pt x="180541" y="1067229"/>
                      <a:pt x="178051" y="1067229"/>
                    </a:cubicBezTo>
                    <a:lnTo>
                      <a:pt x="139456" y="1053531"/>
                    </a:lnTo>
                    <a:cubicBezTo>
                      <a:pt x="131985" y="1136966"/>
                      <a:pt x="105840" y="1283911"/>
                      <a:pt x="19933" y="1399723"/>
                    </a:cubicBezTo>
                    <a:cubicBezTo>
                      <a:pt x="90900" y="1430855"/>
                      <a:pt x="154396" y="1450780"/>
                      <a:pt x="207932" y="1458252"/>
                    </a:cubicBezTo>
                    <a:cubicBezTo>
                      <a:pt x="480593" y="1499346"/>
                      <a:pt x="568990" y="1168098"/>
                      <a:pt x="570234" y="1164362"/>
                    </a:cubicBezTo>
                    <a:cubicBezTo>
                      <a:pt x="571480" y="1160626"/>
                      <a:pt x="575214" y="1159381"/>
                      <a:pt x="577704" y="1159381"/>
                    </a:cubicBezTo>
                    <a:cubicBezTo>
                      <a:pt x="582684" y="1159381"/>
                      <a:pt x="586420" y="1161872"/>
                      <a:pt x="586420" y="1165608"/>
                    </a:cubicBezTo>
                    <a:cubicBezTo>
                      <a:pt x="586420" y="1171834"/>
                      <a:pt x="603850" y="1321269"/>
                      <a:pt x="601360" y="1372326"/>
                    </a:cubicBezTo>
                    <a:cubicBezTo>
                      <a:pt x="598870" y="1402213"/>
                      <a:pt x="591400" y="1432101"/>
                      <a:pt x="585174" y="1460742"/>
                    </a:cubicBezTo>
                    <a:cubicBezTo>
                      <a:pt x="567744" y="1536705"/>
                      <a:pt x="552804" y="1597725"/>
                      <a:pt x="638712" y="1626366"/>
                    </a:cubicBezTo>
                    <a:cubicBezTo>
                      <a:pt x="752008" y="1663725"/>
                      <a:pt x="1283634" y="1723499"/>
                      <a:pt x="1420588" y="1612668"/>
                    </a:cubicBezTo>
                    <a:cubicBezTo>
                      <a:pt x="1445488" y="1593989"/>
                      <a:pt x="1454204" y="1570328"/>
                      <a:pt x="1450468" y="1544177"/>
                    </a:cubicBezTo>
                    <a:cubicBezTo>
                      <a:pt x="1447978" y="1515535"/>
                      <a:pt x="1425568" y="1432101"/>
                      <a:pt x="1425568" y="1430855"/>
                    </a:cubicBezTo>
                    <a:cubicBezTo>
                      <a:pt x="1425568" y="1429610"/>
                      <a:pt x="1425568" y="1429610"/>
                      <a:pt x="1425568" y="1428365"/>
                    </a:cubicBezTo>
                    <a:lnTo>
                      <a:pt x="1424322" y="1302590"/>
                    </a:lnTo>
                    <a:cubicBezTo>
                      <a:pt x="1424322" y="1298854"/>
                      <a:pt x="1426812" y="1296363"/>
                      <a:pt x="1431794" y="1295118"/>
                    </a:cubicBezTo>
                    <a:cubicBezTo>
                      <a:pt x="1434282" y="1293873"/>
                      <a:pt x="1438018" y="1296363"/>
                      <a:pt x="1440508" y="1298854"/>
                    </a:cubicBezTo>
                    <a:cubicBezTo>
                      <a:pt x="1440508" y="1298854"/>
                      <a:pt x="1490310" y="1397232"/>
                      <a:pt x="1608586" y="1420893"/>
                    </a:cubicBezTo>
                    <a:cubicBezTo>
                      <a:pt x="1730600" y="1447044"/>
                      <a:pt x="1877512" y="1387270"/>
                      <a:pt x="2046836" y="1245306"/>
                    </a:cubicBezTo>
                    <a:cubicBezTo>
                      <a:pt x="1937274" y="1154400"/>
                      <a:pt x="1875022" y="1024889"/>
                      <a:pt x="1845142" y="948926"/>
                    </a:cubicBezTo>
                    <a:lnTo>
                      <a:pt x="1725620" y="1023644"/>
                    </a:lnTo>
                    <a:cubicBezTo>
                      <a:pt x="1723130" y="1024889"/>
                      <a:pt x="1720640" y="1024889"/>
                      <a:pt x="1718150" y="1023644"/>
                    </a:cubicBezTo>
                    <a:cubicBezTo>
                      <a:pt x="1715658" y="1023644"/>
                      <a:pt x="1713168" y="1021154"/>
                      <a:pt x="1713168" y="1017418"/>
                    </a:cubicBezTo>
                    <a:cubicBezTo>
                      <a:pt x="1713168" y="1011191"/>
                      <a:pt x="1618546" y="354921"/>
                      <a:pt x="1522680" y="256543"/>
                    </a:cubicBezTo>
                    <a:cubicBezTo>
                      <a:pt x="1410628" y="140731"/>
                      <a:pt x="1217648" y="16201"/>
                      <a:pt x="1017200" y="16201"/>
                    </a:cubicBezTo>
                    <a:close/>
                    <a:moveTo>
                      <a:pt x="1014708" y="0"/>
                    </a:moveTo>
                    <a:cubicBezTo>
                      <a:pt x="1015954" y="0"/>
                      <a:pt x="1015954" y="0"/>
                      <a:pt x="1017198" y="0"/>
                    </a:cubicBezTo>
                    <a:cubicBezTo>
                      <a:pt x="1222630" y="0"/>
                      <a:pt x="1419346" y="127022"/>
                      <a:pt x="1535136" y="245327"/>
                    </a:cubicBezTo>
                    <a:cubicBezTo>
                      <a:pt x="1627268" y="341216"/>
                      <a:pt x="1713176" y="909078"/>
                      <a:pt x="1728116" y="1003721"/>
                    </a:cubicBezTo>
                    <a:lnTo>
                      <a:pt x="1845150" y="930248"/>
                    </a:lnTo>
                    <a:cubicBezTo>
                      <a:pt x="1847640" y="929003"/>
                      <a:pt x="1850130" y="929003"/>
                      <a:pt x="1852622" y="929003"/>
                    </a:cubicBezTo>
                    <a:cubicBezTo>
                      <a:pt x="1855110" y="930248"/>
                      <a:pt x="1856356" y="931493"/>
                      <a:pt x="1856356" y="933984"/>
                    </a:cubicBezTo>
                    <a:cubicBezTo>
                      <a:pt x="1884992" y="1008703"/>
                      <a:pt x="1948490" y="1146932"/>
                      <a:pt x="2064278" y="1239085"/>
                    </a:cubicBezTo>
                    <a:cubicBezTo>
                      <a:pt x="2065522" y="1240330"/>
                      <a:pt x="2066768" y="1242821"/>
                      <a:pt x="2066768" y="1245312"/>
                    </a:cubicBezTo>
                    <a:cubicBezTo>
                      <a:pt x="2066768" y="1247802"/>
                      <a:pt x="2065522" y="1250293"/>
                      <a:pt x="2064278" y="1251538"/>
                    </a:cubicBezTo>
                    <a:cubicBezTo>
                      <a:pt x="1887482" y="1400976"/>
                      <a:pt x="1733098" y="1464486"/>
                      <a:pt x="1604858" y="1437090"/>
                    </a:cubicBezTo>
                    <a:cubicBezTo>
                      <a:pt x="1516460" y="1419655"/>
                      <a:pt x="1464168" y="1363616"/>
                      <a:pt x="1440512" y="1331238"/>
                    </a:cubicBezTo>
                    <a:lnTo>
                      <a:pt x="1441758" y="1427127"/>
                    </a:lnTo>
                    <a:cubicBezTo>
                      <a:pt x="1444248" y="1437090"/>
                      <a:pt x="1464168" y="1513054"/>
                      <a:pt x="1467904" y="1541696"/>
                    </a:cubicBezTo>
                    <a:cubicBezTo>
                      <a:pt x="1471638" y="1575319"/>
                      <a:pt x="1459188" y="1601471"/>
                      <a:pt x="1431798" y="1625132"/>
                    </a:cubicBezTo>
                    <a:cubicBezTo>
                      <a:pt x="1369546" y="1674944"/>
                      <a:pt x="1232590" y="1691133"/>
                      <a:pt x="1088166" y="1691133"/>
                    </a:cubicBezTo>
                    <a:cubicBezTo>
                      <a:pt x="898920" y="1691133"/>
                      <a:pt x="698468" y="1663736"/>
                      <a:pt x="633726" y="1641321"/>
                    </a:cubicBezTo>
                    <a:cubicBezTo>
                      <a:pt x="534123" y="1608943"/>
                      <a:pt x="552798" y="1531733"/>
                      <a:pt x="570228" y="1457015"/>
                    </a:cubicBezTo>
                    <a:cubicBezTo>
                      <a:pt x="576454" y="1429618"/>
                      <a:pt x="582680" y="1399730"/>
                      <a:pt x="583924" y="1371088"/>
                    </a:cubicBezTo>
                    <a:cubicBezTo>
                      <a:pt x="586414" y="1337465"/>
                      <a:pt x="578944" y="1252784"/>
                      <a:pt x="573964" y="1204216"/>
                    </a:cubicBezTo>
                    <a:cubicBezTo>
                      <a:pt x="542838" y="1286407"/>
                      <a:pt x="450705" y="1478185"/>
                      <a:pt x="253988" y="1478185"/>
                    </a:cubicBezTo>
                    <a:cubicBezTo>
                      <a:pt x="239048" y="1478185"/>
                      <a:pt x="222862" y="1476940"/>
                      <a:pt x="205432" y="1474449"/>
                    </a:cubicBezTo>
                    <a:cubicBezTo>
                      <a:pt x="148160" y="1466977"/>
                      <a:pt x="80928" y="1444562"/>
                      <a:pt x="3735" y="1410938"/>
                    </a:cubicBezTo>
                    <a:cubicBezTo>
                      <a:pt x="2490" y="1409693"/>
                      <a:pt x="0" y="1407202"/>
                      <a:pt x="0" y="1404712"/>
                    </a:cubicBezTo>
                    <a:cubicBezTo>
                      <a:pt x="0" y="1402221"/>
                      <a:pt x="0" y="1399730"/>
                      <a:pt x="1245" y="1397240"/>
                    </a:cubicBezTo>
                    <a:cubicBezTo>
                      <a:pt x="92133" y="1280180"/>
                      <a:pt x="117034" y="1123271"/>
                      <a:pt x="124504" y="1041081"/>
                    </a:cubicBezTo>
                    <a:cubicBezTo>
                      <a:pt x="124504" y="1039835"/>
                      <a:pt x="125749" y="1037345"/>
                      <a:pt x="126994" y="1034854"/>
                    </a:cubicBezTo>
                    <a:cubicBezTo>
                      <a:pt x="129484" y="1033609"/>
                      <a:pt x="131974" y="1033609"/>
                      <a:pt x="134464" y="1034854"/>
                    </a:cubicBezTo>
                    <a:lnTo>
                      <a:pt x="174306" y="1048552"/>
                    </a:lnTo>
                    <a:cubicBezTo>
                      <a:pt x="191736" y="961381"/>
                      <a:pt x="316240" y="336234"/>
                      <a:pt x="403393" y="220420"/>
                    </a:cubicBezTo>
                    <a:cubicBezTo>
                      <a:pt x="495526" y="100870"/>
                      <a:pt x="774416" y="0"/>
                      <a:pt x="1014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AB76CC08-12B3-2C4C-954B-3A7D6DCA80C5}"/>
                  </a:ext>
                </a:extLst>
              </p:cNvPr>
              <p:cNvSpPr/>
              <p:nvPr/>
            </p:nvSpPr>
            <p:spPr>
              <a:xfrm>
                <a:off x="18247111" y="7061135"/>
                <a:ext cx="611684" cy="7053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2" h="567">
                    <a:moveTo>
                      <a:pt x="488" y="117"/>
                    </a:moveTo>
                    <a:cubicBezTo>
                      <a:pt x="474" y="97"/>
                      <a:pt x="457" y="124"/>
                      <a:pt x="457" y="124"/>
                    </a:cubicBezTo>
                    <a:cubicBezTo>
                      <a:pt x="457" y="124"/>
                      <a:pt x="472" y="74"/>
                      <a:pt x="458" y="64"/>
                    </a:cubicBezTo>
                    <a:cubicBezTo>
                      <a:pt x="446" y="55"/>
                      <a:pt x="433" y="74"/>
                      <a:pt x="433" y="74"/>
                    </a:cubicBezTo>
                    <a:cubicBezTo>
                      <a:pt x="433" y="74"/>
                      <a:pt x="441" y="33"/>
                      <a:pt x="425" y="27"/>
                    </a:cubicBezTo>
                    <a:cubicBezTo>
                      <a:pt x="409" y="21"/>
                      <a:pt x="399" y="42"/>
                      <a:pt x="399" y="42"/>
                    </a:cubicBezTo>
                    <a:cubicBezTo>
                      <a:pt x="399" y="42"/>
                      <a:pt x="405" y="-4"/>
                      <a:pt x="384" y="0"/>
                    </a:cubicBezTo>
                    <a:cubicBezTo>
                      <a:pt x="350" y="7"/>
                      <a:pt x="330" y="116"/>
                      <a:pt x="330" y="116"/>
                    </a:cubicBezTo>
                    <a:lnTo>
                      <a:pt x="283" y="157"/>
                    </a:lnTo>
                    <a:cubicBezTo>
                      <a:pt x="283" y="157"/>
                      <a:pt x="307" y="69"/>
                      <a:pt x="279" y="40"/>
                    </a:cubicBezTo>
                    <a:cubicBezTo>
                      <a:pt x="255" y="13"/>
                      <a:pt x="253" y="87"/>
                      <a:pt x="232" y="117"/>
                    </a:cubicBezTo>
                    <a:cubicBezTo>
                      <a:pt x="220" y="135"/>
                      <a:pt x="155" y="154"/>
                      <a:pt x="166" y="252"/>
                    </a:cubicBezTo>
                    <a:lnTo>
                      <a:pt x="0" y="375"/>
                    </a:lnTo>
                    <a:cubicBezTo>
                      <a:pt x="34" y="428"/>
                      <a:pt x="94" y="509"/>
                      <a:pt x="177" y="567"/>
                    </a:cubicBezTo>
                    <a:lnTo>
                      <a:pt x="289" y="421"/>
                    </a:lnTo>
                    <a:cubicBezTo>
                      <a:pt x="289" y="421"/>
                      <a:pt x="400" y="369"/>
                      <a:pt x="428" y="330"/>
                    </a:cubicBezTo>
                    <a:cubicBezTo>
                      <a:pt x="457" y="291"/>
                      <a:pt x="505" y="142"/>
                      <a:pt x="488" y="1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45AEDEDD-4C9D-6042-A769-E84D36FD3072}"/>
                  </a:ext>
                </a:extLst>
              </p:cNvPr>
              <p:cNvSpPr/>
              <p:nvPr/>
            </p:nvSpPr>
            <p:spPr>
              <a:xfrm>
                <a:off x="18239589" y="7054096"/>
                <a:ext cx="627190" cy="721129"/>
              </a:xfrm>
              <a:custGeom>
                <a:avLst/>
                <a:gdLst>
                  <a:gd name="connsiteX0" fmla="*/ 486172 w 627190"/>
                  <a:gd name="connsiteY0" fmla="*/ 15763 h 721129"/>
                  <a:gd name="connsiteX1" fmla="*/ 426500 w 627190"/>
                  <a:gd name="connsiteY1" fmla="*/ 153844 h 721129"/>
                  <a:gd name="connsiteX2" fmla="*/ 422770 w 627190"/>
                  <a:gd name="connsiteY2" fmla="*/ 158819 h 721129"/>
                  <a:gd name="connsiteX3" fmla="*/ 364342 w 627190"/>
                  <a:gd name="connsiteY3" fmla="*/ 208578 h 721129"/>
                  <a:gd name="connsiteX4" fmla="*/ 354396 w 627190"/>
                  <a:gd name="connsiteY4" fmla="*/ 208578 h 721129"/>
                  <a:gd name="connsiteX5" fmla="*/ 351910 w 627190"/>
                  <a:gd name="connsiteY5" fmla="*/ 199870 h 721129"/>
                  <a:gd name="connsiteX6" fmla="*/ 348180 w 627190"/>
                  <a:gd name="connsiteY6" fmla="*/ 61790 h 721129"/>
                  <a:gd name="connsiteX7" fmla="*/ 341964 w 627190"/>
                  <a:gd name="connsiteY7" fmla="*/ 58058 h 721129"/>
                  <a:gd name="connsiteX8" fmla="*/ 325802 w 627190"/>
                  <a:gd name="connsiteY8" fmla="*/ 99109 h 721129"/>
                  <a:gd name="connsiteX9" fmla="*/ 303426 w 627190"/>
                  <a:gd name="connsiteY9" fmla="*/ 156332 h 721129"/>
                  <a:gd name="connsiteX10" fmla="*/ 283534 w 627190"/>
                  <a:gd name="connsiteY10" fmla="*/ 174991 h 721129"/>
                  <a:gd name="connsiteX11" fmla="*/ 221376 w 627190"/>
                  <a:gd name="connsiteY11" fmla="*/ 320535 h 721129"/>
                  <a:gd name="connsiteX12" fmla="*/ 218890 w 627190"/>
                  <a:gd name="connsiteY12" fmla="*/ 326755 h 721129"/>
                  <a:gd name="connsiteX13" fmla="*/ 18738 w 627190"/>
                  <a:gd name="connsiteY13" fmla="*/ 474787 h 721129"/>
                  <a:gd name="connsiteX14" fmla="*/ 225104 w 627190"/>
                  <a:gd name="connsiteY14" fmla="*/ 701189 h 721129"/>
                  <a:gd name="connsiteX15" fmla="*/ 359368 w 627190"/>
                  <a:gd name="connsiteY15" fmla="*/ 525790 h 721129"/>
                  <a:gd name="connsiteX16" fmla="*/ 363098 w 627190"/>
                  <a:gd name="connsiteY16" fmla="*/ 523302 h 721129"/>
                  <a:gd name="connsiteX17" fmla="*/ 534656 w 627190"/>
                  <a:gd name="connsiteY17" fmla="*/ 412589 h 721129"/>
                  <a:gd name="connsiteX18" fmla="*/ 608004 w 627190"/>
                  <a:gd name="connsiteY18" fmla="*/ 157576 h 721129"/>
                  <a:gd name="connsiteX19" fmla="*/ 600546 w 627190"/>
                  <a:gd name="connsiteY19" fmla="*/ 151356 h 721129"/>
                  <a:gd name="connsiteX20" fmla="*/ 583140 w 627190"/>
                  <a:gd name="connsiteY20" fmla="*/ 166283 h 721129"/>
                  <a:gd name="connsiteX21" fmla="*/ 573196 w 627190"/>
                  <a:gd name="connsiteY21" fmla="*/ 168771 h 721129"/>
                  <a:gd name="connsiteX22" fmla="*/ 568222 w 627190"/>
                  <a:gd name="connsiteY22" fmla="*/ 158819 h 721129"/>
                  <a:gd name="connsiteX23" fmla="*/ 571952 w 627190"/>
                  <a:gd name="connsiteY23" fmla="*/ 92889 h 721129"/>
                  <a:gd name="connsiteX24" fmla="*/ 566980 w 627190"/>
                  <a:gd name="connsiteY24" fmla="*/ 91645 h 721129"/>
                  <a:gd name="connsiteX25" fmla="*/ 553304 w 627190"/>
                  <a:gd name="connsiteY25" fmla="*/ 102841 h 721129"/>
                  <a:gd name="connsiteX26" fmla="*/ 543360 w 627190"/>
                  <a:gd name="connsiteY26" fmla="*/ 106573 h 721129"/>
                  <a:gd name="connsiteX27" fmla="*/ 538386 w 627190"/>
                  <a:gd name="connsiteY27" fmla="*/ 96621 h 721129"/>
                  <a:gd name="connsiteX28" fmla="*/ 534656 w 627190"/>
                  <a:gd name="connsiteY28" fmla="*/ 48106 h 721129"/>
                  <a:gd name="connsiteX29" fmla="*/ 511036 w 627190"/>
                  <a:gd name="connsiteY29" fmla="*/ 64278 h 721129"/>
                  <a:gd name="connsiteX30" fmla="*/ 501090 w 627190"/>
                  <a:gd name="connsiteY30" fmla="*/ 68010 h 721129"/>
                  <a:gd name="connsiteX31" fmla="*/ 494876 w 627190"/>
                  <a:gd name="connsiteY31" fmla="*/ 59302 h 721129"/>
                  <a:gd name="connsiteX32" fmla="*/ 489902 w 627190"/>
                  <a:gd name="connsiteY32" fmla="*/ 17007 h 721129"/>
                  <a:gd name="connsiteX33" fmla="*/ 486172 w 627190"/>
                  <a:gd name="connsiteY33" fmla="*/ 15763 h 721129"/>
                  <a:gd name="connsiteX34" fmla="*/ 483702 w 627190"/>
                  <a:gd name="connsiteY34" fmla="*/ 806 h 721129"/>
                  <a:gd name="connsiteX35" fmla="*/ 501108 w 627190"/>
                  <a:gd name="connsiteY35" fmla="*/ 5783 h 721129"/>
                  <a:gd name="connsiteX36" fmla="*/ 512298 w 627190"/>
                  <a:gd name="connsiteY36" fmla="*/ 38129 h 721129"/>
                  <a:gd name="connsiteX37" fmla="*/ 539650 w 627190"/>
                  <a:gd name="connsiteY37" fmla="*/ 33152 h 721129"/>
                  <a:gd name="connsiteX38" fmla="*/ 557058 w 627190"/>
                  <a:gd name="connsiteY38" fmla="*/ 79183 h 721129"/>
                  <a:gd name="connsiteX39" fmla="*/ 563274 w 627190"/>
                  <a:gd name="connsiteY39" fmla="*/ 76695 h 721129"/>
                  <a:gd name="connsiteX40" fmla="*/ 580680 w 627190"/>
                  <a:gd name="connsiteY40" fmla="*/ 81672 h 721129"/>
                  <a:gd name="connsiteX41" fmla="*/ 589384 w 627190"/>
                  <a:gd name="connsiteY41" fmla="*/ 138899 h 721129"/>
                  <a:gd name="connsiteX42" fmla="*/ 599330 w 627190"/>
                  <a:gd name="connsiteY42" fmla="*/ 136411 h 721129"/>
                  <a:gd name="connsiteX43" fmla="*/ 621710 w 627190"/>
                  <a:gd name="connsiteY43" fmla="*/ 150096 h 721129"/>
                  <a:gd name="connsiteX44" fmla="*/ 547110 w 627190"/>
                  <a:gd name="connsiteY44" fmla="*/ 423794 h 721129"/>
                  <a:gd name="connsiteX45" fmla="*/ 371802 w 627190"/>
                  <a:gd name="connsiteY45" fmla="*/ 539493 h 721129"/>
                  <a:gd name="connsiteX46" fmla="*/ 233794 w 627190"/>
                  <a:gd name="connsiteY46" fmla="*/ 718641 h 721129"/>
                  <a:gd name="connsiteX47" fmla="*/ 227578 w 627190"/>
                  <a:gd name="connsiteY47" fmla="*/ 721129 h 721129"/>
                  <a:gd name="connsiteX48" fmla="*/ 222604 w 627190"/>
                  <a:gd name="connsiteY48" fmla="*/ 719885 h 721129"/>
                  <a:gd name="connsiteX49" fmla="*/ 1294 w 627190"/>
                  <a:gd name="connsiteY49" fmla="*/ 478533 h 721129"/>
                  <a:gd name="connsiteX50" fmla="*/ 3780 w 627190"/>
                  <a:gd name="connsiteY50" fmla="*/ 468581 h 721129"/>
                  <a:gd name="connsiteX51" fmla="*/ 205198 w 627190"/>
                  <a:gd name="connsiteY51" fmla="*/ 318047 h 721129"/>
                  <a:gd name="connsiteX52" fmla="*/ 273580 w 627190"/>
                  <a:gd name="connsiteY52" fmla="*/ 162537 h 721129"/>
                  <a:gd name="connsiteX53" fmla="*/ 289744 w 627190"/>
                  <a:gd name="connsiteY53" fmla="*/ 150096 h 721129"/>
                  <a:gd name="connsiteX54" fmla="*/ 309636 w 627190"/>
                  <a:gd name="connsiteY54" fmla="*/ 95356 h 721129"/>
                  <a:gd name="connsiteX55" fmla="*/ 338232 w 627190"/>
                  <a:gd name="connsiteY55" fmla="*/ 43105 h 721129"/>
                  <a:gd name="connsiteX56" fmla="*/ 360612 w 627190"/>
                  <a:gd name="connsiteY56" fmla="*/ 51814 h 721129"/>
                  <a:gd name="connsiteX57" fmla="*/ 371802 w 627190"/>
                  <a:gd name="connsiteY57" fmla="*/ 181198 h 721129"/>
                  <a:gd name="connsiteX58" fmla="*/ 410346 w 627190"/>
                  <a:gd name="connsiteY58" fmla="*/ 150096 h 721129"/>
                  <a:gd name="connsiteX59" fmla="*/ 483702 w 627190"/>
                  <a:gd name="connsiteY59" fmla="*/ 806 h 72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627190" h="721129">
                    <a:moveTo>
                      <a:pt x="486172" y="15763"/>
                    </a:moveTo>
                    <a:cubicBezTo>
                      <a:pt x="458822" y="20739"/>
                      <a:pt x="435202" y="102841"/>
                      <a:pt x="426500" y="153844"/>
                    </a:cubicBezTo>
                    <a:cubicBezTo>
                      <a:pt x="425256" y="156332"/>
                      <a:pt x="424014" y="157576"/>
                      <a:pt x="422770" y="158819"/>
                    </a:cubicBezTo>
                    <a:lnTo>
                      <a:pt x="364342" y="208578"/>
                    </a:lnTo>
                    <a:cubicBezTo>
                      <a:pt x="361854" y="209822"/>
                      <a:pt x="358126" y="209822"/>
                      <a:pt x="354396" y="208578"/>
                    </a:cubicBezTo>
                    <a:cubicBezTo>
                      <a:pt x="351910" y="207334"/>
                      <a:pt x="350666" y="202358"/>
                      <a:pt x="351910" y="199870"/>
                    </a:cubicBezTo>
                    <a:cubicBezTo>
                      <a:pt x="359368" y="170015"/>
                      <a:pt x="374286" y="89157"/>
                      <a:pt x="348180" y="61790"/>
                    </a:cubicBezTo>
                    <a:cubicBezTo>
                      <a:pt x="344450" y="58058"/>
                      <a:pt x="343208" y="58058"/>
                      <a:pt x="341964" y="58058"/>
                    </a:cubicBezTo>
                    <a:cubicBezTo>
                      <a:pt x="336992" y="59302"/>
                      <a:pt x="329532" y="84181"/>
                      <a:pt x="325802" y="99109"/>
                    </a:cubicBezTo>
                    <a:cubicBezTo>
                      <a:pt x="319586" y="119013"/>
                      <a:pt x="313370" y="141404"/>
                      <a:pt x="303426" y="156332"/>
                    </a:cubicBezTo>
                    <a:cubicBezTo>
                      <a:pt x="299696" y="162551"/>
                      <a:pt x="292236" y="167527"/>
                      <a:pt x="283534" y="174991"/>
                    </a:cubicBezTo>
                    <a:cubicBezTo>
                      <a:pt x="254942" y="197382"/>
                      <a:pt x="211430" y="228482"/>
                      <a:pt x="221376" y="320535"/>
                    </a:cubicBezTo>
                    <a:cubicBezTo>
                      <a:pt x="221376" y="323023"/>
                      <a:pt x="221376" y="325511"/>
                      <a:pt x="218890" y="326755"/>
                    </a:cubicBezTo>
                    <a:lnTo>
                      <a:pt x="18738" y="474787"/>
                    </a:lnTo>
                    <a:cubicBezTo>
                      <a:pt x="62248" y="543205"/>
                      <a:pt x="131866" y="634015"/>
                      <a:pt x="225104" y="701189"/>
                    </a:cubicBezTo>
                    <a:lnTo>
                      <a:pt x="359368" y="525790"/>
                    </a:lnTo>
                    <a:cubicBezTo>
                      <a:pt x="360612" y="524546"/>
                      <a:pt x="361854" y="524546"/>
                      <a:pt x="363098" y="523302"/>
                    </a:cubicBezTo>
                    <a:cubicBezTo>
                      <a:pt x="364342" y="523302"/>
                      <a:pt x="498604" y="458616"/>
                      <a:pt x="534656" y="412589"/>
                    </a:cubicBezTo>
                    <a:cubicBezTo>
                      <a:pt x="569466" y="365318"/>
                      <a:pt x="626652" y="183699"/>
                      <a:pt x="608004" y="157576"/>
                    </a:cubicBezTo>
                    <a:cubicBezTo>
                      <a:pt x="605518" y="153844"/>
                      <a:pt x="601788" y="151356"/>
                      <a:pt x="600546" y="151356"/>
                    </a:cubicBezTo>
                    <a:cubicBezTo>
                      <a:pt x="593086" y="151356"/>
                      <a:pt x="585628" y="161307"/>
                      <a:pt x="583140" y="166283"/>
                    </a:cubicBezTo>
                    <a:cubicBezTo>
                      <a:pt x="580654" y="170015"/>
                      <a:pt x="575682" y="170015"/>
                      <a:pt x="573196" y="168771"/>
                    </a:cubicBezTo>
                    <a:cubicBezTo>
                      <a:pt x="569466" y="167527"/>
                      <a:pt x="566980" y="163795"/>
                      <a:pt x="568222" y="158819"/>
                    </a:cubicBezTo>
                    <a:cubicBezTo>
                      <a:pt x="576924" y="131452"/>
                      <a:pt x="579412" y="99109"/>
                      <a:pt x="571952" y="92889"/>
                    </a:cubicBezTo>
                    <a:cubicBezTo>
                      <a:pt x="569466" y="91645"/>
                      <a:pt x="568222" y="91645"/>
                      <a:pt x="566980" y="91645"/>
                    </a:cubicBezTo>
                    <a:cubicBezTo>
                      <a:pt x="560764" y="92889"/>
                      <a:pt x="554548" y="101597"/>
                      <a:pt x="553304" y="102841"/>
                    </a:cubicBezTo>
                    <a:cubicBezTo>
                      <a:pt x="550818" y="106573"/>
                      <a:pt x="547088" y="107817"/>
                      <a:pt x="543360" y="106573"/>
                    </a:cubicBezTo>
                    <a:cubicBezTo>
                      <a:pt x="539630" y="105329"/>
                      <a:pt x="537144" y="101597"/>
                      <a:pt x="538386" y="96621"/>
                    </a:cubicBezTo>
                    <a:cubicBezTo>
                      <a:pt x="542116" y="79206"/>
                      <a:pt x="542116" y="50594"/>
                      <a:pt x="534656" y="48106"/>
                    </a:cubicBezTo>
                    <a:cubicBezTo>
                      <a:pt x="520982" y="43131"/>
                      <a:pt x="511036" y="64278"/>
                      <a:pt x="511036" y="64278"/>
                    </a:cubicBezTo>
                    <a:cubicBezTo>
                      <a:pt x="508550" y="68010"/>
                      <a:pt x="504820" y="69254"/>
                      <a:pt x="501090" y="68010"/>
                    </a:cubicBezTo>
                    <a:cubicBezTo>
                      <a:pt x="497362" y="66766"/>
                      <a:pt x="494876" y="63034"/>
                      <a:pt x="494876" y="59302"/>
                    </a:cubicBezTo>
                    <a:cubicBezTo>
                      <a:pt x="497362" y="45618"/>
                      <a:pt x="497362" y="21983"/>
                      <a:pt x="489902" y="17007"/>
                    </a:cubicBezTo>
                    <a:cubicBezTo>
                      <a:pt x="489902" y="15763"/>
                      <a:pt x="488660" y="14519"/>
                      <a:pt x="486172" y="15763"/>
                    </a:cubicBezTo>
                    <a:close/>
                    <a:moveTo>
                      <a:pt x="483702" y="806"/>
                    </a:moveTo>
                    <a:cubicBezTo>
                      <a:pt x="491162" y="-1682"/>
                      <a:pt x="497378" y="2050"/>
                      <a:pt x="501108" y="5783"/>
                    </a:cubicBezTo>
                    <a:cubicBezTo>
                      <a:pt x="508568" y="13247"/>
                      <a:pt x="511054" y="25688"/>
                      <a:pt x="512298" y="38129"/>
                    </a:cubicBezTo>
                    <a:cubicBezTo>
                      <a:pt x="519758" y="33152"/>
                      <a:pt x="528460" y="30664"/>
                      <a:pt x="539650" y="33152"/>
                    </a:cubicBezTo>
                    <a:cubicBezTo>
                      <a:pt x="555814" y="39373"/>
                      <a:pt x="557058" y="61766"/>
                      <a:pt x="557058" y="79183"/>
                    </a:cubicBezTo>
                    <a:cubicBezTo>
                      <a:pt x="559544" y="79183"/>
                      <a:pt x="562030" y="77939"/>
                      <a:pt x="563274" y="76695"/>
                    </a:cubicBezTo>
                    <a:cubicBezTo>
                      <a:pt x="569490" y="76695"/>
                      <a:pt x="575706" y="77939"/>
                      <a:pt x="580680" y="81672"/>
                    </a:cubicBezTo>
                    <a:cubicBezTo>
                      <a:pt x="594356" y="91624"/>
                      <a:pt x="594356" y="117750"/>
                      <a:pt x="589384" y="138899"/>
                    </a:cubicBezTo>
                    <a:cubicBezTo>
                      <a:pt x="593114" y="137655"/>
                      <a:pt x="596844" y="136411"/>
                      <a:pt x="599330" y="136411"/>
                    </a:cubicBezTo>
                    <a:cubicBezTo>
                      <a:pt x="605546" y="136411"/>
                      <a:pt x="614250" y="138899"/>
                      <a:pt x="621710" y="150096"/>
                    </a:cubicBezTo>
                    <a:cubicBezTo>
                      <a:pt x="646576" y="187418"/>
                      <a:pt x="580680" y="376519"/>
                      <a:pt x="547110" y="423794"/>
                    </a:cubicBezTo>
                    <a:cubicBezTo>
                      <a:pt x="512298" y="471069"/>
                      <a:pt x="389210" y="530785"/>
                      <a:pt x="371802" y="539493"/>
                    </a:cubicBezTo>
                    <a:lnTo>
                      <a:pt x="233794" y="718641"/>
                    </a:lnTo>
                    <a:cubicBezTo>
                      <a:pt x="232550" y="721129"/>
                      <a:pt x="230064" y="721129"/>
                      <a:pt x="227578" y="721129"/>
                    </a:cubicBezTo>
                    <a:cubicBezTo>
                      <a:pt x="225090" y="721129"/>
                      <a:pt x="223848" y="721129"/>
                      <a:pt x="222604" y="719885"/>
                    </a:cubicBezTo>
                    <a:cubicBezTo>
                      <a:pt x="120652" y="648973"/>
                      <a:pt x="46052" y="549446"/>
                      <a:pt x="1294" y="478533"/>
                    </a:cubicBezTo>
                    <a:cubicBezTo>
                      <a:pt x="-1194" y="476045"/>
                      <a:pt x="50" y="471069"/>
                      <a:pt x="3780" y="468581"/>
                    </a:cubicBezTo>
                    <a:lnTo>
                      <a:pt x="205198" y="318047"/>
                    </a:lnTo>
                    <a:cubicBezTo>
                      <a:pt x="196494" y="222253"/>
                      <a:pt x="243740" y="184930"/>
                      <a:pt x="273580" y="162537"/>
                    </a:cubicBezTo>
                    <a:cubicBezTo>
                      <a:pt x="281040" y="157561"/>
                      <a:pt x="287256" y="152584"/>
                      <a:pt x="289744" y="150096"/>
                    </a:cubicBezTo>
                    <a:cubicBezTo>
                      <a:pt x="298446" y="136411"/>
                      <a:pt x="304664" y="114018"/>
                      <a:pt x="309636" y="95356"/>
                    </a:cubicBezTo>
                    <a:cubicBezTo>
                      <a:pt x="318340" y="67987"/>
                      <a:pt x="324556" y="46837"/>
                      <a:pt x="338232" y="43105"/>
                    </a:cubicBezTo>
                    <a:cubicBezTo>
                      <a:pt x="345692" y="41861"/>
                      <a:pt x="353152" y="44349"/>
                      <a:pt x="360612" y="51814"/>
                    </a:cubicBezTo>
                    <a:cubicBezTo>
                      <a:pt x="386722" y="80428"/>
                      <a:pt x="379262" y="145120"/>
                      <a:pt x="371802" y="181198"/>
                    </a:cubicBezTo>
                    <a:lnTo>
                      <a:pt x="410346" y="150096"/>
                    </a:lnTo>
                    <a:cubicBezTo>
                      <a:pt x="414076" y="125214"/>
                      <a:pt x="438942" y="9515"/>
                      <a:pt x="483702" y="8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08E887B-5621-3940-8FAC-AC98448EFDD6}"/>
                  </a:ext>
                </a:extLst>
              </p:cNvPr>
              <p:cNvSpPr/>
              <p:nvPr/>
            </p:nvSpPr>
            <p:spPr>
              <a:xfrm>
                <a:off x="16174117" y="7740330"/>
                <a:ext cx="129562" cy="57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47">
                    <a:moveTo>
                      <a:pt x="98" y="47"/>
                    </a:moveTo>
                    <a:cubicBezTo>
                      <a:pt x="97" y="47"/>
                      <a:pt x="97" y="47"/>
                      <a:pt x="96" y="47"/>
                    </a:cubicBezTo>
                    <a:lnTo>
                      <a:pt x="4" y="13"/>
                    </a:lnTo>
                    <a:cubicBezTo>
                      <a:pt x="1" y="12"/>
                      <a:pt x="-1" y="8"/>
                      <a:pt x="0" y="5"/>
                    </a:cubicBezTo>
                    <a:cubicBezTo>
                      <a:pt x="1" y="1"/>
                      <a:pt x="5" y="-1"/>
                      <a:pt x="9" y="1"/>
                    </a:cubicBezTo>
                    <a:lnTo>
                      <a:pt x="101" y="34"/>
                    </a:lnTo>
                    <a:cubicBezTo>
                      <a:pt x="103" y="36"/>
                      <a:pt x="105" y="39"/>
                      <a:pt x="104" y="43"/>
                    </a:cubicBezTo>
                    <a:cubicBezTo>
                      <a:pt x="103" y="45"/>
                      <a:pt x="101" y="47"/>
                      <a:pt x="98" y="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E71A053-9B6D-004C-B59F-28157FF44B43}"/>
                  </a:ext>
                </a:extLst>
              </p:cNvPr>
              <p:cNvSpPr/>
              <p:nvPr/>
            </p:nvSpPr>
            <p:spPr>
              <a:xfrm>
                <a:off x="16141727" y="7846260"/>
                <a:ext cx="124579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55">
                    <a:moveTo>
                      <a:pt x="95" y="55"/>
                    </a:moveTo>
                    <a:cubicBezTo>
                      <a:pt x="94" y="55"/>
                      <a:pt x="93" y="55"/>
                      <a:pt x="92" y="54"/>
                    </a:cubicBezTo>
                    <a:lnTo>
                      <a:pt x="4" y="12"/>
                    </a:lnTo>
                    <a:cubicBezTo>
                      <a:pt x="1" y="11"/>
                      <a:pt x="-1" y="7"/>
                      <a:pt x="1" y="4"/>
                    </a:cubicBezTo>
                    <a:cubicBezTo>
                      <a:pt x="2" y="1"/>
                      <a:pt x="6" y="-1"/>
                      <a:pt x="9" y="1"/>
                    </a:cubicBezTo>
                    <a:lnTo>
                      <a:pt x="98" y="42"/>
                    </a:lnTo>
                    <a:cubicBezTo>
                      <a:pt x="101" y="44"/>
                      <a:pt x="102" y="48"/>
                      <a:pt x="101" y="51"/>
                    </a:cubicBezTo>
                    <a:cubicBezTo>
                      <a:pt x="99" y="53"/>
                      <a:pt x="98" y="55"/>
                      <a:pt x="95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A9D9E9F2-228C-9642-92EA-9DD4CE4CF126}"/>
                  </a:ext>
                </a:extLst>
              </p:cNvPr>
              <p:cNvSpPr/>
              <p:nvPr/>
            </p:nvSpPr>
            <p:spPr>
              <a:xfrm>
                <a:off x="16075700" y="7960913"/>
                <a:ext cx="130808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" h="61">
                    <a:moveTo>
                      <a:pt x="99" y="61"/>
                    </a:moveTo>
                    <a:cubicBezTo>
                      <a:pt x="98" y="61"/>
                      <a:pt x="97" y="61"/>
                      <a:pt x="96" y="61"/>
                    </a:cubicBezTo>
                    <a:lnTo>
                      <a:pt x="3" y="12"/>
                    </a:lnTo>
                    <a:cubicBezTo>
                      <a:pt x="0" y="10"/>
                      <a:pt x="-1" y="7"/>
                      <a:pt x="0" y="3"/>
                    </a:cubicBezTo>
                    <a:cubicBezTo>
                      <a:pt x="2" y="0"/>
                      <a:pt x="6" y="-1"/>
                      <a:pt x="9" y="1"/>
                    </a:cubicBezTo>
                    <a:lnTo>
                      <a:pt x="102" y="49"/>
                    </a:lnTo>
                    <a:cubicBezTo>
                      <a:pt x="105" y="51"/>
                      <a:pt x="106" y="54"/>
                      <a:pt x="105" y="57"/>
                    </a:cubicBezTo>
                    <a:cubicBezTo>
                      <a:pt x="104" y="60"/>
                      <a:pt x="101" y="61"/>
                      <a:pt x="99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B7D199B-148D-044A-8DC9-AA6D3ABA4B6E}"/>
                  </a:ext>
                </a:extLst>
              </p:cNvPr>
              <p:cNvSpPr/>
              <p:nvPr/>
            </p:nvSpPr>
            <p:spPr>
              <a:xfrm>
                <a:off x="18123781" y="7588290"/>
                <a:ext cx="118350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65">
                    <a:moveTo>
                      <a:pt x="6" y="65"/>
                    </a:moveTo>
                    <a:cubicBezTo>
                      <a:pt x="4" y="65"/>
                      <a:pt x="2" y="64"/>
                      <a:pt x="1" y="61"/>
                    </a:cubicBezTo>
                    <a:cubicBezTo>
                      <a:pt x="-1" y="58"/>
                      <a:pt x="0" y="55"/>
                      <a:pt x="3" y="53"/>
                    </a:cubicBezTo>
                    <a:lnTo>
                      <a:pt x="86" y="2"/>
                    </a:lnTo>
                    <a:cubicBezTo>
                      <a:pt x="89" y="-1"/>
                      <a:pt x="93" y="0"/>
                      <a:pt x="95" y="3"/>
                    </a:cubicBezTo>
                    <a:cubicBezTo>
                      <a:pt x="97" y="6"/>
                      <a:pt x="96" y="11"/>
                      <a:pt x="93" y="12"/>
                    </a:cubicBezTo>
                    <a:lnTo>
                      <a:pt x="9" y="64"/>
                    </a:lnTo>
                    <a:cubicBezTo>
                      <a:pt x="9" y="65"/>
                      <a:pt x="8" y="65"/>
                      <a:pt x="6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683CF5CF-0491-7D4D-9521-F3A56A899B57}"/>
                  </a:ext>
                </a:extLst>
              </p:cNvPr>
              <p:cNvSpPr/>
              <p:nvPr/>
            </p:nvSpPr>
            <p:spPr>
              <a:xfrm>
                <a:off x="18183579" y="7684250"/>
                <a:ext cx="112121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" h="71">
                    <a:moveTo>
                      <a:pt x="7" y="71"/>
                    </a:moveTo>
                    <a:cubicBezTo>
                      <a:pt x="5" y="71"/>
                      <a:pt x="3" y="71"/>
                      <a:pt x="2" y="69"/>
                    </a:cubicBezTo>
                    <a:cubicBezTo>
                      <a:pt x="-1" y="66"/>
                      <a:pt x="0" y="62"/>
                      <a:pt x="3" y="60"/>
                    </a:cubicBezTo>
                    <a:lnTo>
                      <a:pt x="81" y="1"/>
                    </a:lnTo>
                    <a:cubicBezTo>
                      <a:pt x="84" y="-1"/>
                      <a:pt x="87" y="0"/>
                      <a:pt x="90" y="2"/>
                    </a:cubicBezTo>
                    <a:cubicBezTo>
                      <a:pt x="92" y="5"/>
                      <a:pt x="91" y="9"/>
                      <a:pt x="89" y="12"/>
                    </a:cubicBezTo>
                    <a:lnTo>
                      <a:pt x="11" y="70"/>
                    </a:lnTo>
                    <a:cubicBezTo>
                      <a:pt x="10" y="71"/>
                      <a:pt x="8" y="71"/>
                      <a:pt x="7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5DDF1F88-941E-8A41-BAF6-A8653806AF93}"/>
                  </a:ext>
                </a:extLst>
              </p:cNvPr>
              <p:cNvSpPr/>
              <p:nvPr/>
            </p:nvSpPr>
            <p:spPr>
              <a:xfrm>
                <a:off x="18268293" y="7785191"/>
                <a:ext cx="114613" cy="9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79">
                    <a:moveTo>
                      <a:pt x="6" y="79"/>
                    </a:moveTo>
                    <a:cubicBezTo>
                      <a:pt x="4" y="79"/>
                      <a:pt x="2" y="78"/>
                      <a:pt x="1" y="77"/>
                    </a:cubicBezTo>
                    <a:cubicBezTo>
                      <a:pt x="-1" y="74"/>
                      <a:pt x="-1" y="70"/>
                      <a:pt x="2" y="67"/>
                    </a:cubicBezTo>
                    <a:lnTo>
                      <a:pt x="82" y="1"/>
                    </a:lnTo>
                    <a:cubicBezTo>
                      <a:pt x="86" y="0"/>
                      <a:pt x="90" y="0"/>
                      <a:pt x="92" y="2"/>
                    </a:cubicBezTo>
                    <a:cubicBezTo>
                      <a:pt x="94" y="5"/>
                      <a:pt x="93" y="9"/>
                      <a:pt x="91" y="12"/>
                    </a:cubicBezTo>
                    <a:lnTo>
                      <a:pt x="10" y="78"/>
                    </a:lnTo>
                    <a:cubicBezTo>
                      <a:pt x="9" y="78"/>
                      <a:pt x="7" y="79"/>
                      <a:pt x="6" y="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1DA07E7C-71A6-B743-AC2C-141BACA7566F}"/>
                  </a:ext>
                </a:extLst>
              </p:cNvPr>
              <p:cNvSpPr/>
              <p:nvPr/>
            </p:nvSpPr>
            <p:spPr>
              <a:xfrm>
                <a:off x="17024993" y="5796209"/>
                <a:ext cx="647812" cy="1092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878">
                    <a:moveTo>
                      <a:pt x="468" y="151"/>
                    </a:moveTo>
                    <a:cubicBezTo>
                      <a:pt x="416" y="26"/>
                      <a:pt x="273" y="-33"/>
                      <a:pt x="148" y="19"/>
                    </a:cubicBezTo>
                    <a:cubicBezTo>
                      <a:pt x="23" y="70"/>
                      <a:pt x="-28" y="210"/>
                      <a:pt x="16" y="338"/>
                    </a:cubicBezTo>
                    <a:cubicBezTo>
                      <a:pt x="36" y="397"/>
                      <a:pt x="73" y="444"/>
                      <a:pt x="118" y="481"/>
                    </a:cubicBezTo>
                    <a:lnTo>
                      <a:pt x="27" y="750"/>
                    </a:lnTo>
                    <a:lnTo>
                      <a:pt x="250" y="878"/>
                    </a:lnTo>
                    <a:lnTo>
                      <a:pt x="356" y="572"/>
                    </a:lnTo>
                    <a:cubicBezTo>
                      <a:pt x="401" y="574"/>
                      <a:pt x="440" y="568"/>
                      <a:pt x="465" y="553"/>
                    </a:cubicBezTo>
                    <a:cubicBezTo>
                      <a:pt x="558" y="498"/>
                      <a:pt x="519" y="276"/>
                      <a:pt x="468" y="1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1CBBFD22-2605-BB48-B497-CAFFB673D79C}"/>
                  </a:ext>
                </a:extLst>
              </p:cNvPr>
              <p:cNvSpPr/>
              <p:nvPr/>
            </p:nvSpPr>
            <p:spPr>
              <a:xfrm>
                <a:off x="17016139" y="5787801"/>
                <a:ext cx="664053" cy="1107586"/>
              </a:xfrm>
              <a:custGeom>
                <a:avLst/>
                <a:gdLst>
                  <a:gd name="connsiteX0" fmla="*/ 307893 w 664053"/>
                  <a:gd name="connsiteY0" fmla="*/ 16045 h 1107586"/>
                  <a:gd name="connsiteX1" fmla="*/ 194127 w 664053"/>
                  <a:gd name="connsiteY1" fmla="*/ 39540 h 1107586"/>
                  <a:gd name="connsiteX2" fmla="*/ 34979 w 664053"/>
                  <a:gd name="connsiteY2" fmla="*/ 426668 h 1107586"/>
                  <a:gd name="connsiteX3" fmla="*/ 159313 w 664053"/>
                  <a:gd name="connsiteY3" fmla="*/ 600937 h 1107586"/>
                  <a:gd name="connsiteX4" fmla="*/ 161799 w 664053"/>
                  <a:gd name="connsiteY4" fmla="*/ 608406 h 1107586"/>
                  <a:gd name="connsiteX5" fmla="*/ 51143 w 664053"/>
                  <a:gd name="connsiteY5" fmla="*/ 938273 h 1107586"/>
                  <a:gd name="connsiteX6" fmla="*/ 314731 w 664053"/>
                  <a:gd name="connsiteY6" fmla="*/ 1088892 h 1107586"/>
                  <a:gd name="connsiteX7" fmla="*/ 442795 w 664053"/>
                  <a:gd name="connsiteY7" fmla="*/ 717947 h 1107586"/>
                  <a:gd name="connsiteX8" fmla="*/ 451497 w 664053"/>
                  <a:gd name="connsiteY8" fmla="*/ 712968 h 1107586"/>
                  <a:gd name="connsiteX9" fmla="*/ 582049 w 664053"/>
                  <a:gd name="connsiteY9" fmla="*/ 689317 h 1107586"/>
                  <a:gd name="connsiteX10" fmla="*/ 582049 w 664053"/>
                  <a:gd name="connsiteY10" fmla="*/ 200117 h 1107586"/>
                  <a:gd name="connsiteX11" fmla="*/ 421657 w 664053"/>
                  <a:gd name="connsiteY11" fmla="*/ 38295 h 1107586"/>
                  <a:gd name="connsiteX12" fmla="*/ 307893 w 664053"/>
                  <a:gd name="connsiteY12" fmla="*/ 16045 h 1107586"/>
                  <a:gd name="connsiteX13" fmla="*/ 308045 w 664053"/>
                  <a:gd name="connsiteY13" fmla="*/ 0 h 1107586"/>
                  <a:gd name="connsiteX14" fmla="*/ 427883 w 664053"/>
                  <a:gd name="connsiteY14" fmla="*/ 23340 h 1107586"/>
                  <a:gd name="connsiteX15" fmla="*/ 595751 w 664053"/>
                  <a:gd name="connsiteY15" fmla="*/ 192637 h 1107586"/>
                  <a:gd name="connsiteX16" fmla="*/ 662897 w 664053"/>
                  <a:gd name="connsiteY16" fmla="*/ 476458 h 1107586"/>
                  <a:gd name="connsiteX17" fmla="*/ 589533 w 664053"/>
                  <a:gd name="connsiteY17" fmla="*/ 701772 h 1107586"/>
                  <a:gd name="connsiteX18" fmla="*/ 456483 w 664053"/>
                  <a:gd name="connsiteY18" fmla="*/ 727913 h 1107586"/>
                  <a:gd name="connsiteX19" fmla="*/ 325921 w 664053"/>
                  <a:gd name="connsiteY19" fmla="*/ 1101362 h 1107586"/>
                  <a:gd name="connsiteX20" fmla="*/ 320947 w 664053"/>
                  <a:gd name="connsiteY20" fmla="*/ 1107586 h 1107586"/>
                  <a:gd name="connsiteX21" fmla="*/ 318459 w 664053"/>
                  <a:gd name="connsiteY21" fmla="*/ 1107586 h 1107586"/>
                  <a:gd name="connsiteX22" fmla="*/ 314729 w 664053"/>
                  <a:gd name="connsiteY22" fmla="*/ 1106341 h 1107586"/>
                  <a:gd name="connsiteX23" fmla="*/ 37437 w 664053"/>
                  <a:gd name="connsiteY23" fmla="*/ 948248 h 1107586"/>
                  <a:gd name="connsiteX24" fmla="*/ 33707 w 664053"/>
                  <a:gd name="connsiteY24" fmla="*/ 938289 h 1107586"/>
                  <a:gd name="connsiteX25" fmla="*/ 144375 w 664053"/>
                  <a:gd name="connsiteY25" fmla="*/ 607165 h 1107586"/>
                  <a:gd name="connsiteX26" fmla="*/ 20029 w 664053"/>
                  <a:gd name="connsiteY26" fmla="*/ 430399 h 1107586"/>
                  <a:gd name="connsiteX27" fmla="*/ 189139 w 664053"/>
                  <a:gd name="connsiteY27" fmla="*/ 23340 h 1107586"/>
                  <a:gd name="connsiteX28" fmla="*/ 308045 w 664053"/>
                  <a:gd name="connsiteY28" fmla="*/ 0 h 110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64053" h="1107586">
                    <a:moveTo>
                      <a:pt x="307893" y="16045"/>
                    </a:moveTo>
                    <a:cubicBezTo>
                      <a:pt x="269349" y="16201"/>
                      <a:pt x="230805" y="23981"/>
                      <a:pt x="194127" y="39540"/>
                    </a:cubicBezTo>
                    <a:cubicBezTo>
                      <a:pt x="48655" y="99290"/>
                      <a:pt x="-19727" y="266091"/>
                      <a:pt x="34979" y="426668"/>
                    </a:cubicBezTo>
                    <a:cubicBezTo>
                      <a:pt x="58603" y="493886"/>
                      <a:pt x="99633" y="552391"/>
                      <a:pt x="159313" y="600937"/>
                    </a:cubicBezTo>
                    <a:cubicBezTo>
                      <a:pt x="161799" y="602182"/>
                      <a:pt x="161799" y="605916"/>
                      <a:pt x="161799" y="608406"/>
                    </a:cubicBezTo>
                    <a:lnTo>
                      <a:pt x="51143" y="938273"/>
                    </a:lnTo>
                    <a:lnTo>
                      <a:pt x="314731" y="1088892"/>
                    </a:lnTo>
                    <a:lnTo>
                      <a:pt x="442795" y="717947"/>
                    </a:lnTo>
                    <a:cubicBezTo>
                      <a:pt x="444037" y="715457"/>
                      <a:pt x="447767" y="712968"/>
                      <a:pt x="451497" y="712968"/>
                    </a:cubicBezTo>
                    <a:cubicBezTo>
                      <a:pt x="506205" y="715457"/>
                      <a:pt x="552207" y="706744"/>
                      <a:pt x="582049" y="689317"/>
                    </a:cubicBezTo>
                    <a:cubicBezTo>
                      <a:pt x="687731" y="625833"/>
                      <a:pt x="650431" y="364428"/>
                      <a:pt x="582049" y="200117"/>
                    </a:cubicBezTo>
                    <a:cubicBezTo>
                      <a:pt x="550965" y="126675"/>
                      <a:pt x="493771" y="69415"/>
                      <a:pt x="421657" y="38295"/>
                    </a:cubicBezTo>
                    <a:cubicBezTo>
                      <a:pt x="384979" y="23358"/>
                      <a:pt x="346435" y="15889"/>
                      <a:pt x="307893" y="16045"/>
                    </a:cubicBezTo>
                    <a:close/>
                    <a:moveTo>
                      <a:pt x="308045" y="0"/>
                    </a:moveTo>
                    <a:cubicBezTo>
                      <a:pt x="348613" y="0"/>
                      <a:pt x="389337" y="7780"/>
                      <a:pt x="427883" y="23340"/>
                    </a:cubicBezTo>
                    <a:cubicBezTo>
                      <a:pt x="504979" y="55706"/>
                      <a:pt x="564665" y="114213"/>
                      <a:pt x="595751" y="192637"/>
                    </a:cubicBezTo>
                    <a:cubicBezTo>
                      <a:pt x="631811" y="278530"/>
                      <a:pt x="657923" y="388075"/>
                      <a:pt x="662897" y="476458"/>
                    </a:cubicBezTo>
                    <a:cubicBezTo>
                      <a:pt x="667871" y="557372"/>
                      <a:pt x="659167" y="661937"/>
                      <a:pt x="589533" y="701772"/>
                    </a:cubicBezTo>
                    <a:cubicBezTo>
                      <a:pt x="558447" y="721689"/>
                      <a:pt x="512439" y="729158"/>
                      <a:pt x="456483" y="727913"/>
                    </a:cubicBezTo>
                    <a:lnTo>
                      <a:pt x="325921" y="1101362"/>
                    </a:lnTo>
                    <a:cubicBezTo>
                      <a:pt x="325921" y="1103852"/>
                      <a:pt x="323433" y="1106341"/>
                      <a:pt x="320947" y="1107586"/>
                    </a:cubicBezTo>
                    <a:cubicBezTo>
                      <a:pt x="320947" y="1107586"/>
                      <a:pt x="319703" y="1107586"/>
                      <a:pt x="318459" y="1107586"/>
                    </a:cubicBezTo>
                    <a:cubicBezTo>
                      <a:pt x="317217" y="1107586"/>
                      <a:pt x="315973" y="1107586"/>
                      <a:pt x="314729" y="1106341"/>
                    </a:cubicBezTo>
                    <a:lnTo>
                      <a:pt x="37437" y="948248"/>
                    </a:lnTo>
                    <a:cubicBezTo>
                      <a:pt x="33707" y="945758"/>
                      <a:pt x="32463" y="942024"/>
                      <a:pt x="33707" y="938289"/>
                    </a:cubicBezTo>
                    <a:lnTo>
                      <a:pt x="144375" y="607165"/>
                    </a:lnTo>
                    <a:cubicBezTo>
                      <a:pt x="85933" y="558617"/>
                      <a:pt x="43655" y="498865"/>
                      <a:pt x="20029" y="430399"/>
                    </a:cubicBezTo>
                    <a:cubicBezTo>
                      <a:pt x="-38413" y="262347"/>
                      <a:pt x="34951" y="86826"/>
                      <a:pt x="189139" y="23340"/>
                    </a:cubicBezTo>
                    <a:cubicBezTo>
                      <a:pt x="227065" y="7780"/>
                      <a:pt x="267477" y="0"/>
                      <a:pt x="3080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C6917602-C5A1-D944-94EF-369F751ADCEB}"/>
                  </a:ext>
                </a:extLst>
              </p:cNvPr>
              <p:cNvSpPr/>
              <p:nvPr/>
            </p:nvSpPr>
            <p:spPr>
              <a:xfrm>
                <a:off x="16810717" y="5600555"/>
                <a:ext cx="880775" cy="1030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8" h="828">
                    <a:moveTo>
                      <a:pt x="707" y="211"/>
                    </a:moveTo>
                    <a:cubicBezTo>
                      <a:pt x="705" y="122"/>
                      <a:pt x="647" y="90"/>
                      <a:pt x="623" y="77"/>
                    </a:cubicBezTo>
                    <a:cubicBezTo>
                      <a:pt x="619" y="75"/>
                      <a:pt x="615" y="72"/>
                      <a:pt x="615" y="72"/>
                    </a:cubicBezTo>
                    <a:cubicBezTo>
                      <a:pt x="570" y="2"/>
                      <a:pt x="511" y="-17"/>
                      <a:pt x="450" y="19"/>
                    </a:cubicBezTo>
                    <a:cubicBezTo>
                      <a:pt x="448" y="19"/>
                      <a:pt x="446" y="17"/>
                      <a:pt x="443" y="16"/>
                    </a:cubicBezTo>
                    <a:cubicBezTo>
                      <a:pt x="420" y="5"/>
                      <a:pt x="358" y="-23"/>
                      <a:pt x="294" y="41"/>
                    </a:cubicBezTo>
                    <a:cubicBezTo>
                      <a:pt x="280" y="40"/>
                      <a:pt x="223" y="33"/>
                      <a:pt x="183" y="65"/>
                    </a:cubicBezTo>
                    <a:cubicBezTo>
                      <a:pt x="159" y="83"/>
                      <a:pt x="145" y="110"/>
                      <a:pt x="142" y="145"/>
                    </a:cubicBezTo>
                    <a:cubicBezTo>
                      <a:pt x="123" y="153"/>
                      <a:pt x="46" y="192"/>
                      <a:pt x="48" y="302"/>
                    </a:cubicBezTo>
                    <a:cubicBezTo>
                      <a:pt x="36" y="315"/>
                      <a:pt x="-27" y="395"/>
                      <a:pt x="18" y="498"/>
                    </a:cubicBezTo>
                    <a:cubicBezTo>
                      <a:pt x="10" y="515"/>
                      <a:pt x="-28" y="599"/>
                      <a:pt x="41" y="651"/>
                    </a:cubicBezTo>
                    <a:cubicBezTo>
                      <a:pt x="36" y="666"/>
                      <a:pt x="23" y="712"/>
                      <a:pt x="46" y="748"/>
                    </a:cubicBezTo>
                    <a:cubicBezTo>
                      <a:pt x="62" y="774"/>
                      <a:pt x="92" y="789"/>
                      <a:pt x="135" y="792"/>
                    </a:cubicBezTo>
                    <a:cubicBezTo>
                      <a:pt x="140" y="803"/>
                      <a:pt x="157" y="828"/>
                      <a:pt x="203" y="828"/>
                    </a:cubicBezTo>
                    <a:cubicBezTo>
                      <a:pt x="205" y="828"/>
                      <a:pt x="206" y="828"/>
                      <a:pt x="208" y="828"/>
                    </a:cubicBezTo>
                    <a:cubicBezTo>
                      <a:pt x="227" y="827"/>
                      <a:pt x="242" y="821"/>
                      <a:pt x="252" y="809"/>
                    </a:cubicBezTo>
                    <a:cubicBezTo>
                      <a:pt x="261" y="798"/>
                      <a:pt x="263" y="783"/>
                      <a:pt x="263" y="775"/>
                    </a:cubicBezTo>
                    <a:cubicBezTo>
                      <a:pt x="275" y="772"/>
                      <a:pt x="303" y="762"/>
                      <a:pt x="311" y="733"/>
                    </a:cubicBezTo>
                    <a:cubicBezTo>
                      <a:pt x="318" y="706"/>
                      <a:pt x="310" y="683"/>
                      <a:pt x="305" y="672"/>
                    </a:cubicBezTo>
                    <a:cubicBezTo>
                      <a:pt x="317" y="665"/>
                      <a:pt x="343" y="647"/>
                      <a:pt x="342" y="621"/>
                    </a:cubicBezTo>
                    <a:cubicBezTo>
                      <a:pt x="342" y="596"/>
                      <a:pt x="339" y="569"/>
                      <a:pt x="324" y="560"/>
                    </a:cubicBezTo>
                    <a:cubicBezTo>
                      <a:pt x="317" y="557"/>
                      <a:pt x="309" y="558"/>
                      <a:pt x="300" y="562"/>
                    </a:cubicBezTo>
                    <a:cubicBezTo>
                      <a:pt x="289" y="569"/>
                      <a:pt x="274" y="567"/>
                      <a:pt x="261" y="559"/>
                    </a:cubicBezTo>
                    <a:cubicBezTo>
                      <a:pt x="249" y="551"/>
                      <a:pt x="222" y="524"/>
                      <a:pt x="233" y="449"/>
                    </a:cubicBezTo>
                    <a:cubicBezTo>
                      <a:pt x="236" y="426"/>
                      <a:pt x="253" y="414"/>
                      <a:pt x="269" y="414"/>
                    </a:cubicBezTo>
                    <a:cubicBezTo>
                      <a:pt x="279" y="414"/>
                      <a:pt x="291" y="419"/>
                      <a:pt x="294" y="433"/>
                    </a:cubicBezTo>
                    <a:cubicBezTo>
                      <a:pt x="294" y="439"/>
                      <a:pt x="293" y="463"/>
                      <a:pt x="306" y="479"/>
                    </a:cubicBezTo>
                    <a:cubicBezTo>
                      <a:pt x="313" y="486"/>
                      <a:pt x="321" y="490"/>
                      <a:pt x="331" y="491"/>
                    </a:cubicBezTo>
                    <a:cubicBezTo>
                      <a:pt x="342" y="491"/>
                      <a:pt x="342" y="496"/>
                      <a:pt x="342" y="512"/>
                    </a:cubicBezTo>
                    <a:cubicBezTo>
                      <a:pt x="342" y="526"/>
                      <a:pt x="342" y="547"/>
                      <a:pt x="367" y="556"/>
                    </a:cubicBezTo>
                    <a:cubicBezTo>
                      <a:pt x="387" y="564"/>
                      <a:pt x="408" y="558"/>
                      <a:pt x="422" y="540"/>
                    </a:cubicBezTo>
                    <a:cubicBezTo>
                      <a:pt x="436" y="523"/>
                      <a:pt x="439" y="499"/>
                      <a:pt x="427" y="479"/>
                    </a:cubicBezTo>
                    <a:cubicBezTo>
                      <a:pt x="418" y="464"/>
                      <a:pt x="419" y="458"/>
                      <a:pt x="420" y="452"/>
                    </a:cubicBezTo>
                    <a:cubicBezTo>
                      <a:pt x="423" y="441"/>
                      <a:pt x="424" y="432"/>
                      <a:pt x="412" y="412"/>
                    </a:cubicBezTo>
                    <a:cubicBezTo>
                      <a:pt x="399" y="391"/>
                      <a:pt x="394" y="373"/>
                      <a:pt x="399" y="363"/>
                    </a:cubicBezTo>
                    <a:cubicBezTo>
                      <a:pt x="401" y="359"/>
                      <a:pt x="404" y="357"/>
                      <a:pt x="411" y="356"/>
                    </a:cubicBezTo>
                    <a:cubicBezTo>
                      <a:pt x="419" y="355"/>
                      <a:pt x="428" y="350"/>
                      <a:pt x="434" y="341"/>
                    </a:cubicBezTo>
                    <a:cubicBezTo>
                      <a:pt x="445" y="325"/>
                      <a:pt x="448" y="300"/>
                      <a:pt x="443" y="278"/>
                    </a:cubicBezTo>
                    <a:cubicBezTo>
                      <a:pt x="441" y="270"/>
                      <a:pt x="444" y="268"/>
                      <a:pt x="458" y="263"/>
                    </a:cubicBezTo>
                    <a:cubicBezTo>
                      <a:pt x="472" y="256"/>
                      <a:pt x="492" y="249"/>
                      <a:pt x="493" y="221"/>
                    </a:cubicBezTo>
                    <a:cubicBezTo>
                      <a:pt x="493" y="219"/>
                      <a:pt x="493" y="217"/>
                      <a:pt x="493" y="215"/>
                    </a:cubicBezTo>
                    <a:cubicBezTo>
                      <a:pt x="494" y="216"/>
                      <a:pt x="496" y="217"/>
                      <a:pt x="497" y="219"/>
                    </a:cubicBezTo>
                    <a:cubicBezTo>
                      <a:pt x="509" y="231"/>
                      <a:pt x="530" y="254"/>
                      <a:pt x="567" y="254"/>
                    </a:cubicBezTo>
                    <a:cubicBezTo>
                      <a:pt x="571" y="268"/>
                      <a:pt x="586" y="306"/>
                      <a:pt x="636" y="321"/>
                    </a:cubicBezTo>
                    <a:cubicBezTo>
                      <a:pt x="661" y="329"/>
                      <a:pt x="677" y="329"/>
                      <a:pt x="688" y="320"/>
                    </a:cubicBezTo>
                    <a:cubicBezTo>
                      <a:pt x="707" y="306"/>
                      <a:pt x="710" y="271"/>
                      <a:pt x="707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1B39471F-0356-874E-A7E3-291965468AFD}"/>
                  </a:ext>
                </a:extLst>
              </p:cNvPr>
              <p:cNvSpPr/>
              <p:nvPr/>
            </p:nvSpPr>
            <p:spPr>
              <a:xfrm>
                <a:off x="17386273" y="6481639"/>
                <a:ext cx="88451" cy="336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28">
                    <a:moveTo>
                      <a:pt x="65" y="28"/>
                    </a:moveTo>
                    <a:cubicBezTo>
                      <a:pt x="63" y="28"/>
                      <a:pt x="37" y="24"/>
                      <a:pt x="4" y="12"/>
                    </a:cubicBezTo>
                    <a:cubicBezTo>
                      <a:pt x="1" y="10"/>
                      <a:pt x="-1" y="7"/>
                      <a:pt x="0" y="4"/>
                    </a:cubicBezTo>
                    <a:cubicBezTo>
                      <a:pt x="1" y="0"/>
                      <a:pt x="5" y="-1"/>
                      <a:pt x="9" y="0"/>
                    </a:cubicBezTo>
                    <a:cubicBezTo>
                      <a:pt x="40" y="12"/>
                      <a:pt x="66" y="15"/>
                      <a:pt x="66" y="15"/>
                    </a:cubicBezTo>
                    <a:cubicBezTo>
                      <a:pt x="69" y="15"/>
                      <a:pt x="72" y="18"/>
                      <a:pt x="72" y="22"/>
                    </a:cubicBezTo>
                    <a:cubicBezTo>
                      <a:pt x="71" y="25"/>
                      <a:pt x="69" y="28"/>
                      <a:pt x="65" y="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3CF0E4E-1EB0-334A-83FA-003B3BCF3C60}"/>
                  </a:ext>
                </a:extLst>
              </p:cNvPr>
              <p:cNvSpPr/>
              <p:nvPr/>
            </p:nvSpPr>
            <p:spPr>
              <a:xfrm>
                <a:off x="17635431" y="7315366"/>
                <a:ext cx="99663" cy="699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562">
                    <a:moveTo>
                      <a:pt x="14" y="562"/>
                    </a:moveTo>
                    <a:cubicBezTo>
                      <a:pt x="10" y="562"/>
                      <a:pt x="8" y="559"/>
                      <a:pt x="7" y="555"/>
                    </a:cubicBezTo>
                    <a:lnTo>
                      <a:pt x="0" y="366"/>
                    </a:lnTo>
                    <a:cubicBezTo>
                      <a:pt x="0" y="364"/>
                      <a:pt x="1" y="362"/>
                      <a:pt x="2" y="361"/>
                    </a:cubicBezTo>
                    <a:cubicBezTo>
                      <a:pt x="3" y="359"/>
                      <a:pt x="132" y="248"/>
                      <a:pt x="27" y="10"/>
                    </a:cubicBezTo>
                    <a:cubicBezTo>
                      <a:pt x="26" y="6"/>
                      <a:pt x="27" y="2"/>
                      <a:pt x="31" y="1"/>
                    </a:cubicBezTo>
                    <a:cubicBezTo>
                      <a:pt x="34" y="-1"/>
                      <a:pt x="38" y="1"/>
                      <a:pt x="39" y="4"/>
                    </a:cubicBezTo>
                    <a:cubicBezTo>
                      <a:pt x="140" y="234"/>
                      <a:pt x="31" y="351"/>
                      <a:pt x="13" y="368"/>
                    </a:cubicBezTo>
                    <a:lnTo>
                      <a:pt x="20" y="555"/>
                    </a:lnTo>
                    <a:cubicBezTo>
                      <a:pt x="20" y="558"/>
                      <a:pt x="17" y="561"/>
                      <a:pt x="14" y="5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DA57851-31A3-8F46-9021-BFF537CD1E0E}"/>
                  </a:ext>
                </a:extLst>
              </p:cNvPr>
              <p:cNvSpPr/>
              <p:nvPr/>
            </p:nvSpPr>
            <p:spPr>
              <a:xfrm>
                <a:off x="16789539" y="7608230"/>
                <a:ext cx="61044" cy="267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216">
                    <a:moveTo>
                      <a:pt x="6" y="216"/>
                    </a:moveTo>
                    <a:lnTo>
                      <a:pt x="5" y="216"/>
                    </a:lnTo>
                    <a:cubicBezTo>
                      <a:pt x="2" y="216"/>
                      <a:pt x="-1" y="212"/>
                      <a:pt x="0" y="208"/>
                    </a:cubicBezTo>
                    <a:lnTo>
                      <a:pt x="37" y="5"/>
                    </a:lnTo>
                    <a:cubicBezTo>
                      <a:pt x="38" y="2"/>
                      <a:pt x="41" y="0"/>
                      <a:pt x="44" y="0"/>
                    </a:cubicBezTo>
                    <a:cubicBezTo>
                      <a:pt x="48" y="1"/>
                      <a:pt x="51" y="4"/>
                      <a:pt x="50" y="8"/>
                    </a:cubicBezTo>
                    <a:lnTo>
                      <a:pt x="13" y="211"/>
                    </a:lnTo>
                    <a:cubicBezTo>
                      <a:pt x="12" y="214"/>
                      <a:pt x="10" y="216"/>
                      <a:pt x="6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A2076F0-4F94-1748-BE66-3AA856CB57B6}"/>
                </a:ext>
              </a:extLst>
            </p:cNvPr>
            <p:cNvGrpSpPr/>
            <p:nvPr/>
          </p:nvGrpSpPr>
          <p:grpSpPr>
            <a:xfrm>
              <a:off x="19070874" y="5335104"/>
              <a:ext cx="2651495" cy="6347050"/>
              <a:chOff x="19070874" y="5335104"/>
              <a:chExt cx="2651495" cy="6347050"/>
            </a:xfrm>
          </p:grpSpPr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C5124753-54C3-164F-8AE7-717F5A6DCC5D}"/>
                  </a:ext>
                </a:extLst>
              </p:cNvPr>
              <p:cNvSpPr/>
              <p:nvPr/>
            </p:nvSpPr>
            <p:spPr>
              <a:xfrm>
                <a:off x="20416038" y="11445370"/>
                <a:ext cx="550640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3" h="183">
                    <a:moveTo>
                      <a:pt x="135" y="0"/>
                    </a:moveTo>
                    <a:cubicBezTo>
                      <a:pt x="135" y="0"/>
                      <a:pt x="106" y="30"/>
                      <a:pt x="51" y="59"/>
                    </a:cubicBezTo>
                    <a:cubicBezTo>
                      <a:pt x="-22" y="98"/>
                      <a:pt x="5" y="183"/>
                      <a:pt x="5" y="183"/>
                    </a:cubicBezTo>
                    <a:lnTo>
                      <a:pt x="442" y="183"/>
                    </a:lnTo>
                    <a:cubicBezTo>
                      <a:pt x="445" y="146"/>
                      <a:pt x="443" y="89"/>
                      <a:pt x="439" y="23"/>
                    </a:cubicBezTo>
                    <a:cubicBezTo>
                      <a:pt x="295" y="67"/>
                      <a:pt x="135" y="0"/>
                      <a:pt x="13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7514E131-7B63-DB43-9B6D-B4C9A5A0CBA2}"/>
                  </a:ext>
                </a:extLst>
              </p:cNvPr>
              <p:cNvSpPr/>
              <p:nvPr/>
            </p:nvSpPr>
            <p:spPr>
              <a:xfrm>
                <a:off x="20408607" y="11437407"/>
                <a:ext cx="566748" cy="243501"/>
              </a:xfrm>
              <a:custGeom>
                <a:avLst/>
                <a:gdLst>
                  <a:gd name="connsiteX0" fmla="*/ 176485 w 566748"/>
                  <a:gd name="connsiteY0" fmla="*/ 17933 h 243501"/>
                  <a:gd name="connsiteX1" fmla="*/ 74569 w 566748"/>
                  <a:gd name="connsiteY1" fmla="*/ 88548 h 243501"/>
                  <a:gd name="connsiteX2" fmla="*/ 16153 w 566748"/>
                  <a:gd name="connsiteY2" fmla="*/ 176507 h 243501"/>
                  <a:gd name="connsiteX3" fmla="*/ 19881 w 566748"/>
                  <a:gd name="connsiteY3" fmla="*/ 227300 h 243501"/>
                  <a:gd name="connsiteX4" fmla="*/ 549355 w 566748"/>
                  <a:gd name="connsiteY4" fmla="*/ 227300 h 243501"/>
                  <a:gd name="connsiteX5" fmla="*/ 545625 w 566748"/>
                  <a:gd name="connsiteY5" fmla="*/ 46427 h 243501"/>
                  <a:gd name="connsiteX6" fmla="*/ 176485 w 566748"/>
                  <a:gd name="connsiteY6" fmla="*/ 17933 h 243501"/>
                  <a:gd name="connsiteX7" fmla="*/ 177713 w 566748"/>
                  <a:gd name="connsiteY7" fmla="*/ 486 h 243501"/>
                  <a:gd name="connsiteX8" fmla="*/ 550631 w 566748"/>
                  <a:gd name="connsiteY8" fmla="*/ 29003 h 243501"/>
                  <a:gd name="connsiteX9" fmla="*/ 558089 w 566748"/>
                  <a:gd name="connsiteY9" fmla="*/ 30243 h 243501"/>
                  <a:gd name="connsiteX10" fmla="*/ 560575 w 566748"/>
                  <a:gd name="connsiteY10" fmla="*/ 36442 h 243501"/>
                  <a:gd name="connsiteX11" fmla="*/ 565547 w 566748"/>
                  <a:gd name="connsiteY11" fmla="*/ 236062 h 243501"/>
                  <a:gd name="connsiteX12" fmla="*/ 556847 w 566748"/>
                  <a:gd name="connsiteY12" fmla="*/ 243501 h 243501"/>
                  <a:gd name="connsiteX13" fmla="*/ 13629 w 566748"/>
                  <a:gd name="connsiteY13" fmla="*/ 243501 h 243501"/>
                  <a:gd name="connsiteX14" fmla="*/ 6171 w 566748"/>
                  <a:gd name="connsiteY14" fmla="*/ 237302 h 243501"/>
                  <a:gd name="connsiteX15" fmla="*/ 67081 w 566748"/>
                  <a:gd name="connsiteY15" fmla="*/ 73638 h 243501"/>
                  <a:gd name="connsiteX16" fmla="*/ 169013 w 566748"/>
                  <a:gd name="connsiteY16" fmla="*/ 2966 h 243501"/>
                  <a:gd name="connsiteX17" fmla="*/ 177713 w 566748"/>
                  <a:gd name="connsiteY17" fmla="*/ 486 h 243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6748" h="243501">
                    <a:moveTo>
                      <a:pt x="176485" y="17933"/>
                    </a:moveTo>
                    <a:cubicBezTo>
                      <a:pt x="165299" y="27844"/>
                      <a:pt x="131741" y="57576"/>
                      <a:pt x="74569" y="88548"/>
                    </a:cubicBezTo>
                    <a:cubicBezTo>
                      <a:pt x="39767" y="107131"/>
                      <a:pt x="19881" y="136863"/>
                      <a:pt x="16153" y="176507"/>
                    </a:cubicBezTo>
                    <a:cubicBezTo>
                      <a:pt x="14909" y="198806"/>
                      <a:pt x="18637" y="217389"/>
                      <a:pt x="19881" y="227300"/>
                    </a:cubicBezTo>
                    <a:lnTo>
                      <a:pt x="549355" y="227300"/>
                    </a:lnTo>
                    <a:cubicBezTo>
                      <a:pt x="551839" y="185179"/>
                      <a:pt x="550597" y="124475"/>
                      <a:pt x="545625" y="46427"/>
                    </a:cubicBezTo>
                    <a:cubicBezTo>
                      <a:pt x="382807" y="91026"/>
                      <a:pt x="208801" y="30322"/>
                      <a:pt x="176485" y="17933"/>
                    </a:cubicBezTo>
                    <a:close/>
                    <a:moveTo>
                      <a:pt x="177713" y="486"/>
                    </a:moveTo>
                    <a:cubicBezTo>
                      <a:pt x="180199" y="486"/>
                      <a:pt x="376603" y="81078"/>
                      <a:pt x="550631" y="29003"/>
                    </a:cubicBezTo>
                    <a:cubicBezTo>
                      <a:pt x="553117" y="27763"/>
                      <a:pt x="555603" y="29003"/>
                      <a:pt x="558089" y="30243"/>
                    </a:cubicBezTo>
                    <a:cubicBezTo>
                      <a:pt x="559333" y="31483"/>
                      <a:pt x="560575" y="33963"/>
                      <a:pt x="560575" y="36442"/>
                    </a:cubicBezTo>
                    <a:cubicBezTo>
                      <a:pt x="566791" y="124473"/>
                      <a:pt x="568035" y="191426"/>
                      <a:pt x="565547" y="236062"/>
                    </a:cubicBezTo>
                    <a:cubicBezTo>
                      <a:pt x="565547" y="239781"/>
                      <a:pt x="561819" y="243501"/>
                      <a:pt x="556847" y="243501"/>
                    </a:cubicBezTo>
                    <a:lnTo>
                      <a:pt x="13629" y="243501"/>
                    </a:lnTo>
                    <a:cubicBezTo>
                      <a:pt x="11143" y="243501"/>
                      <a:pt x="7415" y="241021"/>
                      <a:pt x="6171" y="237302"/>
                    </a:cubicBezTo>
                    <a:cubicBezTo>
                      <a:pt x="6171" y="237302"/>
                      <a:pt x="-28635" y="125713"/>
                      <a:pt x="67081" y="73638"/>
                    </a:cubicBezTo>
                    <a:cubicBezTo>
                      <a:pt x="134207" y="38922"/>
                      <a:pt x="169013" y="2966"/>
                      <a:pt x="169013" y="2966"/>
                    </a:cubicBezTo>
                    <a:cubicBezTo>
                      <a:pt x="171499" y="486"/>
                      <a:pt x="175227" y="-754"/>
                      <a:pt x="177713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880CF454-7EC1-CF4C-99D6-CEE80E400B4B}"/>
                  </a:ext>
                </a:extLst>
              </p:cNvPr>
              <p:cNvSpPr/>
              <p:nvPr/>
            </p:nvSpPr>
            <p:spPr>
              <a:xfrm>
                <a:off x="20237887" y="8225114"/>
                <a:ext cx="1468788" cy="32663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0" h="2622">
                    <a:moveTo>
                      <a:pt x="1180" y="2593"/>
                    </a:moveTo>
                    <a:cubicBezTo>
                      <a:pt x="1146" y="2258"/>
                      <a:pt x="992" y="1841"/>
                      <a:pt x="992" y="1841"/>
                    </a:cubicBezTo>
                    <a:lnTo>
                      <a:pt x="857" y="706"/>
                    </a:lnTo>
                    <a:cubicBezTo>
                      <a:pt x="994" y="189"/>
                      <a:pt x="830" y="7"/>
                      <a:pt x="830" y="7"/>
                    </a:cubicBezTo>
                    <a:lnTo>
                      <a:pt x="94" y="0"/>
                    </a:lnTo>
                    <a:cubicBezTo>
                      <a:pt x="-52" y="630"/>
                      <a:pt x="-8" y="1329"/>
                      <a:pt x="92" y="1756"/>
                    </a:cubicBezTo>
                    <a:cubicBezTo>
                      <a:pt x="140" y="1960"/>
                      <a:pt x="278" y="2584"/>
                      <a:pt x="278" y="2584"/>
                    </a:cubicBezTo>
                    <a:cubicBezTo>
                      <a:pt x="278" y="2584"/>
                      <a:pt x="438" y="2651"/>
                      <a:pt x="582" y="2607"/>
                    </a:cubicBezTo>
                    <a:cubicBezTo>
                      <a:pt x="562" y="2309"/>
                      <a:pt x="474" y="1827"/>
                      <a:pt x="474" y="1827"/>
                    </a:cubicBezTo>
                    <a:lnTo>
                      <a:pt x="465" y="1393"/>
                    </a:lnTo>
                    <a:cubicBezTo>
                      <a:pt x="465" y="1393"/>
                      <a:pt x="576" y="1775"/>
                      <a:pt x="618" y="1873"/>
                    </a:cubicBezTo>
                    <a:lnTo>
                      <a:pt x="886" y="2585"/>
                    </a:lnTo>
                    <a:cubicBezTo>
                      <a:pt x="886" y="2585"/>
                      <a:pt x="1015" y="2634"/>
                      <a:pt x="1180" y="25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2DE32323-698B-5148-85B4-E854B48D5BBB}"/>
                  </a:ext>
                </a:extLst>
              </p:cNvPr>
              <p:cNvSpPr/>
              <p:nvPr/>
            </p:nvSpPr>
            <p:spPr>
              <a:xfrm>
                <a:off x="20230919" y="8216390"/>
                <a:ext cx="1484721" cy="3283811"/>
              </a:xfrm>
              <a:custGeom>
                <a:avLst/>
                <a:gdLst>
                  <a:gd name="connsiteX0" fmla="*/ 130208 w 1484721"/>
                  <a:gd name="connsiteY0" fmla="*/ 16201 h 3283811"/>
                  <a:gd name="connsiteX1" fmla="*/ 128962 w 1484721"/>
                  <a:gd name="connsiteY1" fmla="*/ 2195020 h 3283811"/>
                  <a:gd name="connsiteX2" fmla="*/ 359236 w 1484721"/>
                  <a:gd name="connsiteY2" fmla="*/ 3221520 h 3283811"/>
                  <a:gd name="connsiteX3" fmla="*/ 722696 w 1484721"/>
                  <a:gd name="connsiteY3" fmla="*/ 3250172 h 3283811"/>
                  <a:gd name="connsiteX4" fmla="*/ 589510 w 1484721"/>
                  <a:gd name="connsiteY4" fmla="*/ 2285960 h 3283811"/>
                  <a:gd name="connsiteX5" fmla="*/ 589510 w 1484721"/>
                  <a:gd name="connsiteY5" fmla="*/ 2284715 h 3283811"/>
                  <a:gd name="connsiteX6" fmla="*/ 577064 w 1484721"/>
                  <a:gd name="connsiteY6" fmla="*/ 1744058 h 3283811"/>
                  <a:gd name="connsiteX7" fmla="*/ 584532 w 1484721"/>
                  <a:gd name="connsiteY7" fmla="*/ 1736584 h 3283811"/>
                  <a:gd name="connsiteX8" fmla="*/ 593244 w 1484721"/>
                  <a:gd name="connsiteY8" fmla="*/ 1742813 h 3283811"/>
                  <a:gd name="connsiteX9" fmla="*/ 783688 w 1484721"/>
                  <a:gd name="connsiteY9" fmla="*/ 2338282 h 3283811"/>
                  <a:gd name="connsiteX10" fmla="*/ 1116028 w 1484721"/>
                  <a:gd name="connsiteY10" fmla="*/ 3222766 h 3283811"/>
                  <a:gd name="connsiteX11" fmla="*/ 1467040 w 1484721"/>
                  <a:gd name="connsiteY11" fmla="*/ 3232732 h 3283811"/>
                  <a:gd name="connsiteX12" fmla="*/ 1234276 w 1484721"/>
                  <a:gd name="connsiteY12" fmla="*/ 2304647 h 3283811"/>
                  <a:gd name="connsiteX13" fmla="*/ 1234276 w 1484721"/>
                  <a:gd name="connsiteY13" fmla="*/ 2303401 h 3283811"/>
                  <a:gd name="connsiteX14" fmla="*/ 1066240 w 1484721"/>
                  <a:gd name="connsiteY14" fmla="*/ 888227 h 3283811"/>
                  <a:gd name="connsiteX15" fmla="*/ 1066240 w 1484721"/>
                  <a:gd name="connsiteY15" fmla="*/ 885736 h 3283811"/>
                  <a:gd name="connsiteX16" fmla="*/ 1113538 w 1484721"/>
                  <a:gd name="connsiteY16" fmla="*/ 214276 h 3283811"/>
                  <a:gd name="connsiteX17" fmla="*/ 1036366 w 1484721"/>
                  <a:gd name="connsiteY17" fmla="*/ 26167 h 3283811"/>
                  <a:gd name="connsiteX18" fmla="*/ 125214 w 1484721"/>
                  <a:gd name="connsiteY18" fmla="*/ 0 h 3283811"/>
                  <a:gd name="connsiteX19" fmla="*/ 1041348 w 1484721"/>
                  <a:gd name="connsiteY19" fmla="*/ 9966 h 3283811"/>
                  <a:gd name="connsiteX20" fmla="*/ 1047572 w 1484721"/>
                  <a:gd name="connsiteY20" fmla="*/ 12458 h 3283811"/>
                  <a:gd name="connsiteX21" fmla="*/ 1130970 w 1484721"/>
                  <a:gd name="connsiteY21" fmla="*/ 209287 h 3283811"/>
                  <a:gd name="connsiteX22" fmla="*/ 1083670 w 1484721"/>
                  <a:gd name="connsiteY22" fmla="*/ 888224 h 3283811"/>
                  <a:gd name="connsiteX23" fmla="*/ 1250466 w 1484721"/>
                  <a:gd name="connsiteY23" fmla="*/ 2299664 h 3283811"/>
                  <a:gd name="connsiteX24" fmla="*/ 1484478 w 1484721"/>
                  <a:gd name="connsiteY24" fmla="*/ 3237718 h 3283811"/>
                  <a:gd name="connsiteX25" fmla="*/ 1478254 w 1484721"/>
                  <a:gd name="connsiteY25" fmla="*/ 3246438 h 3283811"/>
                  <a:gd name="connsiteX26" fmla="*/ 1108564 w 1484721"/>
                  <a:gd name="connsiteY26" fmla="*/ 3236472 h 3283811"/>
                  <a:gd name="connsiteX27" fmla="*/ 1103586 w 1484721"/>
                  <a:gd name="connsiteY27" fmla="*/ 3231489 h 3283811"/>
                  <a:gd name="connsiteX28" fmla="*/ 769992 w 1484721"/>
                  <a:gd name="connsiteY28" fmla="*/ 2344512 h 3283811"/>
                  <a:gd name="connsiteX29" fmla="*/ 596972 w 1484721"/>
                  <a:gd name="connsiteY29" fmla="*/ 1805100 h 3283811"/>
                  <a:gd name="connsiteX30" fmla="*/ 605686 w 1484721"/>
                  <a:gd name="connsiteY30" fmla="*/ 2283470 h 3283811"/>
                  <a:gd name="connsiteX31" fmla="*/ 740118 w 1484721"/>
                  <a:gd name="connsiteY31" fmla="*/ 3256404 h 3283811"/>
                  <a:gd name="connsiteX32" fmla="*/ 735140 w 1484721"/>
                  <a:gd name="connsiteY32" fmla="*/ 3263879 h 3283811"/>
                  <a:gd name="connsiteX33" fmla="*/ 598218 w 1484721"/>
                  <a:gd name="connsiteY33" fmla="*/ 3283811 h 3283811"/>
                  <a:gd name="connsiteX34" fmla="*/ 350512 w 1484721"/>
                  <a:gd name="connsiteY34" fmla="*/ 3235226 h 3283811"/>
                  <a:gd name="connsiteX35" fmla="*/ 345534 w 1484721"/>
                  <a:gd name="connsiteY35" fmla="*/ 3228998 h 3283811"/>
                  <a:gd name="connsiteX36" fmla="*/ 114010 w 1484721"/>
                  <a:gd name="connsiteY36" fmla="*/ 2197512 h 3283811"/>
                  <a:gd name="connsiteX37" fmla="*/ 116500 w 1484721"/>
                  <a:gd name="connsiteY37" fmla="*/ 6229 h 3283811"/>
                  <a:gd name="connsiteX38" fmla="*/ 125214 w 1484721"/>
                  <a:gd name="connsiteY38" fmla="*/ 0 h 328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84721" h="3283811">
                    <a:moveTo>
                      <a:pt x="130208" y="16201"/>
                    </a:moveTo>
                    <a:cubicBezTo>
                      <a:pt x="-55256" y="830923"/>
                      <a:pt x="13204" y="1697966"/>
                      <a:pt x="128962" y="2195020"/>
                    </a:cubicBezTo>
                    <a:cubicBezTo>
                      <a:pt x="184976" y="2436696"/>
                      <a:pt x="345544" y="3160478"/>
                      <a:pt x="359236" y="3221520"/>
                    </a:cubicBezTo>
                    <a:cubicBezTo>
                      <a:pt x="387866" y="3232732"/>
                      <a:pt x="563372" y="3295019"/>
                      <a:pt x="722696" y="3250172"/>
                    </a:cubicBezTo>
                    <a:cubicBezTo>
                      <a:pt x="696556" y="2883921"/>
                      <a:pt x="589510" y="2290944"/>
                      <a:pt x="589510" y="2285960"/>
                    </a:cubicBezTo>
                    <a:cubicBezTo>
                      <a:pt x="589510" y="2284715"/>
                      <a:pt x="589510" y="2284715"/>
                      <a:pt x="589510" y="2284715"/>
                    </a:cubicBezTo>
                    <a:lnTo>
                      <a:pt x="577064" y="1744058"/>
                    </a:lnTo>
                    <a:cubicBezTo>
                      <a:pt x="577064" y="1740321"/>
                      <a:pt x="580798" y="1736584"/>
                      <a:pt x="584532" y="1736584"/>
                    </a:cubicBezTo>
                    <a:cubicBezTo>
                      <a:pt x="588266" y="1736584"/>
                      <a:pt x="593244" y="1737830"/>
                      <a:pt x="593244" y="1742813"/>
                    </a:cubicBezTo>
                    <a:cubicBezTo>
                      <a:pt x="595734" y="1746550"/>
                      <a:pt x="732654" y="2218690"/>
                      <a:pt x="783688" y="2338282"/>
                    </a:cubicBezTo>
                    <a:lnTo>
                      <a:pt x="1116028" y="3222766"/>
                    </a:lnTo>
                    <a:cubicBezTo>
                      <a:pt x="1139678" y="3230240"/>
                      <a:pt x="1286556" y="3276333"/>
                      <a:pt x="1467040" y="3232732"/>
                    </a:cubicBezTo>
                    <a:cubicBezTo>
                      <a:pt x="1424720" y="2822880"/>
                      <a:pt x="1235522" y="2309630"/>
                      <a:pt x="1234276" y="2304647"/>
                    </a:cubicBezTo>
                    <a:lnTo>
                      <a:pt x="1234276" y="2303401"/>
                    </a:lnTo>
                    <a:lnTo>
                      <a:pt x="1066240" y="888227"/>
                    </a:lnTo>
                    <a:cubicBezTo>
                      <a:pt x="1066240" y="888227"/>
                      <a:pt x="1066240" y="886981"/>
                      <a:pt x="1066240" y="885736"/>
                    </a:cubicBezTo>
                    <a:cubicBezTo>
                      <a:pt x="1113538" y="703856"/>
                      <a:pt x="1162082" y="439757"/>
                      <a:pt x="1113538" y="214276"/>
                    </a:cubicBezTo>
                    <a:cubicBezTo>
                      <a:pt x="1088644" y="97175"/>
                      <a:pt x="1046324" y="37379"/>
                      <a:pt x="1036366" y="26167"/>
                    </a:cubicBezTo>
                    <a:close/>
                    <a:moveTo>
                      <a:pt x="125214" y="0"/>
                    </a:moveTo>
                    <a:lnTo>
                      <a:pt x="1041348" y="9966"/>
                    </a:lnTo>
                    <a:cubicBezTo>
                      <a:pt x="1043838" y="9966"/>
                      <a:pt x="1046326" y="9966"/>
                      <a:pt x="1047572" y="12458"/>
                    </a:cubicBezTo>
                    <a:cubicBezTo>
                      <a:pt x="1050062" y="13704"/>
                      <a:pt x="1101096" y="72254"/>
                      <a:pt x="1130970" y="209287"/>
                    </a:cubicBezTo>
                    <a:cubicBezTo>
                      <a:pt x="1179514" y="437260"/>
                      <a:pt x="1132214" y="705098"/>
                      <a:pt x="1083670" y="888224"/>
                    </a:cubicBezTo>
                    <a:lnTo>
                      <a:pt x="1250466" y="2299664"/>
                    </a:lnTo>
                    <a:cubicBezTo>
                      <a:pt x="1260424" y="2324580"/>
                      <a:pt x="1444646" y="2832848"/>
                      <a:pt x="1484478" y="3237718"/>
                    </a:cubicBezTo>
                    <a:cubicBezTo>
                      <a:pt x="1485722" y="3241455"/>
                      <a:pt x="1481988" y="3245192"/>
                      <a:pt x="1478254" y="3246438"/>
                    </a:cubicBezTo>
                    <a:cubicBezTo>
                      <a:pt x="1274116" y="3297514"/>
                      <a:pt x="1109810" y="3236472"/>
                      <a:pt x="1108564" y="3236472"/>
                    </a:cubicBezTo>
                    <a:cubicBezTo>
                      <a:pt x="1106074" y="3235226"/>
                      <a:pt x="1104830" y="3233981"/>
                      <a:pt x="1103586" y="3231489"/>
                    </a:cubicBezTo>
                    <a:lnTo>
                      <a:pt x="769992" y="2344512"/>
                    </a:lnTo>
                    <a:cubicBezTo>
                      <a:pt x="728916" y="2249834"/>
                      <a:pt x="635560" y="1937150"/>
                      <a:pt x="596972" y="1805100"/>
                    </a:cubicBezTo>
                    <a:lnTo>
                      <a:pt x="605686" y="2283470"/>
                    </a:lnTo>
                    <a:cubicBezTo>
                      <a:pt x="610666" y="2307139"/>
                      <a:pt x="716468" y="2893890"/>
                      <a:pt x="740118" y="3256404"/>
                    </a:cubicBezTo>
                    <a:cubicBezTo>
                      <a:pt x="741364" y="3260142"/>
                      <a:pt x="737630" y="3262633"/>
                      <a:pt x="735140" y="3263879"/>
                    </a:cubicBezTo>
                    <a:cubicBezTo>
                      <a:pt x="689084" y="3277582"/>
                      <a:pt x="643028" y="3283811"/>
                      <a:pt x="598218" y="3283811"/>
                    </a:cubicBezTo>
                    <a:cubicBezTo>
                      <a:pt x="467520" y="3283811"/>
                      <a:pt x="356736" y="3237718"/>
                      <a:pt x="350512" y="3235226"/>
                    </a:cubicBezTo>
                    <a:cubicBezTo>
                      <a:pt x="348024" y="3235226"/>
                      <a:pt x="346778" y="3232735"/>
                      <a:pt x="345534" y="3228998"/>
                    </a:cubicBezTo>
                    <a:cubicBezTo>
                      <a:pt x="344290" y="3221523"/>
                      <a:pt x="173758" y="2450401"/>
                      <a:pt x="114010" y="2197512"/>
                    </a:cubicBezTo>
                    <a:cubicBezTo>
                      <a:pt x="-1750" y="1699210"/>
                      <a:pt x="-71456" y="825936"/>
                      <a:pt x="116500" y="6229"/>
                    </a:cubicBezTo>
                    <a:cubicBezTo>
                      <a:pt x="117746" y="2492"/>
                      <a:pt x="121480" y="0"/>
                      <a:pt x="125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8BC515D1-FCD0-3344-9CAB-598229731E29}"/>
                  </a:ext>
                </a:extLst>
              </p:cNvPr>
              <p:cNvSpPr/>
              <p:nvPr/>
            </p:nvSpPr>
            <p:spPr>
              <a:xfrm>
                <a:off x="21189675" y="11446616"/>
                <a:ext cx="524478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182">
                    <a:moveTo>
                      <a:pt x="122" y="0"/>
                    </a:moveTo>
                    <a:cubicBezTo>
                      <a:pt x="122" y="0"/>
                      <a:pt x="106" y="20"/>
                      <a:pt x="57" y="45"/>
                    </a:cubicBezTo>
                    <a:cubicBezTo>
                      <a:pt x="-18" y="83"/>
                      <a:pt x="2" y="182"/>
                      <a:pt x="2" y="182"/>
                    </a:cubicBezTo>
                    <a:lnTo>
                      <a:pt x="420" y="182"/>
                    </a:lnTo>
                    <a:cubicBezTo>
                      <a:pt x="424" y="129"/>
                      <a:pt x="422" y="70"/>
                      <a:pt x="416" y="8"/>
                    </a:cubicBezTo>
                    <a:cubicBezTo>
                      <a:pt x="251" y="49"/>
                      <a:pt x="122" y="0"/>
                      <a:pt x="1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E7310C8E-0E28-6042-BA0C-A2276AD9735E}"/>
                  </a:ext>
                </a:extLst>
              </p:cNvPr>
              <p:cNvSpPr/>
              <p:nvPr/>
            </p:nvSpPr>
            <p:spPr>
              <a:xfrm>
                <a:off x="21180906" y="11439637"/>
                <a:ext cx="541463" cy="242517"/>
              </a:xfrm>
              <a:custGeom>
                <a:avLst/>
                <a:gdLst>
                  <a:gd name="connsiteX0" fmla="*/ 164134 w 541463"/>
                  <a:gd name="connsiteY0" fmla="*/ 16949 h 242517"/>
                  <a:gd name="connsiteX1" fmla="*/ 84598 w 541463"/>
                  <a:gd name="connsiteY1" fmla="*/ 70218 h 242517"/>
                  <a:gd name="connsiteX2" fmla="*/ 19974 w 541463"/>
                  <a:gd name="connsiteY2" fmla="*/ 225069 h 242517"/>
                  <a:gd name="connsiteX3" fmla="*/ 524530 w 541463"/>
                  <a:gd name="connsiteY3" fmla="*/ 225069 h 242517"/>
                  <a:gd name="connsiteX4" fmla="*/ 519558 w 541463"/>
                  <a:gd name="connsiteY4" fmla="*/ 26859 h 242517"/>
                  <a:gd name="connsiteX5" fmla="*/ 164134 w 541463"/>
                  <a:gd name="connsiteY5" fmla="*/ 16949 h 242517"/>
                  <a:gd name="connsiteX6" fmla="*/ 162872 w 541463"/>
                  <a:gd name="connsiteY6" fmla="*/ 742 h 242517"/>
                  <a:gd name="connsiteX7" fmla="*/ 523322 w 541463"/>
                  <a:gd name="connsiteY7" fmla="*/ 9421 h 242517"/>
                  <a:gd name="connsiteX8" fmla="*/ 530780 w 541463"/>
                  <a:gd name="connsiteY8" fmla="*/ 10661 h 242517"/>
                  <a:gd name="connsiteX9" fmla="*/ 533266 w 541463"/>
                  <a:gd name="connsiteY9" fmla="*/ 16860 h 242517"/>
                  <a:gd name="connsiteX10" fmla="*/ 539482 w 541463"/>
                  <a:gd name="connsiteY10" fmla="*/ 235078 h 242517"/>
                  <a:gd name="connsiteX11" fmla="*/ 530780 w 541463"/>
                  <a:gd name="connsiteY11" fmla="*/ 242517 h 242517"/>
                  <a:gd name="connsiteX12" fmla="*/ 11234 w 541463"/>
                  <a:gd name="connsiteY12" fmla="*/ 242517 h 242517"/>
                  <a:gd name="connsiteX13" fmla="*/ 2534 w 541463"/>
                  <a:gd name="connsiteY13" fmla="*/ 236318 h 242517"/>
                  <a:gd name="connsiteX14" fmla="*/ 75866 w 541463"/>
                  <a:gd name="connsiteY14" fmla="*/ 56536 h 242517"/>
                  <a:gd name="connsiteX15" fmla="*/ 154172 w 541463"/>
                  <a:gd name="connsiteY15" fmla="*/ 3222 h 242517"/>
                  <a:gd name="connsiteX16" fmla="*/ 162872 w 541463"/>
                  <a:gd name="connsiteY16" fmla="*/ 742 h 242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1463" h="242517">
                    <a:moveTo>
                      <a:pt x="164134" y="16949"/>
                    </a:moveTo>
                    <a:cubicBezTo>
                      <a:pt x="155434" y="24382"/>
                      <a:pt x="133064" y="45442"/>
                      <a:pt x="84598" y="70218"/>
                    </a:cubicBezTo>
                    <a:cubicBezTo>
                      <a:pt x="10032" y="107382"/>
                      <a:pt x="16246" y="199054"/>
                      <a:pt x="19974" y="225069"/>
                    </a:cubicBezTo>
                    <a:lnTo>
                      <a:pt x="524530" y="225069"/>
                    </a:lnTo>
                    <a:cubicBezTo>
                      <a:pt x="528258" y="166845"/>
                      <a:pt x="527014" y="99949"/>
                      <a:pt x="519558" y="26859"/>
                    </a:cubicBezTo>
                    <a:cubicBezTo>
                      <a:pt x="340602" y="68979"/>
                      <a:pt x="192716" y="25621"/>
                      <a:pt x="164134" y="16949"/>
                    </a:cubicBezTo>
                    <a:close/>
                    <a:moveTo>
                      <a:pt x="162872" y="742"/>
                    </a:moveTo>
                    <a:cubicBezTo>
                      <a:pt x="164116" y="742"/>
                      <a:pt x="325696" y="60256"/>
                      <a:pt x="523322" y="9421"/>
                    </a:cubicBezTo>
                    <a:cubicBezTo>
                      <a:pt x="525808" y="9421"/>
                      <a:pt x="528294" y="9421"/>
                      <a:pt x="530780" y="10661"/>
                    </a:cubicBezTo>
                    <a:cubicBezTo>
                      <a:pt x="532024" y="11901"/>
                      <a:pt x="533266" y="14380"/>
                      <a:pt x="533266" y="16860"/>
                    </a:cubicBezTo>
                    <a:cubicBezTo>
                      <a:pt x="541966" y="98692"/>
                      <a:pt x="543210" y="171844"/>
                      <a:pt x="539482" y="235078"/>
                    </a:cubicBezTo>
                    <a:cubicBezTo>
                      <a:pt x="539482" y="238797"/>
                      <a:pt x="534510" y="242517"/>
                      <a:pt x="530780" y="242517"/>
                    </a:cubicBezTo>
                    <a:lnTo>
                      <a:pt x="11234" y="242517"/>
                    </a:lnTo>
                    <a:cubicBezTo>
                      <a:pt x="6262" y="242517"/>
                      <a:pt x="3776" y="240037"/>
                      <a:pt x="2534" y="236318"/>
                    </a:cubicBezTo>
                    <a:cubicBezTo>
                      <a:pt x="2534" y="233838"/>
                      <a:pt x="-21082" y="106131"/>
                      <a:pt x="75866" y="56536"/>
                    </a:cubicBezTo>
                    <a:cubicBezTo>
                      <a:pt x="134284" y="26779"/>
                      <a:pt x="154172" y="3222"/>
                      <a:pt x="154172" y="3222"/>
                    </a:cubicBezTo>
                    <a:cubicBezTo>
                      <a:pt x="156658" y="-498"/>
                      <a:pt x="160386" y="-498"/>
                      <a:pt x="162872" y="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ABE8B5FD-1D51-4248-9A91-D1F5103464E9}"/>
                  </a:ext>
                </a:extLst>
              </p:cNvPr>
              <p:cNvSpPr/>
              <p:nvPr/>
            </p:nvSpPr>
            <p:spPr>
              <a:xfrm>
                <a:off x="20416038" y="11445370"/>
                <a:ext cx="550640" cy="2268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3" h="183">
                    <a:moveTo>
                      <a:pt x="135" y="0"/>
                    </a:moveTo>
                    <a:cubicBezTo>
                      <a:pt x="135" y="0"/>
                      <a:pt x="106" y="30"/>
                      <a:pt x="51" y="59"/>
                    </a:cubicBezTo>
                    <a:cubicBezTo>
                      <a:pt x="-22" y="98"/>
                      <a:pt x="5" y="183"/>
                      <a:pt x="5" y="183"/>
                    </a:cubicBezTo>
                    <a:lnTo>
                      <a:pt x="442" y="183"/>
                    </a:lnTo>
                    <a:cubicBezTo>
                      <a:pt x="445" y="146"/>
                      <a:pt x="443" y="89"/>
                      <a:pt x="439" y="23"/>
                    </a:cubicBezTo>
                    <a:cubicBezTo>
                      <a:pt x="295" y="67"/>
                      <a:pt x="135" y="0"/>
                      <a:pt x="13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38D34702-6E8D-FE48-856F-036256E98DAA}"/>
                  </a:ext>
                </a:extLst>
              </p:cNvPr>
              <p:cNvSpPr/>
              <p:nvPr/>
            </p:nvSpPr>
            <p:spPr>
              <a:xfrm>
                <a:off x="21189675" y="11446616"/>
                <a:ext cx="524478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182">
                    <a:moveTo>
                      <a:pt x="122" y="0"/>
                    </a:moveTo>
                    <a:cubicBezTo>
                      <a:pt x="122" y="0"/>
                      <a:pt x="106" y="20"/>
                      <a:pt x="57" y="45"/>
                    </a:cubicBezTo>
                    <a:cubicBezTo>
                      <a:pt x="-18" y="83"/>
                      <a:pt x="2" y="182"/>
                      <a:pt x="2" y="182"/>
                    </a:cubicBezTo>
                    <a:lnTo>
                      <a:pt x="420" y="182"/>
                    </a:lnTo>
                    <a:cubicBezTo>
                      <a:pt x="424" y="129"/>
                      <a:pt x="422" y="70"/>
                      <a:pt x="416" y="8"/>
                    </a:cubicBezTo>
                    <a:cubicBezTo>
                      <a:pt x="251" y="49"/>
                      <a:pt x="122" y="0"/>
                      <a:pt x="122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4144AA18-F881-C94C-944C-9D1235CE0476}"/>
                  </a:ext>
                </a:extLst>
              </p:cNvPr>
              <p:cNvSpPr/>
              <p:nvPr/>
            </p:nvSpPr>
            <p:spPr>
              <a:xfrm>
                <a:off x="19526543" y="6476654"/>
                <a:ext cx="1948418" cy="18207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5" h="1462">
                    <a:moveTo>
                      <a:pt x="1471" y="852"/>
                    </a:moveTo>
                    <a:cubicBezTo>
                      <a:pt x="1530" y="642"/>
                      <a:pt x="1577" y="422"/>
                      <a:pt x="1562" y="292"/>
                    </a:cubicBezTo>
                    <a:cubicBezTo>
                      <a:pt x="1545" y="143"/>
                      <a:pt x="1424" y="26"/>
                      <a:pt x="1274" y="12"/>
                    </a:cubicBezTo>
                    <a:cubicBezTo>
                      <a:pt x="1230" y="8"/>
                      <a:pt x="1183" y="4"/>
                      <a:pt x="1136" y="0"/>
                    </a:cubicBezTo>
                    <a:lnTo>
                      <a:pt x="1126" y="85"/>
                    </a:lnTo>
                    <a:cubicBezTo>
                      <a:pt x="1124" y="100"/>
                      <a:pt x="1111" y="111"/>
                      <a:pt x="1096" y="111"/>
                    </a:cubicBezTo>
                    <a:lnTo>
                      <a:pt x="1053" y="111"/>
                    </a:lnTo>
                    <a:cubicBezTo>
                      <a:pt x="1035" y="111"/>
                      <a:pt x="1019" y="119"/>
                      <a:pt x="1007" y="132"/>
                    </a:cubicBezTo>
                    <a:lnTo>
                      <a:pt x="915" y="237"/>
                    </a:lnTo>
                    <a:lnTo>
                      <a:pt x="897" y="158"/>
                    </a:lnTo>
                    <a:cubicBezTo>
                      <a:pt x="890" y="130"/>
                      <a:pt x="866" y="111"/>
                      <a:pt x="838" y="111"/>
                    </a:cubicBezTo>
                    <a:lnTo>
                      <a:pt x="819" y="111"/>
                    </a:lnTo>
                    <a:cubicBezTo>
                      <a:pt x="797" y="111"/>
                      <a:pt x="782" y="89"/>
                      <a:pt x="790" y="69"/>
                    </a:cubicBezTo>
                    <a:lnTo>
                      <a:pt x="818" y="2"/>
                    </a:lnTo>
                    <a:cubicBezTo>
                      <a:pt x="731" y="15"/>
                      <a:pt x="658" y="44"/>
                      <a:pt x="613" y="99"/>
                    </a:cubicBezTo>
                    <a:cubicBezTo>
                      <a:pt x="510" y="229"/>
                      <a:pt x="409" y="779"/>
                      <a:pt x="409" y="779"/>
                    </a:cubicBezTo>
                    <a:lnTo>
                      <a:pt x="0" y="799"/>
                    </a:lnTo>
                    <a:lnTo>
                      <a:pt x="0" y="1037"/>
                    </a:lnTo>
                    <a:lnTo>
                      <a:pt x="616" y="1037"/>
                    </a:lnTo>
                    <a:cubicBezTo>
                      <a:pt x="616" y="1037"/>
                      <a:pt x="593" y="1246"/>
                      <a:pt x="590" y="1300"/>
                    </a:cubicBezTo>
                    <a:cubicBezTo>
                      <a:pt x="585" y="1369"/>
                      <a:pt x="634" y="1393"/>
                      <a:pt x="665" y="1404"/>
                    </a:cubicBezTo>
                    <a:cubicBezTo>
                      <a:pt x="758" y="1438"/>
                      <a:pt x="892" y="1462"/>
                      <a:pt x="1059" y="1462"/>
                    </a:cubicBezTo>
                    <a:cubicBezTo>
                      <a:pt x="1204" y="1462"/>
                      <a:pt x="1319" y="1438"/>
                      <a:pt x="1401" y="1411"/>
                    </a:cubicBezTo>
                    <a:cubicBezTo>
                      <a:pt x="1525" y="1370"/>
                      <a:pt x="1447" y="1222"/>
                      <a:pt x="1440" y="1076"/>
                    </a:cubicBezTo>
                    <a:cubicBezTo>
                      <a:pt x="1438" y="1019"/>
                      <a:pt x="1456" y="906"/>
                      <a:pt x="1471" y="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13E2AF3-B675-1C42-BD6B-A7E84545DA91}"/>
                  </a:ext>
                </a:extLst>
              </p:cNvPr>
              <p:cNvSpPr/>
              <p:nvPr/>
            </p:nvSpPr>
            <p:spPr>
              <a:xfrm>
                <a:off x="19519068" y="6467930"/>
                <a:ext cx="1964540" cy="1838188"/>
              </a:xfrm>
              <a:custGeom>
                <a:avLst/>
                <a:gdLst>
                  <a:gd name="connsiteX0" fmla="*/ 1428012 w 1964540"/>
                  <a:gd name="connsiteY0" fmla="*/ 17447 h 1838188"/>
                  <a:gd name="connsiteX1" fmla="*/ 1416808 w 1964540"/>
                  <a:gd name="connsiteY1" fmla="*/ 114586 h 1838188"/>
                  <a:gd name="connsiteX2" fmla="*/ 1371988 w 1964540"/>
                  <a:gd name="connsiteY2" fmla="*/ 155683 h 1838188"/>
                  <a:gd name="connsiteX3" fmla="*/ 1318454 w 1964540"/>
                  <a:gd name="connsiteY3" fmla="*/ 155683 h 1838188"/>
                  <a:gd name="connsiteX4" fmla="*/ 1267408 w 1964540"/>
                  <a:gd name="connsiteY4" fmla="*/ 178099 h 1838188"/>
                  <a:gd name="connsiteX5" fmla="*/ 1152870 w 1964540"/>
                  <a:gd name="connsiteY5" fmla="*/ 308863 h 1838188"/>
                  <a:gd name="connsiteX6" fmla="*/ 1144156 w 1964540"/>
                  <a:gd name="connsiteY6" fmla="*/ 311354 h 1838188"/>
                  <a:gd name="connsiteX7" fmla="*/ 1137930 w 1964540"/>
                  <a:gd name="connsiteY7" fmla="*/ 306372 h 1838188"/>
                  <a:gd name="connsiteX8" fmla="*/ 1115520 w 1964540"/>
                  <a:gd name="connsiteY8" fmla="*/ 206743 h 1838188"/>
                  <a:gd name="connsiteX9" fmla="*/ 1050780 w 1964540"/>
                  <a:gd name="connsiteY9" fmla="*/ 155683 h 1838188"/>
                  <a:gd name="connsiteX10" fmla="*/ 1027126 w 1964540"/>
                  <a:gd name="connsiteY10" fmla="*/ 155683 h 1838188"/>
                  <a:gd name="connsiteX11" fmla="*/ 988532 w 1964540"/>
                  <a:gd name="connsiteY11" fmla="*/ 134512 h 1838188"/>
                  <a:gd name="connsiteX12" fmla="*/ 983552 w 1964540"/>
                  <a:gd name="connsiteY12" fmla="*/ 90924 h 1838188"/>
                  <a:gd name="connsiteX13" fmla="*/ 1013432 w 1964540"/>
                  <a:gd name="connsiteY13" fmla="*/ 22429 h 1838188"/>
                  <a:gd name="connsiteX14" fmla="*/ 778128 w 1964540"/>
                  <a:gd name="connsiteY14" fmla="*/ 137002 h 1838188"/>
                  <a:gd name="connsiteX15" fmla="*/ 524150 w 1964540"/>
                  <a:gd name="connsiteY15" fmla="*/ 980115 h 1838188"/>
                  <a:gd name="connsiteX16" fmla="*/ 516680 w 1964540"/>
                  <a:gd name="connsiteY16" fmla="*/ 986342 h 1838188"/>
                  <a:gd name="connsiteX17" fmla="*/ 14950 w 1964540"/>
                  <a:gd name="connsiteY17" fmla="*/ 1011249 h 1838188"/>
                  <a:gd name="connsiteX18" fmla="*/ 14950 w 1964540"/>
                  <a:gd name="connsiteY18" fmla="*/ 1291457 h 1838188"/>
                  <a:gd name="connsiteX19" fmla="*/ 774394 w 1964540"/>
                  <a:gd name="connsiteY19" fmla="*/ 1291457 h 1838188"/>
                  <a:gd name="connsiteX20" fmla="*/ 780618 w 1964540"/>
                  <a:gd name="connsiteY20" fmla="*/ 1293947 h 1838188"/>
                  <a:gd name="connsiteX21" fmla="*/ 783108 w 1964540"/>
                  <a:gd name="connsiteY21" fmla="*/ 1301420 h 1838188"/>
                  <a:gd name="connsiteX22" fmla="*/ 749494 w 1964540"/>
                  <a:gd name="connsiteY22" fmla="*/ 1628951 h 1838188"/>
                  <a:gd name="connsiteX23" fmla="*/ 837888 w 1964540"/>
                  <a:gd name="connsiteY23" fmla="*/ 1749751 h 1838188"/>
                  <a:gd name="connsiteX24" fmla="*/ 1324678 w 1964540"/>
                  <a:gd name="connsiteY24" fmla="*/ 1820737 h 1838188"/>
                  <a:gd name="connsiteX25" fmla="*/ 1325924 w 1964540"/>
                  <a:gd name="connsiteY25" fmla="*/ 1820737 h 1838188"/>
                  <a:gd name="connsiteX26" fmla="*/ 1750464 w 1964540"/>
                  <a:gd name="connsiteY26" fmla="*/ 1758469 h 1838188"/>
                  <a:gd name="connsiteX27" fmla="*/ 1813960 w 1964540"/>
                  <a:gd name="connsiteY27" fmla="*/ 1500678 h 1838188"/>
                  <a:gd name="connsiteX28" fmla="*/ 1792794 w 1964540"/>
                  <a:gd name="connsiteY28" fmla="*/ 1348743 h 1838188"/>
                  <a:gd name="connsiteX29" fmla="*/ 1831388 w 1964540"/>
                  <a:gd name="connsiteY29" fmla="*/ 1068536 h 1838188"/>
                  <a:gd name="connsiteX30" fmla="*/ 1944684 w 1964540"/>
                  <a:gd name="connsiteY30" fmla="*/ 373622 h 1838188"/>
                  <a:gd name="connsiteX31" fmla="*/ 1593596 w 1964540"/>
                  <a:gd name="connsiteY31" fmla="*/ 32392 h 1838188"/>
                  <a:gd name="connsiteX32" fmla="*/ 1563716 w 1964540"/>
                  <a:gd name="connsiteY32" fmla="*/ 29901 h 1838188"/>
                  <a:gd name="connsiteX33" fmla="*/ 1428012 w 1964540"/>
                  <a:gd name="connsiteY33" fmla="*/ 17447 h 1838188"/>
                  <a:gd name="connsiteX34" fmla="*/ 1421792 w 1964540"/>
                  <a:gd name="connsiteY34" fmla="*/ 0 h 1838188"/>
                  <a:gd name="connsiteX35" fmla="*/ 1564968 w 1964540"/>
                  <a:gd name="connsiteY35" fmla="*/ 13699 h 1838188"/>
                  <a:gd name="connsiteX36" fmla="*/ 1594848 w 1964540"/>
                  <a:gd name="connsiteY36" fmla="*/ 16190 h 1838188"/>
                  <a:gd name="connsiteX37" fmla="*/ 1960880 w 1964540"/>
                  <a:gd name="connsiteY37" fmla="*/ 371125 h 1838188"/>
                  <a:gd name="connsiteX38" fmla="*/ 1846338 w 1964540"/>
                  <a:gd name="connsiteY38" fmla="*/ 1072277 h 1838188"/>
                  <a:gd name="connsiteX39" fmla="*/ 1808988 w 1964540"/>
                  <a:gd name="connsiteY39" fmla="*/ 1348752 h 1838188"/>
                  <a:gd name="connsiteX40" fmla="*/ 1830154 w 1964540"/>
                  <a:gd name="connsiteY40" fmla="*/ 1498198 h 1838188"/>
                  <a:gd name="connsiteX41" fmla="*/ 1755454 w 1964540"/>
                  <a:gd name="connsiteY41" fmla="*/ 1773428 h 1838188"/>
                  <a:gd name="connsiteX42" fmla="*/ 1325928 w 1964540"/>
                  <a:gd name="connsiteY42" fmla="*/ 1838188 h 1838188"/>
                  <a:gd name="connsiteX43" fmla="*/ 1324682 w 1964540"/>
                  <a:gd name="connsiteY43" fmla="*/ 1838188 h 1838188"/>
                  <a:gd name="connsiteX44" fmla="*/ 831662 w 1964540"/>
                  <a:gd name="connsiteY44" fmla="*/ 1764710 h 1838188"/>
                  <a:gd name="connsiteX45" fmla="*/ 733306 w 1964540"/>
                  <a:gd name="connsiteY45" fmla="*/ 1627718 h 1838188"/>
                  <a:gd name="connsiteX46" fmla="*/ 765676 w 1964540"/>
                  <a:gd name="connsiteY46" fmla="*/ 1307654 h 1838188"/>
                  <a:gd name="connsiteX47" fmla="*/ 7470 w 1964540"/>
                  <a:gd name="connsiteY47" fmla="*/ 1307654 h 1838188"/>
                  <a:gd name="connsiteX48" fmla="*/ 0 w 1964540"/>
                  <a:gd name="connsiteY48" fmla="*/ 1300182 h 1838188"/>
                  <a:gd name="connsiteX49" fmla="*/ 0 w 1964540"/>
                  <a:gd name="connsiteY49" fmla="*/ 1003780 h 1838188"/>
                  <a:gd name="connsiteX50" fmla="*/ 7470 w 1964540"/>
                  <a:gd name="connsiteY50" fmla="*/ 996308 h 1838188"/>
                  <a:gd name="connsiteX51" fmla="*/ 509206 w 1964540"/>
                  <a:gd name="connsiteY51" fmla="*/ 970155 h 1838188"/>
                  <a:gd name="connsiteX52" fmla="*/ 764432 w 1964540"/>
                  <a:gd name="connsiteY52" fmla="*/ 128275 h 1838188"/>
                  <a:gd name="connsiteX53" fmla="*/ 1024638 w 1964540"/>
                  <a:gd name="connsiteY53" fmla="*/ 3736 h 1838188"/>
                  <a:gd name="connsiteX54" fmla="*/ 1032108 w 1964540"/>
                  <a:gd name="connsiteY54" fmla="*/ 6227 h 1838188"/>
                  <a:gd name="connsiteX55" fmla="*/ 1034598 w 1964540"/>
                  <a:gd name="connsiteY55" fmla="*/ 14945 h 1838188"/>
                  <a:gd name="connsiteX56" fmla="*/ 998492 w 1964540"/>
                  <a:gd name="connsiteY56" fmla="*/ 97140 h 1838188"/>
                  <a:gd name="connsiteX57" fmla="*/ 1002228 w 1964540"/>
                  <a:gd name="connsiteY57" fmla="*/ 125784 h 1838188"/>
                  <a:gd name="connsiteX58" fmla="*/ 1027128 w 1964540"/>
                  <a:gd name="connsiteY58" fmla="*/ 139483 h 1838188"/>
                  <a:gd name="connsiteX59" fmla="*/ 1050782 w 1964540"/>
                  <a:gd name="connsiteY59" fmla="*/ 139483 h 1838188"/>
                  <a:gd name="connsiteX60" fmla="*/ 1131708 w 1964540"/>
                  <a:gd name="connsiteY60" fmla="*/ 202998 h 1838188"/>
                  <a:gd name="connsiteX61" fmla="*/ 1150382 w 1964540"/>
                  <a:gd name="connsiteY61" fmla="*/ 286439 h 1838188"/>
                  <a:gd name="connsiteX62" fmla="*/ 1256208 w 1964540"/>
                  <a:gd name="connsiteY62" fmla="*/ 166882 h 1838188"/>
                  <a:gd name="connsiteX63" fmla="*/ 1318458 w 1964540"/>
                  <a:gd name="connsiteY63" fmla="*/ 139483 h 1838188"/>
                  <a:gd name="connsiteX64" fmla="*/ 1371992 w 1964540"/>
                  <a:gd name="connsiteY64" fmla="*/ 139483 h 1838188"/>
                  <a:gd name="connsiteX65" fmla="*/ 1400628 w 1964540"/>
                  <a:gd name="connsiteY65" fmla="*/ 112085 h 1838188"/>
                  <a:gd name="connsiteX66" fmla="*/ 1413078 w 1964540"/>
                  <a:gd name="connsiteY66" fmla="*/ 7473 h 1838188"/>
                  <a:gd name="connsiteX67" fmla="*/ 1421792 w 1964540"/>
                  <a:gd name="connsiteY67" fmla="*/ 0 h 183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964540" h="1838188">
                    <a:moveTo>
                      <a:pt x="1428012" y="17447"/>
                    </a:moveTo>
                    <a:lnTo>
                      <a:pt x="1416808" y="114586"/>
                    </a:lnTo>
                    <a:cubicBezTo>
                      <a:pt x="1414318" y="137002"/>
                      <a:pt x="1394398" y="155683"/>
                      <a:pt x="1371988" y="155683"/>
                    </a:cubicBezTo>
                    <a:lnTo>
                      <a:pt x="1318454" y="155683"/>
                    </a:lnTo>
                    <a:cubicBezTo>
                      <a:pt x="1298534" y="155683"/>
                      <a:pt x="1281104" y="163155"/>
                      <a:pt x="1267408" y="178099"/>
                    </a:cubicBezTo>
                    <a:lnTo>
                      <a:pt x="1152870" y="308863"/>
                    </a:lnTo>
                    <a:cubicBezTo>
                      <a:pt x="1150380" y="311354"/>
                      <a:pt x="1147890" y="311354"/>
                      <a:pt x="1144156" y="311354"/>
                    </a:cubicBezTo>
                    <a:cubicBezTo>
                      <a:pt x="1141666" y="311354"/>
                      <a:pt x="1139176" y="307618"/>
                      <a:pt x="1137930" y="306372"/>
                    </a:cubicBezTo>
                    <a:lnTo>
                      <a:pt x="1115520" y="206743"/>
                    </a:lnTo>
                    <a:cubicBezTo>
                      <a:pt x="1108050" y="176854"/>
                      <a:pt x="1081906" y="155683"/>
                      <a:pt x="1050780" y="155683"/>
                    </a:cubicBezTo>
                    <a:lnTo>
                      <a:pt x="1027126" y="155683"/>
                    </a:lnTo>
                    <a:cubicBezTo>
                      <a:pt x="1010942" y="155683"/>
                      <a:pt x="996002" y="146965"/>
                      <a:pt x="988532" y="134512"/>
                    </a:cubicBezTo>
                    <a:cubicBezTo>
                      <a:pt x="979816" y="122058"/>
                      <a:pt x="978572" y="105868"/>
                      <a:pt x="983552" y="90924"/>
                    </a:cubicBezTo>
                    <a:lnTo>
                      <a:pt x="1013432" y="22429"/>
                    </a:lnTo>
                    <a:cubicBezTo>
                      <a:pt x="901382" y="41109"/>
                      <a:pt x="824192" y="78470"/>
                      <a:pt x="778128" y="137002"/>
                    </a:cubicBezTo>
                    <a:cubicBezTo>
                      <a:pt x="649894" y="295164"/>
                      <a:pt x="525396" y="972643"/>
                      <a:pt x="524150" y="980115"/>
                    </a:cubicBezTo>
                    <a:cubicBezTo>
                      <a:pt x="524150" y="983851"/>
                      <a:pt x="520416" y="986342"/>
                      <a:pt x="516680" y="986342"/>
                    </a:cubicBezTo>
                    <a:lnTo>
                      <a:pt x="14950" y="1011249"/>
                    </a:lnTo>
                    <a:lnTo>
                      <a:pt x="14950" y="1291457"/>
                    </a:lnTo>
                    <a:lnTo>
                      <a:pt x="774394" y="1291457"/>
                    </a:lnTo>
                    <a:cubicBezTo>
                      <a:pt x="778128" y="1291457"/>
                      <a:pt x="779374" y="1292702"/>
                      <a:pt x="780618" y="1293947"/>
                    </a:cubicBezTo>
                    <a:cubicBezTo>
                      <a:pt x="781864" y="1296438"/>
                      <a:pt x="783108" y="1298929"/>
                      <a:pt x="783108" y="1301420"/>
                    </a:cubicBezTo>
                    <a:cubicBezTo>
                      <a:pt x="783108" y="1303910"/>
                      <a:pt x="753228" y="1562946"/>
                      <a:pt x="749494" y="1628951"/>
                    </a:cubicBezTo>
                    <a:cubicBezTo>
                      <a:pt x="745758" y="1687483"/>
                      <a:pt x="774394" y="1727335"/>
                      <a:pt x="837888" y="1749751"/>
                    </a:cubicBezTo>
                    <a:cubicBezTo>
                      <a:pt x="930016" y="1782131"/>
                      <a:pt x="1088130" y="1820737"/>
                      <a:pt x="1324678" y="1820737"/>
                    </a:cubicBezTo>
                    <a:lnTo>
                      <a:pt x="1325924" y="1820737"/>
                    </a:lnTo>
                    <a:cubicBezTo>
                      <a:pt x="1517652" y="1820737"/>
                      <a:pt x="1663316" y="1787112"/>
                      <a:pt x="1750464" y="1758469"/>
                    </a:cubicBezTo>
                    <a:cubicBezTo>
                      <a:pt x="1853798" y="1723599"/>
                      <a:pt x="1836368" y="1625215"/>
                      <a:pt x="1813960" y="1500678"/>
                    </a:cubicBezTo>
                    <a:cubicBezTo>
                      <a:pt x="1804000" y="1450863"/>
                      <a:pt x="1795284" y="1401049"/>
                      <a:pt x="1792794" y="1348743"/>
                    </a:cubicBezTo>
                    <a:cubicBezTo>
                      <a:pt x="1789060" y="1281494"/>
                      <a:pt x="1811470" y="1139522"/>
                      <a:pt x="1831388" y="1068536"/>
                    </a:cubicBezTo>
                    <a:cubicBezTo>
                      <a:pt x="1922274" y="741005"/>
                      <a:pt x="1959622" y="508121"/>
                      <a:pt x="1944684" y="373622"/>
                    </a:cubicBezTo>
                    <a:cubicBezTo>
                      <a:pt x="1923518" y="193044"/>
                      <a:pt x="1775364" y="49827"/>
                      <a:pt x="1593596" y="32392"/>
                    </a:cubicBezTo>
                    <a:lnTo>
                      <a:pt x="1563716" y="29901"/>
                    </a:lnTo>
                    <a:cubicBezTo>
                      <a:pt x="1520142" y="24919"/>
                      <a:pt x="1475322" y="21183"/>
                      <a:pt x="1428012" y="17447"/>
                    </a:cubicBezTo>
                    <a:close/>
                    <a:moveTo>
                      <a:pt x="1421792" y="0"/>
                    </a:moveTo>
                    <a:cubicBezTo>
                      <a:pt x="1471592" y="3736"/>
                      <a:pt x="1518904" y="8718"/>
                      <a:pt x="1564968" y="13699"/>
                    </a:cubicBezTo>
                    <a:lnTo>
                      <a:pt x="1594848" y="16190"/>
                    </a:lnTo>
                    <a:cubicBezTo>
                      <a:pt x="1785334" y="33626"/>
                      <a:pt x="1938468" y="183072"/>
                      <a:pt x="1960880" y="371125"/>
                    </a:cubicBezTo>
                    <a:cubicBezTo>
                      <a:pt x="1977064" y="509363"/>
                      <a:pt x="1939714" y="738513"/>
                      <a:pt x="1846338" y="1072277"/>
                    </a:cubicBezTo>
                    <a:cubicBezTo>
                      <a:pt x="1826418" y="1143263"/>
                      <a:pt x="1806498" y="1282747"/>
                      <a:pt x="1808988" y="1348752"/>
                    </a:cubicBezTo>
                    <a:cubicBezTo>
                      <a:pt x="1811478" y="1398567"/>
                      <a:pt x="1820194" y="1448383"/>
                      <a:pt x="1830154" y="1498198"/>
                    </a:cubicBezTo>
                    <a:cubicBezTo>
                      <a:pt x="1851318" y="1619000"/>
                      <a:pt x="1873728" y="1734821"/>
                      <a:pt x="1755454" y="1773428"/>
                    </a:cubicBezTo>
                    <a:cubicBezTo>
                      <a:pt x="1667058" y="1803317"/>
                      <a:pt x="1520148" y="1838188"/>
                      <a:pt x="1325928" y="1838188"/>
                    </a:cubicBezTo>
                    <a:lnTo>
                      <a:pt x="1324682" y="1838188"/>
                    </a:lnTo>
                    <a:cubicBezTo>
                      <a:pt x="1085642" y="1838188"/>
                      <a:pt x="925036" y="1798336"/>
                      <a:pt x="831662" y="1764710"/>
                    </a:cubicBezTo>
                    <a:cubicBezTo>
                      <a:pt x="761942" y="1739803"/>
                      <a:pt x="729572" y="1693724"/>
                      <a:pt x="733306" y="1627718"/>
                    </a:cubicBezTo>
                    <a:cubicBezTo>
                      <a:pt x="737042" y="1567940"/>
                      <a:pt x="760696" y="1354979"/>
                      <a:pt x="765676" y="1307654"/>
                    </a:cubicBezTo>
                    <a:lnTo>
                      <a:pt x="7470" y="1307654"/>
                    </a:lnTo>
                    <a:cubicBezTo>
                      <a:pt x="2490" y="1307654"/>
                      <a:pt x="0" y="1303918"/>
                      <a:pt x="0" y="1300182"/>
                    </a:cubicBezTo>
                    <a:lnTo>
                      <a:pt x="0" y="1003780"/>
                    </a:lnTo>
                    <a:cubicBezTo>
                      <a:pt x="0" y="1000044"/>
                      <a:pt x="2490" y="996308"/>
                      <a:pt x="7470" y="996308"/>
                    </a:cubicBezTo>
                    <a:lnTo>
                      <a:pt x="509206" y="970155"/>
                    </a:lnTo>
                    <a:cubicBezTo>
                      <a:pt x="522902" y="896677"/>
                      <a:pt x="639932" y="281457"/>
                      <a:pt x="764432" y="128275"/>
                    </a:cubicBezTo>
                    <a:cubicBezTo>
                      <a:pt x="816722" y="63515"/>
                      <a:pt x="901382" y="22417"/>
                      <a:pt x="1024638" y="3736"/>
                    </a:cubicBezTo>
                    <a:cubicBezTo>
                      <a:pt x="1028372" y="2491"/>
                      <a:pt x="1030862" y="3736"/>
                      <a:pt x="1032108" y="6227"/>
                    </a:cubicBezTo>
                    <a:cubicBezTo>
                      <a:pt x="1034598" y="8718"/>
                      <a:pt x="1034598" y="11209"/>
                      <a:pt x="1034598" y="14945"/>
                    </a:cubicBezTo>
                    <a:lnTo>
                      <a:pt x="998492" y="97140"/>
                    </a:lnTo>
                    <a:cubicBezTo>
                      <a:pt x="994756" y="107103"/>
                      <a:pt x="996002" y="117066"/>
                      <a:pt x="1002228" y="125784"/>
                    </a:cubicBezTo>
                    <a:cubicBezTo>
                      <a:pt x="1007208" y="134502"/>
                      <a:pt x="1015922" y="139483"/>
                      <a:pt x="1027128" y="139483"/>
                    </a:cubicBezTo>
                    <a:lnTo>
                      <a:pt x="1050782" y="139483"/>
                    </a:lnTo>
                    <a:cubicBezTo>
                      <a:pt x="1089378" y="139483"/>
                      <a:pt x="1122992" y="165636"/>
                      <a:pt x="1131708" y="202998"/>
                    </a:cubicBezTo>
                    <a:lnTo>
                      <a:pt x="1150382" y="286439"/>
                    </a:lnTo>
                    <a:lnTo>
                      <a:pt x="1256208" y="166882"/>
                    </a:lnTo>
                    <a:cubicBezTo>
                      <a:pt x="1271148" y="149446"/>
                      <a:pt x="1294802" y="139483"/>
                      <a:pt x="1318458" y="139483"/>
                    </a:cubicBezTo>
                    <a:lnTo>
                      <a:pt x="1371992" y="139483"/>
                    </a:lnTo>
                    <a:cubicBezTo>
                      <a:pt x="1386932" y="139483"/>
                      <a:pt x="1399382" y="128275"/>
                      <a:pt x="1400628" y="112085"/>
                    </a:cubicBezTo>
                    <a:lnTo>
                      <a:pt x="1413078" y="7473"/>
                    </a:lnTo>
                    <a:cubicBezTo>
                      <a:pt x="1414322" y="3736"/>
                      <a:pt x="1418058" y="0"/>
                      <a:pt x="14217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84B8CA0D-FA46-F44C-8622-26CB295003CC}"/>
                  </a:ext>
                </a:extLst>
              </p:cNvPr>
              <p:cNvSpPr/>
              <p:nvPr/>
            </p:nvSpPr>
            <p:spPr>
              <a:xfrm>
                <a:off x="20729978" y="9306841"/>
                <a:ext cx="94680" cy="6617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" h="532">
                    <a:moveTo>
                      <a:pt x="70" y="532"/>
                    </a:moveTo>
                    <a:cubicBezTo>
                      <a:pt x="67" y="532"/>
                      <a:pt x="65" y="530"/>
                      <a:pt x="63" y="527"/>
                    </a:cubicBezTo>
                    <a:cubicBezTo>
                      <a:pt x="63" y="525"/>
                      <a:pt x="15" y="324"/>
                      <a:pt x="0" y="7"/>
                    </a:cubicBezTo>
                    <a:cubicBezTo>
                      <a:pt x="0" y="4"/>
                      <a:pt x="4" y="1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cubicBezTo>
                      <a:pt x="27" y="322"/>
                      <a:pt x="76" y="522"/>
                      <a:pt x="76" y="524"/>
                    </a:cubicBezTo>
                    <a:cubicBezTo>
                      <a:pt x="78" y="527"/>
                      <a:pt x="75" y="531"/>
                      <a:pt x="71" y="531"/>
                    </a:cubicBezTo>
                    <a:cubicBezTo>
                      <a:pt x="71" y="532"/>
                      <a:pt x="71" y="532"/>
                      <a:pt x="70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B53FE456-B68F-C148-95B1-2467221269D4}"/>
                  </a:ext>
                </a:extLst>
              </p:cNvPr>
              <p:cNvSpPr/>
              <p:nvPr/>
            </p:nvSpPr>
            <p:spPr>
              <a:xfrm>
                <a:off x="20282735" y="6853015"/>
                <a:ext cx="79731" cy="737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593">
                    <a:moveTo>
                      <a:pt x="7" y="593"/>
                    </a:moveTo>
                    <a:cubicBezTo>
                      <a:pt x="3" y="593"/>
                      <a:pt x="0" y="590"/>
                      <a:pt x="0" y="586"/>
                    </a:cubicBezTo>
                    <a:cubicBezTo>
                      <a:pt x="0" y="583"/>
                      <a:pt x="-3" y="293"/>
                      <a:pt x="52" y="5"/>
                    </a:cubicBezTo>
                    <a:cubicBezTo>
                      <a:pt x="53" y="2"/>
                      <a:pt x="56" y="-1"/>
                      <a:pt x="59" y="0"/>
                    </a:cubicBezTo>
                    <a:cubicBezTo>
                      <a:pt x="63" y="0"/>
                      <a:pt x="65" y="4"/>
                      <a:pt x="65" y="8"/>
                    </a:cubicBezTo>
                    <a:cubicBezTo>
                      <a:pt x="10" y="293"/>
                      <a:pt x="13" y="583"/>
                      <a:pt x="13" y="586"/>
                    </a:cubicBezTo>
                    <a:cubicBezTo>
                      <a:pt x="13" y="590"/>
                      <a:pt x="9" y="593"/>
                      <a:pt x="7" y="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F6B13BD-F7FF-F74C-8FDE-32D0AA1DEB89}"/>
                  </a:ext>
                </a:extLst>
              </p:cNvPr>
              <p:cNvSpPr/>
              <p:nvPr/>
            </p:nvSpPr>
            <p:spPr>
              <a:xfrm>
                <a:off x="20227924" y="5468454"/>
                <a:ext cx="768653" cy="13023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8" h="1046">
                    <a:moveTo>
                      <a:pt x="479" y="532"/>
                    </a:moveTo>
                    <a:cubicBezTo>
                      <a:pt x="526" y="488"/>
                      <a:pt x="565" y="435"/>
                      <a:pt x="591" y="372"/>
                    </a:cubicBezTo>
                    <a:cubicBezTo>
                      <a:pt x="650" y="226"/>
                      <a:pt x="618" y="137"/>
                      <a:pt x="412" y="43"/>
                    </a:cubicBezTo>
                    <a:cubicBezTo>
                      <a:pt x="206" y="-52"/>
                      <a:pt x="116" y="30"/>
                      <a:pt x="83" y="102"/>
                    </a:cubicBezTo>
                    <a:cubicBezTo>
                      <a:pt x="50" y="173"/>
                      <a:pt x="-81" y="578"/>
                      <a:pt x="73" y="638"/>
                    </a:cubicBezTo>
                    <a:cubicBezTo>
                      <a:pt x="112" y="653"/>
                      <a:pt x="158" y="658"/>
                      <a:pt x="205" y="654"/>
                    </a:cubicBezTo>
                    <a:lnTo>
                      <a:pt x="255" y="813"/>
                    </a:lnTo>
                    <a:lnTo>
                      <a:pt x="227" y="878"/>
                    </a:lnTo>
                    <a:cubicBezTo>
                      <a:pt x="219" y="898"/>
                      <a:pt x="234" y="920"/>
                      <a:pt x="256" y="920"/>
                    </a:cubicBezTo>
                    <a:lnTo>
                      <a:pt x="275" y="920"/>
                    </a:lnTo>
                    <a:cubicBezTo>
                      <a:pt x="303" y="920"/>
                      <a:pt x="327" y="939"/>
                      <a:pt x="334" y="967"/>
                    </a:cubicBezTo>
                    <a:lnTo>
                      <a:pt x="352" y="1046"/>
                    </a:lnTo>
                    <a:lnTo>
                      <a:pt x="444" y="941"/>
                    </a:lnTo>
                    <a:cubicBezTo>
                      <a:pt x="456" y="928"/>
                      <a:pt x="472" y="920"/>
                      <a:pt x="490" y="920"/>
                    </a:cubicBezTo>
                    <a:lnTo>
                      <a:pt x="533" y="920"/>
                    </a:lnTo>
                    <a:cubicBezTo>
                      <a:pt x="548" y="920"/>
                      <a:pt x="561" y="909"/>
                      <a:pt x="563" y="894"/>
                    </a:cubicBezTo>
                    <a:lnTo>
                      <a:pt x="573" y="80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629B0D79-3E75-5943-B079-09ABF9877D0C}"/>
                  </a:ext>
                </a:extLst>
              </p:cNvPr>
              <p:cNvSpPr/>
              <p:nvPr/>
            </p:nvSpPr>
            <p:spPr>
              <a:xfrm>
                <a:off x="20219077" y="5459314"/>
                <a:ext cx="784453" cy="1317681"/>
              </a:xfrm>
              <a:custGeom>
                <a:avLst/>
                <a:gdLst>
                  <a:gd name="connsiteX0" fmla="*/ 285803 w 784453"/>
                  <a:gd name="connsiteY0" fmla="*/ 18396 h 1317681"/>
                  <a:gd name="connsiteX1" fmla="*/ 119551 w 784453"/>
                  <a:gd name="connsiteY1" fmla="*/ 138629 h 1317681"/>
                  <a:gd name="connsiteX2" fmla="*/ 36221 w 784453"/>
                  <a:gd name="connsiteY2" fmla="*/ 725030 h 1317681"/>
                  <a:gd name="connsiteX3" fmla="*/ 103381 w 784453"/>
                  <a:gd name="connsiteY3" fmla="*/ 795996 h 1317681"/>
                  <a:gd name="connsiteX4" fmla="*/ 263823 w 784453"/>
                  <a:gd name="connsiteY4" fmla="*/ 815916 h 1317681"/>
                  <a:gd name="connsiteX5" fmla="*/ 272529 w 784453"/>
                  <a:gd name="connsiteY5" fmla="*/ 820896 h 1317681"/>
                  <a:gd name="connsiteX6" fmla="*/ 333471 w 784453"/>
                  <a:gd name="connsiteY6" fmla="*/ 1018853 h 1317681"/>
                  <a:gd name="connsiteX7" fmla="*/ 332229 w 784453"/>
                  <a:gd name="connsiteY7" fmla="*/ 1025078 h 1317681"/>
                  <a:gd name="connsiteX8" fmla="*/ 298647 w 784453"/>
                  <a:gd name="connsiteY8" fmla="*/ 1104758 h 1317681"/>
                  <a:gd name="connsiteX9" fmla="*/ 302379 w 784453"/>
                  <a:gd name="connsiteY9" fmla="*/ 1133394 h 1317681"/>
                  <a:gd name="connsiteX10" fmla="*/ 327253 w 784453"/>
                  <a:gd name="connsiteY10" fmla="*/ 1147089 h 1317681"/>
                  <a:gd name="connsiteX11" fmla="*/ 350883 w 784453"/>
                  <a:gd name="connsiteY11" fmla="*/ 1147089 h 1317681"/>
                  <a:gd name="connsiteX12" fmla="*/ 431727 w 784453"/>
                  <a:gd name="connsiteY12" fmla="*/ 1210584 h 1317681"/>
                  <a:gd name="connsiteX13" fmla="*/ 450383 w 784453"/>
                  <a:gd name="connsiteY13" fmla="*/ 1294000 h 1317681"/>
                  <a:gd name="connsiteX14" fmla="*/ 556099 w 784453"/>
                  <a:gd name="connsiteY14" fmla="*/ 1174479 h 1317681"/>
                  <a:gd name="connsiteX15" fmla="*/ 618285 w 784453"/>
                  <a:gd name="connsiteY15" fmla="*/ 1147089 h 1317681"/>
                  <a:gd name="connsiteX16" fmla="*/ 671765 w 784453"/>
                  <a:gd name="connsiteY16" fmla="*/ 1147089 h 1317681"/>
                  <a:gd name="connsiteX17" fmla="*/ 700371 w 784453"/>
                  <a:gd name="connsiteY17" fmla="*/ 1119699 h 1317681"/>
                  <a:gd name="connsiteX18" fmla="*/ 712809 w 784453"/>
                  <a:gd name="connsiteY18" fmla="*/ 1017608 h 1317681"/>
                  <a:gd name="connsiteX19" fmla="*/ 595899 w 784453"/>
                  <a:gd name="connsiteY19" fmla="*/ 672739 h 1317681"/>
                  <a:gd name="connsiteX20" fmla="*/ 598385 w 784453"/>
                  <a:gd name="connsiteY20" fmla="*/ 665269 h 1317681"/>
                  <a:gd name="connsiteX21" fmla="*/ 736439 w 784453"/>
                  <a:gd name="connsiteY21" fmla="*/ 468557 h 1317681"/>
                  <a:gd name="connsiteX22" fmla="*/ 517543 w 784453"/>
                  <a:gd name="connsiteY22" fmla="*/ 70154 h 1317681"/>
                  <a:gd name="connsiteX23" fmla="*/ 285803 w 784453"/>
                  <a:gd name="connsiteY23" fmla="*/ 18396 h 1317681"/>
                  <a:gd name="connsiteX24" fmla="*/ 294989 w 784453"/>
                  <a:gd name="connsiteY24" fmla="*/ 729 h 1317681"/>
                  <a:gd name="connsiteX25" fmla="*/ 523773 w 784453"/>
                  <a:gd name="connsiteY25" fmla="*/ 53954 h 1317681"/>
                  <a:gd name="connsiteX26" fmla="*/ 751391 w 784453"/>
                  <a:gd name="connsiteY26" fmla="*/ 473537 h 1317681"/>
                  <a:gd name="connsiteX27" fmla="*/ 614571 w 784453"/>
                  <a:gd name="connsiteY27" fmla="*/ 671500 h 1317681"/>
                  <a:gd name="connsiteX28" fmla="*/ 729003 w 784453"/>
                  <a:gd name="connsiteY28" fmla="*/ 1012644 h 1317681"/>
                  <a:gd name="connsiteX29" fmla="*/ 729003 w 784453"/>
                  <a:gd name="connsiteY29" fmla="*/ 1016379 h 1317681"/>
                  <a:gd name="connsiteX30" fmla="*/ 716565 w 784453"/>
                  <a:gd name="connsiteY30" fmla="*/ 1120963 h 1317681"/>
                  <a:gd name="connsiteX31" fmla="*/ 671787 w 784453"/>
                  <a:gd name="connsiteY31" fmla="*/ 1162050 h 1317681"/>
                  <a:gd name="connsiteX32" fmla="*/ 618303 w 784453"/>
                  <a:gd name="connsiteY32" fmla="*/ 1162050 h 1317681"/>
                  <a:gd name="connsiteX33" fmla="*/ 567307 w 784453"/>
                  <a:gd name="connsiteY33" fmla="*/ 1184461 h 1317681"/>
                  <a:gd name="connsiteX34" fmla="*/ 452875 w 784453"/>
                  <a:gd name="connsiteY34" fmla="*/ 1315191 h 1317681"/>
                  <a:gd name="connsiteX35" fmla="*/ 446657 w 784453"/>
                  <a:gd name="connsiteY35" fmla="*/ 1317681 h 1317681"/>
                  <a:gd name="connsiteX36" fmla="*/ 444169 w 784453"/>
                  <a:gd name="connsiteY36" fmla="*/ 1317681 h 1317681"/>
                  <a:gd name="connsiteX37" fmla="*/ 437949 w 784453"/>
                  <a:gd name="connsiteY37" fmla="*/ 1312701 h 1317681"/>
                  <a:gd name="connsiteX38" fmla="*/ 415561 w 784453"/>
                  <a:gd name="connsiteY38" fmla="*/ 1213097 h 1317681"/>
                  <a:gd name="connsiteX39" fmla="*/ 350883 w 784453"/>
                  <a:gd name="connsiteY39" fmla="*/ 1162050 h 1317681"/>
                  <a:gd name="connsiteX40" fmla="*/ 327251 w 784453"/>
                  <a:gd name="connsiteY40" fmla="*/ 1162050 h 1317681"/>
                  <a:gd name="connsiteX41" fmla="*/ 288691 w 784453"/>
                  <a:gd name="connsiteY41" fmla="*/ 1140884 h 1317681"/>
                  <a:gd name="connsiteX42" fmla="*/ 283717 w 784453"/>
                  <a:gd name="connsiteY42" fmla="*/ 1097307 h 1317681"/>
                  <a:gd name="connsiteX43" fmla="*/ 316055 w 784453"/>
                  <a:gd name="connsiteY43" fmla="*/ 1020114 h 1317681"/>
                  <a:gd name="connsiteX44" fmla="*/ 258841 w 784453"/>
                  <a:gd name="connsiteY44" fmla="*/ 830866 h 1317681"/>
                  <a:gd name="connsiteX45" fmla="*/ 97143 w 784453"/>
                  <a:gd name="connsiteY45" fmla="*/ 809700 h 1317681"/>
                  <a:gd name="connsiteX46" fmla="*/ 21271 w 784453"/>
                  <a:gd name="connsiteY46" fmla="*/ 730017 h 1317681"/>
                  <a:gd name="connsiteX47" fmla="*/ 25003 w 784453"/>
                  <a:gd name="connsiteY47" fmla="*/ 393853 h 1317681"/>
                  <a:gd name="connsiteX48" fmla="*/ 104607 w 784453"/>
                  <a:gd name="connsiteY48" fmla="*/ 131148 h 1317681"/>
                  <a:gd name="connsiteX49" fmla="*/ 233963 w 784453"/>
                  <a:gd name="connsiteY49" fmla="*/ 12868 h 1317681"/>
                  <a:gd name="connsiteX50" fmla="*/ 294989 w 784453"/>
                  <a:gd name="connsiteY50" fmla="*/ 729 h 13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84453" h="1317681">
                    <a:moveTo>
                      <a:pt x="285803" y="18396"/>
                    </a:moveTo>
                    <a:cubicBezTo>
                      <a:pt x="189413" y="28524"/>
                      <a:pt x="142093" y="90385"/>
                      <a:pt x="119551" y="138629"/>
                    </a:cubicBezTo>
                    <a:cubicBezTo>
                      <a:pt x="84727" y="214575"/>
                      <a:pt x="-28453" y="564423"/>
                      <a:pt x="36221" y="725030"/>
                    </a:cubicBezTo>
                    <a:cubicBezTo>
                      <a:pt x="51145" y="759890"/>
                      <a:pt x="72289" y="784790"/>
                      <a:pt x="103381" y="795996"/>
                    </a:cubicBezTo>
                    <a:cubicBezTo>
                      <a:pt x="148157" y="813426"/>
                      <a:pt x="204123" y="820896"/>
                      <a:pt x="263823" y="815916"/>
                    </a:cubicBezTo>
                    <a:cubicBezTo>
                      <a:pt x="267555" y="815916"/>
                      <a:pt x="271285" y="817161"/>
                      <a:pt x="272529" y="820896"/>
                    </a:cubicBezTo>
                    <a:lnTo>
                      <a:pt x="333471" y="1018853"/>
                    </a:lnTo>
                    <a:cubicBezTo>
                      <a:pt x="333471" y="1021343"/>
                      <a:pt x="333471" y="1023833"/>
                      <a:pt x="332229" y="1025078"/>
                    </a:cubicBezTo>
                    <a:lnTo>
                      <a:pt x="298647" y="1104758"/>
                    </a:lnTo>
                    <a:cubicBezTo>
                      <a:pt x="294917" y="1114719"/>
                      <a:pt x="296159" y="1124679"/>
                      <a:pt x="302379" y="1133394"/>
                    </a:cubicBezTo>
                    <a:cubicBezTo>
                      <a:pt x="307353" y="1142109"/>
                      <a:pt x="316059" y="1147089"/>
                      <a:pt x="327253" y="1147089"/>
                    </a:cubicBezTo>
                    <a:lnTo>
                      <a:pt x="350883" y="1147089"/>
                    </a:lnTo>
                    <a:cubicBezTo>
                      <a:pt x="389439" y="1147089"/>
                      <a:pt x="423021" y="1173234"/>
                      <a:pt x="431727" y="1210584"/>
                    </a:cubicBezTo>
                    <a:lnTo>
                      <a:pt x="450383" y="1294000"/>
                    </a:lnTo>
                    <a:lnTo>
                      <a:pt x="556099" y="1174479"/>
                    </a:lnTo>
                    <a:cubicBezTo>
                      <a:pt x="571023" y="1157049"/>
                      <a:pt x="594655" y="1147089"/>
                      <a:pt x="618285" y="1147089"/>
                    </a:cubicBezTo>
                    <a:lnTo>
                      <a:pt x="671765" y="1147089"/>
                    </a:lnTo>
                    <a:cubicBezTo>
                      <a:pt x="686691" y="1147089"/>
                      <a:pt x="699127" y="1135884"/>
                      <a:pt x="700371" y="1119699"/>
                    </a:cubicBezTo>
                    <a:lnTo>
                      <a:pt x="712809" y="1017608"/>
                    </a:lnTo>
                    <a:lnTo>
                      <a:pt x="595899" y="672739"/>
                    </a:lnTo>
                    <a:cubicBezTo>
                      <a:pt x="595899" y="670249"/>
                      <a:pt x="595899" y="666514"/>
                      <a:pt x="598385" y="665269"/>
                    </a:cubicBezTo>
                    <a:cubicBezTo>
                      <a:pt x="660573" y="607999"/>
                      <a:pt x="706591" y="543258"/>
                      <a:pt x="736439" y="468557"/>
                    </a:cubicBezTo>
                    <a:cubicBezTo>
                      <a:pt x="812307" y="280561"/>
                      <a:pt x="757583" y="179715"/>
                      <a:pt x="517543" y="70154"/>
                    </a:cubicBezTo>
                    <a:cubicBezTo>
                      <a:pt x="419133" y="24867"/>
                      <a:pt x="343635" y="12319"/>
                      <a:pt x="285803" y="18396"/>
                    </a:cubicBezTo>
                    <a:close/>
                    <a:moveTo>
                      <a:pt x="294989" y="729"/>
                    </a:moveTo>
                    <a:cubicBezTo>
                      <a:pt x="360057" y="-3941"/>
                      <a:pt x="437017" y="13802"/>
                      <a:pt x="523773" y="53954"/>
                    </a:cubicBezTo>
                    <a:cubicBezTo>
                      <a:pt x="771293" y="167254"/>
                      <a:pt x="830997" y="278064"/>
                      <a:pt x="751391" y="473537"/>
                    </a:cubicBezTo>
                    <a:cubicBezTo>
                      <a:pt x="721541" y="548240"/>
                      <a:pt x="674275" y="614227"/>
                      <a:pt x="614571" y="671500"/>
                    </a:cubicBezTo>
                    <a:lnTo>
                      <a:pt x="729003" y="1012644"/>
                    </a:lnTo>
                    <a:cubicBezTo>
                      <a:pt x="729003" y="1013889"/>
                      <a:pt x="730247" y="1015134"/>
                      <a:pt x="729003" y="1016379"/>
                    </a:cubicBezTo>
                    <a:lnTo>
                      <a:pt x="716565" y="1120963"/>
                    </a:lnTo>
                    <a:cubicBezTo>
                      <a:pt x="714077" y="1143374"/>
                      <a:pt x="694177" y="1162050"/>
                      <a:pt x="671787" y="1162050"/>
                    </a:cubicBezTo>
                    <a:lnTo>
                      <a:pt x="618303" y="1162050"/>
                    </a:lnTo>
                    <a:cubicBezTo>
                      <a:pt x="598403" y="1162050"/>
                      <a:pt x="580989" y="1169520"/>
                      <a:pt x="567307" y="1184461"/>
                    </a:cubicBezTo>
                    <a:lnTo>
                      <a:pt x="452875" y="1315191"/>
                    </a:lnTo>
                    <a:cubicBezTo>
                      <a:pt x="451631" y="1317681"/>
                      <a:pt x="449145" y="1317681"/>
                      <a:pt x="446657" y="1317681"/>
                    </a:cubicBezTo>
                    <a:cubicBezTo>
                      <a:pt x="445413" y="1317681"/>
                      <a:pt x="445413" y="1317681"/>
                      <a:pt x="444169" y="1317681"/>
                    </a:cubicBezTo>
                    <a:cubicBezTo>
                      <a:pt x="441681" y="1317681"/>
                      <a:pt x="439193" y="1313946"/>
                      <a:pt x="437949" y="1312701"/>
                    </a:cubicBezTo>
                    <a:lnTo>
                      <a:pt x="415561" y="1213097"/>
                    </a:lnTo>
                    <a:cubicBezTo>
                      <a:pt x="408099" y="1183216"/>
                      <a:pt x="381979" y="1162050"/>
                      <a:pt x="350883" y="1162050"/>
                    </a:cubicBezTo>
                    <a:lnTo>
                      <a:pt x="327251" y="1162050"/>
                    </a:lnTo>
                    <a:cubicBezTo>
                      <a:pt x="311081" y="1162050"/>
                      <a:pt x="296155" y="1153334"/>
                      <a:pt x="288691" y="1140884"/>
                    </a:cubicBezTo>
                    <a:cubicBezTo>
                      <a:pt x="279985" y="1128433"/>
                      <a:pt x="278741" y="1112248"/>
                      <a:pt x="283717" y="1097307"/>
                    </a:cubicBezTo>
                    <a:lnTo>
                      <a:pt x="316055" y="1020114"/>
                    </a:lnTo>
                    <a:lnTo>
                      <a:pt x="258841" y="830866"/>
                    </a:lnTo>
                    <a:cubicBezTo>
                      <a:pt x="199137" y="834601"/>
                      <a:pt x="143165" y="828376"/>
                      <a:pt x="97143" y="809700"/>
                    </a:cubicBezTo>
                    <a:cubicBezTo>
                      <a:pt x="62317" y="796005"/>
                      <a:pt x="36197" y="769859"/>
                      <a:pt x="21271" y="730017"/>
                    </a:cubicBezTo>
                    <a:cubicBezTo>
                      <a:pt x="-16043" y="639128"/>
                      <a:pt x="2613" y="497193"/>
                      <a:pt x="25003" y="393853"/>
                    </a:cubicBezTo>
                    <a:cubicBezTo>
                      <a:pt x="48635" y="279309"/>
                      <a:pt x="85949" y="170989"/>
                      <a:pt x="104607" y="131148"/>
                    </a:cubicBezTo>
                    <a:cubicBezTo>
                      <a:pt x="123263" y="90061"/>
                      <a:pt x="161823" y="36524"/>
                      <a:pt x="233963" y="12868"/>
                    </a:cubicBezTo>
                    <a:cubicBezTo>
                      <a:pt x="252931" y="6331"/>
                      <a:pt x="273299" y="2285"/>
                      <a:pt x="294989" y="7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EE5E32D8-0276-524A-B1B4-2B6682CF67CE}"/>
                  </a:ext>
                </a:extLst>
              </p:cNvPr>
              <p:cNvSpPr/>
              <p:nvPr/>
            </p:nvSpPr>
            <p:spPr>
              <a:xfrm>
                <a:off x="20475836" y="6257317"/>
                <a:ext cx="73502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64">
                    <a:moveTo>
                      <a:pt x="58" y="1"/>
                    </a:moveTo>
                    <a:cubicBezTo>
                      <a:pt x="56" y="0"/>
                      <a:pt x="53" y="-1"/>
                      <a:pt x="51" y="1"/>
                    </a:cubicBezTo>
                    <a:cubicBezTo>
                      <a:pt x="23" y="14"/>
                      <a:pt x="6" y="14"/>
                      <a:pt x="7" y="14"/>
                    </a:cubicBezTo>
                    <a:cubicBezTo>
                      <a:pt x="5" y="14"/>
                      <a:pt x="3" y="14"/>
                      <a:pt x="1" y="16"/>
                    </a:cubicBezTo>
                    <a:cubicBezTo>
                      <a:pt x="0" y="18"/>
                      <a:pt x="0" y="20"/>
                      <a:pt x="1" y="22"/>
                    </a:cubicBezTo>
                    <a:lnTo>
                      <a:pt x="15" y="60"/>
                    </a:lnTo>
                    <a:cubicBezTo>
                      <a:pt x="16" y="63"/>
                      <a:pt x="19" y="64"/>
                      <a:pt x="21" y="64"/>
                    </a:cubicBezTo>
                    <a:lnTo>
                      <a:pt x="22" y="64"/>
                    </a:lnTo>
                    <a:cubicBezTo>
                      <a:pt x="55" y="59"/>
                      <a:pt x="60" y="9"/>
                      <a:pt x="60" y="8"/>
                    </a:cubicBezTo>
                    <a:cubicBezTo>
                      <a:pt x="61" y="5"/>
                      <a:pt x="59" y="3"/>
                      <a:pt x="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4879F679-B02A-B74E-8879-7EB8F8051152}"/>
                  </a:ext>
                </a:extLst>
              </p:cNvPr>
              <p:cNvSpPr/>
              <p:nvPr/>
            </p:nvSpPr>
            <p:spPr>
              <a:xfrm>
                <a:off x="20275264" y="5335104"/>
                <a:ext cx="840909" cy="9085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6" h="730">
                    <a:moveTo>
                      <a:pt x="660" y="291"/>
                    </a:moveTo>
                    <a:cubicBezTo>
                      <a:pt x="662" y="280"/>
                      <a:pt x="668" y="241"/>
                      <a:pt x="649" y="212"/>
                    </a:cubicBezTo>
                    <a:cubicBezTo>
                      <a:pt x="638" y="197"/>
                      <a:pt x="622" y="187"/>
                      <a:pt x="601" y="183"/>
                    </a:cubicBezTo>
                    <a:cubicBezTo>
                      <a:pt x="600" y="169"/>
                      <a:pt x="594" y="133"/>
                      <a:pt x="568" y="113"/>
                    </a:cubicBezTo>
                    <a:cubicBezTo>
                      <a:pt x="550" y="100"/>
                      <a:pt x="528" y="97"/>
                      <a:pt x="501" y="104"/>
                    </a:cubicBezTo>
                    <a:cubicBezTo>
                      <a:pt x="494" y="92"/>
                      <a:pt x="472" y="62"/>
                      <a:pt x="436" y="53"/>
                    </a:cubicBezTo>
                    <a:cubicBezTo>
                      <a:pt x="412" y="46"/>
                      <a:pt x="386" y="50"/>
                      <a:pt x="359" y="65"/>
                    </a:cubicBezTo>
                    <a:cubicBezTo>
                      <a:pt x="349" y="54"/>
                      <a:pt x="324" y="28"/>
                      <a:pt x="289" y="24"/>
                    </a:cubicBezTo>
                    <a:cubicBezTo>
                      <a:pt x="265" y="21"/>
                      <a:pt x="241" y="30"/>
                      <a:pt x="218" y="49"/>
                    </a:cubicBezTo>
                    <a:cubicBezTo>
                      <a:pt x="202" y="36"/>
                      <a:pt x="143" y="-9"/>
                      <a:pt x="94" y="2"/>
                    </a:cubicBezTo>
                    <a:cubicBezTo>
                      <a:pt x="70" y="8"/>
                      <a:pt x="51" y="24"/>
                      <a:pt x="39" y="53"/>
                    </a:cubicBezTo>
                    <a:cubicBezTo>
                      <a:pt x="-6" y="156"/>
                      <a:pt x="-12" y="222"/>
                      <a:pt x="20" y="263"/>
                    </a:cubicBezTo>
                    <a:lnTo>
                      <a:pt x="21" y="263"/>
                    </a:lnTo>
                    <a:cubicBezTo>
                      <a:pt x="22" y="264"/>
                      <a:pt x="60" y="298"/>
                      <a:pt x="112" y="273"/>
                    </a:cubicBezTo>
                    <a:cubicBezTo>
                      <a:pt x="122" y="287"/>
                      <a:pt x="151" y="318"/>
                      <a:pt x="202" y="301"/>
                    </a:cubicBezTo>
                    <a:cubicBezTo>
                      <a:pt x="209" y="315"/>
                      <a:pt x="233" y="347"/>
                      <a:pt x="292" y="332"/>
                    </a:cubicBezTo>
                    <a:cubicBezTo>
                      <a:pt x="291" y="344"/>
                      <a:pt x="291" y="361"/>
                      <a:pt x="302" y="374"/>
                    </a:cubicBezTo>
                    <a:cubicBezTo>
                      <a:pt x="308" y="382"/>
                      <a:pt x="317" y="387"/>
                      <a:pt x="329" y="388"/>
                    </a:cubicBezTo>
                    <a:cubicBezTo>
                      <a:pt x="319" y="404"/>
                      <a:pt x="302" y="433"/>
                      <a:pt x="306" y="456"/>
                    </a:cubicBezTo>
                    <a:cubicBezTo>
                      <a:pt x="308" y="465"/>
                      <a:pt x="313" y="472"/>
                      <a:pt x="321" y="477"/>
                    </a:cubicBezTo>
                    <a:cubicBezTo>
                      <a:pt x="358" y="500"/>
                      <a:pt x="374" y="501"/>
                      <a:pt x="398" y="468"/>
                    </a:cubicBezTo>
                    <a:lnTo>
                      <a:pt x="403" y="461"/>
                    </a:lnTo>
                    <a:cubicBezTo>
                      <a:pt x="417" y="443"/>
                      <a:pt x="445" y="405"/>
                      <a:pt x="454" y="409"/>
                    </a:cubicBezTo>
                    <a:lnTo>
                      <a:pt x="455" y="410"/>
                    </a:lnTo>
                    <a:cubicBezTo>
                      <a:pt x="486" y="425"/>
                      <a:pt x="500" y="449"/>
                      <a:pt x="495" y="479"/>
                    </a:cubicBezTo>
                    <a:cubicBezTo>
                      <a:pt x="488" y="511"/>
                      <a:pt x="473" y="536"/>
                      <a:pt x="452" y="547"/>
                    </a:cubicBezTo>
                    <a:cubicBezTo>
                      <a:pt x="437" y="555"/>
                      <a:pt x="419" y="553"/>
                      <a:pt x="398" y="544"/>
                    </a:cubicBezTo>
                    <a:cubicBezTo>
                      <a:pt x="397" y="543"/>
                      <a:pt x="395" y="543"/>
                      <a:pt x="393" y="544"/>
                    </a:cubicBezTo>
                    <a:cubicBezTo>
                      <a:pt x="392" y="545"/>
                      <a:pt x="390" y="546"/>
                      <a:pt x="389" y="548"/>
                    </a:cubicBezTo>
                    <a:cubicBezTo>
                      <a:pt x="389" y="550"/>
                      <a:pt x="369" y="607"/>
                      <a:pt x="389" y="645"/>
                    </a:cubicBezTo>
                    <a:cubicBezTo>
                      <a:pt x="395" y="658"/>
                      <a:pt x="406" y="667"/>
                      <a:pt x="419" y="672"/>
                    </a:cubicBezTo>
                    <a:cubicBezTo>
                      <a:pt x="418" y="682"/>
                      <a:pt x="416" y="701"/>
                      <a:pt x="427" y="715"/>
                    </a:cubicBezTo>
                    <a:cubicBezTo>
                      <a:pt x="435" y="725"/>
                      <a:pt x="447" y="730"/>
                      <a:pt x="463" y="730"/>
                    </a:cubicBezTo>
                    <a:cubicBezTo>
                      <a:pt x="464" y="730"/>
                      <a:pt x="465" y="730"/>
                      <a:pt x="466" y="730"/>
                    </a:cubicBezTo>
                    <a:cubicBezTo>
                      <a:pt x="496" y="729"/>
                      <a:pt x="534" y="723"/>
                      <a:pt x="551" y="698"/>
                    </a:cubicBezTo>
                    <a:cubicBezTo>
                      <a:pt x="560" y="686"/>
                      <a:pt x="562" y="671"/>
                      <a:pt x="556" y="654"/>
                    </a:cubicBezTo>
                    <a:lnTo>
                      <a:pt x="551" y="638"/>
                    </a:lnTo>
                    <a:cubicBezTo>
                      <a:pt x="564" y="628"/>
                      <a:pt x="604" y="593"/>
                      <a:pt x="603" y="529"/>
                    </a:cubicBezTo>
                    <a:cubicBezTo>
                      <a:pt x="616" y="519"/>
                      <a:pt x="660" y="480"/>
                      <a:pt x="653" y="415"/>
                    </a:cubicBezTo>
                    <a:cubicBezTo>
                      <a:pt x="661" y="402"/>
                      <a:pt x="696" y="345"/>
                      <a:pt x="660" y="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A237E575-160C-D240-B492-5C7D2A21F9D6}"/>
                  </a:ext>
                </a:extLst>
              </p:cNvPr>
              <p:cNvSpPr/>
              <p:nvPr/>
            </p:nvSpPr>
            <p:spPr>
              <a:xfrm>
                <a:off x="19079304" y="7026241"/>
                <a:ext cx="1021549" cy="972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1" h="781">
                    <a:moveTo>
                      <a:pt x="766" y="781"/>
                    </a:moveTo>
                    <a:lnTo>
                      <a:pt x="527" y="781"/>
                    </a:lnTo>
                    <a:lnTo>
                      <a:pt x="288" y="781"/>
                    </a:lnTo>
                    <a:cubicBezTo>
                      <a:pt x="276" y="781"/>
                      <a:pt x="265" y="777"/>
                      <a:pt x="256" y="771"/>
                    </a:cubicBezTo>
                    <a:cubicBezTo>
                      <a:pt x="246" y="765"/>
                      <a:pt x="240" y="755"/>
                      <a:pt x="236" y="744"/>
                    </a:cubicBezTo>
                    <a:lnTo>
                      <a:pt x="119" y="409"/>
                    </a:lnTo>
                    <a:lnTo>
                      <a:pt x="3" y="73"/>
                    </a:lnTo>
                    <a:cubicBezTo>
                      <a:pt x="-3" y="55"/>
                      <a:pt x="0" y="37"/>
                      <a:pt x="10" y="23"/>
                    </a:cubicBezTo>
                    <a:cubicBezTo>
                      <a:pt x="20" y="10"/>
                      <a:pt x="36" y="0"/>
                      <a:pt x="55" y="0"/>
                    </a:cubicBezTo>
                    <a:lnTo>
                      <a:pt x="294" y="0"/>
                    </a:lnTo>
                    <a:lnTo>
                      <a:pt x="533" y="0"/>
                    </a:lnTo>
                    <a:cubicBezTo>
                      <a:pt x="544" y="0"/>
                      <a:pt x="555" y="4"/>
                      <a:pt x="565" y="11"/>
                    </a:cubicBezTo>
                    <a:cubicBezTo>
                      <a:pt x="574" y="17"/>
                      <a:pt x="581" y="26"/>
                      <a:pt x="584" y="37"/>
                    </a:cubicBezTo>
                    <a:lnTo>
                      <a:pt x="701" y="373"/>
                    </a:lnTo>
                    <a:lnTo>
                      <a:pt x="818" y="708"/>
                    </a:lnTo>
                    <a:cubicBezTo>
                      <a:pt x="824" y="726"/>
                      <a:pt x="820" y="744"/>
                      <a:pt x="810" y="758"/>
                    </a:cubicBezTo>
                    <a:cubicBezTo>
                      <a:pt x="801" y="771"/>
                      <a:pt x="785" y="781"/>
                      <a:pt x="766" y="7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A24CCA1B-AB3B-5048-B0EC-4A557854C643}"/>
                  </a:ext>
                </a:extLst>
              </p:cNvPr>
              <p:cNvSpPr/>
              <p:nvPr/>
            </p:nvSpPr>
            <p:spPr>
              <a:xfrm>
                <a:off x="19070874" y="7018764"/>
                <a:ext cx="1038349" cy="987014"/>
              </a:xfrm>
              <a:custGeom>
                <a:avLst/>
                <a:gdLst>
                  <a:gd name="connsiteX0" fmla="*/ 78118 w 1038349"/>
                  <a:gd name="connsiteY0" fmla="*/ 16201 h 987014"/>
                  <a:gd name="connsiteX1" fmla="*/ 28348 w 1038349"/>
                  <a:gd name="connsiteY1" fmla="*/ 41093 h 987014"/>
                  <a:gd name="connsiteX2" fmla="*/ 20882 w 1038349"/>
                  <a:gd name="connsiteY2" fmla="*/ 95856 h 987014"/>
                  <a:gd name="connsiteX3" fmla="*/ 310794 w 1038349"/>
                  <a:gd name="connsiteY3" fmla="*/ 930987 h 987014"/>
                  <a:gd name="connsiteX4" fmla="*/ 331946 w 1038349"/>
                  <a:gd name="connsiteY4" fmla="*/ 959613 h 987014"/>
                  <a:gd name="connsiteX5" fmla="*/ 368028 w 1038349"/>
                  <a:gd name="connsiteY5" fmla="*/ 972059 h 987014"/>
                  <a:gd name="connsiteX6" fmla="*/ 962780 w 1038349"/>
                  <a:gd name="connsiteY6" fmla="*/ 972059 h 987014"/>
                  <a:gd name="connsiteX7" fmla="*/ 1012550 w 1038349"/>
                  <a:gd name="connsiteY7" fmla="*/ 945922 h 987014"/>
                  <a:gd name="connsiteX8" fmla="*/ 1020016 w 1038349"/>
                  <a:gd name="connsiteY8" fmla="*/ 891160 h 987014"/>
                  <a:gd name="connsiteX9" fmla="*/ 728862 w 1038349"/>
                  <a:gd name="connsiteY9" fmla="*/ 56029 h 987014"/>
                  <a:gd name="connsiteX10" fmla="*/ 707708 w 1038349"/>
                  <a:gd name="connsiteY10" fmla="*/ 27403 h 987014"/>
                  <a:gd name="connsiteX11" fmla="*/ 672870 w 1038349"/>
                  <a:gd name="connsiteY11" fmla="*/ 16201 h 987014"/>
                  <a:gd name="connsiteX12" fmla="*/ 76856 w 1038349"/>
                  <a:gd name="connsiteY12" fmla="*/ 0 h 987014"/>
                  <a:gd name="connsiteX13" fmla="*/ 671630 w 1038349"/>
                  <a:gd name="connsiteY13" fmla="*/ 0 h 987014"/>
                  <a:gd name="connsiteX14" fmla="*/ 715180 w 1038349"/>
                  <a:gd name="connsiteY14" fmla="*/ 13691 h 987014"/>
                  <a:gd name="connsiteX15" fmla="*/ 743800 w 1038349"/>
                  <a:gd name="connsiteY15" fmla="*/ 51031 h 987014"/>
                  <a:gd name="connsiteX16" fmla="*/ 1033722 w 1038349"/>
                  <a:gd name="connsiteY16" fmla="*/ 886197 h 987014"/>
                  <a:gd name="connsiteX17" fmla="*/ 1023766 w 1038349"/>
                  <a:gd name="connsiteY17" fmla="*/ 955898 h 987014"/>
                  <a:gd name="connsiteX18" fmla="*/ 961552 w 1038349"/>
                  <a:gd name="connsiteY18" fmla="*/ 987014 h 987014"/>
                  <a:gd name="connsiteX19" fmla="*/ 366778 w 1038349"/>
                  <a:gd name="connsiteY19" fmla="*/ 987014 h 987014"/>
                  <a:gd name="connsiteX20" fmla="*/ 321982 w 1038349"/>
                  <a:gd name="connsiteY20" fmla="*/ 973323 h 987014"/>
                  <a:gd name="connsiteX21" fmla="*/ 294608 w 1038349"/>
                  <a:gd name="connsiteY21" fmla="*/ 935983 h 987014"/>
                  <a:gd name="connsiteX22" fmla="*/ 4686 w 1038349"/>
                  <a:gd name="connsiteY22" fmla="*/ 100818 h 987014"/>
                  <a:gd name="connsiteX23" fmla="*/ 13396 w 1038349"/>
                  <a:gd name="connsiteY23" fmla="*/ 32361 h 987014"/>
                  <a:gd name="connsiteX24" fmla="*/ 76856 w 1038349"/>
                  <a:gd name="connsiteY24" fmla="*/ 0 h 987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38349" h="987014">
                    <a:moveTo>
                      <a:pt x="78118" y="16201"/>
                    </a:moveTo>
                    <a:cubicBezTo>
                      <a:pt x="58210" y="16201"/>
                      <a:pt x="39546" y="24913"/>
                      <a:pt x="28348" y="41093"/>
                    </a:cubicBezTo>
                    <a:cubicBezTo>
                      <a:pt x="17150" y="57273"/>
                      <a:pt x="14662" y="77187"/>
                      <a:pt x="20882" y="95856"/>
                    </a:cubicBezTo>
                    <a:lnTo>
                      <a:pt x="310794" y="930987"/>
                    </a:lnTo>
                    <a:cubicBezTo>
                      <a:pt x="314526" y="943433"/>
                      <a:pt x="321992" y="953390"/>
                      <a:pt x="331946" y="959613"/>
                    </a:cubicBezTo>
                    <a:cubicBezTo>
                      <a:pt x="343144" y="967081"/>
                      <a:pt x="355586" y="972059"/>
                      <a:pt x="368028" y="972059"/>
                    </a:cubicBezTo>
                    <a:lnTo>
                      <a:pt x="962780" y="972059"/>
                    </a:lnTo>
                    <a:cubicBezTo>
                      <a:pt x="982688" y="972059"/>
                      <a:pt x="1000108" y="962102"/>
                      <a:pt x="1012550" y="945922"/>
                    </a:cubicBezTo>
                    <a:cubicBezTo>
                      <a:pt x="1023748" y="929743"/>
                      <a:pt x="1026236" y="909829"/>
                      <a:pt x="1020016" y="891160"/>
                    </a:cubicBezTo>
                    <a:lnTo>
                      <a:pt x="728862" y="56029"/>
                    </a:lnTo>
                    <a:cubicBezTo>
                      <a:pt x="725128" y="44827"/>
                      <a:pt x="717662" y="34870"/>
                      <a:pt x="707708" y="27403"/>
                    </a:cubicBezTo>
                    <a:cubicBezTo>
                      <a:pt x="696510" y="19935"/>
                      <a:pt x="685312" y="16201"/>
                      <a:pt x="672870" y="16201"/>
                    </a:cubicBezTo>
                    <a:close/>
                    <a:moveTo>
                      <a:pt x="76856" y="0"/>
                    </a:moveTo>
                    <a:lnTo>
                      <a:pt x="671630" y="0"/>
                    </a:lnTo>
                    <a:cubicBezTo>
                      <a:pt x="687806" y="0"/>
                      <a:pt x="702738" y="4979"/>
                      <a:pt x="715180" y="13691"/>
                    </a:cubicBezTo>
                    <a:cubicBezTo>
                      <a:pt x="728868" y="22404"/>
                      <a:pt x="738822" y="36095"/>
                      <a:pt x="743800" y="51031"/>
                    </a:cubicBezTo>
                    <a:lnTo>
                      <a:pt x="1033722" y="886197"/>
                    </a:lnTo>
                    <a:cubicBezTo>
                      <a:pt x="1042432" y="909845"/>
                      <a:pt x="1038698" y="934739"/>
                      <a:pt x="1023766" y="955898"/>
                    </a:cubicBezTo>
                    <a:cubicBezTo>
                      <a:pt x="1008836" y="975812"/>
                      <a:pt x="986438" y="987014"/>
                      <a:pt x="961552" y="987014"/>
                    </a:cubicBezTo>
                    <a:lnTo>
                      <a:pt x="366778" y="987014"/>
                    </a:lnTo>
                    <a:cubicBezTo>
                      <a:pt x="350602" y="987014"/>
                      <a:pt x="334426" y="982036"/>
                      <a:pt x="321982" y="973323"/>
                    </a:cubicBezTo>
                    <a:cubicBezTo>
                      <a:pt x="309540" y="964610"/>
                      <a:pt x="299584" y="952164"/>
                      <a:pt x="294608" y="935983"/>
                    </a:cubicBezTo>
                    <a:lnTo>
                      <a:pt x="4686" y="100818"/>
                    </a:lnTo>
                    <a:cubicBezTo>
                      <a:pt x="-4024" y="78414"/>
                      <a:pt x="-290" y="52276"/>
                      <a:pt x="13396" y="32361"/>
                    </a:cubicBezTo>
                    <a:cubicBezTo>
                      <a:pt x="28328" y="11202"/>
                      <a:pt x="50726" y="0"/>
                      <a:pt x="768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15F4FFE3-7E8F-F541-AB83-5E051A972D79}"/>
                  </a:ext>
                </a:extLst>
              </p:cNvPr>
              <p:cNvSpPr/>
              <p:nvPr/>
            </p:nvSpPr>
            <p:spPr>
              <a:xfrm>
                <a:off x="19079304" y="7026241"/>
                <a:ext cx="1021549" cy="972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1" h="781">
                    <a:moveTo>
                      <a:pt x="766" y="781"/>
                    </a:moveTo>
                    <a:lnTo>
                      <a:pt x="527" y="781"/>
                    </a:lnTo>
                    <a:lnTo>
                      <a:pt x="288" y="781"/>
                    </a:lnTo>
                    <a:cubicBezTo>
                      <a:pt x="276" y="781"/>
                      <a:pt x="265" y="777"/>
                      <a:pt x="256" y="771"/>
                    </a:cubicBezTo>
                    <a:cubicBezTo>
                      <a:pt x="246" y="765"/>
                      <a:pt x="240" y="755"/>
                      <a:pt x="236" y="744"/>
                    </a:cubicBezTo>
                    <a:lnTo>
                      <a:pt x="119" y="409"/>
                    </a:lnTo>
                    <a:lnTo>
                      <a:pt x="3" y="73"/>
                    </a:lnTo>
                    <a:cubicBezTo>
                      <a:pt x="-3" y="55"/>
                      <a:pt x="0" y="37"/>
                      <a:pt x="10" y="23"/>
                    </a:cubicBezTo>
                    <a:cubicBezTo>
                      <a:pt x="20" y="10"/>
                      <a:pt x="36" y="0"/>
                      <a:pt x="55" y="0"/>
                    </a:cubicBezTo>
                    <a:lnTo>
                      <a:pt x="294" y="0"/>
                    </a:lnTo>
                    <a:lnTo>
                      <a:pt x="533" y="0"/>
                    </a:lnTo>
                    <a:cubicBezTo>
                      <a:pt x="544" y="0"/>
                      <a:pt x="555" y="4"/>
                      <a:pt x="565" y="11"/>
                    </a:cubicBezTo>
                    <a:cubicBezTo>
                      <a:pt x="574" y="17"/>
                      <a:pt x="581" y="26"/>
                      <a:pt x="584" y="37"/>
                    </a:cubicBezTo>
                    <a:lnTo>
                      <a:pt x="701" y="373"/>
                    </a:lnTo>
                    <a:lnTo>
                      <a:pt x="818" y="708"/>
                    </a:lnTo>
                    <a:cubicBezTo>
                      <a:pt x="824" y="726"/>
                      <a:pt x="820" y="744"/>
                      <a:pt x="810" y="758"/>
                    </a:cubicBezTo>
                    <a:cubicBezTo>
                      <a:pt x="801" y="771"/>
                      <a:pt x="785" y="781"/>
                      <a:pt x="766" y="78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0F304477-169A-1C4C-8DA8-E91CAA0B8236}"/>
                  </a:ext>
                </a:extLst>
              </p:cNvPr>
              <p:cNvSpPr/>
              <p:nvPr/>
            </p:nvSpPr>
            <p:spPr>
              <a:xfrm>
                <a:off x="20371190" y="7250562"/>
                <a:ext cx="910674" cy="8499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2" h="683">
                    <a:moveTo>
                      <a:pt x="403" y="683"/>
                    </a:moveTo>
                    <a:cubicBezTo>
                      <a:pt x="286" y="683"/>
                      <a:pt x="126" y="629"/>
                      <a:pt x="4" y="578"/>
                    </a:cubicBezTo>
                    <a:cubicBezTo>
                      <a:pt x="1" y="577"/>
                      <a:pt x="-1" y="574"/>
                      <a:pt x="0" y="571"/>
                    </a:cubicBezTo>
                    <a:cubicBezTo>
                      <a:pt x="24" y="466"/>
                      <a:pt x="66" y="355"/>
                      <a:pt x="90" y="297"/>
                    </a:cubicBezTo>
                    <a:cubicBezTo>
                      <a:pt x="91" y="295"/>
                      <a:pt x="94" y="293"/>
                      <a:pt x="97" y="293"/>
                    </a:cubicBezTo>
                    <a:lnTo>
                      <a:pt x="339" y="341"/>
                    </a:lnTo>
                    <a:lnTo>
                      <a:pt x="482" y="4"/>
                    </a:lnTo>
                    <a:cubicBezTo>
                      <a:pt x="483" y="1"/>
                      <a:pt x="487" y="-1"/>
                      <a:pt x="490" y="0"/>
                    </a:cubicBezTo>
                    <a:cubicBezTo>
                      <a:pt x="493" y="2"/>
                      <a:pt x="495" y="5"/>
                      <a:pt x="494" y="9"/>
                    </a:cubicBezTo>
                    <a:lnTo>
                      <a:pt x="349" y="350"/>
                    </a:lnTo>
                    <a:cubicBezTo>
                      <a:pt x="348" y="354"/>
                      <a:pt x="345" y="355"/>
                      <a:pt x="342" y="355"/>
                    </a:cubicBezTo>
                    <a:lnTo>
                      <a:pt x="99" y="308"/>
                    </a:lnTo>
                    <a:cubicBezTo>
                      <a:pt x="77" y="365"/>
                      <a:pt x="38" y="469"/>
                      <a:pt x="14" y="568"/>
                    </a:cubicBezTo>
                    <a:cubicBezTo>
                      <a:pt x="157" y="627"/>
                      <a:pt x="349" y="690"/>
                      <a:pt x="460" y="664"/>
                    </a:cubicBezTo>
                    <a:cubicBezTo>
                      <a:pt x="665" y="617"/>
                      <a:pt x="719" y="419"/>
                      <a:pt x="719" y="417"/>
                    </a:cubicBezTo>
                    <a:cubicBezTo>
                      <a:pt x="720" y="414"/>
                      <a:pt x="724" y="412"/>
                      <a:pt x="728" y="413"/>
                    </a:cubicBezTo>
                    <a:cubicBezTo>
                      <a:pt x="731" y="413"/>
                      <a:pt x="733" y="417"/>
                      <a:pt x="732" y="421"/>
                    </a:cubicBezTo>
                    <a:cubicBezTo>
                      <a:pt x="732" y="423"/>
                      <a:pt x="676" y="628"/>
                      <a:pt x="463" y="677"/>
                    </a:cubicBezTo>
                    <a:cubicBezTo>
                      <a:pt x="444" y="681"/>
                      <a:pt x="424" y="683"/>
                      <a:pt x="403" y="68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211063BB-816C-814D-9CB7-E4EAED7687CB}"/>
                  </a:ext>
                </a:extLst>
              </p:cNvPr>
              <p:cNvSpPr/>
              <p:nvPr/>
            </p:nvSpPr>
            <p:spPr>
              <a:xfrm>
                <a:off x="19658597" y="7392632"/>
                <a:ext cx="661515" cy="500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403">
                    <a:moveTo>
                      <a:pt x="347" y="114"/>
                    </a:moveTo>
                    <a:cubicBezTo>
                      <a:pt x="347" y="114"/>
                      <a:pt x="321" y="68"/>
                      <a:pt x="315" y="59"/>
                    </a:cubicBezTo>
                    <a:cubicBezTo>
                      <a:pt x="268" y="-10"/>
                      <a:pt x="210" y="1"/>
                      <a:pt x="210" y="1"/>
                    </a:cubicBezTo>
                    <a:lnTo>
                      <a:pt x="244" y="99"/>
                    </a:lnTo>
                    <a:cubicBezTo>
                      <a:pt x="244" y="99"/>
                      <a:pt x="19" y="72"/>
                      <a:pt x="2" y="108"/>
                    </a:cubicBezTo>
                    <a:cubicBezTo>
                      <a:pt x="-9" y="133"/>
                      <a:pt x="39" y="149"/>
                      <a:pt x="39" y="149"/>
                    </a:cubicBezTo>
                    <a:cubicBezTo>
                      <a:pt x="39" y="149"/>
                      <a:pt x="9" y="153"/>
                      <a:pt x="8" y="173"/>
                    </a:cubicBezTo>
                    <a:cubicBezTo>
                      <a:pt x="7" y="193"/>
                      <a:pt x="49" y="208"/>
                      <a:pt x="49" y="208"/>
                    </a:cubicBezTo>
                    <a:cubicBezTo>
                      <a:pt x="49" y="208"/>
                      <a:pt x="17" y="209"/>
                      <a:pt x="17" y="231"/>
                    </a:cubicBezTo>
                    <a:cubicBezTo>
                      <a:pt x="17" y="253"/>
                      <a:pt x="60" y="261"/>
                      <a:pt x="60" y="261"/>
                    </a:cubicBezTo>
                    <a:cubicBezTo>
                      <a:pt x="60" y="261"/>
                      <a:pt x="2" y="280"/>
                      <a:pt x="63" y="312"/>
                    </a:cubicBezTo>
                    <a:cubicBezTo>
                      <a:pt x="113" y="338"/>
                      <a:pt x="335" y="345"/>
                      <a:pt x="335" y="345"/>
                    </a:cubicBezTo>
                    <a:cubicBezTo>
                      <a:pt x="335" y="345"/>
                      <a:pt x="381" y="370"/>
                      <a:pt x="452" y="403"/>
                    </a:cubicBezTo>
                    <a:cubicBezTo>
                      <a:pt x="475" y="311"/>
                      <a:pt x="510" y="217"/>
                      <a:pt x="532" y="1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5119891-1927-684C-95BE-DDAF4A86A680}"/>
                  </a:ext>
                </a:extLst>
              </p:cNvPr>
              <p:cNvSpPr/>
              <p:nvPr/>
            </p:nvSpPr>
            <p:spPr>
              <a:xfrm>
                <a:off x="19649565" y="7385633"/>
                <a:ext cx="676775" cy="515461"/>
              </a:xfrm>
              <a:custGeom>
                <a:avLst/>
                <a:gdLst>
                  <a:gd name="connsiteX0" fmla="*/ 280103 w 676775"/>
                  <a:gd name="connsiteY0" fmla="*/ 14477 h 515461"/>
                  <a:gd name="connsiteX1" fmla="*/ 318647 w 676775"/>
                  <a:gd name="connsiteY1" fmla="*/ 126348 h 515461"/>
                  <a:gd name="connsiteX2" fmla="*/ 317405 w 676775"/>
                  <a:gd name="connsiteY2" fmla="*/ 133806 h 515461"/>
                  <a:gd name="connsiteX3" fmla="*/ 309945 w 676775"/>
                  <a:gd name="connsiteY3" fmla="*/ 136292 h 515461"/>
                  <a:gd name="connsiteX4" fmla="*/ 128411 w 676775"/>
                  <a:gd name="connsiteY4" fmla="*/ 125105 h 515461"/>
                  <a:gd name="connsiteX5" fmla="*/ 17751 w 676775"/>
                  <a:gd name="connsiteY5" fmla="*/ 143750 h 515461"/>
                  <a:gd name="connsiteX6" fmla="*/ 17751 w 676775"/>
                  <a:gd name="connsiteY6" fmla="*/ 154937 h 515461"/>
                  <a:gd name="connsiteX7" fmla="*/ 58781 w 676775"/>
                  <a:gd name="connsiteY7" fmla="*/ 183527 h 515461"/>
                  <a:gd name="connsiteX8" fmla="*/ 63755 w 676775"/>
                  <a:gd name="connsiteY8" fmla="*/ 192228 h 515461"/>
                  <a:gd name="connsiteX9" fmla="*/ 56295 w 676775"/>
                  <a:gd name="connsiteY9" fmla="*/ 198443 h 515461"/>
                  <a:gd name="connsiteX10" fmla="*/ 26455 w 676775"/>
                  <a:gd name="connsiteY10" fmla="*/ 220817 h 515461"/>
                  <a:gd name="connsiteX11" fmla="*/ 72459 w 676775"/>
                  <a:gd name="connsiteY11" fmla="*/ 256864 h 515461"/>
                  <a:gd name="connsiteX12" fmla="*/ 77433 w 676775"/>
                  <a:gd name="connsiteY12" fmla="*/ 265565 h 515461"/>
                  <a:gd name="connsiteX13" fmla="*/ 69973 w 676775"/>
                  <a:gd name="connsiteY13" fmla="*/ 273023 h 515461"/>
                  <a:gd name="connsiteX14" fmla="*/ 37645 w 676775"/>
                  <a:gd name="connsiteY14" fmla="*/ 292912 h 515461"/>
                  <a:gd name="connsiteX15" fmla="*/ 84893 w 676775"/>
                  <a:gd name="connsiteY15" fmla="*/ 322744 h 515461"/>
                  <a:gd name="connsiteX16" fmla="*/ 89867 w 676775"/>
                  <a:gd name="connsiteY16" fmla="*/ 330202 h 515461"/>
                  <a:gd name="connsiteX17" fmla="*/ 84893 w 676775"/>
                  <a:gd name="connsiteY17" fmla="*/ 337660 h 515461"/>
                  <a:gd name="connsiteX18" fmla="*/ 58781 w 676775"/>
                  <a:gd name="connsiteY18" fmla="*/ 357548 h 515461"/>
                  <a:gd name="connsiteX19" fmla="*/ 89867 w 676775"/>
                  <a:gd name="connsiteY19" fmla="*/ 386137 h 515461"/>
                  <a:gd name="connsiteX20" fmla="*/ 425579 w 676775"/>
                  <a:gd name="connsiteY20" fmla="*/ 427157 h 515461"/>
                  <a:gd name="connsiteX21" fmla="*/ 428065 w 676775"/>
                  <a:gd name="connsiteY21" fmla="*/ 428400 h 515461"/>
                  <a:gd name="connsiteX22" fmla="*/ 563593 w 676775"/>
                  <a:gd name="connsiteY22" fmla="*/ 495522 h 515461"/>
                  <a:gd name="connsiteX23" fmla="*/ 658091 w 676775"/>
                  <a:gd name="connsiteY23" fmla="*/ 210873 h 515461"/>
                  <a:gd name="connsiteX24" fmla="*/ 438013 w 676775"/>
                  <a:gd name="connsiteY24" fmla="*/ 154937 h 515461"/>
                  <a:gd name="connsiteX25" fmla="*/ 433039 w 676775"/>
                  <a:gd name="connsiteY25" fmla="*/ 151208 h 515461"/>
                  <a:gd name="connsiteX26" fmla="*/ 393251 w 676775"/>
                  <a:gd name="connsiteY26" fmla="*/ 84086 h 515461"/>
                  <a:gd name="connsiteX27" fmla="*/ 280103 w 676775"/>
                  <a:gd name="connsiteY27" fmla="*/ 14477 h 515461"/>
                  <a:gd name="connsiteX28" fmla="*/ 281905 w 676775"/>
                  <a:gd name="connsiteY28" fmla="*/ 8 h 515461"/>
                  <a:gd name="connsiteX29" fmla="*/ 406937 w 676775"/>
                  <a:gd name="connsiteY29" fmla="*/ 75359 h 515461"/>
                  <a:gd name="connsiteX30" fmla="*/ 444241 w 676775"/>
                  <a:gd name="connsiteY30" fmla="*/ 141250 h 515461"/>
                  <a:gd name="connsiteX31" fmla="*/ 671803 w 676775"/>
                  <a:gd name="connsiteY31" fmla="*/ 198438 h 515461"/>
                  <a:gd name="connsiteX32" fmla="*/ 676775 w 676775"/>
                  <a:gd name="connsiteY32" fmla="*/ 202168 h 515461"/>
                  <a:gd name="connsiteX33" fmla="*/ 676775 w 676775"/>
                  <a:gd name="connsiteY33" fmla="*/ 209628 h 515461"/>
                  <a:gd name="connsiteX34" fmla="*/ 577295 w 676775"/>
                  <a:gd name="connsiteY34" fmla="*/ 509245 h 515461"/>
                  <a:gd name="connsiteX35" fmla="*/ 573565 w 676775"/>
                  <a:gd name="connsiteY35" fmla="*/ 515461 h 515461"/>
                  <a:gd name="connsiteX36" fmla="*/ 569835 w 676775"/>
                  <a:gd name="connsiteY36" fmla="*/ 515461 h 515461"/>
                  <a:gd name="connsiteX37" fmla="*/ 564861 w 676775"/>
                  <a:gd name="connsiteY37" fmla="*/ 515461 h 515461"/>
                  <a:gd name="connsiteX38" fmla="*/ 421859 w 676775"/>
                  <a:gd name="connsiteY38" fmla="*/ 444597 h 515461"/>
                  <a:gd name="connsiteX39" fmla="*/ 82383 w 676775"/>
                  <a:gd name="connsiteY39" fmla="*/ 401084 h 515461"/>
                  <a:gd name="connsiteX40" fmla="*/ 42591 w 676775"/>
                  <a:gd name="connsiteY40" fmla="*/ 357571 h 515461"/>
                  <a:gd name="connsiteX41" fmla="*/ 59999 w 676775"/>
                  <a:gd name="connsiteY41" fmla="*/ 333950 h 515461"/>
                  <a:gd name="connsiteX42" fmla="*/ 21451 w 676775"/>
                  <a:gd name="connsiteY42" fmla="*/ 294167 h 515461"/>
                  <a:gd name="connsiteX43" fmla="*/ 43833 w 676775"/>
                  <a:gd name="connsiteY43" fmla="*/ 263086 h 515461"/>
                  <a:gd name="connsiteX44" fmla="*/ 10259 w 676775"/>
                  <a:gd name="connsiteY44" fmla="*/ 222060 h 515461"/>
                  <a:gd name="connsiteX45" fmla="*/ 32643 w 676775"/>
                  <a:gd name="connsiteY45" fmla="*/ 190979 h 515461"/>
                  <a:gd name="connsiteX46" fmla="*/ 2799 w 676775"/>
                  <a:gd name="connsiteY46" fmla="*/ 163628 h 515461"/>
                  <a:gd name="connsiteX47" fmla="*/ 2799 w 676775"/>
                  <a:gd name="connsiteY47" fmla="*/ 137520 h 515461"/>
                  <a:gd name="connsiteX48" fmla="*/ 298751 w 676775"/>
                  <a:gd name="connsiteY48" fmla="*/ 120115 h 515461"/>
                  <a:gd name="connsiteX49" fmla="*/ 261447 w 676775"/>
                  <a:gd name="connsiteY49" fmla="*/ 10711 h 515461"/>
                  <a:gd name="connsiteX50" fmla="*/ 261447 w 676775"/>
                  <a:gd name="connsiteY50" fmla="*/ 4495 h 515461"/>
                  <a:gd name="connsiteX51" fmla="*/ 267663 w 676775"/>
                  <a:gd name="connsiteY51" fmla="*/ 765 h 515461"/>
                  <a:gd name="connsiteX52" fmla="*/ 281905 w 676775"/>
                  <a:gd name="connsiteY52" fmla="*/ 8 h 515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76775" h="515461">
                    <a:moveTo>
                      <a:pt x="280103" y="14477"/>
                    </a:moveTo>
                    <a:lnTo>
                      <a:pt x="318647" y="126348"/>
                    </a:lnTo>
                    <a:cubicBezTo>
                      <a:pt x="319891" y="128834"/>
                      <a:pt x="318647" y="131320"/>
                      <a:pt x="317405" y="133806"/>
                    </a:cubicBezTo>
                    <a:cubicBezTo>
                      <a:pt x="314917" y="136292"/>
                      <a:pt x="312431" y="136292"/>
                      <a:pt x="309945" y="136292"/>
                    </a:cubicBezTo>
                    <a:cubicBezTo>
                      <a:pt x="246531" y="128834"/>
                      <a:pt x="181877" y="125105"/>
                      <a:pt x="128411" y="125105"/>
                    </a:cubicBezTo>
                    <a:cubicBezTo>
                      <a:pt x="68729" y="125105"/>
                      <a:pt x="23967" y="130077"/>
                      <a:pt x="17751" y="143750"/>
                    </a:cubicBezTo>
                    <a:cubicBezTo>
                      <a:pt x="16507" y="147479"/>
                      <a:pt x="16507" y="151208"/>
                      <a:pt x="17751" y="154937"/>
                    </a:cubicBezTo>
                    <a:cubicBezTo>
                      <a:pt x="22723" y="169854"/>
                      <a:pt x="48835" y="179798"/>
                      <a:pt x="58781" y="183527"/>
                    </a:cubicBezTo>
                    <a:cubicBezTo>
                      <a:pt x="62511" y="184770"/>
                      <a:pt x="64999" y="188499"/>
                      <a:pt x="63755" y="192228"/>
                    </a:cubicBezTo>
                    <a:cubicBezTo>
                      <a:pt x="63755" y="194714"/>
                      <a:pt x="61269" y="198443"/>
                      <a:pt x="56295" y="198443"/>
                    </a:cubicBezTo>
                    <a:cubicBezTo>
                      <a:pt x="56295" y="198443"/>
                      <a:pt x="26455" y="203415"/>
                      <a:pt x="26455" y="220817"/>
                    </a:cubicBezTo>
                    <a:cubicBezTo>
                      <a:pt x="25211" y="235733"/>
                      <a:pt x="56295" y="251892"/>
                      <a:pt x="72459" y="256864"/>
                    </a:cubicBezTo>
                    <a:cubicBezTo>
                      <a:pt x="76189" y="258107"/>
                      <a:pt x="78675" y="261836"/>
                      <a:pt x="77433" y="265565"/>
                    </a:cubicBezTo>
                    <a:cubicBezTo>
                      <a:pt x="76189" y="269294"/>
                      <a:pt x="73703" y="273023"/>
                      <a:pt x="69973" y="273023"/>
                    </a:cubicBezTo>
                    <a:cubicBezTo>
                      <a:pt x="68729" y="273023"/>
                      <a:pt x="37645" y="273023"/>
                      <a:pt x="37645" y="292912"/>
                    </a:cubicBezTo>
                    <a:cubicBezTo>
                      <a:pt x="37645" y="309071"/>
                      <a:pt x="72459" y="320258"/>
                      <a:pt x="84893" y="322744"/>
                    </a:cubicBezTo>
                    <a:cubicBezTo>
                      <a:pt x="87379" y="323987"/>
                      <a:pt x="89867" y="326473"/>
                      <a:pt x="89867" y="330202"/>
                    </a:cubicBezTo>
                    <a:cubicBezTo>
                      <a:pt x="91109" y="333931"/>
                      <a:pt x="88623" y="337660"/>
                      <a:pt x="84893" y="337660"/>
                    </a:cubicBezTo>
                    <a:cubicBezTo>
                      <a:pt x="76189" y="341389"/>
                      <a:pt x="60025" y="348847"/>
                      <a:pt x="58781" y="357548"/>
                    </a:cubicBezTo>
                    <a:cubicBezTo>
                      <a:pt x="58781" y="361277"/>
                      <a:pt x="61269" y="371221"/>
                      <a:pt x="89867" y="386137"/>
                    </a:cubicBezTo>
                    <a:cubicBezTo>
                      <a:pt x="149549" y="417213"/>
                      <a:pt x="421849" y="427157"/>
                      <a:pt x="425579" y="427157"/>
                    </a:cubicBezTo>
                    <a:cubicBezTo>
                      <a:pt x="425579" y="427157"/>
                      <a:pt x="426821" y="427157"/>
                      <a:pt x="428065" y="428400"/>
                    </a:cubicBezTo>
                    <a:cubicBezTo>
                      <a:pt x="428065" y="428400"/>
                      <a:pt x="482773" y="456989"/>
                      <a:pt x="563593" y="495522"/>
                    </a:cubicBezTo>
                    <a:cubicBezTo>
                      <a:pt x="590947" y="391109"/>
                      <a:pt x="629493" y="285453"/>
                      <a:pt x="658091" y="210873"/>
                    </a:cubicBezTo>
                    <a:lnTo>
                      <a:pt x="438013" y="154937"/>
                    </a:lnTo>
                    <a:cubicBezTo>
                      <a:pt x="435525" y="154937"/>
                      <a:pt x="433039" y="153694"/>
                      <a:pt x="433039" y="151208"/>
                    </a:cubicBezTo>
                    <a:cubicBezTo>
                      <a:pt x="431795" y="151208"/>
                      <a:pt x="400711" y="94030"/>
                      <a:pt x="393251" y="84086"/>
                    </a:cubicBezTo>
                    <a:cubicBezTo>
                      <a:pt x="350975" y="21935"/>
                      <a:pt x="301241" y="14477"/>
                      <a:pt x="280103" y="14477"/>
                    </a:cubicBezTo>
                    <a:close/>
                    <a:moveTo>
                      <a:pt x="281905" y="8"/>
                    </a:moveTo>
                    <a:cubicBezTo>
                      <a:pt x="307145" y="299"/>
                      <a:pt x="361237" y="9157"/>
                      <a:pt x="406937" y="75359"/>
                    </a:cubicBezTo>
                    <a:cubicBezTo>
                      <a:pt x="413153" y="85305"/>
                      <a:pt x="438023" y="130061"/>
                      <a:pt x="444241" y="141250"/>
                    </a:cubicBezTo>
                    <a:lnTo>
                      <a:pt x="671803" y="198438"/>
                    </a:lnTo>
                    <a:cubicBezTo>
                      <a:pt x="673045" y="198438"/>
                      <a:pt x="675533" y="199682"/>
                      <a:pt x="676775" y="202168"/>
                    </a:cubicBezTo>
                    <a:cubicBezTo>
                      <a:pt x="676775" y="204655"/>
                      <a:pt x="676775" y="207141"/>
                      <a:pt x="676775" y="209628"/>
                    </a:cubicBezTo>
                    <a:cubicBezTo>
                      <a:pt x="646931" y="285464"/>
                      <a:pt x="604653" y="398598"/>
                      <a:pt x="577295" y="509245"/>
                    </a:cubicBezTo>
                    <a:cubicBezTo>
                      <a:pt x="576053" y="511732"/>
                      <a:pt x="574809" y="514218"/>
                      <a:pt x="573565" y="515461"/>
                    </a:cubicBezTo>
                    <a:cubicBezTo>
                      <a:pt x="571079" y="515461"/>
                      <a:pt x="569835" y="515461"/>
                      <a:pt x="569835" y="515461"/>
                    </a:cubicBezTo>
                    <a:cubicBezTo>
                      <a:pt x="568591" y="515461"/>
                      <a:pt x="567347" y="515461"/>
                      <a:pt x="564861" y="515461"/>
                    </a:cubicBezTo>
                    <a:cubicBezTo>
                      <a:pt x="487763" y="478164"/>
                      <a:pt x="433049" y="449570"/>
                      <a:pt x="421859" y="444597"/>
                    </a:cubicBezTo>
                    <a:cubicBezTo>
                      <a:pt x="395745" y="443354"/>
                      <a:pt x="143313" y="433408"/>
                      <a:pt x="82383" y="401084"/>
                    </a:cubicBezTo>
                    <a:cubicBezTo>
                      <a:pt x="55025" y="387409"/>
                      <a:pt x="42591" y="372490"/>
                      <a:pt x="42591" y="357571"/>
                    </a:cubicBezTo>
                    <a:cubicBezTo>
                      <a:pt x="43833" y="347626"/>
                      <a:pt x="52539" y="338923"/>
                      <a:pt x="59999" y="333950"/>
                    </a:cubicBezTo>
                    <a:cubicBezTo>
                      <a:pt x="42591" y="327734"/>
                      <a:pt x="21451" y="315302"/>
                      <a:pt x="21451" y="294167"/>
                    </a:cubicBezTo>
                    <a:cubicBezTo>
                      <a:pt x="21451" y="278005"/>
                      <a:pt x="31399" y="269302"/>
                      <a:pt x="43833" y="263086"/>
                    </a:cubicBezTo>
                    <a:cubicBezTo>
                      <a:pt x="27669" y="254384"/>
                      <a:pt x="9015" y="239465"/>
                      <a:pt x="10259" y="222060"/>
                    </a:cubicBezTo>
                    <a:cubicBezTo>
                      <a:pt x="10259" y="205898"/>
                      <a:pt x="21451" y="195952"/>
                      <a:pt x="32643" y="190979"/>
                    </a:cubicBezTo>
                    <a:cubicBezTo>
                      <a:pt x="21451" y="184763"/>
                      <a:pt x="7773" y="174817"/>
                      <a:pt x="2799" y="163628"/>
                    </a:cubicBezTo>
                    <a:cubicBezTo>
                      <a:pt x="-933" y="154926"/>
                      <a:pt x="-933" y="144980"/>
                      <a:pt x="2799" y="137520"/>
                    </a:cubicBezTo>
                    <a:cubicBezTo>
                      <a:pt x="23937" y="94007"/>
                      <a:pt x="231603" y="112656"/>
                      <a:pt x="298751" y="120115"/>
                    </a:cubicBezTo>
                    <a:lnTo>
                      <a:pt x="261447" y="10711"/>
                    </a:lnTo>
                    <a:cubicBezTo>
                      <a:pt x="260203" y="8225"/>
                      <a:pt x="260203" y="6982"/>
                      <a:pt x="261447" y="4495"/>
                    </a:cubicBezTo>
                    <a:cubicBezTo>
                      <a:pt x="262689" y="2009"/>
                      <a:pt x="265177" y="765"/>
                      <a:pt x="267663" y="765"/>
                    </a:cubicBezTo>
                    <a:cubicBezTo>
                      <a:pt x="268285" y="765"/>
                      <a:pt x="273493" y="-89"/>
                      <a:pt x="281905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C35498F-133B-2944-8EC9-A3C6D9B3C0DB}"/>
                  </a:ext>
                </a:extLst>
              </p:cNvPr>
              <p:cNvSpPr/>
              <p:nvPr/>
            </p:nvSpPr>
            <p:spPr>
              <a:xfrm>
                <a:off x="20220449" y="7590783"/>
                <a:ext cx="269091" cy="371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299">
                    <a:moveTo>
                      <a:pt x="80" y="0"/>
                    </a:moveTo>
                    <a:cubicBezTo>
                      <a:pt x="58" y="57"/>
                      <a:pt x="23" y="151"/>
                      <a:pt x="0" y="243"/>
                    </a:cubicBezTo>
                    <a:cubicBezTo>
                      <a:pt x="36" y="260"/>
                      <a:pt x="80" y="280"/>
                      <a:pt x="127" y="299"/>
                    </a:cubicBezTo>
                    <a:cubicBezTo>
                      <a:pt x="151" y="196"/>
                      <a:pt x="193" y="85"/>
                      <a:pt x="217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6BC262A4-DEEB-264A-9BDA-CD4D98C1704E}"/>
                  </a:ext>
                </a:extLst>
              </p:cNvPr>
              <p:cNvSpPr/>
              <p:nvPr/>
            </p:nvSpPr>
            <p:spPr>
              <a:xfrm>
                <a:off x="20211937" y="7582981"/>
                <a:ext cx="285889" cy="387900"/>
              </a:xfrm>
              <a:custGeom>
                <a:avLst/>
                <a:gdLst>
                  <a:gd name="connsiteX0" fmla="*/ 112681 w 285889"/>
                  <a:gd name="connsiteY0" fmla="*/ 17771 h 387900"/>
                  <a:gd name="connsiteX1" fmla="*/ 17231 w 285889"/>
                  <a:gd name="connsiteY1" fmla="*/ 304629 h 387900"/>
                  <a:gd name="connsiteX2" fmla="*/ 159785 w 285889"/>
                  <a:gd name="connsiteY2" fmla="*/ 367961 h 387900"/>
                  <a:gd name="connsiteX3" fmla="*/ 266391 w 285889"/>
                  <a:gd name="connsiteY3" fmla="*/ 46333 h 387900"/>
                  <a:gd name="connsiteX4" fmla="*/ 108941 w 285889"/>
                  <a:gd name="connsiteY4" fmla="*/ 323 h 387900"/>
                  <a:gd name="connsiteX5" fmla="*/ 278873 w 285889"/>
                  <a:gd name="connsiteY5" fmla="*/ 32621 h 387900"/>
                  <a:gd name="connsiteX6" fmla="*/ 283833 w 285889"/>
                  <a:gd name="connsiteY6" fmla="*/ 37590 h 387900"/>
                  <a:gd name="connsiteX7" fmla="*/ 285075 w 285889"/>
                  <a:gd name="connsiteY7" fmla="*/ 43801 h 387900"/>
                  <a:gd name="connsiteX8" fmla="*/ 173441 w 285889"/>
                  <a:gd name="connsiteY8" fmla="*/ 381689 h 387900"/>
                  <a:gd name="connsiteX9" fmla="*/ 170959 w 285889"/>
                  <a:gd name="connsiteY9" fmla="*/ 386658 h 387900"/>
                  <a:gd name="connsiteX10" fmla="*/ 165999 w 285889"/>
                  <a:gd name="connsiteY10" fmla="*/ 387900 h 387900"/>
                  <a:gd name="connsiteX11" fmla="*/ 163517 w 285889"/>
                  <a:gd name="connsiteY11" fmla="*/ 386658 h 387900"/>
                  <a:gd name="connsiteX12" fmla="*/ 3509 w 285889"/>
                  <a:gd name="connsiteY12" fmla="*/ 317093 h 387900"/>
                  <a:gd name="connsiteX13" fmla="*/ 1029 w 285889"/>
                  <a:gd name="connsiteY13" fmla="*/ 307155 h 387900"/>
                  <a:gd name="connsiteX14" fmla="*/ 100259 w 285889"/>
                  <a:gd name="connsiteY14" fmla="*/ 5292 h 387900"/>
                  <a:gd name="connsiteX15" fmla="*/ 108941 w 285889"/>
                  <a:gd name="connsiteY15" fmla="*/ 323 h 38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5889" h="387900">
                    <a:moveTo>
                      <a:pt x="112681" y="17771"/>
                    </a:moveTo>
                    <a:cubicBezTo>
                      <a:pt x="84169" y="92280"/>
                      <a:pt x="44503" y="200317"/>
                      <a:pt x="17231" y="304629"/>
                    </a:cubicBezTo>
                    <a:cubicBezTo>
                      <a:pt x="65577" y="326982"/>
                      <a:pt x="113921" y="348092"/>
                      <a:pt x="159785" y="367961"/>
                    </a:cubicBezTo>
                    <a:cubicBezTo>
                      <a:pt x="189535" y="246264"/>
                      <a:pt x="237879" y="119600"/>
                      <a:pt x="266391" y="46333"/>
                    </a:cubicBezTo>
                    <a:close/>
                    <a:moveTo>
                      <a:pt x="108941" y="323"/>
                    </a:moveTo>
                    <a:lnTo>
                      <a:pt x="278873" y="32621"/>
                    </a:lnTo>
                    <a:cubicBezTo>
                      <a:pt x="281353" y="33864"/>
                      <a:pt x="283833" y="35106"/>
                      <a:pt x="283833" y="37590"/>
                    </a:cubicBezTo>
                    <a:cubicBezTo>
                      <a:pt x="286315" y="38833"/>
                      <a:pt x="286315" y="41317"/>
                      <a:pt x="285075" y="43801"/>
                    </a:cubicBezTo>
                    <a:cubicBezTo>
                      <a:pt x="256545" y="114609"/>
                      <a:pt x="204449" y="252497"/>
                      <a:pt x="173441" y="381689"/>
                    </a:cubicBezTo>
                    <a:cubicBezTo>
                      <a:pt x="173441" y="382931"/>
                      <a:pt x="172199" y="385416"/>
                      <a:pt x="170959" y="386658"/>
                    </a:cubicBezTo>
                    <a:cubicBezTo>
                      <a:pt x="168479" y="387900"/>
                      <a:pt x="167239" y="387900"/>
                      <a:pt x="165999" y="387900"/>
                    </a:cubicBezTo>
                    <a:cubicBezTo>
                      <a:pt x="164757" y="387900"/>
                      <a:pt x="164757" y="387900"/>
                      <a:pt x="163517" y="386658"/>
                    </a:cubicBezTo>
                    <a:cubicBezTo>
                      <a:pt x="111421" y="365540"/>
                      <a:pt x="58085" y="341938"/>
                      <a:pt x="3509" y="317093"/>
                    </a:cubicBezTo>
                    <a:cubicBezTo>
                      <a:pt x="1029" y="315851"/>
                      <a:pt x="-1453" y="310882"/>
                      <a:pt x="1029" y="307155"/>
                    </a:cubicBezTo>
                    <a:cubicBezTo>
                      <a:pt x="28317" y="195354"/>
                      <a:pt x="70489" y="81068"/>
                      <a:pt x="100259" y="5292"/>
                    </a:cubicBezTo>
                    <a:cubicBezTo>
                      <a:pt x="101499" y="1565"/>
                      <a:pt x="105219" y="-919"/>
                      <a:pt x="108941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AAE4301E-869B-7740-BE98-64BFC08294FF}"/>
                  </a:ext>
                </a:extLst>
              </p:cNvPr>
              <p:cNvSpPr/>
              <p:nvPr/>
            </p:nvSpPr>
            <p:spPr>
              <a:xfrm>
                <a:off x="19186438" y="7469899"/>
                <a:ext cx="254142" cy="375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302">
                    <a:moveTo>
                      <a:pt x="22" y="46"/>
                    </a:moveTo>
                    <a:cubicBezTo>
                      <a:pt x="5" y="57"/>
                      <a:pt x="-19" y="92"/>
                      <a:pt x="27" y="118"/>
                    </a:cubicBezTo>
                    <a:cubicBezTo>
                      <a:pt x="27" y="118"/>
                      <a:pt x="-4" y="165"/>
                      <a:pt x="45" y="183"/>
                    </a:cubicBezTo>
                    <a:cubicBezTo>
                      <a:pt x="45" y="183"/>
                      <a:pt x="13" y="235"/>
                      <a:pt x="63" y="253"/>
                    </a:cubicBezTo>
                    <a:cubicBezTo>
                      <a:pt x="63" y="253"/>
                      <a:pt x="69" y="316"/>
                      <a:pt x="118" y="299"/>
                    </a:cubicBezTo>
                    <a:cubicBezTo>
                      <a:pt x="145" y="289"/>
                      <a:pt x="172" y="276"/>
                      <a:pt x="190" y="265"/>
                    </a:cubicBezTo>
                    <a:cubicBezTo>
                      <a:pt x="211" y="251"/>
                      <a:pt x="212" y="201"/>
                      <a:pt x="172" y="209"/>
                    </a:cubicBezTo>
                    <a:cubicBezTo>
                      <a:pt x="172" y="209"/>
                      <a:pt x="205" y="197"/>
                      <a:pt x="200" y="171"/>
                    </a:cubicBezTo>
                    <a:cubicBezTo>
                      <a:pt x="195" y="145"/>
                      <a:pt x="176" y="140"/>
                      <a:pt x="176" y="140"/>
                    </a:cubicBezTo>
                    <a:cubicBezTo>
                      <a:pt x="176" y="140"/>
                      <a:pt x="211" y="117"/>
                      <a:pt x="205" y="93"/>
                    </a:cubicBezTo>
                    <a:cubicBezTo>
                      <a:pt x="200" y="68"/>
                      <a:pt x="159" y="69"/>
                      <a:pt x="159" y="69"/>
                    </a:cubicBezTo>
                    <a:cubicBezTo>
                      <a:pt x="159" y="69"/>
                      <a:pt x="191" y="39"/>
                      <a:pt x="182" y="14"/>
                    </a:cubicBezTo>
                    <a:cubicBezTo>
                      <a:pt x="173" y="-10"/>
                      <a:pt x="108" y="-5"/>
                      <a:pt x="22" y="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13EF6F61-25DB-0B48-9766-4B6D0C578104}"/>
                  </a:ext>
                </a:extLst>
              </p:cNvPr>
              <p:cNvSpPr/>
              <p:nvPr/>
            </p:nvSpPr>
            <p:spPr>
              <a:xfrm>
                <a:off x="19177720" y="7460807"/>
                <a:ext cx="271084" cy="391684"/>
              </a:xfrm>
              <a:custGeom>
                <a:avLst/>
                <a:gdLst>
                  <a:gd name="connsiteX0" fmla="*/ 193414 w 271084"/>
                  <a:gd name="connsiteY0" fmla="*/ 16569 h 391684"/>
                  <a:gd name="connsiteX1" fmla="*/ 39740 w 271084"/>
                  <a:gd name="connsiteY1" fmla="*/ 72455 h 391684"/>
                  <a:gd name="connsiteX2" fmla="*/ 16192 w 271084"/>
                  <a:gd name="connsiteY2" fmla="*/ 109712 h 391684"/>
                  <a:gd name="connsiteX3" fmla="*/ 45936 w 271084"/>
                  <a:gd name="connsiteY3" fmla="*/ 146969 h 391684"/>
                  <a:gd name="connsiteX4" fmla="*/ 49654 w 271084"/>
                  <a:gd name="connsiteY4" fmla="*/ 153179 h 391684"/>
                  <a:gd name="connsiteX5" fmla="*/ 48414 w 271084"/>
                  <a:gd name="connsiteY5" fmla="*/ 159388 h 391684"/>
                  <a:gd name="connsiteX6" fmla="*/ 38500 w 271084"/>
                  <a:gd name="connsiteY6" fmla="*/ 204097 h 391684"/>
                  <a:gd name="connsiteX7" fmla="*/ 67004 w 271084"/>
                  <a:gd name="connsiteY7" fmla="*/ 227693 h 391684"/>
                  <a:gd name="connsiteX8" fmla="*/ 70722 w 271084"/>
                  <a:gd name="connsiteY8" fmla="*/ 231418 h 391684"/>
                  <a:gd name="connsiteX9" fmla="*/ 70722 w 271084"/>
                  <a:gd name="connsiteY9" fmla="*/ 238870 h 391684"/>
                  <a:gd name="connsiteX10" fmla="*/ 62048 w 271084"/>
                  <a:gd name="connsiteY10" fmla="*/ 289788 h 391684"/>
                  <a:gd name="connsiteX11" fmla="*/ 88072 w 271084"/>
                  <a:gd name="connsiteY11" fmla="*/ 313384 h 391684"/>
                  <a:gd name="connsiteX12" fmla="*/ 93030 w 271084"/>
                  <a:gd name="connsiteY12" fmla="*/ 319594 h 391684"/>
                  <a:gd name="connsiteX13" fmla="*/ 119056 w 271084"/>
                  <a:gd name="connsiteY13" fmla="*/ 370512 h 391684"/>
                  <a:gd name="connsiteX14" fmla="*/ 150038 w 271084"/>
                  <a:gd name="connsiteY14" fmla="*/ 371753 h 391684"/>
                  <a:gd name="connsiteX15" fmla="*/ 238028 w 271084"/>
                  <a:gd name="connsiteY15" fmla="*/ 330771 h 391684"/>
                  <a:gd name="connsiteX16" fmla="*/ 250422 w 271084"/>
                  <a:gd name="connsiteY16" fmla="*/ 286062 h 391684"/>
                  <a:gd name="connsiteX17" fmla="*/ 223156 w 271084"/>
                  <a:gd name="connsiteY17" fmla="*/ 274885 h 391684"/>
                  <a:gd name="connsiteX18" fmla="*/ 213242 w 271084"/>
                  <a:gd name="connsiteY18" fmla="*/ 269917 h 391684"/>
                  <a:gd name="connsiteX19" fmla="*/ 218200 w 271084"/>
                  <a:gd name="connsiteY19" fmla="*/ 259982 h 391684"/>
                  <a:gd name="connsiteX20" fmla="*/ 246704 w 271084"/>
                  <a:gd name="connsiteY20" fmla="*/ 222725 h 391684"/>
                  <a:gd name="connsiteX21" fmla="*/ 223156 w 271084"/>
                  <a:gd name="connsiteY21" fmla="*/ 190436 h 391684"/>
                  <a:gd name="connsiteX22" fmla="*/ 216960 w 271084"/>
                  <a:gd name="connsiteY22" fmla="*/ 182984 h 391684"/>
                  <a:gd name="connsiteX23" fmla="*/ 220678 w 271084"/>
                  <a:gd name="connsiteY23" fmla="*/ 174291 h 391684"/>
                  <a:gd name="connsiteX24" fmla="*/ 254140 w 271084"/>
                  <a:gd name="connsiteY24" fmla="*/ 124615 h 391684"/>
                  <a:gd name="connsiteX25" fmla="*/ 204566 w 271084"/>
                  <a:gd name="connsiteY25" fmla="*/ 101019 h 391684"/>
                  <a:gd name="connsiteX26" fmla="*/ 197132 w 271084"/>
                  <a:gd name="connsiteY26" fmla="*/ 96051 h 391684"/>
                  <a:gd name="connsiteX27" fmla="*/ 198370 w 271084"/>
                  <a:gd name="connsiteY27" fmla="*/ 87358 h 391684"/>
                  <a:gd name="connsiteX28" fmla="*/ 225636 w 271084"/>
                  <a:gd name="connsiteY28" fmla="*/ 28988 h 391684"/>
                  <a:gd name="connsiteX29" fmla="*/ 214482 w 271084"/>
                  <a:gd name="connsiteY29" fmla="*/ 19053 h 391684"/>
                  <a:gd name="connsiteX30" fmla="*/ 193414 w 271084"/>
                  <a:gd name="connsiteY30" fmla="*/ 16569 h 391684"/>
                  <a:gd name="connsiteX31" fmla="*/ 185164 w 271084"/>
                  <a:gd name="connsiteY31" fmla="*/ 232 h 391684"/>
                  <a:gd name="connsiteX32" fmla="*/ 219500 w 271084"/>
                  <a:gd name="connsiteY32" fmla="*/ 4095 h 391684"/>
                  <a:gd name="connsiteX33" fmla="*/ 240582 w 271084"/>
                  <a:gd name="connsiteY33" fmla="*/ 22729 h 391684"/>
                  <a:gd name="connsiteX34" fmla="*/ 220740 w 271084"/>
                  <a:gd name="connsiteY34" fmla="*/ 87327 h 391684"/>
                  <a:gd name="connsiteX35" fmla="*/ 270344 w 271084"/>
                  <a:gd name="connsiteY35" fmla="*/ 122111 h 391684"/>
                  <a:gd name="connsiteX36" fmla="*/ 240582 w 271084"/>
                  <a:gd name="connsiteY36" fmla="*/ 180498 h 391684"/>
                  <a:gd name="connsiteX37" fmla="*/ 262904 w 271084"/>
                  <a:gd name="connsiteY37" fmla="*/ 219008 h 391684"/>
                  <a:gd name="connsiteX38" fmla="*/ 246782 w 271084"/>
                  <a:gd name="connsiteY38" fmla="*/ 260003 h 391684"/>
                  <a:gd name="connsiteX39" fmla="*/ 264144 w 271084"/>
                  <a:gd name="connsiteY39" fmla="*/ 278637 h 391684"/>
                  <a:gd name="connsiteX40" fmla="*/ 246782 w 271084"/>
                  <a:gd name="connsiteY40" fmla="*/ 344478 h 391684"/>
                  <a:gd name="connsiteX41" fmla="*/ 155014 w 271084"/>
                  <a:gd name="connsiteY41" fmla="*/ 386715 h 391684"/>
                  <a:gd name="connsiteX42" fmla="*/ 133932 w 271084"/>
                  <a:gd name="connsiteY42" fmla="*/ 391684 h 391684"/>
                  <a:gd name="connsiteX43" fmla="*/ 109130 w 271084"/>
                  <a:gd name="connsiteY43" fmla="*/ 384231 h 391684"/>
                  <a:gd name="connsiteX44" fmla="*/ 78128 w 271084"/>
                  <a:gd name="connsiteY44" fmla="*/ 327086 h 391684"/>
                  <a:gd name="connsiteX45" fmla="*/ 45884 w 271084"/>
                  <a:gd name="connsiteY45" fmla="*/ 296029 h 391684"/>
                  <a:gd name="connsiteX46" fmla="*/ 52086 w 271084"/>
                  <a:gd name="connsiteY46" fmla="*/ 238885 h 391684"/>
                  <a:gd name="connsiteX47" fmla="*/ 23562 w 271084"/>
                  <a:gd name="connsiteY47" fmla="*/ 207828 h 391684"/>
                  <a:gd name="connsiteX48" fmla="*/ 29764 w 271084"/>
                  <a:gd name="connsiteY48" fmla="*/ 156895 h 391684"/>
                  <a:gd name="connsiteX49" fmla="*/ 0 w 271084"/>
                  <a:gd name="connsiteY49" fmla="*/ 109688 h 391684"/>
                  <a:gd name="connsiteX50" fmla="*/ 31004 w 271084"/>
                  <a:gd name="connsiteY50" fmla="*/ 58755 h 391684"/>
                  <a:gd name="connsiteX51" fmla="*/ 185164 w 271084"/>
                  <a:gd name="connsiteY51" fmla="*/ 232 h 39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71084" h="391684">
                    <a:moveTo>
                      <a:pt x="193414" y="16569"/>
                    </a:moveTo>
                    <a:cubicBezTo>
                      <a:pt x="159952" y="16569"/>
                      <a:pt x="105422" y="31472"/>
                      <a:pt x="39740" y="72455"/>
                    </a:cubicBezTo>
                    <a:cubicBezTo>
                      <a:pt x="29826" y="77422"/>
                      <a:pt x="16192" y="92325"/>
                      <a:pt x="16192" y="109712"/>
                    </a:cubicBezTo>
                    <a:cubicBezTo>
                      <a:pt x="16192" y="123373"/>
                      <a:pt x="26108" y="137034"/>
                      <a:pt x="45936" y="146969"/>
                    </a:cubicBezTo>
                    <a:cubicBezTo>
                      <a:pt x="47176" y="149453"/>
                      <a:pt x="48414" y="150695"/>
                      <a:pt x="49654" y="153179"/>
                    </a:cubicBezTo>
                    <a:cubicBezTo>
                      <a:pt x="49654" y="154420"/>
                      <a:pt x="49654" y="156904"/>
                      <a:pt x="48414" y="159388"/>
                    </a:cubicBezTo>
                    <a:cubicBezTo>
                      <a:pt x="48414" y="159388"/>
                      <a:pt x="32304" y="184226"/>
                      <a:pt x="38500" y="204097"/>
                    </a:cubicBezTo>
                    <a:cubicBezTo>
                      <a:pt x="42218" y="214032"/>
                      <a:pt x="52132" y="222725"/>
                      <a:pt x="67004" y="227693"/>
                    </a:cubicBezTo>
                    <a:cubicBezTo>
                      <a:pt x="69482" y="227693"/>
                      <a:pt x="70722" y="230177"/>
                      <a:pt x="70722" y="231418"/>
                    </a:cubicBezTo>
                    <a:cubicBezTo>
                      <a:pt x="71962" y="233902"/>
                      <a:pt x="71962" y="237628"/>
                      <a:pt x="70722" y="238870"/>
                    </a:cubicBezTo>
                    <a:cubicBezTo>
                      <a:pt x="70722" y="238870"/>
                      <a:pt x="53372" y="267434"/>
                      <a:pt x="62048" y="289788"/>
                    </a:cubicBezTo>
                    <a:cubicBezTo>
                      <a:pt x="64526" y="300965"/>
                      <a:pt x="74440" y="308416"/>
                      <a:pt x="88072" y="313384"/>
                    </a:cubicBezTo>
                    <a:cubicBezTo>
                      <a:pt x="90552" y="314626"/>
                      <a:pt x="93030" y="317110"/>
                      <a:pt x="93030" y="319594"/>
                    </a:cubicBezTo>
                    <a:cubicBezTo>
                      <a:pt x="94270" y="320835"/>
                      <a:pt x="97986" y="356851"/>
                      <a:pt x="119056" y="370512"/>
                    </a:cubicBezTo>
                    <a:cubicBezTo>
                      <a:pt x="126490" y="375479"/>
                      <a:pt x="137644" y="375479"/>
                      <a:pt x="150038" y="371753"/>
                    </a:cubicBezTo>
                    <a:cubicBezTo>
                      <a:pt x="185978" y="359334"/>
                      <a:pt x="219438" y="343190"/>
                      <a:pt x="238028" y="330771"/>
                    </a:cubicBezTo>
                    <a:cubicBezTo>
                      <a:pt x="250422" y="322077"/>
                      <a:pt x="256618" y="299723"/>
                      <a:pt x="250422" y="286062"/>
                    </a:cubicBezTo>
                    <a:cubicBezTo>
                      <a:pt x="245464" y="276127"/>
                      <a:pt x="236788" y="272401"/>
                      <a:pt x="223156" y="274885"/>
                    </a:cubicBezTo>
                    <a:cubicBezTo>
                      <a:pt x="219438" y="276127"/>
                      <a:pt x="214482" y="273643"/>
                      <a:pt x="213242" y="269917"/>
                    </a:cubicBezTo>
                    <a:cubicBezTo>
                      <a:pt x="212002" y="266192"/>
                      <a:pt x="214482" y="261224"/>
                      <a:pt x="218200" y="259982"/>
                    </a:cubicBezTo>
                    <a:cubicBezTo>
                      <a:pt x="219438" y="258740"/>
                      <a:pt x="251660" y="246321"/>
                      <a:pt x="246704" y="222725"/>
                    </a:cubicBezTo>
                    <a:cubicBezTo>
                      <a:pt x="242986" y="195403"/>
                      <a:pt x="223156" y="190436"/>
                      <a:pt x="223156" y="190436"/>
                    </a:cubicBezTo>
                    <a:cubicBezTo>
                      <a:pt x="219438" y="189194"/>
                      <a:pt x="218200" y="186710"/>
                      <a:pt x="216960" y="182984"/>
                    </a:cubicBezTo>
                    <a:cubicBezTo>
                      <a:pt x="216960" y="180500"/>
                      <a:pt x="218200" y="176775"/>
                      <a:pt x="220678" y="174291"/>
                    </a:cubicBezTo>
                    <a:cubicBezTo>
                      <a:pt x="231832" y="168081"/>
                      <a:pt x="259096" y="145727"/>
                      <a:pt x="254140" y="124615"/>
                    </a:cubicBezTo>
                    <a:cubicBezTo>
                      <a:pt x="249182" y="102261"/>
                      <a:pt x="204566" y="101019"/>
                      <a:pt x="204566" y="101019"/>
                    </a:cubicBezTo>
                    <a:cubicBezTo>
                      <a:pt x="199610" y="101019"/>
                      <a:pt x="197132" y="99777"/>
                      <a:pt x="197132" y="96051"/>
                    </a:cubicBezTo>
                    <a:cubicBezTo>
                      <a:pt x="194652" y="93567"/>
                      <a:pt x="195892" y="89842"/>
                      <a:pt x="198370" y="87358"/>
                    </a:cubicBezTo>
                    <a:cubicBezTo>
                      <a:pt x="208284" y="78664"/>
                      <a:pt x="233070" y="50101"/>
                      <a:pt x="225636" y="28988"/>
                    </a:cubicBezTo>
                    <a:cubicBezTo>
                      <a:pt x="224396" y="24021"/>
                      <a:pt x="220678" y="21537"/>
                      <a:pt x="214482" y="19053"/>
                    </a:cubicBezTo>
                    <a:cubicBezTo>
                      <a:pt x="208284" y="16569"/>
                      <a:pt x="202088" y="16569"/>
                      <a:pt x="193414" y="16569"/>
                    </a:cubicBezTo>
                    <a:close/>
                    <a:moveTo>
                      <a:pt x="185164" y="232"/>
                    </a:moveTo>
                    <a:cubicBezTo>
                      <a:pt x="198572" y="-564"/>
                      <a:pt x="210198" y="679"/>
                      <a:pt x="219500" y="4095"/>
                    </a:cubicBezTo>
                    <a:cubicBezTo>
                      <a:pt x="233140" y="9064"/>
                      <a:pt x="239342" y="16518"/>
                      <a:pt x="240582" y="22729"/>
                    </a:cubicBezTo>
                    <a:cubicBezTo>
                      <a:pt x="249262" y="46332"/>
                      <a:pt x="233140" y="72420"/>
                      <a:pt x="220740" y="87327"/>
                    </a:cubicBezTo>
                    <a:cubicBezTo>
                      <a:pt x="239342" y="89812"/>
                      <a:pt x="264144" y="97266"/>
                      <a:pt x="270344" y="122111"/>
                    </a:cubicBezTo>
                    <a:cubicBezTo>
                      <a:pt x="275304" y="145714"/>
                      <a:pt x="254222" y="168075"/>
                      <a:pt x="240582" y="180498"/>
                    </a:cubicBezTo>
                    <a:cubicBezTo>
                      <a:pt x="249262" y="186709"/>
                      <a:pt x="259182" y="197890"/>
                      <a:pt x="262904" y="219008"/>
                    </a:cubicBezTo>
                    <a:cubicBezTo>
                      <a:pt x="266624" y="237642"/>
                      <a:pt x="257942" y="251307"/>
                      <a:pt x="246782" y="260003"/>
                    </a:cubicBezTo>
                    <a:cubicBezTo>
                      <a:pt x="255462" y="264972"/>
                      <a:pt x="261664" y="271184"/>
                      <a:pt x="264144" y="278637"/>
                    </a:cubicBezTo>
                    <a:cubicBezTo>
                      <a:pt x="274064" y="300998"/>
                      <a:pt x="265384" y="330813"/>
                      <a:pt x="246782" y="344478"/>
                    </a:cubicBezTo>
                    <a:cubicBezTo>
                      <a:pt x="226940" y="356901"/>
                      <a:pt x="192218" y="373050"/>
                      <a:pt x="155014" y="386715"/>
                    </a:cubicBezTo>
                    <a:cubicBezTo>
                      <a:pt x="147574" y="389200"/>
                      <a:pt x="140132" y="391684"/>
                      <a:pt x="133932" y="391684"/>
                    </a:cubicBezTo>
                    <a:cubicBezTo>
                      <a:pt x="125252" y="391684"/>
                      <a:pt x="116570" y="387957"/>
                      <a:pt x="109130" y="384231"/>
                    </a:cubicBezTo>
                    <a:cubicBezTo>
                      <a:pt x="86808" y="370566"/>
                      <a:pt x="80608" y="338266"/>
                      <a:pt x="78128" y="327086"/>
                    </a:cubicBezTo>
                    <a:cubicBezTo>
                      <a:pt x="62006" y="319632"/>
                      <a:pt x="50846" y="309694"/>
                      <a:pt x="45884" y="296029"/>
                    </a:cubicBezTo>
                    <a:cubicBezTo>
                      <a:pt x="38444" y="274911"/>
                      <a:pt x="47124" y="251307"/>
                      <a:pt x="52086" y="238885"/>
                    </a:cubicBezTo>
                    <a:cubicBezTo>
                      <a:pt x="38444" y="231431"/>
                      <a:pt x="28524" y="222735"/>
                      <a:pt x="23562" y="207828"/>
                    </a:cubicBezTo>
                    <a:cubicBezTo>
                      <a:pt x="16122" y="187951"/>
                      <a:pt x="24804" y="168075"/>
                      <a:pt x="29764" y="156895"/>
                    </a:cubicBezTo>
                    <a:cubicBezTo>
                      <a:pt x="6202" y="140745"/>
                      <a:pt x="0" y="122111"/>
                      <a:pt x="0" y="109688"/>
                    </a:cubicBezTo>
                    <a:cubicBezTo>
                      <a:pt x="0" y="87327"/>
                      <a:pt x="16122" y="67451"/>
                      <a:pt x="31004" y="58755"/>
                    </a:cubicBezTo>
                    <a:cubicBezTo>
                      <a:pt x="88668" y="23350"/>
                      <a:pt x="144938" y="2620"/>
                      <a:pt x="185164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D9A6623-11EE-7344-B31D-1936C5FD3B7D}"/>
                </a:ext>
              </a:extLst>
            </p:cNvPr>
            <p:cNvGrpSpPr/>
            <p:nvPr/>
          </p:nvGrpSpPr>
          <p:grpSpPr>
            <a:xfrm>
              <a:off x="18174859" y="4927591"/>
              <a:ext cx="1628250" cy="915979"/>
              <a:chOff x="18174859" y="4927591"/>
              <a:chExt cx="1628250" cy="915979"/>
            </a:xfrm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62A32CD0-7863-1240-9C4E-D3DCEC9FAF70}"/>
                  </a:ext>
                </a:extLst>
              </p:cNvPr>
              <p:cNvSpPr/>
              <p:nvPr/>
            </p:nvSpPr>
            <p:spPr>
              <a:xfrm>
                <a:off x="18174859" y="4998626"/>
                <a:ext cx="1628250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8" h="231">
                    <a:moveTo>
                      <a:pt x="1280" y="29"/>
                    </a:moveTo>
                    <a:cubicBezTo>
                      <a:pt x="1261" y="10"/>
                      <a:pt x="1237" y="0"/>
                      <a:pt x="1211" y="0"/>
                    </a:cubicBezTo>
                    <a:lnTo>
                      <a:pt x="97" y="0"/>
                    </a:lnTo>
                    <a:cubicBezTo>
                      <a:pt x="71" y="0"/>
                      <a:pt x="47" y="10"/>
                      <a:pt x="28" y="29"/>
                    </a:cubicBezTo>
                    <a:cubicBezTo>
                      <a:pt x="9" y="47"/>
                      <a:pt x="0" y="72"/>
                      <a:pt x="0" y="98"/>
                    </a:cubicBezTo>
                    <a:lnTo>
                      <a:pt x="0" y="231"/>
                    </a:lnTo>
                    <a:lnTo>
                      <a:pt x="1308" y="231"/>
                    </a:lnTo>
                    <a:lnTo>
                      <a:pt x="1308" y="98"/>
                    </a:lnTo>
                    <a:cubicBezTo>
                      <a:pt x="1308" y="72"/>
                      <a:pt x="1298" y="47"/>
                      <a:pt x="1280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FD4FAFE-65E3-AD44-B2B9-DD83832621B1}"/>
                  </a:ext>
                </a:extLst>
              </p:cNvPr>
              <p:cNvSpPr/>
              <p:nvPr/>
            </p:nvSpPr>
            <p:spPr>
              <a:xfrm>
                <a:off x="18182334" y="5277781"/>
                <a:ext cx="1613300" cy="557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6" h="448">
                    <a:moveTo>
                      <a:pt x="0" y="0"/>
                    </a:moveTo>
                    <a:lnTo>
                      <a:pt x="0" y="179"/>
                    </a:lnTo>
                    <a:lnTo>
                      <a:pt x="0" y="357"/>
                    </a:lnTo>
                    <a:cubicBezTo>
                      <a:pt x="0" y="382"/>
                      <a:pt x="10" y="405"/>
                      <a:pt x="27" y="421"/>
                    </a:cubicBezTo>
                    <a:cubicBezTo>
                      <a:pt x="43" y="438"/>
                      <a:pt x="66" y="448"/>
                      <a:pt x="91" y="448"/>
                    </a:cubicBezTo>
                    <a:lnTo>
                      <a:pt x="648" y="448"/>
                    </a:lnTo>
                    <a:lnTo>
                      <a:pt x="1205" y="448"/>
                    </a:lnTo>
                    <a:cubicBezTo>
                      <a:pt x="1230" y="448"/>
                      <a:pt x="1252" y="438"/>
                      <a:pt x="1269" y="421"/>
                    </a:cubicBezTo>
                    <a:cubicBezTo>
                      <a:pt x="1285" y="405"/>
                      <a:pt x="1296" y="382"/>
                      <a:pt x="1296" y="357"/>
                    </a:cubicBezTo>
                    <a:lnTo>
                      <a:pt x="1296" y="179"/>
                    </a:lnTo>
                    <a:lnTo>
                      <a:pt x="1296" y="0"/>
                    </a:lnTo>
                    <a:lnTo>
                      <a:pt x="64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B932A3DF-8178-E74B-AC47-852A97CA1A3C}"/>
                  </a:ext>
                </a:extLst>
              </p:cNvPr>
              <p:cNvSpPr/>
              <p:nvPr/>
            </p:nvSpPr>
            <p:spPr>
              <a:xfrm>
                <a:off x="18174860" y="5269058"/>
                <a:ext cx="1628248" cy="574512"/>
              </a:xfrm>
              <a:custGeom>
                <a:avLst/>
                <a:gdLst>
                  <a:gd name="connsiteX0" fmla="*/ 14948 w 1628248"/>
                  <a:gd name="connsiteY0" fmla="*/ 17447 h 574512"/>
                  <a:gd name="connsiteX1" fmla="*/ 14948 w 1628248"/>
                  <a:gd name="connsiteY1" fmla="*/ 452625 h 574512"/>
                  <a:gd name="connsiteX2" fmla="*/ 46068 w 1628248"/>
                  <a:gd name="connsiteY2" fmla="*/ 525984 h 574512"/>
                  <a:gd name="connsiteX3" fmla="*/ 120758 w 1628248"/>
                  <a:gd name="connsiteY3" fmla="*/ 558311 h 574512"/>
                  <a:gd name="connsiteX4" fmla="*/ 1507488 w 1628248"/>
                  <a:gd name="connsiteY4" fmla="*/ 558311 h 574512"/>
                  <a:gd name="connsiteX5" fmla="*/ 1580932 w 1628248"/>
                  <a:gd name="connsiteY5" fmla="*/ 525984 h 574512"/>
                  <a:gd name="connsiteX6" fmla="*/ 1612052 w 1628248"/>
                  <a:gd name="connsiteY6" fmla="*/ 452625 h 574512"/>
                  <a:gd name="connsiteX7" fmla="*/ 1612052 w 1628248"/>
                  <a:gd name="connsiteY7" fmla="*/ 17447 h 574512"/>
                  <a:gd name="connsiteX8" fmla="*/ 0 w 1628248"/>
                  <a:gd name="connsiteY8" fmla="*/ 0 h 574512"/>
                  <a:gd name="connsiteX9" fmla="*/ 1628248 w 1628248"/>
                  <a:gd name="connsiteY9" fmla="*/ 0 h 574512"/>
                  <a:gd name="connsiteX10" fmla="*/ 1628248 w 1628248"/>
                  <a:gd name="connsiteY10" fmla="*/ 452646 h 574512"/>
                  <a:gd name="connsiteX11" fmla="*/ 1593394 w 1628248"/>
                  <a:gd name="connsiteY11" fmla="*/ 538450 h 574512"/>
                  <a:gd name="connsiteX12" fmla="*/ 1507500 w 1628248"/>
                  <a:gd name="connsiteY12" fmla="*/ 574512 h 574512"/>
                  <a:gd name="connsiteX13" fmla="*/ 120748 w 1628248"/>
                  <a:gd name="connsiteY13" fmla="*/ 574512 h 574512"/>
                  <a:gd name="connsiteX14" fmla="*/ 34854 w 1628248"/>
                  <a:gd name="connsiteY14" fmla="*/ 538450 h 574512"/>
                  <a:gd name="connsiteX15" fmla="*/ 0 w 1628248"/>
                  <a:gd name="connsiteY15" fmla="*/ 452646 h 57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28248" h="574512">
                    <a:moveTo>
                      <a:pt x="14948" y="17447"/>
                    </a:moveTo>
                    <a:lnTo>
                      <a:pt x="14948" y="452625"/>
                    </a:lnTo>
                    <a:cubicBezTo>
                      <a:pt x="14948" y="479979"/>
                      <a:pt x="26152" y="506090"/>
                      <a:pt x="46068" y="525984"/>
                    </a:cubicBezTo>
                    <a:cubicBezTo>
                      <a:pt x="65986" y="547121"/>
                      <a:pt x="93372" y="558311"/>
                      <a:pt x="120758" y="558311"/>
                    </a:cubicBezTo>
                    <a:lnTo>
                      <a:pt x="1507488" y="558311"/>
                    </a:lnTo>
                    <a:cubicBezTo>
                      <a:pt x="1534874" y="558311"/>
                      <a:pt x="1561016" y="547121"/>
                      <a:pt x="1580932" y="525984"/>
                    </a:cubicBezTo>
                    <a:cubicBezTo>
                      <a:pt x="1600850" y="506090"/>
                      <a:pt x="1612052" y="479979"/>
                      <a:pt x="1612052" y="452625"/>
                    </a:cubicBezTo>
                    <a:lnTo>
                      <a:pt x="1612052" y="17447"/>
                    </a:lnTo>
                    <a:close/>
                    <a:moveTo>
                      <a:pt x="0" y="0"/>
                    </a:moveTo>
                    <a:lnTo>
                      <a:pt x="1628248" y="0"/>
                    </a:lnTo>
                    <a:lnTo>
                      <a:pt x="1628248" y="452646"/>
                    </a:lnTo>
                    <a:cubicBezTo>
                      <a:pt x="1628248" y="484978"/>
                      <a:pt x="1615800" y="514823"/>
                      <a:pt x="1593394" y="538450"/>
                    </a:cubicBezTo>
                    <a:cubicBezTo>
                      <a:pt x="1569742" y="562077"/>
                      <a:pt x="1539866" y="574512"/>
                      <a:pt x="1507500" y="574512"/>
                    </a:cubicBezTo>
                    <a:lnTo>
                      <a:pt x="120748" y="574512"/>
                    </a:lnTo>
                    <a:cubicBezTo>
                      <a:pt x="88382" y="574512"/>
                      <a:pt x="58506" y="562077"/>
                      <a:pt x="34854" y="538450"/>
                    </a:cubicBezTo>
                    <a:cubicBezTo>
                      <a:pt x="11202" y="514823"/>
                      <a:pt x="0" y="484978"/>
                      <a:pt x="0" y="4526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282FC71D-5AB8-E349-8B57-FEB490348AD6}"/>
                  </a:ext>
                </a:extLst>
              </p:cNvPr>
              <p:cNvSpPr/>
              <p:nvPr/>
            </p:nvSpPr>
            <p:spPr>
              <a:xfrm>
                <a:off x="18921088" y="4936314"/>
                <a:ext cx="134546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" h="109">
                    <a:moveTo>
                      <a:pt x="109" y="54"/>
                    </a:moveTo>
                    <a:cubicBezTo>
                      <a:pt x="109" y="85"/>
                      <a:pt x="85" y="109"/>
                      <a:pt x="55" y="109"/>
                    </a:cubicBezTo>
                    <a:cubicBezTo>
                      <a:pt x="25" y="109"/>
                      <a:pt x="0" y="85"/>
                      <a:pt x="0" y="54"/>
                    </a:cubicBezTo>
                    <a:cubicBezTo>
                      <a:pt x="0" y="24"/>
                      <a:pt x="25" y="0"/>
                      <a:pt x="55" y="0"/>
                    </a:cubicBezTo>
                    <a:cubicBezTo>
                      <a:pt x="85" y="0"/>
                      <a:pt x="109" y="24"/>
                      <a:pt x="109" y="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E22B74FD-80D2-134B-ACE6-C548FCD310C0}"/>
                  </a:ext>
                </a:extLst>
              </p:cNvPr>
              <p:cNvSpPr/>
              <p:nvPr/>
            </p:nvSpPr>
            <p:spPr>
              <a:xfrm>
                <a:off x="18913611" y="4927591"/>
                <a:ext cx="149496" cy="150794"/>
              </a:xfrm>
              <a:custGeom>
                <a:avLst/>
                <a:gdLst>
                  <a:gd name="connsiteX0" fmla="*/ 75372 w 149496"/>
                  <a:gd name="connsiteY0" fmla="*/ 16201 h 150794"/>
                  <a:gd name="connsiteX1" fmla="*/ 16196 w 149496"/>
                  <a:gd name="connsiteY1" fmla="*/ 75397 h 150794"/>
                  <a:gd name="connsiteX2" fmla="*/ 75372 w 149496"/>
                  <a:gd name="connsiteY2" fmla="*/ 134593 h 150794"/>
                  <a:gd name="connsiteX3" fmla="*/ 134548 w 149496"/>
                  <a:gd name="connsiteY3" fmla="*/ 75397 h 150794"/>
                  <a:gd name="connsiteX4" fmla="*/ 75372 w 149496"/>
                  <a:gd name="connsiteY4" fmla="*/ 16201 h 150794"/>
                  <a:gd name="connsiteX5" fmla="*/ 75366 w 149496"/>
                  <a:gd name="connsiteY5" fmla="*/ 0 h 150794"/>
                  <a:gd name="connsiteX6" fmla="*/ 149496 w 149496"/>
                  <a:gd name="connsiteY6" fmla="*/ 75397 h 150794"/>
                  <a:gd name="connsiteX7" fmla="*/ 75366 w 149496"/>
                  <a:gd name="connsiteY7" fmla="*/ 150794 h 150794"/>
                  <a:gd name="connsiteX8" fmla="*/ 0 w 149496"/>
                  <a:gd name="connsiteY8" fmla="*/ 75397 h 150794"/>
                  <a:gd name="connsiteX9" fmla="*/ 75366 w 149496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496" h="150794">
                    <a:moveTo>
                      <a:pt x="75372" y="16201"/>
                    </a:moveTo>
                    <a:cubicBezTo>
                      <a:pt x="43318" y="16201"/>
                      <a:pt x="16196" y="43333"/>
                      <a:pt x="16196" y="75397"/>
                    </a:cubicBezTo>
                    <a:cubicBezTo>
                      <a:pt x="16196" y="108695"/>
                      <a:pt x="43318" y="134593"/>
                      <a:pt x="75372" y="134593"/>
                    </a:cubicBezTo>
                    <a:cubicBezTo>
                      <a:pt x="107426" y="134593"/>
                      <a:pt x="134548" y="108695"/>
                      <a:pt x="134548" y="75397"/>
                    </a:cubicBezTo>
                    <a:cubicBezTo>
                      <a:pt x="134548" y="43333"/>
                      <a:pt x="107426" y="16201"/>
                      <a:pt x="75372" y="16201"/>
                    </a:cubicBezTo>
                    <a:close/>
                    <a:moveTo>
                      <a:pt x="75366" y="0"/>
                    </a:moveTo>
                    <a:cubicBezTo>
                      <a:pt x="117374" y="0"/>
                      <a:pt x="149496" y="34609"/>
                      <a:pt x="149496" y="75397"/>
                    </a:cubicBezTo>
                    <a:cubicBezTo>
                      <a:pt x="149496" y="117422"/>
                      <a:pt x="117374" y="150794"/>
                      <a:pt x="75366" y="150794"/>
                    </a:cubicBezTo>
                    <a:cubicBezTo>
                      <a:pt x="33360" y="150794"/>
                      <a:pt x="0" y="117422"/>
                      <a:pt x="0" y="75397"/>
                    </a:cubicBezTo>
                    <a:cubicBezTo>
                      <a:pt x="0" y="34609"/>
                      <a:pt x="33360" y="0"/>
                      <a:pt x="75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CA0FCE7D-CF6D-794D-BAFC-65AD2CD05084}"/>
                  </a:ext>
                </a:extLst>
              </p:cNvPr>
              <p:cNvSpPr/>
              <p:nvPr/>
            </p:nvSpPr>
            <p:spPr>
              <a:xfrm>
                <a:off x="18546105" y="5279027"/>
                <a:ext cx="14950" cy="555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447">
                    <a:moveTo>
                      <a:pt x="13" y="447"/>
                    </a:moveTo>
                    <a:lnTo>
                      <a:pt x="0" y="447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9C86E32-DF00-6C40-AC01-982C60CE30E3}"/>
                  </a:ext>
                </a:extLst>
              </p:cNvPr>
              <p:cNvSpPr/>
              <p:nvPr/>
            </p:nvSpPr>
            <p:spPr>
              <a:xfrm>
                <a:off x="18982132" y="5279027"/>
                <a:ext cx="14950" cy="555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447">
                    <a:moveTo>
                      <a:pt x="13" y="447"/>
                    </a:moveTo>
                    <a:lnTo>
                      <a:pt x="0" y="447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17F78AF5-D286-5040-B9E7-AB1A339EE7B3}"/>
                  </a:ext>
                </a:extLst>
              </p:cNvPr>
              <p:cNvSpPr/>
              <p:nvPr/>
            </p:nvSpPr>
            <p:spPr>
              <a:xfrm>
                <a:off x="19418156" y="5279027"/>
                <a:ext cx="14950" cy="555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447">
                    <a:moveTo>
                      <a:pt x="13" y="447"/>
                    </a:moveTo>
                    <a:lnTo>
                      <a:pt x="0" y="447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158BF0C-C51F-6543-902E-91516A4A5037}"/>
                  </a:ext>
                </a:extLst>
              </p:cNvPr>
              <p:cNvSpPr/>
              <p:nvPr/>
            </p:nvSpPr>
            <p:spPr>
              <a:xfrm>
                <a:off x="18182334" y="5549459"/>
                <a:ext cx="161330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6" h="13">
                    <a:moveTo>
                      <a:pt x="1296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29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7FD6FCF-CA9E-0E40-A1F5-242A0989603F}"/>
                </a:ext>
              </a:extLst>
            </p:cNvPr>
            <p:cNvGrpSpPr/>
            <p:nvPr/>
          </p:nvGrpSpPr>
          <p:grpSpPr>
            <a:xfrm>
              <a:off x="21866140" y="6557659"/>
              <a:ext cx="662760" cy="463597"/>
              <a:chOff x="21866140" y="6557659"/>
              <a:chExt cx="662760" cy="463597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1D6855A-C603-5647-BE9F-D67DC6C21C82}"/>
                  </a:ext>
                </a:extLst>
              </p:cNvPr>
              <p:cNvSpPr/>
              <p:nvPr/>
            </p:nvSpPr>
            <p:spPr>
              <a:xfrm>
                <a:off x="21873615" y="6622463"/>
                <a:ext cx="646566" cy="390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0" h="314">
                    <a:moveTo>
                      <a:pt x="461" y="314"/>
                    </a:moveTo>
                    <a:lnTo>
                      <a:pt x="260" y="314"/>
                    </a:lnTo>
                    <a:lnTo>
                      <a:pt x="59" y="314"/>
                    </a:lnTo>
                    <a:cubicBezTo>
                      <a:pt x="43" y="314"/>
                      <a:pt x="28" y="308"/>
                      <a:pt x="17" y="297"/>
                    </a:cubicBezTo>
                    <a:cubicBezTo>
                      <a:pt x="7" y="287"/>
                      <a:pt x="0" y="272"/>
                      <a:pt x="0" y="256"/>
                    </a:cubicBezTo>
                    <a:lnTo>
                      <a:pt x="0" y="157"/>
                    </a:lnTo>
                    <a:lnTo>
                      <a:pt x="0" y="59"/>
                    </a:lnTo>
                    <a:cubicBezTo>
                      <a:pt x="0" y="42"/>
                      <a:pt x="7" y="27"/>
                      <a:pt x="17" y="17"/>
                    </a:cubicBezTo>
                    <a:cubicBezTo>
                      <a:pt x="28" y="6"/>
                      <a:pt x="43" y="0"/>
                      <a:pt x="59" y="0"/>
                    </a:cubicBezTo>
                    <a:lnTo>
                      <a:pt x="260" y="0"/>
                    </a:lnTo>
                    <a:lnTo>
                      <a:pt x="461" y="0"/>
                    </a:lnTo>
                    <a:cubicBezTo>
                      <a:pt x="478" y="0"/>
                      <a:pt x="493" y="6"/>
                      <a:pt x="503" y="17"/>
                    </a:cubicBezTo>
                    <a:cubicBezTo>
                      <a:pt x="513" y="27"/>
                      <a:pt x="520" y="42"/>
                      <a:pt x="520" y="59"/>
                    </a:cubicBezTo>
                    <a:lnTo>
                      <a:pt x="520" y="157"/>
                    </a:lnTo>
                    <a:lnTo>
                      <a:pt x="520" y="256"/>
                    </a:lnTo>
                    <a:cubicBezTo>
                      <a:pt x="520" y="272"/>
                      <a:pt x="513" y="287"/>
                      <a:pt x="503" y="297"/>
                    </a:cubicBezTo>
                    <a:cubicBezTo>
                      <a:pt x="493" y="308"/>
                      <a:pt x="478" y="314"/>
                      <a:pt x="461" y="3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98AE525-B2E3-B344-B391-3BAA50B19649}"/>
                  </a:ext>
                </a:extLst>
              </p:cNvPr>
              <p:cNvSpPr/>
              <p:nvPr/>
            </p:nvSpPr>
            <p:spPr>
              <a:xfrm>
                <a:off x="21866140" y="6613739"/>
                <a:ext cx="662760" cy="407517"/>
              </a:xfrm>
              <a:custGeom>
                <a:avLst/>
                <a:gdLst>
                  <a:gd name="connsiteX0" fmla="*/ 80848 w 662760"/>
                  <a:gd name="connsiteY0" fmla="*/ 16201 h 407517"/>
                  <a:gd name="connsiteX1" fmla="*/ 34844 w 662760"/>
                  <a:gd name="connsiteY1" fmla="*/ 34833 h 407517"/>
                  <a:gd name="connsiteX2" fmla="*/ 16196 w 662760"/>
                  <a:gd name="connsiteY2" fmla="*/ 82033 h 407517"/>
                  <a:gd name="connsiteX3" fmla="*/ 16196 w 662760"/>
                  <a:gd name="connsiteY3" fmla="*/ 326727 h 407517"/>
                  <a:gd name="connsiteX4" fmla="*/ 34844 w 662760"/>
                  <a:gd name="connsiteY4" fmla="*/ 372685 h 407517"/>
                  <a:gd name="connsiteX5" fmla="*/ 80848 w 662760"/>
                  <a:gd name="connsiteY5" fmla="*/ 391316 h 407517"/>
                  <a:gd name="connsiteX6" fmla="*/ 580666 w 662760"/>
                  <a:gd name="connsiteY6" fmla="*/ 391316 h 407517"/>
                  <a:gd name="connsiteX7" fmla="*/ 626670 w 662760"/>
                  <a:gd name="connsiteY7" fmla="*/ 372685 h 407517"/>
                  <a:gd name="connsiteX8" fmla="*/ 645320 w 662760"/>
                  <a:gd name="connsiteY8" fmla="*/ 326727 h 407517"/>
                  <a:gd name="connsiteX9" fmla="*/ 645320 w 662760"/>
                  <a:gd name="connsiteY9" fmla="*/ 82033 h 407517"/>
                  <a:gd name="connsiteX10" fmla="*/ 626670 w 662760"/>
                  <a:gd name="connsiteY10" fmla="*/ 34833 h 407517"/>
                  <a:gd name="connsiteX11" fmla="*/ 580666 w 662760"/>
                  <a:gd name="connsiteY11" fmla="*/ 16201 h 407517"/>
                  <a:gd name="connsiteX12" fmla="*/ 80824 w 662760"/>
                  <a:gd name="connsiteY12" fmla="*/ 0 h 407517"/>
                  <a:gd name="connsiteX13" fmla="*/ 580694 w 662760"/>
                  <a:gd name="connsiteY13" fmla="*/ 0 h 407517"/>
                  <a:gd name="connsiteX14" fmla="*/ 637892 w 662760"/>
                  <a:gd name="connsiteY14" fmla="*/ 23606 h 407517"/>
                  <a:gd name="connsiteX15" fmla="*/ 662760 w 662760"/>
                  <a:gd name="connsiteY15" fmla="*/ 82001 h 407517"/>
                  <a:gd name="connsiteX16" fmla="*/ 662760 w 662760"/>
                  <a:gd name="connsiteY16" fmla="*/ 326759 h 407517"/>
                  <a:gd name="connsiteX17" fmla="*/ 637892 w 662760"/>
                  <a:gd name="connsiteY17" fmla="*/ 383911 h 407517"/>
                  <a:gd name="connsiteX18" fmla="*/ 580694 w 662760"/>
                  <a:gd name="connsiteY18" fmla="*/ 407517 h 407517"/>
                  <a:gd name="connsiteX19" fmla="*/ 80824 w 662760"/>
                  <a:gd name="connsiteY19" fmla="*/ 407517 h 407517"/>
                  <a:gd name="connsiteX20" fmla="*/ 23626 w 662760"/>
                  <a:gd name="connsiteY20" fmla="*/ 383911 h 407517"/>
                  <a:gd name="connsiteX21" fmla="*/ 0 w 662760"/>
                  <a:gd name="connsiteY21" fmla="*/ 326759 h 407517"/>
                  <a:gd name="connsiteX22" fmla="*/ 0 w 662760"/>
                  <a:gd name="connsiteY22" fmla="*/ 82001 h 407517"/>
                  <a:gd name="connsiteX23" fmla="*/ 23626 w 662760"/>
                  <a:gd name="connsiteY23" fmla="*/ 23606 h 407517"/>
                  <a:gd name="connsiteX24" fmla="*/ 80824 w 662760"/>
                  <a:gd name="connsiteY24" fmla="*/ 0 h 40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2760" h="407517">
                    <a:moveTo>
                      <a:pt x="80848" y="16201"/>
                    </a:moveTo>
                    <a:cubicBezTo>
                      <a:pt x="63442" y="16201"/>
                      <a:pt x="47278" y="22412"/>
                      <a:pt x="34844" y="34833"/>
                    </a:cubicBezTo>
                    <a:cubicBezTo>
                      <a:pt x="22412" y="47254"/>
                      <a:pt x="16196" y="63401"/>
                      <a:pt x="16196" y="82033"/>
                    </a:cubicBezTo>
                    <a:lnTo>
                      <a:pt x="16196" y="326727"/>
                    </a:lnTo>
                    <a:cubicBezTo>
                      <a:pt x="16196" y="342874"/>
                      <a:pt x="22412" y="360264"/>
                      <a:pt x="34844" y="372685"/>
                    </a:cubicBezTo>
                    <a:cubicBezTo>
                      <a:pt x="47278" y="385106"/>
                      <a:pt x="63442" y="391316"/>
                      <a:pt x="80848" y="391316"/>
                    </a:cubicBezTo>
                    <a:lnTo>
                      <a:pt x="580666" y="391316"/>
                    </a:lnTo>
                    <a:cubicBezTo>
                      <a:pt x="599316" y="391316"/>
                      <a:pt x="614236" y="385106"/>
                      <a:pt x="626670" y="372685"/>
                    </a:cubicBezTo>
                    <a:cubicBezTo>
                      <a:pt x="640346" y="360264"/>
                      <a:pt x="645320" y="342874"/>
                      <a:pt x="645320" y="326727"/>
                    </a:cubicBezTo>
                    <a:lnTo>
                      <a:pt x="645320" y="82033"/>
                    </a:lnTo>
                    <a:cubicBezTo>
                      <a:pt x="645320" y="63401"/>
                      <a:pt x="640346" y="47254"/>
                      <a:pt x="626670" y="34833"/>
                    </a:cubicBezTo>
                    <a:cubicBezTo>
                      <a:pt x="614236" y="22412"/>
                      <a:pt x="599316" y="16201"/>
                      <a:pt x="580666" y="16201"/>
                    </a:cubicBezTo>
                    <a:close/>
                    <a:moveTo>
                      <a:pt x="80824" y="0"/>
                    </a:moveTo>
                    <a:lnTo>
                      <a:pt x="580694" y="0"/>
                    </a:lnTo>
                    <a:cubicBezTo>
                      <a:pt x="603076" y="0"/>
                      <a:pt x="622970" y="8697"/>
                      <a:pt x="637892" y="23606"/>
                    </a:cubicBezTo>
                    <a:cubicBezTo>
                      <a:pt x="654056" y="38516"/>
                      <a:pt x="662760" y="59637"/>
                      <a:pt x="662760" y="82001"/>
                    </a:cubicBezTo>
                    <a:lnTo>
                      <a:pt x="662760" y="326759"/>
                    </a:lnTo>
                    <a:cubicBezTo>
                      <a:pt x="662760" y="347881"/>
                      <a:pt x="654056" y="369002"/>
                      <a:pt x="637892" y="383911"/>
                    </a:cubicBezTo>
                    <a:cubicBezTo>
                      <a:pt x="622970" y="398820"/>
                      <a:pt x="603076" y="407517"/>
                      <a:pt x="580694" y="407517"/>
                    </a:cubicBezTo>
                    <a:lnTo>
                      <a:pt x="80824" y="407517"/>
                    </a:lnTo>
                    <a:cubicBezTo>
                      <a:pt x="58442" y="407517"/>
                      <a:pt x="38548" y="398820"/>
                      <a:pt x="23626" y="383911"/>
                    </a:cubicBezTo>
                    <a:cubicBezTo>
                      <a:pt x="7460" y="369002"/>
                      <a:pt x="0" y="347881"/>
                      <a:pt x="0" y="326759"/>
                    </a:cubicBezTo>
                    <a:lnTo>
                      <a:pt x="0" y="82001"/>
                    </a:lnTo>
                    <a:cubicBezTo>
                      <a:pt x="0" y="59637"/>
                      <a:pt x="7460" y="38516"/>
                      <a:pt x="23626" y="23606"/>
                    </a:cubicBezTo>
                    <a:cubicBezTo>
                      <a:pt x="38548" y="8697"/>
                      <a:pt x="58442" y="0"/>
                      <a:pt x="808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2AF12C92-8F05-7B43-98A9-1ECDF05D985E}"/>
                  </a:ext>
                </a:extLst>
              </p:cNvPr>
              <p:cNvSpPr/>
              <p:nvPr/>
            </p:nvSpPr>
            <p:spPr>
              <a:xfrm>
                <a:off x="22029339" y="6760794"/>
                <a:ext cx="33511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 h="13">
                    <a:moveTo>
                      <a:pt x="26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4" y="0"/>
                    </a:lnTo>
                    <a:cubicBezTo>
                      <a:pt x="267" y="0"/>
                      <a:pt x="270" y="3"/>
                      <a:pt x="270" y="6"/>
                    </a:cubicBezTo>
                    <a:cubicBezTo>
                      <a:pt x="270" y="10"/>
                      <a:pt x="267" y="13"/>
                      <a:pt x="26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F1FAEAFF-A073-0744-89EE-FDA4E0787397}"/>
                  </a:ext>
                </a:extLst>
              </p:cNvPr>
              <p:cNvSpPr/>
              <p:nvPr/>
            </p:nvSpPr>
            <p:spPr>
              <a:xfrm>
                <a:off x="22029339" y="6865477"/>
                <a:ext cx="33511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 h="14">
                    <a:moveTo>
                      <a:pt x="264" y="14"/>
                    </a:moveTo>
                    <a:lnTo>
                      <a:pt x="7" y="14"/>
                    </a:ln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4" y="0"/>
                    </a:lnTo>
                    <a:cubicBezTo>
                      <a:pt x="267" y="0"/>
                      <a:pt x="270" y="3"/>
                      <a:pt x="270" y="7"/>
                    </a:cubicBezTo>
                    <a:cubicBezTo>
                      <a:pt x="270" y="10"/>
                      <a:pt x="267" y="14"/>
                      <a:pt x="26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03498ADC-C32D-3344-A28A-4A8DDFBBC876}"/>
                  </a:ext>
                </a:extLst>
              </p:cNvPr>
              <p:cNvSpPr/>
              <p:nvPr/>
            </p:nvSpPr>
            <p:spPr>
              <a:xfrm>
                <a:off x="22141460" y="6566382"/>
                <a:ext cx="110875" cy="112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91">
                    <a:moveTo>
                      <a:pt x="90" y="45"/>
                    </a:moveTo>
                    <a:cubicBezTo>
                      <a:pt x="90" y="71"/>
                      <a:pt x="70" y="91"/>
                      <a:pt x="45" y="91"/>
                    </a:cubicBezTo>
                    <a:cubicBezTo>
                      <a:pt x="20" y="91"/>
                      <a:pt x="0" y="71"/>
                      <a:pt x="0" y="45"/>
                    </a:cubicBezTo>
                    <a:cubicBezTo>
                      <a:pt x="0" y="20"/>
                      <a:pt x="20" y="0"/>
                      <a:pt x="45" y="0"/>
                    </a:cubicBezTo>
                    <a:cubicBezTo>
                      <a:pt x="70" y="0"/>
                      <a:pt x="90" y="20"/>
                      <a:pt x="9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79740293-8F33-8447-A143-B610EF7C3F0B}"/>
                  </a:ext>
                </a:extLst>
              </p:cNvPr>
              <p:cNvSpPr/>
              <p:nvPr/>
            </p:nvSpPr>
            <p:spPr>
              <a:xfrm>
                <a:off x="22132740" y="6557659"/>
                <a:ext cx="128316" cy="128362"/>
              </a:xfrm>
              <a:custGeom>
                <a:avLst/>
                <a:gdLst>
                  <a:gd name="connsiteX0" fmla="*/ 64154 w 128316"/>
                  <a:gd name="connsiteY0" fmla="*/ 16201 h 128362"/>
                  <a:gd name="connsiteX1" fmla="*/ 16192 w 128316"/>
                  <a:gd name="connsiteY1" fmla="*/ 64181 h 128362"/>
                  <a:gd name="connsiteX2" fmla="*/ 64154 w 128316"/>
                  <a:gd name="connsiteY2" fmla="*/ 112161 h 128362"/>
                  <a:gd name="connsiteX3" fmla="*/ 112116 w 128316"/>
                  <a:gd name="connsiteY3" fmla="*/ 64181 h 128362"/>
                  <a:gd name="connsiteX4" fmla="*/ 64154 w 128316"/>
                  <a:gd name="connsiteY4" fmla="*/ 16201 h 128362"/>
                  <a:gd name="connsiteX5" fmla="*/ 64158 w 128316"/>
                  <a:gd name="connsiteY5" fmla="*/ 0 h 128362"/>
                  <a:gd name="connsiteX6" fmla="*/ 128316 w 128316"/>
                  <a:gd name="connsiteY6" fmla="*/ 64181 h 128362"/>
                  <a:gd name="connsiteX7" fmla="*/ 64158 w 128316"/>
                  <a:gd name="connsiteY7" fmla="*/ 128362 h 128362"/>
                  <a:gd name="connsiteX8" fmla="*/ 0 w 128316"/>
                  <a:gd name="connsiteY8" fmla="*/ 64181 h 128362"/>
                  <a:gd name="connsiteX9" fmla="*/ 64158 w 128316"/>
                  <a:gd name="connsiteY9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316" h="128362">
                    <a:moveTo>
                      <a:pt x="64154" y="16201"/>
                    </a:moveTo>
                    <a:cubicBezTo>
                      <a:pt x="38328" y="16201"/>
                      <a:pt x="16192" y="38346"/>
                      <a:pt x="16192" y="64181"/>
                    </a:cubicBezTo>
                    <a:cubicBezTo>
                      <a:pt x="16192" y="91247"/>
                      <a:pt x="38328" y="112161"/>
                      <a:pt x="64154" y="112161"/>
                    </a:cubicBezTo>
                    <a:cubicBezTo>
                      <a:pt x="91210" y="112161"/>
                      <a:pt x="112116" y="91247"/>
                      <a:pt x="112116" y="64181"/>
                    </a:cubicBezTo>
                    <a:cubicBezTo>
                      <a:pt x="112116" y="38346"/>
                      <a:pt x="91210" y="16201"/>
                      <a:pt x="64154" y="16201"/>
                    </a:cubicBezTo>
                    <a:close/>
                    <a:moveTo>
                      <a:pt x="64158" y="0"/>
                    </a:moveTo>
                    <a:cubicBezTo>
                      <a:pt x="99938" y="0"/>
                      <a:pt x="128316" y="29622"/>
                      <a:pt x="128316" y="64181"/>
                    </a:cubicBezTo>
                    <a:cubicBezTo>
                      <a:pt x="128316" y="99974"/>
                      <a:pt x="99938" y="128362"/>
                      <a:pt x="64158" y="128362"/>
                    </a:cubicBezTo>
                    <a:cubicBezTo>
                      <a:pt x="28376" y="128362"/>
                      <a:pt x="0" y="99974"/>
                      <a:pt x="0" y="64181"/>
                    </a:cubicBezTo>
                    <a:cubicBezTo>
                      <a:pt x="0" y="29622"/>
                      <a:pt x="28376" y="0"/>
                      <a:pt x="64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31F418B-93BF-A641-A36D-6C14E8656E46}"/>
                </a:ext>
              </a:extLst>
            </p:cNvPr>
            <p:cNvGrpSpPr/>
            <p:nvPr/>
          </p:nvGrpSpPr>
          <p:grpSpPr>
            <a:xfrm>
              <a:off x="21866140" y="7418803"/>
              <a:ext cx="662760" cy="462352"/>
              <a:chOff x="21866140" y="7418803"/>
              <a:chExt cx="662760" cy="46235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7FA81518-9862-2F4D-AE03-651FE602F0C0}"/>
                  </a:ext>
                </a:extLst>
              </p:cNvPr>
              <p:cNvSpPr/>
              <p:nvPr/>
            </p:nvSpPr>
            <p:spPr>
              <a:xfrm>
                <a:off x="21873615" y="7482361"/>
                <a:ext cx="646566" cy="391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0" h="315">
                    <a:moveTo>
                      <a:pt x="461" y="315"/>
                    </a:moveTo>
                    <a:lnTo>
                      <a:pt x="260" y="315"/>
                    </a:lnTo>
                    <a:lnTo>
                      <a:pt x="59" y="315"/>
                    </a:lnTo>
                    <a:cubicBezTo>
                      <a:pt x="43" y="315"/>
                      <a:pt x="28" y="308"/>
                      <a:pt x="17" y="298"/>
                    </a:cubicBezTo>
                    <a:cubicBezTo>
                      <a:pt x="7" y="287"/>
                      <a:pt x="0" y="272"/>
                      <a:pt x="0" y="256"/>
                    </a:cubicBezTo>
                    <a:lnTo>
                      <a:pt x="0" y="158"/>
                    </a:lnTo>
                    <a:lnTo>
                      <a:pt x="0" y="59"/>
                    </a:lnTo>
                    <a:cubicBezTo>
                      <a:pt x="0" y="43"/>
                      <a:pt x="7" y="28"/>
                      <a:pt x="17" y="17"/>
                    </a:cubicBezTo>
                    <a:cubicBezTo>
                      <a:pt x="28" y="7"/>
                      <a:pt x="43" y="0"/>
                      <a:pt x="59" y="0"/>
                    </a:cubicBezTo>
                    <a:lnTo>
                      <a:pt x="260" y="0"/>
                    </a:lnTo>
                    <a:lnTo>
                      <a:pt x="461" y="0"/>
                    </a:lnTo>
                    <a:cubicBezTo>
                      <a:pt x="478" y="0"/>
                      <a:pt x="493" y="7"/>
                      <a:pt x="503" y="17"/>
                    </a:cubicBezTo>
                    <a:cubicBezTo>
                      <a:pt x="513" y="28"/>
                      <a:pt x="520" y="43"/>
                      <a:pt x="520" y="59"/>
                    </a:cubicBezTo>
                    <a:lnTo>
                      <a:pt x="520" y="158"/>
                    </a:lnTo>
                    <a:lnTo>
                      <a:pt x="520" y="256"/>
                    </a:lnTo>
                    <a:cubicBezTo>
                      <a:pt x="520" y="272"/>
                      <a:pt x="513" y="287"/>
                      <a:pt x="503" y="298"/>
                    </a:cubicBezTo>
                    <a:cubicBezTo>
                      <a:pt x="493" y="308"/>
                      <a:pt x="478" y="315"/>
                      <a:pt x="461" y="3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88809B45-EA60-994D-98F0-281061C51677}"/>
                  </a:ext>
                </a:extLst>
              </p:cNvPr>
              <p:cNvSpPr/>
              <p:nvPr/>
            </p:nvSpPr>
            <p:spPr>
              <a:xfrm>
                <a:off x="21866140" y="7474884"/>
                <a:ext cx="662760" cy="406271"/>
              </a:xfrm>
              <a:custGeom>
                <a:avLst/>
                <a:gdLst>
                  <a:gd name="connsiteX0" fmla="*/ 80848 w 662760"/>
                  <a:gd name="connsiteY0" fmla="*/ 16200 h 406271"/>
                  <a:gd name="connsiteX1" fmla="*/ 34844 w 662760"/>
                  <a:gd name="connsiteY1" fmla="*/ 34832 h 406271"/>
                  <a:gd name="connsiteX2" fmla="*/ 16196 w 662760"/>
                  <a:gd name="connsiteY2" fmla="*/ 80789 h 406271"/>
                  <a:gd name="connsiteX3" fmla="*/ 16196 w 662760"/>
                  <a:gd name="connsiteY3" fmla="*/ 325481 h 406271"/>
                  <a:gd name="connsiteX4" fmla="*/ 34844 w 662760"/>
                  <a:gd name="connsiteY4" fmla="*/ 371438 h 406271"/>
                  <a:gd name="connsiteX5" fmla="*/ 80848 w 662760"/>
                  <a:gd name="connsiteY5" fmla="*/ 390069 h 406271"/>
                  <a:gd name="connsiteX6" fmla="*/ 580666 w 662760"/>
                  <a:gd name="connsiteY6" fmla="*/ 390069 h 406271"/>
                  <a:gd name="connsiteX7" fmla="*/ 626670 w 662760"/>
                  <a:gd name="connsiteY7" fmla="*/ 371438 h 406271"/>
                  <a:gd name="connsiteX8" fmla="*/ 645320 w 662760"/>
                  <a:gd name="connsiteY8" fmla="*/ 325481 h 406271"/>
                  <a:gd name="connsiteX9" fmla="*/ 645320 w 662760"/>
                  <a:gd name="connsiteY9" fmla="*/ 80789 h 406271"/>
                  <a:gd name="connsiteX10" fmla="*/ 626670 w 662760"/>
                  <a:gd name="connsiteY10" fmla="*/ 34832 h 406271"/>
                  <a:gd name="connsiteX11" fmla="*/ 580666 w 662760"/>
                  <a:gd name="connsiteY11" fmla="*/ 16200 h 406271"/>
                  <a:gd name="connsiteX12" fmla="*/ 80824 w 662760"/>
                  <a:gd name="connsiteY12" fmla="*/ 0 h 406271"/>
                  <a:gd name="connsiteX13" fmla="*/ 580694 w 662760"/>
                  <a:gd name="connsiteY13" fmla="*/ 0 h 406271"/>
                  <a:gd name="connsiteX14" fmla="*/ 637892 w 662760"/>
                  <a:gd name="connsiteY14" fmla="*/ 23606 h 406271"/>
                  <a:gd name="connsiteX15" fmla="*/ 662760 w 662760"/>
                  <a:gd name="connsiteY15" fmla="*/ 80757 h 406271"/>
                  <a:gd name="connsiteX16" fmla="*/ 662760 w 662760"/>
                  <a:gd name="connsiteY16" fmla="*/ 325514 h 406271"/>
                  <a:gd name="connsiteX17" fmla="*/ 637892 w 662760"/>
                  <a:gd name="connsiteY17" fmla="*/ 382665 h 406271"/>
                  <a:gd name="connsiteX18" fmla="*/ 580694 w 662760"/>
                  <a:gd name="connsiteY18" fmla="*/ 406271 h 406271"/>
                  <a:gd name="connsiteX19" fmla="*/ 80824 w 662760"/>
                  <a:gd name="connsiteY19" fmla="*/ 406271 h 406271"/>
                  <a:gd name="connsiteX20" fmla="*/ 23626 w 662760"/>
                  <a:gd name="connsiteY20" fmla="*/ 382665 h 406271"/>
                  <a:gd name="connsiteX21" fmla="*/ 0 w 662760"/>
                  <a:gd name="connsiteY21" fmla="*/ 325514 h 406271"/>
                  <a:gd name="connsiteX22" fmla="*/ 0 w 662760"/>
                  <a:gd name="connsiteY22" fmla="*/ 80757 h 406271"/>
                  <a:gd name="connsiteX23" fmla="*/ 23626 w 662760"/>
                  <a:gd name="connsiteY23" fmla="*/ 23606 h 406271"/>
                  <a:gd name="connsiteX24" fmla="*/ 80824 w 662760"/>
                  <a:gd name="connsiteY24" fmla="*/ 0 h 406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62760" h="406271">
                    <a:moveTo>
                      <a:pt x="80848" y="16200"/>
                    </a:moveTo>
                    <a:cubicBezTo>
                      <a:pt x="63442" y="16200"/>
                      <a:pt x="47278" y="22411"/>
                      <a:pt x="34844" y="34832"/>
                    </a:cubicBezTo>
                    <a:cubicBezTo>
                      <a:pt x="22412" y="47252"/>
                      <a:pt x="16196" y="62158"/>
                      <a:pt x="16196" y="80789"/>
                    </a:cubicBezTo>
                    <a:lnTo>
                      <a:pt x="16196" y="325481"/>
                    </a:lnTo>
                    <a:cubicBezTo>
                      <a:pt x="16196" y="342870"/>
                      <a:pt x="22412" y="359017"/>
                      <a:pt x="34844" y="371438"/>
                    </a:cubicBezTo>
                    <a:cubicBezTo>
                      <a:pt x="47278" y="382617"/>
                      <a:pt x="63442" y="390069"/>
                      <a:pt x="80848" y="390069"/>
                    </a:cubicBezTo>
                    <a:lnTo>
                      <a:pt x="580666" y="390069"/>
                    </a:lnTo>
                    <a:cubicBezTo>
                      <a:pt x="599316" y="390069"/>
                      <a:pt x="614236" y="382617"/>
                      <a:pt x="626670" y="371438"/>
                    </a:cubicBezTo>
                    <a:cubicBezTo>
                      <a:pt x="640346" y="359017"/>
                      <a:pt x="645320" y="342870"/>
                      <a:pt x="645320" y="325481"/>
                    </a:cubicBezTo>
                    <a:lnTo>
                      <a:pt x="645320" y="80789"/>
                    </a:lnTo>
                    <a:cubicBezTo>
                      <a:pt x="645320" y="62158"/>
                      <a:pt x="640346" y="47252"/>
                      <a:pt x="626670" y="34832"/>
                    </a:cubicBezTo>
                    <a:cubicBezTo>
                      <a:pt x="614236" y="22411"/>
                      <a:pt x="599316" y="16200"/>
                      <a:pt x="580666" y="16200"/>
                    </a:cubicBezTo>
                    <a:close/>
                    <a:moveTo>
                      <a:pt x="80824" y="0"/>
                    </a:moveTo>
                    <a:lnTo>
                      <a:pt x="580694" y="0"/>
                    </a:lnTo>
                    <a:cubicBezTo>
                      <a:pt x="603076" y="0"/>
                      <a:pt x="622970" y="8697"/>
                      <a:pt x="637892" y="23606"/>
                    </a:cubicBezTo>
                    <a:cubicBezTo>
                      <a:pt x="654056" y="38515"/>
                      <a:pt x="662760" y="59636"/>
                      <a:pt x="662760" y="80757"/>
                    </a:cubicBezTo>
                    <a:lnTo>
                      <a:pt x="662760" y="325514"/>
                    </a:lnTo>
                    <a:cubicBezTo>
                      <a:pt x="662760" y="346635"/>
                      <a:pt x="654056" y="367756"/>
                      <a:pt x="637892" y="382665"/>
                    </a:cubicBezTo>
                    <a:cubicBezTo>
                      <a:pt x="622970" y="397574"/>
                      <a:pt x="603076" y="406271"/>
                      <a:pt x="580694" y="406271"/>
                    </a:cubicBezTo>
                    <a:lnTo>
                      <a:pt x="80824" y="406271"/>
                    </a:lnTo>
                    <a:cubicBezTo>
                      <a:pt x="58442" y="406271"/>
                      <a:pt x="38548" y="397574"/>
                      <a:pt x="23626" y="382665"/>
                    </a:cubicBezTo>
                    <a:cubicBezTo>
                      <a:pt x="7460" y="367756"/>
                      <a:pt x="0" y="346635"/>
                      <a:pt x="0" y="325514"/>
                    </a:cubicBezTo>
                    <a:lnTo>
                      <a:pt x="0" y="80757"/>
                    </a:lnTo>
                    <a:cubicBezTo>
                      <a:pt x="0" y="59636"/>
                      <a:pt x="7460" y="38515"/>
                      <a:pt x="23626" y="23606"/>
                    </a:cubicBezTo>
                    <a:cubicBezTo>
                      <a:pt x="38548" y="8697"/>
                      <a:pt x="58442" y="0"/>
                      <a:pt x="808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2449573-086B-704A-B347-388156157355}"/>
                  </a:ext>
                </a:extLst>
              </p:cNvPr>
              <p:cNvSpPr/>
              <p:nvPr/>
            </p:nvSpPr>
            <p:spPr>
              <a:xfrm>
                <a:off x="22029339" y="7620692"/>
                <a:ext cx="33511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 h="14">
                    <a:moveTo>
                      <a:pt x="264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4" y="0"/>
                    </a:lnTo>
                    <a:cubicBezTo>
                      <a:pt x="267" y="0"/>
                      <a:pt x="270" y="3"/>
                      <a:pt x="270" y="7"/>
                    </a:cubicBezTo>
                    <a:cubicBezTo>
                      <a:pt x="270" y="11"/>
                      <a:pt x="267" y="14"/>
                      <a:pt x="26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67FB52BE-9172-AE4A-8FDB-276A14155F29}"/>
                  </a:ext>
                </a:extLst>
              </p:cNvPr>
              <p:cNvSpPr/>
              <p:nvPr/>
            </p:nvSpPr>
            <p:spPr>
              <a:xfrm>
                <a:off x="22029339" y="7727868"/>
                <a:ext cx="33511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 h="13">
                    <a:moveTo>
                      <a:pt x="26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64" y="0"/>
                    </a:lnTo>
                    <a:cubicBezTo>
                      <a:pt x="267" y="0"/>
                      <a:pt x="270" y="3"/>
                      <a:pt x="270" y="7"/>
                    </a:cubicBezTo>
                    <a:cubicBezTo>
                      <a:pt x="270" y="10"/>
                      <a:pt x="267" y="13"/>
                      <a:pt x="26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5893B8C2-DD95-D946-B010-DACB058A4792}"/>
                  </a:ext>
                </a:extLst>
              </p:cNvPr>
              <p:cNvSpPr/>
              <p:nvPr/>
            </p:nvSpPr>
            <p:spPr>
              <a:xfrm>
                <a:off x="22141460" y="7426281"/>
                <a:ext cx="110875" cy="113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92">
                    <a:moveTo>
                      <a:pt x="90" y="46"/>
                    </a:moveTo>
                    <a:cubicBezTo>
                      <a:pt x="90" y="71"/>
                      <a:pt x="70" y="92"/>
                      <a:pt x="45" y="92"/>
                    </a:cubicBezTo>
                    <a:cubicBezTo>
                      <a:pt x="20" y="92"/>
                      <a:pt x="0" y="71"/>
                      <a:pt x="0" y="46"/>
                    </a:cubicBezTo>
                    <a:cubicBezTo>
                      <a:pt x="0" y="21"/>
                      <a:pt x="20" y="0"/>
                      <a:pt x="45" y="0"/>
                    </a:cubicBezTo>
                    <a:cubicBezTo>
                      <a:pt x="70" y="0"/>
                      <a:pt x="90" y="21"/>
                      <a:pt x="90" y="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A1E921D8-C9A0-3E45-A7BC-3A8A17D8FDBC}"/>
                  </a:ext>
                </a:extLst>
              </p:cNvPr>
              <p:cNvSpPr/>
              <p:nvPr/>
            </p:nvSpPr>
            <p:spPr>
              <a:xfrm>
                <a:off x="22132740" y="7418803"/>
                <a:ext cx="128316" cy="128362"/>
              </a:xfrm>
              <a:custGeom>
                <a:avLst/>
                <a:gdLst>
                  <a:gd name="connsiteX0" fmla="*/ 64154 w 128316"/>
                  <a:gd name="connsiteY0" fmla="*/ 16201 h 128362"/>
                  <a:gd name="connsiteX1" fmla="*/ 16192 w 128316"/>
                  <a:gd name="connsiteY1" fmla="*/ 64181 h 128362"/>
                  <a:gd name="connsiteX2" fmla="*/ 64154 w 128316"/>
                  <a:gd name="connsiteY2" fmla="*/ 112161 h 128362"/>
                  <a:gd name="connsiteX3" fmla="*/ 112116 w 128316"/>
                  <a:gd name="connsiteY3" fmla="*/ 64181 h 128362"/>
                  <a:gd name="connsiteX4" fmla="*/ 64154 w 128316"/>
                  <a:gd name="connsiteY4" fmla="*/ 16201 h 128362"/>
                  <a:gd name="connsiteX5" fmla="*/ 64158 w 128316"/>
                  <a:gd name="connsiteY5" fmla="*/ 0 h 128362"/>
                  <a:gd name="connsiteX6" fmla="*/ 128316 w 128316"/>
                  <a:gd name="connsiteY6" fmla="*/ 64181 h 128362"/>
                  <a:gd name="connsiteX7" fmla="*/ 64158 w 128316"/>
                  <a:gd name="connsiteY7" fmla="*/ 128362 h 128362"/>
                  <a:gd name="connsiteX8" fmla="*/ 0 w 128316"/>
                  <a:gd name="connsiteY8" fmla="*/ 64181 h 128362"/>
                  <a:gd name="connsiteX9" fmla="*/ 64158 w 128316"/>
                  <a:gd name="connsiteY9" fmla="*/ 0 h 1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316" h="128362">
                    <a:moveTo>
                      <a:pt x="64154" y="16201"/>
                    </a:moveTo>
                    <a:cubicBezTo>
                      <a:pt x="38328" y="16201"/>
                      <a:pt x="16192" y="37116"/>
                      <a:pt x="16192" y="64181"/>
                    </a:cubicBezTo>
                    <a:cubicBezTo>
                      <a:pt x="16192" y="91247"/>
                      <a:pt x="38328" y="112161"/>
                      <a:pt x="64154" y="112161"/>
                    </a:cubicBezTo>
                    <a:cubicBezTo>
                      <a:pt x="91210" y="112161"/>
                      <a:pt x="112116" y="91247"/>
                      <a:pt x="112116" y="64181"/>
                    </a:cubicBezTo>
                    <a:cubicBezTo>
                      <a:pt x="112116" y="37116"/>
                      <a:pt x="91210" y="16201"/>
                      <a:pt x="64154" y="16201"/>
                    </a:cubicBezTo>
                    <a:close/>
                    <a:moveTo>
                      <a:pt x="64158" y="0"/>
                    </a:moveTo>
                    <a:cubicBezTo>
                      <a:pt x="99938" y="0"/>
                      <a:pt x="128316" y="28388"/>
                      <a:pt x="128316" y="64181"/>
                    </a:cubicBezTo>
                    <a:cubicBezTo>
                      <a:pt x="128316" y="98740"/>
                      <a:pt x="99938" y="128362"/>
                      <a:pt x="64158" y="128362"/>
                    </a:cubicBezTo>
                    <a:cubicBezTo>
                      <a:pt x="28376" y="128362"/>
                      <a:pt x="0" y="98740"/>
                      <a:pt x="0" y="64181"/>
                    </a:cubicBezTo>
                    <a:cubicBezTo>
                      <a:pt x="0" y="28388"/>
                      <a:pt x="28376" y="0"/>
                      <a:pt x="64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62900F-624C-CF4A-9569-72F4CFE492EE}"/>
                </a:ext>
              </a:extLst>
            </p:cNvPr>
            <p:cNvGrpSpPr/>
            <p:nvPr/>
          </p:nvGrpSpPr>
          <p:grpSpPr>
            <a:xfrm>
              <a:off x="11506132" y="4579893"/>
              <a:ext cx="4209527" cy="2169686"/>
              <a:chOff x="11506132" y="4579893"/>
              <a:chExt cx="4209527" cy="2169686"/>
            </a:xfrm>
          </p:grpSpPr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FF654A3F-A235-FC44-8E29-1A6EC700442E}"/>
                  </a:ext>
                </a:extLst>
              </p:cNvPr>
              <p:cNvSpPr/>
              <p:nvPr/>
            </p:nvSpPr>
            <p:spPr>
              <a:xfrm>
                <a:off x="11506132" y="4579893"/>
                <a:ext cx="4209527" cy="3177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80" h="256">
                    <a:moveTo>
                      <a:pt x="3341" y="40"/>
                    </a:moveTo>
                    <a:cubicBezTo>
                      <a:pt x="3315" y="14"/>
                      <a:pt x="3282" y="0"/>
                      <a:pt x="3246" y="0"/>
                    </a:cubicBezTo>
                    <a:lnTo>
                      <a:pt x="135" y="0"/>
                    </a:lnTo>
                    <a:cubicBezTo>
                      <a:pt x="99" y="0"/>
                      <a:pt x="65" y="14"/>
                      <a:pt x="40" y="40"/>
                    </a:cubicBezTo>
                    <a:cubicBezTo>
                      <a:pt x="14" y="65"/>
                      <a:pt x="0" y="99"/>
                      <a:pt x="0" y="134"/>
                    </a:cubicBezTo>
                    <a:lnTo>
                      <a:pt x="0" y="256"/>
                    </a:lnTo>
                    <a:lnTo>
                      <a:pt x="3380" y="256"/>
                    </a:lnTo>
                    <a:lnTo>
                      <a:pt x="3380" y="134"/>
                    </a:lnTo>
                    <a:cubicBezTo>
                      <a:pt x="3380" y="99"/>
                      <a:pt x="3366" y="65"/>
                      <a:pt x="3341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0763EBB8-A0DE-6F4C-80F9-A6E7130B8B15}"/>
                  </a:ext>
                </a:extLst>
              </p:cNvPr>
              <p:cNvSpPr/>
              <p:nvPr/>
            </p:nvSpPr>
            <p:spPr>
              <a:xfrm>
                <a:off x="11514853" y="4890204"/>
                <a:ext cx="4193331" cy="18506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67" h="1486">
                    <a:moveTo>
                      <a:pt x="0" y="0"/>
                    </a:moveTo>
                    <a:lnTo>
                      <a:pt x="0" y="622"/>
                    </a:lnTo>
                    <a:lnTo>
                      <a:pt x="0" y="1359"/>
                    </a:lnTo>
                    <a:cubicBezTo>
                      <a:pt x="0" y="1394"/>
                      <a:pt x="14" y="1426"/>
                      <a:pt x="38" y="1449"/>
                    </a:cubicBezTo>
                    <a:cubicBezTo>
                      <a:pt x="61" y="1473"/>
                      <a:pt x="93" y="1486"/>
                      <a:pt x="128" y="1486"/>
                    </a:cubicBezTo>
                    <a:lnTo>
                      <a:pt x="1683" y="1486"/>
                    </a:lnTo>
                    <a:lnTo>
                      <a:pt x="3239" y="1486"/>
                    </a:lnTo>
                    <a:cubicBezTo>
                      <a:pt x="3274" y="1486"/>
                      <a:pt x="3306" y="1473"/>
                      <a:pt x="3329" y="1449"/>
                    </a:cubicBezTo>
                    <a:cubicBezTo>
                      <a:pt x="3352" y="1426"/>
                      <a:pt x="3367" y="1394"/>
                      <a:pt x="3367" y="1359"/>
                    </a:cubicBezTo>
                    <a:lnTo>
                      <a:pt x="3367" y="622"/>
                    </a:lnTo>
                    <a:lnTo>
                      <a:pt x="336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6953C61D-0C00-B741-A9D9-CA5CC1BF19B3}"/>
                  </a:ext>
                </a:extLst>
              </p:cNvPr>
              <p:cNvSpPr/>
              <p:nvPr/>
            </p:nvSpPr>
            <p:spPr>
              <a:xfrm>
                <a:off x="11506132" y="4882727"/>
                <a:ext cx="4209527" cy="1866852"/>
              </a:xfrm>
              <a:custGeom>
                <a:avLst/>
                <a:gdLst>
                  <a:gd name="connsiteX0" fmla="*/ 16199 w 4209527"/>
                  <a:gd name="connsiteY0" fmla="*/ 16200 h 1866852"/>
                  <a:gd name="connsiteX1" fmla="*/ 16199 w 4209527"/>
                  <a:gd name="connsiteY1" fmla="*/ 1699959 h 1866852"/>
                  <a:gd name="connsiteX2" fmla="*/ 61034 w 4209527"/>
                  <a:gd name="connsiteY2" fmla="*/ 1805816 h 1866852"/>
                  <a:gd name="connsiteX3" fmla="*/ 168140 w 4209527"/>
                  <a:gd name="connsiteY3" fmla="*/ 1850650 h 1866852"/>
                  <a:gd name="connsiteX4" fmla="*/ 4042643 w 4209527"/>
                  <a:gd name="connsiteY4" fmla="*/ 1850650 h 1866852"/>
                  <a:gd name="connsiteX5" fmla="*/ 4149749 w 4209527"/>
                  <a:gd name="connsiteY5" fmla="*/ 1805816 h 1866852"/>
                  <a:gd name="connsiteX6" fmla="*/ 4193339 w 4209527"/>
                  <a:gd name="connsiteY6" fmla="*/ 1699959 h 1866852"/>
                  <a:gd name="connsiteX7" fmla="*/ 4193339 w 4209527"/>
                  <a:gd name="connsiteY7" fmla="*/ 16200 h 1866852"/>
                  <a:gd name="connsiteX8" fmla="*/ 0 w 4209527"/>
                  <a:gd name="connsiteY8" fmla="*/ 0 h 1866852"/>
                  <a:gd name="connsiteX9" fmla="*/ 4209527 w 4209527"/>
                  <a:gd name="connsiteY9" fmla="*/ 0 h 1866852"/>
                  <a:gd name="connsiteX10" fmla="*/ 4209527 w 4209527"/>
                  <a:gd name="connsiteY10" fmla="*/ 1699969 h 1866852"/>
                  <a:gd name="connsiteX11" fmla="*/ 4160956 w 4209527"/>
                  <a:gd name="connsiteY11" fmla="*/ 1817036 h 1866852"/>
                  <a:gd name="connsiteX12" fmla="*/ 4042640 w 4209527"/>
                  <a:gd name="connsiteY12" fmla="*/ 1866852 h 1866852"/>
                  <a:gd name="connsiteX13" fmla="*/ 168132 w 4209527"/>
                  <a:gd name="connsiteY13" fmla="*/ 1866852 h 1866852"/>
                  <a:gd name="connsiteX14" fmla="*/ 49817 w 4209527"/>
                  <a:gd name="connsiteY14" fmla="*/ 1817036 h 1866852"/>
                  <a:gd name="connsiteX15" fmla="*/ 0 w 4209527"/>
                  <a:gd name="connsiteY15" fmla="*/ 1699969 h 186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09527" h="1866852">
                    <a:moveTo>
                      <a:pt x="16199" y="16200"/>
                    </a:moveTo>
                    <a:lnTo>
                      <a:pt x="16199" y="1699959"/>
                    </a:lnTo>
                    <a:cubicBezTo>
                      <a:pt x="16199" y="1739811"/>
                      <a:pt x="32389" y="1778418"/>
                      <a:pt x="61034" y="1805816"/>
                    </a:cubicBezTo>
                    <a:cubicBezTo>
                      <a:pt x="89679" y="1835706"/>
                      <a:pt x="128287" y="1850650"/>
                      <a:pt x="168140" y="1850650"/>
                    </a:cubicBezTo>
                    <a:lnTo>
                      <a:pt x="4042643" y="1850650"/>
                    </a:lnTo>
                    <a:cubicBezTo>
                      <a:pt x="4082496" y="1850650"/>
                      <a:pt x="4121104" y="1835706"/>
                      <a:pt x="4149749" y="1805816"/>
                    </a:cubicBezTo>
                    <a:cubicBezTo>
                      <a:pt x="4177148" y="1778418"/>
                      <a:pt x="4193339" y="1739811"/>
                      <a:pt x="4193339" y="1699959"/>
                    </a:cubicBezTo>
                    <a:lnTo>
                      <a:pt x="4193339" y="16200"/>
                    </a:lnTo>
                    <a:close/>
                    <a:moveTo>
                      <a:pt x="0" y="0"/>
                    </a:moveTo>
                    <a:lnTo>
                      <a:pt x="4209527" y="0"/>
                    </a:lnTo>
                    <a:lnTo>
                      <a:pt x="4209527" y="1699969"/>
                    </a:lnTo>
                    <a:cubicBezTo>
                      <a:pt x="4209527" y="1743558"/>
                      <a:pt x="4192091" y="1785901"/>
                      <a:pt x="4160956" y="1817036"/>
                    </a:cubicBezTo>
                    <a:cubicBezTo>
                      <a:pt x="4128574" y="1849417"/>
                      <a:pt x="4087476" y="1866852"/>
                      <a:pt x="4042640" y="1866852"/>
                    </a:cubicBezTo>
                    <a:lnTo>
                      <a:pt x="168132" y="1866852"/>
                    </a:lnTo>
                    <a:cubicBezTo>
                      <a:pt x="123297" y="1866852"/>
                      <a:pt x="80952" y="1849417"/>
                      <a:pt x="49817" y="1817036"/>
                    </a:cubicBezTo>
                    <a:cubicBezTo>
                      <a:pt x="17436" y="1785901"/>
                      <a:pt x="0" y="1743558"/>
                      <a:pt x="0" y="16999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7C4F165-B4E9-2447-B5E5-362A68C18547}"/>
                  </a:ext>
                </a:extLst>
              </p:cNvPr>
              <p:cNvSpPr/>
              <p:nvPr/>
            </p:nvSpPr>
            <p:spPr>
              <a:xfrm>
                <a:off x="14755161" y="4699527"/>
                <a:ext cx="644074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8" h="64">
                    <a:moveTo>
                      <a:pt x="487" y="64"/>
                    </a:moveTo>
                    <a:lnTo>
                      <a:pt x="259" y="64"/>
                    </a:lnTo>
                    <a:lnTo>
                      <a:pt x="32" y="64"/>
                    </a:lnTo>
                    <a:cubicBezTo>
                      <a:pt x="23" y="64"/>
                      <a:pt x="14" y="60"/>
                      <a:pt x="9" y="54"/>
                    </a:cubicBezTo>
                    <a:cubicBezTo>
                      <a:pt x="3" y="49"/>
                      <a:pt x="0" y="40"/>
                      <a:pt x="0" y="32"/>
                    </a:cubicBezTo>
                    <a:cubicBezTo>
                      <a:pt x="0" y="23"/>
                      <a:pt x="3" y="15"/>
                      <a:pt x="9" y="9"/>
                    </a:cubicBezTo>
                    <a:cubicBezTo>
                      <a:pt x="14" y="4"/>
                      <a:pt x="23" y="0"/>
                      <a:pt x="32" y="0"/>
                    </a:cubicBezTo>
                    <a:lnTo>
                      <a:pt x="259" y="0"/>
                    </a:lnTo>
                    <a:lnTo>
                      <a:pt x="487" y="0"/>
                    </a:lnTo>
                    <a:cubicBezTo>
                      <a:pt x="495" y="0"/>
                      <a:pt x="503" y="4"/>
                      <a:pt x="509" y="9"/>
                    </a:cubicBezTo>
                    <a:cubicBezTo>
                      <a:pt x="515" y="15"/>
                      <a:pt x="518" y="23"/>
                      <a:pt x="518" y="32"/>
                    </a:cubicBezTo>
                    <a:cubicBezTo>
                      <a:pt x="518" y="40"/>
                      <a:pt x="515" y="49"/>
                      <a:pt x="509" y="54"/>
                    </a:cubicBezTo>
                    <a:cubicBezTo>
                      <a:pt x="503" y="60"/>
                      <a:pt x="495" y="64"/>
                      <a:pt x="487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334E7C8D-4676-3E47-9C58-11E541A0FC0E}"/>
                  </a:ext>
                </a:extLst>
              </p:cNvPr>
              <p:cNvSpPr/>
              <p:nvPr/>
            </p:nvSpPr>
            <p:spPr>
              <a:xfrm>
                <a:off x="14482332" y="4699527"/>
                <a:ext cx="78485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64">
                    <a:moveTo>
                      <a:pt x="64" y="32"/>
                    </a:moveTo>
                    <a:cubicBezTo>
                      <a:pt x="64" y="49"/>
                      <a:pt x="49" y="64"/>
                      <a:pt x="32" y="64"/>
                    </a:cubicBezTo>
                    <a:cubicBezTo>
                      <a:pt x="14" y="64"/>
                      <a:pt x="0" y="49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9" y="0"/>
                      <a:pt x="64" y="14"/>
                      <a:pt x="64" y="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E822FEC0-84F7-CD47-9C38-98052EB4F8CD}"/>
                  </a:ext>
                </a:extLst>
              </p:cNvPr>
              <p:cNvSpPr/>
              <p:nvPr/>
            </p:nvSpPr>
            <p:spPr>
              <a:xfrm>
                <a:off x="12181355" y="5451007"/>
                <a:ext cx="749967" cy="9197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739">
                    <a:moveTo>
                      <a:pt x="530" y="739"/>
                    </a:moveTo>
                    <a:lnTo>
                      <a:pt x="302" y="739"/>
                    </a:lnTo>
                    <a:lnTo>
                      <a:pt x="74" y="739"/>
                    </a:lnTo>
                    <a:cubicBezTo>
                      <a:pt x="54" y="739"/>
                      <a:pt x="35" y="731"/>
                      <a:pt x="22" y="718"/>
                    </a:cubicBezTo>
                    <a:cubicBezTo>
                      <a:pt x="8" y="704"/>
                      <a:pt x="0" y="686"/>
                      <a:pt x="0" y="666"/>
                    </a:cubicBezTo>
                    <a:lnTo>
                      <a:pt x="0" y="369"/>
                    </a:lnTo>
                    <a:lnTo>
                      <a:pt x="0" y="73"/>
                    </a:lnTo>
                    <a:cubicBezTo>
                      <a:pt x="0" y="53"/>
                      <a:pt x="8" y="35"/>
                      <a:pt x="22" y="21"/>
                    </a:cubicBezTo>
                    <a:cubicBezTo>
                      <a:pt x="35" y="8"/>
                      <a:pt x="54" y="0"/>
                      <a:pt x="74" y="0"/>
                    </a:cubicBezTo>
                    <a:lnTo>
                      <a:pt x="302" y="0"/>
                    </a:lnTo>
                    <a:lnTo>
                      <a:pt x="530" y="0"/>
                    </a:lnTo>
                    <a:cubicBezTo>
                      <a:pt x="550" y="0"/>
                      <a:pt x="569" y="8"/>
                      <a:pt x="582" y="21"/>
                    </a:cubicBezTo>
                    <a:cubicBezTo>
                      <a:pt x="595" y="35"/>
                      <a:pt x="603" y="53"/>
                      <a:pt x="603" y="73"/>
                    </a:cubicBezTo>
                    <a:lnTo>
                      <a:pt x="603" y="369"/>
                    </a:lnTo>
                    <a:lnTo>
                      <a:pt x="603" y="666"/>
                    </a:lnTo>
                    <a:cubicBezTo>
                      <a:pt x="603" y="686"/>
                      <a:pt x="595" y="704"/>
                      <a:pt x="582" y="718"/>
                    </a:cubicBezTo>
                    <a:cubicBezTo>
                      <a:pt x="569" y="731"/>
                      <a:pt x="550" y="739"/>
                      <a:pt x="530" y="7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962D6E7B-E169-8842-8B9B-58C38DB24A8D}"/>
                  </a:ext>
                </a:extLst>
              </p:cNvPr>
              <p:cNvSpPr/>
              <p:nvPr/>
            </p:nvSpPr>
            <p:spPr>
              <a:xfrm>
                <a:off x="12173880" y="5442283"/>
                <a:ext cx="766162" cy="935918"/>
              </a:xfrm>
              <a:custGeom>
                <a:avLst/>
                <a:gdLst>
                  <a:gd name="connsiteX0" fmla="*/ 99522 w 766162"/>
                  <a:gd name="connsiteY0" fmla="*/ 17448 h 935918"/>
                  <a:gd name="connsiteX1" fmla="*/ 41069 w 766162"/>
                  <a:gd name="connsiteY1" fmla="*/ 41094 h 935918"/>
                  <a:gd name="connsiteX2" fmla="*/ 16195 w 766162"/>
                  <a:gd name="connsiteY2" fmla="*/ 99586 h 935918"/>
                  <a:gd name="connsiteX3" fmla="*/ 16195 w 766162"/>
                  <a:gd name="connsiteY3" fmla="*/ 837581 h 935918"/>
                  <a:gd name="connsiteX4" fmla="*/ 41069 w 766162"/>
                  <a:gd name="connsiteY4" fmla="*/ 896073 h 935918"/>
                  <a:gd name="connsiteX5" fmla="*/ 99522 w 766162"/>
                  <a:gd name="connsiteY5" fmla="*/ 919718 h 935918"/>
                  <a:gd name="connsiteX6" fmla="*/ 666639 w 766162"/>
                  <a:gd name="connsiteY6" fmla="*/ 919718 h 935918"/>
                  <a:gd name="connsiteX7" fmla="*/ 725092 w 766162"/>
                  <a:gd name="connsiteY7" fmla="*/ 896073 h 935918"/>
                  <a:gd name="connsiteX8" fmla="*/ 749966 w 766162"/>
                  <a:gd name="connsiteY8" fmla="*/ 837581 h 935918"/>
                  <a:gd name="connsiteX9" fmla="*/ 749966 w 766162"/>
                  <a:gd name="connsiteY9" fmla="*/ 99586 h 935918"/>
                  <a:gd name="connsiteX10" fmla="*/ 725092 w 766162"/>
                  <a:gd name="connsiteY10" fmla="*/ 41094 h 935918"/>
                  <a:gd name="connsiteX11" fmla="*/ 666639 w 766162"/>
                  <a:gd name="connsiteY11" fmla="*/ 17448 h 935918"/>
                  <a:gd name="connsiteX12" fmla="*/ 99502 w 766162"/>
                  <a:gd name="connsiteY12" fmla="*/ 0 h 935918"/>
                  <a:gd name="connsiteX13" fmla="*/ 666660 w 766162"/>
                  <a:gd name="connsiteY13" fmla="*/ 0 h 935918"/>
                  <a:gd name="connsiteX14" fmla="*/ 736312 w 766162"/>
                  <a:gd name="connsiteY14" fmla="*/ 29870 h 935918"/>
                  <a:gd name="connsiteX15" fmla="*/ 766162 w 766162"/>
                  <a:gd name="connsiteY15" fmla="*/ 99566 h 935918"/>
                  <a:gd name="connsiteX16" fmla="*/ 766162 w 766162"/>
                  <a:gd name="connsiteY16" fmla="*/ 837597 h 935918"/>
                  <a:gd name="connsiteX17" fmla="*/ 736312 w 766162"/>
                  <a:gd name="connsiteY17" fmla="*/ 907293 h 935918"/>
                  <a:gd name="connsiteX18" fmla="*/ 666660 w 766162"/>
                  <a:gd name="connsiteY18" fmla="*/ 935918 h 935918"/>
                  <a:gd name="connsiteX19" fmla="*/ 99502 w 766162"/>
                  <a:gd name="connsiteY19" fmla="*/ 935918 h 935918"/>
                  <a:gd name="connsiteX20" fmla="*/ 29850 w 766162"/>
                  <a:gd name="connsiteY20" fmla="*/ 907293 h 935918"/>
                  <a:gd name="connsiteX21" fmla="*/ 0 w 766162"/>
                  <a:gd name="connsiteY21" fmla="*/ 837597 h 935918"/>
                  <a:gd name="connsiteX22" fmla="*/ 0 w 766162"/>
                  <a:gd name="connsiteY22" fmla="*/ 99566 h 935918"/>
                  <a:gd name="connsiteX23" fmla="*/ 29850 w 766162"/>
                  <a:gd name="connsiteY23" fmla="*/ 29870 h 935918"/>
                  <a:gd name="connsiteX24" fmla="*/ 99502 w 766162"/>
                  <a:gd name="connsiteY24" fmla="*/ 0 h 93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6162" h="935918">
                    <a:moveTo>
                      <a:pt x="99522" y="17448"/>
                    </a:moveTo>
                    <a:cubicBezTo>
                      <a:pt x="77135" y="17448"/>
                      <a:pt x="55993" y="24915"/>
                      <a:pt x="41069" y="41094"/>
                    </a:cubicBezTo>
                    <a:cubicBezTo>
                      <a:pt x="24901" y="56028"/>
                      <a:pt x="16195" y="77185"/>
                      <a:pt x="16195" y="99586"/>
                    </a:cubicBezTo>
                    <a:lnTo>
                      <a:pt x="16195" y="837581"/>
                    </a:lnTo>
                    <a:cubicBezTo>
                      <a:pt x="16195" y="859982"/>
                      <a:pt x="24901" y="879894"/>
                      <a:pt x="41069" y="896073"/>
                    </a:cubicBezTo>
                    <a:cubicBezTo>
                      <a:pt x="55993" y="912251"/>
                      <a:pt x="77135" y="919718"/>
                      <a:pt x="99522" y="919718"/>
                    </a:cubicBezTo>
                    <a:lnTo>
                      <a:pt x="666639" y="919718"/>
                    </a:lnTo>
                    <a:cubicBezTo>
                      <a:pt x="689026" y="919718"/>
                      <a:pt x="710168" y="912251"/>
                      <a:pt x="725092" y="896073"/>
                    </a:cubicBezTo>
                    <a:cubicBezTo>
                      <a:pt x="741260" y="879894"/>
                      <a:pt x="749966" y="859982"/>
                      <a:pt x="749966" y="837581"/>
                    </a:cubicBezTo>
                    <a:lnTo>
                      <a:pt x="749966" y="99586"/>
                    </a:lnTo>
                    <a:cubicBezTo>
                      <a:pt x="749966" y="77185"/>
                      <a:pt x="741260" y="56028"/>
                      <a:pt x="725092" y="41094"/>
                    </a:cubicBezTo>
                    <a:cubicBezTo>
                      <a:pt x="710168" y="24915"/>
                      <a:pt x="689026" y="17448"/>
                      <a:pt x="666639" y="17448"/>
                    </a:cubicBezTo>
                    <a:close/>
                    <a:moveTo>
                      <a:pt x="99502" y="0"/>
                    </a:moveTo>
                    <a:lnTo>
                      <a:pt x="666660" y="0"/>
                    </a:lnTo>
                    <a:cubicBezTo>
                      <a:pt x="694023" y="0"/>
                      <a:pt x="717655" y="11201"/>
                      <a:pt x="736312" y="29870"/>
                    </a:cubicBezTo>
                    <a:cubicBezTo>
                      <a:pt x="756212" y="48539"/>
                      <a:pt x="766162" y="73430"/>
                      <a:pt x="766162" y="99566"/>
                    </a:cubicBezTo>
                    <a:lnTo>
                      <a:pt x="766162" y="837597"/>
                    </a:lnTo>
                    <a:cubicBezTo>
                      <a:pt x="766162" y="863733"/>
                      <a:pt x="756212" y="888624"/>
                      <a:pt x="736312" y="907293"/>
                    </a:cubicBezTo>
                    <a:cubicBezTo>
                      <a:pt x="717655" y="925962"/>
                      <a:pt x="694023" y="935918"/>
                      <a:pt x="666660" y="935918"/>
                    </a:cubicBezTo>
                    <a:lnTo>
                      <a:pt x="99502" y="935918"/>
                    </a:lnTo>
                    <a:cubicBezTo>
                      <a:pt x="72139" y="935918"/>
                      <a:pt x="47263" y="925962"/>
                      <a:pt x="29850" y="907293"/>
                    </a:cubicBezTo>
                    <a:cubicBezTo>
                      <a:pt x="9950" y="888624"/>
                      <a:pt x="0" y="863733"/>
                      <a:pt x="0" y="837597"/>
                    </a:cubicBezTo>
                    <a:lnTo>
                      <a:pt x="0" y="99566"/>
                    </a:lnTo>
                    <a:cubicBezTo>
                      <a:pt x="0" y="73430"/>
                      <a:pt x="9950" y="48539"/>
                      <a:pt x="29850" y="29870"/>
                    </a:cubicBezTo>
                    <a:cubicBezTo>
                      <a:pt x="47263" y="11201"/>
                      <a:pt x="72139" y="0"/>
                      <a:pt x="99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666F9F5E-57F1-8C43-9427-98A3D84B8E35}"/>
                  </a:ext>
                </a:extLst>
              </p:cNvPr>
              <p:cNvSpPr/>
              <p:nvPr/>
            </p:nvSpPr>
            <p:spPr>
              <a:xfrm>
                <a:off x="12357012" y="5713961"/>
                <a:ext cx="39740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0" h="13">
                    <a:moveTo>
                      <a:pt x="314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4" y="0"/>
                    </a:lnTo>
                    <a:cubicBezTo>
                      <a:pt x="317" y="0"/>
                      <a:pt x="320" y="3"/>
                      <a:pt x="320" y="7"/>
                    </a:cubicBezTo>
                    <a:cubicBezTo>
                      <a:pt x="320" y="10"/>
                      <a:pt x="317" y="13"/>
                      <a:pt x="3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B348C7B7-6578-2840-94F5-D8433BF27F51}"/>
                  </a:ext>
                </a:extLst>
              </p:cNvPr>
              <p:cNvSpPr/>
              <p:nvPr/>
            </p:nvSpPr>
            <p:spPr>
              <a:xfrm>
                <a:off x="12357012" y="5903388"/>
                <a:ext cx="39740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0" h="13">
                    <a:moveTo>
                      <a:pt x="314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4" y="0"/>
                    </a:lnTo>
                    <a:cubicBezTo>
                      <a:pt x="317" y="0"/>
                      <a:pt x="320" y="3"/>
                      <a:pt x="320" y="6"/>
                    </a:cubicBezTo>
                    <a:cubicBezTo>
                      <a:pt x="320" y="10"/>
                      <a:pt x="317" y="13"/>
                      <a:pt x="3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31B0E8BA-A96D-0E44-8401-082044826F66}"/>
                  </a:ext>
                </a:extLst>
              </p:cNvPr>
              <p:cNvSpPr/>
              <p:nvPr/>
            </p:nvSpPr>
            <p:spPr>
              <a:xfrm>
                <a:off x="12357012" y="6092815"/>
                <a:ext cx="39740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0" h="13">
                    <a:moveTo>
                      <a:pt x="314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14" y="0"/>
                    </a:lnTo>
                    <a:cubicBezTo>
                      <a:pt x="317" y="0"/>
                      <a:pt x="320" y="3"/>
                      <a:pt x="320" y="7"/>
                    </a:cubicBezTo>
                    <a:cubicBezTo>
                      <a:pt x="320" y="10"/>
                      <a:pt x="317" y="13"/>
                      <a:pt x="31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99DFD971-9312-924D-990F-C848E71C6FB9}"/>
                  </a:ext>
                </a:extLst>
              </p:cNvPr>
              <p:cNvSpPr/>
              <p:nvPr/>
            </p:nvSpPr>
            <p:spPr>
              <a:xfrm>
                <a:off x="12181355" y="5451007"/>
                <a:ext cx="749967" cy="9197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739">
                    <a:moveTo>
                      <a:pt x="530" y="739"/>
                    </a:moveTo>
                    <a:lnTo>
                      <a:pt x="302" y="739"/>
                    </a:lnTo>
                    <a:lnTo>
                      <a:pt x="74" y="739"/>
                    </a:lnTo>
                    <a:cubicBezTo>
                      <a:pt x="54" y="739"/>
                      <a:pt x="35" y="731"/>
                      <a:pt x="22" y="718"/>
                    </a:cubicBezTo>
                    <a:cubicBezTo>
                      <a:pt x="8" y="704"/>
                      <a:pt x="0" y="686"/>
                      <a:pt x="0" y="666"/>
                    </a:cubicBezTo>
                    <a:lnTo>
                      <a:pt x="0" y="369"/>
                    </a:lnTo>
                    <a:lnTo>
                      <a:pt x="0" y="73"/>
                    </a:lnTo>
                    <a:cubicBezTo>
                      <a:pt x="0" y="53"/>
                      <a:pt x="8" y="35"/>
                      <a:pt x="22" y="21"/>
                    </a:cubicBezTo>
                    <a:cubicBezTo>
                      <a:pt x="35" y="8"/>
                      <a:pt x="54" y="0"/>
                      <a:pt x="74" y="0"/>
                    </a:cubicBezTo>
                    <a:lnTo>
                      <a:pt x="302" y="0"/>
                    </a:lnTo>
                    <a:lnTo>
                      <a:pt x="530" y="0"/>
                    </a:lnTo>
                    <a:cubicBezTo>
                      <a:pt x="550" y="0"/>
                      <a:pt x="569" y="8"/>
                      <a:pt x="582" y="21"/>
                    </a:cubicBezTo>
                    <a:cubicBezTo>
                      <a:pt x="595" y="35"/>
                      <a:pt x="603" y="53"/>
                      <a:pt x="603" y="73"/>
                    </a:cubicBezTo>
                    <a:lnTo>
                      <a:pt x="603" y="369"/>
                    </a:lnTo>
                    <a:lnTo>
                      <a:pt x="603" y="666"/>
                    </a:lnTo>
                    <a:cubicBezTo>
                      <a:pt x="603" y="686"/>
                      <a:pt x="595" y="704"/>
                      <a:pt x="582" y="718"/>
                    </a:cubicBezTo>
                    <a:cubicBezTo>
                      <a:pt x="569" y="731"/>
                      <a:pt x="550" y="739"/>
                      <a:pt x="530" y="739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1BF8817E-1692-D94C-933C-B216C07F6A5E}"/>
                  </a:ext>
                </a:extLst>
              </p:cNvPr>
              <p:cNvSpPr/>
              <p:nvPr/>
            </p:nvSpPr>
            <p:spPr>
              <a:xfrm>
                <a:off x="11917247" y="5260334"/>
                <a:ext cx="749967" cy="9209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740">
                    <a:moveTo>
                      <a:pt x="530" y="740"/>
                    </a:moveTo>
                    <a:lnTo>
                      <a:pt x="302" y="740"/>
                    </a:lnTo>
                    <a:lnTo>
                      <a:pt x="74" y="740"/>
                    </a:lnTo>
                    <a:cubicBezTo>
                      <a:pt x="53" y="740"/>
                      <a:pt x="35" y="732"/>
                      <a:pt x="22" y="718"/>
                    </a:cubicBezTo>
                    <a:cubicBezTo>
                      <a:pt x="8" y="705"/>
                      <a:pt x="0" y="687"/>
                      <a:pt x="0" y="667"/>
                    </a:cubicBezTo>
                    <a:lnTo>
                      <a:pt x="0" y="371"/>
                    </a:lnTo>
                    <a:lnTo>
                      <a:pt x="0" y="74"/>
                    </a:lnTo>
                    <a:cubicBezTo>
                      <a:pt x="0" y="54"/>
                      <a:pt x="8" y="35"/>
                      <a:pt x="22" y="22"/>
                    </a:cubicBezTo>
                    <a:cubicBezTo>
                      <a:pt x="35" y="9"/>
                      <a:pt x="53" y="0"/>
                      <a:pt x="74" y="0"/>
                    </a:cubicBezTo>
                    <a:lnTo>
                      <a:pt x="302" y="0"/>
                    </a:lnTo>
                    <a:lnTo>
                      <a:pt x="530" y="0"/>
                    </a:lnTo>
                    <a:cubicBezTo>
                      <a:pt x="550" y="0"/>
                      <a:pt x="568" y="9"/>
                      <a:pt x="582" y="22"/>
                    </a:cubicBezTo>
                    <a:cubicBezTo>
                      <a:pt x="595" y="35"/>
                      <a:pt x="603" y="54"/>
                      <a:pt x="603" y="74"/>
                    </a:cubicBezTo>
                    <a:lnTo>
                      <a:pt x="603" y="371"/>
                    </a:lnTo>
                    <a:lnTo>
                      <a:pt x="603" y="667"/>
                    </a:lnTo>
                    <a:cubicBezTo>
                      <a:pt x="603" y="687"/>
                      <a:pt x="595" y="705"/>
                      <a:pt x="582" y="718"/>
                    </a:cubicBezTo>
                    <a:cubicBezTo>
                      <a:pt x="568" y="732"/>
                      <a:pt x="550" y="740"/>
                      <a:pt x="530" y="7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6848DFCF-375C-8248-ACD3-35288983F7B9}"/>
                  </a:ext>
                </a:extLst>
              </p:cNvPr>
              <p:cNvSpPr/>
              <p:nvPr/>
            </p:nvSpPr>
            <p:spPr>
              <a:xfrm>
                <a:off x="11909772" y="5252857"/>
                <a:ext cx="766162" cy="937164"/>
              </a:xfrm>
              <a:custGeom>
                <a:avLst/>
                <a:gdLst>
                  <a:gd name="connsiteX0" fmla="*/ 99523 w 766162"/>
                  <a:gd name="connsiteY0" fmla="*/ 16201 h 937164"/>
                  <a:gd name="connsiteX1" fmla="*/ 39826 w 766162"/>
                  <a:gd name="connsiteY1" fmla="*/ 41092 h 937164"/>
                  <a:gd name="connsiteX2" fmla="*/ 16196 w 766162"/>
                  <a:gd name="connsiteY2" fmla="*/ 99584 h 937164"/>
                  <a:gd name="connsiteX3" fmla="*/ 16196 w 766162"/>
                  <a:gd name="connsiteY3" fmla="*/ 837581 h 937164"/>
                  <a:gd name="connsiteX4" fmla="*/ 39826 w 766162"/>
                  <a:gd name="connsiteY4" fmla="*/ 896073 h 937164"/>
                  <a:gd name="connsiteX5" fmla="*/ 99523 w 766162"/>
                  <a:gd name="connsiteY5" fmla="*/ 920963 h 937164"/>
                  <a:gd name="connsiteX6" fmla="*/ 666640 w 766162"/>
                  <a:gd name="connsiteY6" fmla="*/ 920963 h 937164"/>
                  <a:gd name="connsiteX7" fmla="*/ 725093 w 766162"/>
                  <a:gd name="connsiteY7" fmla="*/ 896073 h 937164"/>
                  <a:gd name="connsiteX8" fmla="*/ 749967 w 766162"/>
                  <a:gd name="connsiteY8" fmla="*/ 837581 h 937164"/>
                  <a:gd name="connsiteX9" fmla="*/ 749967 w 766162"/>
                  <a:gd name="connsiteY9" fmla="*/ 99584 h 937164"/>
                  <a:gd name="connsiteX10" fmla="*/ 725093 w 766162"/>
                  <a:gd name="connsiteY10" fmla="*/ 41092 h 937164"/>
                  <a:gd name="connsiteX11" fmla="*/ 666640 w 766162"/>
                  <a:gd name="connsiteY11" fmla="*/ 16201 h 937164"/>
                  <a:gd name="connsiteX12" fmla="*/ 99502 w 766162"/>
                  <a:gd name="connsiteY12" fmla="*/ 0 h 937164"/>
                  <a:gd name="connsiteX13" fmla="*/ 666660 w 766162"/>
                  <a:gd name="connsiteY13" fmla="*/ 0 h 937164"/>
                  <a:gd name="connsiteX14" fmla="*/ 736312 w 766162"/>
                  <a:gd name="connsiteY14" fmla="*/ 29870 h 937164"/>
                  <a:gd name="connsiteX15" fmla="*/ 766162 w 766162"/>
                  <a:gd name="connsiteY15" fmla="*/ 99566 h 937164"/>
                  <a:gd name="connsiteX16" fmla="*/ 766162 w 766162"/>
                  <a:gd name="connsiteY16" fmla="*/ 837598 h 937164"/>
                  <a:gd name="connsiteX17" fmla="*/ 736312 w 766162"/>
                  <a:gd name="connsiteY17" fmla="*/ 907294 h 937164"/>
                  <a:gd name="connsiteX18" fmla="*/ 666660 w 766162"/>
                  <a:gd name="connsiteY18" fmla="*/ 937164 h 937164"/>
                  <a:gd name="connsiteX19" fmla="*/ 99502 w 766162"/>
                  <a:gd name="connsiteY19" fmla="*/ 937164 h 937164"/>
                  <a:gd name="connsiteX20" fmla="*/ 28607 w 766162"/>
                  <a:gd name="connsiteY20" fmla="*/ 907294 h 937164"/>
                  <a:gd name="connsiteX21" fmla="*/ 0 w 766162"/>
                  <a:gd name="connsiteY21" fmla="*/ 837598 h 937164"/>
                  <a:gd name="connsiteX22" fmla="*/ 0 w 766162"/>
                  <a:gd name="connsiteY22" fmla="*/ 99566 h 937164"/>
                  <a:gd name="connsiteX23" fmla="*/ 28607 w 766162"/>
                  <a:gd name="connsiteY23" fmla="*/ 29870 h 937164"/>
                  <a:gd name="connsiteX24" fmla="*/ 99502 w 766162"/>
                  <a:gd name="connsiteY24" fmla="*/ 0 h 93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6162" h="937164">
                    <a:moveTo>
                      <a:pt x="99523" y="16201"/>
                    </a:moveTo>
                    <a:cubicBezTo>
                      <a:pt x="77136" y="16201"/>
                      <a:pt x="55994" y="24913"/>
                      <a:pt x="39826" y="41092"/>
                    </a:cubicBezTo>
                    <a:cubicBezTo>
                      <a:pt x="24902" y="57270"/>
                      <a:pt x="16196" y="77182"/>
                      <a:pt x="16196" y="99584"/>
                    </a:cubicBezTo>
                    <a:lnTo>
                      <a:pt x="16196" y="837581"/>
                    </a:lnTo>
                    <a:cubicBezTo>
                      <a:pt x="16196" y="858737"/>
                      <a:pt x="24902" y="879894"/>
                      <a:pt x="39826" y="896073"/>
                    </a:cubicBezTo>
                    <a:cubicBezTo>
                      <a:pt x="55994" y="912252"/>
                      <a:pt x="77136" y="920963"/>
                      <a:pt x="99523" y="920963"/>
                    </a:cubicBezTo>
                    <a:lnTo>
                      <a:pt x="666640" y="920963"/>
                    </a:lnTo>
                    <a:cubicBezTo>
                      <a:pt x="687783" y="920963"/>
                      <a:pt x="710169" y="912252"/>
                      <a:pt x="725093" y="896073"/>
                    </a:cubicBezTo>
                    <a:cubicBezTo>
                      <a:pt x="741261" y="879894"/>
                      <a:pt x="749967" y="858737"/>
                      <a:pt x="749967" y="837581"/>
                    </a:cubicBezTo>
                    <a:lnTo>
                      <a:pt x="749967" y="99584"/>
                    </a:lnTo>
                    <a:cubicBezTo>
                      <a:pt x="749967" y="77182"/>
                      <a:pt x="741261" y="57270"/>
                      <a:pt x="725093" y="41092"/>
                    </a:cubicBezTo>
                    <a:cubicBezTo>
                      <a:pt x="710169" y="24913"/>
                      <a:pt x="687783" y="16201"/>
                      <a:pt x="666640" y="16201"/>
                    </a:cubicBezTo>
                    <a:close/>
                    <a:moveTo>
                      <a:pt x="99502" y="0"/>
                    </a:moveTo>
                    <a:lnTo>
                      <a:pt x="666660" y="0"/>
                    </a:lnTo>
                    <a:cubicBezTo>
                      <a:pt x="692780" y="0"/>
                      <a:pt x="717655" y="9957"/>
                      <a:pt x="736312" y="29870"/>
                    </a:cubicBezTo>
                    <a:cubicBezTo>
                      <a:pt x="754968" y="48539"/>
                      <a:pt x="766162" y="72186"/>
                      <a:pt x="766162" y="99566"/>
                    </a:cubicBezTo>
                    <a:lnTo>
                      <a:pt x="766162" y="837598"/>
                    </a:lnTo>
                    <a:cubicBezTo>
                      <a:pt x="766162" y="863734"/>
                      <a:pt x="754968" y="888626"/>
                      <a:pt x="736312" y="907294"/>
                    </a:cubicBezTo>
                    <a:cubicBezTo>
                      <a:pt x="717655" y="925963"/>
                      <a:pt x="692780" y="937164"/>
                      <a:pt x="666660" y="937164"/>
                    </a:cubicBezTo>
                    <a:lnTo>
                      <a:pt x="99502" y="937164"/>
                    </a:lnTo>
                    <a:cubicBezTo>
                      <a:pt x="72139" y="937164"/>
                      <a:pt x="47263" y="925963"/>
                      <a:pt x="28607" y="907294"/>
                    </a:cubicBezTo>
                    <a:cubicBezTo>
                      <a:pt x="9950" y="888626"/>
                      <a:pt x="0" y="863734"/>
                      <a:pt x="0" y="837598"/>
                    </a:cubicBezTo>
                    <a:lnTo>
                      <a:pt x="0" y="99566"/>
                    </a:lnTo>
                    <a:cubicBezTo>
                      <a:pt x="0" y="72186"/>
                      <a:pt x="9950" y="48539"/>
                      <a:pt x="28607" y="29870"/>
                    </a:cubicBezTo>
                    <a:cubicBezTo>
                      <a:pt x="47263" y="9957"/>
                      <a:pt x="72139" y="0"/>
                      <a:pt x="99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40F077F9-E3BE-5A42-8D1D-4E59F490A0AB}"/>
                  </a:ext>
                </a:extLst>
              </p:cNvPr>
              <p:cNvSpPr/>
              <p:nvPr/>
            </p:nvSpPr>
            <p:spPr>
              <a:xfrm>
                <a:off x="12092900" y="5524535"/>
                <a:ext cx="39865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13">
                    <a:moveTo>
                      <a:pt x="315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315" y="0"/>
                    </a:lnTo>
                    <a:cubicBezTo>
                      <a:pt x="318" y="0"/>
                      <a:pt x="321" y="3"/>
                      <a:pt x="321" y="6"/>
                    </a:cubicBezTo>
                    <a:cubicBezTo>
                      <a:pt x="321" y="10"/>
                      <a:pt x="318" y="13"/>
                      <a:pt x="31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A30D6249-6D0C-044A-98F3-D880D4B03921}"/>
                  </a:ext>
                </a:extLst>
              </p:cNvPr>
              <p:cNvSpPr/>
              <p:nvPr/>
            </p:nvSpPr>
            <p:spPr>
              <a:xfrm>
                <a:off x="12092900" y="5713961"/>
                <a:ext cx="39865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13">
                    <a:moveTo>
                      <a:pt x="315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315" y="0"/>
                    </a:lnTo>
                    <a:cubicBezTo>
                      <a:pt x="318" y="0"/>
                      <a:pt x="321" y="3"/>
                      <a:pt x="321" y="7"/>
                    </a:cubicBezTo>
                    <a:cubicBezTo>
                      <a:pt x="321" y="10"/>
                      <a:pt x="318" y="13"/>
                      <a:pt x="31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6D318395-5C7A-2543-8AA6-4E7E6C1FEF62}"/>
                  </a:ext>
                </a:extLst>
              </p:cNvPr>
              <p:cNvSpPr/>
              <p:nvPr/>
            </p:nvSpPr>
            <p:spPr>
              <a:xfrm>
                <a:off x="12092900" y="5903388"/>
                <a:ext cx="39865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13">
                    <a:moveTo>
                      <a:pt x="315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315" y="0"/>
                    </a:lnTo>
                    <a:cubicBezTo>
                      <a:pt x="318" y="0"/>
                      <a:pt x="321" y="3"/>
                      <a:pt x="321" y="6"/>
                    </a:cubicBezTo>
                    <a:cubicBezTo>
                      <a:pt x="321" y="10"/>
                      <a:pt x="318" y="13"/>
                      <a:pt x="31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6981BBE7-BD79-DF45-B7C5-1BF8249E1B35}"/>
                  </a:ext>
                </a:extLst>
              </p:cNvPr>
              <p:cNvSpPr/>
              <p:nvPr/>
            </p:nvSpPr>
            <p:spPr>
              <a:xfrm>
                <a:off x="13391019" y="5119510"/>
                <a:ext cx="14950" cy="14531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167">
                    <a:moveTo>
                      <a:pt x="6" y="1167"/>
                    </a:moveTo>
                    <a:cubicBezTo>
                      <a:pt x="3" y="1167"/>
                      <a:pt x="0" y="1164"/>
                      <a:pt x="0" y="116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1160"/>
                    </a:lnTo>
                    <a:cubicBezTo>
                      <a:pt x="13" y="1164"/>
                      <a:pt x="10" y="1167"/>
                      <a:pt x="6" y="1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40980DEF-78BB-E742-BCF0-E9191FCBD225}"/>
                  </a:ext>
                </a:extLst>
              </p:cNvPr>
              <p:cNvSpPr/>
              <p:nvPr/>
            </p:nvSpPr>
            <p:spPr>
              <a:xfrm>
                <a:off x="14436238" y="5225440"/>
                <a:ext cx="57929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6" h="14">
                    <a:moveTo>
                      <a:pt x="459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459" y="0"/>
                    </a:lnTo>
                    <a:cubicBezTo>
                      <a:pt x="463" y="0"/>
                      <a:pt x="466" y="4"/>
                      <a:pt x="466" y="7"/>
                    </a:cubicBezTo>
                    <a:cubicBezTo>
                      <a:pt x="466" y="11"/>
                      <a:pt x="463" y="14"/>
                      <a:pt x="45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39314822-6FB0-6C41-B15F-AD44FA6C80BF}"/>
                  </a:ext>
                </a:extLst>
              </p:cNvPr>
              <p:cNvSpPr/>
              <p:nvPr/>
            </p:nvSpPr>
            <p:spPr>
              <a:xfrm>
                <a:off x="14436238" y="5389942"/>
                <a:ext cx="96050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2" h="13">
                    <a:moveTo>
                      <a:pt x="765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765" y="0"/>
                    </a:lnTo>
                    <a:cubicBezTo>
                      <a:pt x="769" y="0"/>
                      <a:pt x="772" y="4"/>
                      <a:pt x="772" y="7"/>
                    </a:cubicBezTo>
                    <a:cubicBezTo>
                      <a:pt x="772" y="10"/>
                      <a:pt x="769" y="13"/>
                      <a:pt x="76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28CE31B3-9003-EA46-B3B4-5A27EFA42AB1}"/>
                  </a:ext>
                </a:extLst>
              </p:cNvPr>
              <p:cNvSpPr/>
              <p:nvPr/>
            </p:nvSpPr>
            <p:spPr>
              <a:xfrm>
                <a:off x="14436238" y="5555690"/>
                <a:ext cx="96050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2" h="13">
                    <a:moveTo>
                      <a:pt x="765" y="13"/>
                    </a:moveTo>
                    <a:lnTo>
                      <a:pt x="6" y="13"/>
                    </a:lnTo>
                    <a:cubicBezTo>
                      <a:pt x="3" y="13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765" y="0"/>
                    </a:lnTo>
                    <a:cubicBezTo>
                      <a:pt x="769" y="0"/>
                      <a:pt x="772" y="2"/>
                      <a:pt x="772" y="6"/>
                    </a:cubicBezTo>
                    <a:cubicBezTo>
                      <a:pt x="772" y="9"/>
                      <a:pt x="769" y="13"/>
                      <a:pt x="76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AD97C076-95C2-8741-B4B1-51409A564376}"/>
                  </a:ext>
                </a:extLst>
              </p:cNvPr>
              <p:cNvSpPr/>
              <p:nvPr/>
            </p:nvSpPr>
            <p:spPr>
              <a:xfrm>
                <a:off x="13774723" y="5929559"/>
                <a:ext cx="356296" cy="3713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299">
                    <a:moveTo>
                      <a:pt x="281" y="299"/>
                    </a:moveTo>
                    <a:cubicBezTo>
                      <a:pt x="280" y="299"/>
                      <a:pt x="279" y="299"/>
                      <a:pt x="277" y="298"/>
                    </a:cubicBezTo>
                    <a:lnTo>
                      <a:pt x="3" y="155"/>
                    </a:lnTo>
                    <a:cubicBezTo>
                      <a:pt x="1" y="155"/>
                      <a:pt x="0" y="152"/>
                      <a:pt x="0" y="150"/>
                    </a:cubicBezTo>
                    <a:cubicBezTo>
                      <a:pt x="0" y="147"/>
                      <a:pt x="1" y="145"/>
                      <a:pt x="3" y="144"/>
                    </a:cubicBezTo>
                    <a:lnTo>
                      <a:pt x="277" y="1"/>
                    </a:lnTo>
                    <a:cubicBezTo>
                      <a:pt x="281" y="-1"/>
                      <a:pt x="285" y="1"/>
                      <a:pt x="287" y="3"/>
                    </a:cubicBezTo>
                    <a:cubicBezTo>
                      <a:pt x="288" y="7"/>
                      <a:pt x="287" y="11"/>
                      <a:pt x="284" y="13"/>
                    </a:cubicBezTo>
                    <a:lnTo>
                      <a:pt x="20" y="150"/>
                    </a:lnTo>
                    <a:lnTo>
                      <a:pt x="284" y="287"/>
                    </a:lnTo>
                    <a:cubicBezTo>
                      <a:pt x="287" y="289"/>
                      <a:pt x="288" y="292"/>
                      <a:pt x="287" y="295"/>
                    </a:cubicBezTo>
                    <a:cubicBezTo>
                      <a:pt x="285" y="298"/>
                      <a:pt x="283" y="299"/>
                      <a:pt x="281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F0A9D215-785A-324F-82AB-4A7B19C6C689}"/>
                  </a:ext>
                </a:extLst>
              </p:cNvPr>
              <p:cNvSpPr/>
              <p:nvPr/>
            </p:nvSpPr>
            <p:spPr>
              <a:xfrm>
                <a:off x="13643914" y="5973177"/>
                <a:ext cx="276566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" h="222">
                    <a:moveTo>
                      <a:pt x="223" y="111"/>
                    </a:moveTo>
                    <a:cubicBezTo>
                      <a:pt x="223" y="172"/>
                      <a:pt x="173" y="222"/>
                      <a:pt x="112" y="222"/>
                    </a:cubicBezTo>
                    <a:cubicBezTo>
                      <a:pt x="50" y="222"/>
                      <a:pt x="0" y="172"/>
                      <a:pt x="0" y="111"/>
                    </a:cubicBezTo>
                    <a:cubicBezTo>
                      <a:pt x="0" y="49"/>
                      <a:pt x="50" y="0"/>
                      <a:pt x="112" y="0"/>
                    </a:cubicBezTo>
                    <a:cubicBezTo>
                      <a:pt x="173" y="0"/>
                      <a:pt x="223" y="49"/>
                      <a:pt x="223" y="1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728CE24E-A3DD-3C40-B7A9-65C1BB139456}"/>
                  </a:ext>
                </a:extLst>
              </p:cNvPr>
              <p:cNvSpPr/>
              <p:nvPr/>
            </p:nvSpPr>
            <p:spPr>
              <a:xfrm>
                <a:off x="13635194" y="5964454"/>
                <a:ext cx="292761" cy="291618"/>
              </a:xfrm>
              <a:custGeom>
                <a:avLst/>
                <a:gdLst>
                  <a:gd name="connsiteX0" fmla="*/ 147620 w 292761"/>
                  <a:gd name="connsiteY0" fmla="*/ 16201 h 291618"/>
                  <a:gd name="connsiteX1" fmla="*/ 16195 w 292761"/>
                  <a:gd name="connsiteY1" fmla="*/ 146432 h 291618"/>
                  <a:gd name="connsiteX2" fmla="*/ 147620 w 292761"/>
                  <a:gd name="connsiteY2" fmla="*/ 276663 h 291618"/>
                  <a:gd name="connsiteX3" fmla="*/ 276565 w 292761"/>
                  <a:gd name="connsiteY3" fmla="*/ 146432 h 291618"/>
                  <a:gd name="connsiteX4" fmla="*/ 147620 w 292761"/>
                  <a:gd name="connsiteY4" fmla="*/ 16201 h 291618"/>
                  <a:gd name="connsiteX5" fmla="*/ 147621 w 292761"/>
                  <a:gd name="connsiteY5" fmla="*/ 0 h 291618"/>
                  <a:gd name="connsiteX6" fmla="*/ 292761 w 292761"/>
                  <a:gd name="connsiteY6" fmla="*/ 146430 h 291618"/>
                  <a:gd name="connsiteX7" fmla="*/ 147621 w 292761"/>
                  <a:gd name="connsiteY7" fmla="*/ 291618 h 291618"/>
                  <a:gd name="connsiteX8" fmla="*/ 0 w 292761"/>
                  <a:gd name="connsiteY8" fmla="*/ 146430 h 291618"/>
                  <a:gd name="connsiteX9" fmla="*/ 147621 w 292761"/>
                  <a:gd name="connsiteY9" fmla="*/ 0 h 29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761" h="291618">
                    <a:moveTo>
                      <a:pt x="147620" y="16201"/>
                    </a:moveTo>
                    <a:cubicBezTo>
                      <a:pt x="75708" y="16201"/>
                      <a:pt x="16195" y="74495"/>
                      <a:pt x="16195" y="146432"/>
                    </a:cubicBezTo>
                    <a:cubicBezTo>
                      <a:pt x="16195" y="218369"/>
                      <a:pt x="75708" y="276663"/>
                      <a:pt x="147620" y="276663"/>
                    </a:cubicBezTo>
                    <a:cubicBezTo>
                      <a:pt x="218292" y="276663"/>
                      <a:pt x="276565" y="218369"/>
                      <a:pt x="276565" y="146432"/>
                    </a:cubicBezTo>
                    <a:cubicBezTo>
                      <a:pt x="276565" y="74495"/>
                      <a:pt x="218292" y="16201"/>
                      <a:pt x="147620" y="16201"/>
                    </a:cubicBezTo>
                    <a:close/>
                    <a:moveTo>
                      <a:pt x="147621" y="0"/>
                    </a:moveTo>
                    <a:cubicBezTo>
                      <a:pt x="227014" y="0"/>
                      <a:pt x="292761" y="65769"/>
                      <a:pt x="292761" y="146430"/>
                    </a:cubicBezTo>
                    <a:cubicBezTo>
                      <a:pt x="292761" y="227090"/>
                      <a:pt x="227014" y="291618"/>
                      <a:pt x="147621" y="291618"/>
                    </a:cubicBezTo>
                    <a:cubicBezTo>
                      <a:pt x="66988" y="291618"/>
                      <a:pt x="0" y="227090"/>
                      <a:pt x="0" y="146430"/>
                    </a:cubicBezTo>
                    <a:cubicBezTo>
                      <a:pt x="0" y="65769"/>
                      <a:pt x="66988" y="0"/>
                      <a:pt x="147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0EFEE70F-CB2B-6141-A33E-263760434D31}"/>
                  </a:ext>
                </a:extLst>
              </p:cNvPr>
              <p:cNvSpPr/>
              <p:nvPr/>
            </p:nvSpPr>
            <p:spPr>
              <a:xfrm>
                <a:off x="14050043" y="5859770"/>
                <a:ext cx="148249" cy="148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20">
                    <a:moveTo>
                      <a:pt x="120" y="60"/>
                    </a:moveTo>
                    <a:cubicBezTo>
                      <a:pt x="120" y="93"/>
                      <a:pt x="93" y="120"/>
                      <a:pt x="60" y="120"/>
                    </a:cubicBez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1C0C4186-6DE9-1345-886E-3ED2CAC87759}"/>
                  </a:ext>
                </a:extLst>
              </p:cNvPr>
              <p:cNvSpPr/>
              <p:nvPr/>
            </p:nvSpPr>
            <p:spPr>
              <a:xfrm>
                <a:off x="14041322" y="5851047"/>
                <a:ext cx="164445" cy="165749"/>
              </a:xfrm>
              <a:custGeom>
                <a:avLst/>
                <a:gdLst>
                  <a:gd name="connsiteX0" fmla="*/ 82839 w 164445"/>
                  <a:gd name="connsiteY0" fmla="*/ 16201 h 165749"/>
                  <a:gd name="connsiteX1" fmla="*/ 16195 w 164445"/>
                  <a:gd name="connsiteY1" fmla="*/ 82875 h 165749"/>
                  <a:gd name="connsiteX2" fmla="*/ 82839 w 164445"/>
                  <a:gd name="connsiteY2" fmla="*/ 149548 h 165749"/>
                  <a:gd name="connsiteX3" fmla="*/ 148249 w 164445"/>
                  <a:gd name="connsiteY3" fmla="*/ 82875 h 165749"/>
                  <a:gd name="connsiteX4" fmla="*/ 82839 w 164445"/>
                  <a:gd name="connsiteY4" fmla="*/ 16201 h 165749"/>
                  <a:gd name="connsiteX5" fmla="*/ 82841 w 164445"/>
                  <a:gd name="connsiteY5" fmla="*/ 0 h 165749"/>
                  <a:gd name="connsiteX6" fmla="*/ 164445 w 164445"/>
                  <a:gd name="connsiteY6" fmla="*/ 82875 h 165749"/>
                  <a:gd name="connsiteX7" fmla="*/ 82841 w 164445"/>
                  <a:gd name="connsiteY7" fmla="*/ 165749 h 165749"/>
                  <a:gd name="connsiteX8" fmla="*/ 0 w 164445"/>
                  <a:gd name="connsiteY8" fmla="*/ 82875 h 165749"/>
                  <a:gd name="connsiteX9" fmla="*/ 82841 w 164445"/>
                  <a:gd name="connsiteY9" fmla="*/ 0 h 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45" h="165749">
                    <a:moveTo>
                      <a:pt x="82839" y="16201"/>
                    </a:moveTo>
                    <a:cubicBezTo>
                      <a:pt x="45815" y="16201"/>
                      <a:pt x="16195" y="45834"/>
                      <a:pt x="16195" y="82875"/>
                    </a:cubicBezTo>
                    <a:cubicBezTo>
                      <a:pt x="16195" y="119916"/>
                      <a:pt x="45815" y="149548"/>
                      <a:pt x="82839" y="149548"/>
                    </a:cubicBezTo>
                    <a:cubicBezTo>
                      <a:pt x="119864" y="149548"/>
                      <a:pt x="148249" y="119916"/>
                      <a:pt x="148249" y="82875"/>
                    </a:cubicBezTo>
                    <a:cubicBezTo>
                      <a:pt x="148249" y="45834"/>
                      <a:pt x="119864" y="16201"/>
                      <a:pt x="82839" y="16201"/>
                    </a:cubicBezTo>
                    <a:close/>
                    <a:moveTo>
                      <a:pt x="82841" y="0"/>
                    </a:moveTo>
                    <a:cubicBezTo>
                      <a:pt x="127352" y="0"/>
                      <a:pt x="164445" y="37108"/>
                      <a:pt x="164445" y="82875"/>
                    </a:cubicBezTo>
                    <a:cubicBezTo>
                      <a:pt x="164445" y="128641"/>
                      <a:pt x="127352" y="165749"/>
                      <a:pt x="82841" y="165749"/>
                    </a:cubicBezTo>
                    <a:cubicBezTo>
                      <a:pt x="37093" y="165749"/>
                      <a:pt x="0" y="128641"/>
                      <a:pt x="0" y="82875"/>
                    </a:cubicBezTo>
                    <a:cubicBezTo>
                      <a:pt x="0" y="37108"/>
                      <a:pt x="37093" y="0"/>
                      <a:pt x="82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980D4894-2387-B44E-A9CA-1FEB4E879E6C}"/>
                  </a:ext>
                </a:extLst>
              </p:cNvPr>
              <p:cNvSpPr/>
              <p:nvPr/>
            </p:nvSpPr>
            <p:spPr>
              <a:xfrm>
                <a:off x="14050043" y="6212453"/>
                <a:ext cx="148249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121">
                    <a:moveTo>
                      <a:pt x="120" y="61"/>
                    </a:moveTo>
                    <a:cubicBezTo>
                      <a:pt x="120" y="94"/>
                      <a:pt x="93" y="121"/>
                      <a:pt x="60" y="121"/>
                    </a:cubicBezTo>
                    <a:cubicBezTo>
                      <a:pt x="27" y="121"/>
                      <a:pt x="0" y="94"/>
                      <a:pt x="0" y="61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49068199-322E-F644-86FF-BF87F2DD3E26}"/>
                  </a:ext>
                </a:extLst>
              </p:cNvPr>
              <p:cNvSpPr/>
              <p:nvPr/>
            </p:nvSpPr>
            <p:spPr>
              <a:xfrm>
                <a:off x="14041322" y="6204976"/>
                <a:ext cx="164445" cy="165749"/>
              </a:xfrm>
              <a:custGeom>
                <a:avLst/>
                <a:gdLst>
                  <a:gd name="connsiteX0" fmla="*/ 82839 w 164445"/>
                  <a:gd name="connsiteY0" fmla="*/ 16201 h 165749"/>
                  <a:gd name="connsiteX1" fmla="*/ 16195 w 164445"/>
                  <a:gd name="connsiteY1" fmla="*/ 82875 h 165749"/>
                  <a:gd name="connsiteX2" fmla="*/ 82839 w 164445"/>
                  <a:gd name="connsiteY2" fmla="*/ 149548 h 165749"/>
                  <a:gd name="connsiteX3" fmla="*/ 148249 w 164445"/>
                  <a:gd name="connsiteY3" fmla="*/ 82875 h 165749"/>
                  <a:gd name="connsiteX4" fmla="*/ 82839 w 164445"/>
                  <a:gd name="connsiteY4" fmla="*/ 16201 h 165749"/>
                  <a:gd name="connsiteX5" fmla="*/ 82841 w 164445"/>
                  <a:gd name="connsiteY5" fmla="*/ 0 h 165749"/>
                  <a:gd name="connsiteX6" fmla="*/ 164445 w 164445"/>
                  <a:gd name="connsiteY6" fmla="*/ 82875 h 165749"/>
                  <a:gd name="connsiteX7" fmla="*/ 82841 w 164445"/>
                  <a:gd name="connsiteY7" fmla="*/ 165749 h 165749"/>
                  <a:gd name="connsiteX8" fmla="*/ 0 w 164445"/>
                  <a:gd name="connsiteY8" fmla="*/ 82875 h 165749"/>
                  <a:gd name="connsiteX9" fmla="*/ 82841 w 164445"/>
                  <a:gd name="connsiteY9" fmla="*/ 0 h 16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45" h="165749">
                    <a:moveTo>
                      <a:pt x="82839" y="16201"/>
                    </a:moveTo>
                    <a:cubicBezTo>
                      <a:pt x="45815" y="16201"/>
                      <a:pt x="16195" y="45834"/>
                      <a:pt x="16195" y="82875"/>
                    </a:cubicBezTo>
                    <a:cubicBezTo>
                      <a:pt x="16195" y="118681"/>
                      <a:pt x="45815" y="149548"/>
                      <a:pt x="82839" y="149548"/>
                    </a:cubicBezTo>
                    <a:cubicBezTo>
                      <a:pt x="119864" y="149548"/>
                      <a:pt x="148249" y="118681"/>
                      <a:pt x="148249" y="82875"/>
                    </a:cubicBezTo>
                    <a:cubicBezTo>
                      <a:pt x="148249" y="45834"/>
                      <a:pt x="119864" y="16201"/>
                      <a:pt x="82839" y="16201"/>
                    </a:cubicBezTo>
                    <a:close/>
                    <a:moveTo>
                      <a:pt x="82841" y="0"/>
                    </a:moveTo>
                    <a:cubicBezTo>
                      <a:pt x="127352" y="0"/>
                      <a:pt x="164445" y="37108"/>
                      <a:pt x="164445" y="82875"/>
                    </a:cubicBezTo>
                    <a:cubicBezTo>
                      <a:pt x="164445" y="128641"/>
                      <a:pt x="127352" y="165749"/>
                      <a:pt x="82841" y="165749"/>
                    </a:cubicBezTo>
                    <a:cubicBezTo>
                      <a:pt x="37093" y="165749"/>
                      <a:pt x="0" y="128641"/>
                      <a:pt x="0" y="82875"/>
                    </a:cubicBezTo>
                    <a:cubicBezTo>
                      <a:pt x="0" y="37108"/>
                      <a:pt x="37093" y="0"/>
                      <a:pt x="82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061BD25D-34FB-AA4C-AE10-239FBD54C55B}"/>
                  </a:ext>
                </a:extLst>
              </p:cNvPr>
              <p:cNvSpPr/>
              <p:nvPr/>
            </p:nvSpPr>
            <p:spPr>
              <a:xfrm>
                <a:off x="14436238" y="5788735"/>
                <a:ext cx="960505" cy="659255"/>
              </a:xfrm>
              <a:custGeom>
                <a:avLst/>
                <a:gdLst>
                  <a:gd name="connsiteX0" fmla="*/ 156781 w 960505"/>
                  <a:gd name="connsiteY0" fmla="*/ 17447 h 659255"/>
                  <a:gd name="connsiteX1" fmla="*/ 57251 w 960505"/>
                  <a:gd name="connsiteY1" fmla="*/ 57247 h 659255"/>
                  <a:gd name="connsiteX2" fmla="*/ 16195 w 960505"/>
                  <a:gd name="connsiteY2" fmla="*/ 156747 h 659255"/>
                  <a:gd name="connsiteX3" fmla="*/ 16195 w 960505"/>
                  <a:gd name="connsiteY3" fmla="*/ 503754 h 659255"/>
                  <a:gd name="connsiteX4" fmla="*/ 57251 w 960505"/>
                  <a:gd name="connsiteY4" fmla="*/ 602010 h 659255"/>
                  <a:gd name="connsiteX5" fmla="*/ 156781 w 960505"/>
                  <a:gd name="connsiteY5" fmla="*/ 643054 h 659255"/>
                  <a:gd name="connsiteX6" fmla="*/ 804968 w 960505"/>
                  <a:gd name="connsiteY6" fmla="*/ 643054 h 659255"/>
                  <a:gd name="connsiteX7" fmla="*/ 903254 w 960505"/>
                  <a:gd name="connsiteY7" fmla="*/ 602010 h 659255"/>
                  <a:gd name="connsiteX8" fmla="*/ 944310 w 960505"/>
                  <a:gd name="connsiteY8" fmla="*/ 503754 h 659255"/>
                  <a:gd name="connsiteX9" fmla="*/ 944310 w 960505"/>
                  <a:gd name="connsiteY9" fmla="*/ 156747 h 659255"/>
                  <a:gd name="connsiteX10" fmla="*/ 903254 w 960505"/>
                  <a:gd name="connsiteY10" fmla="*/ 57247 h 659255"/>
                  <a:gd name="connsiteX11" fmla="*/ 804968 w 960505"/>
                  <a:gd name="connsiteY11" fmla="*/ 17447 h 659255"/>
                  <a:gd name="connsiteX12" fmla="*/ 156766 w 960505"/>
                  <a:gd name="connsiteY12" fmla="*/ 0 h 659255"/>
                  <a:gd name="connsiteX13" fmla="*/ 804983 w 960505"/>
                  <a:gd name="connsiteY13" fmla="*/ 0 h 659255"/>
                  <a:gd name="connsiteX14" fmla="*/ 914470 w 960505"/>
                  <a:gd name="connsiteY14" fmla="*/ 46024 h 659255"/>
                  <a:gd name="connsiteX15" fmla="*/ 960505 w 960505"/>
                  <a:gd name="connsiteY15" fmla="*/ 156729 h 659255"/>
                  <a:gd name="connsiteX16" fmla="*/ 960505 w 960505"/>
                  <a:gd name="connsiteY16" fmla="*/ 503771 h 659255"/>
                  <a:gd name="connsiteX17" fmla="*/ 914470 w 960505"/>
                  <a:gd name="connsiteY17" fmla="*/ 613232 h 659255"/>
                  <a:gd name="connsiteX18" fmla="*/ 804983 w 960505"/>
                  <a:gd name="connsiteY18" fmla="*/ 659255 h 659255"/>
                  <a:gd name="connsiteX19" fmla="*/ 156766 w 960505"/>
                  <a:gd name="connsiteY19" fmla="*/ 659255 h 659255"/>
                  <a:gd name="connsiteX20" fmla="*/ 46035 w 960505"/>
                  <a:gd name="connsiteY20" fmla="*/ 613232 h 659255"/>
                  <a:gd name="connsiteX21" fmla="*/ 0 w 960505"/>
                  <a:gd name="connsiteY21" fmla="*/ 503771 h 659255"/>
                  <a:gd name="connsiteX22" fmla="*/ 0 w 960505"/>
                  <a:gd name="connsiteY22" fmla="*/ 156729 h 659255"/>
                  <a:gd name="connsiteX23" fmla="*/ 46035 w 960505"/>
                  <a:gd name="connsiteY23" fmla="*/ 46024 h 659255"/>
                  <a:gd name="connsiteX24" fmla="*/ 156766 w 960505"/>
                  <a:gd name="connsiteY24" fmla="*/ 0 h 65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60505" h="659255">
                    <a:moveTo>
                      <a:pt x="156781" y="17447"/>
                    </a:moveTo>
                    <a:cubicBezTo>
                      <a:pt x="119457" y="17447"/>
                      <a:pt x="83378" y="31129"/>
                      <a:pt x="57251" y="57247"/>
                    </a:cubicBezTo>
                    <a:cubicBezTo>
                      <a:pt x="31124" y="84610"/>
                      <a:pt x="16195" y="119435"/>
                      <a:pt x="16195" y="156747"/>
                    </a:cubicBezTo>
                    <a:lnTo>
                      <a:pt x="16195" y="503754"/>
                    </a:lnTo>
                    <a:cubicBezTo>
                      <a:pt x="16195" y="541067"/>
                      <a:pt x="31124" y="575892"/>
                      <a:pt x="57251" y="602010"/>
                    </a:cubicBezTo>
                    <a:cubicBezTo>
                      <a:pt x="83378" y="629373"/>
                      <a:pt x="119457" y="643054"/>
                      <a:pt x="156781" y="643054"/>
                    </a:cubicBezTo>
                    <a:lnTo>
                      <a:pt x="804968" y="643054"/>
                    </a:lnTo>
                    <a:cubicBezTo>
                      <a:pt x="842292" y="643054"/>
                      <a:pt x="877127" y="629373"/>
                      <a:pt x="903254" y="602010"/>
                    </a:cubicBezTo>
                    <a:cubicBezTo>
                      <a:pt x="929381" y="575892"/>
                      <a:pt x="944310" y="541067"/>
                      <a:pt x="944310" y="503754"/>
                    </a:cubicBezTo>
                    <a:lnTo>
                      <a:pt x="944310" y="156747"/>
                    </a:lnTo>
                    <a:cubicBezTo>
                      <a:pt x="944310" y="119435"/>
                      <a:pt x="929381" y="84610"/>
                      <a:pt x="903254" y="57247"/>
                    </a:cubicBezTo>
                    <a:cubicBezTo>
                      <a:pt x="877127" y="31129"/>
                      <a:pt x="842292" y="17447"/>
                      <a:pt x="804968" y="17447"/>
                    </a:cubicBezTo>
                    <a:close/>
                    <a:moveTo>
                      <a:pt x="156766" y="0"/>
                    </a:moveTo>
                    <a:lnTo>
                      <a:pt x="804983" y="0"/>
                    </a:lnTo>
                    <a:cubicBezTo>
                      <a:pt x="846041" y="0"/>
                      <a:pt x="884610" y="17415"/>
                      <a:pt x="914470" y="46024"/>
                    </a:cubicBezTo>
                    <a:cubicBezTo>
                      <a:pt x="944331" y="75877"/>
                      <a:pt x="960505" y="114437"/>
                      <a:pt x="960505" y="156729"/>
                    </a:cubicBezTo>
                    <a:lnTo>
                      <a:pt x="960505" y="503771"/>
                    </a:lnTo>
                    <a:cubicBezTo>
                      <a:pt x="960505" y="544819"/>
                      <a:pt x="944331" y="584623"/>
                      <a:pt x="914470" y="613232"/>
                    </a:cubicBezTo>
                    <a:cubicBezTo>
                      <a:pt x="884610" y="643085"/>
                      <a:pt x="846041" y="659255"/>
                      <a:pt x="804983" y="659255"/>
                    </a:cubicBezTo>
                    <a:lnTo>
                      <a:pt x="156766" y="659255"/>
                    </a:lnTo>
                    <a:cubicBezTo>
                      <a:pt x="114464" y="659255"/>
                      <a:pt x="74651" y="643085"/>
                      <a:pt x="46035" y="613232"/>
                    </a:cubicBezTo>
                    <a:cubicBezTo>
                      <a:pt x="16174" y="584623"/>
                      <a:pt x="0" y="544819"/>
                      <a:pt x="0" y="503771"/>
                    </a:cubicBezTo>
                    <a:lnTo>
                      <a:pt x="0" y="156729"/>
                    </a:lnTo>
                    <a:cubicBezTo>
                      <a:pt x="0" y="114437"/>
                      <a:pt x="16174" y="75877"/>
                      <a:pt x="46035" y="46024"/>
                    </a:cubicBezTo>
                    <a:cubicBezTo>
                      <a:pt x="74651" y="17415"/>
                      <a:pt x="114464" y="0"/>
                      <a:pt x="156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D821A21A-4C1C-FE44-AA10-7325DFABCC4A}"/>
                  </a:ext>
                </a:extLst>
              </p:cNvPr>
              <p:cNvSpPr/>
              <p:nvPr/>
            </p:nvSpPr>
            <p:spPr>
              <a:xfrm>
                <a:off x="14443713" y="5797459"/>
                <a:ext cx="944310" cy="6418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9" h="516">
                    <a:moveTo>
                      <a:pt x="641" y="516"/>
                    </a:moveTo>
                    <a:lnTo>
                      <a:pt x="380" y="516"/>
                    </a:lnTo>
                    <a:lnTo>
                      <a:pt x="120" y="516"/>
                    </a:lnTo>
                    <a:cubicBezTo>
                      <a:pt x="86" y="516"/>
                      <a:pt x="57" y="504"/>
                      <a:pt x="35" y="481"/>
                    </a:cubicBezTo>
                    <a:cubicBezTo>
                      <a:pt x="14" y="460"/>
                      <a:pt x="0" y="431"/>
                      <a:pt x="0" y="398"/>
                    </a:cubicBezTo>
                    <a:lnTo>
                      <a:pt x="0" y="258"/>
                    </a:lnTo>
                    <a:lnTo>
                      <a:pt x="0" y="119"/>
                    </a:lnTo>
                    <a:cubicBezTo>
                      <a:pt x="0" y="86"/>
                      <a:pt x="14" y="56"/>
                      <a:pt x="35" y="35"/>
                    </a:cubicBezTo>
                    <a:cubicBezTo>
                      <a:pt x="57" y="14"/>
                      <a:pt x="86" y="0"/>
                      <a:pt x="120" y="0"/>
                    </a:cubicBezTo>
                    <a:lnTo>
                      <a:pt x="380" y="0"/>
                    </a:lnTo>
                    <a:lnTo>
                      <a:pt x="641" y="0"/>
                    </a:lnTo>
                    <a:cubicBezTo>
                      <a:pt x="674" y="0"/>
                      <a:pt x="703" y="14"/>
                      <a:pt x="724" y="35"/>
                    </a:cubicBezTo>
                    <a:cubicBezTo>
                      <a:pt x="746" y="56"/>
                      <a:pt x="759" y="86"/>
                      <a:pt x="759" y="119"/>
                    </a:cubicBezTo>
                    <a:lnTo>
                      <a:pt x="759" y="258"/>
                    </a:lnTo>
                    <a:lnTo>
                      <a:pt x="759" y="398"/>
                    </a:lnTo>
                    <a:cubicBezTo>
                      <a:pt x="759" y="431"/>
                      <a:pt x="746" y="460"/>
                      <a:pt x="724" y="481"/>
                    </a:cubicBezTo>
                    <a:cubicBezTo>
                      <a:pt x="703" y="504"/>
                      <a:pt x="674" y="516"/>
                      <a:pt x="641" y="516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C66A735C-B38C-5744-B107-65E20A2260E6}"/>
                  </a:ext>
                </a:extLst>
              </p:cNvPr>
              <p:cNvSpPr/>
              <p:nvPr/>
            </p:nvSpPr>
            <p:spPr>
              <a:xfrm>
                <a:off x="14767619" y="5903388"/>
                <a:ext cx="298990" cy="458612"/>
              </a:xfrm>
              <a:custGeom>
                <a:avLst/>
                <a:gdLst>
                  <a:gd name="connsiteX0" fmla="*/ 148871 w 298990"/>
                  <a:gd name="connsiteY0" fmla="*/ 105930 h 458612"/>
                  <a:gd name="connsiteX1" fmla="*/ 103400 w 298990"/>
                  <a:gd name="connsiteY1" fmla="*/ 150171 h 458612"/>
                  <a:gd name="connsiteX2" fmla="*/ 148871 w 298990"/>
                  <a:gd name="connsiteY2" fmla="*/ 194412 h 458612"/>
                  <a:gd name="connsiteX3" fmla="*/ 194343 w 298990"/>
                  <a:gd name="connsiteY3" fmla="*/ 150171 h 458612"/>
                  <a:gd name="connsiteX4" fmla="*/ 148871 w 298990"/>
                  <a:gd name="connsiteY4" fmla="*/ 105930 h 458612"/>
                  <a:gd name="connsiteX5" fmla="*/ 148875 w 298990"/>
                  <a:gd name="connsiteY5" fmla="*/ 0 h 458612"/>
                  <a:gd name="connsiteX6" fmla="*/ 298990 w 298990"/>
                  <a:gd name="connsiteY6" fmla="*/ 150385 h 458612"/>
                  <a:gd name="connsiteX7" fmla="*/ 148875 w 298990"/>
                  <a:gd name="connsiteY7" fmla="*/ 458612 h 458612"/>
                  <a:gd name="connsiteX8" fmla="*/ 0 w 298990"/>
                  <a:gd name="connsiteY8" fmla="*/ 150385 h 458612"/>
                  <a:gd name="connsiteX9" fmla="*/ 148875 w 298990"/>
                  <a:gd name="connsiteY9" fmla="*/ 0 h 4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8990" h="458612">
                    <a:moveTo>
                      <a:pt x="148871" y="105930"/>
                    </a:moveTo>
                    <a:cubicBezTo>
                      <a:pt x="124292" y="105930"/>
                      <a:pt x="103400" y="125593"/>
                      <a:pt x="103400" y="150171"/>
                    </a:cubicBezTo>
                    <a:cubicBezTo>
                      <a:pt x="103400" y="174750"/>
                      <a:pt x="124292" y="194412"/>
                      <a:pt x="148871" y="194412"/>
                    </a:cubicBezTo>
                    <a:cubicBezTo>
                      <a:pt x="173451" y="194412"/>
                      <a:pt x="194343" y="174750"/>
                      <a:pt x="194343" y="150171"/>
                    </a:cubicBezTo>
                    <a:cubicBezTo>
                      <a:pt x="194343" y="125593"/>
                      <a:pt x="173451" y="105930"/>
                      <a:pt x="148871" y="105930"/>
                    </a:cubicBezTo>
                    <a:close/>
                    <a:moveTo>
                      <a:pt x="148875" y="0"/>
                    </a:moveTo>
                    <a:cubicBezTo>
                      <a:pt x="231996" y="0"/>
                      <a:pt x="298990" y="68357"/>
                      <a:pt x="298990" y="150385"/>
                    </a:cubicBezTo>
                    <a:cubicBezTo>
                      <a:pt x="298990" y="233656"/>
                      <a:pt x="148875" y="458612"/>
                      <a:pt x="148875" y="458612"/>
                    </a:cubicBezTo>
                    <a:cubicBezTo>
                      <a:pt x="148875" y="458612"/>
                      <a:pt x="0" y="233656"/>
                      <a:pt x="0" y="150385"/>
                    </a:cubicBezTo>
                    <a:cubicBezTo>
                      <a:pt x="0" y="68357"/>
                      <a:pt x="66994" y="0"/>
                      <a:pt x="14887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5143006E-C19B-4540-8206-5158224FF581}"/>
                  </a:ext>
                </a:extLst>
              </p:cNvPr>
              <p:cNvSpPr/>
              <p:nvPr/>
            </p:nvSpPr>
            <p:spPr>
              <a:xfrm>
                <a:off x="14758898" y="5895907"/>
                <a:ext cx="315185" cy="474813"/>
              </a:xfrm>
              <a:custGeom>
                <a:avLst/>
                <a:gdLst>
                  <a:gd name="connsiteX0" fmla="*/ 157592 w 315185"/>
                  <a:gd name="connsiteY0" fmla="*/ 16201 h 474813"/>
                  <a:gd name="connsiteX1" fmla="*/ 16195 w 315185"/>
                  <a:gd name="connsiteY1" fmla="*/ 157865 h 474813"/>
                  <a:gd name="connsiteX2" fmla="*/ 157592 w 315185"/>
                  <a:gd name="connsiteY2" fmla="*/ 451135 h 474813"/>
                  <a:gd name="connsiteX3" fmla="*/ 298990 w 315185"/>
                  <a:gd name="connsiteY3" fmla="*/ 157865 h 474813"/>
                  <a:gd name="connsiteX4" fmla="*/ 157592 w 315185"/>
                  <a:gd name="connsiteY4" fmla="*/ 16201 h 474813"/>
                  <a:gd name="connsiteX5" fmla="*/ 157592 w 315185"/>
                  <a:gd name="connsiteY5" fmla="*/ 0 h 474813"/>
                  <a:gd name="connsiteX6" fmla="*/ 315185 w 315185"/>
                  <a:gd name="connsiteY6" fmla="*/ 157857 h 474813"/>
                  <a:gd name="connsiteX7" fmla="*/ 165038 w 315185"/>
                  <a:gd name="connsiteY7" fmla="*/ 471084 h 474813"/>
                  <a:gd name="connsiteX8" fmla="*/ 157592 w 315185"/>
                  <a:gd name="connsiteY8" fmla="*/ 474813 h 474813"/>
                  <a:gd name="connsiteX9" fmla="*/ 151388 w 315185"/>
                  <a:gd name="connsiteY9" fmla="*/ 471084 h 474813"/>
                  <a:gd name="connsiteX10" fmla="*/ 0 w 315185"/>
                  <a:gd name="connsiteY10" fmla="*/ 157857 h 474813"/>
                  <a:gd name="connsiteX11" fmla="*/ 157592 w 315185"/>
                  <a:gd name="connsiteY11" fmla="*/ 0 h 47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185" h="474813">
                    <a:moveTo>
                      <a:pt x="157592" y="16201"/>
                    </a:moveTo>
                    <a:cubicBezTo>
                      <a:pt x="79452" y="16201"/>
                      <a:pt x="16195" y="79577"/>
                      <a:pt x="16195" y="157865"/>
                    </a:cubicBezTo>
                    <a:cubicBezTo>
                      <a:pt x="16195" y="227455"/>
                      <a:pt x="129065" y="406399"/>
                      <a:pt x="157592" y="451135"/>
                    </a:cubicBezTo>
                    <a:cubicBezTo>
                      <a:pt x="186120" y="406399"/>
                      <a:pt x="298990" y="227455"/>
                      <a:pt x="298990" y="157865"/>
                    </a:cubicBezTo>
                    <a:cubicBezTo>
                      <a:pt x="298990" y="79577"/>
                      <a:pt x="235733" y="16201"/>
                      <a:pt x="157592" y="16201"/>
                    </a:cubicBezTo>
                    <a:close/>
                    <a:moveTo>
                      <a:pt x="157592" y="0"/>
                    </a:moveTo>
                    <a:cubicBezTo>
                      <a:pt x="244455" y="0"/>
                      <a:pt x="315185" y="70849"/>
                      <a:pt x="315185" y="157857"/>
                    </a:cubicBezTo>
                    <a:cubicBezTo>
                      <a:pt x="315185" y="242379"/>
                      <a:pt x="170001" y="461141"/>
                      <a:pt x="165038" y="471084"/>
                    </a:cubicBezTo>
                    <a:cubicBezTo>
                      <a:pt x="162556" y="472327"/>
                      <a:pt x="160074" y="474813"/>
                      <a:pt x="157592" y="474813"/>
                    </a:cubicBezTo>
                    <a:cubicBezTo>
                      <a:pt x="155111" y="474813"/>
                      <a:pt x="152629" y="472327"/>
                      <a:pt x="151388" y="471084"/>
                    </a:cubicBezTo>
                    <a:cubicBezTo>
                      <a:pt x="145184" y="461141"/>
                      <a:pt x="0" y="242379"/>
                      <a:pt x="0" y="157857"/>
                    </a:cubicBezTo>
                    <a:cubicBezTo>
                      <a:pt x="0" y="70849"/>
                      <a:pt x="70730" y="0"/>
                      <a:pt x="1575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9811DE77-3DBD-EB4F-A43C-FA720775AC5E}"/>
                  </a:ext>
                </a:extLst>
              </p:cNvPr>
              <p:cNvSpPr/>
              <p:nvPr/>
            </p:nvSpPr>
            <p:spPr>
              <a:xfrm>
                <a:off x="14863545" y="6000594"/>
                <a:ext cx="105892" cy="105929"/>
              </a:xfrm>
              <a:custGeom>
                <a:avLst/>
                <a:gdLst>
                  <a:gd name="connsiteX0" fmla="*/ 52946 w 105892"/>
                  <a:gd name="connsiteY0" fmla="*/ 16201 h 105929"/>
                  <a:gd name="connsiteX1" fmla="*/ 16195 w 105892"/>
                  <a:gd name="connsiteY1" fmla="*/ 52965 h 105929"/>
                  <a:gd name="connsiteX2" fmla="*/ 52946 w 105892"/>
                  <a:gd name="connsiteY2" fmla="*/ 89729 h 105929"/>
                  <a:gd name="connsiteX3" fmla="*/ 89697 w 105892"/>
                  <a:gd name="connsiteY3" fmla="*/ 52965 h 105929"/>
                  <a:gd name="connsiteX4" fmla="*/ 52946 w 105892"/>
                  <a:gd name="connsiteY4" fmla="*/ 16201 h 105929"/>
                  <a:gd name="connsiteX5" fmla="*/ 52946 w 105892"/>
                  <a:gd name="connsiteY5" fmla="*/ 0 h 105929"/>
                  <a:gd name="connsiteX6" fmla="*/ 105892 w 105892"/>
                  <a:gd name="connsiteY6" fmla="*/ 52965 h 105929"/>
                  <a:gd name="connsiteX7" fmla="*/ 52946 w 105892"/>
                  <a:gd name="connsiteY7" fmla="*/ 105929 h 105929"/>
                  <a:gd name="connsiteX8" fmla="*/ 0 w 105892"/>
                  <a:gd name="connsiteY8" fmla="*/ 52965 h 105929"/>
                  <a:gd name="connsiteX9" fmla="*/ 52946 w 105892"/>
                  <a:gd name="connsiteY9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92" h="105929">
                    <a:moveTo>
                      <a:pt x="52946" y="16201"/>
                    </a:moveTo>
                    <a:cubicBezTo>
                      <a:pt x="33345" y="16201"/>
                      <a:pt x="16195" y="32132"/>
                      <a:pt x="16195" y="52965"/>
                    </a:cubicBezTo>
                    <a:cubicBezTo>
                      <a:pt x="16195" y="73798"/>
                      <a:pt x="33345" y="89729"/>
                      <a:pt x="52946" y="89729"/>
                    </a:cubicBezTo>
                    <a:cubicBezTo>
                      <a:pt x="73772" y="89729"/>
                      <a:pt x="89697" y="73798"/>
                      <a:pt x="89697" y="52965"/>
                    </a:cubicBezTo>
                    <a:cubicBezTo>
                      <a:pt x="89697" y="32132"/>
                      <a:pt x="73772" y="16201"/>
                      <a:pt x="52946" y="16201"/>
                    </a:cubicBezTo>
                    <a:close/>
                    <a:moveTo>
                      <a:pt x="52946" y="0"/>
                    </a:moveTo>
                    <a:cubicBezTo>
                      <a:pt x="82497" y="0"/>
                      <a:pt x="105892" y="23403"/>
                      <a:pt x="105892" y="52965"/>
                    </a:cubicBezTo>
                    <a:cubicBezTo>
                      <a:pt x="105892" y="81295"/>
                      <a:pt x="82497" y="105929"/>
                      <a:pt x="52946" y="105929"/>
                    </a:cubicBezTo>
                    <a:cubicBezTo>
                      <a:pt x="23395" y="105929"/>
                      <a:pt x="0" y="81295"/>
                      <a:pt x="0" y="52965"/>
                    </a:cubicBezTo>
                    <a:cubicBezTo>
                      <a:pt x="0" y="23403"/>
                      <a:pt x="23395" y="0"/>
                      <a:pt x="52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261CBA6E-7750-6743-B96B-6CE30F772615}"/>
                  </a:ext>
                </a:extLst>
              </p:cNvPr>
              <p:cNvSpPr/>
              <p:nvPr/>
            </p:nvSpPr>
            <p:spPr>
              <a:xfrm>
                <a:off x="13646406" y="5154405"/>
                <a:ext cx="472155" cy="473567"/>
              </a:xfrm>
              <a:custGeom>
                <a:avLst/>
                <a:gdLst>
                  <a:gd name="connsiteX0" fmla="*/ 236078 w 472155"/>
                  <a:gd name="connsiteY0" fmla="*/ 16200 h 473567"/>
                  <a:gd name="connsiteX1" fmla="*/ 14950 w 472155"/>
                  <a:gd name="connsiteY1" fmla="*/ 236161 h 473567"/>
                  <a:gd name="connsiteX2" fmla="*/ 236078 w 472155"/>
                  <a:gd name="connsiteY2" fmla="*/ 457365 h 473567"/>
                  <a:gd name="connsiteX3" fmla="*/ 457206 w 472155"/>
                  <a:gd name="connsiteY3" fmla="*/ 236161 h 473567"/>
                  <a:gd name="connsiteX4" fmla="*/ 236078 w 472155"/>
                  <a:gd name="connsiteY4" fmla="*/ 16200 h 473567"/>
                  <a:gd name="connsiteX5" fmla="*/ 236078 w 472155"/>
                  <a:gd name="connsiteY5" fmla="*/ 0 h 473567"/>
                  <a:gd name="connsiteX6" fmla="*/ 472155 w 472155"/>
                  <a:gd name="connsiteY6" fmla="*/ 236162 h 473567"/>
                  <a:gd name="connsiteX7" fmla="*/ 236078 w 472155"/>
                  <a:gd name="connsiteY7" fmla="*/ 473567 h 473567"/>
                  <a:gd name="connsiteX8" fmla="*/ 0 w 472155"/>
                  <a:gd name="connsiteY8" fmla="*/ 236162 h 473567"/>
                  <a:gd name="connsiteX9" fmla="*/ 236078 w 472155"/>
                  <a:gd name="connsiteY9" fmla="*/ 0 h 47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2155" h="473567">
                    <a:moveTo>
                      <a:pt x="236078" y="16200"/>
                    </a:moveTo>
                    <a:cubicBezTo>
                      <a:pt x="114333" y="16200"/>
                      <a:pt x="14950" y="114375"/>
                      <a:pt x="14950" y="236161"/>
                    </a:cubicBezTo>
                    <a:cubicBezTo>
                      <a:pt x="14950" y="359190"/>
                      <a:pt x="114333" y="457365"/>
                      <a:pt x="236078" y="457365"/>
                    </a:cubicBezTo>
                    <a:cubicBezTo>
                      <a:pt x="357823" y="457365"/>
                      <a:pt x="457206" y="359190"/>
                      <a:pt x="457206" y="236161"/>
                    </a:cubicBezTo>
                    <a:cubicBezTo>
                      <a:pt x="457206" y="114375"/>
                      <a:pt x="357823" y="16200"/>
                      <a:pt x="236078" y="16200"/>
                    </a:cubicBezTo>
                    <a:close/>
                    <a:moveTo>
                      <a:pt x="236078" y="0"/>
                    </a:moveTo>
                    <a:cubicBezTo>
                      <a:pt x="366541" y="0"/>
                      <a:pt x="472155" y="105652"/>
                      <a:pt x="472155" y="236162"/>
                    </a:cubicBezTo>
                    <a:cubicBezTo>
                      <a:pt x="472155" y="366673"/>
                      <a:pt x="366541" y="473567"/>
                      <a:pt x="236078" y="473567"/>
                    </a:cubicBezTo>
                    <a:cubicBezTo>
                      <a:pt x="105614" y="473567"/>
                      <a:pt x="0" y="366673"/>
                      <a:pt x="0" y="236162"/>
                    </a:cubicBezTo>
                    <a:cubicBezTo>
                      <a:pt x="0" y="105652"/>
                      <a:pt x="105614" y="0"/>
                      <a:pt x="2360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873081EA-6691-5948-A8A8-3377DB766A7A}"/>
                  </a:ext>
                </a:extLst>
              </p:cNvPr>
              <p:cNvSpPr/>
              <p:nvPr/>
            </p:nvSpPr>
            <p:spPr>
              <a:xfrm>
                <a:off x="13653881" y="5161882"/>
                <a:ext cx="457206" cy="4586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8" h="369">
                    <a:moveTo>
                      <a:pt x="368" y="184"/>
                    </a:moveTo>
                    <a:cubicBezTo>
                      <a:pt x="368" y="286"/>
                      <a:pt x="286" y="369"/>
                      <a:pt x="184" y="369"/>
                    </a:cubicBezTo>
                    <a:cubicBezTo>
                      <a:pt x="82" y="369"/>
                      <a:pt x="0" y="286"/>
                      <a:pt x="0" y="184"/>
                    </a:cubicBezTo>
                    <a:cubicBezTo>
                      <a:pt x="0" y="83"/>
                      <a:pt x="82" y="0"/>
                      <a:pt x="184" y="0"/>
                    </a:cubicBezTo>
                    <a:cubicBezTo>
                      <a:pt x="286" y="0"/>
                      <a:pt x="368" y="83"/>
                      <a:pt x="368" y="18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83A94ADF-F491-024B-AEE7-16B93CA4997E}"/>
                  </a:ext>
                </a:extLst>
              </p:cNvPr>
              <p:cNvSpPr/>
              <p:nvPr/>
            </p:nvSpPr>
            <p:spPr>
              <a:xfrm>
                <a:off x="13777214" y="5285255"/>
                <a:ext cx="210539" cy="2118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171">
                    <a:moveTo>
                      <a:pt x="109" y="68"/>
                    </a:moveTo>
                    <a:cubicBezTo>
                      <a:pt x="118" y="61"/>
                      <a:pt x="123" y="50"/>
                      <a:pt x="123" y="38"/>
                    </a:cubicBezTo>
                    <a:cubicBezTo>
                      <a:pt x="123" y="17"/>
                      <a:pt x="106" y="0"/>
                      <a:pt x="85" y="0"/>
                    </a:cubicBezTo>
                    <a:cubicBezTo>
                      <a:pt x="64" y="0"/>
                      <a:pt x="47" y="17"/>
                      <a:pt x="47" y="38"/>
                    </a:cubicBezTo>
                    <a:cubicBezTo>
                      <a:pt x="47" y="50"/>
                      <a:pt x="52" y="61"/>
                      <a:pt x="62" y="68"/>
                    </a:cubicBezTo>
                    <a:cubicBezTo>
                      <a:pt x="33" y="82"/>
                      <a:pt x="0" y="115"/>
                      <a:pt x="0" y="139"/>
                    </a:cubicBezTo>
                    <a:cubicBezTo>
                      <a:pt x="0" y="168"/>
                      <a:pt x="55" y="171"/>
                      <a:pt x="85" y="171"/>
                    </a:cubicBezTo>
                    <a:cubicBezTo>
                      <a:pt x="115" y="171"/>
                      <a:pt x="170" y="168"/>
                      <a:pt x="170" y="139"/>
                    </a:cubicBezTo>
                    <a:cubicBezTo>
                      <a:pt x="170" y="115"/>
                      <a:pt x="138" y="82"/>
                      <a:pt x="109" y="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6A916B36-210C-0549-A195-10FB886F9FB8}"/>
                  </a:ext>
                </a:extLst>
              </p:cNvPr>
              <p:cNvSpPr/>
              <p:nvPr/>
            </p:nvSpPr>
            <p:spPr>
              <a:xfrm>
                <a:off x="13769739" y="5276535"/>
                <a:ext cx="225488" cy="229306"/>
              </a:xfrm>
              <a:custGeom>
                <a:avLst/>
                <a:gdLst>
                  <a:gd name="connsiteX0" fmla="*/ 112749 w 225488"/>
                  <a:gd name="connsiteY0" fmla="*/ 16198 h 229306"/>
                  <a:gd name="connsiteX1" fmla="*/ 73138 w 225488"/>
                  <a:gd name="connsiteY1" fmla="*/ 55827 h 229306"/>
                  <a:gd name="connsiteX2" fmla="*/ 87992 w 225488"/>
                  <a:gd name="connsiteY2" fmla="*/ 86786 h 229306"/>
                  <a:gd name="connsiteX3" fmla="*/ 91705 w 225488"/>
                  <a:gd name="connsiteY3" fmla="*/ 94217 h 229306"/>
                  <a:gd name="connsiteX4" fmla="*/ 86754 w 225488"/>
                  <a:gd name="connsiteY4" fmla="*/ 100409 h 229306"/>
                  <a:gd name="connsiteX5" fmla="*/ 16196 w 225488"/>
                  <a:gd name="connsiteY5" fmla="*/ 180904 h 229306"/>
                  <a:gd name="connsiteX6" fmla="*/ 112749 w 225488"/>
                  <a:gd name="connsiteY6" fmla="*/ 213102 h 229306"/>
                  <a:gd name="connsiteX7" fmla="*/ 210540 w 225488"/>
                  <a:gd name="connsiteY7" fmla="*/ 180904 h 229306"/>
                  <a:gd name="connsiteX8" fmla="*/ 138744 w 225488"/>
                  <a:gd name="connsiteY8" fmla="*/ 100409 h 229306"/>
                  <a:gd name="connsiteX9" fmla="*/ 133793 w 225488"/>
                  <a:gd name="connsiteY9" fmla="*/ 94217 h 229306"/>
                  <a:gd name="connsiteX10" fmla="*/ 137506 w 225488"/>
                  <a:gd name="connsiteY10" fmla="*/ 86786 h 229306"/>
                  <a:gd name="connsiteX11" fmla="*/ 151123 w 225488"/>
                  <a:gd name="connsiteY11" fmla="*/ 55827 h 229306"/>
                  <a:gd name="connsiteX12" fmla="*/ 112749 w 225488"/>
                  <a:gd name="connsiteY12" fmla="*/ 16198 h 229306"/>
                  <a:gd name="connsiteX13" fmla="*/ 112744 w 225488"/>
                  <a:gd name="connsiteY13" fmla="*/ 0 h 229306"/>
                  <a:gd name="connsiteX14" fmla="*/ 168497 w 225488"/>
                  <a:gd name="connsiteY14" fmla="*/ 55777 h 229306"/>
                  <a:gd name="connsiteX15" fmla="*/ 156107 w 225488"/>
                  <a:gd name="connsiteY15" fmla="*/ 90483 h 229306"/>
                  <a:gd name="connsiteX16" fmla="*/ 225488 w 225488"/>
                  <a:gd name="connsiteY16" fmla="*/ 180966 h 229306"/>
                  <a:gd name="connsiteX17" fmla="*/ 112744 w 225488"/>
                  <a:gd name="connsiteY17" fmla="*/ 229306 h 229306"/>
                  <a:gd name="connsiteX18" fmla="*/ 0 w 225488"/>
                  <a:gd name="connsiteY18" fmla="*/ 180966 h 229306"/>
                  <a:gd name="connsiteX19" fmla="*/ 69381 w 225488"/>
                  <a:gd name="connsiteY19" fmla="*/ 90483 h 229306"/>
                  <a:gd name="connsiteX20" fmla="*/ 58230 w 225488"/>
                  <a:gd name="connsiteY20" fmla="*/ 55777 h 229306"/>
                  <a:gd name="connsiteX21" fmla="*/ 112744 w 225488"/>
                  <a:gd name="connsiteY21" fmla="*/ 0 h 229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5488" h="229306">
                    <a:moveTo>
                      <a:pt x="112749" y="16198"/>
                    </a:moveTo>
                    <a:cubicBezTo>
                      <a:pt x="91705" y="16198"/>
                      <a:pt x="73138" y="33536"/>
                      <a:pt x="73138" y="55827"/>
                    </a:cubicBezTo>
                    <a:cubicBezTo>
                      <a:pt x="73138" y="68211"/>
                      <a:pt x="79327" y="78118"/>
                      <a:pt x="87992" y="86786"/>
                    </a:cubicBezTo>
                    <a:cubicBezTo>
                      <a:pt x="90468" y="88025"/>
                      <a:pt x="91705" y="90502"/>
                      <a:pt x="91705" y="94217"/>
                    </a:cubicBezTo>
                    <a:cubicBezTo>
                      <a:pt x="91705" y="96694"/>
                      <a:pt x="89230" y="99170"/>
                      <a:pt x="86754" y="100409"/>
                    </a:cubicBezTo>
                    <a:cubicBezTo>
                      <a:pt x="49618" y="117746"/>
                      <a:pt x="16196" y="156136"/>
                      <a:pt x="16196" y="180904"/>
                    </a:cubicBezTo>
                    <a:cubicBezTo>
                      <a:pt x="16196" y="194526"/>
                      <a:pt x="32288" y="213102"/>
                      <a:pt x="112749" y="213102"/>
                    </a:cubicBezTo>
                    <a:cubicBezTo>
                      <a:pt x="193210" y="213102"/>
                      <a:pt x="210540" y="194526"/>
                      <a:pt x="210540" y="180904"/>
                    </a:cubicBezTo>
                    <a:cubicBezTo>
                      <a:pt x="210540" y="156136"/>
                      <a:pt x="174642" y="117746"/>
                      <a:pt x="138744" y="100409"/>
                    </a:cubicBezTo>
                    <a:cubicBezTo>
                      <a:pt x="136268" y="99170"/>
                      <a:pt x="135031" y="96694"/>
                      <a:pt x="133793" y="94217"/>
                    </a:cubicBezTo>
                    <a:cubicBezTo>
                      <a:pt x="133793" y="90502"/>
                      <a:pt x="135031" y="88025"/>
                      <a:pt x="137506" y="86786"/>
                    </a:cubicBezTo>
                    <a:cubicBezTo>
                      <a:pt x="146171" y="78118"/>
                      <a:pt x="151123" y="68211"/>
                      <a:pt x="151123" y="55827"/>
                    </a:cubicBezTo>
                    <a:cubicBezTo>
                      <a:pt x="151123" y="33536"/>
                      <a:pt x="133793" y="16198"/>
                      <a:pt x="112749" y="16198"/>
                    </a:cubicBezTo>
                    <a:close/>
                    <a:moveTo>
                      <a:pt x="112744" y="0"/>
                    </a:moveTo>
                    <a:cubicBezTo>
                      <a:pt x="143718" y="0"/>
                      <a:pt x="168497" y="26030"/>
                      <a:pt x="168497" y="55777"/>
                    </a:cubicBezTo>
                    <a:cubicBezTo>
                      <a:pt x="168497" y="68172"/>
                      <a:pt x="163541" y="80567"/>
                      <a:pt x="156107" y="90483"/>
                    </a:cubicBezTo>
                    <a:cubicBezTo>
                      <a:pt x="190798" y="111555"/>
                      <a:pt x="225488" y="149979"/>
                      <a:pt x="225488" y="180966"/>
                    </a:cubicBezTo>
                    <a:cubicBezTo>
                      <a:pt x="225488" y="229306"/>
                      <a:pt x="141240" y="229306"/>
                      <a:pt x="112744" y="229306"/>
                    </a:cubicBezTo>
                    <a:cubicBezTo>
                      <a:pt x="85487" y="229306"/>
                      <a:pt x="0" y="229306"/>
                      <a:pt x="0" y="180966"/>
                    </a:cubicBezTo>
                    <a:cubicBezTo>
                      <a:pt x="0" y="149979"/>
                      <a:pt x="34690" y="111555"/>
                      <a:pt x="69381" y="90483"/>
                    </a:cubicBezTo>
                    <a:cubicBezTo>
                      <a:pt x="61947" y="80567"/>
                      <a:pt x="58230" y="68172"/>
                      <a:pt x="58230" y="55777"/>
                    </a:cubicBezTo>
                    <a:cubicBezTo>
                      <a:pt x="58230" y="26030"/>
                      <a:pt x="81770" y="0"/>
                      <a:pt x="1127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13" name="Freeform 412">
            <a:extLst>
              <a:ext uri="{FF2B5EF4-FFF2-40B4-BE49-F238E27FC236}">
                <a16:creationId xmlns:a16="http://schemas.microsoft.com/office/drawing/2014/main" id="{B61F98DB-3394-254E-AF7A-2D4851C91D63}"/>
              </a:ext>
            </a:extLst>
          </p:cNvPr>
          <p:cNvSpPr/>
          <p:nvPr/>
        </p:nvSpPr>
        <p:spPr>
          <a:xfrm>
            <a:off x="1503674" y="3929358"/>
            <a:ext cx="6835659" cy="305700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88" h="2454">
                <a:moveTo>
                  <a:pt x="5488" y="2454"/>
                </a:moveTo>
                <a:lnTo>
                  <a:pt x="2455" y="2454"/>
                </a:lnTo>
                <a:cubicBezTo>
                  <a:pt x="1099" y="2454"/>
                  <a:pt x="0" y="1355"/>
                  <a:pt x="0" y="0"/>
                </a:cubicBezTo>
                <a:lnTo>
                  <a:pt x="3034" y="0"/>
                </a:lnTo>
                <a:cubicBezTo>
                  <a:pt x="4389" y="0"/>
                  <a:pt x="5488" y="1098"/>
                  <a:pt x="5488" y="245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1" name="Rounded Rectangle 470">
            <a:extLst>
              <a:ext uri="{FF2B5EF4-FFF2-40B4-BE49-F238E27FC236}">
                <a16:creationId xmlns:a16="http://schemas.microsoft.com/office/drawing/2014/main" id="{43B93415-7F12-7C4F-85BB-DA5C27E3929A}"/>
              </a:ext>
            </a:extLst>
          </p:cNvPr>
          <p:cNvSpPr/>
          <p:nvPr/>
        </p:nvSpPr>
        <p:spPr>
          <a:xfrm>
            <a:off x="1982055" y="3434605"/>
            <a:ext cx="1350438" cy="3791030"/>
          </a:xfrm>
          <a:prstGeom prst="roundRect">
            <a:avLst>
              <a:gd name="adj" fmla="val 26845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3" name="Freeform 522">
            <a:extLst>
              <a:ext uri="{FF2B5EF4-FFF2-40B4-BE49-F238E27FC236}">
                <a16:creationId xmlns:a16="http://schemas.microsoft.com/office/drawing/2014/main" id="{7E4C0BF3-D6B5-0547-98A5-71BB6B2078B6}"/>
              </a:ext>
            </a:extLst>
          </p:cNvPr>
          <p:cNvSpPr/>
          <p:nvPr/>
        </p:nvSpPr>
        <p:spPr>
          <a:xfrm>
            <a:off x="2176669" y="4899217"/>
            <a:ext cx="960549" cy="861830"/>
          </a:xfrm>
          <a:custGeom>
            <a:avLst/>
            <a:gdLst>
              <a:gd name="connsiteX0" fmla="*/ 332982 w 960549"/>
              <a:gd name="connsiteY0" fmla="*/ 540574 h 861830"/>
              <a:gd name="connsiteX1" fmla="*/ 309935 w 960549"/>
              <a:gd name="connsiteY1" fmla="*/ 563629 h 861830"/>
              <a:gd name="connsiteX2" fmla="*/ 332982 w 960549"/>
              <a:gd name="connsiteY2" fmla="*/ 586684 h 861830"/>
              <a:gd name="connsiteX3" fmla="*/ 356029 w 960549"/>
              <a:gd name="connsiteY3" fmla="*/ 563629 h 861830"/>
              <a:gd name="connsiteX4" fmla="*/ 332982 w 960549"/>
              <a:gd name="connsiteY4" fmla="*/ 540574 h 861830"/>
              <a:gd name="connsiteX5" fmla="*/ 663134 w 960549"/>
              <a:gd name="connsiteY5" fmla="*/ 412212 h 861830"/>
              <a:gd name="connsiteX6" fmla="*/ 641315 w 960549"/>
              <a:gd name="connsiteY6" fmla="*/ 435251 h 861830"/>
              <a:gd name="connsiteX7" fmla="*/ 663134 w 960549"/>
              <a:gd name="connsiteY7" fmla="*/ 457076 h 861830"/>
              <a:gd name="connsiteX8" fmla="*/ 686164 w 960549"/>
              <a:gd name="connsiteY8" fmla="*/ 435251 h 861830"/>
              <a:gd name="connsiteX9" fmla="*/ 663134 w 960549"/>
              <a:gd name="connsiteY9" fmla="*/ 412212 h 861830"/>
              <a:gd name="connsiteX10" fmla="*/ 816974 w 960549"/>
              <a:gd name="connsiteY10" fmla="*/ 363609 h 861830"/>
              <a:gd name="connsiteX11" fmla="*/ 815731 w 960549"/>
              <a:gd name="connsiteY11" fmla="*/ 364852 h 861830"/>
              <a:gd name="connsiteX12" fmla="*/ 682648 w 960549"/>
              <a:gd name="connsiteY12" fmla="*/ 574877 h 861830"/>
              <a:gd name="connsiteX13" fmla="*/ 663991 w 960549"/>
              <a:gd name="connsiteY13" fmla="*/ 587304 h 861830"/>
              <a:gd name="connsiteX14" fmla="*/ 642847 w 960549"/>
              <a:gd name="connsiteY14" fmla="*/ 579847 h 861830"/>
              <a:gd name="connsiteX15" fmla="*/ 502302 w 960549"/>
              <a:gd name="connsiteY15" fmla="*/ 451844 h 861830"/>
              <a:gd name="connsiteX16" fmla="*/ 501058 w 960549"/>
              <a:gd name="connsiteY16" fmla="*/ 451844 h 861830"/>
              <a:gd name="connsiteX17" fmla="*/ 499814 w 960549"/>
              <a:gd name="connsiteY17" fmla="*/ 453087 h 861830"/>
              <a:gd name="connsiteX18" fmla="*/ 356781 w 960549"/>
              <a:gd name="connsiteY18" fmla="*/ 696666 h 861830"/>
              <a:gd name="connsiteX19" fmla="*/ 333149 w 960549"/>
              <a:gd name="connsiteY19" fmla="*/ 710336 h 861830"/>
              <a:gd name="connsiteX20" fmla="*/ 309518 w 960549"/>
              <a:gd name="connsiteY20" fmla="*/ 696666 h 861830"/>
              <a:gd name="connsiteX21" fmla="*/ 172704 w 960549"/>
              <a:gd name="connsiteY21" fmla="*/ 461786 h 861830"/>
              <a:gd name="connsiteX22" fmla="*/ 170216 w 960549"/>
              <a:gd name="connsiteY22" fmla="*/ 461786 h 861830"/>
              <a:gd name="connsiteX23" fmla="*/ 168972 w 960549"/>
              <a:gd name="connsiteY23" fmla="*/ 461786 h 861830"/>
              <a:gd name="connsiteX24" fmla="*/ 53302 w 960549"/>
              <a:gd name="connsiteY24" fmla="*/ 728977 h 861830"/>
              <a:gd name="connsiteX25" fmla="*/ 53302 w 960549"/>
              <a:gd name="connsiteY25" fmla="*/ 784901 h 861830"/>
              <a:gd name="connsiteX26" fmla="*/ 76934 w 960549"/>
              <a:gd name="connsiteY26" fmla="*/ 808513 h 861830"/>
              <a:gd name="connsiteX27" fmla="*/ 818218 w 960549"/>
              <a:gd name="connsiteY27" fmla="*/ 808513 h 861830"/>
              <a:gd name="connsiteX28" fmla="*/ 818218 w 960549"/>
              <a:gd name="connsiteY28" fmla="*/ 366095 h 861830"/>
              <a:gd name="connsiteX29" fmla="*/ 816974 w 960549"/>
              <a:gd name="connsiteY29" fmla="*/ 363609 h 861830"/>
              <a:gd name="connsiteX30" fmla="*/ 498656 w 960549"/>
              <a:gd name="connsiteY30" fmla="*/ 260172 h 861830"/>
              <a:gd name="connsiteX31" fmla="*/ 475625 w 960549"/>
              <a:gd name="connsiteY31" fmla="*/ 282014 h 861830"/>
              <a:gd name="connsiteX32" fmla="*/ 498656 w 960549"/>
              <a:gd name="connsiteY32" fmla="*/ 306282 h 861830"/>
              <a:gd name="connsiteX33" fmla="*/ 520474 w 960549"/>
              <a:gd name="connsiteY33" fmla="*/ 282014 h 861830"/>
              <a:gd name="connsiteX34" fmla="*/ 498656 w 960549"/>
              <a:gd name="connsiteY34" fmla="*/ 260172 h 861830"/>
              <a:gd name="connsiteX35" fmla="*/ 167307 w 960549"/>
              <a:gd name="connsiteY35" fmla="*/ 260172 h 861830"/>
              <a:gd name="connsiteX36" fmla="*/ 144244 w 960549"/>
              <a:gd name="connsiteY36" fmla="*/ 282014 h 861830"/>
              <a:gd name="connsiteX37" fmla="*/ 167307 w 960549"/>
              <a:gd name="connsiteY37" fmla="*/ 306282 h 861830"/>
              <a:gd name="connsiteX38" fmla="*/ 191584 w 960549"/>
              <a:gd name="connsiteY38" fmla="*/ 282014 h 861830"/>
              <a:gd name="connsiteX39" fmla="*/ 167307 w 960549"/>
              <a:gd name="connsiteY39" fmla="*/ 260172 h 861830"/>
              <a:gd name="connsiteX40" fmla="*/ 831298 w 960549"/>
              <a:gd name="connsiteY40" fmla="*/ 144273 h 861830"/>
              <a:gd name="connsiteX41" fmla="*/ 808251 w 960549"/>
              <a:gd name="connsiteY41" fmla="*/ 167328 h 861830"/>
              <a:gd name="connsiteX42" fmla="*/ 831298 w 960549"/>
              <a:gd name="connsiteY42" fmla="*/ 190383 h 861830"/>
              <a:gd name="connsiteX43" fmla="*/ 854345 w 960549"/>
              <a:gd name="connsiteY43" fmla="*/ 167328 h 861830"/>
              <a:gd name="connsiteX44" fmla="*/ 831298 w 960549"/>
              <a:gd name="connsiteY44" fmla="*/ 144273 h 861830"/>
              <a:gd name="connsiteX45" fmla="*/ 931622 w 960549"/>
              <a:gd name="connsiteY45" fmla="*/ 955 h 861830"/>
              <a:gd name="connsiteX46" fmla="*/ 940331 w 960549"/>
              <a:gd name="connsiteY46" fmla="*/ 7177 h 861830"/>
              <a:gd name="connsiteX47" fmla="*/ 940331 w 960549"/>
              <a:gd name="connsiteY47" fmla="*/ 74376 h 861830"/>
              <a:gd name="connsiteX48" fmla="*/ 931622 w 960549"/>
              <a:gd name="connsiteY48" fmla="*/ 80598 h 861830"/>
              <a:gd name="connsiteX49" fmla="*/ 914204 w 960549"/>
              <a:gd name="connsiteY49" fmla="*/ 70643 h 861830"/>
              <a:gd name="connsiteX50" fmla="*/ 868169 w 960549"/>
              <a:gd name="connsiteY50" fmla="*/ 136597 h 861830"/>
              <a:gd name="connsiteX51" fmla="*/ 879367 w 960549"/>
              <a:gd name="connsiteY51" fmla="*/ 167708 h 861830"/>
              <a:gd name="connsiteX52" fmla="*/ 830844 w 960549"/>
              <a:gd name="connsiteY52" fmla="*/ 216241 h 861830"/>
              <a:gd name="connsiteX53" fmla="*/ 815914 w 960549"/>
              <a:gd name="connsiteY53" fmla="*/ 214996 h 861830"/>
              <a:gd name="connsiteX54" fmla="*/ 698961 w 960549"/>
              <a:gd name="connsiteY54" fmla="*/ 401660 h 861830"/>
              <a:gd name="connsiteX55" fmla="*/ 711403 w 960549"/>
              <a:gd name="connsiteY55" fmla="*/ 435260 h 861830"/>
              <a:gd name="connsiteX56" fmla="*/ 662880 w 960549"/>
              <a:gd name="connsiteY56" fmla="*/ 483793 h 861830"/>
              <a:gd name="connsiteX57" fmla="*/ 614357 w 960549"/>
              <a:gd name="connsiteY57" fmla="*/ 435260 h 861830"/>
              <a:gd name="connsiteX58" fmla="*/ 620578 w 960549"/>
              <a:gd name="connsiteY58" fmla="*/ 411616 h 861830"/>
              <a:gd name="connsiteX59" fmla="*/ 523532 w 960549"/>
              <a:gd name="connsiteY59" fmla="*/ 324506 h 861830"/>
              <a:gd name="connsiteX60" fmla="*/ 498648 w 960549"/>
              <a:gd name="connsiteY60" fmla="*/ 331972 h 861830"/>
              <a:gd name="connsiteX61" fmla="*/ 486207 w 960549"/>
              <a:gd name="connsiteY61" fmla="*/ 330728 h 861830"/>
              <a:gd name="connsiteX62" fmla="*/ 368010 w 960549"/>
              <a:gd name="connsiteY62" fmla="*/ 529836 h 861830"/>
              <a:gd name="connsiteX63" fmla="*/ 381696 w 960549"/>
              <a:gd name="connsiteY63" fmla="*/ 563436 h 861830"/>
              <a:gd name="connsiteX64" fmla="*/ 333173 w 960549"/>
              <a:gd name="connsiteY64" fmla="*/ 611969 h 861830"/>
              <a:gd name="connsiteX65" fmla="*/ 284650 w 960549"/>
              <a:gd name="connsiteY65" fmla="*/ 563436 h 861830"/>
              <a:gd name="connsiteX66" fmla="*/ 298336 w 960549"/>
              <a:gd name="connsiteY66" fmla="*/ 529836 h 861830"/>
              <a:gd name="connsiteX67" fmla="*/ 181383 w 960549"/>
              <a:gd name="connsiteY67" fmla="*/ 330728 h 861830"/>
              <a:gd name="connsiteX68" fmla="*/ 167697 w 960549"/>
              <a:gd name="connsiteY68" fmla="*/ 331972 h 861830"/>
              <a:gd name="connsiteX69" fmla="*/ 161476 w 960549"/>
              <a:gd name="connsiteY69" fmla="*/ 331972 h 861830"/>
              <a:gd name="connsiteX70" fmla="*/ 53233 w 960549"/>
              <a:gd name="connsiteY70" fmla="*/ 582102 h 861830"/>
              <a:gd name="connsiteX71" fmla="*/ 53233 w 960549"/>
              <a:gd name="connsiteY71" fmla="*/ 665479 h 861830"/>
              <a:gd name="connsiteX72" fmla="*/ 145302 w 960549"/>
              <a:gd name="connsiteY72" fmla="*/ 451438 h 861830"/>
              <a:gd name="connsiteX73" fmla="*/ 168941 w 960549"/>
              <a:gd name="connsiteY73" fmla="*/ 435260 h 861830"/>
              <a:gd name="connsiteX74" fmla="*/ 193825 w 960549"/>
              <a:gd name="connsiteY74" fmla="*/ 448949 h 861830"/>
              <a:gd name="connsiteX75" fmla="*/ 331929 w 960549"/>
              <a:gd name="connsiteY75" fmla="*/ 684145 h 861830"/>
              <a:gd name="connsiteX76" fmla="*/ 333173 w 960549"/>
              <a:gd name="connsiteY76" fmla="*/ 684145 h 861830"/>
              <a:gd name="connsiteX77" fmla="*/ 334417 w 960549"/>
              <a:gd name="connsiteY77" fmla="*/ 684145 h 861830"/>
              <a:gd name="connsiteX78" fmla="*/ 478741 w 960549"/>
              <a:gd name="connsiteY78" fmla="*/ 438993 h 861830"/>
              <a:gd name="connsiteX79" fmla="*/ 497404 w 960549"/>
              <a:gd name="connsiteY79" fmla="*/ 426549 h 861830"/>
              <a:gd name="connsiteX80" fmla="*/ 519799 w 960549"/>
              <a:gd name="connsiteY80" fmla="*/ 434016 h 861830"/>
              <a:gd name="connsiteX81" fmla="*/ 659147 w 960549"/>
              <a:gd name="connsiteY81" fmla="*/ 560947 h 861830"/>
              <a:gd name="connsiteX82" fmla="*/ 660391 w 960549"/>
              <a:gd name="connsiteY82" fmla="*/ 562192 h 861830"/>
              <a:gd name="connsiteX83" fmla="*/ 661636 w 960549"/>
              <a:gd name="connsiteY83" fmla="*/ 560947 h 861830"/>
              <a:gd name="connsiteX84" fmla="*/ 793518 w 960549"/>
              <a:gd name="connsiteY84" fmla="*/ 350639 h 861830"/>
              <a:gd name="connsiteX85" fmla="*/ 823379 w 960549"/>
              <a:gd name="connsiteY85" fmla="*/ 339439 h 861830"/>
              <a:gd name="connsiteX86" fmla="*/ 843285 w 960549"/>
              <a:gd name="connsiteY86" fmla="*/ 365572 h 861830"/>
              <a:gd name="connsiteX87" fmla="*/ 843285 w 960549"/>
              <a:gd name="connsiteY87" fmla="*/ 808588 h 861830"/>
              <a:gd name="connsiteX88" fmla="*/ 889320 w 960549"/>
              <a:gd name="connsiteY88" fmla="*/ 808588 h 861830"/>
              <a:gd name="connsiteX89" fmla="*/ 889320 w 960549"/>
              <a:gd name="connsiteY89" fmla="*/ 787433 h 861830"/>
              <a:gd name="connsiteX90" fmla="*/ 899273 w 960549"/>
              <a:gd name="connsiteY90" fmla="*/ 782455 h 861830"/>
              <a:gd name="connsiteX91" fmla="*/ 957750 w 960549"/>
              <a:gd name="connsiteY91" fmla="*/ 816055 h 861830"/>
              <a:gd name="connsiteX92" fmla="*/ 957750 w 960549"/>
              <a:gd name="connsiteY92" fmla="*/ 827255 h 861830"/>
              <a:gd name="connsiteX93" fmla="*/ 899273 w 960549"/>
              <a:gd name="connsiteY93" fmla="*/ 860854 h 861830"/>
              <a:gd name="connsiteX94" fmla="*/ 889320 w 960549"/>
              <a:gd name="connsiteY94" fmla="*/ 855877 h 861830"/>
              <a:gd name="connsiteX95" fmla="*/ 889320 w 960549"/>
              <a:gd name="connsiteY95" fmla="*/ 833477 h 861830"/>
              <a:gd name="connsiteX96" fmla="*/ 76872 w 960549"/>
              <a:gd name="connsiteY96" fmla="*/ 833477 h 861830"/>
              <a:gd name="connsiteX97" fmla="*/ 28349 w 960549"/>
              <a:gd name="connsiteY97" fmla="*/ 784944 h 861830"/>
              <a:gd name="connsiteX98" fmla="*/ 28349 w 960549"/>
              <a:gd name="connsiteY98" fmla="*/ 81842 h 861830"/>
              <a:gd name="connsiteX99" fmla="*/ 5954 w 960549"/>
              <a:gd name="connsiteY99" fmla="*/ 81842 h 861830"/>
              <a:gd name="connsiteX100" fmla="*/ 977 w 960549"/>
              <a:gd name="connsiteY100" fmla="*/ 73131 h 861830"/>
              <a:gd name="connsiteX101" fmla="*/ 35814 w 960549"/>
              <a:gd name="connsiteY101" fmla="*/ 13399 h 861830"/>
              <a:gd name="connsiteX102" fmla="*/ 45768 w 960549"/>
              <a:gd name="connsiteY102" fmla="*/ 13399 h 861830"/>
              <a:gd name="connsiteX103" fmla="*/ 79360 w 960549"/>
              <a:gd name="connsiteY103" fmla="*/ 73131 h 861830"/>
              <a:gd name="connsiteX104" fmla="*/ 74384 w 960549"/>
              <a:gd name="connsiteY104" fmla="*/ 81842 h 861830"/>
              <a:gd name="connsiteX105" fmla="*/ 53233 w 960549"/>
              <a:gd name="connsiteY105" fmla="*/ 81842 h 861830"/>
              <a:gd name="connsiteX106" fmla="*/ 53233 w 960549"/>
              <a:gd name="connsiteY106" fmla="*/ 518637 h 861830"/>
              <a:gd name="connsiteX107" fmla="*/ 137837 w 960549"/>
              <a:gd name="connsiteY107" fmla="*/ 322017 h 861830"/>
              <a:gd name="connsiteX108" fmla="*/ 119174 w 960549"/>
              <a:gd name="connsiteY108" fmla="*/ 282195 h 861830"/>
              <a:gd name="connsiteX109" fmla="*/ 167697 w 960549"/>
              <a:gd name="connsiteY109" fmla="*/ 233663 h 861830"/>
              <a:gd name="connsiteX110" fmla="*/ 216220 w 960549"/>
              <a:gd name="connsiteY110" fmla="*/ 282195 h 861830"/>
              <a:gd name="connsiteX111" fmla="*/ 202534 w 960549"/>
              <a:gd name="connsiteY111" fmla="*/ 317039 h 861830"/>
              <a:gd name="connsiteX112" fmla="*/ 320731 w 960549"/>
              <a:gd name="connsiteY112" fmla="*/ 516148 h 861830"/>
              <a:gd name="connsiteX113" fmla="*/ 333173 w 960549"/>
              <a:gd name="connsiteY113" fmla="*/ 514903 h 861830"/>
              <a:gd name="connsiteX114" fmla="*/ 345614 w 960549"/>
              <a:gd name="connsiteY114" fmla="*/ 516148 h 861830"/>
              <a:gd name="connsiteX115" fmla="*/ 463811 w 960549"/>
              <a:gd name="connsiteY115" fmla="*/ 317039 h 861830"/>
              <a:gd name="connsiteX116" fmla="*/ 450125 w 960549"/>
              <a:gd name="connsiteY116" fmla="*/ 282195 h 861830"/>
              <a:gd name="connsiteX117" fmla="*/ 498648 w 960549"/>
              <a:gd name="connsiteY117" fmla="*/ 233663 h 861830"/>
              <a:gd name="connsiteX118" fmla="*/ 547171 w 960549"/>
              <a:gd name="connsiteY118" fmla="*/ 282195 h 861830"/>
              <a:gd name="connsiteX119" fmla="*/ 540950 w 960549"/>
              <a:gd name="connsiteY119" fmla="*/ 305839 h 861830"/>
              <a:gd name="connsiteX120" fmla="*/ 636752 w 960549"/>
              <a:gd name="connsiteY120" fmla="*/ 394194 h 861830"/>
              <a:gd name="connsiteX121" fmla="*/ 662880 w 960549"/>
              <a:gd name="connsiteY121" fmla="*/ 386727 h 861830"/>
              <a:gd name="connsiteX122" fmla="*/ 677810 w 960549"/>
              <a:gd name="connsiteY122" fmla="*/ 387972 h 861830"/>
              <a:gd name="connsiteX123" fmla="*/ 794763 w 960549"/>
              <a:gd name="connsiteY123" fmla="*/ 201308 h 861830"/>
              <a:gd name="connsiteX124" fmla="*/ 782321 w 960549"/>
              <a:gd name="connsiteY124" fmla="*/ 167708 h 861830"/>
              <a:gd name="connsiteX125" fmla="*/ 830844 w 960549"/>
              <a:gd name="connsiteY125" fmla="*/ 119175 h 861830"/>
              <a:gd name="connsiteX126" fmla="*/ 848262 w 960549"/>
              <a:gd name="connsiteY126" fmla="*/ 122909 h 861830"/>
              <a:gd name="connsiteX127" fmla="*/ 893053 w 960549"/>
              <a:gd name="connsiteY127" fmla="*/ 58198 h 861830"/>
              <a:gd name="connsiteX128" fmla="*/ 871902 w 960549"/>
              <a:gd name="connsiteY128" fmla="*/ 45754 h 861830"/>
              <a:gd name="connsiteX129" fmla="*/ 871902 w 960549"/>
              <a:gd name="connsiteY129" fmla="*/ 34554 h 86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960549" h="861830">
                <a:moveTo>
                  <a:pt x="332982" y="540574"/>
                </a:moveTo>
                <a:cubicBezTo>
                  <a:pt x="320852" y="540574"/>
                  <a:pt x="309935" y="551495"/>
                  <a:pt x="309935" y="563629"/>
                </a:cubicBezTo>
                <a:cubicBezTo>
                  <a:pt x="309935" y="576977"/>
                  <a:pt x="320852" y="586684"/>
                  <a:pt x="332982" y="586684"/>
                </a:cubicBezTo>
                <a:cubicBezTo>
                  <a:pt x="345112" y="586684"/>
                  <a:pt x="356029" y="576977"/>
                  <a:pt x="356029" y="563629"/>
                </a:cubicBezTo>
                <a:cubicBezTo>
                  <a:pt x="356029" y="551495"/>
                  <a:pt x="345112" y="540574"/>
                  <a:pt x="332982" y="540574"/>
                </a:cubicBezTo>
                <a:close/>
                <a:moveTo>
                  <a:pt x="663134" y="412212"/>
                </a:moveTo>
                <a:cubicBezTo>
                  <a:pt x="651012" y="412212"/>
                  <a:pt x="641315" y="423125"/>
                  <a:pt x="641315" y="435251"/>
                </a:cubicBezTo>
                <a:cubicBezTo>
                  <a:pt x="641315" y="447376"/>
                  <a:pt x="651012" y="457076"/>
                  <a:pt x="663134" y="457076"/>
                </a:cubicBezTo>
                <a:cubicBezTo>
                  <a:pt x="675255" y="457076"/>
                  <a:pt x="686164" y="447376"/>
                  <a:pt x="686164" y="435251"/>
                </a:cubicBezTo>
                <a:cubicBezTo>
                  <a:pt x="686164" y="423125"/>
                  <a:pt x="675255" y="412212"/>
                  <a:pt x="663134" y="412212"/>
                </a:cubicBezTo>
                <a:close/>
                <a:moveTo>
                  <a:pt x="816974" y="363609"/>
                </a:moveTo>
                <a:cubicBezTo>
                  <a:pt x="815731" y="363609"/>
                  <a:pt x="815731" y="363609"/>
                  <a:pt x="815731" y="364852"/>
                </a:cubicBezTo>
                <a:lnTo>
                  <a:pt x="682648" y="574877"/>
                </a:lnTo>
                <a:cubicBezTo>
                  <a:pt x="678916" y="581090"/>
                  <a:pt x="671454" y="586061"/>
                  <a:pt x="663991" y="587304"/>
                </a:cubicBezTo>
                <a:cubicBezTo>
                  <a:pt x="656529" y="588547"/>
                  <a:pt x="647822" y="586061"/>
                  <a:pt x="642847" y="579847"/>
                </a:cubicBezTo>
                <a:lnTo>
                  <a:pt x="502302" y="451844"/>
                </a:lnTo>
                <a:lnTo>
                  <a:pt x="501058" y="451844"/>
                </a:lnTo>
                <a:cubicBezTo>
                  <a:pt x="501058" y="451844"/>
                  <a:pt x="499814" y="451844"/>
                  <a:pt x="499814" y="453087"/>
                </a:cubicBezTo>
                <a:lnTo>
                  <a:pt x="356781" y="696666"/>
                </a:lnTo>
                <a:cubicBezTo>
                  <a:pt x="351806" y="705365"/>
                  <a:pt x="343100" y="710336"/>
                  <a:pt x="333149" y="710336"/>
                </a:cubicBezTo>
                <a:cubicBezTo>
                  <a:pt x="323199" y="710336"/>
                  <a:pt x="314493" y="705365"/>
                  <a:pt x="309518" y="696666"/>
                </a:cubicBezTo>
                <a:lnTo>
                  <a:pt x="172704" y="461786"/>
                </a:lnTo>
                <a:cubicBezTo>
                  <a:pt x="171460" y="461786"/>
                  <a:pt x="171460" y="460544"/>
                  <a:pt x="170216" y="461786"/>
                </a:cubicBezTo>
                <a:lnTo>
                  <a:pt x="168972" y="461786"/>
                </a:lnTo>
                <a:lnTo>
                  <a:pt x="53302" y="728977"/>
                </a:lnTo>
                <a:lnTo>
                  <a:pt x="53302" y="784901"/>
                </a:lnTo>
                <a:cubicBezTo>
                  <a:pt x="53302" y="798571"/>
                  <a:pt x="64496" y="808513"/>
                  <a:pt x="76934" y="808513"/>
                </a:cubicBezTo>
                <a:lnTo>
                  <a:pt x="818218" y="808513"/>
                </a:lnTo>
                <a:lnTo>
                  <a:pt x="818218" y="366095"/>
                </a:lnTo>
                <a:cubicBezTo>
                  <a:pt x="818218" y="364852"/>
                  <a:pt x="818218" y="363609"/>
                  <a:pt x="816974" y="363609"/>
                </a:cubicBezTo>
                <a:close/>
                <a:moveTo>
                  <a:pt x="498656" y="260172"/>
                </a:moveTo>
                <a:cubicBezTo>
                  <a:pt x="486534" y="260172"/>
                  <a:pt x="475625" y="269880"/>
                  <a:pt x="475625" y="282014"/>
                </a:cubicBezTo>
                <a:cubicBezTo>
                  <a:pt x="475625" y="295361"/>
                  <a:pt x="486534" y="306282"/>
                  <a:pt x="498656" y="306282"/>
                </a:cubicBezTo>
                <a:cubicBezTo>
                  <a:pt x="510777" y="306282"/>
                  <a:pt x="520474" y="295361"/>
                  <a:pt x="520474" y="282014"/>
                </a:cubicBezTo>
                <a:cubicBezTo>
                  <a:pt x="520474" y="269880"/>
                  <a:pt x="510777" y="260172"/>
                  <a:pt x="498656" y="260172"/>
                </a:cubicBezTo>
                <a:close/>
                <a:moveTo>
                  <a:pt x="167307" y="260172"/>
                </a:moveTo>
                <a:cubicBezTo>
                  <a:pt x="155169" y="260172"/>
                  <a:pt x="144244" y="269880"/>
                  <a:pt x="144244" y="282014"/>
                </a:cubicBezTo>
                <a:cubicBezTo>
                  <a:pt x="144244" y="295361"/>
                  <a:pt x="155169" y="306282"/>
                  <a:pt x="167307" y="306282"/>
                </a:cubicBezTo>
                <a:cubicBezTo>
                  <a:pt x="180660" y="306282"/>
                  <a:pt x="191584" y="295361"/>
                  <a:pt x="191584" y="282014"/>
                </a:cubicBezTo>
                <a:cubicBezTo>
                  <a:pt x="191584" y="269880"/>
                  <a:pt x="180660" y="260172"/>
                  <a:pt x="167307" y="260172"/>
                </a:cubicBezTo>
                <a:close/>
                <a:moveTo>
                  <a:pt x="831298" y="144273"/>
                </a:moveTo>
                <a:cubicBezTo>
                  <a:pt x="819168" y="144273"/>
                  <a:pt x="808251" y="155194"/>
                  <a:pt x="808251" y="167328"/>
                </a:cubicBezTo>
                <a:cubicBezTo>
                  <a:pt x="808251" y="180676"/>
                  <a:pt x="819168" y="190383"/>
                  <a:pt x="831298" y="190383"/>
                </a:cubicBezTo>
                <a:cubicBezTo>
                  <a:pt x="843428" y="190383"/>
                  <a:pt x="854345" y="180676"/>
                  <a:pt x="854345" y="167328"/>
                </a:cubicBezTo>
                <a:cubicBezTo>
                  <a:pt x="854345" y="155194"/>
                  <a:pt x="843428" y="144273"/>
                  <a:pt x="831298" y="144273"/>
                </a:cubicBezTo>
                <a:close/>
                <a:moveTo>
                  <a:pt x="931622" y="955"/>
                </a:moveTo>
                <a:cubicBezTo>
                  <a:pt x="936599" y="-1535"/>
                  <a:pt x="940331" y="955"/>
                  <a:pt x="940331" y="7177"/>
                </a:cubicBezTo>
                <a:lnTo>
                  <a:pt x="940331" y="74376"/>
                </a:lnTo>
                <a:cubicBezTo>
                  <a:pt x="940331" y="79354"/>
                  <a:pt x="936599" y="83087"/>
                  <a:pt x="931622" y="80598"/>
                </a:cubicBezTo>
                <a:lnTo>
                  <a:pt x="914204" y="70643"/>
                </a:lnTo>
                <a:lnTo>
                  <a:pt x="868169" y="136597"/>
                </a:lnTo>
                <a:cubicBezTo>
                  <a:pt x="874390" y="145308"/>
                  <a:pt x="879367" y="155264"/>
                  <a:pt x="879367" y="167708"/>
                </a:cubicBezTo>
                <a:cubicBezTo>
                  <a:pt x="879367" y="195085"/>
                  <a:pt x="858216" y="216241"/>
                  <a:pt x="830844" y="216241"/>
                </a:cubicBezTo>
                <a:cubicBezTo>
                  <a:pt x="825867" y="216241"/>
                  <a:pt x="820890" y="216241"/>
                  <a:pt x="815914" y="214996"/>
                </a:cubicBezTo>
                <a:lnTo>
                  <a:pt x="698961" y="401660"/>
                </a:lnTo>
                <a:cubicBezTo>
                  <a:pt x="706426" y="410371"/>
                  <a:pt x="711403" y="422816"/>
                  <a:pt x="711403" y="435260"/>
                </a:cubicBezTo>
                <a:cubicBezTo>
                  <a:pt x="711403" y="461393"/>
                  <a:pt x="690252" y="483793"/>
                  <a:pt x="662880" y="483793"/>
                </a:cubicBezTo>
                <a:cubicBezTo>
                  <a:pt x="636752" y="483793"/>
                  <a:pt x="614357" y="461393"/>
                  <a:pt x="614357" y="435260"/>
                </a:cubicBezTo>
                <a:cubicBezTo>
                  <a:pt x="614357" y="426549"/>
                  <a:pt x="616845" y="419082"/>
                  <a:pt x="620578" y="411616"/>
                </a:cubicBezTo>
                <a:lnTo>
                  <a:pt x="523532" y="324506"/>
                </a:lnTo>
                <a:cubicBezTo>
                  <a:pt x="516067" y="329484"/>
                  <a:pt x="507358" y="331972"/>
                  <a:pt x="498648" y="331972"/>
                </a:cubicBezTo>
                <a:cubicBezTo>
                  <a:pt x="493672" y="331972"/>
                  <a:pt x="488695" y="331972"/>
                  <a:pt x="486207" y="330728"/>
                </a:cubicBezTo>
                <a:lnTo>
                  <a:pt x="368010" y="529836"/>
                </a:lnTo>
                <a:cubicBezTo>
                  <a:pt x="376719" y="538547"/>
                  <a:pt x="381696" y="549747"/>
                  <a:pt x="381696" y="563436"/>
                </a:cubicBezTo>
                <a:cubicBezTo>
                  <a:pt x="381696" y="590813"/>
                  <a:pt x="359300" y="611969"/>
                  <a:pt x="333173" y="611969"/>
                </a:cubicBezTo>
                <a:cubicBezTo>
                  <a:pt x="307045" y="611969"/>
                  <a:pt x="284650" y="590813"/>
                  <a:pt x="284650" y="563436"/>
                </a:cubicBezTo>
                <a:cubicBezTo>
                  <a:pt x="284650" y="549747"/>
                  <a:pt x="289626" y="538547"/>
                  <a:pt x="298336" y="529836"/>
                </a:cubicBezTo>
                <a:lnTo>
                  <a:pt x="181383" y="330728"/>
                </a:lnTo>
                <a:cubicBezTo>
                  <a:pt x="177651" y="331972"/>
                  <a:pt x="172674" y="331972"/>
                  <a:pt x="167697" y="331972"/>
                </a:cubicBezTo>
                <a:cubicBezTo>
                  <a:pt x="166453" y="331972"/>
                  <a:pt x="163965" y="331972"/>
                  <a:pt x="161476" y="331972"/>
                </a:cubicBezTo>
                <a:lnTo>
                  <a:pt x="53233" y="582102"/>
                </a:lnTo>
                <a:lnTo>
                  <a:pt x="53233" y="665479"/>
                </a:lnTo>
                <a:lnTo>
                  <a:pt x="145302" y="451438"/>
                </a:lnTo>
                <a:cubicBezTo>
                  <a:pt x="150279" y="441482"/>
                  <a:pt x="157744" y="436504"/>
                  <a:pt x="168941" y="435260"/>
                </a:cubicBezTo>
                <a:cubicBezTo>
                  <a:pt x="178895" y="435260"/>
                  <a:pt x="187604" y="438993"/>
                  <a:pt x="193825" y="448949"/>
                </a:cubicBezTo>
                <a:lnTo>
                  <a:pt x="331929" y="684145"/>
                </a:lnTo>
                <a:cubicBezTo>
                  <a:pt x="331929" y="684145"/>
                  <a:pt x="331929" y="684145"/>
                  <a:pt x="333173" y="684145"/>
                </a:cubicBezTo>
                <a:lnTo>
                  <a:pt x="334417" y="684145"/>
                </a:lnTo>
                <a:lnTo>
                  <a:pt x="478741" y="438993"/>
                </a:lnTo>
                <a:cubicBezTo>
                  <a:pt x="482474" y="432771"/>
                  <a:pt x="488695" y="427793"/>
                  <a:pt x="497404" y="426549"/>
                </a:cubicBezTo>
                <a:cubicBezTo>
                  <a:pt x="504869" y="425305"/>
                  <a:pt x="513578" y="427793"/>
                  <a:pt x="519799" y="434016"/>
                </a:cubicBezTo>
                <a:lnTo>
                  <a:pt x="659147" y="560947"/>
                </a:lnTo>
                <a:cubicBezTo>
                  <a:pt x="659147" y="560947"/>
                  <a:pt x="659147" y="562192"/>
                  <a:pt x="660391" y="562192"/>
                </a:cubicBezTo>
                <a:cubicBezTo>
                  <a:pt x="660391" y="560947"/>
                  <a:pt x="661636" y="560947"/>
                  <a:pt x="661636" y="560947"/>
                </a:cubicBezTo>
                <a:lnTo>
                  <a:pt x="793518" y="350639"/>
                </a:lnTo>
                <a:cubicBezTo>
                  <a:pt x="800983" y="339439"/>
                  <a:pt x="812181" y="335706"/>
                  <a:pt x="823379" y="339439"/>
                </a:cubicBezTo>
                <a:cubicBezTo>
                  <a:pt x="835820" y="341928"/>
                  <a:pt x="843285" y="353128"/>
                  <a:pt x="843285" y="365572"/>
                </a:cubicBezTo>
                <a:lnTo>
                  <a:pt x="843285" y="808588"/>
                </a:lnTo>
                <a:lnTo>
                  <a:pt x="889320" y="808588"/>
                </a:lnTo>
                <a:lnTo>
                  <a:pt x="889320" y="787433"/>
                </a:lnTo>
                <a:cubicBezTo>
                  <a:pt x="889320" y="782455"/>
                  <a:pt x="894297" y="779966"/>
                  <a:pt x="899273" y="782455"/>
                </a:cubicBezTo>
                <a:lnTo>
                  <a:pt x="957750" y="816055"/>
                </a:lnTo>
                <a:cubicBezTo>
                  <a:pt x="961482" y="818544"/>
                  <a:pt x="961482" y="824766"/>
                  <a:pt x="957750" y="827255"/>
                </a:cubicBezTo>
                <a:lnTo>
                  <a:pt x="899273" y="860854"/>
                </a:lnTo>
                <a:cubicBezTo>
                  <a:pt x="894297" y="863343"/>
                  <a:pt x="889320" y="860854"/>
                  <a:pt x="889320" y="855877"/>
                </a:cubicBezTo>
                <a:lnTo>
                  <a:pt x="889320" y="833477"/>
                </a:lnTo>
                <a:lnTo>
                  <a:pt x="76872" y="833477"/>
                </a:lnTo>
                <a:cubicBezTo>
                  <a:pt x="49500" y="833477"/>
                  <a:pt x="28349" y="812322"/>
                  <a:pt x="28349" y="784944"/>
                </a:cubicBezTo>
                <a:lnTo>
                  <a:pt x="28349" y="81842"/>
                </a:lnTo>
                <a:lnTo>
                  <a:pt x="5954" y="81842"/>
                </a:lnTo>
                <a:cubicBezTo>
                  <a:pt x="977" y="81842"/>
                  <a:pt x="-1511" y="76865"/>
                  <a:pt x="977" y="73131"/>
                </a:cubicBezTo>
                <a:lnTo>
                  <a:pt x="35814" y="13399"/>
                </a:lnTo>
                <a:cubicBezTo>
                  <a:pt x="37058" y="8421"/>
                  <a:pt x="43279" y="8421"/>
                  <a:pt x="45768" y="13399"/>
                </a:cubicBezTo>
                <a:lnTo>
                  <a:pt x="79360" y="73131"/>
                </a:lnTo>
                <a:cubicBezTo>
                  <a:pt x="81849" y="76865"/>
                  <a:pt x="79360" y="81842"/>
                  <a:pt x="74384" y="81842"/>
                </a:cubicBezTo>
                <a:lnTo>
                  <a:pt x="53233" y="81842"/>
                </a:lnTo>
                <a:lnTo>
                  <a:pt x="53233" y="518637"/>
                </a:lnTo>
                <a:lnTo>
                  <a:pt x="137837" y="322017"/>
                </a:lnTo>
                <a:cubicBezTo>
                  <a:pt x="126639" y="312062"/>
                  <a:pt x="119174" y="298373"/>
                  <a:pt x="119174" y="282195"/>
                </a:cubicBezTo>
                <a:cubicBezTo>
                  <a:pt x="119174" y="256062"/>
                  <a:pt x="141569" y="233663"/>
                  <a:pt x="167697" y="233663"/>
                </a:cubicBezTo>
                <a:cubicBezTo>
                  <a:pt x="195069" y="233663"/>
                  <a:pt x="216220" y="256062"/>
                  <a:pt x="216220" y="282195"/>
                </a:cubicBezTo>
                <a:cubicBezTo>
                  <a:pt x="216220" y="297128"/>
                  <a:pt x="211243" y="308328"/>
                  <a:pt x="202534" y="317039"/>
                </a:cubicBezTo>
                <a:lnTo>
                  <a:pt x="320731" y="516148"/>
                </a:lnTo>
                <a:cubicBezTo>
                  <a:pt x="324463" y="516148"/>
                  <a:pt x="329440" y="514903"/>
                  <a:pt x="333173" y="514903"/>
                </a:cubicBezTo>
                <a:cubicBezTo>
                  <a:pt x="338149" y="514903"/>
                  <a:pt x="341882" y="516148"/>
                  <a:pt x="345614" y="516148"/>
                </a:cubicBezTo>
                <a:lnTo>
                  <a:pt x="463811" y="317039"/>
                </a:lnTo>
                <a:cubicBezTo>
                  <a:pt x="455102" y="308328"/>
                  <a:pt x="450125" y="297128"/>
                  <a:pt x="450125" y="282195"/>
                </a:cubicBezTo>
                <a:cubicBezTo>
                  <a:pt x="450125" y="256062"/>
                  <a:pt x="471276" y="233663"/>
                  <a:pt x="498648" y="233663"/>
                </a:cubicBezTo>
                <a:cubicBezTo>
                  <a:pt x="524776" y="233663"/>
                  <a:pt x="547171" y="256062"/>
                  <a:pt x="547171" y="282195"/>
                </a:cubicBezTo>
                <a:cubicBezTo>
                  <a:pt x="547171" y="290906"/>
                  <a:pt x="544683" y="298373"/>
                  <a:pt x="540950" y="305839"/>
                </a:cubicBezTo>
                <a:lnTo>
                  <a:pt x="636752" y="394194"/>
                </a:lnTo>
                <a:cubicBezTo>
                  <a:pt x="644217" y="389216"/>
                  <a:pt x="652926" y="386727"/>
                  <a:pt x="662880" y="386727"/>
                </a:cubicBezTo>
                <a:cubicBezTo>
                  <a:pt x="667856" y="386727"/>
                  <a:pt x="672833" y="386727"/>
                  <a:pt x="677810" y="387972"/>
                </a:cubicBezTo>
                <a:lnTo>
                  <a:pt x="794763" y="201308"/>
                </a:lnTo>
                <a:cubicBezTo>
                  <a:pt x="787297" y="192597"/>
                  <a:pt x="782321" y="181397"/>
                  <a:pt x="782321" y="167708"/>
                </a:cubicBezTo>
                <a:cubicBezTo>
                  <a:pt x="782321" y="140331"/>
                  <a:pt x="804716" y="119175"/>
                  <a:pt x="830844" y="119175"/>
                </a:cubicBezTo>
                <a:cubicBezTo>
                  <a:pt x="837065" y="119175"/>
                  <a:pt x="842041" y="120420"/>
                  <a:pt x="848262" y="122909"/>
                </a:cubicBezTo>
                <a:lnTo>
                  <a:pt x="893053" y="58198"/>
                </a:lnTo>
                <a:lnTo>
                  <a:pt x="871902" y="45754"/>
                </a:lnTo>
                <a:cubicBezTo>
                  <a:pt x="868169" y="43265"/>
                  <a:pt x="868169" y="38288"/>
                  <a:pt x="871902" y="34554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80" name="Freeform 479">
            <a:extLst>
              <a:ext uri="{FF2B5EF4-FFF2-40B4-BE49-F238E27FC236}">
                <a16:creationId xmlns:a16="http://schemas.microsoft.com/office/drawing/2014/main" id="{F4E363B8-16C2-7243-B3CE-35E75592EA21}"/>
              </a:ext>
            </a:extLst>
          </p:cNvPr>
          <p:cNvSpPr/>
          <p:nvPr/>
        </p:nvSpPr>
        <p:spPr>
          <a:xfrm>
            <a:off x="1503674" y="9533654"/>
            <a:ext cx="6835659" cy="305700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488" h="2454">
                <a:moveTo>
                  <a:pt x="5488" y="2454"/>
                </a:moveTo>
                <a:lnTo>
                  <a:pt x="2455" y="2454"/>
                </a:lnTo>
                <a:cubicBezTo>
                  <a:pt x="1099" y="2454"/>
                  <a:pt x="0" y="1355"/>
                  <a:pt x="0" y="0"/>
                </a:cubicBezTo>
                <a:lnTo>
                  <a:pt x="3034" y="0"/>
                </a:lnTo>
                <a:cubicBezTo>
                  <a:pt x="4389" y="0"/>
                  <a:pt x="5488" y="1098"/>
                  <a:pt x="5488" y="2454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8" name="Rounded Rectangle 537">
            <a:extLst>
              <a:ext uri="{FF2B5EF4-FFF2-40B4-BE49-F238E27FC236}">
                <a16:creationId xmlns:a16="http://schemas.microsoft.com/office/drawing/2014/main" id="{9A40F543-9194-D247-80BD-9A26887B28B7}"/>
              </a:ext>
            </a:extLst>
          </p:cNvPr>
          <p:cNvSpPr/>
          <p:nvPr/>
        </p:nvSpPr>
        <p:spPr>
          <a:xfrm>
            <a:off x="1982055" y="9040144"/>
            <a:ext cx="1350438" cy="3791030"/>
          </a:xfrm>
          <a:prstGeom prst="roundRect">
            <a:avLst>
              <a:gd name="adj" fmla="val 25534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8" name="Freeform 527">
            <a:extLst>
              <a:ext uri="{FF2B5EF4-FFF2-40B4-BE49-F238E27FC236}">
                <a16:creationId xmlns:a16="http://schemas.microsoft.com/office/drawing/2014/main" id="{545FB4EF-C5E5-9A41-A09B-5578CD40954C}"/>
              </a:ext>
            </a:extLst>
          </p:cNvPr>
          <p:cNvSpPr/>
          <p:nvPr/>
        </p:nvSpPr>
        <p:spPr>
          <a:xfrm>
            <a:off x="2159104" y="10518176"/>
            <a:ext cx="995245" cy="834974"/>
          </a:xfrm>
          <a:custGeom>
            <a:avLst/>
            <a:gdLst>
              <a:gd name="connsiteX0" fmla="*/ 282035 w 995245"/>
              <a:gd name="connsiteY0" fmla="*/ 543356 h 834974"/>
              <a:gd name="connsiteX1" fmla="*/ 126924 w 995245"/>
              <a:gd name="connsiteY1" fmla="*/ 714181 h 834974"/>
              <a:gd name="connsiteX2" fmla="*/ 162910 w 995245"/>
              <a:gd name="connsiteY2" fmla="*/ 701803 h 834974"/>
              <a:gd name="connsiteX3" fmla="*/ 192691 w 995245"/>
              <a:gd name="connsiteY3" fmla="*/ 701803 h 834974"/>
              <a:gd name="connsiteX4" fmla="*/ 252254 w 995245"/>
              <a:gd name="connsiteY4" fmla="*/ 726560 h 834974"/>
              <a:gd name="connsiteX5" fmla="*/ 265903 w 995245"/>
              <a:gd name="connsiteY5" fmla="*/ 726560 h 834974"/>
              <a:gd name="connsiteX6" fmla="*/ 322984 w 995245"/>
              <a:gd name="connsiteY6" fmla="*/ 703041 h 834974"/>
              <a:gd name="connsiteX7" fmla="*/ 355247 w 995245"/>
              <a:gd name="connsiteY7" fmla="*/ 703041 h 834974"/>
              <a:gd name="connsiteX8" fmla="*/ 413569 w 995245"/>
              <a:gd name="connsiteY8" fmla="*/ 726560 h 834974"/>
              <a:gd name="connsiteX9" fmla="*/ 425978 w 995245"/>
              <a:gd name="connsiteY9" fmla="*/ 726560 h 834974"/>
              <a:gd name="connsiteX10" fmla="*/ 442109 w 995245"/>
              <a:gd name="connsiteY10" fmla="*/ 720371 h 834974"/>
              <a:gd name="connsiteX11" fmla="*/ 420931 w 995245"/>
              <a:gd name="connsiteY11" fmla="*/ 463597 h 834974"/>
              <a:gd name="connsiteX12" fmla="*/ 420931 w 995245"/>
              <a:gd name="connsiteY12" fmla="*/ 646793 h 834974"/>
              <a:gd name="connsiteX13" fmla="*/ 460796 w 995245"/>
              <a:gd name="connsiteY13" fmla="*/ 589854 h 834974"/>
              <a:gd name="connsiteX14" fmla="*/ 460796 w 995245"/>
              <a:gd name="connsiteY14" fmla="*/ 501969 h 834974"/>
              <a:gd name="connsiteX15" fmla="*/ 428179 w 995245"/>
              <a:gd name="connsiteY15" fmla="*/ 463597 h 834974"/>
              <a:gd name="connsiteX16" fmla="*/ 385108 w 995245"/>
              <a:gd name="connsiteY16" fmla="*/ 463597 h 834974"/>
              <a:gd name="connsiteX17" fmla="*/ 354907 w 995245"/>
              <a:gd name="connsiteY17" fmla="*/ 501944 h 834974"/>
              <a:gd name="connsiteX18" fmla="*/ 354907 w 995245"/>
              <a:gd name="connsiteY18" fmla="*/ 584823 h 834974"/>
              <a:gd name="connsiteX19" fmla="*/ 394772 w 995245"/>
              <a:gd name="connsiteY19" fmla="*/ 630592 h 834974"/>
              <a:gd name="connsiteX20" fmla="*/ 394772 w 995245"/>
              <a:gd name="connsiteY20" fmla="*/ 463597 h 834974"/>
              <a:gd name="connsiteX21" fmla="*/ 453325 w 995245"/>
              <a:gd name="connsiteY21" fmla="*/ 422468 h 834974"/>
              <a:gd name="connsiteX22" fmla="*/ 453325 w 995245"/>
              <a:gd name="connsiteY22" fmla="*/ 459024 h 834974"/>
              <a:gd name="connsiteX23" fmla="*/ 473881 w 995245"/>
              <a:gd name="connsiteY23" fmla="*/ 477302 h 834974"/>
              <a:gd name="connsiteX24" fmla="*/ 494436 w 995245"/>
              <a:gd name="connsiteY24" fmla="*/ 459024 h 834974"/>
              <a:gd name="connsiteX25" fmla="*/ 494436 w 995245"/>
              <a:gd name="connsiteY25" fmla="*/ 444402 h 834974"/>
              <a:gd name="connsiteX26" fmla="*/ 361136 w 995245"/>
              <a:gd name="connsiteY26" fmla="*/ 422468 h 834974"/>
              <a:gd name="connsiteX27" fmla="*/ 318779 w 995245"/>
              <a:gd name="connsiteY27" fmla="*/ 444402 h 834974"/>
              <a:gd name="connsiteX28" fmla="*/ 318779 w 995245"/>
              <a:gd name="connsiteY28" fmla="*/ 459024 h 834974"/>
              <a:gd name="connsiteX29" fmla="*/ 340563 w 995245"/>
              <a:gd name="connsiteY29" fmla="*/ 477302 h 834974"/>
              <a:gd name="connsiteX30" fmla="*/ 361136 w 995245"/>
              <a:gd name="connsiteY30" fmla="*/ 459024 h 834974"/>
              <a:gd name="connsiteX31" fmla="*/ 304314 w 995245"/>
              <a:gd name="connsiteY31" fmla="*/ 287879 h 834974"/>
              <a:gd name="connsiteX32" fmla="*/ 255036 w 995245"/>
              <a:gd name="connsiteY32" fmla="*/ 322450 h 834974"/>
              <a:gd name="connsiteX33" fmla="*/ 236557 w 995245"/>
              <a:gd name="connsiteY33" fmla="*/ 355787 h 834974"/>
              <a:gd name="connsiteX34" fmla="*/ 256268 w 995245"/>
              <a:gd name="connsiteY34" fmla="*/ 386655 h 834974"/>
              <a:gd name="connsiteX35" fmla="*/ 256268 w 995245"/>
              <a:gd name="connsiteY35" fmla="*/ 387889 h 834974"/>
              <a:gd name="connsiteX36" fmla="*/ 306778 w 995245"/>
              <a:gd name="connsiteY36" fmla="*/ 421226 h 834974"/>
              <a:gd name="connsiteX37" fmla="*/ 347432 w 995245"/>
              <a:gd name="connsiteY37" fmla="*/ 399002 h 834974"/>
              <a:gd name="connsiteX38" fmla="*/ 294459 w 995245"/>
              <a:gd name="connsiteY38" fmla="*/ 364430 h 834974"/>
              <a:gd name="connsiteX39" fmla="*/ 289531 w 995245"/>
              <a:gd name="connsiteY39" fmla="*/ 354552 h 834974"/>
              <a:gd name="connsiteX40" fmla="*/ 294459 w 995245"/>
              <a:gd name="connsiteY40" fmla="*/ 343440 h 834974"/>
              <a:gd name="connsiteX41" fmla="*/ 310474 w 995245"/>
              <a:gd name="connsiteY41" fmla="*/ 332328 h 834974"/>
              <a:gd name="connsiteX42" fmla="*/ 714292 w 995245"/>
              <a:gd name="connsiteY42" fmla="*/ 276662 h 834974"/>
              <a:gd name="connsiteX43" fmla="*/ 606557 w 995245"/>
              <a:gd name="connsiteY43" fmla="*/ 427485 h 834974"/>
              <a:gd name="connsiteX44" fmla="*/ 611510 w 995245"/>
              <a:gd name="connsiteY44" fmla="*/ 429958 h 834974"/>
              <a:gd name="connsiteX45" fmla="*/ 625132 w 995245"/>
              <a:gd name="connsiteY45" fmla="*/ 429958 h 834974"/>
              <a:gd name="connsiteX46" fmla="*/ 682095 w 995245"/>
              <a:gd name="connsiteY46" fmla="*/ 405233 h 834974"/>
              <a:gd name="connsiteX47" fmla="*/ 715530 w 995245"/>
              <a:gd name="connsiteY47" fmla="*/ 405233 h 834974"/>
              <a:gd name="connsiteX48" fmla="*/ 772493 w 995245"/>
              <a:gd name="connsiteY48" fmla="*/ 429958 h 834974"/>
              <a:gd name="connsiteX49" fmla="*/ 786115 w 995245"/>
              <a:gd name="connsiteY49" fmla="*/ 429958 h 834974"/>
              <a:gd name="connsiteX50" fmla="*/ 813358 w 995245"/>
              <a:gd name="connsiteY50" fmla="*/ 417595 h 834974"/>
              <a:gd name="connsiteX51" fmla="*/ 346102 w 995245"/>
              <a:gd name="connsiteY51" fmla="*/ 265446 h 834974"/>
              <a:gd name="connsiteX52" fmla="*/ 341144 w 995245"/>
              <a:gd name="connsiteY52" fmla="*/ 266683 h 834974"/>
              <a:gd name="connsiteX53" fmla="*/ 329988 w 995245"/>
              <a:gd name="connsiteY53" fmla="*/ 280293 h 834974"/>
              <a:gd name="connsiteX54" fmla="*/ 342383 w 995245"/>
              <a:gd name="connsiteY54" fmla="*/ 365665 h 834974"/>
              <a:gd name="connsiteX55" fmla="*/ 367174 w 995245"/>
              <a:gd name="connsiteY55" fmla="*/ 381749 h 834974"/>
              <a:gd name="connsiteX56" fmla="*/ 379569 w 995245"/>
              <a:gd name="connsiteY56" fmla="*/ 395359 h 834974"/>
              <a:gd name="connsiteX57" fmla="*/ 380809 w 995245"/>
              <a:gd name="connsiteY57" fmla="*/ 396596 h 834974"/>
              <a:gd name="connsiteX58" fmla="*/ 387007 w 995245"/>
              <a:gd name="connsiteY58" fmla="*/ 418867 h 834974"/>
              <a:gd name="connsiteX59" fmla="*/ 387007 w 995245"/>
              <a:gd name="connsiteY59" fmla="*/ 437426 h 834974"/>
              <a:gd name="connsiteX60" fmla="*/ 426672 w 995245"/>
              <a:gd name="connsiteY60" fmla="*/ 437426 h 834974"/>
              <a:gd name="connsiteX61" fmla="*/ 426672 w 995245"/>
              <a:gd name="connsiteY61" fmla="*/ 418867 h 834974"/>
              <a:gd name="connsiteX62" fmla="*/ 432869 w 995245"/>
              <a:gd name="connsiteY62" fmla="*/ 396596 h 834974"/>
              <a:gd name="connsiteX63" fmla="*/ 434109 w 995245"/>
              <a:gd name="connsiteY63" fmla="*/ 395359 h 834974"/>
              <a:gd name="connsiteX64" fmla="*/ 446504 w 995245"/>
              <a:gd name="connsiteY64" fmla="*/ 381749 h 834974"/>
              <a:gd name="connsiteX65" fmla="*/ 488648 w 995245"/>
              <a:gd name="connsiteY65" fmla="*/ 354529 h 834974"/>
              <a:gd name="connsiteX66" fmla="*/ 465097 w 995245"/>
              <a:gd name="connsiteY66" fmla="*/ 335970 h 834974"/>
              <a:gd name="connsiteX67" fmla="*/ 461379 w 995245"/>
              <a:gd name="connsiteY67" fmla="*/ 318648 h 834974"/>
              <a:gd name="connsiteX68" fmla="*/ 478732 w 995245"/>
              <a:gd name="connsiteY68" fmla="*/ 316174 h 834974"/>
              <a:gd name="connsiteX69" fmla="*/ 518397 w 995245"/>
              <a:gd name="connsiteY69" fmla="*/ 343394 h 834974"/>
              <a:gd name="connsiteX70" fmla="*/ 524595 w 995245"/>
              <a:gd name="connsiteY70" fmla="*/ 354529 h 834974"/>
              <a:gd name="connsiteX71" fmla="*/ 518397 w 995245"/>
              <a:gd name="connsiteY71" fmla="*/ 364427 h 834974"/>
              <a:gd name="connsiteX72" fmla="*/ 466337 w 995245"/>
              <a:gd name="connsiteY72" fmla="*/ 399071 h 834974"/>
              <a:gd name="connsiteX73" fmla="*/ 506002 w 995245"/>
              <a:gd name="connsiteY73" fmla="*/ 421342 h 834974"/>
              <a:gd name="connsiteX74" fmla="*/ 556823 w 995245"/>
              <a:gd name="connsiteY74" fmla="*/ 387935 h 834974"/>
              <a:gd name="connsiteX75" fmla="*/ 556823 w 995245"/>
              <a:gd name="connsiteY75" fmla="*/ 386698 h 834974"/>
              <a:gd name="connsiteX76" fmla="*/ 576655 w 995245"/>
              <a:gd name="connsiteY76" fmla="*/ 355766 h 834974"/>
              <a:gd name="connsiteX77" fmla="*/ 559302 w 995245"/>
              <a:gd name="connsiteY77" fmla="*/ 323598 h 834974"/>
              <a:gd name="connsiteX78" fmla="*/ 483690 w 995245"/>
              <a:gd name="connsiteY78" fmla="*/ 269158 h 834974"/>
              <a:gd name="connsiteX79" fmla="*/ 468816 w 995245"/>
              <a:gd name="connsiteY79" fmla="*/ 265446 h 834974"/>
              <a:gd name="connsiteX80" fmla="*/ 417995 w 995245"/>
              <a:gd name="connsiteY80" fmla="*/ 265446 h 834974"/>
              <a:gd name="connsiteX81" fmla="*/ 429151 w 995245"/>
              <a:gd name="connsiteY81" fmla="*/ 361953 h 834974"/>
              <a:gd name="connsiteX82" fmla="*/ 425432 w 995245"/>
              <a:gd name="connsiteY82" fmla="*/ 375563 h 834974"/>
              <a:gd name="connsiteX83" fmla="*/ 409318 w 995245"/>
              <a:gd name="connsiteY83" fmla="*/ 391647 h 834974"/>
              <a:gd name="connsiteX84" fmla="*/ 398162 w 995245"/>
              <a:gd name="connsiteY84" fmla="*/ 391647 h 834974"/>
              <a:gd name="connsiteX85" fmla="*/ 383288 w 995245"/>
              <a:gd name="connsiteY85" fmla="*/ 375563 h 834974"/>
              <a:gd name="connsiteX86" fmla="*/ 377090 w 995245"/>
              <a:gd name="connsiteY86" fmla="*/ 361953 h 834974"/>
              <a:gd name="connsiteX87" fmla="*/ 389486 w 995245"/>
              <a:gd name="connsiteY87" fmla="*/ 265446 h 834974"/>
              <a:gd name="connsiteX88" fmla="*/ 407854 w 995245"/>
              <a:gd name="connsiteY88" fmla="*/ 132100 h 834974"/>
              <a:gd name="connsiteX89" fmla="*/ 374840 w 995245"/>
              <a:gd name="connsiteY89" fmla="*/ 165113 h 834974"/>
              <a:gd name="connsiteX90" fmla="*/ 407854 w 995245"/>
              <a:gd name="connsiteY90" fmla="*/ 196904 h 834974"/>
              <a:gd name="connsiteX91" fmla="*/ 440867 w 995245"/>
              <a:gd name="connsiteY91" fmla="*/ 165113 h 834974"/>
              <a:gd name="connsiteX92" fmla="*/ 407854 w 995245"/>
              <a:gd name="connsiteY92" fmla="*/ 132100 h 834974"/>
              <a:gd name="connsiteX93" fmla="*/ 407846 w 995245"/>
              <a:gd name="connsiteY93" fmla="*/ 105926 h 834974"/>
              <a:gd name="connsiteX94" fmla="*/ 465782 w 995245"/>
              <a:gd name="connsiteY94" fmla="*/ 165116 h 834974"/>
              <a:gd name="connsiteX95" fmla="*/ 407846 w 995245"/>
              <a:gd name="connsiteY95" fmla="*/ 223072 h 834974"/>
              <a:gd name="connsiteX96" fmla="*/ 348678 w 995245"/>
              <a:gd name="connsiteY96" fmla="*/ 165116 h 834974"/>
              <a:gd name="connsiteX97" fmla="*/ 407846 w 995245"/>
              <a:gd name="connsiteY97" fmla="*/ 105926 h 834974"/>
              <a:gd name="connsiteX98" fmla="*/ 888968 w 995245"/>
              <a:gd name="connsiteY98" fmla="*/ 78512 h 834974"/>
              <a:gd name="connsiteX99" fmla="*/ 888968 w 995245"/>
              <a:gd name="connsiteY99" fmla="*/ 119014 h 834974"/>
              <a:gd name="connsiteX100" fmla="*/ 888968 w 995245"/>
              <a:gd name="connsiteY100" fmla="*/ 121469 h 834974"/>
              <a:gd name="connsiteX101" fmla="*/ 887735 w 995245"/>
              <a:gd name="connsiteY101" fmla="*/ 121469 h 834974"/>
              <a:gd name="connsiteX102" fmla="*/ 887735 w 995245"/>
              <a:gd name="connsiteY102" fmla="*/ 125151 h 834974"/>
              <a:gd name="connsiteX103" fmla="*/ 885270 w 995245"/>
              <a:gd name="connsiteY103" fmla="*/ 128833 h 834974"/>
              <a:gd name="connsiteX104" fmla="*/ 853220 w 995245"/>
              <a:gd name="connsiteY104" fmla="*/ 159517 h 834974"/>
              <a:gd name="connsiteX105" fmla="*/ 970324 w 995245"/>
              <a:gd name="connsiteY105" fmla="*/ 159517 h 834974"/>
              <a:gd name="connsiteX106" fmla="*/ 970324 w 995245"/>
              <a:gd name="connsiteY106" fmla="*/ 78512 h 834974"/>
              <a:gd name="connsiteX107" fmla="*/ 727395 w 995245"/>
              <a:gd name="connsiteY107" fmla="*/ 24924 h 834974"/>
              <a:gd name="connsiteX108" fmla="*/ 727395 w 995245"/>
              <a:gd name="connsiteY108" fmla="*/ 105929 h 834974"/>
              <a:gd name="connsiteX109" fmla="*/ 821214 w 995245"/>
              <a:gd name="connsiteY109" fmla="*/ 105929 h 834974"/>
              <a:gd name="connsiteX110" fmla="*/ 863186 w 995245"/>
              <a:gd name="connsiteY110" fmla="*/ 105929 h 834974"/>
              <a:gd name="connsiteX111" fmla="*/ 863186 w 995245"/>
              <a:gd name="connsiteY111" fmla="*/ 24924 h 834974"/>
              <a:gd name="connsiteX112" fmla="*/ 714048 w 995245"/>
              <a:gd name="connsiteY112" fmla="*/ 0 h 834974"/>
              <a:gd name="connsiteX113" fmla="*/ 875799 w 995245"/>
              <a:gd name="connsiteY113" fmla="*/ 0 h 834974"/>
              <a:gd name="connsiteX114" fmla="*/ 888241 w 995245"/>
              <a:gd name="connsiteY114" fmla="*/ 11199 h 834974"/>
              <a:gd name="connsiteX115" fmla="*/ 888241 w 995245"/>
              <a:gd name="connsiteY115" fmla="*/ 53508 h 834974"/>
              <a:gd name="connsiteX116" fmla="*/ 982803 w 995245"/>
              <a:gd name="connsiteY116" fmla="*/ 53508 h 834974"/>
              <a:gd name="connsiteX117" fmla="*/ 995245 w 995245"/>
              <a:gd name="connsiteY117" fmla="*/ 65952 h 834974"/>
              <a:gd name="connsiteX118" fmla="*/ 995245 w 995245"/>
              <a:gd name="connsiteY118" fmla="*/ 174212 h 834974"/>
              <a:gd name="connsiteX119" fmla="*/ 982803 w 995245"/>
              <a:gd name="connsiteY119" fmla="*/ 186656 h 834974"/>
              <a:gd name="connsiteX120" fmla="*/ 821052 w 995245"/>
              <a:gd name="connsiteY120" fmla="*/ 186656 h 834974"/>
              <a:gd name="connsiteX121" fmla="*/ 818564 w 995245"/>
              <a:gd name="connsiteY121" fmla="*/ 186656 h 834974"/>
              <a:gd name="connsiteX122" fmla="*/ 817320 w 995245"/>
              <a:gd name="connsiteY122" fmla="*/ 186656 h 834974"/>
              <a:gd name="connsiteX123" fmla="*/ 817320 w 995245"/>
              <a:gd name="connsiteY123" fmla="*/ 185412 h 834974"/>
              <a:gd name="connsiteX124" fmla="*/ 813587 w 995245"/>
              <a:gd name="connsiteY124" fmla="*/ 184167 h 834974"/>
              <a:gd name="connsiteX125" fmla="*/ 812343 w 995245"/>
              <a:gd name="connsiteY125" fmla="*/ 182923 h 834974"/>
              <a:gd name="connsiteX126" fmla="*/ 811098 w 995245"/>
              <a:gd name="connsiteY126" fmla="*/ 180434 h 834974"/>
              <a:gd name="connsiteX127" fmla="*/ 809854 w 995245"/>
              <a:gd name="connsiteY127" fmla="*/ 177945 h 834974"/>
              <a:gd name="connsiteX128" fmla="*/ 808610 w 995245"/>
              <a:gd name="connsiteY128" fmla="*/ 176701 h 834974"/>
              <a:gd name="connsiteX129" fmla="*/ 808610 w 995245"/>
              <a:gd name="connsiteY129" fmla="*/ 174212 h 834974"/>
              <a:gd name="connsiteX130" fmla="*/ 808610 w 995245"/>
              <a:gd name="connsiteY130" fmla="*/ 133148 h 834974"/>
              <a:gd name="connsiteX131" fmla="*/ 726490 w 995245"/>
              <a:gd name="connsiteY131" fmla="*/ 133148 h 834974"/>
              <a:gd name="connsiteX132" fmla="*/ 726490 w 995245"/>
              <a:gd name="connsiteY132" fmla="*/ 251363 h 834974"/>
              <a:gd name="connsiteX133" fmla="*/ 971605 w 995245"/>
              <a:gd name="connsiteY133" fmla="*/ 597299 h 834974"/>
              <a:gd name="connsiteX134" fmla="*/ 969116 w 995245"/>
              <a:gd name="connsiteY134" fmla="*/ 615964 h 834974"/>
              <a:gd name="connsiteX135" fmla="*/ 951697 w 995245"/>
              <a:gd name="connsiteY135" fmla="*/ 612231 h 834974"/>
              <a:gd name="connsiteX136" fmla="*/ 828518 w 995245"/>
              <a:gd name="connsiteY136" fmla="*/ 439264 h 834974"/>
              <a:gd name="connsiteX137" fmla="*/ 796168 w 995245"/>
              <a:gd name="connsiteY137" fmla="*/ 452952 h 834974"/>
              <a:gd name="connsiteX138" fmla="*/ 778748 w 995245"/>
              <a:gd name="connsiteY138" fmla="*/ 456685 h 834974"/>
              <a:gd name="connsiteX139" fmla="*/ 762573 w 995245"/>
              <a:gd name="connsiteY139" fmla="*/ 452952 h 834974"/>
              <a:gd name="connsiteX140" fmla="*/ 705338 w 995245"/>
              <a:gd name="connsiteY140" fmla="*/ 429309 h 834974"/>
              <a:gd name="connsiteX141" fmla="*/ 690408 w 995245"/>
              <a:gd name="connsiteY141" fmla="*/ 429309 h 834974"/>
              <a:gd name="connsiteX142" fmla="*/ 634417 w 995245"/>
              <a:gd name="connsiteY142" fmla="*/ 452952 h 834974"/>
              <a:gd name="connsiteX143" fmla="*/ 600823 w 995245"/>
              <a:gd name="connsiteY143" fmla="*/ 452952 h 834974"/>
              <a:gd name="connsiteX144" fmla="*/ 590869 w 995245"/>
              <a:gd name="connsiteY144" fmla="*/ 449218 h 834974"/>
              <a:gd name="connsiteX145" fmla="*/ 434095 w 995245"/>
              <a:gd name="connsiteY145" fmla="*/ 671961 h 834974"/>
              <a:gd name="connsiteX146" fmla="*/ 562251 w 995245"/>
              <a:gd name="connsiteY146" fmla="*/ 812575 h 834974"/>
              <a:gd name="connsiteX147" fmla="*/ 559763 w 995245"/>
              <a:gd name="connsiteY147" fmla="*/ 831241 h 834974"/>
              <a:gd name="connsiteX148" fmla="*/ 552297 w 995245"/>
              <a:gd name="connsiteY148" fmla="*/ 834974 h 834974"/>
              <a:gd name="connsiteX149" fmla="*/ 542344 w 995245"/>
              <a:gd name="connsiteY149" fmla="*/ 829996 h 834974"/>
              <a:gd name="connsiteX150" fmla="*/ 461468 w 995245"/>
              <a:gd name="connsiteY150" fmla="*/ 740402 h 834974"/>
              <a:gd name="connsiteX151" fmla="*/ 436584 w 995245"/>
              <a:gd name="connsiteY151" fmla="*/ 750357 h 834974"/>
              <a:gd name="connsiteX152" fmla="*/ 404234 w 995245"/>
              <a:gd name="connsiteY152" fmla="*/ 750357 h 834974"/>
              <a:gd name="connsiteX153" fmla="*/ 346999 w 995245"/>
              <a:gd name="connsiteY153" fmla="*/ 725469 h 834974"/>
              <a:gd name="connsiteX154" fmla="*/ 332068 w 995245"/>
              <a:gd name="connsiteY154" fmla="*/ 725469 h 834974"/>
              <a:gd name="connsiteX155" fmla="*/ 276077 w 995245"/>
              <a:gd name="connsiteY155" fmla="*/ 750357 h 834974"/>
              <a:gd name="connsiteX156" fmla="*/ 242483 w 995245"/>
              <a:gd name="connsiteY156" fmla="*/ 750357 h 834974"/>
              <a:gd name="connsiteX157" fmla="*/ 184004 w 995245"/>
              <a:gd name="connsiteY157" fmla="*/ 725469 h 834974"/>
              <a:gd name="connsiteX158" fmla="*/ 171562 w 995245"/>
              <a:gd name="connsiteY158" fmla="*/ 725469 h 834974"/>
              <a:gd name="connsiteX159" fmla="*/ 90686 w 995245"/>
              <a:gd name="connsiteY159" fmla="*/ 754090 h 834974"/>
              <a:gd name="connsiteX160" fmla="*/ 22253 w 995245"/>
              <a:gd name="connsiteY160" fmla="*/ 829996 h 834974"/>
              <a:gd name="connsiteX161" fmla="*/ 4834 w 995245"/>
              <a:gd name="connsiteY161" fmla="*/ 831241 h 834974"/>
              <a:gd name="connsiteX162" fmla="*/ 3590 w 995245"/>
              <a:gd name="connsiteY162" fmla="*/ 812575 h 834974"/>
              <a:gd name="connsiteX163" fmla="*/ 273589 w 995245"/>
              <a:gd name="connsiteY163" fmla="*/ 516415 h 834974"/>
              <a:gd name="connsiteX164" fmla="*/ 291008 w 995245"/>
              <a:gd name="connsiteY164" fmla="*/ 516415 h 834974"/>
              <a:gd name="connsiteX165" fmla="*/ 328335 w 995245"/>
              <a:gd name="connsiteY165" fmla="*/ 556235 h 834974"/>
              <a:gd name="connsiteX166" fmla="*/ 328335 w 995245"/>
              <a:gd name="connsiteY166" fmla="*/ 501482 h 834974"/>
              <a:gd name="connsiteX167" fmla="*/ 293497 w 995245"/>
              <a:gd name="connsiteY167" fmla="*/ 459173 h 834974"/>
              <a:gd name="connsiteX168" fmla="*/ 293497 w 995245"/>
              <a:gd name="connsiteY168" fmla="*/ 442997 h 834974"/>
              <a:gd name="connsiteX169" fmla="*/ 242483 w 995245"/>
              <a:gd name="connsiteY169" fmla="*/ 408154 h 834974"/>
              <a:gd name="connsiteX170" fmla="*/ 211377 w 995245"/>
              <a:gd name="connsiteY170" fmla="*/ 357135 h 834974"/>
              <a:gd name="connsiteX171" fmla="*/ 239994 w 995245"/>
              <a:gd name="connsiteY171" fmla="*/ 302383 h 834974"/>
              <a:gd name="connsiteX172" fmla="*/ 315893 w 995245"/>
              <a:gd name="connsiteY172" fmla="*/ 248875 h 834974"/>
              <a:gd name="connsiteX173" fmla="*/ 334556 w 995245"/>
              <a:gd name="connsiteY173" fmla="*/ 240164 h 834974"/>
              <a:gd name="connsiteX174" fmla="*/ 340778 w 995245"/>
              <a:gd name="connsiteY174" fmla="*/ 240164 h 834974"/>
              <a:gd name="connsiteX175" fmla="*/ 344510 w 995245"/>
              <a:gd name="connsiteY175" fmla="*/ 240164 h 834974"/>
              <a:gd name="connsiteX176" fmla="*/ 364418 w 995245"/>
              <a:gd name="connsiteY176" fmla="*/ 240164 h 834974"/>
              <a:gd name="connsiteX177" fmla="*/ 368151 w 995245"/>
              <a:gd name="connsiteY177" fmla="*/ 240164 h 834974"/>
              <a:gd name="connsiteX178" fmla="*/ 446538 w 995245"/>
              <a:gd name="connsiteY178" fmla="*/ 240164 h 834974"/>
              <a:gd name="connsiteX179" fmla="*/ 449026 w 995245"/>
              <a:gd name="connsiteY179" fmla="*/ 240164 h 834974"/>
              <a:gd name="connsiteX180" fmla="*/ 468934 w 995245"/>
              <a:gd name="connsiteY180" fmla="*/ 240164 h 834974"/>
              <a:gd name="connsiteX181" fmla="*/ 470178 w 995245"/>
              <a:gd name="connsiteY181" fmla="*/ 240164 h 834974"/>
              <a:gd name="connsiteX182" fmla="*/ 473911 w 995245"/>
              <a:gd name="connsiteY182" fmla="*/ 240164 h 834974"/>
              <a:gd name="connsiteX183" fmla="*/ 497551 w 995245"/>
              <a:gd name="connsiteY183" fmla="*/ 248875 h 834974"/>
              <a:gd name="connsiteX184" fmla="*/ 573449 w 995245"/>
              <a:gd name="connsiteY184" fmla="*/ 302383 h 834974"/>
              <a:gd name="connsiteX185" fmla="*/ 603311 w 995245"/>
              <a:gd name="connsiteY185" fmla="*/ 357135 h 834974"/>
              <a:gd name="connsiteX186" fmla="*/ 570961 w 995245"/>
              <a:gd name="connsiteY186" fmla="*/ 408154 h 834974"/>
              <a:gd name="connsiteX187" fmla="*/ 519947 w 995245"/>
              <a:gd name="connsiteY187" fmla="*/ 442997 h 834974"/>
              <a:gd name="connsiteX188" fmla="*/ 519947 w 995245"/>
              <a:gd name="connsiteY188" fmla="*/ 459173 h 834974"/>
              <a:gd name="connsiteX189" fmla="*/ 486353 w 995245"/>
              <a:gd name="connsiteY189" fmla="*/ 501482 h 834974"/>
              <a:gd name="connsiteX190" fmla="*/ 486353 w 995245"/>
              <a:gd name="connsiteY190" fmla="*/ 554990 h 834974"/>
              <a:gd name="connsiteX191" fmla="*/ 700361 w 995245"/>
              <a:gd name="connsiteY191" fmla="*/ 251363 h 834974"/>
              <a:gd name="connsiteX192" fmla="*/ 700361 w 995245"/>
              <a:gd name="connsiteY192" fmla="*/ 119460 h 834974"/>
              <a:gd name="connsiteX193" fmla="*/ 700361 w 995245"/>
              <a:gd name="connsiteY193" fmla="*/ 11199 h 834974"/>
              <a:gd name="connsiteX194" fmla="*/ 714048 w 995245"/>
              <a:gd name="connsiteY194" fmla="*/ 0 h 834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995245" h="834974">
                <a:moveTo>
                  <a:pt x="282035" y="543356"/>
                </a:moveTo>
                <a:lnTo>
                  <a:pt x="126924" y="714181"/>
                </a:lnTo>
                <a:lnTo>
                  <a:pt x="162910" y="701803"/>
                </a:lnTo>
                <a:cubicBezTo>
                  <a:pt x="172837" y="698089"/>
                  <a:pt x="184005" y="698089"/>
                  <a:pt x="192691" y="701803"/>
                </a:cubicBezTo>
                <a:lnTo>
                  <a:pt x="252254" y="726560"/>
                </a:lnTo>
                <a:cubicBezTo>
                  <a:pt x="255976" y="729036"/>
                  <a:pt x="260940" y="729036"/>
                  <a:pt x="265903" y="726560"/>
                </a:cubicBezTo>
                <a:lnTo>
                  <a:pt x="322984" y="703041"/>
                </a:lnTo>
                <a:cubicBezTo>
                  <a:pt x="332911" y="698089"/>
                  <a:pt x="345320" y="698089"/>
                  <a:pt x="355247" y="703041"/>
                </a:cubicBezTo>
                <a:lnTo>
                  <a:pt x="413569" y="726560"/>
                </a:lnTo>
                <a:cubicBezTo>
                  <a:pt x="417291" y="729036"/>
                  <a:pt x="422255" y="729036"/>
                  <a:pt x="425978" y="726560"/>
                </a:cubicBezTo>
                <a:lnTo>
                  <a:pt x="442109" y="720371"/>
                </a:lnTo>
                <a:close/>
                <a:moveTo>
                  <a:pt x="420931" y="463597"/>
                </a:moveTo>
                <a:lnTo>
                  <a:pt x="420931" y="646793"/>
                </a:lnTo>
                <a:lnTo>
                  <a:pt x="460796" y="589854"/>
                </a:lnTo>
                <a:lnTo>
                  <a:pt x="460796" y="501969"/>
                </a:lnTo>
                <a:cubicBezTo>
                  <a:pt x="442676" y="497018"/>
                  <a:pt x="429387" y="482164"/>
                  <a:pt x="428179" y="463597"/>
                </a:cubicBezTo>
                <a:close/>
                <a:moveTo>
                  <a:pt x="385108" y="463597"/>
                </a:moveTo>
                <a:cubicBezTo>
                  <a:pt x="383900" y="482152"/>
                  <a:pt x="371820" y="496996"/>
                  <a:pt x="354907" y="501944"/>
                </a:cubicBezTo>
                <a:lnTo>
                  <a:pt x="354907" y="584823"/>
                </a:lnTo>
                <a:lnTo>
                  <a:pt x="394772" y="630592"/>
                </a:lnTo>
                <a:lnTo>
                  <a:pt x="394772" y="463597"/>
                </a:lnTo>
                <a:close/>
                <a:moveTo>
                  <a:pt x="453325" y="422468"/>
                </a:moveTo>
                <a:lnTo>
                  <a:pt x="453325" y="459024"/>
                </a:lnTo>
                <a:cubicBezTo>
                  <a:pt x="453325" y="468772"/>
                  <a:pt x="461789" y="477302"/>
                  <a:pt x="473881" y="477302"/>
                </a:cubicBezTo>
                <a:cubicBezTo>
                  <a:pt x="484763" y="477302"/>
                  <a:pt x="494436" y="468772"/>
                  <a:pt x="494436" y="459024"/>
                </a:cubicBezTo>
                <a:lnTo>
                  <a:pt x="494436" y="444402"/>
                </a:lnTo>
                <a:close/>
                <a:moveTo>
                  <a:pt x="361136" y="422468"/>
                </a:moveTo>
                <a:lnTo>
                  <a:pt x="318779" y="444402"/>
                </a:lnTo>
                <a:lnTo>
                  <a:pt x="318779" y="459024"/>
                </a:lnTo>
                <a:cubicBezTo>
                  <a:pt x="318779" y="468772"/>
                  <a:pt x="328461" y="477302"/>
                  <a:pt x="340563" y="477302"/>
                </a:cubicBezTo>
                <a:cubicBezTo>
                  <a:pt x="351455" y="477302"/>
                  <a:pt x="361136" y="468772"/>
                  <a:pt x="361136" y="459024"/>
                </a:cubicBezTo>
                <a:close/>
                <a:moveTo>
                  <a:pt x="304314" y="287879"/>
                </a:moveTo>
                <a:lnTo>
                  <a:pt x="255036" y="322450"/>
                </a:lnTo>
                <a:cubicBezTo>
                  <a:pt x="242717" y="329859"/>
                  <a:pt x="236557" y="343440"/>
                  <a:pt x="236557" y="355787"/>
                </a:cubicBezTo>
                <a:cubicBezTo>
                  <a:pt x="236557" y="368134"/>
                  <a:pt x="245181" y="380481"/>
                  <a:pt x="256268" y="386655"/>
                </a:cubicBezTo>
                <a:cubicBezTo>
                  <a:pt x="256268" y="386655"/>
                  <a:pt x="256268" y="386655"/>
                  <a:pt x="256268" y="387889"/>
                </a:cubicBezTo>
                <a:lnTo>
                  <a:pt x="306778" y="421226"/>
                </a:lnTo>
                <a:lnTo>
                  <a:pt x="347432" y="399002"/>
                </a:lnTo>
                <a:lnTo>
                  <a:pt x="294459" y="364430"/>
                </a:lnTo>
                <a:cubicBezTo>
                  <a:pt x="290763" y="361961"/>
                  <a:pt x="289531" y="359491"/>
                  <a:pt x="289531" y="354552"/>
                </a:cubicBezTo>
                <a:cubicBezTo>
                  <a:pt x="289531" y="350848"/>
                  <a:pt x="290763" y="345910"/>
                  <a:pt x="294459" y="343440"/>
                </a:cubicBezTo>
                <a:lnTo>
                  <a:pt x="310474" y="332328"/>
                </a:lnTo>
                <a:close/>
                <a:moveTo>
                  <a:pt x="714292" y="276662"/>
                </a:moveTo>
                <a:lnTo>
                  <a:pt x="606557" y="427485"/>
                </a:lnTo>
                <a:lnTo>
                  <a:pt x="611510" y="429958"/>
                </a:lnTo>
                <a:cubicBezTo>
                  <a:pt x="615225" y="431194"/>
                  <a:pt x="621417" y="431194"/>
                  <a:pt x="625132" y="429958"/>
                </a:cubicBezTo>
                <a:lnTo>
                  <a:pt x="682095" y="405233"/>
                </a:lnTo>
                <a:cubicBezTo>
                  <a:pt x="693240" y="401524"/>
                  <a:pt x="704385" y="401524"/>
                  <a:pt x="715530" y="405233"/>
                </a:cubicBezTo>
                <a:lnTo>
                  <a:pt x="772493" y="429958"/>
                </a:lnTo>
                <a:cubicBezTo>
                  <a:pt x="777447" y="431194"/>
                  <a:pt x="781162" y="431194"/>
                  <a:pt x="786115" y="429958"/>
                </a:cubicBezTo>
                <a:lnTo>
                  <a:pt x="813358" y="417595"/>
                </a:lnTo>
                <a:close/>
                <a:moveTo>
                  <a:pt x="346102" y="265446"/>
                </a:moveTo>
                <a:cubicBezTo>
                  <a:pt x="343623" y="265446"/>
                  <a:pt x="342383" y="265446"/>
                  <a:pt x="341144" y="266683"/>
                </a:cubicBezTo>
                <a:cubicBezTo>
                  <a:pt x="334946" y="267921"/>
                  <a:pt x="329988" y="272870"/>
                  <a:pt x="329988" y="280293"/>
                </a:cubicBezTo>
                <a:lnTo>
                  <a:pt x="342383" y="365665"/>
                </a:lnTo>
                <a:lnTo>
                  <a:pt x="367174" y="381749"/>
                </a:lnTo>
                <a:cubicBezTo>
                  <a:pt x="372132" y="386698"/>
                  <a:pt x="375851" y="390410"/>
                  <a:pt x="379569" y="395359"/>
                </a:cubicBezTo>
                <a:cubicBezTo>
                  <a:pt x="379569" y="395359"/>
                  <a:pt x="379569" y="396596"/>
                  <a:pt x="380809" y="396596"/>
                </a:cubicBezTo>
                <a:cubicBezTo>
                  <a:pt x="384528" y="402783"/>
                  <a:pt x="387007" y="411443"/>
                  <a:pt x="387007" y="418867"/>
                </a:cubicBezTo>
                <a:lnTo>
                  <a:pt x="387007" y="437426"/>
                </a:lnTo>
                <a:lnTo>
                  <a:pt x="426672" y="437426"/>
                </a:lnTo>
                <a:lnTo>
                  <a:pt x="426672" y="418867"/>
                </a:lnTo>
                <a:cubicBezTo>
                  <a:pt x="426672" y="411443"/>
                  <a:pt x="429151" y="402783"/>
                  <a:pt x="432869" y="396596"/>
                </a:cubicBezTo>
                <a:cubicBezTo>
                  <a:pt x="434109" y="396596"/>
                  <a:pt x="434109" y="395359"/>
                  <a:pt x="434109" y="395359"/>
                </a:cubicBezTo>
                <a:cubicBezTo>
                  <a:pt x="437827" y="390410"/>
                  <a:pt x="441546" y="386698"/>
                  <a:pt x="446504" y="381749"/>
                </a:cubicBezTo>
                <a:lnTo>
                  <a:pt x="488648" y="354529"/>
                </a:lnTo>
                <a:lnTo>
                  <a:pt x="465097" y="335970"/>
                </a:lnTo>
                <a:cubicBezTo>
                  <a:pt x="458900" y="332258"/>
                  <a:pt x="457660" y="324835"/>
                  <a:pt x="461379" y="318648"/>
                </a:cubicBezTo>
                <a:cubicBezTo>
                  <a:pt x="466337" y="313699"/>
                  <a:pt x="473774" y="311225"/>
                  <a:pt x="478732" y="316174"/>
                </a:cubicBezTo>
                <a:lnTo>
                  <a:pt x="518397" y="343394"/>
                </a:lnTo>
                <a:cubicBezTo>
                  <a:pt x="522116" y="345868"/>
                  <a:pt x="524595" y="350817"/>
                  <a:pt x="524595" y="354529"/>
                </a:cubicBezTo>
                <a:cubicBezTo>
                  <a:pt x="524595" y="359478"/>
                  <a:pt x="522116" y="361953"/>
                  <a:pt x="518397" y="364427"/>
                </a:cubicBezTo>
                <a:lnTo>
                  <a:pt x="466337" y="399071"/>
                </a:lnTo>
                <a:lnTo>
                  <a:pt x="506002" y="421342"/>
                </a:lnTo>
                <a:lnTo>
                  <a:pt x="556823" y="387935"/>
                </a:lnTo>
                <a:lnTo>
                  <a:pt x="556823" y="386698"/>
                </a:lnTo>
                <a:cubicBezTo>
                  <a:pt x="569218" y="380512"/>
                  <a:pt x="576655" y="368139"/>
                  <a:pt x="576655" y="355766"/>
                </a:cubicBezTo>
                <a:cubicBezTo>
                  <a:pt x="576655" y="343394"/>
                  <a:pt x="570457" y="329784"/>
                  <a:pt x="559302" y="323598"/>
                </a:cubicBezTo>
                <a:lnTo>
                  <a:pt x="483690" y="269158"/>
                </a:lnTo>
                <a:cubicBezTo>
                  <a:pt x="478732" y="266683"/>
                  <a:pt x="473774" y="266683"/>
                  <a:pt x="468816" y="265446"/>
                </a:cubicBezTo>
                <a:lnTo>
                  <a:pt x="417995" y="265446"/>
                </a:lnTo>
                <a:lnTo>
                  <a:pt x="429151" y="361953"/>
                </a:lnTo>
                <a:cubicBezTo>
                  <a:pt x="430390" y="366902"/>
                  <a:pt x="427911" y="373088"/>
                  <a:pt x="425432" y="375563"/>
                </a:cubicBezTo>
                <a:lnTo>
                  <a:pt x="409318" y="391647"/>
                </a:lnTo>
                <a:cubicBezTo>
                  <a:pt x="406839" y="394122"/>
                  <a:pt x="401881" y="394122"/>
                  <a:pt x="398162" y="391647"/>
                </a:cubicBezTo>
                <a:lnTo>
                  <a:pt x="383288" y="375563"/>
                </a:lnTo>
                <a:cubicBezTo>
                  <a:pt x="379569" y="373088"/>
                  <a:pt x="377090" y="366902"/>
                  <a:pt x="377090" y="361953"/>
                </a:cubicBezTo>
                <a:lnTo>
                  <a:pt x="389486" y="265446"/>
                </a:lnTo>
                <a:close/>
                <a:moveTo>
                  <a:pt x="407854" y="132100"/>
                </a:moveTo>
                <a:cubicBezTo>
                  <a:pt x="389513" y="132100"/>
                  <a:pt x="374840" y="145550"/>
                  <a:pt x="374840" y="165113"/>
                </a:cubicBezTo>
                <a:cubicBezTo>
                  <a:pt x="374840" y="182231"/>
                  <a:pt x="389513" y="196904"/>
                  <a:pt x="407854" y="196904"/>
                </a:cubicBezTo>
                <a:cubicBezTo>
                  <a:pt x="426194" y="196904"/>
                  <a:pt x="440867" y="182231"/>
                  <a:pt x="440867" y="165113"/>
                </a:cubicBezTo>
                <a:cubicBezTo>
                  <a:pt x="440867" y="145550"/>
                  <a:pt x="426194" y="132100"/>
                  <a:pt x="407854" y="132100"/>
                </a:cubicBezTo>
                <a:close/>
                <a:moveTo>
                  <a:pt x="407846" y="105926"/>
                </a:moveTo>
                <a:cubicBezTo>
                  <a:pt x="439896" y="105926"/>
                  <a:pt x="465782" y="131821"/>
                  <a:pt x="465782" y="165116"/>
                </a:cubicBezTo>
                <a:cubicBezTo>
                  <a:pt x="465782" y="195943"/>
                  <a:pt x="439896" y="223072"/>
                  <a:pt x="407846" y="223072"/>
                </a:cubicBezTo>
                <a:cubicBezTo>
                  <a:pt x="375797" y="223072"/>
                  <a:pt x="348678" y="195943"/>
                  <a:pt x="348678" y="165116"/>
                </a:cubicBezTo>
                <a:cubicBezTo>
                  <a:pt x="348678" y="131821"/>
                  <a:pt x="375797" y="105926"/>
                  <a:pt x="407846" y="105926"/>
                </a:cubicBezTo>
                <a:close/>
                <a:moveTo>
                  <a:pt x="888968" y="78512"/>
                </a:moveTo>
                <a:lnTo>
                  <a:pt x="888968" y="119014"/>
                </a:lnTo>
                <a:cubicBezTo>
                  <a:pt x="888968" y="120242"/>
                  <a:pt x="888968" y="121469"/>
                  <a:pt x="888968" y="121469"/>
                </a:cubicBezTo>
                <a:cubicBezTo>
                  <a:pt x="888968" y="121469"/>
                  <a:pt x="888968" y="121469"/>
                  <a:pt x="887735" y="121469"/>
                </a:cubicBezTo>
                <a:cubicBezTo>
                  <a:pt x="887735" y="122697"/>
                  <a:pt x="887735" y="123924"/>
                  <a:pt x="887735" y="125151"/>
                </a:cubicBezTo>
                <a:cubicBezTo>
                  <a:pt x="886502" y="126379"/>
                  <a:pt x="885270" y="127606"/>
                  <a:pt x="885270" y="128833"/>
                </a:cubicBezTo>
                <a:lnTo>
                  <a:pt x="853220" y="159517"/>
                </a:lnTo>
                <a:lnTo>
                  <a:pt x="970324" y="159517"/>
                </a:lnTo>
                <a:lnTo>
                  <a:pt x="970324" y="78512"/>
                </a:lnTo>
                <a:close/>
                <a:moveTo>
                  <a:pt x="727395" y="24924"/>
                </a:moveTo>
                <a:lnTo>
                  <a:pt x="727395" y="105929"/>
                </a:lnTo>
                <a:lnTo>
                  <a:pt x="821214" y="105929"/>
                </a:lnTo>
                <a:lnTo>
                  <a:pt x="863186" y="105929"/>
                </a:lnTo>
                <a:lnTo>
                  <a:pt x="863186" y="24924"/>
                </a:lnTo>
                <a:close/>
                <a:moveTo>
                  <a:pt x="714048" y="0"/>
                </a:moveTo>
                <a:lnTo>
                  <a:pt x="875799" y="0"/>
                </a:lnTo>
                <a:cubicBezTo>
                  <a:pt x="882020" y="0"/>
                  <a:pt x="888241" y="4977"/>
                  <a:pt x="888241" y="11199"/>
                </a:cubicBezTo>
                <a:lnTo>
                  <a:pt x="888241" y="53508"/>
                </a:lnTo>
                <a:lnTo>
                  <a:pt x="982803" y="53508"/>
                </a:lnTo>
                <a:cubicBezTo>
                  <a:pt x="990268" y="53508"/>
                  <a:pt x="995245" y="59730"/>
                  <a:pt x="995245" y="65952"/>
                </a:cubicBezTo>
                <a:lnTo>
                  <a:pt x="995245" y="174212"/>
                </a:lnTo>
                <a:cubicBezTo>
                  <a:pt x="995245" y="180434"/>
                  <a:pt x="990268" y="186656"/>
                  <a:pt x="982803" y="186656"/>
                </a:cubicBezTo>
                <a:lnTo>
                  <a:pt x="821052" y="186656"/>
                </a:lnTo>
                <a:cubicBezTo>
                  <a:pt x="819808" y="186656"/>
                  <a:pt x="819808" y="186656"/>
                  <a:pt x="818564" y="186656"/>
                </a:cubicBezTo>
                <a:cubicBezTo>
                  <a:pt x="818564" y="186656"/>
                  <a:pt x="818564" y="186656"/>
                  <a:pt x="817320" y="186656"/>
                </a:cubicBezTo>
                <a:lnTo>
                  <a:pt x="817320" y="185412"/>
                </a:lnTo>
                <a:cubicBezTo>
                  <a:pt x="816075" y="185412"/>
                  <a:pt x="813587" y="184167"/>
                  <a:pt x="813587" y="184167"/>
                </a:cubicBezTo>
                <a:lnTo>
                  <a:pt x="812343" y="182923"/>
                </a:lnTo>
                <a:cubicBezTo>
                  <a:pt x="812343" y="181678"/>
                  <a:pt x="811098" y="181678"/>
                  <a:pt x="811098" y="180434"/>
                </a:cubicBezTo>
                <a:cubicBezTo>
                  <a:pt x="811098" y="180434"/>
                  <a:pt x="809854" y="179190"/>
                  <a:pt x="809854" y="177945"/>
                </a:cubicBezTo>
                <a:cubicBezTo>
                  <a:pt x="809854" y="177945"/>
                  <a:pt x="809854" y="177945"/>
                  <a:pt x="808610" y="176701"/>
                </a:cubicBezTo>
                <a:lnTo>
                  <a:pt x="808610" y="174212"/>
                </a:lnTo>
                <a:lnTo>
                  <a:pt x="808610" y="133148"/>
                </a:lnTo>
                <a:lnTo>
                  <a:pt x="726490" y="133148"/>
                </a:lnTo>
                <a:lnTo>
                  <a:pt x="726490" y="251363"/>
                </a:lnTo>
                <a:lnTo>
                  <a:pt x="971605" y="597299"/>
                </a:lnTo>
                <a:cubicBezTo>
                  <a:pt x="975337" y="603521"/>
                  <a:pt x="974093" y="610987"/>
                  <a:pt x="969116" y="615964"/>
                </a:cubicBezTo>
                <a:cubicBezTo>
                  <a:pt x="962895" y="618453"/>
                  <a:pt x="955430" y="618453"/>
                  <a:pt x="951697" y="612231"/>
                </a:cubicBezTo>
                <a:lnTo>
                  <a:pt x="828518" y="439264"/>
                </a:lnTo>
                <a:lnTo>
                  <a:pt x="796168" y="452952"/>
                </a:lnTo>
                <a:cubicBezTo>
                  <a:pt x="791191" y="455440"/>
                  <a:pt x="784969" y="456685"/>
                  <a:pt x="778748" y="456685"/>
                </a:cubicBezTo>
                <a:cubicBezTo>
                  <a:pt x="773771" y="456685"/>
                  <a:pt x="767550" y="455440"/>
                  <a:pt x="762573" y="452952"/>
                </a:cubicBezTo>
                <a:lnTo>
                  <a:pt x="705338" y="429309"/>
                </a:lnTo>
                <a:cubicBezTo>
                  <a:pt x="700361" y="428064"/>
                  <a:pt x="695385" y="428064"/>
                  <a:pt x="690408" y="429309"/>
                </a:cubicBezTo>
                <a:lnTo>
                  <a:pt x="634417" y="452952"/>
                </a:lnTo>
                <a:cubicBezTo>
                  <a:pt x="623219" y="457929"/>
                  <a:pt x="610777" y="457929"/>
                  <a:pt x="600823" y="452952"/>
                </a:cubicBezTo>
                <a:lnTo>
                  <a:pt x="590869" y="449218"/>
                </a:lnTo>
                <a:lnTo>
                  <a:pt x="434095" y="671961"/>
                </a:lnTo>
                <a:lnTo>
                  <a:pt x="562251" y="812575"/>
                </a:lnTo>
                <a:cubicBezTo>
                  <a:pt x="565984" y="818797"/>
                  <a:pt x="565984" y="826263"/>
                  <a:pt x="559763" y="831241"/>
                </a:cubicBezTo>
                <a:cubicBezTo>
                  <a:pt x="557274" y="833730"/>
                  <a:pt x="554786" y="834974"/>
                  <a:pt x="552297" y="834974"/>
                </a:cubicBezTo>
                <a:cubicBezTo>
                  <a:pt x="548565" y="834974"/>
                  <a:pt x="544832" y="832485"/>
                  <a:pt x="542344" y="829996"/>
                </a:cubicBezTo>
                <a:lnTo>
                  <a:pt x="461468" y="740402"/>
                </a:lnTo>
                <a:lnTo>
                  <a:pt x="436584" y="750357"/>
                </a:lnTo>
                <a:cubicBezTo>
                  <a:pt x="426630" y="754090"/>
                  <a:pt x="414187" y="754090"/>
                  <a:pt x="404234" y="750357"/>
                </a:cubicBezTo>
                <a:lnTo>
                  <a:pt x="346999" y="725469"/>
                </a:lnTo>
                <a:cubicBezTo>
                  <a:pt x="342022" y="724225"/>
                  <a:pt x="337045" y="724225"/>
                  <a:pt x="332068" y="725469"/>
                </a:cubicBezTo>
                <a:lnTo>
                  <a:pt x="276077" y="750357"/>
                </a:lnTo>
                <a:cubicBezTo>
                  <a:pt x="264879" y="754090"/>
                  <a:pt x="252437" y="754090"/>
                  <a:pt x="242483" y="750357"/>
                </a:cubicBezTo>
                <a:lnTo>
                  <a:pt x="184004" y="725469"/>
                </a:lnTo>
                <a:cubicBezTo>
                  <a:pt x="180271" y="724225"/>
                  <a:pt x="175294" y="724225"/>
                  <a:pt x="171562" y="725469"/>
                </a:cubicBezTo>
                <a:lnTo>
                  <a:pt x="90686" y="754090"/>
                </a:lnTo>
                <a:lnTo>
                  <a:pt x="22253" y="829996"/>
                </a:lnTo>
                <a:cubicBezTo>
                  <a:pt x="17276" y="834974"/>
                  <a:pt x="9811" y="836218"/>
                  <a:pt x="4834" y="831241"/>
                </a:cubicBezTo>
                <a:cubicBezTo>
                  <a:pt x="-1387" y="826263"/>
                  <a:pt x="-1387" y="818797"/>
                  <a:pt x="3590" y="812575"/>
                </a:cubicBezTo>
                <a:lnTo>
                  <a:pt x="273589" y="516415"/>
                </a:lnTo>
                <a:cubicBezTo>
                  <a:pt x="277322" y="510193"/>
                  <a:pt x="287275" y="510193"/>
                  <a:pt x="291008" y="516415"/>
                </a:cubicBezTo>
                <a:lnTo>
                  <a:pt x="328335" y="556235"/>
                </a:lnTo>
                <a:lnTo>
                  <a:pt x="328335" y="501482"/>
                </a:lnTo>
                <a:cubicBezTo>
                  <a:pt x="309672" y="496505"/>
                  <a:pt x="293497" y="479083"/>
                  <a:pt x="293497" y="459173"/>
                </a:cubicBezTo>
                <a:lnTo>
                  <a:pt x="293497" y="442997"/>
                </a:lnTo>
                <a:lnTo>
                  <a:pt x="242483" y="408154"/>
                </a:lnTo>
                <a:cubicBezTo>
                  <a:pt x="223819" y="396955"/>
                  <a:pt x="211377" y="378289"/>
                  <a:pt x="211377" y="357135"/>
                </a:cubicBezTo>
                <a:cubicBezTo>
                  <a:pt x="211377" y="334736"/>
                  <a:pt x="221331" y="313582"/>
                  <a:pt x="239994" y="302383"/>
                </a:cubicBezTo>
                <a:lnTo>
                  <a:pt x="315893" y="248875"/>
                </a:lnTo>
                <a:cubicBezTo>
                  <a:pt x="322114" y="245141"/>
                  <a:pt x="328335" y="242653"/>
                  <a:pt x="334556" y="240164"/>
                </a:cubicBezTo>
                <a:cubicBezTo>
                  <a:pt x="337045" y="240164"/>
                  <a:pt x="338289" y="240164"/>
                  <a:pt x="340778" y="240164"/>
                </a:cubicBezTo>
                <a:cubicBezTo>
                  <a:pt x="342022" y="240164"/>
                  <a:pt x="342022" y="240164"/>
                  <a:pt x="344510" y="240164"/>
                </a:cubicBezTo>
                <a:cubicBezTo>
                  <a:pt x="351976" y="238920"/>
                  <a:pt x="359441" y="238920"/>
                  <a:pt x="364418" y="240164"/>
                </a:cubicBezTo>
                <a:lnTo>
                  <a:pt x="368151" y="240164"/>
                </a:lnTo>
                <a:lnTo>
                  <a:pt x="446538" y="240164"/>
                </a:lnTo>
                <a:lnTo>
                  <a:pt x="449026" y="240164"/>
                </a:lnTo>
                <a:cubicBezTo>
                  <a:pt x="454003" y="238920"/>
                  <a:pt x="461468" y="238920"/>
                  <a:pt x="468934" y="240164"/>
                </a:cubicBezTo>
                <a:lnTo>
                  <a:pt x="470178" y="240164"/>
                </a:lnTo>
                <a:cubicBezTo>
                  <a:pt x="471422" y="240164"/>
                  <a:pt x="473911" y="240164"/>
                  <a:pt x="473911" y="240164"/>
                </a:cubicBezTo>
                <a:cubicBezTo>
                  <a:pt x="482620" y="241408"/>
                  <a:pt x="491330" y="243897"/>
                  <a:pt x="497551" y="248875"/>
                </a:cubicBezTo>
                <a:lnTo>
                  <a:pt x="573449" y="302383"/>
                </a:lnTo>
                <a:cubicBezTo>
                  <a:pt x="592113" y="313582"/>
                  <a:pt x="603311" y="334736"/>
                  <a:pt x="603311" y="357135"/>
                </a:cubicBezTo>
                <a:cubicBezTo>
                  <a:pt x="602067" y="378289"/>
                  <a:pt x="589625" y="396955"/>
                  <a:pt x="570961" y="408154"/>
                </a:cubicBezTo>
                <a:lnTo>
                  <a:pt x="519947" y="442997"/>
                </a:lnTo>
                <a:lnTo>
                  <a:pt x="519947" y="459173"/>
                </a:lnTo>
                <a:cubicBezTo>
                  <a:pt x="519947" y="477839"/>
                  <a:pt x="505017" y="496505"/>
                  <a:pt x="486353" y="501482"/>
                </a:cubicBezTo>
                <a:lnTo>
                  <a:pt x="486353" y="554990"/>
                </a:lnTo>
                <a:lnTo>
                  <a:pt x="700361" y="251363"/>
                </a:lnTo>
                <a:lnTo>
                  <a:pt x="700361" y="119460"/>
                </a:lnTo>
                <a:lnTo>
                  <a:pt x="700361" y="11199"/>
                </a:lnTo>
                <a:cubicBezTo>
                  <a:pt x="700361" y="4977"/>
                  <a:pt x="706583" y="0"/>
                  <a:pt x="71404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950E936-E702-0141-9A29-8778D33ED2EB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04922E8A-0F3B-8042-A332-880147C1EA52}"/>
              </a:ext>
            </a:extLst>
          </p:cNvPr>
          <p:cNvSpPr txBox="1"/>
          <p:nvPr/>
        </p:nvSpPr>
        <p:spPr>
          <a:xfrm>
            <a:off x="3673030" y="4381678"/>
            <a:ext cx="365910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F716A78-A24E-BB4C-A162-03D32445AC13}"/>
              </a:ext>
            </a:extLst>
          </p:cNvPr>
          <p:cNvSpPr txBox="1"/>
          <p:nvPr/>
        </p:nvSpPr>
        <p:spPr>
          <a:xfrm>
            <a:off x="3673030" y="5054553"/>
            <a:ext cx="365910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15692223-30C6-8047-BE2D-AF3D57DF1591}"/>
              </a:ext>
            </a:extLst>
          </p:cNvPr>
          <p:cNvSpPr txBox="1"/>
          <p:nvPr/>
        </p:nvSpPr>
        <p:spPr>
          <a:xfrm>
            <a:off x="3681495" y="9985628"/>
            <a:ext cx="365910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67BF7B73-A125-5448-B055-2B87DD39D0A9}"/>
              </a:ext>
            </a:extLst>
          </p:cNvPr>
          <p:cNvSpPr txBox="1"/>
          <p:nvPr/>
        </p:nvSpPr>
        <p:spPr>
          <a:xfrm>
            <a:off x="3681496" y="10668000"/>
            <a:ext cx="365910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069DDD0B-9595-DF47-9D66-110832BBEE0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</p:spTree>
    <p:extLst>
      <p:ext uri="{BB962C8B-B14F-4D97-AF65-F5344CB8AC3E}">
        <p14:creationId xmlns:p14="http://schemas.microsoft.com/office/powerpoint/2010/main" val="1990278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922A05B-932A-C541-984B-67D2A10984A1}"/>
              </a:ext>
            </a:extLst>
          </p:cNvPr>
          <p:cNvGrpSpPr/>
          <p:nvPr/>
        </p:nvGrpSpPr>
        <p:grpSpPr>
          <a:xfrm>
            <a:off x="4687914" y="6350785"/>
            <a:ext cx="15001824" cy="6621212"/>
            <a:chOff x="4687914" y="6350785"/>
            <a:chExt cx="15001824" cy="662121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E9F4737-8917-A048-B29C-134343EC8D20}"/>
                </a:ext>
              </a:extLst>
            </p:cNvPr>
            <p:cNvGrpSpPr/>
            <p:nvPr/>
          </p:nvGrpSpPr>
          <p:grpSpPr>
            <a:xfrm>
              <a:off x="4687914" y="12214290"/>
              <a:ext cx="15001824" cy="194416"/>
              <a:chOff x="4687914" y="12214290"/>
              <a:chExt cx="15001824" cy="194416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4AE60F39-70E2-8241-BA00-8FE1740B54A4}"/>
                  </a:ext>
                </a:extLst>
              </p:cNvPr>
              <p:cNvSpPr/>
              <p:nvPr/>
            </p:nvSpPr>
            <p:spPr>
              <a:xfrm>
                <a:off x="4687914" y="12214290"/>
                <a:ext cx="1500182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43" h="13">
                    <a:moveTo>
                      <a:pt x="12037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037" y="0"/>
                    </a:lnTo>
                    <a:cubicBezTo>
                      <a:pt x="12040" y="0"/>
                      <a:pt x="12043" y="3"/>
                      <a:pt x="12043" y="7"/>
                    </a:cubicBezTo>
                    <a:cubicBezTo>
                      <a:pt x="12043" y="10"/>
                      <a:pt x="12040" y="13"/>
                      <a:pt x="1203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04E625D-DA47-B447-817B-EAC0AE0A1F28}"/>
                  </a:ext>
                </a:extLst>
              </p:cNvPr>
              <p:cNvSpPr/>
              <p:nvPr/>
            </p:nvSpPr>
            <p:spPr>
              <a:xfrm>
                <a:off x="4687914" y="12393751"/>
                <a:ext cx="1500182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43" h="13">
                    <a:moveTo>
                      <a:pt x="12037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2037" y="0"/>
                    </a:lnTo>
                    <a:cubicBezTo>
                      <a:pt x="12040" y="0"/>
                      <a:pt x="12043" y="3"/>
                      <a:pt x="12043" y="7"/>
                    </a:cubicBezTo>
                    <a:cubicBezTo>
                      <a:pt x="12043" y="10"/>
                      <a:pt x="12040" y="13"/>
                      <a:pt x="1203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E70205E-DEA5-AB4B-AD45-D939CAF2178E}"/>
                </a:ext>
              </a:extLst>
            </p:cNvPr>
            <p:cNvGrpSpPr/>
            <p:nvPr/>
          </p:nvGrpSpPr>
          <p:grpSpPr>
            <a:xfrm>
              <a:off x="17282959" y="11010724"/>
              <a:ext cx="1884883" cy="1591143"/>
              <a:chOff x="17282959" y="11010724"/>
              <a:chExt cx="1884883" cy="1591143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56A0BDB-B78B-B147-9C92-DC3FAF2F46F6}"/>
                  </a:ext>
                </a:extLst>
              </p:cNvPr>
              <p:cNvSpPr/>
              <p:nvPr/>
            </p:nvSpPr>
            <p:spPr>
              <a:xfrm>
                <a:off x="18402839" y="11032868"/>
                <a:ext cx="702627" cy="662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5" h="533">
                    <a:moveTo>
                      <a:pt x="0" y="533"/>
                    </a:moveTo>
                    <a:cubicBezTo>
                      <a:pt x="0" y="533"/>
                      <a:pt x="0" y="242"/>
                      <a:pt x="237" y="73"/>
                    </a:cubicBezTo>
                    <a:cubicBezTo>
                      <a:pt x="475" y="-95"/>
                      <a:pt x="746" y="52"/>
                      <a:pt x="401" y="261"/>
                    </a:cubicBezTo>
                    <a:cubicBezTo>
                      <a:pt x="54" y="470"/>
                      <a:pt x="0" y="533"/>
                      <a:pt x="0" y="5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921E8E72-CBD1-CD48-A7A2-ED806A91D714}"/>
                  </a:ext>
                </a:extLst>
              </p:cNvPr>
              <p:cNvSpPr/>
              <p:nvPr/>
            </p:nvSpPr>
            <p:spPr>
              <a:xfrm>
                <a:off x="18394118" y="11024905"/>
                <a:ext cx="718955" cy="679680"/>
              </a:xfrm>
              <a:custGeom>
                <a:avLst/>
                <a:gdLst>
                  <a:gd name="connsiteX0" fmla="*/ 564594 w 718955"/>
                  <a:gd name="connsiteY0" fmla="*/ 15440 h 679680"/>
                  <a:gd name="connsiteX1" fmla="*/ 308426 w 718955"/>
                  <a:gd name="connsiteY1" fmla="*/ 106237 h 679680"/>
                  <a:gd name="connsiteX2" fmla="*/ 17442 w 718955"/>
                  <a:gd name="connsiteY2" fmla="*/ 651017 h 679680"/>
                  <a:gd name="connsiteX3" fmla="*/ 502418 w 718955"/>
                  <a:gd name="connsiteY3" fmla="*/ 325144 h 679680"/>
                  <a:gd name="connsiteX4" fmla="*/ 702626 w 718955"/>
                  <a:gd name="connsiteY4" fmla="*/ 101262 h 679680"/>
                  <a:gd name="connsiteX5" fmla="*/ 652884 w 718955"/>
                  <a:gd name="connsiteY5" fmla="*/ 34097 h 679680"/>
                  <a:gd name="connsiteX6" fmla="*/ 564594 w 718955"/>
                  <a:gd name="connsiteY6" fmla="*/ 15440 h 679680"/>
                  <a:gd name="connsiteX7" fmla="*/ 593176 w 718955"/>
                  <a:gd name="connsiteY7" fmla="*/ 1573 h 679680"/>
                  <a:gd name="connsiteX8" fmla="*/ 660372 w 718955"/>
                  <a:gd name="connsiteY8" fmla="*/ 19144 h 679680"/>
                  <a:gd name="connsiteX9" fmla="*/ 718822 w 718955"/>
                  <a:gd name="connsiteY9" fmla="*/ 101245 h 679680"/>
                  <a:gd name="connsiteX10" fmla="*/ 511134 w 718955"/>
                  <a:gd name="connsiteY10" fmla="*/ 338839 h 679680"/>
                  <a:gd name="connsiteX11" fmla="*/ 13680 w 718955"/>
                  <a:gd name="connsiteY11" fmla="*/ 677192 h 679680"/>
                  <a:gd name="connsiteX12" fmla="*/ 8706 w 718955"/>
                  <a:gd name="connsiteY12" fmla="*/ 679680 h 679680"/>
                  <a:gd name="connsiteX13" fmla="*/ 4974 w 718955"/>
                  <a:gd name="connsiteY13" fmla="*/ 678436 h 679680"/>
                  <a:gd name="connsiteX14" fmla="*/ 0 w 718955"/>
                  <a:gd name="connsiteY14" fmla="*/ 670972 h 679680"/>
                  <a:gd name="connsiteX15" fmla="*/ 299716 w 718955"/>
                  <a:gd name="connsiteY15" fmla="*/ 92537 h 679680"/>
                  <a:gd name="connsiteX16" fmla="*/ 593176 w 718955"/>
                  <a:gd name="connsiteY16" fmla="*/ 1573 h 67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18955" h="679680">
                    <a:moveTo>
                      <a:pt x="564594" y="15440"/>
                    </a:moveTo>
                    <a:cubicBezTo>
                      <a:pt x="480034" y="15440"/>
                      <a:pt x="380552" y="53998"/>
                      <a:pt x="308426" y="106237"/>
                    </a:cubicBezTo>
                    <a:cubicBezTo>
                      <a:pt x="59722" y="281611"/>
                      <a:pt x="22416" y="571414"/>
                      <a:pt x="17442" y="651017"/>
                    </a:cubicBezTo>
                    <a:cubicBezTo>
                      <a:pt x="54746" y="617435"/>
                      <a:pt x="171638" y="525394"/>
                      <a:pt x="502418" y="325144"/>
                    </a:cubicBezTo>
                    <a:cubicBezTo>
                      <a:pt x="631744" y="246785"/>
                      <a:pt x="705114" y="164695"/>
                      <a:pt x="702626" y="101262"/>
                    </a:cubicBezTo>
                    <a:cubicBezTo>
                      <a:pt x="701382" y="65192"/>
                      <a:pt x="675268" y="45291"/>
                      <a:pt x="652884" y="34097"/>
                    </a:cubicBezTo>
                    <a:cubicBezTo>
                      <a:pt x="626770" y="21659"/>
                      <a:pt x="596926" y="15440"/>
                      <a:pt x="564594" y="15440"/>
                    </a:cubicBezTo>
                    <a:close/>
                    <a:moveTo>
                      <a:pt x="593176" y="1573"/>
                    </a:moveTo>
                    <a:cubicBezTo>
                      <a:pt x="619254" y="4295"/>
                      <a:pt x="642028" y="10437"/>
                      <a:pt x="660372" y="19144"/>
                    </a:cubicBezTo>
                    <a:cubicBezTo>
                      <a:pt x="696436" y="37803"/>
                      <a:pt x="717578" y="66414"/>
                      <a:pt x="718822" y="101245"/>
                    </a:cubicBezTo>
                    <a:cubicBezTo>
                      <a:pt x="722552" y="172150"/>
                      <a:pt x="647934" y="255494"/>
                      <a:pt x="511134" y="338839"/>
                    </a:cubicBezTo>
                    <a:cubicBezTo>
                      <a:pt x="89542" y="595092"/>
                      <a:pt x="14924" y="675948"/>
                      <a:pt x="13680" y="677192"/>
                    </a:cubicBezTo>
                    <a:cubicBezTo>
                      <a:pt x="12436" y="678436"/>
                      <a:pt x="9950" y="679680"/>
                      <a:pt x="8706" y="679680"/>
                    </a:cubicBezTo>
                    <a:cubicBezTo>
                      <a:pt x="7462" y="679680"/>
                      <a:pt x="6218" y="678436"/>
                      <a:pt x="4974" y="678436"/>
                    </a:cubicBezTo>
                    <a:cubicBezTo>
                      <a:pt x="2488" y="677192"/>
                      <a:pt x="0" y="674704"/>
                      <a:pt x="0" y="670972"/>
                    </a:cubicBezTo>
                    <a:cubicBezTo>
                      <a:pt x="0" y="668484"/>
                      <a:pt x="3730" y="301520"/>
                      <a:pt x="299716" y="92537"/>
                    </a:cubicBezTo>
                    <a:cubicBezTo>
                      <a:pt x="406980" y="16034"/>
                      <a:pt x="514942" y="-6590"/>
                      <a:pt x="593176" y="1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1FE44E2E-CBB9-3441-8363-67FF3D7943D0}"/>
                  </a:ext>
                </a:extLst>
              </p:cNvPr>
              <p:cNvSpPr/>
              <p:nvPr/>
            </p:nvSpPr>
            <p:spPr>
              <a:xfrm>
                <a:off x="17291593" y="11239739"/>
                <a:ext cx="830943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393">
                    <a:moveTo>
                      <a:pt x="668" y="393"/>
                    </a:moveTo>
                    <a:cubicBezTo>
                      <a:pt x="668" y="393"/>
                      <a:pt x="594" y="120"/>
                      <a:pt x="319" y="25"/>
                    </a:cubicBezTo>
                    <a:cubicBezTo>
                      <a:pt x="44" y="-70"/>
                      <a:pt x="-180" y="126"/>
                      <a:pt x="210" y="231"/>
                    </a:cubicBezTo>
                    <a:cubicBezTo>
                      <a:pt x="600" y="336"/>
                      <a:pt x="668" y="393"/>
                      <a:pt x="668" y="3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0A4B0382-69C1-FD45-B2C6-7EFA08CB617F}"/>
                  </a:ext>
                </a:extLst>
              </p:cNvPr>
              <p:cNvSpPr/>
              <p:nvPr/>
            </p:nvSpPr>
            <p:spPr>
              <a:xfrm>
                <a:off x="17282959" y="11230653"/>
                <a:ext cx="846292" cy="505089"/>
              </a:xfrm>
              <a:custGeom>
                <a:avLst/>
                <a:gdLst>
                  <a:gd name="connsiteX0" fmla="*/ 225080 w 846292"/>
                  <a:gd name="connsiteY0" fmla="*/ 16563 h 505089"/>
                  <a:gd name="connsiteX1" fmla="*/ 43474 w 846292"/>
                  <a:gd name="connsiteY1" fmla="*/ 70006 h 505089"/>
                  <a:gd name="connsiteX2" fmla="*/ 19840 w 846292"/>
                  <a:gd name="connsiteY2" fmla="*/ 135879 h 505089"/>
                  <a:gd name="connsiteX3" fmla="*/ 272346 w 846292"/>
                  <a:gd name="connsiteY3" fmla="*/ 287509 h 505089"/>
                  <a:gd name="connsiteX4" fmla="*/ 823380 w 846292"/>
                  <a:gd name="connsiteY4" fmla="*/ 477668 h 505089"/>
                  <a:gd name="connsiteX5" fmla="*/ 401708 w 846292"/>
                  <a:gd name="connsiteY5" fmla="*/ 47635 h 505089"/>
                  <a:gd name="connsiteX6" fmla="*/ 225080 w 846292"/>
                  <a:gd name="connsiteY6" fmla="*/ 16563 h 505089"/>
                  <a:gd name="connsiteX7" fmla="*/ 180286 w 846292"/>
                  <a:gd name="connsiteY7" fmla="*/ 2075 h 505089"/>
                  <a:gd name="connsiteX8" fmla="*/ 406688 w 846292"/>
                  <a:gd name="connsiteY8" fmla="*/ 32688 h 505089"/>
                  <a:gd name="connsiteX9" fmla="*/ 845804 w 846292"/>
                  <a:gd name="connsiteY9" fmla="*/ 495144 h 505089"/>
                  <a:gd name="connsiteX10" fmla="*/ 843318 w 846292"/>
                  <a:gd name="connsiteY10" fmla="*/ 503846 h 505089"/>
                  <a:gd name="connsiteX11" fmla="*/ 838342 w 846292"/>
                  <a:gd name="connsiteY11" fmla="*/ 505089 h 505089"/>
                  <a:gd name="connsiteX12" fmla="*/ 833366 w 846292"/>
                  <a:gd name="connsiteY12" fmla="*/ 503846 h 505089"/>
                  <a:gd name="connsiteX13" fmla="*/ 267364 w 846292"/>
                  <a:gd name="connsiteY13" fmla="*/ 303697 h 505089"/>
                  <a:gd name="connsiteX14" fmla="*/ 2400 w 846292"/>
                  <a:gd name="connsiteY14" fmla="*/ 139600 h 505089"/>
                  <a:gd name="connsiteX15" fmla="*/ 32254 w 846292"/>
                  <a:gd name="connsiteY15" fmla="*/ 56308 h 505089"/>
                  <a:gd name="connsiteX16" fmla="*/ 180286 w 846292"/>
                  <a:gd name="connsiteY16" fmla="*/ 2075 h 50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46292" h="505089">
                    <a:moveTo>
                      <a:pt x="225080" y="16563"/>
                    </a:moveTo>
                    <a:cubicBezTo>
                      <a:pt x="144228" y="16563"/>
                      <a:pt x="78302" y="37692"/>
                      <a:pt x="43474" y="70006"/>
                    </a:cubicBezTo>
                    <a:cubicBezTo>
                      <a:pt x="28548" y="83678"/>
                      <a:pt x="12378" y="106050"/>
                      <a:pt x="19840" y="135879"/>
                    </a:cubicBezTo>
                    <a:cubicBezTo>
                      <a:pt x="33524" y="193051"/>
                      <a:pt x="125570" y="248980"/>
                      <a:pt x="272346" y="287509"/>
                    </a:cubicBezTo>
                    <a:cubicBezTo>
                      <a:pt x="639288" y="386938"/>
                      <a:pt x="776112" y="451568"/>
                      <a:pt x="823380" y="477668"/>
                    </a:cubicBezTo>
                    <a:cubicBezTo>
                      <a:pt x="796014" y="400610"/>
                      <a:pt x="685310" y="147064"/>
                      <a:pt x="401708" y="47635"/>
                    </a:cubicBezTo>
                    <a:cubicBezTo>
                      <a:pt x="338272" y="25263"/>
                      <a:pt x="278566" y="16563"/>
                      <a:pt x="225080" y="16563"/>
                    </a:cubicBezTo>
                    <a:close/>
                    <a:moveTo>
                      <a:pt x="180286" y="2075"/>
                    </a:moveTo>
                    <a:cubicBezTo>
                      <a:pt x="245594" y="-4296"/>
                      <a:pt x="323964" y="3474"/>
                      <a:pt x="406688" y="32688"/>
                    </a:cubicBezTo>
                    <a:cubicBezTo>
                      <a:pt x="748776" y="150788"/>
                      <a:pt x="845804" y="491414"/>
                      <a:pt x="845804" y="495144"/>
                    </a:cubicBezTo>
                    <a:cubicBezTo>
                      <a:pt x="847048" y="498873"/>
                      <a:pt x="845804" y="502603"/>
                      <a:pt x="843318" y="503846"/>
                    </a:cubicBezTo>
                    <a:cubicBezTo>
                      <a:pt x="840830" y="505089"/>
                      <a:pt x="839586" y="505089"/>
                      <a:pt x="838342" y="505089"/>
                    </a:cubicBezTo>
                    <a:cubicBezTo>
                      <a:pt x="835854" y="505089"/>
                      <a:pt x="834610" y="505089"/>
                      <a:pt x="833366" y="503846"/>
                    </a:cubicBezTo>
                    <a:cubicBezTo>
                      <a:pt x="832122" y="502603"/>
                      <a:pt x="741312" y="431743"/>
                      <a:pt x="267364" y="303697"/>
                    </a:cubicBezTo>
                    <a:cubicBezTo>
                      <a:pt x="111868" y="262673"/>
                      <a:pt x="17328" y="204244"/>
                      <a:pt x="2400" y="139600"/>
                    </a:cubicBezTo>
                    <a:cubicBezTo>
                      <a:pt x="-5064" y="109764"/>
                      <a:pt x="4888" y="81171"/>
                      <a:pt x="32254" y="56308"/>
                    </a:cubicBezTo>
                    <a:cubicBezTo>
                      <a:pt x="62732" y="28959"/>
                      <a:pt x="114978" y="8447"/>
                      <a:pt x="180286" y="207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CA8A3F36-F90C-6B4E-ACAA-DD2809A66613}"/>
                  </a:ext>
                </a:extLst>
              </p:cNvPr>
              <p:cNvSpPr/>
              <p:nvPr/>
            </p:nvSpPr>
            <p:spPr>
              <a:xfrm>
                <a:off x="17960583" y="11019160"/>
                <a:ext cx="338855" cy="712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" h="573">
                    <a:moveTo>
                      <a:pt x="245" y="573"/>
                    </a:moveTo>
                    <a:cubicBezTo>
                      <a:pt x="245" y="573"/>
                      <a:pt x="-145" y="84"/>
                      <a:pt x="60" y="7"/>
                    </a:cubicBezTo>
                    <a:cubicBezTo>
                      <a:pt x="250" y="-65"/>
                      <a:pt x="318" y="419"/>
                      <a:pt x="245" y="5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8C1B1E78-E357-E241-A84D-2B4A05D5833D}"/>
                  </a:ext>
                </a:extLst>
              </p:cNvPr>
              <p:cNvSpPr/>
              <p:nvPr/>
            </p:nvSpPr>
            <p:spPr>
              <a:xfrm>
                <a:off x="17952471" y="11010724"/>
                <a:ext cx="354968" cy="730003"/>
              </a:xfrm>
              <a:custGeom>
                <a:avLst/>
                <a:gdLst>
                  <a:gd name="connsiteX0" fmla="*/ 127277 w 354968"/>
                  <a:gd name="connsiteY0" fmla="*/ 15914 h 730003"/>
                  <a:gd name="connsiteX1" fmla="*/ 85083 w 354968"/>
                  <a:gd name="connsiteY1" fmla="*/ 24622 h 730003"/>
                  <a:gd name="connsiteX2" fmla="*/ 20551 w 354968"/>
                  <a:gd name="connsiteY2" fmla="*/ 93041 h 730003"/>
                  <a:gd name="connsiteX3" fmla="*/ 308467 w 354968"/>
                  <a:gd name="connsiteY3" fmla="*/ 705079 h 730003"/>
                  <a:gd name="connsiteX4" fmla="*/ 216631 w 354968"/>
                  <a:gd name="connsiteY4" fmla="*/ 60697 h 730003"/>
                  <a:gd name="connsiteX5" fmla="*/ 127277 w 354968"/>
                  <a:gd name="connsiteY5" fmla="*/ 15914 h 730003"/>
                  <a:gd name="connsiteX6" fmla="*/ 159227 w 354968"/>
                  <a:gd name="connsiteY6" fmla="*/ 3912 h 730003"/>
                  <a:gd name="connsiteX7" fmla="*/ 229059 w 354968"/>
                  <a:gd name="connsiteY7" fmla="*/ 49477 h 730003"/>
                  <a:gd name="connsiteX8" fmla="*/ 319685 w 354968"/>
                  <a:gd name="connsiteY8" fmla="*/ 725027 h 730003"/>
                  <a:gd name="connsiteX9" fmla="*/ 312237 w 354968"/>
                  <a:gd name="connsiteY9" fmla="*/ 730003 h 730003"/>
                  <a:gd name="connsiteX10" fmla="*/ 310995 w 354968"/>
                  <a:gd name="connsiteY10" fmla="*/ 730003 h 730003"/>
                  <a:gd name="connsiteX11" fmla="*/ 304787 w 354968"/>
                  <a:gd name="connsiteY11" fmla="*/ 726271 h 730003"/>
                  <a:gd name="connsiteX12" fmla="*/ 137191 w 354968"/>
                  <a:gd name="connsiteY12" fmla="*/ 482426 h 730003"/>
                  <a:gd name="connsiteX13" fmla="*/ 5599 w 354968"/>
                  <a:gd name="connsiteY13" fmla="*/ 88045 h 730003"/>
                  <a:gd name="connsiteX14" fmla="*/ 80085 w 354968"/>
                  <a:gd name="connsiteY14" fmla="*/ 9666 h 730003"/>
                  <a:gd name="connsiteX15" fmla="*/ 159227 w 354968"/>
                  <a:gd name="connsiteY15" fmla="*/ 3912 h 7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968" h="730003">
                    <a:moveTo>
                      <a:pt x="127277" y="15914"/>
                    </a:moveTo>
                    <a:cubicBezTo>
                      <a:pt x="113627" y="15914"/>
                      <a:pt x="98735" y="19646"/>
                      <a:pt x="85083" y="24622"/>
                    </a:cubicBezTo>
                    <a:cubicBezTo>
                      <a:pt x="50335" y="37062"/>
                      <a:pt x="29237" y="60697"/>
                      <a:pt x="20551" y="93041"/>
                    </a:cubicBezTo>
                    <a:cubicBezTo>
                      <a:pt x="-25367" y="260978"/>
                      <a:pt x="256343" y="636660"/>
                      <a:pt x="308467" y="705079"/>
                    </a:cubicBezTo>
                    <a:cubicBezTo>
                      <a:pt x="371759" y="550825"/>
                      <a:pt x="334527" y="190071"/>
                      <a:pt x="216631" y="60697"/>
                    </a:cubicBezTo>
                    <a:cubicBezTo>
                      <a:pt x="189329" y="32086"/>
                      <a:pt x="159545" y="15914"/>
                      <a:pt x="127277" y="15914"/>
                    </a:cubicBezTo>
                    <a:close/>
                    <a:moveTo>
                      <a:pt x="159227" y="3912"/>
                    </a:moveTo>
                    <a:cubicBezTo>
                      <a:pt x="184367" y="10599"/>
                      <a:pt x="207953" y="25839"/>
                      <a:pt x="229059" y="49477"/>
                    </a:cubicBezTo>
                    <a:cubicBezTo>
                      <a:pt x="354445" y="186329"/>
                      <a:pt x="389207" y="574490"/>
                      <a:pt x="319685" y="725027"/>
                    </a:cubicBezTo>
                    <a:cubicBezTo>
                      <a:pt x="317203" y="727515"/>
                      <a:pt x="314719" y="728759"/>
                      <a:pt x="312237" y="730003"/>
                    </a:cubicBezTo>
                    <a:lnTo>
                      <a:pt x="310995" y="730003"/>
                    </a:lnTo>
                    <a:cubicBezTo>
                      <a:pt x="308511" y="730003"/>
                      <a:pt x="306029" y="728759"/>
                      <a:pt x="304787" y="726271"/>
                    </a:cubicBezTo>
                    <a:cubicBezTo>
                      <a:pt x="303547" y="725027"/>
                      <a:pt x="216645" y="615545"/>
                      <a:pt x="137191" y="482426"/>
                    </a:cubicBezTo>
                    <a:cubicBezTo>
                      <a:pt x="27945" y="302031"/>
                      <a:pt x="-16747" y="170155"/>
                      <a:pt x="5599" y="88045"/>
                    </a:cubicBezTo>
                    <a:cubicBezTo>
                      <a:pt x="16771" y="50721"/>
                      <a:pt x="40359" y="24595"/>
                      <a:pt x="80085" y="9666"/>
                    </a:cubicBezTo>
                    <a:cubicBezTo>
                      <a:pt x="107397" y="-909"/>
                      <a:pt x="134089" y="-2775"/>
                      <a:pt x="159227" y="39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BA5A851D-8DD3-5342-8F87-0C0BFF885198}"/>
                  </a:ext>
                </a:extLst>
              </p:cNvPr>
              <p:cNvSpPr/>
              <p:nvPr/>
            </p:nvSpPr>
            <p:spPr>
              <a:xfrm>
                <a:off x="18485061" y="11556281"/>
                <a:ext cx="672728" cy="269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217">
                    <a:moveTo>
                      <a:pt x="0" y="217"/>
                    </a:moveTo>
                    <a:cubicBezTo>
                      <a:pt x="0" y="217"/>
                      <a:pt x="107" y="5"/>
                      <a:pt x="408" y="0"/>
                    </a:cubicBezTo>
                    <a:cubicBezTo>
                      <a:pt x="641" y="-5"/>
                      <a:pt x="606" y="151"/>
                      <a:pt x="0" y="2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C2FB3D41-A7B6-254D-9182-57D8D451F834}"/>
                  </a:ext>
                </a:extLst>
              </p:cNvPr>
              <p:cNvSpPr/>
              <p:nvPr/>
            </p:nvSpPr>
            <p:spPr>
              <a:xfrm>
                <a:off x="18478012" y="11547391"/>
                <a:ext cx="689830" cy="286803"/>
              </a:xfrm>
              <a:custGeom>
                <a:avLst/>
                <a:gdLst>
                  <a:gd name="connsiteX0" fmla="*/ 526824 w 689830"/>
                  <a:gd name="connsiteY0" fmla="*/ 16367 h 286803"/>
                  <a:gd name="connsiteX1" fmla="*/ 514390 w 689830"/>
                  <a:gd name="connsiteY1" fmla="*/ 17607 h 286803"/>
                  <a:gd name="connsiteX2" fmla="*/ 126446 w 689830"/>
                  <a:gd name="connsiteY2" fmla="*/ 151537 h 286803"/>
                  <a:gd name="connsiteX3" fmla="*/ 22000 w 689830"/>
                  <a:gd name="connsiteY3" fmla="*/ 268105 h 286803"/>
                  <a:gd name="connsiteX4" fmla="*/ 524336 w 689830"/>
                  <a:gd name="connsiteY4" fmla="*/ 166418 h 286803"/>
                  <a:gd name="connsiteX5" fmla="*/ 672302 w 689830"/>
                  <a:gd name="connsiteY5" fmla="*/ 63490 h 286803"/>
                  <a:gd name="connsiteX6" fmla="*/ 526824 w 689830"/>
                  <a:gd name="connsiteY6" fmla="*/ 16367 h 286803"/>
                  <a:gd name="connsiteX7" fmla="*/ 514402 w 689830"/>
                  <a:gd name="connsiteY7" fmla="*/ 170 h 286803"/>
                  <a:gd name="connsiteX8" fmla="*/ 689744 w 689830"/>
                  <a:gd name="connsiteY8" fmla="*/ 63453 h 286803"/>
                  <a:gd name="connsiteX9" fmla="*/ 9522 w 689830"/>
                  <a:gd name="connsiteY9" fmla="*/ 286803 h 286803"/>
                  <a:gd name="connsiteX10" fmla="*/ 8278 w 689830"/>
                  <a:gd name="connsiteY10" fmla="*/ 286803 h 286803"/>
                  <a:gd name="connsiteX11" fmla="*/ 2062 w 689830"/>
                  <a:gd name="connsiteY11" fmla="*/ 283081 h 286803"/>
                  <a:gd name="connsiteX12" fmla="*/ 818 w 689830"/>
                  <a:gd name="connsiteY12" fmla="*/ 274395 h 286803"/>
                  <a:gd name="connsiteX13" fmla="*/ 514402 w 689830"/>
                  <a:gd name="connsiteY13" fmla="*/ 170 h 28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89830" h="286803">
                    <a:moveTo>
                      <a:pt x="526824" y="16367"/>
                    </a:moveTo>
                    <a:cubicBezTo>
                      <a:pt x="523092" y="16367"/>
                      <a:pt x="519362" y="16367"/>
                      <a:pt x="514390" y="17607"/>
                    </a:cubicBezTo>
                    <a:cubicBezTo>
                      <a:pt x="324148" y="20087"/>
                      <a:pt x="198564" y="92012"/>
                      <a:pt x="126446" y="151537"/>
                    </a:cubicBezTo>
                    <a:cubicBezTo>
                      <a:pt x="69248" y="198660"/>
                      <a:pt x="35676" y="245783"/>
                      <a:pt x="22000" y="268105"/>
                    </a:cubicBezTo>
                    <a:cubicBezTo>
                      <a:pt x="233378" y="244543"/>
                      <a:pt x="407456" y="209821"/>
                      <a:pt x="524336" y="166418"/>
                    </a:cubicBezTo>
                    <a:cubicBezTo>
                      <a:pt x="635000" y="125495"/>
                      <a:pt x="673546" y="87052"/>
                      <a:pt x="672302" y="63490"/>
                    </a:cubicBezTo>
                    <a:cubicBezTo>
                      <a:pt x="669816" y="39929"/>
                      <a:pt x="625052" y="16367"/>
                      <a:pt x="526824" y="16367"/>
                    </a:cubicBezTo>
                    <a:close/>
                    <a:moveTo>
                      <a:pt x="514402" y="170"/>
                    </a:moveTo>
                    <a:cubicBezTo>
                      <a:pt x="620104" y="-2312"/>
                      <a:pt x="687256" y="22505"/>
                      <a:pt x="689744" y="63453"/>
                    </a:cubicBezTo>
                    <a:cubicBezTo>
                      <a:pt x="694718" y="136662"/>
                      <a:pt x="485802" y="234688"/>
                      <a:pt x="9522" y="286803"/>
                    </a:cubicBezTo>
                    <a:cubicBezTo>
                      <a:pt x="8278" y="286803"/>
                      <a:pt x="8278" y="286803"/>
                      <a:pt x="8278" y="286803"/>
                    </a:cubicBezTo>
                    <a:cubicBezTo>
                      <a:pt x="5792" y="286803"/>
                      <a:pt x="3304" y="284321"/>
                      <a:pt x="2062" y="283081"/>
                    </a:cubicBezTo>
                    <a:cubicBezTo>
                      <a:pt x="-426" y="280599"/>
                      <a:pt x="-426" y="276876"/>
                      <a:pt x="818" y="274395"/>
                    </a:cubicBezTo>
                    <a:cubicBezTo>
                      <a:pt x="2062" y="270672"/>
                      <a:pt x="140094" y="6374"/>
                      <a:pt x="514402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BB1E70BA-2E5F-844D-9079-671F0E8F26BC}"/>
                  </a:ext>
                </a:extLst>
              </p:cNvPr>
              <p:cNvSpPr/>
              <p:nvPr/>
            </p:nvSpPr>
            <p:spPr>
              <a:xfrm>
                <a:off x="17347653" y="11624824"/>
                <a:ext cx="615421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46">
                    <a:moveTo>
                      <a:pt x="495" y="137"/>
                    </a:moveTo>
                    <a:cubicBezTo>
                      <a:pt x="495" y="137"/>
                      <a:pt x="445" y="-10"/>
                      <a:pt x="141" y="1"/>
                    </a:cubicBezTo>
                    <a:cubicBezTo>
                      <a:pt x="-128" y="11"/>
                      <a:pt x="-14" y="189"/>
                      <a:pt x="495" y="1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79849E2D-6063-B146-B570-8370709EF3CD}"/>
                  </a:ext>
                </a:extLst>
              </p:cNvPr>
              <p:cNvSpPr/>
              <p:nvPr/>
            </p:nvSpPr>
            <p:spPr>
              <a:xfrm>
                <a:off x="17340109" y="11615484"/>
                <a:ext cx="632237" cy="197520"/>
              </a:xfrm>
              <a:custGeom>
                <a:avLst/>
                <a:gdLst>
                  <a:gd name="connsiteX0" fmla="*/ 184095 w 632237"/>
                  <a:gd name="connsiteY0" fmla="*/ 16821 h 197520"/>
                  <a:gd name="connsiteX1" fmla="*/ 18751 w 632237"/>
                  <a:gd name="connsiteY1" fmla="*/ 66295 h 197520"/>
                  <a:gd name="connsiteX2" fmla="*/ 22481 w 632237"/>
                  <a:gd name="connsiteY2" fmla="*/ 93506 h 197520"/>
                  <a:gd name="connsiteX3" fmla="*/ 611753 w 632237"/>
                  <a:gd name="connsiteY3" fmla="*/ 171428 h 197520"/>
                  <a:gd name="connsiteX4" fmla="*/ 221391 w 632237"/>
                  <a:gd name="connsiteY4" fmla="*/ 16821 h 197520"/>
                  <a:gd name="connsiteX5" fmla="*/ 184095 w 632237"/>
                  <a:gd name="connsiteY5" fmla="*/ 16821 h 197520"/>
                  <a:gd name="connsiteX6" fmla="*/ 182839 w 632237"/>
                  <a:gd name="connsiteY6" fmla="*/ 616 h 197520"/>
                  <a:gd name="connsiteX7" fmla="*/ 631685 w 632237"/>
                  <a:gd name="connsiteY7" fmla="*/ 175229 h 197520"/>
                  <a:gd name="connsiteX8" fmla="*/ 631685 w 632237"/>
                  <a:gd name="connsiteY8" fmla="*/ 182659 h 197520"/>
                  <a:gd name="connsiteX9" fmla="*/ 624225 w 632237"/>
                  <a:gd name="connsiteY9" fmla="*/ 186374 h 197520"/>
                  <a:gd name="connsiteX10" fmla="*/ 407885 w 632237"/>
                  <a:gd name="connsiteY10" fmla="*/ 197520 h 197520"/>
                  <a:gd name="connsiteX11" fmla="*/ 8773 w 632237"/>
                  <a:gd name="connsiteY11" fmla="*/ 102164 h 197520"/>
                  <a:gd name="connsiteX12" fmla="*/ 3799 w 632237"/>
                  <a:gd name="connsiteY12" fmla="*/ 58820 h 197520"/>
                  <a:gd name="connsiteX13" fmla="*/ 182839 w 632237"/>
                  <a:gd name="connsiteY13" fmla="*/ 616 h 19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2237" h="197520">
                    <a:moveTo>
                      <a:pt x="184095" y="16821"/>
                    </a:moveTo>
                    <a:cubicBezTo>
                      <a:pt x="78425" y="21768"/>
                      <a:pt x="29941" y="45269"/>
                      <a:pt x="18751" y="66295"/>
                    </a:cubicBezTo>
                    <a:cubicBezTo>
                      <a:pt x="13779" y="74953"/>
                      <a:pt x="15021" y="83611"/>
                      <a:pt x="22481" y="93506"/>
                    </a:cubicBezTo>
                    <a:cubicBezTo>
                      <a:pt x="57291" y="144217"/>
                      <a:pt x="242525" y="206060"/>
                      <a:pt x="611753" y="171428"/>
                    </a:cubicBezTo>
                    <a:cubicBezTo>
                      <a:pt x="591861" y="135559"/>
                      <a:pt x="506081" y="16821"/>
                      <a:pt x="221391" y="16821"/>
                    </a:cubicBezTo>
                    <a:cubicBezTo>
                      <a:pt x="208959" y="16821"/>
                      <a:pt x="196527" y="16821"/>
                      <a:pt x="184095" y="16821"/>
                    </a:cubicBezTo>
                    <a:close/>
                    <a:moveTo>
                      <a:pt x="182839" y="616"/>
                    </a:moveTo>
                    <a:cubicBezTo>
                      <a:pt x="563301" y="-11768"/>
                      <a:pt x="629199" y="166560"/>
                      <a:pt x="631685" y="175229"/>
                    </a:cubicBezTo>
                    <a:cubicBezTo>
                      <a:pt x="632929" y="177706"/>
                      <a:pt x="631685" y="180183"/>
                      <a:pt x="631685" y="182659"/>
                    </a:cubicBezTo>
                    <a:cubicBezTo>
                      <a:pt x="629199" y="185136"/>
                      <a:pt x="626711" y="185136"/>
                      <a:pt x="624225" y="186374"/>
                    </a:cubicBezTo>
                    <a:cubicBezTo>
                      <a:pt x="544651" y="193805"/>
                      <a:pt x="472537" y="197520"/>
                      <a:pt x="407885" y="197520"/>
                    </a:cubicBezTo>
                    <a:cubicBezTo>
                      <a:pt x="179109" y="197520"/>
                      <a:pt x="43585" y="152938"/>
                      <a:pt x="8773" y="102164"/>
                    </a:cubicBezTo>
                    <a:cubicBezTo>
                      <a:pt x="-1175" y="88542"/>
                      <a:pt x="-2417" y="73681"/>
                      <a:pt x="3799" y="58820"/>
                    </a:cubicBezTo>
                    <a:cubicBezTo>
                      <a:pt x="19963" y="25384"/>
                      <a:pt x="85859" y="4331"/>
                      <a:pt x="182839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B0EF991D-E339-2E43-958C-53212B4C4899}"/>
                  </a:ext>
                </a:extLst>
              </p:cNvPr>
              <p:cNvSpPr/>
              <p:nvPr/>
            </p:nvSpPr>
            <p:spPr>
              <a:xfrm>
                <a:off x="18309401" y="11211076"/>
                <a:ext cx="521987" cy="761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612">
                    <a:moveTo>
                      <a:pt x="6" y="612"/>
                    </a:moveTo>
                    <a:lnTo>
                      <a:pt x="5" y="612"/>
                    </a:lnTo>
                    <a:cubicBezTo>
                      <a:pt x="2" y="611"/>
                      <a:pt x="-1" y="608"/>
                      <a:pt x="0" y="605"/>
                    </a:cubicBezTo>
                    <a:cubicBezTo>
                      <a:pt x="1" y="600"/>
                      <a:pt x="56" y="211"/>
                      <a:pt x="410" y="1"/>
                    </a:cubicBezTo>
                    <a:cubicBezTo>
                      <a:pt x="414" y="-1"/>
                      <a:pt x="418" y="0"/>
                      <a:pt x="419" y="3"/>
                    </a:cubicBezTo>
                    <a:cubicBezTo>
                      <a:pt x="421" y="6"/>
                      <a:pt x="421" y="11"/>
                      <a:pt x="417" y="13"/>
                    </a:cubicBezTo>
                    <a:cubicBezTo>
                      <a:pt x="69" y="219"/>
                      <a:pt x="13" y="602"/>
                      <a:pt x="13" y="606"/>
                    </a:cubicBezTo>
                    <a:cubicBezTo>
                      <a:pt x="13" y="609"/>
                      <a:pt x="10" y="612"/>
                      <a:pt x="6" y="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02A8E61-8392-8F45-8B47-46316A843463}"/>
                  </a:ext>
                </a:extLst>
              </p:cNvPr>
              <p:cNvSpPr/>
              <p:nvPr/>
            </p:nvSpPr>
            <p:spPr>
              <a:xfrm>
                <a:off x="18105095" y="11222292"/>
                <a:ext cx="169428" cy="746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600">
                    <a:moveTo>
                      <a:pt x="117" y="600"/>
                    </a:moveTo>
                    <a:lnTo>
                      <a:pt x="116" y="600"/>
                    </a:lnTo>
                    <a:cubicBezTo>
                      <a:pt x="113" y="599"/>
                      <a:pt x="110" y="596"/>
                      <a:pt x="111" y="592"/>
                    </a:cubicBezTo>
                    <a:cubicBezTo>
                      <a:pt x="112" y="589"/>
                      <a:pt x="176" y="332"/>
                      <a:pt x="0" y="10"/>
                    </a:cubicBezTo>
                    <a:cubicBezTo>
                      <a:pt x="-1" y="6"/>
                      <a:pt x="0" y="2"/>
                      <a:pt x="4" y="0"/>
                    </a:cubicBezTo>
                    <a:cubicBezTo>
                      <a:pt x="7" y="-1"/>
                      <a:pt x="10" y="0"/>
                      <a:pt x="12" y="3"/>
                    </a:cubicBezTo>
                    <a:cubicBezTo>
                      <a:pt x="105" y="174"/>
                      <a:pt x="131" y="326"/>
                      <a:pt x="136" y="423"/>
                    </a:cubicBezTo>
                    <a:cubicBezTo>
                      <a:pt x="141" y="529"/>
                      <a:pt x="125" y="593"/>
                      <a:pt x="124" y="596"/>
                    </a:cubicBezTo>
                    <a:cubicBezTo>
                      <a:pt x="124" y="599"/>
                      <a:pt x="120" y="600"/>
                      <a:pt x="117" y="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C8F868FC-090D-5B4C-B3A2-8F8BC2BE5534}"/>
                  </a:ext>
                </a:extLst>
              </p:cNvPr>
              <p:cNvSpPr/>
              <p:nvPr/>
            </p:nvSpPr>
            <p:spPr>
              <a:xfrm>
                <a:off x="17676542" y="11416707"/>
                <a:ext cx="556869" cy="5483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441">
                    <a:moveTo>
                      <a:pt x="442" y="441"/>
                    </a:moveTo>
                    <a:cubicBezTo>
                      <a:pt x="439" y="441"/>
                      <a:pt x="436" y="438"/>
                      <a:pt x="435" y="435"/>
                    </a:cubicBezTo>
                    <a:cubicBezTo>
                      <a:pt x="435" y="432"/>
                      <a:pt x="378" y="127"/>
                      <a:pt x="4" y="12"/>
                    </a:cubicBezTo>
                    <a:cubicBezTo>
                      <a:pt x="1" y="11"/>
                      <a:pt x="-1" y="8"/>
                      <a:pt x="0" y="4"/>
                    </a:cubicBezTo>
                    <a:cubicBezTo>
                      <a:pt x="1" y="1"/>
                      <a:pt x="5" y="-1"/>
                      <a:pt x="8" y="0"/>
                    </a:cubicBezTo>
                    <a:cubicBezTo>
                      <a:pt x="207" y="62"/>
                      <a:pt x="316" y="175"/>
                      <a:pt x="373" y="260"/>
                    </a:cubicBezTo>
                    <a:cubicBezTo>
                      <a:pt x="434" y="353"/>
                      <a:pt x="448" y="430"/>
                      <a:pt x="448" y="433"/>
                    </a:cubicBezTo>
                    <a:cubicBezTo>
                      <a:pt x="449" y="436"/>
                      <a:pt x="447" y="440"/>
                      <a:pt x="443" y="440"/>
                    </a:cubicBezTo>
                    <a:cubicBezTo>
                      <a:pt x="442" y="441"/>
                      <a:pt x="442" y="441"/>
                      <a:pt x="442" y="4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11B2B78-CDC1-DA47-8E30-6355DEF8C6A5}"/>
                  </a:ext>
                </a:extLst>
              </p:cNvPr>
              <p:cNvSpPr/>
              <p:nvPr/>
            </p:nvSpPr>
            <p:spPr>
              <a:xfrm>
                <a:off x="18379169" y="11637289"/>
                <a:ext cx="556869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270">
                    <a:moveTo>
                      <a:pt x="6" y="270"/>
                    </a:moveTo>
                    <a:lnTo>
                      <a:pt x="5" y="270"/>
                    </a:lnTo>
                    <a:cubicBezTo>
                      <a:pt x="1" y="269"/>
                      <a:pt x="-1" y="266"/>
                      <a:pt x="0" y="262"/>
                    </a:cubicBezTo>
                    <a:cubicBezTo>
                      <a:pt x="1" y="259"/>
                      <a:pt x="12" y="204"/>
                      <a:pt x="73" y="143"/>
                    </a:cubicBezTo>
                    <a:cubicBezTo>
                      <a:pt x="174" y="44"/>
                      <a:pt x="329" y="10"/>
                      <a:pt x="440" y="0"/>
                    </a:cubicBezTo>
                    <a:cubicBezTo>
                      <a:pt x="444" y="-1"/>
                      <a:pt x="448" y="2"/>
                      <a:pt x="448" y="6"/>
                    </a:cubicBezTo>
                    <a:cubicBezTo>
                      <a:pt x="448" y="9"/>
                      <a:pt x="445" y="12"/>
                      <a:pt x="442" y="13"/>
                    </a:cubicBezTo>
                    <a:cubicBezTo>
                      <a:pt x="332" y="23"/>
                      <a:pt x="181" y="55"/>
                      <a:pt x="83" y="152"/>
                    </a:cubicBezTo>
                    <a:cubicBezTo>
                      <a:pt x="25" y="210"/>
                      <a:pt x="13" y="264"/>
                      <a:pt x="13" y="264"/>
                    </a:cubicBezTo>
                    <a:cubicBezTo>
                      <a:pt x="12" y="267"/>
                      <a:pt x="10" y="270"/>
                      <a:pt x="6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E618C00B-7C92-5A4A-BC5B-96F3FB3FC410}"/>
                  </a:ext>
                </a:extLst>
              </p:cNvPr>
              <p:cNvSpPr/>
              <p:nvPr/>
            </p:nvSpPr>
            <p:spPr>
              <a:xfrm>
                <a:off x="17610512" y="11704586"/>
                <a:ext cx="462189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2" h="213">
                    <a:moveTo>
                      <a:pt x="365" y="213"/>
                    </a:moveTo>
                    <a:cubicBezTo>
                      <a:pt x="362" y="213"/>
                      <a:pt x="360" y="211"/>
                      <a:pt x="359" y="208"/>
                    </a:cubicBezTo>
                    <a:cubicBezTo>
                      <a:pt x="358" y="207"/>
                      <a:pt x="358" y="206"/>
                      <a:pt x="359" y="205"/>
                    </a:cubicBezTo>
                    <a:cubicBezTo>
                      <a:pt x="359" y="200"/>
                      <a:pt x="358" y="151"/>
                      <a:pt x="313" y="103"/>
                    </a:cubicBezTo>
                    <a:cubicBezTo>
                      <a:pt x="256" y="41"/>
                      <a:pt x="150" y="10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338" y="-7"/>
                      <a:pt x="369" y="164"/>
                      <a:pt x="372" y="198"/>
                    </a:cubicBezTo>
                    <a:cubicBezTo>
                      <a:pt x="373" y="206"/>
                      <a:pt x="373" y="213"/>
                      <a:pt x="366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A4E8F524-6E7A-2A48-A951-CAAC627657DC}"/>
                  </a:ext>
                </a:extLst>
              </p:cNvPr>
              <p:cNvSpPr/>
              <p:nvPr/>
            </p:nvSpPr>
            <p:spPr>
              <a:xfrm>
                <a:off x="17733849" y="11864100"/>
                <a:ext cx="1055186" cy="7290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8" h="586">
                    <a:moveTo>
                      <a:pt x="788" y="0"/>
                    </a:moveTo>
                    <a:lnTo>
                      <a:pt x="58" y="0"/>
                    </a:lnTo>
                    <a:cubicBezTo>
                      <a:pt x="38" y="0"/>
                      <a:pt x="19" y="15"/>
                      <a:pt x="15" y="35"/>
                    </a:cubicBezTo>
                    <a:cubicBezTo>
                      <a:pt x="-3" y="120"/>
                      <a:pt x="-32" y="340"/>
                      <a:pt x="108" y="543"/>
                    </a:cubicBezTo>
                    <a:cubicBezTo>
                      <a:pt x="127" y="570"/>
                      <a:pt x="158" y="586"/>
                      <a:pt x="192" y="586"/>
                    </a:cubicBezTo>
                    <a:lnTo>
                      <a:pt x="655" y="586"/>
                    </a:lnTo>
                    <a:cubicBezTo>
                      <a:pt x="689" y="586"/>
                      <a:pt x="720" y="570"/>
                      <a:pt x="739" y="543"/>
                    </a:cubicBezTo>
                    <a:cubicBezTo>
                      <a:pt x="878" y="340"/>
                      <a:pt x="850" y="120"/>
                      <a:pt x="832" y="35"/>
                    </a:cubicBezTo>
                    <a:cubicBezTo>
                      <a:pt x="827" y="15"/>
                      <a:pt x="809" y="0"/>
                      <a:pt x="78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DA922F9D-404E-4041-8644-BF7BFEC6C5BE}"/>
                  </a:ext>
                </a:extLst>
              </p:cNvPr>
              <p:cNvSpPr/>
              <p:nvPr/>
            </p:nvSpPr>
            <p:spPr>
              <a:xfrm>
                <a:off x="17725023" y="11856622"/>
                <a:ext cx="1071227" cy="745245"/>
              </a:xfrm>
              <a:custGeom>
                <a:avLst/>
                <a:gdLst>
                  <a:gd name="connsiteX0" fmla="*/ 82247 w 1071227"/>
                  <a:gd name="connsiteY0" fmla="*/ 16205 h 745245"/>
                  <a:gd name="connsiteX1" fmla="*/ 37451 w 1071227"/>
                  <a:gd name="connsiteY1" fmla="*/ 53527 h 745245"/>
                  <a:gd name="connsiteX2" fmla="*/ 150683 w 1071227"/>
                  <a:gd name="connsiteY2" fmla="*/ 676796 h 745245"/>
                  <a:gd name="connsiteX3" fmla="*/ 248983 w 1071227"/>
                  <a:gd name="connsiteY3" fmla="*/ 727802 h 745245"/>
                  <a:gd name="connsiteX4" fmla="*/ 825093 w 1071227"/>
                  <a:gd name="connsiteY4" fmla="*/ 727802 h 745245"/>
                  <a:gd name="connsiteX5" fmla="*/ 922149 w 1071227"/>
                  <a:gd name="connsiteY5" fmla="*/ 676796 h 745245"/>
                  <a:gd name="connsiteX6" fmla="*/ 1037867 w 1071227"/>
                  <a:gd name="connsiteY6" fmla="*/ 53527 h 745245"/>
                  <a:gd name="connsiteX7" fmla="*/ 990585 w 1071227"/>
                  <a:gd name="connsiteY7" fmla="*/ 16205 h 745245"/>
                  <a:gd name="connsiteX8" fmla="*/ 80987 w 1071227"/>
                  <a:gd name="connsiteY8" fmla="*/ 0 h 745245"/>
                  <a:gd name="connsiteX9" fmla="*/ 989359 w 1071227"/>
                  <a:gd name="connsiteY9" fmla="*/ 0 h 745245"/>
                  <a:gd name="connsiteX10" fmla="*/ 1051577 w 1071227"/>
                  <a:gd name="connsiteY10" fmla="*/ 49766 h 745245"/>
                  <a:gd name="connsiteX11" fmla="*/ 934609 w 1071227"/>
                  <a:gd name="connsiteY11" fmla="*/ 688014 h 745245"/>
                  <a:gd name="connsiteX12" fmla="*/ 823861 w 1071227"/>
                  <a:gd name="connsiteY12" fmla="*/ 745245 h 745245"/>
                  <a:gd name="connsiteX13" fmla="*/ 247729 w 1071227"/>
                  <a:gd name="connsiteY13" fmla="*/ 745245 h 745245"/>
                  <a:gd name="connsiteX14" fmla="*/ 135739 w 1071227"/>
                  <a:gd name="connsiteY14" fmla="*/ 688014 h 745245"/>
                  <a:gd name="connsiteX15" fmla="*/ 18771 w 1071227"/>
                  <a:gd name="connsiteY15" fmla="*/ 49766 h 745245"/>
                  <a:gd name="connsiteX16" fmla="*/ 80987 w 1071227"/>
                  <a:gd name="connsiteY16" fmla="*/ 0 h 74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71227" h="745245">
                    <a:moveTo>
                      <a:pt x="82247" y="16205"/>
                    </a:moveTo>
                    <a:cubicBezTo>
                      <a:pt x="59849" y="16205"/>
                      <a:pt x="41185" y="31134"/>
                      <a:pt x="37451" y="53527"/>
                    </a:cubicBezTo>
                    <a:cubicBezTo>
                      <a:pt x="13811" y="159271"/>
                      <a:pt x="-19785" y="429230"/>
                      <a:pt x="150683" y="676796"/>
                    </a:cubicBezTo>
                    <a:cubicBezTo>
                      <a:pt x="173081" y="709141"/>
                      <a:pt x="209165" y="727802"/>
                      <a:pt x="248983" y="727802"/>
                    </a:cubicBezTo>
                    <a:lnTo>
                      <a:pt x="825093" y="727802"/>
                    </a:lnTo>
                    <a:cubicBezTo>
                      <a:pt x="863665" y="727802"/>
                      <a:pt x="900995" y="709141"/>
                      <a:pt x="922149" y="676796"/>
                    </a:cubicBezTo>
                    <a:cubicBezTo>
                      <a:pt x="1093861" y="429230"/>
                      <a:pt x="1059021" y="159271"/>
                      <a:pt x="1037867" y="53527"/>
                    </a:cubicBezTo>
                    <a:cubicBezTo>
                      <a:pt x="1031647" y="31134"/>
                      <a:pt x="1012981" y="16205"/>
                      <a:pt x="990585" y="16205"/>
                    </a:cubicBezTo>
                    <a:close/>
                    <a:moveTo>
                      <a:pt x="80987" y="0"/>
                    </a:moveTo>
                    <a:lnTo>
                      <a:pt x="989359" y="0"/>
                    </a:lnTo>
                    <a:cubicBezTo>
                      <a:pt x="1019223" y="0"/>
                      <a:pt x="1046599" y="21151"/>
                      <a:pt x="1051577" y="49766"/>
                    </a:cubicBezTo>
                    <a:cubicBezTo>
                      <a:pt x="1075219" y="156763"/>
                      <a:pt x="1110061" y="432964"/>
                      <a:pt x="934609" y="688014"/>
                    </a:cubicBezTo>
                    <a:cubicBezTo>
                      <a:pt x="909721" y="724094"/>
                      <a:pt x="868657" y="745245"/>
                      <a:pt x="823861" y="745245"/>
                    </a:cubicBezTo>
                    <a:lnTo>
                      <a:pt x="247729" y="745245"/>
                    </a:lnTo>
                    <a:cubicBezTo>
                      <a:pt x="202933" y="745245"/>
                      <a:pt x="160625" y="724094"/>
                      <a:pt x="135739" y="688014"/>
                    </a:cubicBezTo>
                    <a:cubicBezTo>
                      <a:pt x="-38469" y="432964"/>
                      <a:pt x="-3629" y="156763"/>
                      <a:pt x="18771" y="49766"/>
                    </a:cubicBezTo>
                    <a:cubicBezTo>
                      <a:pt x="26237" y="21151"/>
                      <a:pt x="51123" y="0"/>
                      <a:pt x="809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28DF33F-C46D-AB4C-9968-2AF7332CFE5C}"/>
                </a:ext>
              </a:extLst>
            </p:cNvPr>
            <p:cNvGrpSpPr/>
            <p:nvPr/>
          </p:nvGrpSpPr>
          <p:grpSpPr>
            <a:xfrm>
              <a:off x="5212260" y="11010724"/>
              <a:ext cx="1825043" cy="1591143"/>
              <a:chOff x="5212260" y="11010724"/>
              <a:chExt cx="1825043" cy="1591143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93DE9F1D-2B68-C64F-A2EA-6FA00992CA0F}"/>
                  </a:ext>
                </a:extLst>
              </p:cNvPr>
              <p:cNvSpPr/>
              <p:nvPr/>
            </p:nvSpPr>
            <p:spPr>
              <a:xfrm>
                <a:off x="5354416" y="11130074"/>
                <a:ext cx="629125" cy="5932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6" h="477">
                    <a:moveTo>
                      <a:pt x="506" y="477"/>
                    </a:moveTo>
                    <a:cubicBezTo>
                      <a:pt x="506" y="477"/>
                      <a:pt x="506" y="216"/>
                      <a:pt x="293" y="65"/>
                    </a:cubicBezTo>
                    <a:cubicBezTo>
                      <a:pt x="80" y="-85"/>
                      <a:pt x="-163" y="46"/>
                      <a:pt x="147" y="234"/>
                    </a:cubicBezTo>
                    <a:cubicBezTo>
                      <a:pt x="457" y="420"/>
                      <a:pt x="506" y="477"/>
                      <a:pt x="506" y="4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1A21A53C-29B5-7F47-B83C-BF7054499245}"/>
                  </a:ext>
                </a:extLst>
              </p:cNvPr>
              <p:cNvSpPr/>
              <p:nvPr/>
            </p:nvSpPr>
            <p:spPr>
              <a:xfrm>
                <a:off x="5345679" y="11123091"/>
                <a:ext cx="647829" cy="610159"/>
              </a:xfrm>
              <a:custGeom>
                <a:avLst/>
                <a:gdLst>
                  <a:gd name="connsiteX0" fmla="*/ 140541 w 647829"/>
                  <a:gd name="connsiteY0" fmla="*/ 14462 h 610159"/>
                  <a:gd name="connsiteX1" fmla="*/ 60972 w 647829"/>
                  <a:gd name="connsiteY1" fmla="*/ 30627 h 610159"/>
                  <a:gd name="connsiteX2" fmla="*/ 17458 w 647829"/>
                  <a:gd name="connsiteY2" fmla="*/ 91558 h 610159"/>
                  <a:gd name="connsiteX3" fmla="*/ 195244 w 647829"/>
                  <a:gd name="connsiteY3" fmla="*/ 289273 h 610159"/>
                  <a:gd name="connsiteX4" fmla="*/ 629142 w 647829"/>
                  <a:gd name="connsiteY4" fmla="*/ 580250 h 610159"/>
                  <a:gd name="connsiteX5" fmla="*/ 369301 w 647829"/>
                  <a:gd name="connsiteY5" fmla="*/ 95289 h 610159"/>
                  <a:gd name="connsiteX6" fmla="*/ 140541 w 647829"/>
                  <a:gd name="connsiteY6" fmla="*/ 14462 h 610159"/>
                  <a:gd name="connsiteX7" fmla="*/ 114507 w 647829"/>
                  <a:gd name="connsiteY7" fmla="*/ 1334 h 610159"/>
                  <a:gd name="connsiteX8" fmla="*/ 378011 w 647829"/>
                  <a:gd name="connsiteY8" fmla="*/ 82834 h 610159"/>
                  <a:gd name="connsiteX9" fmla="*/ 647829 w 647829"/>
                  <a:gd name="connsiteY9" fmla="*/ 601453 h 610159"/>
                  <a:gd name="connsiteX10" fmla="*/ 642856 w 647829"/>
                  <a:gd name="connsiteY10" fmla="*/ 608915 h 610159"/>
                  <a:gd name="connsiteX11" fmla="*/ 639125 w 647829"/>
                  <a:gd name="connsiteY11" fmla="*/ 610159 h 610159"/>
                  <a:gd name="connsiteX12" fmla="*/ 632908 w 647829"/>
                  <a:gd name="connsiteY12" fmla="*/ 607672 h 610159"/>
                  <a:gd name="connsiteX13" fmla="*/ 187771 w 647829"/>
                  <a:gd name="connsiteY13" fmla="*/ 305455 h 610159"/>
                  <a:gd name="connsiteX14" fmla="*/ 17 w 647829"/>
                  <a:gd name="connsiteY14" fmla="*/ 91540 h 610159"/>
                  <a:gd name="connsiteX15" fmla="*/ 53483 w 647829"/>
                  <a:gd name="connsiteY15" fmla="*/ 16919 h 610159"/>
                  <a:gd name="connsiteX16" fmla="*/ 114507 w 647829"/>
                  <a:gd name="connsiteY16" fmla="*/ 1334 h 61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829" h="610159">
                    <a:moveTo>
                      <a:pt x="140541" y="14462"/>
                    </a:moveTo>
                    <a:cubicBezTo>
                      <a:pt x="111946" y="14462"/>
                      <a:pt x="84594" y="19436"/>
                      <a:pt x="60972" y="30627"/>
                    </a:cubicBezTo>
                    <a:cubicBezTo>
                      <a:pt x="42323" y="40575"/>
                      <a:pt x="18702" y="57984"/>
                      <a:pt x="17458" y="91558"/>
                    </a:cubicBezTo>
                    <a:cubicBezTo>
                      <a:pt x="14972" y="147515"/>
                      <a:pt x="79621" y="219638"/>
                      <a:pt x="195244" y="289273"/>
                    </a:cubicBezTo>
                    <a:cubicBezTo>
                      <a:pt x="487411" y="465849"/>
                      <a:pt x="594331" y="549163"/>
                      <a:pt x="629142" y="580250"/>
                    </a:cubicBezTo>
                    <a:cubicBezTo>
                      <a:pt x="624169" y="506884"/>
                      <a:pt x="589358" y="250725"/>
                      <a:pt x="369301" y="95289"/>
                    </a:cubicBezTo>
                    <a:cubicBezTo>
                      <a:pt x="304651" y="49280"/>
                      <a:pt x="216380" y="14462"/>
                      <a:pt x="140541" y="14462"/>
                    </a:cubicBezTo>
                    <a:close/>
                    <a:moveTo>
                      <a:pt x="114507" y="1334"/>
                    </a:moveTo>
                    <a:cubicBezTo>
                      <a:pt x="185206" y="-5779"/>
                      <a:pt x="281958" y="14742"/>
                      <a:pt x="378011" y="82834"/>
                    </a:cubicBezTo>
                    <a:cubicBezTo>
                      <a:pt x="644099" y="270632"/>
                      <a:pt x="647829" y="598966"/>
                      <a:pt x="647829" y="601453"/>
                    </a:cubicBezTo>
                    <a:cubicBezTo>
                      <a:pt x="647829" y="606428"/>
                      <a:pt x="645342" y="608915"/>
                      <a:pt x="642856" y="608915"/>
                    </a:cubicBezTo>
                    <a:cubicBezTo>
                      <a:pt x="640369" y="610159"/>
                      <a:pt x="640369" y="610159"/>
                      <a:pt x="639125" y="610159"/>
                    </a:cubicBezTo>
                    <a:cubicBezTo>
                      <a:pt x="636639" y="610159"/>
                      <a:pt x="635395" y="608915"/>
                      <a:pt x="632908" y="607672"/>
                    </a:cubicBezTo>
                    <a:cubicBezTo>
                      <a:pt x="631665" y="606428"/>
                      <a:pt x="564521" y="533050"/>
                      <a:pt x="187771" y="305455"/>
                    </a:cubicBezTo>
                    <a:cubicBezTo>
                      <a:pt x="64674" y="230833"/>
                      <a:pt x="-1227" y="154968"/>
                      <a:pt x="17" y="91540"/>
                    </a:cubicBezTo>
                    <a:cubicBezTo>
                      <a:pt x="1261" y="59204"/>
                      <a:pt x="21155" y="34330"/>
                      <a:pt x="53483" y="16919"/>
                    </a:cubicBezTo>
                    <a:cubicBezTo>
                      <a:pt x="70269" y="9146"/>
                      <a:pt x="90941" y="3705"/>
                      <a:pt x="114507" y="13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F650AF46-9658-9C4C-BAA2-032D8C34A2A6}"/>
                  </a:ext>
                </a:extLst>
              </p:cNvPr>
              <p:cNvSpPr/>
              <p:nvPr/>
            </p:nvSpPr>
            <p:spPr>
              <a:xfrm>
                <a:off x="6260107" y="11253451"/>
                <a:ext cx="695152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9" h="397">
                    <a:moveTo>
                      <a:pt x="0" y="397"/>
                    </a:moveTo>
                    <a:cubicBezTo>
                      <a:pt x="0" y="397"/>
                      <a:pt x="37" y="151"/>
                      <a:pt x="271" y="39"/>
                    </a:cubicBezTo>
                    <a:cubicBezTo>
                      <a:pt x="504" y="-72"/>
                      <a:pt x="721" y="79"/>
                      <a:pt x="387" y="209"/>
                    </a:cubicBezTo>
                    <a:cubicBezTo>
                      <a:pt x="53" y="340"/>
                      <a:pt x="0" y="397"/>
                      <a:pt x="0" y="3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E9272CB6-9E15-1142-A1F3-6103B6FE9649}"/>
                  </a:ext>
                </a:extLst>
              </p:cNvPr>
              <p:cNvSpPr/>
              <p:nvPr/>
            </p:nvSpPr>
            <p:spPr>
              <a:xfrm>
                <a:off x="6251385" y="11244226"/>
                <a:ext cx="711658" cy="510206"/>
              </a:xfrm>
              <a:custGeom>
                <a:avLst/>
                <a:gdLst>
                  <a:gd name="connsiteX0" fmla="*/ 544688 w 711658"/>
                  <a:gd name="connsiteY0" fmla="*/ 15456 h 510206"/>
                  <a:gd name="connsiteX1" fmla="*/ 349461 w 711658"/>
                  <a:gd name="connsiteY1" fmla="*/ 63929 h 510206"/>
                  <a:gd name="connsiteX2" fmla="*/ 21179 w 711658"/>
                  <a:gd name="connsiteY2" fmla="*/ 481546 h 510206"/>
                  <a:gd name="connsiteX3" fmla="*/ 487488 w 711658"/>
                  <a:gd name="connsiteY3" fmla="*/ 260309 h 510206"/>
                  <a:gd name="connsiteX4" fmla="*/ 693907 w 711658"/>
                  <a:gd name="connsiteY4" fmla="*/ 102459 h 510206"/>
                  <a:gd name="connsiteX5" fmla="*/ 666550 w 711658"/>
                  <a:gd name="connsiteY5" fmla="*/ 47772 h 510206"/>
                  <a:gd name="connsiteX6" fmla="*/ 544688 w 711658"/>
                  <a:gd name="connsiteY6" fmla="*/ 15456 h 510206"/>
                  <a:gd name="connsiteX7" fmla="*/ 538951 w 711658"/>
                  <a:gd name="connsiteY7" fmla="*/ 32 h 510206"/>
                  <a:gd name="connsiteX8" fmla="*/ 675282 w 711658"/>
                  <a:gd name="connsiteY8" fmla="*/ 34064 h 510206"/>
                  <a:gd name="connsiteX9" fmla="*/ 711347 w 711658"/>
                  <a:gd name="connsiteY9" fmla="*/ 103683 h 510206"/>
                  <a:gd name="connsiteX10" fmla="*/ 493715 w 711658"/>
                  <a:gd name="connsiteY10" fmla="*/ 276486 h 510206"/>
                  <a:gd name="connsiteX11" fmla="*/ 14924 w 711658"/>
                  <a:gd name="connsiteY11" fmla="*/ 507720 h 510206"/>
                  <a:gd name="connsiteX12" fmla="*/ 8706 w 711658"/>
                  <a:gd name="connsiteY12" fmla="*/ 510206 h 510206"/>
                  <a:gd name="connsiteX13" fmla="*/ 3731 w 711658"/>
                  <a:gd name="connsiteY13" fmla="*/ 508963 h 510206"/>
                  <a:gd name="connsiteX14" fmla="*/ 0 w 711658"/>
                  <a:gd name="connsiteY14" fmla="*/ 501504 h 510206"/>
                  <a:gd name="connsiteX15" fmla="*/ 341994 w 711658"/>
                  <a:gd name="connsiteY15" fmla="*/ 48982 h 510206"/>
                  <a:gd name="connsiteX16" fmla="*/ 538951 w 711658"/>
                  <a:gd name="connsiteY16" fmla="*/ 32 h 5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11658" h="510206">
                    <a:moveTo>
                      <a:pt x="544688" y="15456"/>
                    </a:moveTo>
                    <a:cubicBezTo>
                      <a:pt x="487488" y="15456"/>
                      <a:pt x="419096" y="30371"/>
                      <a:pt x="349461" y="63929"/>
                    </a:cubicBezTo>
                    <a:cubicBezTo>
                      <a:pt x="111954" y="177034"/>
                      <a:pt x="38588" y="408214"/>
                      <a:pt x="21179" y="481546"/>
                    </a:cubicBezTo>
                    <a:cubicBezTo>
                      <a:pt x="60971" y="451716"/>
                      <a:pt x="177859" y="382113"/>
                      <a:pt x="487488" y="260309"/>
                    </a:cubicBezTo>
                    <a:cubicBezTo>
                      <a:pt x="611837" y="211835"/>
                      <a:pt x="687690" y="153419"/>
                      <a:pt x="693907" y="102459"/>
                    </a:cubicBezTo>
                    <a:cubicBezTo>
                      <a:pt x="697638" y="76358"/>
                      <a:pt x="680229" y="57715"/>
                      <a:pt x="666550" y="47772"/>
                    </a:cubicBezTo>
                    <a:cubicBezTo>
                      <a:pt x="639194" y="27885"/>
                      <a:pt x="596915" y="15456"/>
                      <a:pt x="544688" y="15456"/>
                    </a:cubicBezTo>
                    <a:close/>
                    <a:moveTo>
                      <a:pt x="538951" y="32"/>
                    </a:moveTo>
                    <a:cubicBezTo>
                      <a:pt x="597246" y="-745"/>
                      <a:pt x="645436" y="12308"/>
                      <a:pt x="675282" y="34064"/>
                    </a:cubicBezTo>
                    <a:cubicBezTo>
                      <a:pt x="701398" y="52712"/>
                      <a:pt x="713834" y="77576"/>
                      <a:pt x="711347" y="103683"/>
                    </a:cubicBezTo>
                    <a:cubicBezTo>
                      <a:pt x="703886" y="163356"/>
                      <a:pt x="625538" y="224272"/>
                      <a:pt x="493715" y="276486"/>
                    </a:cubicBezTo>
                    <a:cubicBezTo>
                      <a:pt x="87053" y="435615"/>
                      <a:pt x="14924" y="506476"/>
                      <a:pt x="14924" y="507720"/>
                    </a:cubicBezTo>
                    <a:cubicBezTo>
                      <a:pt x="12436" y="508963"/>
                      <a:pt x="9949" y="510206"/>
                      <a:pt x="8706" y="510206"/>
                    </a:cubicBezTo>
                    <a:cubicBezTo>
                      <a:pt x="7462" y="510206"/>
                      <a:pt x="6218" y="510206"/>
                      <a:pt x="3731" y="508963"/>
                    </a:cubicBezTo>
                    <a:cubicBezTo>
                      <a:pt x="1244" y="507720"/>
                      <a:pt x="0" y="503990"/>
                      <a:pt x="0" y="501504"/>
                    </a:cubicBezTo>
                    <a:cubicBezTo>
                      <a:pt x="1244" y="497774"/>
                      <a:pt x="52232" y="186977"/>
                      <a:pt x="341994" y="48982"/>
                    </a:cubicBezTo>
                    <a:cubicBezTo>
                      <a:pt x="412258" y="15416"/>
                      <a:pt x="480657" y="809"/>
                      <a:pt x="538951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F419C8D-D678-2B4A-A387-DFB1F838EBF5}"/>
                  </a:ext>
                </a:extLst>
              </p:cNvPr>
              <p:cNvSpPr/>
              <p:nvPr/>
            </p:nvSpPr>
            <p:spPr>
              <a:xfrm>
                <a:off x="6078221" y="11019160"/>
                <a:ext cx="338855" cy="712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" h="573">
                    <a:moveTo>
                      <a:pt x="29" y="573"/>
                    </a:moveTo>
                    <a:cubicBezTo>
                      <a:pt x="29" y="573"/>
                      <a:pt x="420" y="84"/>
                      <a:pt x="214" y="7"/>
                    </a:cubicBezTo>
                    <a:cubicBezTo>
                      <a:pt x="25" y="-65"/>
                      <a:pt x="-44" y="419"/>
                      <a:pt x="29" y="57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236FC13B-E952-6040-B446-EC190FB9268B}"/>
                  </a:ext>
                </a:extLst>
              </p:cNvPr>
              <p:cNvSpPr/>
              <p:nvPr/>
            </p:nvSpPr>
            <p:spPr>
              <a:xfrm>
                <a:off x="6070864" y="11010724"/>
                <a:ext cx="355571" cy="730003"/>
              </a:xfrm>
              <a:custGeom>
                <a:avLst/>
                <a:gdLst>
                  <a:gd name="connsiteX0" fmla="*/ 227048 w 355571"/>
                  <a:gd name="connsiteY0" fmla="*/ 15914 h 730003"/>
                  <a:gd name="connsiteX1" fmla="*/ 137696 w 355571"/>
                  <a:gd name="connsiteY1" fmla="*/ 60697 h 730003"/>
                  <a:gd name="connsiteX2" fmla="*/ 45862 w 355571"/>
                  <a:gd name="connsiteY2" fmla="*/ 705079 h 730003"/>
                  <a:gd name="connsiteX3" fmla="*/ 333774 w 355571"/>
                  <a:gd name="connsiteY3" fmla="*/ 93041 h 730003"/>
                  <a:gd name="connsiteX4" fmla="*/ 270483 w 355571"/>
                  <a:gd name="connsiteY4" fmla="*/ 24622 h 730003"/>
                  <a:gd name="connsiteX5" fmla="*/ 227048 w 355571"/>
                  <a:gd name="connsiteY5" fmla="*/ 15914 h 730003"/>
                  <a:gd name="connsiteX6" fmla="*/ 196806 w 355571"/>
                  <a:gd name="connsiteY6" fmla="*/ 3912 h 730003"/>
                  <a:gd name="connsiteX7" fmla="*/ 276724 w 355571"/>
                  <a:gd name="connsiteY7" fmla="*/ 9666 h 730003"/>
                  <a:gd name="connsiteX8" fmla="*/ 349968 w 355571"/>
                  <a:gd name="connsiteY8" fmla="*/ 88045 h 730003"/>
                  <a:gd name="connsiteX9" fmla="*/ 219618 w 355571"/>
                  <a:gd name="connsiteY9" fmla="*/ 482426 h 730003"/>
                  <a:gd name="connsiteX10" fmla="*/ 49541 w 355571"/>
                  <a:gd name="connsiteY10" fmla="*/ 726271 h 730003"/>
                  <a:gd name="connsiteX11" fmla="*/ 43334 w 355571"/>
                  <a:gd name="connsiteY11" fmla="*/ 730003 h 730003"/>
                  <a:gd name="connsiteX12" fmla="*/ 42092 w 355571"/>
                  <a:gd name="connsiteY12" fmla="*/ 730003 h 730003"/>
                  <a:gd name="connsiteX13" fmla="*/ 35885 w 355571"/>
                  <a:gd name="connsiteY13" fmla="*/ 725027 h 730003"/>
                  <a:gd name="connsiteX14" fmla="*/ 125268 w 355571"/>
                  <a:gd name="connsiteY14" fmla="*/ 49477 h 730003"/>
                  <a:gd name="connsiteX15" fmla="*/ 196806 w 355571"/>
                  <a:gd name="connsiteY15" fmla="*/ 3912 h 7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571" h="730003">
                    <a:moveTo>
                      <a:pt x="227048" y="15914"/>
                    </a:moveTo>
                    <a:cubicBezTo>
                      <a:pt x="194782" y="15914"/>
                      <a:pt x="164998" y="32086"/>
                      <a:pt x="137696" y="60697"/>
                    </a:cubicBezTo>
                    <a:cubicBezTo>
                      <a:pt x="19801" y="190071"/>
                      <a:pt x="-16188" y="550825"/>
                      <a:pt x="45862" y="705079"/>
                    </a:cubicBezTo>
                    <a:cubicBezTo>
                      <a:pt x="97984" y="636660"/>
                      <a:pt x="380932" y="260978"/>
                      <a:pt x="333774" y="93041"/>
                    </a:cubicBezTo>
                    <a:cubicBezTo>
                      <a:pt x="325087" y="60697"/>
                      <a:pt x="303990" y="37062"/>
                      <a:pt x="270483" y="24622"/>
                    </a:cubicBezTo>
                    <a:cubicBezTo>
                      <a:pt x="255591" y="19646"/>
                      <a:pt x="240699" y="15914"/>
                      <a:pt x="227048" y="15914"/>
                    </a:cubicBezTo>
                    <a:close/>
                    <a:moveTo>
                      <a:pt x="196806" y="3912"/>
                    </a:moveTo>
                    <a:cubicBezTo>
                      <a:pt x="222411" y="-2775"/>
                      <a:pt x="249412" y="-909"/>
                      <a:pt x="276724" y="9666"/>
                    </a:cubicBezTo>
                    <a:cubicBezTo>
                      <a:pt x="315208" y="24595"/>
                      <a:pt x="338796" y="50721"/>
                      <a:pt x="349968" y="88045"/>
                    </a:cubicBezTo>
                    <a:cubicBezTo>
                      <a:pt x="372314" y="170155"/>
                      <a:pt x="327623" y="302031"/>
                      <a:pt x="219618" y="482426"/>
                    </a:cubicBezTo>
                    <a:cubicBezTo>
                      <a:pt x="138924" y="615545"/>
                      <a:pt x="50782" y="725027"/>
                      <a:pt x="49541" y="726271"/>
                    </a:cubicBezTo>
                    <a:cubicBezTo>
                      <a:pt x="48299" y="728759"/>
                      <a:pt x="45816" y="730003"/>
                      <a:pt x="43334" y="730003"/>
                    </a:cubicBezTo>
                    <a:lnTo>
                      <a:pt x="42092" y="730003"/>
                    </a:lnTo>
                    <a:cubicBezTo>
                      <a:pt x="39609" y="728759"/>
                      <a:pt x="37126" y="727515"/>
                      <a:pt x="35885" y="725027"/>
                    </a:cubicBezTo>
                    <a:cubicBezTo>
                      <a:pt x="-34877" y="574490"/>
                      <a:pt x="1125" y="186329"/>
                      <a:pt x="125268" y="49477"/>
                    </a:cubicBezTo>
                    <a:cubicBezTo>
                      <a:pt x="146994" y="25839"/>
                      <a:pt x="171202" y="10599"/>
                      <a:pt x="196806" y="39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2B086C6-749D-A64A-AA86-F27EC9444C1F}"/>
                  </a:ext>
                </a:extLst>
              </p:cNvPr>
              <p:cNvSpPr/>
              <p:nvPr/>
            </p:nvSpPr>
            <p:spPr>
              <a:xfrm>
                <a:off x="5219871" y="11556281"/>
                <a:ext cx="672728" cy="269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1" h="217">
                    <a:moveTo>
                      <a:pt x="541" y="217"/>
                    </a:moveTo>
                    <a:cubicBezTo>
                      <a:pt x="541" y="217"/>
                      <a:pt x="435" y="5"/>
                      <a:pt x="133" y="0"/>
                    </a:cubicBezTo>
                    <a:cubicBezTo>
                      <a:pt x="-100" y="-5"/>
                      <a:pt x="-64" y="151"/>
                      <a:pt x="541" y="2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B2C99C58-6EAD-524E-BE01-4F528F50B9FA}"/>
                  </a:ext>
                </a:extLst>
              </p:cNvPr>
              <p:cNvSpPr/>
              <p:nvPr/>
            </p:nvSpPr>
            <p:spPr>
              <a:xfrm>
                <a:off x="5212260" y="11547391"/>
                <a:ext cx="688745" cy="286803"/>
              </a:xfrm>
              <a:custGeom>
                <a:avLst/>
                <a:gdLst>
                  <a:gd name="connsiteX0" fmla="*/ 160563 w 688745"/>
                  <a:gd name="connsiteY0" fmla="*/ 16367 h 286803"/>
                  <a:gd name="connsiteX1" fmla="*/ 16328 w 688745"/>
                  <a:gd name="connsiteY1" fmla="*/ 63490 h 286803"/>
                  <a:gd name="connsiteX2" fmla="*/ 665385 w 688745"/>
                  <a:gd name="connsiteY2" fmla="*/ 268105 h 286803"/>
                  <a:gd name="connsiteX3" fmla="*/ 172997 w 688745"/>
                  <a:gd name="connsiteY3" fmla="*/ 17607 h 286803"/>
                  <a:gd name="connsiteX4" fmla="*/ 160563 w 688745"/>
                  <a:gd name="connsiteY4" fmla="*/ 16367 h 286803"/>
                  <a:gd name="connsiteX5" fmla="*/ 174229 w 688745"/>
                  <a:gd name="connsiteY5" fmla="*/ 170 h 286803"/>
                  <a:gd name="connsiteX6" fmla="*/ 687813 w 688745"/>
                  <a:gd name="connsiteY6" fmla="*/ 274395 h 286803"/>
                  <a:gd name="connsiteX7" fmla="*/ 687813 w 688745"/>
                  <a:gd name="connsiteY7" fmla="*/ 283081 h 286803"/>
                  <a:gd name="connsiteX8" fmla="*/ 680351 w 688745"/>
                  <a:gd name="connsiteY8" fmla="*/ 286803 h 286803"/>
                  <a:gd name="connsiteX9" fmla="*/ 679108 w 688745"/>
                  <a:gd name="connsiteY9" fmla="*/ 286803 h 286803"/>
                  <a:gd name="connsiteX10" fmla="*/ 133 w 688745"/>
                  <a:gd name="connsiteY10" fmla="*/ 63453 h 286803"/>
                  <a:gd name="connsiteX11" fmla="*/ 174229 w 688745"/>
                  <a:gd name="connsiteY11" fmla="*/ 170 h 28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8745" h="286803">
                    <a:moveTo>
                      <a:pt x="160563" y="16367"/>
                    </a:moveTo>
                    <a:cubicBezTo>
                      <a:pt x="62334" y="16367"/>
                      <a:pt x="17572" y="39929"/>
                      <a:pt x="16328" y="63490"/>
                    </a:cubicBezTo>
                    <a:cubicBezTo>
                      <a:pt x="12598" y="114334"/>
                      <a:pt x="186675" y="213541"/>
                      <a:pt x="665385" y="268105"/>
                    </a:cubicBezTo>
                    <a:cubicBezTo>
                      <a:pt x="631813" y="213541"/>
                      <a:pt x="488822" y="22567"/>
                      <a:pt x="172997" y="17607"/>
                    </a:cubicBezTo>
                    <a:cubicBezTo>
                      <a:pt x="169267" y="16367"/>
                      <a:pt x="164293" y="16367"/>
                      <a:pt x="160563" y="16367"/>
                    </a:cubicBezTo>
                    <a:close/>
                    <a:moveTo>
                      <a:pt x="174229" y="170"/>
                    </a:moveTo>
                    <a:cubicBezTo>
                      <a:pt x="548536" y="6374"/>
                      <a:pt x="686569" y="270672"/>
                      <a:pt x="687813" y="274395"/>
                    </a:cubicBezTo>
                    <a:cubicBezTo>
                      <a:pt x="689056" y="276876"/>
                      <a:pt x="689056" y="280599"/>
                      <a:pt x="687813" y="283081"/>
                    </a:cubicBezTo>
                    <a:cubicBezTo>
                      <a:pt x="685326" y="284321"/>
                      <a:pt x="684082" y="286803"/>
                      <a:pt x="680351" y="286803"/>
                    </a:cubicBezTo>
                    <a:lnTo>
                      <a:pt x="679108" y="286803"/>
                    </a:lnTo>
                    <a:cubicBezTo>
                      <a:pt x="204074" y="234688"/>
                      <a:pt x="-6085" y="136662"/>
                      <a:pt x="133" y="63453"/>
                    </a:cubicBezTo>
                    <a:cubicBezTo>
                      <a:pt x="2620" y="22505"/>
                      <a:pt x="68528" y="-2312"/>
                      <a:pt x="174229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29A5C215-6CA2-C34E-953F-7C6BC415C95F}"/>
                  </a:ext>
                </a:extLst>
              </p:cNvPr>
              <p:cNvSpPr/>
              <p:nvPr/>
            </p:nvSpPr>
            <p:spPr>
              <a:xfrm>
                <a:off x="6414585" y="11624824"/>
                <a:ext cx="615421" cy="180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46">
                    <a:moveTo>
                      <a:pt x="0" y="137"/>
                    </a:moveTo>
                    <a:cubicBezTo>
                      <a:pt x="0" y="137"/>
                      <a:pt x="50" y="-10"/>
                      <a:pt x="354" y="1"/>
                    </a:cubicBezTo>
                    <a:cubicBezTo>
                      <a:pt x="623" y="11"/>
                      <a:pt x="509" y="189"/>
                      <a:pt x="0" y="1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E16528C5-D77A-864C-B72B-F87F30163424}"/>
                  </a:ext>
                </a:extLst>
              </p:cNvPr>
              <p:cNvSpPr/>
              <p:nvPr/>
            </p:nvSpPr>
            <p:spPr>
              <a:xfrm>
                <a:off x="6404104" y="11615484"/>
                <a:ext cx="633199" cy="197520"/>
              </a:xfrm>
              <a:custGeom>
                <a:avLst/>
                <a:gdLst>
                  <a:gd name="connsiteX0" fmla="*/ 449350 w 633199"/>
                  <a:gd name="connsiteY0" fmla="*/ 16821 h 197520"/>
                  <a:gd name="connsiteX1" fmla="*/ 22936 w 633199"/>
                  <a:gd name="connsiteY1" fmla="*/ 171438 h 197520"/>
                  <a:gd name="connsiteX2" fmla="*/ 612208 w 633199"/>
                  <a:gd name="connsiteY2" fmla="*/ 93511 h 197520"/>
                  <a:gd name="connsiteX3" fmla="*/ 615938 w 633199"/>
                  <a:gd name="connsiteY3" fmla="*/ 66298 h 197520"/>
                  <a:gd name="connsiteX4" fmla="*/ 449350 w 633199"/>
                  <a:gd name="connsiteY4" fmla="*/ 16821 h 197520"/>
                  <a:gd name="connsiteX5" fmla="*/ 449362 w 633199"/>
                  <a:gd name="connsiteY5" fmla="*/ 616 h 197520"/>
                  <a:gd name="connsiteX6" fmla="*/ 628404 w 633199"/>
                  <a:gd name="connsiteY6" fmla="*/ 58820 h 197520"/>
                  <a:gd name="connsiteX7" fmla="*/ 624674 w 633199"/>
                  <a:gd name="connsiteY7" fmla="*/ 102164 h 197520"/>
                  <a:gd name="connsiteX8" fmla="*/ 225560 w 633199"/>
                  <a:gd name="connsiteY8" fmla="*/ 197520 h 197520"/>
                  <a:gd name="connsiteX9" fmla="*/ 7975 w 633199"/>
                  <a:gd name="connsiteY9" fmla="*/ 186374 h 197520"/>
                  <a:gd name="connsiteX10" fmla="*/ 1759 w 633199"/>
                  <a:gd name="connsiteY10" fmla="*/ 182659 h 197520"/>
                  <a:gd name="connsiteX11" fmla="*/ 515 w 633199"/>
                  <a:gd name="connsiteY11" fmla="*/ 175229 h 197520"/>
                  <a:gd name="connsiteX12" fmla="*/ 449362 w 633199"/>
                  <a:gd name="connsiteY12" fmla="*/ 616 h 19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199" h="197520">
                    <a:moveTo>
                      <a:pt x="449350" y="16821"/>
                    </a:moveTo>
                    <a:cubicBezTo>
                      <a:pt x="134823" y="6926"/>
                      <a:pt x="42827" y="134330"/>
                      <a:pt x="22936" y="171438"/>
                    </a:cubicBezTo>
                    <a:cubicBezTo>
                      <a:pt x="390920" y="206072"/>
                      <a:pt x="577399" y="144225"/>
                      <a:pt x="612208" y="93511"/>
                    </a:cubicBezTo>
                    <a:cubicBezTo>
                      <a:pt x="618424" y="83615"/>
                      <a:pt x="619667" y="74957"/>
                      <a:pt x="615938" y="66298"/>
                    </a:cubicBezTo>
                    <a:cubicBezTo>
                      <a:pt x="604749" y="45270"/>
                      <a:pt x="555022" y="21769"/>
                      <a:pt x="449350" y="16821"/>
                    </a:cubicBezTo>
                    <a:close/>
                    <a:moveTo>
                      <a:pt x="449362" y="616"/>
                    </a:moveTo>
                    <a:cubicBezTo>
                      <a:pt x="546343" y="4331"/>
                      <a:pt x="612240" y="25384"/>
                      <a:pt x="628404" y="58820"/>
                    </a:cubicBezTo>
                    <a:cubicBezTo>
                      <a:pt x="635864" y="73681"/>
                      <a:pt x="634621" y="88542"/>
                      <a:pt x="624674" y="102164"/>
                    </a:cubicBezTo>
                    <a:cubicBezTo>
                      <a:pt x="589860" y="152938"/>
                      <a:pt x="453092" y="197520"/>
                      <a:pt x="225560" y="197520"/>
                    </a:cubicBezTo>
                    <a:cubicBezTo>
                      <a:pt x="159663" y="197520"/>
                      <a:pt x="87549" y="193805"/>
                      <a:pt x="7975" y="186374"/>
                    </a:cubicBezTo>
                    <a:cubicBezTo>
                      <a:pt x="5489" y="185136"/>
                      <a:pt x="3002" y="185136"/>
                      <a:pt x="1759" y="182659"/>
                    </a:cubicBezTo>
                    <a:cubicBezTo>
                      <a:pt x="515" y="180183"/>
                      <a:pt x="-729" y="177706"/>
                      <a:pt x="515" y="175229"/>
                    </a:cubicBezTo>
                    <a:cubicBezTo>
                      <a:pt x="4245" y="166560"/>
                      <a:pt x="70142" y="-11768"/>
                      <a:pt x="449362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41BEC303-8FE3-D349-8EEC-34192AA9063E}"/>
                  </a:ext>
                </a:extLst>
              </p:cNvPr>
              <p:cNvSpPr/>
              <p:nvPr/>
            </p:nvSpPr>
            <p:spPr>
              <a:xfrm>
                <a:off x="5598591" y="11288342"/>
                <a:ext cx="469663" cy="684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550">
                    <a:moveTo>
                      <a:pt x="372" y="550"/>
                    </a:moveTo>
                    <a:cubicBezTo>
                      <a:pt x="369" y="550"/>
                      <a:pt x="366" y="547"/>
                      <a:pt x="366" y="544"/>
                    </a:cubicBezTo>
                    <a:cubicBezTo>
                      <a:pt x="365" y="541"/>
                      <a:pt x="315" y="198"/>
                      <a:pt x="4" y="13"/>
                    </a:cubicBezTo>
                    <a:cubicBezTo>
                      <a:pt x="0" y="10"/>
                      <a:pt x="-1" y="7"/>
                      <a:pt x="1" y="4"/>
                    </a:cubicBezTo>
                    <a:cubicBezTo>
                      <a:pt x="3" y="0"/>
                      <a:pt x="7" y="-1"/>
                      <a:pt x="10" y="1"/>
                    </a:cubicBezTo>
                    <a:cubicBezTo>
                      <a:pt x="328" y="190"/>
                      <a:pt x="378" y="539"/>
                      <a:pt x="378" y="543"/>
                    </a:cubicBezTo>
                    <a:cubicBezTo>
                      <a:pt x="379" y="546"/>
                      <a:pt x="377" y="549"/>
                      <a:pt x="373" y="5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F592660-AB33-A946-A3F3-F8846BBB4D23}"/>
                  </a:ext>
                </a:extLst>
              </p:cNvPr>
              <p:cNvSpPr/>
              <p:nvPr/>
            </p:nvSpPr>
            <p:spPr>
              <a:xfrm>
                <a:off x="6103137" y="11222292"/>
                <a:ext cx="169428" cy="746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600">
                    <a:moveTo>
                      <a:pt x="19" y="600"/>
                    </a:moveTo>
                    <a:cubicBezTo>
                      <a:pt x="16" y="600"/>
                      <a:pt x="13" y="599"/>
                      <a:pt x="12" y="596"/>
                    </a:cubicBezTo>
                    <a:cubicBezTo>
                      <a:pt x="11" y="593"/>
                      <a:pt x="-54" y="330"/>
                      <a:pt x="124" y="3"/>
                    </a:cubicBezTo>
                    <a:cubicBezTo>
                      <a:pt x="126" y="0"/>
                      <a:pt x="130" y="-1"/>
                      <a:pt x="133" y="0"/>
                    </a:cubicBezTo>
                    <a:cubicBezTo>
                      <a:pt x="136" y="2"/>
                      <a:pt x="138" y="6"/>
                      <a:pt x="136" y="10"/>
                    </a:cubicBezTo>
                    <a:cubicBezTo>
                      <a:pt x="-39" y="332"/>
                      <a:pt x="24" y="589"/>
                      <a:pt x="25" y="592"/>
                    </a:cubicBezTo>
                    <a:cubicBezTo>
                      <a:pt x="26" y="596"/>
                      <a:pt x="24" y="599"/>
                      <a:pt x="20" y="600"/>
                    </a:cubicBezTo>
                    <a:cubicBezTo>
                      <a:pt x="19" y="600"/>
                      <a:pt x="19" y="600"/>
                      <a:pt x="19" y="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5213283-CA47-AB41-9C5D-68E653DA44E9}"/>
                  </a:ext>
                </a:extLst>
              </p:cNvPr>
              <p:cNvSpPr/>
              <p:nvPr/>
            </p:nvSpPr>
            <p:spPr>
              <a:xfrm>
                <a:off x="6181622" y="11427923"/>
                <a:ext cx="441010" cy="538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5" h="433">
                    <a:moveTo>
                      <a:pt x="7" y="433"/>
                    </a:moveTo>
                    <a:lnTo>
                      <a:pt x="6" y="433"/>
                    </a:lnTo>
                    <a:cubicBezTo>
                      <a:pt x="3" y="432"/>
                      <a:pt x="0" y="429"/>
                      <a:pt x="0" y="426"/>
                    </a:cubicBezTo>
                    <a:cubicBezTo>
                      <a:pt x="0" y="423"/>
                      <a:pt x="21" y="142"/>
                      <a:pt x="346" y="0"/>
                    </a:cubicBezTo>
                    <a:cubicBezTo>
                      <a:pt x="350" y="-1"/>
                      <a:pt x="353" y="0"/>
                      <a:pt x="355" y="3"/>
                    </a:cubicBezTo>
                    <a:cubicBezTo>
                      <a:pt x="356" y="7"/>
                      <a:pt x="354" y="11"/>
                      <a:pt x="351" y="12"/>
                    </a:cubicBezTo>
                    <a:cubicBezTo>
                      <a:pt x="186" y="84"/>
                      <a:pt x="103" y="193"/>
                      <a:pt x="62" y="272"/>
                    </a:cubicBezTo>
                    <a:cubicBezTo>
                      <a:pt x="19" y="357"/>
                      <a:pt x="14" y="426"/>
                      <a:pt x="14" y="427"/>
                    </a:cubicBezTo>
                    <a:cubicBezTo>
                      <a:pt x="13" y="430"/>
                      <a:pt x="11" y="433"/>
                      <a:pt x="7" y="4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017F516-D69B-FA43-8986-15B453DA3EA9}"/>
                  </a:ext>
                </a:extLst>
              </p:cNvPr>
              <p:cNvSpPr/>
              <p:nvPr/>
            </p:nvSpPr>
            <p:spPr>
              <a:xfrm>
                <a:off x="5441622" y="11637289"/>
                <a:ext cx="556869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270">
                    <a:moveTo>
                      <a:pt x="442" y="270"/>
                    </a:moveTo>
                    <a:cubicBezTo>
                      <a:pt x="439" y="270"/>
                      <a:pt x="436" y="267"/>
                      <a:pt x="435" y="264"/>
                    </a:cubicBezTo>
                    <a:cubicBezTo>
                      <a:pt x="435" y="263"/>
                      <a:pt x="385" y="48"/>
                      <a:pt x="7" y="13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1" y="2"/>
                      <a:pt x="4" y="-1"/>
                      <a:pt x="8" y="0"/>
                    </a:cubicBezTo>
                    <a:cubicBezTo>
                      <a:pt x="120" y="10"/>
                      <a:pt x="274" y="44"/>
                      <a:pt x="375" y="143"/>
                    </a:cubicBezTo>
                    <a:cubicBezTo>
                      <a:pt x="436" y="204"/>
                      <a:pt x="447" y="259"/>
                      <a:pt x="448" y="262"/>
                    </a:cubicBezTo>
                    <a:cubicBezTo>
                      <a:pt x="449" y="266"/>
                      <a:pt x="447" y="269"/>
                      <a:pt x="443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E200C6B8-93D3-404A-A821-19A15096000A}"/>
                  </a:ext>
                </a:extLst>
              </p:cNvPr>
              <p:cNvSpPr/>
              <p:nvPr/>
            </p:nvSpPr>
            <p:spPr>
              <a:xfrm>
                <a:off x="6304955" y="11704586"/>
                <a:ext cx="462189" cy="264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2" h="213">
                    <a:moveTo>
                      <a:pt x="7" y="213"/>
                    </a:moveTo>
                    <a:cubicBezTo>
                      <a:pt x="6" y="213"/>
                      <a:pt x="6" y="213"/>
                      <a:pt x="6" y="213"/>
                    </a:cubicBezTo>
                    <a:cubicBezTo>
                      <a:pt x="-1" y="213"/>
                      <a:pt x="0" y="206"/>
                      <a:pt x="0" y="198"/>
                    </a:cubicBezTo>
                    <a:cubicBezTo>
                      <a:pt x="4" y="164"/>
                      <a:pt x="34" y="-8"/>
                      <a:pt x="366" y="0"/>
                    </a:cubicBezTo>
                    <a:cubicBezTo>
                      <a:pt x="369" y="0"/>
                      <a:pt x="372" y="4"/>
                      <a:pt x="372" y="7"/>
                    </a:cubicBezTo>
                    <a:cubicBezTo>
                      <a:pt x="372" y="11"/>
                      <a:pt x="368" y="13"/>
                      <a:pt x="365" y="13"/>
                    </a:cubicBezTo>
                    <a:cubicBezTo>
                      <a:pt x="222" y="10"/>
                      <a:pt x="116" y="41"/>
                      <a:pt x="59" y="103"/>
                    </a:cubicBezTo>
                    <a:cubicBezTo>
                      <a:pt x="14" y="151"/>
                      <a:pt x="13" y="200"/>
                      <a:pt x="13" y="205"/>
                    </a:cubicBezTo>
                    <a:cubicBezTo>
                      <a:pt x="14" y="206"/>
                      <a:pt x="14" y="207"/>
                      <a:pt x="13" y="208"/>
                    </a:cubicBezTo>
                    <a:cubicBezTo>
                      <a:pt x="12" y="211"/>
                      <a:pt x="10" y="213"/>
                      <a:pt x="7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0F39181D-4768-F446-BCE0-50563D05052A}"/>
                  </a:ext>
                </a:extLst>
              </p:cNvPr>
              <p:cNvSpPr/>
              <p:nvPr/>
            </p:nvSpPr>
            <p:spPr>
              <a:xfrm>
                <a:off x="5589871" y="11864100"/>
                <a:ext cx="1055186" cy="7290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8" h="586">
                    <a:moveTo>
                      <a:pt x="59" y="0"/>
                    </a:moveTo>
                    <a:lnTo>
                      <a:pt x="789" y="0"/>
                    </a:lnTo>
                    <a:cubicBezTo>
                      <a:pt x="810" y="0"/>
                      <a:pt x="828" y="15"/>
                      <a:pt x="832" y="35"/>
                    </a:cubicBezTo>
                    <a:cubicBezTo>
                      <a:pt x="851" y="120"/>
                      <a:pt x="879" y="340"/>
                      <a:pt x="740" y="543"/>
                    </a:cubicBezTo>
                    <a:cubicBezTo>
                      <a:pt x="721" y="570"/>
                      <a:pt x="689" y="586"/>
                      <a:pt x="656" y="586"/>
                    </a:cubicBezTo>
                    <a:lnTo>
                      <a:pt x="192" y="586"/>
                    </a:lnTo>
                    <a:cubicBezTo>
                      <a:pt x="159" y="586"/>
                      <a:pt x="127" y="570"/>
                      <a:pt x="108" y="543"/>
                    </a:cubicBezTo>
                    <a:cubicBezTo>
                      <a:pt x="-31" y="340"/>
                      <a:pt x="-3" y="120"/>
                      <a:pt x="15" y="35"/>
                    </a:cubicBezTo>
                    <a:cubicBezTo>
                      <a:pt x="20" y="15"/>
                      <a:pt x="38" y="0"/>
                      <a:pt x="5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DE7D4FB8-5E76-0A4C-949E-67750EAB8A76}"/>
                  </a:ext>
                </a:extLst>
              </p:cNvPr>
              <p:cNvSpPr/>
              <p:nvPr/>
            </p:nvSpPr>
            <p:spPr>
              <a:xfrm>
                <a:off x="5581408" y="11856622"/>
                <a:ext cx="1071562" cy="745245"/>
              </a:xfrm>
              <a:custGeom>
                <a:avLst/>
                <a:gdLst>
                  <a:gd name="connsiteX0" fmla="*/ 81886 w 1071562"/>
                  <a:gd name="connsiteY0" fmla="*/ 16205 h 745245"/>
                  <a:gd name="connsiteX1" fmla="*/ 35847 w 1071562"/>
                  <a:gd name="connsiteY1" fmla="*/ 53527 h 745245"/>
                  <a:gd name="connsiteX2" fmla="*/ 150322 w 1071562"/>
                  <a:gd name="connsiteY2" fmla="*/ 676796 h 745245"/>
                  <a:gd name="connsiteX3" fmla="*/ 247377 w 1071562"/>
                  <a:gd name="connsiteY3" fmla="*/ 727802 h 745245"/>
                  <a:gd name="connsiteX4" fmla="*/ 824732 w 1071562"/>
                  <a:gd name="connsiteY4" fmla="*/ 727802 h 745245"/>
                  <a:gd name="connsiteX5" fmla="*/ 921787 w 1071562"/>
                  <a:gd name="connsiteY5" fmla="*/ 676796 h 745245"/>
                  <a:gd name="connsiteX6" fmla="*/ 1036263 w 1071562"/>
                  <a:gd name="connsiteY6" fmla="*/ 53527 h 745245"/>
                  <a:gd name="connsiteX7" fmla="*/ 990224 w 1071562"/>
                  <a:gd name="connsiteY7" fmla="*/ 16205 h 745245"/>
                  <a:gd name="connsiteX8" fmla="*/ 81868 w 1071562"/>
                  <a:gd name="connsiteY8" fmla="*/ 0 h 745245"/>
                  <a:gd name="connsiteX9" fmla="*/ 990240 w 1071562"/>
                  <a:gd name="connsiteY9" fmla="*/ 0 h 745245"/>
                  <a:gd name="connsiteX10" fmla="*/ 1052457 w 1071562"/>
                  <a:gd name="connsiteY10" fmla="*/ 49766 h 745245"/>
                  <a:gd name="connsiteX11" fmla="*/ 935489 w 1071562"/>
                  <a:gd name="connsiteY11" fmla="*/ 688014 h 745245"/>
                  <a:gd name="connsiteX12" fmla="*/ 824742 w 1071562"/>
                  <a:gd name="connsiteY12" fmla="*/ 745245 h 745245"/>
                  <a:gd name="connsiteX13" fmla="*/ 247366 w 1071562"/>
                  <a:gd name="connsiteY13" fmla="*/ 745245 h 745245"/>
                  <a:gd name="connsiteX14" fmla="*/ 136619 w 1071562"/>
                  <a:gd name="connsiteY14" fmla="*/ 688014 h 745245"/>
                  <a:gd name="connsiteX15" fmla="*/ 19651 w 1071562"/>
                  <a:gd name="connsiteY15" fmla="*/ 49766 h 745245"/>
                  <a:gd name="connsiteX16" fmla="*/ 81868 w 1071562"/>
                  <a:gd name="connsiteY16" fmla="*/ 0 h 74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71562" h="745245">
                    <a:moveTo>
                      <a:pt x="81886" y="16205"/>
                    </a:moveTo>
                    <a:cubicBezTo>
                      <a:pt x="59488" y="16205"/>
                      <a:pt x="40824" y="31134"/>
                      <a:pt x="35847" y="53527"/>
                    </a:cubicBezTo>
                    <a:cubicBezTo>
                      <a:pt x="13449" y="159271"/>
                      <a:pt x="-21392" y="429230"/>
                      <a:pt x="150322" y="676796"/>
                    </a:cubicBezTo>
                    <a:cubicBezTo>
                      <a:pt x="172720" y="709141"/>
                      <a:pt x="208804" y="727802"/>
                      <a:pt x="247377" y="727802"/>
                    </a:cubicBezTo>
                    <a:lnTo>
                      <a:pt x="824732" y="727802"/>
                    </a:lnTo>
                    <a:cubicBezTo>
                      <a:pt x="863305" y="727802"/>
                      <a:pt x="899390" y="709141"/>
                      <a:pt x="921787" y="676796"/>
                    </a:cubicBezTo>
                    <a:cubicBezTo>
                      <a:pt x="1093500" y="429230"/>
                      <a:pt x="1058660" y="159271"/>
                      <a:pt x="1036263" y="53527"/>
                    </a:cubicBezTo>
                    <a:cubicBezTo>
                      <a:pt x="1031286" y="31134"/>
                      <a:pt x="1012621" y="16205"/>
                      <a:pt x="990224" y="16205"/>
                    </a:cubicBezTo>
                    <a:close/>
                    <a:moveTo>
                      <a:pt x="81868" y="0"/>
                    </a:moveTo>
                    <a:lnTo>
                      <a:pt x="990240" y="0"/>
                    </a:lnTo>
                    <a:cubicBezTo>
                      <a:pt x="1020104" y="0"/>
                      <a:pt x="1046235" y="21151"/>
                      <a:pt x="1052457" y="49766"/>
                    </a:cubicBezTo>
                    <a:cubicBezTo>
                      <a:pt x="1074855" y="156763"/>
                      <a:pt x="1110941" y="432964"/>
                      <a:pt x="935489" y="688014"/>
                    </a:cubicBezTo>
                    <a:cubicBezTo>
                      <a:pt x="910602" y="724094"/>
                      <a:pt x="868294" y="745245"/>
                      <a:pt x="824742" y="745245"/>
                    </a:cubicBezTo>
                    <a:lnTo>
                      <a:pt x="247366" y="745245"/>
                    </a:lnTo>
                    <a:cubicBezTo>
                      <a:pt x="203814" y="745245"/>
                      <a:pt x="161506" y="724094"/>
                      <a:pt x="136619" y="688014"/>
                    </a:cubicBezTo>
                    <a:cubicBezTo>
                      <a:pt x="-38834" y="432964"/>
                      <a:pt x="-3992" y="156763"/>
                      <a:pt x="19651" y="49766"/>
                    </a:cubicBezTo>
                    <a:cubicBezTo>
                      <a:pt x="24628" y="21151"/>
                      <a:pt x="52004" y="0"/>
                      <a:pt x="81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E92521F-A09E-D748-ABAA-90E7F7E76F86}"/>
                </a:ext>
              </a:extLst>
            </p:cNvPr>
            <p:cNvGrpSpPr/>
            <p:nvPr/>
          </p:nvGrpSpPr>
          <p:grpSpPr>
            <a:xfrm>
              <a:off x="14966945" y="7569593"/>
              <a:ext cx="2585015" cy="852425"/>
              <a:chOff x="14966945" y="7569593"/>
              <a:chExt cx="2585015" cy="852425"/>
            </a:xfrm>
          </p:grpSpPr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D35AC183-0703-E844-816F-C7491360DA75}"/>
                  </a:ext>
                </a:extLst>
              </p:cNvPr>
              <p:cNvSpPr/>
              <p:nvPr/>
            </p:nvSpPr>
            <p:spPr>
              <a:xfrm>
                <a:off x="14975666" y="7577074"/>
                <a:ext cx="2568819" cy="837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3" h="673">
                    <a:moveTo>
                      <a:pt x="0" y="82"/>
                    </a:moveTo>
                    <a:lnTo>
                      <a:pt x="0" y="591"/>
                    </a:lnTo>
                    <a:cubicBezTo>
                      <a:pt x="0" y="636"/>
                      <a:pt x="37" y="673"/>
                      <a:pt x="82" y="673"/>
                    </a:cubicBezTo>
                    <a:lnTo>
                      <a:pt x="1981" y="673"/>
                    </a:lnTo>
                    <a:cubicBezTo>
                      <a:pt x="2026" y="673"/>
                      <a:pt x="2063" y="636"/>
                      <a:pt x="2063" y="591"/>
                    </a:cubicBezTo>
                    <a:lnTo>
                      <a:pt x="2063" y="82"/>
                    </a:lnTo>
                    <a:cubicBezTo>
                      <a:pt x="2063" y="36"/>
                      <a:pt x="2026" y="0"/>
                      <a:pt x="1981" y="0"/>
                    </a:cubicBezTo>
                    <a:lnTo>
                      <a:pt x="82" y="0"/>
                    </a:lnTo>
                    <a:cubicBezTo>
                      <a:pt x="37" y="0"/>
                      <a:pt x="0" y="36"/>
                      <a:pt x="0" y="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FC171907-AC64-7D4C-B191-C7E006983F84}"/>
                  </a:ext>
                </a:extLst>
              </p:cNvPr>
              <p:cNvSpPr/>
              <p:nvPr/>
            </p:nvSpPr>
            <p:spPr>
              <a:xfrm>
                <a:off x="14966945" y="7569593"/>
                <a:ext cx="2585015" cy="852421"/>
              </a:xfrm>
              <a:custGeom>
                <a:avLst/>
                <a:gdLst>
                  <a:gd name="connsiteX0" fmla="*/ 110830 w 2585015"/>
                  <a:gd name="connsiteY0" fmla="*/ 16205 h 852421"/>
                  <a:gd name="connsiteX1" fmla="*/ 17441 w 2585015"/>
                  <a:gd name="connsiteY1" fmla="*/ 109531 h 852421"/>
                  <a:gd name="connsiteX2" fmla="*/ 17441 w 2585015"/>
                  <a:gd name="connsiteY2" fmla="*/ 742899 h 852421"/>
                  <a:gd name="connsiteX3" fmla="*/ 110830 w 2585015"/>
                  <a:gd name="connsiteY3" fmla="*/ 836224 h 852421"/>
                  <a:gd name="connsiteX4" fmla="*/ 2475433 w 2585015"/>
                  <a:gd name="connsiteY4" fmla="*/ 836224 h 852421"/>
                  <a:gd name="connsiteX5" fmla="*/ 2568823 w 2585015"/>
                  <a:gd name="connsiteY5" fmla="*/ 742899 h 852421"/>
                  <a:gd name="connsiteX6" fmla="*/ 2568823 w 2585015"/>
                  <a:gd name="connsiteY6" fmla="*/ 109531 h 852421"/>
                  <a:gd name="connsiteX7" fmla="*/ 2475433 w 2585015"/>
                  <a:gd name="connsiteY7" fmla="*/ 16205 h 852421"/>
                  <a:gd name="connsiteX8" fmla="*/ 110822 w 2585015"/>
                  <a:gd name="connsiteY8" fmla="*/ 0 h 852421"/>
                  <a:gd name="connsiteX9" fmla="*/ 2475437 w 2585015"/>
                  <a:gd name="connsiteY9" fmla="*/ 0 h 852421"/>
                  <a:gd name="connsiteX10" fmla="*/ 2585015 w 2585015"/>
                  <a:gd name="connsiteY10" fmla="*/ 109508 h 852421"/>
                  <a:gd name="connsiteX11" fmla="*/ 2585015 w 2585015"/>
                  <a:gd name="connsiteY11" fmla="*/ 742913 h 852421"/>
                  <a:gd name="connsiteX12" fmla="*/ 2475437 w 2585015"/>
                  <a:gd name="connsiteY12" fmla="*/ 852421 h 852421"/>
                  <a:gd name="connsiteX13" fmla="*/ 110822 w 2585015"/>
                  <a:gd name="connsiteY13" fmla="*/ 852421 h 852421"/>
                  <a:gd name="connsiteX14" fmla="*/ 0 w 2585015"/>
                  <a:gd name="connsiteY14" fmla="*/ 742913 h 852421"/>
                  <a:gd name="connsiteX15" fmla="*/ 0 w 2585015"/>
                  <a:gd name="connsiteY15" fmla="*/ 109508 h 852421"/>
                  <a:gd name="connsiteX16" fmla="*/ 110822 w 2585015"/>
                  <a:gd name="connsiteY16" fmla="*/ 0 h 85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85015" h="852421">
                    <a:moveTo>
                      <a:pt x="110830" y="16205"/>
                    </a:moveTo>
                    <a:cubicBezTo>
                      <a:pt x="59777" y="16205"/>
                      <a:pt x="17441" y="58513"/>
                      <a:pt x="17441" y="109531"/>
                    </a:cubicBezTo>
                    <a:lnTo>
                      <a:pt x="17441" y="742899"/>
                    </a:lnTo>
                    <a:cubicBezTo>
                      <a:pt x="17441" y="793917"/>
                      <a:pt x="59777" y="836224"/>
                      <a:pt x="110830" y="836224"/>
                    </a:cubicBezTo>
                    <a:lnTo>
                      <a:pt x="2475433" y="836224"/>
                    </a:lnTo>
                    <a:cubicBezTo>
                      <a:pt x="2526485" y="836224"/>
                      <a:pt x="2568823" y="793917"/>
                      <a:pt x="2568823" y="742899"/>
                    </a:cubicBezTo>
                    <a:lnTo>
                      <a:pt x="2568823" y="109531"/>
                    </a:lnTo>
                    <a:cubicBezTo>
                      <a:pt x="2568823" y="58513"/>
                      <a:pt x="2526485" y="16205"/>
                      <a:pt x="2475433" y="16205"/>
                    </a:cubicBezTo>
                    <a:close/>
                    <a:moveTo>
                      <a:pt x="110822" y="0"/>
                    </a:moveTo>
                    <a:lnTo>
                      <a:pt x="2475437" y="0"/>
                    </a:lnTo>
                    <a:cubicBezTo>
                      <a:pt x="2535207" y="0"/>
                      <a:pt x="2585015" y="48532"/>
                      <a:pt x="2585015" y="109508"/>
                    </a:cubicBezTo>
                    <a:lnTo>
                      <a:pt x="2585015" y="742913"/>
                    </a:lnTo>
                    <a:cubicBezTo>
                      <a:pt x="2585015" y="802645"/>
                      <a:pt x="2535207" y="852421"/>
                      <a:pt x="2475437" y="852421"/>
                    </a:cubicBezTo>
                    <a:lnTo>
                      <a:pt x="110822" y="852421"/>
                    </a:lnTo>
                    <a:cubicBezTo>
                      <a:pt x="49808" y="852421"/>
                      <a:pt x="0" y="802645"/>
                      <a:pt x="0" y="742913"/>
                    </a:cubicBezTo>
                    <a:lnTo>
                      <a:pt x="0" y="109508"/>
                    </a:lnTo>
                    <a:cubicBezTo>
                      <a:pt x="0" y="48532"/>
                      <a:pt x="49808" y="0"/>
                      <a:pt x="110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92387894-0F5F-F049-BD22-CD64F88413EF}"/>
                  </a:ext>
                </a:extLst>
              </p:cNvPr>
              <p:cNvSpPr/>
              <p:nvPr/>
            </p:nvSpPr>
            <p:spPr>
              <a:xfrm>
                <a:off x="14975666" y="7579567"/>
                <a:ext cx="2568819" cy="125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3" h="102">
                    <a:moveTo>
                      <a:pt x="1981" y="0"/>
                    </a:moveTo>
                    <a:lnTo>
                      <a:pt x="82" y="0"/>
                    </a:lnTo>
                    <a:cubicBezTo>
                      <a:pt x="37" y="0"/>
                      <a:pt x="0" y="36"/>
                      <a:pt x="0" y="81"/>
                    </a:cubicBezTo>
                    <a:lnTo>
                      <a:pt x="0" y="102"/>
                    </a:lnTo>
                    <a:lnTo>
                      <a:pt x="2063" y="102"/>
                    </a:lnTo>
                    <a:lnTo>
                      <a:pt x="2063" y="81"/>
                    </a:lnTo>
                    <a:cubicBezTo>
                      <a:pt x="2063" y="36"/>
                      <a:pt x="2026" y="0"/>
                      <a:pt x="198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670DA082-7B6B-E14C-91F7-137F402112E8}"/>
                  </a:ext>
                </a:extLst>
              </p:cNvPr>
              <p:cNvSpPr/>
              <p:nvPr/>
            </p:nvSpPr>
            <p:spPr>
              <a:xfrm>
                <a:off x="14966945" y="7570843"/>
                <a:ext cx="2585015" cy="142070"/>
              </a:xfrm>
              <a:custGeom>
                <a:avLst/>
                <a:gdLst>
                  <a:gd name="connsiteX0" fmla="*/ 110830 w 2585015"/>
                  <a:gd name="connsiteY0" fmla="*/ 16201 h 142070"/>
                  <a:gd name="connsiteX1" fmla="*/ 17441 w 2585015"/>
                  <a:gd name="connsiteY1" fmla="*/ 108618 h 142070"/>
                  <a:gd name="connsiteX2" fmla="*/ 17441 w 2585015"/>
                  <a:gd name="connsiteY2" fmla="*/ 125869 h 142070"/>
                  <a:gd name="connsiteX3" fmla="*/ 2568823 w 2585015"/>
                  <a:gd name="connsiteY3" fmla="*/ 125869 h 142070"/>
                  <a:gd name="connsiteX4" fmla="*/ 2568823 w 2585015"/>
                  <a:gd name="connsiteY4" fmla="*/ 108618 h 142070"/>
                  <a:gd name="connsiteX5" fmla="*/ 2475433 w 2585015"/>
                  <a:gd name="connsiteY5" fmla="*/ 16201 h 142070"/>
                  <a:gd name="connsiteX6" fmla="*/ 110822 w 2585015"/>
                  <a:gd name="connsiteY6" fmla="*/ 0 h 142070"/>
                  <a:gd name="connsiteX7" fmla="*/ 2475437 w 2585015"/>
                  <a:gd name="connsiteY7" fmla="*/ 0 h 142070"/>
                  <a:gd name="connsiteX8" fmla="*/ 2585015 w 2585015"/>
                  <a:gd name="connsiteY8" fmla="*/ 108715 h 142070"/>
                  <a:gd name="connsiteX9" fmla="*/ 2585015 w 2585015"/>
                  <a:gd name="connsiteY9" fmla="*/ 134658 h 142070"/>
                  <a:gd name="connsiteX10" fmla="*/ 2577543 w 2585015"/>
                  <a:gd name="connsiteY10" fmla="*/ 142070 h 142070"/>
                  <a:gd name="connsiteX11" fmla="*/ 8716 w 2585015"/>
                  <a:gd name="connsiteY11" fmla="*/ 142070 h 142070"/>
                  <a:gd name="connsiteX12" fmla="*/ 0 w 2585015"/>
                  <a:gd name="connsiteY12" fmla="*/ 134658 h 142070"/>
                  <a:gd name="connsiteX13" fmla="*/ 0 w 2585015"/>
                  <a:gd name="connsiteY13" fmla="*/ 108715 h 142070"/>
                  <a:gd name="connsiteX14" fmla="*/ 110822 w 2585015"/>
                  <a:gd name="connsiteY14" fmla="*/ 0 h 14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85015" h="142070">
                    <a:moveTo>
                      <a:pt x="110830" y="16201"/>
                    </a:moveTo>
                    <a:cubicBezTo>
                      <a:pt x="59777" y="16201"/>
                      <a:pt x="17441" y="58097"/>
                      <a:pt x="17441" y="108618"/>
                    </a:cubicBezTo>
                    <a:lnTo>
                      <a:pt x="17441" y="125869"/>
                    </a:lnTo>
                    <a:lnTo>
                      <a:pt x="2568823" y="125869"/>
                    </a:lnTo>
                    <a:lnTo>
                      <a:pt x="2568823" y="108618"/>
                    </a:lnTo>
                    <a:cubicBezTo>
                      <a:pt x="2568823" y="58097"/>
                      <a:pt x="2526485" y="16201"/>
                      <a:pt x="2475433" y="16201"/>
                    </a:cubicBezTo>
                    <a:close/>
                    <a:moveTo>
                      <a:pt x="110822" y="0"/>
                    </a:moveTo>
                    <a:lnTo>
                      <a:pt x="2475437" y="0"/>
                    </a:lnTo>
                    <a:cubicBezTo>
                      <a:pt x="2535207" y="0"/>
                      <a:pt x="2585015" y="48181"/>
                      <a:pt x="2585015" y="108715"/>
                    </a:cubicBezTo>
                    <a:lnTo>
                      <a:pt x="2585015" y="134658"/>
                    </a:lnTo>
                    <a:cubicBezTo>
                      <a:pt x="2585015" y="138364"/>
                      <a:pt x="2581279" y="142070"/>
                      <a:pt x="2577543" y="142070"/>
                    </a:cubicBezTo>
                    <a:lnTo>
                      <a:pt x="8716" y="142070"/>
                    </a:lnTo>
                    <a:cubicBezTo>
                      <a:pt x="4981" y="142070"/>
                      <a:pt x="0" y="138364"/>
                      <a:pt x="0" y="134658"/>
                    </a:cubicBezTo>
                    <a:lnTo>
                      <a:pt x="0" y="108715"/>
                    </a:lnTo>
                    <a:cubicBezTo>
                      <a:pt x="0" y="48181"/>
                      <a:pt x="49808" y="0"/>
                      <a:pt x="110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7C6AEE0F-7D86-E44E-B7F4-EB254B32384E}"/>
                  </a:ext>
                </a:extLst>
              </p:cNvPr>
              <p:cNvSpPr/>
              <p:nvPr/>
            </p:nvSpPr>
            <p:spPr>
              <a:xfrm>
                <a:off x="15297080" y="7700451"/>
                <a:ext cx="14950" cy="721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580">
                    <a:moveTo>
                      <a:pt x="7" y="580"/>
                    </a:moveTo>
                    <a:cubicBezTo>
                      <a:pt x="3" y="580"/>
                      <a:pt x="0" y="577"/>
                      <a:pt x="0" y="574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574"/>
                    </a:lnTo>
                    <a:cubicBezTo>
                      <a:pt x="13" y="577"/>
                      <a:pt x="10" y="580"/>
                      <a:pt x="7" y="58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5CBA92F2-9132-774E-A15D-6853199E3C84}"/>
                  </a:ext>
                </a:extLst>
              </p:cNvPr>
              <p:cNvSpPr/>
              <p:nvPr/>
            </p:nvSpPr>
            <p:spPr>
              <a:xfrm>
                <a:off x="14966945" y="8054380"/>
                <a:ext cx="258501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6" h="13">
                    <a:moveTo>
                      <a:pt x="2070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2070" y="0"/>
                    </a:lnTo>
                    <a:cubicBezTo>
                      <a:pt x="2073" y="0"/>
                      <a:pt x="2076" y="3"/>
                      <a:pt x="2076" y="6"/>
                    </a:cubicBezTo>
                    <a:cubicBezTo>
                      <a:pt x="2076" y="10"/>
                      <a:pt x="2073" y="13"/>
                      <a:pt x="207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9645D137-32CF-DF40-886F-9036BF74D411}"/>
                  </a:ext>
                </a:extLst>
              </p:cNvPr>
              <p:cNvSpPr/>
              <p:nvPr/>
            </p:nvSpPr>
            <p:spPr>
              <a:xfrm>
                <a:off x="15437855" y="7876169"/>
                <a:ext cx="189111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9" h="13">
                    <a:moveTo>
                      <a:pt x="1512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1512" y="0"/>
                    </a:lnTo>
                    <a:cubicBezTo>
                      <a:pt x="1515" y="0"/>
                      <a:pt x="1519" y="3"/>
                      <a:pt x="1519" y="7"/>
                    </a:cubicBezTo>
                    <a:cubicBezTo>
                      <a:pt x="1519" y="10"/>
                      <a:pt x="1515" y="13"/>
                      <a:pt x="151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21473546-CD26-F74E-B3BF-EFE833CF9435}"/>
                  </a:ext>
                </a:extLst>
              </p:cNvPr>
              <p:cNvSpPr/>
              <p:nvPr/>
            </p:nvSpPr>
            <p:spPr>
              <a:xfrm>
                <a:off x="15437855" y="8216390"/>
                <a:ext cx="189111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9" h="13">
                    <a:moveTo>
                      <a:pt x="1512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2"/>
                      <a:pt x="4" y="0"/>
                      <a:pt x="7" y="0"/>
                    </a:cubicBezTo>
                    <a:lnTo>
                      <a:pt x="1512" y="0"/>
                    </a:lnTo>
                    <a:cubicBezTo>
                      <a:pt x="1515" y="0"/>
                      <a:pt x="1519" y="2"/>
                      <a:pt x="1519" y="6"/>
                    </a:cubicBezTo>
                    <a:cubicBezTo>
                      <a:pt x="1519" y="10"/>
                      <a:pt x="1515" y="13"/>
                      <a:pt x="151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8BEC56C3-5D61-794C-A0C2-CE55BC190875}"/>
                  </a:ext>
                </a:extLst>
              </p:cNvPr>
              <p:cNvSpPr/>
              <p:nvPr/>
            </p:nvSpPr>
            <p:spPr>
              <a:xfrm>
                <a:off x="15070346" y="7823828"/>
                <a:ext cx="149495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03">
                    <a:moveTo>
                      <a:pt x="33" y="103"/>
                    </a:moveTo>
                    <a:cubicBezTo>
                      <a:pt x="31" y="103"/>
                      <a:pt x="29" y="102"/>
                      <a:pt x="28" y="100"/>
                    </a:cubicBezTo>
                    <a:lnTo>
                      <a:pt x="2" y="62"/>
                    </a:lnTo>
                    <a:cubicBezTo>
                      <a:pt x="-1" y="59"/>
                      <a:pt x="1" y="55"/>
                      <a:pt x="3" y="52"/>
                    </a:cubicBezTo>
                    <a:cubicBezTo>
                      <a:pt x="7" y="51"/>
                      <a:pt x="10" y="51"/>
                      <a:pt x="13" y="54"/>
                    </a:cubicBezTo>
                    <a:lnTo>
                      <a:pt x="34" y="85"/>
                    </a:lnTo>
                    <a:lnTo>
                      <a:pt x="110" y="1"/>
                    </a:lnTo>
                    <a:cubicBezTo>
                      <a:pt x="112" y="0"/>
                      <a:pt x="117" y="0"/>
                      <a:pt x="120" y="1"/>
                    </a:cubicBezTo>
                    <a:cubicBezTo>
                      <a:pt x="122" y="4"/>
                      <a:pt x="123" y="7"/>
                      <a:pt x="120" y="10"/>
                    </a:cubicBezTo>
                    <a:lnTo>
                      <a:pt x="38" y="101"/>
                    </a:lnTo>
                    <a:cubicBezTo>
                      <a:pt x="37" y="102"/>
                      <a:pt x="35" y="103"/>
                      <a:pt x="33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84CF873B-B5CE-1848-A97E-708385CDCBB5}"/>
                  </a:ext>
                </a:extLst>
              </p:cNvPr>
              <p:cNvSpPr/>
              <p:nvPr/>
            </p:nvSpPr>
            <p:spPr>
              <a:xfrm>
                <a:off x="15070346" y="8160310"/>
                <a:ext cx="149495" cy="1283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104">
                    <a:moveTo>
                      <a:pt x="33" y="104"/>
                    </a:moveTo>
                    <a:cubicBezTo>
                      <a:pt x="31" y="104"/>
                      <a:pt x="29" y="103"/>
                      <a:pt x="28" y="102"/>
                    </a:cubicBezTo>
                    <a:lnTo>
                      <a:pt x="2" y="63"/>
                    </a:lnTo>
                    <a:cubicBezTo>
                      <a:pt x="-1" y="60"/>
                      <a:pt x="1" y="56"/>
                      <a:pt x="3" y="54"/>
                    </a:cubicBezTo>
                    <a:cubicBezTo>
                      <a:pt x="7" y="52"/>
                      <a:pt x="10" y="52"/>
                      <a:pt x="13" y="56"/>
                    </a:cubicBezTo>
                    <a:lnTo>
                      <a:pt x="34" y="87"/>
                    </a:lnTo>
                    <a:lnTo>
                      <a:pt x="110" y="2"/>
                    </a:lnTo>
                    <a:cubicBezTo>
                      <a:pt x="112" y="0"/>
                      <a:pt x="117" y="-1"/>
                      <a:pt x="120" y="2"/>
                    </a:cubicBezTo>
                    <a:cubicBezTo>
                      <a:pt x="122" y="4"/>
                      <a:pt x="123" y="9"/>
                      <a:pt x="120" y="12"/>
                    </a:cubicBezTo>
                    <a:lnTo>
                      <a:pt x="38" y="102"/>
                    </a:lnTo>
                    <a:cubicBezTo>
                      <a:pt x="37" y="103"/>
                      <a:pt x="35" y="104"/>
                      <a:pt x="33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A631EEB-36D9-6549-A04D-C195572103EE}"/>
                </a:ext>
              </a:extLst>
            </p:cNvPr>
            <p:cNvGrpSpPr/>
            <p:nvPr/>
          </p:nvGrpSpPr>
          <p:grpSpPr>
            <a:xfrm>
              <a:off x="10171893" y="6350785"/>
              <a:ext cx="1225859" cy="1227536"/>
              <a:chOff x="10171893" y="6350785"/>
              <a:chExt cx="1225859" cy="1227536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0121D3B1-2F3A-E147-9C6D-32B4BEAD8BBC}"/>
                  </a:ext>
                </a:extLst>
              </p:cNvPr>
              <p:cNvSpPr/>
              <p:nvPr/>
            </p:nvSpPr>
            <p:spPr>
              <a:xfrm>
                <a:off x="10179368" y="6359508"/>
                <a:ext cx="1209664" cy="12100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2" h="972">
                    <a:moveTo>
                      <a:pt x="972" y="486"/>
                    </a:moveTo>
                    <a:cubicBezTo>
                      <a:pt x="972" y="755"/>
                      <a:pt x="755" y="972"/>
                      <a:pt x="486" y="972"/>
                    </a:cubicBezTo>
                    <a:cubicBezTo>
                      <a:pt x="218" y="972"/>
                      <a:pt x="0" y="755"/>
                      <a:pt x="0" y="486"/>
                    </a:cubicBezTo>
                    <a:cubicBezTo>
                      <a:pt x="0" y="218"/>
                      <a:pt x="218" y="0"/>
                      <a:pt x="486" y="0"/>
                    </a:cubicBezTo>
                    <a:cubicBezTo>
                      <a:pt x="755" y="0"/>
                      <a:pt x="972" y="218"/>
                      <a:pt x="972" y="4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8380596A-8994-9246-8B4A-5D71B7001D50}"/>
                  </a:ext>
                </a:extLst>
              </p:cNvPr>
              <p:cNvSpPr/>
              <p:nvPr/>
            </p:nvSpPr>
            <p:spPr>
              <a:xfrm>
                <a:off x="10171893" y="6350785"/>
                <a:ext cx="1225859" cy="1227536"/>
              </a:xfrm>
              <a:custGeom>
                <a:avLst/>
                <a:gdLst>
                  <a:gd name="connsiteX0" fmla="*/ 612307 w 1225859"/>
                  <a:gd name="connsiteY0" fmla="*/ 17447 h 1227536"/>
                  <a:gd name="connsiteX1" fmla="*/ 16195 w 1225859"/>
                  <a:gd name="connsiteY1" fmla="*/ 613769 h 1227536"/>
                  <a:gd name="connsiteX2" fmla="*/ 612307 w 1225859"/>
                  <a:gd name="connsiteY2" fmla="*/ 1211335 h 1227536"/>
                  <a:gd name="connsiteX3" fmla="*/ 1209663 w 1225859"/>
                  <a:gd name="connsiteY3" fmla="*/ 613769 h 1227536"/>
                  <a:gd name="connsiteX4" fmla="*/ 612307 w 1225859"/>
                  <a:gd name="connsiteY4" fmla="*/ 17447 h 1227536"/>
                  <a:gd name="connsiteX5" fmla="*/ 612307 w 1225859"/>
                  <a:gd name="connsiteY5" fmla="*/ 0 h 1227536"/>
                  <a:gd name="connsiteX6" fmla="*/ 1225859 w 1225859"/>
                  <a:gd name="connsiteY6" fmla="*/ 613768 h 1227536"/>
                  <a:gd name="connsiteX7" fmla="*/ 612307 w 1225859"/>
                  <a:gd name="connsiteY7" fmla="*/ 1227536 h 1227536"/>
                  <a:gd name="connsiteX8" fmla="*/ 0 w 1225859"/>
                  <a:gd name="connsiteY8" fmla="*/ 613768 h 1227536"/>
                  <a:gd name="connsiteX9" fmla="*/ 612307 w 1225859"/>
                  <a:gd name="connsiteY9" fmla="*/ 0 h 122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5859" h="1227536">
                    <a:moveTo>
                      <a:pt x="612307" y="17447"/>
                    </a:moveTo>
                    <a:cubicBezTo>
                      <a:pt x="283761" y="17447"/>
                      <a:pt x="16195" y="283862"/>
                      <a:pt x="16195" y="613769"/>
                    </a:cubicBezTo>
                    <a:cubicBezTo>
                      <a:pt x="16195" y="942430"/>
                      <a:pt x="283761" y="1211335"/>
                      <a:pt x="612307" y="1211335"/>
                    </a:cubicBezTo>
                    <a:cubicBezTo>
                      <a:pt x="942097" y="1211335"/>
                      <a:pt x="1209663" y="942430"/>
                      <a:pt x="1209663" y="613769"/>
                    </a:cubicBezTo>
                    <a:cubicBezTo>
                      <a:pt x="1209663" y="283862"/>
                      <a:pt x="942097" y="17447"/>
                      <a:pt x="612307" y="17447"/>
                    </a:cubicBezTo>
                    <a:close/>
                    <a:moveTo>
                      <a:pt x="612307" y="0"/>
                    </a:moveTo>
                    <a:cubicBezTo>
                      <a:pt x="952063" y="0"/>
                      <a:pt x="1225859" y="275138"/>
                      <a:pt x="1225859" y="613768"/>
                    </a:cubicBezTo>
                    <a:cubicBezTo>
                      <a:pt x="1225859" y="952399"/>
                      <a:pt x="952063" y="1227536"/>
                      <a:pt x="612307" y="1227536"/>
                    </a:cubicBezTo>
                    <a:cubicBezTo>
                      <a:pt x="275040" y="1227536"/>
                      <a:pt x="0" y="952399"/>
                      <a:pt x="0" y="613768"/>
                    </a:cubicBezTo>
                    <a:cubicBezTo>
                      <a:pt x="0" y="275138"/>
                      <a:pt x="275040" y="0"/>
                      <a:pt x="6123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C5F0B5D7-AEBA-5C4A-9340-2E88593B1C1C}"/>
                  </a:ext>
                </a:extLst>
              </p:cNvPr>
              <p:cNvSpPr/>
              <p:nvPr/>
            </p:nvSpPr>
            <p:spPr>
              <a:xfrm>
                <a:off x="10245395" y="6425558"/>
                <a:ext cx="1078856" cy="10792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7" h="867">
                    <a:moveTo>
                      <a:pt x="867" y="433"/>
                    </a:moveTo>
                    <a:cubicBezTo>
                      <a:pt x="867" y="672"/>
                      <a:pt x="673" y="867"/>
                      <a:pt x="433" y="867"/>
                    </a:cubicBezTo>
                    <a:cubicBezTo>
                      <a:pt x="194" y="867"/>
                      <a:pt x="0" y="672"/>
                      <a:pt x="0" y="433"/>
                    </a:cubicBezTo>
                    <a:cubicBezTo>
                      <a:pt x="0" y="193"/>
                      <a:pt x="194" y="0"/>
                      <a:pt x="433" y="0"/>
                    </a:cubicBezTo>
                    <a:cubicBezTo>
                      <a:pt x="673" y="0"/>
                      <a:pt x="867" y="193"/>
                      <a:pt x="867" y="43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423A0EF0-92E6-C942-ABA8-652AC24D2795}"/>
                  </a:ext>
                </a:extLst>
              </p:cNvPr>
              <p:cNvSpPr/>
              <p:nvPr/>
            </p:nvSpPr>
            <p:spPr>
              <a:xfrm>
                <a:off x="10236671" y="6416835"/>
                <a:ext cx="1096297" cy="1095436"/>
              </a:xfrm>
              <a:custGeom>
                <a:avLst/>
                <a:gdLst>
                  <a:gd name="connsiteX0" fmla="*/ 547525 w 1096297"/>
                  <a:gd name="connsiteY0" fmla="*/ 16201 h 1095436"/>
                  <a:gd name="connsiteX1" fmla="*/ 16195 w 1096297"/>
                  <a:gd name="connsiteY1" fmla="*/ 547718 h 1095436"/>
                  <a:gd name="connsiteX2" fmla="*/ 547525 w 1096297"/>
                  <a:gd name="connsiteY2" fmla="*/ 1079235 h 1095436"/>
                  <a:gd name="connsiteX3" fmla="*/ 1078855 w 1096297"/>
                  <a:gd name="connsiteY3" fmla="*/ 547718 h 1095436"/>
                  <a:gd name="connsiteX4" fmla="*/ 547525 w 1096297"/>
                  <a:gd name="connsiteY4" fmla="*/ 16201 h 1095436"/>
                  <a:gd name="connsiteX5" fmla="*/ 547526 w 1096297"/>
                  <a:gd name="connsiteY5" fmla="*/ 0 h 1095436"/>
                  <a:gd name="connsiteX6" fmla="*/ 1096297 w 1096297"/>
                  <a:gd name="connsiteY6" fmla="*/ 547718 h 1095436"/>
                  <a:gd name="connsiteX7" fmla="*/ 547526 w 1096297"/>
                  <a:gd name="connsiteY7" fmla="*/ 1095436 h 1095436"/>
                  <a:gd name="connsiteX8" fmla="*/ 0 w 1096297"/>
                  <a:gd name="connsiteY8" fmla="*/ 547718 h 1095436"/>
                  <a:gd name="connsiteX9" fmla="*/ 547526 w 1096297"/>
                  <a:gd name="connsiteY9" fmla="*/ 0 h 109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6297" h="1095436">
                    <a:moveTo>
                      <a:pt x="547525" y="16201"/>
                    </a:moveTo>
                    <a:cubicBezTo>
                      <a:pt x="255107" y="16201"/>
                      <a:pt x="16195" y="253952"/>
                      <a:pt x="16195" y="547718"/>
                    </a:cubicBezTo>
                    <a:cubicBezTo>
                      <a:pt x="16195" y="840239"/>
                      <a:pt x="255107" y="1079235"/>
                      <a:pt x="547525" y="1079235"/>
                    </a:cubicBezTo>
                    <a:cubicBezTo>
                      <a:pt x="841187" y="1079235"/>
                      <a:pt x="1078855" y="840239"/>
                      <a:pt x="1078855" y="547718"/>
                    </a:cubicBezTo>
                    <a:cubicBezTo>
                      <a:pt x="1078855" y="253952"/>
                      <a:pt x="841187" y="16201"/>
                      <a:pt x="547525" y="16201"/>
                    </a:cubicBezTo>
                    <a:close/>
                    <a:moveTo>
                      <a:pt x="547526" y="0"/>
                    </a:moveTo>
                    <a:cubicBezTo>
                      <a:pt x="849910" y="0"/>
                      <a:pt x="1096297" y="245229"/>
                      <a:pt x="1096297" y="547718"/>
                    </a:cubicBezTo>
                    <a:cubicBezTo>
                      <a:pt x="1096297" y="850208"/>
                      <a:pt x="849910" y="1095436"/>
                      <a:pt x="547526" y="1095436"/>
                    </a:cubicBezTo>
                    <a:cubicBezTo>
                      <a:pt x="245142" y="1095436"/>
                      <a:pt x="0" y="850208"/>
                      <a:pt x="0" y="547718"/>
                    </a:cubicBezTo>
                    <a:cubicBezTo>
                      <a:pt x="0" y="245229"/>
                      <a:pt x="245142" y="0"/>
                      <a:pt x="547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7374F21F-0872-D241-A4AC-EF907CD47228}"/>
                  </a:ext>
                </a:extLst>
              </p:cNvPr>
              <p:cNvSpPr/>
              <p:nvPr/>
            </p:nvSpPr>
            <p:spPr>
              <a:xfrm>
                <a:off x="10747445" y="6926543"/>
                <a:ext cx="74748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60">
                    <a:moveTo>
                      <a:pt x="61" y="30"/>
                    </a:moveTo>
                    <a:cubicBezTo>
                      <a:pt x="61" y="47"/>
                      <a:pt x="47" y="60"/>
                      <a:pt x="30" y="60"/>
                    </a:cubicBezTo>
                    <a:cubicBezTo>
                      <a:pt x="14" y="60"/>
                      <a:pt x="0" y="47"/>
                      <a:pt x="0" y="30"/>
                    </a:cubicBezTo>
                    <a:cubicBezTo>
                      <a:pt x="0" y="13"/>
                      <a:pt x="14" y="0"/>
                      <a:pt x="30" y="0"/>
                    </a:cubicBezTo>
                    <a:cubicBezTo>
                      <a:pt x="47" y="0"/>
                      <a:pt x="61" y="13"/>
                      <a:pt x="61" y="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8628B4F-3E42-514F-A1A7-CC551B387924}"/>
                  </a:ext>
                </a:extLst>
              </p:cNvPr>
              <p:cNvSpPr/>
              <p:nvPr/>
            </p:nvSpPr>
            <p:spPr>
              <a:xfrm>
                <a:off x="10777348" y="6720915"/>
                <a:ext cx="124579" cy="320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258">
                    <a:moveTo>
                      <a:pt x="94" y="258"/>
                    </a:moveTo>
                    <a:cubicBezTo>
                      <a:pt x="93" y="258"/>
                      <a:pt x="91" y="257"/>
                      <a:pt x="90" y="257"/>
                    </a:cubicBezTo>
                    <a:lnTo>
                      <a:pt x="3" y="200"/>
                    </a:lnTo>
                    <a:cubicBezTo>
                      <a:pt x="1" y="199"/>
                      <a:pt x="0" y="197"/>
                      <a:pt x="0" y="194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190"/>
                    </a:lnTo>
                    <a:lnTo>
                      <a:pt x="97" y="246"/>
                    </a:lnTo>
                    <a:cubicBezTo>
                      <a:pt x="101" y="247"/>
                      <a:pt x="102" y="252"/>
                      <a:pt x="99" y="255"/>
                    </a:cubicBezTo>
                    <a:cubicBezTo>
                      <a:pt x="98" y="257"/>
                      <a:pt x="96" y="258"/>
                      <a:pt x="94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F38B44B-F44B-104B-977F-A152D2E85545}"/>
                </a:ext>
              </a:extLst>
            </p:cNvPr>
            <p:cNvGrpSpPr/>
            <p:nvPr/>
          </p:nvGrpSpPr>
          <p:grpSpPr>
            <a:xfrm>
              <a:off x="6065763" y="7800149"/>
              <a:ext cx="3245287" cy="210613"/>
              <a:chOff x="6065763" y="7800149"/>
              <a:chExt cx="3245287" cy="210613"/>
            </a:xfrm>
          </p:grpSpPr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8F2188DF-90BB-5B4E-B10C-381DF7AB3B1D}"/>
                  </a:ext>
                </a:extLst>
              </p:cNvPr>
              <p:cNvSpPr/>
              <p:nvPr/>
            </p:nvSpPr>
            <p:spPr>
              <a:xfrm>
                <a:off x="6073238" y="7808873"/>
                <a:ext cx="3229089" cy="193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3" h="156">
                    <a:moveTo>
                      <a:pt x="2515" y="0"/>
                    </a:moveTo>
                    <a:lnTo>
                      <a:pt x="1297" y="0"/>
                    </a:lnTo>
                    <a:lnTo>
                      <a:pt x="79" y="0"/>
                    </a:lnTo>
                    <a:cubicBezTo>
                      <a:pt x="57" y="0"/>
                      <a:pt x="37" y="8"/>
                      <a:pt x="23" y="22"/>
                    </a:cubicBezTo>
                    <a:cubicBezTo>
                      <a:pt x="9" y="37"/>
                      <a:pt x="0" y="57"/>
                      <a:pt x="0" y="78"/>
                    </a:cubicBezTo>
                    <a:cubicBezTo>
                      <a:pt x="0" y="99"/>
                      <a:pt x="9" y="120"/>
                      <a:pt x="23" y="134"/>
                    </a:cubicBezTo>
                    <a:cubicBezTo>
                      <a:pt x="37" y="148"/>
                      <a:pt x="57" y="156"/>
                      <a:pt x="79" y="156"/>
                    </a:cubicBezTo>
                    <a:lnTo>
                      <a:pt x="1297" y="156"/>
                    </a:lnTo>
                    <a:lnTo>
                      <a:pt x="2515" y="156"/>
                    </a:lnTo>
                    <a:cubicBezTo>
                      <a:pt x="2537" y="156"/>
                      <a:pt x="2557" y="148"/>
                      <a:pt x="2571" y="134"/>
                    </a:cubicBezTo>
                    <a:cubicBezTo>
                      <a:pt x="2585" y="120"/>
                      <a:pt x="2593" y="99"/>
                      <a:pt x="2593" y="78"/>
                    </a:cubicBezTo>
                    <a:cubicBezTo>
                      <a:pt x="2593" y="57"/>
                      <a:pt x="2585" y="37"/>
                      <a:pt x="2571" y="22"/>
                    </a:cubicBezTo>
                    <a:cubicBezTo>
                      <a:pt x="2557" y="8"/>
                      <a:pt x="2537" y="0"/>
                      <a:pt x="251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6DE0389E-628E-CD47-8823-2E78BF2909E9}"/>
                  </a:ext>
                </a:extLst>
              </p:cNvPr>
              <p:cNvSpPr/>
              <p:nvPr/>
            </p:nvSpPr>
            <p:spPr>
              <a:xfrm>
                <a:off x="6065763" y="7800149"/>
                <a:ext cx="3245287" cy="210613"/>
              </a:xfrm>
              <a:custGeom>
                <a:avLst/>
                <a:gdLst>
                  <a:gd name="connsiteX0" fmla="*/ 105858 w 3245287"/>
                  <a:gd name="connsiteY0" fmla="*/ 16201 h 210613"/>
                  <a:gd name="connsiteX1" fmla="*/ 42348 w 3245287"/>
                  <a:gd name="connsiteY1" fmla="*/ 42189 h 210613"/>
                  <a:gd name="connsiteX2" fmla="*/ 16196 w 3245287"/>
                  <a:gd name="connsiteY2" fmla="*/ 105303 h 210613"/>
                  <a:gd name="connsiteX3" fmla="*/ 42348 w 3245287"/>
                  <a:gd name="connsiteY3" fmla="*/ 168416 h 210613"/>
                  <a:gd name="connsiteX4" fmla="*/ 105858 w 3245287"/>
                  <a:gd name="connsiteY4" fmla="*/ 193166 h 210613"/>
                  <a:gd name="connsiteX5" fmla="*/ 3139427 w 3245287"/>
                  <a:gd name="connsiteY5" fmla="*/ 193166 h 210613"/>
                  <a:gd name="connsiteX6" fmla="*/ 3202937 w 3245287"/>
                  <a:gd name="connsiteY6" fmla="*/ 168416 h 210613"/>
                  <a:gd name="connsiteX7" fmla="*/ 3229089 w 3245287"/>
                  <a:gd name="connsiteY7" fmla="*/ 105303 h 210613"/>
                  <a:gd name="connsiteX8" fmla="*/ 3202937 w 3245287"/>
                  <a:gd name="connsiteY8" fmla="*/ 42189 h 210613"/>
                  <a:gd name="connsiteX9" fmla="*/ 3139427 w 3245287"/>
                  <a:gd name="connsiteY9" fmla="*/ 16201 h 210613"/>
                  <a:gd name="connsiteX10" fmla="*/ 105852 w 3245287"/>
                  <a:gd name="connsiteY10" fmla="*/ 0 h 210613"/>
                  <a:gd name="connsiteX11" fmla="*/ 3139435 w 3245287"/>
                  <a:gd name="connsiteY11" fmla="*/ 0 h 210613"/>
                  <a:gd name="connsiteX12" fmla="*/ 3215399 w 3245287"/>
                  <a:gd name="connsiteY12" fmla="*/ 30973 h 210613"/>
                  <a:gd name="connsiteX13" fmla="*/ 3245287 w 3245287"/>
                  <a:gd name="connsiteY13" fmla="*/ 105307 h 210613"/>
                  <a:gd name="connsiteX14" fmla="*/ 3215399 w 3245287"/>
                  <a:gd name="connsiteY14" fmla="*/ 179641 h 210613"/>
                  <a:gd name="connsiteX15" fmla="*/ 3139435 w 3245287"/>
                  <a:gd name="connsiteY15" fmla="*/ 210613 h 210613"/>
                  <a:gd name="connsiteX16" fmla="*/ 105852 w 3245287"/>
                  <a:gd name="connsiteY16" fmla="*/ 210613 h 210613"/>
                  <a:gd name="connsiteX17" fmla="*/ 29888 w 3245287"/>
                  <a:gd name="connsiteY17" fmla="*/ 179641 h 210613"/>
                  <a:gd name="connsiteX18" fmla="*/ 0 w 3245287"/>
                  <a:gd name="connsiteY18" fmla="*/ 105307 h 210613"/>
                  <a:gd name="connsiteX19" fmla="*/ 29888 w 3245287"/>
                  <a:gd name="connsiteY19" fmla="*/ 30973 h 210613"/>
                  <a:gd name="connsiteX20" fmla="*/ 105852 w 3245287"/>
                  <a:gd name="connsiteY20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45287" h="210613">
                    <a:moveTo>
                      <a:pt x="105858" y="16201"/>
                    </a:moveTo>
                    <a:cubicBezTo>
                      <a:pt x="80952" y="16201"/>
                      <a:pt x="58537" y="26101"/>
                      <a:pt x="42348" y="42189"/>
                    </a:cubicBezTo>
                    <a:cubicBezTo>
                      <a:pt x="24913" y="58277"/>
                      <a:pt x="16196" y="81790"/>
                      <a:pt x="16196" y="105303"/>
                    </a:cubicBezTo>
                    <a:cubicBezTo>
                      <a:pt x="16196" y="128815"/>
                      <a:pt x="24913" y="151091"/>
                      <a:pt x="42348" y="168416"/>
                    </a:cubicBezTo>
                    <a:cubicBezTo>
                      <a:pt x="58537" y="184504"/>
                      <a:pt x="80952" y="193166"/>
                      <a:pt x="105858" y="193166"/>
                    </a:cubicBezTo>
                    <a:lnTo>
                      <a:pt x="3139427" y="193166"/>
                    </a:lnTo>
                    <a:cubicBezTo>
                      <a:pt x="3163088" y="193166"/>
                      <a:pt x="3185503" y="184504"/>
                      <a:pt x="3202937" y="168416"/>
                    </a:cubicBezTo>
                    <a:cubicBezTo>
                      <a:pt x="3219127" y="151091"/>
                      <a:pt x="3229089" y="128815"/>
                      <a:pt x="3229089" y="105303"/>
                    </a:cubicBezTo>
                    <a:cubicBezTo>
                      <a:pt x="3229089" y="81790"/>
                      <a:pt x="3219127" y="58277"/>
                      <a:pt x="3202937" y="42189"/>
                    </a:cubicBezTo>
                    <a:cubicBezTo>
                      <a:pt x="3185503" y="26101"/>
                      <a:pt x="3163088" y="16201"/>
                      <a:pt x="3139427" y="16201"/>
                    </a:cubicBezTo>
                    <a:close/>
                    <a:moveTo>
                      <a:pt x="105852" y="0"/>
                    </a:moveTo>
                    <a:lnTo>
                      <a:pt x="3139435" y="0"/>
                    </a:lnTo>
                    <a:cubicBezTo>
                      <a:pt x="3168077" y="0"/>
                      <a:pt x="3194229" y="9911"/>
                      <a:pt x="3215399" y="30973"/>
                    </a:cubicBezTo>
                    <a:cubicBezTo>
                      <a:pt x="3235325" y="50795"/>
                      <a:pt x="3245287" y="76812"/>
                      <a:pt x="3245287" y="105307"/>
                    </a:cubicBezTo>
                    <a:cubicBezTo>
                      <a:pt x="3245287" y="133801"/>
                      <a:pt x="3235325" y="159818"/>
                      <a:pt x="3215399" y="179641"/>
                    </a:cubicBezTo>
                    <a:cubicBezTo>
                      <a:pt x="3194229" y="199463"/>
                      <a:pt x="3168077" y="210613"/>
                      <a:pt x="3139435" y="210613"/>
                    </a:cubicBezTo>
                    <a:lnTo>
                      <a:pt x="105852" y="210613"/>
                    </a:lnTo>
                    <a:cubicBezTo>
                      <a:pt x="77210" y="210613"/>
                      <a:pt x="51058" y="199463"/>
                      <a:pt x="29888" y="179641"/>
                    </a:cubicBezTo>
                    <a:cubicBezTo>
                      <a:pt x="9963" y="159818"/>
                      <a:pt x="0" y="133801"/>
                      <a:pt x="0" y="105307"/>
                    </a:cubicBezTo>
                    <a:cubicBezTo>
                      <a:pt x="0" y="76812"/>
                      <a:pt x="9963" y="50795"/>
                      <a:pt x="29888" y="30973"/>
                    </a:cubicBezTo>
                    <a:cubicBezTo>
                      <a:pt x="51058" y="9911"/>
                      <a:pt x="77210" y="0"/>
                      <a:pt x="105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B23FA7C6-A780-3142-9A76-144C5AB51A24}"/>
                  </a:ext>
                </a:extLst>
              </p:cNvPr>
              <p:cNvSpPr/>
              <p:nvPr/>
            </p:nvSpPr>
            <p:spPr>
              <a:xfrm>
                <a:off x="6065763" y="7800149"/>
                <a:ext cx="1254509" cy="210613"/>
              </a:xfrm>
              <a:custGeom>
                <a:avLst/>
                <a:gdLst>
                  <a:gd name="connsiteX0" fmla="*/ 105802 w 1254509"/>
                  <a:gd name="connsiteY0" fmla="*/ 16201 h 210613"/>
                  <a:gd name="connsiteX1" fmla="*/ 42331 w 1254509"/>
                  <a:gd name="connsiteY1" fmla="*/ 42189 h 210613"/>
                  <a:gd name="connsiteX2" fmla="*/ 16196 w 1254509"/>
                  <a:gd name="connsiteY2" fmla="*/ 105303 h 210613"/>
                  <a:gd name="connsiteX3" fmla="*/ 42331 w 1254509"/>
                  <a:gd name="connsiteY3" fmla="*/ 168416 h 210613"/>
                  <a:gd name="connsiteX4" fmla="*/ 105802 w 1254509"/>
                  <a:gd name="connsiteY4" fmla="*/ 193166 h 210613"/>
                  <a:gd name="connsiteX5" fmla="*/ 1237072 w 1254509"/>
                  <a:gd name="connsiteY5" fmla="*/ 193166 h 210613"/>
                  <a:gd name="connsiteX6" fmla="*/ 1237072 w 1254509"/>
                  <a:gd name="connsiteY6" fmla="*/ 16201 h 210613"/>
                  <a:gd name="connsiteX7" fmla="*/ 105787 w 1254509"/>
                  <a:gd name="connsiteY7" fmla="*/ 0 h 210613"/>
                  <a:gd name="connsiteX8" fmla="*/ 1245797 w 1254509"/>
                  <a:gd name="connsiteY8" fmla="*/ 0 h 210613"/>
                  <a:gd name="connsiteX9" fmla="*/ 1254509 w 1254509"/>
                  <a:gd name="connsiteY9" fmla="*/ 8673 h 210613"/>
                  <a:gd name="connsiteX10" fmla="*/ 1254509 w 1254509"/>
                  <a:gd name="connsiteY10" fmla="*/ 201941 h 210613"/>
                  <a:gd name="connsiteX11" fmla="*/ 1245797 w 1254509"/>
                  <a:gd name="connsiteY11" fmla="*/ 210613 h 210613"/>
                  <a:gd name="connsiteX12" fmla="*/ 105787 w 1254509"/>
                  <a:gd name="connsiteY12" fmla="*/ 210613 h 210613"/>
                  <a:gd name="connsiteX13" fmla="*/ 29870 w 1254509"/>
                  <a:gd name="connsiteY13" fmla="*/ 179641 h 210613"/>
                  <a:gd name="connsiteX14" fmla="*/ 0 w 1254509"/>
                  <a:gd name="connsiteY14" fmla="*/ 105307 h 210613"/>
                  <a:gd name="connsiteX15" fmla="*/ 29870 w 1254509"/>
                  <a:gd name="connsiteY15" fmla="*/ 30973 h 210613"/>
                  <a:gd name="connsiteX16" fmla="*/ 105787 w 1254509"/>
                  <a:gd name="connsiteY16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4509" h="210613">
                    <a:moveTo>
                      <a:pt x="105802" y="16201"/>
                    </a:moveTo>
                    <a:cubicBezTo>
                      <a:pt x="80911" y="16201"/>
                      <a:pt x="58510" y="26101"/>
                      <a:pt x="42331" y="42189"/>
                    </a:cubicBezTo>
                    <a:cubicBezTo>
                      <a:pt x="24908" y="58277"/>
                      <a:pt x="16196" y="81790"/>
                      <a:pt x="16196" y="105303"/>
                    </a:cubicBezTo>
                    <a:cubicBezTo>
                      <a:pt x="16196" y="128815"/>
                      <a:pt x="24908" y="151091"/>
                      <a:pt x="42331" y="168416"/>
                    </a:cubicBezTo>
                    <a:cubicBezTo>
                      <a:pt x="58510" y="184504"/>
                      <a:pt x="80911" y="193166"/>
                      <a:pt x="105802" y="193166"/>
                    </a:cubicBezTo>
                    <a:lnTo>
                      <a:pt x="1237072" y="193166"/>
                    </a:lnTo>
                    <a:lnTo>
                      <a:pt x="1237072" y="16201"/>
                    </a:lnTo>
                    <a:close/>
                    <a:moveTo>
                      <a:pt x="105787" y="0"/>
                    </a:moveTo>
                    <a:lnTo>
                      <a:pt x="1245797" y="0"/>
                    </a:lnTo>
                    <a:cubicBezTo>
                      <a:pt x="1250776" y="0"/>
                      <a:pt x="1254509" y="3717"/>
                      <a:pt x="1254509" y="8673"/>
                    </a:cubicBezTo>
                    <a:lnTo>
                      <a:pt x="1254509" y="201941"/>
                    </a:lnTo>
                    <a:cubicBezTo>
                      <a:pt x="1254509" y="206897"/>
                      <a:pt x="1250776" y="210613"/>
                      <a:pt x="1245797" y="210613"/>
                    </a:cubicBezTo>
                    <a:lnTo>
                      <a:pt x="105787" y="210613"/>
                    </a:lnTo>
                    <a:cubicBezTo>
                      <a:pt x="77163" y="210613"/>
                      <a:pt x="51027" y="199463"/>
                      <a:pt x="29870" y="179641"/>
                    </a:cubicBezTo>
                    <a:cubicBezTo>
                      <a:pt x="9957" y="159818"/>
                      <a:pt x="0" y="133801"/>
                      <a:pt x="0" y="105307"/>
                    </a:cubicBezTo>
                    <a:cubicBezTo>
                      <a:pt x="0" y="76812"/>
                      <a:pt x="9957" y="50795"/>
                      <a:pt x="29870" y="30973"/>
                    </a:cubicBezTo>
                    <a:cubicBezTo>
                      <a:pt x="51027" y="9911"/>
                      <a:pt x="77163" y="0"/>
                      <a:pt x="105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95F0F4D0-ACBE-F64E-9D8B-8F750FF3A5BD}"/>
                  </a:ext>
                </a:extLst>
              </p:cNvPr>
              <p:cNvSpPr/>
              <p:nvPr/>
            </p:nvSpPr>
            <p:spPr>
              <a:xfrm>
                <a:off x="6073238" y="7808873"/>
                <a:ext cx="1238317" cy="193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5" h="156">
                    <a:moveTo>
                      <a:pt x="995" y="0"/>
                    </a:moveTo>
                    <a:lnTo>
                      <a:pt x="537" y="0"/>
                    </a:lnTo>
                    <a:lnTo>
                      <a:pt x="79" y="0"/>
                    </a:lnTo>
                    <a:cubicBezTo>
                      <a:pt x="57" y="0"/>
                      <a:pt x="37" y="8"/>
                      <a:pt x="23" y="22"/>
                    </a:cubicBezTo>
                    <a:cubicBezTo>
                      <a:pt x="9" y="37"/>
                      <a:pt x="0" y="57"/>
                      <a:pt x="0" y="78"/>
                    </a:cubicBezTo>
                    <a:cubicBezTo>
                      <a:pt x="0" y="99"/>
                      <a:pt x="9" y="120"/>
                      <a:pt x="23" y="134"/>
                    </a:cubicBezTo>
                    <a:cubicBezTo>
                      <a:pt x="37" y="148"/>
                      <a:pt x="57" y="156"/>
                      <a:pt x="79" y="156"/>
                    </a:cubicBezTo>
                    <a:lnTo>
                      <a:pt x="537" y="156"/>
                    </a:lnTo>
                    <a:lnTo>
                      <a:pt x="995" y="156"/>
                    </a:lnTo>
                    <a:lnTo>
                      <a:pt x="995" y="7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33C96BF-C312-504D-B113-1250E7E216E7}"/>
                </a:ext>
              </a:extLst>
            </p:cNvPr>
            <p:cNvGrpSpPr/>
            <p:nvPr/>
          </p:nvGrpSpPr>
          <p:grpSpPr>
            <a:xfrm>
              <a:off x="6944047" y="7097276"/>
              <a:ext cx="1488721" cy="456120"/>
              <a:chOff x="6944047" y="7097276"/>
              <a:chExt cx="1488721" cy="456120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6269776D-ECB0-BA41-8304-C1FC774B51AA}"/>
                  </a:ext>
                </a:extLst>
              </p:cNvPr>
              <p:cNvSpPr/>
              <p:nvPr/>
            </p:nvSpPr>
            <p:spPr>
              <a:xfrm>
                <a:off x="6952767" y="7106000"/>
                <a:ext cx="1471280" cy="438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2" h="353">
                    <a:moveTo>
                      <a:pt x="1112" y="353"/>
                    </a:moveTo>
                    <a:lnTo>
                      <a:pt x="591" y="353"/>
                    </a:lnTo>
                    <a:lnTo>
                      <a:pt x="70" y="353"/>
                    </a:lnTo>
                    <a:cubicBezTo>
                      <a:pt x="50" y="353"/>
                      <a:pt x="33" y="345"/>
                      <a:pt x="20" y="333"/>
                    </a:cubicBezTo>
                    <a:cubicBezTo>
                      <a:pt x="8" y="320"/>
                      <a:pt x="0" y="303"/>
                      <a:pt x="0" y="283"/>
                    </a:cubicBezTo>
                    <a:lnTo>
                      <a:pt x="0" y="177"/>
                    </a:lnTo>
                    <a:lnTo>
                      <a:pt x="0" y="70"/>
                    </a:lnTo>
                    <a:cubicBezTo>
                      <a:pt x="0" y="51"/>
                      <a:pt x="8" y="33"/>
                      <a:pt x="20" y="21"/>
                    </a:cubicBezTo>
                    <a:cubicBezTo>
                      <a:pt x="33" y="8"/>
                      <a:pt x="50" y="0"/>
                      <a:pt x="70" y="0"/>
                    </a:cubicBezTo>
                    <a:lnTo>
                      <a:pt x="591" y="0"/>
                    </a:lnTo>
                    <a:lnTo>
                      <a:pt x="1112" y="0"/>
                    </a:lnTo>
                    <a:cubicBezTo>
                      <a:pt x="1131" y="0"/>
                      <a:pt x="1149" y="8"/>
                      <a:pt x="1162" y="21"/>
                    </a:cubicBezTo>
                    <a:cubicBezTo>
                      <a:pt x="1174" y="33"/>
                      <a:pt x="1182" y="51"/>
                      <a:pt x="1182" y="70"/>
                    </a:cubicBezTo>
                    <a:lnTo>
                      <a:pt x="1182" y="177"/>
                    </a:lnTo>
                    <a:lnTo>
                      <a:pt x="1182" y="283"/>
                    </a:lnTo>
                    <a:cubicBezTo>
                      <a:pt x="1182" y="303"/>
                      <a:pt x="1174" y="320"/>
                      <a:pt x="1162" y="333"/>
                    </a:cubicBezTo>
                    <a:cubicBezTo>
                      <a:pt x="1149" y="345"/>
                      <a:pt x="1131" y="353"/>
                      <a:pt x="1112" y="3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122B3704-16F2-5E44-9126-4133331BAB30}"/>
                  </a:ext>
                </a:extLst>
              </p:cNvPr>
              <p:cNvSpPr/>
              <p:nvPr/>
            </p:nvSpPr>
            <p:spPr>
              <a:xfrm>
                <a:off x="6944047" y="7097276"/>
                <a:ext cx="1488721" cy="456120"/>
              </a:xfrm>
              <a:custGeom>
                <a:avLst/>
                <a:gdLst>
                  <a:gd name="connsiteX0" fmla="*/ 95858 w 1488721"/>
                  <a:gd name="connsiteY0" fmla="*/ 16201 h 456120"/>
                  <a:gd name="connsiteX1" fmla="*/ 39845 w 1488721"/>
                  <a:gd name="connsiteY1" fmla="*/ 39810 h 456120"/>
                  <a:gd name="connsiteX2" fmla="*/ 16195 w 1488721"/>
                  <a:gd name="connsiteY2" fmla="*/ 95725 h 456120"/>
                  <a:gd name="connsiteX3" fmla="*/ 16195 w 1488721"/>
                  <a:gd name="connsiteY3" fmla="*/ 360392 h 456120"/>
                  <a:gd name="connsiteX4" fmla="*/ 39845 w 1488721"/>
                  <a:gd name="connsiteY4" fmla="*/ 416307 h 456120"/>
                  <a:gd name="connsiteX5" fmla="*/ 95858 w 1488721"/>
                  <a:gd name="connsiteY5" fmla="*/ 438673 h 456120"/>
                  <a:gd name="connsiteX6" fmla="*/ 1392862 w 1488721"/>
                  <a:gd name="connsiteY6" fmla="*/ 438673 h 456120"/>
                  <a:gd name="connsiteX7" fmla="*/ 1448875 w 1488721"/>
                  <a:gd name="connsiteY7" fmla="*/ 416307 h 456120"/>
                  <a:gd name="connsiteX8" fmla="*/ 1471280 w 1488721"/>
                  <a:gd name="connsiteY8" fmla="*/ 360392 h 456120"/>
                  <a:gd name="connsiteX9" fmla="*/ 1471280 w 1488721"/>
                  <a:gd name="connsiteY9" fmla="*/ 95725 h 456120"/>
                  <a:gd name="connsiteX10" fmla="*/ 1448875 w 1488721"/>
                  <a:gd name="connsiteY10" fmla="*/ 39810 h 456120"/>
                  <a:gd name="connsiteX11" fmla="*/ 1392862 w 1488721"/>
                  <a:gd name="connsiteY11" fmla="*/ 16201 h 456120"/>
                  <a:gd name="connsiteX12" fmla="*/ 95846 w 1488721"/>
                  <a:gd name="connsiteY12" fmla="*/ 0 h 456120"/>
                  <a:gd name="connsiteX13" fmla="*/ 1392875 w 1488721"/>
                  <a:gd name="connsiteY13" fmla="*/ 0 h 456120"/>
                  <a:gd name="connsiteX14" fmla="*/ 1461337 w 1488721"/>
                  <a:gd name="connsiteY14" fmla="*/ 28585 h 456120"/>
                  <a:gd name="connsiteX15" fmla="*/ 1488721 w 1488721"/>
                  <a:gd name="connsiteY15" fmla="*/ 95698 h 456120"/>
                  <a:gd name="connsiteX16" fmla="*/ 1488721 w 1488721"/>
                  <a:gd name="connsiteY16" fmla="*/ 360422 h 456120"/>
                  <a:gd name="connsiteX17" fmla="*/ 1461337 w 1488721"/>
                  <a:gd name="connsiteY17" fmla="*/ 427535 h 456120"/>
                  <a:gd name="connsiteX18" fmla="*/ 1392875 w 1488721"/>
                  <a:gd name="connsiteY18" fmla="*/ 456120 h 456120"/>
                  <a:gd name="connsiteX19" fmla="*/ 95846 w 1488721"/>
                  <a:gd name="connsiteY19" fmla="*/ 456120 h 456120"/>
                  <a:gd name="connsiteX20" fmla="*/ 27385 w 1488721"/>
                  <a:gd name="connsiteY20" fmla="*/ 427535 h 456120"/>
                  <a:gd name="connsiteX21" fmla="*/ 0 w 1488721"/>
                  <a:gd name="connsiteY21" fmla="*/ 360422 h 456120"/>
                  <a:gd name="connsiteX22" fmla="*/ 0 w 1488721"/>
                  <a:gd name="connsiteY22" fmla="*/ 95698 h 456120"/>
                  <a:gd name="connsiteX23" fmla="*/ 27385 w 1488721"/>
                  <a:gd name="connsiteY23" fmla="*/ 28585 h 456120"/>
                  <a:gd name="connsiteX24" fmla="*/ 95846 w 1488721"/>
                  <a:gd name="connsiteY24" fmla="*/ 0 h 45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88721" h="456120">
                    <a:moveTo>
                      <a:pt x="95858" y="16201"/>
                    </a:moveTo>
                    <a:cubicBezTo>
                      <a:pt x="74697" y="16201"/>
                      <a:pt x="54782" y="24899"/>
                      <a:pt x="39845" y="39810"/>
                    </a:cubicBezTo>
                    <a:cubicBezTo>
                      <a:pt x="24908" y="54721"/>
                      <a:pt x="16195" y="74602"/>
                      <a:pt x="16195" y="95725"/>
                    </a:cubicBezTo>
                    <a:lnTo>
                      <a:pt x="16195" y="360392"/>
                    </a:lnTo>
                    <a:cubicBezTo>
                      <a:pt x="16195" y="381515"/>
                      <a:pt x="24908" y="401396"/>
                      <a:pt x="39845" y="416307"/>
                    </a:cubicBezTo>
                    <a:cubicBezTo>
                      <a:pt x="54782" y="431218"/>
                      <a:pt x="74697" y="438673"/>
                      <a:pt x="95858" y="438673"/>
                    </a:cubicBezTo>
                    <a:lnTo>
                      <a:pt x="1392862" y="438673"/>
                    </a:lnTo>
                    <a:cubicBezTo>
                      <a:pt x="1414023" y="438673"/>
                      <a:pt x="1433938" y="431218"/>
                      <a:pt x="1448875" y="416307"/>
                    </a:cubicBezTo>
                    <a:cubicBezTo>
                      <a:pt x="1463812" y="401396"/>
                      <a:pt x="1471280" y="381515"/>
                      <a:pt x="1471280" y="360392"/>
                    </a:cubicBezTo>
                    <a:lnTo>
                      <a:pt x="1471280" y="95725"/>
                    </a:lnTo>
                    <a:cubicBezTo>
                      <a:pt x="1471280" y="74602"/>
                      <a:pt x="1463812" y="54721"/>
                      <a:pt x="1448875" y="39810"/>
                    </a:cubicBezTo>
                    <a:cubicBezTo>
                      <a:pt x="1433938" y="24899"/>
                      <a:pt x="1414023" y="16201"/>
                      <a:pt x="1392862" y="16201"/>
                    </a:cubicBezTo>
                    <a:close/>
                    <a:moveTo>
                      <a:pt x="95846" y="0"/>
                    </a:moveTo>
                    <a:lnTo>
                      <a:pt x="1392875" y="0"/>
                    </a:lnTo>
                    <a:cubicBezTo>
                      <a:pt x="1417770" y="0"/>
                      <a:pt x="1442665" y="9943"/>
                      <a:pt x="1461337" y="28585"/>
                    </a:cubicBezTo>
                    <a:cubicBezTo>
                      <a:pt x="1477518" y="45985"/>
                      <a:pt x="1488721" y="69599"/>
                      <a:pt x="1488721" y="95698"/>
                    </a:cubicBezTo>
                    <a:lnTo>
                      <a:pt x="1488721" y="360422"/>
                    </a:lnTo>
                    <a:cubicBezTo>
                      <a:pt x="1488721" y="386522"/>
                      <a:pt x="1477518" y="410135"/>
                      <a:pt x="1461337" y="427535"/>
                    </a:cubicBezTo>
                    <a:cubicBezTo>
                      <a:pt x="1442665" y="446178"/>
                      <a:pt x="1417770" y="456120"/>
                      <a:pt x="1392875" y="456120"/>
                    </a:cubicBezTo>
                    <a:lnTo>
                      <a:pt x="95846" y="456120"/>
                    </a:lnTo>
                    <a:cubicBezTo>
                      <a:pt x="69706" y="456120"/>
                      <a:pt x="46056" y="446178"/>
                      <a:pt x="27385" y="427535"/>
                    </a:cubicBezTo>
                    <a:cubicBezTo>
                      <a:pt x="9958" y="410135"/>
                      <a:pt x="0" y="386522"/>
                      <a:pt x="0" y="360422"/>
                    </a:cubicBezTo>
                    <a:lnTo>
                      <a:pt x="0" y="95698"/>
                    </a:lnTo>
                    <a:cubicBezTo>
                      <a:pt x="0" y="69599"/>
                      <a:pt x="9958" y="45985"/>
                      <a:pt x="27385" y="28585"/>
                    </a:cubicBezTo>
                    <a:cubicBezTo>
                      <a:pt x="46056" y="9943"/>
                      <a:pt x="69706" y="0"/>
                      <a:pt x="95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1CCD0714-F66C-7A4C-9B83-1124233EA943}"/>
                  </a:ext>
                </a:extLst>
              </p:cNvPr>
              <p:cNvSpPr/>
              <p:nvPr/>
            </p:nvSpPr>
            <p:spPr>
              <a:xfrm>
                <a:off x="7049935" y="7218160"/>
                <a:ext cx="213030" cy="214351"/>
              </a:xfrm>
              <a:custGeom>
                <a:avLst/>
                <a:gdLst>
                  <a:gd name="connsiteX0" fmla="*/ 106519 w 213030"/>
                  <a:gd name="connsiteY0" fmla="*/ 17447 h 214351"/>
                  <a:gd name="connsiteX1" fmla="*/ 16199 w 213030"/>
                  <a:gd name="connsiteY1" fmla="*/ 107795 h 214351"/>
                  <a:gd name="connsiteX2" fmla="*/ 106519 w 213030"/>
                  <a:gd name="connsiteY2" fmla="*/ 196904 h 214351"/>
                  <a:gd name="connsiteX3" fmla="*/ 196839 w 213030"/>
                  <a:gd name="connsiteY3" fmla="*/ 107795 h 214351"/>
                  <a:gd name="connsiteX4" fmla="*/ 106519 w 213030"/>
                  <a:gd name="connsiteY4" fmla="*/ 17447 h 214351"/>
                  <a:gd name="connsiteX5" fmla="*/ 106515 w 213030"/>
                  <a:gd name="connsiteY5" fmla="*/ 0 h 214351"/>
                  <a:gd name="connsiteX6" fmla="*/ 213030 w 213030"/>
                  <a:gd name="connsiteY6" fmla="*/ 107795 h 214351"/>
                  <a:gd name="connsiteX7" fmla="*/ 106515 w 213030"/>
                  <a:gd name="connsiteY7" fmla="*/ 214351 h 214351"/>
                  <a:gd name="connsiteX8" fmla="*/ 0 w 213030"/>
                  <a:gd name="connsiteY8" fmla="*/ 107795 h 214351"/>
                  <a:gd name="connsiteX9" fmla="*/ 106515 w 213030"/>
                  <a:gd name="connsiteY9" fmla="*/ 0 h 21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030" h="214351">
                    <a:moveTo>
                      <a:pt x="106519" y="17447"/>
                    </a:moveTo>
                    <a:cubicBezTo>
                      <a:pt x="57029" y="17447"/>
                      <a:pt x="16199" y="57052"/>
                      <a:pt x="16199" y="107795"/>
                    </a:cubicBezTo>
                    <a:cubicBezTo>
                      <a:pt x="16199" y="157300"/>
                      <a:pt x="57029" y="196904"/>
                      <a:pt x="106519" y="196904"/>
                    </a:cubicBezTo>
                    <a:cubicBezTo>
                      <a:pt x="156010" y="196904"/>
                      <a:pt x="196839" y="157300"/>
                      <a:pt x="196839" y="107795"/>
                    </a:cubicBezTo>
                    <a:cubicBezTo>
                      <a:pt x="196839" y="57052"/>
                      <a:pt x="156010" y="17447"/>
                      <a:pt x="106519" y="17447"/>
                    </a:cubicBezTo>
                    <a:close/>
                    <a:moveTo>
                      <a:pt x="106515" y="0"/>
                    </a:moveTo>
                    <a:cubicBezTo>
                      <a:pt x="165965" y="0"/>
                      <a:pt x="213030" y="48322"/>
                      <a:pt x="213030" y="107795"/>
                    </a:cubicBezTo>
                    <a:cubicBezTo>
                      <a:pt x="213030" y="166029"/>
                      <a:pt x="165965" y="214351"/>
                      <a:pt x="106515" y="214351"/>
                    </a:cubicBezTo>
                    <a:cubicBezTo>
                      <a:pt x="47065" y="214351"/>
                      <a:pt x="0" y="166029"/>
                      <a:pt x="0" y="107795"/>
                    </a:cubicBezTo>
                    <a:cubicBezTo>
                      <a:pt x="0" y="48322"/>
                      <a:pt x="47065" y="0"/>
                      <a:pt x="106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29EF9FDC-65F1-B94B-AA33-63352B7CF4DB}"/>
                  </a:ext>
                </a:extLst>
              </p:cNvPr>
              <p:cNvSpPr/>
              <p:nvPr/>
            </p:nvSpPr>
            <p:spPr>
              <a:xfrm>
                <a:off x="7102262" y="7287949"/>
                <a:ext cx="107138" cy="74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" h="61">
                    <a:moveTo>
                      <a:pt x="24" y="61"/>
                    </a:moveTo>
                    <a:lnTo>
                      <a:pt x="23" y="61"/>
                    </a:lnTo>
                    <a:cubicBezTo>
                      <a:pt x="21" y="61"/>
                      <a:pt x="19" y="59"/>
                      <a:pt x="18" y="57"/>
                    </a:cubicBezTo>
                    <a:lnTo>
                      <a:pt x="1" y="29"/>
                    </a:lnTo>
                    <a:cubicBezTo>
                      <a:pt x="-2" y="26"/>
                      <a:pt x="0" y="23"/>
                      <a:pt x="3" y="20"/>
                    </a:cubicBezTo>
                    <a:cubicBezTo>
                      <a:pt x="6" y="18"/>
                      <a:pt x="10" y="20"/>
                      <a:pt x="12" y="23"/>
                    </a:cubicBezTo>
                    <a:lnTo>
                      <a:pt x="25" y="44"/>
                    </a:lnTo>
                    <a:lnTo>
                      <a:pt x="76" y="1"/>
                    </a:lnTo>
                    <a:cubicBezTo>
                      <a:pt x="78" y="-1"/>
                      <a:pt x="82" y="-1"/>
                      <a:pt x="85" y="2"/>
                    </a:cubicBezTo>
                    <a:cubicBezTo>
                      <a:pt x="87" y="4"/>
                      <a:pt x="87" y="9"/>
                      <a:pt x="84" y="11"/>
                    </a:cubicBezTo>
                    <a:lnTo>
                      <a:pt x="28" y="59"/>
                    </a:lnTo>
                    <a:cubicBezTo>
                      <a:pt x="26" y="60"/>
                      <a:pt x="25" y="61"/>
                      <a:pt x="24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9AE8FF68-436E-9748-9C65-2686AE587632}"/>
                  </a:ext>
                </a:extLst>
              </p:cNvPr>
              <p:cNvSpPr/>
              <p:nvPr/>
            </p:nvSpPr>
            <p:spPr>
              <a:xfrm>
                <a:off x="7057414" y="7226884"/>
                <a:ext cx="198081" cy="196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" h="159">
                    <a:moveTo>
                      <a:pt x="160" y="80"/>
                    </a:moveTo>
                    <a:cubicBezTo>
                      <a:pt x="160" y="124"/>
                      <a:pt x="124" y="159"/>
                      <a:pt x="80" y="159"/>
                    </a:cubicBezTo>
                    <a:cubicBezTo>
                      <a:pt x="36" y="159"/>
                      <a:pt x="0" y="124"/>
                      <a:pt x="0" y="80"/>
                    </a:cubicBezTo>
                    <a:cubicBezTo>
                      <a:pt x="0" y="35"/>
                      <a:pt x="36" y="0"/>
                      <a:pt x="80" y="0"/>
                    </a:cubicBezTo>
                    <a:cubicBezTo>
                      <a:pt x="124" y="0"/>
                      <a:pt x="160" y="35"/>
                      <a:pt x="160" y="8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A21EA356-2AA4-3940-BEC6-E2E1253F9B46}"/>
                  </a:ext>
                </a:extLst>
              </p:cNvPr>
              <p:cNvSpPr/>
              <p:nvPr/>
            </p:nvSpPr>
            <p:spPr>
              <a:xfrm>
                <a:off x="7902060" y="7270502"/>
                <a:ext cx="341347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>
                    <a:moveTo>
                      <a:pt x="0" y="0"/>
                    </a:moveTo>
                    <a:lnTo>
                      <a:pt x="2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49C4562D-CA42-6B43-9A13-5F7A92BFDE94}"/>
                  </a:ext>
                </a:extLst>
              </p:cNvPr>
              <p:cNvSpPr/>
              <p:nvPr/>
            </p:nvSpPr>
            <p:spPr>
              <a:xfrm>
                <a:off x="7893340" y="7261778"/>
                <a:ext cx="35878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9" h="14">
                    <a:moveTo>
                      <a:pt x="282" y="14"/>
                    </a:moveTo>
                    <a:lnTo>
                      <a:pt x="7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282" y="0"/>
                    </a:lnTo>
                    <a:cubicBezTo>
                      <a:pt x="286" y="0"/>
                      <a:pt x="289" y="3"/>
                      <a:pt x="289" y="7"/>
                    </a:cubicBezTo>
                    <a:cubicBezTo>
                      <a:pt x="289" y="11"/>
                      <a:pt x="286" y="14"/>
                      <a:pt x="282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1411672B-5CDC-9042-BD27-499A231D2D67}"/>
                  </a:ext>
                </a:extLst>
              </p:cNvPr>
              <p:cNvSpPr/>
              <p:nvPr/>
            </p:nvSpPr>
            <p:spPr>
              <a:xfrm>
                <a:off x="7421185" y="7270502"/>
                <a:ext cx="335118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">
                    <a:moveTo>
                      <a:pt x="0" y="0"/>
                    </a:moveTo>
                    <a:lnTo>
                      <a:pt x="27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D0C63819-DFBE-5E4A-8D90-88B8179BE2FD}"/>
                  </a:ext>
                </a:extLst>
              </p:cNvPr>
              <p:cNvSpPr/>
              <p:nvPr/>
            </p:nvSpPr>
            <p:spPr>
              <a:xfrm>
                <a:off x="7413710" y="7261778"/>
                <a:ext cx="35131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14">
                    <a:moveTo>
                      <a:pt x="276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76" y="0"/>
                    </a:lnTo>
                    <a:cubicBezTo>
                      <a:pt x="280" y="0"/>
                      <a:pt x="283" y="3"/>
                      <a:pt x="283" y="7"/>
                    </a:cubicBezTo>
                    <a:cubicBezTo>
                      <a:pt x="283" y="11"/>
                      <a:pt x="280" y="14"/>
                      <a:pt x="27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E05ADD76-32DC-AD40-BDD9-41CF1D11EC8A}"/>
                  </a:ext>
                </a:extLst>
              </p:cNvPr>
              <p:cNvSpPr/>
              <p:nvPr/>
            </p:nvSpPr>
            <p:spPr>
              <a:xfrm>
                <a:off x="7421185" y="7381416"/>
                <a:ext cx="822223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1">
                    <a:moveTo>
                      <a:pt x="0" y="0"/>
                    </a:moveTo>
                    <a:lnTo>
                      <a:pt x="66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2EAAD2E8-66BF-BC48-8A22-9FE8CF57350F}"/>
                  </a:ext>
                </a:extLst>
              </p:cNvPr>
              <p:cNvSpPr/>
              <p:nvPr/>
            </p:nvSpPr>
            <p:spPr>
              <a:xfrm>
                <a:off x="7413710" y="7372693"/>
                <a:ext cx="83841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4" h="14">
                    <a:moveTo>
                      <a:pt x="667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lnTo>
                      <a:pt x="667" y="0"/>
                    </a:lnTo>
                    <a:cubicBezTo>
                      <a:pt x="671" y="0"/>
                      <a:pt x="674" y="4"/>
                      <a:pt x="674" y="7"/>
                    </a:cubicBezTo>
                    <a:cubicBezTo>
                      <a:pt x="674" y="11"/>
                      <a:pt x="671" y="14"/>
                      <a:pt x="667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4BCCE0F-0521-4E4B-975D-9040027616AE}"/>
                </a:ext>
              </a:extLst>
            </p:cNvPr>
            <p:cNvGrpSpPr/>
            <p:nvPr/>
          </p:nvGrpSpPr>
          <p:grpSpPr>
            <a:xfrm>
              <a:off x="16978900" y="6695990"/>
              <a:ext cx="590504" cy="590713"/>
              <a:chOff x="16978900" y="6695990"/>
              <a:chExt cx="590504" cy="590713"/>
            </a:xfrm>
          </p:grpSpPr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7785A79-BE9B-D14F-9B6D-A2D1C3174E6D}"/>
                  </a:ext>
                </a:extLst>
              </p:cNvPr>
              <p:cNvSpPr/>
              <p:nvPr/>
            </p:nvSpPr>
            <p:spPr>
              <a:xfrm>
                <a:off x="16987616" y="6703468"/>
                <a:ext cx="573064" cy="574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1" h="462">
                    <a:moveTo>
                      <a:pt x="461" y="231"/>
                    </a:moveTo>
                    <a:cubicBezTo>
                      <a:pt x="461" y="359"/>
                      <a:pt x="358" y="462"/>
                      <a:pt x="230" y="462"/>
                    </a:cubicBezTo>
                    <a:cubicBezTo>
                      <a:pt x="103" y="462"/>
                      <a:pt x="0" y="359"/>
                      <a:pt x="0" y="231"/>
                    </a:cubicBezTo>
                    <a:cubicBezTo>
                      <a:pt x="0" y="104"/>
                      <a:pt x="103" y="0"/>
                      <a:pt x="230" y="0"/>
                    </a:cubicBezTo>
                    <a:cubicBezTo>
                      <a:pt x="358" y="0"/>
                      <a:pt x="461" y="104"/>
                      <a:pt x="461" y="2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A206BA22-89DB-A949-BC24-829A91F69052}"/>
                  </a:ext>
                </a:extLst>
              </p:cNvPr>
              <p:cNvSpPr/>
              <p:nvPr/>
            </p:nvSpPr>
            <p:spPr>
              <a:xfrm>
                <a:off x="16978900" y="6695990"/>
                <a:ext cx="590504" cy="590713"/>
              </a:xfrm>
              <a:custGeom>
                <a:avLst/>
                <a:gdLst>
                  <a:gd name="connsiteX0" fmla="*/ 294630 w 590504"/>
                  <a:gd name="connsiteY0" fmla="*/ 16201 h 590713"/>
                  <a:gd name="connsiteX1" fmla="*/ 16194 w 590504"/>
                  <a:gd name="connsiteY1" fmla="*/ 294734 h 590713"/>
                  <a:gd name="connsiteX2" fmla="*/ 294630 w 590504"/>
                  <a:gd name="connsiteY2" fmla="*/ 573266 h 590713"/>
                  <a:gd name="connsiteX3" fmla="*/ 574308 w 590504"/>
                  <a:gd name="connsiteY3" fmla="*/ 294734 h 590713"/>
                  <a:gd name="connsiteX4" fmla="*/ 294630 w 590504"/>
                  <a:gd name="connsiteY4" fmla="*/ 16201 h 590713"/>
                  <a:gd name="connsiteX5" fmla="*/ 294630 w 590504"/>
                  <a:gd name="connsiteY5" fmla="*/ 0 h 590713"/>
                  <a:gd name="connsiteX6" fmla="*/ 590504 w 590504"/>
                  <a:gd name="connsiteY6" fmla="*/ 294735 h 590713"/>
                  <a:gd name="connsiteX7" fmla="*/ 294630 w 590504"/>
                  <a:gd name="connsiteY7" fmla="*/ 590713 h 590713"/>
                  <a:gd name="connsiteX8" fmla="*/ 0 w 590504"/>
                  <a:gd name="connsiteY8" fmla="*/ 294735 h 590713"/>
                  <a:gd name="connsiteX9" fmla="*/ 294630 w 590504"/>
                  <a:gd name="connsiteY9" fmla="*/ 0 h 59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0504" h="590713">
                    <a:moveTo>
                      <a:pt x="294630" y="16201"/>
                    </a:moveTo>
                    <a:cubicBezTo>
                      <a:pt x="141738" y="16201"/>
                      <a:pt x="16194" y="140546"/>
                      <a:pt x="16194" y="294734"/>
                    </a:cubicBezTo>
                    <a:cubicBezTo>
                      <a:pt x="16194" y="447678"/>
                      <a:pt x="141738" y="573266"/>
                      <a:pt x="294630" y="573266"/>
                    </a:cubicBezTo>
                    <a:cubicBezTo>
                      <a:pt x="448764" y="573266"/>
                      <a:pt x="574308" y="447678"/>
                      <a:pt x="574308" y="294734"/>
                    </a:cubicBezTo>
                    <a:cubicBezTo>
                      <a:pt x="574308" y="140546"/>
                      <a:pt x="448764" y="16201"/>
                      <a:pt x="294630" y="16201"/>
                    </a:cubicBezTo>
                    <a:close/>
                    <a:moveTo>
                      <a:pt x="294630" y="0"/>
                    </a:moveTo>
                    <a:cubicBezTo>
                      <a:pt x="457484" y="0"/>
                      <a:pt x="590504" y="131823"/>
                      <a:pt x="590504" y="294735"/>
                    </a:cubicBezTo>
                    <a:cubicBezTo>
                      <a:pt x="590504" y="457647"/>
                      <a:pt x="457484" y="590713"/>
                      <a:pt x="294630" y="590713"/>
                    </a:cubicBezTo>
                    <a:cubicBezTo>
                      <a:pt x="131774" y="590713"/>
                      <a:pt x="0" y="457647"/>
                      <a:pt x="0" y="294735"/>
                    </a:cubicBezTo>
                    <a:cubicBezTo>
                      <a:pt x="0" y="131823"/>
                      <a:pt x="131774" y="0"/>
                      <a:pt x="2946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C6CC307E-D091-044F-929E-4E3E4E51BC57}"/>
                  </a:ext>
                </a:extLst>
              </p:cNvPr>
              <p:cNvSpPr/>
              <p:nvPr/>
            </p:nvSpPr>
            <p:spPr>
              <a:xfrm>
                <a:off x="17247990" y="6794442"/>
                <a:ext cx="52323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62">
                    <a:moveTo>
                      <a:pt x="20" y="0"/>
                    </a:moveTo>
                    <a:cubicBezTo>
                      <a:pt x="9" y="1"/>
                      <a:pt x="0" y="11"/>
                      <a:pt x="0" y="22"/>
                    </a:cubicBezTo>
                    <a:lnTo>
                      <a:pt x="0" y="62"/>
                    </a:lnTo>
                    <a:lnTo>
                      <a:pt x="42" y="62"/>
                    </a:lnTo>
                    <a:cubicBezTo>
                      <a:pt x="43" y="62"/>
                      <a:pt x="43" y="62"/>
                      <a:pt x="43" y="62"/>
                    </a:cubicBezTo>
                    <a:lnTo>
                      <a:pt x="43" y="20"/>
                    </a:lnTo>
                    <a:cubicBezTo>
                      <a:pt x="43" y="8"/>
                      <a:pt x="32" y="-2"/>
                      <a:pt x="2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A2986C50-F113-DB4D-A3D2-88816E072D8A}"/>
                  </a:ext>
                </a:extLst>
              </p:cNvPr>
              <p:cNvSpPr/>
              <p:nvPr/>
            </p:nvSpPr>
            <p:spPr>
              <a:xfrm>
                <a:off x="17240516" y="6785483"/>
                <a:ext cx="67272" cy="93702"/>
              </a:xfrm>
              <a:custGeom>
                <a:avLst/>
                <a:gdLst>
                  <a:gd name="connsiteX0" fmla="*/ 31830 w 67272"/>
                  <a:gd name="connsiteY0" fmla="*/ 17682 h 93702"/>
                  <a:gd name="connsiteX1" fmla="*/ 16194 w 67272"/>
                  <a:gd name="connsiteY1" fmla="*/ 35986 h 93702"/>
                  <a:gd name="connsiteX2" fmla="*/ 16194 w 67272"/>
                  <a:gd name="connsiteY2" fmla="*/ 76255 h 93702"/>
                  <a:gd name="connsiteX3" fmla="*/ 51076 w 67272"/>
                  <a:gd name="connsiteY3" fmla="*/ 76255 h 93702"/>
                  <a:gd name="connsiteX4" fmla="*/ 51076 w 67272"/>
                  <a:gd name="connsiteY4" fmla="*/ 33546 h 93702"/>
                  <a:gd name="connsiteX5" fmla="*/ 45062 w 67272"/>
                  <a:gd name="connsiteY5" fmla="*/ 21343 h 93702"/>
                  <a:gd name="connsiteX6" fmla="*/ 31830 w 67272"/>
                  <a:gd name="connsiteY6" fmla="*/ 17682 h 93702"/>
                  <a:gd name="connsiteX7" fmla="*/ 30578 w 67272"/>
                  <a:gd name="connsiteY7" fmla="*/ 235 h 93702"/>
                  <a:gd name="connsiteX8" fmla="*/ 56264 w 67272"/>
                  <a:gd name="connsiteY8" fmla="*/ 8844 h 93702"/>
                  <a:gd name="connsiteX9" fmla="*/ 67272 w 67272"/>
                  <a:gd name="connsiteY9" fmla="*/ 33441 h 93702"/>
                  <a:gd name="connsiteX10" fmla="*/ 67272 w 67272"/>
                  <a:gd name="connsiteY10" fmla="*/ 85093 h 93702"/>
                  <a:gd name="connsiteX11" fmla="*/ 58710 w 67272"/>
                  <a:gd name="connsiteY11" fmla="*/ 93702 h 93702"/>
                  <a:gd name="connsiteX12" fmla="*/ 7338 w 67272"/>
                  <a:gd name="connsiteY12" fmla="*/ 93702 h 93702"/>
                  <a:gd name="connsiteX13" fmla="*/ 0 w 67272"/>
                  <a:gd name="connsiteY13" fmla="*/ 85093 h 93702"/>
                  <a:gd name="connsiteX14" fmla="*/ 0 w 67272"/>
                  <a:gd name="connsiteY14" fmla="*/ 35900 h 93702"/>
                  <a:gd name="connsiteX15" fmla="*/ 30578 w 67272"/>
                  <a:gd name="connsiteY15" fmla="*/ 235 h 9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272" h="93702">
                    <a:moveTo>
                      <a:pt x="31830" y="17682"/>
                    </a:moveTo>
                    <a:cubicBezTo>
                      <a:pt x="23410" y="17682"/>
                      <a:pt x="16194" y="26224"/>
                      <a:pt x="16194" y="35986"/>
                    </a:cubicBezTo>
                    <a:lnTo>
                      <a:pt x="16194" y="76255"/>
                    </a:lnTo>
                    <a:lnTo>
                      <a:pt x="51076" y="76255"/>
                    </a:lnTo>
                    <a:lnTo>
                      <a:pt x="51076" y="33546"/>
                    </a:lnTo>
                    <a:cubicBezTo>
                      <a:pt x="51076" y="29885"/>
                      <a:pt x="48670" y="25004"/>
                      <a:pt x="45062" y="21343"/>
                    </a:cubicBezTo>
                    <a:cubicBezTo>
                      <a:pt x="41454" y="17682"/>
                      <a:pt x="36642" y="16462"/>
                      <a:pt x="31830" y="17682"/>
                    </a:cubicBezTo>
                    <a:close/>
                    <a:moveTo>
                      <a:pt x="30578" y="235"/>
                    </a:moveTo>
                    <a:cubicBezTo>
                      <a:pt x="40362" y="-995"/>
                      <a:pt x="50148" y="2695"/>
                      <a:pt x="56264" y="8844"/>
                    </a:cubicBezTo>
                    <a:cubicBezTo>
                      <a:pt x="63602" y="14993"/>
                      <a:pt x="67272" y="24832"/>
                      <a:pt x="67272" y="33441"/>
                    </a:cubicBezTo>
                    <a:lnTo>
                      <a:pt x="67272" y="85093"/>
                    </a:lnTo>
                    <a:cubicBezTo>
                      <a:pt x="67272" y="90013"/>
                      <a:pt x="63602" y="93702"/>
                      <a:pt x="58710" y="93702"/>
                    </a:cubicBezTo>
                    <a:lnTo>
                      <a:pt x="7338" y="93702"/>
                    </a:lnTo>
                    <a:cubicBezTo>
                      <a:pt x="3668" y="93702"/>
                      <a:pt x="0" y="90013"/>
                      <a:pt x="0" y="85093"/>
                    </a:cubicBezTo>
                    <a:lnTo>
                      <a:pt x="0" y="35900"/>
                    </a:lnTo>
                    <a:cubicBezTo>
                      <a:pt x="0" y="17453"/>
                      <a:pt x="13454" y="1465"/>
                      <a:pt x="30578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37AF9256-4C80-674A-9DE9-24830DEDDB7B}"/>
                  </a:ext>
                </a:extLst>
              </p:cNvPr>
              <p:cNvSpPr/>
              <p:nvPr/>
            </p:nvSpPr>
            <p:spPr>
              <a:xfrm>
                <a:off x="17272906" y="6795689"/>
                <a:ext cx="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8B13799D-77D4-2940-8005-C0B5E56E7F34}"/>
                  </a:ext>
                </a:extLst>
              </p:cNvPr>
              <p:cNvSpPr/>
              <p:nvPr/>
            </p:nvSpPr>
            <p:spPr>
              <a:xfrm>
                <a:off x="17128394" y="6861739"/>
                <a:ext cx="292761" cy="245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" h="198">
                    <a:moveTo>
                      <a:pt x="192" y="64"/>
                    </a:moveTo>
                    <a:cubicBezTo>
                      <a:pt x="187" y="0"/>
                      <a:pt x="118" y="0"/>
                      <a:pt x="118" y="0"/>
                    </a:cubicBezTo>
                    <a:cubicBezTo>
                      <a:pt x="118" y="0"/>
                      <a:pt x="50" y="0"/>
                      <a:pt x="45" y="64"/>
                    </a:cubicBezTo>
                    <a:cubicBezTo>
                      <a:pt x="40" y="133"/>
                      <a:pt x="16" y="171"/>
                      <a:pt x="2" y="189"/>
                    </a:cubicBezTo>
                    <a:cubicBezTo>
                      <a:pt x="-2" y="192"/>
                      <a:pt x="2" y="198"/>
                      <a:pt x="7" y="198"/>
                    </a:cubicBezTo>
                    <a:lnTo>
                      <a:pt x="118" y="198"/>
                    </a:lnTo>
                    <a:lnTo>
                      <a:pt x="230" y="198"/>
                    </a:lnTo>
                    <a:cubicBezTo>
                      <a:pt x="236" y="198"/>
                      <a:pt x="239" y="192"/>
                      <a:pt x="235" y="189"/>
                    </a:cubicBezTo>
                    <a:cubicBezTo>
                      <a:pt x="221" y="171"/>
                      <a:pt x="197" y="133"/>
                      <a:pt x="192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590B239D-AFFD-8A41-957E-81116E9DEBBF}"/>
                  </a:ext>
                </a:extLst>
              </p:cNvPr>
              <p:cNvSpPr/>
              <p:nvPr/>
            </p:nvSpPr>
            <p:spPr>
              <a:xfrm>
                <a:off x="17119283" y="6854261"/>
                <a:ext cx="309837" cy="262954"/>
              </a:xfrm>
              <a:custGeom>
                <a:avLst/>
                <a:gdLst>
                  <a:gd name="connsiteX0" fmla="*/ 154252 w 309837"/>
                  <a:gd name="connsiteY0" fmla="*/ 14955 h 262954"/>
                  <a:gd name="connsiteX1" fmla="*/ 72400 w 309837"/>
                  <a:gd name="connsiteY1" fmla="*/ 86846 h 262954"/>
                  <a:gd name="connsiteX2" fmla="*/ 17832 w 309837"/>
                  <a:gd name="connsiteY2" fmla="*/ 244261 h 262954"/>
                  <a:gd name="connsiteX3" fmla="*/ 293152 w 309837"/>
                  <a:gd name="connsiteY3" fmla="*/ 244261 h 262954"/>
                  <a:gd name="connsiteX4" fmla="*/ 238584 w 309837"/>
                  <a:gd name="connsiteY4" fmla="*/ 86846 h 262954"/>
                  <a:gd name="connsiteX5" fmla="*/ 154252 w 309837"/>
                  <a:gd name="connsiteY5" fmla="*/ 14955 h 262954"/>
                  <a:gd name="connsiteX6" fmla="*/ 154248 w 309837"/>
                  <a:gd name="connsiteY6" fmla="*/ 0 h 262954"/>
                  <a:gd name="connsiteX7" fmla="*/ 254754 w 309837"/>
                  <a:gd name="connsiteY7" fmla="*/ 88065 h 262954"/>
                  <a:gd name="connsiteX8" fmla="*/ 306868 w 309837"/>
                  <a:gd name="connsiteY8" fmla="*/ 236907 h 262954"/>
                  <a:gd name="connsiteX9" fmla="*/ 308108 w 309837"/>
                  <a:gd name="connsiteY9" fmla="*/ 254272 h 262954"/>
                  <a:gd name="connsiteX10" fmla="*/ 293218 w 309837"/>
                  <a:gd name="connsiteY10" fmla="*/ 262954 h 262954"/>
                  <a:gd name="connsiteX11" fmla="*/ 16518 w 309837"/>
                  <a:gd name="connsiteY11" fmla="*/ 262954 h 262954"/>
                  <a:gd name="connsiteX12" fmla="*/ 1628 w 309837"/>
                  <a:gd name="connsiteY12" fmla="*/ 254272 h 262954"/>
                  <a:gd name="connsiteX13" fmla="*/ 4110 w 309837"/>
                  <a:gd name="connsiteY13" fmla="*/ 236907 h 262954"/>
                  <a:gd name="connsiteX14" fmla="*/ 54984 w 309837"/>
                  <a:gd name="connsiteY14" fmla="*/ 88065 h 262954"/>
                  <a:gd name="connsiteX15" fmla="*/ 154248 w 309837"/>
                  <a:gd name="connsiteY15" fmla="*/ 0 h 26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9837" h="262954">
                    <a:moveTo>
                      <a:pt x="154252" y="14955"/>
                    </a:moveTo>
                    <a:cubicBezTo>
                      <a:pt x="151772" y="14955"/>
                      <a:pt x="77360" y="16195"/>
                      <a:pt x="72400" y="86846"/>
                    </a:cubicBezTo>
                    <a:cubicBezTo>
                      <a:pt x="66200" y="174850"/>
                      <a:pt x="35194" y="223190"/>
                      <a:pt x="17832" y="244261"/>
                    </a:cubicBezTo>
                    <a:lnTo>
                      <a:pt x="293152" y="244261"/>
                    </a:lnTo>
                    <a:cubicBezTo>
                      <a:pt x="274550" y="223190"/>
                      <a:pt x="244784" y="174850"/>
                      <a:pt x="238584" y="86846"/>
                    </a:cubicBezTo>
                    <a:cubicBezTo>
                      <a:pt x="232384" y="16195"/>
                      <a:pt x="157972" y="14955"/>
                      <a:pt x="154252" y="14955"/>
                    </a:cubicBezTo>
                    <a:close/>
                    <a:moveTo>
                      <a:pt x="154248" y="0"/>
                    </a:moveTo>
                    <a:cubicBezTo>
                      <a:pt x="155490" y="0"/>
                      <a:pt x="247308" y="0"/>
                      <a:pt x="254754" y="88065"/>
                    </a:cubicBezTo>
                    <a:cubicBezTo>
                      <a:pt x="259716" y="169928"/>
                      <a:pt x="289496" y="217061"/>
                      <a:pt x="306868" y="236907"/>
                    </a:cubicBezTo>
                    <a:cubicBezTo>
                      <a:pt x="310590" y="241868"/>
                      <a:pt x="310590" y="248070"/>
                      <a:pt x="308108" y="254272"/>
                    </a:cubicBezTo>
                    <a:cubicBezTo>
                      <a:pt x="305626" y="259233"/>
                      <a:pt x="300664" y="262954"/>
                      <a:pt x="293218" y="262954"/>
                    </a:cubicBezTo>
                    <a:lnTo>
                      <a:pt x="16518" y="262954"/>
                    </a:lnTo>
                    <a:cubicBezTo>
                      <a:pt x="10314" y="262954"/>
                      <a:pt x="4110" y="259233"/>
                      <a:pt x="1628" y="254272"/>
                    </a:cubicBezTo>
                    <a:cubicBezTo>
                      <a:pt x="-852" y="248070"/>
                      <a:pt x="-852" y="241868"/>
                      <a:pt x="4110" y="236907"/>
                    </a:cubicBezTo>
                    <a:cubicBezTo>
                      <a:pt x="20240" y="217061"/>
                      <a:pt x="48780" y="169928"/>
                      <a:pt x="54984" y="88065"/>
                    </a:cubicBezTo>
                    <a:cubicBezTo>
                      <a:pt x="61188" y="0"/>
                      <a:pt x="154248" y="0"/>
                      <a:pt x="154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BBA4D90E-2A37-A146-864D-953D50CED64A}"/>
                  </a:ext>
                </a:extLst>
              </p:cNvPr>
              <p:cNvSpPr/>
              <p:nvPr/>
            </p:nvSpPr>
            <p:spPr>
              <a:xfrm>
                <a:off x="17219337" y="7108492"/>
                <a:ext cx="109630" cy="548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45">
                    <a:moveTo>
                      <a:pt x="0" y="0"/>
                    </a:moveTo>
                    <a:lnTo>
                      <a:pt x="0" y="1"/>
                    </a:lnTo>
                    <a:cubicBezTo>
                      <a:pt x="0" y="25"/>
                      <a:pt x="20" y="45"/>
                      <a:pt x="44" y="45"/>
                    </a:cubicBezTo>
                    <a:cubicBezTo>
                      <a:pt x="69" y="45"/>
                      <a:pt x="89" y="25"/>
                      <a:pt x="89" y="1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46F4D18C-857B-C648-85F6-D054D3AAA8F1}"/>
                  </a:ext>
                </a:extLst>
              </p:cNvPr>
              <p:cNvSpPr/>
              <p:nvPr/>
            </p:nvSpPr>
            <p:spPr>
              <a:xfrm>
                <a:off x="17210615" y="7099768"/>
                <a:ext cx="127072" cy="72281"/>
              </a:xfrm>
              <a:custGeom>
                <a:avLst/>
                <a:gdLst>
                  <a:gd name="connsiteX0" fmla="*/ 18688 w 127072"/>
                  <a:gd name="connsiteY0" fmla="*/ 17448 h 72281"/>
                  <a:gd name="connsiteX1" fmla="*/ 62930 w 127072"/>
                  <a:gd name="connsiteY1" fmla="*/ 54835 h 72281"/>
                  <a:gd name="connsiteX2" fmla="*/ 109630 w 127072"/>
                  <a:gd name="connsiteY2" fmla="*/ 17448 h 72281"/>
                  <a:gd name="connsiteX3" fmla="*/ 8636 w 127072"/>
                  <a:gd name="connsiteY3" fmla="*/ 0 h 72281"/>
                  <a:gd name="connsiteX4" fmla="*/ 118436 w 127072"/>
                  <a:gd name="connsiteY4" fmla="*/ 0 h 72281"/>
                  <a:gd name="connsiteX5" fmla="*/ 127072 w 127072"/>
                  <a:gd name="connsiteY5" fmla="*/ 8576 h 72281"/>
                  <a:gd name="connsiteX6" fmla="*/ 62918 w 127072"/>
                  <a:gd name="connsiteY6" fmla="*/ 72281 h 72281"/>
                  <a:gd name="connsiteX7" fmla="*/ 0 w 127072"/>
                  <a:gd name="connsiteY7" fmla="*/ 9801 h 72281"/>
                  <a:gd name="connsiteX8" fmla="*/ 8636 w 127072"/>
                  <a:gd name="connsiteY8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072" h="72281">
                    <a:moveTo>
                      <a:pt x="18688" y="17448"/>
                    </a:moveTo>
                    <a:cubicBezTo>
                      <a:pt x="22374" y="39157"/>
                      <a:pt x="40808" y="54835"/>
                      <a:pt x="62930" y="54835"/>
                    </a:cubicBezTo>
                    <a:cubicBezTo>
                      <a:pt x="86280" y="54835"/>
                      <a:pt x="105944" y="39157"/>
                      <a:pt x="109630" y="17448"/>
                    </a:cubicBezTo>
                    <a:close/>
                    <a:moveTo>
                      <a:pt x="8636" y="0"/>
                    </a:moveTo>
                    <a:lnTo>
                      <a:pt x="118436" y="0"/>
                    </a:lnTo>
                    <a:cubicBezTo>
                      <a:pt x="123370" y="0"/>
                      <a:pt x="127072" y="4901"/>
                      <a:pt x="127072" y="8576"/>
                    </a:cubicBezTo>
                    <a:cubicBezTo>
                      <a:pt x="127072" y="44104"/>
                      <a:pt x="97462" y="72281"/>
                      <a:pt x="62918" y="72281"/>
                    </a:cubicBezTo>
                    <a:cubicBezTo>
                      <a:pt x="28376" y="72281"/>
                      <a:pt x="0" y="44104"/>
                      <a:pt x="0" y="9801"/>
                    </a:cubicBezTo>
                    <a:cubicBezTo>
                      <a:pt x="0" y="4901"/>
                      <a:pt x="4934" y="0"/>
                      <a:pt x="86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76F4A148-99AD-B748-88E3-1C0F3C85AE79}"/>
                  </a:ext>
                </a:extLst>
              </p:cNvPr>
              <p:cNvSpPr/>
              <p:nvPr/>
            </p:nvSpPr>
            <p:spPr>
              <a:xfrm>
                <a:off x="17128394" y="6861739"/>
                <a:ext cx="292761" cy="245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" h="198">
                    <a:moveTo>
                      <a:pt x="192" y="64"/>
                    </a:moveTo>
                    <a:cubicBezTo>
                      <a:pt x="187" y="0"/>
                      <a:pt x="118" y="0"/>
                      <a:pt x="118" y="0"/>
                    </a:cubicBezTo>
                    <a:cubicBezTo>
                      <a:pt x="118" y="0"/>
                      <a:pt x="50" y="0"/>
                      <a:pt x="45" y="64"/>
                    </a:cubicBezTo>
                    <a:cubicBezTo>
                      <a:pt x="40" y="133"/>
                      <a:pt x="16" y="171"/>
                      <a:pt x="2" y="189"/>
                    </a:cubicBezTo>
                    <a:cubicBezTo>
                      <a:pt x="-2" y="192"/>
                      <a:pt x="2" y="198"/>
                      <a:pt x="7" y="198"/>
                    </a:cubicBezTo>
                    <a:lnTo>
                      <a:pt x="118" y="198"/>
                    </a:lnTo>
                    <a:lnTo>
                      <a:pt x="230" y="198"/>
                    </a:lnTo>
                    <a:cubicBezTo>
                      <a:pt x="236" y="198"/>
                      <a:pt x="239" y="192"/>
                      <a:pt x="235" y="189"/>
                    </a:cubicBezTo>
                    <a:cubicBezTo>
                      <a:pt x="221" y="171"/>
                      <a:pt x="197" y="133"/>
                      <a:pt x="192" y="6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0FAB6B6-E113-914A-9892-2A64567D3B47}"/>
                </a:ext>
              </a:extLst>
            </p:cNvPr>
            <p:cNvGrpSpPr/>
            <p:nvPr/>
          </p:nvGrpSpPr>
          <p:grpSpPr>
            <a:xfrm>
              <a:off x="14968191" y="6697236"/>
              <a:ext cx="576802" cy="577004"/>
              <a:chOff x="14968191" y="6697236"/>
              <a:chExt cx="576802" cy="577004"/>
            </a:xfrm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2A0FE93-D407-8243-B9EE-26DF8D431781}"/>
                  </a:ext>
                </a:extLst>
              </p:cNvPr>
              <p:cNvSpPr/>
              <p:nvPr/>
            </p:nvSpPr>
            <p:spPr>
              <a:xfrm>
                <a:off x="14975666" y="6705960"/>
                <a:ext cx="560606" cy="559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450">
                    <a:moveTo>
                      <a:pt x="451" y="225"/>
                    </a:moveTo>
                    <a:cubicBezTo>
                      <a:pt x="451" y="349"/>
                      <a:pt x="351" y="450"/>
                      <a:pt x="226" y="450"/>
                    </a:cubicBezTo>
                    <a:cubicBezTo>
                      <a:pt x="101" y="450"/>
                      <a:pt x="0" y="349"/>
                      <a:pt x="0" y="225"/>
                    </a:cubicBezTo>
                    <a:cubicBezTo>
                      <a:pt x="0" y="100"/>
                      <a:pt x="101" y="0"/>
                      <a:pt x="226" y="0"/>
                    </a:cubicBezTo>
                    <a:cubicBezTo>
                      <a:pt x="351" y="0"/>
                      <a:pt x="451" y="100"/>
                      <a:pt x="451" y="2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C775AC0A-5AB3-A040-96AD-140DBC547842}"/>
                  </a:ext>
                </a:extLst>
              </p:cNvPr>
              <p:cNvSpPr/>
              <p:nvPr/>
            </p:nvSpPr>
            <p:spPr>
              <a:xfrm>
                <a:off x="14968191" y="6697236"/>
                <a:ext cx="576802" cy="577004"/>
              </a:xfrm>
              <a:custGeom>
                <a:avLst/>
                <a:gdLst>
                  <a:gd name="connsiteX0" fmla="*/ 288401 w 576802"/>
                  <a:gd name="connsiteY0" fmla="*/ 16201 h 577004"/>
                  <a:gd name="connsiteX1" fmla="*/ 16195 w 576802"/>
                  <a:gd name="connsiteY1" fmla="*/ 288501 h 577004"/>
                  <a:gd name="connsiteX2" fmla="*/ 288401 w 576802"/>
                  <a:gd name="connsiteY2" fmla="*/ 559557 h 577004"/>
                  <a:gd name="connsiteX3" fmla="*/ 560606 w 576802"/>
                  <a:gd name="connsiteY3" fmla="*/ 288501 h 577004"/>
                  <a:gd name="connsiteX4" fmla="*/ 288401 w 576802"/>
                  <a:gd name="connsiteY4" fmla="*/ 16201 h 577004"/>
                  <a:gd name="connsiteX5" fmla="*/ 288401 w 576802"/>
                  <a:gd name="connsiteY5" fmla="*/ 0 h 577004"/>
                  <a:gd name="connsiteX6" fmla="*/ 576802 w 576802"/>
                  <a:gd name="connsiteY6" fmla="*/ 288502 h 577004"/>
                  <a:gd name="connsiteX7" fmla="*/ 288401 w 576802"/>
                  <a:gd name="connsiteY7" fmla="*/ 577004 h 577004"/>
                  <a:gd name="connsiteX8" fmla="*/ 0 w 576802"/>
                  <a:gd name="connsiteY8" fmla="*/ 288502 h 577004"/>
                  <a:gd name="connsiteX9" fmla="*/ 288401 w 576802"/>
                  <a:gd name="connsiteY9" fmla="*/ 0 h 57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802" h="577004">
                    <a:moveTo>
                      <a:pt x="288401" y="16201"/>
                    </a:moveTo>
                    <a:cubicBezTo>
                      <a:pt x="138004" y="16201"/>
                      <a:pt x="16195" y="138052"/>
                      <a:pt x="16195" y="288501"/>
                    </a:cubicBezTo>
                    <a:cubicBezTo>
                      <a:pt x="16195" y="438950"/>
                      <a:pt x="138004" y="559557"/>
                      <a:pt x="288401" y="559557"/>
                    </a:cubicBezTo>
                    <a:cubicBezTo>
                      <a:pt x="437554" y="559557"/>
                      <a:pt x="560606" y="438950"/>
                      <a:pt x="560606" y="288501"/>
                    </a:cubicBezTo>
                    <a:cubicBezTo>
                      <a:pt x="560606" y="138052"/>
                      <a:pt x="437554" y="16201"/>
                      <a:pt x="288401" y="16201"/>
                    </a:cubicBezTo>
                    <a:close/>
                    <a:moveTo>
                      <a:pt x="288401" y="0"/>
                    </a:moveTo>
                    <a:cubicBezTo>
                      <a:pt x="447519" y="0"/>
                      <a:pt x="576802" y="129329"/>
                      <a:pt x="576802" y="288502"/>
                    </a:cubicBezTo>
                    <a:cubicBezTo>
                      <a:pt x="576802" y="447676"/>
                      <a:pt x="447519" y="577004"/>
                      <a:pt x="288401" y="577004"/>
                    </a:cubicBezTo>
                    <a:cubicBezTo>
                      <a:pt x="129283" y="577004"/>
                      <a:pt x="0" y="447676"/>
                      <a:pt x="0" y="288502"/>
                    </a:cubicBezTo>
                    <a:cubicBezTo>
                      <a:pt x="0" y="129329"/>
                      <a:pt x="129283" y="0"/>
                      <a:pt x="288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5BEC11D6-ACA1-9B4B-8514-DCC01F87BFCA}"/>
                  </a:ext>
                </a:extLst>
              </p:cNvPr>
              <p:cNvSpPr/>
              <p:nvPr/>
            </p:nvSpPr>
            <p:spPr>
              <a:xfrm>
                <a:off x="15057422" y="6861739"/>
                <a:ext cx="353024" cy="245507"/>
              </a:xfrm>
              <a:custGeom>
                <a:avLst/>
                <a:gdLst>
                  <a:gd name="connsiteX0" fmla="*/ 20379 w 353024"/>
                  <a:gd name="connsiteY0" fmla="*/ 16201 h 245507"/>
                  <a:gd name="connsiteX1" fmla="*/ 17897 w 353024"/>
                  <a:gd name="connsiteY1" fmla="*/ 18679 h 245507"/>
                  <a:gd name="connsiteX2" fmla="*/ 15415 w 353024"/>
                  <a:gd name="connsiteY2" fmla="*/ 21157 h 245507"/>
                  <a:gd name="connsiteX3" fmla="*/ 58848 w 353024"/>
                  <a:gd name="connsiteY3" fmla="*/ 228060 h 245507"/>
                  <a:gd name="connsiteX4" fmla="*/ 334338 w 353024"/>
                  <a:gd name="connsiteY4" fmla="*/ 228060 h 245507"/>
                  <a:gd name="connsiteX5" fmla="*/ 303314 w 353024"/>
                  <a:gd name="connsiteY5" fmla="*/ 73193 h 245507"/>
                  <a:gd name="connsiteX6" fmla="*/ 282218 w 353024"/>
                  <a:gd name="connsiteY6" fmla="*/ 57086 h 245507"/>
                  <a:gd name="connsiteX7" fmla="*/ 132064 w 353024"/>
                  <a:gd name="connsiteY7" fmla="*/ 57086 h 245507"/>
                  <a:gd name="connsiteX8" fmla="*/ 123377 w 353024"/>
                  <a:gd name="connsiteY8" fmla="*/ 49653 h 245507"/>
                  <a:gd name="connsiteX9" fmla="*/ 117173 w 353024"/>
                  <a:gd name="connsiteY9" fmla="*/ 19918 h 245507"/>
                  <a:gd name="connsiteX10" fmla="*/ 113450 w 353024"/>
                  <a:gd name="connsiteY10" fmla="*/ 16201 h 245507"/>
                  <a:gd name="connsiteX11" fmla="*/ 20327 w 353024"/>
                  <a:gd name="connsiteY11" fmla="*/ 0 h 245507"/>
                  <a:gd name="connsiteX12" fmla="*/ 113433 w 353024"/>
                  <a:gd name="connsiteY12" fmla="*/ 0 h 245507"/>
                  <a:gd name="connsiteX13" fmla="*/ 133295 w 353024"/>
                  <a:gd name="connsiteY13" fmla="*/ 16119 h 245507"/>
                  <a:gd name="connsiteX14" fmla="*/ 139502 w 353024"/>
                  <a:gd name="connsiteY14" fmla="*/ 40918 h 245507"/>
                  <a:gd name="connsiteX15" fmla="*/ 282264 w 353024"/>
                  <a:gd name="connsiteY15" fmla="*/ 40918 h 245507"/>
                  <a:gd name="connsiteX16" fmla="*/ 319506 w 353024"/>
                  <a:gd name="connsiteY16" fmla="*/ 70677 h 245507"/>
                  <a:gd name="connsiteX17" fmla="*/ 353024 w 353024"/>
                  <a:gd name="connsiteY17" fmla="*/ 235588 h 245507"/>
                  <a:gd name="connsiteX18" fmla="*/ 351783 w 353024"/>
                  <a:gd name="connsiteY18" fmla="*/ 241787 h 245507"/>
                  <a:gd name="connsiteX19" fmla="*/ 344334 w 353024"/>
                  <a:gd name="connsiteY19" fmla="*/ 245507 h 245507"/>
                  <a:gd name="connsiteX20" fmla="*/ 52604 w 353024"/>
                  <a:gd name="connsiteY20" fmla="*/ 245507 h 245507"/>
                  <a:gd name="connsiteX21" fmla="*/ 43914 w 353024"/>
                  <a:gd name="connsiteY21" fmla="*/ 238068 h 245507"/>
                  <a:gd name="connsiteX22" fmla="*/ 465 w 353024"/>
                  <a:gd name="connsiteY22" fmla="*/ 24799 h 245507"/>
                  <a:gd name="connsiteX23" fmla="*/ 4189 w 353024"/>
                  <a:gd name="connsiteY23" fmla="*/ 7440 h 245507"/>
                  <a:gd name="connsiteX24" fmla="*/ 20327 w 353024"/>
                  <a:gd name="connsiteY24" fmla="*/ 0 h 2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53024" h="245507">
                    <a:moveTo>
                      <a:pt x="20379" y="16201"/>
                    </a:moveTo>
                    <a:cubicBezTo>
                      <a:pt x="19138" y="16201"/>
                      <a:pt x="17897" y="17440"/>
                      <a:pt x="17897" y="18679"/>
                    </a:cubicBezTo>
                    <a:cubicBezTo>
                      <a:pt x="16656" y="18679"/>
                      <a:pt x="15415" y="19918"/>
                      <a:pt x="15415" y="21157"/>
                    </a:cubicBezTo>
                    <a:lnTo>
                      <a:pt x="58848" y="228060"/>
                    </a:lnTo>
                    <a:lnTo>
                      <a:pt x="334338" y="228060"/>
                    </a:lnTo>
                    <a:lnTo>
                      <a:pt x="303314" y="73193"/>
                    </a:lnTo>
                    <a:cubicBezTo>
                      <a:pt x="300832" y="64520"/>
                      <a:pt x="292146" y="57086"/>
                      <a:pt x="282218" y="57086"/>
                    </a:cubicBezTo>
                    <a:lnTo>
                      <a:pt x="132064" y="57086"/>
                    </a:lnTo>
                    <a:cubicBezTo>
                      <a:pt x="128341" y="57086"/>
                      <a:pt x="124618" y="54608"/>
                      <a:pt x="123377" y="49653"/>
                    </a:cubicBezTo>
                    <a:lnTo>
                      <a:pt x="117173" y="19918"/>
                    </a:lnTo>
                    <a:cubicBezTo>
                      <a:pt x="117173" y="18679"/>
                      <a:pt x="115932" y="16201"/>
                      <a:pt x="113450" y="16201"/>
                    </a:cubicBezTo>
                    <a:close/>
                    <a:moveTo>
                      <a:pt x="20327" y="0"/>
                    </a:moveTo>
                    <a:lnTo>
                      <a:pt x="113433" y="0"/>
                    </a:lnTo>
                    <a:cubicBezTo>
                      <a:pt x="123364" y="0"/>
                      <a:pt x="132054" y="7440"/>
                      <a:pt x="133295" y="16119"/>
                    </a:cubicBezTo>
                    <a:lnTo>
                      <a:pt x="139502" y="40918"/>
                    </a:lnTo>
                    <a:lnTo>
                      <a:pt x="282264" y="40918"/>
                    </a:lnTo>
                    <a:cubicBezTo>
                      <a:pt x="299644" y="40918"/>
                      <a:pt x="314540" y="53317"/>
                      <a:pt x="319506" y="70677"/>
                    </a:cubicBezTo>
                    <a:lnTo>
                      <a:pt x="353024" y="235588"/>
                    </a:lnTo>
                    <a:cubicBezTo>
                      <a:pt x="353024" y="236828"/>
                      <a:pt x="353024" y="239308"/>
                      <a:pt x="351783" y="241787"/>
                    </a:cubicBezTo>
                    <a:cubicBezTo>
                      <a:pt x="349300" y="243027"/>
                      <a:pt x="346817" y="245507"/>
                      <a:pt x="344334" y="245507"/>
                    </a:cubicBezTo>
                    <a:lnTo>
                      <a:pt x="52604" y="245507"/>
                    </a:lnTo>
                    <a:cubicBezTo>
                      <a:pt x="47638" y="245507"/>
                      <a:pt x="45156" y="241787"/>
                      <a:pt x="43914" y="238068"/>
                    </a:cubicBezTo>
                    <a:lnTo>
                      <a:pt x="465" y="24799"/>
                    </a:lnTo>
                    <a:cubicBezTo>
                      <a:pt x="-776" y="18599"/>
                      <a:pt x="465" y="12400"/>
                      <a:pt x="4189" y="7440"/>
                    </a:cubicBezTo>
                    <a:cubicBezTo>
                      <a:pt x="7913" y="2480"/>
                      <a:pt x="14120" y="0"/>
                      <a:pt x="203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70F1E015-A45A-DB4D-9D78-D6171A9FFFFD}"/>
                  </a:ext>
                </a:extLst>
              </p:cNvPr>
              <p:cNvSpPr/>
              <p:nvPr/>
            </p:nvSpPr>
            <p:spPr>
              <a:xfrm>
                <a:off x="15065363" y="6870462"/>
                <a:ext cx="336364" cy="228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184">
                    <a:moveTo>
                      <a:pt x="271" y="184"/>
                    </a:moveTo>
                    <a:lnTo>
                      <a:pt x="244" y="51"/>
                    </a:lnTo>
                    <a:cubicBezTo>
                      <a:pt x="242" y="40"/>
                      <a:pt x="232" y="32"/>
                      <a:pt x="221" y="32"/>
                    </a:cubicBezTo>
                    <a:lnTo>
                      <a:pt x="100" y="32"/>
                    </a:lnTo>
                    <a:lnTo>
                      <a:pt x="95" y="8"/>
                    </a:lnTo>
                    <a:cubicBezTo>
                      <a:pt x="94" y="3"/>
                      <a:pt x="90" y="0"/>
                      <a:pt x="85" y="0"/>
                    </a:cubicBezTo>
                    <a:lnTo>
                      <a:pt x="10" y="0"/>
                    </a:lnTo>
                    <a:cubicBezTo>
                      <a:pt x="4" y="0"/>
                      <a:pt x="-1" y="5"/>
                      <a:pt x="0" y="12"/>
                    </a:cubicBezTo>
                    <a:lnTo>
                      <a:pt x="36" y="18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99CC5071-5209-BA4E-9F78-464E08E26894}"/>
                  </a:ext>
                </a:extLst>
              </p:cNvPr>
              <p:cNvSpPr/>
              <p:nvPr/>
            </p:nvSpPr>
            <p:spPr>
              <a:xfrm>
                <a:off x="15110211" y="6976392"/>
                <a:ext cx="372492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99">
                    <a:moveTo>
                      <a:pt x="235" y="99"/>
                    </a:moveTo>
                    <a:lnTo>
                      <a:pt x="297" y="19"/>
                    </a:lnTo>
                    <a:cubicBezTo>
                      <a:pt x="303" y="11"/>
                      <a:pt x="298" y="0"/>
                      <a:pt x="288" y="0"/>
                    </a:cubicBezTo>
                    <a:lnTo>
                      <a:pt x="94" y="0"/>
                    </a:lnTo>
                    <a:cubicBezTo>
                      <a:pt x="83" y="0"/>
                      <a:pt x="72" y="6"/>
                      <a:pt x="65" y="15"/>
                    </a:cubicBezTo>
                    <a:lnTo>
                      <a:pt x="0" y="9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26834BCE-093C-A645-A315-1EC98DD12DF9}"/>
                  </a:ext>
                </a:extLst>
              </p:cNvPr>
              <p:cNvSpPr/>
              <p:nvPr/>
            </p:nvSpPr>
            <p:spPr>
              <a:xfrm>
                <a:off x="15101801" y="6968914"/>
                <a:ext cx="388440" cy="138331"/>
              </a:xfrm>
              <a:custGeom>
                <a:avLst/>
                <a:gdLst>
                  <a:gd name="connsiteX0" fmla="*/ 125155 w 388440"/>
                  <a:gd name="connsiteY0" fmla="*/ 16201 h 138331"/>
                  <a:gd name="connsiteX1" fmla="*/ 95363 w 388440"/>
                  <a:gd name="connsiteY1" fmla="*/ 30980 h 138331"/>
                  <a:gd name="connsiteX2" fmla="*/ 24606 w 388440"/>
                  <a:gd name="connsiteY2" fmla="*/ 120884 h 138331"/>
                  <a:gd name="connsiteX3" fmla="*/ 296460 w 388440"/>
                  <a:gd name="connsiteY3" fmla="*/ 120884 h 138331"/>
                  <a:gd name="connsiteX4" fmla="*/ 369699 w 388440"/>
                  <a:gd name="connsiteY4" fmla="*/ 26054 h 138331"/>
                  <a:gd name="connsiteX5" fmla="*/ 370941 w 388440"/>
                  <a:gd name="connsiteY5" fmla="*/ 19896 h 138331"/>
                  <a:gd name="connsiteX6" fmla="*/ 365975 w 388440"/>
                  <a:gd name="connsiteY6" fmla="*/ 16201 h 138331"/>
                  <a:gd name="connsiteX7" fmla="*/ 125114 w 388440"/>
                  <a:gd name="connsiteY7" fmla="*/ 0 h 138331"/>
                  <a:gd name="connsiteX8" fmla="*/ 366028 w 388440"/>
                  <a:gd name="connsiteY8" fmla="*/ 0 h 138331"/>
                  <a:gd name="connsiteX9" fmla="*/ 385898 w 388440"/>
                  <a:gd name="connsiteY9" fmla="*/ 12351 h 138331"/>
                  <a:gd name="connsiteX10" fmla="*/ 383414 w 388440"/>
                  <a:gd name="connsiteY10" fmla="*/ 37053 h 138331"/>
                  <a:gd name="connsiteX11" fmla="*/ 307663 w 388440"/>
                  <a:gd name="connsiteY11" fmla="*/ 134626 h 138331"/>
                  <a:gd name="connsiteX12" fmla="*/ 300212 w 388440"/>
                  <a:gd name="connsiteY12" fmla="*/ 138331 h 138331"/>
                  <a:gd name="connsiteX13" fmla="*/ 8383 w 388440"/>
                  <a:gd name="connsiteY13" fmla="*/ 138331 h 138331"/>
                  <a:gd name="connsiteX14" fmla="*/ 932 w 388440"/>
                  <a:gd name="connsiteY14" fmla="*/ 133391 h 138331"/>
                  <a:gd name="connsiteX15" fmla="*/ 932 w 388440"/>
                  <a:gd name="connsiteY15" fmla="*/ 124745 h 138331"/>
                  <a:gd name="connsiteX16" fmla="*/ 82892 w 388440"/>
                  <a:gd name="connsiteY16" fmla="*/ 20997 h 138331"/>
                  <a:gd name="connsiteX17" fmla="*/ 125114 w 388440"/>
                  <a:gd name="connsiteY17" fmla="*/ 0 h 13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8440" h="138331">
                    <a:moveTo>
                      <a:pt x="125155" y="16201"/>
                    </a:moveTo>
                    <a:cubicBezTo>
                      <a:pt x="113983" y="16201"/>
                      <a:pt x="102811" y="21128"/>
                      <a:pt x="95363" y="30980"/>
                    </a:cubicBezTo>
                    <a:lnTo>
                      <a:pt x="24606" y="120884"/>
                    </a:lnTo>
                    <a:lnTo>
                      <a:pt x="296460" y="120884"/>
                    </a:lnTo>
                    <a:lnTo>
                      <a:pt x="369699" y="26054"/>
                    </a:lnTo>
                    <a:cubicBezTo>
                      <a:pt x="372182" y="23591"/>
                      <a:pt x="372182" y="21128"/>
                      <a:pt x="370941" y="19896"/>
                    </a:cubicBezTo>
                    <a:cubicBezTo>
                      <a:pt x="369699" y="18664"/>
                      <a:pt x="368458" y="16201"/>
                      <a:pt x="365975" y="16201"/>
                    </a:cubicBezTo>
                    <a:close/>
                    <a:moveTo>
                      <a:pt x="125114" y="0"/>
                    </a:moveTo>
                    <a:lnTo>
                      <a:pt x="366028" y="0"/>
                    </a:lnTo>
                    <a:cubicBezTo>
                      <a:pt x="374721" y="0"/>
                      <a:pt x="382172" y="4941"/>
                      <a:pt x="385898" y="12351"/>
                    </a:cubicBezTo>
                    <a:cubicBezTo>
                      <a:pt x="389623" y="19762"/>
                      <a:pt x="389623" y="29643"/>
                      <a:pt x="383414" y="37053"/>
                    </a:cubicBezTo>
                    <a:lnTo>
                      <a:pt x="307663" y="134626"/>
                    </a:lnTo>
                    <a:cubicBezTo>
                      <a:pt x="306421" y="135861"/>
                      <a:pt x="302695" y="138331"/>
                      <a:pt x="300212" y="138331"/>
                    </a:cubicBezTo>
                    <a:lnTo>
                      <a:pt x="8383" y="138331"/>
                    </a:lnTo>
                    <a:cubicBezTo>
                      <a:pt x="4657" y="138331"/>
                      <a:pt x="2174" y="135861"/>
                      <a:pt x="932" y="133391"/>
                    </a:cubicBezTo>
                    <a:cubicBezTo>
                      <a:pt x="-310" y="129686"/>
                      <a:pt x="-310" y="127215"/>
                      <a:pt x="932" y="124745"/>
                    </a:cubicBezTo>
                    <a:lnTo>
                      <a:pt x="82892" y="20997"/>
                    </a:lnTo>
                    <a:cubicBezTo>
                      <a:pt x="92827" y="7411"/>
                      <a:pt x="108971" y="0"/>
                      <a:pt x="1251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557FF47-E920-7049-8973-0EE9D951B3FA}"/>
                </a:ext>
              </a:extLst>
            </p:cNvPr>
            <p:cNvGrpSpPr/>
            <p:nvPr/>
          </p:nvGrpSpPr>
          <p:grpSpPr>
            <a:xfrm>
              <a:off x="15978528" y="6697236"/>
              <a:ext cx="576802" cy="577004"/>
              <a:chOff x="15978528" y="6697236"/>
              <a:chExt cx="576802" cy="577004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3E5C8A51-7E73-8F4F-BE3E-59C7C49538B7}"/>
                  </a:ext>
                </a:extLst>
              </p:cNvPr>
              <p:cNvSpPr/>
              <p:nvPr/>
            </p:nvSpPr>
            <p:spPr>
              <a:xfrm>
                <a:off x="15986003" y="6705960"/>
                <a:ext cx="561852" cy="5595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2" h="450">
                    <a:moveTo>
                      <a:pt x="452" y="225"/>
                    </a:moveTo>
                    <a:cubicBezTo>
                      <a:pt x="452" y="349"/>
                      <a:pt x="351" y="450"/>
                      <a:pt x="226" y="450"/>
                    </a:cubicBezTo>
                    <a:cubicBezTo>
                      <a:pt x="101" y="450"/>
                      <a:pt x="0" y="349"/>
                      <a:pt x="0" y="225"/>
                    </a:cubicBezTo>
                    <a:cubicBezTo>
                      <a:pt x="0" y="100"/>
                      <a:pt x="101" y="0"/>
                      <a:pt x="226" y="0"/>
                    </a:cubicBezTo>
                    <a:cubicBezTo>
                      <a:pt x="351" y="0"/>
                      <a:pt x="452" y="100"/>
                      <a:pt x="452" y="2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C12CF423-4144-B348-B18B-5D20179FCBF1}"/>
                  </a:ext>
                </a:extLst>
              </p:cNvPr>
              <p:cNvSpPr/>
              <p:nvPr/>
            </p:nvSpPr>
            <p:spPr>
              <a:xfrm>
                <a:off x="15978528" y="6697236"/>
                <a:ext cx="576802" cy="577004"/>
              </a:xfrm>
              <a:custGeom>
                <a:avLst/>
                <a:gdLst>
                  <a:gd name="connsiteX0" fmla="*/ 288400 w 576802"/>
                  <a:gd name="connsiteY0" fmla="*/ 16201 h 577004"/>
                  <a:gd name="connsiteX1" fmla="*/ 16195 w 576802"/>
                  <a:gd name="connsiteY1" fmla="*/ 288501 h 577004"/>
                  <a:gd name="connsiteX2" fmla="*/ 288400 w 576802"/>
                  <a:gd name="connsiteY2" fmla="*/ 559557 h 577004"/>
                  <a:gd name="connsiteX3" fmla="*/ 560606 w 576802"/>
                  <a:gd name="connsiteY3" fmla="*/ 288501 h 577004"/>
                  <a:gd name="connsiteX4" fmla="*/ 288400 w 576802"/>
                  <a:gd name="connsiteY4" fmla="*/ 16201 h 577004"/>
                  <a:gd name="connsiteX5" fmla="*/ 288401 w 576802"/>
                  <a:gd name="connsiteY5" fmla="*/ 0 h 577004"/>
                  <a:gd name="connsiteX6" fmla="*/ 576802 w 576802"/>
                  <a:gd name="connsiteY6" fmla="*/ 288502 h 577004"/>
                  <a:gd name="connsiteX7" fmla="*/ 288401 w 576802"/>
                  <a:gd name="connsiteY7" fmla="*/ 577004 h 577004"/>
                  <a:gd name="connsiteX8" fmla="*/ 0 w 576802"/>
                  <a:gd name="connsiteY8" fmla="*/ 288502 h 577004"/>
                  <a:gd name="connsiteX9" fmla="*/ 288401 w 576802"/>
                  <a:gd name="connsiteY9" fmla="*/ 0 h 57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802" h="577004">
                    <a:moveTo>
                      <a:pt x="288400" y="16201"/>
                    </a:moveTo>
                    <a:cubicBezTo>
                      <a:pt x="138004" y="16201"/>
                      <a:pt x="16195" y="138052"/>
                      <a:pt x="16195" y="288501"/>
                    </a:cubicBezTo>
                    <a:cubicBezTo>
                      <a:pt x="16195" y="438950"/>
                      <a:pt x="138004" y="559557"/>
                      <a:pt x="288400" y="559557"/>
                    </a:cubicBezTo>
                    <a:cubicBezTo>
                      <a:pt x="437554" y="559557"/>
                      <a:pt x="560606" y="438950"/>
                      <a:pt x="560606" y="288501"/>
                    </a:cubicBezTo>
                    <a:cubicBezTo>
                      <a:pt x="560606" y="138052"/>
                      <a:pt x="437554" y="16201"/>
                      <a:pt x="288400" y="16201"/>
                    </a:cubicBezTo>
                    <a:close/>
                    <a:moveTo>
                      <a:pt x="288401" y="0"/>
                    </a:moveTo>
                    <a:cubicBezTo>
                      <a:pt x="447519" y="0"/>
                      <a:pt x="576802" y="129329"/>
                      <a:pt x="576802" y="288502"/>
                    </a:cubicBezTo>
                    <a:cubicBezTo>
                      <a:pt x="576802" y="447676"/>
                      <a:pt x="447519" y="577004"/>
                      <a:pt x="288401" y="577004"/>
                    </a:cubicBezTo>
                    <a:cubicBezTo>
                      <a:pt x="129283" y="577004"/>
                      <a:pt x="0" y="447676"/>
                      <a:pt x="0" y="288502"/>
                    </a:cubicBezTo>
                    <a:cubicBezTo>
                      <a:pt x="0" y="129329"/>
                      <a:pt x="129283" y="0"/>
                      <a:pt x="288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EA0C5F4B-A1AA-184B-8263-2D4327C5430A}"/>
                  </a:ext>
                </a:extLst>
              </p:cNvPr>
              <p:cNvSpPr/>
              <p:nvPr/>
            </p:nvSpPr>
            <p:spPr>
              <a:xfrm>
                <a:off x="16133006" y="6820613"/>
                <a:ext cx="266599" cy="327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264">
                    <a:moveTo>
                      <a:pt x="215" y="54"/>
                    </a:moveTo>
                    <a:lnTo>
                      <a:pt x="215" y="235"/>
                    </a:lnTo>
                    <a:cubicBezTo>
                      <a:pt x="215" y="251"/>
                      <a:pt x="203" y="264"/>
                      <a:pt x="187" y="264"/>
                    </a:cubicBezTo>
                    <a:lnTo>
                      <a:pt x="29" y="264"/>
                    </a:lnTo>
                    <a:cubicBezTo>
                      <a:pt x="13" y="264"/>
                      <a:pt x="0" y="251"/>
                      <a:pt x="0" y="235"/>
                    </a:cubicBezTo>
                    <a:lnTo>
                      <a:pt x="0" y="29"/>
                    </a:lnTo>
                    <a:cubicBezTo>
                      <a:pt x="0" y="13"/>
                      <a:pt x="13" y="0"/>
                      <a:pt x="29" y="0"/>
                    </a:cubicBez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3F74BDA4-0C18-DE44-9C91-C1EE80E204EC}"/>
                  </a:ext>
                </a:extLst>
              </p:cNvPr>
              <p:cNvSpPr/>
              <p:nvPr/>
            </p:nvSpPr>
            <p:spPr>
              <a:xfrm>
                <a:off x="16124286" y="6813136"/>
                <a:ext cx="284041" cy="343959"/>
              </a:xfrm>
              <a:custGeom>
                <a:avLst/>
                <a:gdLst>
                  <a:gd name="connsiteX0" fmla="*/ 44713 w 284041"/>
                  <a:gd name="connsiteY0" fmla="*/ 16201 h 343959"/>
                  <a:gd name="connsiteX1" fmla="*/ 17441 w 284041"/>
                  <a:gd name="connsiteY1" fmla="*/ 43509 h 343959"/>
                  <a:gd name="connsiteX2" fmla="*/ 17441 w 284041"/>
                  <a:gd name="connsiteY2" fmla="*/ 299205 h 343959"/>
                  <a:gd name="connsiteX3" fmla="*/ 44713 w 284041"/>
                  <a:gd name="connsiteY3" fmla="*/ 326512 h 343959"/>
                  <a:gd name="connsiteX4" fmla="*/ 240573 w 284041"/>
                  <a:gd name="connsiteY4" fmla="*/ 326512 h 343959"/>
                  <a:gd name="connsiteX5" fmla="*/ 267845 w 284041"/>
                  <a:gd name="connsiteY5" fmla="*/ 299205 h 343959"/>
                  <a:gd name="connsiteX6" fmla="*/ 267845 w 284041"/>
                  <a:gd name="connsiteY6" fmla="*/ 78263 h 343959"/>
                  <a:gd name="connsiteX7" fmla="*/ 202145 w 284041"/>
                  <a:gd name="connsiteY7" fmla="*/ 16201 h 343959"/>
                  <a:gd name="connsiteX8" fmla="*/ 44653 w 284041"/>
                  <a:gd name="connsiteY8" fmla="*/ 0 h 343959"/>
                  <a:gd name="connsiteX9" fmla="*/ 205899 w 284041"/>
                  <a:gd name="connsiteY9" fmla="*/ 0 h 343959"/>
                  <a:gd name="connsiteX10" fmla="*/ 212100 w 284041"/>
                  <a:gd name="connsiteY10" fmla="*/ 1242 h 343959"/>
                  <a:gd name="connsiteX11" fmla="*/ 281560 w 284041"/>
                  <a:gd name="connsiteY11" fmla="*/ 68295 h 343959"/>
                  <a:gd name="connsiteX12" fmla="*/ 284041 w 284041"/>
                  <a:gd name="connsiteY12" fmla="*/ 74504 h 343959"/>
                  <a:gd name="connsiteX13" fmla="*/ 284041 w 284041"/>
                  <a:gd name="connsiteY13" fmla="*/ 299257 h 343959"/>
                  <a:gd name="connsiteX14" fmla="*/ 240629 w 284041"/>
                  <a:gd name="connsiteY14" fmla="*/ 343959 h 343959"/>
                  <a:gd name="connsiteX15" fmla="*/ 44653 w 284041"/>
                  <a:gd name="connsiteY15" fmla="*/ 343959 h 343959"/>
                  <a:gd name="connsiteX16" fmla="*/ 0 w 284041"/>
                  <a:gd name="connsiteY16" fmla="*/ 299257 h 343959"/>
                  <a:gd name="connsiteX17" fmla="*/ 0 w 284041"/>
                  <a:gd name="connsiteY17" fmla="*/ 43461 h 343959"/>
                  <a:gd name="connsiteX18" fmla="*/ 44653 w 284041"/>
                  <a:gd name="connsiteY18" fmla="*/ 0 h 34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041" h="343959">
                    <a:moveTo>
                      <a:pt x="44713" y="16201"/>
                    </a:moveTo>
                    <a:cubicBezTo>
                      <a:pt x="29837" y="16201"/>
                      <a:pt x="17441" y="28614"/>
                      <a:pt x="17441" y="43509"/>
                    </a:cubicBezTo>
                    <a:lnTo>
                      <a:pt x="17441" y="299205"/>
                    </a:lnTo>
                    <a:cubicBezTo>
                      <a:pt x="17441" y="314100"/>
                      <a:pt x="29837" y="326512"/>
                      <a:pt x="44713" y="326512"/>
                    </a:cubicBezTo>
                    <a:lnTo>
                      <a:pt x="240573" y="326512"/>
                    </a:lnTo>
                    <a:cubicBezTo>
                      <a:pt x="255449" y="326512"/>
                      <a:pt x="267845" y="314100"/>
                      <a:pt x="267845" y="299205"/>
                    </a:cubicBezTo>
                    <a:lnTo>
                      <a:pt x="267845" y="78263"/>
                    </a:lnTo>
                    <a:lnTo>
                      <a:pt x="202145" y="16201"/>
                    </a:lnTo>
                    <a:close/>
                    <a:moveTo>
                      <a:pt x="44653" y="0"/>
                    </a:moveTo>
                    <a:lnTo>
                      <a:pt x="205899" y="0"/>
                    </a:lnTo>
                    <a:cubicBezTo>
                      <a:pt x="207139" y="0"/>
                      <a:pt x="209620" y="0"/>
                      <a:pt x="212100" y="1242"/>
                    </a:cubicBezTo>
                    <a:lnTo>
                      <a:pt x="281560" y="68295"/>
                    </a:lnTo>
                    <a:cubicBezTo>
                      <a:pt x="284041" y="70779"/>
                      <a:pt x="284041" y="72021"/>
                      <a:pt x="284041" y="74504"/>
                    </a:cubicBezTo>
                    <a:lnTo>
                      <a:pt x="284041" y="299257"/>
                    </a:lnTo>
                    <a:cubicBezTo>
                      <a:pt x="284041" y="324092"/>
                      <a:pt x="264195" y="343959"/>
                      <a:pt x="240629" y="343959"/>
                    </a:cubicBezTo>
                    <a:lnTo>
                      <a:pt x="44653" y="343959"/>
                    </a:lnTo>
                    <a:cubicBezTo>
                      <a:pt x="19846" y="343959"/>
                      <a:pt x="0" y="324092"/>
                      <a:pt x="0" y="299257"/>
                    </a:cubicBezTo>
                    <a:lnTo>
                      <a:pt x="0" y="43461"/>
                    </a:lnTo>
                    <a:cubicBezTo>
                      <a:pt x="0" y="19868"/>
                      <a:pt x="19846" y="0"/>
                      <a:pt x="44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78A7A7F-6779-CF4A-8DB1-7AD60CE7BD59}"/>
                  </a:ext>
                </a:extLst>
              </p:cNvPr>
              <p:cNvSpPr/>
              <p:nvPr/>
            </p:nvSpPr>
            <p:spPr>
              <a:xfrm>
                <a:off x="16331087" y="6820613"/>
                <a:ext cx="68519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5">
                    <a:moveTo>
                      <a:pt x="0" y="0"/>
                    </a:moveTo>
                    <a:lnTo>
                      <a:pt x="0" y="55"/>
                    </a:lnTo>
                    <a:lnTo>
                      <a:pt x="56" y="5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BF9A2FFD-1718-5B44-BB50-4932081AD699}"/>
                  </a:ext>
                </a:extLst>
              </p:cNvPr>
              <p:cNvSpPr/>
              <p:nvPr/>
            </p:nvSpPr>
            <p:spPr>
              <a:xfrm>
                <a:off x="16322367" y="6811382"/>
                <a:ext cx="86441" cy="84005"/>
              </a:xfrm>
              <a:custGeom>
                <a:avLst/>
                <a:gdLst>
                  <a:gd name="connsiteX0" fmla="*/ 16195 w 86441"/>
                  <a:gd name="connsiteY0" fmla="*/ 29171 h 84005"/>
                  <a:gd name="connsiteX1" fmla="*/ 16195 w 86441"/>
                  <a:gd name="connsiteY1" fmla="*/ 67804 h 84005"/>
                  <a:gd name="connsiteX2" fmla="*/ 57306 w 86441"/>
                  <a:gd name="connsiteY2" fmla="*/ 67804 h 84005"/>
                  <a:gd name="connsiteX3" fmla="*/ 4912 w 86441"/>
                  <a:gd name="connsiteY3" fmla="*/ 508 h 84005"/>
                  <a:gd name="connsiteX4" fmla="*/ 14736 w 86441"/>
                  <a:gd name="connsiteY4" fmla="*/ 1736 h 84005"/>
                  <a:gd name="connsiteX5" fmla="*/ 83504 w 86441"/>
                  <a:gd name="connsiteY5" fmla="*/ 69270 h 84005"/>
                  <a:gd name="connsiteX6" fmla="*/ 85960 w 86441"/>
                  <a:gd name="connsiteY6" fmla="*/ 77866 h 84005"/>
                  <a:gd name="connsiteX7" fmla="*/ 77364 w 86441"/>
                  <a:gd name="connsiteY7" fmla="*/ 84005 h 84005"/>
                  <a:gd name="connsiteX8" fmla="*/ 8596 w 86441"/>
                  <a:gd name="connsiteY8" fmla="*/ 84005 h 84005"/>
                  <a:gd name="connsiteX9" fmla="*/ 0 w 86441"/>
                  <a:gd name="connsiteY9" fmla="*/ 75410 h 84005"/>
                  <a:gd name="connsiteX10" fmla="*/ 0 w 86441"/>
                  <a:gd name="connsiteY10" fmla="*/ 7876 h 84005"/>
                  <a:gd name="connsiteX11" fmla="*/ 4912 w 86441"/>
                  <a:gd name="connsiteY11" fmla="*/ 508 h 8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441" h="84005">
                    <a:moveTo>
                      <a:pt x="16195" y="29171"/>
                    </a:moveTo>
                    <a:lnTo>
                      <a:pt x="16195" y="67804"/>
                    </a:lnTo>
                    <a:lnTo>
                      <a:pt x="57306" y="67804"/>
                    </a:lnTo>
                    <a:close/>
                    <a:moveTo>
                      <a:pt x="4912" y="508"/>
                    </a:moveTo>
                    <a:cubicBezTo>
                      <a:pt x="8596" y="-720"/>
                      <a:pt x="12280" y="508"/>
                      <a:pt x="14736" y="1736"/>
                    </a:cubicBezTo>
                    <a:lnTo>
                      <a:pt x="83504" y="69270"/>
                    </a:lnTo>
                    <a:cubicBezTo>
                      <a:pt x="85960" y="71726"/>
                      <a:pt x="87188" y="75410"/>
                      <a:pt x="85960" y="77866"/>
                    </a:cubicBezTo>
                    <a:cubicBezTo>
                      <a:pt x="83504" y="81549"/>
                      <a:pt x="81048" y="84005"/>
                      <a:pt x="77364" y="84005"/>
                    </a:cubicBezTo>
                    <a:lnTo>
                      <a:pt x="8596" y="84005"/>
                    </a:lnTo>
                    <a:cubicBezTo>
                      <a:pt x="3684" y="84005"/>
                      <a:pt x="0" y="79094"/>
                      <a:pt x="0" y="75410"/>
                    </a:cubicBezTo>
                    <a:lnTo>
                      <a:pt x="0" y="7876"/>
                    </a:lnTo>
                    <a:cubicBezTo>
                      <a:pt x="0" y="5420"/>
                      <a:pt x="2456" y="1736"/>
                      <a:pt x="4912" y="5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C4CB167E-F164-A14B-B18A-1728C71DF5D5}"/>
                  </a:ext>
                </a:extLst>
              </p:cNvPr>
              <p:cNvSpPr/>
              <p:nvPr/>
            </p:nvSpPr>
            <p:spPr>
              <a:xfrm>
                <a:off x="16179101" y="6940251"/>
                <a:ext cx="175657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>
                    <a:moveTo>
                      <a:pt x="0" y="0"/>
                    </a:move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9FDC7483-9918-4442-B315-3FDEF1F129DF}"/>
                  </a:ext>
                </a:extLst>
              </p:cNvPr>
              <p:cNvSpPr/>
              <p:nvPr/>
            </p:nvSpPr>
            <p:spPr>
              <a:xfrm>
                <a:off x="16170380" y="6932774"/>
                <a:ext cx="19309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3">
                    <a:moveTo>
                      <a:pt x="149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49" y="0"/>
                    </a:lnTo>
                    <a:cubicBezTo>
                      <a:pt x="152" y="0"/>
                      <a:pt x="156" y="2"/>
                      <a:pt x="156" y="6"/>
                    </a:cubicBezTo>
                    <a:cubicBezTo>
                      <a:pt x="156" y="10"/>
                      <a:pt x="152" y="13"/>
                      <a:pt x="14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8848070B-8F3A-9145-9C99-52EC11C05355}"/>
                  </a:ext>
                </a:extLst>
              </p:cNvPr>
              <p:cNvSpPr/>
              <p:nvPr/>
            </p:nvSpPr>
            <p:spPr>
              <a:xfrm>
                <a:off x="16179101" y="7001316"/>
                <a:ext cx="175657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>
                    <a:moveTo>
                      <a:pt x="0" y="0"/>
                    </a:move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8694E64B-A24D-6849-B50F-222AD314A0FA}"/>
                  </a:ext>
                </a:extLst>
              </p:cNvPr>
              <p:cNvSpPr/>
              <p:nvPr/>
            </p:nvSpPr>
            <p:spPr>
              <a:xfrm>
                <a:off x="16170380" y="6992593"/>
                <a:ext cx="19309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4">
                    <a:moveTo>
                      <a:pt x="14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49" y="0"/>
                    </a:lnTo>
                    <a:cubicBezTo>
                      <a:pt x="152" y="0"/>
                      <a:pt x="156" y="3"/>
                      <a:pt x="156" y="7"/>
                    </a:cubicBezTo>
                    <a:cubicBezTo>
                      <a:pt x="156" y="11"/>
                      <a:pt x="152" y="14"/>
                      <a:pt x="14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03EFB5AE-0493-E84A-AE0F-86F781C72F05}"/>
                  </a:ext>
                </a:extLst>
              </p:cNvPr>
              <p:cNvSpPr/>
              <p:nvPr/>
            </p:nvSpPr>
            <p:spPr>
              <a:xfrm>
                <a:off x="16179101" y="7062378"/>
                <a:ext cx="175657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>
                    <a:moveTo>
                      <a:pt x="0" y="0"/>
                    </a:move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ABC47EE5-E55E-0D4C-B4DD-F9DC817718CB}"/>
                  </a:ext>
                </a:extLst>
              </p:cNvPr>
              <p:cNvSpPr/>
              <p:nvPr/>
            </p:nvSpPr>
            <p:spPr>
              <a:xfrm>
                <a:off x="16170380" y="7053658"/>
                <a:ext cx="193098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4">
                    <a:moveTo>
                      <a:pt x="149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49" y="0"/>
                    </a:lnTo>
                    <a:cubicBezTo>
                      <a:pt x="152" y="0"/>
                      <a:pt x="156" y="3"/>
                      <a:pt x="156" y="7"/>
                    </a:cubicBezTo>
                    <a:cubicBezTo>
                      <a:pt x="156" y="11"/>
                      <a:pt x="152" y="14"/>
                      <a:pt x="149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9DFF755-C8C6-5247-A3A9-F322B5DD25B2}"/>
                </a:ext>
              </a:extLst>
            </p:cNvPr>
            <p:cNvGrpSpPr/>
            <p:nvPr/>
          </p:nvGrpSpPr>
          <p:grpSpPr>
            <a:xfrm>
              <a:off x="11212586" y="7562120"/>
              <a:ext cx="2664941" cy="5350059"/>
              <a:chOff x="11212586" y="7562120"/>
              <a:chExt cx="2664941" cy="5350059"/>
            </a:xfrm>
          </p:grpSpPr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851218F2-6010-084B-A7BC-E501CEC2F324}"/>
                  </a:ext>
                </a:extLst>
              </p:cNvPr>
              <p:cNvSpPr/>
              <p:nvPr/>
            </p:nvSpPr>
            <p:spPr>
              <a:xfrm>
                <a:off x="12449200" y="11110131"/>
                <a:ext cx="316431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1441">
                    <a:moveTo>
                      <a:pt x="177" y="1441"/>
                    </a:moveTo>
                    <a:lnTo>
                      <a:pt x="0" y="0"/>
                    </a:lnTo>
                    <a:lnTo>
                      <a:pt x="77" y="0"/>
                    </a:lnTo>
                    <a:lnTo>
                      <a:pt x="255" y="14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D7BD719F-7A50-AF45-BFEE-D8CDE192B81F}"/>
                  </a:ext>
                </a:extLst>
              </p:cNvPr>
              <p:cNvSpPr/>
              <p:nvPr/>
            </p:nvSpPr>
            <p:spPr>
              <a:xfrm>
                <a:off x="12440480" y="11101411"/>
                <a:ext cx="332626" cy="1810768"/>
              </a:xfrm>
              <a:custGeom>
                <a:avLst/>
                <a:gdLst>
                  <a:gd name="connsiteX0" fmla="*/ 17441 w 332626"/>
                  <a:gd name="connsiteY0" fmla="*/ 17447 h 1810768"/>
                  <a:gd name="connsiteX1" fmla="*/ 235787 w 332626"/>
                  <a:gd name="connsiteY1" fmla="*/ 1794570 h 1810768"/>
                  <a:gd name="connsiteX2" fmla="*/ 315185 w 332626"/>
                  <a:gd name="connsiteY2" fmla="*/ 1794570 h 1810768"/>
                  <a:gd name="connsiteX3" fmla="*/ 96839 w 332626"/>
                  <a:gd name="connsiteY3" fmla="*/ 17447 h 1810768"/>
                  <a:gd name="connsiteX4" fmla="*/ 8688 w 332626"/>
                  <a:gd name="connsiteY4" fmla="*/ 0 h 1810768"/>
                  <a:gd name="connsiteX5" fmla="*/ 104256 w 332626"/>
                  <a:gd name="connsiteY5" fmla="*/ 0 h 1810768"/>
                  <a:gd name="connsiteX6" fmla="*/ 111703 w 332626"/>
                  <a:gd name="connsiteY6" fmla="*/ 7472 h 1810768"/>
                  <a:gd name="connsiteX7" fmla="*/ 332626 w 332626"/>
                  <a:gd name="connsiteY7" fmla="*/ 1802050 h 1810768"/>
                  <a:gd name="connsiteX8" fmla="*/ 331385 w 332626"/>
                  <a:gd name="connsiteY8" fmla="*/ 1808277 h 1810768"/>
                  <a:gd name="connsiteX9" fmla="*/ 325179 w 332626"/>
                  <a:gd name="connsiteY9" fmla="*/ 1810768 h 1810768"/>
                  <a:gd name="connsiteX10" fmla="*/ 228370 w 332626"/>
                  <a:gd name="connsiteY10" fmla="*/ 1810768 h 1810768"/>
                  <a:gd name="connsiteX11" fmla="*/ 220923 w 332626"/>
                  <a:gd name="connsiteY11" fmla="*/ 1803296 h 1810768"/>
                  <a:gd name="connsiteX12" fmla="*/ 0 w 332626"/>
                  <a:gd name="connsiteY12" fmla="*/ 8718 h 1810768"/>
                  <a:gd name="connsiteX13" fmla="*/ 2482 w 332626"/>
                  <a:gd name="connsiteY13" fmla="*/ 3736 h 1810768"/>
                  <a:gd name="connsiteX14" fmla="*/ 8688 w 332626"/>
                  <a:gd name="connsiteY14" fmla="*/ 0 h 181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626" h="1810768">
                    <a:moveTo>
                      <a:pt x="17441" y="17447"/>
                    </a:moveTo>
                    <a:lnTo>
                      <a:pt x="235787" y="1794570"/>
                    </a:lnTo>
                    <a:lnTo>
                      <a:pt x="315185" y="1794570"/>
                    </a:lnTo>
                    <a:lnTo>
                      <a:pt x="96839" y="17447"/>
                    </a:lnTo>
                    <a:close/>
                    <a:moveTo>
                      <a:pt x="8688" y="0"/>
                    </a:moveTo>
                    <a:lnTo>
                      <a:pt x="104256" y="0"/>
                    </a:lnTo>
                    <a:cubicBezTo>
                      <a:pt x="107979" y="0"/>
                      <a:pt x="111703" y="3736"/>
                      <a:pt x="111703" y="7472"/>
                    </a:cubicBezTo>
                    <a:lnTo>
                      <a:pt x="332626" y="1802050"/>
                    </a:lnTo>
                    <a:cubicBezTo>
                      <a:pt x="332626" y="1804541"/>
                      <a:pt x="332626" y="1807032"/>
                      <a:pt x="331385" y="1808277"/>
                    </a:cubicBezTo>
                    <a:cubicBezTo>
                      <a:pt x="328903" y="1810768"/>
                      <a:pt x="326420" y="1810768"/>
                      <a:pt x="325179" y="1810768"/>
                    </a:cubicBezTo>
                    <a:lnTo>
                      <a:pt x="228370" y="1810768"/>
                    </a:lnTo>
                    <a:cubicBezTo>
                      <a:pt x="224647" y="1810768"/>
                      <a:pt x="220923" y="1808277"/>
                      <a:pt x="220923" y="1803296"/>
                    </a:cubicBezTo>
                    <a:lnTo>
                      <a:pt x="0" y="8718"/>
                    </a:lnTo>
                    <a:cubicBezTo>
                      <a:pt x="0" y="7472"/>
                      <a:pt x="0" y="4981"/>
                      <a:pt x="2482" y="3736"/>
                    </a:cubicBezTo>
                    <a:cubicBezTo>
                      <a:pt x="3723" y="1245"/>
                      <a:pt x="6206" y="0"/>
                      <a:pt x="86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66A3E4A6-A983-9B47-94E4-1CA23F8D4308}"/>
                  </a:ext>
                </a:extLst>
              </p:cNvPr>
              <p:cNvSpPr/>
              <p:nvPr/>
            </p:nvSpPr>
            <p:spPr>
              <a:xfrm>
                <a:off x="11612028" y="11110131"/>
                <a:ext cx="317677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" h="1441">
                    <a:moveTo>
                      <a:pt x="78" y="1441"/>
                    </a:moveTo>
                    <a:lnTo>
                      <a:pt x="256" y="0"/>
                    </a:lnTo>
                    <a:lnTo>
                      <a:pt x="178" y="0"/>
                    </a:lnTo>
                    <a:lnTo>
                      <a:pt x="0" y="14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86EA638-2CBB-3444-8FBF-3C9D1CA25D64}"/>
                  </a:ext>
                </a:extLst>
              </p:cNvPr>
              <p:cNvSpPr/>
              <p:nvPr/>
            </p:nvSpPr>
            <p:spPr>
              <a:xfrm>
                <a:off x="11604553" y="11101411"/>
                <a:ext cx="332626" cy="1810768"/>
              </a:xfrm>
              <a:custGeom>
                <a:avLst/>
                <a:gdLst>
                  <a:gd name="connsiteX0" fmla="*/ 235788 w 332626"/>
                  <a:gd name="connsiteY0" fmla="*/ 17447 h 1810768"/>
                  <a:gd name="connsiteX1" fmla="*/ 18687 w 332626"/>
                  <a:gd name="connsiteY1" fmla="*/ 1794570 h 1810768"/>
                  <a:gd name="connsiteX2" fmla="*/ 96843 w 332626"/>
                  <a:gd name="connsiteY2" fmla="*/ 1794570 h 1810768"/>
                  <a:gd name="connsiteX3" fmla="*/ 315185 w 332626"/>
                  <a:gd name="connsiteY3" fmla="*/ 17447 h 1810768"/>
                  <a:gd name="connsiteX4" fmla="*/ 228370 w 332626"/>
                  <a:gd name="connsiteY4" fmla="*/ 0 h 1810768"/>
                  <a:gd name="connsiteX5" fmla="*/ 325179 w 332626"/>
                  <a:gd name="connsiteY5" fmla="*/ 0 h 1810768"/>
                  <a:gd name="connsiteX6" fmla="*/ 330144 w 332626"/>
                  <a:gd name="connsiteY6" fmla="*/ 3736 h 1810768"/>
                  <a:gd name="connsiteX7" fmla="*/ 332626 w 332626"/>
                  <a:gd name="connsiteY7" fmla="*/ 8718 h 1810768"/>
                  <a:gd name="connsiteX8" fmla="*/ 111703 w 332626"/>
                  <a:gd name="connsiteY8" fmla="*/ 1803296 h 1810768"/>
                  <a:gd name="connsiteX9" fmla="*/ 104256 w 332626"/>
                  <a:gd name="connsiteY9" fmla="*/ 1810768 h 1810768"/>
                  <a:gd name="connsiteX10" fmla="*/ 7447 w 332626"/>
                  <a:gd name="connsiteY10" fmla="*/ 1810768 h 1810768"/>
                  <a:gd name="connsiteX11" fmla="*/ 2482 w 332626"/>
                  <a:gd name="connsiteY11" fmla="*/ 1808277 h 1810768"/>
                  <a:gd name="connsiteX12" fmla="*/ 0 w 332626"/>
                  <a:gd name="connsiteY12" fmla="*/ 1802050 h 1810768"/>
                  <a:gd name="connsiteX13" fmla="*/ 220923 w 332626"/>
                  <a:gd name="connsiteY13" fmla="*/ 7472 h 1810768"/>
                  <a:gd name="connsiteX14" fmla="*/ 228370 w 332626"/>
                  <a:gd name="connsiteY14" fmla="*/ 0 h 181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626" h="1810768">
                    <a:moveTo>
                      <a:pt x="235788" y="17447"/>
                    </a:moveTo>
                    <a:lnTo>
                      <a:pt x="18687" y="1794570"/>
                    </a:lnTo>
                    <a:lnTo>
                      <a:pt x="96843" y="1794570"/>
                    </a:lnTo>
                    <a:lnTo>
                      <a:pt x="315185" y="17447"/>
                    </a:lnTo>
                    <a:close/>
                    <a:moveTo>
                      <a:pt x="228370" y="0"/>
                    </a:moveTo>
                    <a:lnTo>
                      <a:pt x="325179" y="0"/>
                    </a:lnTo>
                    <a:cubicBezTo>
                      <a:pt x="326420" y="0"/>
                      <a:pt x="328903" y="1245"/>
                      <a:pt x="330144" y="3736"/>
                    </a:cubicBezTo>
                    <a:cubicBezTo>
                      <a:pt x="332626" y="4981"/>
                      <a:pt x="332626" y="7472"/>
                      <a:pt x="332626" y="8718"/>
                    </a:cubicBezTo>
                    <a:lnTo>
                      <a:pt x="111703" y="1803296"/>
                    </a:lnTo>
                    <a:cubicBezTo>
                      <a:pt x="111703" y="1808277"/>
                      <a:pt x="107979" y="1810768"/>
                      <a:pt x="104256" y="1810768"/>
                    </a:cubicBezTo>
                    <a:lnTo>
                      <a:pt x="7447" y="1810768"/>
                    </a:lnTo>
                    <a:cubicBezTo>
                      <a:pt x="6206" y="1810768"/>
                      <a:pt x="3723" y="1810768"/>
                      <a:pt x="2482" y="1808277"/>
                    </a:cubicBezTo>
                    <a:cubicBezTo>
                      <a:pt x="0" y="1807032"/>
                      <a:pt x="0" y="1804541"/>
                      <a:pt x="0" y="1802050"/>
                    </a:cubicBezTo>
                    <a:lnTo>
                      <a:pt x="220923" y="7472"/>
                    </a:lnTo>
                    <a:cubicBezTo>
                      <a:pt x="220923" y="3736"/>
                      <a:pt x="224647" y="0"/>
                      <a:pt x="228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02C58321-11CD-F14A-9F7C-8325DA0452F9}"/>
                  </a:ext>
                </a:extLst>
              </p:cNvPr>
              <p:cNvSpPr/>
              <p:nvPr/>
            </p:nvSpPr>
            <p:spPr>
              <a:xfrm>
                <a:off x="12715796" y="11110131"/>
                <a:ext cx="316431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1441">
                    <a:moveTo>
                      <a:pt x="77" y="1441"/>
                    </a:moveTo>
                    <a:lnTo>
                      <a:pt x="255" y="0"/>
                    </a:lnTo>
                    <a:lnTo>
                      <a:pt x="178" y="0"/>
                    </a:lnTo>
                    <a:lnTo>
                      <a:pt x="0" y="14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F989A75D-9B88-A941-A686-CE19D46A20AE}"/>
                  </a:ext>
                </a:extLst>
              </p:cNvPr>
              <p:cNvSpPr/>
              <p:nvPr/>
            </p:nvSpPr>
            <p:spPr>
              <a:xfrm>
                <a:off x="12708325" y="11101411"/>
                <a:ext cx="332626" cy="1810768"/>
              </a:xfrm>
              <a:custGeom>
                <a:avLst/>
                <a:gdLst>
                  <a:gd name="connsiteX0" fmla="*/ 235783 w 332626"/>
                  <a:gd name="connsiteY0" fmla="*/ 17447 h 1810768"/>
                  <a:gd name="connsiteX1" fmla="*/ 17437 w 332626"/>
                  <a:gd name="connsiteY1" fmla="*/ 1794570 h 1810768"/>
                  <a:gd name="connsiteX2" fmla="*/ 96835 w 332626"/>
                  <a:gd name="connsiteY2" fmla="*/ 1794570 h 1810768"/>
                  <a:gd name="connsiteX3" fmla="*/ 315181 w 332626"/>
                  <a:gd name="connsiteY3" fmla="*/ 17447 h 1810768"/>
                  <a:gd name="connsiteX4" fmla="*/ 228370 w 332626"/>
                  <a:gd name="connsiteY4" fmla="*/ 0 h 1810768"/>
                  <a:gd name="connsiteX5" fmla="*/ 323938 w 332626"/>
                  <a:gd name="connsiteY5" fmla="*/ 0 h 1810768"/>
                  <a:gd name="connsiteX6" fmla="*/ 330144 w 332626"/>
                  <a:gd name="connsiteY6" fmla="*/ 3736 h 1810768"/>
                  <a:gd name="connsiteX7" fmla="*/ 332626 w 332626"/>
                  <a:gd name="connsiteY7" fmla="*/ 8718 h 1810768"/>
                  <a:gd name="connsiteX8" fmla="*/ 111703 w 332626"/>
                  <a:gd name="connsiteY8" fmla="*/ 1803296 h 1810768"/>
                  <a:gd name="connsiteX9" fmla="*/ 103015 w 332626"/>
                  <a:gd name="connsiteY9" fmla="*/ 1810768 h 1810768"/>
                  <a:gd name="connsiteX10" fmla="*/ 7447 w 332626"/>
                  <a:gd name="connsiteY10" fmla="*/ 1810768 h 1810768"/>
                  <a:gd name="connsiteX11" fmla="*/ 2482 w 332626"/>
                  <a:gd name="connsiteY11" fmla="*/ 1808277 h 1810768"/>
                  <a:gd name="connsiteX12" fmla="*/ 0 w 332626"/>
                  <a:gd name="connsiteY12" fmla="*/ 1802050 h 1810768"/>
                  <a:gd name="connsiteX13" fmla="*/ 220923 w 332626"/>
                  <a:gd name="connsiteY13" fmla="*/ 7472 h 1810768"/>
                  <a:gd name="connsiteX14" fmla="*/ 228370 w 332626"/>
                  <a:gd name="connsiteY14" fmla="*/ 0 h 181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626" h="1810768">
                    <a:moveTo>
                      <a:pt x="235783" y="17447"/>
                    </a:moveTo>
                    <a:lnTo>
                      <a:pt x="17437" y="1794570"/>
                    </a:lnTo>
                    <a:lnTo>
                      <a:pt x="96835" y="1794570"/>
                    </a:lnTo>
                    <a:lnTo>
                      <a:pt x="315181" y="17447"/>
                    </a:lnTo>
                    <a:close/>
                    <a:moveTo>
                      <a:pt x="228370" y="0"/>
                    </a:moveTo>
                    <a:lnTo>
                      <a:pt x="323938" y="0"/>
                    </a:lnTo>
                    <a:cubicBezTo>
                      <a:pt x="326420" y="0"/>
                      <a:pt x="328903" y="1245"/>
                      <a:pt x="330144" y="3736"/>
                    </a:cubicBezTo>
                    <a:cubicBezTo>
                      <a:pt x="331385" y="4981"/>
                      <a:pt x="332626" y="7472"/>
                      <a:pt x="332626" y="8718"/>
                    </a:cubicBezTo>
                    <a:lnTo>
                      <a:pt x="111703" y="1803296"/>
                    </a:lnTo>
                    <a:cubicBezTo>
                      <a:pt x="111703" y="1808277"/>
                      <a:pt x="107979" y="1810768"/>
                      <a:pt x="103015" y="1810768"/>
                    </a:cubicBezTo>
                    <a:lnTo>
                      <a:pt x="7447" y="1810768"/>
                    </a:lnTo>
                    <a:cubicBezTo>
                      <a:pt x="4965" y="1810768"/>
                      <a:pt x="3723" y="1810768"/>
                      <a:pt x="2482" y="1808277"/>
                    </a:cubicBezTo>
                    <a:cubicBezTo>
                      <a:pt x="0" y="1807032"/>
                      <a:pt x="0" y="1804541"/>
                      <a:pt x="0" y="1802050"/>
                    </a:cubicBezTo>
                    <a:lnTo>
                      <a:pt x="220923" y="7472"/>
                    </a:lnTo>
                    <a:cubicBezTo>
                      <a:pt x="220923" y="3736"/>
                      <a:pt x="224647" y="0"/>
                      <a:pt x="228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5716516-9787-D744-9F91-A3CB810C0AA6}"/>
                  </a:ext>
                </a:extLst>
              </p:cNvPr>
              <p:cNvSpPr/>
              <p:nvPr/>
            </p:nvSpPr>
            <p:spPr>
              <a:xfrm>
                <a:off x="13554217" y="11110131"/>
                <a:ext cx="315185" cy="1794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" h="1441">
                    <a:moveTo>
                      <a:pt x="177" y="1441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254" y="14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A8DF4B33-E02F-1349-908B-7524E2FB1069}"/>
                  </a:ext>
                </a:extLst>
              </p:cNvPr>
              <p:cNvSpPr/>
              <p:nvPr/>
            </p:nvSpPr>
            <p:spPr>
              <a:xfrm>
                <a:off x="13544984" y="11101411"/>
                <a:ext cx="332413" cy="1810768"/>
              </a:xfrm>
              <a:custGeom>
                <a:avLst/>
                <a:gdLst>
                  <a:gd name="connsiteX0" fmla="*/ 17955 w 332413"/>
                  <a:gd name="connsiteY0" fmla="*/ 17447 h 1810768"/>
                  <a:gd name="connsiteX1" fmla="*/ 236301 w 332413"/>
                  <a:gd name="connsiteY1" fmla="*/ 1794570 h 1810768"/>
                  <a:gd name="connsiteX2" fmla="*/ 315699 w 332413"/>
                  <a:gd name="connsiteY2" fmla="*/ 1794570 h 1810768"/>
                  <a:gd name="connsiteX3" fmla="*/ 96113 w 332413"/>
                  <a:gd name="connsiteY3" fmla="*/ 17447 h 1810768"/>
                  <a:gd name="connsiteX4" fmla="*/ 9202 w 332413"/>
                  <a:gd name="connsiteY4" fmla="*/ 0 h 1810768"/>
                  <a:gd name="connsiteX5" fmla="*/ 103529 w 332413"/>
                  <a:gd name="connsiteY5" fmla="*/ 0 h 1810768"/>
                  <a:gd name="connsiteX6" fmla="*/ 112217 w 332413"/>
                  <a:gd name="connsiteY6" fmla="*/ 7472 h 1810768"/>
                  <a:gd name="connsiteX7" fmla="*/ 331899 w 332413"/>
                  <a:gd name="connsiteY7" fmla="*/ 1802050 h 1810768"/>
                  <a:gd name="connsiteX8" fmla="*/ 330658 w 332413"/>
                  <a:gd name="connsiteY8" fmla="*/ 1808277 h 1810768"/>
                  <a:gd name="connsiteX9" fmla="*/ 324452 w 332413"/>
                  <a:gd name="connsiteY9" fmla="*/ 1810768 h 1810768"/>
                  <a:gd name="connsiteX10" fmla="*/ 228884 w 332413"/>
                  <a:gd name="connsiteY10" fmla="*/ 1810768 h 1810768"/>
                  <a:gd name="connsiteX11" fmla="*/ 220196 w 332413"/>
                  <a:gd name="connsiteY11" fmla="*/ 1803296 h 1810768"/>
                  <a:gd name="connsiteX12" fmla="*/ 514 w 332413"/>
                  <a:gd name="connsiteY12" fmla="*/ 8718 h 1810768"/>
                  <a:gd name="connsiteX13" fmla="*/ 1755 w 332413"/>
                  <a:gd name="connsiteY13" fmla="*/ 3736 h 1810768"/>
                  <a:gd name="connsiteX14" fmla="*/ 9202 w 332413"/>
                  <a:gd name="connsiteY14" fmla="*/ 0 h 181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413" h="1810768">
                    <a:moveTo>
                      <a:pt x="17955" y="17447"/>
                    </a:moveTo>
                    <a:lnTo>
                      <a:pt x="236301" y="1794570"/>
                    </a:lnTo>
                    <a:lnTo>
                      <a:pt x="315699" y="1794570"/>
                    </a:lnTo>
                    <a:lnTo>
                      <a:pt x="96113" y="17447"/>
                    </a:lnTo>
                    <a:close/>
                    <a:moveTo>
                      <a:pt x="9202" y="0"/>
                    </a:moveTo>
                    <a:lnTo>
                      <a:pt x="103529" y="0"/>
                    </a:lnTo>
                    <a:cubicBezTo>
                      <a:pt x="108493" y="0"/>
                      <a:pt x="110976" y="3736"/>
                      <a:pt x="112217" y="7472"/>
                    </a:cubicBezTo>
                    <a:lnTo>
                      <a:pt x="331899" y="1802050"/>
                    </a:lnTo>
                    <a:cubicBezTo>
                      <a:pt x="333140" y="1804541"/>
                      <a:pt x="331899" y="1807032"/>
                      <a:pt x="330658" y="1808277"/>
                    </a:cubicBezTo>
                    <a:cubicBezTo>
                      <a:pt x="329417" y="1810768"/>
                      <a:pt x="326934" y="1810768"/>
                      <a:pt x="324452" y="1810768"/>
                    </a:cubicBezTo>
                    <a:lnTo>
                      <a:pt x="228884" y="1810768"/>
                    </a:lnTo>
                    <a:cubicBezTo>
                      <a:pt x="225161" y="1810768"/>
                      <a:pt x="221437" y="1808277"/>
                      <a:pt x="220196" y="1803296"/>
                    </a:cubicBezTo>
                    <a:lnTo>
                      <a:pt x="514" y="8718"/>
                    </a:lnTo>
                    <a:cubicBezTo>
                      <a:pt x="-727" y="7472"/>
                      <a:pt x="514" y="4981"/>
                      <a:pt x="1755" y="3736"/>
                    </a:cubicBezTo>
                    <a:cubicBezTo>
                      <a:pt x="2996" y="1245"/>
                      <a:pt x="5479" y="0"/>
                      <a:pt x="92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EECCF7B3-14EF-C941-8F65-6A9D77DB535E}"/>
                  </a:ext>
                </a:extLst>
              </p:cNvPr>
              <p:cNvSpPr/>
              <p:nvPr/>
            </p:nvSpPr>
            <p:spPr>
              <a:xfrm>
                <a:off x="11798897" y="10951863"/>
                <a:ext cx="1107509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0" h="140">
                    <a:moveTo>
                      <a:pt x="0" y="140"/>
                    </a:moveTo>
                    <a:lnTo>
                      <a:pt x="890" y="140"/>
                    </a:lnTo>
                    <a:lnTo>
                      <a:pt x="8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0A8C2C7D-0903-C146-AE23-8BEE68F4F572}"/>
                  </a:ext>
                </a:extLst>
              </p:cNvPr>
              <p:cNvSpPr/>
              <p:nvPr/>
            </p:nvSpPr>
            <p:spPr>
              <a:xfrm>
                <a:off x="11790176" y="10943136"/>
                <a:ext cx="1124950" cy="190673"/>
              </a:xfrm>
              <a:custGeom>
                <a:avLst/>
                <a:gdLst>
                  <a:gd name="connsiteX0" fmla="*/ 16196 w 1124950"/>
                  <a:gd name="connsiteY0" fmla="*/ 16205 h 190673"/>
                  <a:gd name="connsiteX1" fmla="*/ 16196 w 1124950"/>
                  <a:gd name="connsiteY1" fmla="*/ 174476 h 190673"/>
                  <a:gd name="connsiteX2" fmla="*/ 1107510 w 1124950"/>
                  <a:gd name="connsiteY2" fmla="*/ 174476 h 190673"/>
                  <a:gd name="connsiteX3" fmla="*/ 1107510 w 1124950"/>
                  <a:gd name="connsiteY3" fmla="*/ 16205 h 190673"/>
                  <a:gd name="connsiteX4" fmla="*/ 8711 w 1124950"/>
                  <a:gd name="connsiteY4" fmla="*/ 0 h 190673"/>
                  <a:gd name="connsiteX5" fmla="*/ 1116239 w 1124950"/>
                  <a:gd name="connsiteY5" fmla="*/ 0 h 190673"/>
                  <a:gd name="connsiteX6" fmla="*/ 1124950 w 1124950"/>
                  <a:gd name="connsiteY6" fmla="*/ 8667 h 190673"/>
                  <a:gd name="connsiteX7" fmla="*/ 1124950 w 1124950"/>
                  <a:gd name="connsiteY7" fmla="*/ 182006 h 190673"/>
                  <a:gd name="connsiteX8" fmla="*/ 1116239 w 1124950"/>
                  <a:gd name="connsiteY8" fmla="*/ 190673 h 190673"/>
                  <a:gd name="connsiteX9" fmla="*/ 8711 w 1124950"/>
                  <a:gd name="connsiteY9" fmla="*/ 190673 h 190673"/>
                  <a:gd name="connsiteX10" fmla="*/ 0 w 1124950"/>
                  <a:gd name="connsiteY10" fmla="*/ 182006 h 190673"/>
                  <a:gd name="connsiteX11" fmla="*/ 0 w 1124950"/>
                  <a:gd name="connsiteY11" fmla="*/ 8667 h 190673"/>
                  <a:gd name="connsiteX12" fmla="*/ 8711 w 1124950"/>
                  <a:gd name="connsiteY12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24950" h="190673">
                    <a:moveTo>
                      <a:pt x="16196" y="16205"/>
                    </a:moveTo>
                    <a:lnTo>
                      <a:pt x="16196" y="174476"/>
                    </a:lnTo>
                    <a:lnTo>
                      <a:pt x="1107510" y="174476"/>
                    </a:lnTo>
                    <a:lnTo>
                      <a:pt x="1107510" y="16205"/>
                    </a:lnTo>
                    <a:close/>
                    <a:moveTo>
                      <a:pt x="8711" y="0"/>
                    </a:moveTo>
                    <a:lnTo>
                      <a:pt x="1116239" y="0"/>
                    </a:lnTo>
                    <a:cubicBezTo>
                      <a:pt x="1121217" y="0"/>
                      <a:pt x="1124950" y="3714"/>
                      <a:pt x="1124950" y="8667"/>
                    </a:cubicBezTo>
                    <a:lnTo>
                      <a:pt x="1124950" y="182006"/>
                    </a:lnTo>
                    <a:cubicBezTo>
                      <a:pt x="1124950" y="186959"/>
                      <a:pt x="1121217" y="190673"/>
                      <a:pt x="1116239" y="190673"/>
                    </a:cubicBezTo>
                    <a:lnTo>
                      <a:pt x="8711" y="190673"/>
                    </a:lnTo>
                    <a:cubicBezTo>
                      <a:pt x="3733" y="190673"/>
                      <a:pt x="0" y="186959"/>
                      <a:pt x="0" y="182006"/>
                    </a:cubicBezTo>
                    <a:lnTo>
                      <a:pt x="0" y="8667"/>
                    </a:lnTo>
                    <a:cubicBezTo>
                      <a:pt x="0" y="3714"/>
                      <a:pt x="3733" y="0"/>
                      <a:pt x="87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80462060-63CF-4344-ADE6-DC384C9125CE}"/>
                  </a:ext>
                </a:extLst>
              </p:cNvPr>
              <p:cNvSpPr/>
              <p:nvPr/>
            </p:nvSpPr>
            <p:spPr>
              <a:xfrm>
                <a:off x="12497786" y="8790902"/>
                <a:ext cx="1371617" cy="21597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2" h="1734">
                    <a:moveTo>
                      <a:pt x="986" y="1734"/>
                    </a:moveTo>
                    <a:lnTo>
                      <a:pt x="1102" y="106"/>
                    </a:lnTo>
                    <a:cubicBezTo>
                      <a:pt x="1106" y="49"/>
                      <a:pt x="1060" y="0"/>
                      <a:pt x="1003" y="0"/>
                    </a:cubicBezTo>
                    <a:lnTo>
                      <a:pt x="178" y="0"/>
                    </a:lnTo>
                    <a:lnTo>
                      <a:pt x="0" y="173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5F00CE21-505F-9C43-B2C1-C43B9F528DB5}"/>
                  </a:ext>
                </a:extLst>
              </p:cNvPr>
              <p:cNvSpPr/>
              <p:nvPr/>
            </p:nvSpPr>
            <p:spPr>
              <a:xfrm>
                <a:off x="12489065" y="8782178"/>
                <a:ext cx="1388462" cy="2175916"/>
              </a:xfrm>
              <a:custGeom>
                <a:avLst/>
                <a:gdLst>
                  <a:gd name="connsiteX0" fmla="*/ 236496 w 1388462"/>
                  <a:gd name="connsiteY0" fmla="*/ 17444 h 2175916"/>
                  <a:gd name="connsiteX1" fmla="*/ 17438 w 1388462"/>
                  <a:gd name="connsiteY1" fmla="*/ 2159712 h 2175916"/>
                  <a:gd name="connsiteX2" fmla="*/ 1228480 w 1388462"/>
                  <a:gd name="connsiteY2" fmla="*/ 2159712 h 2175916"/>
                  <a:gd name="connsiteX3" fmla="*/ 1371614 w 1388462"/>
                  <a:gd name="connsiteY3" fmla="*/ 140749 h 2175916"/>
                  <a:gd name="connsiteX4" fmla="*/ 1341743 w 1388462"/>
                  <a:gd name="connsiteY4" fmla="*/ 53564 h 2175916"/>
                  <a:gd name="connsiteX5" fmla="*/ 1257107 w 1388462"/>
                  <a:gd name="connsiteY5" fmla="*/ 17444 h 2175916"/>
                  <a:gd name="connsiteX6" fmla="*/ 230265 w 1388462"/>
                  <a:gd name="connsiteY6" fmla="*/ 0 h 2175916"/>
                  <a:gd name="connsiteX7" fmla="*/ 1257121 w 1388462"/>
                  <a:gd name="connsiteY7" fmla="*/ 0 h 2175916"/>
                  <a:gd name="connsiteX8" fmla="*/ 1352961 w 1388462"/>
                  <a:gd name="connsiteY8" fmla="*/ 42348 h 2175916"/>
                  <a:gd name="connsiteX9" fmla="*/ 1387812 w 1388462"/>
                  <a:gd name="connsiteY9" fmla="*/ 141989 h 2175916"/>
                  <a:gd name="connsiteX10" fmla="*/ 1244675 w 1388462"/>
                  <a:gd name="connsiteY10" fmla="*/ 2168443 h 2175916"/>
                  <a:gd name="connsiteX11" fmla="*/ 1235962 w 1388462"/>
                  <a:gd name="connsiteY11" fmla="*/ 2175916 h 2175916"/>
                  <a:gd name="connsiteX12" fmla="*/ 8713 w 1388462"/>
                  <a:gd name="connsiteY12" fmla="*/ 2175916 h 2175916"/>
                  <a:gd name="connsiteX13" fmla="*/ 2489 w 1388462"/>
                  <a:gd name="connsiteY13" fmla="*/ 2173425 h 2175916"/>
                  <a:gd name="connsiteX14" fmla="*/ 0 w 1388462"/>
                  <a:gd name="connsiteY14" fmla="*/ 2167198 h 2175916"/>
                  <a:gd name="connsiteX15" fmla="*/ 221552 w 1388462"/>
                  <a:gd name="connsiteY15" fmla="*/ 7473 h 2175916"/>
                  <a:gd name="connsiteX16" fmla="*/ 230265 w 1388462"/>
                  <a:gd name="connsiteY16" fmla="*/ 0 h 2175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8462" h="2175916">
                    <a:moveTo>
                      <a:pt x="236496" y="17444"/>
                    </a:moveTo>
                    <a:lnTo>
                      <a:pt x="17438" y="2159712"/>
                    </a:lnTo>
                    <a:lnTo>
                      <a:pt x="1228480" y="2159712"/>
                    </a:lnTo>
                    <a:lnTo>
                      <a:pt x="1371614" y="140749"/>
                    </a:lnTo>
                    <a:cubicBezTo>
                      <a:pt x="1374103" y="108366"/>
                      <a:pt x="1364146" y="77228"/>
                      <a:pt x="1341743" y="53564"/>
                    </a:cubicBezTo>
                    <a:cubicBezTo>
                      <a:pt x="1319339" y="29899"/>
                      <a:pt x="1289467" y="17444"/>
                      <a:pt x="1257107" y="17444"/>
                    </a:cubicBezTo>
                    <a:close/>
                    <a:moveTo>
                      <a:pt x="230265" y="0"/>
                    </a:moveTo>
                    <a:lnTo>
                      <a:pt x="1257121" y="0"/>
                    </a:lnTo>
                    <a:cubicBezTo>
                      <a:pt x="1294461" y="0"/>
                      <a:pt x="1328068" y="14946"/>
                      <a:pt x="1352961" y="42348"/>
                    </a:cubicBezTo>
                    <a:cubicBezTo>
                      <a:pt x="1379099" y="69749"/>
                      <a:pt x="1391546" y="104623"/>
                      <a:pt x="1387812" y="141989"/>
                    </a:cubicBezTo>
                    <a:lnTo>
                      <a:pt x="1244675" y="2168443"/>
                    </a:lnTo>
                    <a:cubicBezTo>
                      <a:pt x="1243430" y="2173425"/>
                      <a:pt x="1240940" y="2175916"/>
                      <a:pt x="1235962" y="2175916"/>
                    </a:cubicBezTo>
                    <a:lnTo>
                      <a:pt x="8713" y="2175916"/>
                    </a:lnTo>
                    <a:cubicBezTo>
                      <a:pt x="6223" y="2175916"/>
                      <a:pt x="3734" y="2174670"/>
                      <a:pt x="2489" y="2173425"/>
                    </a:cubicBezTo>
                    <a:cubicBezTo>
                      <a:pt x="1245" y="2172180"/>
                      <a:pt x="0" y="2169688"/>
                      <a:pt x="0" y="2167198"/>
                    </a:cubicBezTo>
                    <a:lnTo>
                      <a:pt x="221552" y="7473"/>
                    </a:lnTo>
                    <a:cubicBezTo>
                      <a:pt x="221552" y="3737"/>
                      <a:pt x="225286" y="0"/>
                      <a:pt x="230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37DF985E-9C85-9542-8C02-B729487BD579}"/>
                  </a:ext>
                </a:extLst>
              </p:cNvPr>
              <p:cNvSpPr/>
              <p:nvPr/>
            </p:nvSpPr>
            <p:spPr>
              <a:xfrm>
                <a:off x="12897685" y="8782178"/>
                <a:ext cx="979192" cy="23516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7" h="1888">
                    <a:moveTo>
                      <a:pt x="759" y="34"/>
                    </a:moveTo>
                    <a:cubicBezTo>
                      <a:pt x="739" y="12"/>
                      <a:pt x="712" y="0"/>
                      <a:pt x="682" y="0"/>
                    </a:cubicBezTo>
                    <a:lnTo>
                      <a:pt x="586" y="0"/>
                    </a:lnTo>
                    <a:cubicBezTo>
                      <a:pt x="582" y="0"/>
                      <a:pt x="579" y="3"/>
                      <a:pt x="579" y="7"/>
                    </a:cubicBezTo>
                    <a:cubicBezTo>
                      <a:pt x="579" y="11"/>
                      <a:pt x="582" y="14"/>
                      <a:pt x="586" y="14"/>
                    </a:cubicBezTo>
                    <a:cubicBezTo>
                      <a:pt x="612" y="14"/>
                      <a:pt x="636" y="24"/>
                      <a:pt x="654" y="43"/>
                    </a:cubicBezTo>
                    <a:cubicBezTo>
                      <a:pt x="671" y="62"/>
                      <a:pt x="681" y="87"/>
                      <a:pt x="679" y="113"/>
                    </a:cubicBezTo>
                    <a:lnTo>
                      <a:pt x="563" y="1734"/>
                    </a:lnTo>
                    <a:lnTo>
                      <a:pt x="7" y="1734"/>
                    </a:lnTo>
                    <a:cubicBezTo>
                      <a:pt x="4" y="1734"/>
                      <a:pt x="0" y="1737"/>
                      <a:pt x="0" y="1741"/>
                    </a:cubicBezTo>
                    <a:lnTo>
                      <a:pt x="0" y="1881"/>
                    </a:lnTo>
                    <a:cubicBezTo>
                      <a:pt x="0" y="1885"/>
                      <a:pt x="4" y="1888"/>
                      <a:pt x="7" y="1888"/>
                    </a:cubicBezTo>
                    <a:lnTo>
                      <a:pt x="592" y="1888"/>
                    </a:lnTo>
                    <a:cubicBezTo>
                      <a:pt x="636" y="1888"/>
                      <a:pt x="662" y="1868"/>
                      <a:pt x="664" y="1825"/>
                    </a:cubicBezTo>
                    <a:cubicBezTo>
                      <a:pt x="665" y="1804"/>
                      <a:pt x="672" y="1741"/>
                      <a:pt x="672" y="1741"/>
                    </a:cubicBezTo>
                    <a:lnTo>
                      <a:pt x="787" y="114"/>
                    </a:lnTo>
                    <a:cubicBezTo>
                      <a:pt x="790" y="84"/>
                      <a:pt x="780" y="56"/>
                      <a:pt x="759" y="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F7B2AA6E-BDAB-D146-8DA0-81E36C50A9E6}"/>
                  </a:ext>
                </a:extLst>
              </p:cNvPr>
              <p:cNvSpPr/>
              <p:nvPr/>
            </p:nvSpPr>
            <p:spPr>
              <a:xfrm>
                <a:off x="12269806" y="12044806"/>
                <a:ext cx="376229" cy="658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" h="529">
                    <a:moveTo>
                      <a:pt x="117" y="0"/>
                    </a:moveTo>
                    <a:cubicBezTo>
                      <a:pt x="117" y="0"/>
                      <a:pt x="276" y="38"/>
                      <a:pt x="298" y="97"/>
                    </a:cubicBezTo>
                    <a:cubicBezTo>
                      <a:pt x="320" y="159"/>
                      <a:pt x="265" y="236"/>
                      <a:pt x="257" y="337"/>
                    </a:cubicBezTo>
                    <a:cubicBezTo>
                      <a:pt x="251" y="438"/>
                      <a:pt x="195" y="523"/>
                      <a:pt x="113" y="529"/>
                    </a:cubicBezTo>
                    <a:cubicBezTo>
                      <a:pt x="29" y="535"/>
                      <a:pt x="-15" y="474"/>
                      <a:pt x="18" y="385"/>
                    </a:cubicBezTo>
                    <a:cubicBezTo>
                      <a:pt x="46" y="310"/>
                      <a:pt x="5" y="186"/>
                      <a:pt x="0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4AE3ABE3-7268-B841-9F0D-310A2AC6DC1A}"/>
                  </a:ext>
                </a:extLst>
              </p:cNvPr>
              <p:cNvSpPr/>
              <p:nvPr/>
            </p:nvSpPr>
            <p:spPr>
              <a:xfrm>
                <a:off x="11690513" y="12325208"/>
                <a:ext cx="642829" cy="524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7" h="422">
                    <a:moveTo>
                      <a:pt x="435" y="6"/>
                    </a:moveTo>
                    <a:lnTo>
                      <a:pt x="432" y="0"/>
                    </a:lnTo>
                    <a:lnTo>
                      <a:pt x="182" y="35"/>
                    </a:lnTo>
                    <a:lnTo>
                      <a:pt x="179" y="36"/>
                    </a:lnTo>
                    <a:lnTo>
                      <a:pt x="177" y="39"/>
                    </a:lnTo>
                    <a:cubicBezTo>
                      <a:pt x="177" y="40"/>
                      <a:pt x="143" y="144"/>
                      <a:pt x="87" y="195"/>
                    </a:cubicBezTo>
                    <a:cubicBezTo>
                      <a:pt x="31" y="248"/>
                      <a:pt x="1" y="296"/>
                      <a:pt x="0" y="337"/>
                    </a:cubicBezTo>
                    <a:cubicBezTo>
                      <a:pt x="-1" y="371"/>
                      <a:pt x="18" y="391"/>
                      <a:pt x="24" y="397"/>
                    </a:cubicBezTo>
                    <a:cubicBezTo>
                      <a:pt x="47" y="422"/>
                      <a:pt x="99" y="433"/>
                      <a:pt x="150" y="408"/>
                    </a:cubicBezTo>
                    <a:lnTo>
                      <a:pt x="470" y="260"/>
                    </a:lnTo>
                    <a:cubicBezTo>
                      <a:pt x="492" y="249"/>
                      <a:pt x="508" y="233"/>
                      <a:pt x="514" y="214"/>
                    </a:cubicBezTo>
                    <a:cubicBezTo>
                      <a:pt x="520" y="196"/>
                      <a:pt x="517" y="176"/>
                      <a:pt x="508" y="156"/>
                    </a:cubicBezTo>
                    <a:cubicBezTo>
                      <a:pt x="487" y="117"/>
                      <a:pt x="436" y="7"/>
                      <a:pt x="435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CD182FF-56FA-4A45-A41E-B053FE9765B3}"/>
                  </a:ext>
                </a:extLst>
              </p:cNvPr>
              <p:cNvSpPr/>
              <p:nvPr/>
            </p:nvSpPr>
            <p:spPr>
              <a:xfrm>
                <a:off x="12155190" y="11831698"/>
                <a:ext cx="260370" cy="449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362">
                    <a:moveTo>
                      <a:pt x="70" y="0"/>
                    </a:moveTo>
                    <a:lnTo>
                      <a:pt x="210" y="176"/>
                    </a:lnTo>
                    <a:cubicBezTo>
                      <a:pt x="210" y="176"/>
                      <a:pt x="215" y="289"/>
                      <a:pt x="106" y="362"/>
                    </a:cubicBezTo>
                    <a:lnTo>
                      <a:pt x="1" y="289"/>
                    </a:lnTo>
                    <a:cubicBezTo>
                      <a:pt x="1" y="289"/>
                      <a:pt x="-12" y="112"/>
                      <a:pt x="7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36D675B7-44F2-7149-BD94-8383E788A7A5}"/>
                  </a:ext>
                </a:extLst>
              </p:cNvPr>
              <p:cNvSpPr/>
              <p:nvPr/>
            </p:nvSpPr>
            <p:spPr>
              <a:xfrm>
                <a:off x="12146950" y="11822978"/>
                <a:ext cx="277604" cy="467336"/>
              </a:xfrm>
              <a:custGeom>
                <a:avLst/>
                <a:gdLst>
                  <a:gd name="connsiteX0" fmla="*/ 93801 w 277604"/>
                  <a:gd name="connsiteY0" fmla="*/ 22428 h 467336"/>
                  <a:gd name="connsiteX1" fmla="*/ 15715 w 277604"/>
                  <a:gd name="connsiteY1" fmla="*/ 364142 h 467336"/>
                  <a:gd name="connsiteX2" fmla="*/ 138422 w 277604"/>
                  <a:gd name="connsiteY2" fmla="*/ 448638 h 467336"/>
                  <a:gd name="connsiteX3" fmla="*/ 259890 w 277604"/>
                  <a:gd name="connsiteY3" fmla="*/ 229941 h 467336"/>
                  <a:gd name="connsiteX4" fmla="*/ 93781 w 277604"/>
                  <a:gd name="connsiteY4" fmla="*/ 0 h 467336"/>
                  <a:gd name="connsiteX5" fmla="*/ 101222 w 277604"/>
                  <a:gd name="connsiteY5" fmla="*/ 3729 h 467336"/>
                  <a:gd name="connsiteX6" fmla="*/ 276095 w 277604"/>
                  <a:gd name="connsiteY6" fmla="*/ 222482 h 467336"/>
                  <a:gd name="connsiteX7" fmla="*/ 277335 w 277604"/>
                  <a:gd name="connsiteY7" fmla="*/ 227453 h 467336"/>
                  <a:gd name="connsiteX8" fmla="*/ 144630 w 277604"/>
                  <a:gd name="connsiteY8" fmla="*/ 466093 h 467336"/>
                  <a:gd name="connsiteX9" fmla="*/ 139669 w 277604"/>
                  <a:gd name="connsiteY9" fmla="*/ 467336 h 467336"/>
                  <a:gd name="connsiteX10" fmla="*/ 135949 w 277604"/>
                  <a:gd name="connsiteY10" fmla="*/ 466093 h 467336"/>
                  <a:gd name="connsiteX11" fmla="*/ 5724 w 277604"/>
                  <a:gd name="connsiteY11" fmla="*/ 375360 h 467336"/>
                  <a:gd name="connsiteX12" fmla="*/ 763 w 277604"/>
                  <a:gd name="connsiteY12" fmla="*/ 369146 h 467336"/>
                  <a:gd name="connsiteX13" fmla="*/ 87579 w 277604"/>
                  <a:gd name="connsiteY13" fmla="*/ 3729 h 467336"/>
                  <a:gd name="connsiteX14" fmla="*/ 93781 w 277604"/>
                  <a:gd name="connsiteY14" fmla="*/ 0 h 46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7604" h="467336">
                    <a:moveTo>
                      <a:pt x="93801" y="22428"/>
                    </a:moveTo>
                    <a:cubicBezTo>
                      <a:pt x="9518" y="146687"/>
                      <a:pt x="14476" y="335562"/>
                      <a:pt x="15715" y="364142"/>
                    </a:cubicBezTo>
                    <a:lnTo>
                      <a:pt x="138422" y="448638"/>
                    </a:lnTo>
                    <a:cubicBezTo>
                      <a:pt x="253693" y="367869"/>
                      <a:pt x="259890" y="248580"/>
                      <a:pt x="259890" y="229941"/>
                    </a:cubicBezTo>
                    <a:close/>
                    <a:moveTo>
                      <a:pt x="93781" y="0"/>
                    </a:moveTo>
                    <a:cubicBezTo>
                      <a:pt x="97501" y="0"/>
                      <a:pt x="98742" y="1243"/>
                      <a:pt x="101222" y="3729"/>
                    </a:cubicBezTo>
                    <a:lnTo>
                      <a:pt x="276095" y="222482"/>
                    </a:lnTo>
                    <a:cubicBezTo>
                      <a:pt x="277335" y="223725"/>
                      <a:pt x="277335" y="224968"/>
                      <a:pt x="277335" y="227453"/>
                    </a:cubicBezTo>
                    <a:cubicBezTo>
                      <a:pt x="278575" y="232425"/>
                      <a:pt x="281056" y="372874"/>
                      <a:pt x="144630" y="466093"/>
                    </a:cubicBezTo>
                    <a:cubicBezTo>
                      <a:pt x="143390" y="467336"/>
                      <a:pt x="142150" y="467336"/>
                      <a:pt x="139669" y="467336"/>
                    </a:cubicBezTo>
                    <a:cubicBezTo>
                      <a:pt x="138429" y="467336"/>
                      <a:pt x="135949" y="467336"/>
                      <a:pt x="135949" y="466093"/>
                    </a:cubicBezTo>
                    <a:lnTo>
                      <a:pt x="5724" y="375360"/>
                    </a:lnTo>
                    <a:cubicBezTo>
                      <a:pt x="3244" y="374117"/>
                      <a:pt x="763" y="371632"/>
                      <a:pt x="763" y="369146"/>
                    </a:cubicBezTo>
                    <a:cubicBezTo>
                      <a:pt x="763" y="360445"/>
                      <a:pt x="-14120" y="142935"/>
                      <a:pt x="87579" y="3729"/>
                    </a:cubicBezTo>
                    <a:cubicBezTo>
                      <a:pt x="88820" y="1243"/>
                      <a:pt x="91300" y="0"/>
                      <a:pt x="93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E248DF6D-FDEB-9340-8861-74193C4DE00F}"/>
                  </a:ext>
                </a:extLst>
              </p:cNvPr>
              <p:cNvSpPr/>
              <p:nvPr/>
            </p:nvSpPr>
            <p:spPr>
              <a:xfrm>
                <a:off x="11220846" y="10146799"/>
                <a:ext cx="1982055" cy="22643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2" h="1818">
                    <a:moveTo>
                      <a:pt x="1532" y="647"/>
                    </a:moveTo>
                    <a:lnTo>
                      <a:pt x="862" y="647"/>
                    </a:lnTo>
                    <a:cubicBezTo>
                      <a:pt x="862" y="647"/>
                      <a:pt x="920" y="970"/>
                      <a:pt x="874" y="1233"/>
                    </a:cubicBezTo>
                    <a:cubicBezTo>
                      <a:pt x="830" y="1495"/>
                      <a:pt x="811" y="1761"/>
                      <a:pt x="811" y="1761"/>
                    </a:cubicBezTo>
                    <a:cubicBezTo>
                      <a:pt x="811" y="1761"/>
                      <a:pt x="703" y="1865"/>
                      <a:pt x="559" y="1793"/>
                    </a:cubicBezTo>
                    <a:lnTo>
                      <a:pt x="500" y="1507"/>
                    </a:lnTo>
                    <a:cubicBezTo>
                      <a:pt x="500" y="1507"/>
                      <a:pt x="135" y="1137"/>
                      <a:pt x="39" y="846"/>
                    </a:cubicBezTo>
                    <a:cubicBezTo>
                      <a:pt x="-57" y="554"/>
                      <a:pt x="23" y="384"/>
                      <a:pt x="276" y="224"/>
                    </a:cubicBezTo>
                    <a:cubicBezTo>
                      <a:pt x="336" y="186"/>
                      <a:pt x="643" y="15"/>
                      <a:pt x="769" y="7"/>
                    </a:cubicBezTo>
                    <a:cubicBezTo>
                      <a:pt x="973" y="-8"/>
                      <a:pt x="1260" y="-6"/>
                      <a:pt x="1394" y="99"/>
                    </a:cubicBezTo>
                    <a:cubicBezTo>
                      <a:pt x="1614" y="272"/>
                      <a:pt x="1635" y="490"/>
                      <a:pt x="1532" y="64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25FDC88A-9C10-9A4C-9EF1-6D9882FB1167}"/>
                  </a:ext>
                </a:extLst>
              </p:cNvPr>
              <p:cNvSpPr/>
              <p:nvPr/>
            </p:nvSpPr>
            <p:spPr>
              <a:xfrm>
                <a:off x="11212586" y="10137035"/>
                <a:ext cx="1999583" cy="2281640"/>
              </a:xfrm>
              <a:custGeom>
                <a:avLst/>
                <a:gdLst>
                  <a:gd name="connsiteX0" fmla="*/ 1133846 w 1999583"/>
                  <a:gd name="connsiteY0" fmla="*/ 18315 h 2281640"/>
                  <a:gd name="connsiteX1" fmla="*/ 968166 w 1999583"/>
                  <a:gd name="connsiteY1" fmla="*/ 25961 h 2281640"/>
                  <a:gd name="connsiteX2" fmla="*/ 356870 w 1999583"/>
                  <a:gd name="connsiteY2" fmla="*/ 296243 h 2281640"/>
                  <a:gd name="connsiteX3" fmla="*/ 65539 w 1999583"/>
                  <a:gd name="connsiteY3" fmla="*/ 1058513 h 2281640"/>
                  <a:gd name="connsiteX4" fmla="*/ 636995 w 1999583"/>
                  <a:gd name="connsiteY4" fmla="*/ 1879323 h 2281640"/>
                  <a:gd name="connsiteX5" fmla="*/ 639485 w 1999583"/>
                  <a:gd name="connsiteY5" fmla="*/ 1883059 h 2281640"/>
                  <a:gd name="connsiteX6" fmla="*/ 711695 w 1999583"/>
                  <a:gd name="connsiteY6" fmla="*/ 2236793 h 2281640"/>
                  <a:gd name="connsiteX7" fmla="*/ 1010496 w 1999583"/>
                  <a:gd name="connsiteY7" fmla="*/ 2198181 h 2281640"/>
                  <a:gd name="connsiteX8" fmla="*/ 1090176 w 1999583"/>
                  <a:gd name="connsiteY8" fmla="*/ 1541782 h 2281640"/>
                  <a:gd name="connsiteX9" fmla="*/ 1073991 w 1999583"/>
                  <a:gd name="connsiteY9" fmla="*/ 815633 h 2281640"/>
                  <a:gd name="connsiteX10" fmla="*/ 1076481 w 1999583"/>
                  <a:gd name="connsiteY10" fmla="*/ 808159 h 2281640"/>
                  <a:gd name="connsiteX11" fmla="*/ 1082706 w 1999583"/>
                  <a:gd name="connsiteY11" fmla="*/ 805668 h 2281640"/>
                  <a:gd name="connsiteX12" fmla="*/ 1911878 w 1999583"/>
                  <a:gd name="connsiteY12" fmla="*/ 805668 h 2281640"/>
                  <a:gd name="connsiteX13" fmla="*/ 1740068 w 1999583"/>
                  <a:gd name="connsiteY13" fmla="*/ 139305 h 2281640"/>
                  <a:gd name="connsiteX14" fmla="*/ 1133846 w 1999583"/>
                  <a:gd name="connsiteY14" fmla="*/ 18315 h 2281640"/>
                  <a:gd name="connsiteX15" fmla="*/ 1177698 w 1999583"/>
                  <a:gd name="connsiteY15" fmla="*/ 8 h 2281640"/>
                  <a:gd name="connsiteX16" fmla="*/ 1750036 w 1999583"/>
                  <a:gd name="connsiteY16" fmla="*/ 125594 h 2281640"/>
                  <a:gd name="connsiteX17" fmla="*/ 1923093 w 1999583"/>
                  <a:gd name="connsiteY17" fmla="*/ 819365 h 2281640"/>
                  <a:gd name="connsiteX18" fmla="*/ 1916868 w 1999583"/>
                  <a:gd name="connsiteY18" fmla="*/ 821856 h 2281640"/>
                  <a:gd name="connsiteX19" fmla="*/ 1091422 w 1999583"/>
                  <a:gd name="connsiteY19" fmla="*/ 821856 h 2281640"/>
                  <a:gd name="connsiteX20" fmla="*/ 1106362 w 1999583"/>
                  <a:gd name="connsiteY20" fmla="*/ 1545521 h 2281640"/>
                  <a:gd name="connsiteX21" fmla="*/ 1026681 w 1999583"/>
                  <a:gd name="connsiteY21" fmla="*/ 2203171 h 2281640"/>
                  <a:gd name="connsiteX22" fmla="*/ 1024191 w 1999583"/>
                  <a:gd name="connsiteY22" fmla="*/ 2208153 h 2281640"/>
                  <a:gd name="connsiteX23" fmla="*/ 832459 w 1999583"/>
                  <a:gd name="connsiteY23" fmla="*/ 2281640 h 2281640"/>
                  <a:gd name="connsiteX24" fmla="*/ 701732 w 1999583"/>
                  <a:gd name="connsiteY24" fmla="*/ 2249256 h 2281640"/>
                  <a:gd name="connsiteX25" fmla="*/ 696752 w 1999583"/>
                  <a:gd name="connsiteY25" fmla="*/ 2244273 h 2281640"/>
                  <a:gd name="connsiteX26" fmla="*/ 623296 w 1999583"/>
                  <a:gd name="connsiteY26" fmla="*/ 1889292 h 2281640"/>
                  <a:gd name="connsiteX27" fmla="*/ 49344 w 1999583"/>
                  <a:gd name="connsiteY27" fmla="*/ 1063493 h 2281640"/>
                  <a:gd name="connsiteX28" fmla="*/ 348148 w 1999583"/>
                  <a:gd name="connsiteY28" fmla="*/ 281288 h 2281640"/>
                  <a:gd name="connsiteX29" fmla="*/ 966921 w 1999583"/>
                  <a:gd name="connsiteY29" fmla="*/ 8513 h 2281640"/>
                  <a:gd name="connsiteX30" fmla="*/ 1177698 w 1999583"/>
                  <a:gd name="connsiteY30" fmla="*/ 8 h 228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9583" h="2281640">
                    <a:moveTo>
                      <a:pt x="1133846" y="18315"/>
                    </a:moveTo>
                    <a:cubicBezTo>
                      <a:pt x="1082590" y="19286"/>
                      <a:pt x="1027459" y="21757"/>
                      <a:pt x="968166" y="25961"/>
                    </a:cubicBezTo>
                    <a:cubicBezTo>
                      <a:pt x="813786" y="37171"/>
                      <a:pt x="439040" y="243930"/>
                      <a:pt x="356870" y="296243"/>
                    </a:cubicBezTo>
                    <a:cubicBezTo>
                      <a:pt x="33169" y="499266"/>
                      <a:pt x="-47756" y="713498"/>
                      <a:pt x="65539" y="1058513"/>
                    </a:cubicBezTo>
                    <a:cubicBezTo>
                      <a:pt x="183814" y="1415982"/>
                      <a:pt x="633260" y="1874341"/>
                      <a:pt x="636995" y="1879323"/>
                    </a:cubicBezTo>
                    <a:cubicBezTo>
                      <a:pt x="638240" y="1879323"/>
                      <a:pt x="639485" y="1880568"/>
                      <a:pt x="639485" y="1883059"/>
                    </a:cubicBezTo>
                    <a:lnTo>
                      <a:pt x="711695" y="2236793"/>
                    </a:lnTo>
                    <a:cubicBezTo>
                      <a:pt x="871056" y="2312771"/>
                      <a:pt x="993066" y="2214373"/>
                      <a:pt x="1010496" y="2198181"/>
                    </a:cubicBezTo>
                    <a:cubicBezTo>
                      <a:pt x="1012986" y="2162060"/>
                      <a:pt x="1037886" y="1848184"/>
                      <a:pt x="1090176" y="1541782"/>
                    </a:cubicBezTo>
                    <a:cubicBezTo>
                      <a:pt x="1144956" y="1220433"/>
                      <a:pt x="1075236" y="819369"/>
                      <a:pt x="1073991" y="815633"/>
                    </a:cubicBezTo>
                    <a:cubicBezTo>
                      <a:pt x="1073991" y="813141"/>
                      <a:pt x="1073991" y="810650"/>
                      <a:pt x="1076481" y="808159"/>
                    </a:cubicBezTo>
                    <a:cubicBezTo>
                      <a:pt x="1077726" y="806914"/>
                      <a:pt x="1080216" y="805668"/>
                      <a:pt x="1082706" y="805668"/>
                    </a:cubicBezTo>
                    <a:lnTo>
                      <a:pt x="1911878" y="805668"/>
                    </a:lnTo>
                    <a:cubicBezTo>
                      <a:pt x="2050073" y="591435"/>
                      <a:pt x="1982843" y="331118"/>
                      <a:pt x="1740068" y="139305"/>
                    </a:cubicBezTo>
                    <a:cubicBezTo>
                      <a:pt x="1661632" y="78274"/>
                      <a:pt x="1492643" y="11520"/>
                      <a:pt x="1133846" y="18315"/>
                    </a:cubicBezTo>
                    <a:close/>
                    <a:moveTo>
                      <a:pt x="1177698" y="8"/>
                    </a:moveTo>
                    <a:cubicBezTo>
                      <a:pt x="1396140" y="-517"/>
                      <a:pt x="1624912" y="27508"/>
                      <a:pt x="1750036" y="125594"/>
                    </a:cubicBezTo>
                    <a:cubicBezTo>
                      <a:pt x="2001529" y="323637"/>
                      <a:pt x="2070005" y="595167"/>
                      <a:pt x="1923093" y="819365"/>
                    </a:cubicBezTo>
                    <a:cubicBezTo>
                      <a:pt x="1921848" y="820611"/>
                      <a:pt x="1919358" y="821856"/>
                      <a:pt x="1916868" y="821856"/>
                    </a:cubicBezTo>
                    <a:lnTo>
                      <a:pt x="1091422" y="821856"/>
                    </a:lnTo>
                    <a:cubicBezTo>
                      <a:pt x="1102627" y="886625"/>
                      <a:pt x="1156163" y="1249080"/>
                      <a:pt x="1106362" y="1545521"/>
                    </a:cubicBezTo>
                    <a:cubicBezTo>
                      <a:pt x="1051582" y="1868118"/>
                      <a:pt x="1026681" y="2199434"/>
                      <a:pt x="1026681" y="2203171"/>
                    </a:cubicBezTo>
                    <a:cubicBezTo>
                      <a:pt x="1026681" y="2204416"/>
                      <a:pt x="1025436" y="2206907"/>
                      <a:pt x="1024191" y="2208153"/>
                    </a:cubicBezTo>
                    <a:cubicBezTo>
                      <a:pt x="1022946" y="2208153"/>
                      <a:pt x="947000" y="2281640"/>
                      <a:pt x="832459" y="2281640"/>
                    </a:cubicBezTo>
                    <a:cubicBezTo>
                      <a:pt x="792618" y="2281640"/>
                      <a:pt x="749043" y="2272921"/>
                      <a:pt x="701732" y="2249256"/>
                    </a:cubicBezTo>
                    <a:cubicBezTo>
                      <a:pt x="699242" y="2248010"/>
                      <a:pt x="697997" y="2245519"/>
                      <a:pt x="696752" y="2244273"/>
                    </a:cubicBezTo>
                    <a:lnTo>
                      <a:pt x="623296" y="1889292"/>
                    </a:lnTo>
                    <a:cubicBezTo>
                      <a:pt x="592171" y="1856908"/>
                      <a:pt x="165130" y="1413492"/>
                      <a:pt x="49344" y="1063493"/>
                    </a:cubicBezTo>
                    <a:cubicBezTo>
                      <a:pt x="-66443" y="709757"/>
                      <a:pt x="16973" y="490540"/>
                      <a:pt x="348148" y="281288"/>
                    </a:cubicBezTo>
                    <a:cubicBezTo>
                      <a:pt x="431564" y="227729"/>
                      <a:pt x="810049" y="19723"/>
                      <a:pt x="966921" y="8513"/>
                    </a:cubicBezTo>
                    <a:cubicBezTo>
                      <a:pt x="1033218" y="3531"/>
                      <a:pt x="1104884" y="183"/>
                      <a:pt x="1177698" y="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BEAE10DB-101F-7D4E-BDF8-9AF90FBDAAB0}"/>
                  </a:ext>
                </a:extLst>
              </p:cNvPr>
              <p:cNvSpPr/>
              <p:nvPr/>
            </p:nvSpPr>
            <p:spPr>
              <a:xfrm>
                <a:off x="12084180" y="10045851"/>
                <a:ext cx="622896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1" h="158">
                    <a:moveTo>
                      <a:pt x="0" y="116"/>
                    </a:moveTo>
                    <a:cubicBezTo>
                      <a:pt x="0" y="116"/>
                      <a:pt x="218" y="202"/>
                      <a:pt x="501" y="129"/>
                    </a:cubicBezTo>
                    <a:lnTo>
                      <a:pt x="50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B31284A9-ABBD-E247-A642-75B1DABB7D92}"/>
                  </a:ext>
                </a:extLst>
              </p:cNvPr>
              <p:cNvSpPr/>
              <p:nvPr/>
            </p:nvSpPr>
            <p:spPr>
              <a:xfrm>
                <a:off x="12075011" y="10037131"/>
                <a:ext cx="639539" cy="213105"/>
              </a:xfrm>
              <a:custGeom>
                <a:avLst/>
                <a:gdLst>
                  <a:gd name="connsiteX0" fmla="*/ 66380 w 639539"/>
                  <a:gd name="connsiteY0" fmla="*/ 17447 h 213105"/>
                  <a:gd name="connsiteX1" fmla="*/ 20381 w 639539"/>
                  <a:gd name="connsiteY1" fmla="*/ 148630 h 213105"/>
                  <a:gd name="connsiteX2" fmla="*/ 623344 w 639539"/>
                  <a:gd name="connsiteY2" fmla="*/ 162243 h 213105"/>
                  <a:gd name="connsiteX3" fmla="*/ 623344 w 639539"/>
                  <a:gd name="connsiteY3" fmla="*/ 17447 h 213105"/>
                  <a:gd name="connsiteX4" fmla="*/ 58886 w 639539"/>
                  <a:gd name="connsiteY4" fmla="*/ 0 h 213105"/>
                  <a:gd name="connsiteX5" fmla="*/ 630835 w 639539"/>
                  <a:gd name="connsiteY5" fmla="*/ 0 h 213105"/>
                  <a:gd name="connsiteX6" fmla="*/ 639539 w 639539"/>
                  <a:gd name="connsiteY6" fmla="*/ 8673 h 213105"/>
                  <a:gd name="connsiteX7" fmla="*/ 639539 w 639539"/>
                  <a:gd name="connsiteY7" fmla="*/ 168502 h 213105"/>
                  <a:gd name="connsiteX8" fmla="*/ 633322 w 639539"/>
                  <a:gd name="connsiteY8" fmla="*/ 175936 h 213105"/>
                  <a:gd name="connsiteX9" fmla="*/ 342374 w 639539"/>
                  <a:gd name="connsiteY9" fmla="*/ 213105 h 213105"/>
                  <a:gd name="connsiteX10" fmla="*/ 5421 w 639539"/>
                  <a:gd name="connsiteY10" fmla="*/ 161068 h 213105"/>
                  <a:gd name="connsiteX11" fmla="*/ 448 w 639539"/>
                  <a:gd name="connsiteY11" fmla="*/ 151156 h 213105"/>
                  <a:gd name="connsiteX12" fmla="*/ 51426 w 639539"/>
                  <a:gd name="connsiteY12" fmla="*/ 6195 h 213105"/>
                  <a:gd name="connsiteX13" fmla="*/ 58886 w 639539"/>
                  <a:gd name="connsiteY13" fmla="*/ 0 h 21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9539" h="213105">
                    <a:moveTo>
                      <a:pt x="66380" y="17447"/>
                    </a:moveTo>
                    <a:lnTo>
                      <a:pt x="20381" y="148630"/>
                    </a:lnTo>
                    <a:cubicBezTo>
                      <a:pt x="65137" y="163481"/>
                      <a:pt x="313782" y="238973"/>
                      <a:pt x="623344" y="162243"/>
                    </a:cubicBezTo>
                    <a:lnTo>
                      <a:pt x="623344" y="17447"/>
                    </a:lnTo>
                    <a:close/>
                    <a:moveTo>
                      <a:pt x="58886" y="0"/>
                    </a:moveTo>
                    <a:lnTo>
                      <a:pt x="630835" y="0"/>
                    </a:lnTo>
                    <a:cubicBezTo>
                      <a:pt x="635809" y="0"/>
                      <a:pt x="639539" y="4956"/>
                      <a:pt x="639539" y="8673"/>
                    </a:cubicBezTo>
                    <a:lnTo>
                      <a:pt x="639539" y="168502"/>
                    </a:lnTo>
                    <a:cubicBezTo>
                      <a:pt x="639539" y="172219"/>
                      <a:pt x="637052" y="174697"/>
                      <a:pt x="633322" y="175936"/>
                    </a:cubicBezTo>
                    <a:cubicBezTo>
                      <a:pt x="527636" y="203193"/>
                      <a:pt x="428167" y="213105"/>
                      <a:pt x="342374" y="213105"/>
                    </a:cubicBezTo>
                    <a:cubicBezTo>
                      <a:pt x="140949" y="213105"/>
                      <a:pt x="6665" y="162307"/>
                      <a:pt x="5421" y="161068"/>
                    </a:cubicBezTo>
                    <a:cubicBezTo>
                      <a:pt x="448" y="159829"/>
                      <a:pt x="-795" y="154873"/>
                      <a:pt x="448" y="151156"/>
                    </a:cubicBezTo>
                    <a:lnTo>
                      <a:pt x="51426" y="6195"/>
                    </a:lnTo>
                    <a:cubicBezTo>
                      <a:pt x="51426" y="2478"/>
                      <a:pt x="56400" y="0"/>
                      <a:pt x="588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31F994C4-2D26-9A43-BF27-2BEA24E525B8}"/>
                  </a:ext>
                </a:extLst>
              </p:cNvPr>
              <p:cNvSpPr/>
              <p:nvPr/>
            </p:nvSpPr>
            <p:spPr>
              <a:xfrm>
                <a:off x="12084180" y="8626399"/>
                <a:ext cx="820977" cy="12998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0" h="1044">
                    <a:moveTo>
                      <a:pt x="259" y="28"/>
                    </a:moveTo>
                    <a:lnTo>
                      <a:pt x="137" y="49"/>
                    </a:lnTo>
                    <a:lnTo>
                      <a:pt x="0" y="1044"/>
                    </a:lnTo>
                    <a:lnTo>
                      <a:pt x="609" y="1044"/>
                    </a:lnTo>
                    <a:lnTo>
                      <a:pt x="660" y="0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C2ACF034-35A6-F144-A09F-455104016DC8}"/>
                  </a:ext>
                </a:extLst>
              </p:cNvPr>
              <p:cNvSpPr/>
              <p:nvPr/>
            </p:nvSpPr>
            <p:spPr>
              <a:xfrm>
                <a:off x="12075459" y="8618922"/>
                <a:ext cx="838906" cy="1316018"/>
              </a:xfrm>
              <a:custGeom>
                <a:avLst/>
                <a:gdLst>
                  <a:gd name="connsiteX0" fmla="*/ 626935 w 838906"/>
                  <a:gd name="connsiteY0" fmla="*/ 16201 h 1316018"/>
                  <a:gd name="connsiteX1" fmla="*/ 330895 w 838906"/>
                  <a:gd name="connsiteY1" fmla="*/ 49817 h 1316018"/>
                  <a:gd name="connsiteX2" fmla="*/ 186607 w 838906"/>
                  <a:gd name="connsiteY2" fmla="*/ 75962 h 1316018"/>
                  <a:gd name="connsiteX3" fmla="*/ 17441 w 838906"/>
                  <a:gd name="connsiteY3" fmla="*/ 1299817 h 1316018"/>
                  <a:gd name="connsiteX4" fmla="*/ 757541 w 838906"/>
                  <a:gd name="connsiteY4" fmla="*/ 1299817 h 1316018"/>
                  <a:gd name="connsiteX5" fmla="*/ 822222 w 838906"/>
                  <a:gd name="connsiteY5" fmla="*/ 16201 h 1316018"/>
                  <a:gd name="connsiteX6" fmla="*/ 624460 w 838906"/>
                  <a:gd name="connsiteY6" fmla="*/ 0 h 1316018"/>
                  <a:gd name="connsiteX7" fmla="*/ 626948 w 838906"/>
                  <a:gd name="connsiteY7" fmla="*/ 0 h 1316018"/>
                  <a:gd name="connsiteX8" fmla="*/ 829710 w 838906"/>
                  <a:gd name="connsiteY8" fmla="*/ 0 h 1316018"/>
                  <a:gd name="connsiteX9" fmla="*/ 835930 w 838906"/>
                  <a:gd name="connsiteY9" fmla="*/ 2490 h 1316018"/>
                  <a:gd name="connsiteX10" fmla="*/ 838418 w 838906"/>
                  <a:gd name="connsiteY10" fmla="*/ 8715 h 1316018"/>
                  <a:gd name="connsiteX11" fmla="*/ 773733 w 838906"/>
                  <a:gd name="connsiteY11" fmla="*/ 1307303 h 1316018"/>
                  <a:gd name="connsiteX12" fmla="*/ 766269 w 838906"/>
                  <a:gd name="connsiteY12" fmla="*/ 1316018 h 1316018"/>
                  <a:gd name="connsiteX13" fmla="*/ 8708 w 838906"/>
                  <a:gd name="connsiteY13" fmla="*/ 1316018 h 1316018"/>
                  <a:gd name="connsiteX14" fmla="*/ 2488 w 838906"/>
                  <a:gd name="connsiteY14" fmla="*/ 1313528 h 1316018"/>
                  <a:gd name="connsiteX15" fmla="*/ 0 w 838906"/>
                  <a:gd name="connsiteY15" fmla="*/ 1306058 h 1316018"/>
                  <a:gd name="connsiteX16" fmla="*/ 170420 w 838906"/>
                  <a:gd name="connsiteY16" fmla="*/ 67233 h 1316018"/>
                  <a:gd name="connsiteX17" fmla="*/ 177884 w 838906"/>
                  <a:gd name="connsiteY17" fmla="*/ 61007 h 1316018"/>
                  <a:gd name="connsiteX18" fmla="*/ 329645 w 838906"/>
                  <a:gd name="connsiteY18" fmla="*/ 33616 h 1316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8906" h="1316018">
                    <a:moveTo>
                      <a:pt x="626935" y="16201"/>
                    </a:moveTo>
                    <a:lnTo>
                      <a:pt x="330895" y="49817"/>
                    </a:lnTo>
                    <a:lnTo>
                      <a:pt x="186607" y="75962"/>
                    </a:lnTo>
                    <a:lnTo>
                      <a:pt x="17441" y="1299817"/>
                    </a:lnTo>
                    <a:lnTo>
                      <a:pt x="757541" y="1299817"/>
                    </a:lnTo>
                    <a:lnTo>
                      <a:pt x="822222" y="16201"/>
                    </a:lnTo>
                    <a:close/>
                    <a:moveTo>
                      <a:pt x="624460" y="0"/>
                    </a:moveTo>
                    <a:cubicBezTo>
                      <a:pt x="625704" y="0"/>
                      <a:pt x="625704" y="0"/>
                      <a:pt x="626948" y="0"/>
                    </a:cubicBezTo>
                    <a:lnTo>
                      <a:pt x="829710" y="0"/>
                    </a:lnTo>
                    <a:cubicBezTo>
                      <a:pt x="832198" y="0"/>
                      <a:pt x="834686" y="0"/>
                      <a:pt x="835930" y="2490"/>
                    </a:cubicBezTo>
                    <a:cubicBezTo>
                      <a:pt x="838418" y="3735"/>
                      <a:pt x="839662" y="6225"/>
                      <a:pt x="838418" y="8715"/>
                    </a:cubicBezTo>
                    <a:lnTo>
                      <a:pt x="773733" y="1307303"/>
                    </a:lnTo>
                    <a:cubicBezTo>
                      <a:pt x="773733" y="1312283"/>
                      <a:pt x="770001" y="1316018"/>
                      <a:pt x="766269" y="1316018"/>
                    </a:cubicBezTo>
                    <a:lnTo>
                      <a:pt x="8708" y="1316018"/>
                    </a:lnTo>
                    <a:cubicBezTo>
                      <a:pt x="6220" y="1316018"/>
                      <a:pt x="3732" y="1314773"/>
                      <a:pt x="2488" y="1313528"/>
                    </a:cubicBezTo>
                    <a:cubicBezTo>
                      <a:pt x="1244" y="1312283"/>
                      <a:pt x="0" y="1309793"/>
                      <a:pt x="0" y="1306058"/>
                    </a:cubicBezTo>
                    <a:lnTo>
                      <a:pt x="170420" y="67233"/>
                    </a:lnTo>
                    <a:cubicBezTo>
                      <a:pt x="171664" y="64743"/>
                      <a:pt x="174152" y="61007"/>
                      <a:pt x="177884" y="61007"/>
                    </a:cubicBezTo>
                    <a:lnTo>
                      <a:pt x="329645" y="3361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1757A212-5D70-A64B-A12D-945351A7CB4B}"/>
                  </a:ext>
                </a:extLst>
              </p:cNvPr>
              <p:cNvSpPr/>
              <p:nvPr/>
            </p:nvSpPr>
            <p:spPr>
              <a:xfrm>
                <a:off x="11903543" y="7569593"/>
                <a:ext cx="1188485" cy="1031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5" h="829">
                    <a:moveTo>
                      <a:pt x="955" y="481"/>
                    </a:moveTo>
                    <a:cubicBezTo>
                      <a:pt x="954" y="441"/>
                      <a:pt x="930" y="406"/>
                      <a:pt x="897" y="388"/>
                    </a:cubicBezTo>
                    <a:cubicBezTo>
                      <a:pt x="886" y="382"/>
                      <a:pt x="881" y="369"/>
                      <a:pt x="883" y="357"/>
                    </a:cubicBezTo>
                    <a:cubicBezTo>
                      <a:pt x="886" y="345"/>
                      <a:pt x="887" y="332"/>
                      <a:pt x="886" y="319"/>
                    </a:cubicBezTo>
                    <a:cubicBezTo>
                      <a:pt x="883" y="260"/>
                      <a:pt x="843" y="211"/>
                      <a:pt x="790" y="194"/>
                    </a:cubicBezTo>
                    <a:cubicBezTo>
                      <a:pt x="777" y="190"/>
                      <a:pt x="770" y="180"/>
                      <a:pt x="769" y="167"/>
                    </a:cubicBezTo>
                    <a:cubicBezTo>
                      <a:pt x="765" y="109"/>
                      <a:pt x="716" y="63"/>
                      <a:pt x="658" y="67"/>
                    </a:cubicBezTo>
                    <a:cubicBezTo>
                      <a:pt x="654" y="67"/>
                      <a:pt x="651" y="68"/>
                      <a:pt x="648" y="68"/>
                    </a:cubicBezTo>
                    <a:cubicBezTo>
                      <a:pt x="636" y="70"/>
                      <a:pt x="625" y="64"/>
                      <a:pt x="619" y="54"/>
                    </a:cubicBezTo>
                    <a:cubicBezTo>
                      <a:pt x="602" y="26"/>
                      <a:pt x="572" y="7"/>
                      <a:pt x="538" y="7"/>
                    </a:cubicBezTo>
                    <a:cubicBezTo>
                      <a:pt x="519" y="7"/>
                      <a:pt x="502" y="12"/>
                      <a:pt x="488" y="22"/>
                    </a:cubicBezTo>
                    <a:cubicBezTo>
                      <a:pt x="477" y="28"/>
                      <a:pt x="464" y="28"/>
                      <a:pt x="455" y="20"/>
                    </a:cubicBezTo>
                    <a:cubicBezTo>
                      <a:pt x="438" y="8"/>
                      <a:pt x="417" y="0"/>
                      <a:pt x="394" y="0"/>
                    </a:cubicBezTo>
                    <a:cubicBezTo>
                      <a:pt x="365" y="0"/>
                      <a:pt x="339" y="12"/>
                      <a:pt x="321" y="32"/>
                    </a:cubicBezTo>
                    <a:cubicBezTo>
                      <a:pt x="313" y="40"/>
                      <a:pt x="302" y="44"/>
                      <a:pt x="291" y="41"/>
                    </a:cubicBezTo>
                    <a:cubicBezTo>
                      <a:pt x="281" y="37"/>
                      <a:pt x="269" y="36"/>
                      <a:pt x="257" y="36"/>
                    </a:cubicBezTo>
                    <a:cubicBezTo>
                      <a:pt x="186" y="36"/>
                      <a:pt x="128" y="94"/>
                      <a:pt x="128" y="166"/>
                    </a:cubicBezTo>
                    <a:lnTo>
                      <a:pt x="128" y="167"/>
                    </a:lnTo>
                    <a:cubicBezTo>
                      <a:pt x="128" y="179"/>
                      <a:pt x="121" y="191"/>
                      <a:pt x="109" y="195"/>
                    </a:cubicBezTo>
                    <a:cubicBezTo>
                      <a:pt x="57" y="213"/>
                      <a:pt x="20" y="261"/>
                      <a:pt x="20" y="318"/>
                    </a:cubicBezTo>
                    <a:cubicBezTo>
                      <a:pt x="20" y="347"/>
                      <a:pt x="31" y="375"/>
                      <a:pt x="47" y="397"/>
                    </a:cubicBezTo>
                    <a:cubicBezTo>
                      <a:pt x="56" y="409"/>
                      <a:pt x="54" y="425"/>
                      <a:pt x="44" y="435"/>
                    </a:cubicBezTo>
                    <a:cubicBezTo>
                      <a:pt x="17" y="461"/>
                      <a:pt x="0" y="497"/>
                      <a:pt x="0" y="537"/>
                    </a:cubicBezTo>
                    <a:cubicBezTo>
                      <a:pt x="0" y="595"/>
                      <a:pt x="35" y="645"/>
                      <a:pt x="85" y="667"/>
                    </a:cubicBezTo>
                    <a:cubicBezTo>
                      <a:pt x="97" y="672"/>
                      <a:pt x="104" y="683"/>
                      <a:pt x="103" y="696"/>
                    </a:cubicBezTo>
                    <a:cubicBezTo>
                      <a:pt x="103" y="699"/>
                      <a:pt x="103" y="703"/>
                      <a:pt x="103" y="706"/>
                    </a:cubicBezTo>
                    <a:cubicBezTo>
                      <a:pt x="103" y="774"/>
                      <a:pt x="157" y="829"/>
                      <a:pt x="225" y="829"/>
                    </a:cubicBezTo>
                    <a:cubicBezTo>
                      <a:pt x="266" y="829"/>
                      <a:pt x="304" y="807"/>
                      <a:pt x="325" y="775"/>
                    </a:cubicBezTo>
                    <a:cubicBezTo>
                      <a:pt x="332" y="765"/>
                      <a:pt x="343" y="760"/>
                      <a:pt x="354" y="762"/>
                    </a:cubicBezTo>
                    <a:cubicBezTo>
                      <a:pt x="362" y="763"/>
                      <a:pt x="368" y="764"/>
                      <a:pt x="376" y="763"/>
                    </a:cubicBezTo>
                    <a:cubicBezTo>
                      <a:pt x="402" y="762"/>
                      <a:pt x="425" y="751"/>
                      <a:pt x="443" y="735"/>
                    </a:cubicBezTo>
                    <a:cubicBezTo>
                      <a:pt x="450" y="730"/>
                      <a:pt x="458" y="727"/>
                      <a:pt x="467" y="729"/>
                    </a:cubicBezTo>
                    <a:cubicBezTo>
                      <a:pt x="473" y="729"/>
                      <a:pt x="481" y="730"/>
                      <a:pt x="488" y="729"/>
                    </a:cubicBezTo>
                    <a:cubicBezTo>
                      <a:pt x="510" y="728"/>
                      <a:pt x="530" y="721"/>
                      <a:pt x="546" y="708"/>
                    </a:cubicBezTo>
                    <a:cubicBezTo>
                      <a:pt x="555" y="703"/>
                      <a:pt x="565" y="702"/>
                      <a:pt x="574" y="705"/>
                    </a:cubicBezTo>
                    <a:cubicBezTo>
                      <a:pt x="590" y="712"/>
                      <a:pt x="606" y="715"/>
                      <a:pt x="624" y="714"/>
                    </a:cubicBezTo>
                    <a:cubicBezTo>
                      <a:pt x="650" y="713"/>
                      <a:pt x="673" y="702"/>
                      <a:pt x="691" y="686"/>
                    </a:cubicBezTo>
                    <a:cubicBezTo>
                      <a:pt x="700" y="678"/>
                      <a:pt x="714" y="677"/>
                      <a:pt x="725" y="683"/>
                    </a:cubicBezTo>
                    <a:cubicBezTo>
                      <a:pt x="742" y="693"/>
                      <a:pt x="762" y="699"/>
                      <a:pt x="784" y="697"/>
                    </a:cubicBezTo>
                    <a:cubicBezTo>
                      <a:pt x="834" y="694"/>
                      <a:pt x="874" y="656"/>
                      <a:pt x="881" y="609"/>
                    </a:cubicBezTo>
                    <a:cubicBezTo>
                      <a:pt x="883" y="600"/>
                      <a:pt x="888" y="592"/>
                      <a:pt x="896" y="588"/>
                    </a:cubicBezTo>
                    <a:cubicBezTo>
                      <a:pt x="933" y="568"/>
                      <a:pt x="959" y="527"/>
                      <a:pt x="955" y="4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DB8B74B0-3252-D444-BB60-DF0182D3CE77}"/>
                  </a:ext>
                </a:extLst>
              </p:cNvPr>
              <p:cNvSpPr/>
              <p:nvPr/>
            </p:nvSpPr>
            <p:spPr>
              <a:xfrm>
                <a:off x="11896069" y="7562120"/>
                <a:ext cx="1204983" cy="1048079"/>
              </a:xfrm>
              <a:custGeom>
                <a:avLst/>
                <a:gdLst>
                  <a:gd name="connsiteX0" fmla="*/ 497805 w 1204983"/>
                  <a:gd name="connsiteY0" fmla="*/ 16197 h 1048079"/>
                  <a:gd name="connsiteX1" fmla="*/ 413181 w 1204983"/>
                  <a:gd name="connsiteY1" fmla="*/ 52294 h 1048079"/>
                  <a:gd name="connsiteX2" fmla="*/ 367135 w 1204983"/>
                  <a:gd name="connsiteY2" fmla="*/ 65985 h 1048079"/>
                  <a:gd name="connsiteX3" fmla="*/ 327312 w 1204983"/>
                  <a:gd name="connsiteY3" fmla="*/ 59762 h 1048079"/>
                  <a:gd name="connsiteX4" fmla="*/ 175487 w 1204983"/>
                  <a:gd name="connsiteY4" fmla="*/ 214105 h 1048079"/>
                  <a:gd name="connsiteX5" fmla="*/ 175487 w 1204983"/>
                  <a:gd name="connsiteY5" fmla="*/ 215350 h 1048079"/>
                  <a:gd name="connsiteX6" fmla="*/ 144375 w 1204983"/>
                  <a:gd name="connsiteY6" fmla="*/ 258914 h 1048079"/>
                  <a:gd name="connsiteX7" fmla="*/ 41084 w 1204983"/>
                  <a:gd name="connsiteY7" fmla="*/ 403300 h 1048079"/>
                  <a:gd name="connsiteX8" fmla="*/ 73441 w 1204983"/>
                  <a:gd name="connsiteY8" fmla="*/ 496652 h 1048079"/>
                  <a:gd name="connsiteX9" fmla="*/ 67218 w 1204983"/>
                  <a:gd name="connsiteY9" fmla="*/ 555153 h 1048079"/>
                  <a:gd name="connsiteX10" fmla="*/ 16195 w 1204983"/>
                  <a:gd name="connsiteY10" fmla="*/ 675889 h 1048079"/>
                  <a:gd name="connsiteX11" fmla="*/ 116997 w 1204983"/>
                  <a:gd name="connsiteY11" fmla="*/ 830232 h 1048079"/>
                  <a:gd name="connsiteX12" fmla="*/ 144375 w 1204983"/>
                  <a:gd name="connsiteY12" fmla="*/ 873797 h 1048079"/>
                  <a:gd name="connsiteX13" fmla="*/ 144375 w 1204983"/>
                  <a:gd name="connsiteY13" fmla="*/ 886244 h 1048079"/>
                  <a:gd name="connsiteX14" fmla="*/ 287489 w 1204983"/>
                  <a:gd name="connsiteY14" fmla="*/ 1031874 h 1048079"/>
                  <a:gd name="connsiteX15" fmla="*/ 404469 w 1204983"/>
                  <a:gd name="connsiteY15" fmla="*/ 967150 h 1048079"/>
                  <a:gd name="connsiteX16" fmla="*/ 450515 w 1204983"/>
                  <a:gd name="connsiteY16" fmla="*/ 947234 h 1048079"/>
                  <a:gd name="connsiteX17" fmla="*/ 475404 w 1204983"/>
                  <a:gd name="connsiteY17" fmla="*/ 948479 h 1048079"/>
                  <a:gd name="connsiteX18" fmla="*/ 553806 w 1204983"/>
                  <a:gd name="connsiteY18" fmla="*/ 916117 h 1048079"/>
                  <a:gd name="connsiteX19" fmla="*/ 588651 w 1204983"/>
                  <a:gd name="connsiteY19" fmla="*/ 906159 h 1048079"/>
                  <a:gd name="connsiteX20" fmla="*/ 614785 w 1204983"/>
                  <a:gd name="connsiteY20" fmla="*/ 907404 h 1048079"/>
                  <a:gd name="connsiteX21" fmla="*/ 683231 w 1204983"/>
                  <a:gd name="connsiteY21" fmla="*/ 882510 h 1048079"/>
                  <a:gd name="connsiteX22" fmla="*/ 725542 w 1204983"/>
                  <a:gd name="connsiteY22" fmla="*/ 877531 h 1048079"/>
                  <a:gd name="connsiteX23" fmla="*/ 784033 w 1204983"/>
                  <a:gd name="connsiteY23" fmla="*/ 887489 h 1048079"/>
                  <a:gd name="connsiteX24" fmla="*/ 862434 w 1204983"/>
                  <a:gd name="connsiteY24" fmla="*/ 855126 h 1048079"/>
                  <a:gd name="connsiteX25" fmla="*/ 913457 w 1204983"/>
                  <a:gd name="connsiteY25" fmla="*/ 850148 h 1048079"/>
                  <a:gd name="connsiteX26" fmla="*/ 981903 w 1204983"/>
                  <a:gd name="connsiteY26" fmla="*/ 867573 h 1048079"/>
                  <a:gd name="connsiteX27" fmla="*/ 1096394 w 1204983"/>
                  <a:gd name="connsiteY27" fmla="*/ 764263 h 1048079"/>
                  <a:gd name="connsiteX28" fmla="*/ 1118795 w 1204983"/>
                  <a:gd name="connsiteY28" fmla="*/ 731901 h 1048079"/>
                  <a:gd name="connsiteX29" fmla="*/ 1188485 w 1204983"/>
                  <a:gd name="connsiteY29" fmla="*/ 607431 h 1048079"/>
                  <a:gd name="connsiteX30" fmla="*/ 1120039 w 1204983"/>
                  <a:gd name="connsiteY30" fmla="*/ 496652 h 1048079"/>
                  <a:gd name="connsiteX31" fmla="*/ 1098883 w 1204983"/>
                  <a:gd name="connsiteY31" fmla="*/ 450598 h 1048079"/>
                  <a:gd name="connsiteX32" fmla="*/ 1102617 w 1204983"/>
                  <a:gd name="connsiteY32" fmla="*/ 404544 h 1048079"/>
                  <a:gd name="connsiteX33" fmla="*/ 986881 w 1204983"/>
                  <a:gd name="connsiteY33" fmla="*/ 257669 h 1048079"/>
                  <a:gd name="connsiteX34" fmla="*/ 955769 w 1204983"/>
                  <a:gd name="connsiteY34" fmla="*/ 216594 h 1048079"/>
                  <a:gd name="connsiteX35" fmla="*/ 914702 w 1204983"/>
                  <a:gd name="connsiteY35" fmla="*/ 129465 h 1048079"/>
                  <a:gd name="connsiteX36" fmla="*/ 826344 w 1204983"/>
                  <a:gd name="connsiteY36" fmla="*/ 99592 h 1048079"/>
                  <a:gd name="connsiteX37" fmla="*/ 815144 w 1204983"/>
                  <a:gd name="connsiteY37" fmla="*/ 99592 h 1048079"/>
                  <a:gd name="connsiteX38" fmla="*/ 770343 w 1204983"/>
                  <a:gd name="connsiteY38" fmla="*/ 78432 h 1048079"/>
                  <a:gd name="connsiteX39" fmla="*/ 677008 w 1204983"/>
                  <a:gd name="connsiteY39" fmla="*/ 24910 h 1048079"/>
                  <a:gd name="connsiteX40" fmla="*/ 618518 w 1204983"/>
                  <a:gd name="connsiteY40" fmla="*/ 41091 h 1048079"/>
                  <a:gd name="connsiteX41" fmla="*/ 568739 w 1204983"/>
                  <a:gd name="connsiteY41" fmla="*/ 38602 h 1048079"/>
                  <a:gd name="connsiteX42" fmla="*/ 497805 w 1204983"/>
                  <a:gd name="connsiteY42" fmla="*/ 16197 h 1048079"/>
                  <a:gd name="connsiteX43" fmla="*/ 497802 w 1204983"/>
                  <a:gd name="connsiteY43" fmla="*/ 0 h 1048079"/>
                  <a:gd name="connsiteX44" fmla="*/ 578695 w 1204983"/>
                  <a:gd name="connsiteY44" fmla="*/ 26140 h 1048079"/>
                  <a:gd name="connsiteX45" fmla="*/ 609807 w 1204983"/>
                  <a:gd name="connsiteY45" fmla="*/ 27385 h 1048079"/>
                  <a:gd name="connsiteX46" fmla="*/ 677011 w 1204983"/>
                  <a:gd name="connsiteY46" fmla="*/ 7469 h 1048079"/>
                  <a:gd name="connsiteX47" fmla="*/ 784038 w 1204983"/>
                  <a:gd name="connsiteY47" fmla="*/ 69706 h 1048079"/>
                  <a:gd name="connsiteX48" fmla="*/ 812662 w 1204983"/>
                  <a:gd name="connsiteY48" fmla="*/ 83398 h 1048079"/>
                  <a:gd name="connsiteX49" fmla="*/ 825107 w 1204983"/>
                  <a:gd name="connsiteY49" fmla="*/ 82154 h 1048079"/>
                  <a:gd name="connsiteX50" fmla="*/ 925912 w 1204983"/>
                  <a:gd name="connsiteY50" fmla="*/ 117007 h 1048079"/>
                  <a:gd name="connsiteX51" fmla="*/ 973203 w 1204983"/>
                  <a:gd name="connsiteY51" fmla="*/ 215342 h 1048079"/>
                  <a:gd name="connsiteX52" fmla="*/ 993115 w 1204983"/>
                  <a:gd name="connsiteY52" fmla="*/ 241482 h 1048079"/>
                  <a:gd name="connsiteX53" fmla="*/ 1118810 w 1204983"/>
                  <a:gd name="connsiteY53" fmla="*/ 404544 h 1048079"/>
                  <a:gd name="connsiteX54" fmla="*/ 1115077 w 1204983"/>
                  <a:gd name="connsiteY54" fmla="*/ 454334 h 1048079"/>
                  <a:gd name="connsiteX55" fmla="*/ 1128766 w 1204983"/>
                  <a:gd name="connsiteY55" fmla="*/ 482963 h 1048079"/>
                  <a:gd name="connsiteX56" fmla="*/ 1204681 w 1204983"/>
                  <a:gd name="connsiteY56" fmla="*/ 604948 h 1048079"/>
                  <a:gd name="connsiteX57" fmla="*/ 1126277 w 1204983"/>
                  <a:gd name="connsiteY57" fmla="*/ 746850 h 1048079"/>
                  <a:gd name="connsiteX58" fmla="*/ 1112588 w 1204983"/>
                  <a:gd name="connsiteY58" fmla="*/ 765521 h 1048079"/>
                  <a:gd name="connsiteX59" fmla="*/ 983159 w 1204983"/>
                  <a:gd name="connsiteY59" fmla="*/ 883772 h 1048079"/>
                  <a:gd name="connsiteX60" fmla="*/ 904755 w 1204983"/>
                  <a:gd name="connsiteY60" fmla="*/ 865101 h 1048079"/>
                  <a:gd name="connsiteX61" fmla="*/ 873643 w 1204983"/>
                  <a:gd name="connsiteY61" fmla="*/ 867590 h 1048079"/>
                  <a:gd name="connsiteX62" fmla="*/ 785283 w 1204983"/>
                  <a:gd name="connsiteY62" fmla="*/ 904933 h 1048079"/>
                  <a:gd name="connsiteX63" fmla="*/ 719324 w 1204983"/>
                  <a:gd name="connsiteY63" fmla="*/ 893730 h 1048079"/>
                  <a:gd name="connsiteX64" fmla="*/ 691945 w 1204983"/>
                  <a:gd name="connsiteY64" fmla="*/ 896220 h 1048079"/>
                  <a:gd name="connsiteX65" fmla="*/ 616030 w 1204983"/>
                  <a:gd name="connsiteY65" fmla="*/ 923604 h 1048079"/>
                  <a:gd name="connsiteX66" fmla="*/ 587406 w 1204983"/>
                  <a:gd name="connsiteY66" fmla="*/ 922359 h 1048079"/>
                  <a:gd name="connsiteX67" fmla="*/ 563761 w 1204983"/>
                  <a:gd name="connsiteY67" fmla="*/ 928583 h 1048079"/>
                  <a:gd name="connsiteX68" fmla="*/ 475401 w 1204983"/>
                  <a:gd name="connsiteY68" fmla="*/ 965926 h 1048079"/>
                  <a:gd name="connsiteX69" fmla="*/ 448022 w 1204983"/>
                  <a:gd name="connsiteY69" fmla="*/ 963436 h 1048079"/>
                  <a:gd name="connsiteX70" fmla="*/ 419398 w 1204983"/>
                  <a:gd name="connsiteY70" fmla="*/ 977128 h 1048079"/>
                  <a:gd name="connsiteX71" fmla="*/ 287481 w 1204983"/>
                  <a:gd name="connsiteY71" fmla="*/ 1048079 h 1048079"/>
                  <a:gd name="connsiteX72" fmla="*/ 126940 w 1204983"/>
                  <a:gd name="connsiteY72" fmla="*/ 886262 h 1048079"/>
                  <a:gd name="connsiteX73" fmla="*/ 128184 w 1204983"/>
                  <a:gd name="connsiteY73" fmla="*/ 873814 h 1048079"/>
                  <a:gd name="connsiteX74" fmla="*/ 110761 w 1204983"/>
                  <a:gd name="connsiteY74" fmla="*/ 845185 h 1048079"/>
                  <a:gd name="connsiteX75" fmla="*/ 0 w 1204983"/>
                  <a:gd name="connsiteY75" fmla="*/ 675899 h 1048079"/>
                  <a:gd name="connsiteX76" fmla="*/ 56003 w 1204983"/>
                  <a:gd name="connsiteY76" fmla="*/ 542711 h 1048079"/>
                  <a:gd name="connsiteX77" fmla="*/ 59736 w 1204983"/>
                  <a:gd name="connsiteY77" fmla="*/ 507858 h 1048079"/>
                  <a:gd name="connsiteX78" fmla="*/ 24890 w 1204983"/>
                  <a:gd name="connsiteY78" fmla="*/ 403299 h 1048079"/>
                  <a:gd name="connsiteX79" fmla="*/ 139385 w 1204983"/>
                  <a:gd name="connsiteY79" fmla="*/ 242726 h 1048079"/>
                  <a:gd name="connsiteX80" fmla="*/ 159297 w 1204983"/>
                  <a:gd name="connsiteY80" fmla="*/ 215342 h 1048079"/>
                  <a:gd name="connsiteX81" fmla="*/ 159297 w 1204983"/>
                  <a:gd name="connsiteY81" fmla="*/ 214097 h 1048079"/>
                  <a:gd name="connsiteX82" fmla="*/ 327305 w 1204983"/>
                  <a:gd name="connsiteY82" fmla="*/ 43566 h 1048079"/>
                  <a:gd name="connsiteX83" fmla="*/ 372107 w 1204983"/>
                  <a:gd name="connsiteY83" fmla="*/ 49790 h 1048079"/>
                  <a:gd name="connsiteX84" fmla="*/ 400731 w 1204983"/>
                  <a:gd name="connsiteY84" fmla="*/ 42322 h 1048079"/>
                  <a:gd name="connsiteX85" fmla="*/ 497802 w 1204983"/>
                  <a:gd name="connsiteY85" fmla="*/ 0 h 104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1204983" h="1048079">
                    <a:moveTo>
                      <a:pt x="497805" y="16197"/>
                    </a:moveTo>
                    <a:cubicBezTo>
                      <a:pt x="465448" y="16197"/>
                      <a:pt x="435581" y="28644"/>
                      <a:pt x="413181" y="52294"/>
                    </a:cubicBezTo>
                    <a:cubicBezTo>
                      <a:pt x="400736" y="65985"/>
                      <a:pt x="384558" y="69719"/>
                      <a:pt x="367135" y="65985"/>
                    </a:cubicBezTo>
                    <a:cubicBezTo>
                      <a:pt x="354691" y="62251"/>
                      <a:pt x="341001" y="59762"/>
                      <a:pt x="327312" y="59762"/>
                    </a:cubicBezTo>
                    <a:cubicBezTo>
                      <a:pt x="243933" y="59762"/>
                      <a:pt x="175487" y="129465"/>
                      <a:pt x="175487" y="214105"/>
                    </a:cubicBezTo>
                    <a:lnTo>
                      <a:pt x="175487" y="215350"/>
                    </a:lnTo>
                    <a:cubicBezTo>
                      <a:pt x="175487" y="235265"/>
                      <a:pt x="164287" y="251446"/>
                      <a:pt x="144375" y="258914"/>
                    </a:cubicBezTo>
                    <a:cubicBezTo>
                      <a:pt x="83396" y="278829"/>
                      <a:pt x="41084" y="337330"/>
                      <a:pt x="41084" y="403300"/>
                    </a:cubicBezTo>
                    <a:cubicBezTo>
                      <a:pt x="41084" y="438151"/>
                      <a:pt x="52285" y="469269"/>
                      <a:pt x="73441" y="496652"/>
                    </a:cubicBezTo>
                    <a:cubicBezTo>
                      <a:pt x="85885" y="515323"/>
                      <a:pt x="83396" y="538972"/>
                      <a:pt x="67218" y="555153"/>
                    </a:cubicBezTo>
                    <a:cubicBezTo>
                      <a:pt x="34862" y="587516"/>
                      <a:pt x="16195" y="629835"/>
                      <a:pt x="16195" y="675889"/>
                    </a:cubicBezTo>
                    <a:cubicBezTo>
                      <a:pt x="16195" y="743103"/>
                      <a:pt x="56018" y="802849"/>
                      <a:pt x="116997" y="830232"/>
                    </a:cubicBezTo>
                    <a:cubicBezTo>
                      <a:pt x="134420" y="837700"/>
                      <a:pt x="145620" y="855126"/>
                      <a:pt x="144375" y="873797"/>
                    </a:cubicBezTo>
                    <a:cubicBezTo>
                      <a:pt x="144375" y="878776"/>
                      <a:pt x="144375" y="882510"/>
                      <a:pt x="144375" y="886244"/>
                    </a:cubicBezTo>
                    <a:cubicBezTo>
                      <a:pt x="144375" y="965905"/>
                      <a:pt x="207843" y="1031874"/>
                      <a:pt x="287489" y="1031874"/>
                    </a:cubicBezTo>
                    <a:cubicBezTo>
                      <a:pt x="334779" y="1031874"/>
                      <a:pt x="378336" y="1006980"/>
                      <a:pt x="404469" y="967150"/>
                    </a:cubicBezTo>
                    <a:cubicBezTo>
                      <a:pt x="414425" y="953458"/>
                      <a:pt x="431848" y="945990"/>
                      <a:pt x="450515" y="947234"/>
                    </a:cubicBezTo>
                    <a:cubicBezTo>
                      <a:pt x="457982" y="948479"/>
                      <a:pt x="466693" y="949724"/>
                      <a:pt x="475404" y="948479"/>
                    </a:cubicBezTo>
                    <a:cubicBezTo>
                      <a:pt x="504027" y="947234"/>
                      <a:pt x="531405" y="936032"/>
                      <a:pt x="553806" y="916117"/>
                    </a:cubicBezTo>
                    <a:cubicBezTo>
                      <a:pt x="563761" y="907404"/>
                      <a:pt x="576206" y="903670"/>
                      <a:pt x="588651" y="906159"/>
                    </a:cubicBezTo>
                    <a:cubicBezTo>
                      <a:pt x="597362" y="907404"/>
                      <a:pt x="606073" y="907404"/>
                      <a:pt x="614785" y="907404"/>
                    </a:cubicBezTo>
                    <a:cubicBezTo>
                      <a:pt x="639674" y="904914"/>
                      <a:pt x="662075" y="896201"/>
                      <a:pt x="683231" y="882510"/>
                    </a:cubicBezTo>
                    <a:cubicBezTo>
                      <a:pt x="694431" y="873797"/>
                      <a:pt x="711853" y="871307"/>
                      <a:pt x="725542" y="877531"/>
                    </a:cubicBezTo>
                    <a:cubicBezTo>
                      <a:pt x="744209" y="884999"/>
                      <a:pt x="764121" y="888733"/>
                      <a:pt x="784033" y="887489"/>
                    </a:cubicBezTo>
                    <a:cubicBezTo>
                      <a:pt x="812655" y="886244"/>
                      <a:pt x="840034" y="875042"/>
                      <a:pt x="862434" y="855126"/>
                    </a:cubicBezTo>
                    <a:cubicBezTo>
                      <a:pt x="877368" y="842679"/>
                      <a:pt x="897279" y="840190"/>
                      <a:pt x="913457" y="850148"/>
                    </a:cubicBezTo>
                    <a:cubicBezTo>
                      <a:pt x="934613" y="862594"/>
                      <a:pt x="958258" y="868818"/>
                      <a:pt x="981903" y="867573"/>
                    </a:cubicBezTo>
                    <a:cubicBezTo>
                      <a:pt x="1039149" y="863839"/>
                      <a:pt x="1087683" y="820275"/>
                      <a:pt x="1096394" y="764263"/>
                    </a:cubicBezTo>
                    <a:cubicBezTo>
                      <a:pt x="1098883" y="750572"/>
                      <a:pt x="1106350" y="738124"/>
                      <a:pt x="1118795" y="731901"/>
                    </a:cubicBezTo>
                    <a:cubicBezTo>
                      <a:pt x="1163596" y="708252"/>
                      <a:pt x="1190974" y="658464"/>
                      <a:pt x="1188485" y="607431"/>
                    </a:cubicBezTo>
                    <a:cubicBezTo>
                      <a:pt x="1185996" y="560132"/>
                      <a:pt x="1161107" y="519057"/>
                      <a:pt x="1120039" y="496652"/>
                    </a:cubicBezTo>
                    <a:cubicBezTo>
                      <a:pt x="1103861" y="487939"/>
                      <a:pt x="1093905" y="469269"/>
                      <a:pt x="1098883" y="450598"/>
                    </a:cubicBezTo>
                    <a:cubicBezTo>
                      <a:pt x="1101372" y="435662"/>
                      <a:pt x="1102617" y="420725"/>
                      <a:pt x="1102617" y="404544"/>
                    </a:cubicBezTo>
                    <a:cubicBezTo>
                      <a:pt x="1098883" y="337330"/>
                      <a:pt x="1051593" y="277585"/>
                      <a:pt x="986881" y="257669"/>
                    </a:cubicBezTo>
                    <a:cubicBezTo>
                      <a:pt x="969458" y="251446"/>
                      <a:pt x="957014" y="235265"/>
                      <a:pt x="955769" y="216594"/>
                    </a:cubicBezTo>
                    <a:cubicBezTo>
                      <a:pt x="953280" y="182987"/>
                      <a:pt x="939591" y="151870"/>
                      <a:pt x="914702" y="129465"/>
                    </a:cubicBezTo>
                    <a:cubicBezTo>
                      <a:pt x="889812" y="108305"/>
                      <a:pt x="858701" y="97103"/>
                      <a:pt x="826344" y="99592"/>
                    </a:cubicBezTo>
                    <a:cubicBezTo>
                      <a:pt x="822611" y="99592"/>
                      <a:pt x="817633" y="99592"/>
                      <a:pt x="815144" y="99592"/>
                    </a:cubicBezTo>
                    <a:cubicBezTo>
                      <a:pt x="796477" y="103326"/>
                      <a:pt x="779055" y="94613"/>
                      <a:pt x="770343" y="78432"/>
                    </a:cubicBezTo>
                    <a:cubicBezTo>
                      <a:pt x="750432" y="44825"/>
                      <a:pt x="714342" y="24910"/>
                      <a:pt x="677008" y="24910"/>
                    </a:cubicBezTo>
                    <a:cubicBezTo>
                      <a:pt x="655852" y="24910"/>
                      <a:pt x="635941" y="31134"/>
                      <a:pt x="618518" y="41091"/>
                    </a:cubicBezTo>
                    <a:cubicBezTo>
                      <a:pt x="602340" y="51049"/>
                      <a:pt x="582429" y="51049"/>
                      <a:pt x="568739" y="38602"/>
                    </a:cubicBezTo>
                    <a:cubicBezTo>
                      <a:pt x="547583" y="23665"/>
                      <a:pt x="523938" y="16197"/>
                      <a:pt x="497805" y="16197"/>
                    </a:cubicBezTo>
                    <a:close/>
                    <a:moveTo>
                      <a:pt x="497802" y="0"/>
                    </a:moveTo>
                    <a:cubicBezTo>
                      <a:pt x="527670" y="0"/>
                      <a:pt x="555049" y="8713"/>
                      <a:pt x="578695" y="26140"/>
                    </a:cubicBezTo>
                    <a:cubicBezTo>
                      <a:pt x="587406" y="32364"/>
                      <a:pt x="599851" y="33608"/>
                      <a:pt x="609807" y="27385"/>
                    </a:cubicBezTo>
                    <a:cubicBezTo>
                      <a:pt x="629720" y="14937"/>
                      <a:pt x="653365" y="7469"/>
                      <a:pt x="677011" y="7469"/>
                    </a:cubicBezTo>
                    <a:cubicBezTo>
                      <a:pt x="720569" y="7469"/>
                      <a:pt x="761637" y="32364"/>
                      <a:pt x="784038" y="69706"/>
                    </a:cubicBezTo>
                    <a:cubicBezTo>
                      <a:pt x="790261" y="79664"/>
                      <a:pt x="800217" y="85888"/>
                      <a:pt x="812662" y="83398"/>
                    </a:cubicBezTo>
                    <a:cubicBezTo>
                      <a:pt x="816395" y="83398"/>
                      <a:pt x="821373" y="82154"/>
                      <a:pt x="825107" y="82154"/>
                    </a:cubicBezTo>
                    <a:cubicBezTo>
                      <a:pt x="862442" y="79664"/>
                      <a:pt x="897288" y="93356"/>
                      <a:pt x="925912" y="117007"/>
                    </a:cubicBezTo>
                    <a:cubicBezTo>
                      <a:pt x="953291" y="143146"/>
                      <a:pt x="970714" y="177999"/>
                      <a:pt x="973203" y="215342"/>
                    </a:cubicBezTo>
                    <a:cubicBezTo>
                      <a:pt x="973203" y="227789"/>
                      <a:pt x="980670" y="237747"/>
                      <a:pt x="993115" y="241482"/>
                    </a:cubicBezTo>
                    <a:cubicBezTo>
                      <a:pt x="1064052" y="263887"/>
                      <a:pt x="1113832" y="328614"/>
                      <a:pt x="1118810" y="404544"/>
                    </a:cubicBezTo>
                    <a:cubicBezTo>
                      <a:pt x="1120055" y="420726"/>
                      <a:pt x="1117566" y="438152"/>
                      <a:pt x="1115077" y="454334"/>
                    </a:cubicBezTo>
                    <a:cubicBezTo>
                      <a:pt x="1112588" y="465537"/>
                      <a:pt x="1117566" y="476739"/>
                      <a:pt x="1128766" y="482963"/>
                    </a:cubicBezTo>
                    <a:cubicBezTo>
                      <a:pt x="1173568" y="507858"/>
                      <a:pt x="1202192" y="553914"/>
                      <a:pt x="1204681" y="604948"/>
                    </a:cubicBezTo>
                    <a:cubicBezTo>
                      <a:pt x="1208415" y="663452"/>
                      <a:pt x="1177302" y="719465"/>
                      <a:pt x="1126277" y="746850"/>
                    </a:cubicBezTo>
                    <a:cubicBezTo>
                      <a:pt x="1120055" y="750584"/>
                      <a:pt x="1113832" y="758053"/>
                      <a:pt x="1112588" y="765521"/>
                    </a:cubicBezTo>
                    <a:cubicBezTo>
                      <a:pt x="1102632" y="831493"/>
                      <a:pt x="1049118" y="880038"/>
                      <a:pt x="983159" y="883772"/>
                    </a:cubicBezTo>
                    <a:cubicBezTo>
                      <a:pt x="955780" y="885017"/>
                      <a:pt x="928401" y="878793"/>
                      <a:pt x="904755" y="865101"/>
                    </a:cubicBezTo>
                    <a:cubicBezTo>
                      <a:pt x="894799" y="858877"/>
                      <a:pt x="882354" y="860122"/>
                      <a:pt x="873643" y="867590"/>
                    </a:cubicBezTo>
                    <a:cubicBezTo>
                      <a:pt x="848753" y="889996"/>
                      <a:pt x="817640" y="902443"/>
                      <a:pt x="785283" y="904933"/>
                    </a:cubicBezTo>
                    <a:cubicBezTo>
                      <a:pt x="761637" y="906178"/>
                      <a:pt x="739236" y="902443"/>
                      <a:pt x="719324" y="893730"/>
                    </a:cubicBezTo>
                    <a:cubicBezTo>
                      <a:pt x="710612" y="888751"/>
                      <a:pt x="700656" y="891241"/>
                      <a:pt x="691945" y="896220"/>
                    </a:cubicBezTo>
                    <a:cubicBezTo>
                      <a:pt x="669544" y="912401"/>
                      <a:pt x="643409" y="922359"/>
                      <a:pt x="616030" y="923604"/>
                    </a:cubicBezTo>
                    <a:cubicBezTo>
                      <a:pt x="606074" y="924849"/>
                      <a:pt x="596118" y="923604"/>
                      <a:pt x="587406" y="922359"/>
                    </a:cubicBezTo>
                    <a:cubicBezTo>
                      <a:pt x="578695" y="921115"/>
                      <a:pt x="571228" y="923604"/>
                      <a:pt x="563761" y="928583"/>
                    </a:cubicBezTo>
                    <a:cubicBezTo>
                      <a:pt x="540115" y="950989"/>
                      <a:pt x="509003" y="963436"/>
                      <a:pt x="475401" y="965926"/>
                    </a:cubicBezTo>
                    <a:cubicBezTo>
                      <a:pt x="466689" y="965926"/>
                      <a:pt x="456733" y="965926"/>
                      <a:pt x="448022" y="963436"/>
                    </a:cubicBezTo>
                    <a:cubicBezTo>
                      <a:pt x="436821" y="962191"/>
                      <a:pt x="425621" y="967170"/>
                      <a:pt x="419398" y="977128"/>
                    </a:cubicBezTo>
                    <a:cubicBezTo>
                      <a:pt x="388286" y="1021939"/>
                      <a:pt x="339750" y="1048079"/>
                      <a:pt x="287481" y="1048079"/>
                    </a:cubicBezTo>
                    <a:cubicBezTo>
                      <a:pt x="199121" y="1048079"/>
                      <a:pt x="126940" y="974639"/>
                      <a:pt x="126940" y="886262"/>
                    </a:cubicBezTo>
                    <a:cubicBezTo>
                      <a:pt x="126940" y="881283"/>
                      <a:pt x="126940" y="877548"/>
                      <a:pt x="128184" y="873814"/>
                    </a:cubicBezTo>
                    <a:cubicBezTo>
                      <a:pt x="128184" y="861367"/>
                      <a:pt x="121962" y="850164"/>
                      <a:pt x="110761" y="845185"/>
                    </a:cubicBezTo>
                    <a:cubicBezTo>
                      <a:pt x="42313" y="816556"/>
                      <a:pt x="0" y="750584"/>
                      <a:pt x="0" y="675899"/>
                    </a:cubicBezTo>
                    <a:cubicBezTo>
                      <a:pt x="0" y="624864"/>
                      <a:pt x="18668" y="577564"/>
                      <a:pt x="56003" y="542711"/>
                    </a:cubicBezTo>
                    <a:cubicBezTo>
                      <a:pt x="65959" y="532753"/>
                      <a:pt x="67203" y="517816"/>
                      <a:pt x="59736" y="507858"/>
                    </a:cubicBezTo>
                    <a:cubicBezTo>
                      <a:pt x="36091" y="476739"/>
                      <a:pt x="24890" y="440642"/>
                      <a:pt x="24890" y="403299"/>
                    </a:cubicBezTo>
                    <a:cubicBezTo>
                      <a:pt x="24890" y="331104"/>
                      <a:pt x="70937" y="266377"/>
                      <a:pt x="139385" y="242726"/>
                    </a:cubicBezTo>
                    <a:cubicBezTo>
                      <a:pt x="151830" y="237747"/>
                      <a:pt x="159297" y="227789"/>
                      <a:pt x="159297" y="215342"/>
                    </a:cubicBezTo>
                    <a:lnTo>
                      <a:pt x="159297" y="214097"/>
                    </a:lnTo>
                    <a:cubicBezTo>
                      <a:pt x="159297" y="119496"/>
                      <a:pt x="235211" y="43566"/>
                      <a:pt x="327305" y="43566"/>
                    </a:cubicBezTo>
                    <a:cubicBezTo>
                      <a:pt x="342239" y="43566"/>
                      <a:pt x="358417" y="46056"/>
                      <a:pt x="372107" y="49790"/>
                    </a:cubicBezTo>
                    <a:cubicBezTo>
                      <a:pt x="383308" y="52280"/>
                      <a:pt x="393264" y="49790"/>
                      <a:pt x="400731" y="42322"/>
                    </a:cubicBezTo>
                    <a:cubicBezTo>
                      <a:pt x="426865" y="14937"/>
                      <a:pt x="461711" y="0"/>
                      <a:pt x="4978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9C20E216-9C29-9348-8C1A-332502A23DBD}"/>
                  </a:ext>
                </a:extLst>
              </p:cNvPr>
              <p:cNvSpPr/>
              <p:nvPr/>
            </p:nvSpPr>
            <p:spPr>
              <a:xfrm>
                <a:off x="12111587" y="7845014"/>
                <a:ext cx="626633" cy="10368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833">
                    <a:moveTo>
                      <a:pt x="474" y="628"/>
                    </a:moveTo>
                    <a:lnTo>
                      <a:pt x="440" y="456"/>
                    </a:lnTo>
                    <a:cubicBezTo>
                      <a:pt x="481" y="403"/>
                      <a:pt x="476" y="326"/>
                      <a:pt x="458" y="246"/>
                    </a:cubicBezTo>
                    <a:cubicBezTo>
                      <a:pt x="410" y="17"/>
                      <a:pt x="270" y="-14"/>
                      <a:pt x="178" y="5"/>
                    </a:cubicBezTo>
                    <a:cubicBezTo>
                      <a:pt x="86" y="25"/>
                      <a:pt x="-33" y="60"/>
                      <a:pt x="8" y="256"/>
                    </a:cubicBezTo>
                    <a:cubicBezTo>
                      <a:pt x="33" y="375"/>
                      <a:pt x="63" y="587"/>
                      <a:pt x="208" y="555"/>
                    </a:cubicBezTo>
                    <a:cubicBezTo>
                      <a:pt x="210" y="555"/>
                      <a:pt x="212" y="555"/>
                      <a:pt x="214" y="554"/>
                    </a:cubicBezTo>
                    <a:lnTo>
                      <a:pt x="236" y="656"/>
                    </a:lnTo>
                    <a:lnTo>
                      <a:pt x="202" y="661"/>
                    </a:lnTo>
                    <a:cubicBezTo>
                      <a:pt x="202" y="661"/>
                      <a:pt x="197" y="840"/>
                      <a:pt x="332" y="833"/>
                    </a:cubicBezTo>
                    <a:cubicBezTo>
                      <a:pt x="498" y="826"/>
                      <a:pt x="504" y="628"/>
                      <a:pt x="504" y="6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121A8A69-32E9-DC46-B071-BFC8FDC70A9B}"/>
                  </a:ext>
                </a:extLst>
              </p:cNvPr>
              <p:cNvSpPr/>
              <p:nvPr/>
            </p:nvSpPr>
            <p:spPr>
              <a:xfrm>
                <a:off x="12102540" y="7836254"/>
                <a:ext cx="644401" cy="1053100"/>
              </a:xfrm>
              <a:custGeom>
                <a:avLst/>
                <a:gdLst>
                  <a:gd name="connsiteX0" fmla="*/ 268848 w 644401"/>
                  <a:gd name="connsiteY0" fmla="*/ 18436 h 1053100"/>
                  <a:gd name="connsiteX1" fmla="*/ 232852 w 644401"/>
                  <a:gd name="connsiteY1" fmla="*/ 23707 h 1053100"/>
                  <a:gd name="connsiteX2" fmla="*/ 68742 w 644401"/>
                  <a:gd name="connsiteY2" fmla="*/ 94655 h 1053100"/>
                  <a:gd name="connsiteX3" fmla="*/ 28957 w 644401"/>
                  <a:gd name="connsiteY3" fmla="*/ 326171 h 1053100"/>
                  <a:gd name="connsiteX4" fmla="*/ 36417 w 644401"/>
                  <a:gd name="connsiteY4" fmla="*/ 362268 h 1053100"/>
                  <a:gd name="connsiteX5" fmla="*/ 168202 w 644401"/>
                  <a:gd name="connsiteY5" fmla="*/ 675934 h 1053100"/>
                  <a:gd name="connsiteX6" fmla="*/ 266420 w 644401"/>
                  <a:gd name="connsiteY6" fmla="*/ 690871 h 1053100"/>
                  <a:gd name="connsiteX7" fmla="*/ 273880 w 644401"/>
                  <a:gd name="connsiteY7" fmla="*/ 689626 h 1053100"/>
                  <a:gd name="connsiteX8" fmla="*/ 281339 w 644401"/>
                  <a:gd name="connsiteY8" fmla="*/ 690871 h 1053100"/>
                  <a:gd name="connsiteX9" fmla="*/ 285069 w 644401"/>
                  <a:gd name="connsiteY9" fmla="*/ 697094 h 1053100"/>
                  <a:gd name="connsiteX10" fmla="*/ 311177 w 644401"/>
                  <a:gd name="connsiteY10" fmla="*/ 822810 h 1053100"/>
                  <a:gd name="connsiteX11" fmla="*/ 309934 w 644401"/>
                  <a:gd name="connsiteY11" fmla="*/ 830278 h 1053100"/>
                  <a:gd name="connsiteX12" fmla="*/ 304961 w 644401"/>
                  <a:gd name="connsiteY12" fmla="*/ 832768 h 1053100"/>
                  <a:gd name="connsiteX13" fmla="*/ 270150 w 644401"/>
                  <a:gd name="connsiteY13" fmla="*/ 838991 h 1053100"/>
                  <a:gd name="connsiteX14" fmla="*/ 326097 w 644401"/>
                  <a:gd name="connsiteY14" fmla="*/ 1004538 h 1053100"/>
                  <a:gd name="connsiteX15" fmla="*/ 421828 w 644401"/>
                  <a:gd name="connsiteY15" fmla="*/ 1038145 h 1053100"/>
                  <a:gd name="connsiteX16" fmla="*/ 599614 w 644401"/>
                  <a:gd name="connsiteY16" fmla="*/ 912429 h 1053100"/>
                  <a:gd name="connsiteX17" fmla="*/ 629452 w 644401"/>
                  <a:gd name="connsiteY17" fmla="*/ 799161 h 1053100"/>
                  <a:gd name="connsiteX18" fmla="*/ 599614 w 644401"/>
                  <a:gd name="connsiteY18" fmla="*/ 799161 h 1053100"/>
                  <a:gd name="connsiteX19" fmla="*/ 590911 w 644401"/>
                  <a:gd name="connsiteY19" fmla="*/ 792937 h 1053100"/>
                  <a:gd name="connsiteX20" fmla="*/ 548640 w 644401"/>
                  <a:gd name="connsiteY20" fmla="*/ 577602 h 1053100"/>
                  <a:gd name="connsiteX21" fmla="*/ 551127 w 644401"/>
                  <a:gd name="connsiteY21" fmla="*/ 571379 h 1053100"/>
                  <a:gd name="connsiteX22" fmla="*/ 572262 w 644401"/>
                  <a:gd name="connsiteY22" fmla="*/ 316214 h 1053100"/>
                  <a:gd name="connsiteX23" fmla="*/ 421828 w 644401"/>
                  <a:gd name="connsiteY23" fmla="*/ 56069 h 1053100"/>
                  <a:gd name="connsiteX24" fmla="*/ 268848 w 644401"/>
                  <a:gd name="connsiteY24" fmla="*/ 18436 h 1053100"/>
                  <a:gd name="connsiteX25" fmla="*/ 266684 w 644401"/>
                  <a:gd name="connsiteY25" fmla="*/ 853 h 1053100"/>
                  <a:gd name="connsiteX26" fmla="*/ 429295 w 644401"/>
                  <a:gd name="connsiteY26" fmla="*/ 41113 h 1053100"/>
                  <a:gd name="connsiteX27" fmla="*/ 587205 w 644401"/>
                  <a:gd name="connsiteY27" fmla="*/ 312470 h 1053100"/>
                  <a:gd name="connsiteX28" fmla="*/ 564824 w 644401"/>
                  <a:gd name="connsiteY28" fmla="*/ 576358 h 1053100"/>
                  <a:gd name="connsiteX29" fmla="*/ 604613 w 644401"/>
                  <a:gd name="connsiteY29" fmla="*/ 781743 h 1053100"/>
                  <a:gd name="connsiteX30" fmla="*/ 635697 w 644401"/>
                  <a:gd name="connsiteY30" fmla="*/ 781743 h 1053100"/>
                  <a:gd name="connsiteX31" fmla="*/ 641914 w 644401"/>
                  <a:gd name="connsiteY31" fmla="*/ 784233 h 1053100"/>
                  <a:gd name="connsiteX32" fmla="*/ 644401 w 644401"/>
                  <a:gd name="connsiteY32" fmla="*/ 789212 h 1053100"/>
                  <a:gd name="connsiteX33" fmla="*/ 421835 w 644401"/>
                  <a:gd name="connsiteY33" fmla="*/ 1053100 h 1053100"/>
                  <a:gd name="connsiteX34" fmla="*/ 413131 w 644401"/>
                  <a:gd name="connsiteY34" fmla="*/ 1053100 h 1053100"/>
                  <a:gd name="connsiteX35" fmla="*/ 312417 w 644401"/>
                  <a:gd name="connsiteY35" fmla="*/ 1015757 h 1053100"/>
                  <a:gd name="connsiteX36" fmla="*/ 251491 w 644401"/>
                  <a:gd name="connsiteY36" fmla="*/ 830289 h 1053100"/>
                  <a:gd name="connsiteX37" fmla="*/ 258951 w 644401"/>
                  <a:gd name="connsiteY37" fmla="*/ 822820 h 1053100"/>
                  <a:gd name="connsiteX38" fmla="*/ 292523 w 644401"/>
                  <a:gd name="connsiteY38" fmla="*/ 816596 h 1053100"/>
                  <a:gd name="connsiteX39" fmla="*/ 268898 w 644401"/>
                  <a:gd name="connsiteY39" fmla="*/ 707058 h 1053100"/>
                  <a:gd name="connsiteX40" fmla="*/ 158237 w 644401"/>
                  <a:gd name="connsiteY40" fmla="*/ 689631 h 1053100"/>
                  <a:gd name="connsiteX41" fmla="*/ 17734 w 644401"/>
                  <a:gd name="connsiteY41" fmla="*/ 364750 h 1053100"/>
                  <a:gd name="connsiteX42" fmla="*/ 10274 w 644401"/>
                  <a:gd name="connsiteY42" fmla="*/ 327407 h 1053100"/>
                  <a:gd name="connsiteX43" fmla="*/ 56279 w 644401"/>
                  <a:gd name="connsiteY43" fmla="*/ 82190 h 1053100"/>
                  <a:gd name="connsiteX44" fmla="*/ 229110 w 644401"/>
                  <a:gd name="connsiteY44" fmla="*/ 6260 h 1053100"/>
                  <a:gd name="connsiteX45" fmla="*/ 266684 w 644401"/>
                  <a:gd name="connsiteY45" fmla="*/ 853 h 105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644401" h="1053100">
                    <a:moveTo>
                      <a:pt x="268848" y="18436"/>
                    </a:moveTo>
                    <a:cubicBezTo>
                      <a:pt x="254997" y="19506"/>
                      <a:pt x="242798" y="21529"/>
                      <a:pt x="232852" y="23707"/>
                    </a:cubicBezTo>
                    <a:cubicBezTo>
                      <a:pt x="176905" y="34909"/>
                      <a:pt x="113499" y="52335"/>
                      <a:pt x="68742" y="94655"/>
                    </a:cubicBezTo>
                    <a:cubicBezTo>
                      <a:pt x="19011" y="144444"/>
                      <a:pt x="6579" y="220371"/>
                      <a:pt x="28957" y="326171"/>
                    </a:cubicBezTo>
                    <a:cubicBezTo>
                      <a:pt x="30201" y="337374"/>
                      <a:pt x="32687" y="349821"/>
                      <a:pt x="36417" y="362268"/>
                    </a:cubicBezTo>
                    <a:cubicBezTo>
                      <a:pt x="57552" y="471802"/>
                      <a:pt x="88634" y="623657"/>
                      <a:pt x="168202" y="675934"/>
                    </a:cubicBezTo>
                    <a:cubicBezTo>
                      <a:pt x="196797" y="694605"/>
                      <a:pt x="230365" y="699584"/>
                      <a:pt x="266420" y="690871"/>
                    </a:cubicBezTo>
                    <a:lnTo>
                      <a:pt x="273880" y="689626"/>
                    </a:lnTo>
                    <a:cubicBezTo>
                      <a:pt x="276366" y="688382"/>
                      <a:pt x="278853" y="689626"/>
                      <a:pt x="281339" y="690871"/>
                    </a:cubicBezTo>
                    <a:cubicBezTo>
                      <a:pt x="282582" y="692116"/>
                      <a:pt x="285069" y="694605"/>
                      <a:pt x="285069" y="697094"/>
                    </a:cubicBezTo>
                    <a:lnTo>
                      <a:pt x="311177" y="822810"/>
                    </a:lnTo>
                    <a:cubicBezTo>
                      <a:pt x="311177" y="825300"/>
                      <a:pt x="311177" y="827789"/>
                      <a:pt x="309934" y="830278"/>
                    </a:cubicBezTo>
                    <a:cubicBezTo>
                      <a:pt x="308691" y="831523"/>
                      <a:pt x="306204" y="832768"/>
                      <a:pt x="304961" y="832768"/>
                    </a:cubicBezTo>
                    <a:lnTo>
                      <a:pt x="270150" y="838991"/>
                    </a:lnTo>
                    <a:cubicBezTo>
                      <a:pt x="271393" y="863886"/>
                      <a:pt x="275123" y="954749"/>
                      <a:pt x="326097" y="1004538"/>
                    </a:cubicBezTo>
                    <a:cubicBezTo>
                      <a:pt x="350962" y="1028187"/>
                      <a:pt x="382043" y="1039390"/>
                      <a:pt x="421828" y="1038145"/>
                    </a:cubicBezTo>
                    <a:cubicBezTo>
                      <a:pt x="503883" y="1034411"/>
                      <a:pt x="563559" y="990846"/>
                      <a:pt x="599614" y="912429"/>
                    </a:cubicBezTo>
                    <a:cubicBezTo>
                      <a:pt x="620749" y="865130"/>
                      <a:pt x="626966" y="817831"/>
                      <a:pt x="629452" y="799161"/>
                    </a:cubicBezTo>
                    <a:lnTo>
                      <a:pt x="599614" y="799161"/>
                    </a:lnTo>
                    <a:cubicBezTo>
                      <a:pt x="594641" y="799161"/>
                      <a:pt x="592154" y="796671"/>
                      <a:pt x="590911" y="792937"/>
                    </a:cubicBezTo>
                    <a:lnTo>
                      <a:pt x="548640" y="577602"/>
                    </a:lnTo>
                    <a:cubicBezTo>
                      <a:pt x="548640" y="575113"/>
                      <a:pt x="549883" y="572624"/>
                      <a:pt x="551127" y="571379"/>
                    </a:cubicBezTo>
                    <a:cubicBezTo>
                      <a:pt x="603344" y="502920"/>
                      <a:pt x="589668" y="399609"/>
                      <a:pt x="572262" y="316214"/>
                    </a:cubicBezTo>
                    <a:cubicBezTo>
                      <a:pt x="546154" y="191743"/>
                      <a:pt x="495180" y="103368"/>
                      <a:pt x="421828" y="56069"/>
                    </a:cubicBezTo>
                    <a:cubicBezTo>
                      <a:pt x="366813" y="20595"/>
                      <a:pt x="310400" y="15227"/>
                      <a:pt x="268848" y="18436"/>
                    </a:cubicBezTo>
                    <a:close/>
                    <a:moveTo>
                      <a:pt x="266684" y="853"/>
                    </a:moveTo>
                    <a:cubicBezTo>
                      <a:pt x="310397" y="-2532"/>
                      <a:pt x="370545" y="2837"/>
                      <a:pt x="429295" y="41113"/>
                    </a:cubicBezTo>
                    <a:cubicBezTo>
                      <a:pt x="506385" y="90903"/>
                      <a:pt x="559851" y="181771"/>
                      <a:pt x="587205" y="312470"/>
                    </a:cubicBezTo>
                    <a:cubicBezTo>
                      <a:pt x="604613" y="397114"/>
                      <a:pt x="618290" y="502918"/>
                      <a:pt x="564824" y="576358"/>
                    </a:cubicBezTo>
                    <a:lnTo>
                      <a:pt x="604613" y="781743"/>
                    </a:lnTo>
                    <a:lnTo>
                      <a:pt x="635697" y="781743"/>
                    </a:lnTo>
                    <a:cubicBezTo>
                      <a:pt x="638184" y="781743"/>
                      <a:pt x="640671" y="781743"/>
                      <a:pt x="641914" y="784233"/>
                    </a:cubicBezTo>
                    <a:cubicBezTo>
                      <a:pt x="643158" y="785477"/>
                      <a:pt x="644401" y="787967"/>
                      <a:pt x="644401" y="789212"/>
                    </a:cubicBezTo>
                    <a:cubicBezTo>
                      <a:pt x="644401" y="792946"/>
                      <a:pt x="633210" y="1043142"/>
                      <a:pt x="421835" y="1053100"/>
                    </a:cubicBezTo>
                    <a:cubicBezTo>
                      <a:pt x="418105" y="1053100"/>
                      <a:pt x="415618" y="1053100"/>
                      <a:pt x="413131" y="1053100"/>
                    </a:cubicBezTo>
                    <a:cubicBezTo>
                      <a:pt x="372099" y="1053100"/>
                      <a:pt x="339771" y="1040652"/>
                      <a:pt x="312417" y="1015757"/>
                    </a:cubicBezTo>
                    <a:cubicBezTo>
                      <a:pt x="249004" y="952275"/>
                      <a:pt x="251491" y="835268"/>
                      <a:pt x="251491" y="830289"/>
                    </a:cubicBezTo>
                    <a:cubicBezTo>
                      <a:pt x="252734" y="827799"/>
                      <a:pt x="255221" y="822820"/>
                      <a:pt x="258951" y="822820"/>
                    </a:cubicBezTo>
                    <a:lnTo>
                      <a:pt x="292523" y="816596"/>
                    </a:lnTo>
                    <a:lnTo>
                      <a:pt x="268898" y="707058"/>
                    </a:lnTo>
                    <a:cubicBezTo>
                      <a:pt x="227867" y="715771"/>
                      <a:pt x="190565" y="709547"/>
                      <a:pt x="158237" y="689631"/>
                    </a:cubicBezTo>
                    <a:cubicBezTo>
                      <a:pt x="72443" y="632372"/>
                      <a:pt x="40115" y="476778"/>
                      <a:pt x="17734" y="364750"/>
                    </a:cubicBezTo>
                    <a:cubicBezTo>
                      <a:pt x="15248" y="351058"/>
                      <a:pt x="14004" y="338610"/>
                      <a:pt x="10274" y="327407"/>
                    </a:cubicBezTo>
                    <a:cubicBezTo>
                      <a:pt x="-12107" y="215379"/>
                      <a:pt x="1570" y="135715"/>
                      <a:pt x="56279" y="82190"/>
                    </a:cubicBezTo>
                    <a:cubicBezTo>
                      <a:pt x="103528" y="34889"/>
                      <a:pt x="169428" y="18708"/>
                      <a:pt x="229110" y="6260"/>
                    </a:cubicBezTo>
                    <a:cubicBezTo>
                      <a:pt x="239368" y="4082"/>
                      <a:pt x="252113" y="1981"/>
                      <a:pt x="266684" y="8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6DE5F196-FA04-1543-BE4C-FF6024026A9A}"/>
                  </a:ext>
                </a:extLst>
              </p:cNvPr>
              <p:cNvSpPr/>
              <p:nvPr/>
            </p:nvSpPr>
            <p:spPr>
              <a:xfrm>
                <a:off x="12378190" y="8511746"/>
                <a:ext cx="80976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" h="55">
                    <a:moveTo>
                      <a:pt x="0" y="18"/>
                    </a:moveTo>
                    <a:cubicBezTo>
                      <a:pt x="0" y="18"/>
                      <a:pt x="20" y="15"/>
                      <a:pt x="57" y="0"/>
                    </a:cubicBezTo>
                    <a:cubicBezTo>
                      <a:pt x="63" y="-2"/>
                      <a:pt x="68" y="3"/>
                      <a:pt x="65" y="8"/>
                    </a:cubicBezTo>
                    <a:cubicBezTo>
                      <a:pt x="59" y="23"/>
                      <a:pt x="44" y="46"/>
                      <a:pt x="8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066BAE24-DFAE-BF44-AB91-BB4CE3AE3163}"/>
                  </a:ext>
                </a:extLst>
              </p:cNvPr>
              <p:cNvSpPr/>
              <p:nvPr/>
            </p:nvSpPr>
            <p:spPr>
              <a:xfrm>
                <a:off x="12370203" y="8503023"/>
                <a:ext cx="97366" cy="83497"/>
              </a:xfrm>
              <a:custGeom>
                <a:avLst/>
                <a:gdLst>
                  <a:gd name="connsiteX0" fmla="*/ 80243 w 97366"/>
                  <a:gd name="connsiteY0" fmla="*/ 17447 h 83497"/>
                  <a:gd name="connsiteX1" fmla="*/ 17953 w 97366"/>
                  <a:gd name="connsiteY1" fmla="*/ 36888 h 83497"/>
                  <a:gd name="connsiteX2" fmla="*/ 24060 w 97366"/>
                  <a:gd name="connsiteY2" fmla="*/ 66050 h 83497"/>
                  <a:gd name="connsiteX3" fmla="*/ 80243 w 97366"/>
                  <a:gd name="connsiteY3" fmla="*/ 17447 h 83497"/>
                  <a:gd name="connsiteX4" fmla="*/ 75541 w 97366"/>
                  <a:gd name="connsiteY4" fmla="*/ 1228 h 83497"/>
                  <a:gd name="connsiteX5" fmla="*/ 92761 w 97366"/>
                  <a:gd name="connsiteY5" fmla="*/ 4912 h 83497"/>
                  <a:gd name="connsiteX6" fmla="*/ 95221 w 97366"/>
                  <a:gd name="connsiteY6" fmla="*/ 22102 h 83497"/>
                  <a:gd name="connsiteX7" fmla="*/ 20189 w 97366"/>
                  <a:gd name="connsiteY7" fmla="*/ 83497 h 83497"/>
                  <a:gd name="connsiteX8" fmla="*/ 17729 w 97366"/>
                  <a:gd name="connsiteY8" fmla="*/ 83497 h 83497"/>
                  <a:gd name="connsiteX9" fmla="*/ 14039 w 97366"/>
                  <a:gd name="connsiteY9" fmla="*/ 83497 h 83497"/>
                  <a:gd name="connsiteX10" fmla="*/ 10349 w 97366"/>
                  <a:gd name="connsiteY10" fmla="*/ 77358 h 83497"/>
                  <a:gd name="connsiteX11" fmla="*/ 509 w 97366"/>
                  <a:gd name="connsiteY11" fmla="*/ 31925 h 83497"/>
                  <a:gd name="connsiteX12" fmla="*/ 1739 w 97366"/>
                  <a:gd name="connsiteY12" fmla="*/ 25786 h 83497"/>
                  <a:gd name="connsiteX13" fmla="*/ 6659 w 97366"/>
                  <a:gd name="connsiteY13" fmla="*/ 22102 h 83497"/>
                  <a:gd name="connsiteX14" fmla="*/ 75541 w 97366"/>
                  <a:gd name="connsiteY14" fmla="*/ 1228 h 8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366" h="83497">
                    <a:moveTo>
                      <a:pt x="80243" y="17447"/>
                    </a:moveTo>
                    <a:cubicBezTo>
                      <a:pt x="49709" y="29598"/>
                      <a:pt x="28945" y="34458"/>
                      <a:pt x="17953" y="36888"/>
                    </a:cubicBezTo>
                    <a:lnTo>
                      <a:pt x="24060" y="66050"/>
                    </a:lnTo>
                    <a:cubicBezTo>
                      <a:pt x="55816" y="55114"/>
                      <a:pt x="71693" y="33243"/>
                      <a:pt x="80243" y="17447"/>
                    </a:cubicBezTo>
                    <a:close/>
                    <a:moveTo>
                      <a:pt x="75541" y="1228"/>
                    </a:moveTo>
                    <a:cubicBezTo>
                      <a:pt x="81691" y="-1228"/>
                      <a:pt x="87841" y="0"/>
                      <a:pt x="92761" y="4912"/>
                    </a:cubicBezTo>
                    <a:cubicBezTo>
                      <a:pt x="97681" y="9823"/>
                      <a:pt x="98911" y="15963"/>
                      <a:pt x="95221" y="22102"/>
                    </a:cubicBezTo>
                    <a:cubicBezTo>
                      <a:pt x="87841" y="40521"/>
                      <a:pt x="68160" y="71218"/>
                      <a:pt x="20189" y="83497"/>
                    </a:cubicBezTo>
                    <a:cubicBezTo>
                      <a:pt x="18959" y="83497"/>
                      <a:pt x="17729" y="83497"/>
                      <a:pt x="17729" y="83497"/>
                    </a:cubicBezTo>
                    <a:cubicBezTo>
                      <a:pt x="16499" y="83497"/>
                      <a:pt x="14039" y="83497"/>
                      <a:pt x="14039" y="83497"/>
                    </a:cubicBezTo>
                    <a:cubicBezTo>
                      <a:pt x="11579" y="82269"/>
                      <a:pt x="10349" y="79813"/>
                      <a:pt x="10349" y="77358"/>
                    </a:cubicBezTo>
                    <a:lnTo>
                      <a:pt x="509" y="31925"/>
                    </a:lnTo>
                    <a:cubicBezTo>
                      <a:pt x="-721" y="29470"/>
                      <a:pt x="509" y="27014"/>
                      <a:pt x="1739" y="25786"/>
                    </a:cubicBezTo>
                    <a:cubicBezTo>
                      <a:pt x="2969" y="23330"/>
                      <a:pt x="4199" y="22102"/>
                      <a:pt x="6659" y="22102"/>
                    </a:cubicBezTo>
                    <a:cubicBezTo>
                      <a:pt x="6659" y="22102"/>
                      <a:pt x="31260" y="18418"/>
                      <a:pt x="75541" y="1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446B8D3D-3704-634F-9E7E-28CB6D01E691}"/>
                  </a:ext>
                </a:extLst>
              </p:cNvPr>
              <p:cNvSpPr/>
              <p:nvPr/>
            </p:nvSpPr>
            <p:spPr>
              <a:xfrm>
                <a:off x="12112833" y="7848752"/>
                <a:ext cx="585522" cy="608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489">
                    <a:moveTo>
                      <a:pt x="458" y="243"/>
                    </a:moveTo>
                    <a:cubicBezTo>
                      <a:pt x="414" y="34"/>
                      <a:pt x="288" y="-9"/>
                      <a:pt x="178" y="2"/>
                    </a:cubicBezTo>
                    <a:cubicBezTo>
                      <a:pt x="101" y="10"/>
                      <a:pt x="8" y="45"/>
                      <a:pt x="0" y="163"/>
                    </a:cubicBezTo>
                    <a:cubicBezTo>
                      <a:pt x="38" y="159"/>
                      <a:pt x="54" y="122"/>
                      <a:pt x="60" y="103"/>
                    </a:cubicBezTo>
                    <a:cubicBezTo>
                      <a:pt x="61" y="96"/>
                      <a:pt x="68" y="93"/>
                      <a:pt x="74" y="95"/>
                    </a:cubicBezTo>
                    <a:cubicBezTo>
                      <a:pt x="86" y="100"/>
                      <a:pt x="106" y="105"/>
                      <a:pt x="121" y="105"/>
                    </a:cubicBezTo>
                    <a:cubicBezTo>
                      <a:pt x="134" y="105"/>
                      <a:pt x="145" y="102"/>
                      <a:pt x="155" y="97"/>
                    </a:cubicBezTo>
                    <a:cubicBezTo>
                      <a:pt x="162" y="94"/>
                      <a:pt x="170" y="98"/>
                      <a:pt x="171" y="105"/>
                    </a:cubicBezTo>
                    <a:cubicBezTo>
                      <a:pt x="183" y="156"/>
                      <a:pt x="230" y="203"/>
                      <a:pt x="283" y="203"/>
                    </a:cubicBezTo>
                    <a:cubicBezTo>
                      <a:pt x="292" y="203"/>
                      <a:pt x="303" y="202"/>
                      <a:pt x="313" y="200"/>
                    </a:cubicBezTo>
                    <a:cubicBezTo>
                      <a:pt x="314" y="199"/>
                      <a:pt x="333" y="137"/>
                      <a:pt x="379" y="162"/>
                    </a:cubicBezTo>
                    <a:cubicBezTo>
                      <a:pt x="419" y="183"/>
                      <a:pt x="440" y="305"/>
                      <a:pt x="366" y="299"/>
                    </a:cubicBezTo>
                    <a:cubicBezTo>
                      <a:pt x="359" y="325"/>
                      <a:pt x="372" y="352"/>
                      <a:pt x="396" y="363"/>
                    </a:cubicBezTo>
                    <a:lnTo>
                      <a:pt x="397" y="363"/>
                    </a:lnTo>
                    <a:cubicBezTo>
                      <a:pt x="400" y="365"/>
                      <a:pt x="401" y="370"/>
                      <a:pt x="399" y="373"/>
                    </a:cubicBezTo>
                    <a:cubicBezTo>
                      <a:pt x="388" y="385"/>
                      <a:pt x="381" y="402"/>
                      <a:pt x="381" y="419"/>
                    </a:cubicBezTo>
                    <a:cubicBezTo>
                      <a:pt x="381" y="457"/>
                      <a:pt x="410" y="487"/>
                      <a:pt x="447" y="489"/>
                    </a:cubicBezTo>
                    <a:lnTo>
                      <a:pt x="440" y="453"/>
                    </a:lnTo>
                    <a:cubicBezTo>
                      <a:pt x="481" y="400"/>
                      <a:pt x="476" y="323"/>
                      <a:pt x="458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B7807F47-91E0-F446-BBBC-7940771AAB76}"/>
                  </a:ext>
                </a:extLst>
              </p:cNvPr>
              <p:cNvSpPr/>
              <p:nvPr/>
            </p:nvSpPr>
            <p:spPr>
              <a:xfrm>
                <a:off x="12103598" y="7841492"/>
                <a:ext cx="601556" cy="622898"/>
              </a:xfrm>
              <a:custGeom>
                <a:avLst/>
                <a:gdLst>
                  <a:gd name="connsiteX0" fmla="*/ 279742 w 601556"/>
                  <a:gd name="connsiteY0" fmla="*/ 16543 h 622898"/>
                  <a:gd name="connsiteX1" fmla="*/ 231765 w 601556"/>
                  <a:gd name="connsiteY1" fmla="*/ 18471 h 622898"/>
                  <a:gd name="connsiteX2" fmla="*/ 19201 w 601556"/>
                  <a:gd name="connsiteY2" fmla="*/ 200037 h 622898"/>
                  <a:gd name="connsiteX3" fmla="*/ 75139 w 601556"/>
                  <a:gd name="connsiteY3" fmla="*/ 132883 h 622898"/>
                  <a:gd name="connsiteX4" fmla="*/ 86327 w 601556"/>
                  <a:gd name="connsiteY4" fmla="*/ 119203 h 622898"/>
                  <a:gd name="connsiteX5" fmla="*/ 102486 w 601556"/>
                  <a:gd name="connsiteY5" fmla="*/ 117959 h 622898"/>
                  <a:gd name="connsiteX6" fmla="*/ 159667 w 601556"/>
                  <a:gd name="connsiteY6" fmla="*/ 129152 h 622898"/>
                  <a:gd name="connsiteX7" fmla="*/ 199446 w 601556"/>
                  <a:gd name="connsiteY7" fmla="*/ 121690 h 622898"/>
                  <a:gd name="connsiteX8" fmla="*/ 219335 w 601556"/>
                  <a:gd name="connsiteY8" fmla="*/ 121690 h 622898"/>
                  <a:gd name="connsiteX9" fmla="*/ 230522 w 601556"/>
                  <a:gd name="connsiteY9" fmla="*/ 135370 h 622898"/>
                  <a:gd name="connsiteX10" fmla="*/ 361044 w 601556"/>
                  <a:gd name="connsiteY10" fmla="*/ 251024 h 622898"/>
                  <a:gd name="connsiteX11" fmla="*/ 392121 w 601556"/>
                  <a:gd name="connsiteY11" fmla="*/ 248537 h 622898"/>
                  <a:gd name="connsiteX12" fmla="*/ 436871 w 601556"/>
                  <a:gd name="connsiteY12" fmla="*/ 196306 h 622898"/>
                  <a:gd name="connsiteX13" fmla="*/ 484108 w 601556"/>
                  <a:gd name="connsiteY13" fmla="*/ 201281 h 622898"/>
                  <a:gd name="connsiteX14" fmla="*/ 528858 w 601556"/>
                  <a:gd name="connsiteY14" fmla="*/ 343051 h 622898"/>
                  <a:gd name="connsiteX15" fmla="*/ 471677 w 601556"/>
                  <a:gd name="connsiteY15" fmla="*/ 387820 h 622898"/>
                  <a:gd name="connsiteX16" fmla="*/ 505240 w 601556"/>
                  <a:gd name="connsiteY16" fmla="*/ 451244 h 622898"/>
                  <a:gd name="connsiteX17" fmla="*/ 513941 w 601556"/>
                  <a:gd name="connsiteY17" fmla="*/ 462436 h 622898"/>
                  <a:gd name="connsiteX18" fmla="*/ 510212 w 601556"/>
                  <a:gd name="connsiteY18" fmla="*/ 476116 h 622898"/>
                  <a:gd name="connsiteX19" fmla="*/ 491566 w 601556"/>
                  <a:gd name="connsiteY19" fmla="*/ 528347 h 622898"/>
                  <a:gd name="connsiteX20" fmla="*/ 554962 w 601556"/>
                  <a:gd name="connsiteY20" fmla="*/ 605450 h 622898"/>
                  <a:gd name="connsiteX21" fmla="*/ 547504 w 601556"/>
                  <a:gd name="connsiteY21" fmla="*/ 571873 h 622898"/>
                  <a:gd name="connsiteX22" fmla="*/ 549990 w 601556"/>
                  <a:gd name="connsiteY22" fmla="*/ 565655 h 622898"/>
                  <a:gd name="connsiteX23" fmla="*/ 571122 w 601556"/>
                  <a:gd name="connsiteY23" fmla="*/ 310717 h 622898"/>
                  <a:gd name="connsiteX24" fmla="*/ 279742 w 601556"/>
                  <a:gd name="connsiteY24" fmla="*/ 16543 h 622898"/>
                  <a:gd name="connsiteX25" fmla="*/ 229266 w 601556"/>
                  <a:gd name="connsiteY25" fmla="*/ 2271 h 622898"/>
                  <a:gd name="connsiteX26" fmla="*/ 586069 w 601556"/>
                  <a:gd name="connsiteY26" fmla="*/ 308231 h 622898"/>
                  <a:gd name="connsiteX27" fmla="*/ 563691 w 601556"/>
                  <a:gd name="connsiteY27" fmla="*/ 571905 h 622898"/>
                  <a:gd name="connsiteX28" fmla="*/ 571151 w 601556"/>
                  <a:gd name="connsiteY28" fmla="*/ 612948 h 622898"/>
                  <a:gd name="connsiteX29" fmla="*/ 569907 w 601556"/>
                  <a:gd name="connsiteY29" fmla="*/ 620410 h 622898"/>
                  <a:gd name="connsiteX30" fmla="*/ 563691 w 601556"/>
                  <a:gd name="connsiteY30" fmla="*/ 622898 h 622898"/>
                  <a:gd name="connsiteX31" fmla="*/ 472936 w 601556"/>
                  <a:gd name="connsiteY31" fmla="*/ 528374 h 622898"/>
                  <a:gd name="connsiteX32" fmla="*/ 497801 w 601556"/>
                  <a:gd name="connsiteY32" fmla="*/ 466187 h 622898"/>
                  <a:gd name="connsiteX33" fmla="*/ 454288 w 601556"/>
                  <a:gd name="connsiteY33" fmla="*/ 377881 h 622898"/>
                  <a:gd name="connsiteX34" fmla="*/ 464234 w 601556"/>
                  <a:gd name="connsiteY34" fmla="*/ 370419 h 622898"/>
                  <a:gd name="connsiteX35" fmla="*/ 511476 w 601556"/>
                  <a:gd name="connsiteY35" fmla="*/ 338081 h 622898"/>
                  <a:gd name="connsiteX36" fmla="*/ 475423 w 601556"/>
                  <a:gd name="connsiteY36" fmla="*/ 216194 h 622898"/>
                  <a:gd name="connsiteX37" fmla="*/ 441856 w 601556"/>
                  <a:gd name="connsiteY37" fmla="*/ 211219 h 622898"/>
                  <a:gd name="connsiteX38" fmla="*/ 405803 w 601556"/>
                  <a:gd name="connsiteY38" fmla="*/ 257238 h 622898"/>
                  <a:gd name="connsiteX39" fmla="*/ 404560 w 601556"/>
                  <a:gd name="connsiteY39" fmla="*/ 259725 h 622898"/>
                  <a:gd name="connsiteX40" fmla="*/ 398343 w 601556"/>
                  <a:gd name="connsiteY40" fmla="*/ 264700 h 622898"/>
                  <a:gd name="connsiteX41" fmla="*/ 359804 w 601556"/>
                  <a:gd name="connsiteY41" fmla="*/ 268432 h 622898"/>
                  <a:gd name="connsiteX42" fmla="*/ 213104 w 601556"/>
                  <a:gd name="connsiteY42" fmla="*/ 139082 h 622898"/>
                  <a:gd name="connsiteX43" fmla="*/ 209374 w 601556"/>
                  <a:gd name="connsiteY43" fmla="*/ 135351 h 622898"/>
                  <a:gd name="connsiteX44" fmla="*/ 204402 w 601556"/>
                  <a:gd name="connsiteY44" fmla="*/ 135351 h 622898"/>
                  <a:gd name="connsiteX45" fmla="*/ 158403 w 601556"/>
                  <a:gd name="connsiteY45" fmla="*/ 146545 h 622898"/>
                  <a:gd name="connsiteX46" fmla="*/ 96242 w 601556"/>
                  <a:gd name="connsiteY46" fmla="*/ 132864 h 622898"/>
                  <a:gd name="connsiteX47" fmla="*/ 92512 w 601556"/>
                  <a:gd name="connsiteY47" fmla="*/ 134107 h 622898"/>
                  <a:gd name="connsiteX48" fmla="*/ 90026 w 601556"/>
                  <a:gd name="connsiteY48" fmla="*/ 137839 h 622898"/>
                  <a:gd name="connsiteX49" fmla="*/ 7973 w 601556"/>
                  <a:gd name="connsiteY49" fmla="*/ 217438 h 622898"/>
                  <a:gd name="connsiteX50" fmla="*/ 1757 w 601556"/>
                  <a:gd name="connsiteY50" fmla="*/ 216194 h 622898"/>
                  <a:gd name="connsiteX51" fmla="*/ 514 w 601556"/>
                  <a:gd name="connsiteY51" fmla="*/ 209976 h 622898"/>
                  <a:gd name="connsiteX52" fmla="*/ 229266 w 601556"/>
                  <a:gd name="connsiteY52" fmla="*/ 2271 h 622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01556" h="622898">
                    <a:moveTo>
                      <a:pt x="279742" y="16543"/>
                    </a:moveTo>
                    <a:cubicBezTo>
                      <a:pt x="263386" y="16159"/>
                      <a:pt x="247303" y="16917"/>
                      <a:pt x="231765" y="18471"/>
                    </a:cubicBezTo>
                    <a:cubicBezTo>
                      <a:pt x="142264" y="27177"/>
                      <a:pt x="32875" y="66972"/>
                      <a:pt x="19201" y="200037"/>
                    </a:cubicBezTo>
                    <a:cubicBezTo>
                      <a:pt x="52764" y="191332"/>
                      <a:pt x="68924" y="154024"/>
                      <a:pt x="75139" y="132883"/>
                    </a:cubicBezTo>
                    <a:cubicBezTo>
                      <a:pt x="76382" y="126665"/>
                      <a:pt x="80111" y="121690"/>
                      <a:pt x="86327" y="119203"/>
                    </a:cubicBezTo>
                    <a:cubicBezTo>
                      <a:pt x="91299" y="116716"/>
                      <a:pt x="97514" y="115472"/>
                      <a:pt x="102486" y="117959"/>
                    </a:cubicBezTo>
                    <a:cubicBezTo>
                      <a:pt x="116160" y="121690"/>
                      <a:pt x="141021" y="129152"/>
                      <a:pt x="159667" y="129152"/>
                    </a:cubicBezTo>
                    <a:cubicBezTo>
                      <a:pt x="173341" y="129152"/>
                      <a:pt x="187015" y="126665"/>
                      <a:pt x="199446" y="121690"/>
                    </a:cubicBezTo>
                    <a:cubicBezTo>
                      <a:pt x="205661" y="117959"/>
                      <a:pt x="211876" y="117959"/>
                      <a:pt x="219335" y="121690"/>
                    </a:cubicBezTo>
                    <a:cubicBezTo>
                      <a:pt x="224307" y="122934"/>
                      <a:pt x="229279" y="129152"/>
                      <a:pt x="230522" y="135370"/>
                    </a:cubicBezTo>
                    <a:cubicBezTo>
                      <a:pt x="242953" y="192575"/>
                      <a:pt x="295162" y="251024"/>
                      <a:pt x="361044" y="251024"/>
                    </a:cubicBezTo>
                    <a:cubicBezTo>
                      <a:pt x="370989" y="251024"/>
                      <a:pt x="380933" y="251024"/>
                      <a:pt x="392121" y="248537"/>
                    </a:cubicBezTo>
                    <a:cubicBezTo>
                      <a:pt x="402065" y="221178"/>
                      <a:pt x="418225" y="202524"/>
                      <a:pt x="436871" y="196306"/>
                    </a:cubicBezTo>
                    <a:cubicBezTo>
                      <a:pt x="451788" y="190088"/>
                      <a:pt x="467948" y="191332"/>
                      <a:pt x="484108" y="201281"/>
                    </a:cubicBezTo>
                    <a:cubicBezTo>
                      <a:pt x="520156" y="221178"/>
                      <a:pt x="543775" y="295794"/>
                      <a:pt x="528858" y="343051"/>
                    </a:cubicBezTo>
                    <a:cubicBezTo>
                      <a:pt x="520156" y="372897"/>
                      <a:pt x="500267" y="387820"/>
                      <a:pt x="471677" y="387820"/>
                    </a:cubicBezTo>
                    <a:cubicBezTo>
                      <a:pt x="466705" y="413936"/>
                      <a:pt x="480378" y="440052"/>
                      <a:pt x="505240" y="451244"/>
                    </a:cubicBezTo>
                    <a:cubicBezTo>
                      <a:pt x="510212" y="453731"/>
                      <a:pt x="513941" y="457462"/>
                      <a:pt x="513941" y="462436"/>
                    </a:cubicBezTo>
                    <a:cubicBezTo>
                      <a:pt x="515184" y="467411"/>
                      <a:pt x="513941" y="472385"/>
                      <a:pt x="510212" y="476116"/>
                    </a:cubicBezTo>
                    <a:cubicBezTo>
                      <a:pt x="497781" y="491039"/>
                      <a:pt x="491566" y="509693"/>
                      <a:pt x="491566" y="528347"/>
                    </a:cubicBezTo>
                    <a:cubicBezTo>
                      <a:pt x="491566" y="566898"/>
                      <a:pt x="517670" y="599232"/>
                      <a:pt x="554962" y="605450"/>
                    </a:cubicBezTo>
                    <a:lnTo>
                      <a:pt x="547504" y="571873"/>
                    </a:lnTo>
                    <a:cubicBezTo>
                      <a:pt x="547504" y="569386"/>
                      <a:pt x="548747" y="566898"/>
                      <a:pt x="549990" y="565655"/>
                    </a:cubicBezTo>
                    <a:cubicBezTo>
                      <a:pt x="602199" y="497257"/>
                      <a:pt x="588525" y="394038"/>
                      <a:pt x="571122" y="310717"/>
                    </a:cubicBezTo>
                    <a:cubicBezTo>
                      <a:pt x="522176" y="77854"/>
                      <a:pt x="394238" y="19229"/>
                      <a:pt x="279742" y="16543"/>
                    </a:cubicBezTo>
                    <a:close/>
                    <a:moveTo>
                      <a:pt x="229266" y="2271"/>
                    </a:moveTo>
                    <a:cubicBezTo>
                      <a:pt x="477909" y="-23848"/>
                      <a:pt x="559962" y="181370"/>
                      <a:pt x="586069" y="308231"/>
                    </a:cubicBezTo>
                    <a:cubicBezTo>
                      <a:pt x="603474" y="392806"/>
                      <a:pt x="617150" y="498524"/>
                      <a:pt x="563691" y="571905"/>
                    </a:cubicBezTo>
                    <a:lnTo>
                      <a:pt x="571151" y="612948"/>
                    </a:lnTo>
                    <a:cubicBezTo>
                      <a:pt x="572394" y="616679"/>
                      <a:pt x="571151" y="617923"/>
                      <a:pt x="569907" y="620410"/>
                    </a:cubicBezTo>
                    <a:cubicBezTo>
                      <a:pt x="568664" y="622898"/>
                      <a:pt x="566178" y="622898"/>
                      <a:pt x="563691" y="622898"/>
                    </a:cubicBezTo>
                    <a:cubicBezTo>
                      <a:pt x="512719" y="620410"/>
                      <a:pt x="472936" y="579367"/>
                      <a:pt x="472936" y="528374"/>
                    </a:cubicBezTo>
                    <a:cubicBezTo>
                      <a:pt x="472936" y="504743"/>
                      <a:pt x="481639" y="483599"/>
                      <a:pt x="497801" y="466187"/>
                    </a:cubicBezTo>
                    <a:cubicBezTo>
                      <a:pt x="464234" y="450018"/>
                      <a:pt x="445586" y="412706"/>
                      <a:pt x="454288" y="377881"/>
                    </a:cubicBezTo>
                    <a:cubicBezTo>
                      <a:pt x="456775" y="374150"/>
                      <a:pt x="459261" y="370419"/>
                      <a:pt x="464234" y="370419"/>
                    </a:cubicBezTo>
                    <a:cubicBezTo>
                      <a:pt x="489098" y="372906"/>
                      <a:pt x="505260" y="361712"/>
                      <a:pt x="511476" y="338081"/>
                    </a:cubicBezTo>
                    <a:cubicBezTo>
                      <a:pt x="523908" y="298281"/>
                      <a:pt x="504017" y="231119"/>
                      <a:pt x="475423" y="216194"/>
                    </a:cubicBezTo>
                    <a:cubicBezTo>
                      <a:pt x="462991" y="209976"/>
                      <a:pt x="451802" y="207488"/>
                      <a:pt x="441856" y="211219"/>
                    </a:cubicBezTo>
                    <a:cubicBezTo>
                      <a:pt x="426937" y="217438"/>
                      <a:pt x="414505" y="232363"/>
                      <a:pt x="405803" y="257238"/>
                    </a:cubicBezTo>
                    <a:cubicBezTo>
                      <a:pt x="404560" y="258482"/>
                      <a:pt x="404560" y="259725"/>
                      <a:pt x="404560" y="259725"/>
                    </a:cubicBezTo>
                    <a:cubicBezTo>
                      <a:pt x="403316" y="262213"/>
                      <a:pt x="400830" y="263457"/>
                      <a:pt x="398343" y="264700"/>
                    </a:cubicBezTo>
                    <a:cubicBezTo>
                      <a:pt x="384668" y="265944"/>
                      <a:pt x="372236" y="268432"/>
                      <a:pt x="359804" y="268432"/>
                    </a:cubicBezTo>
                    <a:cubicBezTo>
                      <a:pt x="293913" y="268432"/>
                      <a:pt x="229266" y="211219"/>
                      <a:pt x="213104" y="139082"/>
                    </a:cubicBezTo>
                    <a:cubicBezTo>
                      <a:pt x="211861" y="137839"/>
                      <a:pt x="210618" y="136595"/>
                      <a:pt x="209374" y="135351"/>
                    </a:cubicBezTo>
                    <a:cubicBezTo>
                      <a:pt x="208131" y="135351"/>
                      <a:pt x="205645" y="135351"/>
                      <a:pt x="204402" y="135351"/>
                    </a:cubicBezTo>
                    <a:cubicBezTo>
                      <a:pt x="190726" y="142814"/>
                      <a:pt x="174564" y="146545"/>
                      <a:pt x="158403" y="146545"/>
                    </a:cubicBezTo>
                    <a:cubicBezTo>
                      <a:pt x="138511" y="146545"/>
                      <a:pt x="113647" y="139082"/>
                      <a:pt x="96242" y="132864"/>
                    </a:cubicBezTo>
                    <a:cubicBezTo>
                      <a:pt x="94998" y="132864"/>
                      <a:pt x="93755" y="132864"/>
                      <a:pt x="92512" y="134107"/>
                    </a:cubicBezTo>
                    <a:cubicBezTo>
                      <a:pt x="91269" y="135351"/>
                      <a:pt x="91269" y="135351"/>
                      <a:pt x="90026" y="137839"/>
                    </a:cubicBezTo>
                    <a:cubicBezTo>
                      <a:pt x="83810" y="160226"/>
                      <a:pt x="62675" y="213707"/>
                      <a:pt x="7973" y="217438"/>
                    </a:cubicBezTo>
                    <a:cubicBezTo>
                      <a:pt x="6730" y="218682"/>
                      <a:pt x="4244" y="217438"/>
                      <a:pt x="1757" y="216194"/>
                    </a:cubicBezTo>
                    <a:cubicBezTo>
                      <a:pt x="514" y="213707"/>
                      <a:pt x="-729" y="211219"/>
                      <a:pt x="514" y="209976"/>
                    </a:cubicBezTo>
                    <a:cubicBezTo>
                      <a:pt x="10460" y="56995"/>
                      <a:pt x="129809" y="12221"/>
                      <a:pt x="229266" y="2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922C6063-6BBF-0843-A82C-C30E27A902D7}"/>
                  </a:ext>
                </a:extLst>
              </p:cNvPr>
              <p:cNvSpPr/>
              <p:nvPr/>
            </p:nvSpPr>
            <p:spPr>
              <a:xfrm>
                <a:off x="12719534" y="8626399"/>
                <a:ext cx="896970" cy="12923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038">
                    <a:moveTo>
                      <a:pt x="60" y="0"/>
                    </a:moveTo>
                    <a:lnTo>
                      <a:pt x="249" y="0"/>
                    </a:lnTo>
                    <a:cubicBezTo>
                      <a:pt x="249" y="0"/>
                      <a:pt x="460" y="-9"/>
                      <a:pt x="545" y="257"/>
                    </a:cubicBezTo>
                    <a:cubicBezTo>
                      <a:pt x="640" y="554"/>
                      <a:pt x="778" y="977"/>
                      <a:pt x="696" y="1038"/>
                    </a:cubicBezTo>
                    <a:lnTo>
                      <a:pt x="62" y="1038"/>
                    </a:lnTo>
                    <a:cubicBezTo>
                      <a:pt x="38" y="1038"/>
                      <a:pt x="18" y="1017"/>
                      <a:pt x="20" y="993"/>
                    </a:cubicBezTo>
                    <a:lnTo>
                      <a:pt x="30" y="840"/>
                    </a:lnTo>
                    <a:lnTo>
                      <a:pt x="0" y="83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73FAE9C4-BCBB-C241-B3C0-3EC2B60B609A}"/>
                  </a:ext>
                </a:extLst>
              </p:cNvPr>
              <p:cNvSpPr/>
              <p:nvPr/>
            </p:nvSpPr>
            <p:spPr>
              <a:xfrm>
                <a:off x="12710813" y="8618908"/>
                <a:ext cx="914121" cy="1308554"/>
              </a:xfrm>
              <a:custGeom>
                <a:avLst/>
                <a:gdLst>
                  <a:gd name="connsiteX0" fmla="*/ 90837 w 914121"/>
                  <a:gd name="connsiteY0" fmla="*/ 16214 h 1308554"/>
                  <a:gd name="connsiteX1" fmla="*/ 16195 w 914121"/>
                  <a:gd name="connsiteY1" fmla="*/ 1042105 h 1308554"/>
                  <a:gd name="connsiteX2" fmla="*/ 47296 w 914121"/>
                  <a:gd name="connsiteY2" fmla="*/ 1044595 h 1308554"/>
                  <a:gd name="connsiteX3" fmla="*/ 53516 w 914121"/>
                  <a:gd name="connsiteY3" fmla="*/ 1047085 h 1308554"/>
                  <a:gd name="connsiteX4" fmla="*/ 54760 w 914121"/>
                  <a:gd name="connsiteY4" fmla="*/ 1053310 h 1308554"/>
                  <a:gd name="connsiteX5" fmla="*/ 42320 w 914121"/>
                  <a:gd name="connsiteY5" fmla="*/ 1243797 h 1308554"/>
                  <a:gd name="connsiteX6" fmla="*/ 53516 w 914121"/>
                  <a:gd name="connsiteY6" fmla="*/ 1277413 h 1308554"/>
                  <a:gd name="connsiteX7" fmla="*/ 85861 w 914121"/>
                  <a:gd name="connsiteY7" fmla="*/ 1292353 h 1308554"/>
                  <a:gd name="connsiteX8" fmla="*/ 872091 w 914121"/>
                  <a:gd name="connsiteY8" fmla="*/ 1292353 h 1308554"/>
                  <a:gd name="connsiteX9" fmla="*/ 684242 w 914121"/>
                  <a:gd name="connsiteY9" fmla="*/ 346143 h 1308554"/>
                  <a:gd name="connsiteX10" fmla="*/ 679266 w 914121"/>
                  <a:gd name="connsiteY10" fmla="*/ 328712 h 1308554"/>
                  <a:gd name="connsiteX11" fmla="*/ 460316 w 914121"/>
                  <a:gd name="connsiteY11" fmla="*/ 51074 h 1308554"/>
                  <a:gd name="connsiteX12" fmla="*/ 319740 w 914121"/>
                  <a:gd name="connsiteY12" fmla="*/ 16214 h 1308554"/>
                  <a:gd name="connsiteX13" fmla="*/ 83354 w 914121"/>
                  <a:gd name="connsiteY13" fmla="*/ 13 h 1308554"/>
                  <a:gd name="connsiteX14" fmla="*/ 318489 w 914121"/>
                  <a:gd name="connsiteY14" fmla="*/ 13 h 1308554"/>
                  <a:gd name="connsiteX15" fmla="*/ 694206 w 914121"/>
                  <a:gd name="connsiteY15" fmla="*/ 324969 h 1308554"/>
                  <a:gd name="connsiteX16" fmla="*/ 700426 w 914121"/>
                  <a:gd name="connsiteY16" fmla="*/ 341155 h 1308554"/>
                  <a:gd name="connsiteX17" fmla="*/ 879576 w 914121"/>
                  <a:gd name="connsiteY17" fmla="*/ 1307309 h 1308554"/>
                  <a:gd name="connsiteX18" fmla="*/ 874600 w 914121"/>
                  <a:gd name="connsiteY18" fmla="*/ 1308554 h 1308554"/>
                  <a:gd name="connsiteX19" fmla="*/ 85843 w 914121"/>
                  <a:gd name="connsiteY19" fmla="*/ 1308554 h 1308554"/>
                  <a:gd name="connsiteX20" fmla="*/ 41055 w 914121"/>
                  <a:gd name="connsiteY20" fmla="*/ 1288633 h 1308554"/>
                  <a:gd name="connsiteX21" fmla="*/ 24882 w 914121"/>
                  <a:gd name="connsiteY21" fmla="*/ 1242567 h 1308554"/>
                  <a:gd name="connsiteX22" fmla="*/ 37323 w 914121"/>
                  <a:gd name="connsiteY22" fmla="*/ 1060790 h 1308554"/>
                  <a:gd name="connsiteX23" fmla="*/ 7465 w 914121"/>
                  <a:gd name="connsiteY23" fmla="*/ 1058300 h 1308554"/>
                  <a:gd name="connsiteX24" fmla="*/ 1244 w 914121"/>
                  <a:gd name="connsiteY24" fmla="*/ 1055810 h 1308554"/>
                  <a:gd name="connsiteX25" fmla="*/ 0 w 914121"/>
                  <a:gd name="connsiteY25" fmla="*/ 1049585 h 1308554"/>
                  <a:gd name="connsiteX26" fmla="*/ 74646 w 914121"/>
                  <a:gd name="connsiteY26" fmla="*/ 7483 h 1308554"/>
                  <a:gd name="connsiteX27" fmla="*/ 83354 w 914121"/>
                  <a:gd name="connsiteY27" fmla="*/ 13 h 130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14121" h="1308554">
                    <a:moveTo>
                      <a:pt x="90837" y="16214"/>
                    </a:moveTo>
                    <a:lnTo>
                      <a:pt x="16195" y="1042105"/>
                    </a:lnTo>
                    <a:lnTo>
                      <a:pt x="47296" y="1044595"/>
                    </a:lnTo>
                    <a:cubicBezTo>
                      <a:pt x="49784" y="1044595"/>
                      <a:pt x="52272" y="1044595"/>
                      <a:pt x="53516" y="1047085"/>
                    </a:cubicBezTo>
                    <a:cubicBezTo>
                      <a:pt x="53516" y="1048330"/>
                      <a:pt x="54760" y="1050820"/>
                      <a:pt x="54760" y="1053310"/>
                    </a:cubicBezTo>
                    <a:lnTo>
                      <a:pt x="42320" y="1243797"/>
                    </a:lnTo>
                    <a:cubicBezTo>
                      <a:pt x="39832" y="1256248"/>
                      <a:pt x="44808" y="1268698"/>
                      <a:pt x="53516" y="1277413"/>
                    </a:cubicBezTo>
                    <a:cubicBezTo>
                      <a:pt x="62224" y="1286128"/>
                      <a:pt x="73421" y="1292353"/>
                      <a:pt x="85861" y="1292353"/>
                    </a:cubicBezTo>
                    <a:lnTo>
                      <a:pt x="872091" y="1292353"/>
                    </a:lnTo>
                    <a:cubicBezTo>
                      <a:pt x="962906" y="1213917"/>
                      <a:pt x="794961" y="692256"/>
                      <a:pt x="684242" y="346143"/>
                    </a:cubicBezTo>
                    <a:lnTo>
                      <a:pt x="679266" y="328712"/>
                    </a:lnTo>
                    <a:cubicBezTo>
                      <a:pt x="624528" y="161881"/>
                      <a:pt x="529982" y="85935"/>
                      <a:pt x="460316" y="51074"/>
                    </a:cubicBezTo>
                    <a:cubicBezTo>
                      <a:pt x="384429" y="13724"/>
                      <a:pt x="320984" y="16214"/>
                      <a:pt x="319740" y="16214"/>
                    </a:cubicBezTo>
                    <a:close/>
                    <a:moveTo>
                      <a:pt x="83354" y="13"/>
                    </a:moveTo>
                    <a:lnTo>
                      <a:pt x="318489" y="13"/>
                    </a:lnTo>
                    <a:cubicBezTo>
                      <a:pt x="320977" y="13"/>
                      <a:pt x="587214" y="-7457"/>
                      <a:pt x="694206" y="324969"/>
                    </a:cubicBezTo>
                    <a:lnTo>
                      <a:pt x="700426" y="341155"/>
                    </a:lnTo>
                    <a:cubicBezTo>
                      <a:pt x="826080" y="735834"/>
                      <a:pt x="985325" y="1227626"/>
                      <a:pt x="879576" y="1307309"/>
                    </a:cubicBezTo>
                    <a:cubicBezTo>
                      <a:pt x="878332" y="1307309"/>
                      <a:pt x="877088" y="1308554"/>
                      <a:pt x="874600" y="1308554"/>
                    </a:cubicBezTo>
                    <a:lnTo>
                      <a:pt x="85843" y="1308554"/>
                    </a:lnTo>
                    <a:cubicBezTo>
                      <a:pt x="69669" y="1308554"/>
                      <a:pt x="52252" y="1301084"/>
                      <a:pt x="41055" y="1288633"/>
                    </a:cubicBezTo>
                    <a:cubicBezTo>
                      <a:pt x="29858" y="1276183"/>
                      <a:pt x="23638" y="1259997"/>
                      <a:pt x="24882" y="1242567"/>
                    </a:cubicBezTo>
                    <a:lnTo>
                      <a:pt x="37323" y="1060790"/>
                    </a:lnTo>
                    <a:lnTo>
                      <a:pt x="7465" y="1058300"/>
                    </a:lnTo>
                    <a:cubicBezTo>
                      <a:pt x="4976" y="1058300"/>
                      <a:pt x="2488" y="1057055"/>
                      <a:pt x="1244" y="1055810"/>
                    </a:cubicBezTo>
                    <a:cubicBezTo>
                      <a:pt x="0" y="1053320"/>
                      <a:pt x="0" y="1050830"/>
                      <a:pt x="0" y="1049585"/>
                    </a:cubicBezTo>
                    <a:lnTo>
                      <a:pt x="74646" y="7483"/>
                    </a:lnTo>
                    <a:cubicBezTo>
                      <a:pt x="74646" y="3748"/>
                      <a:pt x="78378" y="13"/>
                      <a:pt x="8335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0E529719-C891-8148-98F4-6C4904463F56}"/>
                  </a:ext>
                </a:extLst>
              </p:cNvPr>
              <p:cNvSpPr/>
              <p:nvPr/>
            </p:nvSpPr>
            <p:spPr>
              <a:xfrm>
                <a:off x="11680547" y="8673756"/>
                <a:ext cx="654041" cy="12524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6" h="1006">
                    <a:moveTo>
                      <a:pt x="526" y="0"/>
                    </a:moveTo>
                    <a:cubicBezTo>
                      <a:pt x="526" y="0"/>
                      <a:pt x="418" y="704"/>
                      <a:pt x="409" y="1006"/>
                    </a:cubicBezTo>
                    <a:lnTo>
                      <a:pt x="0" y="1006"/>
                    </a:lnTo>
                    <a:cubicBezTo>
                      <a:pt x="0" y="1006"/>
                      <a:pt x="202" y="287"/>
                      <a:pt x="275" y="144"/>
                    </a:cubicBezTo>
                    <a:cubicBezTo>
                      <a:pt x="341" y="14"/>
                      <a:pt x="438" y="13"/>
                      <a:pt x="52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4D0F9405-4C7A-D34A-BC57-BE26EE0E10F7}"/>
                  </a:ext>
                </a:extLst>
              </p:cNvPr>
              <p:cNvSpPr/>
              <p:nvPr/>
            </p:nvSpPr>
            <p:spPr>
              <a:xfrm>
                <a:off x="11671826" y="8665033"/>
                <a:ext cx="671482" cy="1269904"/>
              </a:xfrm>
              <a:custGeom>
                <a:avLst/>
                <a:gdLst>
                  <a:gd name="connsiteX0" fmla="*/ 654041 w 671482"/>
                  <a:gd name="connsiteY0" fmla="*/ 18693 h 1269904"/>
                  <a:gd name="connsiteX1" fmla="*/ 632904 w 671482"/>
                  <a:gd name="connsiteY1" fmla="*/ 21183 h 1269904"/>
                  <a:gd name="connsiteX2" fmla="*/ 358123 w 671482"/>
                  <a:gd name="connsiteY2" fmla="*/ 191744 h 1269904"/>
                  <a:gd name="connsiteX3" fmla="*/ 18687 w 671482"/>
                  <a:gd name="connsiteY3" fmla="*/ 1253706 h 1269904"/>
                  <a:gd name="connsiteX4" fmla="*/ 508569 w 671482"/>
                  <a:gd name="connsiteY4" fmla="*/ 1253706 h 1269904"/>
                  <a:gd name="connsiteX5" fmla="*/ 654041 w 671482"/>
                  <a:gd name="connsiteY5" fmla="*/ 18693 h 1269904"/>
                  <a:gd name="connsiteX6" fmla="*/ 661534 w 671482"/>
                  <a:gd name="connsiteY6" fmla="*/ 0 h 1269904"/>
                  <a:gd name="connsiteX7" fmla="*/ 668995 w 671482"/>
                  <a:gd name="connsiteY7" fmla="*/ 2490 h 1269904"/>
                  <a:gd name="connsiteX8" fmla="*/ 671482 w 671482"/>
                  <a:gd name="connsiteY8" fmla="*/ 9960 h 1269904"/>
                  <a:gd name="connsiteX9" fmla="*/ 525994 w 671482"/>
                  <a:gd name="connsiteY9" fmla="*/ 1261189 h 1269904"/>
                  <a:gd name="connsiteX10" fmla="*/ 517290 w 671482"/>
                  <a:gd name="connsiteY10" fmla="*/ 1269904 h 1269904"/>
                  <a:gd name="connsiteX11" fmla="*/ 8704 w 671482"/>
                  <a:gd name="connsiteY11" fmla="*/ 1269904 h 1269904"/>
                  <a:gd name="connsiteX12" fmla="*/ 2487 w 671482"/>
                  <a:gd name="connsiteY12" fmla="*/ 1267414 h 1269904"/>
                  <a:gd name="connsiteX13" fmla="*/ 0 w 671482"/>
                  <a:gd name="connsiteY13" fmla="*/ 1259944 h 1269904"/>
                  <a:gd name="connsiteX14" fmla="*/ 343202 w 671482"/>
                  <a:gd name="connsiteY14" fmla="*/ 183016 h 1269904"/>
                  <a:gd name="connsiteX15" fmla="*/ 630447 w 671482"/>
                  <a:gd name="connsiteY15" fmla="*/ 4980 h 1269904"/>
                  <a:gd name="connsiteX16" fmla="*/ 661534 w 671482"/>
                  <a:gd name="connsiteY16" fmla="*/ 0 h 1269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1482" h="1269904">
                    <a:moveTo>
                      <a:pt x="654041" y="18693"/>
                    </a:moveTo>
                    <a:cubicBezTo>
                      <a:pt x="646581" y="18693"/>
                      <a:pt x="640364" y="21183"/>
                      <a:pt x="632904" y="21183"/>
                    </a:cubicBezTo>
                    <a:cubicBezTo>
                      <a:pt x="533436" y="34878"/>
                      <a:pt x="430237" y="49817"/>
                      <a:pt x="358123" y="191744"/>
                    </a:cubicBezTo>
                    <a:cubicBezTo>
                      <a:pt x="273575" y="356081"/>
                      <a:pt x="48528" y="1151618"/>
                      <a:pt x="18687" y="1253706"/>
                    </a:cubicBezTo>
                    <a:lnTo>
                      <a:pt x="508569" y="1253706"/>
                    </a:lnTo>
                    <a:cubicBezTo>
                      <a:pt x="519759" y="898889"/>
                      <a:pt x="637877" y="120781"/>
                      <a:pt x="654041" y="18693"/>
                    </a:cubicBezTo>
                    <a:close/>
                    <a:moveTo>
                      <a:pt x="661534" y="0"/>
                    </a:moveTo>
                    <a:cubicBezTo>
                      <a:pt x="664021" y="0"/>
                      <a:pt x="667752" y="1245"/>
                      <a:pt x="668995" y="2490"/>
                    </a:cubicBezTo>
                    <a:cubicBezTo>
                      <a:pt x="671482" y="4980"/>
                      <a:pt x="671482" y="7470"/>
                      <a:pt x="671482" y="9960"/>
                    </a:cubicBezTo>
                    <a:cubicBezTo>
                      <a:pt x="670238" y="18675"/>
                      <a:pt x="535942" y="890178"/>
                      <a:pt x="525994" y="1261189"/>
                    </a:cubicBezTo>
                    <a:cubicBezTo>
                      <a:pt x="525994" y="1266169"/>
                      <a:pt x="522264" y="1269904"/>
                      <a:pt x="517290" y="1269904"/>
                    </a:cubicBezTo>
                    <a:lnTo>
                      <a:pt x="8704" y="1269904"/>
                    </a:lnTo>
                    <a:cubicBezTo>
                      <a:pt x="4974" y="1269904"/>
                      <a:pt x="3730" y="1268659"/>
                      <a:pt x="2487" y="1267414"/>
                    </a:cubicBezTo>
                    <a:cubicBezTo>
                      <a:pt x="0" y="1264924"/>
                      <a:pt x="0" y="1261189"/>
                      <a:pt x="0" y="1259944"/>
                    </a:cubicBezTo>
                    <a:cubicBezTo>
                      <a:pt x="11191" y="1222594"/>
                      <a:pt x="253671" y="361051"/>
                      <a:pt x="343202" y="183016"/>
                    </a:cubicBezTo>
                    <a:cubicBezTo>
                      <a:pt x="419054" y="34860"/>
                      <a:pt x="532212" y="18675"/>
                      <a:pt x="630447" y="4980"/>
                    </a:cubicBezTo>
                    <a:cubicBezTo>
                      <a:pt x="641638" y="2490"/>
                      <a:pt x="651586" y="1245"/>
                      <a:pt x="661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7402B527-1297-9643-BBF2-FBD09F816896}"/>
                  </a:ext>
                </a:extLst>
              </p:cNvPr>
              <p:cNvSpPr/>
              <p:nvPr/>
            </p:nvSpPr>
            <p:spPr>
              <a:xfrm>
                <a:off x="12051793" y="9597212"/>
                <a:ext cx="720068" cy="285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9" h="230">
                    <a:moveTo>
                      <a:pt x="99" y="194"/>
                    </a:moveTo>
                    <a:cubicBezTo>
                      <a:pt x="150" y="177"/>
                      <a:pt x="189" y="143"/>
                      <a:pt x="189" y="143"/>
                    </a:cubicBezTo>
                    <a:cubicBezTo>
                      <a:pt x="189" y="143"/>
                      <a:pt x="221" y="179"/>
                      <a:pt x="268" y="201"/>
                    </a:cubicBezTo>
                    <a:cubicBezTo>
                      <a:pt x="333" y="230"/>
                      <a:pt x="425" y="216"/>
                      <a:pt x="425" y="216"/>
                    </a:cubicBezTo>
                    <a:lnTo>
                      <a:pt x="555" y="230"/>
                    </a:lnTo>
                    <a:lnTo>
                      <a:pt x="579" y="61"/>
                    </a:lnTo>
                    <a:lnTo>
                      <a:pt x="409" y="50"/>
                    </a:lnTo>
                    <a:cubicBezTo>
                      <a:pt x="394" y="51"/>
                      <a:pt x="379" y="49"/>
                      <a:pt x="364" y="45"/>
                    </a:cubicBezTo>
                    <a:cubicBezTo>
                      <a:pt x="319" y="30"/>
                      <a:pt x="217" y="-1"/>
                      <a:pt x="199" y="0"/>
                    </a:cubicBezTo>
                    <a:cubicBezTo>
                      <a:pt x="163" y="1"/>
                      <a:pt x="116" y="7"/>
                      <a:pt x="26" y="80"/>
                    </a:cubicBezTo>
                    <a:cubicBezTo>
                      <a:pt x="-4" y="104"/>
                      <a:pt x="-10" y="126"/>
                      <a:pt x="17" y="127"/>
                    </a:cubicBezTo>
                    <a:cubicBezTo>
                      <a:pt x="17" y="127"/>
                      <a:pt x="-5" y="149"/>
                      <a:pt x="3" y="171"/>
                    </a:cubicBezTo>
                    <a:cubicBezTo>
                      <a:pt x="8" y="185"/>
                      <a:pt x="37" y="179"/>
                      <a:pt x="37" y="179"/>
                    </a:cubicBezTo>
                    <a:cubicBezTo>
                      <a:pt x="37" y="179"/>
                      <a:pt x="32" y="216"/>
                      <a:pt x="99" y="1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0A40D472-A1C0-6D45-895D-F2FFE9FABBAD}"/>
                  </a:ext>
                </a:extLst>
              </p:cNvPr>
              <p:cNvSpPr/>
              <p:nvPr/>
            </p:nvSpPr>
            <p:spPr>
              <a:xfrm>
                <a:off x="12044487" y="9588488"/>
                <a:ext cx="736608" cy="302834"/>
              </a:xfrm>
              <a:custGeom>
                <a:avLst/>
                <a:gdLst>
                  <a:gd name="connsiteX0" fmla="*/ 254793 w 736608"/>
                  <a:gd name="connsiteY0" fmla="*/ 17448 h 302834"/>
                  <a:gd name="connsiteX1" fmla="*/ 45871 w 736608"/>
                  <a:gd name="connsiteY1" fmla="*/ 112963 h 302834"/>
                  <a:gd name="connsiteX2" fmla="*/ 16025 w 736608"/>
                  <a:gd name="connsiteY2" fmla="*/ 153898 h 302834"/>
                  <a:gd name="connsiteX3" fmla="*/ 28461 w 736608"/>
                  <a:gd name="connsiteY3" fmla="*/ 157620 h 302834"/>
                  <a:gd name="connsiteX4" fmla="*/ 35922 w 736608"/>
                  <a:gd name="connsiteY4" fmla="*/ 163822 h 302834"/>
                  <a:gd name="connsiteX5" fmla="*/ 33435 w 736608"/>
                  <a:gd name="connsiteY5" fmla="*/ 172505 h 302834"/>
                  <a:gd name="connsiteX6" fmla="*/ 19756 w 736608"/>
                  <a:gd name="connsiteY6" fmla="*/ 218402 h 302834"/>
                  <a:gd name="connsiteX7" fmla="*/ 52089 w 736608"/>
                  <a:gd name="connsiteY7" fmla="*/ 222124 h 302834"/>
                  <a:gd name="connsiteX8" fmla="*/ 59550 w 736608"/>
                  <a:gd name="connsiteY8" fmla="*/ 224605 h 302834"/>
                  <a:gd name="connsiteX9" fmla="*/ 62038 w 736608"/>
                  <a:gd name="connsiteY9" fmla="*/ 232047 h 302834"/>
                  <a:gd name="connsiteX10" fmla="*/ 67012 w 736608"/>
                  <a:gd name="connsiteY10" fmla="*/ 244452 h 302834"/>
                  <a:gd name="connsiteX11" fmla="*/ 127948 w 736608"/>
                  <a:gd name="connsiteY11" fmla="*/ 241971 h 302834"/>
                  <a:gd name="connsiteX12" fmla="*/ 237383 w 736608"/>
                  <a:gd name="connsiteY12" fmla="*/ 179948 h 302834"/>
                  <a:gd name="connsiteX13" fmla="*/ 248575 w 736608"/>
                  <a:gd name="connsiteY13" fmla="*/ 181188 h 302834"/>
                  <a:gd name="connsiteX14" fmla="*/ 344331 w 736608"/>
                  <a:gd name="connsiteY14" fmla="*/ 250654 h 302834"/>
                  <a:gd name="connsiteX15" fmla="*/ 535843 w 736608"/>
                  <a:gd name="connsiteY15" fmla="*/ 269261 h 302834"/>
                  <a:gd name="connsiteX16" fmla="*/ 537086 w 736608"/>
                  <a:gd name="connsiteY16" fmla="*/ 269261 h 302834"/>
                  <a:gd name="connsiteX17" fmla="*/ 690047 w 736608"/>
                  <a:gd name="connsiteY17" fmla="*/ 285387 h 302834"/>
                  <a:gd name="connsiteX18" fmla="*/ 717406 w 736608"/>
                  <a:gd name="connsiteY18" fmla="*/ 91876 h 302834"/>
                  <a:gd name="connsiteX19" fmla="*/ 515946 w 736608"/>
                  <a:gd name="connsiteY19" fmla="*/ 79471 h 302834"/>
                  <a:gd name="connsiteX20" fmla="*/ 458741 w 736608"/>
                  <a:gd name="connsiteY20" fmla="*/ 72028 h 302834"/>
                  <a:gd name="connsiteX21" fmla="*/ 254793 w 736608"/>
                  <a:gd name="connsiteY21" fmla="*/ 17448 h 302834"/>
                  <a:gd name="connsiteX22" fmla="*/ 254786 w 736608"/>
                  <a:gd name="connsiteY22" fmla="*/ 0 h 302834"/>
                  <a:gd name="connsiteX23" fmla="*/ 463725 w 736608"/>
                  <a:gd name="connsiteY23" fmla="*/ 55851 h 302834"/>
                  <a:gd name="connsiteX24" fmla="*/ 517204 w 736608"/>
                  <a:gd name="connsiteY24" fmla="*/ 62056 h 302834"/>
                  <a:gd name="connsiteX25" fmla="*/ 728631 w 736608"/>
                  <a:gd name="connsiteY25" fmla="*/ 75708 h 302834"/>
                  <a:gd name="connsiteX26" fmla="*/ 734849 w 736608"/>
                  <a:gd name="connsiteY26" fmla="*/ 79432 h 302834"/>
                  <a:gd name="connsiteX27" fmla="*/ 736093 w 736608"/>
                  <a:gd name="connsiteY27" fmla="*/ 85637 h 302834"/>
                  <a:gd name="connsiteX28" fmla="*/ 706244 w 736608"/>
                  <a:gd name="connsiteY28" fmla="*/ 296628 h 302834"/>
                  <a:gd name="connsiteX29" fmla="*/ 698782 w 736608"/>
                  <a:gd name="connsiteY29" fmla="*/ 302834 h 302834"/>
                  <a:gd name="connsiteX30" fmla="*/ 697539 w 736608"/>
                  <a:gd name="connsiteY30" fmla="*/ 302834 h 302834"/>
                  <a:gd name="connsiteX31" fmla="*/ 537103 w 736608"/>
                  <a:gd name="connsiteY31" fmla="*/ 285458 h 302834"/>
                  <a:gd name="connsiteX32" fmla="*/ 338113 w 736608"/>
                  <a:gd name="connsiteY32" fmla="*/ 265600 h 302834"/>
                  <a:gd name="connsiteX33" fmla="*/ 242349 w 736608"/>
                  <a:gd name="connsiteY33" fmla="*/ 197339 h 302834"/>
                  <a:gd name="connsiteX34" fmla="*/ 132905 w 736608"/>
                  <a:gd name="connsiteY34" fmla="*/ 256912 h 302834"/>
                  <a:gd name="connsiteX35" fmla="*/ 58283 w 736608"/>
                  <a:gd name="connsiteY35" fmla="*/ 258154 h 302834"/>
                  <a:gd name="connsiteX36" fmla="*/ 47090 w 736608"/>
                  <a:gd name="connsiteY36" fmla="*/ 239537 h 302834"/>
                  <a:gd name="connsiteX37" fmla="*/ 4805 w 736608"/>
                  <a:gd name="connsiteY37" fmla="*/ 224643 h 302834"/>
                  <a:gd name="connsiteX38" fmla="*/ 13511 w 736608"/>
                  <a:gd name="connsiteY38" fmla="*/ 172516 h 302834"/>
                  <a:gd name="connsiteX39" fmla="*/ 1074 w 736608"/>
                  <a:gd name="connsiteY39" fmla="*/ 158864 h 302834"/>
                  <a:gd name="connsiteX40" fmla="*/ 35897 w 736608"/>
                  <a:gd name="connsiteY40" fmla="*/ 100531 h 302834"/>
                  <a:gd name="connsiteX41" fmla="*/ 254786 w 736608"/>
                  <a:gd name="connsiteY41" fmla="*/ 0 h 30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36608" h="302834">
                    <a:moveTo>
                      <a:pt x="254793" y="17448"/>
                    </a:moveTo>
                    <a:cubicBezTo>
                      <a:pt x="210024" y="17448"/>
                      <a:pt x="152819" y="26131"/>
                      <a:pt x="45871" y="112963"/>
                    </a:cubicBezTo>
                    <a:cubicBezTo>
                      <a:pt x="19756" y="134051"/>
                      <a:pt x="13538" y="148937"/>
                      <a:pt x="16025" y="153898"/>
                    </a:cubicBezTo>
                    <a:cubicBezTo>
                      <a:pt x="16025" y="156379"/>
                      <a:pt x="20999" y="157620"/>
                      <a:pt x="28461" y="157620"/>
                    </a:cubicBezTo>
                    <a:cubicBezTo>
                      <a:pt x="30948" y="158860"/>
                      <a:pt x="34679" y="160101"/>
                      <a:pt x="35922" y="163822"/>
                    </a:cubicBezTo>
                    <a:cubicBezTo>
                      <a:pt x="37166" y="166303"/>
                      <a:pt x="35922" y="170024"/>
                      <a:pt x="33435" y="172505"/>
                    </a:cubicBezTo>
                    <a:cubicBezTo>
                      <a:pt x="33435" y="172505"/>
                      <a:pt x="11051" y="194834"/>
                      <a:pt x="19756" y="218402"/>
                    </a:cubicBezTo>
                    <a:cubicBezTo>
                      <a:pt x="22243" y="224605"/>
                      <a:pt x="39653" y="224605"/>
                      <a:pt x="52089" y="222124"/>
                    </a:cubicBezTo>
                    <a:cubicBezTo>
                      <a:pt x="54576" y="222124"/>
                      <a:pt x="57063" y="222124"/>
                      <a:pt x="59550" y="224605"/>
                    </a:cubicBezTo>
                    <a:cubicBezTo>
                      <a:pt x="60794" y="227085"/>
                      <a:pt x="62038" y="228326"/>
                      <a:pt x="62038" y="232047"/>
                    </a:cubicBezTo>
                    <a:cubicBezTo>
                      <a:pt x="62038" y="232047"/>
                      <a:pt x="60794" y="239490"/>
                      <a:pt x="67012" y="244452"/>
                    </a:cubicBezTo>
                    <a:cubicBezTo>
                      <a:pt x="73230" y="249414"/>
                      <a:pt x="88153" y="254376"/>
                      <a:pt x="127948" y="241971"/>
                    </a:cubicBezTo>
                    <a:cubicBezTo>
                      <a:pt x="188883" y="220883"/>
                      <a:pt x="236139" y="179948"/>
                      <a:pt x="237383" y="179948"/>
                    </a:cubicBezTo>
                    <a:cubicBezTo>
                      <a:pt x="239870" y="177467"/>
                      <a:pt x="244844" y="177467"/>
                      <a:pt x="248575" y="181188"/>
                    </a:cubicBezTo>
                    <a:cubicBezTo>
                      <a:pt x="249819" y="181188"/>
                      <a:pt x="288370" y="224605"/>
                      <a:pt x="344331" y="250654"/>
                    </a:cubicBezTo>
                    <a:cubicBezTo>
                      <a:pt x="421433" y="285387"/>
                      <a:pt x="533356" y="269261"/>
                      <a:pt x="535843" y="269261"/>
                    </a:cubicBezTo>
                    <a:cubicBezTo>
                      <a:pt x="537086" y="269261"/>
                      <a:pt x="537086" y="269261"/>
                      <a:pt x="537086" y="269261"/>
                    </a:cubicBezTo>
                    <a:lnTo>
                      <a:pt x="690047" y="285387"/>
                    </a:lnTo>
                    <a:lnTo>
                      <a:pt x="717406" y="91876"/>
                    </a:lnTo>
                    <a:lnTo>
                      <a:pt x="515946" y="79471"/>
                    </a:lnTo>
                    <a:cubicBezTo>
                      <a:pt x="496048" y="79471"/>
                      <a:pt x="476151" y="78230"/>
                      <a:pt x="458741" y="72028"/>
                    </a:cubicBezTo>
                    <a:cubicBezTo>
                      <a:pt x="345575" y="37295"/>
                      <a:pt x="269716" y="17448"/>
                      <a:pt x="254793" y="17448"/>
                    </a:cubicBezTo>
                    <a:close/>
                    <a:moveTo>
                      <a:pt x="254786" y="0"/>
                    </a:moveTo>
                    <a:cubicBezTo>
                      <a:pt x="277172" y="0"/>
                      <a:pt x="381642" y="29787"/>
                      <a:pt x="463725" y="55851"/>
                    </a:cubicBezTo>
                    <a:cubicBezTo>
                      <a:pt x="481137" y="60815"/>
                      <a:pt x="498549" y="63297"/>
                      <a:pt x="517204" y="62056"/>
                    </a:cubicBezTo>
                    <a:lnTo>
                      <a:pt x="728631" y="75708"/>
                    </a:lnTo>
                    <a:cubicBezTo>
                      <a:pt x="731118" y="75708"/>
                      <a:pt x="733606" y="78191"/>
                      <a:pt x="734849" y="79432"/>
                    </a:cubicBezTo>
                    <a:cubicBezTo>
                      <a:pt x="736093" y="80673"/>
                      <a:pt x="737337" y="83155"/>
                      <a:pt x="736093" y="85637"/>
                    </a:cubicBezTo>
                    <a:lnTo>
                      <a:pt x="706244" y="296628"/>
                    </a:lnTo>
                    <a:cubicBezTo>
                      <a:pt x="706244" y="300352"/>
                      <a:pt x="702513" y="302834"/>
                      <a:pt x="698782" y="302834"/>
                    </a:cubicBezTo>
                    <a:cubicBezTo>
                      <a:pt x="697539" y="302834"/>
                      <a:pt x="697539" y="302834"/>
                      <a:pt x="697539" y="302834"/>
                    </a:cubicBezTo>
                    <a:lnTo>
                      <a:pt x="537103" y="285458"/>
                    </a:lnTo>
                    <a:cubicBezTo>
                      <a:pt x="524666" y="286699"/>
                      <a:pt x="416465" y="300352"/>
                      <a:pt x="338113" y="265600"/>
                    </a:cubicBezTo>
                    <a:cubicBezTo>
                      <a:pt x="290853" y="243260"/>
                      <a:pt x="256030" y="210991"/>
                      <a:pt x="242349" y="197339"/>
                    </a:cubicBezTo>
                    <a:cubicBezTo>
                      <a:pt x="227425" y="208509"/>
                      <a:pt x="186383" y="239537"/>
                      <a:pt x="132905" y="256912"/>
                    </a:cubicBezTo>
                    <a:cubicBezTo>
                      <a:pt x="96838" y="269324"/>
                      <a:pt x="73208" y="269324"/>
                      <a:pt x="58283" y="258154"/>
                    </a:cubicBezTo>
                    <a:cubicBezTo>
                      <a:pt x="52065" y="251948"/>
                      <a:pt x="48334" y="245742"/>
                      <a:pt x="47090" y="239537"/>
                    </a:cubicBezTo>
                    <a:cubicBezTo>
                      <a:pt x="34653" y="242019"/>
                      <a:pt x="11023" y="240778"/>
                      <a:pt x="4805" y="224643"/>
                    </a:cubicBezTo>
                    <a:cubicBezTo>
                      <a:pt x="-2657" y="202303"/>
                      <a:pt x="6048" y="183686"/>
                      <a:pt x="13511" y="172516"/>
                    </a:cubicBezTo>
                    <a:cubicBezTo>
                      <a:pt x="6048" y="168793"/>
                      <a:pt x="2317" y="163828"/>
                      <a:pt x="1074" y="158864"/>
                    </a:cubicBezTo>
                    <a:cubicBezTo>
                      <a:pt x="-3901" y="143970"/>
                      <a:pt x="8536" y="122871"/>
                      <a:pt x="35897" y="100531"/>
                    </a:cubicBezTo>
                    <a:cubicBezTo>
                      <a:pt x="146585" y="9929"/>
                      <a:pt x="207526" y="1241"/>
                      <a:pt x="2547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E1D08681-5D81-DA4A-A91D-3C35A190F46E}"/>
                  </a:ext>
                </a:extLst>
              </p:cNvPr>
              <p:cNvSpPr/>
              <p:nvPr/>
            </p:nvSpPr>
            <p:spPr>
              <a:xfrm>
                <a:off x="12764382" y="9644569"/>
                <a:ext cx="196835" cy="276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" h="223">
                    <a:moveTo>
                      <a:pt x="125" y="223"/>
                    </a:moveTo>
                    <a:cubicBezTo>
                      <a:pt x="125" y="223"/>
                      <a:pt x="123" y="223"/>
                      <a:pt x="123" y="222"/>
                    </a:cubicBezTo>
                    <a:cubicBezTo>
                      <a:pt x="119" y="221"/>
                      <a:pt x="118" y="217"/>
                      <a:pt x="120" y="214"/>
                    </a:cubicBezTo>
                    <a:cubicBezTo>
                      <a:pt x="152" y="147"/>
                      <a:pt x="148" y="80"/>
                      <a:pt x="142" y="46"/>
                    </a:cubicBezTo>
                    <a:cubicBezTo>
                      <a:pt x="140" y="32"/>
                      <a:pt x="130" y="21"/>
                      <a:pt x="115" y="18"/>
                    </a:cubicBezTo>
                    <a:cubicBezTo>
                      <a:pt x="57" y="4"/>
                      <a:pt x="11" y="29"/>
                      <a:pt x="10" y="29"/>
                    </a:cubicBezTo>
                    <a:cubicBezTo>
                      <a:pt x="7" y="31"/>
                      <a:pt x="3" y="29"/>
                      <a:pt x="1" y="26"/>
                    </a:cubicBezTo>
                    <a:cubicBezTo>
                      <a:pt x="-1" y="23"/>
                      <a:pt x="0" y="19"/>
                      <a:pt x="3" y="17"/>
                    </a:cubicBezTo>
                    <a:cubicBezTo>
                      <a:pt x="6" y="16"/>
                      <a:pt x="54" y="-10"/>
                      <a:pt x="118" y="4"/>
                    </a:cubicBezTo>
                    <a:cubicBezTo>
                      <a:pt x="137" y="9"/>
                      <a:pt x="152" y="24"/>
                      <a:pt x="155" y="44"/>
                    </a:cubicBezTo>
                    <a:cubicBezTo>
                      <a:pt x="161" y="79"/>
                      <a:pt x="166" y="150"/>
                      <a:pt x="131" y="220"/>
                    </a:cubicBezTo>
                    <a:cubicBezTo>
                      <a:pt x="130" y="222"/>
                      <a:pt x="128" y="223"/>
                      <a:pt x="125" y="2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22D7389C-1328-B449-8C31-2CCF8EF7BD3F}"/>
                  </a:ext>
                </a:extLst>
              </p:cNvPr>
              <p:cNvSpPr/>
              <p:nvPr/>
            </p:nvSpPr>
            <p:spPr>
              <a:xfrm>
                <a:off x="12927584" y="9639580"/>
                <a:ext cx="351313" cy="411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" h="34">
                    <a:moveTo>
                      <a:pt x="7" y="34"/>
                    </a:moveTo>
                    <a:cubicBezTo>
                      <a:pt x="3" y="34"/>
                      <a:pt x="0" y="31"/>
                      <a:pt x="0" y="28"/>
                    </a:cubicBezTo>
                    <a:cubicBezTo>
                      <a:pt x="0" y="24"/>
                      <a:pt x="3" y="20"/>
                      <a:pt x="6" y="20"/>
                    </a:cubicBezTo>
                    <a:lnTo>
                      <a:pt x="276" y="0"/>
                    </a:lnTo>
                    <a:cubicBezTo>
                      <a:pt x="279" y="0"/>
                      <a:pt x="283" y="3"/>
                      <a:pt x="283" y="6"/>
                    </a:cubicBezTo>
                    <a:cubicBezTo>
                      <a:pt x="284" y="10"/>
                      <a:pt x="280" y="13"/>
                      <a:pt x="277" y="14"/>
                    </a:cubicBezTo>
                    <a:lnTo>
                      <a:pt x="8" y="34"/>
                    </a:lnTo>
                    <a:cubicBezTo>
                      <a:pt x="7" y="34"/>
                      <a:pt x="7" y="34"/>
                      <a:pt x="7" y="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252DFA51-D3F8-974C-A847-94B9A264C8AF}"/>
                  </a:ext>
                </a:extLst>
              </p:cNvPr>
              <p:cNvSpPr/>
              <p:nvPr/>
            </p:nvSpPr>
            <p:spPr>
              <a:xfrm>
                <a:off x="13095766" y="9323038"/>
                <a:ext cx="64781" cy="340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274">
                    <a:moveTo>
                      <a:pt x="46" y="274"/>
                    </a:moveTo>
                    <a:cubicBezTo>
                      <a:pt x="43" y="274"/>
                      <a:pt x="41" y="272"/>
                      <a:pt x="40" y="269"/>
                    </a:cubicBezTo>
                    <a:lnTo>
                      <a:pt x="0" y="8"/>
                    </a:lnTo>
                    <a:cubicBezTo>
                      <a:pt x="-1" y="4"/>
                      <a:pt x="2" y="1"/>
                      <a:pt x="6" y="0"/>
                    </a:cubicBezTo>
                    <a:cubicBezTo>
                      <a:pt x="10" y="-1"/>
                      <a:pt x="13" y="2"/>
                      <a:pt x="13" y="6"/>
                    </a:cubicBezTo>
                    <a:lnTo>
                      <a:pt x="53" y="267"/>
                    </a:lnTo>
                    <a:cubicBezTo>
                      <a:pt x="54" y="271"/>
                      <a:pt x="51" y="274"/>
                      <a:pt x="48" y="274"/>
                    </a:cubicBezTo>
                    <a:cubicBezTo>
                      <a:pt x="48" y="274"/>
                      <a:pt x="47" y="274"/>
                      <a:pt x="46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2C5D1A5D-0679-2F40-A6C8-B5F833CD9550}"/>
                  </a:ext>
                </a:extLst>
              </p:cNvPr>
              <p:cNvSpPr/>
              <p:nvPr/>
            </p:nvSpPr>
            <p:spPr>
              <a:xfrm>
                <a:off x="12815459" y="8618922"/>
                <a:ext cx="181886" cy="10443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" h="839">
                    <a:moveTo>
                      <a:pt x="7" y="839"/>
                    </a:moveTo>
                    <a:cubicBezTo>
                      <a:pt x="6" y="839"/>
                      <a:pt x="5" y="839"/>
                      <a:pt x="4" y="839"/>
                    </a:cubicBezTo>
                    <a:cubicBezTo>
                      <a:pt x="1" y="838"/>
                      <a:pt x="-1" y="833"/>
                      <a:pt x="1" y="830"/>
                    </a:cubicBezTo>
                    <a:cubicBezTo>
                      <a:pt x="87" y="638"/>
                      <a:pt x="113" y="529"/>
                      <a:pt x="91" y="454"/>
                    </a:cubicBezTo>
                    <a:cubicBezTo>
                      <a:pt x="70" y="381"/>
                      <a:pt x="90" y="320"/>
                      <a:pt x="116" y="244"/>
                    </a:cubicBezTo>
                    <a:cubicBezTo>
                      <a:pt x="120" y="233"/>
                      <a:pt x="124" y="221"/>
                      <a:pt x="127" y="210"/>
                    </a:cubicBezTo>
                    <a:cubicBezTo>
                      <a:pt x="157" y="118"/>
                      <a:pt x="80" y="11"/>
                      <a:pt x="79" y="10"/>
                    </a:cubicBezTo>
                    <a:cubicBezTo>
                      <a:pt x="77" y="8"/>
                      <a:pt x="78" y="3"/>
                      <a:pt x="81" y="1"/>
                    </a:cubicBezTo>
                    <a:cubicBezTo>
                      <a:pt x="83" y="-1"/>
                      <a:pt x="88" y="0"/>
                      <a:pt x="90" y="3"/>
                    </a:cubicBezTo>
                    <a:cubicBezTo>
                      <a:pt x="93" y="7"/>
                      <a:pt x="172" y="116"/>
                      <a:pt x="140" y="214"/>
                    </a:cubicBezTo>
                    <a:cubicBezTo>
                      <a:pt x="136" y="225"/>
                      <a:pt x="132" y="237"/>
                      <a:pt x="129" y="248"/>
                    </a:cubicBezTo>
                    <a:cubicBezTo>
                      <a:pt x="102" y="325"/>
                      <a:pt x="84" y="381"/>
                      <a:pt x="104" y="451"/>
                    </a:cubicBezTo>
                    <a:cubicBezTo>
                      <a:pt x="127" y="529"/>
                      <a:pt x="101" y="641"/>
                      <a:pt x="13" y="836"/>
                    </a:cubicBezTo>
                    <a:cubicBezTo>
                      <a:pt x="12" y="838"/>
                      <a:pt x="9" y="839"/>
                      <a:pt x="7" y="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6234B0ED-8058-704C-986F-B9CA32723860}"/>
                  </a:ext>
                </a:extLst>
              </p:cNvPr>
              <p:cNvSpPr/>
              <p:nvPr/>
            </p:nvSpPr>
            <p:spPr>
              <a:xfrm>
                <a:off x="12060513" y="8677495"/>
                <a:ext cx="203064" cy="10019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" h="805">
                    <a:moveTo>
                      <a:pt x="46" y="805"/>
                    </a:moveTo>
                    <a:cubicBezTo>
                      <a:pt x="43" y="805"/>
                      <a:pt x="40" y="803"/>
                      <a:pt x="39" y="800"/>
                    </a:cubicBezTo>
                    <a:cubicBezTo>
                      <a:pt x="39" y="798"/>
                      <a:pt x="10" y="655"/>
                      <a:pt x="1" y="593"/>
                    </a:cubicBezTo>
                    <a:cubicBezTo>
                      <a:pt x="-4" y="556"/>
                      <a:pt x="13" y="506"/>
                      <a:pt x="28" y="470"/>
                    </a:cubicBezTo>
                    <a:cubicBezTo>
                      <a:pt x="41" y="439"/>
                      <a:pt x="45" y="406"/>
                      <a:pt x="39" y="373"/>
                    </a:cubicBezTo>
                    <a:cubicBezTo>
                      <a:pt x="32" y="336"/>
                      <a:pt x="24" y="284"/>
                      <a:pt x="27" y="247"/>
                    </a:cubicBezTo>
                    <a:cubicBezTo>
                      <a:pt x="32" y="181"/>
                      <a:pt x="147" y="11"/>
                      <a:pt x="152" y="3"/>
                    </a:cubicBezTo>
                    <a:cubicBezTo>
                      <a:pt x="154" y="0"/>
                      <a:pt x="158" y="-1"/>
                      <a:pt x="162" y="2"/>
                    </a:cubicBezTo>
                    <a:cubicBezTo>
                      <a:pt x="165" y="4"/>
                      <a:pt x="165" y="8"/>
                      <a:pt x="163" y="11"/>
                    </a:cubicBezTo>
                    <a:cubicBezTo>
                      <a:pt x="162" y="12"/>
                      <a:pt x="45" y="186"/>
                      <a:pt x="41" y="248"/>
                    </a:cubicBezTo>
                    <a:cubicBezTo>
                      <a:pt x="37" y="283"/>
                      <a:pt x="46" y="335"/>
                      <a:pt x="52" y="371"/>
                    </a:cubicBezTo>
                    <a:cubicBezTo>
                      <a:pt x="58" y="406"/>
                      <a:pt x="54" y="442"/>
                      <a:pt x="41" y="475"/>
                    </a:cubicBezTo>
                    <a:cubicBezTo>
                      <a:pt x="26" y="510"/>
                      <a:pt x="11" y="557"/>
                      <a:pt x="15" y="591"/>
                    </a:cubicBezTo>
                    <a:cubicBezTo>
                      <a:pt x="23" y="653"/>
                      <a:pt x="52" y="795"/>
                      <a:pt x="53" y="797"/>
                    </a:cubicBezTo>
                    <a:cubicBezTo>
                      <a:pt x="53" y="801"/>
                      <a:pt x="51" y="804"/>
                      <a:pt x="47" y="8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07308B25-8BA9-4645-A17D-7BA46C842633}"/>
                  </a:ext>
                </a:extLst>
              </p:cNvPr>
              <p:cNvSpPr/>
              <p:nvPr/>
            </p:nvSpPr>
            <p:spPr>
              <a:xfrm>
                <a:off x="12460412" y="8949169"/>
                <a:ext cx="69764" cy="255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206">
                    <a:moveTo>
                      <a:pt x="38" y="0"/>
                    </a:moveTo>
                    <a:cubicBezTo>
                      <a:pt x="38" y="0"/>
                      <a:pt x="-38" y="204"/>
                      <a:pt x="25" y="206"/>
                    </a:cubicBezTo>
                    <a:cubicBezTo>
                      <a:pt x="89" y="209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560B23AE-18D9-5D4C-ABBC-A9B952D3F4F7}"/>
                  </a:ext>
                </a:extLst>
              </p:cNvPr>
              <p:cNvSpPr/>
              <p:nvPr/>
            </p:nvSpPr>
            <p:spPr>
              <a:xfrm>
                <a:off x="12451419" y="8940446"/>
                <a:ext cx="86317" cy="272924"/>
              </a:xfrm>
              <a:custGeom>
                <a:avLst/>
                <a:gdLst>
                  <a:gd name="connsiteX0" fmla="*/ 52992 w 86317"/>
                  <a:gd name="connsiteY0" fmla="*/ 39883 h 272924"/>
                  <a:gd name="connsiteX1" fmla="*/ 23773 w 86317"/>
                  <a:gd name="connsiteY1" fmla="*/ 248047 h 272924"/>
                  <a:gd name="connsiteX2" fmla="*/ 39600 w 86317"/>
                  <a:gd name="connsiteY2" fmla="*/ 255481 h 272924"/>
                  <a:gd name="connsiteX3" fmla="*/ 56645 w 86317"/>
                  <a:gd name="connsiteY3" fmla="*/ 248047 h 272924"/>
                  <a:gd name="connsiteX4" fmla="*/ 52992 w 86317"/>
                  <a:gd name="connsiteY4" fmla="*/ 39883 h 272924"/>
                  <a:gd name="connsiteX5" fmla="*/ 55533 w 86317"/>
                  <a:gd name="connsiteY5" fmla="*/ 0 h 272924"/>
                  <a:gd name="connsiteX6" fmla="*/ 62901 w 86317"/>
                  <a:gd name="connsiteY6" fmla="*/ 7443 h 272924"/>
                  <a:gd name="connsiteX7" fmla="*/ 69041 w 86317"/>
                  <a:gd name="connsiteY7" fmla="*/ 259278 h 272924"/>
                  <a:gd name="connsiteX8" fmla="*/ 39569 w 86317"/>
                  <a:gd name="connsiteY8" fmla="*/ 272924 h 272924"/>
                  <a:gd name="connsiteX9" fmla="*/ 38341 w 86317"/>
                  <a:gd name="connsiteY9" fmla="*/ 272924 h 272924"/>
                  <a:gd name="connsiteX10" fmla="*/ 10097 w 86317"/>
                  <a:gd name="connsiteY10" fmla="*/ 256797 h 272924"/>
                  <a:gd name="connsiteX11" fmla="*/ 46937 w 86317"/>
                  <a:gd name="connsiteY11" fmla="*/ 6203 h 272924"/>
                  <a:gd name="connsiteX12" fmla="*/ 55533 w 86317"/>
                  <a:gd name="connsiteY12" fmla="*/ 0 h 27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317" h="272924">
                    <a:moveTo>
                      <a:pt x="52992" y="39883"/>
                    </a:moveTo>
                    <a:cubicBezTo>
                      <a:pt x="32295" y="103076"/>
                      <a:pt x="1858" y="214592"/>
                      <a:pt x="23773" y="248047"/>
                    </a:cubicBezTo>
                    <a:cubicBezTo>
                      <a:pt x="27425" y="254242"/>
                      <a:pt x="32295" y="255481"/>
                      <a:pt x="39600" y="255481"/>
                    </a:cubicBezTo>
                    <a:cubicBezTo>
                      <a:pt x="45687" y="256720"/>
                      <a:pt x="51775" y="254242"/>
                      <a:pt x="56645" y="248047"/>
                    </a:cubicBezTo>
                    <a:cubicBezTo>
                      <a:pt x="82212" y="217070"/>
                      <a:pt x="66385" y="104315"/>
                      <a:pt x="52992" y="39883"/>
                    </a:cubicBezTo>
                    <a:close/>
                    <a:moveTo>
                      <a:pt x="55533" y="0"/>
                    </a:moveTo>
                    <a:cubicBezTo>
                      <a:pt x="57989" y="1241"/>
                      <a:pt x="61673" y="3722"/>
                      <a:pt x="62901" y="7443"/>
                    </a:cubicBezTo>
                    <a:cubicBezTo>
                      <a:pt x="66585" y="27292"/>
                      <a:pt x="109565" y="208415"/>
                      <a:pt x="69041" y="259278"/>
                    </a:cubicBezTo>
                    <a:cubicBezTo>
                      <a:pt x="61673" y="267962"/>
                      <a:pt x="51849" y="272924"/>
                      <a:pt x="39569" y="272924"/>
                    </a:cubicBezTo>
                    <a:lnTo>
                      <a:pt x="38341" y="272924"/>
                    </a:lnTo>
                    <a:cubicBezTo>
                      <a:pt x="26061" y="272924"/>
                      <a:pt x="17465" y="266721"/>
                      <a:pt x="10097" y="256797"/>
                    </a:cubicBezTo>
                    <a:cubicBezTo>
                      <a:pt x="-24287" y="204693"/>
                      <a:pt x="39569" y="26052"/>
                      <a:pt x="46937" y="6203"/>
                    </a:cubicBezTo>
                    <a:cubicBezTo>
                      <a:pt x="48165" y="2481"/>
                      <a:pt x="51849" y="0"/>
                      <a:pt x="555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A4B019AE-D0B8-E24E-A108-B6BF7FFB015F}"/>
                  </a:ext>
                </a:extLst>
              </p:cNvPr>
              <p:cNvSpPr/>
              <p:nvPr/>
            </p:nvSpPr>
            <p:spPr>
              <a:xfrm>
                <a:off x="12386907" y="8949169"/>
                <a:ext cx="53569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89">
                    <a:moveTo>
                      <a:pt x="44" y="0"/>
                    </a:moveTo>
                    <a:lnTo>
                      <a:pt x="0" y="8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72A5A49C-8A5F-3C49-B480-91EB74AEA68A}"/>
                  </a:ext>
                </a:extLst>
              </p:cNvPr>
              <p:cNvSpPr/>
              <p:nvPr/>
            </p:nvSpPr>
            <p:spPr>
              <a:xfrm>
                <a:off x="12378190" y="8941695"/>
                <a:ext cx="72256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103">
                    <a:moveTo>
                      <a:pt x="8" y="103"/>
                    </a:moveTo>
                    <a:cubicBezTo>
                      <a:pt x="6" y="103"/>
                      <a:pt x="6" y="103"/>
                      <a:pt x="4" y="103"/>
                    </a:cubicBezTo>
                    <a:cubicBezTo>
                      <a:pt x="1" y="101"/>
                      <a:pt x="-1" y="97"/>
                      <a:pt x="1" y="93"/>
                    </a:cubicBezTo>
                    <a:lnTo>
                      <a:pt x="46" y="4"/>
                    </a:lnTo>
                    <a:cubicBezTo>
                      <a:pt x="48" y="1"/>
                      <a:pt x="51" y="-1"/>
                      <a:pt x="55" y="1"/>
                    </a:cubicBezTo>
                    <a:cubicBezTo>
                      <a:pt x="58" y="3"/>
                      <a:pt x="60" y="6"/>
                      <a:pt x="58" y="10"/>
                    </a:cubicBezTo>
                    <a:lnTo>
                      <a:pt x="14" y="100"/>
                    </a:lnTo>
                    <a:cubicBezTo>
                      <a:pt x="12" y="102"/>
                      <a:pt x="10" y="103"/>
                      <a:pt x="8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70FE9DB8-15AB-2241-AAB0-EC01929C96A2}"/>
                  </a:ext>
                </a:extLst>
              </p:cNvPr>
              <p:cNvSpPr/>
              <p:nvPr/>
            </p:nvSpPr>
            <p:spPr>
              <a:xfrm>
                <a:off x="12570038" y="8949169"/>
                <a:ext cx="54815" cy="109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89">
                    <a:moveTo>
                      <a:pt x="0" y="0"/>
                    </a:moveTo>
                    <a:lnTo>
                      <a:pt x="45" y="89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91B927E8-B487-EC4B-8A18-812594260A3B}"/>
                  </a:ext>
                </a:extLst>
              </p:cNvPr>
              <p:cNvSpPr/>
              <p:nvPr/>
            </p:nvSpPr>
            <p:spPr>
              <a:xfrm>
                <a:off x="12562567" y="8941695"/>
                <a:ext cx="71010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103">
                    <a:moveTo>
                      <a:pt x="51" y="103"/>
                    </a:moveTo>
                    <a:cubicBezTo>
                      <a:pt x="48" y="103"/>
                      <a:pt x="46" y="102"/>
                      <a:pt x="45" y="100"/>
                    </a:cubicBezTo>
                    <a:lnTo>
                      <a:pt x="0" y="10"/>
                    </a:lnTo>
                    <a:cubicBezTo>
                      <a:pt x="-1" y="6"/>
                      <a:pt x="0" y="3"/>
                      <a:pt x="4" y="1"/>
                    </a:cubicBezTo>
                    <a:cubicBezTo>
                      <a:pt x="6" y="-1"/>
                      <a:pt x="11" y="1"/>
                      <a:pt x="12" y="4"/>
                    </a:cubicBezTo>
                    <a:lnTo>
                      <a:pt x="57" y="93"/>
                    </a:lnTo>
                    <a:cubicBezTo>
                      <a:pt x="58" y="97"/>
                      <a:pt x="57" y="101"/>
                      <a:pt x="54" y="103"/>
                    </a:cubicBezTo>
                    <a:cubicBezTo>
                      <a:pt x="53" y="103"/>
                      <a:pt x="52" y="103"/>
                      <a:pt x="51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A640C22-5952-004C-8E84-0F04E13DA5BF}"/>
                  </a:ext>
                </a:extLst>
              </p:cNvPr>
              <p:cNvSpPr/>
              <p:nvPr/>
            </p:nvSpPr>
            <p:spPr>
              <a:xfrm>
                <a:off x="12597449" y="10057071"/>
                <a:ext cx="718822" cy="893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8" h="718">
                    <a:moveTo>
                      <a:pt x="48" y="0"/>
                    </a:moveTo>
                    <a:lnTo>
                      <a:pt x="0" y="167"/>
                    </a:lnTo>
                    <a:cubicBezTo>
                      <a:pt x="0" y="167"/>
                      <a:pt x="446" y="300"/>
                      <a:pt x="427" y="718"/>
                    </a:cubicBezTo>
                    <a:cubicBezTo>
                      <a:pt x="427" y="718"/>
                      <a:pt x="644" y="644"/>
                      <a:pt x="55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0305722E-8A3E-7347-BA6A-22ECE4F6796C}"/>
                  </a:ext>
                </a:extLst>
              </p:cNvPr>
              <p:cNvSpPr/>
              <p:nvPr/>
            </p:nvSpPr>
            <p:spPr>
              <a:xfrm>
                <a:off x="12589654" y="10049593"/>
                <a:ext cx="734377" cy="908501"/>
              </a:xfrm>
              <a:custGeom>
                <a:avLst/>
                <a:gdLst>
                  <a:gd name="connsiteX0" fmla="*/ 73725 w 734377"/>
                  <a:gd name="connsiteY0" fmla="*/ 16201 h 908501"/>
                  <a:gd name="connsiteX1" fmla="*/ 19008 w 734377"/>
                  <a:gd name="connsiteY1" fmla="*/ 209091 h 908501"/>
                  <a:gd name="connsiteX2" fmla="*/ 287619 w 734377"/>
                  <a:gd name="connsiteY2" fmla="*/ 355935 h 908501"/>
                  <a:gd name="connsiteX3" fmla="*/ 547525 w 734377"/>
                  <a:gd name="connsiteY3" fmla="*/ 887315 h 908501"/>
                  <a:gd name="connsiteX4" fmla="*/ 653229 w 734377"/>
                  <a:gd name="connsiteY4" fmla="*/ 749181 h 908501"/>
                  <a:gd name="connsiteX5" fmla="*/ 693023 w 734377"/>
                  <a:gd name="connsiteY5" fmla="*/ 16201 h 908501"/>
                  <a:gd name="connsiteX6" fmla="*/ 67476 w 734377"/>
                  <a:gd name="connsiteY6" fmla="*/ 0 h 908501"/>
                  <a:gd name="connsiteX7" fmla="*/ 700509 w 734377"/>
                  <a:gd name="connsiteY7" fmla="*/ 0 h 908501"/>
                  <a:gd name="connsiteX8" fmla="*/ 709214 w 734377"/>
                  <a:gd name="connsiteY8" fmla="*/ 7467 h 908501"/>
                  <a:gd name="connsiteX9" fmla="*/ 668173 w 734377"/>
                  <a:gd name="connsiteY9" fmla="*/ 757914 h 908501"/>
                  <a:gd name="connsiteX10" fmla="*/ 541318 w 734377"/>
                  <a:gd name="connsiteY10" fmla="*/ 908501 h 908501"/>
                  <a:gd name="connsiteX11" fmla="*/ 538830 w 734377"/>
                  <a:gd name="connsiteY11" fmla="*/ 908501 h 908501"/>
                  <a:gd name="connsiteX12" fmla="*/ 533856 w 734377"/>
                  <a:gd name="connsiteY12" fmla="*/ 907257 h 908501"/>
                  <a:gd name="connsiteX13" fmla="*/ 530125 w 734377"/>
                  <a:gd name="connsiteY13" fmla="*/ 899789 h 908501"/>
                  <a:gd name="connsiteX14" fmla="*/ 277658 w 734377"/>
                  <a:gd name="connsiteY14" fmla="*/ 369623 h 908501"/>
                  <a:gd name="connsiteX15" fmla="*/ 6535 w 734377"/>
                  <a:gd name="connsiteY15" fmla="*/ 222769 h 908501"/>
                  <a:gd name="connsiteX16" fmla="*/ 317 w 734377"/>
                  <a:gd name="connsiteY16" fmla="*/ 212813 h 908501"/>
                  <a:gd name="connsiteX17" fmla="*/ 58770 w 734377"/>
                  <a:gd name="connsiteY17" fmla="*/ 6223 h 908501"/>
                  <a:gd name="connsiteX18" fmla="*/ 67476 w 734377"/>
                  <a:gd name="connsiteY18" fmla="*/ 0 h 90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4377" h="908501">
                    <a:moveTo>
                      <a:pt x="73725" y="16201"/>
                    </a:moveTo>
                    <a:lnTo>
                      <a:pt x="19008" y="209091"/>
                    </a:lnTo>
                    <a:cubicBezTo>
                      <a:pt x="50097" y="220291"/>
                      <a:pt x="170724" y="263846"/>
                      <a:pt x="287619" y="355935"/>
                    </a:cubicBezTo>
                    <a:cubicBezTo>
                      <a:pt x="410733" y="453002"/>
                      <a:pt x="554987" y="622247"/>
                      <a:pt x="547525" y="887315"/>
                    </a:cubicBezTo>
                    <a:cubicBezTo>
                      <a:pt x="568666" y="873626"/>
                      <a:pt x="614678" y="838781"/>
                      <a:pt x="653229" y="749181"/>
                    </a:cubicBezTo>
                    <a:cubicBezTo>
                      <a:pt x="701728" y="638425"/>
                      <a:pt x="746497" y="420647"/>
                      <a:pt x="693023" y="16201"/>
                    </a:cubicBezTo>
                    <a:close/>
                    <a:moveTo>
                      <a:pt x="67476" y="0"/>
                    </a:moveTo>
                    <a:lnTo>
                      <a:pt x="700509" y="0"/>
                    </a:lnTo>
                    <a:cubicBezTo>
                      <a:pt x="705483" y="0"/>
                      <a:pt x="707971" y="2489"/>
                      <a:pt x="709214" y="7467"/>
                    </a:cubicBezTo>
                    <a:cubicBezTo>
                      <a:pt x="740306" y="236459"/>
                      <a:pt x="757718" y="552568"/>
                      <a:pt x="668173" y="757914"/>
                    </a:cubicBezTo>
                    <a:cubicBezTo>
                      <a:pt x="612207" y="883611"/>
                      <a:pt x="543805" y="907257"/>
                      <a:pt x="541318" y="908501"/>
                    </a:cubicBezTo>
                    <a:cubicBezTo>
                      <a:pt x="540074" y="908501"/>
                      <a:pt x="538830" y="908501"/>
                      <a:pt x="538830" y="908501"/>
                    </a:cubicBezTo>
                    <a:cubicBezTo>
                      <a:pt x="536343" y="908501"/>
                      <a:pt x="535099" y="908501"/>
                      <a:pt x="533856" y="907257"/>
                    </a:cubicBezTo>
                    <a:cubicBezTo>
                      <a:pt x="531368" y="906012"/>
                      <a:pt x="530125" y="903523"/>
                      <a:pt x="530125" y="899789"/>
                    </a:cubicBezTo>
                    <a:cubicBezTo>
                      <a:pt x="542561" y="634706"/>
                      <a:pt x="399538" y="465451"/>
                      <a:pt x="277658" y="369623"/>
                    </a:cubicBezTo>
                    <a:cubicBezTo>
                      <a:pt x="144584" y="265083"/>
                      <a:pt x="7779" y="222769"/>
                      <a:pt x="6535" y="222769"/>
                    </a:cubicBezTo>
                    <a:cubicBezTo>
                      <a:pt x="1561" y="221525"/>
                      <a:pt x="-927" y="217791"/>
                      <a:pt x="317" y="212813"/>
                    </a:cubicBezTo>
                    <a:lnTo>
                      <a:pt x="58770" y="6223"/>
                    </a:lnTo>
                    <a:cubicBezTo>
                      <a:pt x="61257" y="1245"/>
                      <a:pt x="63745" y="0"/>
                      <a:pt x="674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F0880EB6-92FE-B94E-A2B2-F07F40DA033D}"/>
                  </a:ext>
                </a:extLst>
              </p:cNvPr>
              <p:cNvSpPr/>
              <p:nvPr/>
            </p:nvSpPr>
            <p:spPr>
              <a:xfrm>
                <a:off x="11798897" y="10057071"/>
                <a:ext cx="356296" cy="239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193">
                    <a:moveTo>
                      <a:pt x="287" y="7"/>
                    </a:moveTo>
                    <a:lnTo>
                      <a:pt x="258" y="148"/>
                    </a:lnTo>
                    <a:cubicBezTo>
                      <a:pt x="258" y="148"/>
                      <a:pt x="110" y="151"/>
                      <a:pt x="0" y="193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F40710CF-3C4D-1342-823D-01139B293036}"/>
                  </a:ext>
                </a:extLst>
              </p:cNvPr>
              <p:cNvSpPr/>
              <p:nvPr/>
            </p:nvSpPr>
            <p:spPr>
              <a:xfrm>
                <a:off x="11789662" y="10049593"/>
                <a:ext cx="372278" cy="254231"/>
              </a:xfrm>
              <a:custGeom>
                <a:avLst/>
                <a:gdLst>
                  <a:gd name="connsiteX0" fmla="*/ 109822 w 372278"/>
                  <a:gd name="connsiteY0" fmla="*/ 16201 h 254231"/>
                  <a:gd name="connsiteX1" fmla="*/ 24184 w 372278"/>
                  <a:gd name="connsiteY1" fmla="*/ 233045 h 254231"/>
                  <a:gd name="connsiteX2" fmla="*/ 322055 w 372278"/>
                  <a:gd name="connsiteY2" fmla="*/ 182242 h 254231"/>
                  <a:gd name="connsiteX3" fmla="*/ 355565 w 372278"/>
                  <a:gd name="connsiteY3" fmla="*/ 23636 h 254231"/>
                  <a:gd name="connsiteX4" fmla="*/ 103570 w 372278"/>
                  <a:gd name="connsiteY4" fmla="*/ 0 h 254231"/>
                  <a:gd name="connsiteX5" fmla="*/ 364315 w 372278"/>
                  <a:gd name="connsiteY5" fmla="*/ 7441 h 254231"/>
                  <a:gd name="connsiteX6" fmla="*/ 370523 w 372278"/>
                  <a:gd name="connsiteY6" fmla="*/ 11161 h 254231"/>
                  <a:gd name="connsiteX7" fmla="*/ 371764 w 372278"/>
                  <a:gd name="connsiteY7" fmla="*/ 17362 h 254231"/>
                  <a:gd name="connsiteX8" fmla="*/ 335757 w 372278"/>
                  <a:gd name="connsiteY8" fmla="*/ 192223 h 254231"/>
                  <a:gd name="connsiteX9" fmla="*/ 328307 w 372278"/>
                  <a:gd name="connsiteY9" fmla="*/ 198424 h 254231"/>
                  <a:gd name="connsiteX10" fmla="*/ 10447 w 372278"/>
                  <a:gd name="connsiteY10" fmla="*/ 254231 h 254231"/>
                  <a:gd name="connsiteX11" fmla="*/ 7964 w 372278"/>
                  <a:gd name="connsiteY11" fmla="*/ 254231 h 254231"/>
                  <a:gd name="connsiteX12" fmla="*/ 1756 w 372278"/>
                  <a:gd name="connsiteY12" fmla="*/ 251751 h 254231"/>
                  <a:gd name="connsiteX13" fmla="*/ 514 w 372278"/>
                  <a:gd name="connsiteY13" fmla="*/ 243070 h 254231"/>
                  <a:gd name="connsiteX14" fmla="*/ 96120 w 372278"/>
                  <a:gd name="connsiteY14" fmla="*/ 4961 h 254231"/>
                  <a:gd name="connsiteX15" fmla="*/ 103570 w 372278"/>
                  <a:gd name="connsiteY15" fmla="*/ 0 h 25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278" h="254231">
                    <a:moveTo>
                      <a:pt x="109822" y="16201"/>
                    </a:moveTo>
                    <a:lnTo>
                      <a:pt x="24184" y="233045"/>
                    </a:lnTo>
                    <a:cubicBezTo>
                      <a:pt x="143332" y="190915"/>
                      <a:pt x="289785" y="183481"/>
                      <a:pt x="322055" y="182242"/>
                    </a:cubicBezTo>
                    <a:lnTo>
                      <a:pt x="355565" y="23636"/>
                    </a:lnTo>
                    <a:close/>
                    <a:moveTo>
                      <a:pt x="103570" y="0"/>
                    </a:moveTo>
                    <a:lnTo>
                      <a:pt x="364315" y="7441"/>
                    </a:lnTo>
                    <a:cubicBezTo>
                      <a:pt x="366798" y="7441"/>
                      <a:pt x="369281" y="8681"/>
                      <a:pt x="370523" y="11161"/>
                    </a:cubicBezTo>
                    <a:cubicBezTo>
                      <a:pt x="371764" y="12402"/>
                      <a:pt x="373006" y="14882"/>
                      <a:pt x="371764" y="17362"/>
                    </a:cubicBezTo>
                    <a:lnTo>
                      <a:pt x="335757" y="192223"/>
                    </a:lnTo>
                    <a:cubicBezTo>
                      <a:pt x="335757" y="195944"/>
                      <a:pt x="332032" y="198424"/>
                      <a:pt x="328307" y="198424"/>
                    </a:cubicBezTo>
                    <a:cubicBezTo>
                      <a:pt x="327065" y="198424"/>
                      <a:pt x="144544" y="203385"/>
                      <a:pt x="10447" y="254231"/>
                    </a:cubicBezTo>
                    <a:cubicBezTo>
                      <a:pt x="10447" y="254231"/>
                      <a:pt x="9205" y="254231"/>
                      <a:pt x="7964" y="254231"/>
                    </a:cubicBezTo>
                    <a:cubicBezTo>
                      <a:pt x="6722" y="254231"/>
                      <a:pt x="4239" y="254231"/>
                      <a:pt x="1756" y="251751"/>
                    </a:cubicBezTo>
                    <a:cubicBezTo>
                      <a:pt x="514" y="249270"/>
                      <a:pt x="-728" y="246790"/>
                      <a:pt x="514" y="243070"/>
                    </a:cubicBezTo>
                    <a:lnTo>
                      <a:pt x="96120" y="4961"/>
                    </a:lnTo>
                    <a:cubicBezTo>
                      <a:pt x="97362" y="1240"/>
                      <a:pt x="99845" y="0"/>
                      <a:pt x="103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919F87E7-F133-044C-AB74-E31FEBF9BA04}"/>
                  </a:ext>
                </a:extLst>
              </p:cNvPr>
              <p:cNvSpPr/>
              <p:nvPr/>
            </p:nvSpPr>
            <p:spPr>
              <a:xfrm>
                <a:off x="11679301" y="10418477"/>
                <a:ext cx="475892" cy="16450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3" h="1321">
                    <a:moveTo>
                      <a:pt x="139" y="1321"/>
                    </a:moveTo>
                    <a:cubicBezTo>
                      <a:pt x="139" y="1321"/>
                      <a:pt x="-49" y="425"/>
                      <a:pt x="13" y="247"/>
                    </a:cubicBezTo>
                    <a:cubicBezTo>
                      <a:pt x="74" y="69"/>
                      <a:pt x="383" y="0"/>
                      <a:pt x="3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7C3833B8-7E61-7D40-8237-00CD118EE102}"/>
                  </a:ext>
                </a:extLst>
              </p:cNvPr>
              <p:cNvSpPr/>
              <p:nvPr/>
            </p:nvSpPr>
            <p:spPr>
              <a:xfrm>
                <a:off x="11670580" y="10411000"/>
                <a:ext cx="492088" cy="16612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6" h="1334">
                    <a:moveTo>
                      <a:pt x="145" y="1334"/>
                    </a:moveTo>
                    <a:cubicBezTo>
                      <a:pt x="142" y="1334"/>
                      <a:pt x="140" y="1331"/>
                      <a:pt x="139" y="1329"/>
                    </a:cubicBezTo>
                    <a:cubicBezTo>
                      <a:pt x="139" y="1326"/>
                      <a:pt x="91" y="1101"/>
                      <a:pt x="52" y="858"/>
                    </a:cubicBezTo>
                    <a:cubicBezTo>
                      <a:pt x="0" y="530"/>
                      <a:pt x="-14" y="325"/>
                      <a:pt x="13" y="250"/>
                    </a:cubicBezTo>
                    <a:cubicBezTo>
                      <a:pt x="74" y="71"/>
                      <a:pt x="375" y="3"/>
                      <a:pt x="387" y="0"/>
                    </a:cubicBezTo>
                    <a:cubicBezTo>
                      <a:pt x="391" y="-1"/>
                      <a:pt x="395" y="1"/>
                      <a:pt x="395" y="5"/>
                    </a:cubicBezTo>
                    <a:cubicBezTo>
                      <a:pt x="397" y="8"/>
                      <a:pt x="394" y="12"/>
                      <a:pt x="390" y="13"/>
                    </a:cubicBezTo>
                    <a:cubicBezTo>
                      <a:pt x="387" y="14"/>
                      <a:pt x="85" y="83"/>
                      <a:pt x="25" y="255"/>
                    </a:cubicBezTo>
                    <a:cubicBezTo>
                      <a:pt x="-36" y="429"/>
                      <a:pt x="150" y="1317"/>
                      <a:pt x="152" y="1325"/>
                    </a:cubicBezTo>
                    <a:cubicBezTo>
                      <a:pt x="152" y="1329"/>
                      <a:pt x="150" y="1333"/>
                      <a:pt x="146" y="1333"/>
                    </a:cubicBezTo>
                    <a:cubicBezTo>
                      <a:pt x="146" y="1334"/>
                      <a:pt x="146" y="1334"/>
                      <a:pt x="145" y="13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7534EDF6-C2DE-A940-B99A-E80F7E22DD49}"/>
                </a:ext>
              </a:extLst>
            </p:cNvPr>
            <p:cNvGrpSpPr/>
            <p:nvPr/>
          </p:nvGrpSpPr>
          <p:grpSpPr>
            <a:xfrm>
              <a:off x="7461050" y="9913751"/>
              <a:ext cx="9390778" cy="3058246"/>
              <a:chOff x="7461050" y="9913751"/>
              <a:chExt cx="9390778" cy="3058246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1A054443-8BE9-9842-BAAC-EF35C62EB53B}"/>
                  </a:ext>
                </a:extLst>
              </p:cNvPr>
              <p:cNvSpPr/>
              <p:nvPr/>
            </p:nvSpPr>
            <p:spPr>
              <a:xfrm>
                <a:off x="7468525" y="9921228"/>
                <a:ext cx="9374583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26" h="154">
                    <a:moveTo>
                      <a:pt x="7449" y="154"/>
                    </a:moveTo>
                    <a:lnTo>
                      <a:pt x="3763" y="154"/>
                    </a:lnTo>
                    <a:lnTo>
                      <a:pt x="77" y="154"/>
                    </a:lnTo>
                    <a:cubicBezTo>
                      <a:pt x="55" y="154"/>
                      <a:pt x="36" y="145"/>
                      <a:pt x="22" y="132"/>
                    </a:cubicBezTo>
                    <a:cubicBezTo>
                      <a:pt x="9" y="118"/>
                      <a:pt x="0" y="98"/>
                      <a:pt x="0" y="78"/>
                    </a:cubicBezTo>
                    <a:cubicBezTo>
                      <a:pt x="0" y="56"/>
                      <a:pt x="9" y="37"/>
                      <a:pt x="22" y="23"/>
                    </a:cubicBezTo>
                    <a:cubicBezTo>
                      <a:pt x="36" y="9"/>
                      <a:pt x="55" y="0"/>
                      <a:pt x="77" y="0"/>
                    </a:cubicBezTo>
                    <a:lnTo>
                      <a:pt x="3763" y="0"/>
                    </a:lnTo>
                    <a:lnTo>
                      <a:pt x="7449" y="0"/>
                    </a:lnTo>
                    <a:cubicBezTo>
                      <a:pt x="7471" y="0"/>
                      <a:pt x="7489" y="9"/>
                      <a:pt x="7504" y="23"/>
                    </a:cubicBezTo>
                    <a:cubicBezTo>
                      <a:pt x="7517" y="37"/>
                      <a:pt x="7526" y="56"/>
                      <a:pt x="7526" y="78"/>
                    </a:cubicBezTo>
                    <a:cubicBezTo>
                      <a:pt x="7526" y="98"/>
                      <a:pt x="7517" y="118"/>
                      <a:pt x="7504" y="132"/>
                    </a:cubicBezTo>
                    <a:cubicBezTo>
                      <a:pt x="7489" y="145"/>
                      <a:pt x="7471" y="154"/>
                      <a:pt x="7449" y="1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92E8E35F-70E0-E449-AD44-1B97ECDD5BAA}"/>
                  </a:ext>
                </a:extLst>
              </p:cNvPr>
              <p:cNvSpPr/>
              <p:nvPr/>
            </p:nvSpPr>
            <p:spPr>
              <a:xfrm>
                <a:off x="7461050" y="9913751"/>
                <a:ext cx="9390778" cy="206874"/>
              </a:xfrm>
              <a:custGeom>
                <a:avLst/>
                <a:gdLst>
                  <a:gd name="connsiteX0" fmla="*/ 103390 w 9390778"/>
                  <a:gd name="connsiteY0" fmla="*/ 16204 h 206874"/>
                  <a:gd name="connsiteX1" fmla="*/ 41108 w 9390778"/>
                  <a:gd name="connsiteY1" fmla="*/ 42188 h 206874"/>
                  <a:gd name="connsiteX2" fmla="*/ 14950 w 9390778"/>
                  <a:gd name="connsiteY2" fmla="*/ 104054 h 206874"/>
                  <a:gd name="connsiteX3" fmla="*/ 41108 w 9390778"/>
                  <a:gd name="connsiteY3" fmla="*/ 164683 h 206874"/>
                  <a:gd name="connsiteX4" fmla="*/ 103390 w 9390778"/>
                  <a:gd name="connsiteY4" fmla="*/ 189430 h 206874"/>
                  <a:gd name="connsiteX5" fmla="*/ 9286143 w 9390778"/>
                  <a:gd name="connsiteY5" fmla="*/ 189430 h 206874"/>
                  <a:gd name="connsiteX6" fmla="*/ 9348424 w 9390778"/>
                  <a:gd name="connsiteY6" fmla="*/ 164683 h 206874"/>
                  <a:gd name="connsiteX7" fmla="*/ 9373338 w 9390778"/>
                  <a:gd name="connsiteY7" fmla="*/ 104054 h 206874"/>
                  <a:gd name="connsiteX8" fmla="*/ 9348424 w 9390778"/>
                  <a:gd name="connsiteY8" fmla="*/ 42188 h 206874"/>
                  <a:gd name="connsiteX9" fmla="*/ 9286143 w 9390778"/>
                  <a:gd name="connsiteY9" fmla="*/ 16204 h 206874"/>
                  <a:gd name="connsiteX10" fmla="*/ 103387 w 9390778"/>
                  <a:gd name="connsiteY10" fmla="*/ 0 h 206874"/>
                  <a:gd name="connsiteX11" fmla="*/ 9286145 w 9390778"/>
                  <a:gd name="connsiteY11" fmla="*/ 0 h 206874"/>
                  <a:gd name="connsiteX12" fmla="*/ 9360882 w 9390778"/>
                  <a:gd name="connsiteY12" fmla="*/ 29730 h 206874"/>
                  <a:gd name="connsiteX13" fmla="*/ 9390778 w 9390778"/>
                  <a:gd name="connsiteY13" fmla="*/ 104056 h 206874"/>
                  <a:gd name="connsiteX14" fmla="*/ 9360882 w 9390778"/>
                  <a:gd name="connsiteY14" fmla="*/ 175905 h 206874"/>
                  <a:gd name="connsiteX15" fmla="*/ 9286145 w 9390778"/>
                  <a:gd name="connsiteY15" fmla="*/ 206874 h 206874"/>
                  <a:gd name="connsiteX16" fmla="*/ 103387 w 9390778"/>
                  <a:gd name="connsiteY16" fmla="*/ 206874 h 206874"/>
                  <a:gd name="connsiteX17" fmla="*/ 29895 w 9390778"/>
                  <a:gd name="connsiteY17" fmla="*/ 175905 h 206874"/>
                  <a:gd name="connsiteX18" fmla="*/ 0 w 9390778"/>
                  <a:gd name="connsiteY18" fmla="*/ 104056 h 206874"/>
                  <a:gd name="connsiteX19" fmla="*/ 29895 w 9390778"/>
                  <a:gd name="connsiteY19" fmla="*/ 29730 h 206874"/>
                  <a:gd name="connsiteX20" fmla="*/ 103387 w 9390778"/>
                  <a:gd name="connsiteY20" fmla="*/ 0 h 20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90778" h="206874">
                    <a:moveTo>
                      <a:pt x="103390" y="16204"/>
                    </a:moveTo>
                    <a:cubicBezTo>
                      <a:pt x="79723" y="16204"/>
                      <a:pt x="58547" y="26103"/>
                      <a:pt x="41108" y="42188"/>
                    </a:cubicBezTo>
                    <a:cubicBezTo>
                      <a:pt x="24915" y="58273"/>
                      <a:pt x="14950" y="80545"/>
                      <a:pt x="14950" y="104054"/>
                    </a:cubicBezTo>
                    <a:cubicBezTo>
                      <a:pt x="14950" y="126326"/>
                      <a:pt x="24915" y="148598"/>
                      <a:pt x="41108" y="164683"/>
                    </a:cubicBezTo>
                    <a:cubicBezTo>
                      <a:pt x="58547" y="182006"/>
                      <a:pt x="79723" y="189430"/>
                      <a:pt x="103390" y="189430"/>
                    </a:cubicBezTo>
                    <a:lnTo>
                      <a:pt x="9286143" y="189430"/>
                    </a:lnTo>
                    <a:cubicBezTo>
                      <a:pt x="9309810" y="189430"/>
                      <a:pt x="9332230" y="182006"/>
                      <a:pt x="9348424" y="164683"/>
                    </a:cubicBezTo>
                    <a:cubicBezTo>
                      <a:pt x="9364618" y="148598"/>
                      <a:pt x="9373338" y="126326"/>
                      <a:pt x="9373338" y="104054"/>
                    </a:cubicBezTo>
                    <a:cubicBezTo>
                      <a:pt x="9373338" y="80545"/>
                      <a:pt x="9364618" y="58273"/>
                      <a:pt x="9348424" y="42188"/>
                    </a:cubicBezTo>
                    <a:cubicBezTo>
                      <a:pt x="9332230" y="26103"/>
                      <a:pt x="9309810" y="16204"/>
                      <a:pt x="9286143" y="16204"/>
                    </a:cubicBezTo>
                    <a:close/>
                    <a:moveTo>
                      <a:pt x="103387" y="0"/>
                    </a:moveTo>
                    <a:lnTo>
                      <a:pt x="9286145" y="0"/>
                    </a:lnTo>
                    <a:cubicBezTo>
                      <a:pt x="9314795" y="0"/>
                      <a:pt x="9340954" y="9910"/>
                      <a:pt x="9360882" y="29730"/>
                    </a:cubicBezTo>
                    <a:cubicBezTo>
                      <a:pt x="9379566" y="49551"/>
                      <a:pt x="9390778" y="75565"/>
                      <a:pt x="9390778" y="104056"/>
                    </a:cubicBezTo>
                    <a:cubicBezTo>
                      <a:pt x="9390778" y="131309"/>
                      <a:pt x="9379566" y="157323"/>
                      <a:pt x="9360882" y="175905"/>
                    </a:cubicBezTo>
                    <a:cubicBezTo>
                      <a:pt x="9340954" y="195725"/>
                      <a:pt x="9314795" y="206874"/>
                      <a:pt x="9286145" y="206874"/>
                    </a:cubicBezTo>
                    <a:lnTo>
                      <a:pt x="103387" y="206874"/>
                    </a:lnTo>
                    <a:cubicBezTo>
                      <a:pt x="75983" y="206874"/>
                      <a:pt x="48580" y="195725"/>
                      <a:pt x="29895" y="175905"/>
                    </a:cubicBezTo>
                    <a:cubicBezTo>
                      <a:pt x="9965" y="157323"/>
                      <a:pt x="0" y="131309"/>
                      <a:pt x="0" y="104056"/>
                    </a:cubicBezTo>
                    <a:cubicBezTo>
                      <a:pt x="0" y="75565"/>
                      <a:pt x="9965" y="49551"/>
                      <a:pt x="29895" y="29730"/>
                    </a:cubicBezTo>
                    <a:cubicBezTo>
                      <a:pt x="48580" y="9910"/>
                      <a:pt x="75983" y="0"/>
                      <a:pt x="103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0A3ECA34-97BE-8547-B095-2BCCDE800D10}"/>
                  </a:ext>
                </a:extLst>
              </p:cNvPr>
              <p:cNvSpPr/>
              <p:nvPr/>
            </p:nvSpPr>
            <p:spPr>
              <a:xfrm>
                <a:off x="8039097" y="10104427"/>
                <a:ext cx="16195" cy="2867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02">
                    <a:moveTo>
                      <a:pt x="7" y="2302"/>
                    </a:moveTo>
                    <a:cubicBezTo>
                      <a:pt x="3" y="2302"/>
                      <a:pt x="0" y="2299"/>
                      <a:pt x="0" y="229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295"/>
                    </a:lnTo>
                    <a:cubicBezTo>
                      <a:pt x="14" y="2299"/>
                      <a:pt x="11" y="2302"/>
                      <a:pt x="7" y="2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D78937B-888F-4B47-90F5-D504DB198436}"/>
                  </a:ext>
                </a:extLst>
              </p:cNvPr>
              <p:cNvSpPr/>
              <p:nvPr/>
            </p:nvSpPr>
            <p:spPr>
              <a:xfrm>
                <a:off x="9767007" y="10104427"/>
                <a:ext cx="13704" cy="2867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302">
                    <a:moveTo>
                      <a:pt x="6" y="2302"/>
                    </a:moveTo>
                    <a:cubicBezTo>
                      <a:pt x="2" y="2302"/>
                      <a:pt x="0" y="2299"/>
                      <a:pt x="0" y="2295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2" y="3"/>
                      <a:pt x="12" y="7"/>
                    </a:cubicBezTo>
                    <a:lnTo>
                      <a:pt x="12" y="2295"/>
                    </a:lnTo>
                    <a:cubicBezTo>
                      <a:pt x="12" y="2299"/>
                      <a:pt x="10" y="2302"/>
                      <a:pt x="6" y="2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EDD5687-21E5-364F-9CD9-0B538F35A966}"/>
                  </a:ext>
                </a:extLst>
              </p:cNvPr>
              <p:cNvSpPr/>
              <p:nvPr/>
            </p:nvSpPr>
            <p:spPr>
              <a:xfrm>
                <a:off x="8039097" y="10700125"/>
                <a:ext cx="17416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9" h="13">
                    <a:moveTo>
                      <a:pt x="139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393" y="0"/>
                    </a:lnTo>
                    <a:cubicBezTo>
                      <a:pt x="1397" y="0"/>
                      <a:pt x="1399" y="2"/>
                      <a:pt x="1399" y="7"/>
                    </a:cubicBezTo>
                    <a:cubicBezTo>
                      <a:pt x="1399" y="10"/>
                      <a:pt x="1397" y="13"/>
                      <a:pt x="139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0220EA61-9435-7043-A79E-66B87B3CD540}"/>
                  </a:ext>
                </a:extLst>
              </p:cNvPr>
              <p:cNvSpPr/>
              <p:nvPr/>
            </p:nvSpPr>
            <p:spPr>
              <a:xfrm>
                <a:off x="8039097" y="11059039"/>
                <a:ext cx="17416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9" h="13">
                    <a:moveTo>
                      <a:pt x="1393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393" y="0"/>
                    </a:lnTo>
                    <a:cubicBezTo>
                      <a:pt x="1397" y="0"/>
                      <a:pt x="1399" y="3"/>
                      <a:pt x="1399" y="7"/>
                    </a:cubicBezTo>
                    <a:cubicBezTo>
                      <a:pt x="1399" y="10"/>
                      <a:pt x="1397" y="13"/>
                      <a:pt x="1393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C0A0BCDE-84D6-6F44-A757-DBB5580E55A7}"/>
                  </a:ext>
                </a:extLst>
              </p:cNvPr>
              <p:cNvSpPr/>
              <p:nvPr/>
            </p:nvSpPr>
            <p:spPr>
              <a:xfrm>
                <a:off x="14431255" y="10104427"/>
                <a:ext cx="14950" cy="2867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302">
                    <a:moveTo>
                      <a:pt x="7" y="2302"/>
                    </a:moveTo>
                    <a:cubicBezTo>
                      <a:pt x="3" y="2302"/>
                      <a:pt x="0" y="2299"/>
                      <a:pt x="0" y="229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295"/>
                    </a:lnTo>
                    <a:cubicBezTo>
                      <a:pt x="13" y="2299"/>
                      <a:pt x="10" y="2302"/>
                      <a:pt x="7" y="2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72AC4C61-64B4-394D-95FF-1E9B61C31C32}"/>
                  </a:ext>
                </a:extLst>
              </p:cNvPr>
              <p:cNvSpPr/>
              <p:nvPr/>
            </p:nvSpPr>
            <p:spPr>
              <a:xfrm>
                <a:off x="16157922" y="10104427"/>
                <a:ext cx="14950" cy="2867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302">
                    <a:moveTo>
                      <a:pt x="6" y="2302"/>
                    </a:moveTo>
                    <a:cubicBezTo>
                      <a:pt x="3" y="2302"/>
                      <a:pt x="0" y="2299"/>
                      <a:pt x="0" y="2295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2295"/>
                    </a:lnTo>
                    <a:cubicBezTo>
                      <a:pt x="13" y="2299"/>
                      <a:pt x="10" y="2302"/>
                      <a:pt x="6" y="2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09C91239-D620-CB4B-9F8E-F8EE3DF7B9B8}"/>
                  </a:ext>
                </a:extLst>
              </p:cNvPr>
              <p:cNvSpPr/>
              <p:nvPr/>
            </p:nvSpPr>
            <p:spPr>
              <a:xfrm>
                <a:off x="14431255" y="10700125"/>
                <a:ext cx="17416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9" h="13">
                    <a:moveTo>
                      <a:pt x="1392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392" y="0"/>
                    </a:lnTo>
                    <a:cubicBezTo>
                      <a:pt x="1396" y="0"/>
                      <a:pt x="1399" y="2"/>
                      <a:pt x="1399" y="7"/>
                    </a:cubicBezTo>
                    <a:cubicBezTo>
                      <a:pt x="1399" y="10"/>
                      <a:pt x="1396" y="13"/>
                      <a:pt x="139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FBDC38A4-41EE-7841-BE5D-3A36D7707356}"/>
                  </a:ext>
                </a:extLst>
              </p:cNvPr>
              <p:cNvSpPr/>
              <p:nvPr/>
            </p:nvSpPr>
            <p:spPr>
              <a:xfrm>
                <a:off x="14431255" y="11059039"/>
                <a:ext cx="174161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9" h="13">
                    <a:moveTo>
                      <a:pt x="1392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392" y="0"/>
                    </a:lnTo>
                    <a:cubicBezTo>
                      <a:pt x="1396" y="0"/>
                      <a:pt x="1399" y="3"/>
                      <a:pt x="1399" y="7"/>
                    </a:cubicBezTo>
                    <a:cubicBezTo>
                      <a:pt x="1399" y="10"/>
                      <a:pt x="1396" y="13"/>
                      <a:pt x="139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32FD98A0-6D5E-E646-A01D-570F65365062}"/>
                  </a:ext>
                </a:extLst>
              </p:cNvPr>
              <p:cNvSpPr/>
              <p:nvPr/>
            </p:nvSpPr>
            <p:spPr>
              <a:xfrm>
                <a:off x="7468525" y="9921228"/>
                <a:ext cx="9374583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26" h="154">
                    <a:moveTo>
                      <a:pt x="7449" y="154"/>
                    </a:moveTo>
                    <a:lnTo>
                      <a:pt x="3763" y="154"/>
                    </a:lnTo>
                    <a:lnTo>
                      <a:pt x="77" y="154"/>
                    </a:lnTo>
                    <a:cubicBezTo>
                      <a:pt x="55" y="154"/>
                      <a:pt x="36" y="145"/>
                      <a:pt x="22" y="132"/>
                    </a:cubicBezTo>
                    <a:cubicBezTo>
                      <a:pt x="9" y="118"/>
                      <a:pt x="0" y="98"/>
                      <a:pt x="0" y="78"/>
                    </a:cubicBezTo>
                    <a:cubicBezTo>
                      <a:pt x="0" y="56"/>
                      <a:pt x="9" y="37"/>
                      <a:pt x="22" y="23"/>
                    </a:cubicBezTo>
                    <a:cubicBezTo>
                      <a:pt x="36" y="9"/>
                      <a:pt x="55" y="0"/>
                      <a:pt x="77" y="0"/>
                    </a:cubicBezTo>
                    <a:lnTo>
                      <a:pt x="3763" y="0"/>
                    </a:lnTo>
                    <a:lnTo>
                      <a:pt x="7449" y="0"/>
                    </a:lnTo>
                    <a:cubicBezTo>
                      <a:pt x="7471" y="0"/>
                      <a:pt x="7489" y="9"/>
                      <a:pt x="7504" y="23"/>
                    </a:cubicBezTo>
                    <a:cubicBezTo>
                      <a:pt x="7517" y="37"/>
                      <a:pt x="7526" y="56"/>
                      <a:pt x="7526" y="78"/>
                    </a:cubicBezTo>
                    <a:cubicBezTo>
                      <a:pt x="7526" y="98"/>
                      <a:pt x="7517" y="118"/>
                      <a:pt x="7504" y="132"/>
                    </a:cubicBezTo>
                    <a:cubicBezTo>
                      <a:pt x="7489" y="145"/>
                      <a:pt x="7471" y="154"/>
                      <a:pt x="7449" y="1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AC125CF-B573-8344-985E-AF47D8FE6A5B}"/>
                </a:ext>
              </a:extLst>
            </p:cNvPr>
            <p:cNvGrpSpPr/>
            <p:nvPr/>
          </p:nvGrpSpPr>
          <p:grpSpPr>
            <a:xfrm>
              <a:off x="8415327" y="8417029"/>
              <a:ext cx="1338198" cy="1511680"/>
              <a:chOff x="8415327" y="8417029"/>
              <a:chExt cx="1338198" cy="1511680"/>
            </a:xfrm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A9E8C9F1-D6EC-AB46-950D-06443F37A4CD}"/>
                  </a:ext>
                </a:extLst>
              </p:cNvPr>
              <p:cNvSpPr/>
              <p:nvPr/>
            </p:nvSpPr>
            <p:spPr>
              <a:xfrm>
                <a:off x="8415327" y="9835242"/>
                <a:ext cx="656532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8" h="76">
                    <a:moveTo>
                      <a:pt x="458" y="0"/>
                    </a:moveTo>
                    <a:lnTo>
                      <a:pt x="69" y="0"/>
                    </a:lnTo>
                    <a:cubicBezTo>
                      <a:pt x="32" y="0"/>
                      <a:pt x="0" y="32"/>
                      <a:pt x="0" y="69"/>
                    </a:cubicBezTo>
                    <a:cubicBezTo>
                      <a:pt x="0" y="73"/>
                      <a:pt x="4" y="76"/>
                      <a:pt x="7" y="76"/>
                    </a:cubicBezTo>
                    <a:lnTo>
                      <a:pt x="521" y="76"/>
                    </a:lnTo>
                    <a:cubicBezTo>
                      <a:pt x="525" y="76"/>
                      <a:pt x="528" y="73"/>
                      <a:pt x="528" y="69"/>
                    </a:cubicBezTo>
                    <a:cubicBezTo>
                      <a:pt x="528" y="32"/>
                      <a:pt x="496" y="0"/>
                      <a:pt x="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3CFBA6A7-3C1E-2C4A-9A03-72B0CA625291}"/>
                  </a:ext>
                </a:extLst>
              </p:cNvPr>
              <p:cNvSpPr/>
              <p:nvPr/>
            </p:nvSpPr>
            <p:spPr>
              <a:xfrm>
                <a:off x="8735495" y="8638862"/>
                <a:ext cx="553132" cy="12225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982">
                    <a:moveTo>
                      <a:pt x="7" y="982"/>
                    </a:moveTo>
                    <a:cubicBezTo>
                      <a:pt x="3" y="982"/>
                      <a:pt x="0" y="979"/>
                      <a:pt x="0" y="975"/>
                    </a:cubicBezTo>
                    <a:lnTo>
                      <a:pt x="0" y="195"/>
                    </a:lnTo>
                    <a:cubicBezTo>
                      <a:pt x="0" y="193"/>
                      <a:pt x="2" y="190"/>
                      <a:pt x="5" y="189"/>
                    </a:cubicBezTo>
                    <a:lnTo>
                      <a:pt x="436" y="0"/>
                    </a:lnTo>
                    <a:cubicBezTo>
                      <a:pt x="439" y="-1"/>
                      <a:pt x="443" y="0"/>
                      <a:pt x="445" y="4"/>
                    </a:cubicBezTo>
                    <a:cubicBezTo>
                      <a:pt x="446" y="7"/>
                      <a:pt x="445" y="11"/>
                      <a:pt x="441" y="12"/>
                    </a:cubicBezTo>
                    <a:lnTo>
                      <a:pt x="14" y="200"/>
                    </a:lnTo>
                    <a:lnTo>
                      <a:pt x="14" y="975"/>
                    </a:lnTo>
                    <a:cubicBezTo>
                      <a:pt x="14" y="979"/>
                      <a:pt x="11" y="982"/>
                      <a:pt x="7" y="98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309AE915-0CB0-3740-A66C-C46914163A3F}"/>
                  </a:ext>
                </a:extLst>
              </p:cNvPr>
              <p:cNvSpPr/>
              <p:nvPr/>
            </p:nvSpPr>
            <p:spPr>
              <a:xfrm>
                <a:off x="8691892" y="8829535"/>
                <a:ext cx="104647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5">
                    <a:moveTo>
                      <a:pt x="85" y="42"/>
                    </a:moveTo>
                    <a:cubicBezTo>
                      <a:pt x="85" y="65"/>
                      <a:pt x="65" y="85"/>
                      <a:pt x="42" y="85"/>
                    </a:cubicBezTo>
                    <a:cubicBezTo>
                      <a:pt x="19" y="85"/>
                      <a:pt x="0" y="65"/>
                      <a:pt x="0" y="42"/>
                    </a:cubicBezTo>
                    <a:cubicBezTo>
                      <a:pt x="0" y="19"/>
                      <a:pt x="19" y="0"/>
                      <a:pt x="42" y="0"/>
                    </a:cubicBezTo>
                    <a:cubicBezTo>
                      <a:pt x="65" y="0"/>
                      <a:pt x="85" y="19"/>
                      <a:pt x="85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132E8430-CD05-B146-84A5-87CA10166303}"/>
                  </a:ext>
                </a:extLst>
              </p:cNvPr>
              <p:cNvSpPr/>
              <p:nvPr/>
            </p:nvSpPr>
            <p:spPr>
              <a:xfrm>
                <a:off x="9210142" y="8417029"/>
                <a:ext cx="125825" cy="119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97">
                    <a:moveTo>
                      <a:pt x="102" y="57"/>
                    </a:moveTo>
                    <a:lnTo>
                      <a:pt x="90" y="14"/>
                    </a:lnTo>
                    <a:cubicBezTo>
                      <a:pt x="88" y="8"/>
                      <a:pt x="84" y="3"/>
                      <a:pt x="79" y="1"/>
                    </a:cubicBezTo>
                    <a:cubicBezTo>
                      <a:pt x="73" y="-1"/>
                      <a:pt x="67" y="-1"/>
                      <a:pt x="61" y="2"/>
                    </a:cubicBezTo>
                    <a:lnTo>
                      <a:pt x="10" y="32"/>
                    </a:lnTo>
                    <a:cubicBezTo>
                      <a:pt x="5" y="35"/>
                      <a:pt x="2" y="40"/>
                      <a:pt x="0" y="46"/>
                    </a:cubicBezTo>
                    <a:cubicBezTo>
                      <a:pt x="0" y="52"/>
                      <a:pt x="2" y="58"/>
                      <a:pt x="6" y="63"/>
                    </a:cubicBezTo>
                    <a:lnTo>
                      <a:pt x="37" y="95"/>
                    </a:lnTo>
                    <a:cubicBezTo>
                      <a:pt x="38" y="96"/>
                      <a:pt x="40" y="97"/>
                      <a:pt x="42" y="97"/>
                    </a:cubicBezTo>
                    <a:cubicBezTo>
                      <a:pt x="43" y="97"/>
                      <a:pt x="44" y="96"/>
                      <a:pt x="45" y="96"/>
                    </a:cubicBezTo>
                    <a:lnTo>
                      <a:pt x="99" y="64"/>
                    </a:lnTo>
                    <a:cubicBezTo>
                      <a:pt x="102" y="63"/>
                      <a:pt x="103" y="60"/>
                      <a:pt x="102" y="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3C25D40E-F75C-CB4D-9418-E69EB010CCAA}"/>
                  </a:ext>
                </a:extLst>
              </p:cNvPr>
              <p:cNvSpPr/>
              <p:nvPr/>
            </p:nvSpPr>
            <p:spPr>
              <a:xfrm>
                <a:off x="9208896" y="8475606"/>
                <a:ext cx="534445" cy="596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480">
                    <a:moveTo>
                      <a:pt x="224" y="48"/>
                    </a:moveTo>
                    <a:cubicBezTo>
                      <a:pt x="185" y="-1"/>
                      <a:pt x="117" y="-14"/>
                      <a:pt x="63" y="16"/>
                    </a:cubicBezTo>
                    <a:cubicBezTo>
                      <a:pt x="8" y="48"/>
                      <a:pt x="-14" y="113"/>
                      <a:pt x="8" y="172"/>
                    </a:cubicBezTo>
                    <a:lnTo>
                      <a:pt x="131" y="480"/>
                    </a:lnTo>
                    <a:lnTo>
                      <a:pt x="280" y="394"/>
                    </a:lnTo>
                    <a:lnTo>
                      <a:pt x="430" y="30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1F6B040E-C536-C84F-84DC-C7922B711F73}"/>
                  </a:ext>
                </a:extLst>
              </p:cNvPr>
              <p:cNvSpPr/>
              <p:nvPr/>
            </p:nvSpPr>
            <p:spPr>
              <a:xfrm>
                <a:off x="9201297" y="8468331"/>
                <a:ext cx="550764" cy="614188"/>
              </a:xfrm>
              <a:custGeom>
                <a:avLst/>
                <a:gdLst>
                  <a:gd name="connsiteX0" fmla="*/ 164209 w 550764"/>
                  <a:gd name="connsiteY0" fmla="*/ 14752 h 614188"/>
                  <a:gd name="connsiteX1" fmla="*/ 90885 w 550764"/>
                  <a:gd name="connsiteY1" fmla="*/ 34649 h 614188"/>
                  <a:gd name="connsiteX2" fmla="*/ 26261 w 550764"/>
                  <a:gd name="connsiteY2" fmla="*/ 217450 h 614188"/>
                  <a:gd name="connsiteX3" fmla="*/ 175394 w 550764"/>
                  <a:gd name="connsiteY3" fmla="*/ 591756 h 614188"/>
                  <a:gd name="connsiteX4" fmla="*/ 529585 w 550764"/>
                  <a:gd name="connsiteY4" fmla="*/ 387815 h 614188"/>
                  <a:gd name="connsiteX5" fmla="*/ 279787 w 550764"/>
                  <a:gd name="connsiteY5" fmla="*/ 71955 h 614188"/>
                  <a:gd name="connsiteX6" fmla="*/ 164209 w 550764"/>
                  <a:gd name="connsiteY6" fmla="*/ 14752 h 614188"/>
                  <a:gd name="connsiteX7" fmla="*/ 138076 w 550764"/>
                  <a:gd name="connsiteY7" fmla="*/ 2168 h 614188"/>
                  <a:gd name="connsiteX8" fmla="*/ 293467 w 550764"/>
                  <a:gd name="connsiteY8" fmla="*/ 61982 h 614188"/>
                  <a:gd name="connsiteX9" fmla="*/ 548278 w 550764"/>
                  <a:gd name="connsiteY9" fmla="*/ 385346 h 614188"/>
                  <a:gd name="connsiteX10" fmla="*/ 550764 w 550764"/>
                  <a:gd name="connsiteY10" fmla="*/ 392808 h 614188"/>
                  <a:gd name="connsiteX11" fmla="*/ 547035 w 550764"/>
                  <a:gd name="connsiteY11" fmla="*/ 397783 h 614188"/>
                  <a:gd name="connsiteX12" fmla="*/ 175384 w 550764"/>
                  <a:gd name="connsiteY12" fmla="*/ 611701 h 614188"/>
                  <a:gd name="connsiteX13" fmla="*/ 171655 w 550764"/>
                  <a:gd name="connsiteY13" fmla="*/ 614188 h 614188"/>
                  <a:gd name="connsiteX14" fmla="*/ 167926 w 550764"/>
                  <a:gd name="connsiteY14" fmla="*/ 612944 h 614188"/>
                  <a:gd name="connsiteX15" fmla="*/ 162954 w 550764"/>
                  <a:gd name="connsiteY15" fmla="*/ 607969 h 614188"/>
                  <a:gd name="connsiteX16" fmla="*/ 11311 w 550764"/>
                  <a:gd name="connsiteY16" fmla="*/ 224908 h 614188"/>
                  <a:gd name="connsiteX17" fmla="*/ 82161 w 550764"/>
                  <a:gd name="connsiteY17" fmla="*/ 22184 h 614188"/>
                  <a:gd name="connsiteX18" fmla="*/ 138076 w 550764"/>
                  <a:gd name="connsiteY18" fmla="*/ 2168 h 61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50764" h="614188">
                    <a:moveTo>
                      <a:pt x="164209" y="14752"/>
                    </a:moveTo>
                    <a:cubicBezTo>
                      <a:pt x="139354" y="14752"/>
                      <a:pt x="113255" y="22213"/>
                      <a:pt x="90885" y="34649"/>
                    </a:cubicBezTo>
                    <a:cubicBezTo>
                      <a:pt x="27504" y="71955"/>
                      <a:pt x="163" y="150298"/>
                      <a:pt x="26261" y="217450"/>
                    </a:cubicBezTo>
                    <a:lnTo>
                      <a:pt x="175394" y="591756"/>
                    </a:lnTo>
                    <a:lnTo>
                      <a:pt x="529585" y="387815"/>
                    </a:lnTo>
                    <a:lnTo>
                      <a:pt x="279787" y="71955"/>
                    </a:lnTo>
                    <a:cubicBezTo>
                      <a:pt x="251203" y="34649"/>
                      <a:pt x="207706" y="14752"/>
                      <a:pt x="164209" y="14752"/>
                    </a:cubicBezTo>
                    <a:close/>
                    <a:moveTo>
                      <a:pt x="138076" y="2168"/>
                    </a:moveTo>
                    <a:cubicBezTo>
                      <a:pt x="195816" y="-7277"/>
                      <a:pt x="256178" y="14410"/>
                      <a:pt x="293467" y="61982"/>
                    </a:cubicBezTo>
                    <a:lnTo>
                      <a:pt x="548278" y="385346"/>
                    </a:lnTo>
                    <a:cubicBezTo>
                      <a:pt x="550764" y="387833"/>
                      <a:pt x="550764" y="390321"/>
                      <a:pt x="550764" y="392808"/>
                    </a:cubicBezTo>
                    <a:cubicBezTo>
                      <a:pt x="550764" y="394052"/>
                      <a:pt x="548278" y="396539"/>
                      <a:pt x="547035" y="397783"/>
                    </a:cubicBezTo>
                    <a:lnTo>
                      <a:pt x="175384" y="611701"/>
                    </a:lnTo>
                    <a:cubicBezTo>
                      <a:pt x="174141" y="612944"/>
                      <a:pt x="172898" y="614188"/>
                      <a:pt x="171655" y="614188"/>
                    </a:cubicBezTo>
                    <a:cubicBezTo>
                      <a:pt x="170412" y="614188"/>
                      <a:pt x="169169" y="614188"/>
                      <a:pt x="167926" y="612944"/>
                    </a:cubicBezTo>
                    <a:cubicBezTo>
                      <a:pt x="165440" y="611701"/>
                      <a:pt x="164197" y="610457"/>
                      <a:pt x="162954" y="607969"/>
                    </a:cubicBezTo>
                    <a:lnTo>
                      <a:pt x="11311" y="224908"/>
                    </a:lnTo>
                    <a:cubicBezTo>
                      <a:pt x="-18521" y="149042"/>
                      <a:pt x="12554" y="61982"/>
                      <a:pt x="82161" y="22184"/>
                    </a:cubicBezTo>
                    <a:cubicBezTo>
                      <a:pt x="99874" y="11923"/>
                      <a:pt x="118829" y="5316"/>
                      <a:pt x="138076" y="2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E54CBD26-C0C1-D04B-BECF-0F75164BD60B}"/>
                  </a:ext>
                </a:extLst>
              </p:cNvPr>
              <p:cNvSpPr/>
              <p:nvPr/>
            </p:nvSpPr>
            <p:spPr>
              <a:xfrm>
                <a:off x="9208896" y="8475606"/>
                <a:ext cx="534445" cy="596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480">
                    <a:moveTo>
                      <a:pt x="224" y="48"/>
                    </a:moveTo>
                    <a:cubicBezTo>
                      <a:pt x="185" y="-1"/>
                      <a:pt x="117" y="-14"/>
                      <a:pt x="63" y="16"/>
                    </a:cubicBezTo>
                    <a:cubicBezTo>
                      <a:pt x="8" y="48"/>
                      <a:pt x="-14" y="113"/>
                      <a:pt x="8" y="172"/>
                    </a:cubicBezTo>
                    <a:lnTo>
                      <a:pt x="131" y="480"/>
                    </a:lnTo>
                    <a:lnTo>
                      <a:pt x="280" y="394"/>
                    </a:lnTo>
                    <a:lnTo>
                      <a:pt x="430" y="30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F41DEC3-A72F-5F41-BB00-D97E8B7088EB}"/>
                  </a:ext>
                </a:extLst>
              </p:cNvPr>
              <p:cNvSpPr/>
              <p:nvPr/>
            </p:nvSpPr>
            <p:spPr>
              <a:xfrm>
                <a:off x="9370849" y="8851967"/>
                <a:ext cx="373738" cy="228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1" h="184">
                    <a:moveTo>
                      <a:pt x="300" y="5"/>
                    </a:moveTo>
                    <a:cubicBezTo>
                      <a:pt x="310" y="23"/>
                      <a:pt x="251" y="76"/>
                      <a:pt x="169" y="124"/>
                    </a:cubicBezTo>
                    <a:cubicBezTo>
                      <a:pt x="86" y="172"/>
                      <a:pt x="11" y="196"/>
                      <a:pt x="1" y="178"/>
                    </a:cubicBezTo>
                    <a:cubicBezTo>
                      <a:pt x="-10" y="160"/>
                      <a:pt x="49" y="107"/>
                      <a:pt x="131" y="59"/>
                    </a:cubicBezTo>
                    <a:cubicBezTo>
                      <a:pt x="214" y="12"/>
                      <a:pt x="289" y="-12"/>
                      <a:pt x="300" y="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1E4DF9A2-4D9C-AA4E-99B5-AFAA80CD163F}"/>
                  </a:ext>
                </a:extLst>
              </p:cNvPr>
              <p:cNvSpPr/>
              <p:nvPr/>
            </p:nvSpPr>
            <p:spPr>
              <a:xfrm>
                <a:off x="9362161" y="8843079"/>
                <a:ext cx="391364" cy="245670"/>
              </a:xfrm>
              <a:custGeom>
                <a:avLst/>
                <a:gdLst>
                  <a:gd name="connsiteX0" fmla="*/ 361289 w 391364"/>
                  <a:gd name="connsiteY0" fmla="*/ 16364 h 245670"/>
                  <a:gd name="connsiteX1" fmla="*/ 175070 w 391364"/>
                  <a:gd name="connsiteY1" fmla="*/ 89462 h 245670"/>
                  <a:gd name="connsiteX2" fmla="*/ 16162 w 391364"/>
                  <a:gd name="connsiteY2" fmla="*/ 224506 h 245670"/>
                  <a:gd name="connsiteX3" fmla="*/ 213555 w 391364"/>
                  <a:gd name="connsiteY3" fmla="*/ 156364 h 245670"/>
                  <a:gd name="connsiteX4" fmla="*/ 372463 w 391364"/>
                  <a:gd name="connsiteY4" fmla="*/ 18842 h 245670"/>
                  <a:gd name="connsiteX5" fmla="*/ 361289 w 391364"/>
                  <a:gd name="connsiteY5" fmla="*/ 16364 h 245670"/>
                  <a:gd name="connsiteX6" fmla="*/ 354840 w 391364"/>
                  <a:gd name="connsiteY6" fmla="*/ 279 h 245670"/>
                  <a:gd name="connsiteX7" fmla="*/ 388661 w 391364"/>
                  <a:gd name="connsiteY7" fmla="*/ 11322 h 245670"/>
                  <a:gd name="connsiteX8" fmla="*/ 223497 w 391364"/>
                  <a:gd name="connsiteY8" fmla="*/ 168794 h 245670"/>
                  <a:gd name="connsiteX9" fmla="*/ 31012 w 391364"/>
                  <a:gd name="connsiteY9" fmla="*/ 245670 h 245670"/>
                  <a:gd name="connsiteX10" fmla="*/ 2450 w 391364"/>
                  <a:gd name="connsiteY10" fmla="*/ 233271 h 245670"/>
                  <a:gd name="connsiteX11" fmla="*/ 168856 w 391364"/>
                  <a:gd name="connsiteY11" fmla="*/ 74559 h 245670"/>
                  <a:gd name="connsiteX12" fmla="*/ 354840 w 391364"/>
                  <a:gd name="connsiteY12" fmla="*/ 279 h 2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1364" h="245670">
                    <a:moveTo>
                      <a:pt x="361289" y="16364"/>
                    </a:moveTo>
                    <a:cubicBezTo>
                      <a:pt x="335219" y="16364"/>
                      <a:pt x="268179" y="36187"/>
                      <a:pt x="175070" y="89462"/>
                    </a:cubicBezTo>
                    <a:cubicBezTo>
                      <a:pt x="59613" y="156364"/>
                      <a:pt x="9955" y="214595"/>
                      <a:pt x="16162" y="224506"/>
                    </a:cubicBezTo>
                    <a:cubicBezTo>
                      <a:pt x="23611" y="235657"/>
                      <a:pt x="98099" y="222028"/>
                      <a:pt x="213555" y="156364"/>
                    </a:cubicBezTo>
                    <a:cubicBezTo>
                      <a:pt x="329011" y="89462"/>
                      <a:pt x="379911" y="31231"/>
                      <a:pt x="372463" y="18842"/>
                    </a:cubicBezTo>
                    <a:cubicBezTo>
                      <a:pt x="372463" y="17603"/>
                      <a:pt x="367497" y="16364"/>
                      <a:pt x="361289" y="16364"/>
                    </a:cubicBezTo>
                    <a:close/>
                    <a:moveTo>
                      <a:pt x="354840" y="279"/>
                    </a:moveTo>
                    <a:cubicBezTo>
                      <a:pt x="371198" y="-1000"/>
                      <a:pt x="383383" y="2023"/>
                      <a:pt x="388661" y="11322"/>
                    </a:cubicBezTo>
                    <a:cubicBezTo>
                      <a:pt x="411014" y="48520"/>
                      <a:pt x="289314" y="131596"/>
                      <a:pt x="223497" y="168794"/>
                    </a:cubicBezTo>
                    <a:cubicBezTo>
                      <a:pt x="171340" y="199792"/>
                      <a:pt x="79444" y="245670"/>
                      <a:pt x="31012" y="245670"/>
                    </a:cubicBezTo>
                    <a:cubicBezTo>
                      <a:pt x="18594" y="245670"/>
                      <a:pt x="8659" y="241950"/>
                      <a:pt x="2450" y="233271"/>
                    </a:cubicBezTo>
                    <a:cubicBezTo>
                      <a:pt x="-18662" y="196073"/>
                      <a:pt x="101797" y="112997"/>
                      <a:pt x="168856" y="74559"/>
                    </a:cubicBezTo>
                    <a:cubicBezTo>
                      <a:pt x="219150" y="46661"/>
                      <a:pt x="305768" y="4115"/>
                      <a:pt x="354840" y="2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DCF67A52-A8E8-BD4A-BB99-67617F3556EF}"/>
                  </a:ext>
                </a:extLst>
              </p:cNvPr>
              <p:cNvSpPr/>
              <p:nvPr/>
            </p:nvSpPr>
            <p:spPr>
              <a:xfrm>
                <a:off x="9435630" y="8874399"/>
                <a:ext cx="220505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139">
                    <a:moveTo>
                      <a:pt x="79" y="41"/>
                    </a:moveTo>
                    <a:cubicBezTo>
                      <a:pt x="49" y="58"/>
                      <a:pt x="23" y="76"/>
                      <a:pt x="2" y="93"/>
                    </a:cubicBezTo>
                    <a:cubicBezTo>
                      <a:pt x="-1" y="94"/>
                      <a:pt x="-1" y="97"/>
                      <a:pt x="1" y="100"/>
                    </a:cubicBezTo>
                    <a:cubicBezTo>
                      <a:pt x="30" y="139"/>
                      <a:pt x="85" y="151"/>
                      <a:pt x="128" y="126"/>
                    </a:cubicBezTo>
                    <a:cubicBezTo>
                      <a:pt x="172" y="101"/>
                      <a:pt x="189" y="48"/>
                      <a:pt x="169" y="3"/>
                    </a:cubicBezTo>
                    <a:cubicBezTo>
                      <a:pt x="168" y="0"/>
                      <a:pt x="165" y="-1"/>
                      <a:pt x="162" y="0"/>
                    </a:cubicBezTo>
                    <a:cubicBezTo>
                      <a:pt x="138" y="10"/>
                      <a:pt x="109" y="24"/>
                      <a:pt x="79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B5316734-2543-4542-A087-7040117CFFCB}"/>
                  </a:ext>
                </a:extLst>
              </p:cNvPr>
              <p:cNvSpPr/>
              <p:nvPr/>
            </p:nvSpPr>
            <p:spPr>
              <a:xfrm>
                <a:off x="9428283" y="8865457"/>
                <a:ext cx="235971" cy="189645"/>
              </a:xfrm>
              <a:custGeom>
                <a:avLst/>
                <a:gdLst>
                  <a:gd name="connsiteX0" fmla="*/ 211710 w 235971"/>
                  <a:gd name="connsiteY0" fmla="*/ 16419 h 189645"/>
                  <a:gd name="connsiteX1" fmla="*/ 110178 w 235971"/>
                  <a:gd name="connsiteY1" fmla="*/ 67109 h 189645"/>
                  <a:gd name="connsiteX2" fmla="*/ 17313 w 235971"/>
                  <a:gd name="connsiteY2" fmla="*/ 128926 h 189645"/>
                  <a:gd name="connsiteX3" fmla="*/ 163420 w 235971"/>
                  <a:gd name="connsiteY3" fmla="*/ 157362 h 189645"/>
                  <a:gd name="connsiteX4" fmla="*/ 211710 w 235971"/>
                  <a:gd name="connsiteY4" fmla="*/ 16419 h 189645"/>
                  <a:gd name="connsiteX5" fmla="*/ 217978 w 235971"/>
                  <a:gd name="connsiteY5" fmla="*/ 992 h 189645"/>
                  <a:gd name="connsiteX6" fmla="*/ 225413 w 235971"/>
                  <a:gd name="connsiteY6" fmla="*/ 8885 h 189645"/>
                  <a:gd name="connsiteX7" fmla="*/ 170887 w 235971"/>
                  <a:gd name="connsiteY7" fmla="*/ 172312 h 189645"/>
                  <a:gd name="connsiteX8" fmla="*/ 106446 w 235971"/>
                  <a:gd name="connsiteY8" fmla="*/ 189645 h 189645"/>
                  <a:gd name="connsiteX9" fmla="*/ 3590 w 235971"/>
                  <a:gd name="connsiteY9" fmla="*/ 137645 h 189645"/>
                  <a:gd name="connsiteX10" fmla="*/ 6068 w 235971"/>
                  <a:gd name="connsiteY10" fmla="*/ 116598 h 189645"/>
                  <a:gd name="connsiteX11" fmla="*/ 102729 w 235971"/>
                  <a:gd name="connsiteY11" fmla="*/ 52218 h 189645"/>
                  <a:gd name="connsiteX12" fmla="*/ 206825 w 235971"/>
                  <a:gd name="connsiteY12" fmla="*/ 1456 h 189645"/>
                  <a:gd name="connsiteX13" fmla="*/ 217978 w 235971"/>
                  <a:gd name="connsiteY13" fmla="*/ 992 h 18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5971" h="189645">
                    <a:moveTo>
                      <a:pt x="211710" y="16419"/>
                    </a:moveTo>
                    <a:cubicBezTo>
                      <a:pt x="180755" y="30019"/>
                      <a:pt x="144847" y="47328"/>
                      <a:pt x="110178" y="67109"/>
                    </a:cubicBezTo>
                    <a:cubicBezTo>
                      <a:pt x="75508" y="86890"/>
                      <a:pt x="44553" y="107908"/>
                      <a:pt x="17313" y="128926"/>
                    </a:cubicBezTo>
                    <a:cubicBezTo>
                      <a:pt x="51982" y="173434"/>
                      <a:pt x="115130" y="185798"/>
                      <a:pt x="163420" y="157362"/>
                    </a:cubicBezTo>
                    <a:cubicBezTo>
                      <a:pt x="211710" y="128926"/>
                      <a:pt x="232759" y="69582"/>
                      <a:pt x="211710" y="16419"/>
                    </a:cubicBezTo>
                    <a:close/>
                    <a:moveTo>
                      <a:pt x="217978" y="992"/>
                    </a:moveTo>
                    <a:cubicBezTo>
                      <a:pt x="221386" y="2385"/>
                      <a:pt x="224174" y="5171"/>
                      <a:pt x="225413" y="8885"/>
                    </a:cubicBezTo>
                    <a:cubicBezTo>
                      <a:pt x="251437" y="69551"/>
                      <a:pt x="227892" y="138884"/>
                      <a:pt x="170887" y="172312"/>
                    </a:cubicBezTo>
                    <a:cubicBezTo>
                      <a:pt x="151059" y="184693"/>
                      <a:pt x="128753" y="189645"/>
                      <a:pt x="106446" y="189645"/>
                    </a:cubicBezTo>
                    <a:cubicBezTo>
                      <a:pt x="66791" y="189645"/>
                      <a:pt x="28374" y="171074"/>
                      <a:pt x="3590" y="137645"/>
                    </a:cubicBezTo>
                    <a:cubicBezTo>
                      <a:pt x="-2606" y="131455"/>
                      <a:pt x="-128" y="121550"/>
                      <a:pt x="6068" y="116598"/>
                    </a:cubicBezTo>
                    <a:cubicBezTo>
                      <a:pt x="33331" y="95551"/>
                      <a:pt x="66791" y="73265"/>
                      <a:pt x="102729" y="52218"/>
                    </a:cubicBezTo>
                    <a:cubicBezTo>
                      <a:pt x="137427" y="31170"/>
                      <a:pt x="174604" y="15075"/>
                      <a:pt x="206825" y="1456"/>
                    </a:cubicBezTo>
                    <a:cubicBezTo>
                      <a:pt x="210543" y="-401"/>
                      <a:pt x="214570" y="-401"/>
                      <a:pt x="217978" y="9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683D059-6D00-3D4A-BB28-3BF5E98592B7}"/>
                </a:ext>
              </a:extLst>
            </p:cNvPr>
            <p:cNvGrpSpPr/>
            <p:nvPr/>
          </p:nvGrpSpPr>
          <p:grpSpPr>
            <a:xfrm>
              <a:off x="9814351" y="9411524"/>
              <a:ext cx="465926" cy="517182"/>
              <a:chOff x="9814351" y="9411524"/>
              <a:chExt cx="465926" cy="517182"/>
            </a:xfrm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7A135644-90C2-BC40-92FA-BEE603E87209}"/>
                  </a:ext>
                </a:extLst>
              </p:cNvPr>
              <p:cNvSpPr/>
              <p:nvPr/>
            </p:nvSpPr>
            <p:spPr>
              <a:xfrm>
                <a:off x="9870411" y="9502499"/>
                <a:ext cx="356296" cy="4174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336">
                    <a:moveTo>
                      <a:pt x="0" y="0"/>
                    </a:moveTo>
                    <a:lnTo>
                      <a:pt x="27" y="336"/>
                    </a:lnTo>
                    <a:lnTo>
                      <a:pt x="260" y="336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1259DC0B-7E35-E74E-8C8A-703A091356BC}"/>
                  </a:ext>
                </a:extLst>
              </p:cNvPr>
              <p:cNvSpPr/>
              <p:nvPr/>
            </p:nvSpPr>
            <p:spPr>
              <a:xfrm>
                <a:off x="9861691" y="9495018"/>
                <a:ext cx="373738" cy="433688"/>
              </a:xfrm>
              <a:custGeom>
                <a:avLst/>
                <a:gdLst>
                  <a:gd name="connsiteX0" fmla="*/ 17437 w 373738"/>
                  <a:gd name="connsiteY0" fmla="*/ 16204 h 433688"/>
                  <a:gd name="connsiteX1" fmla="*/ 49709 w 373738"/>
                  <a:gd name="connsiteY1" fmla="*/ 417490 h 433688"/>
                  <a:gd name="connsiteX2" fmla="*/ 324020 w 373738"/>
                  <a:gd name="connsiteY2" fmla="*/ 417490 h 433688"/>
                  <a:gd name="connsiteX3" fmla="*/ 356292 w 373738"/>
                  <a:gd name="connsiteY3" fmla="*/ 16204 h 433688"/>
                  <a:gd name="connsiteX4" fmla="*/ 8692 w 373738"/>
                  <a:gd name="connsiteY4" fmla="*/ 0 h 433688"/>
                  <a:gd name="connsiteX5" fmla="*/ 365046 w 373738"/>
                  <a:gd name="connsiteY5" fmla="*/ 0 h 433688"/>
                  <a:gd name="connsiteX6" fmla="*/ 371255 w 373738"/>
                  <a:gd name="connsiteY6" fmla="*/ 2485 h 433688"/>
                  <a:gd name="connsiteX7" fmla="*/ 373738 w 373738"/>
                  <a:gd name="connsiteY7" fmla="*/ 8699 h 433688"/>
                  <a:gd name="connsiteX8" fmla="*/ 340213 w 373738"/>
                  <a:gd name="connsiteY8" fmla="*/ 426232 h 433688"/>
                  <a:gd name="connsiteX9" fmla="*/ 331522 w 373738"/>
                  <a:gd name="connsiteY9" fmla="*/ 433688 h 433688"/>
                  <a:gd name="connsiteX10" fmla="*/ 42216 w 373738"/>
                  <a:gd name="connsiteY10" fmla="*/ 433688 h 433688"/>
                  <a:gd name="connsiteX11" fmla="*/ 34766 w 373738"/>
                  <a:gd name="connsiteY11" fmla="*/ 426232 h 433688"/>
                  <a:gd name="connsiteX12" fmla="*/ 0 w 373738"/>
                  <a:gd name="connsiteY12" fmla="*/ 8699 h 433688"/>
                  <a:gd name="connsiteX13" fmla="*/ 2483 w 373738"/>
                  <a:gd name="connsiteY13" fmla="*/ 2485 h 433688"/>
                  <a:gd name="connsiteX14" fmla="*/ 8692 w 373738"/>
                  <a:gd name="connsiteY14" fmla="*/ 0 h 43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738" h="433688">
                    <a:moveTo>
                      <a:pt x="17437" y="16204"/>
                    </a:moveTo>
                    <a:lnTo>
                      <a:pt x="49709" y="417490"/>
                    </a:lnTo>
                    <a:lnTo>
                      <a:pt x="324020" y="417490"/>
                    </a:lnTo>
                    <a:lnTo>
                      <a:pt x="356292" y="16204"/>
                    </a:lnTo>
                    <a:close/>
                    <a:moveTo>
                      <a:pt x="8692" y="0"/>
                    </a:moveTo>
                    <a:lnTo>
                      <a:pt x="365046" y="0"/>
                    </a:lnTo>
                    <a:cubicBezTo>
                      <a:pt x="367530" y="0"/>
                      <a:pt x="370013" y="1243"/>
                      <a:pt x="371255" y="2485"/>
                    </a:cubicBezTo>
                    <a:cubicBezTo>
                      <a:pt x="373738" y="3728"/>
                      <a:pt x="373738" y="6213"/>
                      <a:pt x="373738" y="8699"/>
                    </a:cubicBezTo>
                    <a:lnTo>
                      <a:pt x="340213" y="426232"/>
                    </a:lnTo>
                    <a:cubicBezTo>
                      <a:pt x="340213" y="431203"/>
                      <a:pt x="335247" y="433688"/>
                      <a:pt x="331522" y="433688"/>
                    </a:cubicBezTo>
                    <a:lnTo>
                      <a:pt x="42216" y="433688"/>
                    </a:lnTo>
                    <a:cubicBezTo>
                      <a:pt x="38491" y="433688"/>
                      <a:pt x="34766" y="431203"/>
                      <a:pt x="34766" y="426232"/>
                    </a:cubicBezTo>
                    <a:lnTo>
                      <a:pt x="0" y="8699"/>
                    </a:lnTo>
                    <a:cubicBezTo>
                      <a:pt x="0" y="6213"/>
                      <a:pt x="1242" y="3728"/>
                      <a:pt x="2483" y="2485"/>
                    </a:cubicBezTo>
                    <a:cubicBezTo>
                      <a:pt x="3725" y="1243"/>
                      <a:pt x="6208" y="0"/>
                      <a:pt x="86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74E0C518-BC5A-C146-B1C7-EA2E97B76A2C}"/>
                  </a:ext>
                </a:extLst>
              </p:cNvPr>
              <p:cNvSpPr/>
              <p:nvPr/>
            </p:nvSpPr>
            <p:spPr>
              <a:xfrm>
                <a:off x="9823071" y="9418998"/>
                <a:ext cx="448485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109">
                    <a:moveTo>
                      <a:pt x="329" y="41"/>
                    </a:moveTo>
                    <a:lnTo>
                      <a:pt x="305" y="41"/>
                    </a:lnTo>
                    <a:cubicBezTo>
                      <a:pt x="306" y="39"/>
                      <a:pt x="306" y="37"/>
                      <a:pt x="306" y="35"/>
                    </a:cubicBezTo>
                    <a:cubicBezTo>
                      <a:pt x="306" y="16"/>
                      <a:pt x="292" y="0"/>
                      <a:pt x="273" y="0"/>
                    </a:cubicBezTo>
                    <a:lnTo>
                      <a:pt x="88" y="0"/>
                    </a:lnTo>
                    <a:cubicBezTo>
                      <a:pt x="70" y="0"/>
                      <a:pt x="56" y="16"/>
                      <a:pt x="56" y="35"/>
                    </a:cubicBezTo>
                    <a:cubicBezTo>
                      <a:pt x="56" y="37"/>
                      <a:pt x="56" y="39"/>
                      <a:pt x="56" y="41"/>
                    </a:cubicBezTo>
                    <a:lnTo>
                      <a:pt x="32" y="41"/>
                    </a:lnTo>
                    <a:cubicBezTo>
                      <a:pt x="15" y="41"/>
                      <a:pt x="0" y="56"/>
                      <a:pt x="0" y="75"/>
                    </a:cubicBezTo>
                    <a:cubicBezTo>
                      <a:pt x="0" y="94"/>
                      <a:pt x="15" y="109"/>
                      <a:pt x="32" y="109"/>
                    </a:cubicBezTo>
                    <a:lnTo>
                      <a:pt x="329" y="109"/>
                    </a:lnTo>
                    <a:cubicBezTo>
                      <a:pt x="347" y="109"/>
                      <a:pt x="361" y="94"/>
                      <a:pt x="361" y="75"/>
                    </a:cubicBezTo>
                    <a:cubicBezTo>
                      <a:pt x="361" y="56"/>
                      <a:pt x="347" y="41"/>
                      <a:pt x="329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B7F0CF81-6F61-F147-B719-B06643FD6827}"/>
                  </a:ext>
                </a:extLst>
              </p:cNvPr>
              <p:cNvSpPr/>
              <p:nvPr/>
            </p:nvSpPr>
            <p:spPr>
              <a:xfrm>
                <a:off x="9823071" y="9418998"/>
                <a:ext cx="448485" cy="13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109">
                    <a:moveTo>
                      <a:pt x="329" y="41"/>
                    </a:moveTo>
                    <a:lnTo>
                      <a:pt x="305" y="41"/>
                    </a:lnTo>
                    <a:cubicBezTo>
                      <a:pt x="306" y="39"/>
                      <a:pt x="306" y="37"/>
                      <a:pt x="306" y="35"/>
                    </a:cubicBezTo>
                    <a:cubicBezTo>
                      <a:pt x="306" y="16"/>
                      <a:pt x="292" y="0"/>
                      <a:pt x="273" y="0"/>
                    </a:cubicBezTo>
                    <a:lnTo>
                      <a:pt x="88" y="0"/>
                    </a:lnTo>
                    <a:cubicBezTo>
                      <a:pt x="70" y="0"/>
                      <a:pt x="56" y="16"/>
                      <a:pt x="56" y="35"/>
                    </a:cubicBezTo>
                    <a:cubicBezTo>
                      <a:pt x="56" y="37"/>
                      <a:pt x="56" y="39"/>
                      <a:pt x="56" y="41"/>
                    </a:cubicBezTo>
                    <a:lnTo>
                      <a:pt x="32" y="41"/>
                    </a:lnTo>
                    <a:cubicBezTo>
                      <a:pt x="15" y="41"/>
                      <a:pt x="0" y="56"/>
                      <a:pt x="0" y="75"/>
                    </a:cubicBezTo>
                    <a:cubicBezTo>
                      <a:pt x="0" y="94"/>
                      <a:pt x="15" y="109"/>
                      <a:pt x="32" y="109"/>
                    </a:cubicBezTo>
                    <a:lnTo>
                      <a:pt x="329" y="109"/>
                    </a:lnTo>
                    <a:cubicBezTo>
                      <a:pt x="347" y="109"/>
                      <a:pt x="361" y="94"/>
                      <a:pt x="361" y="75"/>
                    </a:cubicBezTo>
                    <a:cubicBezTo>
                      <a:pt x="361" y="56"/>
                      <a:pt x="347" y="41"/>
                      <a:pt x="329" y="4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013696DC-B4DA-7946-87F5-84FF284B8C67}"/>
                  </a:ext>
                </a:extLst>
              </p:cNvPr>
              <p:cNvSpPr/>
              <p:nvPr/>
            </p:nvSpPr>
            <p:spPr>
              <a:xfrm>
                <a:off x="9814351" y="9411524"/>
                <a:ext cx="465926" cy="150794"/>
              </a:xfrm>
              <a:custGeom>
                <a:avLst/>
                <a:gdLst>
                  <a:gd name="connsiteX0" fmla="*/ 118060 w 465926"/>
                  <a:gd name="connsiteY0" fmla="*/ 16201 h 150794"/>
                  <a:gd name="connsiteX1" fmla="*/ 85763 w 465926"/>
                  <a:gd name="connsiteY1" fmla="*/ 50732 h 150794"/>
                  <a:gd name="connsiteX2" fmla="*/ 87005 w 465926"/>
                  <a:gd name="connsiteY2" fmla="*/ 56898 h 150794"/>
                  <a:gd name="connsiteX3" fmla="*/ 84520 w 465926"/>
                  <a:gd name="connsiteY3" fmla="*/ 63064 h 150794"/>
                  <a:gd name="connsiteX4" fmla="*/ 78309 w 465926"/>
                  <a:gd name="connsiteY4" fmla="*/ 65531 h 150794"/>
                  <a:gd name="connsiteX5" fmla="*/ 48496 w 465926"/>
                  <a:gd name="connsiteY5" fmla="*/ 65531 h 150794"/>
                  <a:gd name="connsiteX6" fmla="*/ 17441 w 465926"/>
                  <a:gd name="connsiteY6" fmla="*/ 100062 h 150794"/>
                  <a:gd name="connsiteX7" fmla="*/ 48496 w 465926"/>
                  <a:gd name="connsiteY7" fmla="*/ 134593 h 150794"/>
                  <a:gd name="connsiteX8" fmla="*/ 417433 w 465926"/>
                  <a:gd name="connsiteY8" fmla="*/ 134593 h 150794"/>
                  <a:gd name="connsiteX9" fmla="*/ 449731 w 465926"/>
                  <a:gd name="connsiteY9" fmla="*/ 100062 h 150794"/>
                  <a:gd name="connsiteX10" fmla="*/ 417433 w 465926"/>
                  <a:gd name="connsiteY10" fmla="*/ 65531 h 150794"/>
                  <a:gd name="connsiteX11" fmla="*/ 387620 w 465926"/>
                  <a:gd name="connsiteY11" fmla="*/ 65531 h 150794"/>
                  <a:gd name="connsiteX12" fmla="*/ 381409 w 465926"/>
                  <a:gd name="connsiteY12" fmla="*/ 63064 h 150794"/>
                  <a:gd name="connsiteX13" fmla="*/ 380167 w 465926"/>
                  <a:gd name="connsiteY13" fmla="*/ 56898 h 150794"/>
                  <a:gd name="connsiteX14" fmla="*/ 380167 w 465926"/>
                  <a:gd name="connsiteY14" fmla="*/ 50732 h 150794"/>
                  <a:gd name="connsiteX15" fmla="*/ 349112 w 465926"/>
                  <a:gd name="connsiteY15" fmla="*/ 16201 h 150794"/>
                  <a:gd name="connsiteX16" fmla="*/ 118035 w 465926"/>
                  <a:gd name="connsiteY16" fmla="*/ 0 h 150794"/>
                  <a:gd name="connsiteX17" fmla="*/ 347891 w 465926"/>
                  <a:gd name="connsiteY17" fmla="*/ 0 h 150794"/>
                  <a:gd name="connsiteX18" fmla="*/ 396348 w 465926"/>
                  <a:gd name="connsiteY18" fmla="*/ 49441 h 150794"/>
                  <a:gd name="connsiteX19" fmla="*/ 417470 w 465926"/>
                  <a:gd name="connsiteY19" fmla="*/ 49441 h 150794"/>
                  <a:gd name="connsiteX20" fmla="*/ 465926 w 465926"/>
                  <a:gd name="connsiteY20" fmla="*/ 100117 h 150794"/>
                  <a:gd name="connsiteX21" fmla="*/ 417470 w 465926"/>
                  <a:gd name="connsiteY21" fmla="*/ 150794 h 150794"/>
                  <a:gd name="connsiteX22" fmla="*/ 48456 w 465926"/>
                  <a:gd name="connsiteY22" fmla="*/ 150794 h 150794"/>
                  <a:gd name="connsiteX23" fmla="*/ 0 w 465926"/>
                  <a:gd name="connsiteY23" fmla="*/ 100117 h 150794"/>
                  <a:gd name="connsiteX24" fmla="*/ 48456 w 465926"/>
                  <a:gd name="connsiteY24" fmla="*/ 49441 h 150794"/>
                  <a:gd name="connsiteX25" fmla="*/ 69578 w 465926"/>
                  <a:gd name="connsiteY25" fmla="*/ 49441 h 150794"/>
                  <a:gd name="connsiteX26" fmla="*/ 118035 w 465926"/>
                  <a:gd name="connsiteY26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5926" h="150794">
                    <a:moveTo>
                      <a:pt x="118060" y="16201"/>
                    </a:moveTo>
                    <a:cubicBezTo>
                      <a:pt x="100669" y="16201"/>
                      <a:pt x="85763" y="31000"/>
                      <a:pt x="85763" y="50732"/>
                    </a:cubicBezTo>
                    <a:cubicBezTo>
                      <a:pt x="85763" y="53198"/>
                      <a:pt x="85763" y="54432"/>
                      <a:pt x="87005" y="56898"/>
                    </a:cubicBezTo>
                    <a:cubicBezTo>
                      <a:pt x="87005" y="59365"/>
                      <a:pt x="85763" y="61831"/>
                      <a:pt x="84520" y="63064"/>
                    </a:cubicBezTo>
                    <a:cubicBezTo>
                      <a:pt x="83278" y="65531"/>
                      <a:pt x="80794" y="65531"/>
                      <a:pt x="78309" y="65531"/>
                    </a:cubicBezTo>
                    <a:lnTo>
                      <a:pt x="48496" y="65531"/>
                    </a:lnTo>
                    <a:cubicBezTo>
                      <a:pt x="31105" y="65531"/>
                      <a:pt x="17441" y="81563"/>
                      <a:pt x="17441" y="100062"/>
                    </a:cubicBezTo>
                    <a:cubicBezTo>
                      <a:pt x="17441" y="118561"/>
                      <a:pt x="31105" y="134593"/>
                      <a:pt x="48496" y="134593"/>
                    </a:cubicBezTo>
                    <a:lnTo>
                      <a:pt x="417433" y="134593"/>
                    </a:lnTo>
                    <a:cubicBezTo>
                      <a:pt x="434824" y="134593"/>
                      <a:pt x="449731" y="118561"/>
                      <a:pt x="449731" y="100062"/>
                    </a:cubicBezTo>
                    <a:cubicBezTo>
                      <a:pt x="449731" y="81563"/>
                      <a:pt x="434824" y="65531"/>
                      <a:pt x="417433" y="65531"/>
                    </a:cubicBezTo>
                    <a:lnTo>
                      <a:pt x="387620" y="65531"/>
                    </a:lnTo>
                    <a:cubicBezTo>
                      <a:pt x="385136" y="65531"/>
                      <a:pt x="382652" y="65531"/>
                      <a:pt x="381409" y="63064"/>
                    </a:cubicBezTo>
                    <a:cubicBezTo>
                      <a:pt x="380167" y="61831"/>
                      <a:pt x="378925" y="59365"/>
                      <a:pt x="380167" y="56898"/>
                    </a:cubicBezTo>
                    <a:cubicBezTo>
                      <a:pt x="380167" y="54432"/>
                      <a:pt x="380167" y="53198"/>
                      <a:pt x="380167" y="50732"/>
                    </a:cubicBezTo>
                    <a:cubicBezTo>
                      <a:pt x="380167" y="31000"/>
                      <a:pt x="366503" y="16201"/>
                      <a:pt x="349112" y="16201"/>
                    </a:cubicBezTo>
                    <a:close/>
                    <a:moveTo>
                      <a:pt x="118035" y="0"/>
                    </a:moveTo>
                    <a:lnTo>
                      <a:pt x="347891" y="0"/>
                    </a:lnTo>
                    <a:cubicBezTo>
                      <a:pt x="375226" y="0"/>
                      <a:pt x="396348" y="22248"/>
                      <a:pt x="396348" y="49441"/>
                    </a:cubicBezTo>
                    <a:lnTo>
                      <a:pt x="417470" y="49441"/>
                    </a:lnTo>
                    <a:cubicBezTo>
                      <a:pt x="443562" y="49441"/>
                      <a:pt x="465926" y="71689"/>
                      <a:pt x="465926" y="100117"/>
                    </a:cubicBezTo>
                    <a:cubicBezTo>
                      <a:pt x="465926" y="128546"/>
                      <a:pt x="443562" y="150794"/>
                      <a:pt x="417470" y="150794"/>
                    </a:cubicBezTo>
                    <a:lnTo>
                      <a:pt x="48456" y="150794"/>
                    </a:lnTo>
                    <a:cubicBezTo>
                      <a:pt x="22364" y="150794"/>
                      <a:pt x="0" y="128546"/>
                      <a:pt x="0" y="100117"/>
                    </a:cubicBezTo>
                    <a:cubicBezTo>
                      <a:pt x="0" y="71689"/>
                      <a:pt x="22364" y="49441"/>
                      <a:pt x="48456" y="49441"/>
                    </a:cubicBezTo>
                    <a:lnTo>
                      <a:pt x="69578" y="49441"/>
                    </a:lnTo>
                    <a:cubicBezTo>
                      <a:pt x="70821" y="22248"/>
                      <a:pt x="91943" y="0"/>
                      <a:pt x="1180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0C69C803-4A85-5641-ABAC-4041DCCF4DDD}"/>
                  </a:ext>
                </a:extLst>
              </p:cNvPr>
              <p:cNvSpPr/>
              <p:nvPr/>
            </p:nvSpPr>
            <p:spPr>
              <a:xfrm>
                <a:off x="9885361" y="9461373"/>
                <a:ext cx="188115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" h="13">
                    <a:moveTo>
                      <a:pt x="145" y="13"/>
                    </a:moveTo>
                    <a:lnTo>
                      <a:pt x="6" y="13"/>
                    </a:lnTo>
                    <a:cubicBezTo>
                      <a:pt x="2" y="13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45" y="0"/>
                    </a:lnTo>
                    <a:cubicBezTo>
                      <a:pt x="149" y="0"/>
                      <a:pt x="152" y="3"/>
                      <a:pt x="152" y="7"/>
                    </a:cubicBezTo>
                    <a:cubicBezTo>
                      <a:pt x="152" y="11"/>
                      <a:pt x="149" y="13"/>
                      <a:pt x="14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E43D4338-5F94-0448-B6D6-0BC0F6151469}"/>
                  </a:ext>
                </a:extLst>
              </p:cNvPr>
              <p:cNvSpPr/>
              <p:nvPr/>
            </p:nvSpPr>
            <p:spPr>
              <a:xfrm>
                <a:off x="10130778" y="9461373"/>
                <a:ext cx="7973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13">
                    <a:moveTo>
                      <a:pt x="58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58" y="0"/>
                    </a:lnTo>
                    <a:cubicBezTo>
                      <a:pt x="62" y="0"/>
                      <a:pt x="65" y="3"/>
                      <a:pt x="65" y="7"/>
                    </a:cubicBezTo>
                    <a:cubicBezTo>
                      <a:pt x="65" y="11"/>
                      <a:pt x="62" y="13"/>
                      <a:pt x="5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DDFEF830-713E-0F4D-B3D7-D716E50E9DCD}"/>
                  </a:ext>
                </a:extLst>
              </p:cNvPr>
              <p:cNvSpPr/>
              <p:nvPr/>
            </p:nvSpPr>
            <p:spPr>
              <a:xfrm>
                <a:off x="9885361" y="9685694"/>
                <a:ext cx="326397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" h="96">
                    <a:moveTo>
                      <a:pt x="0" y="0"/>
                    </a:moveTo>
                    <a:lnTo>
                      <a:pt x="7" y="96"/>
                    </a:lnTo>
                    <a:lnTo>
                      <a:pt x="256" y="96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847D5EA2-4C22-204D-A520-DCB24A03BEA7}"/>
                  </a:ext>
                </a:extLst>
              </p:cNvPr>
              <p:cNvSpPr/>
              <p:nvPr/>
            </p:nvSpPr>
            <p:spPr>
              <a:xfrm>
                <a:off x="9876640" y="9676971"/>
                <a:ext cx="344177" cy="135839"/>
              </a:xfrm>
              <a:custGeom>
                <a:avLst/>
                <a:gdLst>
                  <a:gd name="connsiteX0" fmla="*/ 17441 w 344177"/>
                  <a:gd name="connsiteY0" fmla="*/ 17443 h 135839"/>
                  <a:gd name="connsiteX1" fmla="*/ 26127 w 344177"/>
                  <a:gd name="connsiteY1" fmla="*/ 118388 h 135839"/>
                  <a:gd name="connsiteX2" fmla="*/ 318952 w 344177"/>
                  <a:gd name="connsiteY2" fmla="*/ 118388 h 135839"/>
                  <a:gd name="connsiteX3" fmla="*/ 326397 w 344177"/>
                  <a:gd name="connsiteY3" fmla="*/ 17443 h 135839"/>
                  <a:gd name="connsiteX4" fmla="*/ 8689 w 344177"/>
                  <a:gd name="connsiteY4" fmla="*/ 0 h 135839"/>
                  <a:gd name="connsiteX5" fmla="*/ 335150 w 344177"/>
                  <a:gd name="connsiteY5" fmla="*/ 0 h 135839"/>
                  <a:gd name="connsiteX6" fmla="*/ 341356 w 344177"/>
                  <a:gd name="connsiteY6" fmla="*/ 2470 h 135839"/>
                  <a:gd name="connsiteX7" fmla="*/ 343839 w 344177"/>
                  <a:gd name="connsiteY7" fmla="*/ 8644 h 135839"/>
                  <a:gd name="connsiteX8" fmla="*/ 333909 w 344177"/>
                  <a:gd name="connsiteY8" fmla="*/ 127195 h 135839"/>
                  <a:gd name="connsiteX9" fmla="*/ 326461 w 344177"/>
                  <a:gd name="connsiteY9" fmla="*/ 135839 h 135839"/>
                  <a:gd name="connsiteX10" fmla="*/ 17378 w 344177"/>
                  <a:gd name="connsiteY10" fmla="*/ 135839 h 135839"/>
                  <a:gd name="connsiteX11" fmla="*/ 9930 w 344177"/>
                  <a:gd name="connsiteY11" fmla="*/ 127195 h 135839"/>
                  <a:gd name="connsiteX12" fmla="*/ 0 w 344177"/>
                  <a:gd name="connsiteY12" fmla="*/ 8644 h 135839"/>
                  <a:gd name="connsiteX13" fmla="*/ 2483 w 344177"/>
                  <a:gd name="connsiteY13" fmla="*/ 2470 h 135839"/>
                  <a:gd name="connsiteX14" fmla="*/ 8689 w 344177"/>
                  <a:gd name="connsiteY14" fmla="*/ 0 h 1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4177" h="135839">
                    <a:moveTo>
                      <a:pt x="17441" y="17443"/>
                    </a:moveTo>
                    <a:lnTo>
                      <a:pt x="26127" y="118388"/>
                    </a:lnTo>
                    <a:lnTo>
                      <a:pt x="318952" y="118388"/>
                    </a:lnTo>
                    <a:lnTo>
                      <a:pt x="326397" y="17443"/>
                    </a:lnTo>
                    <a:close/>
                    <a:moveTo>
                      <a:pt x="8689" y="0"/>
                    </a:moveTo>
                    <a:lnTo>
                      <a:pt x="335150" y="0"/>
                    </a:lnTo>
                    <a:cubicBezTo>
                      <a:pt x="337633" y="0"/>
                      <a:pt x="340115" y="1235"/>
                      <a:pt x="341356" y="2470"/>
                    </a:cubicBezTo>
                    <a:cubicBezTo>
                      <a:pt x="342598" y="4940"/>
                      <a:pt x="345080" y="7409"/>
                      <a:pt x="343839" y="8644"/>
                    </a:cubicBezTo>
                    <a:lnTo>
                      <a:pt x="333909" y="127195"/>
                    </a:lnTo>
                    <a:cubicBezTo>
                      <a:pt x="333909" y="132134"/>
                      <a:pt x="330185" y="135839"/>
                      <a:pt x="326461" y="135839"/>
                    </a:cubicBezTo>
                    <a:lnTo>
                      <a:pt x="17378" y="135839"/>
                    </a:lnTo>
                    <a:cubicBezTo>
                      <a:pt x="13654" y="135839"/>
                      <a:pt x="9930" y="132134"/>
                      <a:pt x="9930" y="127195"/>
                    </a:cubicBezTo>
                    <a:lnTo>
                      <a:pt x="0" y="8644"/>
                    </a:lnTo>
                    <a:cubicBezTo>
                      <a:pt x="0" y="7409"/>
                      <a:pt x="0" y="4940"/>
                      <a:pt x="2483" y="2470"/>
                    </a:cubicBezTo>
                    <a:cubicBezTo>
                      <a:pt x="3724" y="1235"/>
                      <a:pt x="6206" y="0"/>
                      <a:pt x="8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DB7B9A3-2F6F-7F4E-8AC3-8DA55666E3C9}"/>
                </a:ext>
              </a:extLst>
            </p:cNvPr>
            <p:cNvGrpSpPr/>
            <p:nvPr/>
          </p:nvGrpSpPr>
          <p:grpSpPr>
            <a:xfrm>
              <a:off x="10449704" y="9094982"/>
              <a:ext cx="2330876" cy="833727"/>
              <a:chOff x="10449704" y="9094982"/>
              <a:chExt cx="2330876" cy="833727"/>
            </a:xfrm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68E6668E-F797-D344-B383-60C44E7609A5}"/>
                  </a:ext>
                </a:extLst>
              </p:cNvPr>
              <p:cNvSpPr/>
              <p:nvPr/>
            </p:nvSpPr>
            <p:spPr>
              <a:xfrm>
                <a:off x="10449704" y="9094982"/>
                <a:ext cx="2330876" cy="8337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2" h="670">
                    <a:moveTo>
                      <a:pt x="1872" y="633"/>
                    </a:moveTo>
                    <a:cubicBezTo>
                      <a:pt x="1871" y="616"/>
                      <a:pt x="1856" y="602"/>
                      <a:pt x="1838" y="602"/>
                    </a:cubicBezTo>
                    <a:lnTo>
                      <a:pt x="1288" y="602"/>
                    </a:lnTo>
                    <a:lnTo>
                      <a:pt x="1081" y="59"/>
                    </a:lnTo>
                    <a:cubicBezTo>
                      <a:pt x="1067" y="24"/>
                      <a:pt x="1033" y="0"/>
                      <a:pt x="996" y="0"/>
                    </a:cubicBezTo>
                    <a:lnTo>
                      <a:pt x="47" y="0"/>
                    </a:lnTo>
                    <a:cubicBezTo>
                      <a:pt x="32" y="0"/>
                      <a:pt x="17" y="8"/>
                      <a:pt x="8" y="21"/>
                    </a:cubicBezTo>
                    <a:cubicBezTo>
                      <a:pt x="0" y="34"/>
                      <a:pt x="-2" y="50"/>
                      <a:pt x="3" y="65"/>
                    </a:cubicBezTo>
                    <a:lnTo>
                      <a:pt x="219" y="632"/>
                    </a:lnTo>
                    <a:cubicBezTo>
                      <a:pt x="228" y="655"/>
                      <a:pt x="250" y="670"/>
                      <a:pt x="274" y="670"/>
                    </a:cubicBezTo>
                    <a:lnTo>
                      <a:pt x="1839" y="670"/>
                    </a:lnTo>
                    <a:cubicBezTo>
                      <a:pt x="1848" y="670"/>
                      <a:pt x="1858" y="666"/>
                      <a:pt x="1864" y="659"/>
                    </a:cubicBezTo>
                    <a:cubicBezTo>
                      <a:pt x="1870" y="652"/>
                      <a:pt x="1874" y="643"/>
                      <a:pt x="1872" y="6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6F3959EC-8E5C-B04D-BC4E-EF36B6D8EDC5}"/>
                  </a:ext>
                </a:extLst>
              </p:cNvPr>
              <p:cNvSpPr/>
              <p:nvPr/>
            </p:nvSpPr>
            <p:spPr>
              <a:xfrm>
                <a:off x="11114957" y="9435202"/>
                <a:ext cx="154478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24">
                    <a:moveTo>
                      <a:pt x="125" y="62"/>
                    </a:moveTo>
                    <a:cubicBezTo>
                      <a:pt x="125" y="96"/>
                      <a:pt x="97" y="124"/>
                      <a:pt x="63" y="124"/>
                    </a:cubicBezTo>
                    <a:cubicBezTo>
                      <a:pt x="28" y="124"/>
                      <a:pt x="0" y="96"/>
                      <a:pt x="0" y="62"/>
                    </a:cubicBezTo>
                    <a:cubicBezTo>
                      <a:pt x="0" y="28"/>
                      <a:pt x="28" y="0"/>
                      <a:pt x="63" y="0"/>
                    </a:cubicBezTo>
                    <a:cubicBezTo>
                      <a:pt x="97" y="0"/>
                      <a:pt x="125" y="28"/>
                      <a:pt x="125" y="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925CC5D-FE6A-7D40-8F36-B52D10AD0925}"/>
                </a:ext>
              </a:extLst>
            </p:cNvPr>
            <p:cNvGrpSpPr/>
            <p:nvPr/>
          </p:nvGrpSpPr>
          <p:grpSpPr>
            <a:xfrm>
              <a:off x="13531793" y="9632106"/>
              <a:ext cx="1422695" cy="295357"/>
              <a:chOff x="13531793" y="9632106"/>
              <a:chExt cx="1422695" cy="295357"/>
            </a:xfrm>
          </p:grpSpPr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E3633841-8860-3D4A-B151-222DAD3173F9}"/>
                  </a:ext>
                </a:extLst>
              </p:cNvPr>
              <p:cNvSpPr/>
              <p:nvPr/>
            </p:nvSpPr>
            <p:spPr>
              <a:xfrm>
                <a:off x="13540514" y="9780408"/>
                <a:ext cx="1405253" cy="138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9" h="112">
                    <a:moveTo>
                      <a:pt x="1127" y="0"/>
                    </a:moveTo>
                    <a:lnTo>
                      <a:pt x="56" y="0"/>
                    </a:lnTo>
                    <a:cubicBezTo>
                      <a:pt x="26" y="0"/>
                      <a:pt x="0" y="25"/>
                      <a:pt x="0" y="56"/>
                    </a:cubicBezTo>
                    <a:cubicBezTo>
                      <a:pt x="0" y="87"/>
                      <a:pt x="26" y="112"/>
                      <a:pt x="56" y="112"/>
                    </a:cubicBezTo>
                    <a:lnTo>
                      <a:pt x="1127" y="112"/>
                    </a:lnTo>
                    <a:cubicBezTo>
                      <a:pt x="1128" y="112"/>
                      <a:pt x="1129" y="112"/>
                      <a:pt x="1129" y="111"/>
                    </a:cubicBezTo>
                    <a:lnTo>
                      <a:pt x="1129" y="2"/>
                    </a:lnTo>
                    <a:cubicBezTo>
                      <a:pt x="1129" y="1"/>
                      <a:pt x="1128" y="0"/>
                      <a:pt x="112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2B262888-F189-CF4D-A5B6-A15DA5F1F237}"/>
                  </a:ext>
                </a:extLst>
              </p:cNvPr>
              <p:cNvSpPr/>
              <p:nvPr/>
            </p:nvSpPr>
            <p:spPr>
              <a:xfrm>
                <a:off x="13531793" y="9771684"/>
                <a:ext cx="1422694" cy="155779"/>
              </a:xfrm>
              <a:custGeom>
                <a:avLst/>
                <a:gdLst>
                  <a:gd name="connsiteX0" fmla="*/ 78430 w 1422694"/>
                  <a:gd name="connsiteY0" fmla="*/ 17447 h 155779"/>
                  <a:gd name="connsiteX1" fmla="*/ 17441 w 1422694"/>
                  <a:gd name="connsiteY1" fmla="*/ 77895 h 155779"/>
                  <a:gd name="connsiteX2" fmla="*/ 78430 w 1422694"/>
                  <a:gd name="connsiteY2" fmla="*/ 139577 h 155779"/>
                  <a:gd name="connsiteX3" fmla="*/ 1405253 w 1422694"/>
                  <a:gd name="connsiteY3" fmla="*/ 139577 h 155779"/>
                  <a:gd name="connsiteX4" fmla="*/ 1405253 w 1422694"/>
                  <a:gd name="connsiteY4" fmla="*/ 17447 h 155779"/>
                  <a:gd name="connsiteX5" fmla="*/ 78416 w 1422694"/>
                  <a:gd name="connsiteY5" fmla="*/ 0 h 155779"/>
                  <a:gd name="connsiteX6" fmla="*/ 1411492 w 1422694"/>
                  <a:gd name="connsiteY6" fmla="*/ 0 h 155779"/>
                  <a:gd name="connsiteX7" fmla="*/ 1422694 w 1422694"/>
                  <a:gd name="connsiteY7" fmla="*/ 11127 h 155779"/>
                  <a:gd name="connsiteX8" fmla="*/ 1422694 w 1422694"/>
                  <a:gd name="connsiteY8" fmla="*/ 145888 h 155779"/>
                  <a:gd name="connsiteX9" fmla="*/ 1411492 w 1422694"/>
                  <a:gd name="connsiteY9" fmla="*/ 155779 h 155779"/>
                  <a:gd name="connsiteX10" fmla="*/ 78416 w 1422694"/>
                  <a:gd name="connsiteY10" fmla="*/ 155779 h 155779"/>
                  <a:gd name="connsiteX11" fmla="*/ 0 w 1422694"/>
                  <a:gd name="connsiteY11" fmla="*/ 77890 h 155779"/>
                  <a:gd name="connsiteX12" fmla="*/ 78416 w 1422694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694" h="155779">
                    <a:moveTo>
                      <a:pt x="78430" y="17447"/>
                    </a:moveTo>
                    <a:cubicBezTo>
                      <a:pt x="44824" y="17447"/>
                      <a:pt x="17441" y="44587"/>
                      <a:pt x="17441" y="77895"/>
                    </a:cubicBezTo>
                    <a:cubicBezTo>
                      <a:pt x="17441" y="111203"/>
                      <a:pt x="44824" y="139577"/>
                      <a:pt x="78430" y="139577"/>
                    </a:cubicBezTo>
                    <a:lnTo>
                      <a:pt x="1405253" y="139577"/>
                    </a:lnTo>
                    <a:lnTo>
                      <a:pt x="1405253" y="17447"/>
                    </a:lnTo>
                    <a:close/>
                    <a:moveTo>
                      <a:pt x="78416" y="0"/>
                    </a:moveTo>
                    <a:lnTo>
                      <a:pt x="1411492" y="0"/>
                    </a:lnTo>
                    <a:cubicBezTo>
                      <a:pt x="1417715" y="0"/>
                      <a:pt x="1422694" y="4945"/>
                      <a:pt x="1422694" y="11127"/>
                    </a:cubicBezTo>
                    <a:lnTo>
                      <a:pt x="1422694" y="145888"/>
                    </a:lnTo>
                    <a:cubicBezTo>
                      <a:pt x="1422694" y="150834"/>
                      <a:pt x="1417715" y="155779"/>
                      <a:pt x="1411492" y="155779"/>
                    </a:cubicBezTo>
                    <a:lnTo>
                      <a:pt x="78416" y="155779"/>
                    </a:lnTo>
                    <a:cubicBezTo>
                      <a:pt x="36096" y="155779"/>
                      <a:pt x="0" y="121161"/>
                      <a:pt x="0" y="77890"/>
                    </a:cubicBezTo>
                    <a:cubicBezTo>
                      <a:pt x="0" y="34618"/>
                      <a:pt x="36096" y="0"/>
                      <a:pt x="78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1C4CE144-2AEF-5F4D-B29D-D009D8E9A6C9}"/>
                  </a:ext>
                </a:extLst>
              </p:cNvPr>
              <p:cNvSpPr/>
              <p:nvPr/>
            </p:nvSpPr>
            <p:spPr>
              <a:xfrm>
                <a:off x="14169639" y="9771684"/>
                <a:ext cx="784849" cy="155779"/>
              </a:xfrm>
              <a:custGeom>
                <a:avLst/>
                <a:gdLst>
                  <a:gd name="connsiteX0" fmla="*/ 77136 w 784849"/>
                  <a:gd name="connsiteY0" fmla="*/ 17447 h 155779"/>
                  <a:gd name="connsiteX1" fmla="*/ 14949 w 784849"/>
                  <a:gd name="connsiteY1" fmla="*/ 77895 h 155779"/>
                  <a:gd name="connsiteX2" fmla="*/ 77136 w 784849"/>
                  <a:gd name="connsiteY2" fmla="*/ 139577 h 155779"/>
                  <a:gd name="connsiteX3" fmla="*/ 767407 w 784849"/>
                  <a:gd name="connsiteY3" fmla="*/ 139577 h 155779"/>
                  <a:gd name="connsiteX4" fmla="*/ 767407 w 784849"/>
                  <a:gd name="connsiteY4" fmla="*/ 17447 h 155779"/>
                  <a:gd name="connsiteX5" fmla="*/ 77117 w 784849"/>
                  <a:gd name="connsiteY5" fmla="*/ 0 h 155779"/>
                  <a:gd name="connsiteX6" fmla="*/ 776142 w 784849"/>
                  <a:gd name="connsiteY6" fmla="*/ 0 h 155779"/>
                  <a:gd name="connsiteX7" fmla="*/ 784849 w 784849"/>
                  <a:gd name="connsiteY7" fmla="*/ 8654 h 155779"/>
                  <a:gd name="connsiteX8" fmla="*/ 784849 w 784849"/>
                  <a:gd name="connsiteY8" fmla="*/ 147125 h 155779"/>
                  <a:gd name="connsiteX9" fmla="*/ 776142 w 784849"/>
                  <a:gd name="connsiteY9" fmla="*/ 155779 h 155779"/>
                  <a:gd name="connsiteX10" fmla="*/ 77117 w 784849"/>
                  <a:gd name="connsiteY10" fmla="*/ 155779 h 155779"/>
                  <a:gd name="connsiteX11" fmla="*/ 0 w 784849"/>
                  <a:gd name="connsiteY11" fmla="*/ 77890 h 155779"/>
                  <a:gd name="connsiteX12" fmla="*/ 77117 w 784849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849" h="155779">
                    <a:moveTo>
                      <a:pt x="77136" y="17447"/>
                    </a:moveTo>
                    <a:cubicBezTo>
                      <a:pt x="43555" y="17447"/>
                      <a:pt x="14949" y="44587"/>
                      <a:pt x="14949" y="77895"/>
                    </a:cubicBezTo>
                    <a:cubicBezTo>
                      <a:pt x="14949" y="111203"/>
                      <a:pt x="43555" y="139577"/>
                      <a:pt x="77136" y="139577"/>
                    </a:cubicBezTo>
                    <a:lnTo>
                      <a:pt x="767407" y="139577"/>
                    </a:lnTo>
                    <a:lnTo>
                      <a:pt x="767407" y="17447"/>
                    </a:lnTo>
                    <a:close/>
                    <a:moveTo>
                      <a:pt x="77117" y="0"/>
                    </a:moveTo>
                    <a:lnTo>
                      <a:pt x="776142" y="0"/>
                    </a:lnTo>
                    <a:cubicBezTo>
                      <a:pt x="781118" y="0"/>
                      <a:pt x="784849" y="3709"/>
                      <a:pt x="784849" y="8654"/>
                    </a:cubicBezTo>
                    <a:lnTo>
                      <a:pt x="784849" y="147125"/>
                    </a:lnTo>
                    <a:cubicBezTo>
                      <a:pt x="784849" y="152070"/>
                      <a:pt x="781118" y="155779"/>
                      <a:pt x="776142" y="155779"/>
                    </a:cubicBezTo>
                    <a:lnTo>
                      <a:pt x="77117" y="155779"/>
                    </a:lnTo>
                    <a:cubicBezTo>
                      <a:pt x="34827" y="155779"/>
                      <a:pt x="0" y="121161"/>
                      <a:pt x="0" y="77890"/>
                    </a:cubicBezTo>
                    <a:cubicBezTo>
                      <a:pt x="0" y="34618"/>
                      <a:pt x="34827" y="0"/>
                      <a:pt x="77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EFA7E4DA-BB7E-CD4E-92E3-20D0D767AD1C}"/>
                  </a:ext>
                </a:extLst>
              </p:cNvPr>
              <p:cNvSpPr/>
              <p:nvPr/>
            </p:nvSpPr>
            <p:spPr>
              <a:xfrm>
                <a:off x="14208258" y="9811564"/>
                <a:ext cx="746229" cy="77266"/>
              </a:xfrm>
              <a:custGeom>
                <a:avLst/>
                <a:gdLst>
                  <a:gd name="connsiteX0" fmla="*/ 38580 w 746229"/>
                  <a:gd name="connsiteY0" fmla="*/ 16200 h 77266"/>
                  <a:gd name="connsiteX1" fmla="*/ 16195 w 746229"/>
                  <a:gd name="connsiteY1" fmla="*/ 38009 h 77266"/>
                  <a:gd name="connsiteX2" fmla="*/ 38580 w 746229"/>
                  <a:gd name="connsiteY2" fmla="*/ 59818 h 77266"/>
                  <a:gd name="connsiteX3" fmla="*/ 728788 w 746229"/>
                  <a:gd name="connsiteY3" fmla="*/ 59818 h 77266"/>
                  <a:gd name="connsiteX4" fmla="*/ 728788 w 746229"/>
                  <a:gd name="connsiteY4" fmla="*/ 16200 h 77266"/>
                  <a:gd name="connsiteX5" fmla="*/ 38555 w 746229"/>
                  <a:gd name="connsiteY5" fmla="*/ 0 h 77266"/>
                  <a:gd name="connsiteX6" fmla="*/ 746229 w 746229"/>
                  <a:gd name="connsiteY6" fmla="*/ 0 h 77266"/>
                  <a:gd name="connsiteX7" fmla="*/ 746229 w 746229"/>
                  <a:gd name="connsiteY7" fmla="*/ 77266 h 77266"/>
                  <a:gd name="connsiteX8" fmla="*/ 38555 w 746229"/>
                  <a:gd name="connsiteY8" fmla="*/ 77266 h 77266"/>
                  <a:gd name="connsiteX9" fmla="*/ 0 w 746229"/>
                  <a:gd name="connsiteY9" fmla="*/ 38020 h 77266"/>
                  <a:gd name="connsiteX10" fmla="*/ 38555 w 746229"/>
                  <a:gd name="connsiteY10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229" h="77266">
                    <a:moveTo>
                      <a:pt x="38580" y="16200"/>
                    </a:moveTo>
                    <a:cubicBezTo>
                      <a:pt x="26144" y="16200"/>
                      <a:pt x="16195" y="25893"/>
                      <a:pt x="16195" y="38009"/>
                    </a:cubicBezTo>
                    <a:cubicBezTo>
                      <a:pt x="16195" y="50125"/>
                      <a:pt x="26144" y="59818"/>
                      <a:pt x="38580" y="59818"/>
                    </a:cubicBezTo>
                    <a:lnTo>
                      <a:pt x="728788" y="59818"/>
                    </a:lnTo>
                    <a:lnTo>
                      <a:pt x="728788" y="16200"/>
                    </a:lnTo>
                    <a:close/>
                    <a:moveTo>
                      <a:pt x="38555" y="0"/>
                    </a:moveTo>
                    <a:lnTo>
                      <a:pt x="746229" y="0"/>
                    </a:lnTo>
                    <a:lnTo>
                      <a:pt x="746229" y="77266"/>
                    </a:lnTo>
                    <a:lnTo>
                      <a:pt x="38555" y="77266"/>
                    </a:lnTo>
                    <a:cubicBezTo>
                      <a:pt x="17412" y="77266"/>
                      <a:pt x="0" y="60096"/>
                      <a:pt x="0" y="38020"/>
                    </a:cubicBezTo>
                    <a:cubicBezTo>
                      <a:pt x="0" y="17170"/>
                      <a:pt x="17412" y="0"/>
                      <a:pt x="38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09B3E6FE-45E3-D94C-A33B-6B64BFE8EE48}"/>
                  </a:ext>
                </a:extLst>
              </p:cNvPr>
              <p:cNvSpPr/>
              <p:nvPr/>
            </p:nvSpPr>
            <p:spPr>
              <a:xfrm>
                <a:off x="13609032" y="9821533"/>
                <a:ext cx="57306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6">
                    <a:moveTo>
                      <a:pt x="47" y="23"/>
                    </a:moveTo>
                    <a:cubicBezTo>
                      <a:pt x="47" y="36"/>
                      <a:pt x="36" y="46"/>
                      <a:pt x="23" y="46"/>
                    </a:cubicBezTo>
                    <a:cubicBezTo>
                      <a:pt x="10" y="46"/>
                      <a:pt x="0" y="36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6" y="0"/>
                      <a:pt x="47" y="10"/>
                      <a:pt x="47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2F068FCB-E022-0C4F-8F42-3AC5EF5060C2}"/>
                  </a:ext>
                </a:extLst>
              </p:cNvPr>
              <p:cNvSpPr/>
              <p:nvPr/>
            </p:nvSpPr>
            <p:spPr>
              <a:xfrm>
                <a:off x="13600312" y="9812810"/>
                <a:ext cx="73502" cy="73528"/>
              </a:xfrm>
              <a:custGeom>
                <a:avLst/>
                <a:gdLst>
                  <a:gd name="connsiteX0" fmla="*/ 36769 w 73502"/>
                  <a:gd name="connsiteY0" fmla="*/ 16201 h 73528"/>
                  <a:gd name="connsiteX1" fmla="*/ 17441 w 73502"/>
                  <a:gd name="connsiteY1" fmla="*/ 36745 h 73528"/>
                  <a:gd name="connsiteX2" fmla="*/ 36769 w 73502"/>
                  <a:gd name="connsiteY2" fmla="*/ 56080 h 73528"/>
                  <a:gd name="connsiteX3" fmla="*/ 57306 w 73502"/>
                  <a:gd name="connsiteY3" fmla="*/ 36745 h 73528"/>
                  <a:gd name="connsiteX4" fmla="*/ 36769 w 73502"/>
                  <a:gd name="connsiteY4" fmla="*/ 16201 h 73528"/>
                  <a:gd name="connsiteX5" fmla="*/ 36751 w 73502"/>
                  <a:gd name="connsiteY5" fmla="*/ 0 h 73528"/>
                  <a:gd name="connsiteX6" fmla="*/ 73502 w 73502"/>
                  <a:gd name="connsiteY6" fmla="*/ 36764 h 73528"/>
                  <a:gd name="connsiteX7" fmla="*/ 36751 w 73502"/>
                  <a:gd name="connsiteY7" fmla="*/ 73528 h 73528"/>
                  <a:gd name="connsiteX8" fmla="*/ 0 w 73502"/>
                  <a:gd name="connsiteY8" fmla="*/ 36764 h 73528"/>
                  <a:gd name="connsiteX9" fmla="*/ 36751 w 73502"/>
                  <a:gd name="connsiteY9" fmla="*/ 0 h 7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02" h="73528">
                    <a:moveTo>
                      <a:pt x="36769" y="16201"/>
                    </a:moveTo>
                    <a:cubicBezTo>
                      <a:pt x="25897" y="16201"/>
                      <a:pt x="17441" y="25869"/>
                      <a:pt x="17441" y="36745"/>
                    </a:cubicBezTo>
                    <a:cubicBezTo>
                      <a:pt x="17441" y="47621"/>
                      <a:pt x="25897" y="56080"/>
                      <a:pt x="36769" y="56080"/>
                    </a:cubicBezTo>
                    <a:cubicBezTo>
                      <a:pt x="47642" y="56080"/>
                      <a:pt x="57306" y="47621"/>
                      <a:pt x="57306" y="36745"/>
                    </a:cubicBezTo>
                    <a:cubicBezTo>
                      <a:pt x="57306" y="25869"/>
                      <a:pt x="47642" y="16201"/>
                      <a:pt x="36769" y="16201"/>
                    </a:cubicBezTo>
                    <a:close/>
                    <a:moveTo>
                      <a:pt x="36751" y="0"/>
                    </a:moveTo>
                    <a:cubicBezTo>
                      <a:pt x="57577" y="0"/>
                      <a:pt x="73502" y="15931"/>
                      <a:pt x="73502" y="36764"/>
                    </a:cubicBezTo>
                    <a:cubicBezTo>
                      <a:pt x="73502" y="56371"/>
                      <a:pt x="57577" y="73528"/>
                      <a:pt x="36751" y="73528"/>
                    </a:cubicBezTo>
                    <a:cubicBezTo>
                      <a:pt x="17150" y="73528"/>
                      <a:pt x="0" y="56371"/>
                      <a:pt x="0" y="36764"/>
                    </a:cubicBezTo>
                    <a:cubicBezTo>
                      <a:pt x="0" y="15931"/>
                      <a:pt x="17150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7831481-7482-8E48-8132-92FD92BE7D8E}"/>
                  </a:ext>
                </a:extLst>
              </p:cNvPr>
              <p:cNvSpPr/>
              <p:nvPr/>
            </p:nvSpPr>
            <p:spPr>
              <a:xfrm>
                <a:off x="13716170" y="9841473"/>
                <a:ext cx="38744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2" h="14">
                    <a:moveTo>
                      <a:pt x="306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06" y="0"/>
                    </a:lnTo>
                    <a:cubicBezTo>
                      <a:pt x="309" y="0"/>
                      <a:pt x="312" y="3"/>
                      <a:pt x="312" y="7"/>
                    </a:cubicBezTo>
                    <a:cubicBezTo>
                      <a:pt x="312" y="11"/>
                      <a:pt x="309" y="14"/>
                      <a:pt x="306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0DA5A944-0CDC-DA4F-B543-F8CF53E75647}"/>
                  </a:ext>
                </a:extLst>
              </p:cNvPr>
              <p:cNvSpPr/>
              <p:nvPr/>
            </p:nvSpPr>
            <p:spPr>
              <a:xfrm>
                <a:off x="13540514" y="9639580"/>
                <a:ext cx="1405253" cy="139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9" h="113">
                    <a:moveTo>
                      <a:pt x="1127" y="0"/>
                    </a:moveTo>
                    <a:lnTo>
                      <a:pt x="56" y="0"/>
                    </a:lnTo>
                    <a:cubicBezTo>
                      <a:pt x="26" y="0"/>
                      <a:pt x="0" y="26"/>
                      <a:pt x="0" y="57"/>
                    </a:cubicBezTo>
                    <a:cubicBezTo>
                      <a:pt x="0" y="88"/>
                      <a:pt x="26" y="113"/>
                      <a:pt x="56" y="113"/>
                    </a:cubicBezTo>
                    <a:lnTo>
                      <a:pt x="1127" y="113"/>
                    </a:lnTo>
                    <a:cubicBezTo>
                      <a:pt x="1128" y="113"/>
                      <a:pt x="1129" y="112"/>
                      <a:pt x="1129" y="111"/>
                    </a:cubicBezTo>
                    <a:lnTo>
                      <a:pt x="1129" y="2"/>
                    </a:lnTo>
                    <a:cubicBezTo>
                      <a:pt x="1129" y="1"/>
                      <a:pt x="1128" y="0"/>
                      <a:pt x="1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678ED6A7-24FB-F441-B22C-144BFE0E5C65}"/>
                  </a:ext>
                </a:extLst>
              </p:cNvPr>
              <p:cNvSpPr/>
              <p:nvPr/>
            </p:nvSpPr>
            <p:spPr>
              <a:xfrm>
                <a:off x="13531793" y="9632106"/>
                <a:ext cx="1422694" cy="155779"/>
              </a:xfrm>
              <a:custGeom>
                <a:avLst/>
                <a:gdLst>
                  <a:gd name="connsiteX0" fmla="*/ 78430 w 1422694"/>
                  <a:gd name="connsiteY0" fmla="*/ 16201 h 155779"/>
                  <a:gd name="connsiteX1" fmla="*/ 17441 w 1422694"/>
                  <a:gd name="connsiteY1" fmla="*/ 77883 h 155779"/>
                  <a:gd name="connsiteX2" fmla="*/ 78430 w 1422694"/>
                  <a:gd name="connsiteY2" fmla="*/ 138331 h 155779"/>
                  <a:gd name="connsiteX3" fmla="*/ 1405253 w 1422694"/>
                  <a:gd name="connsiteY3" fmla="*/ 138331 h 155779"/>
                  <a:gd name="connsiteX4" fmla="*/ 1405253 w 1422694"/>
                  <a:gd name="connsiteY4" fmla="*/ 16201 h 155779"/>
                  <a:gd name="connsiteX5" fmla="*/ 78416 w 1422694"/>
                  <a:gd name="connsiteY5" fmla="*/ 0 h 155779"/>
                  <a:gd name="connsiteX6" fmla="*/ 1411492 w 1422694"/>
                  <a:gd name="connsiteY6" fmla="*/ 0 h 155779"/>
                  <a:gd name="connsiteX7" fmla="*/ 1422694 w 1422694"/>
                  <a:gd name="connsiteY7" fmla="*/ 9891 h 155779"/>
                  <a:gd name="connsiteX8" fmla="*/ 1422694 w 1422694"/>
                  <a:gd name="connsiteY8" fmla="*/ 144652 h 155779"/>
                  <a:gd name="connsiteX9" fmla="*/ 1411492 w 1422694"/>
                  <a:gd name="connsiteY9" fmla="*/ 155779 h 155779"/>
                  <a:gd name="connsiteX10" fmla="*/ 78416 w 1422694"/>
                  <a:gd name="connsiteY10" fmla="*/ 155779 h 155779"/>
                  <a:gd name="connsiteX11" fmla="*/ 0 w 1422694"/>
                  <a:gd name="connsiteY11" fmla="*/ 77890 h 155779"/>
                  <a:gd name="connsiteX12" fmla="*/ 78416 w 1422694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22694" h="155779">
                    <a:moveTo>
                      <a:pt x="78430" y="16201"/>
                    </a:moveTo>
                    <a:cubicBezTo>
                      <a:pt x="44824" y="16201"/>
                      <a:pt x="17441" y="44575"/>
                      <a:pt x="17441" y="77883"/>
                    </a:cubicBezTo>
                    <a:cubicBezTo>
                      <a:pt x="17441" y="111191"/>
                      <a:pt x="44824" y="138331"/>
                      <a:pt x="78430" y="138331"/>
                    </a:cubicBezTo>
                    <a:lnTo>
                      <a:pt x="1405253" y="138331"/>
                    </a:lnTo>
                    <a:lnTo>
                      <a:pt x="1405253" y="16201"/>
                    </a:lnTo>
                    <a:close/>
                    <a:moveTo>
                      <a:pt x="78416" y="0"/>
                    </a:moveTo>
                    <a:lnTo>
                      <a:pt x="1411492" y="0"/>
                    </a:lnTo>
                    <a:cubicBezTo>
                      <a:pt x="1417715" y="0"/>
                      <a:pt x="1422694" y="4945"/>
                      <a:pt x="1422694" y="9891"/>
                    </a:cubicBezTo>
                    <a:lnTo>
                      <a:pt x="1422694" y="144652"/>
                    </a:lnTo>
                    <a:cubicBezTo>
                      <a:pt x="1422694" y="150834"/>
                      <a:pt x="1417715" y="155779"/>
                      <a:pt x="1411492" y="155779"/>
                    </a:cubicBezTo>
                    <a:lnTo>
                      <a:pt x="78416" y="155779"/>
                    </a:lnTo>
                    <a:cubicBezTo>
                      <a:pt x="36096" y="155779"/>
                      <a:pt x="0" y="119925"/>
                      <a:pt x="0" y="77890"/>
                    </a:cubicBezTo>
                    <a:cubicBezTo>
                      <a:pt x="0" y="34618"/>
                      <a:pt x="36096" y="0"/>
                      <a:pt x="78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4A3C53C8-C313-8843-AC81-461BB5726212}"/>
                  </a:ext>
                </a:extLst>
              </p:cNvPr>
              <p:cNvSpPr/>
              <p:nvPr/>
            </p:nvSpPr>
            <p:spPr>
              <a:xfrm>
                <a:off x="14169639" y="9632106"/>
                <a:ext cx="784849" cy="155779"/>
              </a:xfrm>
              <a:custGeom>
                <a:avLst/>
                <a:gdLst>
                  <a:gd name="connsiteX0" fmla="*/ 77136 w 784849"/>
                  <a:gd name="connsiteY0" fmla="*/ 16201 h 155779"/>
                  <a:gd name="connsiteX1" fmla="*/ 14949 w 784849"/>
                  <a:gd name="connsiteY1" fmla="*/ 77883 h 155779"/>
                  <a:gd name="connsiteX2" fmla="*/ 77136 w 784849"/>
                  <a:gd name="connsiteY2" fmla="*/ 138331 h 155779"/>
                  <a:gd name="connsiteX3" fmla="*/ 767407 w 784849"/>
                  <a:gd name="connsiteY3" fmla="*/ 138331 h 155779"/>
                  <a:gd name="connsiteX4" fmla="*/ 767407 w 784849"/>
                  <a:gd name="connsiteY4" fmla="*/ 16201 h 155779"/>
                  <a:gd name="connsiteX5" fmla="*/ 77117 w 784849"/>
                  <a:gd name="connsiteY5" fmla="*/ 0 h 155779"/>
                  <a:gd name="connsiteX6" fmla="*/ 776142 w 784849"/>
                  <a:gd name="connsiteY6" fmla="*/ 0 h 155779"/>
                  <a:gd name="connsiteX7" fmla="*/ 784849 w 784849"/>
                  <a:gd name="connsiteY7" fmla="*/ 7418 h 155779"/>
                  <a:gd name="connsiteX8" fmla="*/ 784849 w 784849"/>
                  <a:gd name="connsiteY8" fmla="*/ 147125 h 155779"/>
                  <a:gd name="connsiteX9" fmla="*/ 776142 w 784849"/>
                  <a:gd name="connsiteY9" fmla="*/ 155779 h 155779"/>
                  <a:gd name="connsiteX10" fmla="*/ 77117 w 784849"/>
                  <a:gd name="connsiteY10" fmla="*/ 155779 h 155779"/>
                  <a:gd name="connsiteX11" fmla="*/ 0 w 784849"/>
                  <a:gd name="connsiteY11" fmla="*/ 77890 h 155779"/>
                  <a:gd name="connsiteX12" fmla="*/ 77117 w 784849"/>
                  <a:gd name="connsiteY12" fmla="*/ 0 h 15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4849" h="155779">
                    <a:moveTo>
                      <a:pt x="77136" y="16201"/>
                    </a:moveTo>
                    <a:cubicBezTo>
                      <a:pt x="43555" y="16201"/>
                      <a:pt x="14949" y="44575"/>
                      <a:pt x="14949" y="77883"/>
                    </a:cubicBezTo>
                    <a:cubicBezTo>
                      <a:pt x="14949" y="111191"/>
                      <a:pt x="43555" y="138331"/>
                      <a:pt x="77136" y="138331"/>
                    </a:cubicBezTo>
                    <a:lnTo>
                      <a:pt x="767407" y="138331"/>
                    </a:lnTo>
                    <a:lnTo>
                      <a:pt x="767407" y="16201"/>
                    </a:lnTo>
                    <a:close/>
                    <a:moveTo>
                      <a:pt x="77117" y="0"/>
                    </a:moveTo>
                    <a:lnTo>
                      <a:pt x="776142" y="0"/>
                    </a:lnTo>
                    <a:cubicBezTo>
                      <a:pt x="781118" y="0"/>
                      <a:pt x="784849" y="2473"/>
                      <a:pt x="784849" y="7418"/>
                    </a:cubicBezTo>
                    <a:lnTo>
                      <a:pt x="784849" y="147125"/>
                    </a:lnTo>
                    <a:cubicBezTo>
                      <a:pt x="784849" y="150834"/>
                      <a:pt x="781118" y="155779"/>
                      <a:pt x="776142" y="155779"/>
                    </a:cubicBezTo>
                    <a:lnTo>
                      <a:pt x="77117" y="155779"/>
                    </a:lnTo>
                    <a:cubicBezTo>
                      <a:pt x="34827" y="155779"/>
                      <a:pt x="0" y="119925"/>
                      <a:pt x="0" y="77890"/>
                    </a:cubicBezTo>
                    <a:cubicBezTo>
                      <a:pt x="0" y="34618"/>
                      <a:pt x="34827" y="0"/>
                      <a:pt x="77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2797EA85-392E-904C-8874-E3AA1F824C2C}"/>
                  </a:ext>
                </a:extLst>
              </p:cNvPr>
              <p:cNvSpPr/>
              <p:nvPr/>
            </p:nvSpPr>
            <p:spPr>
              <a:xfrm>
                <a:off x="14215733" y="9679463"/>
                <a:ext cx="730034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50">
                    <a:moveTo>
                      <a:pt x="25" y="50"/>
                    </a:moveTo>
                    <a:cubicBezTo>
                      <a:pt x="11" y="50"/>
                      <a:pt x="0" y="38"/>
                      <a:pt x="0" y="25"/>
                    </a:cubicBezTo>
                    <a:cubicBezTo>
                      <a:pt x="0" y="11"/>
                      <a:pt x="11" y="0"/>
                      <a:pt x="25" y="0"/>
                    </a:cubicBezTo>
                    <a:lnTo>
                      <a:pt x="587" y="0"/>
                    </a:lnTo>
                    <a:lnTo>
                      <a:pt x="587" y="5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73F4709E-06C3-AA4C-BA48-DC88E54A6020}"/>
                  </a:ext>
                </a:extLst>
              </p:cNvPr>
              <p:cNvSpPr/>
              <p:nvPr/>
            </p:nvSpPr>
            <p:spPr>
              <a:xfrm>
                <a:off x="14208258" y="9670740"/>
                <a:ext cx="746229" cy="77266"/>
              </a:xfrm>
              <a:custGeom>
                <a:avLst/>
                <a:gdLst>
                  <a:gd name="connsiteX0" fmla="*/ 38580 w 746229"/>
                  <a:gd name="connsiteY0" fmla="*/ 17447 h 77266"/>
                  <a:gd name="connsiteX1" fmla="*/ 16195 w 746229"/>
                  <a:gd name="connsiteY1" fmla="*/ 39256 h 77266"/>
                  <a:gd name="connsiteX2" fmla="*/ 38580 w 746229"/>
                  <a:gd name="connsiteY2" fmla="*/ 61065 h 77266"/>
                  <a:gd name="connsiteX3" fmla="*/ 728788 w 746229"/>
                  <a:gd name="connsiteY3" fmla="*/ 61065 h 77266"/>
                  <a:gd name="connsiteX4" fmla="*/ 728788 w 746229"/>
                  <a:gd name="connsiteY4" fmla="*/ 17447 h 77266"/>
                  <a:gd name="connsiteX5" fmla="*/ 38555 w 746229"/>
                  <a:gd name="connsiteY5" fmla="*/ 0 h 77266"/>
                  <a:gd name="connsiteX6" fmla="*/ 746229 w 746229"/>
                  <a:gd name="connsiteY6" fmla="*/ 0 h 77266"/>
                  <a:gd name="connsiteX7" fmla="*/ 746229 w 746229"/>
                  <a:gd name="connsiteY7" fmla="*/ 77266 h 77266"/>
                  <a:gd name="connsiteX8" fmla="*/ 38555 w 746229"/>
                  <a:gd name="connsiteY8" fmla="*/ 77266 h 77266"/>
                  <a:gd name="connsiteX9" fmla="*/ 0 w 746229"/>
                  <a:gd name="connsiteY9" fmla="*/ 39246 h 77266"/>
                  <a:gd name="connsiteX10" fmla="*/ 38555 w 746229"/>
                  <a:gd name="connsiteY10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229" h="77266">
                    <a:moveTo>
                      <a:pt x="38580" y="17447"/>
                    </a:moveTo>
                    <a:cubicBezTo>
                      <a:pt x="26144" y="17447"/>
                      <a:pt x="16195" y="27140"/>
                      <a:pt x="16195" y="39256"/>
                    </a:cubicBezTo>
                    <a:cubicBezTo>
                      <a:pt x="16195" y="51372"/>
                      <a:pt x="26144" y="61065"/>
                      <a:pt x="38580" y="61065"/>
                    </a:cubicBezTo>
                    <a:lnTo>
                      <a:pt x="728788" y="61065"/>
                    </a:lnTo>
                    <a:lnTo>
                      <a:pt x="728788" y="17447"/>
                    </a:lnTo>
                    <a:close/>
                    <a:moveTo>
                      <a:pt x="38555" y="0"/>
                    </a:moveTo>
                    <a:lnTo>
                      <a:pt x="746229" y="0"/>
                    </a:lnTo>
                    <a:lnTo>
                      <a:pt x="746229" y="77266"/>
                    </a:lnTo>
                    <a:lnTo>
                      <a:pt x="38555" y="77266"/>
                    </a:lnTo>
                    <a:cubicBezTo>
                      <a:pt x="17412" y="77266"/>
                      <a:pt x="0" y="60096"/>
                      <a:pt x="0" y="39246"/>
                    </a:cubicBezTo>
                    <a:cubicBezTo>
                      <a:pt x="0" y="18397"/>
                      <a:pt x="17412" y="0"/>
                      <a:pt x="38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5DCA6A58-8EE8-DC40-A2F9-3F9C17E38FB1}"/>
                  </a:ext>
                </a:extLst>
              </p:cNvPr>
              <p:cNvSpPr/>
              <p:nvPr/>
            </p:nvSpPr>
            <p:spPr>
              <a:xfrm>
                <a:off x="13609032" y="9681956"/>
                <a:ext cx="57306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6">
                    <a:moveTo>
                      <a:pt x="47" y="23"/>
                    </a:moveTo>
                    <a:cubicBezTo>
                      <a:pt x="47" y="35"/>
                      <a:pt x="36" y="46"/>
                      <a:pt x="23" y="46"/>
                    </a:cubicBezTo>
                    <a:cubicBezTo>
                      <a:pt x="10" y="46"/>
                      <a:pt x="0" y="35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6" y="0"/>
                      <a:pt x="47" y="10"/>
                      <a:pt x="47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B169719F-3D76-AD41-BDEC-242DC0E7233C}"/>
                  </a:ext>
                </a:extLst>
              </p:cNvPr>
              <p:cNvSpPr/>
              <p:nvPr/>
            </p:nvSpPr>
            <p:spPr>
              <a:xfrm>
                <a:off x="13600312" y="9673232"/>
                <a:ext cx="73502" cy="72281"/>
              </a:xfrm>
              <a:custGeom>
                <a:avLst/>
                <a:gdLst>
                  <a:gd name="connsiteX0" fmla="*/ 36769 w 73502"/>
                  <a:gd name="connsiteY0" fmla="*/ 16198 h 72281"/>
                  <a:gd name="connsiteX1" fmla="*/ 17441 w 73502"/>
                  <a:gd name="connsiteY1" fmla="*/ 36742 h 72281"/>
                  <a:gd name="connsiteX2" fmla="*/ 36769 w 73502"/>
                  <a:gd name="connsiteY2" fmla="*/ 56077 h 72281"/>
                  <a:gd name="connsiteX3" fmla="*/ 57306 w 73502"/>
                  <a:gd name="connsiteY3" fmla="*/ 36742 h 72281"/>
                  <a:gd name="connsiteX4" fmla="*/ 36769 w 73502"/>
                  <a:gd name="connsiteY4" fmla="*/ 16198 h 72281"/>
                  <a:gd name="connsiteX5" fmla="*/ 36751 w 73502"/>
                  <a:gd name="connsiteY5" fmla="*/ 0 h 72281"/>
                  <a:gd name="connsiteX6" fmla="*/ 73502 w 73502"/>
                  <a:gd name="connsiteY6" fmla="*/ 36753 h 72281"/>
                  <a:gd name="connsiteX7" fmla="*/ 36751 w 73502"/>
                  <a:gd name="connsiteY7" fmla="*/ 72281 h 72281"/>
                  <a:gd name="connsiteX8" fmla="*/ 0 w 73502"/>
                  <a:gd name="connsiteY8" fmla="*/ 36753 h 72281"/>
                  <a:gd name="connsiteX9" fmla="*/ 36751 w 73502"/>
                  <a:gd name="connsiteY9" fmla="*/ 0 h 7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02" h="72281">
                    <a:moveTo>
                      <a:pt x="36769" y="16198"/>
                    </a:moveTo>
                    <a:cubicBezTo>
                      <a:pt x="25897" y="16198"/>
                      <a:pt x="17441" y="25866"/>
                      <a:pt x="17441" y="36742"/>
                    </a:cubicBezTo>
                    <a:cubicBezTo>
                      <a:pt x="17441" y="47618"/>
                      <a:pt x="25897" y="56077"/>
                      <a:pt x="36769" y="56077"/>
                    </a:cubicBezTo>
                    <a:cubicBezTo>
                      <a:pt x="47642" y="56077"/>
                      <a:pt x="57306" y="47618"/>
                      <a:pt x="57306" y="36742"/>
                    </a:cubicBezTo>
                    <a:cubicBezTo>
                      <a:pt x="57306" y="25866"/>
                      <a:pt x="47642" y="16198"/>
                      <a:pt x="36769" y="16198"/>
                    </a:cubicBezTo>
                    <a:close/>
                    <a:moveTo>
                      <a:pt x="36751" y="0"/>
                    </a:moveTo>
                    <a:cubicBezTo>
                      <a:pt x="57577" y="0"/>
                      <a:pt x="73502" y="15926"/>
                      <a:pt x="73502" y="36753"/>
                    </a:cubicBezTo>
                    <a:cubicBezTo>
                      <a:pt x="73502" y="56355"/>
                      <a:pt x="57577" y="72281"/>
                      <a:pt x="36751" y="72281"/>
                    </a:cubicBezTo>
                    <a:cubicBezTo>
                      <a:pt x="17150" y="72281"/>
                      <a:pt x="0" y="56355"/>
                      <a:pt x="0" y="36753"/>
                    </a:cubicBezTo>
                    <a:cubicBezTo>
                      <a:pt x="0" y="15926"/>
                      <a:pt x="17150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0ED62F1-A045-C840-8B34-10378C5A2AEF}"/>
                  </a:ext>
                </a:extLst>
              </p:cNvPr>
              <p:cNvSpPr/>
              <p:nvPr/>
            </p:nvSpPr>
            <p:spPr>
              <a:xfrm>
                <a:off x="13716170" y="9701895"/>
                <a:ext cx="38744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2" h="13">
                    <a:moveTo>
                      <a:pt x="306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306" y="0"/>
                    </a:lnTo>
                    <a:cubicBezTo>
                      <a:pt x="309" y="0"/>
                      <a:pt x="312" y="3"/>
                      <a:pt x="312" y="7"/>
                    </a:cubicBezTo>
                    <a:cubicBezTo>
                      <a:pt x="312" y="10"/>
                      <a:pt x="309" y="13"/>
                      <a:pt x="30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8F5576C-B3C5-6447-9041-EA7BFE00ADC8}"/>
                </a:ext>
              </a:extLst>
            </p:cNvPr>
            <p:cNvGrpSpPr/>
            <p:nvPr/>
          </p:nvGrpSpPr>
          <p:grpSpPr>
            <a:xfrm>
              <a:off x="15039885" y="9069219"/>
              <a:ext cx="1044308" cy="865721"/>
              <a:chOff x="15039885" y="9069219"/>
              <a:chExt cx="1044308" cy="865721"/>
            </a:xfrm>
          </p:grpSpPr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FEDE5DE-E761-5043-9B43-32FCE626688B}"/>
                  </a:ext>
                </a:extLst>
              </p:cNvPr>
              <p:cNvSpPr/>
              <p:nvPr/>
            </p:nvSpPr>
            <p:spPr>
              <a:xfrm>
                <a:off x="15049167" y="9367906"/>
                <a:ext cx="431044" cy="20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" h="167">
                    <a:moveTo>
                      <a:pt x="347" y="151"/>
                    </a:moveTo>
                    <a:cubicBezTo>
                      <a:pt x="347" y="151"/>
                      <a:pt x="290" y="-23"/>
                      <a:pt x="135" y="3"/>
                    </a:cubicBezTo>
                    <a:cubicBezTo>
                      <a:pt x="23" y="22"/>
                      <a:pt x="-30" y="106"/>
                      <a:pt x="18" y="154"/>
                    </a:cubicBezTo>
                    <a:cubicBezTo>
                      <a:pt x="66" y="202"/>
                      <a:pt x="230" y="103"/>
                      <a:pt x="347" y="1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7D201487-C273-CF48-9E4A-39156804D173}"/>
                  </a:ext>
                </a:extLst>
              </p:cNvPr>
              <p:cNvSpPr/>
              <p:nvPr/>
            </p:nvSpPr>
            <p:spPr>
              <a:xfrm>
                <a:off x="15039885" y="9359463"/>
                <a:ext cx="447046" cy="224040"/>
              </a:xfrm>
              <a:custGeom>
                <a:avLst/>
                <a:gdLst>
                  <a:gd name="connsiteX0" fmla="*/ 215476 w 447046"/>
                  <a:gd name="connsiteY0" fmla="*/ 15920 h 224040"/>
                  <a:gd name="connsiteX1" fmla="*/ 178216 w 447046"/>
                  <a:gd name="connsiteY1" fmla="*/ 18396 h 224040"/>
                  <a:gd name="connsiteX2" fmla="*/ 20483 w 447046"/>
                  <a:gd name="connsiteY2" fmla="*/ 123638 h 224040"/>
                  <a:gd name="connsiteX3" fmla="*/ 36629 w 447046"/>
                  <a:gd name="connsiteY3" fmla="*/ 192973 h 224040"/>
                  <a:gd name="connsiteX4" fmla="*/ 188152 w 447046"/>
                  <a:gd name="connsiteY4" fmla="*/ 190497 h 224040"/>
                  <a:gd name="connsiteX5" fmla="*/ 424131 w 447046"/>
                  <a:gd name="connsiteY5" fmla="*/ 180592 h 224040"/>
                  <a:gd name="connsiteX6" fmla="*/ 373209 w 447046"/>
                  <a:gd name="connsiteY6" fmla="*/ 95161 h 224040"/>
                  <a:gd name="connsiteX7" fmla="*/ 215476 w 447046"/>
                  <a:gd name="connsiteY7" fmla="*/ 15920 h 224040"/>
                  <a:gd name="connsiteX8" fmla="*/ 242892 w 447046"/>
                  <a:gd name="connsiteY8" fmla="*/ 1929 h 224040"/>
                  <a:gd name="connsiteX9" fmla="*/ 446559 w 447046"/>
                  <a:gd name="connsiteY9" fmla="*/ 194296 h 224040"/>
                  <a:gd name="connsiteX10" fmla="*/ 444074 w 447046"/>
                  <a:gd name="connsiteY10" fmla="*/ 201732 h 224040"/>
                  <a:gd name="connsiteX11" fmla="*/ 435378 w 447046"/>
                  <a:gd name="connsiteY11" fmla="*/ 202971 h 224040"/>
                  <a:gd name="connsiteX12" fmla="*/ 191881 w 447046"/>
                  <a:gd name="connsiteY12" fmla="*/ 207929 h 224040"/>
                  <a:gd name="connsiteX13" fmla="*/ 83798 w 447046"/>
                  <a:gd name="connsiteY13" fmla="*/ 224040 h 224040"/>
                  <a:gd name="connsiteX14" fmla="*/ 25409 w 447046"/>
                  <a:gd name="connsiteY14" fmla="*/ 205450 h 224040"/>
                  <a:gd name="connsiteX15" fmla="*/ 4289 w 447046"/>
                  <a:gd name="connsiteY15" fmla="*/ 121175 h 224040"/>
                  <a:gd name="connsiteX16" fmla="*/ 174488 w 447046"/>
                  <a:gd name="connsiteY16" fmla="*/ 3437 h 224040"/>
                  <a:gd name="connsiteX17" fmla="*/ 242892 w 447046"/>
                  <a:gd name="connsiteY17" fmla="*/ 1929 h 224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7046" h="224040">
                    <a:moveTo>
                      <a:pt x="215476" y="15920"/>
                    </a:moveTo>
                    <a:cubicBezTo>
                      <a:pt x="203056" y="15920"/>
                      <a:pt x="190636" y="17158"/>
                      <a:pt x="178216" y="18396"/>
                    </a:cubicBezTo>
                    <a:cubicBezTo>
                      <a:pt x="87551" y="34492"/>
                      <a:pt x="32903" y="82779"/>
                      <a:pt x="20483" y="123638"/>
                    </a:cubicBezTo>
                    <a:cubicBezTo>
                      <a:pt x="11789" y="149639"/>
                      <a:pt x="17999" y="173163"/>
                      <a:pt x="36629" y="192973"/>
                    </a:cubicBezTo>
                    <a:cubicBezTo>
                      <a:pt x="61469" y="217736"/>
                      <a:pt x="119842" y="205355"/>
                      <a:pt x="188152" y="190497"/>
                    </a:cubicBezTo>
                    <a:cubicBezTo>
                      <a:pt x="265156" y="174401"/>
                      <a:pt x="349611" y="157068"/>
                      <a:pt x="424131" y="180592"/>
                    </a:cubicBezTo>
                    <a:cubicBezTo>
                      <a:pt x="416679" y="160782"/>
                      <a:pt x="399291" y="127352"/>
                      <a:pt x="373209" y="95161"/>
                    </a:cubicBezTo>
                    <a:cubicBezTo>
                      <a:pt x="328497" y="43159"/>
                      <a:pt x="275092" y="15920"/>
                      <a:pt x="215476" y="15920"/>
                    </a:cubicBezTo>
                    <a:close/>
                    <a:moveTo>
                      <a:pt x="242892" y="1929"/>
                    </a:moveTo>
                    <a:cubicBezTo>
                      <a:pt x="389489" y="22008"/>
                      <a:pt x="446559" y="192127"/>
                      <a:pt x="446559" y="194296"/>
                    </a:cubicBezTo>
                    <a:cubicBezTo>
                      <a:pt x="447801" y="196774"/>
                      <a:pt x="446559" y="200492"/>
                      <a:pt x="444074" y="201732"/>
                    </a:cubicBezTo>
                    <a:cubicBezTo>
                      <a:pt x="442832" y="204211"/>
                      <a:pt x="437862" y="205450"/>
                      <a:pt x="435378" y="202971"/>
                    </a:cubicBezTo>
                    <a:cubicBezTo>
                      <a:pt x="360838" y="173227"/>
                      <a:pt x="271390" y="191817"/>
                      <a:pt x="191881" y="207929"/>
                    </a:cubicBezTo>
                    <a:cubicBezTo>
                      <a:pt x="152126" y="216604"/>
                      <a:pt x="114856" y="224040"/>
                      <a:pt x="83798" y="224040"/>
                    </a:cubicBezTo>
                    <a:cubicBezTo>
                      <a:pt x="58952" y="224040"/>
                      <a:pt x="39074" y="219083"/>
                      <a:pt x="25409" y="205450"/>
                    </a:cubicBezTo>
                    <a:cubicBezTo>
                      <a:pt x="1804" y="181902"/>
                      <a:pt x="-5650" y="152158"/>
                      <a:pt x="4289" y="121175"/>
                    </a:cubicBezTo>
                    <a:cubicBezTo>
                      <a:pt x="22924" y="64165"/>
                      <a:pt x="90010" y="18309"/>
                      <a:pt x="174488" y="3437"/>
                    </a:cubicBezTo>
                    <a:cubicBezTo>
                      <a:pt x="199179" y="-746"/>
                      <a:pt x="221949" y="-939"/>
                      <a:pt x="242892" y="19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3F2EA082-9A49-8544-B578-D47DCCA2031B}"/>
                  </a:ext>
                </a:extLst>
              </p:cNvPr>
              <p:cNvSpPr/>
              <p:nvPr/>
            </p:nvSpPr>
            <p:spPr>
              <a:xfrm>
                <a:off x="15283376" y="9077534"/>
                <a:ext cx="250404" cy="407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2" h="328">
                    <a:moveTo>
                      <a:pt x="185" y="328"/>
                    </a:moveTo>
                    <a:cubicBezTo>
                      <a:pt x="185" y="328"/>
                      <a:pt x="-64" y="78"/>
                      <a:pt x="15" y="21"/>
                    </a:cubicBezTo>
                    <a:cubicBezTo>
                      <a:pt x="110" y="-47"/>
                      <a:pt x="250" y="52"/>
                      <a:pt x="185" y="3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3F33F0D6-2336-4B42-9C2B-2D9042BEB6EF}"/>
                  </a:ext>
                </a:extLst>
              </p:cNvPr>
              <p:cNvSpPr/>
              <p:nvPr/>
            </p:nvSpPr>
            <p:spPr>
              <a:xfrm>
                <a:off x="15275592" y="9069219"/>
                <a:ext cx="265610" cy="424552"/>
              </a:xfrm>
              <a:custGeom>
                <a:avLst/>
                <a:gdLst>
                  <a:gd name="connsiteX0" fmla="*/ 103247 w 265610"/>
                  <a:gd name="connsiteY0" fmla="*/ 15793 h 424552"/>
                  <a:gd name="connsiteX1" fmla="*/ 31375 w 265610"/>
                  <a:gd name="connsiteY1" fmla="*/ 40637 h 424552"/>
                  <a:gd name="connsiteX2" fmla="*/ 16505 w 265610"/>
                  <a:gd name="connsiteY2" fmla="*/ 69207 h 424552"/>
                  <a:gd name="connsiteX3" fmla="*/ 125552 w 265610"/>
                  <a:gd name="connsiteY3" fmla="*/ 275409 h 424552"/>
                  <a:gd name="connsiteX4" fmla="*/ 232120 w 265610"/>
                  <a:gd name="connsiteY4" fmla="*/ 398385 h 424552"/>
                  <a:gd name="connsiteX5" fmla="*/ 165205 w 265610"/>
                  <a:gd name="connsiteY5" fmla="*/ 35668 h 424552"/>
                  <a:gd name="connsiteX6" fmla="*/ 103247 w 265610"/>
                  <a:gd name="connsiteY6" fmla="*/ 15793 h 424552"/>
                  <a:gd name="connsiteX7" fmla="*/ 98113 w 265610"/>
                  <a:gd name="connsiteY7" fmla="*/ 54 h 424552"/>
                  <a:gd name="connsiteX8" fmla="*/ 173906 w 265610"/>
                  <a:gd name="connsiteY8" fmla="*/ 23197 h 424552"/>
                  <a:gd name="connsiteX9" fmla="*/ 245824 w 265610"/>
                  <a:gd name="connsiteY9" fmla="*/ 417097 h 424552"/>
                  <a:gd name="connsiteX10" fmla="*/ 239625 w 265610"/>
                  <a:gd name="connsiteY10" fmla="*/ 423309 h 424552"/>
                  <a:gd name="connsiteX11" fmla="*/ 237145 w 265610"/>
                  <a:gd name="connsiteY11" fmla="*/ 424552 h 424552"/>
                  <a:gd name="connsiteX12" fmla="*/ 230945 w 265610"/>
                  <a:gd name="connsiteY12" fmla="*/ 420824 h 424552"/>
                  <a:gd name="connsiteX13" fmla="*/ 310 w 265610"/>
                  <a:gd name="connsiteY13" fmla="*/ 69173 h 424552"/>
                  <a:gd name="connsiteX14" fmla="*/ 21390 w 265610"/>
                  <a:gd name="connsiteY14" fmla="*/ 28167 h 424552"/>
                  <a:gd name="connsiteX15" fmla="*/ 98113 w 265610"/>
                  <a:gd name="connsiteY15" fmla="*/ 54 h 42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5610" h="424552">
                    <a:moveTo>
                      <a:pt x="103247" y="15793"/>
                    </a:moveTo>
                    <a:cubicBezTo>
                      <a:pt x="78463" y="15793"/>
                      <a:pt x="54919" y="24488"/>
                      <a:pt x="31375" y="40637"/>
                    </a:cubicBezTo>
                    <a:cubicBezTo>
                      <a:pt x="22701" y="46848"/>
                      <a:pt x="17744" y="55543"/>
                      <a:pt x="16505" y="69207"/>
                    </a:cubicBezTo>
                    <a:cubicBezTo>
                      <a:pt x="12788" y="111441"/>
                      <a:pt x="51202" y="182245"/>
                      <a:pt x="125552" y="275409"/>
                    </a:cubicBezTo>
                    <a:cubicBezTo>
                      <a:pt x="168922" y="330065"/>
                      <a:pt x="212293" y="377268"/>
                      <a:pt x="232120" y="398385"/>
                    </a:cubicBezTo>
                    <a:cubicBezTo>
                      <a:pt x="261860" y="261745"/>
                      <a:pt x="259381" y="99019"/>
                      <a:pt x="165205" y="35668"/>
                    </a:cubicBezTo>
                    <a:cubicBezTo>
                      <a:pt x="146617" y="22004"/>
                      <a:pt x="124312" y="15793"/>
                      <a:pt x="103247" y="15793"/>
                    </a:cubicBezTo>
                    <a:close/>
                    <a:moveTo>
                      <a:pt x="98113" y="54"/>
                    </a:moveTo>
                    <a:cubicBezTo>
                      <a:pt x="124307" y="-723"/>
                      <a:pt x="150347" y="7044"/>
                      <a:pt x="173906" y="23197"/>
                    </a:cubicBezTo>
                    <a:cubicBezTo>
                      <a:pt x="279304" y="92782"/>
                      <a:pt x="279304" y="272957"/>
                      <a:pt x="245824" y="417097"/>
                    </a:cubicBezTo>
                    <a:cubicBezTo>
                      <a:pt x="244584" y="420824"/>
                      <a:pt x="242105" y="422067"/>
                      <a:pt x="239625" y="423309"/>
                    </a:cubicBezTo>
                    <a:cubicBezTo>
                      <a:pt x="238385" y="423309"/>
                      <a:pt x="238385" y="424552"/>
                      <a:pt x="237145" y="424552"/>
                    </a:cubicBezTo>
                    <a:cubicBezTo>
                      <a:pt x="234665" y="424552"/>
                      <a:pt x="232185" y="422067"/>
                      <a:pt x="230945" y="420824"/>
                    </a:cubicBezTo>
                    <a:cubicBezTo>
                      <a:pt x="221025" y="412126"/>
                      <a:pt x="-9610" y="178520"/>
                      <a:pt x="310" y="69173"/>
                    </a:cubicBezTo>
                    <a:cubicBezTo>
                      <a:pt x="1550" y="50534"/>
                      <a:pt x="8990" y="36866"/>
                      <a:pt x="21390" y="28167"/>
                    </a:cubicBezTo>
                    <a:cubicBezTo>
                      <a:pt x="45569" y="10150"/>
                      <a:pt x="71918" y="830"/>
                      <a:pt x="98113" y="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82D7CFC5-36D4-9F4A-AFCF-7424F17844A4}"/>
                  </a:ext>
                </a:extLst>
              </p:cNvPr>
              <p:cNvSpPr/>
              <p:nvPr/>
            </p:nvSpPr>
            <p:spPr>
              <a:xfrm>
                <a:off x="15577383" y="9147323"/>
                <a:ext cx="316431" cy="378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305">
                    <a:moveTo>
                      <a:pt x="0" y="305"/>
                    </a:moveTo>
                    <a:cubicBezTo>
                      <a:pt x="0" y="305"/>
                      <a:pt x="59" y="-21"/>
                      <a:pt x="214" y="1"/>
                    </a:cubicBezTo>
                    <a:cubicBezTo>
                      <a:pt x="343" y="20"/>
                      <a:pt x="136" y="264"/>
                      <a:pt x="0" y="30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1423927E-74B7-6048-8AF9-A80E8C5D2FA2}"/>
                  </a:ext>
                </a:extLst>
              </p:cNvPr>
              <p:cNvSpPr/>
              <p:nvPr/>
            </p:nvSpPr>
            <p:spPr>
              <a:xfrm>
                <a:off x="15569907" y="9139557"/>
                <a:ext cx="331590" cy="394097"/>
              </a:xfrm>
              <a:custGeom>
                <a:avLst/>
                <a:gdLst>
                  <a:gd name="connsiteX0" fmla="*/ 254397 w 331590"/>
                  <a:gd name="connsiteY0" fmla="*/ 16490 h 394097"/>
                  <a:gd name="connsiteX1" fmla="*/ 18687 w 331590"/>
                  <a:gd name="connsiteY1" fmla="*/ 374158 h 394097"/>
                  <a:gd name="connsiteX2" fmla="*/ 315185 w 331590"/>
                  <a:gd name="connsiteY2" fmla="*/ 56231 h 394097"/>
                  <a:gd name="connsiteX3" fmla="*/ 271765 w 331590"/>
                  <a:gd name="connsiteY3" fmla="*/ 17732 h 394097"/>
                  <a:gd name="connsiteX4" fmla="*/ 254397 w 331590"/>
                  <a:gd name="connsiteY4" fmla="*/ 16490 h 394097"/>
                  <a:gd name="connsiteX5" fmla="*/ 274289 w 331590"/>
                  <a:gd name="connsiteY5" fmla="*/ 1531 h 394097"/>
                  <a:gd name="connsiteX6" fmla="*/ 331381 w 331590"/>
                  <a:gd name="connsiteY6" fmla="*/ 54950 h 394097"/>
                  <a:gd name="connsiteX7" fmla="*/ 9929 w 331590"/>
                  <a:gd name="connsiteY7" fmla="*/ 394097 h 394097"/>
                  <a:gd name="connsiteX8" fmla="*/ 7447 w 331590"/>
                  <a:gd name="connsiteY8" fmla="*/ 394097 h 394097"/>
                  <a:gd name="connsiteX9" fmla="*/ 2482 w 331590"/>
                  <a:gd name="connsiteY9" fmla="*/ 392855 h 394097"/>
                  <a:gd name="connsiteX10" fmla="*/ 0 w 331590"/>
                  <a:gd name="connsiteY10" fmla="*/ 385401 h 394097"/>
                  <a:gd name="connsiteX11" fmla="*/ 59574 w 331590"/>
                  <a:gd name="connsiteY11" fmla="*/ 184149 h 394097"/>
                  <a:gd name="connsiteX12" fmla="*/ 274289 w 331590"/>
                  <a:gd name="connsiteY12" fmla="*/ 1531 h 39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1590" h="394097">
                    <a:moveTo>
                      <a:pt x="254397" y="16490"/>
                    </a:moveTo>
                    <a:cubicBezTo>
                      <a:pt x="103046" y="16490"/>
                      <a:pt x="32333" y="307095"/>
                      <a:pt x="18687" y="374158"/>
                    </a:cubicBezTo>
                    <a:cubicBezTo>
                      <a:pt x="146466" y="326966"/>
                      <a:pt x="322628" y="141922"/>
                      <a:pt x="315185" y="56231"/>
                    </a:cubicBezTo>
                    <a:cubicBezTo>
                      <a:pt x="313944" y="35119"/>
                      <a:pt x="300298" y="21458"/>
                      <a:pt x="271765" y="17732"/>
                    </a:cubicBezTo>
                    <a:cubicBezTo>
                      <a:pt x="266802" y="16490"/>
                      <a:pt x="260600" y="16490"/>
                      <a:pt x="254397" y="16490"/>
                    </a:cubicBezTo>
                    <a:close/>
                    <a:moveTo>
                      <a:pt x="274289" y="1531"/>
                    </a:moveTo>
                    <a:cubicBezTo>
                      <a:pt x="318970" y="7743"/>
                      <a:pt x="330140" y="33831"/>
                      <a:pt x="331381" y="54950"/>
                    </a:cubicBezTo>
                    <a:cubicBezTo>
                      <a:pt x="338828" y="150607"/>
                      <a:pt x="146453" y="354343"/>
                      <a:pt x="9929" y="394097"/>
                    </a:cubicBezTo>
                    <a:cubicBezTo>
                      <a:pt x="9929" y="394097"/>
                      <a:pt x="8688" y="394097"/>
                      <a:pt x="7447" y="394097"/>
                    </a:cubicBezTo>
                    <a:cubicBezTo>
                      <a:pt x="6206" y="394097"/>
                      <a:pt x="3723" y="394097"/>
                      <a:pt x="2482" y="392855"/>
                    </a:cubicBezTo>
                    <a:cubicBezTo>
                      <a:pt x="0" y="390370"/>
                      <a:pt x="0" y="387886"/>
                      <a:pt x="0" y="385401"/>
                    </a:cubicBezTo>
                    <a:cubicBezTo>
                      <a:pt x="0" y="384159"/>
                      <a:pt x="18617" y="281048"/>
                      <a:pt x="59574" y="184149"/>
                    </a:cubicBezTo>
                    <a:cubicBezTo>
                      <a:pt x="116666" y="52465"/>
                      <a:pt x="191134" y="-10892"/>
                      <a:pt x="274289" y="1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EC87120-22F5-594F-9C13-D56270086573}"/>
                  </a:ext>
                </a:extLst>
              </p:cNvPr>
              <p:cNvSpPr/>
              <p:nvPr/>
            </p:nvSpPr>
            <p:spPr>
              <a:xfrm>
                <a:off x="15176238" y="9435202"/>
                <a:ext cx="341347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160">
                    <a:moveTo>
                      <a:pt x="268" y="160"/>
                    </a:moveTo>
                    <a:cubicBezTo>
                      <a:pt x="266" y="160"/>
                      <a:pt x="263" y="159"/>
                      <a:pt x="262" y="156"/>
                    </a:cubicBezTo>
                    <a:cubicBezTo>
                      <a:pt x="262" y="155"/>
                      <a:pt x="239" y="67"/>
                      <a:pt x="168" y="30"/>
                    </a:cubicBezTo>
                    <a:cubicBezTo>
                      <a:pt x="124" y="7"/>
                      <a:pt x="70" y="8"/>
                      <a:pt x="9" y="33"/>
                    </a:cubicBezTo>
                    <a:cubicBezTo>
                      <a:pt x="6" y="34"/>
                      <a:pt x="1" y="32"/>
                      <a:pt x="0" y="29"/>
                    </a:cubicBezTo>
                    <a:cubicBezTo>
                      <a:pt x="-1" y="26"/>
                      <a:pt x="1" y="22"/>
                      <a:pt x="4" y="20"/>
                    </a:cubicBezTo>
                    <a:cubicBezTo>
                      <a:pt x="69" y="-6"/>
                      <a:pt x="127" y="-7"/>
                      <a:pt x="174" y="18"/>
                    </a:cubicBezTo>
                    <a:cubicBezTo>
                      <a:pt x="251" y="58"/>
                      <a:pt x="274" y="149"/>
                      <a:pt x="275" y="153"/>
                    </a:cubicBezTo>
                    <a:cubicBezTo>
                      <a:pt x="276" y="156"/>
                      <a:pt x="273" y="160"/>
                      <a:pt x="271" y="160"/>
                    </a:cubicBezTo>
                    <a:cubicBezTo>
                      <a:pt x="270" y="160"/>
                      <a:pt x="269" y="160"/>
                      <a:pt x="268" y="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3B53C30F-C114-5C44-AB87-3CA59BE0B717}"/>
                  </a:ext>
                </a:extLst>
              </p:cNvPr>
              <p:cNvSpPr/>
              <p:nvPr/>
            </p:nvSpPr>
            <p:spPr>
              <a:xfrm>
                <a:off x="15677047" y="9405293"/>
                <a:ext cx="398653" cy="185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150">
                    <a:moveTo>
                      <a:pt x="0" y="138"/>
                    </a:moveTo>
                    <a:cubicBezTo>
                      <a:pt x="0" y="138"/>
                      <a:pt x="55" y="-11"/>
                      <a:pt x="194" y="1"/>
                    </a:cubicBezTo>
                    <a:cubicBezTo>
                      <a:pt x="302" y="11"/>
                      <a:pt x="348" y="93"/>
                      <a:pt x="305" y="138"/>
                    </a:cubicBezTo>
                    <a:cubicBezTo>
                      <a:pt x="260" y="182"/>
                      <a:pt x="107" y="94"/>
                      <a:pt x="0" y="1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86CA71C8-4E90-C14C-B52F-1A958291F2CD}"/>
                  </a:ext>
                </a:extLst>
              </p:cNvPr>
              <p:cNvSpPr/>
              <p:nvPr/>
            </p:nvSpPr>
            <p:spPr>
              <a:xfrm>
                <a:off x="15667839" y="9398083"/>
                <a:ext cx="416354" cy="201621"/>
              </a:xfrm>
              <a:custGeom>
                <a:avLst/>
                <a:gdLst>
                  <a:gd name="connsiteX0" fmla="*/ 250140 w 416354"/>
                  <a:gd name="connsiteY0" fmla="*/ 17170 h 201621"/>
                  <a:gd name="connsiteX1" fmla="*/ 24157 w 416354"/>
                  <a:gd name="connsiteY1" fmla="*/ 164381 h 201621"/>
                  <a:gd name="connsiteX2" fmla="*/ 99899 w 416354"/>
                  <a:gd name="connsiteY2" fmla="*/ 154484 h 201621"/>
                  <a:gd name="connsiteX3" fmla="*/ 240207 w 416354"/>
                  <a:gd name="connsiteY3" fmla="*/ 171803 h 201621"/>
                  <a:gd name="connsiteX4" fmla="*/ 381757 w 416354"/>
                  <a:gd name="connsiteY4" fmla="*/ 171803 h 201621"/>
                  <a:gd name="connsiteX5" fmla="*/ 395415 w 416354"/>
                  <a:gd name="connsiteY5" fmla="*/ 105002 h 201621"/>
                  <a:gd name="connsiteX6" fmla="*/ 250140 w 416354"/>
                  <a:gd name="connsiteY6" fmla="*/ 17170 h 201621"/>
                  <a:gd name="connsiteX7" fmla="*/ 251385 w 416354"/>
                  <a:gd name="connsiteY7" fmla="*/ 971 h 201621"/>
                  <a:gd name="connsiteX8" fmla="*/ 410371 w 416354"/>
                  <a:gd name="connsiteY8" fmla="*/ 98819 h 201621"/>
                  <a:gd name="connsiteX9" fmla="*/ 392982 w 416354"/>
                  <a:gd name="connsiteY9" fmla="*/ 183042 h 201621"/>
                  <a:gd name="connsiteX10" fmla="*/ 334604 w 416354"/>
                  <a:gd name="connsiteY10" fmla="*/ 201621 h 201621"/>
                  <a:gd name="connsiteX11" fmla="*/ 236481 w 416354"/>
                  <a:gd name="connsiteY11" fmla="*/ 187997 h 201621"/>
                  <a:gd name="connsiteX12" fmla="*/ 11666 w 416354"/>
                  <a:gd name="connsiteY12" fmla="*/ 186758 h 201621"/>
                  <a:gd name="connsiteX13" fmla="*/ 2971 w 416354"/>
                  <a:gd name="connsiteY13" fmla="*/ 184281 h 201621"/>
                  <a:gd name="connsiteX14" fmla="*/ 487 w 416354"/>
                  <a:gd name="connsiteY14" fmla="*/ 176849 h 201621"/>
                  <a:gd name="connsiteX15" fmla="*/ 251385 w 416354"/>
                  <a:gd name="connsiteY15" fmla="*/ 971 h 2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354" h="201621">
                    <a:moveTo>
                      <a:pt x="250140" y="17170"/>
                    </a:moveTo>
                    <a:cubicBezTo>
                      <a:pt x="117282" y="6036"/>
                      <a:pt x="46507" y="119847"/>
                      <a:pt x="24157" y="164381"/>
                    </a:cubicBezTo>
                    <a:cubicBezTo>
                      <a:pt x="48990" y="156959"/>
                      <a:pt x="75065" y="154484"/>
                      <a:pt x="99899" y="154484"/>
                    </a:cubicBezTo>
                    <a:cubicBezTo>
                      <a:pt x="147082" y="154484"/>
                      <a:pt x="195507" y="163144"/>
                      <a:pt x="240207" y="171803"/>
                    </a:cubicBezTo>
                    <a:cubicBezTo>
                      <a:pt x="303532" y="184174"/>
                      <a:pt x="358165" y="194071"/>
                      <a:pt x="381757" y="171803"/>
                    </a:cubicBezTo>
                    <a:cubicBezTo>
                      <a:pt x="399140" y="153247"/>
                      <a:pt x="404107" y="129743"/>
                      <a:pt x="395415" y="105002"/>
                    </a:cubicBezTo>
                    <a:cubicBezTo>
                      <a:pt x="381757" y="70364"/>
                      <a:pt x="335815" y="24592"/>
                      <a:pt x="250140" y="17170"/>
                    </a:cubicBezTo>
                    <a:close/>
                    <a:moveTo>
                      <a:pt x="251385" y="971"/>
                    </a:moveTo>
                    <a:cubicBezTo>
                      <a:pt x="328394" y="8402"/>
                      <a:pt x="391740" y="45560"/>
                      <a:pt x="410371" y="98819"/>
                    </a:cubicBezTo>
                    <a:cubicBezTo>
                      <a:pt x="422791" y="129783"/>
                      <a:pt x="415339" y="161986"/>
                      <a:pt x="392982" y="183042"/>
                    </a:cubicBezTo>
                    <a:cubicBezTo>
                      <a:pt x="379319" y="196667"/>
                      <a:pt x="359446" y="201621"/>
                      <a:pt x="334604" y="201621"/>
                    </a:cubicBezTo>
                    <a:cubicBezTo>
                      <a:pt x="307279" y="201621"/>
                      <a:pt x="273743" y="195428"/>
                      <a:pt x="236481" y="187997"/>
                    </a:cubicBezTo>
                    <a:cubicBezTo>
                      <a:pt x="163198" y="174372"/>
                      <a:pt x="79980" y="158271"/>
                      <a:pt x="11666" y="186758"/>
                    </a:cubicBezTo>
                    <a:cubicBezTo>
                      <a:pt x="9182" y="187997"/>
                      <a:pt x="5455" y="186758"/>
                      <a:pt x="2971" y="184281"/>
                    </a:cubicBezTo>
                    <a:cubicBezTo>
                      <a:pt x="487" y="183042"/>
                      <a:pt x="-755" y="179327"/>
                      <a:pt x="487" y="176849"/>
                    </a:cubicBezTo>
                    <a:cubicBezTo>
                      <a:pt x="1729" y="174372"/>
                      <a:pt x="75011" y="-15131"/>
                      <a:pt x="251385" y="9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DCF26CBB-84F1-9A4C-9E12-2FA25A99CCFE}"/>
                  </a:ext>
                </a:extLst>
              </p:cNvPr>
              <p:cNvSpPr/>
              <p:nvPr/>
            </p:nvSpPr>
            <p:spPr>
              <a:xfrm>
                <a:off x="15542501" y="9268208"/>
                <a:ext cx="236700" cy="377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" h="304">
                    <a:moveTo>
                      <a:pt x="7" y="304"/>
                    </a:moveTo>
                    <a:lnTo>
                      <a:pt x="6" y="304"/>
                    </a:lnTo>
                    <a:cubicBezTo>
                      <a:pt x="3" y="304"/>
                      <a:pt x="0" y="301"/>
                      <a:pt x="0" y="298"/>
                    </a:cubicBezTo>
                    <a:cubicBezTo>
                      <a:pt x="0" y="291"/>
                      <a:pt x="7" y="136"/>
                      <a:pt x="181" y="1"/>
                    </a:cubicBezTo>
                    <a:cubicBezTo>
                      <a:pt x="184" y="-1"/>
                      <a:pt x="188" y="-1"/>
                      <a:pt x="190" y="2"/>
                    </a:cubicBezTo>
                    <a:cubicBezTo>
                      <a:pt x="192" y="5"/>
                      <a:pt x="192" y="10"/>
                      <a:pt x="189" y="11"/>
                    </a:cubicBezTo>
                    <a:cubicBezTo>
                      <a:pt x="100" y="80"/>
                      <a:pt x="58" y="154"/>
                      <a:pt x="37" y="204"/>
                    </a:cubicBezTo>
                    <a:cubicBezTo>
                      <a:pt x="15" y="258"/>
                      <a:pt x="14" y="298"/>
                      <a:pt x="14" y="298"/>
                    </a:cubicBezTo>
                    <a:cubicBezTo>
                      <a:pt x="13" y="301"/>
                      <a:pt x="11" y="304"/>
                      <a:pt x="7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CC4EC3AD-6AE2-FB4A-9F8C-F37E88F29154}"/>
                  </a:ext>
                </a:extLst>
              </p:cNvPr>
              <p:cNvSpPr/>
              <p:nvPr/>
            </p:nvSpPr>
            <p:spPr>
              <a:xfrm>
                <a:off x="15384285" y="9178479"/>
                <a:ext cx="148249" cy="494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" h="398">
                    <a:moveTo>
                      <a:pt x="112" y="398"/>
                    </a:moveTo>
                    <a:cubicBezTo>
                      <a:pt x="108" y="398"/>
                      <a:pt x="106" y="395"/>
                      <a:pt x="106" y="391"/>
                    </a:cubicBezTo>
                    <a:cubicBezTo>
                      <a:pt x="106" y="389"/>
                      <a:pt x="119" y="145"/>
                      <a:pt x="1" y="11"/>
                    </a:cubicBezTo>
                    <a:cubicBezTo>
                      <a:pt x="-1" y="8"/>
                      <a:pt x="-1" y="4"/>
                      <a:pt x="2" y="2"/>
                    </a:cubicBezTo>
                    <a:cubicBezTo>
                      <a:pt x="5" y="-1"/>
                      <a:pt x="8" y="-1"/>
                      <a:pt x="11" y="2"/>
                    </a:cubicBezTo>
                    <a:cubicBezTo>
                      <a:pt x="75" y="75"/>
                      <a:pt x="101" y="177"/>
                      <a:pt x="111" y="250"/>
                    </a:cubicBezTo>
                    <a:cubicBezTo>
                      <a:pt x="123" y="329"/>
                      <a:pt x="119" y="392"/>
                      <a:pt x="119" y="392"/>
                    </a:cubicBezTo>
                    <a:cubicBezTo>
                      <a:pt x="119" y="396"/>
                      <a:pt x="116" y="398"/>
                      <a:pt x="112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9996EFD6-25A9-9B4E-B315-1BAE7199CE5D}"/>
                  </a:ext>
                </a:extLst>
              </p:cNvPr>
              <p:cNvSpPr/>
              <p:nvPr/>
            </p:nvSpPr>
            <p:spPr>
              <a:xfrm>
                <a:off x="15640919" y="9466358"/>
                <a:ext cx="316431" cy="184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149">
                    <a:moveTo>
                      <a:pt x="7" y="149"/>
                    </a:moveTo>
                    <a:cubicBezTo>
                      <a:pt x="6" y="149"/>
                      <a:pt x="6" y="149"/>
                      <a:pt x="5" y="149"/>
                    </a:cubicBezTo>
                    <a:cubicBezTo>
                      <a:pt x="2" y="149"/>
                      <a:pt x="-1" y="145"/>
                      <a:pt x="1" y="141"/>
                    </a:cubicBezTo>
                    <a:cubicBezTo>
                      <a:pt x="1" y="138"/>
                      <a:pt x="22" y="54"/>
                      <a:pt x="94" y="17"/>
                    </a:cubicBezTo>
                    <a:cubicBezTo>
                      <a:pt x="137" y="-6"/>
                      <a:pt x="191" y="-5"/>
                      <a:pt x="251" y="19"/>
                    </a:cubicBezTo>
                    <a:cubicBezTo>
                      <a:pt x="255" y="20"/>
                      <a:pt x="256" y="24"/>
                      <a:pt x="255" y="28"/>
                    </a:cubicBezTo>
                    <a:cubicBezTo>
                      <a:pt x="254" y="31"/>
                      <a:pt x="250" y="33"/>
                      <a:pt x="246" y="31"/>
                    </a:cubicBezTo>
                    <a:cubicBezTo>
                      <a:pt x="189" y="9"/>
                      <a:pt x="141" y="8"/>
                      <a:pt x="100" y="29"/>
                    </a:cubicBezTo>
                    <a:cubicBezTo>
                      <a:pt x="34" y="63"/>
                      <a:pt x="13" y="144"/>
                      <a:pt x="13" y="145"/>
                    </a:cubicBezTo>
                    <a:cubicBezTo>
                      <a:pt x="13" y="147"/>
                      <a:pt x="10" y="149"/>
                      <a:pt x="7" y="1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828CB015-D14A-6240-B8D3-0C6232FC56BA}"/>
                  </a:ext>
                </a:extLst>
              </p:cNvPr>
              <p:cNvSpPr/>
              <p:nvPr/>
            </p:nvSpPr>
            <p:spPr>
              <a:xfrm>
                <a:off x="15264689" y="9604689"/>
                <a:ext cx="570573" cy="3215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9" h="259">
                    <a:moveTo>
                      <a:pt x="427" y="0"/>
                    </a:moveTo>
                    <a:lnTo>
                      <a:pt x="31" y="0"/>
                    </a:lnTo>
                    <a:cubicBezTo>
                      <a:pt x="18" y="0"/>
                      <a:pt x="6" y="10"/>
                      <a:pt x="4" y="24"/>
                    </a:cubicBezTo>
                    <a:cubicBezTo>
                      <a:pt x="0" y="51"/>
                      <a:pt x="-4" y="98"/>
                      <a:pt x="6" y="149"/>
                    </a:cubicBezTo>
                    <a:cubicBezTo>
                      <a:pt x="18" y="213"/>
                      <a:pt x="73" y="259"/>
                      <a:pt x="138" y="259"/>
                    </a:cubicBezTo>
                    <a:lnTo>
                      <a:pt x="320" y="259"/>
                    </a:lnTo>
                    <a:cubicBezTo>
                      <a:pt x="385" y="259"/>
                      <a:pt x="440" y="213"/>
                      <a:pt x="452" y="149"/>
                    </a:cubicBezTo>
                    <a:cubicBezTo>
                      <a:pt x="462" y="98"/>
                      <a:pt x="458" y="51"/>
                      <a:pt x="454" y="24"/>
                    </a:cubicBezTo>
                    <a:cubicBezTo>
                      <a:pt x="452" y="10"/>
                      <a:pt x="441" y="0"/>
                      <a:pt x="42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7EF700B1-FE0D-354F-9282-A4479744ED8B}"/>
                  </a:ext>
                </a:extLst>
              </p:cNvPr>
              <p:cNvSpPr/>
              <p:nvPr/>
            </p:nvSpPr>
            <p:spPr>
              <a:xfrm>
                <a:off x="15257490" y="9595966"/>
                <a:ext cx="586211" cy="338974"/>
              </a:xfrm>
              <a:custGeom>
                <a:avLst/>
                <a:gdLst>
                  <a:gd name="connsiteX0" fmla="*/ 45753 w 586211"/>
                  <a:gd name="connsiteY0" fmla="*/ 16201 h 338974"/>
                  <a:gd name="connsiteX1" fmla="*/ 19650 w 586211"/>
                  <a:gd name="connsiteY1" fmla="*/ 38542 h 338974"/>
                  <a:gd name="connsiteX2" fmla="*/ 23379 w 586211"/>
                  <a:gd name="connsiteY2" fmla="*/ 193690 h 338974"/>
                  <a:gd name="connsiteX3" fmla="*/ 178752 w 586211"/>
                  <a:gd name="connsiteY3" fmla="*/ 322773 h 338974"/>
                  <a:gd name="connsiteX4" fmla="*/ 404976 w 586211"/>
                  <a:gd name="connsiteY4" fmla="*/ 322773 h 338974"/>
                  <a:gd name="connsiteX5" fmla="*/ 561592 w 586211"/>
                  <a:gd name="connsiteY5" fmla="*/ 193690 h 338974"/>
                  <a:gd name="connsiteX6" fmla="*/ 564078 w 586211"/>
                  <a:gd name="connsiteY6" fmla="*/ 38542 h 338974"/>
                  <a:gd name="connsiteX7" fmla="*/ 537975 w 586211"/>
                  <a:gd name="connsiteY7" fmla="*/ 16201 h 338974"/>
                  <a:gd name="connsiteX8" fmla="*/ 46962 w 586211"/>
                  <a:gd name="connsiteY8" fmla="*/ 0 h 338974"/>
                  <a:gd name="connsiteX9" fmla="*/ 539250 w 586211"/>
                  <a:gd name="connsiteY9" fmla="*/ 0 h 338974"/>
                  <a:gd name="connsiteX10" fmla="*/ 580274 w 586211"/>
                  <a:gd name="connsiteY10" fmla="*/ 37250 h 338974"/>
                  <a:gd name="connsiteX11" fmla="*/ 579031 w 586211"/>
                  <a:gd name="connsiteY11" fmla="*/ 194941 h 338974"/>
                  <a:gd name="connsiteX12" fmla="*/ 406233 w 586211"/>
                  <a:gd name="connsiteY12" fmla="*/ 338974 h 338974"/>
                  <a:gd name="connsiteX13" fmla="*/ 179979 w 586211"/>
                  <a:gd name="connsiteY13" fmla="*/ 338974 h 338974"/>
                  <a:gd name="connsiteX14" fmla="*/ 7181 w 586211"/>
                  <a:gd name="connsiteY14" fmla="*/ 194941 h 338974"/>
                  <a:gd name="connsiteX15" fmla="*/ 5938 w 586211"/>
                  <a:gd name="connsiteY15" fmla="*/ 37250 h 338974"/>
                  <a:gd name="connsiteX16" fmla="*/ 46962 w 586211"/>
                  <a:gd name="connsiteY16" fmla="*/ 0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6211" h="338974">
                    <a:moveTo>
                      <a:pt x="45753" y="16201"/>
                    </a:moveTo>
                    <a:cubicBezTo>
                      <a:pt x="33323" y="16201"/>
                      <a:pt x="22136" y="26130"/>
                      <a:pt x="19650" y="38542"/>
                    </a:cubicBezTo>
                    <a:cubicBezTo>
                      <a:pt x="15921" y="75778"/>
                      <a:pt x="12192" y="131631"/>
                      <a:pt x="23379" y="193690"/>
                    </a:cubicBezTo>
                    <a:cubicBezTo>
                      <a:pt x="37052" y="268161"/>
                      <a:pt x="101687" y="322773"/>
                      <a:pt x="178752" y="322773"/>
                    </a:cubicBezTo>
                    <a:lnTo>
                      <a:pt x="404976" y="322773"/>
                    </a:lnTo>
                    <a:cubicBezTo>
                      <a:pt x="482041" y="322773"/>
                      <a:pt x="546676" y="268161"/>
                      <a:pt x="561592" y="193690"/>
                    </a:cubicBezTo>
                    <a:cubicBezTo>
                      <a:pt x="571536" y="131631"/>
                      <a:pt x="567807" y="75778"/>
                      <a:pt x="564078" y="38542"/>
                    </a:cubicBezTo>
                    <a:cubicBezTo>
                      <a:pt x="561592" y="26130"/>
                      <a:pt x="550405" y="16201"/>
                      <a:pt x="537975" y="16201"/>
                    </a:cubicBezTo>
                    <a:close/>
                    <a:moveTo>
                      <a:pt x="46962" y="0"/>
                    </a:moveTo>
                    <a:lnTo>
                      <a:pt x="539250" y="0"/>
                    </a:lnTo>
                    <a:cubicBezTo>
                      <a:pt x="560384" y="0"/>
                      <a:pt x="577788" y="16142"/>
                      <a:pt x="580274" y="37250"/>
                    </a:cubicBezTo>
                    <a:cubicBezTo>
                      <a:pt x="586490" y="74500"/>
                      <a:pt x="590219" y="132858"/>
                      <a:pt x="579031" y="194941"/>
                    </a:cubicBezTo>
                    <a:cubicBezTo>
                      <a:pt x="564113" y="279374"/>
                      <a:pt x="490767" y="338974"/>
                      <a:pt x="406233" y="338974"/>
                    </a:cubicBezTo>
                    <a:lnTo>
                      <a:pt x="179979" y="338974"/>
                    </a:lnTo>
                    <a:cubicBezTo>
                      <a:pt x="95445" y="338974"/>
                      <a:pt x="23342" y="279374"/>
                      <a:pt x="7181" y="194941"/>
                    </a:cubicBezTo>
                    <a:cubicBezTo>
                      <a:pt x="-4007" y="132858"/>
                      <a:pt x="-278" y="74500"/>
                      <a:pt x="5938" y="37250"/>
                    </a:cubicBezTo>
                    <a:cubicBezTo>
                      <a:pt x="8424" y="16142"/>
                      <a:pt x="25828" y="0"/>
                      <a:pt x="469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22" name="Freeform 421">
            <a:extLst>
              <a:ext uri="{FF2B5EF4-FFF2-40B4-BE49-F238E27FC236}">
                <a16:creationId xmlns:a16="http://schemas.microsoft.com/office/drawing/2014/main" id="{6594770E-15D1-0B45-89B7-9F30B41E7A66}"/>
              </a:ext>
            </a:extLst>
          </p:cNvPr>
          <p:cNvSpPr/>
          <p:nvPr/>
        </p:nvSpPr>
        <p:spPr>
          <a:xfrm>
            <a:off x="1798927" y="3420900"/>
            <a:ext cx="1042728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8" h="1776">
                <a:moveTo>
                  <a:pt x="838" y="0"/>
                </a:moveTo>
                <a:cubicBezTo>
                  <a:pt x="371" y="27"/>
                  <a:pt x="0" y="414"/>
                  <a:pt x="0" y="888"/>
                </a:cubicBezTo>
                <a:cubicBezTo>
                  <a:pt x="0" y="1362"/>
                  <a:pt x="371" y="1749"/>
                  <a:pt x="838" y="1776"/>
                </a:cubicBezTo>
                <a:close/>
              </a:path>
            </a:pathLst>
          </a:custGeom>
          <a:solidFill>
            <a:schemeClr val="accent6">
              <a:alpha val="75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23" name="Freeform 422">
            <a:extLst>
              <a:ext uri="{FF2B5EF4-FFF2-40B4-BE49-F238E27FC236}">
                <a16:creationId xmlns:a16="http://schemas.microsoft.com/office/drawing/2014/main" id="{E15B764A-21FE-0C4D-9E45-517723A9665E}"/>
              </a:ext>
            </a:extLst>
          </p:cNvPr>
          <p:cNvSpPr/>
          <p:nvPr/>
        </p:nvSpPr>
        <p:spPr>
          <a:xfrm>
            <a:off x="1671856" y="3293784"/>
            <a:ext cx="1042728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8" h="1776">
                <a:moveTo>
                  <a:pt x="838" y="0"/>
                </a:moveTo>
                <a:cubicBezTo>
                  <a:pt x="371" y="27"/>
                  <a:pt x="0" y="414"/>
                  <a:pt x="0" y="888"/>
                </a:cubicBezTo>
                <a:cubicBezTo>
                  <a:pt x="0" y="1362"/>
                  <a:pt x="371" y="1750"/>
                  <a:pt x="838" y="1776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04" name="Freeform 703">
            <a:extLst>
              <a:ext uri="{FF2B5EF4-FFF2-40B4-BE49-F238E27FC236}">
                <a16:creationId xmlns:a16="http://schemas.microsoft.com/office/drawing/2014/main" id="{6EC73A3D-6DA2-F643-9FC4-5D22351B8BD6}"/>
              </a:ext>
            </a:extLst>
          </p:cNvPr>
          <p:cNvSpPr/>
          <p:nvPr/>
        </p:nvSpPr>
        <p:spPr>
          <a:xfrm>
            <a:off x="1869933" y="4106326"/>
            <a:ext cx="646566" cy="588220"/>
          </a:xfrm>
          <a:custGeom>
            <a:avLst/>
            <a:gdLst>
              <a:gd name="connsiteX0" fmla="*/ 290013 w 646566"/>
              <a:gd name="connsiteY0" fmla="*/ 370130 h 588220"/>
              <a:gd name="connsiteX1" fmla="*/ 287548 w 646566"/>
              <a:gd name="connsiteY1" fmla="*/ 371350 h 588220"/>
              <a:gd name="connsiteX2" fmla="*/ 285084 w 646566"/>
              <a:gd name="connsiteY2" fmla="*/ 372570 h 588220"/>
              <a:gd name="connsiteX3" fmla="*/ 282619 w 646566"/>
              <a:gd name="connsiteY3" fmla="*/ 372570 h 588220"/>
              <a:gd name="connsiteX4" fmla="*/ 280155 w 646566"/>
              <a:gd name="connsiteY4" fmla="*/ 373789 h 588220"/>
              <a:gd name="connsiteX5" fmla="*/ 278923 w 646566"/>
              <a:gd name="connsiteY5" fmla="*/ 376229 h 588220"/>
              <a:gd name="connsiteX6" fmla="*/ 275226 w 646566"/>
              <a:gd name="connsiteY6" fmla="*/ 378668 h 588220"/>
              <a:gd name="connsiteX7" fmla="*/ 273994 w 646566"/>
              <a:gd name="connsiteY7" fmla="*/ 378668 h 588220"/>
              <a:gd name="connsiteX8" fmla="*/ 271529 w 646566"/>
              <a:gd name="connsiteY8" fmla="*/ 381108 h 588220"/>
              <a:gd name="connsiteX9" fmla="*/ 271529 w 646566"/>
              <a:gd name="connsiteY9" fmla="*/ 383547 h 588220"/>
              <a:gd name="connsiteX10" fmla="*/ 269065 w 646566"/>
              <a:gd name="connsiteY10" fmla="*/ 385987 h 588220"/>
              <a:gd name="connsiteX11" fmla="*/ 269065 w 646566"/>
              <a:gd name="connsiteY11" fmla="*/ 388426 h 588220"/>
              <a:gd name="connsiteX12" fmla="*/ 267832 w 646566"/>
              <a:gd name="connsiteY12" fmla="*/ 390866 h 588220"/>
              <a:gd name="connsiteX13" fmla="*/ 266600 w 646566"/>
              <a:gd name="connsiteY13" fmla="*/ 393305 h 588220"/>
              <a:gd name="connsiteX14" fmla="*/ 266600 w 646566"/>
              <a:gd name="connsiteY14" fmla="*/ 399404 h 588220"/>
              <a:gd name="connsiteX15" fmla="*/ 294942 w 646566"/>
              <a:gd name="connsiteY15" fmla="*/ 427457 h 588220"/>
              <a:gd name="connsiteX16" fmla="*/ 351625 w 646566"/>
              <a:gd name="connsiteY16" fmla="*/ 427457 h 588220"/>
              <a:gd name="connsiteX17" fmla="*/ 379967 w 646566"/>
              <a:gd name="connsiteY17" fmla="*/ 399404 h 588220"/>
              <a:gd name="connsiteX18" fmla="*/ 379967 w 646566"/>
              <a:gd name="connsiteY18" fmla="*/ 393305 h 588220"/>
              <a:gd name="connsiteX19" fmla="*/ 378735 w 646566"/>
              <a:gd name="connsiteY19" fmla="*/ 390866 h 588220"/>
              <a:gd name="connsiteX20" fmla="*/ 378735 w 646566"/>
              <a:gd name="connsiteY20" fmla="*/ 388426 h 588220"/>
              <a:gd name="connsiteX21" fmla="*/ 377503 w 646566"/>
              <a:gd name="connsiteY21" fmla="*/ 385987 h 588220"/>
              <a:gd name="connsiteX22" fmla="*/ 376270 w 646566"/>
              <a:gd name="connsiteY22" fmla="*/ 383547 h 588220"/>
              <a:gd name="connsiteX23" fmla="*/ 375038 w 646566"/>
              <a:gd name="connsiteY23" fmla="*/ 381108 h 588220"/>
              <a:gd name="connsiteX24" fmla="*/ 372574 w 646566"/>
              <a:gd name="connsiteY24" fmla="*/ 378668 h 588220"/>
              <a:gd name="connsiteX25" fmla="*/ 371341 w 646566"/>
              <a:gd name="connsiteY25" fmla="*/ 378668 h 588220"/>
              <a:gd name="connsiteX26" fmla="*/ 367645 w 646566"/>
              <a:gd name="connsiteY26" fmla="*/ 376229 h 588220"/>
              <a:gd name="connsiteX27" fmla="*/ 367645 w 646566"/>
              <a:gd name="connsiteY27" fmla="*/ 375009 h 588220"/>
              <a:gd name="connsiteX28" fmla="*/ 363948 w 646566"/>
              <a:gd name="connsiteY28" fmla="*/ 372570 h 588220"/>
              <a:gd name="connsiteX29" fmla="*/ 362716 w 646566"/>
              <a:gd name="connsiteY29" fmla="*/ 372570 h 588220"/>
              <a:gd name="connsiteX30" fmla="*/ 357787 w 646566"/>
              <a:gd name="connsiteY30" fmla="*/ 370130 h 588220"/>
              <a:gd name="connsiteX31" fmla="*/ 351625 w 646566"/>
              <a:gd name="connsiteY31" fmla="*/ 370130 h 588220"/>
              <a:gd name="connsiteX32" fmla="*/ 294942 w 646566"/>
              <a:gd name="connsiteY32" fmla="*/ 370130 h 588220"/>
              <a:gd name="connsiteX33" fmla="*/ 290013 w 646566"/>
              <a:gd name="connsiteY33" fmla="*/ 370130 h 588220"/>
              <a:gd name="connsiteX34" fmla="*/ 37374 w 646566"/>
              <a:gd name="connsiteY34" fmla="*/ 330250 h 588220"/>
              <a:gd name="connsiteX35" fmla="*/ 37374 w 646566"/>
              <a:gd name="connsiteY35" fmla="*/ 542251 h 588220"/>
              <a:gd name="connsiteX36" fmla="*/ 64722 w 646566"/>
              <a:gd name="connsiteY36" fmla="*/ 569526 h 588220"/>
              <a:gd name="connsiteX37" fmla="*/ 581844 w 646566"/>
              <a:gd name="connsiteY37" fmla="*/ 569526 h 588220"/>
              <a:gd name="connsiteX38" fmla="*/ 609192 w 646566"/>
              <a:gd name="connsiteY38" fmla="*/ 542251 h 588220"/>
              <a:gd name="connsiteX39" fmla="*/ 609192 w 646566"/>
              <a:gd name="connsiteY39" fmla="*/ 330250 h 588220"/>
              <a:gd name="connsiteX40" fmla="*/ 411542 w 646566"/>
              <a:gd name="connsiteY40" fmla="*/ 397198 h 588220"/>
              <a:gd name="connsiteX41" fmla="*/ 399111 w 646566"/>
              <a:gd name="connsiteY41" fmla="*/ 399677 h 588220"/>
              <a:gd name="connsiteX42" fmla="*/ 399111 w 646566"/>
              <a:gd name="connsiteY42" fmla="*/ 402157 h 588220"/>
              <a:gd name="connsiteX43" fmla="*/ 397868 w 646566"/>
              <a:gd name="connsiteY43" fmla="*/ 404637 h 588220"/>
              <a:gd name="connsiteX44" fmla="*/ 397868 w 646566"/>
              <a:gd name="connsiteY44" fmla="*/ 407116 h 588220"/>
              <a:gd name="connsiteX45" fmla="*/ 397868 w 646566"/>
              <a:gd name="connsiteY45" fmla="*/ 408356 h 588220"/>
              <a:gd name="connsiteX46" fmla="*/ 397868 w 646566"/>
              <a:gd name="connsiteY46" fmla="*/ 410835 h 588220"/>
              <a:gd name="connsiteX47" fmla="*/ 396625 w 646566"/>
              <a:gd name="connsiteY47" fmla="*/ 413315 h 588220"/>
              <a:gd name="connsiteX48" fmla="*/ 395382 w 646566"/>
              <a:gd name="connsiteY48" fmla="*/ 414555 h 588220"/>
              <a:gd name="connsiteX49" fmla="*/ 395382 w 646566"/>
              <a:gd name="connsiteY49" fmla="*/ 417034 h 588220"/>
              <a:gd name="connsiteX50" fmla="*/ 395382 w 646566"/>
              <a:gd name="connsiteY50" fmla="*/ 418274 h 588220"/>
              <a:gd name="connsiteX51" fmla="*/ 545795 w 646566"/>
              <a:gd name="connsiteY51" fmla="*/ 514976 h 588220"/>
              <a:gd name="connsiteX52" fmla="*/ 548281 w 646566"/>
              <a:gd name="connsiteY52" fmla="*/ 526134 h 588220"/>
              <a:gd name="connsiteX53" fmla="*/ 540823 w 646566"/>
              <a:gd name="connsiteY53" fmla="*/ 531093 h 588220"/>
              <a:gd name="connsiteX54" fmla="*/ 535850 w 646566"/>
              <a:gd name="connsiteY54" fmla="*/ 529854 h 588220"/>
              <a:gd name="connsiteX55" fmla="*/ 384194 w 646566"/>
              <a:gd name="connsiteY55" fmla="*/ 431912 h 588220"/>
              <a:gd name="connsiteX56" fmla="*/ 382951 w 646566"/>
              <a:gd name="connsiteY56" fmla="*/ 434391 h 588220"/>
              <a:gd name="connsiteX57" fmla="*/ 381708 w 646566"/>
              <a:gd name="connsiteY57" fmla="*/ 434391 h 588220"/>
              <a:gd name="connsiteX58" fmla="*/ 379222 w 646566"/>
              <a:gd name="connsiteY58" fmla="*/ 436871 h 588220"/>
              <a:gd name="connsiteX59" fmla="*/ 377979 w 646566"/>
              <a:gd name="connsiteY59" fmla="*/ 438110 h 588220"/>
              <a:gd name="connsiteX60" fmla="*/ 376736 w 646566"/>
              <a:gd name="connsiteY60" fmla="*/ 439350 h 588220"/>
              <a:gd name="connsiteX61" fmla="*/ 374250 w 646566"/>
              <a:gd name="connsiteY61" fmla="*/ 440590 h 588220"/>
              <a:gd name="connsiteX62" fmla="*/ 371763 w 646566"/>
              <a:gd name="connsiteY62" fmla="*/ 440590 h 588220"/>
              <a:gd name="connsiteX63" fmla="*/ 370520 w 646566"/>
              <a:gd name="connsiteY63" fmla="*/ 441830 h 588220"/>
              <a:gd name="connsiteX64" fmla="*/ 368034 w 646566"/>
              <a:gd name="connsiteY64" fmla="*/ 443069 h 588220"/>
              <a:gd name="connsiteX65" fmla="*/ 365548 w 646566"/>
              <a:gd name="connsiteY65" fmla="*/ 444309 h 588220"/>
              <a:gd name="connsiteX66" fmla="*/ 363062 w 646566"/>
              <a:gd name="connsiteY66" fmla="*/ 444309 h 588220"/>
              <a:gd name="connsiteX67" fmla="*/ 361819 w 646566"/>
              <a:gd name="connsiteY67" fmla="*/ 444309 h 588220"/>
              <a:gd name="connsiteX68" fmla="*/ 358089 w 646566"/>
              <a:gd name="connsiteY68" fmla="*/ 445549 h 588220"/>
              <a:gd name="connsiteX69" fmla="*/ 356846 w 646566"/>
              <a:gd name="connsiteY69" fmla="*/ 445549 h 588220"/>
              <a:gd name="connsiteX70" fmla="*/ 351874 w 646566"/>
              <a:gd name="connsiteY70" fmla="*/ 445549 h 588220"/>
              <a:gd name="connsiteX71" fmla="*/ 294692 w 646566"/>
              <a:gd name="connsiteY71" fmla="*/ 445549 h 588220"/>
              <a:gd name="connsiteX72" fmla="*/ 289720 w 646566"/>
              <a:gd name="connsiteY72" fmla="*/ 445549 h 588220"/>
              <a:gd name="connsiteX73" fmla="*/ 288477 w 646566"/>
              <a:gd name="connsiteY73" fmla="*/ 445549 h 588220"/>
              <a:gd name="connsiteX74" fmla="*/ 285991 w 646566"/>
              <a:gd name="connsiteY74" fmla="*/ 444309 h 588220"/>
              <a:gd name="connsiteX75" fmla="*/ 283504 w 646566"/>
              <a:gd name="connsiteY75" fmla="*/ 444309 h 588220"/>
              <a:gd name="connsiteX76" fmla="*/ 281018 w 646566"/>
              <a:gd name="connsiteY76" fmla="*/ 444309 h 588220"/>
              <a:gd name="connsiteX77" fmla="*/ 279775 w 646566"/>
              <a:gd name="connsiteY77" fmla="*/ 443069 h 588220"/>
              <a:gd name="connsiteX78" fmla="*/ 277289 w 646566"/>
              <a:gd name="connsiteY78" fmla="*/ 441830 h 588220"/>
              <a:gd name="connsiteX79" fmla="*/ 274803 w 646566"/>
              <a:gd name="connsiteY79" fmla="*/ 440590 h 588220"/>
              <a:gd name="connsiteX80" fmla="*/ 272317 w 646566"/>
              <a:gd name="connsiteY80" fmla="*/ 440590 h 588220"/>
              <a:gd name="connsiteX81" fmla="*/ 271074 w 646566"/>
              <a:gd name="connsiteY81" fmla="*/ 438110 h 588220"/>
              <a:gd name="connsiteX82" fmla="*/ 268587 w 646566"/>
              <a:gd name="connsiteY82" fmla="*/ 438110 h 588220"/>
              <a:gd name="connsiteX83" fmla="*/ 267344 w 646566"/>
              <a:gd name="connsiteY83" fmla="*/ 436871 h 588220"/>
              <a:gd name="connsiteX84" fmla="*/ 264858 w 646566"/>
              <a:gd name="connsiteY84" fmla="*/ 434391 h 588220"/>
              <a:gd name="connsiteX85" fmla="*/ 116931 w 646566"/>
              <a:gd name="connsiteY85" fmla="*/ 529854 h 588220"/>
              <a:gd name="connsiteX86" fmla="*/ 111959 w 646566"/>
              <a:gd name="connsiteY86" fmla="*/ 531093 h 588220"/>
              <a:gd name="connsiteX87" fmla="*/ 104501 w 646566"/>
              <a:gd name="connsiteY87" fmla="*/ 526134 h 588220"/>
              <a:gd name="connsiteX88" fmla="*/ 108230 w 646566"/>
              <a:gd name="connsiteY88" fmla="*/ 514976 h 588220"/>
              <a:gd name="connsiteX89" fmla="*/ 253671 w 646566"/>
              <a:gd name="connsiteY89" fmla="*/ 420754 h 588220"/>
              <a:gd name="connsiteX90" fmla="*/ 252427 w 646566"/>
              <a:gd name="connsiteY90" fmla="*/ 419514 h 588220"/>
              <a:gd name="connsiteX91" fmla="*/ 251184 w 646566"/>
              <a:gd name="connsiteY91" fmla="*/ 417034 h 588220"/>
              <a:gd name="connsiteX92" fmla="*/ 251184 w 646566"/>
              <a:gd name="connsiteY92" fmla="*/ 414555 h 588220"/>
              <a:gd name="connsiteX93" fmla="*/ 249941 w 646566"/>
              <a:gd name="connsiteY93" fmla="*/ 413315 h 588220"/>
              <a:gd name="connsiteX94" fmla="*/ 249941 w 646566"/>
              <a:gd name="connsiteY94" fmla="*/ 410835 h 588220"/>
              <a:gd name="connsiteX95" fmla="*/ 248698 w 646566"/>
              <a:gd name="connsiteY95" fmla="*/ 408356 h 588220"/>
              <a:gd name="connsiteX96" fmla="*/ 248698 w 646566"/>
              <a:gd name="connsiteY96" fmla="*/ 407116 h 588220"/>
              <a:gd name="connsiteX97" fmla="*/ 248698 w 646566"/>
              <a:gd name="connsiteY97" fmla="*/ 403397 h 588220"/>
              <a:gd name="connsiteX98" fmla="*/ 248698 w 646566"/>
              <a:gd name="connsiteY98" fmla="*/ 400917 h 588220"/>
              <a:gd name="connsiteX99" fmla="*/ 247455 w 646566"/>
              <a:gd name="connsiteY99" fmla="*/ 399677 h 588220"/>
              <a:gd name="connsiteX100" fmla="*/ 238754 w 646566"/>
              <a:gd name="connsiteY100" fmla="*/ 397198 h 588220"/>
              <a:gd name="connsiteX101" fmla="*/ 237510 w 646566"/>
              <a:gd name="connsiteY101" fmla="*/ 397198 h 588220"/>
              <a:gd name="connsiteX102" fmla="*/ 43556 w 646566"/>
              <a:gd name="connsiteY102" fmla="*/ 113407 h 588220"/>
              <a:gd name="connsiteX103" fmla="*/ 18691 w 646566"/>
              <a:gd name="connsiteY103" fmla="*/ 136976 h 588220"/>
              <a:gd name="connsiteX104" fmla="*/ 18691 w 646566"/>
              <a:gd name="connsiteY104" fmla="*/ 294514 h 588220"/>
              <a:gd name="connsiteX105" fmla="*/ 26151 w 646566"/>
              <a:gd name="connsiteY105" fmla="*/ 306919 h 588220"/>
              <a:gd name="connsiteX106" fmla="*/ 29880 w 646566"/>
              <a:gd name="connsiteY106" fmla="*/ 308159 h 588220"/>
              <a:gd name="connsiteX107" fmla="*/ 242476 w 646566"/>
              <a:gd name="connsiteY107" fmla="*/ 378865 h 588220"/>
              <a:gd name="connsiteX108" fmla="*/ 251179 w 646566"/>
              <a:gd name="connsiteY108" fmla="*/ 380106 h 588220"/>
              <a:gd name="connsiteX109" fmla="*/ 253665 w 646566"/>
              <a:gd name="connsiteY109" fmla="*/ 375144 h 588220"/>
              <a:gd name="connsiteX110" fmla="*/ 254908 w 646566"/>
              <a:gd name="connsiteY110" fmla="*/ 373903 h 588220"/>
              <a:gd name="connsiteX111" fmla="*/ 257395 w 646566"/>
              <a:gd name="connsiteY111" fmla="*/ 370182 h 588220"/>
              <a:gd name="connsiteX112" fmla="*/ 258638 w 646566"/>
              <a:gd name="connsiteY112" fmla="*/ 368942 h 588220"/>
              <a:gd name="connsiteX113" fmla="*/ 262368 w 646566"/>
              <a:gd name="connsiteY113" fmla="*/ 365220 h 588220"/>
              <a:gd name="connsiteX114" fmla="*/ 264854 w 646566"/>
              <a:gd name="connsiteY114" fmla="*/ 362739 h 588220"/>
              <a:gd name="connsiteX115" fmla="*/ 266098 w 646566"/>
              <a:gd name="connsiteY115" fmla="*/ 360258 h 588220"/>
              <a:gd name="connsiteX116" fmla="*/ 268584 w 646566"/>
              <a:gd name="connsiteY116" fmla="*/ 359018 h 588220"/>
              <a:gd name="connsiteX117" fmla="*/ 273557 w 646566"/>
              <a:gd name="connsiteY117" fmla="*/ 356537 h 588220"/>
              <a:gd name="connsiteX118" fmla="*/ 274800 w 646566"/>
              <a:gd name="connsiteY118" fmla="*/ 355297 h 588220"/>
              <a:gd name="connsiteX119" fmla="*/ 279773 w 646566"/>
              <a:gd name="connsiteY119" fmla="*/ 352816 h 588220"/>
              <a:gd name="connsiteX120" fmla="*/ 281017 w 646566"/>
              <a:gd name="connsiteY120" fmla="*/ 352816 h 588220"/>
              <a:gd name="connsiteX121" fmla="*/ 287233 w 646566"/>
              <a:gd name="connsiteY121" fmla="*/ 351575 h 588220"/>
              <a:gd name="connsiteX122" fmla="*/ 288476 w 646566"/>
              <a:gd name="connsiteY122" fmla="*/ 351575 h 588220"/>
              <a:gd name="connsiteX123" fmla="*/ 294692 w 646566"/>
              <a:gd name="connsiteY123" fmla="*/ 351575 h 588220"/>
              <a:gd name="connsiteX124" fmla="*/ 351882 w 646566"/>
              <a:gd name="connsiteY124" fmla="*/ 351575 h 588220"/>
              <a:gd name="connsiteX125" fmla="*/ 358098 w 646566"/>
              <a:gd name="connsiteY125" fmla="*/ 351575 h 588220"/>
              <a:gd name="connsiteX126" fmla="*/ 360585 w 646566"/>
              <a:gd name="connsiteY126" fmla="*/ 351575 h 588220"/>
              <a:gd name="connsiteX127" fmla="*/ 365558 w 646566"/>
              <a:gd name="connsiteY127" fmla="*/ 352816 h 588220"/>
              <a:gd name="connsiteX128" fmla="*/ 368044 w 646566"/>
              <a:gd name="connsiteY128" fmla="*/ 354056 h 588220"/>
              <a:gd name="connsiteX129" fmla="*/ 371774 w 646566"/>
              <a:gd name="connsiteY129" fmla="*/ 355297 h 588220"/>
              <a:gd name="connsiteX130" fmla="*/ 374260 w 646566"/>
              <a:gd name="connsiteY130" fmla="*/ 356537 h 588220"/>
              <a:gd name="connsiteX131" fmla="*/ 376747 w 646566"/>
              <a:gd name="connsiteY131" fmla="*/ 359018 h 588220"/>
              <a:gd name="connsiteX132" fmla="*/ 380477 w 646566"/>
              <a:gd name="connsiteY132" fmla="*/ 361499 h 588220"/>
              <a:gd name="connsiteX133" fmla="*/ 381720 w 646566"/>
              <a:gd name="connsiteY133" fmla="*/ 362739 h 588220"/>
              <a:gd name="connsiteX134" fmla="*/ 385450 w 646566"/>
              <a:gd name="connsiteY134" fmla="*/ 365220 h 588220"/>
              <a:gd name="connsiteX135" fmla="*/ 387936 w 646566"/>
              <a:gd name="connsiteY135" fmla="*/ 368942 h 588220"/>
              <a:gd name="connsiteX136" fmla="*/ 390423 w 646566"/>
              <a:gd name="connsiteY136" fmla="*/ 371423 h 588220"/>
              <a:gd name="connsiteX137" fmla="*/ 391666 w 646566"/>
              <a:gd name="connsiteY137" fmla="*/ 373903 h 588220"/>
              <a:gd name="connsiteX138" fmla="*/ 392909 w 646566"/>
              <a:gd name="connsiteY138" fmla="*/ 375144 h 588220"/>
              <a:gd name="connsiteX139" fmla="*/ 395396 w 646566"/>
              <a:gd name="connsiteY139" fmla="*/ 381346 h 588220"/>
              <a:gd name="connsiteX140" fmla="*/ 396639 w 646566"/>
              <a:gd name="connsiteY140" fmla="*/ 381346 h 588220"/>
              <a:gd name="connsiteX141" fmla="*/ 407828 w 646566"/>
              <a:gd name="connsiteY141" fmla="*/ 378865 h 588220"/>
              <a:gd name="connsiteX142" fmla="*/ 412801 w 646566"/>
              <a:gd name="connsiteY142" fmla="*/ 377625 h 588220"/>
              <a:gd name="connsiteX143" fmla="*/ 620424 w 646566"/>
              <a:gd name="connsiteY143" fmla="*/ 306919 h 588220"/>
              <a:gd name="connsiteX144" fmla="*/ 627883 w 646566"/>
              <a:gd name="connsiteY144" fmla="*/ 294514 h 588220"/>
              <a:gd name="connsiteX145" fmla="*/ 627883 w 646566"/>
              <a:gd name="connsiteY145" fmla="*/ 136976 h 588220"/>
              <a:gd name="connsiteX146" fmla="*/ 604261 w 646566"/>
              <a:gd name="connsiteY146" fmla="*/ 113407 h 588220"/>
              <a:gd name="connsiteX147" fmla="*/ 436423 w 646566"/>
              <a:gd name="connsiteY147" fmla="*/ 113407 h 588220"/>
              <a:gd name="connsiteX148" fmla="*/ 208908 w 646566"/>
              <a:gd name="connsiteY148" fmla="*/ 113407 h 588220"/>
              <a:gd name="connsiteX149" fmla="*/ 252738 w 646566"/>
              <a:gd name="connsiteY149" fmla="*/ 17447 h 588220"/>
              <a:gd name="connsiteX150" fmla="*/ 227984 w 646566"/>
              <a:gd name="connsiteY150" fmla="*/ 41970 h 588220"/>
              <a:gd name="connsiteX151" fmla="*/ 227984 w 646566"/>
              <a:gd name="connsiteY151" fmla="*/ 93467 h 588220"/>
              <a:gd name="connsiteX152" fmla="*/ 418590 w 646566"/>
              <a:gd name="connsiteY152" fmla="*/ 93467 h 588220"/>
              <a:gd name="connsiteX153" fmla="*/ 418590 w 646566"/>
              <a:gd name="connsiteY153" fmla="*/ 41970 h 588220"/>
              <a:gd name="connsiteX154" fmla="*/ 393836 w 646566"/>
              <a:gd name="connsiteY154" fmla="*/ 17447 h 588220"/>
              <a:gd name="connsiteX155" fmla="*/ 252410 w 646566"/>
              <a:gd name="connsiteY155" fmla="*/ 0 h 588220"/>
              <a:gd name="connsiteX156" fmla="*/ 394157 w 646566"/>
              <a:gd name="connsiteY156" fmla="*/ 0 h 588220"/>
              <a:gd name="connsiteX157" fmla="*/ 436432 w 646566"/>
              <a:gd name="connsiteY157" fmla="*/ 42282 h 588220"/>
              <a:gd name="connsiteX158" fmla="*/ 436432 w 646566"/>
              <a:gd name="connsiteY158" fmla="*/ 94513 h 588220"/>
              <a:gd name="connsiteX159" fmla="*/ 604291 w 646566"/>
              <a:gd name="connsiteY159" fmla="*/ 94513 h 588220"/>
              <a:gd name="connsiteX160" fmla="*/ 646566 w 646566"/>
              <a:gd name="connsiteY160" fmla="*/ 136796 h 588220"/>
              <a:gd name="connsiteX161" fmla="*/ 646566 w 646566"/>
              <a:gd name="connsiteY161" fmla="*/ 294732 h 588220"/>
              <a:gd name="connsiteX162" fmla="*/ 626672 w 646566"/>
              <a:gd name="connsiteY162" fmla="*/ 323335 h 588220"/>
              <a:gd name="connsiteX163" fmla="*/ 626672 w 646566"/>
              <a:gd name="connsiteY163" fmla="*/ 542207 h 588220"/>
              <a:gd name="connsiteX164" fmla="*/ 581910 w 646566"/>
              <a:gd name="connsiteY164" fmla="*/ 588220 h 588220"/>
              <a:gd name="connsiteX165" fmla="*/ 64657 w 646566"/>
              <a:gd name="connsiteY165" fmla="*/ 588220 h 588220"/>
              <a:gd name="connsiteX166" fmla="*/ 19894 w 646566"/>
              <a:gd name="connsiteY166" fmla="*/ 542207 h 588220"/>
              <a:gd name="connsiteX167" fmla="*/ 19894 w 646566"/>
              <a:gd name="connsiteY167" fmla="*/ 323335 h 588220"/>
              <a:gd name="connsiteX168" fmla="*/ 0 w 646566"/>
              <a:gd name="connsiteY168" fmla="*/ 294732 h 588220"/>
              <a:gd name="connsiteX169" fmla="*/ 0 w 646566"/>
              <a:gd name="connsiteY169" fmla="*/ 136796 h 588220"/>
              <a:gd name="connsiteX170" fmla="*/ 43519 w 646566"/>
              <a:gd name="connsiteY170" fmla="*/ 94513 h 588220"/>
              <a:gd name="connsiteX171" fmla="*/ 208891 w 646566"/>
              <a:gd name="connsiteY171" fmla="*/ 94513 h 588220"/>
              <a:gd name="connsiteX172" fmla="*/ 208891 w 646566"/>
              <a:gd name="connsiteY172" fmla="*/ 42282 h 588220"/>
              <a:gd name="connsiteX173" fmla="*/ 252410 w 646566"/>
              <a:gd name="connsiteY173" fmla="*/ 0 h 58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646566" h="588220">
                <a:moveTo>
                  <a:pt x="290013" y="370130"/>
                </a:moveTo>
                <a:cubicBezTo>
                  <a:pt x="288781" y="370130"/>
                  <a:pt x="288781" y="370130"/>
                  <a:pt x="287548" y="371350"/>
                </a:cubicBezTo>
                <a:cubicBezTo>
                  <a:pt x="286316" y="371350"/>
                  <a:pt x="286316" y="371350"/>
                  <a:pt x="285084" y="372570"/>
                </a:cubicBezTo>
                <a:cubicBezTo>
                  <a:pt x="283852" y="372570"/>
                  <a:pt x="283852" y="372570"/>
                  <a:pt x="282619" y="372570"/>
                </a:cubicBezTo>
                <a:cubicBezTo>
                  <a:pt x="281387" y="373789"/>
                  <a:pt x="280155" y="373789"/>
                  <a:pt x="280155" y="373789"/>
                </a:cubicBezTo>
                <a:cubicBezTo>
                  <a:pt x="278923" y="375009"/>
                  <a:pt x="278923" y="375009"/>
                  <a:pt x="278923" y="376229"/>
                </a:cubicBezTo>
                <a:cubicBezTo>
                  <a:pt x="277690" y="376229"/>
                  <a:pt x="276458" y="377449"/>
                  <a:pt x="275226" y="378668"/>
                </a:cubicBezTo>
                <a:lnTo>
                  <a:pt x="273994" y="378668"/>
                </a:lnTo>
                <a:cubicBezTo>
                  <a:pt x="272761" y="379888"/>
                  <a:pt x="272761" y="381108"/>
                  <a:pt x="271529" y="381108"/>
                </a:cubicBezTo>
                <a:cubicBezTo>
                  <a:pt x="271529" y="382327"/>
                  <a:pt x="271529" y="382327"/>
                  <a:pt x="271529" y="383547"/>
                </a:cubicBezTo>
                <a:cubicBezTo>
                  <a:pt x="270297" y="383547"/>
                  <a:pt x="270297" y="384767"/>
                  <a:pt x="269065" y="385987"/>
                </a:cubicBezTo>
                <a:cubicBezTo>
                  <a:pt x="269065" y="387206"/>
                  <a:pt x="269065" y="387206"/>
                  <a:pt x="269065" y="388426"/>
                </a:cubicBezTo>
                <a:cubicBezTo>
                  <a:pt x="267832" y="389646"/>
                  <a:pt x="267832" y="389646"/>
                  <a:pt x="267832" y="390866"/>
                </a:cubicBezTo>
                <a:cubicBezTo>
                  <a:pt x="266600" y="392085"/>
                  <a:pt x="266600" y="392085"/>
                  <a:pt x="266600" y="393305"/>
                </a:cubicBezTo>
                <a:cubicBezTo>
                  <a:pt x="266600" y="394525"/>
                  <a:pt x="266600" y="396964"/>
                  <a:pt x="266600" y="399404"/>
                </a:cubicBezTo>
                <a:cubicBezTo>
                  <a:pt x="266600" y="414040"/>
                  <a:pt x="278923" y="427457"/>
                  <a:pt x="294942" y="427457"/>
                </a:cubicBezTo>
                <a:lnTo>
                  <a:pt x="351625" y="427457"/>
                </a:lnTo>
                <a:cubicBezTo>
                  <a:pt x="367645" y="427457"/>
                  <a:pt x="379967" y="414040"/>
                  <a:pt x="379967" y="399404"/>
                </a:cubicBezTo>
                <a:cubicBezTo>
                  <a:pt x="379967" y="396964"/>
                  <a:pt x="379967" y="394525"/>
                  <a:pt x="379967" y="393305"/>
                </a:cubicBezTo>
                <a:cubicBezTo>
                  <a:pt x="379967" y="393305"/>
                  <a:pt x="378735" y="392085"/>
                  <a:pt x="378735" y="390866"/>
                </a:cubicBezTo>
                <a:cubicBezTo>
                  <a:pt x="378735" y="389646"/>
                  <a:pt x="378735" y="389646"/>
                  <a:pt x="378735" y="388426"/>
                </a:cubicBezTo>
                <a:cubicBezTo>
                  <a:pt x="377503" y="387206"/>
                  <a:pt x="377503" y="387206"/>
                  <a:pt x="377503" y="385987"/>
                </a:cubicBezTo>
                <a:lnTo>
                  <a:pt x="376270" y="383547"/>
                </a:lnTo>
                <a:cubicBezTo>
                  <a:pt x="376270" y="382327"/>
                  <a:pt x="376270" y="382327"/>
                  <a:pt x="375038" y="381108"/>
                </a:cubicBezTo>
                <a:cubicBezTo>
                  <a:pt x="373806" y="381108"/>
                  <a:pt x="373806" y="379888"/>
                  <a:pt x="372574" y="378668"/>
                </a:cubicBezTo>
                <a:lnTo>
                  <a:pt x="371341" y="378668"/>
                </a:lnTo>
                <a:cubicBezTo>
                  <a:pt x="370109" y="377449"/>
                  <a:pt x="370109" y="376229"/>
                  <a:pt x="367645" y="376229"/>
                </a:cubicBezTo>
                <a:lnTo>
                  <a:pt x="367645" y="375009"/>
                </a:lnTo>
                <a:cubicBezTo>
                  <a:pt x="366412" y="373789"/>
                  <a:pt x="365180" y="373789"/>
                  <a:pt x="363948" y="372570"/>
                </a:cubicBezTo>
                <a:lnTo>
                  <a:pt x="362716" y="372570"/>
                </a:lnTo>
                <a:cubicBezTo>
                  <a:pt x="361483" y="371350"/>
                  <a:pt x="360251" y="371350"/>
                  <a:pt x="357787" y="370130"/>
                </a:cubicBezTo>
                <a:cubicBezTo>
                  <a:pt x="355322" y="370130"/>
                  <a:pt x="354090" y="370130"/>
                  <a:pt x="351625" y="370130"/>
                </a:cubicBezTo>
                <a:lnTo>
                  <a:pt x="294942" y="370130"/>
                </a:lnTo>
                <a:cubicBezTo>
                  <a:pt x="293710" y="370130"/>
                  <a:pt x="291245" y="370130"/>
                  <a:pt x="290013" y="370130"/>
                </a:cubicBezTo>
                <a:close/>
                <a:moveTo>
                  <a:pt x="37374" y="330250"/>
                </a:moveTo>
                <a:lnTo>
                  <a:pt x="37374" y="542251"/>
                </a:lnTo>
                <a:cubicBezTo>
                  <a:pt x="37374" y="557129"/>
                  <a:pt x="49805" y="569526"/>
                  <a:pt x="64722" y="569526"/>
                </a:cubicBezTo>
                <a:lnTo>
                  <a:pt x="581844" y="569526"/>
                </a:lnTo>
                <a:cubicBezTo>
                  <a:pt x="596761" y="569526"/>
                  <a:pt x="609192" y="557129"/>
                  <a:pt x="609192" y="542251"/>
                </a:cubicBezTo>
                <a:lnTo>
                  <a:pt x="609192" y="330250"/>
                </a:lnTo>
                <a:lnTo>
                  <a:pt x="411542" y="397198"/>
                </a:lnTo>
                <a:cubicBezTo>
                  <a:pt x="407813" y="398438"/>
                  <a:pt x="404084" y="399677"/>
                  <a:pt x="399111" y="399677"/>
                </a:cubicBezTo>
                <a:cubicBezTo>
                  <a:pt x="399111" y="400917"/>
                  <a:pt x="399111" y="400917"/>
                  <a:pt x="399111" y="402157"/>
                </a:cubicBezTo>
                <a:cubicBezTo>
                  <a:pt x="399111" y="402157"/>
                  <a:pt x="399111" y="403397"/>
                  <a:pt x="397868" y="404637"/>
                </a:cubicBezTo>
                <a:cubicBezTo>
                  <a:pt x="397868" y="405876"/>
                  <a:pt x="397868" y="405876"/>
                  <a:pt x="397868" y="407116"/>
                </a:cubicBezTo>
                <a:lnTo>
                  <a:pt x="397868" y="408356"/>
                </a:lnTo>
                <a:cubicBezTo>
                  <a:pt x="397868" y="409596"/>
                  <a:pt x="397868" y="410835"/>
                  <a:pt x="397868" y="410835"/>
                </a:cubicBezTo>
                <a:cubicBezTo>
                  <a:pt x="396625" y="412075"/>
                  <a:pt x="396625" y="413315"/>
                  <a:pt x="396625" y="413315"/>
                </a:cubicBezTo>
                <a:cubicBezTo>
                  <a:pt x="396625" y="414555"/>
                  <a:pt x="395382" y="414555"/>
                  <a:pt x="395382" y="414555"/>
                </a:cubicBezTo>
                <a:cubicBezTo>
                  <a:pt x="395382" y="415795"/>
                  <a:pt x="395382" y="417034"/>
                  <a:pt x="395382" y="417034"/>
                </a:cubicBezTo>
                <a:cubicBezTo>
                  <a:pt x="395382" y="417034"/>
                  <a:pt x="395382" y="417034"/>
                  <a:pt x="395382" y="418274"/>
                </a:cubicBezTo>
                <a:lnTo>
                  <a:pt x="545795" y="514976"/>
                </a:lnTo>
                <a:cubicBezTo>
                  <a:pt x="550767" y="517456"/>
                  <a:pt x="550767" y="522415"/>
                  <a:pt x="548281" y="526134"/>
                </a:cubicBezTo>
                <a:cubicBezTo>
                  <a:pt x="547038" y="529854"/>
                  <a:pt x="544552" y="531093"/>
                  <a:pt x="540823" y="531093"/>
                </a:cubicBezTo>
                <a:cubicBezTo>
                  <a:pt x="539580" y="531093"/>
                  <a:pt x="537093" y="529854"/>
                  <a:pt x="535850" y="529854"/>
                </a:cubicBezTo>
                <a:lnTo>
                  <a:pt x="384194" y="431912"/>
                </a:lnTo>
                <a:cubicBezTo>
                  <a:pt x="384194" y="431912"/>
                  <a:pt x="384194" y="433151"/>
                  <a:pt x="382951" y="434391"/>
                </a:cubicBezTo>
                <a:lnTo>
                  <a:pt x="381708" y="434391"/>
                </a:lnTo>
                <a:cubicBezTo>
                  <a:pt x="380465" y="435631"/>
                  <a:pt x="379222" y="436871"/>
                  <a:pt x="379222" y="436871"/>
                </a:cubicBezTo>
                <a:cubicBezTo>
                  <a:pt x="379222" y="436871"/>
                  <a:pt x="377979" y="436871"/>
                  <a:pt x="377979" y="438110"/>
                </a:cubicBezTo>
                <a:cubicBezTo>
                  <a:pt x="377979" y="438110"/>
                  <a:pt x="376736" y="438110"/>
                  <a:pt x="376736" y="439350"/>
                </a:cubicBezTo>
                <a:cubicBezTo>
                  <a:pt x="375493" y="439350"/>
                  <a:pt x="374250" y="439350"/>
                  <a:pt x="374250" y="440590"/>
                </a:cubicBezTo>
                <a:cubicBezTo>
                  <a:pt x="373006" y="440590"/>
                  <a:pt x="371763" y="440590"/>
                  <a:pt x="371763" y="440590"/>
                </a:cubicBezTo>
                <a:cubicBezTo>
                  <a:pt x="371763" y="441830"/>
                  <a:pt x="370520" y="441830"/>
                  <a:pt x="370520" y="441830"/>
                </a:cubicBezTo>
                <a:cubicBezTo>
                  <a:pt x="369277" y="441830"/>
                  <a:pt x="368034" y="441830"/>
                  <a:pt x="368034" y="443069"/>
                </a:cubicBezTo>
                <a:cubicBezTo>
                  <a:pt x="366791" y="443069"/>
                  <a:pt x="365548" y="443069"/>
                  <a:pt x="365548" y="444309"/>
                </a:cubicBezTo>
                <a:cubicBezTo>
                  <a:pt x="364305" y="444309"/>
                  <a:pt x="364305" y="444309"/>
                  <a:pt x="363062" y="444309"/>
                </a:cubicBezTo>
                <a:lnTo>
                  <a:pt x="361819" y="444309"/>
                </a:lnTo>
                <a:cubicBezTo>
                  <a:pt x="360576" y="444309"/>
                  <a:pt x="359333" y="444309"/>
                  <a:pt x="358089" y="445549"/>
                </a:cubicBezTo>
                <a:lnTo>
                  <a:pt x="356846" y="445549"/>
                </a:lnTo>
                <a:cubicBezTo>
                  <a:pt x="355603" y="445549"/>
                  <a:pt x="353117" y="445549"/>
                  <a:pt x="351874" y="445549"/>
                </a:cubicBezTo>
                <a:lnTo>
                  <a:pt x="294692" y="445549"/>
                </a:lnTo>
                <a:cubicBezTo>
                  <a:pt x="293449" y="445549"/>
                  <a:pt x="292206" y="445549"/>
                  <a:pt x="289720" y="445549"/>
                </a:cubicBezTo>
                <a:cubicBezTo>
                  <a:pt x="289720" y="445549"/>
                  <a:pt x="289720" y="445549"/>
                  <a:pt x="288477" y="445549"/>
                </a:cubicBezTo>
                <a:cubicBezTo>
                  <a:pt x="287234" y="444309"/>
                  <a:pt x="285991" y="444309"/>
                  <a:pt x="285991" y="444309"/>
                </a:cubicBezTo>
                <a:cubicBezTo>
                  <a:pt x="284748" y="444309"/>
                  <a:pt x="284748" y="444309"/>
                  <a:pt x="283504" y="444309"/>
                </a:cubicBezTo>
                <a:cubicBezTo>
                  <a:pt x="282261" y="444309"/>
                  <a:pt x="282261" y="444309"/>
                  <a:pt x="281018" y="444309"/>
                </a:cubicBezTo>
                <a:lnTo>
                  <a:pt x="279775" y="443069"/>
                </a:lnTo>
                <a:cubicBezTo>
                  <a:pt x="278532" y="441830"/>
                  <a:pt x="277289" y="441830"/>
                  <a:pt x="277289" y="441830"/>
                </a:cubicBezTo>
                <a:cubicBezTo>
                  <a:pt x="276046" y="441830"/>
                  <a:pt x="276046" y="441830"/>
                  <a:pt x="274803" y="440590"/>
                </a:cubicBezTo>
                <a:cubicBezTo>
                  <a:pt x="273560" y="440590"/>
                  <a:pt x="273560" y="440590"/>
                  <a:pt x="272317" y="440590"/>
                </a:cubicBezTo>
                <a:cubicBezTo>
                  <a:pt x="272317" y="439350"/>
                  <a:pt x="271074" y="439350"/>
                  <a:pt x="271074" y="438110"/>
                </a:cubicBezTo>
                <a:cubicBezTo>
                  <a:pt x="271074" y="438110"/>
                  <a:pt x="269831" y="438110"/>
                  <a:pt x="268587" y="438110"/>
                </a:cubicBezTo>
                <a:cubicBezTo>
                  <a:pt x="268587" y="436871"/>
                  <a:pt x="267344" y="436871"/>
                  <a:pt x="267344" y="436871"/>
                </a:cubicBezTo>
                <a:cubicBezTo>
                  <a:pt x="266101" y="436871"/>
                  <a:pt x="266101" y="435631"/>
                  <a:pt x="264858" y="434391"/>
                </a:cubicBezTo>
                <a:lnTo>
                  <a:pt x="116931" y="529854"/>
                </a:lnTo>
                <a:cubicBezTo>
                  <a:pt x="115688" y="529854"/>
                  <a:pt x="114445" y="531093"/>
                  <a:pt x="111959" y="531093"/>
                </a:cubicBezTo>
                <a:cubicBezTo>
                  <a:pt x="109473" y="531093"/>
                  <a:pt x="105744" y="529854"/>
                  <a:pt x="104501" y="526134"/>
                </a:cubicBezTo>
                <a:cubicBezTo>
                  <a:pt x="102014" y="522415"/>
                  <a:pt x="103257" y="517456"/>
                  <a:pt x="108230" y="514976"/>
                </a:cubicBezTo>
                <a:lnTo>
                  <a:pt x="253671" y="420754"/>
                </a:lnTo>
                <a:lnTo>
                  <a:pt x="252427" y="419514"/>
                </a:lnTo>
                <a:cubicBezTo>
                  <a:pt x="252427" y="418274"/>
                  <a:pt x="252427" y="418274"/>
                  <a:pt x="251184" y="417034"/>
                </a:cubicBezTo>
                <a:cubicBezTo>
                  <a:pt x="251184" y="417034"/>
                  <a:pt x="251184" y="415795"/>
                  <a:pt x="251184" y="414555"/>
                </a:cubicBezTo>
                <a:cubicBezTo>
                  <a:pt x="251184" y="414555"/>
                  <a:pt x="251184" y="413315"/>
                  <a:pt x="249941" y="413315"/>
                </a:cubicBezTo>
                <a:cubicBezTo>
                  <a:pt x="249941" y="412075"/>
                  <a:pt x="249941" y="410835"/>
                  <a:pt x="249941" y="410835"/>
                </a:cubicBezTo>
                <a:cubicBezTo>
                  <a:pt x="248698" y="409596"/>
                  <a:pt x="248698" y="408356"/>
                  <a:pt x="248698" y="408356"/>
                </a:cubicBezTo>
                <a:lnTo>
                  <a:pt x="248698" y="407116"/>
                </a:lnTo>
                <a:cubicBezTo>
                  <a:pt x="248698" y="405876"/>
                  <a:pt x="248698" y="404637"/>
                  <a:pt x="248698" y="403397"/>
                </a:cubicBezTo>
                <a:cubicBezTo>
                  <a:pt x="248698" y="402157"/>
                  <a:pt x="248698" y="402157"/>
                  <a:pt x="248698" y="400917"/>
                </a:cubicBezTo>
                <a:cubicBezTo>
                  <a:pt x="248698" y="400917"/>
                  <a:pt x="248698" y="400917"/>
                  <a:pt x="247455" y="399677"/>
                </a:cubicBezTo>
                <a:cubicBezTo>
                  <a:pt x="244969" y="399677"/>
                  <a:pt x="241240" y="398438"/>
                  <a:pt x="238754" y="397198"/>
                </a:cubicBezTo>
                <a:lnTo>
                  <a:pt x="237510" y="397198"/>
                </a:lnTo>
                <a:close/>
                <a:moveTo>
                  <a:pt x="43556" y="113407"/>
                </a:moveTo>
                <a:cubicBezTo>
                  <a:pt x="29880" y="113407"/>
                  <a:pt x="18691" y="123331"/>
                  <a:pt x="18691" y="136976"/>
                </a:cubicBezTo>
                <a:lnTo>
                  <a:pt x="18691" y="294514"/>
                </a:lnTo>
                <a:cubicBezTo>
                  <a:pt x="18691" y="300716"/>
                  <a:pt x="22421" y="304438"/>
                  <a:pt x="26151" y="306919"/>
                </a:cubicBezTo>
                <a:lnTo>
                  <a:pt x="29880" y="308159"/>
                </a:lnTo>
                <a:lnTo>
                  <a:pt x="242476" y="378865"/>
                </a:lnTo>
                <a:cubicBezTo>
                  <a:pt x="244962" y="380106"/>
                  <a:pt x="248692" y="380106"/>
                  <a:pt x="251179" y="380106"/>
                </a:cubicBezTo>
                <a:cubicBezTo>
                  <a:pt x="252422" y="378865"/>
                  <a:pt x="252422" y="377625"/>
                  <a:pt x="253665" y="375144"/>
                </a:cubicBezTo>
                <a:cubicBezTo>
                  <a:pt x="254908" y="375144"/>
                  <a:pt x="254908" y="373903"/>
                  <a:pt x="254908" y="373903"/>
                </a:cubicBezTo>
                <a:cubicBezTo>
                  <a:pt x="254908" y="372663"/>
                  <a:pt x="256152" y="371423"/>
                  <a:pt x="257395" y="370182"/>
                </a:cubicBezTo>
                <a:cubicBezTo>
                  <a:pt x="257395" y="368942"/>
                  <a:pt x="258638" y="368942"/>
                  <a:pt x="258638" y="368942"/>
                </a:cubicBezTo>
                <a:cubicBezTo>
                  <a:pt x="259881" y="366461"/>
                  <a:pt x="261125" y="365220"/>
                  <a:pt x="262368" y="365220"/>
                </a:cubicBezTo>
                <a:cubicBezTo>
                  <a:pt x="263611" y="363980"/>
                  <a:pt x="263611" y="362739"/>
                  <a:pt x="264854" y="362739"/>
                </a:cubicBezTo>
                <a:cubicBezTo>
                  <a:pt x="264854" y="361499"/>
                  <a:pt x="266098" y="361499"/>
                  <a:pt x="266098" y="360258"/>
                </a:cubicBezTo>
                <a:cubicBezTo>
                  <a:pt x="267341" y="360258"/>
                  <a:pt x="268584" y="359018"/>
                  <a:pt x="268584" y="359018"/>
                </a:cubicBezTo>
                <a:cubicBezTo>
                  <a:pt x="271071" y="357778"/>
                  <a:pt x="272314" y="357778"/>
                  <a:pt x="273557" y="356537"/>
                </a:cubicBezTo>
                <a:cubicBezTo>
                  <a:pt x="273557" y="355297"/>
                  <a:pt x="273557" y="355297"/>
                  <a:pt x="274800" y="355297"/>
                </a:cubicBezTo>
                <a:cubicBezTo>
                  <a:pt x="277287" y="355297"/>
                  <a:pt x="278530" y="354056"/>
                  <a:pt x="279773" y="352816"/>
                </a:cubicBezTo>
                <a:cubicBezTo>
                  <a:pt x="279773" y="352816"/>
                  <a:pt x="279773" y="352816"/>
                  <a:pt x="281017" y="352816"/>
                </a:cubicBezTo>
                <a:cubicBezTo>
                  <a:pt x="282260" y="352816"/>
                  <a:pt x="284746" y="351575"/>
                  <a:pt x="287233" y="351575"/>
                </a:cubicBezTo>
                <a:cubicBezTo>
                  <a:pt x="287233" y="351575"/>
                  <a:pt x="287233" y="351575"/>
                  <a:pt x="288476" y="351575"/>
                </a:cubicBezTo>
                <a:cubicBezTo>
                  <a:pt x="289719" y="351575"/>
                  <a:pt x="292206" y="351575"/>
                  <a:pt x="294692" y="351575"/>
                </a:cubicBezTo>
                <a:lnTo>
                  <a:pt x="351882" y="351575"/>
                </a:lnTo>
                <a:cubicBezTo>
                  <a:pt x="354368" y="351575"/>
                  <a:pt x="356855" y="351575"/>
                  <a:pt x="358098" y="351575"/>
                </a:cubicBezTo>
                <a:cubicBezTo>
                  <a:pt x="358098" y="351575"/>
                  <a:pt x="359341" y="351575"/>
                  <a:pt x="360585" y="351575"/>
                </a:cubicBezTo>
                <a:cubicBezTo>
                  <a:pt x="363071" y="351575"/>
                  <a:pt x="364314" y="352816"/>
                  <a:pt x="365558" y="352816"/>
                </a:cubicBezTo>
                <a:cubicBezTo>
                  <a:pt x="365558" y="352816"/>
                  <a:pt x="366801" y="352816"/>
                  <a:pt x="368044" y="354056"/>
                </a:cubicBezTo>
                <a:cubicBezTo>
                  <a:pt x="369287" y="354056"/>
                  <a:pt x="370531" y="355297"/>
                  <a:pt x="371774" y="355297"/>
                </a:cubicBezTo>
                <a:cubicBezTo>
                  <a:pt x="371774" y="355297"/>
                  <a:pt x="373017" y="356537"/>
                  <a:pt x="374260" y="356537"/>
                </a:cubicBezTo>
                <a:cubicBezTo>
                  <a:pt x="375504" y="357778"/>
                  <a:pt x="376747" y="357778"/>
                  <a:pt x="376747" y="359018"/>
                </a:cubicBezTo>
                <a:cubicBezTo>
                  <a:pt x="377990" y="359018"/>
                  <a:pt x="379233" y="360258"/>
                  <a:pt x="380477" y="361499"/>
                </a:cubicBezTo>
                <a:cubicBezTo>
                  <a:pt x="381720" y="361499"/>
                  <a:pt x="381720" y="361499"/>
                  <a:pt x="381720" y="362739"/>
                </a:cubicBezTo>
                <a:cubicBezTo>
                  <a:pt x="384206" y="362739"/>
                  <a:pt x="384206" y="363980"/>
                  <a:pt x="385450" y="365220"/>
                </a:cubicBezTo>
                <a:cubicBezTo>
                  <a:pt x="386693" y="366461"/>
                  <a:pt x="387936" y="366461"/>
                  <a:pt x="387936" y="368942"/>
                </a:cubicBezTo>
                <a:cubicBezTo>
                  <a:pt x="389179" y="368942"/>
                  <a:pt x="390423" y="370182"/>
                  <a:pt x="390423" y="371423"/>
                </a:cubicBezTo>
                <a:cubicBezTo>
                  <a:pt x="390423" y="371423"/>
                  <a:pt x="391666" y="372663"/>
                  <a:pt x="391666" y="373903"/>
                </a:cubicBezTo>
                <a:lnTo>
                  <a:pt x="392909" y="375144"/>
                </a:lnTo>
                <a:cubicBezTo>
                  <a:pt x="394152" y="377625"/>
                  <a:pt x="395396" y="378865"/>
                  <a:pt x="395396" y="381346"/>
                </a:cubicBezTo>
                <a:lnTo>
                  <a:pt x="396639" y="381346"/>
                </a:lnTo>
                <a:cubicBezTo>
                  <a:pt x="400369" y="380106"/>
                  <a:pt x="404098" y="380106"/>
                  <a:pt x="407828" y="378865"/>
                </a:cubicBezTo>
                <a:lnTo>
                  <a:pt x="412801" y="377625"/>
                </a:lnTo>
                <a:lnTo>
                  <a:pt x="620424" y="306919"/>
                </a:lnTo>
                <a:cubicBezTo>
                  <a:pt x="624153" y="304438"/>
                  <a:pt x="627883" y="300716"/>
                  <a:pt x="627883" y="294514"/>
                </a:cubicBezTo>
                <a:lnTo>
                  <a:pt x="627883" y="136976"/>
                </a:lnTo>
                <a:cubicBezTo>
                  <a:pt x="627883" y="123331"/>
                  <a:pt x="616694" y="113407"/>
                  <a:pt x="604261" y="113407"/>
                </a:cubicBezTo>
                <a:lnTo>
                  <a:pt x="436423" y="113407"/>
                </a:lnTo>
                <a:lnTo>
                  <a:pt x="208908" y="113407"/>
                </a:lnTo>
                <a:close/>
                <a:moveTo>
                  <a:pt x="252738" y="17447"/>
                </a:moveTo>
                <a:cubicBezTo>
                  <a:pt x="239123" y="17447"/>
                  <a:pt x="227984" y="28482"/>
                  <a:pt x="227984" y="41970"/>
                </a:cubicBezTo>
                <a:lnTo>
                  <a:pt x="227984" y="93467"/>
                </a:lnTo>
                <a:lnTo>
                  <a:pt x="418590" y="93467"/>
                </a:lnTo>
                <a:lnTo>
                  <a:pt x="418590" y="41970"/>
                </a:lnTo>
                <a:cubicBezTo>
                  <a:pt x="418590" y="28482"/>
                  <a:pt x="407451" y="17447"/>
                  <a:pt x="393836" y="17447"/>
                </a:cubicBezTo>
                <a:close/>
                <a:moveTo>
                  <a:pt x="252410" y="0"/>
                </a:moveTo>
                <a:lnTo>
                  <a:pt x="394157" y="0"/>
                </a:lnTo>
                <a:cubicBezTo>
                  <a:pt x="417781" y="0"/>
                  <a:pt x="436432" y="18654"/>
                  <a:pt x="436432" y="42282"/>
                </a:cubicBezTo>
                <a:lnTo>
                  <a:pt x="436432" y="94513"/>
                </a:lnTo>
                <a:lnTo>
                  <a:pt x="604291" y="94513"/>
                </a:lnTo>
                <a:cubicBezTo>
                  <a:pt x="626672" y="94513"/>
                  <a:pt x="646566" y="113167"/>
                  <a:pt x="646566" y="136796"/>
                </a:cubicBezTo>
                <a:lnTo>
                  <a:pt x="646566" y="294732"/>
                </a:lnTo>
                <a:cubicBezTo>
                  <a:pt x="646566" y="308412"/>
                  <a:pt x="637862" y="319604"/>
                  <a:pt x="626672" y="323335"/>
                </a:cubicBezTo>
                <a:lnTo>
                  <a:pt x="626672" y="542207"/>
                </a:lnTo>
                <a:cubicBezTo>
                  <a:pt x="626672" y="567079"/>
                  <a:pt x="606777" y="588220"/>
                  <a:pt x="581910" y="588220"/>
                </a:cubicBezTo>
                <a:lnTo>
                  <a:pt x="64657" y="588220"/>
                </a:lnTo>
                <a:cubicBezTo>
                  <a:pt x="39789" y="588220"/>
                  <a:pt x="19894" y="567079"/>
                  <a:pt x="19894" y="542207"/>
                </a:cubicBezTo>
                <a:lnTo>
                  <a:pt x="19894" y="323335"/>
                </a:lnTo>
                <a:cubicBezTo>
                  <a:pt x="8704" y="318360"/>
                  <a:pt x="0" y="308412"/>
                  <a:pt x="0" y="294732"/>
                </a:cubicBezTo>
                <a:lnTo>
                  <a:pt x="0" y="136796"/>
                </a:lnTo>
                <a:cubicBezTo>
                  <a:pt x="0" y="113167"/>
                  <a:pt x="19894" y="94513"/>
                  <a:pt x="43519" y="94513"/>
                </a:cubicBezTo>
                <a:lnTo>
                  <a:pt x="208891" y="94513"/>
                </a:lnTo>
                <a:lnTo>
                  <a:pt x="208891" y="42282"/>
                </a:lnTo>
                <a:cubicBezTo>
                  <a:pt x="208891" y="18654"/>
                  <a:pt x="228785" y="0"/>
                  <a:pt x="252410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0" name="Freeform 429">
            <a:extLst>
              <a:ext uri="{FF2B5EF4-FFF2-40B4-BE49-F238E27FC236}">
                <a16:creationId xmlns:a16="http://schemas.microsoft.com/office/drawing/2014/main" id="{C7A1BE9C-8311-504D-ACB0-E86DDCAC5373}"/>
              </a:ext>
            </a:extLst>
          </p:cNvPr>
          <p:cNvSpPr/>
          <p:nvPr/>
        </p:nvSpPr>
        <p:spPr>
          <a:xfrm>
            <a:off x="9566438" y="3420900"/>
            <a:ext cx="1042728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8" h="1776">
                <a:moveTo>
                  <a:pt x="838" y="0"/>
                </a:moveTo>
                <a:cubicBezTo>
                  <a:pt x="371" y="27"/>
                  <a:pt x="0" y="414"/>
                  <a:pt x="0" y="888"/>
                </a:cubicBezTo>
                <a:cubicBezTo>
                  <a:pt x="0" y="1362"/>
                  <a:pt x="371" y="1749"/>
                  <a:pt x="838" y="1776"/>
                </a:cubicBezTo>
                <a:close/>
              </a:path>
            </a:pathLst>
          </a:custGeom>
          <a:solidFill>
            <a:schemeClr val="accent6">
              <a:alpha val="75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1" name="Freeform 430">
            <a:extLst>
              <a:ext uri="{FF2B5EF4-FFF2-40B4-BE49-F238E27FC236}">
                <a16:creationId xmlns:a16="http://schemas.microsoft.com/office/drawing/2014/main" id="{FBC67B11-A962-EF42-BFBC-D6CB7173905F}"/>
              </a:ext>
            </a:extLst>
          </p:cNvPr>
          <p:cNvSpPr/>
          <p:nvPr/>
        </p:nvSpPr>
        <p:spPr>
          <a:xfrm>
            <a:off x="9439367" y="3293784"/>
            <a:ext cx="1041482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7" h="1776">
                <a:moveTo>
                  <a:pt x="837" y="0"/>
                </a:moveTo>
                <a:cubicBezTo>
                  <a:pt x="370" y="27"/>
                  <a:pt x="0" y="414"/>
                  <a:pt x="0" y="888"/>
                </a:cubicBezTo>
                <a:cubicBezTo>
                  <a:pt x="0" y="1362"/>
                  <a:pt x="370" y="1750"/>
                  <a:pt x="837" y="1776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13" name="Freeform 712">
            <a:extLst>
              <a:ext uri="{FF2B5EF4-FFF2-40B4-BE49-F238E27FC236}">
                <a16:creationId xmlns:a16="http://schemas.microsoft.com/office/drawing/2014/main" id="{EAAFB0E5-9303-704D-98D0-4EF96271A4CD}"/>
              </a:ext>
            </a:extLst>
          </p:cNvPr>
          <p:cNvSpPr/>
          <p:nvPr/>
        </p:nvSpPr>
        <p:spPr>
          <a:xfrm>
            <a:off x="9649903" y="4096356"/>
            <a:ext cx="621692" cy="606914"/>
          </a:xfrm>
          <a:custGeom>
            <a:avLst/>
            <a:gdLst>
              <a:gd name="connsiteX0" fmla="*/ 267655 w 621692"/>
              <a:gd name="connsiteY0" fmla="*/ 497245 h 606914"/>
              <a:gd name="connsiteX1" fmla="*/ 306634 w 621692"/>
              <a:gd name="connsiteY1" fmla="*/ 497245 h 606914"/>
              <a:gd name="connsiteX2" fmla="*/ 313943 w 621692"/>
              <a:gd name="connsiteY2" fmla="*/ 506550 h 606914"/>
              <a:gd name="connsiteX3" fmla="*/ 306634 w 621692"/>
              <a:gd name="connsiteY3" fmla="*/ 514692 h 606914"/>
              <a:gd name="connsiteX4" fmla="*/ 267655 w 621692"/>
              <a:gd name="connsiteY4" fmla="*/ 514692 h 606914"/>
              <a:gd name="connsiteX5" fmla="*/ 259128 w 621692"/>
              <a:gd name="connsiteY5" fmla="*/ 506550 h 606914"/>
              <a:gd name="connsiteX6" fmla="*/ 267655 w 621692"/>
              <a:gd name="connsiteY6" fmla="*/ 497245 h 606914"/>
              <a:gd name="connsiteX7" fmla="*/ 75924 w 621692"/>
              <a:gd name="connsiteY7" fmla="*/ 497245 h 606914"/>
              <a:gd name="connsiteX8" fmla="*/ 206877 w 621692"/>
              <a:gd name="connsiteY8" fmla="*/ 497245 h 606914"/>
              <a:gd name="connsiteX9" fmla="*/ 215525 w 621692"/>
              <a:gd name="connsiteY9" fmla="*/ 506550 h 606914"/>
              <a:gd name="connsiteX10" fmla="*/ 206877 w 621692"/>
              <a:gd name="connsiteY10" fmla="*/ 514692 h 606914"/>
              <a:gd name="connsiteX11" fmla="*/ 75924 w 621692"/>
              <a:gd name="connsiteY11" fmla="*/ 514692 h 606914"/>
              <a:gd name="connsiteX12" fmla="*/ 67276 w 621692"/>
              <a:gd name="connsiteY12" fmla="*/ 506550 h 606914"/>
              <a:gd name="connsiteX13" fmla="*/ 75924 w 621692"/>
              <a:gd name="connsiteY13" fmla="*/ 497245 h 606914"/>
              <a:gd name="connsiteX14" fmla="*/ 75915 w 621692"/>
              <a:gd name="connsiteY14" fmla="*/ 441165 h 606914"/>
              <a:gd name="connsiteX15" fmla="*/ 190691 w 621692"/>
              <a:gd name="connsiteY15" fmla="*/ 441165 h 606914"/>
              <a:gd name="connsiteX16" fmla="*/ 199330 w 621692"/>
              <a:gd name="connsiteY16" fmla="*/ 449266 h 606914"/>
              <a:gd name="connsiteX17" fmla="*/ 190691 w 621692"/>
              <a:gd name="connsiteY17" fmla="*/ 457366 h 606914"/>
              <a:gd name="connsiteX18" fmla="*/ 75915 w 621692"/>
              <a:gd name="connsiteY18" fmla="*/ 457366 h 606914"/>
              <a:gd name="connsiteX19" fmla="*/ 67276 w 621692"/>
              <a:gd name="connsiteY19" fmla="*/ 449266 h 606914"/>
              <a:gd name="connsiteX20" fmla="*/ 75915 w 621692"/>
              <a:gd name="connsiteY20" fmla="*/ 441165 h 606914"/>
              <a:gd name="connsiteX21" fmla="*/ 78402 w 621692"/>
              <a:gd name="connsiteY21" fmla="*/ 384999 h 606914"/>
              <a:gd name="connsiteX22" fmla="*/ 90430 w 621692"/>
              <a:gd name="connsiteY22" fmla="*/ 384999 h 606914"/>
              <a:gd name="connsiteX23" fmla="*/ 94038 w 621692"/>
              <a:gd name="connsiteY23" fmla="*/ 388608 h 606914"/>
              <a:gd name="connsiteX24" fmla="*/ 96444 w 621692"/>
              <a:gd name="connsiteY24" fmla="*/ 384999 h 606914"/>
              <a:gd name="connsiteX25" fmla="*/ 108472 w 621692"/>
              <a:gd name="connsiteY25" fmla="*/ 384999 h 606914"/>
              <a:gd name="connsiteX26" fmla="*/ 108472 w 621692"/>
              <a:gd name="connsiteY26" fmla="*/ 397031 h 606914"/>
              <a:gd name="connsiteX27" fmla="*/ 106067 w 621692"/>
              <a:gd name="connsiteY27" fmla="*/ 400641 h 606914"/>
              <a:gd name="connsiteX28" fmla="*/ 108472 w 621692"/>
              <a:gd name="connsiteY28" fmla="*/ 403047 h 606914"/>
              <a:gd name="connsiteX29" fmla="*/ 108472 w 621692"/>
              <a:gd name="connsiteY29" fmla="*/ 415080 h 606914"/>
              <a:gd name="connsiteX30" fmla="*/ 103661 w 621692"/>
              <a:gd name="connsiteY30" fmla="*/ 417486 h 606914"/>
              <a:gd name="connsiteX31" fmla="*/ 96444 w 621692"/>
              <a:gd name="connsiteY31" fmla="*/ 415080 h 606914"/>
              <a:gd name="connsiteX32" fmla="*/ 94038 w 621692"/>
              <a:gd name="connsiteY32" fmla="*/ 412673 h 606914"/>
              <a:gd name="connsiteX33" fmla="*/ 90430 w 621692"/>
              <a:gd name="connsiteY33" fmla="*/ 415080 h 606914"/>
              <a:gd name="connsiteX34" fmla="*/ 84416 w 621692"/>
              <a:gd name="connsiteY34" fmla="*/ 417486 h 606914"/>
              <a:gd name="connsiteX35" fmla="*/ 78402 w 621692"/>
              <a:gd name="connsiteY35" fmla="*/ 415080 h 606914"/>
              <a:gd name="connsiteX36" fmla="*/ 78402 w 621692"/>
              <a:gd name="connsiteY36" fmla="*/ 403047 h 606914"/>
              <a:gd name="connsiteX37" fmla="*/ 80807 w 621692"/>
              <a:gd name="connsiteY37" fmla="*/ 400641 h 606914"/>
              <a:gd name="connsiteX38" fmla="*/ 78402 w 621692"/>
              <a:gd name="connsiteY38" fmla="*/ 397031 h 606914"/>
              <a:gd name="connsiteX39" fmla="*/ 78402 w 621692"/>
              <a:gd name="connsiteY39" fmla="*/ 384999 h 606914"/>
              <a:gd name="connsiteX40" fmla="*/ 153042 w 621692"/>
              <a:gd name="connsiteY40" fmla="*/ 382592 h 606914"/>
              <a:gd name="connsiteX41" fmla="*/ 190803 w 621692"/>
              <a:gd name="connsiteY41" fmla="*/ 382592 h 606914"/>
              <a:gd name="connsiteX42" fmla="*/ 199330 w 621692"/>
              <a:gd name="connsiteY42" fmla="*/ 390693 h 606914"/>
              <a:gd name="connsiteX43" fmla="*/ 190803 w 621692"/>
              <a:gd name="connsiteY43" fmla="*/ 398793 h 606914"/>
              <a:gd name="connsiteX44" fmla="*/ 153042 w 621692"/>
              <a:gd name="connsiteY44" fmla="*/ 398793 h 606914"/>
              <a:gd name="connsiteX45" fmla="*/ 144515 w 621692"/>
              <a:gd name="connsiteY45" fmla="*/ 390693 h 606914"/>
              <a:gd name="connsiteX46" fmla="*/ 153042 w 621692"/>
              <a:gd name="connsiteY46" fmla="*/ 382592 h 606914"/>
              <a:gd name="connsiteX47" fmla="*/ 494085 w 621692"/>
              <a:gd name="connsiteY47" fmla="*/ 377607 h 606914"/>
              <a:gd name="connsiteX48" fmla="*/ 468417 w 621692"/>
              <a:gd name="connsiteY48" fmla="*/ 473682 h 606914"/>
              <a:gd name="connsiteX49" fmla="*/ 508752 w 621692"/>
              <a:gd name="connsiteY49" fmla="*/ 483536 h 606914"/>
              <a:gd name="connsiteX50" fmla="*/ 533198 w 621692"/>
              <a:gd name="connsiteY50" fmla="*/ 388693 h 606914"/>
              <a:gd name="connsiteX51" fmla="*/ 75953 w 621692"/>
              <a:gd name="connsiteY51" fmla="*/ 325266 h 606914"/>
              <a:gd name="connsiteX52" fmla="*/ 306512 w 621692"/>
              <a:gd name="connsiteY52" fmla="*/ 325266 h 606914"/>
              <a:gd name="connsiteX53" fmla="*/ 315189 w 621692"/>
              <a:gd name="connsiteY53" fmla="*/ 333367 h 606914"/>
              <a:gd name="connsiteX54" fmla="*/ 306512 w 621692"/>
              <a:gd name="connsiteY54" fmla="*/ 341467 h 606914"/>
              <a:gd name="connsiteX55" fmla="*/ 75953 w 621692"/>
              <a:gd name="connsiteY55" fmla="*/ 341467 h 606914"/>
              <a:gd name="connsiteX56" fmla="*/ 67276 w 621692"/>
              <a:gd name="connsiteY56" fmla="*/ 333367 h 606914"/>
              <a:gd name="connsiteX57" fmla="*/ 75953 w 621692"/>
              <a:gd name="connsiteY57" fmla="*/ 325266 h 606914"/>
              <a:gd name="connsiteX58" fmla="*/ 75953 w 621692"/>
              <a:gd name="connsiteY58" fmla="*/ 286633 h 606914"/>
              <a:gd name="connsiteX59" fmla="*/ 306512 w 621692"/>
              <a:gd name="connsiteY59" fmla="*/ 286633 h 606914"/>
              <a:gd name="connsiteX60" fmla="*/ 315189 w 621692"/>
              <a:gd name="connsiteY60" fmla="*/ 294734 h 606914"/>
              <a:gd name="connsiteX61" fmla="*/ 306512 w 621692"/>
              <a:gd name="connsiteY61" fmla="*/ 302834 h 606914"/>
              <a:gd name="connsiteX62" fmla="*/ 75953 w 621692"/>
              <a:gd name="connsiteY62" fmla="*/ 302834 h 606914"/>
              <a:gd name="connsiteX63" fmla="*/ 67276 w 621692"/>
              <a:gd name="connsiteY63" fmla="*/ 294734 h 606914"/>
              <a:gd name="connsiteX64" fmla="*/ 75953 w 621692"/>
              <a:gd name="connsiteY64" fmla="*/ 286633 h 606914"/>
              <a:gd name="connsiteX65" fmla="*/ 75953 w 621692"/>
              <a:gd name="connsiteY65" fmla="*/ 247999 h 606914"/>
              <a:gd name="connsiteX66" fmla="*/ 306512 w 621692"/>
              <a:gd name="connsiteY66" fmla="*/ 247999 h 606914"/>
              <a:gd name="connsiteX67" fmla="*/ 315189 w 621692"/>
              <a:gd name="connsiteY67" fmla="*/ 256141 h 606914"/>
              <a:gd name="connsiteX68" fmla="*/ 306512 w 621692"/>
              <a:gd name="connsiteY68" fmla="*/ 265446 h 606914"/>
              <a:gd name="connsiteX69" fmla="*/ 75953 w 621692"/>
              <a:gd name="connsiteY69" fmla="*/ 265446 h 606914"/>
              <a:gd name="connsiteX70" fmla="*/ 67276 w 621692"/>
              <a:gd name="connsiteY70" fmla="*/ 256141 h 606914"/>
              <a:gd name="connsiteX71" fmla="*/ 75953 w 621692"/>
              <a:gd name="connsiteY71" fmla="*/ 247999 h 606914"/>
              <a:gd name="connsiteX72" fmla="*/ 75953 w 621692"/>
              <a:gd name="connsiteY72" fmla="*/ 209366 h 606914"/>
              <a:gd name="connsiteX73" fmla="*/ 306512 w 621692"/>
              <a:gd name="connsiteY73" fmla="*/ 209366 h 606914"/>
              <a:gd name="connsiteX74" fmla="*/ 315189 w 621692"/>
              <a:gd name="connsiteY74" fmla="*/ 218624 h 606914"/>
              <a:gd name="connsiteX75" fmla="*/ 306512 w 621692"/>
              <a:gd name="connsiteY75" fmla="*/ 225567 h 606914"/>
              <a:gd name="connsiteX76" fmla="*/ 75953 w 621692"/>
              <a:gd name="connsiteY76" fmla="*/ 225567 h 606914"/>
              <a:gd name="connsiteX77" fmla="*/ 67276 w 621692"/>
              <a:gd name="connsiteY77" fmla="*/ 218624 h 606914"/>
              <a:gd name="connsiteX78" fmla="*/ 75953 w 621692"/>
              <a:gd name="connsiteY78" fmla="*/ 209366 h 606914"/>
              <a:gd name="connsiteX79" fmla="*/ 543751 w 621692"/>
              <a:gd name="connsiteY79" fmla="*/ 191919 h 606914"/>
              <a:gd name="connsiteX80" fmla="*/ 499562 w 621692"/>
              <a:gd name="connsiteY80" fmla="*/ 358992 h 606914"/>
              <a:gd name="connsiteX81" fmla="*/ 538841 w 621692"/>
              <a:gd name="connsiteY81" fmla="*/ 370130 h 606914"/>
              <a:gd name="connsiteX82" fmla="*/ 583030 w 621692"/>
              <a:gd name="connsiteY82" fmla="*/ 203057 h 606914"/>
              <a:gd name="connsiteX83" fmla="*/ 554213 w 621692"/>
              <a:gd name="connsiteY83" fmla="*/ 154532 h 606914"/>
              <a:gd name="connsiteX84" fmla="*/ 548152 w 621692"/>
              <a:gd name="connsiteY84" fmla="*/ 173675 h 606914"/>
              <a:gd name="connsiteX85" fmla="*/ 588152 w 621692"/>
              <a:gd name="connsiteY85" fmla="*/ 184442 h 606914"/>
              <a:gd name="connsiteX86" fmla="*/ 593001 w 621692"/>
              <a:gd name="connsiteY86" fmla="*/ 165300 h 606914"/>
              <a:gd name="connsiteX87" fmla="*/ 230360 w 621692"/>
              <a:gd name="connsiteY87" fmla="*/ 113407 h 606914"/>
              <a:gd name="connsiteX88" fmla="*/ 306582 w 621692"/>
              <a:gd name="connsiteY88" fmla="*/ 113407 h 606914"/>
              <a:gd name="connsiteX89" fmla="*/ 315188 w 621692"/>
              <a:gd name="connsiteY89" fmla="*/ 122712 h 606914"/>
              <a:gd name="connsiteX90" fmla="*/ 306582 w 621692"/>
              <a:gd name="connsiteY90" fmla="*/ 130854 h 606914"/>
              <a:gd name="connsiteX91" fmla="*/ 230360 w 621692"/>
              <a:gd name="connsiteY91" fmla="*/ 130854 h 606914"/>
              <a:gd name="connsiteX92" fmla="*/ 221754 w 621692"/>
              <a:gd name="connsiteY92" fmla="*/ 122712 h 606914"/>
              <a:gd name="connsiteX93" fmla="*/ 230360 w 621692"/>
              <a:gd name="connsiteY93" fmla="*/ 113407 h 606914"/>
              <a:gd name="connsiteX94" fmla="*/ 579951 w 621692"/>
              <a:gd name="connsiteY94" fmla="*/ 107139 h 606914"/>
              <a:gd name="connsiteX95" fmla="*/ 564182 w 621692"/>
              <a:gd name="connsiteY95" fmla="*/ 116816 h 606914"/>
              <a:gd name="connsiteX96" fmla="*/ 558117 w 621692"/>
              <a:gd name="connsiteY96" fmla="*/ 137379 h 606914"/>
              <a:gd name="connsiteX97" fmla="*/ 598146 w 621692"/>
              <a:gd name="connsiteY97" fmla="*/ 147055 h 606914"/>
              <a:gd name="connsiteX98" fmla="*/ 602998 w 621692"/>
              <a:gd name="connsiteY98" fmla="*/ 126492 h 606914"/>
              <a:gd name="connsiteX99" fmla="*/ 594507 w 621692"/>
              <a:gd name="connsiteY99" fmla="*/ 110768 h 606914"/>
              <a:gd name="connsiteX100" fmla="*/ 161956 w 621692"/>
              <a:gd name="connsiteY100" fmla="*/ 98452 h 606914"/>
              <a:gd name="connsiteX101" fmla="*/ 137529 w 621692"/>
              <a:gd name="connsiteY101" fmla="*/ 122454 h 606914"/>
              <a:gd name="connsiteX102" fmla="*/ 126536 w 621692"/>
              <a:gd name="connsiteY102" fmla="*/ 122454 h 606914"/>
              <a:gd name="connsiteX103" fmla="*/ 117987 w 621692"/>
              <a:gd name="connsiteY103" fmla="*/ 114053 h 606914"/>
              <a:gd name="connsiteX104" fmla="*/ 99666 w 621692"/>
              <a:gd name="connsiteY104" fmla="*/ 130854 h 606914"/>
              <a:gd name="connsiteX105" fmla="*/ 157071 w 621692"/>
              <a:gd name="connsiteY105" fmla="*/ 130854 h 606914"/>
              <a:gd name="connsiteX106" fmla="*/ 161956 w 621692"/>
              <a:gd name="connsiteY106" fmla="*/ 126054 h 606914"/>
              <a:gd name="connsiteX107" fmla="*/ 584542 w 621692"/>
              <a:gd name="connsiteY107" fmla="*/ 89725 h 606914"/>
              <a:gd name="connsiteX108" fmla="*/ 599385 w 621692"/>
              <a:gd name="connsiteY108" fmla="*/ 93454 h 606914"/>
              <a:gd name="connsiteX109" fmla="*/ 620412 w 621692"/>
              <a:gd name="connsiteY109" fmla="*/ 131987 h 606914"/>
              <a:gd name="connsiteX110" fmla="*/ 523934 w 621692"/>
              <a:gd name="connsiteY110" fmla="*/ 493700 h 606914"/>
              <a:gd name="connsiteX111" fmla="*/ 522698 w 621692"/>
              <a:gd name="connsiteY111" fmla="*/ 494943 h 606914"/>
              <a:gd name="connsiteX112" fmla="*/ 521461 w 621692"/>
              <a:gd name="connsiteY112" fmla="*/ 501158 h 606914"/>
              <a:gd name="connsiteX113" fmla="*/ 485591 w 621692"/>
              <a:gd name="connsiteY113" fmla="*/ 540934 h 606914"/>
              <a:gd name="connsiteX114" fmla="*/ 478169 w 621692"/>
              <a:gd name="connsiteY114" fmla="*/ 545906 h 606914"/>
              <a:gd name="connsiteX115" fmla="*/ 468274 w 621692"/>
              <a:gd name="connsiteY115" fmla="*/ 567037 h 606914"/>
              <a:gd name="connsiteX116" fmla="*/ 464564 w 621692"/>
              <a:gd name="connsiteY116" fmla="*/ 568280 h 606914"/>
              <a:gd name="connsiteX117" fmla="*/ 462090 w 621692"/>
              <a:gd name="connsiteY117" fmla="*/ 565794 h 606914"/>
              <a:gd name="connsiteX118" fmla="*/ 463327 w 621692"/>
              <a:gd name="connsiteY118" fmla="*/ 542177 h 606914"/>
              <a:gd name="connsiteX119" fmla="*/ 459616 w 621692"/>
              <a:gd name="connsiteY119" fmla="*/ 533476 h 606914"/>
              <a:gd name="connsiteX120" fmla="*/ 448484 w 621692"/>
              <a:gd name="connsiteY120" fmla="*/ 481270 h 606914"/>
              <a:gd name="connsiteX121" fmla="*/ 449721 w 621692"/>
              <a:gd name="connsiteY121" fmla="*/ 475055 h 606914"/>
              <a:gd name="connsiteX122" fmla="*/ 450958 w 621692"/>
              <a:gd name="connsiteY122" fmla="*/ 473812 h 606914"/>
              <a:gd name="connsiteX123" fmla="*/ 546199 w 621692"/>
              <a:gd name="connsiteY123" fmla="*/ 112099 h 606914"/>
              <a:gd name="connsiteX124" fmla="*/ 584542 w 621692"/>
              <a:gd name="connsiteY124" fmla="*/ 89725 h 606914"/>
              <a:gd name="connsiteX125" fmla="*/ 230360 w 621692"/>
              <a:gd name="connsiteY125" fmla="*/ 73527 h 606914"/>
              <a:gd name="connsiteX126" fmla="*/ 306582 w 621692"/>
              <a:gd name="connsiteY126" fmla="*/ 73527 h 606914"/>
              <a:gd name="connsiteX127" fmla="*/ 315188 w 621692"/>
              <a:gd name="connsiteY127" fmla="*/ 82832 h 606914"/>
              <a:gd name="connsiteX128" fmla="*/ 306582 w 621692"/>
              <a:gd name="connsiteY128" fmla="*/ 90974 h 606914"/>
              <a:gd name="connsiteX129" fmla="*/ 230360 w 621692"/>
              <a:gd name="connsiteY129" fmla="*/ 90974 h 606914"/>
              <a:gd name="connsiteX130" fmla="*/ 221754 w 621692"/>
              <a:gd name="connsiteY130" fmla="*/ 82832 h 606914"/>
              <a:gd name="connsiteX131" fmla="*/ 230360 w 621692"/>
              <a:gd name="connsiteY131" fmla="*/ 73527 h 606914"/>
              <a:gd name="connsiteX132" fmla="*/ 92090 w 621692"/>
              <a:gd name="connsiteY132" fmla="*/ 73527 h 606914"/>
              <a:gd name="connsiteX133" fmla="*/ 85963 w 621692"/>
              <a:gd name="connsiteY133" fmla="*/ 79594 h 606914"/>
              <a:gd name="connsiteX134" fmla="*/ 85963 w 621692"/>
              <a:gd name="connsiteY134" fmla="*/ 119637 h 606914"/>
              <a:gd name="connsiteX135" fmla="*/ 110471 w 621692"/>
              <a:gd name="connsiteY135" fmla="*/ 95369 h 606914"/>
              <a:gd name="connsiteX136" fmla="*/ 123950 w 621692"/>
              <a:gd name="connsiteY136" fmla="*/ 95369 h 606914"/>
              <a:gd name="connsiteX137" fmla="*/ 131302 w 621692"/>
              <a:gd name="connsiteY137" fmla="*/ 102649 h 606914"/>
              <a:gd name="connsiteX138" fmla="*/ 160711 w 621692"/>
              <a:gd name="connsiteY138" fmla="*/ 74741 h 606914"/>
              <a:gd name="connsiteX139" fmla="*/ 157035 w 621692"/>
              <a:gd name="connsiteY139" fmla="*/ 73527 h 606914"/>
              <a:gd name="connsiteX140" fmla="*/ 91921 w 621692"/>
              <a:gd name="connsiteY140" fmla="*/ 56080 h 606914"/>
              <a:gd name="connsiteX141" fmla="*/ 157230 w 621692"/>
              <a:gd name="connsiteY141" fmla="*/ 56080 h 606914"/>
              <a:gd name="connsiteX142" fmla="*/ 180643 w 621692"/>
              <a:gd name="connsiteY142" fmla="*/ 79447 h 606914"/>
              <a:gd name="connsiteX143" fmla="*/ 180643 w 621692"/>
              <a:gd name="connsiteY143" fmla="*/ 126180 h 606914"/>
              <a:gd name="connsiteX144" fmla="*/ 157230 w 621692"/>
              <a:gd name="connsiteY144" fmla="*/ 149547 h 606914"/>
              <a:gd name="connsiteX145" fmla="*/ 91921 w 621692"/>
              <a:gd name="connsiteY145" fmla="*/ 149547 h 606914"/>
              <a:gd name="connsiteX146" fmla="*/ 75902 w 621692"/>
              <a:gd name="connsiteY146" fmla="*/ 143398 h 606914"/>
              <a:gd name="connsiteX147" fmla="*/ 74669 w 621692"/>
              <a:gd name="connsiteY147" fmla="*/ 143398 h 606914"/>
              <a:gd name="connsiteX148" fmla="*/ 67276 w 621692"/>
              <a:gd name="connsiteY148" fmla="*/ 126180 h 606914"/>
              <a:gd name="connsiteX149" fmla="*/ 67276 w 621692"/>
              <a:gd name="connsiteY149" fmla="*/ 79447 h 606914"/>
              <a:gd name="connsiteX150" fmla="*/ 91921 w 621692"/>
              <a:gd name="connsiteY150" fmla="*/ 56080 h 606914"/>
              <a:gd name="connsiteX151" fmla="*/ 372569 w 621692"/>
              <a:gd name="connsiteY151" fmla="*/ 54830 h 606914"/>
              <a:gd name="connsiteX152" fmla="*/ 372569 w 621692"/>
              <a:gd name="connsiteY152" fmla="*/ 547189 h 606914"/>
              <a:gd name="connsiteX153" fmla="*/ 348986 w 621692"/>
              <a:gd name="connsiteY153" fmla="*/ 570812 h 606914"/>
              <a:gd name="connsiteX154" fmla="*/ 56064 w 621692"/>
              <a:gd name="connsiteY154" fmla="*/ 570812 h 606914"/>
              <a:gd name="connsiteX155" fmla="*/ 56064 w 621692"/>
              <a:gd name="connsiteY155" fmla="*/ 583246 h 606914"/>
              <a:gd name="connsiteX156" fmla="*/ 62270 w 621692"/>
              <a:gd name="connsiteY156" fmla="*/ 589462 h 606914"/>
              <a:gd name="connsiteX157" fmla="*/ 386222 w 621692"/>
              <a:gd name="connsiteY157" fmla="*/ 589462 h 606914"/>
              <a:gd name="connsiteX158" fmla="*/ 392428 w 621692"/>
              <a:gd name="connsiteY158" fmla="*/ 583246 h 606914"/>
              <a:gd name="connsiteX159" fmla="*/ 392428 w 621692"/>
              <a:gd name="connsiteY159" fmla="*/ 59803 h 606914"/>
              <a:gd name="connsiteX160" fmla="*/ 386222 w 621692"/>
              <a:gd name="connsiteY160" fmla="*/ 54830 h 606914"/>
              <a:gd name="connsiteX161" fmla="*/ 23647 w 621692"/>
              <a:gd name="connsiteY161" fmla="*/ 17447 h 606914"/>
              <a:gd name="connsiteX162" fmla="*/ 17441 w 621692"/>
              <a:gd name="connsiteY162" fmla="*/ 23664 h 606914"/>
              <a:gd name="connsiteX163" fmla="*/ 17441 w 621692"/>
              <a:gd name="connsiteY163" fmla="*/ 547110 h 606914"/>
              <a:gd name="connsiteX164" fmla="*/ 23647 w 621692"/>
              <a:gd name="connsiteY164" fmla="*/ 553326 h 606914"/>
              <a:gd name="connsiteX165" fmla="*/ 348840 w 621692"/>
              <a:gd name="connsiteY165" fmla="*/ 553326 h 606914"/>
              <a:gd name="connsiteX166" fmla="*/ 353805 w 621692"/>
              <a:gd name="connsiteY166" fmla="*/ 547110 h 606914"/>
              <a:gd name="connsiteX167" fmla="*/ 353805 w 621692"/>
              <a:gd name="connsiteY167" fmla="*/ 23664 h 606914"/>
              <a:gd name="connsiteX168" fmla="*/ 348840 w 621692"/>
              <a:gd name="connsiteY168" fmla="*/ 17447 h 606914"/>
              <a:gd name="connsiteX169" fmla="*/ 23598 w 621692"/>
              <a:gd name="connsiteY169" fmla="*/ 0 h 606914"/>
              <a:gd name="connsiteX170" fmla="*/ 349006 w 621692"/>
              <a:gd name="connsiteY170" fmla="*/ 0 h 606914"/>
              <a:gd name="connsiteX171" fmla="*/ 372605 w 621692"/>
              <a:gd name="connsiteY171" fmla="*/ 23630 h 606914"/>
              <a:gd name="connsiteX172" fmla="*/ 372605 w 621692"/>
              <a:gd name="connsiteY172" fmla="*/ 37310 h 606914"/>
              <a:gd name="connsiteX173" fmla="*/ 386267 w 621692"/>
              <a:gd name="connsiteY173" fmla="*/ 37310 h 606914"/>
              <a:gd name="connsiteX174" fmla="*/ 409865 w 621692"/>
              <a:gd name="connsiteY174" fmla="*/ 59697 h 606914"/>
              <a:gd name="connsiteX175" fmla="*/ 409865 w 621692"/>
              <a:gd name="connsiteY175" fmla="*/ 583284 h 606914"/>
              <a:gd name="connsiteX176" fmla="*/ 386267 w 621692"/>
              <a:gd name="connsiteY176" fmla="*/ 606914 h 606914"/>
              <a:gd name="connsiteX177" fmla="*/ 62101 w 621692"/>
              <a:gd name="connsiteY177" fmla="*/ 606914 h 606914"/>
              <a:gd name="connsiteX178" fmla="*/ 38502 w 621692"/>
              <a:gd name="connsiteY178" fmla="*/ 583284 h 606914"/>
              <a:gd name="connsiteX179" fmla="*/ 38502 w 621692"/>
              <a:gd name="connsiteY179" fmla="*/ 570848 h 606914"/>
              <a:gd name="connsiteX180" fmla="*/ 23598 w 621692"/>
              <a:gd name="connsiteY180" fmla="*/ 570848 h 606914"/>
              <a:gd name="connsiteX181" fmla="*/ 0 w 621692"/>
              <a:gd name="connsiteY181" fmla="*/ 547218 h 606914"/>
              <a:gd name="connsiteX182" fmla="*/ 0 w 621692"/>
              <a:gd name="connsiteY182" fmla="*/ 23630 h 606914"/>
              <a:gd name="connsiteX183" fmla="*/ 23598 w 621692"/>
              <a:gd name="connsiteY183" fmla="*/ 0 h 60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621692" h="606914">
                <a:moveTo>
                  <a:pt x="267655" y="497245"/>
                </a:moveTo>
                <a:lnTo>
                  <a:pt x="306634" y="497245"/>
                </a:lnTo>
                <a:cubicBezTo>
                  <a:pt x="310289" y="497245"/>
                  <a:pt x="313943" y="501898"/>
                  <a:pt x="313943" y="506550"/>
                </a:cubicBezTo>
                <a:cubicBezTo>
                  <a:pt x="313943" y="510040"/>
                  <a:pt x="310289" y="514692"/>
                  <a:pt x="306634" y="514692"/>
                </a:cubicBezTo>
                <a:lnTo>
                  <a:pt x="267655" y="514692"/>
                </a:lnTo>
                <a:cubicBezTo>
                  <a:pt x="261564" y="514692"/>
                  <a:pt x="259128" y="510040"/>
                  <a:pt x="259128" y="506550"/>
                </a:cubicBezTo>
                <a:cubicBezTo>
                  <a:pt x="259128" y="501898"/>
                  <a:pt x="261564" y="497245"/>
                  <a:pt x="267655" y="497245"/>
                </a:cubicBezTo>
                <a:close/>
                <a:moveTo>
                  <a:pt x="75924" y="497245"/>
                </a:moveTo>
                <a:lnTo>
                  <a:pt x="206877" y="497245"/>
                </a:lnTo>
                <a:cubicBezTo>
                  <a:pt x="211819" y="497245"/>
                  <a:pt x="215525" y="501898"/>
                  <a:pt x="215525" y="506550"/>
                </a:cubicBezTo>
                <a:cubicBezTo>
                  <a:pt x="215525" y="510040"/>
                  <a:pt x="211819" y="514692"/>
                  <a:pt x="206877" y="514692"/>
                </a:cubicBezTo>
                <a:lnTo>
                  <a:pt x="75924" y="514692"/>
                </a:lnTo>
                <a:cubicBezTo>
                  <a:pt x="72218" y="514692"/>
                  <a:pt x="67276" y="510040"/>
                  <a:pt x="67276" y="506550"/>
                </a:cubicBezTo>
                <a:cubicBezTo>
                  <a:pt x="67276" y="501898"/>
                  <a:pt x="72218" y="497245"/>
                  <a:pt x="75924" y="497245"/>
                </a:cubicBezTo>
                <a:close/>
                <a:moveTo>
                  <a:pt x="75915" y="441165"/>
                </a:moveTo>
                <a:lnTo>
                  <a:pt x="190691" y="441165"/>
                </a:lnTo>
                <a:cubicBezTo>
                  <a:pt x="195628" y="441165"/>
                  <a:pt x="199330" y="444637"/>
                  <a:pt x="199330" y="449266"/>
                </a:cubicBezTo>
                <a:cubicBezTo>
                  <a:pt x="199330" y="453895"/>
                  <a:pt x="195628" y="457366"/>
                  <a:pt x="190691" y="457366"/>
                </a:cubicBezTo>
                <a:lnTo>
                  <a:pt x="75915" y="457366"/>
                </a:lnTo>
                <a:cubicBezTo>
                  <a:pt x="72213" y="457366"/>
                  <a:pt x="67276" y="453895"/>
                  <a:pt x="67276" y="449266"/>
                </a:cubicBezTo>
                <a:cubicBezTo>
                  <a:pt x="67276" y="444637"/>
                  <a:pt x="72213" y="441165"/>
                  <a:pt x="75915" y="441165"/>
                </a:cubicBezTo>
                <a:close/>
                <a:moveTo>
                  <a:pt x="78402" y="384999"/>
                </a:moveTo>
                <a:cubicBezTo>
                  <a:pt x="82010" y="381389"/>
                  <a:pt x="86821" y="381389"/>
                  <a:pt x="90430" y="384999"/>
                </a:cubicBezTo>
                <a:lnTo>
                  <a:pt x="94038" y="388608"/>
                </a:lnTo>
                <a:lnTo>
                  <a:pt x="96444" y="384999"/>
                </a:lnTo>
                <a:cubicBezTo>
                  <a:pt x="100053" y="381389"/>
                  <a:pt x="104864" y="381389"/>
                  <a:pt x="108472" y="384999"/>
                </a:cubicBezTo>
                <a:cubicBezTo>
                  <a:pt x="112081" y="388608"/>
                  <a:pt x="112081" y="393421"/>
                  <a:pt x="108472" y="397031"/>
                </a:cubicBezTo>
                <a:lnTo>
                  <a:pt x="106067" y="400641"/>
                </a:lnTo>
                <a:lnTo>
                  <a:pt x="108472" y="403047"/>
                </a:lnTo>
                <a:cubicBezTo>
                  <a:pt x="112081" y="406657"/>
                  <a:pt x="112081" y="411470"/>
                  <a:pt x="108472" y="415080"/>
                </a:cubicBezTo>
                <a:cubicBezTo>
                  <a:pt x="107270" y="416283"/>
                  <a:pt x="104864" y="417486"/>
                  <a:pt x="103661" y="417486"/>
                </a:cubicBezTo>
                <a:cubicBezTo>
                  <a:pt x="101255" y="417486"/>
                  <a:pt x="98850" y="416283"/>
                  <a:pt x="96444" y="415080"/>
                </a:cubicBezTo>
                <a:lnTo>
                  <a:pt x="94038" y="412673"/>
                </a:lnTo>
                <a:lnTo>
                  <a:pt x="90430" y="415080"/>
                </a:lnTo>
                <a:cubicBezTo>
                  <a:pt x="88024" y="416283"/>
                  <a:pt x="85619" y="417486"/>
                  <a:pt x="84416" y="417486"/>
                </a:cubicBezTo>
                <a:cubicBezTo>
                  <a:pt x="82010" y="417486"/>
                  <a:pt x="79604" y="416283"/>
                  <a:pt x="78402" y="415080"/>
                </a:cubicBezTo>
                <a:cubicBezTo>
                  <a:pt x="74793" y="411470"/>
                  <a:pt x="74793" y="406657"/>
                  <a:pt x="78402" y="403047"/>
                </a:cubicBezTo>
                <a:lnTo>
                  <a:pt x="80807" y="400641"/>
                </a:lnTo>
                <a:lnTo>
                  <a:pt x="78402" y="397031"/>
                </a:lnTo>
                <a:cubicBezTo>
                  <a:pt x="74793" y="393421"/>
                  <a:pt x="74793" y="388608"/>
                  <a:pt x="78402" y="384999"/>
                </a:cubicBezTo>
                <a:close/>
                <a:moveTo>
                  <a:pt x="153042" y="382592"/>
                </a:moveTo>
                <a:lnTo>
                  <a:pt x="190803" y="382592"/>
                </a:lnTo>
                <a:cubicBezTo>
                  <a:pt x="195676" y="382592"/>
                  <a:pt x="199330" y="386064"/>
                  <a:pt x="199330" y="390693"/>
                </a:cubicBezTo>
                <a:cubicBezTo>
                  <a:pt x="199330" y="395322"/>
                  <a:pt x="195676" y="398793"/>
                  <a:pt x="190803" y="398793"/>
                </a:cubicBezTo>
                <a:lnTo>
                  <a:pt x="153042" y="398793"/>
                </a:lnTo>
                <a:cubicBezTo>
                  <a:pt x="148169" y="398793"/>
                  <a:pt x="144515" y="395322"/>
                  <a:pt x="144515" y="390693"/>
                </a:cubicBezTo>
                <a:cubicBezTo>
                  <a:pt x="144515" y="386064"/>
                  <a:pt x="148169" y="382592"/>
                  <a:pt x="153042" y="382592"/>
                </a:cubicBezTo>
                <a:close/>
                <a:moveTo>
                  <a:pt x="494085" y="377607"/>
                </a:moveTo>
                <a:lnTo>
                  <a:pt x="468417" y="473682"/>
                </a:lnTo>
                <a:lnTo>
                  <a:pt x="508752" y="483536"/>
                </a:lnTo>
                <a:lnTo>
                  <a:pt x="533198" y="388693"/>
                </a:lnTo>
                <a:close/>
                <a:moveTo>
                  <a:pt x="75953" y="325266"/>
                </a:moveTo>
                <a:lnTo>
                  <a:pt x="306512" y="325266"/>
                </a:lnTo>
                <a:cubicBezTo>
                  <a:pt x="311470" y="325266"/>
                  <a:pt x="315189" y="328738"/>
                  <a:pt x="315189" y="333367"/>
                </a:cubicBezTo>
                <a:cubicBezTo>
                  <a:pt x="315189" y="337996"/>
                  <a:pt x="311470" y="341467"/>
                  <a:pt x="306512" y="341467"/>
                </a:cubicBezTo>
                <a:lnTo>
                  <a:pt x="75953" y="341467"/>
                </a:lnTo>
                <a:cubicBezTo>
                  <a:pt x="72234" y="341467"/>
                  <a:pt x="67276" y="337996"/>
                  <a:pt x="67276" y="333367"/>
                </a:cubicBezTo>
                <a:cubicBezTo>
                  <a:pt x="67276" y="328738"/>
                  <a:pt x="72234" y="325266"/>
                  <a:pt x="75953" y="325266"/>
                </a:cubicBezTo>
                <a:close/>
                <a:moveTo>
                  <a:pt x="75953" y="286633"/>
                </a:moveTo>
                <a:lnTo>
                  <a:pt x="306512" y="286633"/>
                </a:lnTo>
                <a:cubicBezTo>
                  <a:pt x="311470" y="286633"/>
                  <a:pt x="315189" y="290105"/>
                  <a:pt x="315189" y="294734"/>
                </a:cubicBezTo>
                <a:cubicBezTo>
                  <a:pt x="315189" y="299363"/>
                  <a:pt x="311470" y="302834"/>
                  <a:pt x="306512" y="302834"/>
                </a:cubicBezTo>
                <a:lnTo>
                  <a:pt x="75953" y="302834"/>
                </a:lnTo>
                <a:cubicBezTo>
                  <a:pt x="72234" y="302834"/>
                  <a:pt x="67276" y="299363"/>
                  <a:pt x="67276" y="294734"/>
                </a:cubicBezTo>
                <a:cubicBezTo>
                  <a:pt x="67276" y="290105"/>
                  <a:pt x="72234" y="286633"/>
                  <a:pt x="75953" y="286633"/>
                </a:cubicBezTo>
                <a:close/>
                <a:moveTo>
                  <a:pt x="75953" y="247999"/>
                </a:moveTo>
                <a:lnTo>
                  <a:pt x="306512" y="247999"/>
                </a:lnTo>
                <a:cubicBezTo>
                  <a:pt x="311470" y="247999"/>
                  <a:pt x="315189" y="252652"/>
                  <a:pt x="315189" y="256141"/>
                </a:cubicBezTo>
                <a:cubicBezTo>
                  <a:pt x="315189" y="260794"/>
                  <a:pt x="311470" y="265446"/>
                  <a:pt x="306512" y="265446"/>
                </a:cubicBezTo>
                <a:lnTo>
                  <a:pt x="75953" y="265446"/>
                </a:lnTo>
                <a:cubicBezTo>
                  <a:pt x="72234" y="265446"/>
                  <a:pt x="67276" y="260794"/>
                  <a:pt x="67276" y="256141"/>
                </a:cubicBezTo>
                <a:cubicBezTo>
                  <a:pt x="67276" y="252652"/>
                  <a:pt x="72234" y="247999"/>
                  <a:pt x="75953" y="247999"/>
                </a:cubicBezTo>
                <a:close/>
                <a:moveTo>
                  <a:pt x="75953" y="209366"/>
                </a:moveTo>
                <a:lnTo>
                  <a:pt x="306512" y="209366"/>
                </a:lnTo>
                <a:cubicBezTo>
                  <a:pt x="311470" y="209366"/>
                  <a:pt x="315189" y="212838"/>
                  <a:pt x="315189" y="218624"/>
                </a:cubicBezTo>
                <a:cubicBezTo>
                  <a:pt x="315189" y="222096"/>
                  <a:pt x="311470" y="225567"/>
                  <a:pt x="306512" y="225567"/>
                </a:cubicBezTo>
                <a:lnTo>
                  <a:pt x="75953" y="225567"/>
                </a:lnTo>
                <a:cubicBezTo>
                  <a:pt x="72234" y="225567"/>
                  <a:pt x="67276" y="222096"/>
                  <a:pt x="67276" y="218624"/>
                </a:cubicBezTo>
                <a:cubicBezTo>
                  <a:pt x="67276" y="212838"/>
                  <a:pt x="72234" y="209366"/>
                  <a:pt x="75953" y="209366"/>
                </a:cubicBezTo>
                <a:close/>
                <a:moveTo>
                  <a:pt x="543751" y="191919"/>
                </a:moveTo>
                <a:lnTo>
                  <a:pt x="499562" y="358992"/>
                </a:lnTo>
                <a:lnTo>
                  <a:pt x="538841" y="370130"/>
                </a:lnTo>
                <a:lnTo>
                  <a:pt x="583030" y="203057"/>
                </a:lnTo>
                <a:close/>
                <a:moveTo>
                  <a:pt x="554213" y="154532"/>
                </a:moveTo>
                <a:lnTo>
                  <a:pt x="548152" y="173675"/>
                </a:lnTo>
                <a:lnTo>
                  <a:pt x="588152" y="184442"/>
                </a:lnTo>
                <a:lnTo>
                  <a:pt x="593001" y="165300"/>
                </a:lnTo>
                <a:close/>
                <a:moveTo>
                  <a:pt x="230360" y="113407"/>
                </a:moveTo>
                <a:lnTo>
                  <a:pt x="306582" y="113407"/>
                </a:lnTo>
                <a:cubicBezTo>
                  <a:pt x="311500" y="113407"/>
                  <a:pt x="315188" y="118060"/>
                  <a:pt x="315188" y="122712"/>
                </a:cubicBezTo>
                <a:cubicBezTo>
                  <a:pt x="315188" y="126202"/>
                  <a:pt x="311500" y="130854"/>
                  <a:pt x="306582" y="130854"/>
                </a:cubicBezTo>
                <a:lnTo>
                  <a:pt x="230360" y="130854"/>
                </a:lnTo>
                <a:cubicBezTo>
                  <a:pt x="224213" y="130854"/>
                  <a:pt x="221754" y="126202"/>
                  <a:pt x="221754" y="122712"/>
                </a:cubicBezTo>
                <a:cubicBezTo>
                  <a:pt x="221754" y="118060"/>
                  <a:pt x="224213" y="113407"/>
                  <a:pt x="230360" y="113407"/>
                </a:cubicBezTo>
                <a:close/>
                <a:moveTo>
                  <a:pt x="579951" y="107139"/>
                </a:moveTo>
                <a:cubicBezTo>
                  <a:pt x="573886" y="104720"/>
                  <a:pt x="566608" y="109558"/>
                  <a:pt x="564182" y="116816"/>
                </a:cubicBezTo>
                <a:lnTo>
                  <a:pt x="558117" y="137379"/>
                </a:lnTo>
                <a:lnTo>
                  <a:pt x="598146" y="147055"/>
                </a:lnTo>
                <a:lnTo>
                  <a:pt x="602998" y="126492"/>
                </a:lnTo>
                <a:cubicBezTo>
                  <a:pt x="605424" y="120444"/>
                  <a:pt x="600572" y="113187"/>
                  <a:pt x="594507" y="110768"/>
                </a:cubicBezTo>
                <a:close/>
                <a:moveTo>
                  <a:pt x="161956" y="98452"/>
                </a:moveTo>
                <a:lnTo>
                  <a:pt x="137529" y="122454"/>
                </a:lnTo>
                <a:cubicBezTo>
                  <a:pt x="135086" y="124854"/>
                  <a:pt x="128979" y="124854"/>
                  <a:pt x="126536" y="122454"/>
                </a:cubicBezTo>
                <a:lnTo>
                  <a:pt x="117987" y="114053"/>
                </a:lnTo>
                <a:lnTo>
                  <a:pt x="99666" y="130854"/>
                </a:lnTo>
                <a:lnTo>
                  <a:pt x="157071" y="130854"/>
                </a:lnTo>
                <a:cubicBezTo>
                  <a:pt x="159513" y="130854"/>
                  <a:pt x="161956" y="129654"/>
                  <a:pt x="161956" y="126054"/>
                </a:cubicBezTo>
                <a:close/>
                <a:moveTo>
                  <a:pt x="584542" y="89725"/>
                </a:moveTo>
                <a:lnTo>
                  <a:pt x="599385" y="93454"/>
                </a:lnTo>
                <a:cubicBezTo>
                  <a:pt x="615465" y="98426"/>
                  <a:pt x="625360" y="115828"/>
                  <a:pt x="620412" y="131987"/>
                </a:cubicBezTo>
                <a:lnTo>
                  <a:pt x="523934" y="493700"/>
                </a:lnTo>
                <a:cubicBezTo>
                  <a:pt x="523934" y="494943"/>
                  <a:pt x="523934" y="494943"/>
                  <a:pt x="522698" y="494943"/>
                </a:cubicBezTo>
                <a:cubicBezTo>
                  <a:pt x="522698" y="497429"/>
                  <a:pt x="522698" y="498672"/>
                  <a:pt x="521461" y="501158"/>
                </a:cubicBezTo>
                <a:lnTo>
                  <a:pt x="485591" y="540934"/>
                </a:lnTo>
                <a:cubicBezTo>
                  <a:pt x="483117" y="544663"/>
                  <a:pt x="481880" y="545906"/>
                  <a:pt x="478169" y="545906"/>
                </a:cubicBezTo>
                <a:lnTo>
                  <a:pt x="468274" y="567037"/>
                </a:lnTo>
                <a:cubicBezTo>
                  <a:pt x="467037" y="568280"/>
                  <a:pt x="465800" y="568280"/>
                  <a:pt x="464564" y="568280"/>
                </a:cubicBezTo>
                <a:cubicBezTo>
                  <a:pt x="462090" y="567037"/>
                  <a:pt x="462090" y="565794"/>
                  <a:pt x="462090" y="565794"/>
                </a:cubicBezTo>
                <a:lnTo>
                  <a:pt x="463327" y="542177"/>
                </a:lnTo>
                <a:cubicBezTo>
                  <a:pt x="460853" y="539691"/>
                  <a:pt x="459616" y="537205"/>
                  <a:pt x="459616" y="533476"/>
                </a:cubicBezTo>
                <a:lnTo>
                  <a:pt x="448484" y="481270"/>
                </a:lnTo>
                <a:cubicBezTo>
                  <a:pt x="448484" y="480027"/>
                  <a:pt x="448484" y="476298"/>
                  <a:pt x="449721" y="475055"/>
                </a:cubicBezTo>
                <a:cubicBezTo>
                  <a:pt x="449721" y="475055"/>
                  <a:pt x="449721" y="473812"/>
                  <a:pt x="450958" y="473812"/>
                </a:cubicBezTo>
                <a:lnTo>
                  <a:pt x="546199" y="112099"/>
                </a:lnTo>
                <a:cubicBezTo>
                  <a:pt x="551146" y="95940"/>
                  <a:pt x="567226" y="85996"/>
                  <a:pt x="584542" y="89725"/>
                </a:cubicBezTo>
                <a:close/>
                <a:moveTo>
                  <a:pt x="230360" y="73527"/>
                </a:moveTo>
                <a:lnTo>
                  <a:pt x="306582" y="73527"/>
                </a:lnTo>
                <a:cubicBezTo>
                  <a:pt x="311500" y="73527"/>
                  <a:pt x="315188" y="78179"/>
                  <a:pt x="315188" y="82832"/>
                </a:cubicBezTo>
                <a:cubicBezTo>
                  <a:pt x="315188" y="87484"/>
                  <a:pt x="311500" y="90974"/>
                  <a:pt x="306582" y="90974"/>
                </a:cubicBezTo>
                <a:lnTo>
                  <a:pt x="230360" y="90974"/>
                </a:lnTo>
                <a:cubicBezTo>
                  <a:pt x="224213" y="90974"/>
                  <a:pt x="221754" y="87484"/>
                  <a:pt x="221754" y="82832"/>
                </a:cubicBezTo>
                <a:cubicBezTo>
                  <a:pt x="221754" y="78179"/>
                  <a:pt x="224213" y="73527"/>
                  <a:pt x="230360" y="73527"/>
                </a:cubicBezTo>
                <a:close/>
                <a:moveTo>
                  <a:pt x="92090" y="73527"/>
                </a:moveTo>
                <a:cubicBezTo>
                  <a:pt x="87188" y="73527"/>
                  <a:pt x="85963" y="75954"/>
                  <a:pt x="85963" y="79594"/>
                </a:cubicBezTo>
                <a:lnTo>
                  <a:pt x="85963" y="119637"/>
                </a:lnTo>
                <a:lnTo>
                  <a:pt x="110471" y="95369"/>
                </a:lnTo>
                <a:cubicBezTo>
                  <a:pt x="115372" y="90515"/>
                  <a:pt x="120274" y="90515"/>
                  <a:pt x="123950" y="95369"/>
                </a:cubicBezTo>
                <a:lnTo>
                  <a:pt x="131302" y="102649"/>
                </a:lnTo>
                <a:lnTo>
                  <a:pt x="160711" y="74741"/>
                </a:lnTo>
                <a:cubicBezTo>
                  <a:pt x="158260" y="73527"/>
                  <a:pt x="158260" y="73527"/>
                  <a:pt x="157035" y="73527"/>
                </a:cubicBezTo>
                <a:close/>
                <a:moveTo>
                  <a:pt x="91921" y="56080"/>
                </a:moveTo>
                <a:lnTo>
                  <a:pt x="157230" y="56080"/>
                </a:lnTo>
                <a:cubicBezTo>
                  <a:pt x="169553" y="56080"/>
                  <a:pt x="180643" y="65919"/>
                  <a:pt x="180643" y="79447"/>
                </a:cubicBezTo>
                <a:lnTo>
                  <a:pt x="180643" y="126180"/>
                </a:lnTo>
                <a:cubicBezTo>
                  <a:pt x="180643" y="139709"/>
                  <a:pt x="169553" y="149547"/>
                  <a:pt x="157230" y="149547"/>
                </a:cubicBezTo>
                <a:lnTo>
                  <a:pt x="91921" y="149547"/>
                </a:lnTo>
                <a:cubicBezTo>
                  <a:pt x="84527" y="149547"/>
                  <a:pt x="79599" y="147088"/>
                  <a:pt x="75902" y="143398"/>
                </a:cubicBezTo>
                <a:lnTo>
                  <a:pt x="74669" y="143398"/>
                </a:lnTo>
                <a:cubicBezTo>
                  <a:pt x="69741" y="138479"/>
                  <a:pt x="67276" y="132330"/>
                  <a:pt x="67276" y="126180"/>
                </a:cubicBezTo>
                <a:lnTo>
                  <a:pt x="67276" y="79447"/>
                </a:lnTo>
                <a:cubicBezTo>
                  <a:pt x="67276" y="65919"/>
                  <a:pt x="78366" y="56080"/>
                  <a:pt x="91921" y="56080"/>
                </a:cubicBezTo>
                <a:close/>
                <a:moveTo>
                  <a:pt x="372569" y="54830"/>
                </a:moveTo>
                <a:lnTo>
                  <a:pt x="372569" y="547189"/>
                </a:lnTo>
                <a:cubicBezTo>
                  <a:pt x="372569" y="559622"/>
                  <a:pt x="361398" y="570812"/>
                  <a:pt x="348986" y="570812"/>
                </a:cubicBezTo>
                <a:lnTo>
                  <a:pt x="56064" y="570812"/>
                </a:lnTo>
                <a:lnTo>
                  <a:pt x="56064" y="583246"/>
                </a:lnTo>
                <a:cubicBezTo>
                  <a:pt x="56064" y="586976"/>
                  <a:pt x="58546" y="589462"/>
                  <a:pt x="62270" y="589462"/>
                </a:cubicBezTo>
                <a:lnTo>
                  <a:pt x="386222" y="589462"/>
                </a:lnTo>
                <a:cubicBezTo>
                  <a:pt x="389946" y="589462"/>
                  <a:pt x="392428" y="586976"/>
                  <a:pt x="392428" y="583246"/>
                </a:cubicBezTo>
                <a:lnTo>
                  <a:pt x="392428" y="59803"/>
                </a:lnTo>
                <a:cubicBezTo>
                  <a:pt x="392428" y="57317"/>
                  <a:pt x="389946" y="54830"/>
                  <a:pt x="386222" y="54830"/>
                </a:cubicBezTo>
                <a:close/>
                <a:moveTo>
                  <a:pt x="23647" y="17447"/>
                </a:moveTo>
                <a:cubicBezTo>
                  <a:pt x="19923" y="17447"/>
                  <a:pt x="17441" y="21177"/>
                  <a:pt x="17441" y="23664"/>
                </a:cubicBezTo>
                <a:lnTo>
                  <a:pt x="17441" y="547110"/>
                </a:lnTo>
                <a:cubicBezTo>
                  <a:pt x="17441" y="549596"/>
                  <a:pt x="19923" y="553326"/>
                  <a:pt x="23647" y="553326"/>
                </a:cubicBezTo>
                <a:lnTo>
                  <a:pt x="348840" y="553326"/>
                </a:lnTo>
                <a:cubicBezTo>
                  <a:pt x="351323" y="553326"/>
                  <a:pt x="353805" y="549596"/>
                  <a:pt x="353805" y="547110"/>
                </a:cubicBezTo>
                <a:lnTo>
                  <a:pt x="353805" y="23664"/>
                </a:lnTo>
                <a:cubicBezTo>
                  <a:pt x="353805" y="21177"/>
                  <a:pt x="351323" y="17447"/>
                  <a:pt x="348840" y="17447"/>
                </a:cubicBezTo>
                <a:close/>
                <a:moveTo>
                  <a:pt x="23598" y="0"/>
                </a:moveTo>
                <a:lnTo>
                  <a:pt x="349006" y="0"/>
                </a:lnTo>
                <a:cubicBezTo>
                  <a:pt x="361426" y="0"/>
                  <a:pt x="372605" y="11193"/>
                  <a:pt x="372605" y="23630"/>
                </a:cubicBezTo>
                <a:lnTo>
                  <a:pt x="372605" y="37310"/>
                </a:lnTo>
                <a:lnTo>
                  <a:pt x="386267" y="37310"/>
                </a:lnTo>
                <a:cubicBezTo>
                  <a:pt x="399929" y="37310"/>
                  <a:pt x="409865" y="47260"/>
                  <a:pt x="409865" y="59697"/>
                </a:cubicBezTo>
                <a:lnTo>
                  <a:pt x="409865" y="583284"/>
                </a:lnTo>
                <a:cubicBezTo>
                  <a:pt x="409865" y="596965"/>
                  <a:pt x="399929" y="606914"/>
                  <a:pt x="386267" y="606914"/>
                </a:cubicBezTo>
                <a:lnTo>
                  <a:pt x="62101" y="606914"/>
                </a:lnTo>
                <a:cubicBezTo>
                  <a:pt x="48439" y="606914"/>
                  <a:pt x="38502" y="596965"/>
                  <a:pt x="38502" y="583284"/>
                </a:cubicBezTo>
                <a:lnTo>
                  <a:pt x="38502" y="570848"/>
                </a:lnTo>
                <a:lnTo>
                  <a:pt x="23598" y="570848"/>
                </a:lnTo>
                <a:cubicBezTo>
                  <a:pt x="9936" y="570848"/>
                  <a:pt x="0" y="559655"/>
                  <a:pt x="0" y="547218"/>
                </a:cubicBezTo>
                <a:lnTo>
                  <a:pt x="0" y="23630"/>
                </a:lnTo>
                <a:cubicBezTo>
                  <a:pt x="0" y="11193"/>
                  <a:pt x="9936" y="0"/>
                  <a:pt x="23598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6" name="Freeform 525">
            <a:extLst>
              <a:ext uri="{FF2B5EF4-FFF2-40B4-BE49-F238E27FC236}">
                <a16:creationId xmlns:a16="http://schemas.microsoft.com/office/drawing/2014/main" id="{9E657CAD-F69D-BC44-A8B5-D53B674ECDB8}"/>
              </a:ext>
            </a:extLst>
          </p:cNvPr>
          <p:cNvSpPr/>
          <p:nvPr/>
        </p:nvSpPr>
        <p:spPr>
          <a:xfrm>
            <a:off x="17331458" y="3420900"/>
            <a:ext cx="1043973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9" h="1776">
                <a:moveTo>
                  <a:pt x="839" y="0"/>
                </a:moveTo>
                <a:cubicBezTo>
                  <a:pt x="371" y="27"/>
                  <a:pt x="0" y="414"/>
                  <a:pt x="0" y="888"/>
                </a:cubicBezTo>
                <a:cubicBezTo>
                  <a:pt x="0" y="1362"/>
                  <a:pt x="371" y="1749"/>
                  <a:pt x="839" y="1776"/>
                </a:cubicBezTo>
                <a:close/>
              </a:path>
            </a:pathLst>
          </a:custGeom>
          <a:solidFill>
            <a:schemeClr val="accent6">
              <a:alpha val="75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27" name="Freeform 526">
            <a:extLst>
              <a:ext uri="{FF2B5EF4-FFF2-40B4-BE49-F238E27FC236}">
                <a16:creationId xmlns:a16="http://schemas.microsoft.com/office/drawing/2014/main" id="{148E9BD8-4F3C-FB4F-BBD7-55DC2D72C199}"/>
              </a:ext>
            </a:extLst>
          </p:cNvPr>
          <p:cNvSpPr/>
          <p:nvPr/>
        </p:nvSpPr>
        <p:spPr>
          <a:xfrm>
            <a:off x="17205633" y="3293784"/>
            <a:ext cx="1041482" cy="221205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7" h="1776">
                <a:moveTo>
                  <a:pt x="837" y="0"/>
                </a:moveTo>
                <a:cubicBezTo>
                  <a:pt x="370" y="27"/>
                  <a:pt x="0" y="414"/>
                  <a:pt x="0" y="888"/>
                </a:cubicBezTo>
                <a:cubicBezTo>
                  <a:pt x="0" y="1362"/>
                  <a:pt x="370" y="1750"/>
                  <a:pt x="837" y="1776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720" name="Freeform 719">
            <a:extLst>
              <a:ext uri="{FF2B5EF4-FFF2-40B4-BE49-F238E27FC236}">
                <a16:creationId xmlns:a16="http://schemas.microsoft.com/office/drawing/2014/main" id="{CF31BF2B-3056-1D44-B039-E211F9D3D9CF}"/>
              </a:ext>
            </a:extLst>
          </p:cNvPr>
          <p:cNvSpPr/>
          <p:nvPr/>
        </p:nvSpPr>
        <p:spPr>
          <a:xfrm>
            <a:off x="17393748" y="4096355"/>
            <a:ext cx="664008" cy="606914"/>
          </a:xfrm>
          <a:custGeom>
            <a:avLst/>
            <a:gdLst>
              <a:gd name="connsiteX0" fmla="*/ 561706 w 664008"/>
              <a:gd name="connsiteY0" fmla="*/ 553322 h 606914"/>
              <a:gd name="connsiteX1" fmla="*/ 618058 w 664008"/>
              <a:gd name="connsiteY1" fmla="*/ 553322 h 606914"/>
              <a:gd name="connsiteX2" fmla="*/ 626632 w 664008"/>
              <a:gd name="connsiteY2" fmla="*/ 561375 h 606914"/>
              <a:gd name="connsiteX3" fmla="*/ 618058 w 664008"/>
              <a:gd name="connsiteY3" fmla="*/ 568277 h 606914"/>
              <a:gd name="connsiteX4" fmla="*/ 561706 w 664008"/>
              <a:gd name="connsiteY4" fmla="*/ 568277 h 606914"/>
              <a:gd name="connsiteX5" fmla="*/ 553132 w 664008"/>
              <a:gd name="connsiteY5" fmla="*/ 561375 h 606914"/>
              <a:gd name="connsiteX6" fmla="*/ 561706 w 664008"/>
              <a:gd name="connsiteY6" fmla="*/ 553322 h 606914"/>
              <a:gd name="connsiteX7" fmla="*/ 389788 w 664008"/>
              <a:gd name="connsiteY7" fmla="*/ 553322 h 606914"/>
              <a:gd name="connsiteX8" fmla="*/ 446138 w 664008"/>
              <a:gd name="connsiteY8" fmla="*/ 553322 h 606914"/>
              <a:gd name="connsiteX9" fmla="*/ 454714 w 664008"/>
              <a:gd name="connsiteY9" fmla="*/ 561375 h 606914"/>
              <a:gd name="connsiteX10" fmla="*/ 446138 w 664008"/>
              <a:gd name="connsiteY10" fmla="*/ 568277 h 606914"/>
              <a:gd name="connsiteX11" fmla="*/ 389788 w 664008"/>
              <a:gd name="connsiteY11" fmla="*/ 568277 h 606914"/>
              <a:gd name="connsiteX12" fmla="*/ 381212 w 664008"/>
              <a:gd name="connsiteY12" fmla="*/ 561375 h 606914"/>
              <a:gd name="connsiteX13" fmla="*/ 389788 w 664008"/>
              <a:gd name="connsiteY13" fmla="*/ 553322 h 606914"/>
              <a:gd name="connsiteX14" fmla="*/ 219090 w 664008"/>
              <a:gd name="connsiteY14" fmla="*/ 553322 h 606914"/>
              <a:gd name="connsiteX15" fmla="*/ 275440 w 664008"/>
              <a:gd name="connsiteY15" fmla="*/ 553322 h 606914"/>
              <a:gd name="connsiteX16" fmla="*/ 282792 w 664008"/>
              <a:gd name="connsiteY16" fmla="*/ 561375 h 606914"/>
              <a:gd name="connsiteX17" fmla="*/ 275440 w 664008"/>
              <a:gd name="connsiteY17" fmla="*/ 568277 h 606914"/>
              <a:gd name="connsiteX18" fmla="*/ 219090 w 664008"/>
              <a:gd name="connsiteY18" fmla="*/ 568277 h 606914"/>
              <a:gd name="connsiteX19" fmla="*/ 209288 w 664008"/>
              <a:gd name="connsiteY19" fmla="*/ 561375 h 606914"/>
              <a:gd name="connsiteX20" fmla="*/ 219090 w 664008"/>
              <a:gd name="connsiteY20" fmla="*/ 553322 h 606914"/>
              <a:gd name="connsiteX21" fmla="*/ 47194 w 664008"/>
              <a:gd name="connsiteY21" fmla="*/ 553322 h 606914"/>
              <a:gd name="connsiteX22" fmla="*/ 103546 w 664008"/>
              <a:gd name="connsiteY22" fmla="*/ 553322 h 606914"/>
              <a:gd name="connsiteX23" fmla="*/ 112120 w 664008"/>
              <a:gd name="connsiteY23" fmla="*/ 561375 h 606914"/>
              <a:gd name="connsiteX24" fmla="*/ 103546 w 664008"/>
              <a:gd name="connsiteY24" fmla="*/ 568277 h 606914"/>
              <a:gd name="connsiteX25" fmla="*/ 47194 w 664008"/>
              <a:gd name="connsiteY25" fmla="*/ 568277 h 606914"/>
              <a:gd name="connsiteX26" fmla="*/ 38620 w 664008"/>
              <a:gd name="connsiteY26" fmla="*/ 561375 h 606914"/>
              <a:gd name="connsiteX27" fmla="*/ 47194 w 664008"/>
              <a:gd name="connsiteY27" fmla="*/ 553322 h 606914"/>
              <a:gd name="connsiteX28" fmla="*/ 561706 w 664008"/>
              <a:gd name="connsiteY28" fmla="*/ 514693 h 606914"/>
              <a:gd name="connsiteX29" fmla="*/ 618058 w 664008"/>
              <a:gd name="connsiteY29" fmla="*/ 514693 h 606914"/>
              <a:gd name="connsiteX30" fmla="*/ 626632 w 664008"/>
              <a:gd name="connsiteY30" fmla="*/ 522794 h 606914"/>
              <a:gd name="connsiteX31" fmla="*/ 618058 w 664008"/>
              <a:gd name="connsiteY31" fmla="*/ 530894 h 606914"/>
              <a:gd name="connsiteX32" fmla="*/ 561706 w 664008"/>
              <a:gd name="connsiteY32" fmla="*/ 530894 h 606914"/>
              <a:gd name="connsiteX33" fmla="*/ 553132 w 664008"/>
              <a:gd name="connsiteY33" fmla="*/ 522794 h 606914"/>
              <a:gd name="connsiteX34" fmla="*/ 561706 w 664008"/>
              <a:gd name="connsiteY34" fmla="*/ 514693 h 606914"/>
              <a:gd name="connsiteX35" fmla="*/ 389788 w 664008"/>
              <a:gd name="connsiteY35" fmla="*/ 514693 h 606914"/>
              <a:gd name="connsiteX36" fmla="*/ 446138 w 664008"/>
              <a:gd name="connsiteY36" fmla="*/ 514693 h 606914"/>
              <a:gd name="connsiteX37" fmla="*/ 454714 w 664008"/>
              <a:gd name="connsiteY37" fmla="*/ 522794 h 606914"/>
              <a:gd name="connsiteX38" fmla="*/ 446138 w 664008"/>
              <a:gd name="connsiteY38" fmla="*/ 530894 h 606914"/>
              <a:gd name="connsiteX39" fmla="*/ 389788 w 664008"/>
              <a:gd name="connsiteY39" fmla="*/ 530894 h 606914"/>
              <a:gd name="connsiteX40" fmla="*/ 381212 w 664008"/>
              <a:gd name="connsiteY40" fmla="*/ 522794 h 606914"/>
              <a:gd name="connsiteX41" fmla="*/ 389788 w 664008"/>
              <a:gd name="connsiteY41" fmla="*/ 514693 h 606914"/>
              <a:gd name="connsiteX42" fmla="*/ 219090 w 664008"/>
              <a:gd name="connsiteY42" fmla="*/ 514693 h 606914"/>
              <a:gd name="connsiteX43" fmla="*/ 275440 w 664008"/>
              <a:gd name="connsiteY43" fmla="*/ 514693 h 606914"/>
              <a:gd name="connsiteX44" fmla="*/ 282792 w 664008"/>
              <a:gd name="connsiteY44" fmla="*/ 522794 h 606914"/>
              <a:gd name="connsiteX45" fmla="*/ 275440 w 664008"/>
              <a:gd name="connsiteY45" fmla="*/ 530894 h 606914"/>
              <a:gd name="connsiteX46" fmla="*/ 219090 w 664008"/>
              <a:gd name="connsiteY46" fmla="*/ 530894 h 606914"/>
              <a:gd name="connsiteX47" fmla="*/ 209288 w 664008"/>
              <a:gd name="connsiteY47" fmla="*/ 522794 h 606914"/>
              <a:gd name="connsiteX48" fmla="*/ 219090 w 664008"/>
              <a:gd name="connsiteY48" fmla="*/ 514693 h 606914"/>
              <a:gd name="connsiteX49" fmla="*/ 47194 w 664008"/>
              <a:gd name="connsiteY49" fmla="*/ 514693 h 606914"/>
              <a:gd name="connsiteX50" fmla="*/ 103546 w 664008"/>
              <a:gd name="connsiteY50" fmla="*/ 514693 h 606914"/>
              <a:gd name="connsiteX51" fmla="*/ 112120 w 664008"/>
              <a:gd name="connsiteY51" fmla="*/ 522794 h 606914"/>
              <a:gd name="connsiteX52" fmla="*/ 103546 w 664008"/>
              <a:gd name="connsiteY52" fmla="*/ 530894 h 606914"/>
              <a:gd name="connsiteX53" fmla="*/ 47194 w 664008"/>
              <a:gd name="connsiteY53" fmla="*/ 530894 h 606914"/>
              <a:gd name="connsiteX54" fmla="*/ 38620 w 664008"/>
              <a:gd name="connsiteY54" fmla="*/ 522794 h 606914"/>
              <a:gd name="connsiteX55" fmla="*/ 47194 w 664008"/>
              <a:gd name="connsiteY55" fmla="*/ 514693 h 606914"/>
              <a:gd name="connsiteX56" fmla="*/ 531952 w 664008"/>
              <a:gd name="connsiteY56" fmla="*/ 474813 h 606914"/>
              <a:gd name="connsiteX57" fmla="*/ 531952 w 664008"/>
              <a:gd name="connsiteY57" fmla="*/ 573439 h 606914"/>
              <a:gd name="connsiteX58" fmla="*/ 547974 w 664008"/>
              <a:gd name="connsiteY58" fmla="*/ 589466 h 606914"/>
              <a:gd name="connsiteX59" fmla="*/ 630544 w 664008"/>
              <a:gd name="connsiteY59" fmla="*/ 589466 h 606914"/>
              <a:gd name="connsiteX60" fmla="*/ 646566 w 664008"/>
              <a:gd name="connsiteY60" fmla="*/ 573439 h 606914"/>
              <a:gd name="connsiteX61" fmla="*/ 646566 w 664008"/>
              <a:gd name="connsiteY61" fmla="*/ 474813 h 606914"/>
              <a:gd name="connsiteX62" fmla="*/ 361280 w 664008"/>
              <a:gd name="connsiteY62" fmla="*/ 474813 h 606914"/>
              <a:gd name="connsiteX63" fmla="*/ 361280 w 664008"/>
              <a:gd name="connsiteY63" fmla="*/ 573439 h 606914"/>
              <a:gd name="connsiteX64" fmla="*/ 376066 w 664008"/>
              <a:gd name="connsiteY64" fmla="*/ 589466 h 606914"/>
              <a:gd name="connsiteX65" fmla="*/ 459860 w 664008"/>
              <a:gd name="connsiteY65" fmla="*/ 589466 h 606914"/>
              <a:gd name="connsiteX66" fmla="*/ 474646 w 664008"/>
              <a:gd name="connsiteY66" fmla="*/ 573439 h 606914"/>
              <a:gd name="connsiteX67" fmla="*/ 474646 w 664008"/>
              <a:gd name="connsiteY67" fmla="*/ 474813 h 606914"/>
              <a:gd name="connsiteX68" fmla="*/ 189360 w 664008"/>
              <a:gd name="connsiteY68" fmla="*/ 474813 h 606914"/>
              <a:gd name="connsiteX69" fmla="*/ 189360 w 664008"/>
              <a:gd name="connsiteY69" fmla="*/ 573439 h 606914"/>
              <a:gd name="connsiteX70" fmla="*/ 205382 w 664008"/>
              <a:gd name="connsiteY70" fmla="*/ 589466 h 606914"/>
              <a:gd name="connsiteX71" fmla="*/ 287952 w 664008"/>
              <a:gd name="connsiteY71" fmla="*/ 589466 h 606914"/>
              <a:gd name="connsiteX72" fmla="*/ 303972 w 664008"/>
              <a:gd name="connsiteY72" fmla="*/ 573439 h 606914"/>
              <a:gd name="connsiteX73" fmla="*/ 303972 w 664008"/>
              <a:gd name="connsiteY73" fmla="*/ 474813 h 606914"/>
              <a:gd name="connsiteX74" fmla="*/ 17440 w 664008"/>
              <a:gd name="connsiteY74" fmla="*/ 474813 h 606914"/>
              <a:gd name="connsiteX75" fmla="*/ 17440 w 664008"/>
              <a:gd name="connsiteY75" fmla="*/ 573439 h 606914"/>
              <a:gd name="connsiteX76" fmla="*/ 33462 w 664008"/>
              <a:gd name="connsiteY76" fmla="*/ 589466 h 606914"/>
              <a:gd name="connsiteX77" fmla="*/ 116032 w 664008"/>
              <a:gd name="connsiteY77" fmla="*/ 589466 h 606914"/>
              <a:gd name="connsiteX78" fmla="*/ 132054 w 664008"/>
              <a:gd name="connsiteY78" fmla="*/ 573439 h 606914"/>
              <a:gd name="connsiteX79" fmla="*/ 132054 w 664008"/>
              <a:gd name="connsiteY79" fmla="*/ 474813 h 606914"/>
              <a:gd name="connsiteX80" fmla="*/ 132052 w 664008"/>
              <a:gd name="connsiteY80" fmla="*/ 407517 h 606914"/>
              <a:gd name="connsiteX81" fmla="*/ 84712 w 664008"/>
              <a:gd name="connsiteY81" fmla="*/ 456120 h 606914"/>
              <a:gd name="connsiteX82" fmla="*/ 132052 w 664008"/>
              <a:gd name="connsiteY82" fmla="*/ 456120 h 606914"/>
              <a:gd name="connsiteX83" fmla="*/ 211544 w 664008"/>
              <a:gd name="connsiteY83" fmla="*/ 326512 h 606914"/>
              <a:gd name="connsiteX84" fmla="*/ 189360 w 664008"/>
              <a:gd name="connsiteY84" fmla="*/ 348731 h 606914"/>
              <a:gd name="connsiteX85" fmla="*/ 189360 w 664008"/>
              <a:gd name="connsiteY85" fmla="*/ 456120 h 606914"/>
              <a:gd name="connsiteX86" fmla="*/ 303972 w 664008"/>
              <a:gd name="connsiteY86" fmla="*/ 456120 h 606914"/>
              <a:gd name="connsiteX87" fmla="*/ 303972 w 664008"/>
              <a:gd name="connsiteY87" fmla="*/ 375887 h 606914"/>
              <a:gd name="connsiteX88" fmla="*/ 296576 w 664008"/>
              <a:gd name="connsiteY88" fmla="*/ 382059 h 606914"/>
              <a:gd name="connsiteX89" fmla="*/ 285488 w 664008"/>
              <a:gd name="connsiteY89" fmla="*/ 383293 h 606914"/>
              <a:gd name="connsiteX90" fmla="*/ 406872 w 664008"/>
              <a:gd name="connsiteY90" fmla="*/ 274170 h 606914"/>
              <a:gd name="connsiteX91" fmla="*/ 361280 w 664008"/>
              <a:gd name="connsiteY91" fmla="*/ 319967 h 606914"/>
              <a:gd name="connsiteX92" fmla="*/ 361280 w 664008"/>
              <a:gd name="connsiteY92" fmla="*/ 456119 h 606914"/>
              <a:gd name="connsiteX93" fmla="*/ 474644 w 664008"/>
              <a:gd name="connsiteY93" fmla="*/ 456119 h 606914"/>
              <a:gd name="connsiteX94" fmla="*/ 474644 w 664008"/>
              <a:gd name="connsiteY94" fmla="*/ 342246 h 606914"/>
              <a:gd name="connsiteX95" fmla="*/ 473412 w 664008"/>
              <a:gd name="connsiteY95" fmla="*/ 342246 h 606914"/>
              <a:gd name="connsiteX96" fmla="*/ 531952 w 664008"/>
              <a:gd name="connsiteY96" fmla="*/ 169487 h 606914"/>
              <a:gd name="connsiteX97" fmla="*/ 531952 w 664008"/>
              <a:gd name="connsiteY97" fmla="*/ 271236 h 606914"/>
              <a:gd name="connsiteX98" fmla="*/ 594804 w 664008"/>
              <a:gd name="connsiteY98" fmla="*/ 207953 h 606914"/>
              <a:gd name="connsiteX99" fmla="*/ 576320 w 664008"/>
              <a:gd name="connsiteY99" fmla="*/ 207953 h 606914"/>
              <a:gd name="connsiteX100" fmla="*/ 566460 w 664008"/>
              <a:gd name="connsiteY100" fmla="*/ 199267 h 606914"/>
              <a:gd name="connsiteX101" fmla="*/ 576320 w 664008"/>
              <a:gd name="connsiteY101" fmla="*/ 190581 h 606914"/>
              <a:gd name="connsiteX102" fmla="*/ 618220 w 664008"/>
              <a:gd name="connsiteY102" fmla="*/ 190581 h 606914"/>
              <a:gd name="connsiteX103" fmla="*/ 628080 w 664008"/>
              <a:gd name="connsiteY103" fmla="*/ 199267 h 606914"/>
              <a:gd name="connsiteX104" fmla="*/ 628080 w 664008"/>
              <a:gd name="connsiteY104" fmla="*/ 245178 h 606914"/>
              <a:gd name="connsiteX105" fmla="*/ 618220 w 664008"/>
              <a:gd name="connsiteY105" fmla="*/ 253864 h 606914"/>
              <a:gd name="connsiteX106" fmla="*/ 610824 w 664008"/>
              <a:gd name="connsiteY106" fmla="*/ 245178 h 606914"/>
              <a:gd name="connsiteX107" fmla="*/ 610824 w 664008"/>
              <a:gd name="connsiteY107" fmla="*/ 217880 h 606914"/>
              <a:gd name="connsiteX108" fmla="*/ 531952 w 664008"/>
              <a:gd name="connsiteY108" fmla="*/ 296052 h 606914"/>
              <a:gd name="connsiteX109" fmla="*/ 531952 w 664008"/>
              <a:gd name="connsiteY109" fmla="*/ 456120 h 606914"/>
              <a:gd name="connsiteX110" fmla="*/ 646564 w 664008"/>
              <a:gd name="connsiteY110" fmla="*/ 456120 h 606914"/>
              <a:gd name="connsiteX111" fmla="*/ 646564 w 664008"/>
              <a:gd name="connsiteY111" fmla="*/ 169487 h 606914"/>
              <a:gd name="connsiteX112" fmla="*/ 361280 w 664008"/>
              <a:gd name="connsiteY112" fmla="*/ 169487 h 606914"/>
              <a:gd name="connsiteX113" fmla="*/ 361280 w 664008"/>
              <a:gd name="connsiteY113" fmla="*/ 294307 h 606914"/>
              <a:gd name="connsiteX114" fmla="*/ 400712 w 664008"/>
              <a:gd name="connsiteY114" fmla="*/ 254760 h 606914"/>
              <a:gd name="connsiteX115" fmla="*/ 413032 w 664008"/>
              <a:gd name="connsiteY115" fmla="*/ 254760 h 606914"/>
              <a:gd name="connsiteX116" fmla="*/ 474644 w 664008"/>
              <a:gd name="connsiteY116" fmla="*/ 317788 h 606914"/>
              <a:gd name="connsiteX117" fmla="*/ 474644 w 664008"/>
              <a:gd name="connsiteY117" fmla="*/ 169487 h 606914"/>
              <a:gd name="connsiteX118" fmla="*/ 189360 w 664008"/>
              <a:gd name="connsiteY118" fmla="*/ 169487 h 606914"/>
              <a:gd name="connsiteX119" fmla="*/ 189360 w 664008"/>
              <a:gd name="connsiteY119" fmla="*/ 323029 h 606914"/>
              <a:gd name="connsiteX120" fmla="*/ 204148 w 664008"/>
              <a:gd name="connsiteY120" fmla="*/ 308171 h 606914"/>
              <a:gd name="connsiteX121" fmla="*/ 215240 w 664008"/>
              <a:gd name="connsiteY121" fmla="*/ 306932 h 606914"/>
              <a:gd name="connsiteX122" fmla="*/ 290416 w 664008"/>
              <a:gd name="connsiteY122" fmla="*/ 362653 h 606914"/>
              <a:gd name="connsiteX123" fmla="*/ 303972 w 664008"/>
              <a:gd name="connsiteY123" fmla="*/ 349033 h 606914"/>
              <a:gd name="connsiteX124" fmla="*/ 303972 w 664008"/>
              <a:gd name="connsiteY124" fmla="*/ 169487 h 606914"/>
              <a:gd name="connsiteX125" fmla="*/ 17440 w 664008"/>
              <a:gd name="connsiteY125" fmla="*/ 169487 h 606914"/>
              <a:gd name="connsiteX126" fmla="*/ 17440 w 664008"/>
              <a:gd name="connsiteY126" fmla="*/ 456120 h 606914"/>
              <a:gd name="connsiteX127" fmla="*/ 59340 w 664008"/>
              <a:gd name="connsiteY127" fmla="*/ 456120 h 606914"/>
              <a:gd name="connsiteX128" fmla="*/ 132052 w 664008"/>
              <a:gd name="connsiteY128" fmla="*/ 380429 h 606914"/>
              <a:gd name="connsiteX129" fmla="*/ 132052 w 664008"/>
              <a:gd name="connsiteY129" fmla="*/ 169487 h 606914"/>
              <a:gd name="connsiteX130" fmla="*/ 580228 w 664008"/>
              <a:gd name="connsiteY130" fmla="*/ 74774 h 606914"/>
              <a:gd name="connsiteX131" fmla="*/ 570572 w 664008"/>
              <a:gd name="connsiteY131" fmla="*/ 85331 h 606914"/>
              <a:gd name="connsiteX132" fmla="*/ 580228 w 664008"/>
              <a:gd name="connsiteY132" fmla="*/ 94714 h 606914"/>
              <a:gd name="connsiteX133" fmla="*/ 599536 w 664008"/>
              <a:gd name="connsiteY133" fmla="*/ 94714 h 606914"/>
              <a:gd name="connsiteX134" fmla="*/ 609192 w 664008"/>
              <a:gd name="connsiteY134" fmla="*/ 85331 h 606914"/>
              <a:gd name="connsiteX135" fmla="*/ 599536 w 664008"/>
              <a:gd name="connsiteY135" fmla="*/ 74774 h 606914"/>
              <a:gd name="connsiteX136" fmla="*/ 409514 w 664008"/>
              <a:gd name="connsiteY136" fmla="*/ 74774 h 606914"/>
              <a:gd name="connsiteX137" fmla="*/ 398652 w 664008"/>
              <a:gd name="connsiteY137" fmla="*/ 85331 h 606914"/>
              <a:gd name="connsiteX138" fmla="*/ 409514 w 664008"/>
              <a:gd name="connsiteY138" fmla="*/ 94714 h 606914"/>
              <a:gd name="connsiteX139" fmla="*/ 427618 w 664008"/>
              <a:gd name="connsiteY139" fmla="*/ 94714 h 606914"/>
              <a:gd name="connsiteX140" fmla="*/ 437272 w 664008"/>
              <a:gd name="connsiteY140" fmla="*/ 85331 h 606914"/>
              <a:gd name="connsiteX141" fmla="*/ 427618 w 664008"/>
              <a:gd name="connsiteY141" fmla="*/ 74774 h 606914"/>
              <a:gd name="connsiteX142" fmla="*/ 237624 w 664008"/>
              <a:gd name="connsiteY142" fmla="*/ 74774 h 606914"/>
              <a:gd name="connsiteX143" fmla="*/ 227980 w 664008"/>
              <a:gd name="connsiteY143" fmla="*/ 85331 h 606914"/>
              <a:gd name="connsiteX144" fmla="*/ 237624 w 664008"/>
              <a:gd name="connsiteY144" fmla="*/ 94714 h 606914"/>
              <a:gd name="connsiteX145" fmla="*/ 256914 w 664008"/>
              <a:gd name="connsiteY145" fmla="*/ 94714 h 606914"/>
              <a:gd name="connsiteX146" fmla="*/ 265352 w 664008"/>
              <a:gd name="connsiteY146" fmla="*/ 85331 h 606914"/>
              <a:gd name="connsiteX147" fmla="*/ 256914 w 664008"/>
              <a:gd name="connsiteY147" fmla="*/ 74774 h 606914"/>
              <a:gd name="connsiteX148" fmla="*/ 66922 w 664008"/>
              <a:gd name="connsiteY148" fmla="*/ 74774 h 606914"/>
              <a:gd name="connsiteX149" fmla="*/ 56060 w 664008"/>
              <a:gd name="connsiteY149" fmla="*/ 85331 h 606914"/>
              <a:gd name="connsiteX150" fmla="*/ 66922 w 664008"/>
              <a:gd name="connsiteY150" fmla="*/ 94714 h 606914"/>
              <a:gd name="connsiteX151" fmla="*/ 85024 w 664008"/>
              <a:gd name="connsiteY151" fmla="*/ 94714 h 606914"/>
              <a:gd name="connsiteX152" fmla="*/ 94680 w 664008"/>
              <a:gd name="connsiteY152" fmla="*/ 85331 h 606914"/>
              <a:gd name="connsiteX153" fmla="*/ 85024 w 664008"/>
              <a:gd name="connsiteY153" fmla="*/ 74774 h 606914"/>
              <a:gd name="connsiteX154" fmla="*/ 580082 w 664008"/>
              <a:gd name="connsiteY154" fmla="*/ 57326 h 606914"/>
              <a:gd name="connsiteX155" fmla="*/ 599682 w 664008"/>
              <a:gd name="connsiteY155" fmla="*/ 57326 h 606914"/>
              <a:gd name="connsiteX156" fmla="*/ 626632 w 664008"/>
              <a:gd name="connsiteY156" fmla="*/ 85352 h 606914"/>
              <a:gd name="connsiteX157" fmla="*/ 599682 w 664008"/>
              <a:gd name="connsiteY157" fmla="*/ 112160 h 606914"/>
              <a:gd name="connsiteX158" fmla="*/ 580082 w 664008"/>
              <a:gd name="connsiteY158" fmla="*/ 112160 h 606914"/>
              <a:gd name="connsiteX159" fmla="*/ 553132 w 664008"/>
              <a:gd name="connsiteY159" fmla="*/ 85352 h 606914"/>
              <a:gd name="connsiteX160" fmla="*/ 580082 w 664008"/>
              <a:gd name="connsiteY160" fmla="*/ 57326 h 606914"/>
              <a:gd name="connsiteX161" fmla="*/ 409388 w 664008"/>
              <a:gd name="connsiteY161" fmla="*/ 57326 h 606914"/>
              <a:gd name="connsiteX162" fmla="*/ 427764 w 664008"/>
              <a:gd name="connsiteY162" fmla="*/ 57326 h 606914"/>
              <a:gd name="connsiteX163" fmla="*/ 454714 w 664008"/>
              <a:gd name="connsiteY163" fmla="*/ 85352 h 606914"/>
              <a:gd name="connsiteX164" fmla="*/ 427764 w 664008"/>
              <a:gd name="connsiteY164" fmla="*/ 112160 h 606914"/>
              <a:gd name="connsiteX165" fmla="*/ 409388 w 664008"/>
              <a:gd name="connsiteY165" fmla="*/ 112160 h 606914"/>
              <a:gd name="connsiteX166" fmla="*/ 381212 w 664008"/>
              <a:gd name="connsiteY166" fmla="*/ 85352 h 606914"/>
              <a:gd name="connsiteX167" fmla="*/ 409388 w 664008"/>
              <a:gd name="connsiteY167" fmla="*/ 57326 h 606914"/>
              <a:gd name="connsiteX168" fmla="*/ 237464 w 664008"/>
              <a:gd name="connsiteY168" fmla="*/ 57326 h 606914"/>
              <a:gd name="connsiteX169" fmla="*/ 257066 w 664008"/>
              <a:gd name="connsiteY169" fmla="*/ 57326 h 606914"/>
              <a:gd name="connsiteX170" fmla="*/ 282792 w 664008"/>
              <a:gd name="connsiteY170" fmla="*/ 85352 h 606914"/>
              <a:gd name="connsiteX171" fmla="*/ 257066 w 664008"/>
              <a:gd name="connsiteY171" fmla="*/ 112160 h 606914"/>
              <a:gd name="connsiteX172" fmla="*/ 237464 w 664008"/>
              <a:gd name="connsiteY172" fmla="*/ 112160 h 606914"/>
              <a:gd name="connsiteX173" fmla="*/ 209288 w 664008"/>
              <a:gd name="connsiteY173" fmla="*/ 85352 h 606914"/>
              <a:gd name="connsiteX174" fmla="*/ 237464 w 664008"/>
              <a:gd name="connsiteY174" fmla="*/ 57326 h 606914"/>
              <a:gd name="connsiteX175" fmla="*/ 66794 w 664008"/>
              <a:gd name="connsiteY175" fmla="*/ 57326 h 606914"/>
              <a:gd name="connsiteX176" fmla="*/ 85170 w 664008"/>
              <a:gd name="connsiteY176" fmla="*/ 57326 h 606914"/>
              <a:gd name="connsiteX177" fmla="*/ 112120 w 664008"/>
              <a:gd name="connsiteY177" fmla="*/ 85352 h 606914"/>
              <a:gd name="connsiteX178" fmla="*/ 85170 w 664008"/>
              <a:gd name="connsiteY178" fmla="*/ 112160 h 606914"/>
              <a:gd name="connsiteX179" fmla="*/ 66794 w 664008"/>
              <a:gd name="connsiteY179" fmla="*/ 112160 h 606914"/>
              <a:gd name="connsiteX180" fmla="*/ 38620 w 664008"/>
              <a:gd name="connsiteY180" fmla="*/ 85352 h 606914"/>
              <a:gd name="connsiteX181" fmla="*/ 66794 w 664008"/>
              <a:gd name="connsiteY181" fmla="*/ 57326 h 606914"/>
              <a:gd name="connsiteX182" fmla="*/ 547972 w 664008"/>
              <a:gd name="connsiteY182" fmla="*/ 17447 h 606914"/>
              <a:gd name="connsiteX183" fmla="*/ 531952 w 664008"/>
              <a:gd name="connsiteY183" fmla="*/ 33500 h 606914"/>
              <a:gd name="connsiteX184" fmla="*/ 531952 w 664008"/>
              <a:gd name="connsiteY184" fmla="*/ 152040 h 606914"/>
              <a:gd name="connsiteX185" fmla="*/ 646564 w 664008"/>
              <a:gd name="connsiteY185" fmla="*/ 152040 h 606914"/>
              <a:gd name="connsiteX186" fmla="*/ 646564 w 664008"/>
              <a:gd name="connsiteY186" fmla="*/ 33500 h 606914"/>
              <a:gd name="connsiteX187" fmla="*/ 630544 w 664008"/>
              <a:gd name="connsiteY187" fmla="*/ 17447 h 606914"/>
              <a:gd name="connsiteX188" fmla="*/ 376064 w 664008"/>
              <a:gd name="connsiteY188" fmla="*/ 17447 h 606914"/>
              <a:gd name="connsiteX189" fmla="*/ 361280 w 664008"/>
              <a:gd name="connsiteY189" fmla="*/ 33500 h 606914"/>
              <a:gd name="connsiteX190" fmla="*/ 361280 w 664008"/>
              <a:gd name="connsiteY190" fmla="*/ 152040 h 606914"/>
              <a:gd name="connsiteX191" fmla="*/ 474644 w 664008"/>
              <a:gd name="connsiteY191" fmla="*/ 152040 h 606914"/>
              <a:gd name="connsiteX192" fmla="*/ 474644 w 664008"/>
              <a:gd name="connsiteY192" fmla="*/ 33500 h 606914"/>
              <a:gd name="connsiteX193" fmla="*/ 459860 w 664008"/>
              <a:gd name="connsiteY193" fmla="*/ 17447 h 606914"/>
              <a:gd name="connsiteX194" fmla="*/ 205380 w 664008"/>
              <a:gd name="connsiteY194" fmla="*/ 17447 h 606914"/>
              <a:gd name="connsiteX195" fmla="*/ 189360 w 664008"/>
              <a:gd name="connsiteY195" fmla="*/ 33500 h 606914"/>
              <a:gd name="connsiteX196" fmla="*/ 189360 w 664008"/>
              <a:gd name="connsiteY196" fmla="*/ 152040 h 606914"/>
              <a:gd name="connsiteX197" fmla="*/ 303972 w 664008"/>
              <a:gd name="connsiteY197" fmla="*/ 152040 h 606914"/>
              <a:gd name="connsiteX198" fmla="*/ 303972 w 664008"/>
              <a:gd name="connsiteY198" fmla="*/ 33500 h 606914"/>
              <a:gd name="connsiteX199" fmla="*/ 287952 w 664008"/>
              <a:gd name="connsiteY199" fmla="*/ 17447 h 606914"/>
              <a:gd name="connsiteX200" fmla="*/ 33460 w 664008"/>
              <a:gd name="connsiteY200" fmla="*/ 17447 h 606914"/>
              <a:gd name="connsiteX201" fmla="*/ 17440 w 664008"/>
              <a:gd name="connsiteY201" fmla="*/ 33500 h 606914"/>
              <a:gd name="connsiteX202" fmla="*/ 17440 w 664008"/>
              <a:gd name="connsiteY202" fmla="*/ 152040 h 606914"/>
              <a:gd name="connsiteX203" fmla="*/ 132052 w 664008"/>
              <a:gd name="connsiteY203" fmla="*/ 152040 h 606914"/>
              <a:gd name="connsiteX204" fmla="*/ 132052 w 664008"/>
              <a:gd name="connsiteY204" fmla="*/ 33500 h 606914"/>
              <a:gd name="connsiteX205" fmla="*/ 116032 w 664008"/>
              <a:gd name="connsiteY205" fmla="*/ 17447 h 606914"/>
              <a:gd name="connsiteX206" fmla="*/ 33572 w 664008"/>
              <a:gd name="connsiteY206" fmla="*/ 0 h 606914"/>
              <a:gd name="connsiteX207" fmla="*/ 116884 w 664008"/>
              <a:gd name="connsiteY207" fmla="*/ 0 h 606914"/>
              <a:gd name="connsiteX208" fmla="*/ 151700 w 664008"/>
              <a:gd name="connsiteY208" fmla="*/ 33579 h 606914"/>
              <a:gd name="connsiteX209" fmla="*/ 151700 w 664008"/>
              <a:gd name="connsiteY209" fmla="*/ 361910 h 606914"/>
              <a:gd name="connsiteX210" fmla="*/ 171596 w 664008"/>
              <a:gd name="connsiteY210" fmla="*/ 342011 h 606914"/>
              <a:gd name="connsiteX211" fmla="*/ 171596 w 664008"/>
              <a:gd name="connsiteY211" fmla="*/ 33579 h 606914"/>
              <a:gd name="connsiteX212" fmla="*/ 205168 w 664008"/>
              <a:gd name="connsiteY212" fmla="*/ 0 h 606914"/>
              <a:gd name="connsiteX213" fmla="*/ 288480 w 664008"/>
              <a:gd name="connsiteY213" fmla="*/ 0 h 606914"/>
              <a:gd name="connsiteX214" fmla="*/ 322056 w 664008"/>
              <a:gd name="connsiteY214" fmla="*/ 33579 h 606914"/>
              <a:gd name="connsiteX215" fmla="*/ 322056 w 664008"/>
              <a:gd name="connsiteY215" fmla="*/ 332062 h 606914"/>
              <a:gd name="connsiteX216" fmla="*/ 343192 w 664008"/>
              <a:gd name="connsiteY216" fmla="*/ 312163 h 606914"/>
              <a:gd name="connsiteX217" fmla="*/ 343192 w 664008"/>
              <a:gd name="connsiteY217" fmla="*/ 33579 h 606914"/>
              <a:gd name="connsiteX218" fmla="*/ 375524 w 664008"/>
              <a:gd name="connsiteY218" fmla="*/ 0 h 606914"/>
              <a:gd name="connsiteX219" fmla="*/ 460080 w 664008"/>
              <a:gd name="connsiteY219" fmla="*/ 0 h 606914"/>
              <a:gd name="connsiteX220" fmla="*/ 493652 w 664008"/>
              <a:gd name="connsiteY220" fmla="*/ 33579 h 606914"/>
              <a:gd name="connsiteX221" fmla="*/ 493652 w 664008"/>
              <a:gd name="connsiteY221" fmla="*/ 309676 h 606914"/>
              <a:gd name="connsiteX222" fmla="*/ 513548 w 664008"/>
              <a:gd name="connsiteY222" fmla="*/ 288533 h 606914"/>
              <a:gd name="connsiteX223" fmla="*/ 513548 w 664008"/>
              <a:gd name="connsiteY223" fmla="*/ 33579 h 606914"/>
              <a:gd name="connsiteX224" fmla="*/ 547120 w 664008"/>
              <a:gd name="connsiteY224" fmla="*/ 0 h 606914"/>
              <a:gd name="connsiteX225" fmla="*/ 630432 w 664008"/>
              <a:gd name="connsiteY225" fmla="*/ 0 h 606914"/>
              <a:gd name="connsiteX226" fmla="*/ 664008 w 664008"/>
              <a:gd name="connsiteY226" fmla="*/ 33579 h 606914"/>
              <a:gd name="connsiteX227" fmla="*/ 664008 w 664008"/>
              <a:gd name="connsiteY227" fmla="*/ 573335 h 606914"/>
              <a:gd name="connsiteX228" fmla="*/ 630432 w 664008"/>
              <a:gd name="connsiteY228" fmla="*/ 606914 h 606914"/>
              <a:gd name="connsiteX229" fmla="*/ 547120 w 664008"/>
              <a:gd name="connsiteY229" fmla="*/ 606914 h 606914"/>
              <a:gd name="connsiteX230" fmla="*/ 513548 w 664008"/>
              <a:gd name="connsiteY230" fmla="*/ 573335 h 606914"/>
              <a:gd name="connsiteX231" fmla="*/ 513548 w 664008"/>
              <a:gd name="connsiteY231" fmla="*/ 314650 h 606914"/>
              <a:gd name="connsiteX232" fmla="*/ 493652 w 664008"/>
              <a:gd name="connsiteY232" fmla="*/ 333305 h 606914"/>
              <a:gd name="connsiteX233" fmla="*/ 493652 w 664008"/>
              <a:gd name="connsiteY233" fmla="*/ 573335 h 606914"/>
              <a:gd name="connsiteX234" fmla="*/ 460080 w 664008"/>
              <a:gd name="connsiteY234" fmla="*/ 606914 h 606914"/>
              <a:gd name="connsiteX235" fmla="*/ 375524 w 664008"/>
              <a:gd name="connsiteY235" fmla="*/ 606914 h 606914"/>
              <a:gd name="connsiteX236" fmla="*/ 343192 w 664008"/>
              <a:gd name="connsiteY236" fmla="*/ 573335 h 606914"/>
              <a:gd name="connsiteX237" fmla="*/ 343192 w 664008"/>
              <a:gd name="connsiteY237" fmla="*/ 337036 h 606914"/>
              <a:gd name="connsiteX238" fmla="*/ 322056 w 664008"/>
              <a:gd name="connsiteY238" fmla="*/ 358179 h 606914"/>
              <a:gd name="connsiteX239" fmla="*/ 322056 w 664008"/>
              <a:gd name="connsiteY239" fmla="*/ 573335 h 606914"/>
              <a:gd name="connsiteX240" fmla="*/ 288480 w 664008"/>
              <a:gd name="connsiteY240" fmla="*/ 606914 h 606914"/>
              <a:gd name="connsiteX241" fmla="*/ 205168 w 664008"/>
              <a:gd name="connsiteY241" fmla="*/ 606914 h 606914"/>
              <a:gd name="connsiteX242" fmla="*/ 171596 w 664008"/>
              <a:gd name="connsiteY242" fmla="*/ 573335 h 606914"/>
              <a:gd name="connsiteX243" fmla="*/ 171596 w 664008"/>
              <a:gd name="connsiteY243" fmla="*/ 366885 h 606914"/>
              <a:gd name="connsiteX244" fmla="*/ 151700 w 664008"/>
              <a:gd name="connsiteY244" fmla="*/ 388027 h 606914"/>
              <a:gd name="connsiteX245" fmla="*/ 151700 w 664008"/>
              <a:gd name="connsiteY245" fmla="*/ 573335 h 606914"/>
              <a:gd name="connsiteX246" fmla="*/ 116884 w 664008"/>
              <a:gd name="connsiteY246" fmla="*/ 606914 h 606914"/>
              <a:gd name="connsiteX247" fmla="*/ 33572 w 664008"/>
              <a:gd name="connsiteY247" fmla="*/ 606914 h 606914"/>
              <a:gd name="connsiteX248" fmla="*/ 0 w 664008"/>
              <a:gd name="connsiteY248" fmla="*/ 573335 h 606914"/>
              <a:gd name="connsiteX249" fmla="*/ 0 w 664008"/>
              <a:gd name="connsiteY249" fmla="*/ 33579 h 606914"/>
              <a:gd name="connsiteX250" fmla="*/ 33572 w 664008"/>
              <a:gd name="connsiteY250" fmla="*/ 0 h 606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664008" h="606914">
                <a:moveTo>
                  <a:pt x="561706" y="553322"/>
                </a:moveTo>
                <a:lnTo>
                  <a:pt x="618058" y="553322"/>
                </a:lnTo>
                <a:cubicBezTo>
                  <a:pt x="622958" y="553322"/>
                  <a:pt x="626632" y="555623"/>
                  <a:pt x="626632" y="561375"/>
                </a:cubicBezTo>
                <a:cubicBezTo>
                  <a:pt x="626632" y="565976"/>
                  <a:pt x="622958" y="568277"/>
                  <a:pt x="618058" y="568277"/>
                </a:cubicBezTo>
                <a:lnTo>
                  <a:pt x="561706" y="568277"/>
                </a:lnTo>
                <a:cubicBezTo>
                  <a:pt x="556806" y="568277"/>
                  <a:pt x="553132" y="565976"/>
                  <a:pt x="553132" y="561375"/>
                </a:cubicBezTo>
                <a:cubicBezTo>
                  <a:pt x="553132" y="555623"/>
                  <a:pt x="556806" y="553322"/>
                  <a:pt x="561706" y="553322"/>
                </a:cubicBezTo>
                <a:close/>
                <a:moveTo>
                  <a:pt x="389788" y="553322"/>
                </a:moveTo>
                <a:lnTo>
                  <a:pt x="446138" y="553322"/>
                </a:lnTo>
                <a:cubicBezTo>
                  <a:pt x="451038" y="553322"/>
                  <a:pt x="454714" y="555623"/>
                  <a:pt x="454714" y="561375"/>
                </a:cubicBezTo>
                <a:cubicBezTo>
                  <a:pt x="454714" y="565976"/>
                  <a:pt x="451038" y="568277"/>
                  <a:pt x="446138" y="568277"/>
                </a:cubicBezTo>
                <a:lnTo>
                  <a:pt x="389788" y="568277"/>
                </a:lnTo>
                <a:cubicBezTo>
                  <a:pt x="384888" y="568277"/>
                  <a:pt x="381212" y="565976"/>
                  <a:pt x="381212" y="561375"/>
                </a:cubicBezTo>
                <a:cubicBezTo>
                  <a:pt x="381212" y="555623"/>
                  <a:pt x="384888" y="553322"/>
                  <a:pt x="389788" y="553322"/>
                </a:cubicBezTo>
                <a:close/>
                <a:moveTo>
                  <a:pt x="219090" y="553322"/>
                </a:moveTo>
                <a:lnTo>
                  <a:pt x="275440" y="553322"/>
                </a:lnTo>
                <a:cubicBezTo>
                  <a:pt x="279116" y="553322"/>
                  <a:pt x="282792" y="555623"/>
                  <a:pt x="282792" y="561375"/>
                </a:cubicBezTo>
                <a:cubicBezTo>
                  <a:pt x="282792" y="565976"/>
                  <a:pt x="279116" y="568277"/>
                  <a:pt x="275440" y="568277"/>
                </a:cubicBezTo>
                <a:lnTo>
                  <a:pt x="219090" y="568277"/>
                </a:lnTo>
                <a:cubicBezTo>
                  <a:pt x="214190" y="568277"/>
                  <a:pt x="209288" y="565976"/>
                  <a:pt x="209288" y="561375"/>
                </a:cubicBezTo>
                <a:cubicBezTo>
                  <a:pt x="209288" y="555623"/>
                  <a:pt x="214190" y="553322"/>
                  <a:pt x="219090" y="553322"/>
                </a:cubicBezTo>
                <a:close/>
                <a:moveTo>
                  <a:pt x="47194" y="553322"/>
                </a:moveTo>
                <a:lnTo>
                  <a:pt x="103546" y="553322"/>
                </a:lnTo>
                <a:cubicBezTo>
                  <a:pt x="108446" y="553322"/>
                  <a:pt x="112120" y="555623"/>
                  <a:pt x="112120" y="561375"/>
                </a:cubicBezTo>
                <a:cubicBezTo>
                  <a:pt x="112120" y="565976"/>
                  <a:pt x="108446" y="568277"/>
                  <a:pt x="103546" y="568277"/>
                </a:cubicBezTo>
                <a:lnTo>
                  <a:pt x="47194" y="568277"/>
                </a:lnTo>
                <a:cubicBezTo>
                  <a:pt x="42294" y="568277"/>
                  <a:pt x="38620" y="565976"/>
                  <a:pt x="38620" y="561375"/>
                </a:cubicBezTo>
                <a:cubicBezTo>
                  <a:pt x="38620" y="555623"/>
                  <a:pt x="42294" y="553322"/>
                  <a:pt x="47194" y="553322"/>
                </a:cubicBezTo>
                <a:close/>
                <a:moveTo>
                  <a:pt x="561706" y="514693"/>
                </a:moveTo>
                <a:lnTo>
                  <a:pt x="618058" y="514693"/>
                </a:lnTo>
                <a:cubicBezTo>
                  <a:pt x="622958" y="514693"/>
                  <a:pt x="626632" y="518165"/>
                  <a:pt x="626632" y="522794"/>
                </a:cubicBezTo>
                <a:cubicBezTo>
                  <a:pt x="626632" y="527423"/>
                  <a:pt x="622958" y="530894"/>
                  <a:pt x="618058" y="530894"/>
                </a:cubicBezTo>
                <a:lnTo>
                  <a:pt x="561706" y="530894"/>
                </a:lnTo>
                <a:cubicBezTo>
                  <a:pt x="556806" y="530894"/>
                  <a:pt x="553132" y="527423"/>
                  <a:pt x="553132" y="522794"/>
                </a:cubicBezTo>
                <a:cubicBezTo>
                  <a:pt x="553132" y="518165"/>
                  <a:pt x="556806" y="514693"/>
                  <a:pt x="561706" y="514693"/>
                </a:cubicBezTo>
                <a:close/>
                <a:moveTo>
                  <a:pt x="389788" y="514693"/>
                </a:moveTo>
                <a:lnTo>
                  <a:pt x="446138" y="514693"/>
                </a:lnTo>
                <a:cubicBezTo>
                  <a:pt x="451038" y="514693"/>
                  <a:pt x="454714" y="518165"/>
                  <a:pt x="454714" y="522794"/>
                </a:cubicBezTo>
                <a:cubicBezTo>
                  <a:pt x="454714" y="527423"/>
                  <a:pt x="451038" y="530894"/>
                  <a:pt x="446138" y="530894"/>
                </a:cubicBezTo>
                <a:lnTo>
                  <a:pt x="389788" y="530894"/>
                </a:lnTo>
                <a:cubicBezTo>
                  <a:pt x="384888" y="530894"/>
                  <a:pt x="381212" y="527423"/>
                  <a:pt x="381212" y="522794"/>
                </a:cubicBezTo>
                <a:cubicBezTo>
                  <a:pt x="381212" y="518165"/>
                  <a:pt x="384888" y="514693"/>
                  <a:pt x="389788" y="514693"/>
                </a:cubicBezTo>
                <a:close/>
                <a:moveTo>
                  <a:pt x="219090" y="514693"/>
                </a:moveTo>
                <a:lnTo>
                  <a:pt x="275440" y="514693"/>
                </a:lnTo>
                <a:cubicBezTo>
                  <a:pt x="279116" y="514693"/>
                  <a:pt x="282792" y="518165"/>
                  <a:pt x="282792" y="522794"/>
                </a:cubicBezTo>
                <a:cubicBezTo>
                  <a:pt x="282792" y="527423"/>
                  <a:pt x="279116" y="530894"/>
                  <a:pt x="275440" y="530894"/>
                </a:cubicBezTo>
                <a:lnTo>
                  <a:pt x="219090" y="530894"/>
                </a:lnTo>
                <a:cubicBezTo>
                  <a:pt x="214190" y="530894"/>
                  <a:pt x="209288" y="527423"/>
                  <a:pt x="209288" y="522794"/>
                </a:cubicBezTo>
                <a:cubicBezTo>
                  <a:pt x="209288" y="518165"/>
                  <a:pt x="214190" y="514693"/>
                  <a:pt x="219090" y="514693"/>
                </a:cubicBezTo>
                <a:close/>
                <a:moveTo>
                  <a:pt x="47194" y="514693"/>
                </a:moveTo>
                <a:lnTo>
                  <a:pt x="103546" y="514693"/>
                </a:lnTo>
                <a:cubicBezTo>
                  <a:pt x="108446" y="514693"/>
                  <a:pt x="112120" y="518165"/>
                  <a:pt x="112120" y="522794"/>
                </a:cubicBezTo>
                <a:cubicBezTo>
                  <a:pt x="112120" y="527423"/>
                  <a:pt x="108446" y="530894"/>
                  <a:pt x="103546" y="530894"/>
                </a:cubicBezTo>
                <a:lnTo>
                  <a:pt x="47194" y="530894"/>
                </a:lnTo>
                <a:cubicBezTo>
                  <a:pt x="42294" y="530894"/>
                  <a:pt x="38620" y="527423"/>
                  <a:pt x="38620" y="522794"/>
                </a:cubicBezTo>
                <a:cubicBezTo>
                  <a:pt x="38620" y="518165"/>
                  <a:pt x="42294" y="514693"/>
                  <a:pt x="47194" y="514693"/>
                </a:cubicBezTo>
                <a:close/>
                <a:moveTo>
                  <a:pt x="531952" y="474813"/>
                </a:moveTo>
                <a:lnTo>
                  <a:pt x="531952" y="573439"/>
                </a:lnTo>
                <a:cubicBezTo>
                  <a:pt x="531952" y="582069"/>
                  <a:pt x="539348" y="589466"/>
                  <a:pt x="547974" y="589466"/>
                </a:cubicBezTo>
                <a:lnTo>
                  <a:pt x="630544" y="589466"/>
                </a:lnTo>
                <a:cubicBezTo>
                  <a:pt x="640404" y="589466"/>
                  <a:pt x="646566" y="582069"/>
                  <a:pt x="646566" y="573439"/>
                </a:cubicBezTo>
                <a:lnTo>
                  <a:pt x="646566" y="474813"/>
                </a:lnTo>
                <a:close/>
                <a:moveTo>
                  <a:pt x="361280" y="474813"/>
                </a:moveTo>
                <a:lnTo>
                  <a:pt x="361280" y="573439"/>
                </a:lnTo>
                <a:cubicBezTo>
                  <a:pt x="361280" y="582069"/>
                  <a:pt x="368672" y="589466"/>
                  <a:pt x="376066" y="589466"/>
                </a:cubicBezTo>
                <a:lnTo>
                  <a:pt x="459860" y="589466"/>
                </a:lnTo>
                <a:cubicBezTo>
                  <a:pt x="468484" y="589466"/>
                  <a:pt x="474646" y="582069"/>
                  <a:pt x="474646" y="573439"/>
                </a:cubicBezTo>
                <a:lnTo>
                  <a:pt x="474646" y="474813"/>
                </a:lnTo>
                <a:close/>
                <a:moveTo>
                  <a:pt x="189360" y="474813"/>
                </a:moveTo>
                <a:lnTo>
                  <a:pt x="189360" y="573439"/>
                </a:lnTo>
                <a:cubicBezTo>
                  <a:pt x="189360" y="582069"/>
                  <a:pt x="196754" y="589466"/>
                  <a:pt x="205382" y="589466"/>
                </a:cubicBezTo>
                <a:lnTo>
                  <a:pt x="287952" y="589466"/>
                </a:lnTo>
                <a:cubicBezTo>
                  <a:pt x="296578" y="589466"/>
                  <a:pt x="303972" y="582069"/>
                  <a:pt x="303972" y="573439"/>
                </a:cubicBezTo>
                <a:lnTo>
                  <a:pt x="303972" y="474813"/>
                </a:lnTo>
                <a:close/>
                <a:moveTo>
                  <a:pt x="17440" y="474813"/>
                </a:moveTo>
                <a:lnTo>
                  <a:pt x="17440" y="573439"/>
                </a:lnTo>
                <a:cubicBezTo>
                  <a:pt x="17440" y="582069"/>
                  <a:pt x="24836" y="589466"/>
                  <a:pt x="33462" y="589466"/>
                </a:cubicBezTo>
                <a:lnTo>
                  <a:pt x="116032" y="589466"/>
                </a:lnTo>
                <a:cubicBezTo>
                  <a:pt x="125892" y="589466"/>
                  <a:pt x="132054" y="582069"/>
                  <a:pt x="132054" y="573439"/>
                </a:cubicBezTo>
                <a:lnTo>
                  <a:pt x="132054" y="474813"/>
                </a:lnTo>
                <a:close/>
                <a:moveTo>
                  <a:pt x="132052" y="407517"/>
                </a:moveTo>
                <a:lnTo>
                  <a:pt x="84712" y="456120"/>
                </a:lnTo>
                <a:lnTo>
                  <a:pt x="132052" y="456120"/>
                </a:lnTo>
                <a:close/>
                <a:moveTo>
                  <a:pt x="211544" y="326512"/>
                </a:moveTo>
                <a:lnTo>
                  <a:pt x="189360" y="348731"/>
                </a:lnTo>
                <a:lnTo>
                  <a:pt x="189360" y="456120"/>
                </a:lnTo>
                <a:lnTo>
                  <a:pt x="303972" y="456120"/>
                </a:lnTo>
                <a:lnTo>
                  <a:pt x="303972" y="375887"/>
                </a:lnTo>
                <a:lnTo>
                  <a:pt x="296576" y="382059"/>
                </a:lnTo>
                <a:cubicBezTo>
                  <a:pt x="294112" y="385762"/>
                  <a:pt x="289184" y="385762"/>
                  <a:pt x="285488" y="383293"/>
                </a:cubicBezTo>
                <a:close/>
                <a:moveTo>
                  <a:pt x="406872" y="274170"/>
                </a:moveTo>
                <a:lnTo>
                  <a:pt x="361280" y="319967"/>
                </a:lnTo>
                <a:lnTo>
                  <a:pt x="361280" y="456119"/>
                </a:lnTo>
                <a:lnTo>
                  <a:pt x="474644" y="456119"/>
                </a:lnTo>
                <a:lnTo>
                  <a:pt x="474644" y="342246"/>
                </a:lnTo>
                <a:lnTo>
                  <a:pt x="473412" y="342246"/>
                </a:lnTo>
                <a:close/>
                <a:moveTo>
                  <a:pt x="531952" y="169487"/>
                </a:moveTo>
                <a:lnTo>
                  <a:pt x="531952" y="271236"/>
                </a:lnTo>
                <a:lnTo>
                  <a:pt x="594804" y="207953"/>
                </a:lnTo>
                <a:lnTo>
                  <a:pt x="576320" y="207953"/>
                </a:lnTo>
                <a:cubicBezTo>
                  <a:pt x="570156" y="207953"/>
                  <a:pt x="566460" y="204231"/>
                  <a:pt x="566460" y="199267"/>
                </a:cubicBezTo>
                <a:cubicBezTo>
                  <a:pt x="566460" y="194304"/>
                  <a:pt x="570156" y="190581"/>
                  <a:pt x="576320" y="190581"/>
                </a:cubicBezTo>
                <a:lnTo>
                  <a:pt x="618220" y="190581"/>
                </a:lnTo>
                <a:cubicBezTo>
                  <a:pt x="624380" y="190581"/>
                  <a:pt x="628080" y="194304"/>
                  <a:pt x="628080" y="199267"/>
                </a:cubicBezTo>
                <a:lnTo>
                  <a:pt x="628080" y="245178"/>
                </a:lnTo>
                <a:cubicBezTo>
                  <a:pt x="628080" y="250142"/>
                  <a:pt x="624380" y="253864"/>
                  <a:pt x="618220" y="253864"/>
                </a:cubicBezTo>
                <a:cubicBezTo>
                  <a:pt x="614524" y="253864"/>
                  <a:pt x="610824" y="250142"/>
                  <a:pt x="610824" y="245178"/>
                </a:cubicBezTo>
                <a:lnTo>
                  <a:pt x="610824" y="217880"/>
                </a:lnTo>
                <a:lnTo>
                  <a:pt x="531952" y="296052"/>
                </a:lnTo>
                <a:lnTo>
                  <a:pt x="531952" y="456120"/>
                </a:lnTo>
                <a:lnTo>
                  <a:pt x="646564" y="456120"/>
                </a:lnTo>
                <a:lnTo>
                  <a:pt x="646564" y="169487"/>
                </a:lnTo>
                <a:close/>
                <a:moveTo>
                  <a:pt x="361280" y="169487"/>
                </a:moveTo>
                <a:lnTo>
                  <a:pt x="361280" y="294307"/>
                </a:lnTo>
                <a:lnTo>
                  <a:pt x="400712" y="254760"/>
                </a:lnTo>
                <a:cubicBezTo>
                  <a:pt x="403176" y="251053"/>
                  <a:pt x="409336" y="251053"/>
                  <a:pt x="413032" y="254760"/>
                </a:cubicBezTo>
                <a:lnTo>
                  <a:pt x="474644" y="317788"/>
                </a:lnTo>
                <a:lnTo>
                  <a:pt x="474644" y="169487"/>
                </a:lnTo>
                <a:close/>
                <a:moveTo>
                  <a:pt x="189360" y="169487"/>
                </a:moveTo>
                <a:lnTo>
                  <a:pt x="189360" y="323029"/>
                </a:lnTo>
                <a:lnTo>
                  <a:pt x="204148" y="308171"/>
                </a:lnTo>
                <a:cubicBezTo>
                  <a:pt x="206612" y="304456"/>
                  <a:pt x="211544" y="304456"/>
                  <a:pt x="215240" y="306932"/>
                </a:cubicBezTo>
                <a:lnTo>
                  <a:pt x="290416" y="362653"/>
                </a:lnTo>
                <a:lnTo>
                  <a:pt x="303972" y="349033"/>
                </a:lnTo>
                <a:lnTo>
                  <a:pt x="303972" y="169487"/>
                </a:lnTo>
                <a:close/>
                <a:moveTo>
                  <a:pt x="17440" y="169487"/>
                </a:moveTo>
                <a:lnTo>
                  <a:pt x="17440" y="456120"/>
                </a:lnTo>
                <a:lnTo>
                  <a:pt x="59340" y="456120"/>
                </a:lnTo>
                <a:lnTo>
                  <a:pt x="132052" y="380429"/>
                </a:lnTo>
                <a:lnTo>
                  <a:pt x="132052" y="169487"/>
                </a:lnTo>
                <a:close/>
                <a:moveTo>
                  <a:pt x="580228" y="74774"/>
                </a:moveTo>
                <a:cubicBezTo>
                  <a:pt x="574192" y="74774"/>
                  <a:pt x="570572" y="79466"/>
                  <a:pt x="570572" y="85331"/>
                </a:cubicBezTo>
                <a:cubicBezTo>
                  <a:pt x="570572" y="90022"/>
                  <a:pt x="574192" y="94714"/>
                  <a:pt x="580228" y="94714"/>
                </a:cubicBezTo>
                <a:lnTo>
                  <a:pt x="599536" y="94714"/>
                </a:lnTo>
                <a:cubicBezTo>
                  <a:pt x="604364" y="94714"/>
                  <a:pt x="609192" y="90022"/>
                  <a:pt x="609192" y="85331"/>
                </a:cubicBezTo>
                <a:cubicBezTo>
                  <a:pt x="609192" y="79466"/>
                  <a:pt x="604364" y="74774"/>
                  <a:pt x="599536" y="74774"/>
                </a:cubicBezTo>
                <a:close/>
                <a:moveTo>
                  <a:pt x="409514" y="74774"/>
                </a:moveTo>
                <a:cubicBezTo>
                  <a:pt x="403480" y="74774"/>
                  <a:pt x="398652" y="79466"/>
                  <a:pt x="398652" y="85331"/>
                </a:cubicBezTo>
                <a:cubicBezTo>
                  <a:pt x="398652" y="90022"/>
                  <a:pt x="403480" y="94714"/>
                  <a:pt x="409514" y="94714"/>
                </a:cubicBezTo>
                <a:lnTo>
                  <a:pt x="427618" y="94714"/>
                </a:lnTo>
                <a:cubicBezTo>
                  <a:pt x="432446" y="94714"/>
                  <a:pt x="437272" y="90022"/>
                  <a:pt x="437272" y="85331"/>
                </a:cubicBezTo>
                <a:cubicBezTo>
                  <a:pt x="437272" y="79466"/>
                  <a:pt x="432446" y="74774"/>
                  <a:pt x="427618" y="74774"/>
                </a:cubicBezTo>
                <a:close/>
                <a:moveTo>
                  <a:pt x="237624" y="74774"/>
                </a:moveTo>
                <a:cubicBezTo>
                  <a:pt x="231596" y="74774"/>
                  <a:pt x="227980" y="79466"/>
                  <a:pt x="227980" y="85331"/>
                </a:cubicBezTo>
                <a:cubicBezTo>
                  <a:pt x="227980" y="90022"/>
                  <a:pt x="231596" y="94714"/>
                  <a:pt x="237624" y="94714"/>
                </a:cubicBezTo>
                <a:lnTo>
                  <a:pt x="256914" y="94714"/>
                </a:lnTo>
                <a:cubicBezTo>
                  <a:pt x="261736" y="94714"/>
                  <a:pt x="265352" y="90022"/>
                  <a:pt x="265352" y="85331"/>
                </a:cubicBezTo>
                <a:cubicBezTo>
                  <a:pt x="265352" y="79466"/>
                  <a:pt x="261736" y="74774"/>
                  <a:pt x="256914" y="74774"/>
                </a:cubicBezTo>
                <a:close/>
                <a:moveTo>
                  <a:pt x="66922" y="74774"/>
                </a:moveTo>
                <a:cubicBezTo>
                  <a:pt x="60888" y="74774"/>
                  <a:pt x="56060" y="79466"/>
                  <a:pt x="56060" y="85331"/>
                </a:cubicBezTo>
                <a:cubicBezTo>
                  <a:pt x="56060" y="90022"/>
                  <a:pt x="60888" y="94714"/>
                  <a:pt x="66922" y="94714"/>
                </a:cubicBezTo>
                <a:lnTo>
                  <a:pt x="85024" y="94714"/>
                </a:lnTo>
                <a:cubicBezTo>
                  <a:pt x="89852" y="94714"/>
                  <a:pt x="94680" y="90022"/>
                  <a:pt x="94680" y="85331"/>
                </a:cubicBezTo>
                <a:cubicBezTo>
                  <a:pt x="94680" y="79466"/>
                  <a:pt x="89852" y="74774"/>
                  <a:pt x="85024" y="74774"/>
                </a:cubicBezTo>
                <a:close/>
                <a:moveTo>
                  <a:pt x="580082" y="57326"/>
                </a:moveTo>
                <a:lnTo>
                  <a:pt x="599682" y="57326"/>
                </a:lnTo>
                <a:cubicBezTo>
                  <a:pt x="614382" y="57326"/>
                  <a:pt x="626632" y="69511"/>
                  <a:pt x="626632" y="85352"/>
                </a:cubicBezTo>
                <a:cubicBezTo>
                  <a:pt x="626632" y="99975"/>
                  <a:pt x="614382" y="112160"/>
                  <a:pt x="599682" y="112160"/>
                </a:cubicBezTo>
                <a:lnTo>
                  <a:pt x="580082" y="112160"/>
                </a:lnTo>
                <a:cubicBezTo>
                  <a:pt x="565382" y="112160"/>
                  <a:pt x="553132" y="99975"/>
                  <a:pt x="553132" y="85352"/>
                </a:cubicBezTo>
                <a:cubicBezTo>
                  <a:pt x="553132" y="69511"/>
                  <a:pt x="565382" y="57326"/>
                  <a:pt x="580082" y="57326"/>
                </a:cubicBezTo>
                <a:close/>
                <a:moveTo>
                  <a:pt x="409388" y="57326"/>
                </a:moveTo>
                <a:lnTo>
                  <a:pt x="427764" y="57326"/>
                </a:lnTo>
                <a:cubicBezTo>
                  <a:pt x="442464" y="57326"/>
                  <a:pt x="454714" y="69511"/>
                  <a:pt x="454714" y="85352"/>
                </a:cubicBezTo>
                <a:cubicBezTo>
                  <a:pt x="454714" y="99975"/>
                  <a:pt x="442464" y="112160"/>
                  <a:pt x="427764" y="112160"/>
                </a:cubicBezTo>
                <a:lnTo>
                  <a:pt x="409388" y="112160"/>
                </a:lnTo>
                <a:cubicBezTo>
                  <a:pt x="393462" y="112160"/>
                  <a:pt x="381212" y="99975"/>
                  <a:pt x="381212" y="85352"/>
                </a:cubicBezTo>
                <a:cubicBezTo>
                  <a:pt x="381212" y="69511"/>
                  <a:pt x="393462" y="57326"/>
                  <a:pt x="409388" y="57326"/>
                </a:cubicBezTo>
                <a:close/>
                <a:moveTo>
                  <a:pt x="237464" y="57326"/>
                </a:moveTo>
                <a:lnTo>
                  <a:pt x="257066" y="57326"/>
                </a:lnTo>
                <a:cubicBezTo>
                  <a:pt x="271766" y="57326"/>
                  <a:pt x="282792" y="69511"/>
                  <a:pt x="282792" y="85352"/>
                </a:cubicBezTo>
                <a:cubicBezTo>
                  <a:pt x="282792" y="99975"/>
                  <a:pt x="271766" y="112160"/>
                  <a:pt x="257066" y="112160"/>
                </a:cubicBezTo>
                <a:lnTo>
                  <a:pt x="237464" y="112160"/>
                </a:lnTo>
                <a:cubicBezTo>
                  <a:pt x="221540" y="112160"/>
                  <a:pt x="209288" y="99975"/>
                  <a:pt x="209288" y="85352"/>
                </a:cubicBezTo>
                <a:cubicBezTo>
                  <a:pt x="209288" y="69511"/>
                  <a:pt x="221540" y="57326"/>
                  <a:pt x="237464" y="57326"/>
                </a:cubicBezTo>
                <a:close/>
                <a:moveTo>
                  <a:pt x="66794" y="57326"/>
                </a:moveTo>
                <a:lnTo>
                  <a:pt x="85170" y="57326"/>
                </a:lnTo>
                <a:cubicBezTo>
                  <a:pt x="99870" y="57326"/>
                  <a:pt x="112120" y="69511"/>
                  <a:pt x="112120" y="85352"/>
                </a:cubicBezTo>
                <a:cubicBezTo>
                  <a:pt x="112120" y="99975"/>
                  <a:pt x="99870" y="112160"/>
                  <a:pt x="85170" y="112160"/>
                </a:cubicBezTo>
                <a:lnTo>
                  <a:pt x="66794" y="112160"/>
                </a:lnTo>
                <a:cubicBezTo>
                  <a:pt x="50870" y="112160"/>
                  <a:pt x="38620" y="99975"/>
                  <a:pt x="38620" y="85352"/>
                </a:cubicBezTo>
                <a:cubicBezTo>
                  <a:pt x="38620" y="69511"/>
                  <a:pt x="50870" y="57326"/>
                  <a:pt x="66794" y="57326"/>
                </a:cubicBezTo>
                <a:close/>
                <a:moveTo>
                  <a:pt x="547972" y="17447"/>
                </a:moveTo>
                <a:cubicBezTo>
                  <a:pt x="539348" y="17447"/>
                  <a:pt x="531952" y="24856"/>
                  <a:pt x="531952" y="33500"/>
                </a:cubicBezTo>
                <a:lnTo>
                  <a:pt x="531952" y="152040"/>
                </a:lnTo>
                <a:lnTo>
                  <a:pt x="646564" y="152040"/>
                </a:lnTo>
                <a:lnTo>
                  <a:pt x="646564" y="33500"/>
                </a:lnTo>
                <a:cubicBezTo>
                  <a:pt x="646564" y="24856"/>
                  <a:pt x="640404" y="17447"/>
                  <a:pt x="630544" y="17447"/>
                </a:cubicBezTo>
                <a:close/>
                <a:moveTo>
                  <a:pt x="376064" y="17447"/>
                </a:moveTo>
                <a:cubicBezTo>
                  <a:pt x="368672" y="17447"/>
                  <a:pt x="361280" y="24856"/>
                  <a:pt x="361280" y="33500"/>
                </a:cubicBezTo>
                <a:lnTo>
                  <a:pt x="361280" y="152040"/>
                </a:lnTo>
                <a:lnTo>
                  <a:pt x="474644" y="152040"/>
                </a:lnTo>
                <a:lnTo>
                  <a:pt x="474644" y="33500"/>
                </a:lnTo>
                <a:cubicBezTo>
                  <a:pt x="474644" y="24856"/>
                  <a:pt x="468484" y="17447"/>
                  <a:pt x="459860" y="17447"/>
                </a:cubicBezTo>
                <a:close/>
                <a:moveTo>
                  <a:pt x="205380" y="17447"/>
                </a:moveTo>
                <a:cubicBezTo>
                  <a:pt x="196752" y="17447"/>
                  <a:pt x="189360" y="24856"/>
                  <a:pt x="189360" y="33500"/>
                </a:cubicBezTo>
                <a:lnTo>
                  <a:pt x="189360" y="152040"/>
                </a:lnTo>
                <a:lnTo>
                  <a:pt x="303972" y="152040"/>
                </a:lnTo>
                <a:lnTo>
                  <a:pt x="303972" y="33500"/>
                </a:lnTo>
                <a:cubicBezTo>
                  <a:pt x="303972" y="24856"/>
                  <a:pt x="296576" y="17447"/>
                  <a:pt x="287952" y="17447"/>
                </a:cubicBezTo>
                <a:close/>
                <a:moveTo>
                  <a:pt x="33460" y="17447"/>
                </a:moveTo>
                <a:cubicBezTo>
                  <a:pt x="24836" y="17447"/>
                  <a:pt x="17440" y="24856"/>
                  <a:pt x="17440" y="33500"/>
                </a:cubicBezTo>
                <a:lnTo>
                  <a:pt x="17440" y="152040"/>
                </a:lnTo>
                <a:lnTo>
                  <a:pt x="132052" y="152040"/>
                </a:lnTo>
                <a:lnTo>
                  <a:pt x="132052" y="33500"/>
                </a:lnTo>
                <a:cubicBezTo>
                  <a:pt x="132052" y="24856"/>
                  <a:pt x="125892" y="17447"/>
                  <a:pt x="116032" y="17447"/>
                </a:cubicBezTo>
                <a:close/>
                <a:moveTo>
                  <a:pt x="33572" y="0"/>
                </a:moveTo>
                <a:lnTo>
                  <a:pt x="116884" y="0"/>
                </a:lnTo>
                <a:cubicBezTo>
                  <a:pt x="136780" y="0"/>
                  <a:pt x="151700" y="16168"/>
                  <a:pt x="151700" y="33579"/>
                </a:cubicBezTo>
                <a:lnTo>
                  <a:pt x="151700" y="361910"/>
                </a:lnTo>
                <a:lnTo>
                  <a:pt x="171596" y="342011"/>
                </a:lnTo>
                <a:lnTo>
                  <a:pt x="171596" y="33579"/>
                </a:lnTo>
                <a:cubicBezTo>
                  <a:pt x="171596" y="16168"/>
                  <a:pt x="186516" y="0"/>
                  <a:pt x="205168" y="0"/>
                </a:cubicBezTo>
                <a:lnTo>
                  <a:pt x="288480" y="0"/>
                </a:lnTo>
                <a:cubicBezTo>
                  <a:pt x="308376" y="0"/>
                  <a:pt x="322056" y="16168"/>
                  <a:pt x="322056" y="33579"/>
                </a:cubicBezTo>
                <a:lnTo>
                  <a:pt x="322056" y="332062"/>
                </a:lnTo>
                <a:lnTo>
                  <a:pt x="343192" y="312163"/>
                </a:lnTo>
                <a:lnTo>
                  <a:pt x="343192" y="33579"/>
                </a:lnTo>
                <a:cubicBezTo>
                  <a:pt x="343192" y="16168"/>
                  <a:pt x="358116" y="0"/>
                  <a:pt x="375524" y="0"/>
                </a:cubicBezTo>
                <a:lnTo>
                  <a:pt x="460080" y="0"/>
                </a:lnTo>
                <a:cubicBezTo>
                  <a:pt x="478732" y="0"/>
                  <a:pt x="493652" y="16168"/>
                  <a:pt x="493652" y="33579"/>
                </a:cubicBezTo>
                <a:lnTo>
                  <a:pt x="493652" y="309676"/>
                </a:lnTo>
                <a:lnTo>
                  <a:pt x="513548" y="288533"/>
                </a:lnTo>
                <a:lnTo>
                  <a:pt x="513548" y="33579"/>
                </a:lnTo>
                <a:cubicBezTo>
                  <a:pt x="513548" y="16168"/>
                  <a:pt x="528468" y="0"/>
                  <a:pt x="547120" y="0"/>
                </a:cubicBezTo>
                <a:lnTo>
                  <a:pt x="630432" y="0"/>
                </a:lnTo>
                <a:cubicBezTo>
                  <a:pt x="650328" y="0"/>
                  <a:pt x="664008" y="16168"/>
                  <a:pt x="664008" y="33579"/>
                </a:cubicBezTo>
                <a:lnTo>
                  <a:pt x="664008" y="573335"/>
                </a:lnTo>
                <a:cubicBezTo>
                  <a:pt x="664008" y="591990"/>
                  <a:pt x="650328" y="606914"/>
                  <a:pt x="630432" y="606914"/>
                </a:cubicBezTo>
                <a:lnTo>
                  <a:pt x="547120" y="606914"/>
                </a:lnTo>
                <a:cubicBezTo>
                  <a:pt x="528468" y="606914"/>
                  <a:pt x="513548" y="591990"/>
                  <a:pt x="513548" y="573335"/>
                </a:cubicBezTo>
                <a:lnTo>
                  <a:pt x="513548" y="314650"/>
                </a:lnTo>
                <a:lnTo>
                  <a:pt x="493652" y="333305"/>
                </a:lnTo>
                <a:lnTo>
                  <a:pt x="493652" y="573335"/>
                </a:lnTo>
                <a:cubicBezTo>
                  <a:pt x="493652" y="591990"/>
                  <a:pt x="478732" y="606914"/>
                  <a:pt x="460080" y="606914"/>
                </a:cubicBezTo>
                <a:lnTo>
                  <a:pt x="375524" y="606914"/>
                </a:lnTo>
                <a:cubicBezTo>
                  <a:pt x="358116" y="606914"/>
                  <a:pt x="343192" y="591990"/>
                  <a:pt x="343192" y="573335"/>
                </a:cubicBezTo>
                <a:lnTo>
                  <a:pt x="343192" y="337036"/>
                </a:lnTo>
                <a:lnTo>
                  <a:pt x="322056" y="358179"/>
                </a:lnTo>
                <a:lnTo>
                  <a:pt x="322056" y="573335"/>
                </a:lnTo>
                <a:cubicBezTo>
                  <a:pt x="322056" y="591990"/>
                  <a:pt x="308376" y="606914"/>
                  <a:pt x="288480" y="606914"/>
                </a:cubicBezTo>
                <a:lnTo>
                  <a:pt x="205168" y="606914"/>
                </a:lnTo>
                <a:cubicBezTo>
                  <a:pt x="186516" y="606914"/>
                  <a:pt x="171596" y="591990"/>
                  <a:pt x="171596" y="573335"/>
                </a:cubicBezTo>
                <a:lnTo>
                  <a:pt x="171596" y="366885"/>
                </a:lnTo>
                <a:lnTo>
                  <a:pt x="151700" y="388027"/>
                </a:lnTo>
                <a:lnTo>
                  <a:pt x="151700" y="573335"/>
                </a:lnTo>
                <a:cubicBezTo>
                  <a:pt x="151700" y="591990"/>
                  <a:pt x="136780" y="606914"/>
                  <a:pt x="116884" y="606914"/>
                </a:cubicBezTo>
                <a:lnTo>
                  <a:pt x="33572" y="606914"/>
                </a:lnTo>
                <a:cubicBezTo>
                  <a:pt x="16164" y="606914"/>
                  <a:pt x="0" y="591990"/>
                  <a:pt x="0" y="573335"/>
                </a:cubicBezTo>
                <a:lnTo>
                  <a:pt x="0" y="33579"/>
                </a:lnTo>
                <a:cubicBezTo>
                  <a:pt x="0" y="16168"/>
                  <a:pt x="16164" y="0"/>
                  <a:pt x="3357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B10087C-C0F4-154D-A206-5292DF22D13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1D608336-9BD9-D54D-92EF-CBF6F718B74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4610131-D3BE-3847-97B1-93B89F596359}"/>
              </a:ext>
            </a:extLst>
          </p:cNvPr>
          <p:cNvSpPr txBox="1"/>
          <p:nvPr/>
        </p:nvSpPr>
        <p:spPr>
          <a:xfrm>
            <a:off x="3015784" y="3365594"/>
            <a:ext cx="431020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E6D4364-80AA-DF4E-A58C-F591EB66531F}"/>
              </a:ext>
            </a:extLst>
          </p:cNvPr>
          <p:cNvSpPr txBox="1"/>
          <p:nvPr/>
        </p:nvSpPr>
        <p:spPr>
          <a:xfrm>
            <a:off x="3015785" y="4046936"/>
            <a:ext cx="4310210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9256BA95-9FA4-9C48-82A5-6592E9C6155A}"/>
              </a:ext>
            </a:extLst>
          </p:cNvPr>
          <p:cNvSpPr txBox="1"/>
          <p:nvPr/>
        </p:nvSpPr>
        <p:spPr>
          <a:xfrm>
            <a:off x="10775665" y="3364192"/>
            <a:ext cx="43157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53EE919B-984E-2540-AEDF-B3473276F9EF}"/>
              </a:ext>
            </a:extLst>
          </p:cNvPr>
          <p:cNvSpPr txBox="1"/>
          <p:nvPr/>
        </p:nvSpPr>
        <p:spPr>
          <a:xfrm>
            <a:off x="10775666" y="4046564"/>
            <a:ext cx="431574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6A47CB34-6905-804D-BBDB-B0723AA1119A}"/>
              </a:ext>
            </a:extLst>
          </p:cNvPr>
          <p:cNvSpPr txBox="1"/>
          <p:nvPr/>
        </p:nvSpPr>
        <p:spPr>
          <a:xfrm>
            <a:off x="18541080" y="3364192"/>
            <a:ext cx="43157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94AD14D0-305C-0E45-8E0C-C1C1533D282C}"/>
              </a:ext>
            </a:extLst>
          </p:cNvPr>
          <p:cNvSpPr txBox="1"/>
          <p:nvPr/>
        </p:nvSpPr>
        <p:spPr>
          <a:xfrm>
            <a:off x="18541081" y="4046564"/>
            <a:ext cx="431574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9306296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C1387E3-17F7-F047-BD90-8640FB73F9CC}"/>
              </a:ext>
            </a:extLst>
          </p:cNvPr>
          <p:cNvGrpSpPr/>
          <p:nvPr/>
        </p:nvGrpSpPr>
        <p:grpSpPr>
          <a:xfrm>
            <a:off x="1503674" y="4832877"/>
            <a:ext cx="13164281" cy="6600031"/>
            <a:chOff x="1503674" y="4832877"/>
            <a:chExt cx="13164281" cy="6600031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8133E50-1D38-0E4F-9547-221E767CC89A}"/>
                </a:ext>
              </a:extLst>
            </p:cNvPr>
            <p:cNvGrpSpPr/>
            <p:nvPr/>
          </p:nvGrpSpPr>
          <p:grpSpPr>
            <a:xfrm>
              <a:off x="4593002" y="4913882"/>
              <a:ext cx="3061567" cy="6519026"/>
              <a:chOff x="4593002" y="4913882"/>
              <a:chExt cx="3061567" cy="6519026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E1D9297-F36E-CF45-AE14-9E405308FB01}"/>
                  </a:ext>
                </a:extLst>
              </p:cNvPr>
              <p:cNvSpPr/>
              <p:nvPr/>
            </p:nvSpPr>
            <p:spPr>
              <a:xfrm>
                <a:off x="4989399" y="11227280"/>
                <a:ext cx="640337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5" h="160">
                    <a:moveTo>
                      <a:pt x="341" y="88"/>
                    </a:moveTo>
                    <a:lnTo>
                      <a:pt x="0" y="88"/>
                    </a:lnTo>
                    <a:cubicBezTo>
                      <a:pt x="3" y="134"/>
                      <a:pt x="6" y="160"/>
                      <a:pt x="6" y="160"/>
                    </a:cubicBezTo>
                    <a:lnTo>
                      <a:pt x="513" y="160"/>
                    </a:lnTo>
                    <a:cubicBezTo>
                      <a:pt x="529" y="91"/>
                      <a:pt x="465" y="33"/>
                      <a:pt x="414" y="0"/>
                    </a:cubicBezTo>
                    <a:cubicBezTo>
                      <a:pt x="391" y="9"/>
                      <a:pt x="355" y="33"/>
                      <a:pt x="341" y="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EC07D466-7BD6-1F42-81FE-99083A7161A1}"/>
                  </a:ext>
                </a:extLst>
              </p:cNvPr>
              <p:cNvSpPr/>
              <p:nvPr/>
            </p:nvSpPr>
            <p:spPr>
              <a:xfrm>
                <a:off x="4981926" y="11218553"/>
                <a:ext cx="656313" cy="214351"/>
              </a:xfrm>
              <a:custGeom>
                <a:avLst/>
                <a:gdLst>
                  <a:gd name="connsiteX0" fmla="*/ 520979 w 656313"/>
                  <a:gd name="connsiteY0" fmla="*/ 16201 h 214351"/>
                  <a:gd name="connsiteX1" fmla="*/ 438921 w 656313"/>
                  <a:gd name="connsiteY1" fmla="*/ 118934 h 214351"/>
                  <a:gd name="connsiteX2" fmla="*/ 431461 w 656313"/>
                  <a:gd name="connsiteY2" fmla="*/ 125123 h 214351"/>
                  <a:gd name="connsiteX3" fmla="*/ 16195 w 656313"/>
                  <a:gd name="connsiteY3" fmla="*/ 125123 h 214351"/>
                  <a:gd name="connsiteX4" fmla="*/ 21168 w 656313"/>
                  <a:gd name="connsiteY4" fmla="*/ 198150 h 214351"/>
                  <a:gd name="connsiteX5" fmla="*/ 639094 w 656313"/>
                  <a:gd name="connsiteY5" fmla="*/ 198150 h 214351"/>
                  <a:gd name="connsiteX6" fmla="*/ 520979 w 656313"/>
                  <a:gd name="connsiteY6" fmla="*/ 16201 h 214351"/>
                  <a:gd name="connsiteX7" fmla="*/ 518511 w 656313"/>
                  <a:gd name="connsiteY7" fmla="*/ 0 h 214351"/>
                  <a:gd name="connsiteX8" fmla="*/ 525972 w 656313"/>
                  <a:gd name="connsiteY8" fmla="*/ 1239 h 214351"/>
                  <a:gd name="connsiteX9" fmla="*/ 652802 w 656313"/>
                  <a:gd name="connsiteY9" fmla="*/ 208156 h 214351"/>
                  <a:gd name="connsiteX10" fmla="*/ 645341 w 656313"/>
                  <a:gd name="connsiteY10" fmla="*/ 214351 h 214351"/>
                  <a:gd name="connsiteX11" fmla="*/ 14921 w 656313"/>
                  <a:gd name="connsiteY11" fmla="*/ 214351 h 214351"/>
                  <a:gd name="connsiteX12" fmla="*/ 7461 w 656313"/>
                  <a:gd name="connsiteY12" fmla="*/ 206917 h 214351"/>
                  <a:gd name="connsiteX13" fmla="*/ 0 w 656313"/>
                  <a:gd name="connsiteY13" fmla="*/ 117707 h 214351"/>
                  <a:gd name="connsiteX14" fmla="*/ 2487 w 656313"/>
                  <a:gd name="connsiteY14" fmla="*/ 111512 h 214351"/>
                  <a:gd name="connsiteX15" fmla="*/ 7461 w 656313"/>
                  <a:gd name="connsiteY15" fmla="*/ 110273 h 214351"/>
                  <a:gd name="connsiteX16" fmla="*/ 425254 w 656313"/>
                  <a:gd name="connsiteY16" fmla="*/ 110273 h 214351"/>
                  <a:gd name="connsiteX17" fmla="*/ 518511 w 656313"/>
                  <a:gd name="connsiteY17" fmla="*/ 0 h 21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6313" h="214351">
                    <a:moveTo>
                      <a:pt x="520979" y="16201"/>
                    </a:moveTo>
                    <a:cubicBezTo>
                      <a:pt x="491140" y="29816"/>
                      <a:pt x="453841" y="59522"/>
                      <a:pt x="438921" y="118934"/>
                    </a:cubicBezTo>
                    <a:cubicBezTo>
                      <a:pt x="437678" y="122647"/>
                      <a:pt x="435191" y="125123"/>
                      <a:pt x="431461" y="125123"/>
                    </a:cubicBezTo>
                    <a:lnTo>
                      <a:pt x="16195" y="125123"/>
                    </a:lnTo>
                    <a:cubicBezTo>
                      <a:pt x="18682" y="162255"/>
                      <a:pt x="21168" y="187010"/>
                      <a:pt x="21168" y="198150"/>
                    </a:cubicBezTo>
                    <a:lnTo>
                      <a:pt x="639094" y="198150"/>
                    </a:lnTo>
                    <a:cubicBezTo>
                      <a:pt x="652770" y="122647"/>
                      <a:pt x="584388" y="58284"/>
                      <a:pt x="520979" y="16201"/>
                    </a:cubicBezTo>
                    <a:close/>
                    <a:moveTo>
                      <a:pt x="518511" y="0"/>
                    </a:moveTo>
                    <a:cubicBezTo>
                      <a:pt x="520998" y="0"/>
                      <a:pt x="523485" y="0"/>
                      <a:pt x="525972" y="1239"/>
                    </a:cubicBezTo>
                    <a:cubicBezTo>
                      <a:pt x="595604" y="47083"/>
                      <a:pt x="673940" y="118946"/>
                      <a:pt x="652802" y="208156"/>
                    </a:cubicBezTo>
                    <a:cubicBezTo>
                      <a:pt x="651558" y="211873"/>
                      <a:pt x="649072" y="214351"/>
                      <a:pt x="645341" y="214351"/>
                    </a:cubicBezTo>
                    <a:lnTo>
                      <a:pt x="14921" y="214351"/>
                    </a:lnTo>
                    <a:cubicBezTo>
                      <a:pt x="11191" y="214351"/>
                      <a:pt x="7461" y="210634"/>
                      <a:pt x="7461" y="206917"/>
                    </a:cubicBezTo>
                    <a:cubicBezTo>
                      <a:pt x="7461" y="206917"/>
                      <a:pt x="3731" y="174702"/>
                      <a:pt x="0" y="117707"/>
                    </a:cubicBezTo>
                    <a:cubicBezTo>
                      <a:pt x="0" y="115229"/>
                      <a:pt x="1244" y="112751"/>
                      <a:pt x="2487" y="111512"/>
                    </a:cubicBezTo>
                    <a:cubicBezTo>
                      <a:pt x="3731" y="110273"/>
                      <a:pt x="4974" y="110273"/>
                      <a:pt x="7461" y="110273"/>
                    </a:cubicBezTo>
                    <a:lnTo>
                      <a:pt x="425254" y="110273"/>
                    </a:lnTo>
                    <a:cubicBezTo>
                      <a:pt x="445149" y="40888"/>
                      <a:pt x="492399" y="12390"/>
                      <a:pt x="5185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6382C28E-5717-9B48-AA9E-1B8BD4975D03}"/>
                  </a:ext>
                </a:extLst>
              </p:cNvPr>
              <p:cNvSpPr/>
              <p:nvPr/>
            </p:nvSpPr>
            <p:spPr>
              <a:xfrm>
                <a:off x="6146740" y="10862135"/>
                <a:ext cx="575556" cy="473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3" h="381">
                    <a:moveTo>
                      <a:pt x="463" y="295"/>
                    </a:moveTo>
                    <a:cubicBezTo>
                      <a:pt x="432" y="279"/>
                      <a:pt x="404" y="270"/>
                      <a:pt x="391" y="258"/>
                    </a:cubicBezTo>
                    <a:cubicBezTo>
                      <a:pt x="376" y="244"/>
                      <a:pt x="368" y="179"/>
                      <a:pt x="365" y="48"/>
                    </a:cubicBezTo>
                    <a:cubicBezTo>
                      <a:pt x="188" y="64"/>
                      <a:pt x="65" y="28"/>
                      <a:pt x="0" y="0"/>
                    </a:cubicBezTo>
                    <a:cubicBezTo>
                      <a:pt x="20" y="160"/>
                      <a:pt x="45" y="300"/>
                      <a:pt x="61" y="381"/>
                    </a:cubicBezTo>
                    <a:lnTo>
                      <a:pt x="396" y="381"/>
                    </a:lnTo>
                    <a:cubicBezTo>
                      <a:pt x="409" y="330"/>
                      <a:pt x="441" y="306"/>
                      <a:pt x="463" y="29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9D87902A-E372-A149-B177-C7B9882087A3}"/>
                  </a:ext>
                </a:extLst>
              </p:cNvPr>
              <p:cNvSpPr/>
              <p:nvPr/>
            </p:nvSpPr>
            <p:spPr>
              <a:xfrm>
                <a:off x="6137531" y="10855083"/>
                <a:ext cx="590992" cy="489342"/>
              </a:xfrm>
              <a:custGeom>
                <a:avLst/>
                <a:gdLst>
                  <a:gd name="connsiteX0" fmla="*/ 17928 w 590992"/>
                  <a:gd name="connsiteY0" fmla="*/ 19514 h 489342"/>
                  <a:gd name="connsiteX1" fmla="*/ 92507 w 590992"/>
                  <a:gd name="connsiteY1" fmla="*/ 473141 h 489342"/>
                  <a:gd name="connsiteX2" fmla="*/ 495232 w 590992"/>
                  <a:gd name="connsiteY2" fmla="*/ 473141 h 489342"/>
                  <a:gd name="connsiteX3" fmla="*/ 568568 w 590992"/>
                  <a:gd name="connsiteY3" fmla="*/ 373716 h 489342"/>
                  <a:gd name="connsiteX4" fmla="*/ 544952 w 590992"/>
                  <a:gd name="connsiteY4" fmla="*/ 362531 h 489342"/>
                  <a:gd name="connsiteX5" fmla="*/ 490261 w 590992"/>
                  <a:gd name="connsiteY5" fmla="*/ 332703 h 489342"/>
                  <a:gd name="connsiteX6" fmla="*/ 455457 w 590992"/>
                  <a:gd name="connsiteY6" fmla="*/ 75441 h 489342"/>
                  <a:gd name="connsiteX7" fmla="*/ 17928 w 590992"/>
                  <a:gd name="connsiteY7" fmla="*/ 19514 h 489342"/>
                  <a:gd name="connsiteX8" fmla="*/ 10433 w 590992"/>
                  <a:gd name="connsiteY8" fmla="*/ 817 h 489342"/>
                  <a:gd name="connsiteX9" fmla="*/ 461703 w 590992"/>
                  <a:gd name="connsiteY9" fmla="*/ 60484 h 489342"/>
                  <a:gd name="connsiteX10" fmla="*/ 466675 w 590992"/>
                  <a:gd name="connsiteY10" fmla="*/ 61727 h 489342"/>
                  <a:gd name="connsiteX11" fmla="*/ 469162 w 590992"/>
                  <a:gd name="connsiteY11" fmla="*/ 67943 h 489342"/>
                  <a:gd name="connsiteX12" fmla="*/ 500241 w 590992"/>
                  <a:gd name="connsiteY12" fmla="*/ 324014 h 489342"/>
                  <a:gd name="connsiteX13" fmla="*/ 549968 w 590992"/>
                  <a:gd name="connsiteY13" fmla="*/ 350119 h 489342"/>
                  <a:gd name="connsiteX14" fmla="*/ 587263 w 590992"/>
                  <a:gd name="connsiteY14" fmla="*/ 367522 h 489342"/>
                  <a:gd name="connsiteX15" fmla="*/ 590992 w 590992"/>
                  <a:gd name="connsiteY15" fmla="*/ 374980 h 489342"/>
                  <a:gd name="connsiteX16" fmla="*/ 587263 w 590992"/>
                  <a:gd name="connsiteY16" fmla="*/ 381195 h 489342"/>
                  <a:gd name="connsiteX17" fmla="*/ 507700 w 590992"/>
                  <a:gd name="connsiteY17" fmla="*/ 483127 h 489342"/>
                  <a:gd name="connsiteX18" fmla="*/ 500241 w 590992"/>
                  <a:gd name="connsiteY18" fmla="*/ 489342 h 489342"/>
                  <a:gd name="connsiteX19" fmla="*/ 83780 w 590992"/>
                  <a:gd name="connsiteY19" fmla="*/ 489342 h 489342"/>
                  <a:gd name="connsiteX20" fmla="*/ 76321 w 590992"/>
                  <a:gd name="connsiteY20" fmla="*/ 483127 h 489342"/>
                  <a:gd name="connsiteX21" fmla="*/ 487 w 590992"/>
                  <a:gd name="connsiteY21" fmla="*/ 9519 h 489342"/>
                  <a:gd name="connsiteX22" fmla="*/ 2974 w 590992"/>
                  <a:gd name="connsiteY22" fmla="*/ 2060 h 489342"/>
                  <a:gd name="connsiteX23" fmla="*/ 10433 w 590992"/>
                  <a:gd name="connsiteY23" fmla="*/ 817 h 48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90992" h="489342">
                    <a:moveTo>
                      <a:pt x="17928" y="19514"/>
                    </a:moveTo>
                    <a:cubicBezTo>
                      <a:pt x="41545" y="203450"/>
                      <a:pt x="71376" y="366259"/>
                      <a:pt x="92507" y="473141"/>
                    </a:cubicBezTo>
                    <a:lnTo>
                      <a:pt x="495232" y="473141"/>
                    </a:lnTo>
                    <a:cubicBezTo>
                      <a:pt x="510148" y="419700"/>
                      <a:pt x="541223" y="389872"/>
                      <a:pt x="568568" y="373716"/>
                    </a:cubicBezTo>
                    <a:cubicBezTo>
                      <a:pt x="559867" y="369987"/>
                      <a:pt x="552409" y="366259"/>
                      <a:pt x="544952" y="362531"/>
                    </a:cubicBezTo>
                    <a:cubicBezTo>
                      <a:pt x="521335" y="352588"/>
                      <a:pt x="501447" y="343888"/>
                      <a:pt x="490261" y="332703"/>
                    </a:cubicBezTo>
                    <a:cubicBezTo>
                      <a:pt x="469130" y="314061"/>
                      <a:pt x="459186" y="238249"/>
                      <a:pt x="455457" y="75441"/>
                    </a:cubicBezTo>
                    <a:cubicBezTo>
                      <a:pt x="252851" y="91597"/>
                      <a:pt x="107423" y="55556"/>
                      <a:pt x="17928" y="19514"/>
                    </a:cubicBezTo>
                    <a:close/>
                    <a:moveTo>
                      <a:pt x="10433" y="817"/>
                    </a:moveTo>
                    <a:cubicBezTo>
                      <a:pt x="97454" y="39352"/>
                      <a:pt x="247878" y="79130"/>
                      <a:pt x="461703" y="60484"/>
                    </a:cubicBezTo>
                    <a:cubicBezTo>
                      <a:pt x="464189" y="60484"/>
                      <a:pt x="465432" y="60484"/>
                      <a:pt x="466675" y="61727"/>
                    </a:cubicBezTo>
                    <a:cubicBezTo>
                      <a:pt x="469162" y="64213"/>
                      <a:pt x="469162" y="66700"/>
                      <a:pt x="469162" y="67943"/>
                    </a:cubicBezTo>
                    <a:cubicBezTo>
                      <a:pt x="471648" y="125124"/>
                      <a:pt x="475378" y="299153"/>
                      <a:pt x="500241" y="324014"/>
                    </a:cubicBezTo>
                    <a:cubicBezTo>
                      <a:pt x="508943" y="332716"/>
                      <a:pt x="528834" y="340174"/>
                      <a:pt x="549968" y="350119"/>
                    </a:cubicBezTo>
                    <a:cubicBezTo>
                      <a:pt x="561156" y="355091"/>
                      <a:pt x="574831" y="361306"/>
                      <a:pt x="587263" y="367522"/>
                    </a:cubicBezTo>
                    <a:cubicBezTo>
                      <a:pt x="589749" y="368765"/>
                      <a:pt x="590992" y="372494"/>
                      <a:pt x="590992" y="374980"/>
                    </a:cubicBezTo>
                    <a:cubicBezTo>
                      <a:pt x="590992" y="377466"/>
                      <a:pt x="589749" y="379952"/>
                      <a:pt x="587263" y="381195"/>
                    </a:cubicBezTo>
                    <a:cubicBezTo>
                      <a:pt x="558670" y="396112"/>
                      <a:pt x="522618" y="424703"/>
                      <a:pt x="507700" y="483127"/>
                    </a:cubicBezTo>
                    <a:cubicBezTo>
                      <a:pt x="506457" y="486856"/>
                      <a:pt x="503970" y="489342"/>
                      <a:pt x="500241" y="489342"/>
                    </a:cubicBezTo>
                    <a:lnTo>
                      <a:pt x="83780" y="489342"/>
                    </a:lnTo>
                    <a:cubicBezTo>
                      <a:pt x="81293" y="489342"/>
                      <a:pt x="77564" y="486856"/>
                      <a:pt x="76321" y="483127"/>
                    </a:cubicBezTo>
                    <a:cubicBezTo>
                      <a:pt x="55187" y="373737"/>
                      <a:pt x="24107" y="203437"/>
                      <a:pt x="487" y="9519"/>
                    </a:cubicBezTo>
                    <a:cubicBezTo>
                      <a:pt x="-756" y="5789"/>
                      <a:pt x="487" y="4546"/>
                      <a:pt x="2974" y="2060"/>
                    </a:cubicBezTo>
                    <a:cubicBezTo>
                      <a:pt x="5460" y="-426"/>
                      <a:pt x="7946" y="-426"/>
                      <a:pt x="10433" y="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D90C1838-B7C1-7649-B9ED-61155763BA7C}"/>
                  </a:ext>
                </a:extLst>
              </p:cNvPr>
              <p:cNvSpPr/>
              <p:nvPr/>
            </p:nvSpPr>
            <p:spPr>
              <a:xfrm>
                <a:off x="6222733" y="11229769"/>
                <a:ext cx="641583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6" h="158">
                    <a:moveTo>
                      <a:pt x="516" y="158"/>
                    </a:moveTo>
                    <a:cubicBezTo>
                      <a:pt x="507" y="65"/>
                      <a:pt x="452" y="24"/>
                      <a:pt x="402" y="0"/>
                    </a:cubicBezTo>
                    <a:cubicBezTo>
                      <a:pt x="380" y="11"/>
                      <a:pt x="348" y="35"/>
                      <a:pt x="335" y="86"/>
                    </a:cubicBezTo>
                    <a:lnTo>
                      <a:pt x="0" y="86"/>
                    </a:lnTo>
                    <a:cubicBezTo>
                      <a:pt x="9" y="131"/>
                      <a:pt x="15" y="158"/>
                      <a:pt x="15" y="1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0CFE4E34-D46D-F64C-8EDE-245F8632FA69}"/>
                  </a:ext>
                </a:extLst>
              </p:cNvPr>
              <p:cNvSpPr/>
              <p:nvPr/>
            </p:nvSpPr>
            <p:spPr>
              <a:xfrm>
                <a:off x="6215258" y="11221358"/>
                <a:ext cx="657778" cy="211550"/>
              </a:xfrm>
              <a:custGeom>
                <a:avLst/>
                <a:gdLst>
                  <a:gd name="connsiteX0" fmla="*/ 507306 w 657778"/>
                  <a:gd name="connsiteY0" fmla="*/ 17135 h 211550"/>
                  <a:gd name="connsiteX1" fmla="*/ 431464 w 657778"/>
                  <a:gd name="connsiteY1" fmla="*/ 116141 h 211550"/>
                  <a:gd name="connsiteX2" fmla="*/ 424004 w 657778"/>
                  <a:gd name="connsiteY2" fmla="*/ 122329 h 211550"/>
                  <a:gd name="connsiteX3" fmla="*/ 17441 w 657778"/>
                  <a:gd name="connsiteY3" fmla="*/ 122329 h 211550"/>
                  <a:gd name="connsiteX4" fmla="*/ 32361 w 657778"/>
                  <a:gd name="connsiteY4" fmla="*/ 195346 h 211550"/>
                  <a:gd name="connsiteX5" fmla="*/ 641583 w 657778"/>
                  <a:gd name="connsiteY5" fmla="*/ 195346 h 211550"/>
                  <a:gd name="connsiteX6" fmla="*/ 507306 w 657778"/>
                  <a:gd name="connsiteY6" fmla="*/ 17135 h 211550"/>
                  <a:gd name="connsiteX7" fmla="*/ 504836 w 657778"/>
                  <a:gd name="connsiteY7" fmla="*/ 930 h 211550"/>
                  <a:gd name="connsiteX8" fmla="*/ 511053 w 657778"/>
                  <a:gd name="connsiteY8" fmla="*/ 930 h 211550"/>
                  <a:gd name="connsiteX9" fmla="*/ 657778 w 657778"/>
                  <a:gd name="connsiteY9" fmla="*/ 202877 h 211550"/>
                  <a:gd name="connsiteX10" fmla="*/ 655291 w 657778"/>
                  <a:gd name="connsiteY10" fmla="*/ 207833 h 211550"/>
                  <a:gd name="connsiteX11" fmla="*/ 649074 w 657778"/>
                  <a:gd name="connsiteY11" fmla="*/ 211550 h 211550"/>
                  <a:gd name="connsiteX12" fmla="*/ 26112 w 657778"/>
                  <a:gd name="connsiteY12" fmla="*/ 211550 h 211550"/>
                  <a:gd name="connsiteX13" fmla="*/ 18652 w 657778"/>
                  <a:gd name="connsiteY13" fmla="*/ 205355 h 211550"/>
                  <a:gd name="connsiteX14" fmla="*/ 0 w 657778"/>
                  <a:gd name="connsiteY14" fmla="*/ 116152 h 211550"/>
                  <a:gd name="connsiteX15" fmla="*/ 2487 w 657778"/>
                  <a:gd name="connsiteY15" fmla="*/ 109957 h 211550"/>
                  <a:gd name="connsiteX16" fmla="*/ 7461 w 657778"/>
                  <a:gd name="connsiteY16" fmla="*/ 107479 h 211550"/>
                  <a:gd name="connsiteX17" fmla="*/ 417795 w 657778"/>
                  <a:gd name="connsiteY17" fmla="*/ 107479 h 211550"/>
                  <a:gd name="connsiteX18" fmla="*/ 504836 w 657778"/>
                  <a:gd name="connsiteY18" fmla="*/ 930 h 21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7778" h="211550">
                    <a:moveTo>
                      <a:pt x="507306" y="17135"/>
                    </a:moveTo>
                    <a:cubicBezTo>
                      <a:pt x="479953" y="30748"/>
                      <a:pt x="446383" y="59213"/>
                      <a:pt x="431464" y="116141"/>
                    </a:cubicBezTo>
                    <a:cubicBezTo>
                      <a:pt x="430220" y="119854"/>
                      <a:pt x="427734" y="122329"/>
                      <a:pt x="424004" y="122329"/>
                    </a:cubicBezTo>
                    <a:lnTo>
                      <a:pt x="17441" y="122329"/>
                    </a:lnTo>
                    <a:cubicBezTo>
                      <a:pt x="24901" y="159456"/>
                      <a:pt x="31118" y="185445"/>
                      <a:pt x="32361" y="195346"/>
                    </a:cubicBezTo>
                    <a:lnTo>
                      <a:pt x="641583" y="195346"/>
                    </a:lnTo>
                    <a:cubicBezTo>
                      <a:pt x="627907" y="91390"/>
                      <a:pt x="563255" y="45599"/>
                      <a:pt x="507306" y="17135"/>
                    </a:cubicBezTo>
                    <a:close/>
                    <a:moveTo>
                      <a:pt x="504836" y="930"/>
                    </a:moveTo>
                    <a:cubicBezTo>
                      <a:pt x="506079" y="-309"/>
                      <a:pt x="508566" y="-309"/>
                      <a:pt x="511053" y="930"/>
                    </a:cubicBezTo>
                    <a:cubicBezTo>
                      <a:pt x="573225" y="31903"/>
                      <a:pt x="645344" y="82700"/>
                      <a:pt x="657778" y="202877"/>
                    </a:cubicBezTo>
                    <a:cubicBezTo>
                      <a:pt x="657778" y="204116"/>
                      <a:pt x="657778" y="206594"/>
                      <a:pt x="655291" y="207833"/>
                    </a:cubicBezTo>
                    <a:cubicBezTo>
                      <a:pt x="654048" y="210311"/>
                      <a:pt x="651561" y="211550"/>
                      <a:pt x="649074" y="211550"/>
                    </a:cubicBezTo>
                    <a:lnTo>
                      <a:pt x="26112" y="211550"/>
                    </a:lnTo>
                    <a:cubicBezTo>
                      <a:pt x="23626" y="211550"/>
                      <a:pt x="19895" y="207833"/>
                      <a:pt x="18652" y="205355"/>
                    </a:cubicBezTo>
                    <a:cubicBezTo>
                      <a:pt x="18652" y="204116"/>
                      <a:pt x="11191" y="171904"/>
                      <a:pt x="0" y="116152"/>
                    </a:cubicBezTo>
                    <a:cubicBezTo>
                      <a:pt x="0" y="113674"/>
                      <a:pt x="1244" y="111196"/>
                      <a:pt x="2487" y="109957"/>
                    </a:cubicBezTo>
                    <a:cubicBezTo>
                      <a:pt x="3731" y="107479"/>
                      <a:pt x="4974" y="107479"/>
                      <a:pt x="7461" y="107479"/>
                    </a:cubicBezTo>
                    <a:lnTo>
                      <a:pt x="417795" y="107479"/>
                    </a:lnTo>
                    <a:cubicBezTo>
                      <a:pt x="435203" y="45532"/>
                      <a:pt x="473750" y="15797"/>
                      <a:pt x="504836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D2E1813F-6383-A143-875C-1E510BDA5D25}"/>
                  </a:ext>
                </a:extLst>
              </p:cNvPr>
              <p:cNvSpPr/>
              <p:nvPr/>
            </p:nvSpPr>
            <p:spPr>
              <a:xfrm>
                <a:off x="4933339" y="7939727"/>
                <a:ext cx="1678081" cy="29859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8" h="2397">
                    <a:moveTo>
                      <a:pt x="1338" y="2393"/>
                    </a:moveTo>
                    <a:cubicBezTo>
                      <a:pt x="1335" y="2237"/>
                      <a:pt x="1339" y="1984"/>
                      <a:pt x="1347" y="1605"/>
                    </a:cubicBezTo>
                    <a:cubicBezTo>
                      <a:pt x="1363" y="909"/>
                      <a:pt x="919" y="1"/>
                      <a:pt x="919" y="1"/>
                    </a:cubicBezTo>
                    <a:lnTo>
                      <a:pt x="130" y="0"/>
                    </a:lnTo>
                    <a:cubicBezTo>
                      <a:pt x="-93" y="318"/>
                      <a:pt x="22" y="802"/>
                      <a:pt x="106" y="978"/>
                    </a:cubicBezTo>
                    <a:cubicBezTo>
                      <a:pt x="189" y="1154"/>
                      <a:pt x="196" y="1536"/>
                      <a:pt x="196" y="1536"/>
                    </a:cubicBezTo>
                    <a:cubicBezTo>
                      <a:pt x="96" y="1830"/>
                      <a:pt x="58" y="2124"/>
                      <a:pt x="46" y="2354"/>
                    </a:cubicBezTo>
                    <a:cubicBezTo>
                      <a:pt x="120" y="2382"/>
                      <a:pt x="250" y="2412"/>
                      <a:pt x="429" y="2389"/>
                    </a:cubicBezTo>
                    <a:cubicBezTo>
                      <a:pt x="448" y="2310"/>
                      <a:pt x="477" y="2202"/>
                      <a:pt x="523" y="2055"/>
                    </a:cubicBezTo>
                    <a:cubicBezTo>
                      <a:pt x="674" y="1567"/>
                      <a:pt x="697" y="1095"/>
                      <a:pt x="697" y="1095"/>
                    </a:cubicBezTo>
                    <a:lnTo>
                      <a:pt x="952" y="1712"/>
                    </a:lnTo>
                    <a:cubicBezTo>
                      <a:pt x="928" y="1898"/>
                      <a:pt x="946" y="2138"/>
                      <a:pt x="973" y="2345"/>
                    </a:cubicBezTo>
                    <a:cubicBezTo>
                      <a:pt x="1038" y="2373"/>
                      <a:pt x="1161" y="2409"/>
                      <a:pt x="1338" y="23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821B6E3A-CD49-3746-AEB7-CFBB88DA9993}"/>
                  </a:ext>
                </a:extLst>
              </p:cNvPr>
              <p:cNvSpPr/>
              <p:nvPr/>
            </p:nvSpPr>
            <p:spPr>
              <a:xfrm>
                <a:off x="4925390" y="7932250"/>
                <a:ext cx="1692863" cy="3001745"/>
              </a:xfrm>
              <a:custGeom>
                <a:avLst/>
                <a:gdLst>
                  <a:gd name="connsiteX0" fmla="*/ 173521 w 1692863"/>
                  <a:gd name="connsiteY0" fmla="*/ 14954 h 3001745"/>
                  <a:gd name="connsiteX1" fmla="*/ 147379 w 1692863"/>
                  <a:gd name="connsiteY1" fmla="*/ 1222044 h 3001745"/>
                  <a:gd name="connsiteX2" fmla="*/ 259417 w 1692863"/>
                  <a:gd name="connsiteY2" fmla="*/ 1920886 h 3001745"/>
                  <a:gd name="connsiteX3" fmla="*/ 258172 w 1692863"/>
                  <a:gd name="connsiteY3" fmla="*/ 1923377 h 3001745"/>
                  <a:gd name="connsiteX4" fmla="*/ 72688 w 1692863"/>
                  <a:gd name="connsiteY4" fmla="*/ 2933645 h 3001745"/>
                  <a:gd name="connsiteX5" fmla="*/ 537020 w 1692863"/>
                  <a:gd name="connsiteY5" fmla="*/ 2977245 h 3001745"/>
                  <a:gd name="connsiteX6" fmla="*/ 652792 w 1692863"/>
                  <a:gd name="connsiteY6" fmla="*/ 2564916 h 3001745"/>
                  <a:gd name="connsiteX7" fmla="*/ 869397 w 1692863"/>
                  <a:gd name="connsiteY7" fmla="*/ 1371529 h 3001745"/>
                  <a:gd name="connsiteX8" fmla="*/ 875622 w 1692863"/>
                  <a:gd name="connsiteY8" fmla="*/ 1364055 h 3001745"/>
                  <a:gd name="connsiteX9" fmla="*/ 883091 w 1692863"/>
                  <a:gd name="connsiteY9" fmla="*/ 1369037 h 3001745"/>
                  <a:gd name="connsiteX10" fmla="*/ 1200530 w 1692863"/>
                  <a:gd name="connsiteY10" fmla="*/ 2136393 h 3001745"/>
                  <a:gd name="connsiteX11" fmla="*/ 1201774 w 1692863"/>
                  <a:gd name="connsiteY11" fmla="*/ 2140130 h 3001745"/>
                  <a:gd name="connsiteX12" fmla="*/ 1226672 w 1692863"/>
                  <a:gd name="connsiteY12" fmla="*/ 2922434 h 3001745"/>
                  <a:gd name="connsiteX13" fmla="*/ 1667351 w 1692863"/>
                  <a:gd name="connsiteY13" fmla="*/ 2980982 h 3001745"/>
                  <a:gd name="connsiteX14" fmla="*/ 1678555 w 1692863"/>
                  <a:gd name="connsiteY14" fmla="*/ 2006839 h 3001745"/>
                  <a:gd name="connsiteX15" fmla="*/ 1419625 w 1692863"/>
                  <a:gd name="connsiteY15" fmla="*/ 685144 h 3001745"/>
                  <a:gd name="connsiteX16" fmla="*/ 1148245 w 1692863"/>
                  <a:gd name="connsiteY16" fmla="*/ 16200 h 3001745"/>
                  <a:gd name="connsiteX17" fmla="*/ 168532 w 1692863"/>
                  <a:gd name="connsiteY17" fmla="*/ 0 h 3001745"/>
                  <a:gd name="connsiteX18" fmla="*/ 1151984 w 1692863"/>
                  <a:gd name="connsiteY18" fmla="*/ 0 h 3001745"/>
                  <a:gd name="connsiteX19" fmla="*/ 1158209 w 1692863"/>
                  <a:gd name="connsiteY19" fmla="*/ 3737 h 3001745"/>
                  <a:gd name="connsiteX20" fmla="*/ 1433326 w 1692863"/>
                  <a:gd name="connsiteY20" fmla="*/ 680159 h 3001745"/>
                  <a:gd name="connsiteX21" fmla="*/ 1692260 w 1692863"/>
                  <a:gd name="connsiteY21" fmla="*/ 2006842 h 3001745"/>
                  <a:gd name="connsiteX22" fmla="*/ 1681056 w 1692863"/>
                  <a:gd name="connsiteY22" fmla="*/ 2988463 h 3001745"/>
                  <a:gd name="connsiteX23" fmla="*/ 1674832 w 1692863"/>
                  <a:gd name="connsiteY23" fmla="*/ 2997183 h 3001745"/>
                  <a:gd name="connsiteX24" fmla="*/ 1215473 w 1692863"/>
                  <a:gd name="connsiteY24" fmla="*/ 2936143 h 3001745"/>
                  <a:gd name="connsiteX25" fmla="*/ 1211738 w 1692863"/>
                  <a:gd name="connsiteY25" fmla="*/ 2929914 h 3001745"/>
                  <a:gd name="connsiteX26" fmla="*/ 1185596 w 1692863"/>
                  <a:gd name="connsiteY26" fmla="*/ 2141379 h 3001745"/>
                  <a:gd name="connsiteX27" fmla="*/ 880601 w 1692863"/>
                  <a:gd name="connsiteY27" fmla="*/ 1406409 h 3001745"/>
                  <a:gd name="connsiteX28" fmla="*/ 666483 w 1692863"/>
                  <a:gd name="connsiteY28" fmla="*/ 2568658 h 3001745"/>
                  <a:gd name="connsiteX29" fmla="*/ 549464 w 1692863"/>
                  <a:gd name="connsiteY29" fmla="*/ 2984726 h 3001745"/>
                  <a:gd name="connsiteX30" fmla="*/ 543240 w 1692863"/>
                  <a:gd name="connsiteY30" fmla="*/ 2990954 h 3001745"/>
                  <a:gd name="connsiteX31" fmla="*/ 386386 w 1692863"/>
                  <a:gd name="connsiteY31" fmla="*/ 3000920 h 3001745"/>
                  <a:gd name="connsiteX32" fmla="*/ 60228 w 1692863"/>
                  <a:gd name="connsiteY32" fmla="*/ 2946109 h 3001745"/>
                  <a:gd name="connsiteX33" fmla="*/ 55249 w 1692863"/>
                  <a:gd name="connsiteY33" fmla="*/ 2938634 h 3001745"/>
                  <a:gd name="connsiteX34" fmla="*/ 241980 w 1692863"/>
                  <a:gd name="connsiteY34" fmla="*/ 1920888 h 3001745"/>
                  <a:gd name="connsiteX35" fmla="*/ 132431 w 1692863"/>
                  <a:gd name="connsiteY35" fmla="*/ 1229518 h 3001745"/>
                  <a:gd name="connsiteX36" fmla="*/ 162308 w 1692863"/>
                  <a:gd name="connsiteY36" fmla="*/ 2492 h 3001745"/>
                  <a:gd name="connsiteX37" fmla="*/ 168532 w 1692863"/>
                  <a:gd name="connsiteY37" fmla="*/ 0 h 300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692863" h="3001745">
                    <a:moveTo>
                      <a:pt x="173521" y="14954"/>
                    </a:moveTo>
                    <a:cubicBezTo>
                      <a:pt x="-95369" y="403615"/>
                      <a:pt x="40322" y="995325"/>
                      <a:pt x="147379" y="1222044"/>
                    </a:cubicBezTo>
                    <a:cubicBezTo>
                      <a:pt x="250703" y="1440043"/>
                      <a:pt x="259417" y="1915903"/>
                      <a:pt x="259417" y="1920886"/>
                    </a:cubicBezTo>
                    <a:cubicBezTo>
                      <a:pt x="259417" y="1922131"/>
                      <a:pt x="259417" y="1922131"/>
                      <a:pt x="258172" y="1923377"/>
                    </a:cubicBezTo>
                    <a:cubicBezTo>
                      <a:pt x="156093" y="2229821"/>
                      <a:pt x="92606" y="2568653"/>
                      <a:pt x="72688" y="2933645"/>
                    </a:cubicBezTo>
                    <a:cubicBezTo>
                      <a:pt x="166052" y="2968525"/>
                      <a:pt x="321660" y="3003405"/>
                      <a:pt x="537020" y="2977245"/>
                    </a:cubicBezTo>
                    <a:cubicBezTo>
                      <a:pt x="563162" y="2863886"/>
                      <a:pt x="602998" y="2725612"/>
                      <a:pt x="652792" y="2564916"/>
                    </a:cubicBezTo>
                    <a:cubicBezTo>
                      <a:pt x="838276" y="1965731"/>
                      <a:pt x="868152" y="1377757"/>
                      <a:pt x="869397" y="1371529"/>
                    </a:cubicBezTo>
                    <a:cubicBezTo>
                      <a:pt x="869397" y="1367792"/>
                      <a:pt x="870642" y="1365300"/>
                      <a:pt x="875622" y="1364055"/>
                    </a:cubicBezTo>
                    <a:cubicBezTo>
                      <a:pt x="878111" y="1364055"/>
                      <a:pt x="881846" y="1365300"/>
                      <a:pt x="883091" y="1369037"/>
                    </a:cubicBezTo>
                    <a:lnTo>
                      <a:pt x="1200530" y="2136393"/>
                    </a:lnTo>
                    <a:cubicBezTo>
                      <a:pt x="1201774" y="2137638"/>
                      <a:pt x="1201774" y="2140130"/>
                      <a:pt x="1201774" y="2140130"/>
                    </a:cubicBezTo>
                    <a:cubicBezTo>
                      <a:pt x="1176877" y="2334460"/>
                      <a:pt x="1185591" y="2598550"/>
                      <a:pt x="1226672" y="2922434"/>
                    </a:cubicBezTo>
                    <a:cubicBezTo>
                      <a:pt x="1313812" y="2959805"/>
                      <a:pt x="1459460" y="2998422"/>
                      <a:pt x="1667351" y="2980982"/>
                    </a:cubicBezTo>
                    <a:cubicBezTo>
                      <a:pt x="1663617" y="2785406"/>
                      <a:pt x="1668596" y="2475225"/>
                      <a:pt x="1678555" y="2006839"/>
                    </a:cubicBezTo>
                    <a:cubicBezTo>
                      <a:pt x="1688514" y="1559631"/>
                      <a:pt x="1542866" y="1041416"/>
                      <a:pt x="1419625" y="685144"/>
                    </a:cubicBezTo>
                    <a:cubicBezTo>
                      <a:pt x="1293894" y="323890"/>
                      <a:pt x="1165674" y="53571"/>
                      <a:pt x="1148245" y="16200"/>
                    </a:cubicBezTo>
                    <a:close/>
                    <a:moveTo>
                      <a:pt x="168532" y="0"/>
                    </a:moveTo>
                    <a:lnTo>
                      <a:pt x="1151984" y="0"/>
                    </a:lnTo>
                    <a:cubicBezTo>
                      <a:pt x="1154474" y="0"/>
                      <a:pt x="1156964" y="2492"/>
                      <a:pt x="1158209" y="3737"/>
                    </a:cubicBezTo>
                    <a:cubicBezTo>
                      <a:pt x="1160698" y="7475"/>
                      <a:pt x="1298880" y="291497"/>
                      <a:pt x="1433326" y="680159"/>
                    </a:cubicBezTo>
                    <a:cubicBezTo>
                      <a:pt x="1556569" y="1037678"/>
                      <a:pt x="1703464" y="1558386"/>
                      <a:pt x="1692260" y="2006842"/>
                    </a:cubicBezTo>
                    <a:cubicBezTo>
                      <a:pt x="1682301" y="2480212"/>
                      <a:pt x="1677322" y="2792886"/>
                      <a:pt x="1681056" y="2988463"/>
                    </a:cubicBezTo>
                    <a:cubicBezTo>
                      <a:pt x="1681056" y="2993446"/>
                      <a:pt x="1678567" y="2995937"/>
                      <a:pt x="1674832" y="2997183"/>
                    </a:cubicBezTo>
                    <a:cubicBezTo>
                      <a:pt x="1456979" y="3015868"/>
                      <a:pt x="1305104" y="2973514"/>
                      <a:pt x="1215473" y="2936143"/>
                    </a:cubicBezTo>
                    <a:cubicBezTo>
                      <a:pt x="1212983" y="2933652"/>
                      <a:pt x="1211738" y="2932406"/>
                      <a:pt x="1211738" y="2929914"/>
                    </a:cubicBezTo>
                    <a:cubicBezTo>
                      <a:pt x="1169413" y="2602292"/>
                      <a:pt x="1160698" y="2336956"/>
                      <a:pt x="1185596" y="2141379"/>
                    </a:cubicBezTo>
                    <a:lnTo>
                      <a:pt x="880601" y="1406409"/>
                    </a:lnTo>
                    <a:cubicBezTo>
                      <a:pt x="871887" y="1539700"/>
                      <a:pt x="827072" y="2050442"/>
                      <a:pt x="666483" y="2568658"/>
                    </a:cubicBezTo>
                    <a:cubicBezTo>
                      <a:pt x="615443" y="2731846"/>
                      <a:pt x="575607" y="2872612"/>
                      <a:pt x="549464" y="2984726"/>
                    </a:cubicBezTo>
                    <a:cubicBezTo>
                      <a:pt x="548220" y="2988463"/>
                      <a:pt x="546975" y="2990954"/>
                      <a:pt x="543240" y="2990954"/>
                    </a:cubicBezTo>
                    <a:cubicBezTo>
                      <a:pt x="487221" y="2998428"/>
                      <a:pt x="434936" y="3000920"/>
                      <a:pt x="386386" y="3000920"/>
                    </a:cubicBezTo>
                    <a:cubicBezTo>
                      <a:pt x="240735" y="3000920"/>
                      <a:pt x="132431" y="2973514"/>
                      <a:pt x="60228" y="2946109"/>
                    </a:cubicBezTo>
                    <a:cubicBezTo>
                      <a:pt x="57739" y="2946109"/>
                      <a:pt x="55249" y="2942372"/>
                      <a:pt x="55249" y="2938634"/>
                    </a:cubicBezTo>
                    <a:cubicBezTo>
                      <a:pt x="76412" y="2571150"/>
                      <a:pt x="138655" y="2228578"/>
                      <a:pt x="241980" y="1920888"/>
                    </a:cubicBezTo>
                    <a:cubicBezTo>
                      <a:pt x="241980" y="1892236"/>
                      <a:pt x="230776" y="1438797"/>
                      <a:pt x="132431" y="1229518"/>
                    </a:cubicBezTo>
                    <a:cubicBezTo>
                      <a:pt x="22882" y="999061"/>
                      <a:pt x="-114055" y="396137"/>
                      <a:pt x="162308" y="2492"/>
                    </a:cubicBezTo>
                    <a:cubicBezTo>
                      <a:pt x="163553" y="1246"/>
                      <a:pt x="166043" y="0"/>
                      <a:pt x="168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04770439-4380-CE43-9BD3-D44DF746DD07}"/>
                  </a:ext>
                </a:extLst>
              </p:cNvPr>
              <p:cNvSpPr/>
              <p:nvPr/>
            </p:nvSpPr>
            <p:spPr>
              <a:xfrm>
                <a:off x="4983170" y="10873351"/>
                <a:ext cx="519495" cy="4623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8" h="372">
                    <a:moveTo>
                      <a:pt x="5" y="0"/>
                    </a:moveTo>
                    <a:cubicBezTo>
                      <a:pt x="-4" y="164"/>
                      <a:pt x="0" y="296"/>
                      <a:pt x="4" y="372"/>
                    </a:cubicBezTo>
                    <a:lnTo>
                      <a:pt x="345" y="372"/>
                    </a:lnTo>
                    <a:cubicBezTo>
                      <a:pt x="359" y="317"/>
                      <a:pt x="395" y="293"/>
                      <a:pt x="418" y="284"/>
                    </a:cubicBezTo>
                    <a:cubicBezTo>
                      <a:pt x="386" y="262"/>
                      <a:pt x="359" y="251"/>
                      <a:pt x="359" y="251"/>
                    </a:cubicBezTo>
                    <a:cubicBezTo>
                      <a:pt x="359" y="251"/>
                      <a:pt x="345" y="220"/>
                      <a:pt x="389" y="35"/>
                    </a:cubicBezTo>
                    <a:cubicBezTo>
                      <a:pt x="209" y="58"/>
                      <a:pt x="79" y="28"/>
                      <a:pt x="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DEC057E5-8656-834A-9D71-72FD665FE04C}"/>
                  </a:ext>
                </a:extLst>
              </p:cNvPr>
              <p:cNvSpPr/>
              <p:nvPr/>
            </p:nvSpPr>
            <p:spPr>
              <a:xfrm>
                <a:off x="4975772" y="10864937"/>
                <a:ext cx="535614" cy="478242"/>
              </a:xfrm>
              <a:custGeom>
                <a:avLst/>
                <a:gdLst>
                  <a:gd name="connsiteX0" fmla="*/ 21084 w 535614"/>
                  <a:gd name="connsiteY0" fmla="*/ 18384 h 478242"/>
                  <a:gd name="connsiteX1" fmla="*/ 21084 w 535614"/>
                  <a:gd name="connsiteY1" fmla="*/ 463288 h 478242"/>
                  <a:gd name="connsiteX2" fmla="*/ 431167 w 535614"/>
                  <a:gd name="connsiteY2" fmla="*/ 463288 h 478242"/>
                  <a:gd name="connsiteX3" fmla="*/ 511941 w 535614"/>
                  <a:gd name="connsiteY3" fmla="*/ 358897 h 478242"/>
                  <a:gd name="connsiteX4" fmla="*/ 451050 w 535614"/>
                  <a:gd name="connsiteY4" fmla="*/ 326586 h 478242"/>
                  <a:gd name="connsiteX5" fmla="*/ 447322 w 535614"/>
                  <a:gd name="connsiteY5" fmla="*/ 322857 h 478242"/>
                  <a:gd name="connsiteX6" fmla="*/ 482117 w 535614"/>
                  <a:gd name="connsiteY6" fmla="*/ 61880 h 478242"/>
                  <a:gd name="connsiteX7" fmla="*/ 21084 w 535614"/>
                  <a:gd name="connsiteY7" fmla="*/ 18384 h 478242"/>
                  <a:gd name="connsiteX8" fmla="*/ 9867 w 535614"/>
                  <a:gd name="connsiteY8" fmla="*/ 933 h 478242"/>
                  <a:gd name="connsiteX9" fmla="*/ 17325 w 535614"/>
                  <a:gd name="connsiteY9" fmla="*/ 933 h 478242"/>
                  <a:gd name="connsiteX10" fmla="*/ 490870 w 535614"/>
                  <a:gd name="connsiteY10" fmla="*/ 44438 h 478242"/>
                  <a:gd name="connsiteX11" fmla="*/ 498327 w 535614"/>
                  <a:gd name="connsiteY11" fmla="*/ 46924 h 478242"/>
                  <a:gd name="connsiteX12" fmla="*/ 499570 w 535614"/>
                  <a:gd name="connsiteY12" fmla="*/ 53139 h 478242"/>
                  <a:gd name="connsiteX13" fmla="*/ 461040 w 535614"/>
                  <a:gd name="connsiteY13" fmla="*/ 314167 h 478242"/>
                  <a:gd name="connsiteX14" fmla="*/ 531886 w 535614"/>
                  <a:gd name="connsiteY14" fmla="*/ 353943 h 478242"/>
                  <a:gd name="connsiteX15" fmla="*/ 535614 w 535614"/>
                  <a:gd name="connsiteY15" fmla="*/ 361401 h 478242"/>
                  <a:gd name="connsiteX16" fmla="*/ 530643 w 535614"/>
                  <a:gd name="connsiteY16" fmla="*/ 367616 h 478242"/>
                  <a:gd name="connsiteX17" fmla="*/ 444883 w 535614"/>
                  <a:gd name="connsiteY17" fmla="*/ 472027 h 478242"/>
                  <a:gd name="connsiteX18" fmla="*/ 437425 w 535614"/>
                  <a:gd name="connsiteY18" fmla="*/ 478242 h 478242"/>
                  <a:gd name="connsiteX19" fmla="*/ 13596 w 535614"/>
                  <a:gd name="connsiteY19" fmla="*/ 478242 h 478242"/>
                  <a:gd name="connsiteX20" fmla="*/ 6139 w 535614"/>
                  <a:gd name="connsiteY20" fmla="*/ 470784 h 478242"/>
                  <a:gd name="connsiteX21" fmla="*/ 6139 w 535614"/>
                  <a:gd name="connsiteY21" fmla="*/ 7148 h 478242"/>
                  <a:gd name="connsiteX22" fmla="*/ 9867 w 535614"/>
                  <a:gd name="connsiteY22" fmla="*/ 933 h 478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35614" h="478242">
                    <a:moveTo>
                      <a:pt x="21084" y="18384"/>
                    </a:moveTo>
                    <a:cubicBezTo>
                      <a:pt x="11142" y="209767"/>
                      <a:pt x="14870" y="363868"/>
                      <a:pt x="21084" y="463288"/>
                    </a:cubicBezTo>
                    <a:lnTo>
                      <a:pt x="431167" y="463288"/>
                    </a:lnTo>
                    <a:cubicBezTo>
                      <a:pt x="447322" y="403636"/>
                      <a:pt x="484602" y="373810"/>
                      <a:pt x="511941" y="358897"/>
                    </a:cubicBezTo>
                    <a:cubicBezTo>
                      <a:pt x="478389" y="339013"/>
                      <a:pt x="451050" y="326586"/>
                      <a:pt x="451050" y="326586"/>
                    </a:cubicBezTo>
                    <a:cubicBezTo>
                      <a:pt x="448565" y="325343"/>
                      <a:pt x="447322" y="324100"/>
                      <a:pt x="447322" y="322857"/>
                    </a:cubicBezTo>
                    <a:cubicBezTo>
                      <a:pt x="446079" y="319129"/>
                      <a:pt x="432410" y="276876"/>
                      <a:pt x="482117" y="61880"/>
                    </a:cubicBezTo>
                    <a:cubicBezTo>
                      <a:pt x="270862" y="86735"/>
                      <a:pt x="116770" y="53181"/>
                      <a:pt x="21084" y="18384"/>
                    </a:cubicBezTo>
                    <a:close/>
                    <a:moveTo>
                      <a:pt x="9867" y="933"/>
                    </a:moveTo>
                    <a:cubicBezTo>
                      <a:pt x="12353" y="-310"/>
                      <a:pt x="14839" y="-310"/>
                      <a:pt x="17325" y="933"/>
                    </a:cubicBezTo>
                    <a:cubicBezTo>
                      <a:pt x="111785" y="35737"/>
                      <a:pt x="269634" y="73027"/>
                      <a:pt x="490870" y="44438"/>
                    </a:cubicBezTo>
                    <a:cubicBezTo>
                      <a:pt x="494599" y="43195"/>
                      <a:pt x="497084" y="44438"/>
                      <a:pt x="498327" y="46924"/>
                    </a:cubicBezTo>
                    <a:cubicBezTo>
                      <a:pt x="499570" y="48167"/>
                      <a:pt x="499570" y="50653"/>
                      <a:pt x="499570" y="53139"/>
                    </a:cubicBezTo>
                    <a:cubicBezTo>
                      <a:pt x="453583" y="247045"/>
                      <a:pt x="459797" y="302980"/>
                      <a:pt x="461040" y="314167"/>
                    </a:cubicBezTo>
                    <a:cubicBezTo>
                      <a:pt x="470983" y="319139"/>
                      <a:pt x="498327" y="332812"/>
                      <a:pt x="531886" y="353943"/>
                    </a:cubicBezTo>
                    <a:cubicBezTo>
                      <a:pt x="534371" y="355186"/>
                      <a:pt x="535614" y="358915"/>
                      <a:pt x="535614" y="361401"/>
                    </a:cubicBezTo>
                    <a:cubicBezTo>
                      <a:pt x="535614" y="363887"/>
                      <a:pt x="533128" y="366373"/>
                      <a:pt x="530643" y="367616"/>
                    </a:cubicBezTo>
                    <a:cubicBezTo>
                      <a:pt x="499570" y="380046"/>
                      <a:pt x="461040" y="409877"/>
                      <a:pt x="444883" y="472027"/>
                    </a:cubicBezTo>
                    <a:cubicBezTo>
                      <a:pt x="443640" y="475756"/>
                      <a:pt x="441154" y="478242"/>
                      <a:pt x="437425" y="478242"/>
                    </a:cubicBezTo>
                    <a:lnTo>
                      <a:pt x="13596" y="478242"/>
                    </a:lnTo>
                    <a:cubicBezTo>
                      <a:pt x="9867" y="478242"/>
                      <a:pt x="6139" y="474513"/>
                      <a:pt x="6139" y="470784"/>
                    </a:cubicBezTo>
                    <a:cubicBezTo>
                      <a:pt x="-76" y="370102"/>
                      <a:pt x="-3805" y="208513"/>
                      <a:pt x="6139" y="7148"/>
                    </a:cubicBezTo>
                    <a:cubicBezTo>
                      <a:pt x="7382" y="4662"/>
                      <a:pt x="7382" y="2176"/>
                      <a:pt x="9867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78D3B8AE-E578-6640-9223-D4CDD43C69C0}"/>
                  </a:ext>
                </a:extLst>
              </p:cNvPr>
              <p:cNvSpPr/>
              <p:nvPr/>
            </p:nvSpPr>
            <p:spPr>
              <a:xfrm>
                <a:off x="4989399" y="11227280"/>
                <a:ext cx="640337" cy="198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5" h="160">
                    <a:moveTo>
                      <a:pt x="341" y="88"/>
                    </a:moveTo>
                    <a:lnTo>
                      <a:pt x="0" y="88"/>
                    </a:lnTo>
                    <a:cubicBezTo>
                      <a:pt x="3" y="134"/>
                      <a:pt x="6" y="160"/>
                      <a:pt x="6" y="160"/>
                    </a:cubicBezTo>
                    <a:lnTo>
                      <a:pt x="513" y="160"/>
                    </a:lnTo>
                    <a:cubicBezTo>
                      <a:pt x="529" y="91"/>
                      <a:pt x="465" y="33"/>
                      <a:pt x="414" y="0"/>
                    </a:cubicBezTo>
                    <a:cubicBezTo>
                      <a:pt x="391" y="9"/>
                      <a:pt x="355" y="33"/>
                      <a:pt x="341" y="8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0FB8C4E-D4A2-1047-80D4-19D6A6B0B102}"/>
                  </a:ext>
                </a:extLst>
              </p:cNvPr>
              <p:cNvSpPr/>
              <p:nvPr/>
            </p:nvSpPr>
            <p:spPr>
              <a:xfrm>
                <a:off x="6222733" y="11229769"/>
                <a:ext cx="641583" cy="195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6" h="158">
                    <a:moveTo>
                      <a:pt x="516" y="158"/>
                    </a:moveTo>
                    <a:cubicBezTo>
                      <a:pt x="507" y="65"/>
                      <a:pt x="452" y="24"/>
                      <a:pt x="402" y="0"/>
                    </a:cubicBezTo>
                    <a:cubicBezTo>
                      <a:pt x="380" y="11"/>
                      <a:pt x="348" y="35"/>
                      <a:pt x="335" y="86"/>
                    </a:cubicBezTo>
                    <a:lnTo>
                      <a:pt x="0" y="86"/>
                    </a:lnTo>
                    <a:cubicBezTo>
                      <a:pt x="9" y="131"/>
                      <a:pt x="15" y="158"/>
                      <a:pt x="15" y="15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7E70BDD3-9C40-F041-B331-D3890631B287}"/>
                  </a:ext>
                </a:extLst>
              </p:cNvPr>
              <p:cNvSpPr/>
              <p:nvPr/>
            </p:nvSpPr>
            <p:spPr>
              <a:xfrm>
                <a:off x="5044214" y="5084616"/>
                <a:ext cx="1238317" cy="13596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5" h="1092">
                    <a:moveTo>
                      <a:pt x="995" y="498"/>
                    </a:moveTo>
                    <a:cubicBezTo>
                      <a:pt x="990" y="426"/>
                      <a:pt x="940" y="348"/>
                      <a:pt x="929" y="332"/>
                    </a:cubicBezTo>
                    <a:cubicBezTo>
                      <a:pt x="939" y="307"/>
                      <a:pt x="997" y="140"/>
                      <a:pt x="909" y="5"/>
                    </a:cubicBezTo>
                    <a:cubicBezTo>
                      <a:pt x="908" y="3"/>
                      <a:pt x="907" y="2"/>
                      <a:pt x="905" y="2"/>
                    </a:cubicBezTo>
                    <a:cubicBezTo>
                      <a:pt x="904" y="2"/>
                      <a:pt x="875" y="-3"/>
                      <a:pt x="827" y="3"/>
                    </a:cubicBezTo>
                    <a:cubicBezTo>
                      <a:pt x="781" y="8"/>
                      <a:pt x="710" y="23"/>
                      <a:pt x="625" y="65"/>
                    </a:cubicBezTo>
                    <a:cubicBezTo>
                      <a:pt x="354" y="197"/>
                      <a:pt x="164" y="490"/>
                      <a:pt x="53" y="712"/>
                    </a:cubicBezTo>
                    <a:cubicBezTo>
                      <a:pt x="51" y="715"/>
                      <a:pt x="31" y="752"/>
                      <a:pt x="16" y="801"/>
                    </a:cubicBezTo>
                    <a:cubicBezTo>
                      <a:pt x="2" y="848"/>
                      <a:pt x="-10" y="916"/>
                      <a:pt x="14" y="970"/>
                    </a:cubicBezTo>
                    <a:cubicBezTo>
                      <a:pt x="34" y="1014"/>
                      <a:pt x="74" y="1042"/>
                      <a:pt x="132" y="1056"/>
                    </a:cubicBezTo>
                    <a:cubicBezTo>
                      <a:pt x="232" y="1078"/>
                      <a:pt x="378" y="1092"/>
                      <a:pt x="514" y="1092"/>
                    </a:cubicBezTo>
                    <a:cubicBezTo>
                      <a:pt x="551" y="1092"/>
                      <a:pt x="586" y="1091"/>
                      <a:pt x="620" y="1089"/>
                    </a:cubicBezTo>
                    <a:cubicBezTo>
                      <a:pt x="885" y="1074"/>
                      <a:pt x="961" y="1010"/>
                      <a:pt x="979" y="959"/>
                    </a:cubicBezTo>
                    <a:cubicBezTo>
                      <a:pt x="1020" y="844"/>
                      <a:pt x="943" y="737"/>
                      <a:pt x="926" y="715"/>
                    </a:cubicBezTo>
                    <a:cubicBezTo>
                      <a:pt x="940" y="695"/>
                      <a:pt x="1003" y="606"/>
                      <a:pt x="995" y="4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3F3DACF2-3CF8-AE4F-97B0-A585D57A66D5}"/>
                  </a:ext>
                </a:extLst>
              </p:cNvPr>
              <p:cNvSpPr/>
              <p:nvPr/>
            </p:nvSpPr>
            <p:spPr>
              <a:xfrm>
                <a:off x="4600709" y="6198745"/>
                <a:ext cx="2210035" cy="1785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5" h="1434">
                    <a:moveTo>
                      <a:pt x="1775" y="1143"/>
                    </a:moveTo>
                    <a:lnTo>
                      <a:pt x="1386" y="218"/>
                    </a:lnTo>
                    <a:cubicBezTo>
                      <a:pt x="1331" y="86"/>
                      <a:pt x="1201" y="0"/>
                      <a:pt x="1059" y="0"/>
                    </a:cubicBezTo>
                    <a:lnTo>
                      <a:pt x="716" y="0"/>
                    </a:lnTo>
                    <a:lnTo>
                      <a:pt x="675" y="0"/>
                    </a:lnTo>
                    <a:cubicBezTo>
                      <a:pt x="524" y="0"/>
                      <a:pt x="387" y="83"/>
                      <a:pt x="315" y="216"/>
                    </a:cubicBezTo>
                    <a:cubicBezTo>
                      <a:pt x="175" y="477"/>
                      <a:pt x="-33" y="899"/>
                      <a:pt x="5" y="1038"/>
                    </a:cubicBezTo>
                    <a:cubicBezTo>
                      <a:pt x="71" y="1279"/>
                      <a:pt x="320" y="1156"/>
                      <a:pt x="320" y="1156"/>
                    </a:cubicBezTo>
                    <a:cubicBezTo>
                      <a:pt x="320" y="1156"/>
                      <a:pt x="317" y="1237"/>
                      <a:pt x="307" y="1303"/>
                    </a:cubicBezTo>
                    <a:cubicBezTo>
                      <a:pt x="299" y="1357"/>
                      <a:pt x="340" y="1381"/>
                      <a:pt x="397" y="1398"/>
                    </a:cubicBezTo>
                    <a:cubicBezTo>
                      <a:pt x="506" y="1431"/>
                      <a:pt x="960" y="1460"/>
                      <a:pt x="1186" y="1399"/>
                    </a:cubicBezTo>
                    <a:cubicBezTo>
                      <a:pt x="1272" y="1375"/>
                      <a:pt x="1293" y="1338"/>
                      <a:pt x="1266" y="1118"/>
                    </a:cubicBezTo>
                    <a:cubicBezTo>
                      <a:pt x="1247" y="967"/>
                      <a:pt x="1235" y="806"/>
                      <a:pt x="1235" y="806"/>
                    </a:cubicBezTo>
                    <a:lnTo>
                      <a:pt x="1414" y="1151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F3103A9D-4CA6-ED48-88F6-A282B2B17D91}"/>
                  </a:ext>
                </a:extLst>
              </p:cNvPr>
              <p:cNvSpPr/>
              <p:nvPr/>
            </p:nvSpPr>
            <p:spPr>
              <a:xfrm>
                <a:off x="4593002" y="6191267"/>
                <a:ext cx="2225736" cy="1802048"/>
              </a:xfrm>
              <a:custGeom>
                <a:avLst/>
                <a:gdLst>
                  <a:gd name="connsiteX0" fmla="*/ 846901 w 2225736"/>
                  <a:gd name="connsiteY0" fmla="*/ 14955 h 1802048"/>
                  <a:gd name="connsiteX1" fmla="*/ 406142 w 2225736"/>
                  <a:gd name="connsiteY1" fmla="*/ 278969 h 1802048"/>
                  <a:gd name="connsiteX2" fmla="*/ 20166 w 2225736"/>
                  <a:gd name="connsiteY2" fmla="*/ 1297666 h 1802048"/>
                  <a:gd name="connsiteX3" fmla="*/ 142184 w 2225736"/>
                  <a:gd name="connsiteY3" fmla="*/ 1458316 h 1802048"/>
                  <a:gd name="connsiteX4" fmla="*/ 402406 w 2225736"/>
                  <a:gd name="connsiteY4" fmla="*/ 1439636 h 1802048"/>
                  <a:gd name="connsiteX5" fmla="*/ 404897 w 2225736"/>
                  <a:gd name="connsiteY5" fmla="*/ 1438390 h 1802048"/>
                  <a:gd name="connsiteX6" fmla="*/ 409877 w 2225736"/>
                  <a:gd name="connsiteY6" fmla="*/ 1439636 h 1802048"/>
                  <a:gd name="connsiteX7" fmla="*/ 412367 w 2225736"/>
                  <a:gd name="connsiteY7" fmla="*/ 1447108 h 1802048"/>
                  <a:gd name="connsiteX8" fmla="*/ 396181 w 2225736"/>
                  <a:gd name="connsiteY8" fmla="*/ 1631420 h 1802048"/>
                  <a:gd name="connsiteX9" fmla="*/ 502013 w 2225736"/>
                  <a:gd name="connsiteY9" fmla="*/ 1741011 h 1802048"/>
                  <a:gd name="connsiteX10" fmla="*/ 1481894 w 2225736"/>
                  <a:gd name="connsiteY10" fmla="*/ 1741011 h 1802048"/>
                  <a:gd name="connsiteX11" fmla="*/ 1576521 w 2225736"/>
                  <a:gd name="connsiteY11" fmla="*/ 1399785 h 1802048"/>
                  <a:gd name="connsiteX12" fmla="*/ 1537923 w 2225736"/>
                  <a:gd name="connsiteY12" fmla="*/ 1012481 h 1802048"/>
                  <a:gd name="connsiteX13" fmla="*/ 1544148 w 2225736"/>
                  <a:gd name="connsiteY13" fmla="*/ 1003763 h 1802048"/>
                  <a:gd name="connsiteX14" fmla="*/ 1552864 w 2225736"/>
                  <a:gd name="connsiteY14" fmla="*/ 1007499 h 1802048"/>
                  <a:gd name="connsiteX15" fmla="*/ 1773244 w 2225736"/>
                  <a:gd name="connsiteY15" fmla="*/ 1433409 h 1802048"/>
                  <a:gd name="connsiteX16" fmla="*/ 2206533 w 2225736"/>
                  <a:gd name="connsiteY16" fmla="*/ 1423446 h 1802048"/>
                  <a:gd name="connsiteX17" fmla="*/ 1725931 w 2225736"/>
                  <a:gd name="connsiteY17" fmla="*/ 282706 h 1802048"/>
                  <a:gd name="connsiteX18" fmla="*/ 1325014 w 2225736"/>
                  <a:gd name="connsiteY18" fmla="*/ 14955 h 1802048"/>
                  <a:gd name="connsiteX19" fmla="*/ 846901 w 2225736"/>
                  <a:gd name="connsiteY19" fmla="*/ 0 h 1802048"/>
                  <a:gd name="connsiteX20" fmla="*/ 1325017 w 2225736"/>
                  <a:gd name="connsiteY20" fmla="*/ 0 h 1802048"/>
                  <a:gd name="connsiteX21" fmla="*/ 1740879 w 2225736"/>
                  <a:gd name="connsiteY21" fmla="*/ 276472 h 1802048"/>
                  <a:gd name="connsiteX22" fmla="*/ 2225221 w 2225736"/>
                  <a:gd name="connsiteY22" fmla="*/ 1427192 h 1802048"/>
                  <a:gd name="connsiteX23" fmla="*/ 2223976 w 2225736"/>
                  <a:gd name="connsiteY23" fmla="*/ 1435910 h 1802048"/>
                  <a:gd name="connsiteX24" fmla="*/ 2217750 w 2225736"/>
                  <a:gd name="connsiteY24" fmla="*/ 1438401 h 1802048"/>
                  <a:gd name="connsiteX25" fmla="*/ 1768271 w 2225736"/>
                  <a:gd name="connsiteY25" fmla="*/ 1448364 h 1802048"/>
                  <a:gd name="connsiteX26" fmla="*/ 1762046 w 2225736"/>
                  <a:gd name="connsiteY26" fmla="*/ 1444627 h 1802048"/>
                  <a:gd name="connsiteX27" fmla="*/ 1556605 w 2225736"/>
                  <a:gd name="connsiteY27" fmla="*/ 1049846 h 1802048"/>
                  <a:gd name="connsiteX28" fmla="*/ 1592713 w 2225736"/>
                  <a:gd name="connsiteY28" fmla="*/ 1398549 h 1802048"/>
                  <a:gd name="connsiteX29" fmla="*/ 1486880 w 2225736"/>
                  <a:gd name="connsiteY29" fmla="*/ 1755970 h 1802048"/>
                  <a:gd name="connsiteX30" fmla="*/ 1024949 w 2225736"/>
                  <a:gd name="connsiteY30" fmla="*/ 1802048 h 1802048"/>
                  <a:gd name="connsiteX31" fmla="*/ 498274 w 2225736"/>
                  <a:gd name="connsiteY31" fmla="*/ 1755970 h 1802048"/>
                  <a:gd name="connsiteX32" fmla="*/ 381235 w 2225736"/>
                  <a:gd name="connsiteY32" fmla="*/ 1628942 h 1802048"/>
                  <a:gd name="connsiteX33" fmla="*/ 396176 w 2225736"/>
                  <a:gd name="connsiteY33" fmla="*/ 1458327 h 1802048"/>
                  <a:gd name="connsiteX34" fmla="*/ 135952 w 2225736"/>
                  <a:gd name="connsiteY34" fmla="*/ 1473271 h 1802048"/>
                  <a:gd name="connsiteX35" fmla="*/ 5217 w 2225736"/>
                  <a:gd name="connsiteY35" fmla="*/ 1301410 h 1802048"/>
                  <a:gd name="connsiteX36" fmla="*/ 392441 w 2225736"/>
                  <a:gd name="connsiteY36" fmla="*/ 272736 h 1802048"/>
                  <a:gd name="connsiteX37" fmla="*/ 846901 w 2225736"/>
                  <a:gd name="connsiteY37" fmla="*/ 0 h 180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225736" h="1802048">
                    <a:moveTo>
                      <a:pt x="846901" y="14955"/>
                    </a:moveTo>
                    <a:cubicBezTo>
                      <a:pt x="662629" y="14955"/>
                      <a:pt x="493298" y="117074"/>
                      <a:pt x="406142" y="278969"/>
                    </a:cubicBezTo>
                    <a:cubicBezTo>
                      <a:pt x="241791" y="586571"/>
                      <a:pt x="-27148" y="1125808"/>
                      <a:pt x="20166" y="1297666"/>
                    </a:cubicBezTo>
                    <a:cubicBezTo>
                      <a:pt x="42577" y="1378614"/>
                      <a:pt x="83665" y="1433409"/>
                      <a:pt x="142184" y="1458316"/>
                    </a:cubicBezTo>
                    <a:cubicBezTo>
                      <a:pt x="255486" y="1509375"/>
                      <a:pt x="399916" y="1440881"/>
                      <a:pt x="402406" y="1439636"/>
                    </a:cubicBezTo>
                    <a:cubicBezTo>
                      <a:pt x="402406" y="1438390"/>
                      <a:pt x="403651" y="1438390"/>
                      <a:pt x="404897" y="1438390"/>
                    </a:cubicBezTo>
                    <a:cubicBezTo>
                      <a:pt x="406142" y="1438390"/>
                      <a:pt x="408632" y="1438390"/>
                      <a:pt x="409877" y="1439636"/>
                    </a:cubicBezTo>
                    <a:cubicBezTo>
                      <a:pt x="412367" y="1440881"/>
                      <a:pt x="412367" y="1444617"/>
                      <a:pt x="412367" y="1447108"/>
                    </a:cubicBezTo>
                    <a:cubicBezTo>
                      <a:pt x="412367" y="1448353"/>
                      <a:pt x="408632" y="1550472"/>
                      <a:pt x="396181" y="1631420"/>
                    </a:cubicBezTo>
                    <a:cubicBezTo>
                      <a:pt x="388710" y="1683724"/>
                      <a:pt x="419838" y="1716104"/>
                      <a:pt x="502013" y="1741011"/>
                    </a:cubicBezTo>
                    <a:cubicBezTo>
                      <a:pt x="633992" y="1780862"/>
                      <a:pt x="1195525" y="1818222"/>
                      <a:pt x="1481894" y="1741011"/>
                    </a:cubicBezTo>
                    <a:cubicBezTo>
                      <a:pt x="1580256" y="1714858"/>
                      <a:pt x="1611383" y="1679988"/>
                      <a:pt x="1576521" y="1399785"/>
                    </a:cubicBezTo>
                    <a:cubicBezTo>
                      <a:pt x="1554109" y="1214227"/>
                      <a:pt x="1537923" y="1013726"/>
                      <a:pt x="1537923" y="1012481"/>
                    </a:cubicBezTo>
                    <a:cubicBezTo>
                      <a:pt x="1537923" y="1007499"/>
                      <a:pt x="1539168" y="1005009"/>
                      <a:pt x="1544148" y="1003763"/>
                    </a:cubicBezTo>
                    <a:cubicBezTo>
                      <a:pt x="1546639" y="1002518"/>
                      <a:pt x="1551619" y="1003763"/>
                      <a:pt x="1552864" y="1007499"/>
                    </a:cubicBezTo>
                    <a:lnTo>
                      <a:pt x="1773244" y="1433409"/>
                    </a:lnTo>
                    <a:lnTo>
                      <a:pt x="2206533" y="1423446"/>
                    </a:lnTo>
                    <a:lnTo>
                      <a:pt x="1725931" y="282706"/>
                    </a:lnTo>
                    <a:cubicBezTo>
                      <a:pt x="1658696" y="119565"/>
                      <a:pt x="1500571" y="14955"/>
                      <a:pt x="1325014" y="14955"/>
                    </a:cubicBezTo>
                    <a:close/>
                    <a:moveTo>
                      <a:pt x="846901" y="0"/>
                    </a:moveTo>
                    <a:lnTo>
                      <a:pt x="1325017" y="0"/>
                    </a:lnTo>
                    <a:cubicBezTo>
                      <a:pt x="1506801" y="0"/>
                      <a:pt x="1669909" y="108347"/>
                      <a:pt x="1740879" y="276472"/>
                    </a:cubicBezTo>
                    <a:lnTo>
                      <a:pt x="2225221" y="1427192"/>
                    </a:lnTo>
                    <a:cubicBezTo>
                      <a:pt x="2226466" y="1429683"/>
                      <a:pt x="2225221" y="1433419"/>
                      <a:pt x="2223976" y="1435910"/>
                    </a:cubicBezTo>
                    <a:cubicBezTo>
                      <a:pt x="2223976" y="1437155"/>
                      <a:pt x="2220241" y="1438401"/>
                      <a:pt x="2217750" y="1438401"/>
                    </a:cubicBezTo>
                    <a:lnTo>
                      <a:pt x="1768271" y="1448364"/>
                    </a:lnTo>
                    <a:cubicBezTo>
                      <a:pt x="1767026" y="1448364"/>
                      <a:pt x="1763291" y="1447118"/>
                      <a:pt x="1762046" y="1444627"/>
                    </a:cubicBezTo>
                    <a:lnTo>
                      <a:pt x="1556605" y="1049846"/>
                    </a:lnTo>
                    <a:cubicBezTo>
                      <a:pt x="1562831" y="1115850"/>
                      <a:pt x="1575281" y="1260313"/>
                      <a:pt x="1592713" y="1398549"/>
                    </a:cubicBezTo>
                    <a:cubicBezTo>
                      <a:pt x="1625085" y="1675021"/>
                      <a:pt x="1597693" y="1726081"/>
                      <a:pt x="1486880" y="1755970"/>
                    </a:cubicBezTo>
                    <a:cubicBezTo>
                      <a:pt x="1364860" y="1789595"/>
                      <a:pt x="1193037" y="1802048"/>
                      <a:pt x="1024949" y="1802048"/>
                    </a:cubicBezTo>
                    <a:cubicBezTo>
                      <a:pt x="795852" y="1802048"/>
                      <a:pt x="574225" y="1778386"/>
                      <a:pt x="498274" y="1755970"/>
                    </a:cubicBezTo>
                    <a:cubicBezTo>
                      <a:pt x="433529" y="1737289"/>
                      <a:pt x="368784" y="1706155"/>
                      <a:pt x="381235" y="1628942"/>
                    </a:cubicBezTo>
                    <a:cubicBezTo>
                      <a:pt x="391196" y="1565428"/>
                      <a:pt x="394931" y="1488215"/>
                      <a:pt x="396176" y="1458327"/>
                    </a:cubicBezTo>
                    <a:cubicBezTo>
                      <a:pt x="358824" y="1474516"/>
                      <a:pt x="238049" y="1519350"/>
                      <a:pt x="135952" y="1473271"/>
                    </a:cubicBezTo>
                    <a:cubicBezTo>
                      <a:pt x="72452" y="1444627"/>
                      <a:pt x="28873" y="1387341"/>
                      <a:pt x="5217" y="1301410"/>
                    </a:cubicBezTo>
                    <a:cubicBezTo>
                      <a:pt x="-18441" y="1209253"/>
                      <a:pt x="26383" y="955198"/>
                      <a:pt x="392441" y="272736"/>
                    </a:cubicBezTo>
                    <a:cubicBezTo>
                      <a:pt x="482088" y="104611"/>
                      <a:pt x="656401" y="0"/>
                      <a:pt x="8469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06469A65-768B-D74C-AD48-F91F6674D2E7}"/>
                  </a:ext>
                </a:extLst>
              </p:cNvPr>
              <p:cNvSpPr/>
              <p:nvPr/>
            </p:nvSpPr>
            <p:spPr>
              <a:xfrm>
                <a:off x="6086942" y="6695990"/>
                <a:ext cx="119596" cy="514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414">
                    <a:moveTo>
                      <a:pt x="43" y="414"/>
                    </a:moveTo>
                    <a:cubicBezTo>
                      <a:pt x="42" y="414"/>
                      <a:pt x="41" y="413"/>
                      <a:pt x="40" y="412"/>
                    </a:cubicBezTo>
                    <a:cubicBezTo>
                      <a:pt x="37" y="410"/>
                      <a:pt x="36" y="406"/>
                      <a:pt x="38" y="403"/>
                    </a:cubicBezTo>
                    <a:cubicBezTo>
                      <a:pt x="40" y="402"/>
                      <a:pt x="163" y="225"/>
                      <a:pt x="2" y="10"/>
                    </a:cubicBezTo>
                    <a:cubicBezTo>
                      <a:pt x="-1" y="8"/>
                      <a:pt x="0" y="3"/>
                      <a:pt x="3" y="1"/>
                    </a:cubicBezTo>
                    <a:cubicBezTo>
                      <a:pt x="5" y="0"/>
                      <a:pt x="9" y="0"/>
                      <a:pt x="12" y="3"/>
                    </a:cubicBezTo>
                    <a:cubicBezTo>
                      <a:pt x="98" y="119"/>
                      <a:pt x="104" y="223"/>
                      <a:pt x="93" y="291"/>
                    </a:cubicBezTo>
                    <a:cubicBezTo>
                      <a:pt x="81" y="364"/>
                      <a:pt x="49" y="409"/>
                      <a:pt x="48" y="410"/>
                    </a:cubicBezTo>
                    <a:cubicBezTo>
                      <a:pt x="47" y="412"/>
                      <a:pt x="45" y="414"/>
                      <a:pt x="43" y="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D0235FBA-4BD8-4B47-AC6D-8038D8D375BA}"/>
                  </a:ext>
                </a:extLst>
              </p:cNvPr>
              <p:cNvSpPr/>
              <p:nvPr/>
            </p:nvSpPr>
            <p:spPr>
              <a:xfrm>
                <a:off x="4991891" y="7091045"/>
                <a:ext cx="457206" cy="5533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8" h="445">
                    <a:moveTo>
                      <a:pt x="6" y="445"/>
                    </a:moveTo>
                    <a:cubicBezTo>
                      <a:pt x="4" y="445"/>
                      <a:pt x="2" y="443"/>
                      <a:pt x="1" y="442"/>
                    </a:cubicBezTo>
                    <a:cubicBezTo>
                      <a:pt x="-1" y="439"/>
                      <a:pt x="0" y="435"/>
                      <a:pt x="3" y="433"/>
                    </a:cubicBezTo>
                    <a:lnTo>
                      <a:pt x="336" y="241"/>
                    </a:lnTo>
                    <a:cubicBezTo>
                      <a:pt x="344" y="236"/>
                      <a:pt x="350" y="229"/>
                      <a:pt x="353" y="220"/>
                    </a:cubicBezTo>
                    <a:cubicBezTo>
                      <a:pt x="356" y="211"/>
                      <a:pt x="356" y="201"/>
                      <a:pt x="353" y="193"/>
                    </a:cubicBezTo>
                    <a:lnTo>
                      <a:pt x="297" y="39"/>
                    </a:lnTo>
                    <a:cubicBezTo>
                      <a:pt x="294" y="29"/>
                      <a:pt x="287" y="21"/>
                      <a:pt x="278" y="17"/>
                    </a:cubicBezTo>
                    <a:cubicBezTo>
                      <a:pt x="268" y="12"/>
                      <a:pt x="258" y="11"/>
                      <a:pt x="248" y="14"/>
                    </a:cubicBezTo>
                    <a:lnTo>
                      <a:pt x="18" y="91"/>
                    </a:lnTo>
                    <a:cubicBezTo>
                      <a:pt x="14" y="92"/>
                      <a:pt x="10" y="91"/>
                      <a:pt x="10" y="88"/>
                    </a:cubicBezTo>
                    <a:cubicBezTo>
                      <a:pt x="9" y="85"/>
                      <a:pt x="10" y="81"/>
                      <a:pt x="14" y="80"/>
                    </a:cubicBezTo>
                    <a:lnTo>
                      <a:pt x="245" y="2"/>
                    </a:lnTo>
                    <a:cubicBezTo>
                      <a:pt x="257" y="-2"/>
                      <a:pt x="271" y="0"/>
                      <a:pt x="283" y="6"/>
                    </a:cubicBezTo>
                    <a:cubicBezTo>
                      <a:pt x="295" y="11"/>
                      <a:pt x="304" y="22"/>
                      <a:pt x="309" y="34"/>
                    </a:cubicBezTo>
                    <a:lnTo>
                      <a:pt x="365" y="189"/>
                    </a:lnTo>
                    <a:cubicBezTo>
                      <a:pt x="369" y="200"/>
                      <a:pt x="369" y="213"/>
                      <a:pt x="365" y="225"/>
                    </a:cubicBezTo>
                    <a:cubicBezTo>
                      <a:pt x="360" y="236"/>
                      <a:pt x="352" y="246"/>
                      <a:pt x="342" y="252"/>
                    </a:cubicBezTo>
                    <a:lnTo>
                      <a:pt x="9" y="444"/>
                    </a:lnTo>
                    <a:cubicBezTo>
                      <a:pt x="9" y="445"/>
                      <a:pt x="7" y="445"/>
                      <a:pt x="6" y="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CEDE798E-88C4-E946-AA6B-C43B3A5BAC7D}"/>
                  </a:ext>
                </a:extLst>
              </p:cNvPr>
              <p:cNvSpPr/>
              <p:nvPr/>
            </p:nvSpPr>
            <p:spPr>
              <a:xfrm>
                <a:off x="5369366" y="7072351"/>
                <a:ext cx="712593" cy="315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3" h="254">
                    <a:moveTo>
                      <a:pt x="56" y="205"/>
                    </a:moveTo>
                    <a:lnTo>
                      <a:pt x="156" y="170"/>
                    </a:lnTo>
                    <a:cubicBezTo>
                      <a:pt x="156" y="170"/>
                      <a:pt x="228" y="238"/>
                      <a:pt x="348" y="210"/>
                    </a:cubicBezTo>
                    <a:cubicBezTo>
                      <a:pt x="348" y="210"/>
                      <a:pt x="419" y="241"/>
                      <a:pt x="452" y="250"/>
                    </a:cubicBezTo>
                    <a:cubicBezTo>
                      <a:pt x="504" y="265"/>
                      <a:pt x="507" y="232"/>
                      <a:pt x="507" y="232"/>
                    </a:cubicBezTo>
                    <a:cubicBezTo>
                      <a:pt x="507" y="232"/>
                      <a:pt x="506" y="234"/>
                      <a:pt x="528" y="241"/>
                    </a:cubicBezTo>
                    <a:cubicBezTo>
                      <a:pt x="570" y="257"/>
                      <a:pt x="607" y="213"/>
                      <a:pt x="518" y="148"/>
                    </a:cubicBezTo>
                    <a:cubicBezTo>
                      <a:pt x="479" y="120"/>
                      <a:pt x="408" y="76"/>
                      <a:pt x="349" y="39"/>
                    </a:cubicBezTo>
                    <a:cubicBezTo>
                      <a:pt x="284" y="-1"/>
                      <a:pt x="205" y="-11"/>
                      <a:pt x="131" y="11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BCC75869-AC84-A443-8F61-F3A536FDB33D}"/>
                  </a:ext>
                </a:extLst>
              </p:cNvPr>
              <p:cNvSpPr/>
              <p:nvPr/>
            </p:nvSpPr>
            <p:spPr>
              <a:xfrm>
                <a:off x="5361892" y="7064396"/>
                <a:ext cx="727031" cy="331974"/>
              </a:xfrm>
              <a:custGeom>
                <a:avLst/>
                <a:gdLst>
                  <a:gd name="connsiteX0" fmla="*/ 240854 w 727031"/>
                  <a:gd name="connsiteY0" fmla="*/ 16514 h 331974"/>
                  <a:gd name="connsiteX1" fmla="*/ 172886 w 727031"/>
                  <a:gd name="connsiteY1" fmla="*/ 29080 h 331974"/>
                  <a:gd name="connsiteX2" fmla="*/ 17441 w 727031"/>
                  <a:gd name="connsiteY2" fmla="*/ 77482 h 331974"/>
                  <a:gd name="connsiteX3" fmla="*/ 82106 w 727031"/>
                  <a:gd name="connsiteY3" fmla="*/ 253715 h 331974"/>
                  <a:gd name="connsiteX4" fmla="*/ 199001 w 727031"/>
                  <a:gd name="connsiteY4" fmla="*/ 211519 h 331974"/>
                  <a:gd name="connsiteX5" fmla="*/ 206462 w 727031"/>
                  <a:gd name="connsiteY5" fmla="*/ 214001 h 331974"/>
                  <a:gd name="connsiteX6" fmla="*/ 439008 w 727031"/>
                  <a:gd name="connsiteY6" fmla="*/ 261162 h 331974"/>
                  <a:gd name="connsiteX7" fmla="*/ 440251 w 727031"/>
                  <a:gd name="connsiteY7" fmla="*/ 261162 h 331974"/>
                  <a:gd name="connsiteX8" fmla="*/ 442738 w 727031"/>
                  <a:gd name="connsiteY8" fmla="*/ 261162 h 331974"/>
                  <a:gd name="connsiteX9" fmla="*/ 570825 w 727031"/>
                  <a:gd name="connsiteY9" fmla="*/ 312046 h 331974"/>
                  <a:gd name="connsiteX10" fmla="*/ 620567 w 727031"/>
                  <a:gd name="connsiteY10" fmla="*/ 309564 h 331974"/>
                  <a:gd name="connsiteX11" fmla="*/ 630516 w 727031"/>
                  <a:gd name="connsiteY11" fmla="*/ 295912 h 331974"/>
                  <a:gd name="connsiteX12" fmla="*/ 630516 w 727031"/>
                  <a:gd name="connsiteY12" fmla="*/ 293430 h 331974"/>
                  <a:gd name="connsiteX13" fmla="*/ 639221 w 727031"/>
                  <a:gd name="connsiteY13" fmla="*/ 288466 h 331974"/>
                  <a:gd name="connsiteX14" fmla="*/ 642951 w 727031"/>
                  <a:gd name="connsiteY14" fmla="*/ 289707 h 331974"/>
                  <a:gd name="connsiteX15" fmla="*/ 667823 w 727031"/>
                  <a:gd name="connsiteY15" fmla="*/ 300876 h 331974"/>
                  <a:gd name="connsiteX16" fmla="*/ 708860 w 727031"/>
                  <a:gd name="connsiteY16" fmla="*/ 292189 h 331974"/>
                  <a:gd name="connsiteX17" fmla="*/ 646682 w 727031"/>
                  <a:gd name="connsiteY17" fmla="*/ 197867 h 331974"/>
                  <a:gd name="connsiteX18" fmla="*/ 437764 w 727031"/>
                  <a:gd name="connsiteY18" fmla="*/ 62589 h 331974"/>
                  <a:gd name="connsiteX19" fmla="*/ 240854 w 727031"/>
                  <a:gd name="connsiteY19" fmla="*/ 16514 h 331974"/>
                  <a:gd name="connsiteX20" fmla="*/ 239580 w 727031"/>
                  <a:gd name="connsiteY20" fmla="*/ 1079 h 331974"/>
                  <a:gd name="connsiteX21" fmla="*/ 446475 w 727031"/>
                  <a:gd name="connsiteY21" fmla="*/ 50140 h 331974"/>
                  <a:gd name="connsiteX22" fmla="*/ 655410 w 727031"/>
                  <a:gd name="connsiteY22" fmla="*/ 185470 h 331974"/>
                  <a:gd name="connsiteX23" fmla="*/ 722568 w 727031"/>
                  <a:gd name="connsiteY23" fmla="*/ 299694 h 331974"/>
                  <a:gd name="connsiteX24" fmla="*/ 661628 w 727031"/>
                  <a:gd name="connsiteY24" fmla="*/ 315834 h 331974"/>
                  <a:gd name="connsiteX25" fmla="*/ 641730 w 727031"/>
                  <a:gd name="connsiteY25" fmla="*/ 307143 h 331974"/>
                  <a:gd name="connsiteX26" fmla="*/ 629293 w 727031"/>
                  <a:gd name="connsiteY26" fmla="*/ 322042 h 331974"/>
                  <a:gd name="connsiteX27" fmla="*/ 598201 w 727031"/>
                  <a:gd name="connsiteY27" fmla="*/ 331974 h 331974"/>
                  <a:gd name="connsiteX28" fmla="*/ 567110 w 727031"/>
                  <a:gd name="connsiteY28" fmla="*/ 325766 h 331974"/>
                  <a:gd name="connsiteX29" fmla="*/ 439013 w 727031"/>
                  <a:gd name="connsiteY29" fmla="*/ 276104 h 331974"/>
                  <a:gd name="connsiteX30" fmla="*/ 200230 w 727031"/>
                  <a:gd name="connsiteY30" fmla="*/ 227683 h 331974"/>
                  <a:gd name="connsiteX31" fmla="*/ 79595 w 727031"/>
                  <a:gd name="connsiteY31" fmla="*/ 269896 h 331974"/>
                  <a:gd name="connsiteX32" fmla="*/ 69645 w 727031"/>
                  <a:gd name="connsiteY32" fmla="*/ 266171 h 331974"/>
                  <a:gd name="connsiteX33" fmla="*/ 0 w 727031"/>
                  <a:gd name="connsiteY33" fmla="*/ 74971 h 331974"/>
                  <a:gd name="connsiteX34" fmla="*/ 0 w 727031"/>
                  <a:gd name="connsiteY34" fmla="*/ 68763 h 331974"/>
                  <a:gd name="connsiteX35" fmla="*/ 4975 w 727031"/>
                  <a:gd name="connsiteY35" fmla="*/ 63797 h 331974"/>
                  <a:gd name="connsiteX36" fmla="*/ 167895 w 727031"/>
                  <a:gd name="connsiteY36" fmla="*/ 14134 h 331974"/>
                  <a:gd name="connsiteX37" fmla="*/ 239580 w 727031"/>
                  <a:gd name="connsiteY37" fmla="*/ 1079 h 33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7031" h="331974">
                    <a:moveTo>
                      <a:pt x="240854" y="16514"/>
                    </a:moveTo>
                    <a:cubicBezTo>
                      <a:pt x="218043" y="18376"/>
                      <a:pt x="195270" y="22565"/>
                      <a:pt x="172886" y="29080"/>
                    </a:cubicBezTo>
                    <a:lnTo>
                      <a:pt x="17441" y="77482"/>
                    </a:lnTo>
                    <a:lnTo>
                      <a:pt x="82106" y="253715"/>
                    </a:lnTo>
                    <a:lnTo>
                      <a:pt x="199001" y="211519"/>
                    </a:lnTo>
                    <a:cubicBezTo>
                      <a:pt x="201488" y="211519"/>
                      <a:pt x="205219" y="211519"/>
                      <a:pt x="206462" y="214001"/>
                    </a:cubicBezTo>
                    <a:cubicBezTo>
                      <a:pt x="207706" y="214001"/>
                      <a:pt x="295998" y="294671"/>
                      <a:pt x="439008" y="261162"/>
                    </a:cubicBezTo>
                    <a:lnTo>
                      <a:pt x="440251" y="261162"/>
                    </a:lnTo>
                    <a:cubicBezTo>
                      <a:pt x="441495" y="261162"/>
                      <a:pt x="441495" y="261162"/>
                      <a:pt x="442738" y="261162"/>
                    </a:cubicBezTo>
                    <a:cubicBezTo>
                      <a:pt x="443982" y="262403"/>
                      <a:pt x="532275" y="300876"/>
                      <a:pt x="570825" y="312046"/>
                    </a:cubicBezTo>
                    <a:cubicBezTo>
                      <a:pt x="593209" y="318251"/>
                      <a:pt x="610619" y="317010"/>
                      <a:pt x="620567" y="309564"/>
                    </a:cubicBezTo>
                    <a:cubicBezTo>
                      <a:pt x="628029" y="303358"/>
                      <a:pt x="630516" y="295912"/>
                      <a:pt x="630516" y="295912"/>
                    </a:cubicBezTo>
                    <a:cubicBezTo>
                      <a:pt x="630516" y="294671"/>
                      <a:pt x="630516" y="293430"/>
                      <a:pt x="630516" y="293430"/>
                    </a:cubicBezTo>
                    <a:cubicBezTo>
                      <a:pt x="633003" y="289707"/>
                      <a:pt x="635490" y="287224"/>
                      <a:pt x="639221" y="288466"/>
                    </a:cubicBezTo>
                    <a:cubicBezTo>
                      <a:pt x="640464" y="288466"/>
                      <a:pt x="641708" y="289707"/>
                      <a:pt x="642951" y="289707"/>
                    </a:cubicBezTo>
                    <a:cubicBezTo>
                      <a:pt x="644195" y="292189"/>
                      <a:pt x="649169" y="293430"/>
                      <a:pt x="667823" y="300876"/>
                    </a:cubicBezTo>
                    <a:cubicBezTo>
                      <a:pt x="685232" y="307082"/>
                      <a:pt x="702642" y="303358"/>
                      <a:pt x="708860" y="292189"/>
                    </a:cubicBezTo>
                    <a:cubicBezTo>
                      <a:pt x="718809" y="276055"/>
                      <a:pt x="706373" y="241305"/>
                      <a:pt x="646682" y="197867"/>
                    </a:cubicBezTo>
                    <a:cubicBezTo>
                      <a:pt x="596940" y="161876"/>
                      <a:pt x="504916" y="104786"/>
                      <a:pt x="437764" y="62589"/>
                    </a:cubicBezTo>
                    <a:cubicBezTo>
                      <a:pt x="378073" y="26288"/>
                      <a:pt x="309289" y="10929"/>
                      <a:pt x="240854" y="16514"/>
                    </a:cubicBezTo>
                    <a:close/>
                    <a:moveTo>
                      <a:pt x="239580" y="1079"/>
                    </a:moveTo>
                    <a:cubicBezTo>
                      <a:pt x="311693" y="-4567"/>
                      <a:pt x="383981" y="11962"/>
                      <a:pt x="446475" y="50140"/>
                    </a:cubicBezTo>
                    <a:cubicBezTo>
                      <a:pt x="513632" y="92353"/>
                      <a:pt x="604420" y="149465"/>
                      <a:pt x="655410" y="185470"/>
                    </a:cubicBezTo>
                    <a:cubicBezTo>
                      <a:pt x="741222" y="247548"/>
                      <a:pt x="728786" y="288520"/>
                      <a:pt x="722568" y="299694"/>
                    </a:cubicBezTo>
                    <a:cubicBezTo>
                      <a:pt x="712618" y="318317"/>
                      <a:pt x="686501" y="325766"/>
                      <a:pt x="661628" y="315834"/>
                    </a:cubicBezTo>
                    <a:cubicBezTo>
                      <a:pt x="652923" y="312109"/>
                      <a:pt x="646704" y="309626"/>
                      <a:pt x="641730" y="307143"/>
                    </a:cubicBezTo>
                    <a:cubicBezTo>
                      <a:pt x="640486" y="312109"/>
                      <a:pt x="635511" y="318317"/>
                      <a:pt x="629293" y="322042"/>
                    </a:cubicBezTo>
                    <a:cubicBezTo>
                      <a:pt x="620587" y="328250"/>
                      <a:pt x="610638" y="331974"/>
                      <a:pt x="598201" y="331974"/>
                    </a:cubicBezTo>
                    <a:cubicBezTo>
                      <a:pt x="589496" y="331974"/>
                      <a:pt x="578303" y="328250"/>
                      <a:pt x="567110" y="325766"/>
                    </a:cubicBezTo>
                    <a:cubicBezTo>
                      <a:pt x="529800" y="315834"/>
                      <a:pt x="453937" y="283553"/>
                      <a:pt x="439013" y="276104"/>
                    </a:cubicBezTo>
                    <a:cubicBezTo>
                      <a:pt x="304697" y="307143"/>
                      <a:pt x="218885" y="242582"/>
                      <a:pt x="200230" y="227683"/>
                    </a:cubicBezTo>
                    <a:lnTo>
                      <a:pt x="79595" y="269896"/>
                    </a:lnTo>
                    <a:cubicBezTo>
                      <a:pt x="75864" y="272379"/>
                      <a:pt x="70889" y="269896"/>
                      <a:pt x="69645" y="266171"/>
                    </a:cubicBezTo>
                    <a:lnTo>
                      <a:pt x="0" y="74971"/>
                    </a:lnTo>
                    <a:cubicBezTo>
                      <a:pt x="0" y="72488"/>
                      <a:pt x="0" y="70005"/>
                      <a:pt x="0" y="68763"/>
                    </a:cubicBezTo>
                    <a:cubicBezTo>
                      <a:pt x="1244" y="66280"/>
                      <a:pt x="2488" y="65038"/>
                      <a:pt x="4975" y="63797"/>
                    </a:cubicBezTo>
                    <a:lnTo>
                      <a:pt x="167895" y="14134"/>
                    </a:lnTo>
                    <a:cubicBezTo>
                      <a:pt x="191524" y="7306"/>
                      <a:pt x="215542" y="2960"/>
                      <a:pt x="239580" y="107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59F339A-27CF-9548-ACED-2DC62AF99557}"/>
                  </a:ext>
                </a:extLst>
              </p:cNvPr>
              <p:cNvSpPr/>
              <p:nvPr/>
            </p:nvSpPr>
            <p:spPr>
              <a:xfrm>
                <a:off x="6187851" y="7674280"/>
                <a:ext cx="617913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7" h="172">
                    <a:moveTo>
                      <a:pt x="19" y="0"/>
                    </a:moveTo>
                    <a:cubicBezTo>
                      <a:pt x="-14" y="0"/>
                      <a:pt x="-34" y="110"/>
                      <a:pt x="211" y="161"/>
                    </a:cubicBezTo>
                    <a:cubicBezTo>
                      <a:pt x="211" y="161"/>
                      <a:pt x="281" y="179"/>
                      <a:pt x="356" y="168"/>
                    </a:cubicBezTo>
                    <a:cubicBezTo>
                      <a:pt x="384" y="163"/>
                      <a:pt x="409" y="151"/>
                      <a:pt x="430" y="132"/>
                    </a:cubicBezTo>
                    <a:cubicBezTo>
                      <a:pt x="450" y="115"/>
                      <a:pt x="465" y="93"/>
                      <a:pt x="474" y="68"/>
                    </a:cubicBezTo>
                    <a:lnTo>
                      <a:pt x="497" y="0"/>
                    </a:lnTo>
                    <a:lnTo>
                      <a:pt x="324" y="0"/>
                    </a:lnTo>
                    <a:cubicBezTo>
                      <a:pt x="324" y="0"/>
                      <a:pt x="247" y="-4"/>
                      <a:pt x="256" y="36"/>
                    </a:cubicBezTo>
                    <a:cubicBezTo>
                      <a:pt x="256" y="36"/>
                      <a:pt x="209" y="0"/>
                      <a:pt x="182" y="0"/>
                    </a:cubicBezTo>
                    <a:cubicBezTo>
                      <a:pt x="155" y="0"/>
                      <a:pt x="165" y="45"/>
                      <a:pt x="165" y="45"/>
                    </a:cubicBezTo>
                    <a:cubicBezTo>
                      <a:pt x="165" y="45"/>
                      <a:pt x="132" y="0"/>
                      <a:pt x="104" y="0"/>
                    </a:cubicBezTo>
                    <a:cubicBezTo>
                      <a:pt x="76" y="0"/>
                      <a:pt x="86" y="38"/>
                      <a:pt x="86" y="38"/>
                    </a:cubicBezTo>
                    <a:cubicBezTo>
                      <a:pt x="86" y="38"/>
                      <a:pt x="41" y="0"/>
                      <a:pt x="1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34F56463-BB71-2F4F-8037-43B7F2ADE916}"/>
                  </a:ext>
                </a:extLst>
              </p:cNvPr>
              <p:cNvSpPr/>
              <p:nvPr/>
            </p:nvSpPr>
            <p:spPr>
              <a:xfrm>
                <a:off x="6179981" y="7666740"/>
                <a:ext cx="634077" cy="226877"/>
              </a:xfrm>
              <a:custGeom>
                <a:avLst/>
                <a:gdLst>
                  <a:gd name="connsiteX0" fmla="*/ 32753 w 634077"/>
                  <a:gd name="connsiteY0" fmla="*/ 16264 h 226877"/>
                  <a:gd name="connsiteX1" fmla="*/ 16591 w 634077"/>
                  <a:gd name="connsiteY1" fmla="*/ 37316 h 226877"/>
                  <a:gd name="connsiteX2" fmla="*/ 272692 w 634077"/>
                  <a:gd name="connsiteY2" fmla="*/ 199539 h 226877"/>
                  <a:gd name="connsiteX3" fmla="*/ 450471 w 634077"/>
                  <a:gd name="connsiteY3" fmla="*/ 206969 h 226877"/>
                  <a:gd name="connsiteX4" fmla="*/ 539982 w 634077"/>
                  <a:gd name="connsiteY4" fmla="*/ 166104 h 226877"/>
                  <a:gd name="connsiteX5" fmla="*/ 590953 w 634077"/>
                  <a:gd name="connsiteY5" fmla="*/ 89326 h 226877"/>
                  <a:gd name="connsiteX6" fmla="*/ 615817 w 634077"/>
                  <a:gd name="connsiteY6" fmla="*/ 16264 h 226877"/>
                  <a:gd name="connsiteX7" fmla="*/ 411931 w 634077"/>
                  <a:gd name="connsiteY7" fmla="*/ 16264 h 226877"/>
                  <a:gd name="connsiteX8" fmla="*/ 338582 w 634077"/>
                  <a:gd name="connsiteY8" fmla="*/ 33601 h 226877"/>
                  <a:gd name="connsiteX9" fmla="*/ 334852 w 634077"/>
                  <a:gd name="connsiteY9" fmla="*/ 50938 h 226877"/>
                  <a:gd name="connsiteX10" fmla="*/ 332366 w 634077"/>
                  <a:gd name="connsiteY10" fmla="*/ 59606 h 226877"/>
                  <a:gd name="connsiteX11" fmla="*/ 322420 w 634077"/>
                  <a:gd name="connsiteY11" fmla="*/ 58368 h 226877"/>
                  <a:gd name="connsiteX12" fmla="*/ 235396 w 634077"/>
                  <a:gd name="connsiteY12" fmla="*/ 16264 h 226877"/>
                  <a:gd name="connsiteX13" fmla="*/ 224207 w 634077"/>
                  <a:gd name="connsiteY13" fmla="*/ 19979 h 226877"/>
                  <a:gd name="connsiteX14" fmla="*/ 221720 w 634077"/>
                  <a:gd name="connsiteY14" fmla="*/ 60845 h 226877"/>
                  <a:gd name="connsiteX15" fmla="*/ 217991 w 634077"/>
                  <a:gd name="connsiteY15" fmla="*/ 69513 h 226877"/>
                  <a:gd name="connsiteX16" fmla="*/ 208045 w 634077"/>
                  <a:gd name="connsiteY16" fmla="*/ 67036 h 226877"/>
                  <a:gd name="connsiteX17" fmla="*/ 138426 w 634077"/>
                  <a:gd name="connsiteY17" fmla="*/ 16264 h 226877"/>
                  <a:gd name="connsiteX18" fmla="*/ 124750 w 634077"/>
                  <a:gd name="connsiteY18" fmla="*/ 19979 h 226877"/>
                  <a:gd name="connsiteX19" fmla="*/ 123507 w 634077"/>
                  <a:gd name="connsiteY19" fmla="*/ 53415 h 226877"/>
                  <a:gd name="connsiteX20" fmla="*/ 119777 w 634077"/>
                  <a:gd name="connsiteY20" fmla="*/ 60845 h 226877"/>
                  <a:gd name="connsiteX21" fmla="*/ 111075 w 634077"/>
                  <a:gd name="connsiteY21" fmla="*/ 60845 h 226877"/>
                  <a:gd name="connsiteX22" fmla="*/ 32753 w 634077"/>
                  <a:gd name="connsiteY22" fmla="*/ 16264 h 226877"/>
                  <a:gd name="connsiteX23" fmla="*/ 31480 w 634077"/>
                  <a:gd name="connsiteY23" fmla="*/ 63 h 226877"/>
                  <a:gd name="connsiteX24" fmla="*/ 103594 w 634077"/>
                  <a:gd name="connsiteY24" fmla="*/ 37246 h 226877"/>
                  <a:gd name="connsiteX25" fmla="*/ 112298 w 634077"/>
                  <a:gd name="connsiteY25" fmla="*/ 11218 h 226877"/>
                  <a:gd name="connsiteX26" fmla="*/ 137165 w 634077"/>
                  <a:gd name="connsiteY26" fmla="*/ 63 h 226877"/>
                  <a:gd name="connsiteX27" fmla="*/ 203062 w 634077"/>
                  <a:gd name="connsiteY27" fmla="*/ 39725 h 226877"/>
                  <a:gd name="connsiteX28" fmla="*/ 211766 w 634077"/>
                  <a:gd name="connsiteY28" fmla="*/ 11218 h 226877"/>
                  <a:gd name="connsiteX29" fmla="*/ 234146 w 634077"/>
                  <a:gd name="connsiteY29" fmla="*/ 63 h 226877"/>
                  <a:gd name="connsiteX30" fmla="*/ 318694 w 634077"/>
                  <a:gd name="connsiteY30" fmla="*/ 38485 h 226877"/>
                  <a:gd name="connsiteX31" fmla="*/ 324910 w 634077"/>
                  <a:gd name="connsiteY31" fmla="*/ 23612 h 226877"/>
                  <a:gd name="connsiteX32" fmla="*/ 411945 w 634077"/>
                  <a:gd name="connsiteY32" fmla="*/ 63 h 226877"/>
                  <a:gd name="connsiteX33" fmla="*/ 625801 w 634077"/>
                  <a:gd name="connsiteY33" fmla="*/ 63 h 226877"/>
                  <a:gd name="connsiteX34" fmla="*/ 632018 w 634077"/>
                  <a:gd name="connsiteY34" fmla="*/ 3782 h 226877"/>
                  <a:gd name="connsiteX35" fmla="*/ 633261 w 634077"/>
                  <a:gd name="connsiteY35" fmla="*/ 11218 h 226877"/>
                  <a:gd name="connsiteX36" fmla="*/ 603420 w 634077"/>
                  <a:gd name="connsiteY36" fmla="*/ 94259 h 226877"/>
                  <a:gd name="connsiteX37" fmla="*/ 548713 w 634077"/>
                  <a:gd name="connsiteY37" fmla="*/ 177300 h 226877"/>
                  <a:gd name="connsiteX38" fmla="*/ 451732 w 634077"/>
                  <a:gd name="connsiteY38" fmla="*/ 223159 h 226877"/>
                  <a:gd name="connsiteX39" fmla="*/ 382104 w 634077"/>
                  <a:gd name="connsiteY39" fmla="*/ 226877 h 226877"/>
                  <a:gd name="connsiteX40" fmla="*/ 267716 w 634077"/>
                  <a:gd name="connsiteY40" fmla="*/ 215722 h 226877"/>
                  <a:gd name="connsiteX41" fmla="*/ 396 w 634077"/>
                  <a:gd name="connsiteY41" fmla="*/ 36006 h 226877"/>
                  <a:gd name="connsiteX42" fmla="*/ 31480 w 634077"/>
                  <a:gd name="connsiteY42" fmla="*/ 63 h 22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34077" h="226877">
                    <a:moveTo>
                      <a:pt x="32753" y="16264"/>
                    </a:moveTo>
                    <a:cubicBezTo>
                      <a:pt x="25294" y="16264"/>
                      <a:pt x="17834" y="24933"/>
                      <a:pt x="16591" y="37316"/>
                    </a:cubicBezTo>
                    <a:cubicBezTo>
                      <a:pt x="12862" y="76943"/>
                      <a:pt x="61347" y="156197"/>
                      <a:pt x="272692" y="199539"/>
                    </a:cubicBezTo>
                    <a:cubicBezTo>
                      <a:pt x="273935" y="200777"/>
                      <a:pt x="359716" y="220591"/>
                      <a:pt x="450471" y="206969"/>
                    </a:cubicBezTo>
                    <a:cubicBezTo>
                      <a:pt x="482794" y="202016"/>
                      <a:pt x="513874" y="188394"/>
                      <a:pt x="539982" y="166104"/>
                    </a:cubicBezTo>
                    <a:cubicBezTo>
                      <a:pt x="562359" y="145052"/>
                      <a:pt x="581007" y="119047"/>
                      <a:pt x="590953" y="89326"/>
                    </a:cubicBezTo>
                    <a:lnTo>
                      <a:pt x="615817" y="16264"/>
                    </a:lnTo>
                    <a:lnTo>
                      <a:pt x="411931" y="16264"/>
                    </a:lnTo>
                    <a:cubicBezTo>
                      <a:pt x="397013" y="15026"/>
                      <a:pt x="352257" y="17503"/>
                      <a:pt x="338582" y="33601"/>
                    </a:cubicBezTo>
                    <a:cubicBezTo>
                      <a:pt x="334852" y="38554"/>
                      <a:pt x="333609" y="43508"/>
                      <a:pt x="334852" y="50938"/>
                    </a:cubicBezTo>
                    <a:cubicBezTo>
                      <a:pt x="336096" y="53415"/>
                      <a:pt x="333609" y="57130"/>
                      <a:pt x="332366" y="59606"/>
                    </a:cubicBezTo>
                    <a:cubicBezTo>
                      <a:pt x="328636" y="60845"/>
                      <a:pt x="324907" y="60845"/>
                      <a:pt x="322420" y="58368"/>
                    </a:cubicBezTo>
                    <a:cubicBezTo>
                      <a:pt x="307502" y="47223"/>
                      <a:pt x="260260" y="16264"/>
                      <a:pt x="235396" y="16264"/>
                    </a:cubicBezTo>
                    <a:cubicBezTo>
                      <a:pt x="229180" y="16264"/>
                      <a:pt x="226693" y="18741"/>
                      <a:pt x="224207" y="19979"/>
                    </a:cubicBezTo>
                    <a:cubicBezTo>
                      <a:pt x="216748" y="29886"/>
                      <a:pt x="220477" y="53415"/>
                      <a:pt x="221720" y="60845"/>
                    </a:cubicBezTo>
                    <a:cubicBezTo>
                      <a:pt x="222964" y="65798"/>
                      <a:pt x="220477" y="68275"/>
                      <a:pt x="217991" y="69513"/>
                    </a:cubicBezTo>
                    <a:cubicBezTo>
                      <a:pt x="214261" y="70751"/>
                      <a:pt x="210532" y="70751"/>
                      <a:pt x="208045" y="67036"/>
                    </a:cubicBezTo>
                    <a:cubicBezTo>
                      <a:pt x="196856" y="53415"/>
                      <a:pt x="164533" y="16264"/>
                      <a:pt x="138426" y="16264"/>
                    </a:cubicBezTo>
                    <a:cubicBezTo>
                      <a:pt x="132210" y="16264"/>
                      <a:pt x="128480" y="17503"/>
                      <a:pt x="124750" y="19979"/>
                    </a:cubicBezTo>
                    <a:cubicBezTo>
                      <a:pt x="118534" y="29886"/>
                      <a:pt x="121021" y="47223"/>
                      <a:pt x="123507" y="53415"/>
                    </a:cubicBezTo>
                    <a:cubicBezTo>
                      <a:pt x="124750" y="55891"/>
                      <a:pt x="123507" y="59606"/>
                      <a:pt x="119777" y="60845"/>
                    </a:cubicBezTo>
                    <a:cubicBezTo>
                      <a:pt x="117291" y="63321"/>
                      <a:pt x="113561" y="63321"/>
                      <a:pt x="111075" y="60845"/>
                    </a:cubicBezTo>
                    <a:cubicBezTo>
                      <a:pt x="96157" y="48461"/>
                      <a:pt x="52644" y="16264"/>
                      <a:pt x="32753" y="16264"/>
                    </a:cubicBezTo>
                    <a:close/>
                    <a:moveTo>
                      <a:pt x="31480" y="63"/>
                    </a:moveTo>
                    <a:cubicBezTo>
                      <a:pt x="51374" y="63"/>
                      <a:pt x="84944" y="22373"/>
                      <a:pt x="103594" y="37246"/>
                    </a:cubicBezTo>
                    <a:cubicBezTo>
                      <a:pt x="103594" y="28570"/>
                      <a:pt x="106081" y="18655"/>
                      <a:pt x="112298" y="11218"/>
                    </a:cubicBezTo>
                    <a:cubicBezTo>
                      <a:pt x="116028" y="6260"/>
                      <a:pt x="123488" y="63"/>
                      <a:pt x="137165" y="63"/>
                    </a:cubicBezTo>
                    <a:cubicBezTo>
                      <a:pt x="160788" y="63"/>
                      <a:pt x="186899" y="22373"/>
                      <a:pt x="203062" y="39725"/>
                    </a:cubicBezTo>
                    <a:cubicBezTo>
                      <a:pt x="203062" y="29809"/>
                      <a:pt x="205549" y="18655"/>
                      <a:pt x="211766" y="11218"/>
                    </a:cubicBezTo>
                    <a:cubicBezTo>
                      <a:pt x="216739" y="3782"/>
                      <a:pt x="224199" y="63"/>
                      <a:pt x="234146" y="63"/>
                    </a:cubicBezTo>
                    <a:cubicBezTo>
                      <a:pt x="260256" y="63"/>
                      <a:pt x="298800" y="24852"/>
                      <a:pt x="318694" y="38485"/>
                    </a:cubicBezTo>
                    <a:cubicBezTo>
                      <a:pt x="319937" y="32288"/>
                      <a:pt x="322424" y="27331"/>
                      <a:pt x="324910" y="23612"/>
                    </a:cubicBezTo>
                    <a:cubicBezTo>
                      <a:pt x="347291" y="-2416"/>
                      <a:pt x="405728" y="63"/>
                      <a:pt x="411945" y="63"/>
                    </a:cubicBezTo>
                    <a:lnTo>
                      <a:pt x="625801" y="63"/>
                    </a:lnTo>
                    <a:cubicBezTo>
                      <a:pt x="628287" y="63"/>
                      <a:pt x="630774" y="1303"/>
                      <a:pt x="632018" y="3782"/>
                    </a:cubicBezTo>
                    <a:cubicBezTo>
                      <a:pt x="634504" y="5021"/>
                      <a:pt x="634504" y="8739"/>
                      <a:pt x="633261" y="11218"/>
                    </a:cubicBezTo>
                    <a:lnTo>
                      <a:pt x="603420" y="94259"/>
                    </a:lnTo>
                    <a:cubicBezTo>
                      <a:pt x="593474" y="126484"/>
                      <a:pt x="573580" y="154991"/>
                      <a:pt x="548713" y="177300"/>
                    </a:cubicBezTo>
                    <a:cubicBezTo>
                      <a:pt x="521359" y="202089"/>
                      <a:pt x="487789" y="216962"/>
                      <a:pt x="451732" y="223159"/>
                    </a:cubicBezTo>
                    <a:cubicBezTo>
                      <a:pt x="426865" y="225638"/>
                      <a:pt x="404485" y="226877"/>
                      <a:pt x="382104" y="226877"/>
                    </a:cubicBezTo>
                    <a:cubicBezTo>
                      <a:pt x="319937" y="226877"/>
                      <a:pt x="271446" y="215722"/>
                      <a:pt x="267716" y="215722"/>
                    </a:cubicBezTo>
                    <a:cubicBezTo>
                      <a:pt x="60077" y="172343"/>
                      <a:pt x="-5821" y="90541"/>
                      <a:pt x="396" y="36006"/>
                    </a:cubicBezTo>
                    <a:cubicBezTo>
                      <a:pt x="1640" y="13697"/>
                      <a:pt x="15316" y="63"/>
                      <a:pt x="31480" y="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12B9E45F-DF11-0E4C-ADD8-4662EB8856B5}"/>
                  </a:ext>
                </a:extLst>
              </p:cNvPr>
              <p:cNvSpPr/>
              <p:nvPr/>
            </p:nvSpPr>
            <p:spPr>
              <a:xfrm>
                <a:off x="5168790" y="6892894"/>
                <a:ext cx="149495" cy="251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203">
                    <a:moveTo>
                      <a:pt x="7" y="203"/>
                    </a:moveTo>
                    <a:cubicBezTo>
                      <a:pt x="5" y="203"/>
                      <a:pt x="4" y="203"/>
                      <a:pt x="4" y="202"/>
                    </a:cubicBezTo>
                    <a:cubicBezTo>
                      <a:pt x="0" y="200"/>
                      <a:pt x="-1" y="196"/>
                      <a:pt x="1" y="193"/>
                    </a:cubicBezTo>
                    <a:lnTo>
                      <a:pt x="109" y="3"/>
                    </a:lnTo>
                    <a:cubicBezTo>
                      <a:pt x="111" y="0"/>
                      <a:pt x="115" y="-1"/>
                      <a:pt x="118" y="1"/>
                    </a:cubicBezTo>
                    <a:cubicBezTo>
                      <a:pt x="121" y="2"/>
                      <a:pt x="122" y="6"/>
                      <a:pt x="120" y="9"/>
                    </a:cubicBezTo>
                    <a:lnTo>
                      <a:pt x="12" y="200"/>
                    </a:lnTo>
                    <a:cubicBezTo>
                      <a:pt x="11" y="201"/>
                      <a:pt x="9" y="203"/>
                      <a:pt x="7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28D42BCE-42E4-2040-8D9E-FCE49809FF77}"/>
                  </a:ext>
                </a:extLst>
              </p:cNvPr>
              <p:cNvSpPr/>
              <p:nvPr/>
            </p:nvSpPr>
            <p:spPr>
              <a:xfrm>
                <a:off x="5779231" y="8896831"/>
                <a:ext cx="33636" cy="4149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334">
                    <a:moveTo>
                      <a:pt x="19" y="334"/>
                    </a:moveTo>
                    <a:lnTo>
                      <a:pt x="18" y="334"/>
                    </a:lnTo>
                    <a:cubicBezTo>
                      <a:pt x="15" y="333"/>
                      <a:pt x="12" y="330"/>
                      <a:pt x="13" y="327"/>
                    </a:cubicBezTo>
                    <a:cubicBezTo>
                      <a:pt x="13" y="325"/>
                      <a:pt x="25" y="161"/>
                      <a:pt x="0" y="8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37" y="161"/>
                      <a:pt x="25" y="327"/>
                      <a:pt x="25" y="328"/>
                    </a:cubicBezTo>
                    <a:cubicBezTo>
                      <a:pt x="25" y="332"/>
                      <a:pt x="22" y="334"/>
                      <a:pt x="19" y="33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8FE9F42-E619-5942-B601-59CA5C82A707}"/>
                  </a:ext>
                </a:extLst>
              </p:cNvPr>
              <p:cNvSpPr/>
              <p:nvPr/>
            </p:nvSpPr>
            <p:spPr>
              <a:xfrm>
                <a:off x="5426669" y="5094585"/>
                <a:ext cx="696398" cy="12861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0" h="1033">
                    <a:moveTo>
                      <a:pt x="552" y="163"/>
                    </a:moveTo>
                    <a:cubicBezTo>
                      <a:pt x="537" y="22"/>
                      <a:pt x="379" y="-32"/>
                      <a:pt x="211" y="19"/>
                    </a:cubicBezTo>
                    <a:cubicBezTo>
                      <a:pt x="77" y="59"/>
                      <a:pt x="12" y="118"/>
                      <a:pt x="1" y="244"/>
                    </a:cubicBezTo>
                    <a:cubicBezTo>
                      <a:pt x="-2" y="285"/>
                      <a:pt x="0" y="463"/>
                      <a:pt x="53" y="577"/>
                    </a:cubicBezTo>
                    <a:lnTo>
                      <a:pt x="53" y="886"/>
                    </a:lnTo>
                    <a:lnTo>
                      <a:pt x="324" y="1033"/>
                    </a:lnTo>
                    <a:lnTo>
                      <a:pt x="338" y="886"/>
                    </a:lnTo>
                    <a:lnTo>
                      <a:pt x="338" y="688"/>
                    </a:lnTo>
                    <a:cubicBezTo>
                      <a:pt x="379" y="697"/>
                      <a:pt x="419" y="696"/>
                      <a:pt x="452" y="684"/>
                    </a:cubicBezTo>
                    <a:cubicBezTo>
                      <a:pt x="590" y="633"/>
                      <a:pt x="559" y="233"/>
                      <a:pt x="552" y="16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01FE8AF2-C718-FB4C-8E5C-1B033F7A3CEA}"/>
                  </a:ext>
                </a:extLst>
              </p:cNvPr>
              <p:cNvSpPr/>
              <p:nvPr/>
            </p:nvSpPr>
            <p:spPr>
              <a:xfrm>
                <a:off x="5419614" y="5086264"/>
                <a:ext cx="711352" cy="1301904"/>
              </a:xfrm>
              <a:custGeom>
                <a:avLst/>
                <a:gdLst>
                  <a:gd name="connsiteX0" fmla="*/ 449759 w 711352"/>
                  <a:gd name="connsiteY0" fmla="*/ 16733 h 1301904"/>
                  <a:gd name="connsiteX1" fmla="*/ 270694 w 711352"/>
                  <a:gd name="connsiteY1" fmla="*/ 39454 h 1301904"/>
                  <a:gd name="connsiteX2" fmla="*/ 17018 w 711352"/>
                  <a:gd name="connsiteY2" fmla="*/ 313355 h 1301904"/>
                  <a:gd name="connsiteX3" fmla="*/ 80437 w 711352"/>
                  <a:gd name="connsiteY3" fmla="*/ 724206 h 1301904"/>
                  <a:gd name="connsiteX4" fmla="*/ 81680 w 711352"/>
                  <a:gd name="connsiteY4" fmla="*/ 726696 h 1301904"/>
                  <a:gd name="connsiteX5" fmla="*/ 80437 w 711352"/>
                  <a:gd name="connsiteY5" fmla="*/ 1107668 h 1301904"/>
                  <a:gd name="connsiteX6" fmla="*/ 403749 w 711352"/>
                  <a:gd name="connsiteY6" fmla="*/ 1281968 h 1301904"/>
                  <a:gd name="connsiteX7" fmla="*/ 419915 w 711352"/>
                  <a:gd name="connsiteY7" fmla="*/ 1111403 h 1301904"/>
                  <a:gd name="connsiteX8" fmla="*/ 418671 w 711352"/>
                  <a:gd name="connsiteY8" fmla="*/ 864892 h 1301904"/>
                  <a:gd name="connsiteX9" fmla="*/ 421158 w 711352"/>
                  <a:gd name="connsiteY9" fmla="*/ 858667 h 1301904"/>
                  <a:gd name="connsiteX10" fmla="*/ 428619 w 711352"/>
                  <a:gd name="connsiteY10" fmla="*/ 857422 h 1301904"/>
                  <a:gd name="connsiteX11" fmla="*/ 566649 w 711352"/>
                  <a:gd name="connsiteY11" fmla="*/ 852442 h 1301904"/>
                  <a:gd name="connsiteX12" fmla="*/ 686026 w 711352"/>
                  <a:gd name="connsiteY12" fmla="*/ 212510 h 1301904"/>
                  <a:gd name="connsiteX13" fmla="*/ 595249 w 711352"/>
                  <a:gd name="connsiteY13" fmla="*/ 63109 h 1301904"/>
                  <a:gd name="connsiteX14" fmla="*/ 449759 w 711352"/>
                  <a:gd name="connsiteY14" fmla="*/ 16733 h 1301904"/>
                  <a:gd name="connsiteX15" fmla="*/ 452724 w 711352"/>
                  <a:gd name="connsiteY15" fmla="*/ 1306 h 1301904"/>
                  <a:gd name="connsiteX16" fmla="*/ 603978 w 711352"/>
                  <a:gd name="connsiteY16" fmla="*/ 49396 h 1301904"/>
                  <a:gd name="connsiteX17" fmla="*/ 700980 w 711352"/>
                  <a:gd name="connsiteY17" fmla="*/ 210006 h 1301904"/>
                  <a:gd name="connsiteX18" fmla="*/ 571644 w 711352"/>
                  <a:gd name="connsiteY18" fmla="*/ 867386 h 1301904"/>
                  <a:gd name="connsiteX19" fmla="*/ 434847 w 711352"/>
                  <a:gd name="connsiteY19" fmla="*/ 874856 h 1301904"/>
                  <a:gd name="connsiteX20" fmla="*/ 434847 w 711352"/>
                  <a:gd name="connsiteY20" fmla="*/ 1111413 h 1301904"/>
                  <a:gd name="connsiteX21" fmla="*/ 418680 w 711352"/>
                  <a:gd name="connsiteY21" fmla="*/ 1294434 h 1301904"/>
                  <a:gd name="connsiteX22" fmla="*/ 413706 w 711352"/>
                  <a:gd name="connsiteY22" fmla="*/ 1300659 h 1301904"/>
                  <a:gd name="connsiteX23" fmla="*/ 409975 w 711352"/>
                  <a:gd name="connsiteY23" fmla="*/ 1301904 h 1301904"/>
                  <a:gd name="connsiteX24" fmla="*/ 406244 w 711352"/>
                  <a:gd name="connsiteY24" fmla="*/ 1300659 h 1301904"/>
                  <a:gd name="connsiteX25" fmla="*/ 69225 w 711352"/>
                  <a:gd name="connsiteY25" fmla="*/ 1118884 h 1301904"/>
                  <a:gd name="connsiteX26" fmla="*/ 65494 w 711352"/>
                  <a:gd name="connsiteY26" fmla="*/ 1111413 h 1301904"/>
                  <a:gd name="connsiteX27" fmla="*/ 65494 w 711352"/>
                  <a:gd name="connsiteY27" fmla="*/ 729187 h 1301904"/>
                  <a:gd name="connsiteX28" fmla="*/ 826 w 711352"/>
                  <a:gd name="connsiteY28" fmla="*/ 312099 h 1301904"/>
                  <a:gd name="connsiteX29" fmla="*/ 266959 w 711352"/>
                  <a:gd name="connsiteY29" fmla="*/ 23250 h 1301904"/>
                  <a:gd name="connsiteX30" fmla="*/ 452724 w 711352"/>
                  <a:gd name="connsiteY30" fmla="*/ 1306 h 13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11352" h="1301904">
                    <a:moveTo>
                      <a:pt x="449759" y="16733"/>
                    </a:moveTo>
                    <a:cubicBezTo>
                      <a:pt x="394112" y="12687"/>
                      <a:pt x="332869" y="20157"/>
                      <a:pt x="270694" y="39454"/>
                    </a:cubicBezTo>
                    <a:cubicBezTo>
                      <a:pt x="100333" y="90499"/>
                      <a:pt x="28209" y="167690"/>
                      <a:pt x="17018" y="313355"/>
                    </a:cubicBezTo>
                    <a:cubicBezTo>
                      <a:pt x="14531" y="351950"/>
                      <a:pt x="12044" y="577296"/>
                      <a:pt x="80437" y="724206"/>
                    </a:cubicBezTo>
                    <a:cubicBezTo>
                      <a:pt x="80437" y="724206"/>
                      <a:pt x="81680" y="725451"/>
                      <a:pt x="81680" y="726696"/>
                    </a:cubicBezTo>
                    <a:lnTo>
                      <a:pt x="80437" y="1107668"/>
                    </a:lnTo>
                    <a:lnTo>
                      <a:pt x="403749" y="1281968"/>
                    </a:lnTo>
                    <a:lnTo>
                      <a:pt x="419915" y="1111403"/>
                    </a:lnTo>
                    <a:lnTo>
                      <a:pt x="418671" y="864892"/>
                    </a:lnTo>
                    <a:cubicBezTo>
                      <a:pt x="418671" y="862402"/>
                      <a:pt x="419915" y="859912"/>
                      <a:pt x="421158" y="858667"/>
                    </a:cubicBezTo>
                    <a:cubicBezTo>
                      <a:pt x="423645" y="857422"/>
                      <a:pt x="426132" y="857422"/>
                      <a:pt x="428619" y="857422"/>
                    </a:cubicBezTo>
                    <a:cubicBezTo>
                      <a:pt x="480847" y="868627"/>
                      <a:pt x="528100" y="867382"/>
                      <a:pt x="566649" y="852442"/>
                    </a:cubicBezTo>
                    <a:cubicBezTo>
                      <a:pt x="745714" y="786457"/>
                      <a:pt x="686026" y="217490"/>
                      <a:pt x="686026" y="212510"/>
                    </a:cubicBezTo>
                    <a:cubicBezTo>
                      <a:pt x="678565" y="149015"/>
                      <a:pt x="647477" y="96725"/>
                      <a:pt x="595249" y="63109"/>
                    </a:cubicBezTo>
                    <a:cubicBezTo>
                      <a:pt x="555457" y="36342"/>
                      <a:pt x="505406" y="20779"/>
                      <a:pt x="449759" y="16733"/>
                    </a:cubicBezTo>
                    <a:close/>
                    <a:moveTo>
                      <a:pt x="452724" y="1306"/>
                    </a:moveTo>
                    <a:cubicBezTo>
                      <a:pt x="510707" y="5820"/>
                      <a:pt x="562939" y="22005"/>
                      <a:pt x="603978" y="49396"/>
                    </a:cubicBezTo>
                    <a:cubicBezTo>
                      <a:pt x="659941" y="86747"/>
                      <a:pt x="693519" y="142774"/>
                      <a:pt x="700980" y="210006"/>
                    </a:cubicBezTo>
                    <a:cubicBezTo>
                      <a:pt x="703468" y="233661"/>
                      <a:pt x="761917" y="796419"/>
                      <a:pt x="571644" y="867386"/>
                    </a:cubicBezTo>
                    <a:cubicBezTo>
                      <a:pt x="533092" y="881081"/>
                      <a:pt x="485835" y="883571"/>
                      <a:pt x="434847" y="874856"/>
                    </a:cubicBezTo>
                    <a:lnTo>
                      <a:pt x="434847" y="1111413"/>
                    </a:lnTo>
                    <a:lnTo>
                      <a:pt x="418680" y="1294434"/>
                    </a:lnTo>
                    <a:cubicBezTo>
                      <a:pt x="418680" y="1296924"/>
                      <a:pt x="416193" y="1299414"/>
                      <a:pt x="413706" y="1300659"/>
                    </a:cubicBezTo>
                    <a:cubicBezTo>
                      <a:pt x="412462" y="1301904"/>
                      <a:pt x="411218" y="1301904"/>
                      <a:pt x="409975" y="1301904"/>
                    </a:cubicBezTo>
                    <a:cubicBezTo>
                      <a:pt x="408731" y="1301904"/>
                      <a:pt x="407488" y="1301904"/>
                      <a:pt x="406244" y="1300659"/>
                    </a:cubicBezTo>
                    <a:lnTo>
                      <a:pt x="69225" y="1118884"/>
                    </a:lnTo>
                    <a:cubicBezTo>
                      <a:pt x="66737" y="1117639"/>
                      <a:pt x="65494" y="1113903"/>
                      <a:pt x="65494" y="1111413"/>
                    </a:cubicBezTo>
                    <a:lnTo>
                      <a:pt x="65494" y="729187"/>
                    </a:lnTo>
                    <a:cubicBezTo>
                      <a:pt x="-2905" y="578537"/>
                      <a:pt x="-1662" y="351940"/>
                      <a:pt x="826" y="312099"/>
                    </a:cubicBezTo>
                    <a:cubicBezTo>
                      <a:pt x="14506" y="158959"/>
                      <a:pt x="87879" y="78032"/>
                      <a:pt x="266959" y="23250"/>
                    </a:cubicBezTo>
                    <a:cubicBezTo>
                      <a:pt x="331005" y="3952"/>
                      <a:pt x="394740" y="-3208"/>
                      <a:pt x="452724" y="1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F2AE2F55-86AC-3640-82BA-64E29D64E769}"/>
                  </a:ext>
                </a:extLst>
              </p:cNvPr>
              <p:cNvSpPr/>
              <p:nvPr/>
            </p:nvSpPr>
            <p:spPr>
              <a:xfrm>
                <a:off x="5092800" y="4913882"/>
                <a:ext cx="1100034" cy="11166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4" h="897">
                    <a:moveTo>
                      <a:pt x="861" y="124"/>
                    </a:moveTo>
                    <a:cubicBezTo>
                      <a:pt x="799" y="28"/>
                      <a:pt x="611" y="-24"/>
                      <a:pt x="450" y="11"/>
                    </a:cubicBezTo>
                    <a:cubicBezTo>
                      <a:pt x="270" y="52"/>
                      <a:pt x="226" y="171"/>
                      <a:pt x="216" y="241"/>
                    </a:cubicBezTo>
                    <a:cubicBezTo>
                      <a:pt x="193" y="255"/>
                      <a:pt x="41" y="358"/>
                      <a:pt x="110" y="553"/>
                    </a:cubicBezTo>
                    <a:cubicBezTo>
                      <a:pt x="85" y="570"/>
                      <a:pt x="-36" y="663"/>
                      <a:pt x="11" y="849"/>
                    </a:cubicBezTo>
                    <a:cubicBezTo>
                      <a:pt x="15" y="863"/>
                      <a:pt x="24" y="874"/>
                      <a:pt x="40" y="882"/>
                    </a:cubicBezTo>
                    <a:cubicBezTo>
                      <a:pt x="61" y="893"/>
                      <a:pt x="93" y="897"/>
                      <a:pt x="125" y="897"/>
                    </a:cubicBezTo>
                    <a:cubicBezTo>
                      <a:pt x="174" y="897"/>
                      <a:pt x="224" y="888"/>
                      <a:pt x="245" y="879"/>
                    </a:cubicBezTo>
                    <a:cubicBezTo>
                      <a:pt x="310" y="854"/>
                      <a:pt x="349" y="812"/>
                      <a:pt x="361" y="755"/>
                    </a:cubicBezTo>
                    <a:cubicBezTo>
                      <a:pt x="379" y="753"/>
                      <a:pt x="442" y="736"/>
                      <a:pt x="443" y="663"/>
                    </a:cubicBezTo>
                    <a:cubicBezTo>
                      <a:pt x="449" y="654"/>
                      <a:pt x="477" y="612"/>
                      <a:pt x="466" y="579"/>
                    </a:cubicBezTo>
                    <a:cubicBezTo>
                      <a:pt x="462" y="564"/>
                      <a:pt x="450" y="554"/>
                      <a:pt x="433" y="548"/>
                    </a:cubicBezTo>
                    <a:cubicBezTo>
                      <a:pt x="410" y="539"/>
                      <a:pt x="395" y="528"/>
                      <a:pt x="388" y="510"/>
                    </a:cubicBezTo>
                    <a:cubicBezTo>
                      <a:pt x="378" y="485"/>
                      <a:pt x="384" y="450"/>
                      <a:pt x="407" y="402"/>
                    </a:cubicBezTo>
                    <a:cubicBezTo>
                      <a:pt x="422" y="371"/>
                      <a:pt x="446" y="358"/>
                      <a:pt x="472" y="368"/>
                    </a:cubicBezTo>
                    <a:cubicBezTo>
                      <a:pt x="500" y="378"/>
                      <a:pt x="523" y="413"/>
                      <a:pt x="512" y="458"/>
                    </a:cubicBezTo>
                    <a:cubicBezTo>
                      <a:pt x="502" y="492"/>
                      <a:pt x="513" y="508"/>
                      <a:pt x="521" y="515"/>
                    </a:cubicBezTo>
                    <a:cubicBezTo>
                      <a:pt x="531" y="524"/>
                      <a:pt x="548" y="526"/>
                      <a:pt x="565" y="519"/>
                    </a:cubicBezTo>
                    <a:cubicBezTo>
                      <a:pt x="584" y="512"/>
                      <a:pt x="608" y="491"/>
                      <a:pt x="614" y="456"/>
                    </a:cubicBezTo>
                    <a:cubicBezTo>
                      <a:pt x="623" y="455"/>
                      <a:pt x="645" y="449"/>
                      <a:pt x="662" y="431"/>
                    </a:cubicBezTo>
                    <a:cubicBezTo>
                      <a:pt x="680" y="411"/>
                      <a:pt x="687" y="381"/>
                      <a:pt x="684" y="344"/>
                    </a:cubicBezTo>
                    <a:cubicBezTo>
                      <a:pt x="682" y="314"/>
                      <a:pt x="685" y="296"/>
                      <a:pt x="693" y="287"/>
                    </a:cubicBezTo>
                    <a:cubicBezTo>
                      <a:pt x="702" y="277"/>
                      <a:pt x="719" y="277"/>
                      <a:pt x="742" y="276"/>
                    </a:cubicBezTo>
                    <a:cubicBezTo>
                      <a:pt x="760" y="276"/>
                      <a:pt x="781" y="276"/>
                      <a:pt x="804" y="270"/>
                    </a:cubicBezTo>
                    <a:cubicBezTo>
                      <a:pt x="844" y="261"/>
                      <a:pt x="870" y="243"/>
                      <a:pt x="880" y="218"/>
                    </a:cubicBezTo>
                    <a:cubicBezTo>
                      <a:pt x="890" y="192"/>
                      <a:pt x="884" y="161"/>
                      <a:pt x="861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37C469E7-E443-194D-A4CE-E11BE4CE0F85}"/>
                  </a:ext>
                </a:extLst>
              </p:cNvPr>
              <p:cNvSpPr/>
              <p:nvPr/>
            </p:nvSpPr>
            <p:spPr>
              <a:xfrm>
                <a:off x="5776740" y="5915847"/>
                <a:ext cx="75993" cy="42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" h="35">
                    <a:moveTo>
                      <a:pt x="56" y="35"/>
                    </a:moveTo>
                    <a:cubicBezTo>
                      <a:pt x="55" y="35"/>
                      <a:pt x="55" y="35"/>
                      <a:pt x="55" y="35"/>
                    </a:cubicBezTo>
                    <a:cubicBezTo>
                      <a:pt x="53" y="35"/>
                      <a:pt x="26" y="31"/>
                      <a:pt x="2" y="12"/>
                    </a:cubicBezTo>
                    <a:cubicBezTo>
                      <a:pt x="-1" y="9"/>
                      <a:pt x="-1" y="6"/>
                      <a:pt x="1" y="2"/>
                    </a:cubicBezTo>
                    <a:cubicBezTo>
                      <a:pt x="3" y="0"/>
                      <a:pt x="7" y="-1"/>
                      <a:pt x="10" y="2"/>
                    </a:cubicBezTo>
                    <a:cubicBezTo>
                      <a:pt x="31" y="19"/>
                      <a:pt x="56" y="23"/>
                      <a:pt x="56" y="23"/>
                    </a:cubicBezTo>
                    <a:cubicBezTo>
                      <a:pt x="60" y="23"/>
                      <a:pt x="62" y="26"/>
                      <a:pt x="62" y="30"/>
                    </a:cubicBezTo>
                    <a:cubicBezTo>
                      <a:pt x="61" y="33"/>
                      <a:pt x="59" y="35"/>
                      <a:pt x="56" y="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D1977313-3424-E344-A9C5-349048655E38}"/>
                  </a:ext>
                </a:extLst>
              </p:cNvPr>
              <p:cNvSpPr/>
              <p:nvPr/>
            </p:nvSpPr>
            <p:spPr>
              <a:xfrm>
                <a:off x="5678322" y="6642402"/>
                <a:ext cx="1969597" cy="1031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2" h="829">
                    <a:moveTo>
                      <a:pt x="786" y="22"/>
                    </a:moveTo>
                    <a:lnTo>
                      <a:pt x="648" y="393"/>
                    </a:lnTo>
                    <a:lnTo>
                      <a:pt x="511" y="764"/>
                    </a:lnTo>
                    <a:lnTo>
                      <a:pt x="272" y="764"/>
                    </a:lnTo>
                    <a:lnTo>
                      <a:pt x="33" y="764"/>
                    </a:lnTo>
                    <a:cubicBezTo>
                      <a:pt x="24" y="764"/>
                      <a:pt x="16" y="767"/>
                      <a:pt x="10" y="773"/>
                    </a:cubicBezTo>
                    <a:cubicBezTo>
                      <a:pt x="4" y="780"/>
                      <a:pt x="0" y="787"/>
                      <a:pt x="0" y="797"/>
                    </a:cubicBezTo>
                    <a:cubicBezTo>
                      <a:pt x="0" y="806"/>
                      <a:pt x="4" y="814"/>
                      <a:pt x="10" y="820"/>
                    </a:cubicBezTo>
                    <a:cubicBezTo>
                      <a:pt x="16" y="825"/>
                      <a:pt x="24" y="829"/>
                      <a:pt x="33" y="829"/>
                    </a:cubicBezTo>
                    <a:lnTo>
                      <a:pt x="260" y="829"/>
                    </a:lnTo>
                    <a:lnTo>
                      <a:pt x="487" y="829"/>
                    </a:lnTo>
                    <a:lnTo>
                      <a:pt x="888" y="829"/>
                    </a:lnTo>
                    <a:lnTo>
                      <a:pt x="1289" y="829"/>
                    </a:lnTo>
                    <a:lnTo>
                      <a:pt x="1434" y="437"/>
                    </a:lnTo>
                    <a:lnTo>
                      <a:pt x="1580" y="44"/>
                    </a:lnTo>
                    <a:cubicBezTo>
                      <a:pt x="1583" y="34"/>
                      <a:pt x="1582" y="23"/>
                      <a:pt x="1575" y="15"/>
                    </a:cubicBezTo>
                    <a:cubicBezTo>
                      <a:pt x="1570" y="6"/>
                      <a:pt x="1560" y="0"/>
                      <a:pt x="1548" y="0"/>
                    </a:cubicBezTo>
                    <a:lnTo>
                      <a:pt x="1183" y="0"/>
                    </a:lnTo>
                    <a:lnTo>
                      <a:pt x="817" y="0"/>
                    </a:lnTo>
                    <a:cubicBezTo>
                      <a:pt x="810" y="0"/>
                      <a:pt x="803" y="3"/>
                      <a:pt x="797" y="6"/>
                    </a:cubicBezTo>
                    <a:cubicBezTo>
                      <a:pt x="792" y="10"/>
                      <a:pt x="788" y="16"/>
                      <a:pt x="786" y="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0C5D9678-6578-6743-B206-E6200180DF8C}"/>
                  </a:ext>
                </a:extLst>
              </p:cNvPr>
              <p:cNvSpPr/>
              <p:nvPr/>
            </p:nvSpPr>
            <p:spPr>
              <a:xfrm>
                <a:off x="5670847" y="6634921"/>
                <a:ext cx="1983722" cy="1048079"/>
              </a:xfrm>
              <a:custGeom>
                <a:avLst/>
                <a:gdLst>
                  <a:gd name="connsiteX0" fmla="*/ 1024644 w 1983722"/>
                  <a:gd name="connsiteY0" fmla="*/ 14959 h 1048079"/>
                  <a:gd name="connsiteX1" fmla="*/ 1004724 w 1983722"/>
                  <a:gd name="connsiteY1" fmla="*/ 21183 h 1048079"/>
                  <a:gd name="connsiteX2" fmla="*/ 992274 w 1983722"/>
                  <a:gd name="connsiteY2" fmla="*/ 37364 h 1048079"/>
                  <a:gd name="connsiteX3" fmla="*/ 651145 w 1983722"/>
                  <a:gd name="connsiteY3" fmla="*/ 960934 h 1048079"/>
                  <a:gd name="connsiteX4" fmla="*/ 643675 w 1983722"/>
                  <a:gd name="connsiteY4" fmla="*/ 965913 h 1048079"/>
                  <a:gd name="connsiteX5" fmla="*/ 48566 w 1983722"/>
                  <a:gd name="connsiteY5" fmla="*/ 965913 h 1048079"/>
                  <a:gd name="connsiteX6" fmla="*/ 24911 w 1983722"/>
                  <a:gd name="connsiteY6" fmla="*/ 975871 h 1048079"/>
                  <a:gd name="connsiteX7" fmla="*/ 16196 w 1983722"/>
                  <a:gd name="connsiteY7" fmla="*/ 999520 h 1048079"/>
                  <a:gd name="connsiteX8" fmla="*/ 24911 w 1983722"/>
                  <a:gd name="connsiteY8" fmla="*/ 1023169 h 1048079"/>
                  <a:gd name="connsiteX9" fmla="*/ 48566 w 1983722"/>
                  <a:gd name="connsiteY9" fmla="*/ 1031882 h 1048079"/>
                  <a:gd name="connsiteX10" fmla="*/ 1607303 w 1983722"/>
                  <a:gd name="connsiteY10" fmla="*/ 1031882 h 1048079"/>
                  <a:gd name="connsiteX11" fmla="*/ 1967107 w 1983722"/>
                  <a:gd name="connsiteY11" fmla="*/ 61013 h 1048079"/>
                  <a:gd name="connsiteX12" fmla="*/ 1963372 w 1983722"/>
                  <a:gd name="connsiteY12" fmla="*/ 29896 h 1048079"/>
                  <a:gd name="connsiteX13" fmla="*/ 1934737 w 1983722"/>
                  <a:gd name="connsiteY13" fmla="*/ 14959 h 1048079"/>
                  <a:gd name="connsiteX14" fmla="*/ 1024643 w 1983722"/>
                  <a:gd name="connsiteY14" fmla="*/ 0 h 1048079"/>
                  <a:gd name="connsiteX15" fmla="*/ 1934745 w 1983722"/>
                  <a:gd name="connsiteY15" fmla="*/ 0 h 1048079"/>
                  <a:gd name="connsiteX16" fmla="*/ 1975830 w 1983722"/>
                  <a:gd name="connsiteY16" fmla="*/ 21161 h 1048079"/>
                  <a:gd name="connsiteX17" fmla="*/ 1980810 w 1983722"/>
                  <a:gd name="connsiteY17" fmla="*/ 65972 h 1048079"/>
                  <a:gd name="connsiteX18" fmla="*/ 1619757 w 1983722"/>
                  <a:gd name="connsiteY18" fmla="*/ 1043100 h 1048079"/>
                  <a:gd name="connsiteX19" fmla="*/ 1612287 w 1983722"/>
                  <a:gd name="connsiteY19" fmla="*/ 1048079 h 1048079"/>
                  <a:gd name="connsiteX20" fmla="*/ 48556 w 1983722"/>
                  <a:gd name="connsiteY20" fmla="*/ 1048079 h 1048079"/>
                  <a:gd name="connsiteX21" fmla="*/ 13695 w 1983722"/>
                  <a:gd name="connsiteY21" fmla="*/ 1033142 h 1048079"/>
                  <a:gd name="connsiteX22" fmla="*/ 0 w 1983722"/>
                  <a:gd name="connsiteY22" fmla="*/ 999534 h 1048079"/>
                  <a:gd name="connsiteX23" fmla="*/ 13695 w 1983722"/>
                  <a:gd name="connsiteY23" fmla="*/ 964681 h 1048079"/>
                  <a:gd name="connsiteX24" fmla="*/ 48556 w 1983722"/>
                  <a:gd name="connsiteY24" fmla="*/ 949744 h 1048079"/>
                  <a:gd name="connsiteX25" fmla="*/ 638690 w 1983722"/>
                  <a:gd name="connsiteY25" fmla="*/ 949744 h 1048079"/>
                  <a:gd name="connsiteX26" fmla="*/ 978578 w 1983722"/>
                  <a:gd name="connsiteY26" fmla="*/ 32364 h 1048079"/>
                  <a:gd name="connsiteX27" fmla="*/ 996008 w 1983722"/>
                  <a:gd name="connsiteY27" fmla="*/ 8713 h 1048079"/>
                  <a:gd name="connsiteX28" fmla="*/ 1024643 w 1983722"/>
                  <a:gd name="connsiteY28" fmla="*/ 0 h 104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83722" h="1048079">
                    <a:moveTo>
                      <a:pt x="1024644" y="14959"/>
                    </a:moveTo>
                    <a:cubicBezTo>
                      <a:pt x="1017174" y="14959"/>
                      <a:pt x="1010949" y="17449"/>
                      <a:pt x="1004724" y="21183"/>
                    </a:cubicBezTo>
                    <a:cubicBezTo>
                      <a:pt x="999744" y="26162"/>
                      <a:pt x="994764" y="31140"/>
                      <a:pt x="992274" y="37364"/>
                    </a:cubicBezTo>
                    <a:lnTo>
                      <a:pt x="651145" y="960934"/>
                    </a:lnTo>
                    <a:cubicBezTo>
                      <a:pt x="649900" y="964668"/>
                      <a:pt x="647410" y="965913"/>
                      <a:pt x="643675" y="965913"/>
                    </a:cubicBezTo>
                    <a:lnTo>
                      <a:pt x="48566" y="965913"/>
                    </a:lnTo>
                    <a:cubicBezTo>
                      <a:pt x="39851" y="965913"/>
                      <a:pt x="32381" y="969647"/>
                      <a:pt x="24911" y="975871"/>
                    </a:cubicBezTo>
                    <a:cubicBezTo>
                      <a:pt x="18686" y="980849"/>
                      <a:pt x="16196" y="989562"/>
                      <a:pt x="16196" y="999520"/>
                    </a:cubicBezTo>
                    <a:cubicBezTo>
                      <a:pt x="16196" y="1006988"/>
                      <a:pt x="18686" y="1015701"/>
                      <a:pt x="24911" y="1023169"/>
                    </a:cubicBezTo>
                    <a:cubicBezTo>
                      <a:pt x="32381" y="1028148"/>
                      <a:pt x="39851" y="1031882"/>
                      <a:pt x="48566" y="1031882"/>
                    </a:cubicBezTo>
                    <a:lnTo>
                      <a:pt x="1607303" y="1031882"/>
                    </a:lnTo>
                    <a:lnTo>
                      <a:pt x="1967107" y="61013"/>
                    </a:lnTo>
                    <a:cubicBezTo>
                      <a:pt x="1970842" y="49811"/>
                      <a:pt x="1968352" y="38609"/>
                      <a:pt x="1963372" y="29896"/>
                    </a:cubicBezTo>
                    <a:cubicBezTo>
                      <a:pt x="1957147" y="21183"/>
                      <a:pt x="1947187" y="14959"/>
                      <a:pt x="1934737" y="14959"/>
                    </a:cubicBezTo>
                    <a:close/>
                    <a:moveTo>
                      <a:pt x="1024643" y="0"/>
                    </a:moveTo>
                    <a:lnTo>
                      <a:pt x="1934745" y="0"/>
                    </a:lnTo>
                    <a:cubicBezTo>
                      <a:pt x="1950930" y="0"/>
                      <a:pt x="1967115" y="7469"/>
                      <a:pt x="1975830" y="21161"/>
                    </a:cubicBezTo>
                    <a:cubicBezTo>
                      <a:pt x="1984545" y="33608"/>
                      <a:pt x="1985790" y="51035"/>
                      <a:pt x="1980810" y="65972"/>
                    </a:cubicBezTo>
                    <a:lnTo>
                      <a:pt x="1619757" y="1043100"/>
                    </a:lnTo>
                    <a:cubicBezTo>
                      <a:pt x="1618512" y="1045590"/>
                      <a:pt x="1616022" y="1048079"/>
                      <a:pt x="1612287" y="1048079"/>
                    </a:cubicBezTo>
                    <a:lnTo>
                      <a:pt x="48556" y="1048079"/>
                    </a:lnTo>
                    <a:cubicBezTo>
                      <a:pt x="36106" y="1048079"/>
                      <a:pt x="23655" y="1043100"/>
                      <a:pt x="13695" y="1033142"/>
                    </a:cubicBezTo>
                    <a:cubicBezTo>
                      <a:pt x="4980" y="1024429"/>
                      <a:pt x="0" y="1011981"/>
                      <a:pt x="0" y="999534"/>
                    </a:cubicBezTo>
                    <a:cubicBezTo>
                      <a:pt x="0" y="985842"/>
                      <a:pt x="4980" y="973394"/>
                      <a:pt x="13695" y="964681"/>
                    </a:cubicBezTo>
                    <a:cubicBezTo>
                      <a:pt x="23655" y="955968"/>
                      <a:pt x="36106" y="949744"/>
                      <a:pt x="48556" y="949744"/>
                    </a:cubicBezTo>
                    <a:lnTo>
                      <a:pt x="638690" y="949744"/>
                    </a:lnTo>
                    <a:lnTo>
                      <a:pt x="978578" y="32364"/>
                    </a:lnTo>
                    <a:cubicBezTo>
                      <a:pt x="982313" y="22406"/>
                      <a:pt x="988538" y="14937"/>
                      <a:pt x="996008" y="8713"/>
                    </a:cubicBezTo>
                    <a:cubicBezTo>
                      <a:pt x="1004723" y="3734"/>
                      <a:pt x="1013438" y="0"/>
                      <a:pt x="1024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9F63E660-8C44-BE4F-83C0-DA056C309224}"/>
                  </a:ext>
                </a:extLst>
              </p:cNvPr>
              <p:cNvSpPr/>
              <p:nvPr/>
            </p:nvSpPr>
            <p:spPr>
              <a:xfrm>
                <a:off x="5678322" y="6642402"/>
                <a:ext cx="1969597" cy="1031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2" h="829">
                    <a:moveTo>
                      <a:pt x="786" y="22"/>
                    </a:moveTo>
                    <a:lnTo>
                      <a:pt x="648" y="393"/>
                    </a:lnTo>
                    <a:lnTo>
                      <a:pt x="511" y="764"/>
                    </a:lnTo>
                    <a:lnTo>
                      <a:pt x="272" y="764"/>
                    </a:lnTo>
                    <a:lnTo>
                      <a:pt x="33" y="764"/>
                    </a:lnTo>
                    <a:cubicBezTo>
                      <a:pt x="24" y="764"/>
                      <a:pt x="16" y="767"/>
                      <a:pt x="10" y="773"/>
                    </a:cubicBezTo>
                    <a:cubicBezTo>
                      <a:pt x="4" y="780"/>
                      <a:pt x="0" y="787"/>
                      <a:pt x="0" y="797"/>
                    </a:cubicBezTo>
                    <a:cubicBezTo>
                      <a:pt x="0" y="806"/>
                      <a:pt x="4" y="814"/>
                      <a:pt x="10" y="820"/>
                    </a:cubicBezTo>
                    <a:cubicBezTo>
                      <a:pt x="16" y="825"/>
                      <a:pt x="24" y="829"/>
                      <a:pt x="33" y="829"/>
                    </a:cubicBezTo>
                    <a:lnTo>
                      <a:pt x="260" y="829"/>
                    </a:lnTo>
                    <a:lnTo>
                      <a:pt x="487" y="829"/>
                    </a:lnTo>
                    <a:lnTo>
                      <a:pt x="888" y="829"/>
                    </a:lnTo>
                    <a:lnTo>
                      <a:pt x="1289" y="829"/>
                    </a:lnTo>
                    <a:lnTo>
                      <a:pt x="1434" y="437"/>
                    </a:lnTo>
                    <a:lnTo>
                      <a:pt x="1580" y="44"/>
                    </a:lnTo>
                    <a:cubicBezTo>
                      <a:pt x="1583" y="34"/>
                      <a:pt x="1582" y="23"/>
                      <a:pt x="1575" y="15"/>
                    </a:cubicBezTo>
                    <a:cubicBezTo>
                      <a:pt x="1570" y="6"/>
                      <a:pt x="1560" y="0"/>
                      <a:pt x="1548" y="0"/>
                    </a:cubicBezTo>
                    <a:lnTo>
                      <a:pt x="1183" y="0"/>
                    </a:lnTo>
                    <a:lnTo>
                      <a:pt x="817" y="0"/>
                    </a:lnTo>
                    <a:cubicBezTo>
                      <a:pt x="810" y="0"/>
                      <a:pt x="803" y="3"/>
                      <a:pt x="797" y="6"/>
                    </a:cubicBezTo>
                    <a:cubicBezTo>
                      <a:pt x="792" y="10"/>
                      <a:pt x="788" y="16"/>
                      <a:pt x="786" y="2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C0DE4496-03DA-8D49-AD53-C4558FECD945}"/>
                  </a:ext>
                </a:extLst>
              </p:cNvPr>
              <p:cNvSpPr/>
              <p:nvPr/>
            </p:nvSpPr>
            <p:spPr>
              <a:xfrm>
                <a:off x="6930339" y="7064874"/>
                <a:ext cx="198081" cy="204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" h="165">
                    <a:moveTo>
                      <a:pt x="148" y="83"/>
                    </a:moveTo>
                    <a:cubicBezTo>
                      <a:pt x="126" y="128"/>
                      <a:pt x="76" y="165"/>
                      <a:pt x="39" y="165"/>
                    </a:cubicBezTo>
                    <a:cubicBezTo>
                      <a:pt x="1" y="165"/>
                      <a:pt x="-11" y="128"/>
                      <a:pt x="12" y="83"/>
                    </a:cubicBezTo>
                    <a:cubicBezTo>
                      <a:pt x="35" y="38"/>
                      <a:pt x="84" y="0"/>
                      <a:pt x="122" y="0"/>
                    </a:cubicBezTo>
                    <a:cubicBezTo>
                      <a:pt x="159" y="0"/>
                      <a:pt x="172" y="38"/>
                      <a:pt x="148" y="8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CBD66B44-EB7A-174F-8C38-BB0BB9A065A9}"/>
                  </a:ext>
                </a:extLst>
              </p:cNvPr>
              <p:cNvSpPr/>
              <p:nvPr/>
            </p:nvSpPr>
            <p:spPr>
              <a:xfrm>
                <a:off x="6922891" y="7057397"/>
                <a:ext cx="213477" cy="220583"/>
              </a:xfrm>
              <a:custGeom>
                <a:avLst/>
                <a:gdLst>
                  <a:gd name="connsiteX0" fmla="*/ 158462 w 213477"/>
                  <a:gd name="connsiteY0" fmla="*/ 14954 h 220583"/>
                  <a:gd name="connsiteX1" fmla="*/ 29776 w 213477"/>
                  <a:gd name="connsiteY1" fmla="*/ 114001 h 220583"/>
                  <a:gd name="connsiteX2" fmla="*/ 21114 w 213477"/>
                  <a:gd name="connsiteY2" fmla="*/ 188286 h 220583"/>
                  <a:gd name="connsiteX3" fmla="*/ 55761 w 213477"/>
                  <a:gd name="connsiteY3" fmla="*/ 204381 h 220583"/>
                  <a:gd name="connsiteX4" fmla="*/ 184447 w 213477"/>
                  <a:gd name="connsiteY4" fmla="*/ 106573 h 220583"/>
                  <a:gd name="connsiteX5" fmla="*/ 191871 w 213477"/>
                  <a:gd name="connsiteY5" fmla="*/ 32287 h 220583"/>
                  <a:gd name="connsiteX6" fmla="*/ 158462 w 213477"/>
                  <a:gd name="connsiteY6" fmla="*/ 14954 h 220583"/>
                  <a:gd name="connsiteX7" fmla="*/ 158511 w 213477"/>
                  <a:gd name="connsiteY7" fmla="*/ 0 h 220583"/>
                  <a:gd name="connsiteX8" fmla="*/ 204337 w 213477"/>
                  <a:gd name="connsiteY8" fmla="*/ 23546 h 220583"/>
                  <a:gd name="connsiteX9" fmla="*/ 198145 w 213477"/>
                  <a:gd name="connsiteY9" fmla="*/ 114009 h 220583"/>
                  <a:gd name="connsiteX10" fmla="*/ 55712 w 213477"/>
                  <a:gd name="connsiteY10" fmla="*/ 220583 h 220583"/>
                  <a:gd name="connsiteX11" fmla="*/ 8647 w 213477"/>
                  <a:gd name="connsiteY11" fmla="*/ 197038 h 220583"/>
                  <a:gd name="connsiteX12" fmla="*/ 16078 w 213477"/>
                  <a:gd name="connsiteY12" fmla="*/ 106574 h 220583"/>
                  <a:gd name="connsiteX13" fmla="*/ 158511 w 213477"/>
                  <a:gd name="connsiteY13" fmla="*/ 0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3477" h="220583">
                    <a:moveTo>
                      <a:pt x="158462" y="14954"/>
                    </a:moveTo>
                    <a:cubicBezTo>
                      <a:pt x="113917" y="14954"/>
                      <a:pt x="56998" y="59525"/>
                      <a:pt x="29776" y="114001"/>
                    </a:cubicBezTo>
                    <a:cubicBezTo>
                      <a:pt x="13690" y="143715"/>
                      <a:pt x="11215" y="170953"/>
                      <a:pt x="21114" y="188286"/>
                    </a:cubicBezTo>
                    <a:cubicBezTo>
                      <a:pt x="28538" y="198191"/>
                      <a:pt x="39675" y="204381"/>
                      <a:pt x="55761" y="204381"/>
                    </a:cubicBezTo>
                    <a:cubicBezTo>
                      <a:pt x="99069" y="204381"/>
                      <a:pt x="157225" y="161048"/>
                      <a:pt x="184447" y="106573"/>
                    </a:cubicBezTo>
                    <a:cubicBezTo>
                      <a:pt x="199296" y="76858"/>
                      <a:pt x="201770" y="48383"/>
                      <a:pt x="191871" y="32287"/>
                    </a:cubicBezTo>
                    <a:cubicBezTo>
                      <a:pt x="185685" y="21145"/>
                      <a:pt x="173311" y="14954"/>
                      <a:pt x="158462" y="14954"/>
                    </a:cubicBezTo>
                    <a:close/>
                    <a:moveTo>
                      <a:pt x="158511" y="0"/>
                    </a:moveTo>
                    <a:cubicBezTo>
                      <a:pt x="179566" y="0"/>
                      <a:pt x="195668" y="8675"/>
                      <a:pt x="204337" y="23546"/>
                    </a:cubicBezTo>
                    <a:cubicBezTo>
                      <a:pt x="217961" y="45852"/>
                      <a:pt x="216723" y="78072"/>
                      <a:pt x="198145" y="114009"/>
                    </a:cubicBezTo>
                    <a:cubicBezTo>
                      <a:pt x="168420" y="172253"/>
                      <a:pt x="105254" y="220583"/>
                      <a:pt x="55712" y="220583"/>
                    </a:cubicBezTo>
                    <a:cubicBezTo>
                      <a:pt x="34657" y="220583"/>
                      <a:pt x="17317" y="211909"/>
                      <a:pt x="8647" y="197038"/>
                    </a:cubicBezTo>
                    <a:cubicBezTo>
                      <a:pt x="-4977" y="174732"/>
                      <a:pt x="-2500" y="142512"/>
                      <a:pt x="16078" y="106574"/>
                    </a:cubicBezTo>
                    <a:cubicBezTo>
                      <a:pt x="45803" y="48330"/>
                      <a:pt x="108969" y="0"/>
                      <a:pt x="1585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AA53C1DA-EF22-3748-810F-76FE9CD9363A}"/>
                </a:ext>
              </a:extLst>
            </p:cNvPr>
            <p:cNvSpPr/>
            <p:nvPr/>
          </p:nvSpPr>
          <p:spPr>
            <a:xfrm>
              <a:off x="1503674" y="11417953"/>
              <a:ext cx="13164281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568" h="13">
                  <a:moveTo>
                    <a:pt x="10562" y="13"/>
                  </a:moveTo>
                  <a:lnTo>
                    <a:pt x="6" y="13"/>
                  </a:ln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lnTo>
                    <a:pt x="10562" y="0"/>
                  </a:lnTo>
                  <a:cubicBezTo>
                    <a:pt x="10565" y="0"/>
                    <a:pt x="10568" y="3"/>
                    <a:pt x="10568" y="7"/>
                  </a:cubicBezTo>
                  <a:cubicBezTo>
                    <a:pt x="10568" y="10"/>
                    <a:pt x="10565" y="13"/>
                    <a:pt x="10562" y="1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7EA0809-117B-4340-A935-8B6D589D3FA2}"/>
                </a:ext>
              </a:extLst>
            </p:cNvPr>
            <p:cNvGrpSpPr/>
            <p:nvPr/>
          </p:nvGrpSpPr>
          <p:grpSpPr>
            <a:xfrm>
              <a:off x="1588384" y="7615707"/>
              <a:ext cx="2614913" cy="3817200"/>
              <a:chOff x="1588384" y="7615707"/>
              <a:chExt cx="2614913" cy="3817200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59B5841A-D77D-E84C-A0E7-A6B0DD692175}"/>
                  </a:ext>
                </a:extLst>
              </p:cNvPr>
              <p:cNvSpPr/>
              <p:nvPr/>
            </p:nvSpPr>
            <p:spPr>
              <a:xfrm>
                <a:off x="3585389" y="11157488"/>
                <a:ext cx="88451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12">
                    <a:moveTo>
                      <a:pt x="66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66" y="0"/>
                    </a:lnTo>
                    <a:cubicBezTo>
                      <a:pt x="70" y="0"/>
                      <a:pt x="72" y="3"/>
                      <a:pt x="72" y="6"/>
                    </a:cubicBezTo>
                    <a:cubicBezTo>
                      <a:pt x="72" y="10"/>
                      <a:pt x="70" y="12"/>
                      <a:pt x="66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F2B2A535-627E-5042-8950-B04E65C4B990}"/>
                  </a:ext>
                </a:extLst>
              </p:cNvPr>
              <p:cNvSpPr/>
              <p:nvPr/>
            </p:nvSpPr>
            <p:spPr>
              <a:xfrm>
                <a:off x="1595863" y="7624431"/>
                <a:ext cx="2598722" cy="3800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7" h="3051">
                    <a:moveTo>
                      <a:pt x="2015" y="3051"/>
                    </a:moveTo>
                    <a:lnTo>
                      <a:pt x="1044" y="3051"/>
                    </a:lnTo>
                    <a:lnTo>
                      <a:pt x="71" y="3051"/>
                    </a:lnTo>
                    <a:cubicBezTo>
                      <a:pt x="52" y="3051"/>
                      <a:pt x="33" y="3043"/>
                      <a:pt x="20" y="3029"/>
                    </a:cubicBezTo>
                    <a:cubicBezTo>
                      <a:pt x="8" y="3016"/>
                      <a:pt x="0" y="2999"/>
                      <a:pt x="0" y="2979"/>
                    </a:cubicBezTo>
                    <a:lnTo>
                      <a:pt x="0" y="1525"/>
                    </a:lnTo>
                    <a:lnTo>
                      <a:pt x="0" y="71"/>
                    </a:lnTo>
                    <a:cubicBezTo>
                      <a:pt x="0" y="52"/>
                      <a:pt x="8" y="33"/>
                      <a:pt x="20" y="20"/>
                    </a:cubicBezTo>
                    <a:cubicBezTo>
                      <a:pt x="33" y="8"/>
                      <a:pt x="52" y="0"/>
                      <a:pt x="71" y="0"/>
                    </a:cubicBezTo>
                    <a:lnTo>
                      <a:pt x="1044" y="0"/>
                    </a:lnTo>
                    <a:lnTo>
                      <a:pt x="2015" y="0"/>
                    </a:lnTo>
                    <a:cubicBezTo>
                      <a:pt x="2035" y="0"/>
                      <a:pt x="2053" y="8"/>
                      <a:pt x="2066" y="20"/>
                    </a:cubicBezTo>
                    <a:cubicBezTo>
                      <a:pt x="2079" y="33"/>
                      <a:pt x="2087" y="52"/>
                      <a:pt x="2087" y="71"/>
                    </a:cubicBezTo>
                    <a:lnTo>
                      <a:pt x="2087" y="1525"/>
                    </a:lnTo>
                    <a:lnTo>
                      <a:pt x="2087" y="2979"/>
                    </a:lnTo>
                    <a:cubicBezTo>
                      <a:pt x="2087" y="2999"/>
                      <a:pt x="2079" y="3016"/>
                      <a:pt x="2066" y="3029"/>
                    </a:cubicBezTo>
                    <a:cubicBezTo>
                      <a:pt x="2053" y="3043"/>
                      <a:pt x="2035" y="3051"/>
                      <a:pt x="2015" y="305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0AB86663-2243-4341-8755-72AF787B1BE2}"/>
                  </a:ext>
                </a:extLst>
              </p:cNvPr>
              <p:cNvSpPr/>
              <p:nvPr/>
            </p:nvSpPr>
            <p:spPr>
              <a:xfrm>
                <a:off x="1588384" y="7615707"/>
                <a:ext cx="2614913" cy="3817200"/>
              </a:xfrm>
              <a:custGeom>
                <a:avLst/>
                <a:gdLst>
                  <a:gd name="connsiteX0" fmla="*/ 95891 w 2614913"/>
                  <a:gd name="connsiteY0" fmla="*/ 16201 h 3817200"/>
                  <a:gd name="connsiteX1" fmla="*/ 38612 w 2614913"/>
                  <a:gd name="connsiteY1" fmla="*/ 39872 h 3817200"/>
                  <a:gd name="connsiteX2" fmla="*/ 14953 w 2614913"/>
                  <a:gd name="connsiteY2" fmla="*/ 97179 h 3817200"/>
                  <a:gd name="connsiteX3" fmla="*/ 14953 w 2614913"/>
                  <a:gd name="connsiteY3" fmla="*/ 3720021 h 3817200"/>
                  <a:gd name="connsiteX4" fmla="*/ 38612 w 2614913"/>
                  <a:gd name="connsiteY4" fmla="*/ 3777329 h 3817200"/>
                  <a:gd name="connsiteX5" fmla="*/ 95891 w 2614913"/>
                  <a:gd name="connsiteY5" fmla="*/ 3800999 h 3817200"/>
                  <a:gd name="connsiteX6" fmla="*/ 2516542 w 2614913"/>
                  <a:gd name="connsiteY6" fmla="*/ 3800999 h 3817200"/>
                  <a:gd name="connsiteX7" fmla="*/ 2575066 w 2614913"/>
                  <a:gd name="connsiteY7" fmla="*/ 3777329 h 3817200"/>
                  <a:gd name="connsiteX8" fmla="*/ 2598725 w 2614913"/>
                  <a:gd name="connsiteY8" fmla="*/ 3720021 h 3817200"/>
                  <a:gd name="connsiteX9" fmla="*/ 2598725 w 2614913"/>
                  <a:gd name="connsiteY9" fmla="*/ 97179 h 3817200"/>
                  <a:gd name="connsiteX10" fmla="*/ 2575066 w 2614913"/>
                  <a:gd name="connsiteY10" fmla="*/ 39872 h 3817200"/>
                  <a:gd name="connsiteX11" fmla="*/ 2516542 w 2614913"/>
                  <a:gd name="connsiteY11" fmla="*/ 16201 h 3817200"/>
                  <a:gd name="connsiteX12" fmla="*/ 95880 w 2614913"/>
                  <a:gd name="connsiteY12" fmla="*/ 0 h 3817200"/>
                  <a:gd name="connsiteX13" fmla="*/ 2516543 w 2614913"/>
                  <a:gd name="connsiteY13" fmla="*/ 0 h 3817200"/>
                  <a:gd name="connsiteX14" fmla="*/ 2585028 w 2614913"/>
                  <a:gd name="connsiteY14" fmla="*/ 28654 h 3817200"/>
                  <a:gd name="connsiteX15" fmla="*/ 2614913 w 2614913"/>
                  <a:gd name="connsiteY15" fmla="*/ 97174 h 3817200"/>
                  <a:gd name="connsiteX16" fmla="*/ 2614913 w 2614913"/>
                  <a:gd name="connsiteY16" fmla="*/ 3720026 h 3817200"/>
                  <a:gd name="connsiteX17" fmla="*/ 2585028 w 2614913"/>
                  <a:gd name="connsiteY17" fmla="*/ 3788546 h 3817200"/>
                  <a:gd name="connsiteX18" fmla="*/ 2516543 w 2614913"/>
                  <a:gd name="connsiteY18" fmla="*/ 3817200 h 3817200"/>
                  <a:gd name="connsiteX19" fmla="*/ 95880 w 2614913"/>
                  <a:gd name="connsiteY19" fmla="*/ 3817200 h 3817200"/>
                  <a:gd name="connsiteX20" fmla="*/ 27394 w 2614913"/>
                  <a:gd name="connsiteY20" fmla="*/ 3788546 h 3817200"/>
                  <a:gd name="connsiteX21" fmla="*/ 0 w 2614913"/>
                  <a:gd name="connsiteY21" fmla="*/ 3720026 h 3817200"/>
                  <a:gd name="connsiteX22" fmla="*/ 0 w 2614913"/>
                  <a:gd name="connsiteY22" fmla="*/ 97174 h 3817200"/>
                  <a:gd name="connsiteX23" fmla="*/ 27394 w 2614913"/>
                  <a:gd name="connsiteY23" fmla="*/ 28654 h 3817200"/>
                  <a:gd name="connsiteX24" fmla="*/ 95880 w 2614913"/>
                  <a:gd name="connsiteY24" fmla="*/ 0 h 381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14913" h="3817200">
                    <a:moveTo>
                      <a:pt x="95891" y="16201"/>
                    </a:moveTo>
                    <a:cubicBezTo>
                      <a:pt x="73477" y="16201"/>
                      <a:pt x="53554" y="24922"/>
                      <a:pt x="38612" y="39872"/>
                    </a:cubicBezTo>
                    <a:cubicBezTo>
                      <a:pt x="23669" y="56067"/>
                      <a:pt x="14953" y="76001"/>
                      <a:pt x="14953" y="97179"/>
                    </a:cubicBezTo>
                    <a:lnTo>
                      <a:pt x="14953" y="3720021"/>
                    </a:lnTo>
                    <a:cubicBezTo>
                      <a:pt x="14953" y="3741200"/>
                      <a:pt x="23669" y="3762379"/>
                      <a:pt x="38612" y="3777329"/>
                    </a:cubicBezTo>
                    <a:cubicBezTo>
                      <a:pt x="53554" y="3792278"/>
                      <a:pt x="73477" y="3800999"/>
                      <a:pt x="95891" y="3800999"/>
                    </a:cubicBezTo>
                    <a:lnTo>
                      <a:pt x="2516542" y="3800999"/>
                    </a:lnTo>
                    <a:cubicBezTo>
                      <a:pt x="2538956" y="3800999"/>
                      <a:pt x="2560124" y="3792278"/>
                      <a:pt x="2575066" y="3777329"/>
                    </a:cubicBezTo>
                    <a:cubicBezTo>
                      <a:pt x="2590009" y="3762379"/>
                      <a:pt x="2598725" y="3741200"/>
                      <a:pt x="2598725" y="3720021"/>
                    </a:cubicBezTo>
                    <a:lnTo>
                      <a:pt x="2598725" y="97179"/>
                    </a:lnTo>
                    <a:cubicBezTo>
                      <a:pt x="2598725" y="76001"/>
                      <a:pt x="2590009" y="56067"/>
                      <a:pt x="2575066" y="39872"/>
                    </a:cubicBezTo>
                    <a:cubicBezTo>
                      <a:pt x="2560124" y="24922"/>
                      <a:pt x="2538956" y="16201"/>
                      <a:pt x="2516542" y="16201"/>
                    </a:cubicBezTo>
                    <a:close/>
                    <a:moveTo>
                      <a:pt x="95880" y="0"/>
                    </a:moveTo>
                    <a:lnTo>
                      <a:pt x="2516543" y="0"/>
                    </a:lnTo>
                    <a:cubicBezTo>
                      <a:pt x="2542692" y="0"/>
                      <a:pt x="2567596" y="11213"/>
                      <a:pt x="2585028" y="28654"/>
                    </a:cubicBezTo>
                    <a:cubicBezTo>
                      <a:pt x="2603706" y="47342"/>
                      <a:pt x="2614913" y="71012"/>
                      <a:pt x="2614913" y="97174"/>
                    </a:cubicBezTo>
                    <a:lnTo>
                      <a:pt x="2614913" y="3720026"/>
                    </a:lnTo>
                    <a:cubicBezTo>
                      <a:pt x="2614913" y="3746188"/>
                      <a:pt x="2603706" y="3771105"/>
                      <a:pt x="2585028" y="3788546"/>
                    </a:cubicBezTo>
                    <a:cubicBezTo>
                      <a:pt x="2567596" y="3807233"/>
                      <a:pt x="2542692" y="3817200"/>
                      <a:pt x="2516543" y="3817200"/>
                    </a:cubicBezTo>
                    <a:lnTo>
                      <a:pt x="95880" y="3817200"/>
                    </a:lnTo>
                    <a:cubicBezTo>
                      <a:pt x="69731" y="3817200"/>
                      <a:pt x="46072" y="3807233"/>
                      <a:pt x="27394" y="3788546"/>
                    </a:cubicBezTo>
                    <a:cubicBezTo>
                      <a:pt x="9962" y="3771105"/>
                      <a:pt x="0" y="3746188"/>
                      <a:pt x="0" y="3720026"/>
                    </a:cubicBezTo>
                    <a:lnTo>
                      <a:pt x="0" y="97174"/>
                    </a:lnTo>
                    <a:cubicBezTo>
                      <a:pt x="0" y="71012"/>
                      <a:pt x="9962" y="47342"/>
                      <a:pt x="27394" y="28654"/>
                    </a:cubicBezTo>
                    <a:cubicBezTo>
                      <a:pt x="46072" y="11213"/>
                      <a:pt x="69731" y="0"/>
                      <a:pt x="958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ED924D16-AEBF-8345-B582-1FDDB584E99C}"/>
                  </a:ext>
                </a:extLst>
              </p:cNvPr>
              <p:cNvSpPr/>
              <p:nvPr/>
            </p:nvSpPr>
            <p:spPr>
              <a:xfrm>
                <a:off x="1595863" y="7624431"/>
                <a:ext cx="2598722" cy="38009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7" h="3051">
                    <a:moveTo>
                      <a:pt x="2015" y="3051"/>
                    </a:moveTo>
                    <a:lnTo>
                      <a:pt x="1044" y="3051"/>
                    </a:lnTo>
                    <a:lnTo>
                      <a:pt x="71" y="3051"/>
                    </a:lnTo>
                    <a:cubicBezTo>
                      <a:pt x="52" y="3051"/>
                      <a:pt x="33" y="3043"/>
                      <a:pt x="20" y="3029"/>
                    </a:cubicBezTo>
                    <a:cubicBezTo>
                      <a:pt x="8" y="3016"/>
                      <a:pt x="0" y="2999"/>
                      <a:pt x="0" y="2979"/>
                    </a:cubicBezTo>
                    <a:lnTo>
                      <a:pt x="0" y="1525"/>
                    </a:lnTo>
                    <a:lnTo>
                      <a:pt x="0" y="71"/>
                    </a:lnTo>
                    <a:cubicBezTo>
                      <a:pt x="0" y="52"/>
                      <a:pt x="8" y="33"/>
                      <a:pt x="20" y="20"/>
                    </a:cubicBezTo>
                    <a:cubicBezTo>
                      <a:pt x="33" y="8"/>
                      <a:pt x="52" y="0"/>
                      <a:pt x="71" y="0"/>
                    </a:cubicBezTo>
                    <a:lnTo>
                      <a:pt x="1044" y="0"/>
                    </a:lnTo>
                    <a:lnTo>
                      <a:pt x="2015" y="0"/>
                    </a:lnTo>
                    <a:cubicBezTo>
                      <a:pt x="2035" y="0"/>
                      <a:pt x="2053" y="8"/>
                      <a:pt x="2066" y="20"/>
                    </a:cubicBezTo>
                    <a:cubicBezTo>
                      <a:pt x="2079" y="33"/>
                      <a:pt x="2087" y="52"/>
                      <a:pt x="2087" y="71"/>
                    </a:cubicBezTo>
                    <a:lnTo>
                      <a:pt x="2087" y="1525"/>
                    </a:lnTo>
                    <a:lnTo>
                      <a:pt x="2087" y="2979"/>
                    </a:lnTo>
                    <a:cubicBezTo>
                      <a:pt x="2087" y="2999"/>
                      <a:pt x="2079" y="3016"/>
                      <a:pt x="2066" y="3029"/>
                    </a:cubicBezTo>
                    <a:cubicBezTo>
                      <a:pt x="2053" y="3043"/>
                      <a:pt x="2035" y="3051"/>
                      <a:pt x="2015" y="305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D14B5128-FAAE-B840-BEEE-74FB4A3DF365}"/>
                  </a:ext>
                </a:extLst>
              </p:cNvPr>
              <p:cNvSpPr/>
              <p:nvPr/>
            </p:nvSpPr>
            <p:spPr>
              <a:xfrm>
                <a:off x="1688048" y="7721637"/>
                <a:ext cx="2414344" cy="11378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9" h="914">
                    <a:moveTo>
                      <a:pt x="1939" y="0"/>
                    </a:moveTo>
                    <a:lnTo>
                      <a:pt x="0" y="0"/>
                    </a:lnTo>
                    <a:lnTo>
                      <a:pt x="0" y="914"/>
                    </a:lnTo>
                    <a:lnTo>
                      <a:pt x="1939" y="91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95F5A50F-6B9A-9D40-8C2C-B138CD9451D6}"/>
                  </a:ext>
                </a:extLst>
              </p:cNvPr>
              <p:cNvSpPr/>
              <p:nvPr/>
            </p:nvSpPr>
            <p:spPr>
              <a:xfrm>
                <a:off x="1679327" y="7714160"/>
                <a:ext cx="2430540" cy="1152762"/>
              </a:xfrm>
              <a:custGeom>
                <a:avLst/>
                <a:gdLst>
                  <a:gd name="connsiteX0" fmla="*/ 16196 w 2430540"/>
                  <a:gd name="connsiteY0" fmla="*/ 16201 h 1152762"/>
                  <a:gd name="connsiteX1" fmla="*/ 16196 w 2430540"/>
                  <a:gd name="connsiteY1" fmla="*/ 1137807 h 1152762"/>
                  <a:gd name="connsiteX2" fmla="*/ 2414342 w 2430540"/>
                  <a:gd name="connsiteY2" fmla="*/ 1137807 h 1152762"/>
                  <a:gd name="connsiteX3" fmla="*/ 2414342 w 2430540"/>
                  <a:gd name="connsiteY3" fmla="*/ 16201 h 1152762"/>
                  <a:gd name="connsiteX4" fmla="*/ 8716 w 2430540"/>
                  <a:gd name="connsiteY4" fmla="*/ 0 h 1152762"/>
                  <a:gd name="connsiteX5" fmla="*/ 2423069 w 2430540"/>
                  <a:gd name="connsiteY5" fmla="*/ 0 h 1152762"/>
                  <a:gd name="connsiteX6" fmla="*/ 2430540 w 2430540"/>
                  <a:gd name="connsiteY6" fmla="*/ 7470 h 1152762"/>
                  <a:gd name="connsiteX7" fmla="*/ 2430540 w 2430540"/>
                  <a:gd name="connsiteY7" fmla="*/ 1145293 h 1152762"/>
                  <a:gd name="connsiteX8" fmla="*/ 2423069 w 2430540"/>
                  <a:gd name="connsiteY8" fmla="*/ 1152762 h 1152762"/>
                  <a:gd name="connsiteX9" fmla="*/ 8716 w 2430540"/>
                  <a:gd name="connsiteY9" fmla="*/ 1152762 h 1152762"/>
                  <a:gd name="connsiteX10" fmla="*/ 0 w 2430540"/>
                  <a:gd name="connsiteY10" fmla="*/ 1145293 h 1152762"/>
                  <a:gd name="connsiteX11" fmla="*/ 0 w 2430540"/>
                  <a:gd name="connsiteY11" fmla="*/ 7470 h 1152762"/>
                  <a:gd name="connsiteX12" fmla="*/ 8716 w 2430540"/>
                  <a:gd name="connsiteY12" fmla="*/ 0 h 115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0540" h="1152762">
                    <a:moveTo>
                      <a:pt x="16196" y="16201"/>
                    </a:moveTo>
                    <a:lnTo>
                      <a:pt x="16196" y="1137807"/>
                    </a:lnTo>
                    <a:lnTo>
                      <a:pt x="2414342" y="1137807"/>
                    </a:lnTo>
                    <a:lnTo>
                      <a:pt x="2414342" y="16201"/>
                    </a:lnTo>
                    <a:close/>
                    <a:moveTo>
                      <a:pt x="8716" y="0"/>
                    </a:moveTo>
                    <a:lnTo>
                      <a:pt x="2423069" y="0"/>
                    </a:lnTo>
                    <a:cubicBezTo>
                      <a:pt x="2426805" y="0"/>
                      <a:pt x="2430540" y="3735"/>
                      <a:pt x="2430540" y="7470"/>
                    </a:cubicBezTo>
                    <a:lnTo>
                      <a:pt x="2430540" y="1145293"/>
                    </a:lnTo>
                    <a:cubicBezTo>
                      <a:pt x="2430540" y="1149027"/>
                      <a:pt x="2426805" y="1152762"/>
                      <a:pt x="2423069" y="1152762"/>
                    </a:cubicBezTo>
                    <a:lnTo>
                      <a:pt x="8716" y="1152762"/>
                    </a:lnTo>
                    <a:cubicBezTo>
                      <a:pt x="4981" y="1152762"/>
                      <a:pt x="0" y="1149027"/>
                      <a:pt x="0" y="1145293"/>
                    </a:cubicBezTo>
                    <a:lnTo>
                      <a:pt x="0" y="7470"/>
                    </a:lnTo>
                    <a:cubicBezTo>
                      <a:pt x="0" y="3735"/>
                      <a:pt x="4981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10336D67-BD96-AC40-AF97-C4F3417D6C55}"/>
                  </a:ext>
                </a:extLst>
              </p:cNvPr>
              <p:cNvSpPr/>
              <p:nvPr/>
            </p:nvSpPr>
            <p:spPr>
              <a:xfrm>
                <a:off x="1688048" y="8947923"/>
                <a:ext cx="2414344" cy="11565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9" h="929">
                    <a:moveTo>
                      <a:pt x="1939" y="0"/>
                    </a:moveTo>
                    <a:lnTo>
                      <a:pt x="0" y="0"/>
                    </a:lnTo>
                    <a:lnTo>
                      <a:pt x="0" y="929"/>
                    </a:lnTo>
                    <a:lnTo>
                      <a:pt x="1939" y="92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F6E7BFC6-FC91-F844-9FCC-8A4AA8F7A6B8}"/>
                  </a:ext>
                </a:extLst>
              </p:cNvPr>
              <p:cNvSpPr/>
              <p:nvPr/>
            </p:nvSpPr>
            <p:spPr>
              <a:xfrm>
                <a:off x="1679327" y="8940446"/>
                <a:ext cx="2430540" cy="1171456"/>
              </a:xfrm>
              <a:custGeom>
                <a:avLst/>
                <a:gdLst>
                  <a:gd name="connsiteX0" fmla="*/ 16196 w 2430540"/>
                  <a:gd name="connsiteY0" fmla="*/ 16204 h 1171456"/>
                  <a:gd name="connsiteX1" fmla="*/ 16196 w 2430540"/>
                  <a:gd name="connsiteY1" fmla="*/ 1156504 h 1171456"/>
                  <a:gd name="connsiteX2" fmla="*/ 2414342 w 2430540"/>
                  <a:gd name="connsiteY2" fmla="*/ 1156504 h 1171456"/>
                  <a:gd name="connsiteX3" fmla="*/ 2414342 w 2430540"/>
                  <a:gd name="connsiteY3" fmla="*/ 16204 h 1171456"/>
                  <a:gd name="connsiteX4" fmla="*/ 8716 w 2430540"/>
                  <a:gd name="connsiteY4" fmla="*/ 0 h 1171456"/>
                  <a:gd name="connsiteX5" fmla="*/ 2423069 w 2430540"/>
                  <a:gd name="connsiteY5" fmla="*/ 0 h 1171456"/>
                  <a:gd name="connsiteX6" fmla="*/ 2430540 w 2430540"/>
                  <a:gd name="connsiteY6" fmla="*/ 7469 h 1171456"/>
                  <a:gd name="connsiteX7" fmla="*/ 2430540 w 2430540"/>
                  <a:gd name="connsiteY7" fmla="*/ 1163987 h 1171456"/>
                  <a:gd name="connsiteX8" fmla="*/ 2423069 w 2430540"/>
                  <a:gd name="connsiteY8" fmla="*/ 1171456 h 1171456"/>
                  <a:gd name="connsiteX9" fmla="*/ 8716 w 2430540"/>
                  <a:gd name="connsiteY9" fmla="*/ 1171456 h 1171456"/>
                  <a:gd name="connsiteX10" fmla="*/ 0 w 2430540"/>
                  <a:gd name="connsiteY10" fmla="*/ 1163987 h 1171456"/>
                  <a:gd name="connsiteX11" fmla="*/ 0 w 2430540"/>
                  <a:gd name="connsiteY11" fmla="*/ 7469 h 1171456"/>
                  <a:gd name="connsiteX12" fmla="*/ 8716 w 2430540"/>
                  <a:gd name="connsiteY12" fmla="*/ 0 h 117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0540" h="1171456">
                    <a:moveTo>
                      <a:pt x="16196" y="16204"/>
                    </a:moveTo>
                    <a:lnTo>
                      <a:pt x="16196" y="1156504"/>
                    </a:lnTo>
                    <a:lnTo>
                      <a:pt x="2414342" y="1156504"/>
                    </a:lnTo>
                    <a:lnTo>
                      <a:pt x="2414342" y="16204"/>
                    </a:lnTo>
                    <a:close/>
                    <a:moveTo>
                      <a:pt x="8716" y="0"/>
                    </a:moveTo>
                    <a:lnTo>
                      <a:pt x="2423069" y="0"/>
                    </a:lnTo>
                    <a:cubicBezTo>
                      <a:pt x="2426805" y="0"/>
                      <a:pt x="2430540" y="4980"/>
                      <a:pt x="2430540" y="7469"/>
                    </a:cubicBezTo>
                    <a:lnTo>
                      <a:pt x="2430540" y="1163987"/>
                    </a:lnTo>
                    <a:cubicBezTo>
                      <a:pt x="2430540" y="1168966"/>
                      <a:pt x="2426805" y="1171456"/>
                      <a:pt x="2423069" y="1171456"/>
                    </a:cubicBezTo>
                    <a:lnTo>
                      <a:pt x="8716" y="1171456"/>
                    </a:lnTo>
                    <a:cubicBezTo>
                      <a:pt x="4981" y="1171456"/>
                      <a:pt x="0" y="1168966"/>
                      <a:pt x="0" y="1163987"/>
                    </a:cubicBezTo>
                    <a:lnTo>
                      <a:pt x="0" y="7469"/>
                    </a:lnTo>
                    <a:cubicBezTo>
                      <a:pt x="0" y="4980"/>
                      <a:pt x="4981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7BD36C07-F86B-3A43-84A7-6BD518375408}"/>
                  </a:ext>
                </a:extLst>
              </p:cNvPr>
              <p:cNvSpPr/>
              <p:nvPr/>
            </p:nvSpPr>
            <p:spPr>
              <a:xfrm>
                <a:off x="1688048" y="10194156"/>
                <a:ext cx="2414344" cy="11328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9" h="910">
                    <a:moveTo>
                      <a:pt x="0" y="910"/>
                    </a:moveTo>
                    <a:lnTo>
                      <a:pt x="1939" y="910"/>
                    </a:lnTo>
                    <a:lnTo>
                      <a:pt x="19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693215FE-BC60-0248-82F1-2D8470EEED24}"/>
                  </a:ext>
                </a:extLst>
              </p:cNvPr>
              <p:cNvSpPr/>
              <p:nvPr/>
            </p:nvSpPr>
            <p:spPr>
              <a:xfrm>
                <a:off x="1679327" y="10186679"/>
                <a:ext cx="2430540" cy="1147777"/>
              </a:xfrm>
              <a:custGeom>
                <a:avLst/>
                <a:gdLst>
                  <a:gd name="connsiteX0" fmla="*/ 16196 w 2430540"/>
                  <a:gd name="connsiteY0" fmla="*/ 14954 h 1147777"/>
                  <a:gd name="connsiteX1" fmla="*/ 16196 w 2430540"/>
                  <a:gd name="connsiteY1" fmla="*/ 1132822 h 1147777"/>
                  <a:gd name="connsiteX2" fmla="*/ 2414342 w 2430540"/>
                  <a:gd name="connsiteY2" fmla="*/ 1132822 h 1147777"/>
                  <a:gd name="connsiteX3" fmla="*/ 2414342 w 2430540"/>
                  <a:gd name="connsiteY3" fmla="*/ 14954 h 1147777"/>
                  <a:gd name="connsiteX4" fmla="*/ 8716 w 2430540"/>
                  <a:gd name="connsiteY4" fmla="*/ 0 h 1147777"/>
                  <a:gd name="connsiteX5" fmla="*/ 2423069 w 2430540"/>
                  <a:gd name="connsiteY5" fmla="*/ 0 h 1147777"/>
                  <a:gd name="connsiteX6" fmla="*/ 2430540 w 2430540"/>
                  <a:gd name="connsiteY6" fmla="*/ 7469 h 1147777"/>
                  <a:gd name="connsiteX7" fmla="*/ 2430540 w 2430540"/>
                  <a:gd name="connsiteY7" fmla="*/ 1140308 h 1147777"/>
                  <a:gd name="connsiteX8" fmla="*/ 2423069 w 2430540"/>
                  <a:gd name="connsiteY8" fmla="*/ 1147777 h 1147777"/>
                  <a:gd name="connsiteX9" fmla="*/ 8716 w 2430540"/>
                  <a:gd name="connsiteY9" fmla="*/ 1147777 h 1147777"/>
                  <a:gd name="connsiteX10" fmla="*/ 0 w 2430540"/>
                  <a:gd name="connsiteY10" fmla="*/ 1140308 h 1147777"/>
                  <a:gd name="connsiteX11" fmla="*/ 0 w 2430540"/>
                  <a:gd name="connsiteY11" fmla="*/ 7469 h 1147777"/>
                  <a:gd name="connsiteX12" fmla="*/ 8716 w 2430540"/>
                  <a:gd name="connsiteY12" fmla="*/ 0 h 114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0540" h="1147777">
                    <a:moveTo>
                      <a:pt x="16196" y="14954"/>
                    </a:moveTo>
                    <a:lnTo>
                      <a:pt x="16196" y="1132822"/>
                    </a:lnTo>
                    <a:lnTo>
                      <a:pt x="2414342" y="1132822"/>
                    </a:lnTo>
                    <a:lnTo>
                      <a:pt x="2414342" y="14954"/>
                    </a:lnTo>
                    <a:close/>
                    <a:moveTo>
                      <a:pt x="8716" y="0"/>
                    </a:moveTo>
                    <a:lnTo>
                      <a:pt x="2423069" y="0"/>
                    </a:lnTo>
                    <a:cubicBezTo>
                      <a:pt x="2426805" y="0"/>
                      <a:pt x="2430540" y="2490"/>
                      <a:pt x="2430540" y="7469"/>
                    </a:cubicBezTo>
                    <a:lnTo>
                      <a:pt x="2430540" y="1140308"/>
                    </a:lnTo>
                    <a:cubicBezTo>
                      <a:pt x="2430540" y="1144042"/>
                      <a:pt x="2426805" y="1147777"/>
                      <a:pt x="2423069" y="1147777"/>
                    </a:cubicBezTo>
                    <a:lnTo>
                      <a:pt x="8716" y="1147777"/>
                    </a:lnTo>
                    <a:cubicBezTo>
                      <a:pt x="4981" y="1147777"/>
                      <a:pt x="0" y="1144042"/>
                      <a:pt x="0" y="1140308"/>
                    </a:cubicBezTo>
                    <a:lnTo>
                      <a:pt x="0" y="7469"/>
                    </a:lnTo>
                    <a:cubicBezTo>
                      <a:pt x="0" y="2490"/>
                      <a:pt x="4981" y="0"/>
                      <a:pt x="87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60C7E4A1-D4EA-014C-BF9B-B5A5704B6F4E}"/>
                  </a:ext>
                </a:extLst>
              </p:cNvPr>
              <p:cNvSpPr/>
              <p:nvPr/>
            </p:nvSpPr>
            <p:spPr>
              <a:xfrm>
                <a:off x="2036869" y="7947204"/>
                <a:ext cx="73502" cy="919717"/>
              </a:xfrm>
              <a:custGeom>
                <a:avLst/>
                <a:gdLst>
                  <a:gd name="connsiteX0" fmla="*/ 36737 w 73502"/>
                  <a:gd name="connsiteY0" fmla="*/ 15890 h 919717"/>
                  <a:gd name="connsiteX1" fmla="*/ 21004 w 73502"/>
                  <a:gd name="connsiteY1" fmla="*/ 22424 h 919717"/>
                  <a:gd name="connsiteX2" fmla="*/ 14953 w 73502"/>
                  <a:gd name="connsiteY2" fmla="*/ 38602 h 919717"/>
                  <a:gd name="connsiteX3" fmla="*/ 14953 w 73502"/>
                  <a:gd name="connsiteY3" fmla="*/ 904763 h 919717"/>
                  <a:gd name="connsiteX4" fmla="*/ 57310 w 73502"/>
                  <a:gd name="connsiteY4" fmla="*/ 904763 h 919717"/>
                  <a:gd name="connsiteX5" fmla="*/ 57310 w 73502"/>
                  <a:gd name="connsiteY5" fmla="*/ 38602 h 919717"/>
                  <a:gd name="connsiteX6" fmla="*/ 52469 w 73502"/>
                  <a:gd name="connsiteY6" fmla="*/ 22424 h 919717"/>
                  <a:gd name="connsiteX7" fmla="*/ 36737 w 73502"/>
                  <a:gd name="connsiteY7" fmla="*/ 15890 h 919717"/>
                  <a:gd name="connsiteX8" fmla="*/ 36751 w 73502"/>
                  <a:gd name="connsiteY8" fmla="*/ 0 h 919717"/>
                  <a:gd name="connsiteX9" fmla="*/ 62477 w 73502"/>
                  <a:gd name="connsiteY9" fmla="*/ 11201 h 919717"/>
                  <a:gd name="connsiteX10" fmla="*/ 73502 w 73502"/>
                  <a:gd name="connsiteY10" fmla="*/ 38581 h 919717"/>
                  <a:gd name="connsiteX11" fmla="*/ 73502 w 73502"/>
                  <a:gd name="connsiteY11" fmla="*/ 912250 h 919717"/>
                  <a:gd name="connsiteX12" fmla="*/ 66152 w 73502"/>
                  <a:gd name="connsiteY12" fmla="*/ 919717 h 919717"/>
                  <a:gd name="connsiteX13" fmla="*/ 7350 w 73502"/>
                  <a:gd name="connsiteY13" fmla="*/ 919717 h 919717"/>
                  <a:gd name="connsiteX14" fmla="*/ 0 w 73502"/>
                  <a:gd name="connsiteY14" fmla="*/ 912250 h 919717"/>
                  <a:gd name="connsiteX15" fmla="*/ 0 w 73502"/>
                  <a:gd name="connsiteY15" fmla="*/ 38581 h 919717"/>
                  <a:gd name="connsiteX16" fmla="*/ 9800 w 73502"/>
                  <a:gd name="connsiteY16" fmla="*/ 11201 h 919717"/>
                  <a:gd name="connsiteX17" fmla="*/ 36751 w 73502"/>
                  <a:gd name="connsiteY17" fmla="*/ 0 h 91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502" h="919717">
                    <a:moveTo>
                      <a:pt x="36737" y="15890"/>
                    </a:moveTo>
                    <a:cubicBezTo>
                      <a:pt x="30988" y="15890"/>
                      <a:pt x="25240" y="18068"/>
                      <a:pt x="21004" y="22424"/>
                    </a:cubicBezTo>
                    <a:cubicBezTo>
                      <a:pt x="17373" y="26157"/>
                      <a:pt x="14953" y="32380"/>
                      <a:pt x="14953" y="38602"/>
                    </a:cubicBezTo>
                    <a:lnTo>
                      <a:pt x="14953" y="904763"/>
                    </a:lnTo>
                    <a:lnTo>
                      <a:pt x="57310" y="904763"/>
                    </a:lnTo>
                    <a:lnTo>
                      <a:pt x="57310" y="38602"/>
                    </a:lnTo>
                    <a:cubicBezTo>
                      <a:pt x="57310" y="32380"/>
                      <a:pt x="54890" y="26157"/>
                      <a:pt x="52469" y="22424"/>
                    </a:cubicBezTo>
                    <a:cubicBezTo>
                      <a:pt x="48234" y="18068"/>
                      <a:pt x="42485" y="15890"/>
                      <a:pt x="36737" y="15890"/>
                    </a:cubicBezTo>
                    <a:close/>
                    <a:moveTo>
                      <a:pt x="36751" y="0"/>
                    </a:moveTo>
                    <a:cubicBezTo>
                      <a:pt x="46551" y="0"/>
                      <a:pt x="55127" y="4978"/>
                      <a:pt x="62477" y="11201"/>
                    </a:cubicBezTo>
                    <a:cubicBezTo>
                      <a:pt x="69827" y="18668"/>
                      <a:pt x="73502" y="28625"/>
                      <a:pt x="73502" y="38581"/>
                    </a:cubicBezTo>
                    <a:lnTo>
                      <a:pt x="73502" y="912250"/>
                    </a:lnTo>
                    <a:cubicBezTo>
                      <a:pt x="73502" y="915983"/>
                      <a:pt x="69827" y="919717"/>
                      <a:pt x="66152" y="919717"/>
                    </a:cubicBezTo>
                    <a:lnTo>
                      <a:pt x="7350" y="919717"/>
                    </a:lnTo>
                    <a:cubicBezTo>
                      <a:pt x="2450" y="919717"/>
                      <a:pt x="0" y="915983"/>
                      <a:pt x="0" y="912250"/>
                    </a:cubicBezTo>
                    <a:lnTo>
                      <a:pt x="0" y="38581"/>
                    </a:lnTo>
                    <a:cubicBezTo>
                      <a:pt x="0" y="28625"/>
                      <a:pt x="3675" y="18668"/>
                      <a:pt x="9800" y="11201"/>
                    </a:cubicBezTo>
                    <a:cubicBezTo>
                      <a:pt x="17151" y="4978"/>
                      <a:pt x="26951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B6966676-E4C2-7643-87E8-8D54ACBBDFBE}"/>
                  </a:ext>
                </a:extLst>
              </p:cNvPr>
              <p:cNvSpPr/>
              <p:nvPr/>
            </p:nvSpPr>
            <p:spPr>
              <a:xfrm>
                <a:off x="1734142" y="7947204"/>
                <a:ext cx="73502" cy="919717"/>
              </a:xfrm>
              <a:custGeom>
                <a:avLst/>
                <a:gdLst>
                  <a:gd name="connsiteX0" fmla="*/ 36885 w 73502"/>
                  <a:gd name="connsiteY0" fmla="*/ 15890 h 919717"/>
                  <a:gd name="connsiteX1" fmla="*/ 22211 w 73502"/>
                  <a:gd name="connsiteY1" fmla="*/ 22424 h 919717"/>
                  <a:gd name="connsiteX2" fmla="*/ 14950 w 73502"/>
                  <a:gd name="connsiteY2" fmla="*/ 38602 h 919717"/>
                  <a:gd name="connsiteX3" fmla="*/ 14950 w 73502"/>
                  <a:gd name="connsiteY3" fmla="*/ 904763 h 919717"/>
                  <a:gd name="connsiteX4" fmla="*/ 57307 w 73502"/>
                  <a:gd name="connsiteY4" fmla="*/ 904763 h 919717"/>
                  <a:gd name="connsiteX5" fmla="*/ 57307 w 73502"/>
                  <a:gd name="connsiteY5" fmla="*/ 38602 h 919717"/>
                  <a:gd name="connsiteX6" fmla="*/ 52466 w 73502"/>
                  <a:gd name="connsiteY6" fmla="*/ 22424 h 919717"/>
                  <a:gd name="connsiteX7" fmla="*/ 36885 w 73502"/>
                  <a:gd name="connsiteY7" fmla="*/ 15890 h 919717"/>
                  <a:gd name="connsiteX8" fmla="*/ 36751 w 73502"/>
                  <a:gd name="connsiteY8" fmla="*/ 0 h 919717"/>
                  <a:gd name="connsiteX9" fmla="*/ 62477 w 73502"/>
                  <a:gd name="connsiteY9" fmla="*/ 11201 h 919717"/>
                  <a:gd name="connsiteX10" fmla="*/ 73502 w 73502"/>
                  <a:gd name="connsiteY10" fmla="*/ 38581 h 919717"/>
                  <a:gd name="connsiteX11" fmla="*/ 73502 w 73502"/>
                  <a:gd name="connsiteY11" fmla="*/ 912250 h 919717"/>
                  <a:gd name="connsiteX12" fmla="*/ 66152 w 73502"/>
                  <a:gd name="connsiteY12" fmla="*/ 919717 h 919717"/>
                  <a:gd name="connsiteX13" fmla="*/ 7350 w 73502"/>
                  <a:gd name="connsiteY13" fmla="*/ 919717 h 919717"/>
                  <a:gd name="connsiteX14" fmla="*/ 0 w 73502"/>
                  <a:gd name="connsiteY14" fmla="*/ 912250 h 919717"/>
                  <a:gd name="connsiteX15" fmla="*/ 0 w 73502"/>
                  <a:gd name="connsiteY15" fmla="*/ 38581 h 919717"/>
                  <a:gd name="connsiteX16" fmla="*/ 9800 w 73502"/>
                  <a:gd name="connsiteY16" fmla="*/ 11201 h 919717"/>
                  <a:gd name="connsiteX17" fmla="*/ 36751 w 73502"/>
                  <a:gd name="connsiteY17" fmla="*/ 0 h 91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502" h="919717">
                    <a:moveTo>
                      <a:pt x="36885" y="15890"/>
                    </a:moveTo>
                    <a:cubicBezTo>
                      <a:pt x="31288" y="15890"/>
                      <a:pt x="25842" y="18068"/>
                      <a:pt x="22211" y="22424"/>
                    </a:cubicBezTo>
                    <a:cubicBezTo>
                      <a:pt x="17370" y="26157"/>
                      <a:pt x="14950" y="32380"/>
                      <a:pt x="14950" y="38602"/>
                    </a:cubicBezTo>
                    <a:lnTo>
                      <a:pt x="14950" y="904763"/>
                    </a:lnTo>
                    <a:lnTo>
                      <a:pt x="57307" y="904763"/>
                    </a:lnTo>
                    <a:lnTo>
                      <a:pt x="57307" y="38602"/>
                    </a:lnTo>
                    <a:cubicBezTo>
                      <a:pt x="57307" y="32380"/>
                      <a:pt x="56097" y="26157"/>
                      <a:pt x="52466" y="22424"/>
                    </a:cubicBezTo>
                    <a:cubicBezTo>
                      <a:pt x="48231" y="18068"/>
                      <a:pt x="42482" y="15890"/>
                      <a:pt x="36885" y="15890"/>
                    </a:cubicBezTo>
                    <a:close/>
                    <a:moveTo>
                      <a:pt x="36751" y="0"/>
                    </a:moveTo>
                    <a:cubicBezTo>
                      <a:pt x="46551" y="0"/>
                      <a:pt x="56352" y="4978"/>
                      <a:pt x="62477" y="11201"/>
                    </a:cubicBezTo>
                    <a:cubicBezTo>
                      <a:pt x="69827" y="18668"/>
                      <a:pt x="73502" y="28625"/>
                      <a:pt x="73502" y="38581"/>
                    </a:cubicBezTo>
                    <a:lnTo>
                      <a:pt x="73502" y="912250"/>
                    </a:lnTo>
                    <a:cubicBezTo>
                      <a:pt x="73502" y="915983"/>
                      <a:pt x="69827" y="919717"/>
                      <a:pt x="66152" y="919717"/>
                    </a:cubicBezTo>
                    <a:lnTo>
                      <a:pt x="7350" y="919717"/>
                    </a:lnTo>
                    <a:cubicBezTo>
                      <a:pt x="2450" y="919717"/>
                      <a:pt x="0" y="915983"/>
                      <a:pt x="0" y="912250"/>
                    </a:cubicBezTo>
                    <a:lnTo>
                      <a:pt x="0" y="38581"/>
                    </a:lnTo>
                    <a:cubicBezTo>
                      <a:pt x="0" y="28625"/>
                      <a:pt x="3675" y="18668"/>
                      <a:pt x="9800" y="11201"/>
                    </a:cubicBezTo>
                    <a:cubicBezTo>
                      <a:pt x="18376" y="4978"/>
                      <a:pt x="26951" y="0"/>
                      <a:pt x="36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9F868A3D-7CB8-A947-8D2E-CD795C376287}"/>
                  </a:ext>
                </a:extLst>
              </p:cNvPr>
              <p:cNvSpPr/>
              <p:nvPr/>
            </p:nvSpPr>
            <p:spPr>
              <a:xfrm>
                <a:off x="1792698" y="8005777"/>
                <a:ext cx="257879" cy="861144"/>
              </a:xfrm>
              <a:custGeom>
                <a:avLst/>
                <a:gdLst>
                  <a:gd name="connsiteX0" fmla="*/ 16195 w 257879"/>
                  <a:gd name="connsiteY0" fmla="*/ 14955 h 861144"/>
                  <a:gd name="connsiteX1" fmla="*/ 16195 w 257879"/>
                  <a:gd name="connsiteY1" fmla="*/ 846190 h 861144"/>
                  <a:gd name="connsiteX2" fmla="*/ 242929 w 257879"/>
                  <a:gd name="connsiteY2" fmla="*/ 846190 h 861144"/>
                  <a:gd name="connsiteX3" fmla="*/ 242929 w 257879"/>
                  <a:gd name="connsiteY3" fmla="*/ 14955 h 861144"/>
                  <a:gd name="connsiteX4" fmla="*/ 8679 w 257879"/>
                  <a:gd name="connsiteY4" fmla="*/ 0 h 861144"/>
                  <a:gd name="connsiteX5" fmla="*/ 250440 w 257879"/>
                  <a:gd name="connsiteY5" fmla="*/ 0 h 861144"/>
                  <a:gd name="connsiteX6" fmla="*/ 257879 w 257879"/>
                  <a:gd name="connsiteY6" fmla="*/ 7467 h 861144"/>
                  <a:gd name="connsiteX7" fmla="*/ 257879 w 257879"/>
                  <a:gd name="connsiteY7" fmla="*/ 853677 h 861144"/>
                  <a:gd name="connsiteX8" fmla="*/ 250440 w 257879"/>
                  <a:gd name="connsiteY8" fmla="*/ 861144 h 861144"/>
                  <a:gd name="connsiteX9" fmla="*/ 8679 w 257879"/>
                  <a:gd name="connsiteY9" fmla="*/ 861144 h 861144"/>
                  <a:gd name="connsiteX10" fmla="*/ 0 w 257879"/>
                  <a:gd name="connsiteY10" fmla="*/ 853677 h 861144"/>
                  <a:gd name="connsiteX11" fmla="*/ 0 w 257879"/>
                  <a:gd name="connsiteY11" fmla="*/ 7467 h 861144"/>
                  <a:gd name="connsiteX12" fmla="*/ 8679 w 257879"/>
                  <a:gd name="connsiteY12" fmla="*/ 0 h 86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879" h="861144">
                    <a:moveTo>
                      <a:pt x="16195" y="14955"/>
                    </a:moveTo>
                    <a:lnTo>
                      <a:pt x="16195" y="846190"/>
                    </a:lnTo>
                    <a:lnTo>
                      <a:pt x="242929" y="846190"/>
                    </a:lnTo>
                    <a:lnTo>
                      <a:pt x="242929" y="14955"/>
                    </a:lnTo>
                    <a:close/>
                    <a:moveTo>
                      <a:pt x="8679" y="0"/>
                    </a:moveTo>
                    <a:lnTo>
                      <a:pt x="250440" y="0"/>
                    </a:lnTo>
                    <a:cubicBezTo>
                      <a:pt x="254160" y="0"/>
                      <a:pt x="257879" y="3734"/>
                      <a:pt x="257879" y="7467"/>
                    </a:cubicBezTo>
                    <a:lnTo>
                      <a:pt x="257879" y="853677"/>
                    </a:lnTo>
                    <a:cubicBezTo>
                      <a:pt x="257879" y="857411"/>
                      <a:pt x="254160" y="861144"/>
                      <a:pt x="250440" y="861144"/>
                    </a:cubicBezTo>
                    <a:lnTo>
                      <a:pt x="8679" y="861144"/>
                    </a:lnTo>
                    <a:cubicBezTo>
                      <a:pt x="4959" y="861144"/>
                      <a:pt x="0" y="857411"/>
                      <a:pt x="0" y="853677"/>
                    </a:cubicBezTo>
                    <a:lnTo>
                      <a:pt x="0" y="7467"/>
                    </a:lnTo>
                    <a:cubicBezTo>
                      <a:pt x="0" y="3734"/>
                      <a:pt x="4959" y="0"/>
                      <a:pt x="8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E303ED3F-303F-2F40-9E58-D0D729CACA05}"/>
                  </a:ext>
                </a:extLst>
              </p:cNvPr>
              <p:cNvSpPr/>
              <p:nvPr/>
            </p:nvSpPr>
            <p:spPr>
              <a:xfrm>
                <a:off x="1948422" y="8632631"/>
                <a:ext cx="14950" cy="2342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89">
                    <a:moveTo>
                      <a:pt x="6" y="189"/>
                    </a:moveTo>
                    <a:cubicBezTo>
                      <a:pt x="3" y="189"/>
                      <a:pt x="0" y="186"/>
                      <a:pt x="0" y="183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83"/>
                    </a:lnTo>
                    <a:cubicBezTo>
                      <a:pt x="13" y="186"/>
                      <a:pt x="10" y="189"/>
                      <a:pt x="6" y="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9872DCA-7DC3-8047-8222-806AC1BB1BBF}"/>
                  </a:ext>
                </a:extLst>
              </p:cNvPr>
              <p:cNvSpPr/>
              <p:nvPr/>
            </p:nvSpPr>
            <p:spPr>
              <a:xfrm>
                <a:off x="1862459" y="8005777"/>
                <a:ext cx="13704" cy="330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66">
                    <a:moveTo>
                      <a:pt x="6" y="266"/>
                    </a:moveTo>
                    <a:cubicBezTo>
                      <a:pt x="3" y="266"/>
                      <a:pt x="0" y="264"/>
                      <a:pt x="0" y="26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260"/>
                    </a:lnTo>
                    <a:cubicBezTo>
                      <a:pt x="12" y="264"/>
                      <a:pt x="10" y="266"/>
                      <a:pt x="6" y="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64F31750-D3BC-7F4C-9D84-706F580E55CF}"/>
                  </a:ext>
                </a:extLst>
              </p:cNvPr>
              <p:cNvSpPr/>
              <p:nvPr/>
            </p:nvSpPr>
            <p:spPr>
              <a:xfrm>
                <a:off x="2044348" y="7955928"/>
                <a:ext cx="58552" cy="9035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726">
                    <a:moveTo>
                      <a:pt x="24" y="0"/>
                    </a:moveTo>
                    <a:cubicBezTo>
                      <a:pt x="17" y="0"/>
                      <a:pt x="11" y="2"/>
                      <a:pt x="7" y="6"/>
                    </a:cubicBezTo>
                    <a:cubicBezTo>
                      <a:pt x="2" y="11"/>
                      <a:pt x="0" y="17"/>
                      <a:pt x="0" y="24"/>
                    </a:cubicBezTo>
                    <a:lnTo>
                      <a:pt x="0" y="375"/>
                    </a:lnTo>
                    <a:lnTo>
                      <a:pt x="0" y="726"/>
                    </a:lnTo>
                    <a:lnTo>
                      <a:pt x="24" y="726"/>
                    </a:lnTo>
                    <a:lnTo>
                      <a:pt x="48" y="726"/>
                    </a:lnTo>
                    <a:lnTo>
                      <a:pt x="48" y="375"/>
                    </a:lnTo>
                    <a:lnTo>
                      <a:pt x="48" y="24"/>
                    </a:lnTo>
                    <a:cubicBezTo>
                      <a:pt x="48" y="17"/>
                      <a:pt x="45" y="11"/>
                      <a:pt x="41" y="6"/>
                    </a:cubicBezTo>
                    <a:cubicBezTo>
                      <a:pt x="37" y="2"/>
                      <a:pt x="31" y="0"/>
                      <a:pt x="24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55CD8D2-E43C-D743-833C-1903379DE21E}"/>
                  </a:ext>
                </a:extLst>
              </p:cNvPr>
              <p:cNvSpPr/>
              <p:nvPr/>
            </p:nvSpPr>
            <p:spPr>
              <a:xfrm>
                <a:off x="1741617" y="7955928"/>
                <a:ext cx="58552" cy="9035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726">
                    <a:moveTo>
                      <a:pt x="0" y="24"/>
                    </a:moveTo>
                    <a:lnTo>
                      <a:pt x="0" y="375"/>
                    </a:lnTo>
                    <a:lnTo>
                      <a:pt x="0" y="726"/>
                    </a:lnTo>
                    <a:lnTo>
                      <a:pt x="24" y="726"/>
                    </a:lnTo>
                    <a:lnTo>
                      <a:pt x="48" y="726"/>
                    </a:lnTo>
                    <a:lnTo>
                      <a:pt x="48" y="375"/>
                    </a:lnTo>
                    <a:lnTo>
                      <a:pt x="48" y="24"/>
                    </a:lnTo>
                    <a:cubicBezTo>
                      <a:pt x="48" y="17"/>
                      <a:pt x="45" y="11"/>
                      <a:pt x="41" y="6"/>
                    </a:cubicBezTo>
                    <a:cubicBezTo>
                      <a:pt x="37" y="2"/>
                      <a:pt x="31" y="0"/>
                      <a:pt x="24" y="0"/>
                    </a:cubicBezTo>
                    <a:cubicBezTo>
                      <a:pt x="17" y="0"/>
                      <a:pt x="12" y="2"/>
                      <a:pt x="7" y="6"/>
                    </a:cubicBezTo>
                    <a:cubicBezTo>
                      <a:pt x="2" y="11"/>
                      <a:pt x="0" y="17"/>
                      <a:pt x="0" y="2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D231CB83-E0D4-2D47-B932-BF8F1C78DECD}"/>
                  </a:ext>
                </a:extLst>
              </p:cNvPr>
              <p:cNvSpPr/>
              <p:nvPr/>
            </p:nvSpPr>
            <p:spPr>
              <a:xfrm>
                <a:off x="2104146" y="8079305"/>
                <a:ext cx="173165" cy="367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296">
                    <a:moveTo>
                      <a:pt x="140" y="71"/>
                    </a:moveTo>
                    <a:cubicBezTo>
                      <a:pt x="140" y="51"/>
                      <a:pt x="132" y="33"/>
                      <a:pt x="119" y="21"/>
                    </a:cubicBezTo>
                    <a:cubicBezTo>
                      <a:pt x="107" y="8"/>
                      <a:pt x="89" y="0"/>
                      <a:pt x="70" y="0"/>
                    </a:cubicBezTo>
                    <a:cubicBezTo>
                      <a:pt x="51" y="0"/>
                      <a:pt x="33" y="8"/>
                      <a:pt x="20" y="21"/>
                    </a:cubicBezTo>
                    <a:cubicBezTo>
                      <a:pt x="7" y="33"/>
                      <a:pt x="0" y="51"/>
                      <a:pt x="0" y="71"/>
                    </a:cubicBezTo>
                    <a:lnTo>
                      <a:pt x="0" y="296"/>
                    </a:lnTo>
                    <a:lnTo>
                      <a:pt x="140" y="29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8BF6E078-DFE9-3249-8640-3D09CE77264E}"/>
                  </a:ext>
                </a:extLst>
              </p:cNvPr>
              <p:cNvSpPr/>
              <p:nvPr/>
            </p:nvSpPr>
            <p:spPr>
              <a:xfrm>
                <a:off x="2095425" y="8071827"/>
                <a:ext cx="189360" cy="382592"/>
              </a:xfrm>
              <a:custGeom>
                <a:avLst/>
                <a:gdLst>
                  <a:gd name="connsiteX0" fmla="*/ 95300 w 189360"/>
                  <a:gd name="connsiteY0" fmla="*/ 14955 h 382592"/>
                  <a:gd name="connsiteX1" fmla="*/ 39677 w 189360"/>
                  <a:gd name="connsiteY1" fmla="*/ 38550 h 382592"/>
                  <a:gd name="connsiteX2" fmla="*/ 16192 w 189360"/>
                  <a:gd name="connsiteY2" fmla="*/ 95674 h 382592"/>
                  <a:gd name="connsiteX3" fmla="*/ 16192 w 189360"/>
                  <a:gd name="connsiteY3" fmla="*/ 366392 h 382592"/>
                  <a:gd name="connsiteX4" fmla="*/ 174408 w 189360"/>
                  <a:gd name="connsiteY4" fmla="*/ 366392 h 382592"/>
                  <a:gd name="connsiteX5" fmla="*/ 174408 w 189360"/>
                  <a:gd name="connsiteY5" fmla="*/ 95674 h 382592"/>
                  <a:gd name="connsiteX6" fmla="*/ 150923 w 189360"/>
                  <a:gd name="connsiteY6" fmla="*/ 38550 h 382592"/>
                  <a:gd name="connsiteX7" fmla="*/ 95300 w 189360"/>
                  <a:gd name="connsiteY7" fmla="*/ 14955 h 382592"/>
                  <a:gd name="connsiteX8" fmla="*/ 95299 w 189360"/>
                  <a:gd name="connsiteY8" fmla="*/ 0 h 382592"/>
                  <a:gd name="connsiteX9" fmla="*/ 162132 w 189360"/>
                  <a:gd name="connsiteY9" fmla="*/ 27328 h 382592"/>
                  <a:gd name="connsiteX10" fmla="*/ 189360 w 189360"/>
                  <a:gd name="connsiteY10" fmla="*/ 95648 h 382592"/>
                  <a:gd name="connsiteX11" fmla="*/ 189360 w 189360"/>
                  <a:gd name="connsiteY11" fmla="*/ 375139 h 382592"/>
                  <a:gd name="connsiteX12" fmla="*/ 181934 w 189360"/>
                  <a:gd name="connsiteY12" fmla="*/ 382592 h 382592"/>
                  <a:gd name="connsiteX13" fmla="*/ 8664 w 189360"/>
                  <a:gd name="connsiteY13" fmla="*/ 382592 h 382592"/>
                  <a:gd name="connsiteX14" fmla="*/ 0 w 189360"/>
                  <a:gd name="connsiteY14" fmla="*/ 375139 h 382592"/>
                  <a:gd name="connsiteX15" fmla="*/ 0 w 189360"/>
                  <a:gd name="connsiteY15" fmla="*/ 95648 h 382592"/>
                  <a:gd name="connsiteX16" fmla="*/ 28466 w 189360"/>
                  <a:gd name="connsiteY16" fmla="*/ 27328 h 382592"/>
                  <a:gd name="connsiteX17" fmla="*/ 95299 w 189360"/>
                  <a:gd name="connsiteY17" fmla="*/ 0 h 3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9360" h="382592">
                    <a:moveTo>
                      <a:pt x="95300" y="14955"/>
                    </a:moveTo>
                    <a:cubicBezTo>
                      <a:pt x="74287" y="14955"/>
                      <a:pt x="54510" y="23648"/>
                      <a:pt x="39677" y="38550"/>
                    </a:cubicBezTo>
                    <a:cubicBezTo>
                      <a:pt x="24845" y="54694"/>
                      <a:pt x="16192" y="73321"/>
                      <a:pt x="16192" y="95674"/>
                    </a:cubicBezTo>
                    <a:lnTo>
                      <a:pt x="16192" y="366392"/>
                    </a:lnTo>
                    <a:lnTo>
                      <a:pt x="174408" y="366392"/>
                    </a:lnTo>
                    <a:lnTo>
                      <a:pt x="174408" y="95674"/>
                    </a:lnTo>
                    <a:cubicBezTo>
                      <a:pt x="174408" y="73321"/>
                      <a:pt x="165756" y="54694"/>
                      <a:pt x="150923" y="38550"/>
                    </a:cubicBezTo>
                    <a:cubicBezTo>
                      <a:pt x="136090" y="23648"/>
                      <a:pt x="116313" y="14955"/>
                      <a:pt x="95300" y="14955"/>
                    </a:cubicBezTo>
                    <a:close/>
                    <a:moveTo>
                      <a:pt x="95299" y="0"/>
                    </a:moveTo>
                    <a:cubicBezTo>
                      <a:pt x="121290" y="0"/>
                      <a:pt x="144805" y="9938"/>
                      <a:pt x="162132" y="27328"/>
                    </a:cubicBezTo>
                    <a:cubicBezTo>
                      <a:pt x="179459" y="45961"/>
                      <a:pt x="189360" y="69562"/>
                      <a:pt x="189360" y="95648"/>
                    </a:cubicBezTo>
                    <a:lnTo>
                      <a:pt x="189360" y="375139"/>
                    </a:lnTo>
                    <a:cubicBezTo>
                      <a:pt x="189360" y="378865"/>
                      <a:pt x="186885" y="382592"/>
                      <a:pt x="181934" y="382592"/>
                    </a:cubicBezTo>
                    <a:lnTo>
                      <a:pt x="8664" y="382592"/>
                    </a:lnTo>
                    <a:cubicBezTo>
                      <a:pt x="3713" y="382592"/>
                      <a:pt x="0" y="378865"/>
                      <a:pt x="0" y="375139"/>
                    </a:cubicBezTo>
                    <a:lnTo>
                      <a:pt x="0" y="95648"/>
                    </a:lnTo>
                    <a:cubicBezTo>
                      <a:pt x="0" y="69562"/>
                      <a:pt x="9901" y="45961"/>
                      <a:pt x="28466" y="27328"/>
                    </a:cubicBezTo>
                    <a:cubicBezTo>
                      <a:pt x="47031" y="9938"/>
                      <a:pt x="70546" y="0"/>
                      <a:pt x="95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00AF7063-7C20-8546-AAA0-CDE54B4619FC}"/>
                  </a:ext>
                </a:extLst>
              </p:cNvPr>
              <p:cNvSpPr/>
              <p:nvPr/>
            </p:nvSpPr>
            <p:spPr>
              <a:xfrm>
                <a:off x="2095425" y="8439465"/>
                <a:ext cx="189360" cy="427457"/>
              </a:xfrm>
              <a:custGeom>
                <a:avLst/>
                <a:gdLst>
                  <a:gd name="connsiteX0" fmla="*/ 16192 w 189360"/>
                  <a:gd name="connsiteY0" fmla="*/ 16201 h 427457"/>
                  <a:gd name="connsiteX1" fmla="*/ 16192 w 189360"/>
                  <a:gd name="connsiteY1" fmla="*/ 412502 h 427457"/>
                  <a:gd name="connsiteX2" fmla="*/ 174408 w 189360"/>
                  <a:gd name="connsiteY2" fmla="*/ 412502 h 427457"/>
                  <a:gd name="connsiteX3" fmla="*/ 174408 w 189360"/>
                  <a:gd name="connsiteY3" fmla="*/ 16201 h 427457"/>
                  <a:gd name="connsiteX4" fmla="*/ 8664 w 189360"/>
                  <a:gd name="connsiteY4" fmla="*/ 0 h 427457"/>
                  <a:gd name="connsiteX5" fmla="*/ 181934 w 189360"/>
                  <a:gd name="connsiteY5" fmla="*/ 0 h 427457"/>
                  <a:gd name="connsiteX6" fmla="*/ 189360 w 189360"/>
                  <a:gd name="connsiteY6" fmla="*/ 8698 h 427457"/>
                  <a:gd name="connsiteX7" fmla="*/ 189360 w 189360"/>
                  <a:gd name="connsiteY7" fmla="*/ 420001 h 427457"/>
                  <a:gd name="connsiteX8" fmla="*/ 181934 w 189360"/>
                  <a:gd name="connsiteY8" fmla="*/ 427457 h 427457"/>
                  <a:gd name="connsiteX9" fmla="*/ 8664 w 189360"/>
                  <a:gd name="connsiteY9" fmla="*/ 427457 h 427457"/>
                  <a:gd name="connsiteX10" fmla="*/ 0 w 189360"/>
                  <a:gd name="connsiteY10" fmla="*/ 420001 h 427457"/>
                  <a:gd name="connsiteX11" fmla="*/ 0 w 189360"/>
                  <a:gd name="connsiteY11" fmla="*/ 8698 h 427457"/>
                  <a:gd name="connsiteX12" fmla="*/ 8664 w 189360"/>
                  <a:gd name="connsiteY12" fmla="*/ 0 h 427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360" h="427457">
                    <a:moveTo>
                      <a:pt x="16192" y="16201"/>
                    </a:moveTo>
                    <a:lnTo>
                      <a:pt x="16192" y="412502"/>
                    </a:lnTo>
                    <a:lnTo>
                      <a:pt x="174408" y="412502"/>
                    </a:lnTo>
                    <a:lnTo>
                      <a:pt x="174408" y="16201"/>
                    </a:lnTo>
                    <a:close/>
                    <a:moveTo>
                      <a:pt x="8664" y="0"/>
                    </a:moveTo>
                    <a:lnTo>
                      <a:pt x="181934" y="0"/>
                    </a:lnTo>
                    <a:cubicBezTo>
                      <a:pt x="186885" y="0"/>
                      <a:pt x="189360" y="3728"/>
                      <a:pt x="189360" y="8698"/>
                    </a:cubicBezTo>
                    <a:lnTo>
                      <a:pt x="189360" y="420001"/>
                    </a:lnTo>
                    <a:cubicBezTo>
                      <a:pt x="189360" y="423729"/>
                      <a:pt x="186885" y="427457"/>
                      <a:pt x="181934" y="427457"/>
                    </a:cubicBezTo>
                    <a:lnTo>
                      <a:pt x="8664" y="427457"/>
                    </a:lnTo>
                    <a:cubicBezTo>
                      <a:pt x="3713" y="427457"/>
                      <a:pt x="0" y="423729"/>
                      <a:pt x="0" y="420001"/>
                    </a:cubicBezTo>
                    <a:lnTo>
                      <a:pt x="0" y="8698"/>
                    </a:lnTo>
                    <a:cubicBezTo>
                      <a:pt x="0" y="3728"/>
                      <a:pt x="3713" y="0"/>
                      <a:pt x="86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9E33E72-9189-B347-BFB2-57E4EEEFA953}"/>
                  </a:ext>
                </a:extLst>
              </p:cNvPr>
              <p:cNvSpPr/>
              <p:nvPr/>
            </p:nvSpPr>
            <p:spPr>
              <a:xfrm>
                <a:off x="2156465" y="8156571"/>
                <a:ext cx="68519" cy="660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4">
                    <a:moveTo>
                      <a:pt x="56" y="27"/>
                    </a:moveTo>
                    <a:cubicBezTo>
                      <a:pt x="56" y="42"/>
                      <a:pt x="43" y="54"/>
                      <a:pt x="28" y="54"/>
                    </a:cubicBezTo>
                    <a:cubicBezTo>
                      <a:pt x="12" y="54"/>
                      <a:pt x="0" y="42"/>
                      <a:pt x="0" y="27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4F6E6AD8-50C2-E641-A8CF-01A4BFF3CBFB}"/>
                  </a:ext>
                </a:extLst>
              </p:cNvPr>
              <p:cNvSpPr/>
              <p:nvPr/>
            </p:nvSpPr>
            <p:spPr>
              <a:xfrm>
                <a:off x="2156465" y="8293656"/>
                <a:ext cx="68519" cy="672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5">
                    <a:moveTo>
                      <a:pt x="56" y="28"/>
                    </a:moveTo>
                    <a:cubicBezTo>
                      <a:pt x="56" y="43"/>
                      <a:pt x="43" y="55"/>
                      <a:pt x="28" y="55"/>
                    </a:cubicBezTo>
                    <a:cubicBezTo>
                      <a:pt x="12" y="55"/>
                      <a:pt x="0" y="43"/>
                      <a:pt x="0" y="28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02BFBC58-2AE9-1F49-A1DF-0F990152792E}"/>
                  </a:ext>
                </a:extLst>
              </p:cNvPr>
              <p:cNvSpPr/>
              <p:nvPr/>
            </p:nvSpPr>
            <p:spPr>
              <a:xfrm>
                <a:off x="2271082" y="8491807"/>
                <a:ext cx="361280" cy="375115"/>
              </a:xfrm>
              <a:custGeom>
                <a:avLst/>
                <a:gdLst>
                  <a:gd name="connsiteX0" fmla="*/ 14946 w 361280"/>
                  <a:gd name="connsiteY0" fmla="*/ 14954 h 375115"/>
                  <a:gd name="connsiteX1" fmla="*/ 14946 w 361280"/>
                  <a:gd name="connsiteY1" fmla="*/ 360160 h 375115"/>
                  <a:gd name="connsiteX2" fmla="*/ 346327 w 361280"/>
                  <a:gd name="connsiteY2" fmla="*/ 360160 h 375115"/>
                  <a:gd name="connsiteX3" fmla="*/ 346327 w 361280"/>
                  <a:gd name="connsiteY3" fmla="*/ 14954 h 375115"/>
                  <a:gd name="connsiteX4" fmla="*/ 7449 w 361280"/>
                  <a:gd name="connsiteY4" fmla="*/ 0 h 375115"/>
                  <a:gd name="connsiteX5" fmla="*/ 353831 w 361280"/>
                  <a:gd name="connsiteY5" fmla="*/ 0 h 375115"/>
                  <a:gd name="connsiteX6" fmla="*/ 361280 w 361280"/>
                  <a:gd name="connsiteY6" fmla="*/ 7453 h 375115"/>
                  <a:gd name="connsiteX7" fmla="*/ 361280 w 361280"/>
                  <a:gd name="connsiteY7" fmla="*/ 367662 h 375115"/>
                  <a:gd name="connsiteX8" fmla="*/ 353831 w 361280"/>
                  <a:gd name="connsiteY8" fmla="*/ 375115 h 375115"/>
                  <a:gd name="connsiteX9" fmla="*/ 7449 w 361280"/>
                  <a:gd name="connsiteY9" fmla="*/ 375115 h 375115"/>
                  <a:gd name="connsiteX10" fmla="*/ 0 w 361280"/>
                  <a:gd name="connsiteY10" fmla="*/ 367662 h 375115"/>
                  <a:gd name="connsiteX11" fmla="*/ 0 w 361280"/>
                  <a:gd name="connsiteY11" fmla="*/ 7453 h 375115"/>
                  <a:gd name="connsiteX12" fmla="*/ 7449 w 361280"/>
                  <a:gd name="connsiteY12" fmla="*/ 0 h 3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280" h="375115">
                    <a:moveTo>
                      <a:pt x="14946" y="14954"/>
                    </a:moveTo>
                    <a:lnTo>
                      <a:pt x="14946" y="360160"/>
                    </a:lnTo>
                    <a:lnTo>
                      <a:pt x="346327" y="360160"/>
                    </a:lnTo>
                    <a:lnTo>
                      <a:pt x="346327" y="14954"/>
                    </a:lnTo>
                    <a:close/>
                    <a:moveTo>
                      <a:pt x="7449" y="0"/>
                    </a:moveTo>
                    <a:lnTo>
                      <a:pt x="353831" y="0"/>
                    </a:lnTo>
                    <a:cubicBezTo>
                      <a:pt x="357556" y="0"/>
                      <a:pt x="361280" y="2484"/>
                      <a:pt x="361280" y="7453"/>
                    </a:cubicBezTo>
                    <a:lnTo>
                      <a:pt x="361280" y="367662"/>
                    </a:lnTo>
                    <a:cubicBezTo>
                      <a:pt x="361280" y="371389"/>
                      <a:pt x="357556" y="375115"/>
                      <a:pt x="353831" y="375115"/>
                    </a:cubicBezTo>
                    <a:lnTo>
                      <a:pt x="7449" y="375115"/>
                    </a:lnTo>
                    <a:cubicBezTo>
                      <a:pt x="3725" y="375115"/>
                      <a:pt x="0" y="371389"/>
                      <a:pt x="0" y="367662"/>
                    </a:cubicBezTo>
                    <a:lnTo>
                      <a:pt x="0" y="7453"/>
                    </a:lnTo>
                    <a:cubicBezTo>
                      <a:pt x="0" y="2484"/>
                      <a:pt x="3725" y="0"/>
                      <a:pt x="7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C8780201-1B12-9B4E-ADFE-A035C6007559}"/>
                  </a:ext>
                </a:extLst>
              </p:cNvPr>
              <p:cNvSpPr/>
              <p:nvPr/>
            </p:nvSpPr>
            <p:spPr>
              <a:xfrm>
                <a:off x="2618658" y="8491807"/>
                <a:ext cx="455960" cy="375115"/>
              </a:xfrm>
              <a:custGeom>
                <a:avLst/>
                <a:gdLst>
                  <a:gd name="connsiteX0" fmla="*/ 14949 w 455960"/>
                  <a:gd name="connsiteY0" fmla="*/ 14954 h 375115"/>
                  <a:gd name="connsiteX1" fmla="*/ 14949 w 455960"/>
                  <a:gd name="connsiteY1" fmla="*/ 360160 h 375115"/>
                  <a:gd name="connsiteX2" fmla="*/ 406226 w 455960"/>
                  <a:gd name="connsiteY2" fmla="*/ 360160 h 375115"/>
                  <a:gd name="connsiteX3" fmla="*/ 439764 w 455960"/>
                  <a:gd name="connsiteY3" fmla="*/ 325391 h 375115"/>
                  <a:gd name="connsiteX4" fmla="*/ 439764 w 455960"/>
                  <a:gd name="connsiteY4" fmla="*/ 48481 h 375115"/>
                  <a:gd name="connsiteX5" fmla="*/ 406226 w 455960"/>
                  <a:gd name="connsiteY5" fmla="*/ 14954 h 375115"/>
                  <a:gd name="connsiteX6" fmla="*/ 7455 w 455960"/>
                  <a:gd name="connsiteY6" fmla="*/ 0 h 375115"/>
                  <a:gd name="connsiteX7" fmla="*/ 406264 w 455960"/>
                  <a:gd name="connsiteY7" fmla="*/ 0 h 375115"/>
                  <a:gd name="connsiteX8" fmla="*/ 455960 w 455960"/>
                  <a:gd name="connsiteY8" fmla="*/ 48442 h 375115"/>
                  <a:gd name="connsiteX9" fmla="*/ 455960 w 455960"/>
                  <a:gd name="connsiteY9" fmla="*/ 325431 h 375115"/>
                  <a:gd name="connsiteX10" fmla="*/ 406264 w 455960"/>
                  <a:gd name="connsiteY10" fmla="*/ 375115 h 375115"/>
                  <a:gd name="connsiteX11" fmla="*/ 7455 w 455960"/>
                  <a:gd name="connsiteY11" fmla="*/ 375115 h 375115"/>
                  <a:gd name="connsiteX12" fmla="*/ 0 w 455960"/>
                  <a:gd name="connsiteY12" fmla="*/ 367662 h 375115"/>
                  <a:gd name="connsiteX13" fmla="*/ 0 w 455960"/>
                  <a:gd name="connsiteY13" fmla="*/ 7453 h 375115"/>
                  <a:gd name="connsiteX14" fmla="*/ 7455 w 455960"/>
                  <a:gd name="connsiteY14" fmla="*/ 0 h 3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5960" h="375115">
                    <a:moveTo>
                      <a:pt x="14949" y="14954"/>
                    </a:moveTo>
                    <a:lnTo>
                      <a:pt x="14949" y="360160"/>
                    </a:lnTo>
                    <a:lnTo>
                      <a:pt x="406226" y="360160"/>
                    </a:lnTo>
                    <a:cubicBezTo>
                      <a:pt x="424858" y="360160"/>
                      <a:pt x="439764" y="344017"/>
                      <a:pt x="439764" y="325391"/>
                    </a:cubicBezTo>
                    <a:lnTo>
                      <a:pt x="439764" y="48481"/>
                    </a:lnTo>
                    <a:cubicBezTo>
                      <a:pt x="439764" y="29855"/>
                      <a:pt x="424858" y="14954"/>
                      <a:pt x="406226" y="14954"/>
                    </a:cubicBezTo>
                    <a:close/>
                    <a:moveTo>
                      <a:pt x="7455" y="0"/>
                    </a:moveTo>
                    <a:lnTo>
                      <a:pt x="406264" y="0"/>
                    </a:lnTo>
                    <a:cubicBezTo>
                      <a:pt x="433597" y="0"/>
                      <a:pt x="455960" y="21116"/>
                      <a:pt x="455960" y="48442"/>
                    </a:cubicBezTo>
                    <a:lnTo>
                      <a:pt x="455960" y="325431"/>
                    </a:lnTo>
                    <a:cubicBezTo>
                      <a:pt x="455960" y="352757"/>
                      <a:pt x="433597" y="375115"/>
                      <a:pt x="406264" y="375115"/>
                    </a:cubicBezTo>
                    <a:lnTo>
                      <a:pt x="7455" y="375115"/>
                    </a:lnTo>
                    <a:cubicBezTo>
                      <a:pt x="2485" y="375115"/>
                      <a:pt x="0" y="371389"/>
                      <a:pt x="0" y="367662"/>
                    </a:cubicBezTo>
                    <a:lnTo>
                      <a:pt x="0" y="7453"/>
                    </a:lnTo>
                    <a:cubicBezTo>
                      <a:pt x="0" y="2484"/>
                      <a:pt x="2485" y="0"/>
                      <a:pt x="7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870C7298-C98A-6D41-B564-3709E3191315}"/>
                  </a:ext>
                </a:extLst>
              </p:cNvPr>
              <p:cNvSpPr/>
              <p:nvPr/>
            </p:nvSpPr>
            <p:spPr>
              <a:xfrm>
                <a:off x="2727042" y="8544148"/>
                <a:ext cx="347576" cy="269186"/>
              </a:xfrm>
              <a:custGeom>
                <a:avLst/>
                <a:gdLst>
                  <a:gd name="connsiteX0" fmla="*/ 48454 w 347576"/>
                  <a:gd name="connsiteY0" fmla="*/ 16201 h 269186"/>
                  <a:gd name="connsiteX1" fmla="*/ 26117 w 347576"/>
                  <a:gd name="connsiteY1" fmla="*/ 23639 h 269186"/>
                  <a:gd name="connsiteX2" fmla="*/ 14949 w 347576"/>
                  <a:gd name="connsiteY2" fmla="*/ 49674 h 269186"/>
                  <a:gd name="connsiteX3" fmla="*/ 14949 w 347576"/>
                  <a:gd name="connsiteY3" fmla="*/ 220758 h 269186"/>
                  <a:gd name="connsiteX4" fmla="*/ 24876 w 347576"/>
                  <a:gd name="connsiteY4" fmla="*/ 244313 h 269186"/>
                  <a:gd name="connsiteX5" fmla="*/ 48454 w 347576"/>
                  <a:gd name="connsiteY5" fmla="*/ 254231 h 269186"/>
                  <a:gd name="connsiteX6" fmla="*/ 331380 w 347576"/>
                  <a:gd name="connsiteY6" fmla="*/ 254231 h 269186"/>
                  <a:gd name="connsiteX7" fmla="*/ 331380 w 347576"/>
                  <a:gd name="connsiteY7" fmla="*/ 16201 h 269186"/>
                  <a:gd name="connsiteX8" fmla="*/ 48412 w 347576"/>
                  <a:gd name="connsiteY8" fmla="*/ 0 h 269186"/>
                  <a:gd name="connsiteX9" fmla="*/ 340128 w 347576"/>
                  <a:gd name="connsiteY9" fmla="*/ 0 h 269186"/>
                  <a:gd name="connsiteX10" fmla="*/ 347576 w 347576"/>
                  <a:gd name="connsiteY10" fmla="*/ 8683 h 269186"/>
                  <a:gd name="connsiteX11" fmla="*/ 347576 w 347576"/>
                  <a:gd name="connsiteY11" fmla="*/ 261743 h 269186"/>
                  <a:gd name="connsiteX12" fmla="*/ 340128 w 347576"/>
                  <a:gd name="connsiteY12" fmla="*/ 269186 h 269186"/>
                  <a:gd name="connsiteX13" fmla="*/ 48412 w 347576"/>
                  <a:gd name="connsiteY13" fmla="*/ 269186 h 269186"/>
                  <a:gd name="connsiteX14" fmla="*/ 13655 w 347576"/>
                  <a:gd name="connsiteY14" fmla="*/ 255541 h 269186"/>
                  <a:gd name="connsiteX15" fmla="*/ 0 w 347576"/>
                  <a:gd name="connsiteY15" fmla="*/ 220807 h 269186"/>
                  <a:gd name="connsiteX16" fmla="*/ 0 w 347576"/>
                  <a:gd name="connsiteY16" fmla="*/ 49620 h 269186"/>
                  <a:gd name="connsiteX17" fmla="*/ 16138 w 347576"/>
                  <a:gd name="connsiteY17" fmla="*/ 12405 h 269186"/>
                  <a:gd name="connsiteX18" fmla="*/ 48412 w 347576"/>
                  <a:gd name="connsiteY18" fmla="*/ 0 h 26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7576" h="269186">
                    <a:moveTo>
                      <a:pt x="48454" y="16201"/>
                    </a:moveTo>
                    <a:cubicBezTo>
                      <a:pt x="39767" y="16201"/>
                      <a:pt x="32322" y="18680"/>
                      <a:pt x="26117" y="23639"/>
                    </a:cubicBezTo>
                    <a:cubicBezTo>
                      <a:pt x="18672" y="29838"/>
                      <a:pt x="14949" y="39756"/>
                      <a:pt x="14949" y="49674"/>
                    </a:cubicBezTo>
                    <a:lnTo>
                      <a:pt x="14949" y="220758"/>
                    </a:lnTo>
                    <a:cubicBezTo>
                      <a:pt x="14949" y="229436"/>
                      <a:pt x="18672" y="238114"/>
                      <a:pt x="24876" y="244313"/>
                    </a:cubicBezTo>
                    <a:cubicBezTo>
                      <a:pt x="31081" y="250512"/>
                      <a:pt x="38526" y="254231"/>
                      <a:pt x="48454" y="254231"/>
                    </a:cubicBezTo>
                    <a:lnTo>
                      <a:pt x="331380" y="254231"/>
                    </a:lnTo>
                    <a:lnTo>
                      <a:pt x="331380" y="16201"/>
                    </a:lnTo>
                    <a:close/>
                    <a:moveTo>
                      <a:pt x="48412" y="0"/>
                    </a:moveTo>
                    <a:lnTo>
                      <a:pt x="340128" y="0"/>
                    </a:lnTo>
                    <a:cubicBezTo>
                      <a:pt x="343852" y="0"/>
                      <a:pt x="347576" y="3721"/>
                      <a:pt x="347576" y="8683"/>
                    </a:cubicBezTo>
                    <a:lnTo>
                      <a:pt x="347576" y="261743"/>
                    </a:lnTo>
                    <a:cubicBezTo>
                      <a:pt x="347576" y="265465"/>
                      <a:pt x="343852" y="269186"/>
                      <a:pt x="340128" y="269186"/>
                    </a:cubicBezTo>
                    <a:lnTo>
                      <a:pt x="48412" y="269186"/>
                    </a:lnTo>
                    <a:cubicBezTo>
                      <a:pt x="35999" y="269186"/>
                      <a:pt x="22344" y="264224"/>
                      <a:pt x="13655" y="255541"/>
                    </a:cubicBezTo>
                    <a:cubicBezTo>
                      <a:pt x="3724" y="245617"/>
                      <a:pt x="0" y="233212"/>
                      <a:pt x="0" y="220807"/>
                    </a:cubicBezTo>
                    <a:lnTo>
                      <a:pt x="0" y="49620"/>
                    </a:lnTo>
                    <a:cubicBezTo>
                      <a:pt x="0" y="35974"/>
                      <a:pt x="6207" y="22329"/>
                      <a:pt x="16138" y="12405"/>
                    </a:cubicBezTo>
                    <a:cubicBezTo>
                      <a:pt x="24827" y="4962"/>
                      <a:pt x="35999" y="0"/>
                      <a:pt x="48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61299249-A0FB-B943-88E7-3DFEE72B0561}"/>
                  </a:ext>
                </a:extLst>
              </p:cNvPr>
              <p:cNvSpPr/>
              <p:nvPr/>
            </p:nvSpPr>
            <p:spPr>
              <a:xfrm>
                <a:off x="2727042" y="8621415"/>
                <a:ext cx="19185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" h="12">
                    <a:moveTo>
                      <a:pt x="149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49" y="0"/>
                    </a:lnTo>
                    <a:cubicBezTo>
                      <a:pt x="152" y="0"/>
                      <a:pt x="155" y="2"/>
                      <a:pt x="155" y="6"/>
                    </a:cubicBezTo>
                    <a:cubicBezTo>
                      <a:pt x="155" y="9"/>
                      <a:pt x="152" y="12"/>
                      <a:pt x="14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BC16D1F-17D3-E943-85E3-CC5EA5669221}"/>
                  </a:ext>
                </a:extLst>
              </p:cNvPr>
              <p:cNvSpPr/>
              <p:nvPr/>
            </p:nvSpPr>
            <p:spPr>
              <a:xfrm>
                <a:off x="2973708" y="8708651"/>
                <a:ext cx="10090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13">
                    <a:moveTo>
                      <a:pt x="76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76" y="0"/>
                    </a:lnTo>
                    <a:cubicBezTo>
                      <a:pt x="79" y="0"/>
                      <a:pt x="82" y="3"/>
                      <a:pt x="82" y="6"/>
                    </a:cubicBezTo>
                    <a:cubicBezTo>
                      <a:pt x="82" y="10"/>
                      <a:pt x="79" y="13"/>
                      <a:pt x="7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46341691-C589-3B47-B56A-9F3D5BF52D05}"/>
                  </a:ext>
                </a:extLst>
              </p:cNvPr>
              <p:cNvSpPr/>
              <p:nvPr/>
            </p:nvSpPr>
            <p:spPr>
              <a:xfrm>
                <a:off x="2278553" y="8499284"/>
                <a:ext cx="346330" cy="36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290">
                    <a:moveTo>
                      <a:pt x="0" y="290"/>
                    </a:moveTo>
                    <a:lnTo>
                      <a:pt x="279" y="290"/>
                    </a:lnTo>
                    <a:lnTo>
                      <a:pt x="2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0BA7F132-9859-CE4F-9335-B4D2F77D8084}"/>
                  </a:ext>
                </a:extLst>
              </p:cNvPr>
              <p:cNvSpPr/>
              <p:nvPr/>
            </p:nvSpPr>
            <p:spPr>
              <a:xfrm>
                <a:off x="3227846" y="8316088"/>
                <a:ext cx="882021" cy="550833"/>
              </a:xfrm>
              <a:custGeom>
                <a:avLst/>
                <a:gdLst>
                  <a:gd name="connsiteX0" fmla="*/ 14953 w 882021"/>
                  <a:gd name="connsiteY0" fmla="*/ 16201 h 550833"/>
                  <a:gd name="connsiteX1" fmla="*/ 14953 w 882021"/>
                  <a:gd name="connsiteY1" fmla="*/ 535879 h 550833"/>
                  <a:gd name="connsiteX2" fmla="*/ 865829 w 882021"/>
                  <a:gd name="connsiteY2" fmla="*/ 535879 h 550833"/>
                  <a:gd name="connsiteX3" fmla="*/ 865829 w 882021"/>
                  <a:gd name="connsiteY3" fmla="*/ 16201 h 550833"/>
                  <a:gd name="connsiteX4" fmla="*/ 7464 w 882021"/>
                  <a:gd name="connsiteY4" fmla="*/ 0 h 550833"/>
                  <a:gd name="connsiteX5" fmla="*/ 874557 w 882021"/>
                  <a:gd name="connsiteY5" fmla="*/ 0 h 550833"/>
                  <a:gd name="connsiteX6" fmla="*/ 882021 w 882021"/>
                  <a:gd name="connsiteY6" fmla="*/ 8704 h 550833"/>
                  <a:gd name="connsiteX7" fmla="*/ 882021 w 882021"/>
                  <a:gd name="connsiteY7" fmla="*/ 543372 h 550833"/>
                  <a:gd name="connsiteX8" fmla="*/ 874557 w 882021"/>
                  <a:gd name="connsiteY8" fmla="*/ 550833 h 550833"/>
                  <a:gd name="connsiteX9" fmla="*/ 7464 w 882021"/>
                  <a:gd name="connsiteY9" fmla="*/ 550833 h 550833"/>
                  <a:gd name="connsiteX10" fmla="*/ 0 w 882021"/>
                  <a:gd name="connsiteY10" fmla="*/ 543372 h 550833"/>
                  <a:gd name="connsiteX11" fmla="*/ 0 w 882021"/>
                  <a:gd name="connsiteY11" fmla="*/ 8704 h 550833"/>
                  <a:gd name="connsiteX12" fmla="*/ 7464 w 882021"/>
                  <a:gd name="connsiteY12" fmla="*/ 0 h 55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2021" h="550833">
                    <a:moveTo>
                      <a:pt x="14953" y="16201"/>
                    </a:moveTo>
                    <a:lnTo>
                      <a:pt x="14953" y="535879"/>
                    </a:lnTo>
                    <a:lnTo>
                      <a:pt x="865829" y="535879"/>
                    </a:lnTo>
                    <a:lnTo>
                      <a:pt x="865829" y="16201"/>
                    </a:lnTo>
                    <a:close/>
                    <a:moveTo>
                      <a:pt x="7464" y="0"/>
                    </a:moveTo>
                    <a:lnTo>
                      <a:pt x="874557" y="0"/>
                    </a:lnTo>
                    <a:cubicBezTo>
                      <a:pt x="878289" y="0"/>
                      <a:pt x="882021" y="4974"/>
                      <a:pt x="882021" y="8704"/>
                    </a:cubicBezTo>
                    <a:lnTo>
                      <a:pt x="882021" y="543372"/>
                    </a:lnTo>
                    <a:cubicBezTo>
                      <a:pt x="882021" y="547103"/>
                      <a:pt x="878289" y="550833"/>
                      <a:pt x="874557" y="550833"/>
                    </a:cubicBezTo>
                    <a:lnTo>
                      <a:pt x="7464" y="550833"/>
                    </a:lnTo>
                    <a:cubicBezTo>
                      <a:pt x="3732" y="550833"/>
                      <a:pt x="0" y="547103"/>
                      <a:pt x="0" y="543372"/>
                    </a:cubicBezTo>
                    <a:lnTo>
                      <a:pt x="0" y="8704"/>
                    </a:lnTo>
                    <a:cubicBezTo>
                      <a:pt x="0" y="4974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44E43ED3-7E42-5943-B583-A84256AEAB38}"/>
                  </a:ext>
                </a:extLst>
              </p:cNvPr>
              <p:cNvSpPr/>
              <p:nvPr/>
            </p:nvSpPr>
            <p:spPr>
              <a:xfrm>
                <a:off x="3661385" y="8316088"/>
                <a:ext cx="257879" cy="346452"/>
              </a:xfrm>
              <a:custGeom>
                <a:avLst/>
                <a:gdLst>
                  <a:gd name="connsiteX0" fmla="*/ 16196 w 257879"/>
                  <a:gd name="connsiteY0" fmla="*/ 16201 h 346452"/>
                  <a:gd name="connsiteX1" fmla="*/ 16196 w 257879"/>
                  <a:gd name="connsiteY1" fmla="*/ 276875 h 346452"/>
                  <a:gd name="connsiteX2" fmla="*/ 31063 w 257879"/>
                  <a:gd name="connsiteY2" fmla="*/ 315355 h 346452"/>
                  <a:gd name="connsiteX3" fmla="*/ 68232 w 257879"/>
                  <a:gd name="connsiteY3" fmla="*/ 330251 h 346452"/>
                  <a:gd name="connsiteX4" fmla="*/ 188409 w 257879"/>
                  <a:gd name="connsiteY4" fmla="*/ 330251 h 346452"/>
                  <a:gd name="connsiteX5" fmla="*/ 226817 w 257879"/>
                  <a:gd name="connsiteY5" fmla="*/ 315355 h 346452"/>
                  <a:gd name="connsiteX6" fmla="*/ 241684 w 257879"/>
                  <a:gd name="connsiteY6" fmla="*/ 276875 h 346452"/>
                  <a:gd name="connsiteX7" fmla="*/ 241684 w 257879"/>
                  <a:gd name="connsiteY7" fmla="*/ 16201 h 346452"/>
                  <a:gd name="connsiteX8" fmla="*/ 7439 w 257879"/>
                  <a:gd name="connsiteY8" fmla="*/ 0 h 346452"/>
                  <a:gd name="connsiteX9" fmla="*/ 250440 w 257879"/>
                  <a:gd name="connsiteY9" fmla="*/ 0 h 346452"/>
                  <a:gd name="connsiteX10" fmla="*/ 257879 w 257879"/>
                  <a:gd name="connsiteY10" fmla="*/ 8693 h 346452"/>
                  <a:gd name="connsiteX11" fmla="*/ 257879 w 257879"/>
                  <a:gd name="connsiteY11" fmla="*/ 276913 h 346452"/>
                  <a:gd name="connsiteX12" fmla="*/ 238042 w 257879"/>
                  <a:gd name="connsiteY12" fmla="*/ 325342 h 346452"/>
                  <a:gd name="connsiteX13" fmla="*/ 188450 w 257879"/>
                  <a:gd name="connsiteY13" fmla="*/ 346452 h 346452"/>
                  <a:gd name="connsiteX14" fmla="*/ 68189 w 257879"/>
                  <a:gd name="connsiteY14" fmla="*/ 346452 h 346452"/>
                  <a:gd name="connsiteX15" fmla="*/ 19837 w 257879"/>
                  <a:gd name="connsiteY15" fmla="*/ 325342 h 346452"/>
                  <a:gd name="connsiteX16" fmla="*/ 0 w 257879"/>
                  <a:gd name="connsiteY16" fmla="*/ 276913 h 346452"/>
                  <a:gd name="connsiteX17" fmla="*/ 0 w 257879"/>
                  <a:gd name="connsiteY17" fmla="*/ 8693 h 346452"/>
                  <a:gd name="connsiteX18" fmla="*/ 7439 w 257879"/>
                  <a:gd name="connsiteY18" fmla="*/ 0 h 34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7879" h="346452">
                    <a:moveTo>
                      <a:pt x="16196" y="16201"/>
                    </a:moveTo>
                    <a:lnTo>
                      <a:pt x="16196" y="276875"/>
                    </a:lnTo>
                    <a:cubicBezTo>
                      <a:pt x="16196" y="291771"/>
                      <a:pt x="21152" y="305425"/>
                      <a:pt x="31063" y="315355"/>
                    </a:cubicBezTo>
                    <a:cubicBezTo>
                      <a:pt x="40975" y="325286"/>
                      <a:pt x="54603" y="330251"/>
                      <a:pt x="68232" y="330251"/>
                    </a:cubicBezTo>
                    <a:lnTo>
                      <a:pt x="188409" y="330251"/>
                    </a:lnTo>
                    <a:cubicBezTo>
                      <a:pt x="203277" y="330251"/>
                      <a:pt x="216905" y="325286"/>
                      <a:pt x="226817" y="315355"/>
                    </a:cubicBezTo>
                    <a:cubicBezTo>
                      <a:pt x="236728" y="305425"/>
                      <a:pt x="241684" y="291771"/>
                      <a:pt x="241684" y="276875"/>
                    </a:cubicBezTo>
                    <a:lnTo>
                      <a:pt x="241684" y="16201"/>
                    </a:lnTo>
                    <a:close/>
                    <a:moveTo>
                      <a:pt x="7439" y="0"/>
                    </a:moveTo>
                    <a:lnTo>
                      <a:pt x="250440" y="0"/>
                    </a:lnTo>
                    <a:cubicBezTo>
                      <a:pt x="254160" y="0"/>
                      <a:pt x="257879" y="4967"/>
                      <a:pt x="257879" y="8693"/>
                    </a:cubicBezTo>
                    <a:lnTo>
                      <a:pt x="257879" y="276913"/>
                    </a:lnTo>
                    <a:cubicBezTo>
                      <a:pt x="257879" y="295540"/>
                      <a:pt x="250440" y="312924"/>
                      <a:pt x="238042" y="325342"/>
                    </a:cubicBezTo>
                    <a:cubicBezTo>
                      <a:pt x="224404" y="339001"/>
                      <a:pt x="207047" y="346452"/>
                      <a:pt x="188450" y="346452"/>
                    </a:cubicBezTo>
                    <a:lnTo>
                      <a:pt x="68189" y="346452"/>
                    </a:lnTo>
                    <a:cubicBezTo>
                      <a:pt x="50832" y="346452"/>
                      <a:pt x="32235" y="339001"/>
                      <a:pt x="19837" y="325342"/>
                    </a:cubicBezTo>
                    <a:cubicBezTo>
                      <a:pt x="7439" y="312924"/>
                      <a:pt x="0" y="295540"/>
                      <a:pt x="0" y="276913"/>
                    </a:cubicBezTo>
                    <a:lnTo>
                      <a:pt x="0" y="8693"/>
                    </a:lnTo>
                    <a:cubicBezTo>
                      <a:pt x="0" y="4967"/>
                      <a:pt x="3720" y="0"/>
                      <a:pt x="74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A0D7D9B3-2F36-B04D-9CFF-D7A649B7D1D9}"/>
                  </a:ext>
                </a:extLst>
              </p:cNvPr>
              <p:cNvSpPr/>
              <p:nvPr/>
            </p:nvSpPr>
            <p:spPr>
              <a:xfrm>
                <a:off x="3668860" y="8324808"/>
                <a:ext cx="242929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265">
                    <a:moveTo>
                      <a:pt x="0" y="0"/>
                    </a:moveTo>
                    <a:lnTo>
                      <a:pt x="98" y="0"/>
                    </a:lnTo>
                    <a:lnTo>
                      <a:pt x="196" y="0"/>
                    </a:lnTo>
                    <a:lnTo>
                      <a:pt x="196" y="108"/>
                    </a:lnTo>
                    <a:lnTo>
                      <a:pt x="196" y="216"/>
                    </a:lnTo>
                    <a:cubicBezTo>
                      <a:pt x="196" y="230"/>
                      <a:pt x="191" y="242"/>
                      <a:pt x="181" y="251"/>
                    </a:cubicBezTo>
                    <a:cubicBezTo>
                      <a:pt x="173" y="260"/>
                      <a:pt x="160" y="265"/>
                      <a:pt x="146" y="265"/>
                    </a:cubicBezTo>
                    <a:lnTo>
                      <a:pt x="98" y="265"/>
                    </a:lnTo>
                    <a:lnTo>
                      <a:pt x="49" y="265"/>
                    </a:lnTo>
                    <a:cubicBezTo>
                      <a:pt x="36" y="265"/>
                      <a:pt x="24" y="260"/>
                      <a:pt x="14" y="251"/>
                    </a:cubicBezTo>
                    <a:cubicBezTo>
                      <a:pt x="6" y="242"/>
                      <a:pt x="0" y="230"/>
                      <a:pt x="0" y="216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151AA92-1F3D-AC47-9402-40D6A769E520}"/>
                  </a:ext>
                </a:extLst>
              </p:cNvPr>
              <p:cNvSpPr/>
              <p:nvPr/>
            </p:nvSpPr>
            <p:spPr>
              <a:xfrm>
                <a:off x="1688048" y="9149816"/>
                <a:ext cx="285286" cy="603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" h="485">
                    <a:moveTo>
                      <a:pt x="230" y="404"/>
                    </a:moveTo>
                    <a:lnTo>
                      <a:pt x="230" y="40"/>
                    </a:lnTo>
                    <a:cubicBezTo>
                      <a:pt x="230" y="29"/>
                      <a:pt x="226" y="19"/>
                      <a:pt x="219" y="12"/>
                    </a:cubicBezTo>
                    <a:cubicBezTo>
                      <a:pt x="211" y="4"/>
                      <a:pt x="201" y="0"/>
                      <a:pt x="189" y="0"/>
                    </a:cubicBezTo>
                    <a:lnTo>
                      <a:pt x="115" y="0"/>
                    </a:lnTo>
                    <a:lnTo>
                      <a:pt x="41" y="0"/>
                    </a:lnTo>
                    <a:cubicBezTo>
                      <a:pt x="30" y="0"/>
                      <a:pt x="19" y="4"/>
                      <a:pt x="12" y="12"/>
                    </a:cubicBezTo>
                    <a:cubicBezTo>
                      <a:pt x="4" y="19"/>
                      <a:pt x="0" y="29"/>
                      <a:pt x="0" y="40"/>
                    </a:cubicBezTo>
                    <a:lnTo>
                      <a:pt x="0" y="404"/>
                    </a:lnTo>
                    <a:lnTo>
                      <a:pt x="0" y="485"/>
                    </a:lnTo>
                    <a:lnTo>
                      <a:pt x="230" y="48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EE7E7ED8-BA09-EF4C-9F88-AB8BEB6BB1F9}"/>
                  </a:ext>
                </a:extLst>
              </p:cNvPr>
              <p:cNvSpPr/>
              <p:nvPr/>
            </p:nvSpPr>
            <p:spPr>
              <a:xfrm>
                <a:off x="1679327" y="9141092"/>
                <a:ext cx="301482" cy="619376"/>
              </a:xfrm>
              <a:custGeom>
                <a:avLst/>
                <a:gdLst>
                  <a:gd name="connsiteX0" fmla="*/ 59599 w 301482"/>
                  <a:gd name="connsiteY0" fmla="*/ 16201 h 619376"/>
                  <a:gd name="connsiteX1" fmla="*/ 28597 w 301482"/>
                  <a:gd name="connsiteY1" fmla="*/ 28637 h 619376"/>
                  <a:gd name="connsiteX2" fmla="*/ 16196 w 301482"/>
                  <a:gd name="connsiteY2" fmla="*/ 59727 h 619376"/>
                  <a:gd name="connsiteX3" fmla="*/ 16196 w 301482"/>
                  <a:gd name="connsiteY3" fmla="*/ 604421 h 619376"/>
                  <a:gd name="connsiteX4" fmla="*/ 286533 w 301482"/>
                  <a:gd name="connsiteY4" fmla="*/ 604421 h 619376"/>
                  <a:gd name="connsiteX5" fmla="*/ 286533 w 301482"/>
                  <a:gd name="connsiteY5" fmla="*/ 59727 h 619376"/>
                  <a:gd name="connsiteX6" fmla="*/ 274132 w 301482"/>
                  <a:gd name="connsiteY6" fmla="*/ 28637 h 619376"/>
                  <a:gd name="connsiteX7" fmla="*/ 243130 w 301482"/>
                  <a:gd name="connsiteY7" fmla="*/ 16201 h 619376"/>
                  <a:gd name="connsiteX8" fmla="*/ 59552 w 301482"/>
                  <a:gd name="connsiteY8" fmla="*/ 0 h 619376"/>
                  <a:gd name="connsiteX9" fmla="*/ 243171 w 301482"/>
                  <a:gd name="connsiteY9" fmla="*/ 0 h 619376"/>
                  <a:gd name="connsiteX10" fmla="*/ 285353 w 301482"/>
                  <a:gd name="connsiteY10" fmla="*/ 17412 h 619376"/>
                  <a:gd name="connsiteX11" fmla="*/ 301482 w 301482"/>
                  <a:gd name="connsiteY11" fmla="*/ 58455 h 619376"/>
                  <a:gd name="connsiteX12" fmla="*/ 301482 w 301482"/>
                  <a:gd name="connsiteY12" fmla="*/ 611914 h 619376"/>
                  <a:gd name="connsiteX13" fmla="*/ 294038 w 301482"/>
                  <a:gd name="connsiteY13" fmla="*/ 619376 h 619376"/>
                  <a:gd name="connsiteX14" fmla="*/ 8685 w 301482"/>
                  <a:gd name="connsiteY14" fmla="*/ 619376 h 619376"/>
                  <a:gd name="connsiteX15" fmla="*/ 0 w 301482"/>
                  <a:gd name="connsiteY15" fmla="*/ 611914 h 619376"/>
                  <a:gd name="connsiteX16" fmla="*/ 0 w 301482"/>
                  <a:gd name="connsiteY16" fmla="*/ 58455 h 619376"/>
                  <a:gd name="connsiteX17" fmla="*/ 18610 w 301482"/>
                  <a:gd name="connsiteY17" fmla="*/ 17412 h 619376"/>
                  <a:gd name="connsiteX18" fmla="*/ 59552 w 301482"/>
                  <a:gd name="connsiteY18" fmla="*/ 0 h 61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1482" h="619376">
                    <a:moveTo>
                      <a:pt x="59599" y="16201"/>
                    </a:moveTo>
                    <a:cubicBezTo>
                      <a:pt x="47198" y="16201"/>
                      <a:pt x="37277" y="21175"/>
                      <a:pt x="28597" y="28637"/>
                    </a:cubicBezTo>
                    <a:cubicBezTo>
                      <a:pt x="21156" y="37342"/>
                      <a:pt x="16196" y="47291"/>
                      <a:pt x="16196" y="59727"/>
                    </a:cubicBezTo>
                    <a:lnTo>
                      <a:pt x="16196" y="604421"/>
                    </a:lnTo>
                    <a:lnTo>
                      <a:pt x="286533" y="604421"/>
                    </a:lnTo>
                    <a:lnTo>
                      <a:pt x="286533" y="59727"/>
                    </a:lnTo>
                    <a:cubicBezTo>
                      <a:pt x="286533" y="47291"/>
                      <a:pt x="281573" y="37342"/>
                      <a:pt x="274132" y="28637"/>
                    </a:cubicBezTo>
                    <a:cubicBezTo>
                      <a:pt x="266692" y="21175"/>
                      <a:pt x="254291" y="16201"/>
                      <a:pt x="243130" y="16201"/>
                    </a:cubicBezTo>
                    <a:close/>
                    <a:moveTo>
                      <a:pt x="59552" y="0"/>
                    </a:moveTo>
                    <a:lnTo>
                      <a:pt x="243171" y="0"/>
                    </a:lnTo>
                    <a:cubicBezTo>
                      <a:pt x="259299" y="0"/>
                      <a:pt x="274187" y="6219"/>
                      <a:pt x="285353" y="17412"/>
                    </a:cubicBezTo>
                    <a:cubicBezTo>
                      <a:pt x="295279" y="28606"/>
                      <a:pt x="301482" y="43530"/>
                      <a:pt x="301482" y="58455"/>
                    </a:cubicBezTo>
                    <a:lnTo>
                      <a:pt x="301482" y="611914"/>
                    </a:lnTo>
                    <a:cubicBezTo>
                      <a:pt x="301482" y="616889"/>
                      <a:pt x="299001" y="619376"/>
                      <a:pt x="294038" y="619376"/>
                    </a:cubicBezTo>
                    <a:lnTo>
                      <a:pt x="8685" y="619376"/>
                    </a:lnTo>
                    <a:cubicBezTo>
                      <a:pt x="4963" y="619376"/>
                      <a:pt x="0" y="616889"/>
                      <a:pt x="0" y="611914"/>
                    </a:cubicBezTo>
                    <a:lnTo>
                      <a:pt x="0" y="58455"/>
                    </a:lnTo>
                    <a:cubicBezTo>
                      <a:pt x="0" y="43530"/>
                      <a:pt x="7444" y="28606"/>
                      <a:pt x="18610" y="17412"/>
                    </a:cubicBezTo>
                    <a:cubicBezTo>
                      <a:pt x="29776" y="6219"/>
                      <a:pt x="43423" y="0"/>
                      <a:pt x="59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9958281-9DBC-7948-8DC0-351EF51D0878}"/>
                  </a:ext>
                </a:extLst>
              </p:cNvPr>
              <p:cNvSpPr/>
              <p:nvPr/>
            </p:nvSpPr>
            <p:spPr>
              <a:xfrm>
                <a:off x="1679327" y="9746756"/>
                <a:ext cx="301482" cy="365145"/>
              </a:xfrm>
              <a:custGeom>
                <a:avLst/>
                <a:gdLst>
                  <a:gd name="connsiteX0" fmla="*/ 16196 w 301482"/>
                  <a:gd name="connsiteY0" fmla="*/ 14958 h 365145"/>
                  <a:gd name="connsiteX1" fmla="*/ 16196 w 301482"/>
                  <a:gd name="connsiteY1" fmla="*/ 350194 h 365145"/>
                  <a:gd name="connsiteX2" fmla="*/ 286533 w 301482"/>
                  <a:gd name="connsiteY2" fmla="*/ 350194 h 365145"/>
                  <a:gd name="connsiteX3" fmla="*/ 286533 w 301482"/>
                  <a:gd name="connsiteY3" fmla="*/ 14958 h 365145"/>
                  <a:gd name="connsiteX4" fmla="*/ 8685 w 301482"/>
                  <a:gd name="connsiteY4" fmla="*/ 0 h 365145"/>
                  <a:gd name="connsiteX5" fmla="*/ 294038 w 301482"/>
                  <a:gd name="connsiteY5" fmla="*/ 0 h 365145"/>
                  <a:gd name="connsiteX6" fmla="*/ 301482 w 301482"/>
                  <a:gd name="connsiteY6" fmla="*/ 7452 h 365145"/>
                  <a:gd name="connsiteX7" fmla="*/ 301482 w 301482"/>
                  <a:gd name="connsiteY7" fmla="*/ 357693 h 365145"/>
                  <a:gd name="connsiteX8" fmla="*/ 294038 w 301482"/>
                  <a:gd name="connsiteY8" fmla="*/ 365145 h 365145"/>
                  <a:gd name="connsiteX9" fmla="*/ 8685 w 301482"/>
                  <a:gd name="connsiteY9" fmla="*/ 365145 h 365145"/>
                  <a:gd name="connsiteX10" fmla="*/ 0 w 301482"/>
                  <a:gd name="connsiteY10" fmla="*/ 357693 h 365145"/>
                  <a:gd name="connsiteX11" fmla="*/ 0 w 301482"/>
                  <a:gd name="connsiteY11" fmla="*/ 7452 h 365145"/>
                  <a:gd name="connsiteX12" fmla="*/ 8685 w 301482"/>
                  <a:gd name="connsiteY12" fmla="*/ 0 h 36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1482" h="365145">
                    <a:moveTo>
                      <a:pt x="16196" y="14958"/>
                    </a:moveTo>
                    <a:lnTo>
                      <a:pt x="16196" y="350194"/>
                    </a:lnTo>
                    <a:lnTo>
                      <a:pt x="286533" y="350194"/>
                    </a:lnTo>
                    <a:lnTo>
                      <a:pt x="286533" y="14958"/>
                    </a:lnTo>
                    <a:close/>
                    <a:moveTo>
                      <a:pt x="8685" y="0"/>
                    </a:moveTo>
                    <a:lnTo>
                      <a:pt x="294038" y="0"/>
                    </a:lnTo>
                    <a:cubicBezTo>
                      <a:pt x="299001" y="0"/>
                      <a:pt x="301482" y="3726"/>
                      <a:pt x="301482" y="7452"/>
                    </a:cubicBezTo>
                    <a:lnTo>
                      <a:pt x="301482" y="357693"/>
                    </a:lnTo>
                    <a:cubicBezTo>
                      <a:pt x="301482" y="362661"/>
                      <a:pt x="299001" y="365145"/>
                      <a:pt x="294038" y="365145"/>
                    </a:cubicBezTo>
                    <a:lnTo>
                      <a:pt x="8685" y="365145"/>
                    </a:lnTo>
                    <a:cubicBezTo>
                      <a:pt x="4963" y="365145"/>
                      <a:pt x="0" y="362661"/>
                      <a:pt x="0" y="357693"/>
                    </a:cubicBezTo>
                    <a:lnTo>
                      <a:pt x="0" y="7452"/>
                    </a:lnTo>
                    <a:cubicBezTo>
                      <a:pt x="0" y="3726"/>
                      <a:pt x="4963" y="0"/>
                      <a:pt x="8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0FC3C749-2152-D84C-8378-006BE507D5F9}"/>
                  </a:ext>
                </a:extLst>
              </p:cNvPr>
              <p:cNvSpPr/>
              <p:nvPr/>
            </p:nvSpPr>
            <p:spPr>
              <a:xfrm>
                <a:off x="1771519" y="9518700"/>
                <a:ext cx="117104" cy="77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63">
                    <a:moveTo>
                      <a:pt x="95" y="63"/>
                    </a:moveTo>
                    <a:lnTo>
                      <a:pt x="0" y="6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4CD0E5E5-08F6-0D4D-A207-D4F3D76D056A}"/>
                  </a:ext>
                </a:extLst>
              </p:cNvPr>
              <p:cNvSpPr/>
              <p:nvPr/>
            </p:nvSpPr>
            <p:spPr>
              <a:xfrm>
                <a:off x="1771519" y="9281916"/>
                <a:ext cx="117104" cy="772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" h="63">
                    <a:moveTo>
                      <a:pt x="95" y="63"/>
                    </a:moveTo>
                    <a:lnTo>
                      <a:pt x="0" y="6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E19C4502-DD74-EE4D-B73C-FEF7062FE571}"/>
                  </a:ext>
                </a:extLst>
              </p:cNvPr>
              <p:cNvSpPr/>
              <p:nvPr/>
            </p:nvSpPr>
            <p:spPr>
              <a:xfrm>
                <a:off x="2212530" y="9096228"/>
                <a:ext cx="374983" cy="1015677"/>
              </a:xfrm>
              <a:custGeom>
                <a:avLst/>
                <a:gdLst>
                  <a:gd name="connsiteX0" fmla="*/ 14949 w 374983"/>
                  <a:gd name="connsiteY0" fmla="*/ 14951 h 1015677"/>
                  <a:gd name="connsiteX1" fmla="*/ 14949 w 374983"/>
                  <a:gd name="connsiteY1" fmla="*/ 1000718 h 1015677"/>
                  <a:gd name="connsiteX2" fmla="*/ 360033 w 374983"/>
                  <a:gd name="connsiteY2" fmla="*/ 1000718 h 1015677"/>
                  <a:gd name="connsiteX3" fmla="*/ 360033 w 374983"/>
                  <a:gd name="connsiteY3" fmla="*/ 14951 h 1015677"/>
                  <a:gd name="connsiteX4" fmla="*/ 7450 w 374983"/>
                  <a:gd name="connsiteY4" fmla="*/ 0 h 1015677"/>
                  <a:gd name="connsiteX5" fmla="*/ 367533 w 374983"/>
                  <a:gd name="connsiteY5" fmla="*/ 0 h 1015677"/>
                  <a:gd name="connsiteX6" fmla="*/ 374983 w 374983"/>
                  <a:gd name="connsiteY6" fmla="*/ 7468 h 1015677"/>
                  <a:gd name="connsiteX7" fmla="*/ 374983 w 374983"/>
                  <a:gd name="connsiteY7" fmla="*/ 1008209 h 1015677"/>
                  <a:gd name="connsiteX8" fmla="*/ 367533 w 374983"/>
                  <a:gd name="connsiteY8" fmla="*/ 1015677 h 1015677"/>
                  <a:gd name="connsiteX9" fmla="*/ 7450 w 374983"/>
                  <a:gd name="connsiteY9" fmla="*/ 1015677 h 1015677"/>
                  <a:gd name="connsiteX10" fmla="*/ 0 w 374983"/>
                  <a:gd name="connsiteY10" fmla="*/ 1008209 h 1015677"/>
                  <a:gd name="connsiteX11" fmla="*/ 0 w 374983"/>
                  <a:gd name="connsiteY11" fmla="*/ 7468 h 1015677"/>
                  <a:gd name="connsiteX12" fmla="*/ 7450 w 374983"/>
                  <a:gd name="connsiteY12" fmla="*/ 0 h 101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983" h="1015677">
                    <a:moveTo>
                      <a:pt x="14949" y="14951"/>
                    </a:moveTo>
                    <a:lnTo>
                      <a:pt x="14949" y="1000718"/>
                    </a:lnTo>
                    <a:lnTo>
                      <a:pt x="360033" y="1000718"/>
                    </a:lnTo>
                    <a:lnTo>
                      <a:pt x="360033" y="14951"/>
                    </a:lnTo>
                    <a:close/>
                    <a:moveTo>
                      <a:pt x="7450" y="0"/>
                    </a:moveTo>
                    <a:lnTo>
                      <a:pt x="367533" y="0"/>
                    </a:lnTo>
                    <a:cubicBezTo>
                      <a:pt x="371258" y="0"/>
                      <a:pt x="374983" y="3734"/>
                      <a:pt x="374983" y="7468"/>
                    </a:cubicBezTo>
                    <a:lnTo>
                      <a:pt x="374983" y="1008209"/>
                    </a:lnTo>
                    <a:cubicBezTo>
                      <a:pt x="374983" y="1013188"/>
                      <a:pt x="371258" y="1015677"/>
                      <a:pt x="367533" y="1015677"/>
                    </a:cubicBezTo>
                    <a:lnTo>
                      <a:pt x="7450" y="1015677"/>
                    </a:lnTo>
                    <a:cubicBezTo>
                      <a:pt x="2483" y="1015677"/>
                      <a:pt x="0" y="1013188"/>
                      <a:pt x="0" y="1008209"/>
                    </a:cubicBezTo>
                    <a:lnTo>
                      <a:pt x="0" y="7468"/>
                    </a:lnTo>
                    <a:cubicBezTo>
                      <a:pt x="0" y="3734"/>
                      <a:pt x="2483" y="0"/>
                      <a:pt x="7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7DCB7406-44A7-974A-B750-54EF3A038EA5}"/>
                  </a:ext>
                </a:extLst>
              </p:cNvPr>
              <p:cNvSpPr/>
              <p:nvPr/>
            </p:nvSpPr>
            <p:spPr>
              <a:xfrm>
                <a:off x="3717446" y="9158539"/>
                <a:ext cx="130808" cy="953365"/>
              </a:xfrm>
              <a:custGeom>
                <a:avLst/>
                <a:gdLst>
                  <a:gd name="connsiteX0" fmla="*/ 16195 w 130808"/>
                  <a:gd name="connsiteY0" fmla="*/ 16201 h 953365"/>
                  <a:gd name="connsiteX1" fmla="*/ 16195 w 130808"/>
                  <a:gd name="connsiteY1" fmla="*/ 938411 h 953365"/>
                  <a:gd name="connsiteX2" fmla="*/ 114613 w 130808"/>
                  <a:gd name="connsiteY2" fmla="*/ 938411 h 953365"/>
                  <a:gd name="connsiteX3" fmla="*/ 114613 w 130808"/>
                  <a:gd name="connsiteY3" fmla="*/ 16201 h 953365"/>
                  <a:gd name="connsiteX4" fmla="*/ 8638 w 130808"/>
                  <a:gd name="connsiteY4" fmla="*/ 0 h 953365"/>
                  <a:gd name="connsiteX5" fmla="*/ 123404 w 130808"/>
                  <a:gd name="connsiteY5" fmla="*/ 0 h 953365"/>
                  <a:gd name="connsiteX6" fmla="*/ 130808 w 130808"/>
                  <a:gd name="connsiteY6" fmla="*/ 7468 h 953365"/>
                  <a:gd name="connsiteX7" fmla="*/ 130808 w 130808"/>
                  <a:gd name="connsiteY7" fmla="*/ 945897 h 953365"/>
                  <a:gd name="connsiteX8" fmla="*/ 123404 w 130808"/>
                  <a:gd name="connsiteY8" fmla="*/ 953365 h 953365"/>
                  <a:gd name="connsiteX9" fmla="*/ 8638 w 130808"/>
                  <a:gd name="connsiteY9" fmla="*/ 953365 h 953365"/>
                  <a:gd name="connsiteX10" fmla="*/ 0 w 130808"/>
                  <a:gd name="connsiteY10" fmla="*/ 945897 h 953365"/>
                  <a:gd name="connsiteX11" fmla="*/ 0 w 130808"/>
                  <a:gd name="connsiteY11" fmla="*/ 7468 h 953365"/>
                  <a:gd name="connsiteX12" fmla="*/ 8638 w 130808"/>
                  <a:gd name="connsiteY12" fmla="*/ 0 h 95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808" h="953365">
                    <a:moveTo>
                      <a:pt x="16195" y="16201"/>
                    </a:moveTo>
                    <a:lnTo>
                      <a:pt x="16195" y="938411"/>
                    </a:lnTo>
                    <a:lnTo>
                      <a:pt x="114613" y="938411"/>
                    </a:lnTo>
                    <a:lnTo>
                      <a:pt x="114613" y="16201"/>
                    </a:lnTo>
                    <a:close/>
                    <a:moveTo>
                      <a:pt x="8638" y="0"/>
                    </a:moveTo>
                    <a:lnTo>
                      <a:pt x="123404" y="0"/>
                    </a:lnTo>
                    <a:cubicBezTo>
                      <a:pt x="127106" y="0"/>
                      <a:pt x="130808" y="3734"/>
                      <a:pt x="130808" y="7468"/>
                    </a:cubicBezTo>
                    <a:lnTo>
                      <a:pt x="130808" y="945897"/>
                    </a:lnTo>
                    <a:cubicBezTo>
                      <a:pt x="130808" y="950876"/>
                      <a:pt x="127106" y="953365"/>
                      <a:pt x="123404" y="953365"/>
                    </a:cubicBezTo>
                    <a:lnTo>
                      <a:pt x="8638" y="953365"/>
                    </a:lnTo>
                    <a:cubicBezTo>
                      <a:pt x="3702" y="953365"/>
                      <a:pt x="0" y="950876"/>
                      <a:pt x="0" y="945897"/>
                    </a:cubicBezTo>
                    <a:lnTo>
                      <a:pt x="0" y="7468"/>
                    </a:lnTo>
                    <a:cubicBezTo>
                      <a:pt x="0" y="3734"/>
                      <a:pt x="3702" y="0"/>
                      <a:pt x="8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44615D9C-E68F-0149-B246-FD01B51F3B5D}"/>
                  </a:ext>
                </a:extLst>
              </p:cNvPr>
              <p:cNvSpPr/>
              <p:nvPr/>
            </p:nvSpPr>
            <p:spPr>
              <a:xfrm>
                <a:off x="2575055" y="9294378"/>
                <a:ext cx="433536" cy="810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" h="651">
                    <a:moveTo>
                      <a:pt x="71" y="651"/>
                    </a:moveTo>
                    <a:lnTo>
                      <a:pt x="0" y="619"/>
                    </a:lnTo>
                    <a:lnTo>
                      <a:pt x="278" y="0"/>
                    </a:lnTo>
                    <a:lnTo>
                      <a:pt x="349" y="32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E6CFBC87-5E23-E84D-9EA7-D86D3BC92AD1}"/>
                  </a:ext>
                </a:extLst>
              </p:cNvPr>
              <p:cNvSpPr/>
              <p:nvPr/>
            </p:nvSpPr>
            <p:spPr>
              <a:xfrm>
                <a:off x="2567889" y="9288459"/>
                <a:ext cx="447394" cy="824693"/>
              </a:xfrm>
              <a:custGeom>
                <a:avLst/>
                <a:gdLst>
                  <a:gd name="connsiteX0" fmla="*/ 356205 w 447394"/>
                  <a:gd name="connsiteY0" fmla="*/ 17136 h 824693"/>
                  <a:gd name="connsiteX1" fmla="*/ 17128 w 447394"/>
                  <a:gd name="connsiteY1" fmla="*/ 772402 h 824693"/>
                  <a:gd name="connsiteX2" fmla="*/ 91650 w 447394"/>
                  <a:gd name="connsiteY2" fmla="*/ 804753 h 824693"/>
                  <a:gd name="connsiteX3" fmla="*/ 429485 w 447394"/>
                  <a:gd name="connsiteY3" fmla="*/ 49487 h 824693"/>
                  <a:gd name="connsiteX4" fmla="*/ 348785 w 447394"/>
                  <a:gd name="connsiteY4" fmla="*/ 933 h 824693"/>
                  <a:gd name="connsiteX5" fmla="*/ 354997 w 447394"/>
                  <a:gd name="connsiteY5" fmla="*/ 933 h 824693"/>
                  <a:gd name="connsiteX6" fmla="*/ 443202 w 447394"/>
                  <a:gd name="connsiteY6" fmla="*/ 39508 h 824693"/>
                  <a:gd name="connsiteX7" fmla="*/ 446929 w 447394"/>
                  <a:gd name="connsiteY7" fmla="*/ 50707 h 824693"/>
                  <a:gd name="connsiteX8" fmla="*/ 102804 w 447394"/>
                  <a:gd name="connsiteY8" fmla="*/ 819716 h 824693"/>
                  <a:gd name="connsiteX9" fmla="*/ 95350 w 447394"/>
                  <a:gd name="connsiteY9" fmla="*/ 824693 h 824693"/>
                  <a:gd name="connsiteX10" fmla="*/ 92865 w 447394"/>
                  <a:gd name="connsiteY10" fmla="*/ 823449 h 824693"/>
                  <a:gd name="connsiteX11" fmla="*/ 4659 w 447394"/>
                  <a:gd name="connsiteY11" fmla="*/ 784874 h 824693"/>
                  <a:gd name="connsiteX12" fmla="*/ 932 w 447394"/>
                  <a:gd name="connsiteY12" fmla="*/ 781141 h 824693"/>
                  <a:gd name="connsiteX13" fmla="*/ 932 w 447394"/>
                  <a:gd name="connsiteY13" fmla="*/ 774919 h 824693"/>
                  <a:gd name="connsiteX14" fmla="*/ 345058 w 447394"/>
                  <a:gd name="connsiteY14" fmla="*/ 4666 h 824693"/>
                  <a:gd name="connsiteX15" fmla="*/ 348785 w 447394"/>
                  <a:gd name="connsiteY15" fmla="*/ 933 h 824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7394" h="824693">
                    <a:moveTo>
                      <a:pt x="356205" y="17136"/>
                    </a:moveTo>
                    <a:lnTo>
                      <a:pt x="17128" y="772402"/>
                    </a:lnTo>
                    <a:lnTo>
                      <a:pt x="91650" y="804753"/>
                    </a:lnTo>
                    <a:lnTo>
                      <a:pt x="429485" y="49487"/>
                    </a:lnTo>
                    <a:close/>
                    <a:moveTo>
                      <a:pt x="348785" y="933"/>
                    </a:moveTo>
                    <a:cubicBezTo>
                      <a:pt x="351270" y="-311"/>
                      <a:pt x="352512" y="-311"/>
                      <a:pt x="354997" y="933"/>
                    </a:cubicBezTo>
                    <a:lnTo>
                      <a:pt x="443202" y="39508"/>
                    </a:lnTo>
                    <a:cubicBezTo>
                      <a:pt x="446929" y="41997"/>
                      <a:pt x="448171" y="45730"/>
                      <a:pt x="446929" y="50707"/>
                    </a:cubicBezTo>
                    <a:lnTo>
                      <a:pt x="102804" y="819716"/>
                    </a:lnTo>
                    <a:cubicBezTo>
                      <a:pt x="100319" y="823449"/>
                      <a:pt x="97834" y="824693"/>
                      <a:pt x="95350" y="824693"/>
                    </a:cubicBezTo>
                    <a:cubicBezTo>
                      <a:pt x="94107" y="824693"/>
                      <a:pt x="92865" y="824693"/>
                      <a:pt x="92865" y="823449"/>
                    </a:cubicBezTo>
                    <a:lnTo>
                      <a:pt x="4659" y="784874"/>
                    </a:lnTo>
                    <a:cubicBezTo>
                      <a:pt x="2175" y="783629"/>
                      <a:pt x="932" y="782385"/>
                      <a:pt x="932" y="781141"/>
                    </a:cubicBezTo>
                    <a:cubicBezTo>
                      <a:pt x="-310" y="778652"/>
                      <a:pt x="-310" y="776163"/>
                      <a:pt x="932" y="774919"/>
                    </a:cubicBezTo>
                    <a:lnTo>
                      <a:pt x="345058" y="4666"/>
                    </a:lnTo>
                    <a:cubicBezTo>
                      <a:pt x="346300" y="2178"/>
                      <a:pt x="347543" y="933"/>
                      <a:pt x="348785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339B9656-954D-514F-A720-61B2F62217EB}"/>
                  </a:ext>
                </a:extLst>
              </p:cNvPr>
              <p:cNvSpPr/>
              <p:nvPr/>
            </p:nvSpPr>
            <p:spPr>
              <a:xfrm>
                <a:off x="2292257" y="9354197"/>
                <a:ext cx="21552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2">
                    <a:moveTo>
                      <a:pt x="167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67" y="0"/>
                    </a:lnTo>
                    <a:cubicBezTo>
                      <a:pt x="171" y="0"/>
                      <a:pt x="174" y="2"/>
                      <a:pt x="174" y="6"/>
                    </a:cubicBezTo>
                    <a:cubicBezTo>
                      <a:pt x="174" y="9"/>
                      <a:pt x="171" y="12"/>
                      <a:pt x="16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86A584E6-1AA7-9C4A-B843-015783C87459}"/>
                  </a:ext>
                </a:extLst>
              </p:cNvPr>
              <p:cNvSpPr/>
              <p:nvPr/>
            </p:nvSpPr>
            <p:spPr>
              <a:xfrm>
                <a:off x="2292257" y="9443922"/>
                <a:ext cx="21552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3">
                    <a:moveTo>
                      <a:pt x="167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67" y="0"/>
                    </a:lnTo>
                    <a:cubicBezTo>
                      <a:pt x="171" y="0"/>
                      <a:pt x="174" y="3"/>
                      <a:pt x="174" y="6"/>
                    </a:cubicBezTo>
                    <a:cubicBezTo>
                      <a:pt x="174" y="10"/>
                      <a:pt x="171" y="13"/>
                      <a:pt x="16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5A568BAB-E0F5-8F4D-8DF7-4C3712677705}"/>
                  </a:ext>
                </a:extLst>
              </p:cNvPr>
              <p:cNvSpPr/>
              <p:nvPr/>
            </p:nvSpPr>
            <p:spPr>
              <a:xfrm>
                <a:off x="2292257" y="9534901"/>
                <a:ext cx="21552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2">
                    <a:moveTo>
                      <a:pt x="167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67" y="0"/>
                    </a:lnTo>
                    <a:cubicBezTo>
                      <a:pt x="171" y="0"/>
                      <a:pt x="174" y="2"/>
                      <a:pt x="174" y="6"/>
                    </a:cubicBezTo>
                    <a:cubicBezTo>
                      <a:pt x="174" y="9"/>
                      <a:pt x="171" y="12"/>
                      <a:pt x="16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D8650B5D-C124-FB48-8303-6A4B5317C9F8}"/>
                  </a:ext>
                </a:extLst>
              </p:cNvPr>
              <p:cNvSpPr/>
              <p:nvPr/>
            </p:nvSpPr>
            <p:spPr>
              <a:xfrm>
                <a:off x="2292257" y="9624629"/>
                <a:ext cx="215522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" h="13">
                    <a:moveTo>
                      <a:pt x="167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67" y="0"/>
                    </a:lnTo>
                    <a:cubicBezTo>
                      <a:pt x="171" y="0"/>
                      <a:pt x="174" y="3"/>
                      <a:pt x="174" y="6"/>
                    </a:cubicBezTo>
                    <a:cubicBezTo>
                      <a:pt x="174" y="10"/>
                      <a:pt x="171" y="13"/>
                      <a:pt x="167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35064986-2263-654C-B25D-009AC64D403F}"/>
                  </a:ext>
                </a:extLst>
              </p:cNvPr>
              <p:cNvSpPr/>
              <p:nvPr/>
            </p:nvSpPr>
            <p:spPr>
              <a:xfrm>
                <a:off x="3181756" y="9111179"/>
                <a:ext cx="64781" cy="993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798">
                    <a:moveTo>
                      <a:pt x="0" y="798"/>
                    </a:moveTo>
                    <a:lnTo>
                      <a:pt x="53" y="798"/>
                    </a:ln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DFD2030F-FF87-1840-AE27-0B0EA8CF5517}"/>
                  </a:ext>
                </a:extLst>
              </p:cNvPr>
              <p:cNvSpPr/>
              <p:nvPr/>
            </p:nvSpPr>
            <p:spPr>
              <a:xfrm>
                <a:off x="3174281" y="9102459"/>
                <a:ext cx="79731" cy="1009446"/>
              </a:xfrm>
              <a:custGeom>
                <a:avLst/>
                <a:gdLst>
                  <a:gd name="connsiteX0" fmla="*/ 14949 w 79731"/>
                  <a:gd name="connsiteY0" fmla="*/ 16201 h 1009446"/>
                  <a:gd name="connsiteX1" fmla="*/ 14949 w 79731"/>
                  <a:gd name="connsiteY1" fmla="*/ 994491 h 1009446"/>
                  <a:gd name="connsiteX2" fmla="*/ 64781 w 79731"/>
                  <a:gd name="connsiteY2" fmla="*/ 994491 h 1009446"/>
                  <a:gd name="connsiteX3" fmla="*/ 64781 w 79731"/>
                  <a:gd name="connsiteY3" fmla="*/ 16201 h 1009446"/>
                  <a:gd name="connsiteX4" fmla="*/ 7360 w 79731"/>
                  <a:gd name="connsiteY4" fmla="*/ 0 h 1009446"/>
                  <a:gd name="connsiteX5" fmla="*/ 72371 w 79731"/>
                  <a:gd name="connsiteY5" fmla="*/ 0 h 1009446"/>
                  <a:gd name="connsiteX6" fmla="*/ 79731 w 79731"/>
                  <a:gd name="connsiteY6" fmla="*/ 8713 h 1009446"/>
                  <a:gd name="connsiteX7" fmla="*/ 79731 w 79731"/>
                  <a:gd name="connsiteY7" fmla="*/ 1001978 h 1009446"/>
                  <a:gd name="connsiteX8" fmla="*/ 72371 w 79731"/>
                  <a:gd name="connsiteY8" fmla="*/ 1009446 h 1009446"/>
                  <a:gd name="connsiteX9" fmla="*/ 7360 w 79731"/>
                  <a:gd name="connsiteY9" fmla="*/ 1009446 h 1009446"/>
                  <a:gd name="connsiteX10" fmla="*/ 0 w 79731"/>
                  <a:gd name="connsiteY10" fmla="*/ 1001978 h 1009446"/>
                  <a:gd name="connsiteX11" fmla="*/ 0 w 79731"/>
                  <a:gd name="connsiteY11" fmla="*/ 8713 h 1009446"/>
                  <a:gd name="connsiteX12" fmla="*/ 7360 w 79731"/>
                  <a:gd name="connsiteY12" fmla="*/ 0 h 100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731" h="1009446">
                    <a:moveTo>
                      <a:pt x="14949" y="16201"/>
                    </a:moveTo>
                    <a:lnTo>
                      <a:pt x="14949" y="994491"/>
                    </a:lnTo>
                    <a:lnTo>
                      <a:pt x="64781" y="994491"/>
                    </a:lnTo>
                    <a:lnTo>
                      <a:pt x="64781" y="16201"/>
                    </a:lnTo>
                    <a:close/>
                    <a:moveTo>
                      <a:pt x="7360" y="0"/>
                    </a:moveTo>
                    <a:lnTo>
                      <a:pt x="72371" y="0"/>
                    </a:lnTo>
                    <a:cubicBezTo>
                      <a:pt x="76051" y="0"/>
                      <a:pt x="79731" y="3734"/>
                      <a:pt x="79731" y="8713"/>
                    </a:cubicBezTo>
                    <a:lnTo>
                      <a:pt x="79731" y="1001978"/>
                    </a:lnTo>
                    <a:cubicBezTo>
                      <a:pt x="79731" y="1006957"/>
                      <a:pt x="76051" y="1009446"/>
                      <a:pt x="72371" y="1009446"/>
                    </a:cubicBezTo>
                    <a:lnTo>
                      <a:pt x="7360" y="1009446"/>
                    </a:lnTo>
                    <a:cubicBezTo>
                      <a:pt x="2453" y="1009446"/>
                      <a:pt x="0" y="1006957"/>
                      <a:pt x="0" y="1001978"/>
                    </a:cubicBezTo>
                    <a:lnTo>
                      <a:pt x="0" y="8713"/>
                    </a:lnTo>
                    <a:cubicBezTo>
                      <a:pt x="0" y="3734"/>
                      <a:pt x="2453" y="0"/>
                      <a:pt x="7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48932B8E-1B08-B040-B794-2913E368C0A6}"/>
                  </a:ext>
                </a:extLst>
              </p:cNvPr>
              <p:cNvSpPr/>
              <p:nvPr/>
            </p:nvSpPr>
            <p:spPr>
              <a:xfrm>
                <a:off x="3508153" y="9111179"/>
                <a:ext cx="64781" cy="993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798">
                    <a:moveTo>
                      <a:pt x="53" y="0"/>
                    </a:moveTo>
                    <a:lnTo>
                      <a:pt x="0" y="0"/>
                    </a:lnTo>
                    <a:lnTo>
                      <a:pt x="0" y="798"/>
                    </a:lnTo>
                    <a:lnTo>
                      <a:pt x="53" y="79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9636B615-9E0E-5946-B2B9-481CE259621F}"/>
                  </a:ext>
                </a:extLst>
              </p:cNvPr>
              <p:cNvSpPr/>
              <p:nvPr/>
            </p:nvSpPr>
            <p:spPr>
              <a:xfrm>
                <a:off x="3500675" y="9102459"/>
                <a:ext cx="79731" cy="1009446"/>
              </a:xfrm>
              <a:custGeom>
                <a:avLst/>
                <a:gdLst>
                  <a:gd name="connsiteX0" fmla="*/ 14953 w 79731"/>
                  <a:gd name="connsiteY0" fmla="*/ 16201 h 1009446"/>
                  <a:gd name="connsiteX1" fmla="*/ 14953 w 79731"/>
                  <a:gd name="connsiteY1" fmla="*/ 994491 h 1009446"/>
                  <a:gd name="connsiteX2" fmla="*/ 64785 w 79731"/>
                  <a:gd name="connsiteY2" fmla="*/ 994491 h 1009446"/>
                  <a:gd name="connsiteX3" fmla="*/ 64785 w 79731"/>
                  <a:gd name="connsiteY3" fmla="*/ 16201 h 1009446"/>
                  <a:gd name="connsiteX4" fmla="*/ 7360 w 79731"/>
                  <a:gd name="connsiteY4" fmla="*/ 0 h 1009446"/>
                  <a:gd name="connsiteX5" fmla="*/ 72371 w 79731"/>
                  <a:gd name="connsiteY5" fmla="*/ 0 h 1009446"/>
                  <a:gd name="connsiteX6" fmla="*/ 79731 w 79731"/>
                  <a:gd name="connsiteY6" fmla="*/ 8713 h 1009446"/>
                  <a:gd name="connsiteX7" fmla="*/ 79731 w 79731"/>
                  <a:gd name="connsiteY7" fmla="*/ 1001978 h 1009446"/>
                  <a:gd name="connsiteX8" fmla="*/ 72371 w 79731"/>
                  <a:gd name="connsiteY8" fmla="*/ 1009446 h 1009446"/>
                  <a:gd name="connsiteX9" fmla="*/ 7360 w 79731"/>
                  <a:gd name="connsiteY9" fmla="*/ 1009446 h 1009446"/>
                  <a:gd name="connsiteX10" fmla="*/ 0 w 79731"/>
                  <a:gd name="connsiteY10" fmla="*/ 1001978 h 1009446"/>
                  <a:gd name="connsiteX11" fmla="*/ 0 w 79731"/>
                  <a:gd name="connsiteY11" fmla="*/ 8713 h 1009446"/>
                  <a:gd name="connsiteX12" fmla="*/ 7360 w 79731"/>
                  <a:gd name="connsiteY12" fmla="*/ 0 h 100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9731" h="1009446">
                    <a:moveTo>
                      <a:pt x="14953" y="16201"/>
                    </a:moveTo>
                    <a:lnTo>
                      <a:pt x="14953" y="994491"/>
                    </a:lnTo>
                    <a:lnTo>
                      <a:pt x="64785" y="994491"/>
                    </a:lnTo>
                    <a:lnTo>
                      <a:pt x="64785" y="16201"/>
                    </a:lnTo>
                    <a:close/>
                    <a:moveTo>
                      <a:pt x="7360" y="0"/>
                    </a:moveTo>
                    <a:lnTo>
                      <a:pt x="72371" y="0"/>
                    </a:lnTo>
                    <a:cubicBezTo>
                      <a:pt x="77278" y="0"/>
                      <a:pt x="79731" y="3734"/>
                      <a:pt x="79731" y="8713"/>
                    </a:cubicBezTo>
                    <a:lnTo>
                      <a:pt x="79731" y="1001978"/>
                    </a:lnTo>
                    <a:cubicBezTo>
                      <a:pt x="79731" y="1006957"/>
                      <a:pt x="77278" y="1009446"/>
                      <a:pt x="72371" y="1009446"/>
                    </a:cubicBezTo>
                    <a:lnTo>
                      <a:pt x="7360" y="1009446"/>
                    </a:lnTo>
                    <a:cubicBezTo>
                      <a:pt x="2453" y="1009446"/>
                      <a:pt x="0" y="1006957"/>
                      <a:pt x="0" y="1001978"/>
                    </a:cubicBezTo>
                    <a:lnTo>
                      <a:pt x="0" y="8713"/>
                    </a:lnTo>
                    <a:cubicBezTo>
                      <a:pt x="0" y="3734"/>
                      <a:pt x="2453" y="0"/>
                      <a:pt x="73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D6D6C414-7741-0944-A7A1-323C635331B5}"/>
                  </a:ext>
                </a:extLst>
              </p:cNvPr>
              <p:cNvSpPr/>
              <p:nvPr/>
            </p:nvSpPr>
            <p:spPr>
              <a:xfrm>
                <a:off x="3247782" y="9111179"/>
                <a:ext cx="259125" cy="9932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" h="798">
                    <a:moveTo>
                      <a:pt x="0" y="798"/>
                    </a:moveTo>
                    <a:lnTo>
                      <a:pt x="209" y="798"/>
                    </a:lnTo>
                    <a:lnTo>
                      <a:pt x="20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6FCEB139-A123-6848-A2AA-73974130E056}"/>
                  </a:ext>
                </a:extLst>
              </p:cNvPr>
              <p:cNvSpPr/>
              <p:nvPr/>
            </p:nvSpPr>
            <p:spPr>
              <a:xfrm>
                <a:off x="3240308" y="9102459"/>
                <a:ext cx="274074" cy="1009446"/>
              </a:xfrm>
              <a:custGeom>
                <a:avLst/>
                <a:gdLst>
                  <a:gd name="connsiteX0" fmla="*/ 14949 w 274074"/>
                  <a:gd name="connsiteY0" fmla="*/ 16201 h 1009446"/>
                  <a:gd name="connsiteX1" fmla="*/ 14949 w 274074"/>
                  <a:gd name="connsiteY1" fmla="*/ 994491 h 1009446"/>
                  <a:gd name="connsiteX2" fmla="*/ 259124 w 274074"/>
                  <a:gd name="connsiteY2" fmla="*/ 994491 h 1009446"/>
                  <a:gd name="connsiteX3" fmla="*/ 259124 w 274074"/>
                  <a:gd name="connsiteY3" fmla="*/ 16201 h 1009446"/>
                  <a:gd name="connsiteX4" fmla="*/ 7441 w 274074"/>
                  <a:gd name="connsiteY4" fmla="*/ 0 h 1009446"/>
                  <a:gd name="connsiteX5" fmla="*/ 266633 w 274074"/>
                  <a:gd name="connsiteY5" fmla="*/ 0 h 1009446"/>
                  <a:gd name="connsiteX6" fmla="*/ 274074 w 274074"/>
                  <a:gd name="connsiteY6" fmla="*/ 8713 h 1009446"/>
                  <a:gd name="connsiteX7" fmla="*/ 274074 w 274074"/>
                  <a:gd name="connsiteY7" fmla="*/ 1001978 h 1009446"/>
                  <a:gd name="connsiteX8" fmla="*/ 266633 w 274074"/>
                  <a:gd name="connsiteY8" fmla="*/ 1009446 h 1009446"/>
                  <a:gd name="connsiteX9" fmla="*/ 7441 w 274074"/>
                  <a:gd name="connsiteY9" fmla="*/ 1009446 h 1009446"/>
                  <a:gd name="connsiteX10" fmla="*/ 0 w 274074"/>
                  <a:gd name="connsiteY10" fmla="*/ 1001978 h 1009446"/>
                  <a:gd name="connsiteX11" fmla="*/ 0 w 274074"/>
                  <a:gd name="connsiteY11" fmla="*/ 8713 h 1009446"/>
                  <a:gd name="connsiteX12" fmla="*/ 7441 w 274074"/>
                  <a:gd name="connsiteY12" fmla="*/ 0 h 100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4074" h="1009446">
                    <a:moveTo>
                      <a:pt x="14949" y="16201"/>
                    </a:moveTo>
                    <a:lnTo>
                      <a:pt x="14949" y="994491"/>
                    </a:lnTo>
                    <a:lnTo>
                      <a:pt x="259124" y="994491"/>
                    </a:lnTo>
                    <a:lnTo>
                      <a:pt x="259124" y="16201"/>
                    </a:lnTo>
                    <a:close/>
                    <a:moveTo>
                      <a:pt x="7441" y="0"/>
                    </a:moveTo>
                    <a:lnTo>
                      <a:pt x="266633" y="0"/>
                    </a:lnTo>
                    <a:cubicBezTo>
                      <a:pt x="270354" y="0"/>
                      <a:pt x="274074" y="3734"/>
                      <a:pt x="274074" y="8713"/>
                    </a:cubicBezTo>
                    <a:lnTo>
                      <a:pt x="274074" y="1001978"/>
                    </a:lnTo>
                    <a:cubicBezTo>
                      <a:pt x="274074" y="1006957"/>
                      <a:pt x="270354" y="1009446"/>
                      <a:pt x="266633" y="1009446"/>
                    </a:cubicBezTo>
                    <a:lnTo>
                      <a:pt x="7441" y="1009446"/>
                    </a:lnTo>
                    <a:cubicBezTo>
                      <a:pt x="2480" y="1009446"/>
                      <a:pt x="0" y="1006957"/>
                      <a:pt x="0" y="1001978"/>
                    </a:cubicBezTo>
                    <a:lnTo>
                      <a:pt x="0" y="8713"/>
                    </a:lnTo>
                    <a:cubicBezTo>
                      <a:pt x="0" y="3734"/>
                      <a:pt x="2480" y="0"/>
                      <a:pt x="74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BB821FA-586F-734C-ABBC-C46D4F372B88}"/>
                  </a:ext>
                </a:extLst>
              </p:cNvPr>
              <p:cNvSpPr/>
              <p:nvPr/>
            </p:nvSpPr>
            <p:spPr>
              <a:xfrm>
                <a:off x="3312564" y="9102459"/>
                <a:ext cx="13704" cy="488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393">
                    <a:moveTo>
                      <a:pt x="6" y="393"/>
                    </a:moveTo>
                    <a:cubicBezTo>
                      <a:pt x="2" y="393"/>
                      <a:pt x="0" y="391"/>
                      <a:pt x="0" y="387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7"/>
                    </a:cubicBezTo>
                    <a:lnTo>
                      <a:pt x="12" y="387"/>
                    </a:lnTo>
                    <a:cubicBezTo>
                      <a:pt x="12" y="391"/>
                      <a:pt x="9" y="393"/>
                      <a:pt x="6" y="3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C92A14FE-8EEC-3A4C-930F-903BAA46830A}"/>
                  </a:ext>
                </a:extLst>
              </p:cNvPr>
              <p:cNvSpPr/>
              <p:nvPr/>
            </p:nvSpPr>
            <p:spPr>
              <a:xfrm>
                <a:off x="3422193" y="9767945"/>
                <a:ext cx="14950" cy="343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77">
                    <a:moveTo>
                      <a:pt x="6" y="277"/>
                    </a:moveTo>
                    <a:cubicBezTo>
                      <a:pt x="3" y="277"/>
                      <a:pt x="0" y="275"/>
                      <a:pt x="0" y="271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271"/>
                    </a:lnTo>
                    <a:cubicBezTo>
                      <a:pt x="13" y="275"/>
                      <a:pt x="10" y="277"/>
                      <a:pt x="6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C070EB24-445A-9345-883B-86E068161BFB}"/>
                  </a:ext>
                </a:extLst>
              </p:cNvPr>
              <p:cNvSpPr/>
              <p:nvPr/>
            </p:nvSpPr>
            <p:spPr>
              <a:xfrm>
                <a:off x="3833305" y="9340489"/>
                <a:ext cx="276566" cy="771416"/>
              </a:xfrm>
              <a:custGeom>
                <a:avLst/>
                <a:gdLst>
                  <a:gd name="connsiteX0" fmla="*/ 16195 w 276566"/>
                  <a:gd name="connsiteY0" fmla="*/ 14955 h 771416"/>
                  <a:gd name="connsiteX1" fmla="*/ 16195 w 276566"/>
                  <a:gd name="connsiteY1" fmla="*/ 756461 h 771416"/>
                  <a:gd name="connsiteX2" fmla="*/ 260370 w 276566"/>
                  <a:gd name="connsiteY2" fmla="*/ 756461 h 771416"/>
                  <a:gd name="connsiteX3" fmla="*/ 260370 w 276566"/>
                  <a:gd name="connsiteY3" fmla="*/ 14955 h 771416"/>
                  <a:gd name="connsiteX4" fmla="*/ 8682 w 276566"/>
                  <a:gd name="connsiteY4" fmla="*/ 0 h 771416"/>
                  <a:gd name="connsiteX5" fmla="*/ 269125 w 276566"/>
                  <a:gd name="connsiteY5" fmla="*/ 0 h 771416"/>
                  <a:gd name="connsiteX6" fmla="*/ 276566 w 276566"/>
                  <a:gd name="connsiteY6" fmla="*/ 7465 h 771416"/>
                  <a:gd name="connsiteX7" fmla="*/ 276566 w 276566"/>
                  <a:gd name="connsiteY7" fmla="*/ 763951 h 771416"/>
                  <a:gd name="connsiteX8" fmla="*/ 269125 w 276566"/>
                  <a:gd name="connsiteY8" fmla="*/ 771416 h 771416"/>
                  <a:gd name="connsiteX9" fmla="*/ 8682 w 276566"/>
                  <a:gd name="connsiteY9" fmla="*/ 771416 h 771416"/>
                  <a:gd name="connsiteX10" fmla="*/ 0 w 276566"/>
                  <a:gd name="connsiteY10" fmla="*/ 763951 h 771416"/>
                  <a:gd name="connsiteX11" fmla="*/ 0 w 276566"/>
                  <a:gd name="connsiteY11" fmla="*/ 7465 h 771416"/>
                  <a:gd name="connsiteX12" fmla="*/ 8682 w 276566"/>
                  <a:gd name="connsiteY12" fmla="*/ 0 h 7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566" h="771416">
                    <a:moveTo>
                      <a:pt x="16195" y="14955"/>
                    </a:moveTo>
                    <a:lnTo>
                      <a:pt x="16195" y="756461"/>
                    </a:lnTo>
                    <a:lnTo>
                      <a:pt x="260370" y="756461"/>
                    </a:lnTo>
                    <a:lnTo>
                      <a:pt x="260370" y="14955"/>
                    </a:lnTo>
                    <a:close/>
                    <a:moveTo>
                      <a:pt x="8682" y="0"/>
                    </a:moveTo>
                    <a:lnTo>
                      <a:pt x="269125" y="0"/>
                    </a:lnTo>
                    <a:cubicBezTo>
                      <a:pt x="272846" y="0"/>
                      <a:pt x="276566" y="2488"/>
                      <a:pt x="276566" y="7465"/>
                    </a:cubicBezTo>
                    <a:lnTo>
                      <a:pt x="276566" y="763951"/>
                    </a:lnTo>
                    <a:cubicBezTo>
                      <a:pt x="276566" y="768928"/>
                      <a:pt x="272846" y="771416"/>
                      <a:pt x="269125" y="771416"/>
                    </a:cubicBezTo>
                    <a:lnTo>
                      <a:pt x="8682" y="771416"/>
                    </a:lnTo>
                    <a:cubicBezTo>
                      <a:pt x="3721" y="771416"/>
                      <a:pt x="0" y="768928"/>
                      <a:pt x="0" y="763951"/>
                    </a:cubicBezTo>
                    <a:lnTo>
                      <a:pt x="0" y="7465"/>
                    </a:lnTo>
                    <a:cubicBezTo>
                      <a:pt x="0" y="2488"/>
                      <a:pt x="3721" y="0"/>
                      <a:pt x="86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5A86842E-51E9-4544-BA01-685F3E3BDFE1}"/>
                  </a:ext>
                </a:extLst>
              </p:cNvPr>
              <p:cNvSpPr/>
              <p:nvPr/>
            </p:nvSpPr>
            <p:spPr>
              <a:xfrm>
                <a:off x="3833305" y="9501252"/>
                <a:ext cx="276566" cy="181949"/>
              </a:xfrm>
              <a:custGeom>
                <a:avLst/>
                <a:gdLst>
                  <a:gd name="connsiteX0" fmla="*/ 16195 w 276566"/>
                  <a:gd name="connsiteY0" fmla="*/ 14955 h 181949"/>
                  <a:gd name="connsiteX1" fmla="*/ 16195 w 276566"/>
                  <a:gd name="connsiteY1" fmla="*/ 166995 h 181949"/>
                  <a:gd name="connsiteX2" fmla="*/ 260370 w 276566"/>
                  <a:gd name="connsiteY2" fmla="*/ 166995 h 181949"/>
                  <a:gd name="connsiteX3" fmla="*/ 260370 w 276566"/>
                  <a:gd name="connsiteY3" fmla="*/ 14955 h 181949"/>
                  <a:gd name="connsiteX4" fmla="*/ 8682 w 276566"/>
                  <a:gd name="connsiteY4" fmla="*/ 0 h 181949"/>
                  <a:gd name="connsiteX5" fmla="*/ 269125 w 276566"/>
                  <a:gd name="connsiteY5" fmla="*/ 0 h 181949"/>
                  <a:gd name="connsiteX6" fmla="*/ 276566 w 276566"/>
                  <a:gd name="connsiteY6" fmla="*/ 7426 h 181949"/>
                  <a:gd name="connsiteX7" fmla="*/ 276566 w 276566"/>
                  <a:gd name="connsiteY7" fmla="*/ 174523 h 181949"/>
                  <a:gd name="connsiteX8" fmla="*/ 269125 w 276566"/>
                  <a:gd name="connsiteY8" fmla="*/ 181949 h 181949"/>
                  <a:gd name="connsiteX9" fmla="*/ 8682 w 276566"/>
                  <a:gd name="connsiteY9" fmla="*/ 181949 h 181949"/>
                  <a:gd name="connsiteX10" fmla="*/ 0 w 276566"/>
                  <a:gd name="connsiteY10" fmla="*/ 174523 h 181949"/>
                  <a:gd name="connsiteX11" fmla="*/ 0 w 276566"/>
                  <a:gd name="connsiteY11" fmla="*/ 7426 h 181949"/>
                  <a:gd name="connsiteX12" fmla="*/ 8682 w 276566"/>
                  <a:gd name="connsiteY12" fmla="*/ 0 h 18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566" h="181949">
                    <a:moveTo>
                      <a:pt x="16195" y="14955"/>
                    </a:moveTo>
                    <a:lnTo>
                      <a:pt x="16195" y="166995"/>
                    </a:lnTo>
                    <a:lnTo>
                      <a:pt x="260370" y="166995"/>
                    </a:lnTo>
                    <a:lnTo>
                      <a:pt x="260370" y="14955"/>
                    </a:lnTo>
                    <a:close/>
                    <a:moveTo>
                      <a:pt x="8682" y="0"/>
                    </a:moveTo>
                    <a:lnTo>
                      <a:pt x="269125" y="0"/>
                    </a:lnTo>
                    <a:cubicBezTo>
                      <a:pt x="272846" y="0"/>
                      <a:pt x="276566" y="2475"/>
                      <a:pt x="276566" y="7426"/>
                    </a:cubicBezTo>
                    <a:lnTo>
                      <a:pt x="276566" y="174523"/>
                    </a:lnTo>
                    <a:cubicBezTo>
                      <a:pt x="276566" y="178236"/>
                      <a:pt x="272846" y="181949"/>
                      <a:pt x="269125" y="181949"/>
                    </a:cubicBezTo>
                    <a:lnTo>
                      <a:pt x="8682" y="181949"/>
                    </a:lnTo>
                    <a:cubicBezTo>
                      <a:pt x="3721" y="181949"/>
                      <a:pt x="0" y="178236"/>
                      <a:pt x="0" y="174523"/>
                    </a:cubicBezTo>
                    <a:lnTo>
                      <a:pt x="0" y="7426"/>
                    </a:lnTo>
                    <a:cubicBezTo>
                      <a:pt x="0" y="2475"/>
                      <a:pt x="3721" y="0"/>
                      <a:pt x="86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A53C6969-27A5-C14F-92AB-B67A20CFE97E}"/>
                  </a:ext>
                </a:extLst>
              </p:cNvPr>
              <p:cNvSpPr/>
              <p:nvPr/>
            </p:nvSpPr>
            <p:spPr>
              <a:xfrm>
                <a:off x="3001116" y="9228328"/>
                <a:ext cx="186869" cy="883577"/>
              </a:xfrm>
              <a:custGeom>
                <a:avLst/>
                <a:gdLst>
                  <a:gd name="connsiteX0" fmla="*/ 16195 w 186869"/>
                  <a:gd name="connsiteY0" fmla="*/ 14955 h 883577"/>
                  <a:gd name="connsiteX1" fmla="*/ 16195 w 186869"/>
                  <a:gd name="connsiteY1" fmla="*/ 868622 h 883577"/>
                  <a:gd name="connsiteX2" fmla="*/ 171919 w 186869"/>
                  <a:gd name="connsiteY2" fmla="*/ 868622 h 883577"/>
                  <a:gd name="connsiteX3" fmla="*/ 171919 w 186869"/>
                  <a:gd name="connsiteY3" fmla="*/ 14955 h 883577"/>
                  <a:gd name="connsiteX4" fmla="*/ 8663 w 186869"/>
                  <a:gd name="connsiteY4" fmla="*/ 0 h 883577"/>
                  <a:gd name="connsiteX5" fmla="*/ 179444 w 186869"/>
                  <a:gd name="connsiteY5" fmla="*/ 0 h 883577"/>
                  <a:gd name="connsiteX6" fmla="*/ 186869 w 186869"/>
                  <a:gd name="connsiteY6" fmla="*/ 7467 h 883577"/>
                  <a:gd name="connsiteX7" fmla="*/ 186869 w 186869"/>
                  <a:gd name="connsiteY7" fmla="*/ 876110 h 883577"/>
                  <a:gd name="connsiteX8" fmla="*/ 179444 w 186869"/>
                  <a:gd name="connsiteY8" fmla="*/ 883577 h 883577"/>
                  <a:gd name="connsiteX9" fmla="*/ 8663 w 186869"/>
                  <a:gd name="connsiteY9" fmla="*/ 883577 h 883577"/>
                  <a:gd name="connsiteX10" fmla="*/ 0 w 186869"/>
                  <a:gd name="connsiteY10" fmla="*/ 876110 h 883577"/>
                  <a:gd name="connsiteX11" fmla="*/ 0 w 186869"/>
                  <a:gd name="connsiteY11" fmla="*/ 7467 h 883577"/>
                  <a:gd name="connsiteX12" fmla="*/ 8663 w 186869"/>
                  <a:gd name="connsiteY12" fmla="*/ 0 h 88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6869" h="883577">
                    <a:moveTo>
                      <a:pt x="16195" y="14955"/>
                    </a:moveTo>
                    <a:lnTo>
                      <a:pt x="16195" y="868622"/>
                    </a:lnTo>
                    <a:lnTo>
                      <a:pt x="171919" y="868622"/>
                    </a:lnTo>
                    <a:lnTo>
                      <a:pt x="171919" y="14955"/>
                    </a:lnTo>
                    <a:close/>
                    <a:moveTo>
                      <a:pt x="8663" y="0"/>
                    </a:moveTo>
                    <a:lnTo>
                      <a:pt x="179444" y="0"/>
                    </a:lnTo>
                    <a:cubicBezTo>
                      <a:pt x="183157" y="0"/>
                      <a:pt x="186869" y="3733"/>
                      <a:pt x="186869" y="7467"/>
                    </a:cubicBezTo>
                    <a:lnTo>
                      <a:pt x="186869" y="876110"/>
                    </a:lnTo>
                    <a:cubicBezTo>
                      <a:pt x="186869" y="881088"/>
                      <a:pt x="183157" y="883577"/>
                      <a:pt x="179444" y="883577"/>
                    </a:cubicBezTo>
                    <a:lnTo>
                      <a:pt x="8663" y="883577"/>
                    </a:lnTo>
                    <a:cubicBezTo>
                      <a:pt x="3713" y="883577"/>
                      <a:pt x="0" y="881088"/>
                      <a:pt x="0" y="876110"/>
                    </a:cubicBezTo>
                    <a:lnTo>
                      <a:pt x="0" y="7467"/>
                    </a:lnTo>
                    <a:cubicBezTo>
                      <a:pt x="0" y="3733"/>
                      <a:pt x="3713" y="0"/>
                      <a:pt x="8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17707AC3-3DFA-614B-8621-25C72D35F16A}"/>
                  </a:ext>
                </a:extLst>
              </p:cNvPr>
              <p:cNvSpPr/>
              <p:nvPr/>
            </p:nvSpPr>
            <p:spPr>
              <a:xfrm>
                <a:off x="3009836" y="9235806"/>
                <a:ext cx="170673" cy="868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" h="698">
                    <a:moveTo>
                      <a:pt x="138" y="698"/>
                    </a:moveTo>
                    <a:lnTo>
                      <a:pt x="0" y="698"/>
                    </a:lnTo>
                    <a:lnTo>
                      <a:pt x="0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C8376C62-EC59-094C-91CC-B3E4C93A5067}"/>
                  </a:ext>
                </a:extLst>
              </p:cNvPr>
              <p:cNvSpPr/>
              <p:nvPr/>
            </p:nvSpPr>
            <p:spPr>
              <a:xfrm>
                <a:off x="3842025" y="9508730"/>
                <a:ext cx="260370" cy="1669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135">
                    <a:moveTo>
                      <a:pt x="0" y="135"/>
                    </a:moveTo>
                    <a:lnTo>
                      <a:pt x="210" y="135"/>
                    </a:lnTo>
                    <a:lnTo>
                      <a:pt x="2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7C08977A-24DF-BC4D-A41E-1E3FA01400B8}"/>
                  </a:ext>
                </a:extLst>
              </p:cNvPr>
              <p:cNvSpPr/>
              <p:nvPr/>
            </p:nvSpPr>
            <p:spPr>
              <a:xfrm>
                <a:off x="1967109" y="9595966"/>
                <a:ext cx="259125" cy="515939"/>
              </a:xfrm>
              <a:custGeom>
                <a:avLst/>
                <a:gdLst>
                  <a:gd name="connsiteX0" fmla="*/ 14946 w 259125"/>
                  <a:gd name="connsiteY0" fmla="*/ 14955 h 515939"/>
                  <a:gd name="connsiteX1" fmla="*/ 14946 w 259125"/>
                  <a:gd name="connsiteY1" fmla="*/ 500984 h 515939"/>
                  <a:gd name="connsiteX2" fmla="*/ 244172 w 259125"/>
                  <a:gd name="connsiteY2" fmla="*/ 500984 h 515939"/>
                  <a:gd name="connsiteX3" fmla="*/ 244172 w 259125"/>
                  <a:gd name="connsiteY3" fmla="*/ 14955 h 515939"/>
                  <a:gd name="connsiteX4" fmla="*/ 7439 w 259125"/>
                  <a:gd name="connsiteY4" fmla="*/ 0 h 515939"/>
                  <a:gd name="connsiteX5" fmla="*/ 251686 w 259125"/>
                  <a:gd name="connsiteY5" fmla="*/ 0 h 515939"/>
                  <a:gd name="connsiteX6" fmla="*/ 259125 w 259125"/>
                  <a:gd name="connsiteY6" fmla="*/ 7459 h 515939"/>
                  <a:gd name="connsiteX7" fmla="*/ 259125 w 259125"/>
                  <a:gd name="connsiteY7" fmla="*/ 508480 h 515939"/>
                  <a:gd name="connsiteX8" fmla="*/ 251686 w 259125"/>
                  <a:gd name="connsiteY8" fmla="*/ 515939 h 515939"/>
                  <a:gd name="connsiteX9" fmla="*/ 7439 w 259125"/>
                  <a:gd name="connsiteY9" fmla="*/ 515939 h 515939"/>
                  <a:gd name="connsiteX10" fmla="*/ 0 w 259125"/>
                  <a:gd name="connsiteY10" fmla="*/ 508480 h 515939"/>
                  <a:gd name="connsiteX11" fmla="*/ 0 w 259125"/>
                  <a:gd name="connsiteY11" fmla="*/ 7459 h 515939"/>
                  <a:gd name="connsiteX12" fmla="*/ 7439 w 259125"/>
                  <a:gd name="connsiteY12" fmla="*/ 0 h 515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125" h="515939">
                    <a:moveTo>
                      <a:pt x="14946" y="14955"/>
                    </a:moveTo>
                    <a:lnTo>
                      <a:pt x="14946" y="500984"/>
                    </a:lnTo>
                    <a:lnTo>
                      <a:pt x="244172" y="500984"/>
                    </a:lnTo>
                    <a:lnTo>
                      <a:pt x="244172" y="14955"/>
                    </a:lnTo>
                    <a:close/>
                    <a:moveTo>
                      <a:pt x="7439" y="0"/>
                    </a:moveTo>
                    <a:lnTo>
                      <a:pt x="251686" y="0"/>
                    </a:lnTo>
                    <a:cubicBezTo>
                      <a:pt x="255406" y="0"/>
                      <a:pt x="259125" y="2486"/>
                      <a:pt x="259125" y="7459"/>
                    </a:cubicBezTo>
                    <a:lnTo>
                      <a:pt x="259125" y="508480"/>
                    </a:lnTo>
                    <a:cubicBezTo>
                      <a:pt x="259125" y="513453"/>
                      <a:pt x="255406" y="515939"/>
                      <a:pt x="251686" y="515939"/>
                    </a:cubicBezTo>
                    <a:lnTo>
                      <a:pt x="7439" y="515939"/>
                    </a:lnTo>
                    <a:cubicBezTo>
                      <a:pt x="3720" y="515939"/>
                      <a:pt x="0" y="513453"/>
                      <a:pt x="0" y="508480"/>
                    </a:cubicBezTo>
                    <a:lnTo>
                      <a:pt x="0" y="7459"/>
                    </a:lnTo>
                    <a:cubicBezTo>
                      <a:pt x="0" y="2486"/>
                      <a:pt x="3720" y="0"/>
                      <a:pt x="74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CA1DEBCD-6B61-D64B-BBAC-097D9EA3A3D5}"/>
                  </a:ext>
                </a:extLst>
              </p:cNvPr>
              <p:cNvSpPr/>
              <p:nvPr/>
            </p:nvSpPr>
            <p:spPr>
              <a:xfrm>
                <a:off x="1967109" y="9298117"/>
                <a:ext cx="259125" cy="311557"/>
              </a:xfrm>
              <a:custGeom>
                <a:avLst/>
                <a:gdLst>
                  <a:gd name="connsiteX0" fmla="*/ 14946 w 259125"/>
                  <a:gd name="connsiteY0" fmla="*/ 14955 h 311557"/>
                  <a:gd name="connsiteX1" fmla="*/ 14946 w 259125"/>
                  <a:gd name="connsiteY1" fmla="*/ 296603 h 311557"/>
                  <a:gd name="connsiteX2" fmla="*/ 244172 w 259125"/>
                  <a:gd name="connsiteY2" fmla="*/ 296603 h 311557"/>
                  <a:gd name="connsiteX3" fmla="*/ 244172 w 259125"/>
                  <a:gd name="connsiteY3" fmla="*/ 14955 h 311557"/>
                  <a:gd name="connsiteX4" fmla="*/ 7439 w 259125"/>
                  <a:gd name="connsiteY4" fmla="*/ 0 h 311557"/>
                  <a:gd name="connsiteX5" fmla="*/ 251686 w 259125"/>
                  <a:gd name="connsiteY5" fmla="*/ 0 h 311557"/>
                  <a:gd name="connsiteX6" fmla="*/ 259125 w 259125"/>
                  <a:gd name="connsiteY6" fmla="*/ 7448 h 311557"/>
                  <a:gd name="connsiteX7" fmla="*/ 259125 w 259125"/>
                  <a:gd name="connsiteY7" fmla="*/ 304109 h 311557"/>
                  <a:gd name="connsiteX8" fmla="*/ 251686 w 259125"/>
                  <a:gd name="connsiteY8" fmla="*/ 311557 h 311557"/>
                  <a:gd name="connsiteX9" fmla="*/ 7439 w 259125"/>
                  <a:gd name="connsiteY9" fmla="*/ 311557 h 311557"/>
                  <a:gd name="connsiteX10" fmla="*/ 0 w 259125"/>
                  <a:gd name="connsiteY10" fmla="*/ 304109 h 311557"/>
                  <a:gd name="connsiteX11" fmla="*/ 0 w 259125"/>
                  <a:gd name="connsiteY11" fmla="*/ 7448 h 311557"/>
                  <a:gd name="connsiteX12" fmla="*/ 7439 w 259125"/>
                  <a:gd name="connsiteY12" fmla="*/ 0 h 31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125" h="311557">
                    <a:moveTo>
                      <a:pt x="14946" y="14955"/>
                    </a:moveTo>
                    <a:lnTo>
                      <a:pt x="14946" y="296603"/>
                    </a:lnTo>
                    <a:lnTo>
                      <a:pt x="244172" y="296603"/>
                    </a:lnTo>
                    <a:lnTo>
                      <a:pt x="244172" y="14955"/>
                    </a:lnTo>
                    <a:close/>
                    <a:moveTo>
                      <a:pt x="7439" y="0"/>
                    </a:moveTo>
                    <a:lnTo>
                      <a:pt x="251686" y="0"/>
                    </a:lnTo>
                    <a:cubicBezTo>
                      <a:pt x="255406" y="0"/>
                      <a:pt x="259125" y="3724"/>
                      <a:pt x="259125" y="7448"/>
                    </a:cubicBezTo>
                    <a:lnTo>
                      <a:pt x="259125" y="304109"/>
                    </a:lnTo>
                    <a:cubicBezTo>
                      <a:pt x="259125" y="307833"/>
                      <a:pt x="255406" y="311557"/>
                      <a:pt x="251686" y="311557"/>
                    </a:cubicBezTo>
                    <a:lnTo>
                      <a:pt x="7439" y="311557"/>
                    </a:lnTo>
                    <a:cubicBezTo>
                      <a:pt x="3720" y="311557"/>
                      <a:pt x="0" y="307833"/>
                      <a:pt x="0" y="304109"/>
                    </a:cubicBezTo>
                    <a:lnTo>
                      <a:pt x="0" y="7448"/>
                    </a:lnTo>
                    <a:cubicBezTo>
                      <a:pt x="0" y="3724"/>
                      <a:pt x="3720" y="0"/>
                      <a:pt x="74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AEB4FC6B-2042-1145-9517-7EA89D5EF70B}"/>
                  </a:ext>
                </a:extLst>
              </p:cNvPr>
              <p:cNvSpPr/>
              <p:nvPr/>
            </p:nvSpPr>
            <p:spPr>
              <a:xfrm>
                <a:off x="1974583" y="9305594"/>
                <a:ext cx="244175" cy="7988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642">
                    <a:moveTo>
                      <a:pt x="0" y="0"/>
                    </a:moveTo>
                    <a:lnTo>
                      <a:pt x="0" y="239"/>
                    </a:lnTo>
                    <a:lnTo>
                      <a:pt x="0" y="642"/>
                    </a:lnTo>
                    <a:lnTo>
                      <a:pt x="197" y="642"/>
                    </a:lnTo>
                    <a:lnTo>
                      <a:pt x="197" y="239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191001-509C-BB44-92D9-4586FC00A442}"/>
                  </a:ext>
                </a:extLst>
              </p:cNvPr>
              <p:cNvSpPr/>
              <p:nvPr/>
            </p:nvSpPr>
            <p:spPr>
              <a:xfrm>
                <a:off x="2043102" y="9402800"/>
                <a:ext cx="98418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" h="80">
                    <a:moveTo>
                      <a:pt x="80" y="39"/>
                    </a:moveTo>
                    <a:cubicBezTo>
                      <a:pt x="80" y="61"/>
                      <a:pt x="63" y="80"/>
                      <a:pt x="40" y="80"/>
                    </a:cubicBezTo>
                    <a:cubicBezTo>
                      <a:pt x="19" y="80"/>
                      <a:pt x="0" y="61"/>
                      <a:pt x="0" y="39"/>
                    </a:cubicBezTo>
                    <a:cubicBezTo>
                      <a:pt x="0" y="17"/>
                      <a:pt x="19" y="0"/>
                      <a:pt x="40" y="0"/>
                    </a:cubicBezTo>
                    <a:cubicBezTo>
                      <a:pt x="63" y="0"/>
                      <a:pt x="80" y="17"/>
                      <a:pt x="80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46644AC-A5C8-BE48-8637-2C9A3A072F1A}"/>
                  </a:ext>
                </a:extLst>
              </p:cNvPr>
              <p:cNvSpPr/>
              <p:nvPr/>
            </p:nvSpPr>
            <p:spPr>
              <a:xfrm>
                <a:off x="2035624" y="9394077"/>
                <a:ext cx="113367" cy="114653"/>
              </a:xfrm>
              <a:custGeom>
                <a:avLst/>
                <a:gdLst>
                  <a:gd name="connsiteX0" fmla="*/ 56695 w 113367"/>
                  <a:gd name="connsiteY0" fmla="*/ 16201 h 114653"/>
                  <a:gd name="connsiteX1" fmla="*/ 16198 w 113367"/>
                  <a:gd name="connsiteY1" fmla="*/ 56722 h 114653"/>
                  <a:gd name="connsiteX2" fmla="*/ 56695 w 113367"/>
                  <a:gd name="connsiteY2" fmla="*/ 99698 h 114653"/>
                  <a:gd name="connsiteX3" fmla="*/ 98420 w 113367"/>
                  <a:gd name="connsiteY3" fmla="*/ 56722 h 114653"/>
                  <a:gd name="connsiteX4" fmla="*/ 56695 w 113367"/>
                  <a:gd name="connsiteY4" fmla="*/ 16201 h 114653"/>
                  <a:gd name="connsiteX5" fmla="*/ 56684 w 113367"/>
                  <a:gd name="connsiteY5" fmla="*/ 0 h 114653"/>
                  <a:gd name="connsiteX6" fmla="*/ 113367 w 113367"/>
                  <a:gd name="connsiteY6" fmla="*/ 56710 h 114653"/>
                  <a:gd name="connsiteX7" fmla="*/ 56684 w 113367"/>
                  <a:gd name="connsiteY7" fmla="*/ 114653 h 114653"/>
                  <a:gd name="connsiteX8" fmla="*/ 0 w 113367"/>
                  <a:gd name="connsiteY8" fmla="*/ 56710 h 114653"/>
                  <a:gd name="connsiteX9" fmla="*/ 56684 w 113367"/>
                  <a:gd name="connsiteY9" fmla="*/ 0 h 114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367" h="114653">
                    <a:moveTo>
                      <a:pt x="56695" y="16201"/>
                    </a:moveTo>
                    <a:cubicBezTo>
                      <a:pt x="34606" y="16201"/>
                      <a:pt x="16198" y="34619"/>
                      <a:pt x="16198" y="56722"/>
                    </a:cubicBezTo>
                    <a:cubicBezTo>
                      <a:pt x="16198" y="80052"/>
                      <a:pt x="34606" y="99698"/>
                      <a:pt x="56695" y="99698"/>
                    </a:cubicBezTo>
                    <a:cubicBezTo>
                      <a:pt x="80012" y="99698"/>
                      <a:pt x="98420" y="80052"/>
                      <a:pt x="98420" y="56722"/>
                    </a:cubicBezTo>
                    <a:cubicBezTo>
                      <a:pt x="98420" y="34619"/>
                      <a:pt x="80012" y="16201"/>
                      <a:pt x="56695" y="16201"/>
                    </a:cubicBezTo>
                    <a:close/>
                    <a:moveTo>
                      <a:pt x="56684" y="0"/>
                    </a:moveTo>
                    <a:cubicBezTo>
                      <a:pt x="88722" y="0"/>
                      <a:pt x="113367" y="25889"/>
                      <a:pt x="113367" y="56710"/>
                    </a:cubicBezTo>
                    <a:cubicBezTo>
                      <a:pt x="113367" y="88764"/>
                      <a:pt x="88722" y="114653"/>
                      <a:pt x="56684" y="114653"/>
                    </a:cubicBezTo>
                    <a:cubicBezTo>
                      <a:pt x="25877" y="114653"/>
                      <a:pt x="0" y="88764"/>
                      <a:pt x="0" y="56710"/>
                    </a:cubicBezTo>
                    <a:cubicBezTo>
                      <a:pt x="0" y="25889"/>
                      <a:pt x="25877" y="0"/>
                      <a:pt x="56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82A0EDA-4700-3344-85AA-1862FB64D8BB}"/>
                  </a:ext>
                </a:extLst>
              </p:cNvPr>
              <p:cNvSpPr/>
              <p:nvPr/>
            </p:nvSpPr>
            <p:spPr>
              <a:xfrm>
                <a:off x="2034381" y="10483281"/>
                <a:ext cx="431044" cy="851175"/>
              </a:xfrm>
              <a:custGeom>
                <a:avLst/>
                <a:gdLst>
                  <a:gd name="connsiteX0" fmla="*/ 16196 w 431044"/>
                  <a:gd name="connsiteY0" fmla="*/ 16201 h 851175"/>
                  <a:gd name="connsiteX1" fmla="*/ 16196 w 431044"/>
                  <a:gd name="connsiteY1" fmla="*/ 836220 h 851175"/>
                  <a:gd name="connsiteX2" fmla="*/ 416095 w 431044"/>
                  <a:gd name="connsiteY2" fmla="*/ 836220 h 851175"/>
                  <a:gd name="connsiteX3" fmla="*/ 416095 w 431044"/>
                  <a:gd name="connsiteY3" fmla="*/ 16201 h 851175"/>
                  <a:gd name="connsiteX4" fmla="*/ 8695 w 431044"/>
                  <a:gd name="connsiteY4" fmla="*/ 0 h 851175"/>
                  <a:gd name="connsiteX5" fmla="*/ 423591 w 431044"/>
                  <a:gd name="connsiteY5" fmla="*/ 0 h 851175"/>
                  <a:gd name="connsiteX6" fmla="*/ 431044 w 431044"/>
                  <a:gd name="connsiteY6" fmla="*/ 8711 h 851175"/>
                  <a:gd name="connsiteX7" fmla="*/ 431044 w 431044"/>
                  <a:gd name="connsiteY7" fmla="*/ 843709 h 851175"/>
                  <a:gd name="connsiteX8" fmla="*/ 423591 w 431044"/>
                  <a:gd name="connsiteY8" fmla="*/ 851175 h 851175"/>
                  <a:gd name="connsiteX9" fmla="*/ 8695 w 431044"/>
                  <a:gd name="connsiteY9" fmla="*/ 851175 h 851175"/>
                  <a:gd name="connsiteX10" fmla="*/ 0 w 431044"/>
                  <a:gd name="connsiteY10" fmla="*/ 843709 h 851175"/>
                  <a:gd name="connsiteX11" fmla="*/ 0 w 431044"/>
                  <a:gd name="connsiteY11" fmla="*/ 8711 h 851175"/>
                  <a:gd name="connsiteX12" fmla="*/ 8695 w 431044"/>
                  <a:gd name="connsiteY12" fmla="*/ 0 h 85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1044" h="851175">
                    <a:moveTo>
                      <a:pt x="16196" y="16201"/>
                    </a:moveTo>
                    <a:lnTo>
                      <a:pt x="16196" y="836220"/>
                    </a:lnTo>
                    <a:lnTo>
                      <a:pt x="416095" y="836220"/>
                    </a:lnTo>
                    <a:lnTo>
                      <a:pt x="416095" y="16201"/>
                    </a:lnTo>
                    <a:close/>
                    <a:moveTo>
                      <a:pt x="8695" y="0"/>
                    </a:moveTo>
                    <a:lnTo>
                      <a:pt x="423591" y="0"/>
                    </a:lnTo>
                    <a:cubicBezTo>
                      <a:pt x="428560" y="0"/>
                      <a:pt x="431044" y="3733"/>
                      <a:pt x="431044" y="8711"/>
                    </a:cubicBezTo>
                    <a:lnTo>
                      <a:pt x="431044" y="843709"/>
                    </a:lnTo>
                    <a:cubicBezTo>
                      <a:pt x="431044" y="847442"/>
                      <a:pt x="428560" y="851175"/>
                      <a:pt x="423591" y="851175"/>
                    </a:cubicBezTo>
                    <a:lnTo>
                      <a:pt x="8695" y="851175"/>
                    </a:lnTo>
                    <a:cubicBezTo>
                      <a:pt x="3727" y="851175"/>
                      <a:pt x="0" y="847442"/>
                      <a:pt x="0" y="843709"/>
                    </a:cubicBezTo>
                    <a:lnTo>
                      <a:pt x="0" y="8711"/>
                    </a:lnTo>
                    <a:cubicBezTo>
                      <a:pt x="0" y="3733"/>
                      <a:pt x="3727" y="0"/>
                      <a:pt x="86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2C647034-D46D-5145-ABD3-3FA1BD4429C5}"/>
                  </a:ext>
                </a:extLst>
              </p:cNvPr>
              <p:cNvSpPr/>
              <p:nvPr/>
            </p:nvSpPr>
            <p:spPr>
              <a:xfrm>
                <a:off x="2146503" y="10626597"/>
                <a:ext cx="208047" cy="147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19">
                    <a:moveTo>
                      <a:pt x="168" y="119"/>
                    </a:moveTo>
                    <a:lnTo>
                      <a:pt x="0" y="119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9B85286C-A86B-6745-AC30-5F4AF09EE7D5}"/>
                  </a:ext>
                </a:extLst>
              </p:cNvPr>
              <p:cNvSpPr/>
              <p:nvPr/>
            </p:nvSpPr>
            <p:spPr>
              <a:xfrm>
                <a:off x="2541419" y="10913230"/>
                <a:ext cx="520741" cy="150794"/>
              </a:xfrm>
              <a:custGeom>
                <a:avLst/>
                <a:gdLst>
                  <a:gd name="connsiteX0" fmla="*/ 14949 w 520741"/>
                  <a:gd name="connsiteY0" fmla="*/ 14955 h 150794"/>
                  <a:gd name="connsiteX1" fmla="*/ 14949 w 520741"/>
                  <a:gd name="connsiteY1" fmla="*/ 135839 h 150794"/>
                  <a:gd name="connsiteX2" fmla="*/ 505791 w 520741"/>
                  <a:gd name="connsiteY2" fmla="*/ 135839 h 150794"/>
                  <a:gd name="connsiteX3" fmla="*/ 505791 w 520741"/>
                  <a:gd name="connsiteY3" fmla="*/ 14955 h 150794"/>
                  <a:gd name="connsiteX4" fmla="*/ 7457 w 520741"/>
                  <a:gd name="connsiteY4" fmla="*/ 0 h 150794"/>
                  <a:gd name="connsiteX5" fmla="*/ 513284 w 520741"/>
                  <a:gd name="connsiteY5" fmla="*/ 0 h 150794"/>
                  <a:gd name="connsiteX6" fmla="*/ 520741 w 520741"/>
                  <a:gd name="connsiteY6" fmla="*/ 7416 h 150794"/>
                  <a:gd name="connsiteX7" fmla="*/ 520741 w 520741"/>
                  <a:gd name="connsiteY7" fmla="*/ 143378 h 150794"/>
                  <a:gd name="connsiteX8" fmla="*/ 513284 w 520741"/>
                  <a:gd name="connsiteY8" fmla="*/ 150794 h 150794"/>
                  <a:gd name="connsiteX9" fmla="*/ 7457 w 520741"/>
                  <a:gd name="connsiteY9" fmla="*/ 150794 h 150794"/>
                  <a:gd name="connsiteX10" fmla="*/ 0 w 520741"/>
                  <a:gd name="connsiteY10" fmla="*/ 143378 h 150794"/>
                  <a:gd name="connsiteX11" fmla="*/ 0 w 520741"/>
                  <a:gd name="connsiteY11" fmla="*/ 7416 h 150794"/>
                  <a:gd name="connsiteX12" fmla="*/ 7457 w 520741"/>
                  <a:gd name="connsiteY12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0741" h="150794">
                    <a:moveTo>
                      <a:pt x="14949" y="14955"/>
                    </a:moveTo>
                    <a:lnTo>
                      <a:pt x="14949" y="135839"/>
                    </a:lnTo>
                    <a:lnTo>
                      <a:pt x="505791" y="135839"/>
                    </a:lnTo>
                    <a:lnTo>
                      <a:pt x="505791" y="14955"/>
                    </a:lnTo>
                    <a:close/>
                    <a:moveTo>
                      <a:pt x="7457" y="0"/>
                    </a:moveTo>
                    <a:lnTo>
                      <a:pt x="513284" y="0"/>
                    </a:lnTo>
                    <a:cubicBezTo>
                      <a:pt x="518256" y="0"/>
                      <a:pt x="520741" y="2472"/>
                      <a:pt x="520741" y="7416"/>
                    </a:cubicBezTo>
                    <a:lnTo>
                      <a:pt x="520741" y="143378"/>
                    </a:lnTo>
                    <a:cubicBezTo>
                      <a:pt x="520741" y="148322"/>
                      <a:pt x="518256" y="150794"/>
                      <a:pt x="513284" y="150794"/>
                    </a:cubicBezTo>
                    <a:lnTo>
                      <a:pt x="7457" y="150794"/>
                    </a:lnTo>
                    <a:cubicBezTo>
                      <a:pt x="3729" y="150794"/>
                      <a:pt x="0" y="148322"/>
                      <a:pt x="0" y="143378"/>
                    </a:cubicBezTo>
                    <a:lnTo>
                      <a:pt x="0" y="7416"/>
                    </a:lnTo>
                    <a:cubicBezTo>
                      <a:pt x="0" y="2472"/>
                      <a:pt x="3729" y="0"/>
                      <a:pt x="7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7DCFA5AB-F4B9-F047-A6F6-C53551399AD1}"/>
                  </a:ext>
                </a:extLst>
              </p:cNvPr>
              <p:cNvSpPr/>
              <p:nvPr/>
            </p:nvSpPr>
            <p:spPr>
              <a:xfrm>
                <a:off x="3048456" y="10913230"/>
                <a:ext cx="717576" cy="150794"/>
              </a:xfrm>
              <a:custGeom>
                <a:avLst/>
                <a:gdLst>
                  <a:gd name="connsiteX0" fmla="*/ 14949 w 717576"/>
                  <a:gd name="connsiteY0" fmla="*/ 14955 h 150794"/>
                  <a:gd name="connsiteX1" fmla="*/ 14949 w 717576"/>
                  <a:gd name="connsiteY1" fmla="*/ 135839 h 150794"/>
                  <a:gd name="connsiteX2" fmla="*/ 701380 w 717576"/>
                  <a:gd name="connsiteY2" fmla="*/ 135839 h 150794"/>
                  <a:gd name="connsiteX3" fmla="*/ 701380 w 717576"/>
                  <a:gd name="connsiteY3" fmla="*/ 14955 h 150794"/>
                  <a:gd name="connsiteX4" fmla="*/ 7462 w 717576"/>
                  <a:gd name="connsiteY4" fmla="*/ 0 h 150794"/>
                  <a:gd name="connsiteX5" fmla="*/ 708871 w 717576"/>
                  <a:gd name="connsiteY5" fmla="*/ 0 h 150794"/>
                  <a:gd name="connsiteX6" fmla="*/ 717576 w 717576"/>
                  <a:gd name="connsiteY6" fmla="*/ 7416 h 150794"/>
                  <a:gd name="connsiteX7" fmla="*/ 717576 w 717576"/>
                  <a:gd name="connsiteY7" fmla="*/ 143378 h 150794"/>
                  <a:gd name="connsiteX8" fmla="*/ 708871 w 717576"/>
                  <a:gd name="connsiteY8" fmla="*/ 150794 h 150794"/>
                  <a:gd name="connsiteX9" fmla="*/ 7462 w 717576"/>
                  <a:gd name="connsiteY9" fmla="*/ 150794 h 150794"/>
                  <a:gd name="connsiteX10" fmla="*/ 0 w 717576"/>
                  <a:gd name="connsiteY10" fmla="*/ 143378 h 150794"/>
                  <a:gd name="connsiteX11" fmla="*/ 0 w 717576"/>
                  <a:gd name="connsiteY11" fmla="*/ 7416 h 150794"/>
                  <a:gd name="connsiteX12" fmla="*/ 7462 w 717576"/>
                  <a:gd name="connsiteY12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7576" h="150794">
                    <a:moveTo>
                      <a:pt x="14949" y="14955"/>
                    </a:moveTo>
                    <a:lnTo>
                      <a:pt x="14949" y="135839"/>
                    </a:lnTo>
                    <a:lnTo>
                      <a:pt x="701380" y="135839"/>
                    </a:lnTo>
                    <a:lnTo>
                      <a:pt x="701380" y="14955"/>
                    </a:lnTo>
                    <a:close/>
                    <a:moveTo>
                      <a:pt x="7462" y="0"/>
                    </a:moveTo>
                    <a:lnTo>
                      <a:pt x="708871" y="0"/>
                    </a:lnTo>
                    <a:cubicBezTo>
                      <a:pt x="713845" y="0"/>
                      <a:pt x="717576" y="2472"/>
                      <a:pt x="717576" y="7416"/>
                    </a:cubicBezTo>
                    <a:lnTo>
                      <a:pt x="717576" y="143378"/>
                    </a:lnTo>
                    <a:cubicBezTo>
                      <a:pt x="717576" y="148322"/>
                      <a:pt x="713845" y="150794"/>
                      <a:pt x="708871" y="150794"/>
                    </a:cubicBezTo>
                    <a:lnTo>
                      <a:pt x="7462" y="150794"/>
                    </a:lnTo>
                    <a:cubicBezTo>
                      <a:pt x="2487" y="150794"/>
                      <a:pt x="0" y="148322"/>
                      <a:pt x="0" y="143378"/>
                    </a:cubicBezTo>
                    <a:lnTo>
                      <a:pt x="0" y="7416"/>
                    </a:lnTo>
                    <a:cubicBezTo>
                      <a:pt x="0" y="2472"/>
                      <a:pt x="2487" y="0"/>
                      <a:pt x="7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8473F4F4-E597-E945-B144-70FD9F1EA37E}"/>
                  </a:ext>
                </a:extLst>
              </p:cNvPr>
              <p:cNvSpPr/>
              <p:nvPr/>
            </p:nvSpPr>
            <p:spPr>
              <a:xfrm>
                <a:off x="2633607" y="10981773"/>
                <a:ext cx="34134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12">
                    <a:moveTo>
                      <a:pt x="269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69" y="0"/>
                    </a:lnTo>
                    <a:cubicBezTo>
                      <a:pt x="272" y="0"/>
                      <a:pt x="275" y="3"/>
                      <a:pt x="275" y="6"/>
                    </a:cubicBezTo>
                    <a:cubicBezTo>
                      <a:pt x="275" y="10"/>
                      <a:pt x="272" y="12"/>
                      <a:pt x="26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0A55847D-8B1B-494C-9963-45EF24603DA6}"/>
                  </a:ext>
                </a:extLst>
              </p:cNvPr>
              <p:cNvSpPr/>
              <p:nvPr/>
            </p:nvSpPr>
            <p:spPr>
              <a:xfrm>
                <a:off x="2822968" y="10688909"/>
                <a:ext cx="874546" cy="230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3" h="186">
                    <a:moveTo>
                      <a:pt x="703" y="0"/>
                    </a:moveTo>
                    <a:lnTo>
                      <a:pt x="0" y="0"/>
                    </a:lnTo>
                    <a:lnTo>
                      <a:pt x="0" y="186"/>
                    </a:lnTo>
                    <a:lnTo>
                      <a:pt x="703" y="18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D19B8927-E3C6-8A4A-B0DE-3392A1178C4D}"/>
                  </a:ext>
                </a:extLst>
              </p:cNvPr>
              <p:cNvSpPr/>
              <p:nvPr/>
            </p:nvSpPr>
            <p:spPr>
              <a:xfrm>
                <a:off x="2815493" y="10681432"/>
                <a:ext cx="890741" cy="245507"/>
              </a:xfrm>
              <a:custGeom>
                <a:avLst/>
                <a:gdLst>
                  <a:gd name="connsiteX0" fmla="*/ 14949 w 890741"/>
                  <a:gd name="connsiteY0" fmla="*/ 14954 h 245507"/>
                  <a:gd name="connsiteX1" fmla="*/ 14949 w 890741"/>
                  <a:gd name="connsiteY1" fmla="*/ 230552 h 245507"/>
                  <a:gd name="connsiteX2" fmla="*/ 874545 w 890741"/>
                  <a:gd name="connsiteY2" fmla="*/ 230552 h 245507"/>
                  <a:gd name="connsiteX3" fmla="*/ 874545 w 890741"/>
                  <a:gd name="connsiteY3" fmla="*/ 14954 h 245507"/>
                  <a:gd name="connsiteX4" fmla="*/ 7464 w 890741"/>
                  <a:gd name="connsiteY4" fmla="*/ 0 h 245507"/>
                  <a:gd name="connsiteX5" fmla="*/ 882033 w 890741"/>
                  <a:gd name="connsiteY5" fmla="*/ 0 h 245507"/>
                  <a:gd name="connsiteX6" fmla="*/ 890741 w 890741"/>
                  <a:gd name="connsiteY6" fmla="*/ 7440 h 245507"/>
                  <a:gd name="connsiteX7" fmla="*/ 890741 w 890741"/>
                  <a:gd name="connsiteY7" fmla="*/ 238067 h 245507"/>
                  <a:gd name="connsiteX8" fmla="*/ 882033 w 890741"/>
                  <a:gd name="connsiteY8" fmla="*/ 245507 h 245507"/>
                  <a:gd name="connsiteX9" fmla="*/ 7464 w 890741"/>
                  <a:gd name="connsiteY9" fmla="*/ 245507 h 245507"/>
                  <a:gd name="connsiteX10" fmla="*/ 0 w 890741"/>
                  <a:gd name="connsiteY10" fmla="*/ 238067 h 245507"/>
                  <a:gd name="connsiteX11" fmla="*/ 0 w 890741"/>
                  <a:gd name="connsiteY11" fmla="*/ 7440 h 245507"/>
                  <a:gd name="connsiteX12" fmla="*/ 7464 w 890741"/>
                  <a:gd name="connsiteY12" fmla="*/ 0 h 2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0741" h="245507">
                    <a:moveTo>
                      <a:pt x="14949" y="14954"/>
                    </a:moveTo>
                    <a:lnTo>
                      <a:pt x="14949" y="230552"/>
                    </a:lnTo>
                    <a:lnTo>
                      <a:pt x="874545" y="230552"/>
                    </a:lnTo>
                    <a:lnTo>
                      <a:pt x="874545" y="14954"/>
                    </a:lnTo>
                    <a:close/>
                    <a:moveTo>
                      <a:pt x="7464" y="0"/>
                    </a:moveTo>
                    <a:lnTo>
                      <a:pt x="882033" y="0"/>
                    </a:lnTo>
                    <a:cubicBezTo>
                      <a:pt x="887009" y="0"/>
                      <a:pt x="890741" y="2480"/>
                      <a:pt x="890741" y="7440"/>
                    </a:cubicBezTo>
                    <a:lnTo>
                      <a:pt x="890741" y="238067"/>
                    </a:lnTo>
                    <a:cubicBezTo>
                      <a:pt x="890741" y="243027"/>
                      <a:pt x="887009" y="245507"/>
                      <a:pt x="882033" y="245507"/>
                    </a:cubicBezTo>
                    <a:lnTo>
                      <a:pt x="7464" y="245507"/>
                    </a:lnTo>
                    <a:cubicBezTo>
                      <a:pt x="3732" y="245507"/>
                      <a:pt x="0" y="243027"/>
                      <a:pt x="0" y="238067"/>
                    </a:cubicBezTo>
                    <a:lnTo>
                      <a:pt x="0" y="7440"/>
                    </a:lnTo>
                    <a:cubicBezTo>
                      <a:pt x="0" y="2480"/>
                      <a:pt x="3732" y="0"/>
                      <a:pt x="7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3718E50-6A20-BC42-AD91-8C628D0BA921}"/>
                  </a:ext>
                </a:extLst>
              </p:cNvPr>
              <p:cNvSpPr/>
              <p:nvPr/>
            </p:nvSpPr>
            <p:spPr>
              <a:xfrm>
                <a:off x="2891483" y="10764929"/>
                <a:ext cx="327643" cy="78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4" h="64">
                    <a:moveTo>
                      <a:pt x="264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264" y="6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2FE7CB07-9563-3944-925A-6EE57644CCCF}"/>
                  </a:ext>
                </a:extLst>
              </p:cNvPr>
              <p:cNvSpPr/>
              <p:nvPr/>
            </p:nvSpPr>
            <p:spPr>
              <a:xfrm>
                <a:off x="2582530" y="11050315"/>
                <a:ext cx="622896" cy="284140"/>
              </a:xfrm>
              <a:custGeom>
                <a:avLst/>
                <a:gdLst>
                  <a:gd name="connsiteX0" fmla="*/ 16195 w 622896"/>
                  <a:gd name="connsiteY0" fmla="*/ 14955 h 284140"/>
                  <a:gd name="connsiteX1" fmla="*/ 16195 w 622896"/>
                  <a:gd name="connsiteY1" fmla="*/ 269186 h 284140"/>
                  <a:gd name="connsiteX2" fmla="*/ 606700 w 622896"/>
                  <a:gd name="connsiteY2" fmla="*/ 269186 h 284140"/>
                  <a:gd name="connsiteX3" fmla="*/ 606700 w 622896"/>
                  <a:gd name="connsiteY3" fmla="*/ 14955 h 284140"/>
                  <a:gd name="connsiteX4" fmla="*/ 7460 w 622896"/>
                  <a:gd name="connsiteY4" fmla="*/ 0 h 284140"/>
                  <a:gd name="connsiteX5" fmla="*/ 615436 w 622896"/>
                  <a:gd name="connsiteY5" fmla="*/ 0 h 284140"/>
                  <a:gd name="connsiteX6" fmla="*/ 622896 w 622896"/>
                  <a:gd name="connsiteY6" fmla="*/ 7445 h 284140"/>
                  <a:gd name="connsiteX7" fmla="*/ 622896 w 622896"/>
                  <a:gd name="connsiteY7" fmla="*/ 276695 h 284140"/>
                  <a:gd name="connsiteX8" fmla="*/ 615436 w 622896"/>
                  <a:gd name="connsiteY8" fmla="*/ 284140 h 284140"/>
                  <a:gd name="connsiteX9" fmla="*/ 7460 w 622896"/>
                  <a:gd name="connsiteY9" fmla="*/ 284140 h 284140"/>
                  <a:gd name="connsiteX10" fmla="*/ 0 w 622896"/>
                  <a:gd name="connsiteY10" fmla="*/ 276695 h 284140"/>
                  <a:gd name="connsiteX11" fmla="*/ 0 w 622896"/>
                  <a:gd name="connsiteY11" fmla="*/ 7445 h 284140"/>
                  <a:gd name="connsiteX12" fmla="*/ 7460 w 622896"/>
                  <a:gd name="connsiteY12" fmla="*/ 0 h 28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2896" h="284140">
                    <a:moveTo>
                      <a:pt x="16195" y="14955"/>
                    </a:moveTo>
                    <a:lnTo>
                      <a:pt x="16195" y="269186"/>
                    </a:lnTo>
                    <a:lnTo>
                      <a:pt x="606700" y="269186"/>
                    </a:lnTo>
                    <a:lnTo>
                      <a:pt x="606700" y="14955"/>
                    </a:lnTo>
                    <a:close/>
                    <a:moveTo>
                      <a:pt x="7460" y="0"/>
                    </a:moveTo>
                    <a:lnTo>
                      <a:pt x="615436" y="0"/>
                    </a:lnTo>
                    <a:cubicBezTo>
                      <a:pt x="619166" y="0"/>
                      <a:pt x="622896" y="3722"/>
                      <a:pt x="622896" y="7445"/>
                    </a:cubicBezTo>
                    <a:lnTo>
                      <a:pt x="622896" y="276695"/>
                    </a:lnTo>
                    <a:cubicBezTo>
                      <a:pt x="622896" y="280418"/>
                      <a:pt x="619166" y="284140"/>
                      <a:pt x="615436" y="284140"/>
                    </a:cubicBezTo>
                    <a:lnTo>
                      <a:pt x="7460" y="284140"/>
                    </a:lnTo>
                    <a:cubicBezTo>
                      <a:pt x="3730" y="284140"/>
                      <a:pt x="0" y="280418"/>
                      <a:pt x="0" y="276695"/>
                    </a:cubicBezTo>
                    <a:lnTo>
                      <a:pt x="0" y="7445"/>
                    </a:lnTo>
                    <a:cubicBezTo>
                      <a:pt x="0" y="3722"/>
                      <a:pt x="3730" y="0"/>
                      <a:pt x="7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C6EFE317-EABB-B94B-BB48-5E2E173CDDBA}"/>
                  </a:ext>
                </a:extLst>
              </p:cNvPr>
              <p:cNvSpPr/>
              <p:nvPr/>
            </p:nvSpPr>
            <p:spPr>
              <a:xfrm>
                <a:off x="3190476" y="11050315"/>
                <a:ext cx="483367" cy="284140"/>
              </a:xfrm>
              <a:custGeom>
                <a:avLst/>
                <a:gdLst>
                  <a:gd name="connsiteX0" fmla="*/ 16195 w 483367"/>
                  <a:gd name="connsiteY0" fmla="*/ 14955 h 284140"/>
                  <a:gd name="connsiteX1" fmla="*/ 16195 w 483367"/>
                  <a:gd name="connsiteY1" fmla="*/ 269186 h 284140"/>
                  <a:gd name="connsiteX2" fmla="*/ 468417 w 483367"/>
                  <a:gd name="connsiteY2" fmla="*/ 269186 h 284140"/>
                  <a:gd name="connsiteX3" fmla="*/ 468417 w 483367"/>
                  <a:gd name="connsiteY3" fmla="*/ 14955 h 284140"/>
                  <a:gd name="connsiteX4" fmla="*/ 8698 w 483367"/>
                  <a:gd name="connsiteY4" fmla="*/ 0 h 284140"/>
                  <a:gd name="connsiteX5" fmla="*/ 475912 w 483367"/>
                  <a:gd name="connsiteY5" fmla="*/ 0 h 284140"/>
                  <a:gd name="connsiteX6" fmla="*/ 483367 w 483367"/>
                  <a:gd name="connsiteY6" fmla="*/ 7445 h 284140"/>
                  <a:gd name="connsiteX7" fmla="*/ 483367 w 483367"/>
                  <a:gd name="connsiteY7" fmla="*/ 276695 h 284140"/>
                  <a:gd name="connsiteX8" fmla="*/ 475912 w 483367"/>
                  <a:gd name="connsiteY8" fmla="*/ 284140 h 284140"/>
                  <a:gd name="connsiteX9" fmla="*/ 8698 w 483367"/>
                  <a:gd name="connsiteY9" fmla="*/ 284140 h 284140"/>
                  <a:gd name="connsiteX10" fmla="*/ 0 w 483367"/>
                  <a:gd name="connsiteY10" fmla="*/ 276695 h 284140"/>
                  <a:gd name="connsiteX11" fmla="*/ 0 w 483367"/>
                  <a:gd name="connsiteY11" fmla="*/ 7445 h 284140"/>
                  <a:gd name="connsiteX12" fmla="*/ 8698 w 483367"/>
                  <a:gd name="connsiteY12" fmla="*/ 0 h 28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367" h="284140">
                    <a:moveTo>
                      <a:pt x="16195" y="14955"/>
                    </a:moveTo>
                    <a:lnTo>
                      <a:pt x="16195" y="269186"/>
                    </a:lnTo>
                    <a:lnTo>
                      <a:pt x="468417" y="269186"/>
                    </a:lnTo>
                    <a:lnTo>
                      <a:pt x="468417" y="14955"/>
                    </a:lnTo>
                    <a:close/>
                    <a:moveTo>
                      <a:pt x="8698" y="0"/>
                    </a:moveTo>
                    <a:lnTo>
                      <a:pt x="475912" y="0"/>
                    </a:lnTo>
                    <a:cubicBezTo>
                      <a:pt x="480882" y="0"/>
                      <a:pt x="483367" y="3722"/>
                      <a:pt x="483367" y="7445"/>
                    </a:cubicBezTo>
                    <a:lnTo>
                      <a:pt x="483367" y="276695"/>
                    </a:lnTo>
                    <a:cubicBezTo>
                      <a:pt x="483367" y="280418"/>
                      <a:pt x="480882" y="284140"/>
                      <a:pt x="475912" y="284140"/>
                    </a:cubicBezTo>
                    <a:lnTo>
                      <a:pt x="8698" y="284140"/>
                    </a:lnTo>
                    <a:cubicBezTo>
                      <a:pt x="3728" y="284140"/>
                      <a:pt x="0" y="280418"/>
                      <a:pt x="0" y="276695"/>
                    </a:cubicBezTo>
                    <a:lnTo>
                      <a:pt x="0" y="7445"/>
                    </a:lnTo>
                    <a:cubicBezTo>
                      <a:pt x="0" y="3722"/>
                      <a:pt x="3728" y="0"/>
                      <a:pt x="86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B9251C08-0E20-F042-90F9-08AA250426ED}"/>
                  </a:ext>
                </a:extLst>
              </p:cNvPr>
              <p:cNvSpPr/>
              <p:nvPr/>
            </p:nvSpPr>
            <p:spPr>
              <a:xfrm>
                <a:off x="2582530" y="11050315"/>
                <a:ext cx="353805" cy="284140"/>
              </a:xfrm>
              <a:custGeom>
                <a:avLst/>
                <a:gdLst>
                  <a:gd name="connsiteX0" fmla="*/ 16195 w 353805"/>
                  <a:gd name="connsiteY0" fmla="*/ 14955 h 284140"/>
                  <a:gd name="connsiteX1" fmla="*/ 16195 w 353805"/>
                  <a:gd name="connsiteY1" fmla="*/ 269186 h 284140"/>
                  <a:gd name="connsiteX2" fmla="*/ 337609 w 353805"/>
                  <a:gd name="connsiteY2" fmla="*/ 269186 h 284140"/>
                  <a:gd name="connsiteX3" fmla="*/ 337609 w 353805"/>
                  <a:gd name="connsiteY3" fmla="*/ 14955 h 284140"/>
                  <a:gd name="connsiteX4" fmla="*/ 7449 w 353805"/>
                  <a:gd name="connsiteY4" fmla="*/ 0 h 284140"/>
                  <a:gd name="connsiteX5" fmla="*/ 345115 w 353805"/>
                  <a:gd name="connsiteY5" fmla="*/ 0 h 284140"/>
                  <a:gd name="connsiteX6" fmla="*/ 353805 w 353805"/>
                  <a:gd name="connsiteY6" fmla="*/ 7445 h 284140"/>
                  <a:gd name="connsiteX7" fmla="*/ 353805 w 353805"/>
                  <a:gd name="connsiteY7" fmla="*/ 276695 h 284140"/>
                  <a:gd name="connsiteX8" fmla="*/ 345115 w 353805"/>
                  <a:gd name="connsiteY8" fmla="*/ 284140 h 284140"/>
                  <a:gd name="connsiteX9" fmla="*/ 7449 w 353805"/>
                  <a:gd name="connsiteY9" fmla="*/ 284140 h 284140"/>
                  <a:gd name="connsiteX10" fmla="*/ 0 w 353805"/>
                  <a:gd name="connsiteY10" fmla="*/ 276695 h 284140"/>
                  <a:gd name="connsiteX11" fmla="*/ 0 w 353805"/>
                  <a:gd name="connsiteY11" fmla="*/ 7445 h 284140"/>
                  <a:gd name="connsiteX12" fmla="*/ 7449 w 353805"/>
                  <a:gd name="connsiteY12" fmla="*/ 0 h 28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3805" h="284140">
                    <a:moveTo>
                      <a:pt x="16195" y="14955"/>
                    </a:moveTo>
                    <a:lnTo>
                      <a:pt x="16195" y="269186"/>
                    </a:lnTo>
                    <a:lnTo>
                      <a:pt x="337609" y="269186"/>
                    </a:lnTo>
                    <a:lnTo>
                      <a:pt x="337609" y="14955"/>
                    </a:lnTo>
                    <a:close/>
                    <a:moveTo>
                      <a:pt x="7449" y="0"/>
                    </a:moveTo>
                    <a:lnTo>
                      <a:pt x="345115" y="0"/>
                    </a:lnTo>
                    <a:cubicBezTo>
                      <a:pt x="350081" y="0"/>
                      <a:pt x="353805" y="3722"/>
                      <a:pt x="353805" y="7445"/>
                    </a:cubicBezTo>
                    <a:lnTo>
                      <a:pt x="353805" y="276695"/>
                    </a:lnTo>
                    <a:cubicBezTo>
                      <a:pt x="353805" y="280418"/>
                      <a:pt x="350081" y="284140"/>
                      <a:pt x="345115" y="284140"/>
                    </a:cubicBezTo>
                    <a:lnTo>
                      <a:pt x="7449" y="284140"/>
                    </a:lnTo>
                    <a:cubicBezTo>
                      <a:pt x="3724" y="284140"/>
                      <a:pt x="0" y="280418"/>
                      <a:pt x="0" y="276695"/>
                    </a:cubicBezTo>
                    <a:lnTo>
                      <a:pt x="0" y="7445"/>
                    </a:lnTo>
                    <a:cubicBezTo>
                      <a:pt x="0" y="3722"/>
                      <a:pt x="3724" y="0"/>
                      <a:pt x="7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297B1EBB-9C78-C144-881E-9A1E658FFEFE}"/>
                  </a:ext>
                </a:extLst>
              </p:cNvPr>
              <p:cNvSpPr/>
              <p:nvPr/>
            </p:nvSpPr>
            <p:spPr>
              <a:xfrm>
                <a:off x="2690914" y="11128828"/>
                <a:ext cx="137037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" h="103">
                    <a:moveTo>
                      <a:pt x="0" y="103"/>
                    </a:moveTo>
                    <a:lnTo>
                      <a:pt x="111" y="103"/>
                    </a:lnTo>
                    <a:lnTo>
                      <a:pt x="1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DF2F4E6D-DFAD-EE4F-B545-CF5DE0BFE04B}"/>
                  </a:ext>
                </a:extLst>
              </p:cNvPr>
              <p:cNvSpPr/>
              <p:nvPr/>
            </p:nvSpPr>
            <p:spPr>
              <a:xfrm>
                <a:off x="3199197" y="11057793"/>
                <a:ext cx="467172" cy="269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6" h="217">
                    <a:moveTo>
                      <a:pt x="376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376" y="21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28E0BA6C-08DC-2246-9FA9-BCE562AA174E}"/>
                  </a:ext>
                </a:extLst>
              </p:cNvPr>
              <p:cNvSpPr/>
              <p:nvPr/>
            </p:nvSpPr>
            <p:spPr>
              <a:xfrm>
                <a:off x="3293877" y="11105150"/>
                <a:ext cx="372492" cy="174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0" h="141">
                    <a:moveTo>
                      <a:pt x="300" y="0"/>
                    </a:moveTo>
                    <a:lnTo>
                      <a:pt x="0" y="0"/>
                    </a:lnTo>
                    <a:lnTo>
                      <a:pt x="0" y="141"/>
                    </a:lnTo>
                    <a:lnTo>
                      <a:pt x="300" y="141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1E5330E7-EA15-404C-8CCA-E695FF24FFD3}"/>
                  </a:ext>
                </a:extLst>
              </p:cNvPr>
              <p:cNvSpPr/>
              <p:nvPr/>
            </p:nvSpPr>
            <p:spPr>
              <a:xfrm>
                <a:off x="3286402" y="11097672"/>
                <a:ext cx="387441" cy="190673"/>
              </a:xfrm>
              <a:custGeom>
                <a:avLst/>
                <a:gdLst>
                  <a:gd name="connsiteX0" fmla="*/ 16195 w 387441"/>
                  <a:gd name="connsiteY0" fmla="*/ 14955 h 190673"/>
                  <a:gd name="connsiteX1" fmla="*/ 16195 w 387441"/>
                  <a:gd name="connsiteY1" fmla="*/ 174472 h 190673"/>
                  <a:gd name="connsiteX2" fmla="*/ 372491 w 387441"/>
                  <a:gd name="connsiteY2" fmla="*/ 174472 h 190673"/>
                  <a:gd name="connsiteX3" fmla="*/ 372491 w 387441"/>
                  <a:gd name="connsiteY3" fmla="*/ 14955 h 190673"/>
                  <a:gd name="connsiteX4" fmla="*/ 7451 w 387441"/>
                  <a:gd name="connsiteY4" fmla="*/ 0 h 190673"/>
                  <a:gd name="connsiteX5" fmla="*/ 379990 w 387441"/>
                  <a:gd name="connsiteY5" fmla="*/ 0 h 190673"/>
                  <a:gd name="connsiteX6" fmla="*/ 387441 w 387441"/>
                  <a:gd name="connsiteY6" fmla="*/ 7429 h 190673"/>
                  <a:gd name="connsiteX7" fmla="*/ 387441 w 387441"/>
                  <a:gd name="connsiteY7" fmla="*/ 182006 h 190673"/>
                  <a:gd name="connsiteX8" fmla="*/ 379990 w 387441"/>
                  <a:gd name="connsiteY8" fmla="*/ 190673 h 190673"/>
                  <a:gd name="connsiteX9" fmla="*/ 7451 w 387441"/>
                  <a:gd name="connsiteY9" fmla="*/ 190673 h 190673"/>
                  <a:gd name="connsiteX10" fmla="*/ 0 w 387441"/>
                  <a:gd name="connsiteY10" fmla="*/ 182006 h 190673"/>
                  <a:gd name="connsiteX11" fmla="*/ 0 w 387441"/>
                  <a:gd name="connsiteY11" fmla="*/ 7429 h 190673"/>
                  <a:gd name="connsiteX12" fmla="*/ 7451 w 387441"/>
                  <a:gd name="connsiteY12" fmla="*/ 0 h 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441" h="190673">
                    <a:moveTo>
                      <a:pt x="16195" y="14955"/>
                    </a:moveTo>
                    <a:lnTo>
                      <a:pt x="16195" y="174472"/>
                    </a:lnTo>
                    <a:lnTo>
                      <a:pt x="372491" y="174472"/>
                    </a:lnTo>
                    <a:lnTo>
                      <a:pt x="372491" y="14955"/>
                    </a:lnTo>
                    <a:close/>
                    <a:moveTo>
                      <a:pt x="7451" y="0"/>
                    </a:moveTo>
                    <a:lnTo>
                      <a:pt x="379990" y="0"/>
                    </a:lnTo>
                    <a:cubicBezTo>
                      <a:pt x="384958" y="0"/>
                      <a:pt x="387441" y="2476"/>
                      <a:pt x="387441" y="7429"/>
                    </a:cubicBezTo>
                    <a:lnTo>
                      <a:pt x="387441" y="182006"/>
                    </a:lnTo>
                    <a:cubicBezTo>
                      <a:pt x="387441" y="186959"/>
                      <a:pt x="384958" y="190673"/>
                      <a:pt x="379990" y="190673"/>
                    </a:cubicBezTo>
                    <a:lnTo>
                      <a:pt x="7451" y="190673"/>
                    </a:lnTo>
                    <a:cubicBezTo>
                      <a:pt x="3726" y="190673"/>
                      <a:pt x="0" y="186959"/>
                      <a:pt x="0" y="182006"/>
                    </a:cubicBezTo>
                    <a:lnTo>
                      <a:pt x="0" y="7429"/>
                    </a:lnTo>
                    <a:cubicBezTo>
                      <a:pt x="0" y="2476"/>
                      <a:pt x="3726" y="0"/>
                      <a:pt x="7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5E1E78FE-4D7E-0C44-8DC8-9A71373F0787}"/>
                  </a:ext>
                </a:extLst>
              </p:cNvPr>
              <p:cNvSpPr/>
              <p:nvPr/>
            </p:nvSpPr>
            <p:spPr>
              <a:xfrm>
                <a:off x="3286402" y="11221049"/>
                <a:ext cx="200572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" h="12">
                    <a:moveTo>
                      <a:pt x="156" y="12"/>
                    </a:move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156" y="0"/>
                    </a:lnTo>
                    <a:cubicBezTo>
                      <a:pt x="160" y="0"/>
                      <a:pt x="162" y="3"/>
                      <a:pt x="162" y="6"/>
                    </a:cubicBezTo>
                    <a:cubicBezTo>
                      <a:pt x="162" y="10"/>
                      <a:pt x="160" y="12"/>
                      <a:pt x="156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960CB9A-3ED2-3642-9382-3D52E8D804D0}"/>
                  </a:ext>
                </a:extLst>
              </p:cNvPr>
              <p:cNvSpPr/>
              <p:nvPr/>
            </p:nvSpPr>
            <p:spPr>
              <a:xfrm>
                <a:off x="3719938" y="10500280"/>
                <a:ext cx="389933" cy="834175"/>
              </a:xfrm>
              <a:custGeom>
                <a:avLst/>
                <a:gdLst>
                  <a:gd name="connsiteX0" fmla="*/ 295523 w 389933"/>
                  <a:gd name="connsiteY0" fmla="*/ 17896 h 834175"/>
                  <a:gd name="connsiteX1" fmla="*/ 17441 w 389933"/>
                  <a:gd name="connsiteY1" fmla="*/ 788110 h 834175"/>
                  <a:gd name="connsiteX2" fmla="*/ 95652 w 389933"/>
                  <a:gd name="connsiteY2" fmla="*/ 816729 h 834175"/>
                  <a:gd name="connsiteX3" fmla="*/ 372492 w 389933"/>
                  <a:gd name="connsiteY3" fmla="*/ 45270 h 834175"/>
                  <a:gd name="connsiteX4" fmla="*/ 293071 w 389933"/>
                  <a:gd name="connsiteY4" fmla="*/ 448 h 834175"/>
                  <a:gd name="connsiteX5" fmla="*/ 384966 w 389933"/>
                  <a:gd name="connsiteY5" fmla="*/ 34046 h 834175"/>
                  <a:gd name="connsiteX6" fmla="*/ 388691 w 389933"/>
                  <a:gd name="connsiteY6" fmla="*/ 37779 h 834175"/>
                  <a:gd name="connsiteX7" fmla="*/ 389933 w 389933"/>
                  <a:gd name="connsiteY7" fmla="*/ 42757 h 834175"/>
                  <a:gd name="connsiteX8" fmla="*/ 106797 w 389933"/>
                  <a:gd name="connsiteY8" fmla="*/ 829198 h 834175"/>
                  <a:gd name="connsiteX9" fmla="*/ 99346 w 389933"/>
                  <a:gd name="connsiteY9" fmla="*/ 834175 h 834175"/>
                  <a:gd name="connsiteX10" fmla="*/ 96862 w 389933"/>
                  <a:gd name="connsiteY10" fmla="*/ 834175 h 834175"/>
                  <a:gd name="connsiteX11" fmla="*/ 4967 w 389933"/>
                  <a:gd name="connsiteY11" fmla="*/ 800577 h 834175"/>
                  <a:gd name="connsiteX12" fmla="*/ 0 w 389933"/>
                  <a:gd name="connsiteY12" fmla="*/ 796844 h 834175"/>
                  <a:gd name="connsiteX13" fmla="*/ 0 w 389933"/>
                  <a:gd name="connsiteY13" fmla="*/ 790622 h 834175"/>
                  <a:gd name="connsiteX14" fmla="*/ 283136 w 389933"/>
                  <a:gd name="connsiteY14" fmla="*/ 5425 h 834175"/>
                  <a:gd name="connsiteX15" fmla="*/ 293071 w 389933"/>
                  <a:gd name="connsiteY15" fmla="*/ 448 h 8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9933" h="834175">
                    <a:moveTo>
                      <a:pt x="295523" y="17896"/>
                    </a:moveTo>
                    <a:lnTo>
                      <a:pt x="17441" y="788110"/>
                    </a:lnTo>
                    <a:lnTo>
                      <a:pt x="95652" y="816729"/>
                    </a:lnTo>
                    <a:lnTo>
                      <a:pt x="372492" y="45270"/>
                    </a:lnTo>
                    <a:close/>
                    <a:moveTo>
                      <a:pt x="293071" y="448"/>
                    </a:moveTo>
                    <a:lnTo>
                      <a:pt x="384966" y="34046"/>
                    </a:lnTo>
                    <a:cubicBezTo>
                      <a:pt x="387449" y="34046"/>
                      <a:pt x="388691" y="35290"/>
                      <a:pt x="388691" y="37779"/>
                    </a:cubicBezTo>
                    <a:cubicBezTo>
                      <a:pt x="389933" y="40268"/>
                      <a:pt x="389933" y="41512"/>
                      <a:pt x="389933" y="42757"/>
                    </a:cubicBezTo>
                    <a:lnTo>
                      <a:pt x="106797" y="829198"/>
                    </a:lnTo>
                    <a:cubicBezTo>
                      <a:pt x="105555" y="832931"/>
                      <a:pt x="103072" y="834175"/>
                      <a:pt x="99346" y="834175"/>
                    </a:cubicBezTo>
                    <a:cubicBezTo>
                      <a:pt x="98104" y="834175"/>
                      <a:pt x="96862" y="834175"/>
                      <a:pt x="96862" y="834175"/>
                    </a:cubicBezTo>
                    <a:lnTo>
                      <a:pt x="4967" y="800577"/>
                    </a:lnTo>
                    <a:cubicBezTo>
                      <a:pt x="2484" y="799333"/>
                      <a:pt x="1242" y="798088"/>
                      <a:pt x="0" y="796844"/>
                    </a:cubicBezTo>
                    <a:cubicBezTo>
                      <a:pt x="0" y="794355"/>
                      <a:pt x="0" y="793111"/>
                      <a:pt x="0" y="790622"/>
                    </a:cubicBezTo>
                    <a:lnTo>
                      <a:pt x="283136" y="5425"/>
                    </a:lnTo>
                    <a:cubicBezTo>
                      <a:pt x="284378" y="448"/>
                      <a:pt x="289345" y="-796"/>
                      <a:pt x="293071" y="4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67DEAA70-B313-A44D-AB23-5B5E53DCCB30}"/>
                  </a:ext>
                </a:extLst>
              </p:cNvPr>
              <p:cNvSpPr/>
              <p:nvPr/>
            </p:nvSpPr>
            <p:spPr>
              <a:xfrm>
                <a:off x="3727412" y="10508206"/>
                <a:ext cx="374983" cy="818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2" h="658">
                    <a:moveTo>
                      <a:pt x="302" y="27"/>
                    </a:moveTo>
                    <a:lnTo>
                      <a:pt x="228" y="0"/>
                    </a:lnTo>
                    <a:lnTo>
                      <a:pt x="0" y="631"/>
                    </a:lnTo>
                    <a:lnTo>
                      <a:pt x="74" y="65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3D7CC8F2-E248-6C44-8458-EF3C37AEB8EE}"/>
                  </a:ext>
                </a:extLst>
              </p:cNvPr>
              <p:cNvSpPr/>
              <p:nvPr/>
            </p:nvSpPr>
            <p:spPr>
              <a:xfrm>
                <a:off x="1874917" y="10362393"/>
                <a:ext cx="174411" cy="972059"/>
              </a:xfrm>
              <a:custGeom>
                <a:avLst/>
                <a:gdLst>
                  <a:gd name="connsiteX0" fmla="*/ 14949 w 174411"/>
                  <a:gd name="connsiteY0" fmla="*/ 14959 h 972059"/>
                  <a:gd name="connsiteX1" fmla="*/ 14949 w 174411"/>
                  <a:gd name="connsiteY1" fmla="*/ 957108 h 972059"/>
                  <a:gd name="connsiteX2" fmla="*/ 158215 w 174411"/>
                  <a:gd name="connsiteY2" fmla="*/ 957108 h 972059"/>
                  <a:gd name="connsiteX3" fmla="*/ 158215 w 174411"/>
                  <a:gd name="connsiteY3" fmla="*/ 14959 h 972059"/>
                  <a:gd name="connsiteX4" fmla="*/ 7422 w 174411"/>
                  <a:gd name="connsiteY4" fmla="*/ 0 h 972059"/>
                  <a:gd name="connsiteX5" fmla="*/ 166989 w 174411"/>
                  <a:gd name="connsiteY5" fmla="*/ 0 h 972059"/>
                  <a:gd name="connsiteX6" fmla="*/ 174411 w 174411"/>
                  <a:gd name="connsiteY6" fmla="*/ 7468 h 972059"/>
                  <a:gd name="connsiteX7" fmla="*/ 174411 w 174411"/>
                  <a:gd name="connsiteY7" fmla="*/ 964591 h 972059"/>
                  <a:gd name="connsiteX8" fmla="*/ 166989 w 174411"/>
                  <a:gd name="connsiteY8" fmla="*/ 972059 h 972059"/>
                  <a:gd name="connsiteX9" fmla="*/ 7422 w 174411"/>
                  <a:gd name="connsiteY9" fmla="*/ 972059 h 972059"/>
                  <a:gd name="connsiteX10" fmla="*/ 0 w 174411"/>
                  <a:gd name="connsiteY10" fmla="*/ 964591 h 972059"/>
                  <a:gd name="connsiteX11" fmla="*/ 0 w 174411"/>
                  <a:gd name="connsiteY11" fmla="*/ 7468 h 972059"/>
                  <a:gd name="connsiteX12" fmla="*/ 7422 w 174411"/>
                  <a:gd name="connsiteY12" fmla="*/ 0 h 97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411" h="972059">
                    <a:moveTo>
                      <a:pt x="14949" y="14959"/>
                    </a:moveTo>
                    <a:lnTo>
                      <a:pt x="14949" y="957108"/>
                    </a:lnTo>
                    <a:lnTo>
                      <a:pt x="158215" y="957108"/>
                    </a:lnTo>
                    <a:lnTo>
                      <a:pt x="158215" y="14959"/>
                    </a:lnTo>
                    <a:close/>
                    <a:moveTo>
                      <a:pt x="7422" y="0"/>
                    </a:moveTo>
                    <a:lnTo>
                      <a:pt x="166989" y="0"/>
                    </a:lnTo>
                    <a:cubicBezTo>
                      <a:pt x="170700" y="0"/>
                      <a:pt x="174411" y="2489"/>
                      <a:pt x="174411" y="7468"/>
                    </a:cubicBezTo>
                    <a:lnTo>
                      <a:pt x="174411" y="964591"/>
                    </a:lnTo>
                    <a:cubicBezTo>
                      <a:pt x="174411" y="968325"/>
                      <a:pt x="170700" y="972059"/>
                      <a:pt x="166989" y="972059"/>
                    </a:cubicBezTo>
                    <a:lnTo>
                      <a:pt x="7422" y="972059"/>
                    </a:lnTo>
                    <a:cubicBezTo>
                      <a:pt x="2474" y="972059"/>
                      <a:pt x="0" y="968325"/>
                      <a:pt x="0" y="964591"/>
                    </a:cubicBezTo>
                    <a:lnTo>
                      <a:pt x="0" y="7468"/>
                    </a:lnTo>
                    <a:cubicBezTo>
                      <a:pt x="0" y="2489"/>
                      <a:pt x="2474" y="0"/>
                      <a:pt x="74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F9512DA1-B4BC-674B-8FE7-1D77F865A1AC}"/>
                  </a:ext>
                </a:extLst>
              </p:cNvPr>
              <p:cNvSpPr/>
              <p:nvPr/>
            </p:nvSpPr>
            <p:spPr>
              <a:xfrm>
                <a:off x="1882391" y="10369871"/>
                <a:ext cx="159461" cy="9571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" h="769">
                    <a:moveTo>
                      <a:pt x="0" y="0"/>
                    </a:moveTo>
                    <a:lnTo>
                      <a:pt x="129" y="0"/>
                    </a:lnTo>
                    <a:lnTo>
                      <a:pt x="129" y="769"/>
                    </a:lnTo>
                    <a:lnTo>
                      <a:pt x="0" y="76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EA5DFE47-82C5-5F4B-AECE-20071A810BE3}"/>
                  </a:ext>
                </a:extLst>
              </p:cNvPr>
              <p:cNvSpPr/>
              <p:nvPr/>
            </p:nvSpPr>
            <p:spPr>
              <a:xfrm>
                <a:off x="1927243" y="10626597"/>
                <a:ext cx="6976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57">
                    <a:moveTo>
                      <a:pt x="57" y="28"/>
                    </a:moveTo>
                    <a:cubicBezTo>
                      <a:pt x="57" y="44"/>
                      <a:pt x="44" y="57"/>
                      <a:pt x="28" y="57"/>
                    </a:cubicBezTo>
                    <a:cubicBezTo>
                      <a:pt x="12" y="57"/>
                      <a:pt x="0" y="44"/>
                      <a:pt x="0" y="28"/>
                    </a:cubicBezTo>
                    <a:cubicBezTo>
                      <a:pt x="0" y="13"/>
                      <a:pt x="12" y="0"/>
                      <a:pt x="28" y="0"/>
                    </a:cubicBezTo>
                    <a:cubicBezTo>
                      <a:pt x="44" y="0"/>
                      <a:pt x="57" y="13"/>
                      <a:pt x="57" y="2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D819CB68-D166-B940-B9AD-1E216D3E0D38}"/>
                  </a:ext>
                </a:extLst>
              </p:cNvPr>
              <p:cNvSpPr/>
              <p:nvPr/>
            </p:nvSpPr>
            <p:spPr>
              <a:xfrm>
                <a:off x="1919765" y="10619117"/>
                <a:ext cx="84714" cy="84744"/>
              </a:xfrm>
              <a:custGeom>
                <a:avLst/>
                <a:gdLst>
                  <a:gd name="connsiteX0" fmla="*/ 41749 w 84714"/>
                  <a:gd name="connsiteY0" fmla="*/ 14958 h 84744"/>
                  <a:gd name="connsiteX1" fmla="*/ 14950 w 84714"/>
                  <a:gd name="connsiteY1" fmla="*/ 41752 h 84744"/>
                  <a:gd name="connsiteX2" fmla="*/ 41749 w 84714"/>
                  <a:gd name="connsiteY2" fmla="*/ 68546 h 84744"/>
                  <a:gd name="connsiteX3" fmla="*/ 69765 w 84714"/>
                  <a:gd name="connsiteY3" fmla="*/ 41752 h 84744"/>
                  <a:gd name="connsiteX4" fmla="*/ 41749 w 84714"/>
                  <a:gd name="connsiteY4" fmla="*/ 14958 h 84744"/>
                  <a:gd name="connsiteX5" fmla="*/ 41743 w 84714"/>
                  <a:gd name="connsiteY5" fmla="*/ 0 h 84744"/>
                  <a:gd name="connsiteX6" fmla="*/ 84714 w 84714"/>
                  <a:gd name="connsiteY6" fmla="*/ 41758 h 84744"/>
                  <a:gd name="connsiteX7" fmla="*/ 41743 w 84714"/>
                  <a:gd name="connsiteY7" fmla="*/ 84744 h 84744"/>
                  <a:gd name="connsiteX8" fmla="*/ 0 w 84714"/>
                  <a:gd name="connsiteY8" fmla="*/ 41758 h 84744"/>
                  <a:gd name="connsiteX9" fmla="*/ 41743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1749" y="14958"/>
                    </a:moveTo>
                    <a:cubicBezTo>
                      <a:pt x="27131" y="14958"/>
                      <a:pt x="14950" y="28355"/>
                      <a:pt x="14950" y="41752"/>
                    </a:cubicBezTo>
                    <a:cubicBezTo>
                      <a:pt x="14950" y="57585"/>
                      <a:pt x="27131" y="68546"/>
                      <a:pt x="41749" y="68546"/>
                    </a:cubicBezTo>
                    <a:cubicBezTo>
                      <a:pt x="56366" y="68546"/>
                      <a:pt x="69765" y="57585"/>
                      <a:pt x="69765" y="41752"/>
                    </a:cubicBezTo>
                    <a:cubicBezTo>
                      <a:pt x="69765" y="28355"/>
                      <a:pt x="56366" y="14958"/>
                      <a:pt x="41749" y="14958"/>
                    </a:cubicBezTo>
                    <a:close/>
                    <a:moveTo>
                      <a:pt x="41743" y="0"/>
                    </a:moveTo>
                    <a:cubicBezTo>
                      <a:pt x="65070" y="0"/>
                      <a:pt x="84714" y="18423"/>
                      <a:pt x="84714" y="41758"/>
                    </a:cubicBezTo>
                    <a:cubicBezTo>
                      <a:pt x="84714" y="66321"/>
                      <a:pt x="65070" y="84744"/>
                      <a:pt x="41743" y="84744"/>
                    </a:cubicBezTo>
                    <a:cubicBezTo>
                      <a:pt x="19644" y="84744"/>
                      <a:pt x="0" y="66321"/>
                      <a:pt x="0" y="41758"/>
                    </a:cubicBezTo>
                    <a:cubicBezTo>
                      <a:pt x="0" y="18423"/>
                      <a:pt x="19644" y="0"/>
                      <a:pt x="41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6D019ED2-30A4-A84F-86FC-171E404604DA}"/>
                  </a:ext>
                </a:extLst>
              </p:cNvPr>
              <p:cNvSpPr/>
              <p:nvPr/>
            </p:nvSpPr>
            <p:spPr>
              <a:xfrm>
                <a:off x="1927243" y="10450879"/>
                <a:ext cx="69764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57">
                    <a:moveTo>
                      <a:pt x="57" y="29"/>
                    </a:moveTo>
                    <a:cubicBezTo>
                      <a:pt x="57" y="45"/>
                      <a:pt x="44" y="57"/>
                      <a:pt x="28" y="57"/>
                    </a:cubicBezTo>
                    <a:cubicBezTo>
                      <a:pt x="12" y="57"/>
                      <a:pt x="0" y="45"/>
                      <a:pt x="0" y="29"/>
                    </a:cubicBezTo>
                    <a:cubicBezTo>
                      <a:pt x="0" y="13"/>
                      <a:pt x="12" y="0"/>
                      <a:pt x="28" y="0"/>
                    </a:cubicBezTo>
                    <a:cubicBezTo>
                      <a:pt x="44" y="0"/>
                      <a:pt x="57" y="13"/>
                      <a:pt x="57" y="2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462B16D5-8E84-A143-A790-F5FB01DFCDB4}"/>
                  </a:ext>
                </a:extLst>
              </p:cNvPr>
              <p:cNvSpPr/>
              <p:nvPr/>
            </p:nvSpPr>
            <p:spPr>
              <a:xfrm>
                <a:off x="1919765" y="10443402"/>
                <a:ext cx="84714" cy="84744"/>
              </a:xfrm>
              <a:custGeom>
                <a:avLst/>
                <a:gdLst>
                  <a:gd name="connsiteX0" fmla="*/ 41749 w 84714"/>
                  <a:gd name="connsiteY0" fmla="*/ 16201 h 84744"/>
                  <a:gd name="connsiteX1" fmla="*/ 14950 w 84714"/>
                  <a:gd name="connsiteY1" fmla="*/ 42995 h 84744"/>
                  <a:gd name="connsiteX2" fmla="*/ 41749 w 84714"/>
                  <a:gd name="connsiteY2" fmla="*/ 69789 h 84744"/>
                  <a:gd name="connsiteX3" fmla="*/ 69765 w 84714"/>
                  <a:gd name="connsiteY3" fmla="*/ 42995 h 84744"/>
                  <a:gd name="connsiteX4" fmla="*/ 41749 w 84714"/>
                  <a:gd name="connsiteY4" fmla="*/ 16201 h 84744"/>
                  <a:gd name="connsiteX5" fmla="*/ 41743 w 84714"/>
                  <a:gd name="connsiteY5" fmla="*/ 0 h 84744"/>
                  <a:gd name="connsiteX6" fmla="*/ 84714 w 84714"/>
                  <a:gd name="connsiteY6" fmla="*/ 42986 h 84744"/>
                  <a:gd name="connsiteX7" fmla="*/ 41743 w 84714"/>
                  <a:gd name="connsiteY7" fmla="*/ 84744 h 84744"/>
                  <a:gd name="connsiteX8" fmla="*/ 0 w 84714"/>
                  <a:gd name="connsiteY8" fmla="*/ 42986 h 84744"/>
                  <a:gd name="connsiteX9" fmla="*/ 41743 w 84714"/>
                  <a:gd name="connsiteY9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714" h="84744">
                    <a:moveTo>
                      <a:pt x="41749" y="16201"/>
                    </a:moveTo>
                    <a:cubicBezTo>
                      <a:pt x="27131" y="16201"/>
                      <a:pt x="14950" y="27162"/>
                      <a:pt x="14950" y="42995"/>
                    </a:cubicBezTo>
                    <a:cubicBezTo>
                      <a:pt x="14950" y="57610"/>
                      <a:pt x="27131" y="69789"/>
                      <a:pt x="41749" y="69789"/>
                    </a:cubicBezTo>
                    <a:cubicBezTo>
                      <a:pt x="56366" y="69789"/>
                      <a:pt x="69765" y="57610"/>
                      <a:pt x="69765" y="42995"/>
                    </a:cubicBezTo>
                    <a:cubicBezTo>
                      <a:pt x="69765" y="27162"/>
                      <a:pt x="56366" y="16201"/>
                      <a:pt x="41749" y="16201"/>
                    </a:cubicBezTo>
                    <a:close/>
                    <a:moveTo>
                      <a:pt x="41743" y="0"/>
                    </a:moveTo>
                    <a:cubicBezTo>
                      <a:pt x="65070" y="0"/>
                      <a:pt x="84714" y="19651"/>
                      <a:pt x="84714" y="42986"/>
                    </a:cubicBezTo>
                    <a:cubicBezTo>
                      <a:pt x="84714" y="66321"/>
                      <a:pt x="65070" y="84744"/>
                      <a:pt x="41743" y="84744"/>
                    </a:cubicBezTo>
                    <a:cubicBezTo>
                      <a:pt x="19644" y="84744"/>
                      <a:pt x="0" y="66321"/>
                      <a:pt x="0" y="42986"/>
                    </a:cubicBezTo>
                    <a:cubicBezTo>
                      <a:pt x="0" y="19651"/>
                      <a:pt x="19644" y="0"/>
                      <a:pt x="41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FE5CC81-DCD7-A64E-9914-BA775F7B9EFE}"/>
                </a:ext>
              </a:extLst>
            </p:cNvPr>
            <p:cNvGrpSpPr/>
            <p:nvPr/>
          </p:nvGrpSpPr>
          <p:grpSpPr>
            <a:xfrm>
              <a:off x="9378324" y="7504793"/>
              <a:ext cx="554377" cy="491015"/>
              <a:chOff x="9378324" y="7504793"/>
              <a:chExt cx="554377" cy="491015"/>
            </a:xfrm>
          </p:grpSpPr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FF7562F2-1CA5-7C46-A814-A9B7A10D138A}"/>
                  </a:ext>
                </a:extLst>
              </p:cNvPr>
              <p:cNvSpPr/>
              <p:nvPr/>
            </p:nvSpPr>
            <p:spPr>
              <a:xfrm>
                <a:off x="9385798" y="7564612"/>
                <a:ext cx="538182" cy="422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340">
                    <a:moveTo>
                      <a:pt x="386" y="340"/>
                    </a:moveTo>
                    <a:lnTo>
                      <a:pt x="217" y="340"/>
                    </a:lnTo>
                    <a:lnTo>
                      <a:pt x="47" y="340"/>
                    </a:lnTo>
                    <a:cubicBezTo>
                      <a:pt x="34" y="340"/>
                      <a:pt x="23" y="335"/>
                      <a:pt x="14" y="327"/>
                    </a:cubicBezTo>
                    <a:cubicBezTo>
                      <a:pt x="6" y="318"/>
                      <a:pt x="0" y="306"/>
                      <a:pt x="0" y="293"/>
                    </a:cubicBezTo>
                    <a:lnTo>
                      <a:pt x="0" y="171"/>
                    </a:lnTo>
                    <a:lnTo>
                      <a:pt x="0" y="48"/>
                    </a:lnTo>
                    <a:cubicBezTo>
                      <a:pt x="0" y="35"/>
                      <a:pt x="6" y="23"/>
                      <a:pt x="14" y="14"/>
                    </a:cubicBezTo>
                    <a:cubicBezTo>
                      <a:pt x="23" y="6"/>
                      <a:pt x="34" y="0"/>
                      <a:pt x="47" y="0"/>
                    </a:cubicBezTo>
                    <a:lnTo>
                      <a:pt x="217" y="0"/>
                    </a:lnTo>
                    <a:lnTo>
                      <a:pt x="386" y="0"/>
                    </a:lnTo>
                    <a:cubicBezTo>
                      <a:pt x="399" y="0"/>
                      <a:pt x="412" y="6"/>
                      <a:pt x="420" y="14"/>
                    </a:cubicBezTo>
                    <a:cubicBezTo>
                      <a:pt x="428" y="23"/>
                      <a:pt x="433" y="35"/>
                      <a:pt x="433" y="48"/>
                    </a:cubicBezTo>
                    <a:lnTo>
                      <a:pt x="433" y="171"/>
                    </a:lnTo>
                    <a:lnTo>
                      <a:pt x="433" y="293"/>
                    </a:lnTo>
                    <a:cubicBezTo>
                      <a:pt x="433" y="306"/>
                      <a:pt x="428" y="318"/>
                      <a:pt x="420" y="327"/>
                    </a:cubicBezTo>
                    <a:cubicBezTo>
                      <a:pt x="412" y="335"/>
                      <a:pt x="399" y="340"/>
                      <a:pt x="386" y="3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9C73CDC8-9099-354B-A2C3-6096C2FD495B}"/>
                  </a:ext>
                </a:extLst>
              </p:cNvPr>
              <p:cNvSpPr/>
              <p:nvPr/>
            </p:nvSpPr>
            <p:spPr>
              <a:xfrm>
                <a:off x="9378324" y="7557135"/>
                <a:ext cx="554377" cy="438673"/>
              </a:xfrm>
              <a:custGeom>
                <a:avLst/>
                <a:gdLst>
                  <a:gd name="connsiteX0" fmla="*/ 65902 w 554377"/>
                  <a:gd name="connsiteY0" fmla="*/ 16201 h 438673"/>
                  <a:gd name="connsiteX1" fmla="*/ 29860 w 554377"/>
                  <a:gd name="connsiteY1" fmla="*/ 31110 h 438673"/>
                  <a:gd name="connsiteX2" fmla="*/ 14946 w 554377"/>
                  <a:gd name="connsiteY2" fmla="*/ 67140 h 438673"/>
                  <a:gd name="connsiteX3" fmla="*/ 14946 w 554377"/>
                  <a:gd name="connsiteY3" fmla="*/ 371533 h 438673"/>
                  <a:gd name="connsiteX4" fmla="*/ 29860 w 554377"/>
                  <a:gd name="connsiteY4" fmla="*/ 407563 h 438673"/>
                  <a:gd name="connsiteX5" fmla="*/ 65902 w 554377"/>
                  <a:gd name="connsiteY5" fmla="*/ 422472 h 438673"/>
                  <a:gd name="connsiteX6" fmla="*/ 487223 w 554377"/>
                  <a:gd name="connsiteY6" fmla="*/ 422472 h 438673"/>
                  <a:gd name="connsiteX7" fmla="*/ 523265 w 554377"/>
                  <a:gd name="connsiteY7" fmla="*/ 407563 h 438673"/>
                  <a:gd name="connsiteX8" fmla="*/ 538179 w 554377"/>
                  <a:gd name="connsiteY8" fmla="*/ 371533 h 438673"/>
                  <a:gd name="connsiteX9" fmla="*/ 538179 w 554377"/>
                  <a:gd name="connsiteY9" fmla="*/ 67140 h 438673"/>
                  <a:gd name="connsiteX10" fmla="*/ 523265 w 554377"/>
                  <a:gd name="connsiteY10" fmla="*/ 31110 h 438673"/>
                  <a:gd name="connsiteX11" fmla="*/ 487223 w 554377"/>
                  <a:gd name="connsiteY11" fmla="*/ 16201 h 438673"/>
                  <a:gd name="connsiteX12" fmla="*/ 65879 w 554377"/>
                  <a:gd name="connsiteY12" fmla="*/ 0 h 438673"/>
                  <a:gd name="connsiteX13" fmla="*/ 487255 w 554377"/>
                  <a:gd name="connsiteY13" fmla="*/ 0 h 438673"/>
                  <a:gd name="connsiteX14" fmla="*/ 534489 w 554377"/>
                  <a:gd name="connsiteY14" fmla="*/ 19883 h 438673"/>
                  <a:gd name="connsiteX15" fmla="*/ 554377 w 554377"/>
                  <a:gd name="connsiteY15" fmla="*/ 67106 h 438673"/>
                  <a:gd name="connsiteX16" fmla="*/ 554377 w 554377"/>
                  <a:gd name="connsiteY16" fmla="*/ 371567 h 438673"/>
                  <a:gd name="connsiteX17" fmla="*/ 534489 w 554377"/>
                  <a:gd name="connsiteY17" fmla="*/ 418790 h 438673"/>
                  <a:gd name="connsiteX18" fmla="*/ 487255 w 554377"/>
                  <a:gd name="connsiteY18" fmla="*/ 438673 h 438673"/>
                  <a:gd name="connsiteX19" fmla="*/ 65879 w 554377"/>
                  <a:gd name="connsiteY19" fmla="*/ 438673 h 438673"/>
                  <a:gd name="connsiteX20" fmla="*/ 19888 w 554377"/>
                  <a:gd name="connsiteY20" fmla="*/ 418790 h 438673"/>
                  <a:gd name="connsiteX21" fmla="*/ 0 w 554377"/>
                  <a:gd name="connsiteY21" fmla="*/ 371567 h 438673"/>
                  <a:gd name="connsiteX22" fmla="*/ 0 w 554377"/>
                  <a:gd name="connsiteY22" fmla="*/ 67106 h 438673"/>
                  <a:gd name="connsiteX23" fmla="*/ 19888 w 554377"/>
                  <a:gd name="connsiteY23" fmla="*/ 19883 h 438673"/>
                  <a:gd name="connsiteX24" fmla="*/ 65879 w 554377"/>
                  <a:gd name="connsiteY24" fmla="*/ 0 h 43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4377" h="438673">
                    <a:moveTo>
                      <a:pt x="65902" y="16201"/>
                    </a:moveTo>
                    <a:cubicBezTo>
                      <a:pt x="52231" y="16201"/>
                      <a:pt x="39803" y="21171"/>
                      <a:pt x="29860" y="31110"/>
                    </a:cubicBezTo>
                    <a:cubicBezTo>
                      <a:pt x="19917" y="39807"/>
                      <a:pt x="14946" y="53474"/>
                      <a:pt x="14946" y="67140"/>
                    </a:cubicBezTo>
                    <a:lnTo>
                      <a:pt x="14946" y="371533"/>
                    </a:lnTo>
                    <a:cubicBezTo>
                      <a:pt x="14946" y="385200"/>
                      <a:pt x="19917" y="397624"/>
                      <a:pt x="29860" y="407563"/>
                    </a:cubicBezTo>
                    <a:cubicBezTo>
                      <a:pt x="39803" y="417503"/>
                      <a:pt x="52231" y="422472"/>
                      <a:pt x="65902" y="422472"/>
                    </a:cubicBezTo>
                    <a:lnTo>
                      <a:pt x="487223" y="422472"/>
                    </a:lnTo>
                    <a:cubicBezTo>
                      <a:pt x="500894" y="422472"/>
                      <a:pt x="514565" y="417503"/>
                      <a:pt x="523265" y="407563"/>
                    </a:cubicBezTo>
                    <a:cubicBezTo>
                      <a:pt x="533208" y="397624"/>
                      <a:pt x="538179" y="385200"/>
                      <a:pt x="538179" y="371533"/>
                    </a:cubicBezTo>
                    <a:lnTo>
                      <a:pt x="538179" y="67140"/>
                    </a:lnTo>
                    <a:cubicBezTo>
                      <a:pt x="538179" y="53474"/>
                      <a:pt x="533208" y="39807"/>
                      <a:pt x="523265" y="31110"/>
                    </a:cubicBezTo>
                    <a:cubicBezTo>
                      <a:pt x="514565" y="21171"/>
                      <a:pt x="500894" y="16201"/>
                      <a:pt x="487223" y="16201"/>
                    </a:cubicBezTo>
                    <a:close/>
                    <a:moveTo>
                      <a:pt x="65879" y="0"/>
                    </a:moveTo>
                    <a:lnTo>
                      <a:pt x="487255" y="0"/>
                    </a:lnTo>
                    <a:cubicBezTo>
                      <a:pt x="505900" y="0"/>
                      <a:pt x="522059" y="7456"/>
                      <a:pt x="534489" y="19883"/>
                    </a:cubicBezTo>
                    <a:cubicBezTo>
                      <a:pt x="546919" y="32310"/>
                      <a:pt x="554377" y="49708"/>
                      <a:pt x="554377" y="67106"/>
                    </a:cubicBezTo>
                    <a:lnTo>
                      <a:pt x="554377" y="371567"/>
                    </a:lnTo>
                    <a:cubicBezTo>
                      <a:pt x="554377" y="390208"/>
                      <a:pt x="546919" y="406363"/>
                      <a:pt x="534489" y="418790"/>
                    </a:cubicBezTo>
                    <a:cubicBezTo>
                      <a:pt x="522059" y="431217"/>
                      <a:pt x="505900" y="438673"/>
                      <a:pt x="487255" y="438673"/>
                    </a:cubicBezTo>
                    <a:lnTo>
                      <a:pt x="65879" y="438673"/>
                    </a:lnTo>
                    <a:cubicBezTo>
                      <a:pt x="48477" y="438673"/>
                      <a:pt x="31075" y="431217"/>
                      <a:pt x="19888" y="418790"/>
                    </a:cubicBezTo>
                    <a:cubicBezTo>
                      <a:pt x="6215" y="406363"/>
                      <a:pt x="0" y="390208"/>
                      <a:pt x="0" y="371567"/>
                    </a:cubicBezTo>
                    <a:lnTo>
                      <a:pt x="0" y="67106"/>
                    </a:lnTo>
                    <a:cubicBezTo>
                      <a:pt x="0" y="49708"/>
                      <a:pt x="6215" y="32310"/>
                      <a:pt x="19888" y="19883"/>
                    </a:cubicBezTo>
                    <a:cubicBezTo>
                      <a:pt x="31075" y="7456"/>
                      <a:pt x="48477" y="0"/>
                      <a:pt x="658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4BE41D48-4932-C74A-A348-5F4B434A8461}"/>
                  </a:ext>
                </a:extLst>
              </p:cNvPr>
              <p:cNvSpPr/>
              <p:nvPr/>
            </p:nvSpPr>
            <p:spPr>
              <a:xfrm>
                <a:off x="9603808" y="7512270"/>
                <a:ext cx="103401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85">
                    <a:moveTo>
                      <a:pt x="84" y="42"/>
                    </a:moveTo>
                    <a:cubicBezTo>
                      <a:pt x="84" y="66"/>
                      <a:pt x="65" y="85"/>
                      <a:pt x="42" y="85"/>
                    </a:cubicBezTo>
                    <a:cubicBezTo>
                      <a:pt x="19" y="85"/>
                      <a:pt x="0" y="66"/>
                      <a:pt x="0" y="42"/>
                    </a:cubicBezTo>
                    <a:cubicBezTo>
                      <a:pt x="0" y="19"/>
                      <a:pt x="19" y="0"/>
                      <a:pt x="42" y="0"/>
                    </a:cubicBezTo>
                    <a:cubicBezTo>
                      <a:pt x="65" y="0"/>
                      <a:pt x="84" y="19"/>
                      <a:pt x="84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A06C6F9D-E227-7746-B8CC-54A80026B720}"/>
                  </a:ext>
                </a:extLst>
              </p:cNvPr>
              <p:cNvSpPr/>
              <p:nvPr/>
            </p:nvSpPr>
            <p:spPr>
              <a:xfrm>
                <a:off x="9595091" y="7504793"/>
                <a:ext cx="119596" cy="119638"/>
              </a:xfrm>
              <a:custGeom>
                <a:avLst/>
                <a:gdLst>
                  <a:gd name="connsiteX0" fmla="*/ 60417 w 119596"/>
                  <a:gd name="connsiteY0" fmla="*/ 16201 h 119638"/>
                  <a:gd name="connsiteX1" fmla="*/ 16192 w 119596"/>
                  <a:gd name="connsiteY1" fmla="*/ 59213 h 119638"/>
                  <a:gd name="connsiteX2" fmla="*/ 60417 w 119596"/>
                  <a:gd name="connsiteY2" fmla="*/ 104683 h 119638"/>
                  <a:gd name="connsiteX3" fmla="*/ 104643 w 119596"/>
                  <a:gd name="connsiteY3" fmla="*/ 59213 h 119638"/>
                  <a:gd name="connsiteX4" fmla="*/ 60417 w 119596"/>
                  <a:gd name="connsiteY4" fmla="*/ 16201 h 119638"/>
                  <a:gd name="connsiteX5" fmla="*/ 60414 w 119596"/>
                  <a:gd name="connsiteY5" fmla="*/ 0 h 119638"/>
                  <a:gd name="connsiteX6" fmla="*/ 119596 w 119596"/>
                  <a:gd name="connsiteY6" fmla="*/ 59203 h 119638"/>
                  <a:gd name="connsiteX7" fmla="*/ 60414 w 119596"/>
                  <a:gd name="connsiteY7" fmla="*/ 119638 h 119638"/>
                  <a:gd name="connsiteX8" fmla="*/ 0 w 119596"/>
                  <a:gd name="connsiteY8" fmla="*/ 59203 h 119638"/>
                  <a:gd name="connsiteX9" fmla="*/ 60414 w 119596"/>
                  <a:gd name="connsiteY9" fmla="*/ 0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596" h="119638">
                    <a:moveTo>
                      <a:pt x="60417" y="16201"/>
                    </a:moveTo>
                    <a:cubicBezTo>
                      <a:pt x="35848" y="16201"/>
                      <a:pt x="16192" y="35864"/>
                      <a:pt x="16192" y="59213"/>
                    </a:cubicBezTo>
                    <a:cubicBezTo>
                      <a:pt x="16192" y="83792"/>
                      <a:pt x="35848" y="104683"/>
                      <a:pt x="60417" y="104683"/>
                    </a:cubicBezTo>
                    <a:cubicBezTo>
                      <a:pt x="84987" y="104683"/>
                      <a:pt x="104643" y="83792"/>
                      <a:pt x="104643" y="59213"/>
                    </a:cubicBezTo>
                    <a:cubicBezTo>
                      <a:pt x="104643" y="35864"/>
                      <a:pt x="84987" y="16201"/>
                      <a:pt x="60417" y="16201"/>
                    </a:cubicBezTo>
                    <a:close/>
                    <a:moveTo>
                      <a:pt x="60414" y="0"/>
                    </a:moveTo>
                    <a:cubicBezTo>
                      <a:pt x="92471" y="0"/>
                      <a:pt x="119596" y="27135"/>
                      <a:pt x="119596" y="59203"/>
                    </a:cubicBezTo>
                    <a:cubicBezTo>
                      <a:pt x="119596" y="93737"/>
                      <a:pt x="92471" y="119638"/>
                      <a:pt x="60414" y="119638"/>
                    </a:cubicBezTo>
                    <a:cubicBezTo>
                      <a:pt x="27125" y="119638"/>
                      <a:pt x="0" y="93737"/>
                      <a:pt x="0" y="59203"/>
                    </a:cubicBezTo>
                    <a:cubicBezTo>
                      <a:pt x="0" y="27135"/>
                      <a:pt x="27125" y="0"/>
                      <a:pt x="604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FA4D936B-87B6-8642-85D7-BEC2A41A09FA}"/>
                  </a:ext>
                </a:extLst>
              </p:cNvPr>
              <p:cNvSpPr/>
              <p:nvPr/>
            </p:nvSpPr>
            <p:spPr>
              <a:xfrm>
                <a:off x="9474250" y="7710421"/>
                <a:ext cx="36128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1" h="12">
                    <a:moveTo>
                      <a:pt x="285" y="12"/>
                    </a:moveTo>
                    <a:lnTo>
                      <a:pt x="7" y="12"/>
                    </a:lnTo>
                    <a:cubicBezTo>
                      <a:pt x="4" y="12"/>
                      <a:pt x="0" y="9"/>
                      <a:pt x="0" y="6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285" y="0"/>
                    </a:lnTo>
                    <a:cubicBezTo>
                      <a:pt x="288" y="0"/>
                      <a:pt x="291" y="3"/>
                      <a:pt x="291" y="6"/>
                    </a:cubicBezTo>
                    <a:cubicBezTo>
                      <a:pt x="291" y="9"/>
                      <a:pt x="288" y="12"/>
                      <a:pt x="28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8075C799-FAEA-3447-BF8B-DA3218EEE6D5}"/>
                  </a:ext>
                </a:extLst>
              </p:cNvPr>
              <p:cNvSpPr/>
              <p:nvPr/>
            </p:nvSpPr>
            <p:spPr>
              <a:xfrm>
                <a:off x="9474250" y="7840029"/>
                <a:ext cx="36128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1" h="13">
                    <a:moveTo>
                      <a:pt x="285" y="13"/>
                    </a:moveTo>
                    <a:lnTo>
                      <a:pt x="7" y="13"/>
                    </a:lnTo>
                    <a:cubicBezTo>
                      <a:pt x="4" y="13"/>
                      <a:pt x="0" y="9"/>
                      <a:pt x="0" y="7"/>
                    </a:cubicBezTo>
                    <a:cubicBezTo>
                      <a:pt x="0" y="3"/>
                      <a:pt x="4" y="0"/>
                      <a:pt x="7" y="0"/>
                    </a:cubicBezTo>
                    <a:lnTo>
                      <a:pt x="285" y="0"/>
                    </a:lnTo>
                    <a:cubicBezTo>
                      <a:pt x="288" y="0"/>
                      <a:pt x="291" y="3"/>
                      <a:pt x="291" y="7"/>
                    </a:cubicBezTo>
                    <a:cubicBezTo>
                      <a:pt x="291" y="9"/>
                      <a:pt x="288" y="13"/>
                      <a:pt x="28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55E6673-5D62-C44E-804E-DD99F9505B01}"/>
                </a:ext>
              </a:extLst>
            </p:cNvPr>
            <p:cNvGrpSpPr/>
            <p:nvPr/>
          </p:nvGrpSpPr>
          <p:grpSpPr>
            <a:xfrm>
              <a:off x="10404856" y="6820613"/>
              <a:ext cx="555623" cy="488522"/>
              <a:chOff x="10404856" y="6820613"/>
              <a:chExt cx="555623" cy="488522"/>
            </a:xfrm>
          </p:grpSpPr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EC1F12AA-707D-2148-8713-2EFF487F5F8F}"/>
                  </a:ext>
                </a:extLst>
              </p:cNvPr>
              <p:cNvSpPr/>
              <p:nvPr/>
            </p:nvSpPr>
            <p:spPr>
              <a:xfrm>
                <a:off x="10413576" y="6879186"/>
                <a:ext cx="538182" cy="422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340">
                    <a:moveTo>
                      <a:pt x="386" y="340"/>
                    </a:moveTo>
                    <a:lnTo>
                      <a:pt x="216" y="340"/>
                    </a:lnTo>
                    <a:lnTo>
                      <a:pt x="47" y="340"/>
                    </a:lnTo>
                    <a:cubicBezTo>
                      <a:pt x="33" y="340"/>
                      <a:pt x="22" y="335"/>
                      <a:pt x="13" y="326"/>
                    </a:cubicBezTo>
                    <a:cubicBezTo>
                      <a:pt x="5" y="318"/>
                      <a:pt x="0" y="306"/>
                      <a:pt x="0" y="293"/>
                    </a:cubicBezTo>
                    <a:lnTo>
                      <a:pt x="0" y="170"/>
                    </a:lnTo>
                    <a:lnTo>
                      <a:pt x="0" y="47"/>
                    </a:lnTo>
                    <a:cubicBezTo>
                      <a:pt x="0" y="34"/>
                      <a:pt x="5" y="23"/>
                      <a:pt x="13" y="14"/>
                    </a:cubicBezTo>
                    <a:cubicBezTo>
                      <a:pt x="22" y="6"/>
                      <a:pt x="33" y="0"/>
                      <a:pt x="47" y="0"/>
                    </a:cubicBezTo>
                    <a:lnTo>
                      <a:pt x="216" y="0"/>
                    </a:lnTo>
                    <a:lnTo>
                      <a:pt x="386" y="0"/>
                    </a:lnTo>
                    <a:cubicBezTo>
                      <a:pt x="399" y="0"/>
                      <a:pt x="411" y="6"/>
                      <a:pt x="420" y="14"/>
                    </a:cubicBezTo>
                    <a:cubicBezTo>
                      <a:pt x="428" y="23"/>
                      <a:pt x="433" y="34"/>
                      <a:pt x="433" y="47"/>
                    </a:cubicBezTo>
                    <a:lnTo>
                      <a:pt x="433" y="170"/>
                    </a:lnTo>
                    <a:lnTo>
                      <a:pt x="433" y="293"/>
                    </a:lnTo>
                    <a:cubicBezTo>
                      <a:pt x="433" y="306"/>
                      <a:pt x="428" y="318"/>
                      <a:pt x="420" y="326"/>
                    </a:cubicBezTo>
                    <a:cubicBezTo>
                      <a:pt x="411" y="335"/>
                      <a:pt x="399" y="340"/>
                      <a:pt x="386" y="3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318E6737-A2A4-874A-8912-3923D54EF543}"/>
                  </a:ext>
                </a:extLst>
              </p:cNvPr>
              <p:cNvSpPr/>
              <p:nvPr/>
            </p:nvSpPr>
            <p:spPr>
              <a:xfrm>
                <a:off x="10404856" y="6871709"/>
                <a:ext cx="555623" cy="437426"/>
              </a:xfrm>
              <a:custGeom>
                <a:avLst/>
                <a:gdLst>
                  <a:gd name="connsiteX0" fmla="*/ 67151 w 555623"/>
                  <a:gd name="connsiteY0" fmla="*/ 14954 h 437426"/>
                  <a:gd name="connsiteX1" fmla="*/ 31109 w 555623"/>
                  <a:gd name="connsiteY1" fmla="*/ 31106 h 437426"/>
                  <a:gd name="connsiteX2" fmla="*/ 16195 w 555623"/>
                  <a:gd name="connsiteY2" fmla="*/ 65894 h 437426"/>
                  <a:gd name="connsiteX3" fmla="*/ 16195 w 555623"/>
                  <a:gd name="connsiteY3" fmla="*/ 371532 h 437426"/>
                  <a:gd name="connsiteX4" fmla="*/ 31109 w 555623"/>
                  <a:gd name="connsiteY4" fmla="*/ 407562 h 437426"/>
                  <a:gd name="connsiteX5" fmla="*/ 67151 w 555623"/>
                  <a:gd name="connsiteY5" fmla="*/ 422471 h 437426"/>
                  <a:gd name="connsiteX6" fmla="*/ 488472 w 555623"/>
                  <a:gd name="connsiteY6" fmla="*/ 422471 h 437426"/>
                  <a:gd name="connsiteX7" fmla="*/ 524514 w 555623"/>
                  <a:gd name="connsiteY7" fmla="*/ 407562 h 437426"/>
                  <a:gd name="connsiteX8" fmla="*/ 539428 w 555623"/>
                  <a:gd name="connsiteY8" fmla="*/ 371532 h 437426"/>
                  <a:gd name="connsiteX9" fmla="*/ 539428 w 555623"/>
                  <a:gd name="connsiteY9" fmla="*/ 65894 h 437426"/>
                  <a:gd name="connsiteX10" fmla="*/ 524514 w 555623"/>
                  <a:gd name="connsiteY10" fmla="*/ 31106 h 437426"/>
                  <a:gd name="connsiteX11" fmla="*/ 488472 w 555623"/>
                  <a:gd name="connsiteY11" fmla="*/ 14954 h 437426"/>
                  <a:gd name="connsiteX12" fmla="*/ 67122 w 555623"/>
                  <a:gd name="connsiteY12" fmla="*/ 0 h 437426"/>
                  <a:gd name="connsiteX13" fmla="*/ 488501 w 555623"/>
                  <a:gd name="connsiteY13" fmla="*/ 0 h 437426"/>
                  <a:gd name="connsiteX14" fmla="*/ 535735 w 555623"/>
                  <a:gd name="connsiteY14" fmla="*/ 19883 h 437426"/>
                  <a:gd name="connsiteX15" fmla="*/ 555623 w 555623"/>
                  <a:gd name="connsiteY15" fmla="*/ 65863 h 437426"/>
                  <a:gd name="connsiteX16" fmla="*/ 555623 w 555623"/>
                  <a:gd name="connsiteY16" fmla="*/ 371564 h 437426"/>
                  <a:gd name="connsiteX17" fmla="*/ 535735 w 555623"/>
                  <a:gd name="connsiteY17" fmla="*/ 417543 h 437426"/>
                  <a:gd name="connsiteX18" fmla="*/ 488501 w 555623"/>
                  <a:gd name="connsiteY18" fmla="*/ 437426 h 437426"/>
                  <a:gd name="connsiteX19" fmla="*/ 67122 w 555623"/>
                  <a:gd name="connsiteY19" fmla="*/ 437426 h 437426"/>
                  <a:gd name="connsiteX20" fmla="*/ 19888 w 555623"/>
                  <a:gd name="connsiteY20" fmla="*/ 417543 h 437426"/>
                  <a:gd name="connsiteX21" fmla="*/ 0 w 555623"/>
                  <a:gd name="connsiteY21" fmla="*/ 371564 h 437426"/>
                  <a:gd name="connsiteX22" fmla="*/ 0 w 555623"/>
                  <a:gd name="connsiteY22" fmla="*/ 65863 h 437426"/>
                  <a:gd name="connsiteX23" fmla="*/ 19888 w 555623"/>
                  <a:gd name="connsiteY23" fmla="*/ 19883 h 437426"/>
                  <a:gd name="connsiteX24" fmla="*/ 67122 w 555623"/>
                  <a:gd name="connsiteY24" fmla="*/ 0 h 4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5623" h="437426">
                    <a:moveTo>
                      <a:pt x="67151" y="14954"/>
                    </a:moveTo>
                    <a:cubicBezTo>
                      <a:pt x="53480" y="14954"/>
                      <a:pt x="41052" y="19924"/>
                      <a:pt x="31109" y="31106"/>
                    </a:cubicBezTo>
                    <a:cubicBezTo>
                      <a:pt x="21166" y="39803"/>
                      <a:pt x="16195" y="52227"/>
                      <a:pt x="16195" y="65894"/>
                    </a:cubicBezTo>
                    <a:lnTo>
                      <a:pt x="16195" y="371532"/>
                    </a:lnTo>
                    <a:cubicBezTo>
                      <a:pt x="16195" y="383956"/>
                      <a:pt x="21166" y="397623"/>
                      <a:pt x="31109" y="407562"/>
                    </a:cubicBezTo>
                    <a:cubicBezTo>
                      <a:pt x="41052" y="417502"/>
                      <a:pt x="53480" y="422471"/>
                      <a:pt x="67151" y="422471"/>
                    </a:cubicBezTo>
                    <a:lnTo>
                      <a:pt x="488472" y="422471"/>
                    </a:lnTo>
                    <a:cubicBezTo>
                      <a:pt x="502143" y="422471"/>
                      <a:pt x="514571" y="417502"/>
                      <a:pt x="524514" y="407562"/>
                    </a:cubicBezTo>
                    <a:cubicBezTo>
                      <a:pt x="533214" y="397623"/>
                      <a:pt x="539428" y="385198"/>
                      <a:pt x="539428" y="371532"/>
                    </a:cubicBezTo>
                    <a:lnTo>
                      <a:pt x="539428" y="65894"/>
                    </a:lnTo>
                    <a:cubicBezTo>
                      <a:pt x="539428" y="52227"/>
                      <a:pt x="533214" y="39803"/>
                      <a:pt x="524514" y="31106"/>
                    </a:cubicBezTo>
                    <a:cubicBezTo>
                      <a:pt x="514571" y="19924"/>
                      <a:pt x="502143" y="14954"/>
                      <a:pt x="488472" y="14954"/>
                    </a:cubicBezTo>
                    <a:close/>
                    <a:moveTo>
                      <a:pt x="67122" y="0"/>
                    </a:moveTo>
                    <a:lnTo>
                      <a:pt x="488501" y="0"/>
                    </a:lnTo>
                    <a:cubicBezTo>
                      <a:pt x="505903" y="0"/>
                      <a:pt x="523305" y="6214"/>
                      <a:pt x="535735" y="19883"/>
                    </a:cubicBezTo>
                    <a:cubicBezTo>
                      <a:pt x="548165" y="32310"/>
                      <a:pt x="555623" y="48465"/>
                      <a:pt x="555623" y="65863"/>
                    </a:cubicBezTo>
                    <a:lnTo>
                      <a:pt x="555623" y="371564"/>
                    </a:lnTo>
                    <a:cubicBezTo>
                      <a:pt x="555623" y="388961"/>
                      <a:pt x="548165" y="406359"/>
                      <a:pt x="535735" y="417543"/>
                    </a:cubicBezTo>
                    <a:cubicBezTo>
                      <a:pt x="523305" y="431213"/>
                      <a:pt x="505903" y="437426"/>
                      <a:pt x="488501" y="437426"/>
                    </a:cubicBezTo>
                    <a:lnTo>
                      <a:pt x="67122" y="437426"/>
                    </a:lnTo>
                    <a:cubicBezTo>
                      <a:pt x="48477" y="437426"/>
                      <a:pt x="32318" y="431213"/>
                      <a:pt x="19888" y="417543"/>
                    </a:cubicBezTo>
                    <a:cubicBezTo>
                      <a:pt x="7458" y="406359"/>
                      <a:pt x="0" y="388961"/>
                      <a:pt x="0" y="371564"/>
                    </a:cubicBezTo>
                    <a:lnTo>
                      <a:pt x="0" y="65863"/>
                    </a:lnTo>
                    <a:cubicBezTo>
                      <a:pt x="0" y="48465"/>
                      <a:pt x="7458" y="32310"/>
                      <a:pt x="19888" y="19883"/>
                    </a:cubicBezTo>
                    <a:cubicBezTo>
                      <a:pt x="32318" y="6214"/>
                      <a:pt x="48477" y="0"/>
                      <a:pt x="67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C2B853D9-3048-1A42-AC8E-361D046FB5C4}"/>
                  </a:ext>
                </a:extLst>
              </p:cNvPr>
              <p:cNvSpPr/>
              <p:nvPr/>
            </p:nvSpPr>
            <p:spPr>
              <a:xfrm>
                <a:off x="10630341" y="6828090"/>
                <a:ext cx="104647" cy="103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4">
                    <a:moveTo>
                      <a:pt x="85" y="42"/>
                    </a:moveTo>
                    <a:cubicBezTo>
                      <a:pt x="85" y="65"/>
                      <a:pt x="66" y="84"/>
                      <a:pt x="42" y="84"/>
                    </a:cubicBezTo>
                    <a:cubicBezTo>
                      <a:pt x="19" y="84"/>
                      <a:pt x="0" y="65"/>
                      <a:pt x="0" y="42"/>
                    </a:cubicBezTo>
                    <a:cubicBezTo>
                      <a:pt x="0" y="19"/>
                      <a:pt x="19" y="0"/>
                      <a:pt x="42" y="0"/>
                    </a:cubicBezTo>
                    <a:cubicBezTo>
                      <a:pt x="66" y="0"/>
                      <a:pt x="85" y="19"/>
                      <a:pt x="85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1265072-BE1C-8147-8C5C-31C07A953F79}"/>
                  </a:ext>
                </a:extLst>
              </p:cNvPr>
              <p:cNvSpPr/>
              <p:nvPr/>
            </p:nvSpPr>
            <p:spPr>
              <a:xfrm>
                <a:off x="10622866" y="6820613"/>
                <a:ext cx="119596" cy="119638"/>
              </a:xfrm>
              <a:custGeom>
                <a:avLst/>
                <a:gdLst>
                  <a:gd name="connsiteX0" fmla="*/ 59184 w 119596"/>
                  <a:gd name="connsiteY0" fmla="*/ 14955 h 119638"/>
                  <a:gd name="connsiteX1" fmla="*/ 14950 w 119596"/>
                  <a:gd name="connsiteY1" fmla="*/ 59196 h 119638"/>
                  <a:gd name="connsiteX2" fmla="*/ 59184 w 119596"/>
                  <a:gd name="connsiteY2" fmla="*/ 103437 h 119638"/>
                  <a:gd name="connsiteX3" fmla="*/ 104647 w 119596"/>
                  <a:gd name="connsiteY3" fmla="*/ 59196 h 119638"/>
                  <a:gd name="connsiteX4" fmla="*/ 59184 w 119596"/>
                  <a:gd name="connsiteY4" fmla="*/ 14955 h 119638"/>
                  <a:gd name="connsiteX5" fmla="*/ 59182 w 119596"/>
                  <a:gd name="connsiteY5" fmla="*/ 0 h 119638"/>
                  <a:gd name="connsiteX6" fmla="*/ 119596 w 119596"/>
                  <a:gd name="connsiteY6" fmla="*/ 59203 h 119638"/>
                  <a:gd name="connsiteX7" fmla="*/ 59182 w 119596"/>
                  <a:gd name="connsiteY7" fmla="*/ 119638 h 119638"/>
                  <a:gd name="connsiteX8" fmla="*/ 0 w 119596"/>
                  <a:gd name="connsiteY8" fmla="*/ 59203 h 119638"/>
                  <a:gd name="connsiteX9" fmla="*/ 59182 w 119596"/>
                  <a:gd name="connsiteY9" fmla="*/ 0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596" h="119638">
                    <a:moveTo>
                      <a:pt x="59184" y="14955"/>
                    </a:moveTo>
                    <a:cubicBezTo>
                      <a:pt x="35838" y="14955"/>
                      <a:pt x="14950" y="35847"/>
                      <a:pt x="14950" y="59196"/>
                    </a:cubicBezTo>
                    <a:cubicBezTo>
                      <a:pt x="14950" y="83775"/>
                      <a:pt x="35838" y="103437"/>
                      <a:pt x="59184" y="103437"/>
                    </a:cubicBezTo>
                    <a:cubicBezTo>
                      <a:pt x="83759" y="103437"/>
                      <a:pt x="104647" y="83775"/>
                      <a:pt x="104647" y="59196"/>
                    </a:cubicBezTo>
                    <a:cubicBezTo>
                      <a:pt x="104647" y="35847"/>
                      <a:pt x="83759" y="14955"/>
                      <a:pt x="59184" y="14955"/>
                    </a:cubicBezTo>
                    <a:close/>
                    <a:moveTo>
                      <a:pt x="59182" y="0"/>
                    </a:moveTo>
                    <a:cubicBezTo>
                      <a:pt x="92471" y="0"/>
                      <a:pt x="119596" y="25901"/>
                      <a:pt x="119596" y="59203"/>
                    </a:cubicBezTo>
                    <a:cubicBezTo>
                      <a:pt x="119596" y="92504"/>
                      <a:pt x="92471" y="119638"/>
                      <a:pt x="59182" y="119638"/>
                    </a:cubicBezTo>
                    <a:cubicBezTo>
                      <a:pt x="27125" y="119638"/>
                      <a:pt x="0" y="92504"/>
                      <a:pt x="0" y="59203"/>
                    </a:cubicBezTo>
                    <a:cubicBezTo>
                      <a:pt x="0" y="25901"/>
                      <a:pt x="27125" y="0"/>
                      <a:pt x="59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B85F10E2-9B79-DC49-8A5D-1230909D5155}"/>
                  </a:ext>
                </a:extLst>
              </p:cNvPr>
              <p:cNvSpPr/>
              <p:nvPr/>
            </p:nvSpPr>
            <p:spPr>
              <a:xfrm>
                <a:off x="10502024" y="7023749"/>
                <a:ext cx="36003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13">
                    <a:moveTo>
                      <a:pt x="28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84" y="0"/>
                    </a:lnTo>
                    <a:cubicBezTo>
                      <a:pt x="288" y="0"/>
                      <a:pt x="290" y="3"/>
                      <a:pt x="290" y="7"/>
                    </a:cubicBezTo>
                    <a:cubicBezTo>
                      <a:pt x="290" y="10"/>
                      <a:pt x="288" y="13"/>
                      <a:pt x="28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AF6E91FD-3DA5-8F4C-829C-95003180C2C9}"/>
                  </a:ext>
                </a:extLst>
              </p:cNvPr>
              <p:cNvSpPr/>
              <p:nvPr/>
            </p:nvSpPr>
            <p:spPr>
              <a:xfrm>
                <a:off x="10502024" y="7154599"/>
                <a:ext cx="360034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12">
                    <a:moveTo>
                      <a:pt x="284" y="12"/>
                    </a:moveTo>
                    <a:lnTo>
                      <a:pt x="7" y="12"/>
                    </a:ln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84" y="0"/>
                    </a:lnTo>
                    <a:cubicBezTo>
                      <a:pt x="288" y="0"/>
                      <a:pt x="290" y="3"/>
                      <a:pt x="290" y="6"/>
                    </a:cubicBezTo>
                    <a:cubicBezTo>
                      <a:pt x="290" y="10"/>
                      <a:pt x="288" y="12"/>
                      <a:pt x="284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5D96D60-F847-E340-9658-872090592D77}"/>
                </a:ext>
              </a:extLst>
            </p:cNvPr>
            <p:cNvGrpSpPr/>
            <p:nvPr/>
          </p:nvGrpSpPr>
          <p:grpSpPr>
            <a:xfrm>
              <a:off x="6861824" y="8824546"/>
              <a:ext cx="6297477" cy="2608358"/>
              <a:chOff x="6861824" y="8824546"/>
              <a:chExt cx="6297477" cy="2608358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DD3808AF-752E-894C-95E2-FE0457A3FCA6}"/>
                  </a:ext>
                </a:extLst>
              </p:cNvPr>
              <p:cNvSpPr/>
              <p:nvPr/>
            </p:nvSpPr>
            <p:spPr>
              <a:xfrm>
                <a:off x="6869299" y="8832027"/>
                <a:ext cx="6282528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4" h="168">
                    <a:moveTo>
                      <a:pt x="4960" y="168"/>
                    </a:moveTo>
                    <a:lnTo>
                      <a:pt x="2521" y="168"/>
                    </a:lnTo>
                    <a:lnTo>
                      <a:pt x="84" y="168"/>
                    </a:lnTo>
                    <a:cubicBezTo>
                      <a:pt x="60" y="168"/>
                      <a:pt x="40" y="159"/>
                      <a:pt x="24" y="144"/>
                    </a:cubicBezTo>
                    <a:cubicBezTo>
                      <a:pt x="9" y="128"/>
                      <a:pt x="0" y="108"/>
                      <a:pt x="0" y="84"/>
                    </a:cubicBezTo>
                    <a:cubicBezTo>
                      <a:pt x="0" y="61"/>
                      <a:pt x="9" y="40"/>
                      <a:pt x="24" y="25"/>
                    </a:cubicBezTo>
                    <a:cubicBezTo>
                      <a:pt x="40" y="10"/>
                      <a:pt x="60" y="0"/>
                      <a:pt x="84" y="0"/>
                    </a:cubicBezTo>
                    <a:lnTo>
                      <a:pt x="2521" y="0"/>
                    </a:lnTo>
                    <a:lnTo>
                      <a:pt x="4960" y="0"/>
                    </a:lnTo>
                    <a:cubicBezTo>
                      <a:pt x="4983" y="0"/>
                      <a:pt x="5004" y="10"/>
                      <a:pt x="5019" y="25"/>
                    </a:cubicBezTo>
                    <a:cubicBezTo>
                      <a:pt x="5034" y="40"/>
                      <a:pt x="5044" y="61"/>
                      <a:pt x="5044" y="84"/>
                    </a:cubicBezTo>
                    <a:cubicBezTo>
                      <a:pt x="5044" y="108"/>
                      <a:pt x="5034" y="128"/>
                      <a:pt x="5019" y="144"/>
                    </a:cubicBezTo>
                    <a:cubicBezTo>
                      <a:pt x="5004" y="159"/>
                      <a:pt x="4983" y="168"/>
                      <a:pt x="4960" y="1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C4568AA3-281C-BF49-B95F-CDE49C17AA45}"/>
                  </a:ext>
                </a:extLst>
              </p:cNvPr>
              <p:cNvSpPr/>
              <p:nvPr/>
            </p:nvSpPr>
            <p:spPr>
              <a:xfrm>
                <a:off x="6861824" y="8824546"/>
                <a:ext cx="6297477" cy="224321"/>
              </a:xfrm>
              <a:custGeom>
                <a:avLst/>
                <a:gdLst>
                  <a:gd name="connsiteX0" fmla="*/ 112103 w 6297477"/>
                  <a:gd name="connsiteY0" fmla="*/ 16205 h 224321"/>
                  <a:gd name="connsiteX1" fmla="*/ 43598 w 6297477"/>
                  <a:gd name="connsiteY1" fmla="*/ 44683 h 224321"/>
                  <a:gd name="connsiteX2" fmla="*/ 14950 w 6297477"/>
                  <a:gd name="connsiteY2" fmla="*/ 111545 h 224321"/>
                  <a:gd name="connsiteX3" fmla="*/ 43598 w 6297477"/>
                  <a:gd name="connsiteY3" fmla="*/ 179646 h 224321"/>
                  <a:gd name="connsiteX4" fmla="*/ 112103 w 6297477"/>
                  <a:gd name="connsiteY4" fmla="*/ 208124 h 224321"/>
                  <a:gd name="connsiteX5" fmla="*/ 6185375 w 6297477"/>
                  <a:gd name="connsiteY5" fmla="*/ 208124 h 224321"/>
                  <a:gd name="connsiteX6" fmla="*/ 6253880 w 6297477"/>
                  <a:gd name="connsiteY6" fmla="*/ 179646 h 224321"/>
                  <a:gd name="connsiteX7" fmla="*/ 6281282 w 6297477"/>
                  <a:gd name="connsiteY7" fmla="*/ 111545 h 224321"/>
                  <a:gd name="connsiteX8" fmla="*/ 6253880 w 6297477"/>
                  <a:gd name="connsiteY8" fmla="*/ 44683 h 224321"/>
                  <a:gd name="connsiteX9" fmla="*/ 6185375 w 6297477"/>
                  <a:gd name="connsiteY9" fmla="*/ 16205 h 224321"/>
                  <a:gd name="connsiteX10" fmla="*/ 112099 w 6297477"/>
                  <a:gd name="connsiteY10" fmla="*/ 0 h 224321"/>
                  <a:gd name="connsiteX11" fmla="*/ 6185378 w 6297477"/>
                  <a:gd name="connsiteY11" fmla="*/ 0 h 224321"/>
                  <a:gd name="connsiteX12" fmla="*/ 6263848 w 6297477"/>
                  <a:gd name="connsiteY12" fmla="*/ 33462 h 224321"/>
                  <a:gd name="connsiteX13" fmla="*/ 6297477 w 6297477"/>
                  <a:gd name="connsiteY13" fmla="*/ 111541 h 224321"/>
                  <a:gd name="connsiteX14" fmla="*/ 6263848 w 6297477"/>
                  <a:gd name="connsiteY14" fmla="*/ 190859 h 224321"/>
                  <a:gd name="connsiteX15" fmla="*/ 6185378 w 6297477"/>
                  <a:gd name="connsiteY15" fmla="*/ 224321 h 224321"/>
                  <a:gd name="connsiteX16" fmla="*/ 112099 w 6297477"/>
                  <a:gd name="connsiteY16" fmla="*/ 224321 h 224321"/>
                  <a:gd name="connsiteX17" fmla="*/ 32384 w 6297477"/>
                  <a:gd name="connsiteY17" fmla="*/ 190859 h 224321"/>
                  <a:gd name="connsiteX18" fmla="*/ 0 w 6297477"/>
                  <a:gd name="connsiteY18" fmla="*/ 111541 h 224321"/>
                  <a:gd name="connsiteX19" fmla="*/ 32384 w 6297477"/>
                  <a:gd name="connsiteY19" fmla="*/ 33462 h 224321"/>
                  <a:gd name="connsiteX20" fmla="*/ 112099 w 6297477"/>
                  <a:gd name="connsiteY20" fmla="*/ 0 h 22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297477" h="224321">
                    <a:moveTo>
                      <a:pt x="112103" y="16205"/>
                    </a:moveTo>
                    <a:cubicBezTo>
                      <a:pt x="85946" y="16205"/>
                      <a:pt x="61035" y="26110"/>
                      <a:pt x="43598" y="44683"/>
                    </a:cubicBezTo>
                    <a:cubicBezTo>
                      <a:pt x="24915" y="63256"/>
                      <a:pt x="14950" y="85543"/>
                      <a:pt x="14950" y="111545"/>
                    </a:cubicBezTo>
                    <a:cubicBezTo>
                      <a:pt x="14950" y="137547"/>
                      <a:pt x="24915" y="162311"/>
                      <a:pt x="43598" y="179646"/>
                    </a:cubicBezTo>
                    <a:cubicBezTo>
                      <a:pt x="61035" y="198218"/>
                      <a:pt x="85946" y="208124"/>
                      <a:pt x="112103" y="208124"/>
                    </a:cubicBezTo>
                    <a:lnTo>
                      <a:pt x="6185375" y="208124"/>
                    </a:lnTo>
                    <a:cubicBezTo>
                      <a:pt x="6211532" y="208124"/>
                      <a:pt x="6235197" y="198218"/>
                      <a:pt x="6253880" y="179646"/>
                    </a:cubicBezTo>
                    <a:cubicBezTo>
                      <a:pt x="6271318" y="162311"/>
                      <a:pt x="6281282" y="137547"/>
                      <a:pt x="6281282" y="111545"/>
                    </a:cubicBezTo>
                    <a:cubicBezTo>
                      <a:pt x="6281282" y="85543"/>
                      <a:pt x="6271318" y="63256"/>
                      <a:pt x="6253880" y="44683"/>
                    </a:cubicBezTo>
                    <a:cubicBezTo>
                      <a:pt x="6235197" y="26110"/>
                      <a:pt x="6211532" y="16205"/>
                      <a:pt x="6185375" y="16205"/>
                    </a:cubicBezTo>
                    <a:close/>
                    <a:moveTo>
                      <a:pt x="112099" y="0"/>
                    </a:moveTo>
                    <a:lnTo>
                      <a:pt x="6185378" y="0"/>
                    </a:lnTo>
                    <a:cubicBezTo>
                      <a:pt x="6215271" y="0"/>
                      <a:pt x="6242673" y="12393"/>
                      <a:pt x="6263848" y="33462"/>
                    </a:cubicBezTo>
                    <a:cubicBezTo>
                      <a:pt x="6285022" y="54531"/>
                      <a:pt x="6297477" y="83036"/>
                      <a:pt x="6297477" y="111541"/>
                    </a:cubicBezTo>
                    <a:cubicBezTo>
                      <a:pt x="6297477" y="142524"/>
                      <a:pt x="6285022" y="169790"/>
                      <a:pt x="6263848" y="190859"/>
                    </a:cubicBezTo>
                    <a:cubicBezTo>
                      <a:pt x="6242673" y="211928"/>
                      <a:pt x="6215271" y="224321"/>
                      <a:pt x="6185378" y="224321"/>
                    </a:cubicBezTo>
                    <a:lnTo>
                      <a:pt x="112099" y="224321"/>
                    </a:lnTo>
                    <a:cubicBezTo>
                      <a:pt x="82206" y="224321"/>
                      <a:pt x="53559" y="211928"/>
                      <a:pt x="32384" y="190859"/>
                    </a:cubicBezTo>
                    <a:cubicBezTo>
                      <a:pt x="11210" y="169790"/>
                      <a:pt x="0" y="142524"/>
                      <a:pt x="0" y="111541"/>
                    </a:cubicBezTo>
                    <a:cubicBezTo>
                      <a:pt x="0" y="83036"/>
                      <a:pt x="11210" y="54531"/>
                      <a:pt x="32384" y="33462"/>
                    </a:cubicBezTo>
                    <a:cubicBezTo>
                      <a:pt x="53559" y="12393"/>
                      <a:pt x="82206" y="0"/>
                      <a:pt x="1120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551E94C5-A675-4146-BBC4-566FAD86F376}"/>
                  </a:ext>
                </a:extLst>
              </p:cNvPr>
              <p:cNvSpPr/>
              <p:nvPr/>
            </p:nvSpPr>
            <p:spPr>
              <a:xfrm>
                <a:off x="6869299" y="8832027"/>
                <a:ext cx="6282528" cy="208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4" h="168">
                    <a:moveTo>
                      <a:pt x="4960" y="168"/>
                    </a:moveTo>
                    <a:lnTo>
                      <a:pt x="2521" y="168"/>
                    </a:lnTo>
                    <a:lnTo>
                      <a:pt x="84" y="168"/>
                    </a:lnTo>
                    <a:cubicBezTo>
                      <a:pt x="60" y="168"/>
                      <a:pt x="40" y="159"/>
                      <a:pt x="24" y="144"/>
                    </a:cubicBezTo>
                    <a:cubicBezTo>
                      <a:pt x="9" y="128"/>
                      <a:pt x="0" y="108"/>
                      <a:pt x="0" y="84"/>
                    </a:cubicBezTo>
                    <a:cubicBezTo>
                      <a:pt x="0" y="61"/>
                      <a:pt x="9" y="40"/>
                      <a:pt x="24" y="25"/>
                    </a:cubicBezTo>
                    <a:cubicBezTo>
                      <a:pt x="40" y="10"/>
                      <a:pt x="60" y="0"/>
                      <a:pt x="84" y="0"/>
                    </a:cubicBezTo>
                    <a:lnTo>
                      <a:pt x="2521" y="0"/>
                    </a:lnTo>
                    <a:lnTo>
                      <a:pt x="4960" y="0"/>
                    </a:lnTo>
                    <a:cubicBezTo>
                      <a:pt x="4983" y="0"/>
                      <a:pt x="5004" y="10"/>
                      <a:pt x="5019" y="25"/>
                    </a:cubicBezTo>
                    <a:cubicBezTo>
                      <a:pt x="5034" y="40"/>
                      <a:pt x="5044" y="61"/>
                      <a:pt x="5044" y="84"/>
                    </a:cubicBezTo>
                    <a:cubicBezTo>
                      <a:pt x="5044" y="108"/>
                      <a:pt x="5034" y="128"/>
                      <a:pt x="5019" y="144"/>
                    </a:cubicBezTo>
                    <a:cubicBezTo>
                      <a:pt x="5004" y="159"/>
                      <a:pt x="4983" y="168"/>
                      <a:pt x="4960" y="16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DAAB8C0-3D15-F84E-82E7-A4AF9D4452FC}"/>
                  </a:ext>
                </a:extLst>
              </p:cNvPr>
              <p:cNvSpPr/>
              <p:nvPr/>
            </p:nvSpPr>
            <p:spPr>
              <a:xfrm>
                <a:off x="7434888" y="9033916"/>
                <a:ext cx="13704" cy="2398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26">
                    <a:moveTo>
                      <a:pt x="6" y="1926"/>
                    </a:moveTo>
                    <a:cubicBezTo>
                      <a:pt x="3" y="1926"/>
                      <a:pt x="0" y="1923"/>
                      <a:pt x="0" y="192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1920"/>
                    </a:lnTo>
                    <a:cubicBezTo>
                      <a:pt x="12" y="1923"/>
                      <a:pt x="10" y="1926"/>
                      <a:pt x="6" y="19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1642B6B4-7023-FB47-9CEC-D884D6AD5133}"/>
                  </a:ext>
                </a:extLst>
              </p:cNvPr>
              <p:cNvSpPr/>
              <p:nvPr/>
            </p:nvSpPr>
            <p:spPr>
              <a:xfrm>
                <a:off x="12570038" y="9033916"/>
                <a:ext cx="13704" cy="2398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26">
                    <a:moveTo>
                      <a:pt x="6" y="1926"/>
                    </a:moveTo>
                    <a:cubicBezTo>
                      <a:pt x="2" y="1926"/>
                      <a:pt x="0" y="1923"/>
                      <a:pt x="0" y="192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10" y="0"/>
                      <a:pt x="12" y="3"/>
                      <a:pt x="12" y="6"/>
                    </a:cubicBezTo>
                    <a:lnTo>
                      <a:pt x="12" y="1920"/>
                    </a:lnTo>
                    <a:cubicBezTo>
                      <a:pt x="12" y="1923"/>
                      <a:pt x="10" y="1926"/>
                      <a:pt x="6" y="19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3D6CF95A-D3AB-F04B-A0D2-090B31A4CC48}"/>
                  </a:ext>
                </a:extLst>
              </p:cNvPr>
              <p:cNvSpPr/>
              <p:nvPr/>
            </p:nvSpPr>
            <p:spPr>
              <a:xfrm>
                <a:off x="8784081" y="9033916"/>
                <a:ext cx="13704" cy="2398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26">
                    <a:moveTo>
                      <a:pt x="6" y="1926"/>
                    </a:moveTo>
                    <a:cubicBezTo>
                      <a:pt x="2" y="1926"/>
                      <a:pt x="0" y="1923"/>
                      <a:pt x="0" y="192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920"/>
                    </a:lnTo>
                    <a:cubicBezTo>
                      <a:pt x="12" y="1923"/>
                      <a:pt x="9" y="1926"/>
                      <a:pt x="6" y="19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226C327B-1AAF-864F-BE00-2DADB5ECCE4A}"/>
                  </a:ext>
                </a:extLst>
              </p:cNvPr>
              <p:cNvSpPr/>
              <p:nvPr/>
            </p:nvSpPr>
            <p:spPr>
              <a:xfrm>
                <a:off x="11223341" y="9033916"/>
                <a:ext cx="13704" cy="2398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926">
                    <a:moveTo>
                      <a:pt x="6" y="1926"/>
                    </a:moveTo>
                    <a:cubicBezTo>
                      <a:pt x="2" y="1926"/>
                      <a:pt x="0" y="1923"/>
                      <a:pt x="0" y="192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920"/>
                    </a:lnTo>
                    <a:cubicBezTo>
                      <a:pt x="12" y="1923"/>
                      <a:pt x="9" y="1926"/>
                      <a:pt x="6" y="19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D543456-5A4D-5D4C-8E0E-0AC093B14B31}"/>
                </a:ext>
              </a:extLst>
            </p:cNvPr>
            <p:cNvGrpSpPr/>
            <p:nvPr/>
          </p:nvGrpSpPr>
          <p:grpSpPr>
            <a:xfrm>
              <a:off x="7551993" y="7305396"/>
              <a:ext cx="1232088" cy="1534109"/>
              <a:chOff x="7551993" y="7305396"/>
              <a:chExt cx="1232088" cy="1534109"/>
            </a:xfrm>
          </p:grpSpPr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48C45FB-B311-C448-90BC-14928118A48E}"/>
                  </a:ext>
                </a:extLst>
              </p:cNvPr>
              <p:cNvSpPr/>
              <p:nvPr/>
            </p:nvSpPr>
            <p:spPr>
              <a:xfrm>
                <a:off x="8270815" y="7312874"/>
                <a:ext cx="472155" cy="837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0" h="673">
                    <a:moveTo>
                      <a:pt x="368" y="12"/>
                    </a:moveTo>
                    <a:cubicBezTo>
                      <a:pt x="362" y="5"/>
                      <a:pt x="352" y="0"/>
                      <a:pt x="341" y="0"/>
                    </a:cubicBezTo>
                    <a:lnTo>
                      <a:pt x="95" y="0"/>
                    </a:lnTo>
                    <a:lnTo>
                      <a:pt x="0" y="0"/>
                    </a:lnTo>
                    <a:lnTo>
                      <a:pt x="0" y="673"/>
                    </a:lnTo>
                    <a:lnTo>
                      <a:pt x="95" y="673"/>
                    </a:lnTo>
                    <a:lnTo>
                      <a:pt x="341" y="673"/>
                    </a:lnTo>
                    <a:cubicBezTo>
                      <a:pt x="352" y="673"/>
                      <a:pt x="362" y="669"/>
                      <a:pt x="368" y="662"/>
                    </a:cubicBezTo>
                    <a:cubicBezTo>
                      <a:pt x="376" y="655"/>
                      <a:pt x="380" y="645"/>
                      <a:pt x="380" y="635"/>
                    </a:cubicBezTo>
                    <a:lnTo>
                      <a:pt x="380" y="337"/>
                    </a:lnTo>
                    <a:lnTo>
                      <a:pt x="380" y="39"/>
                    </a:lnTo>
                    <a:cubicBezTo>
                      <a:pt x="380" y="28"/>
                      <a:pt x="376" y="18"/>
                      <a:pt x="368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DF68C015-B221-1540-86A0-BF8CB7001B41}"/>
                  </a:ext>
                </a:extLst>
              </p:cNvPr>
              <p:cNvSpPr/>
              <p:nvPr/>
            </p:nvSpPr>
            <p:spPr>
              <a:xfrm>
                <a:off x="8262094" y="7305396"/>
                <a:ext cx="488350" cy="852421"/>
              </a:xfrm>
              <a:custGeom>
                <a:avLst/>
                <a:gdLst>
                  <a:gd name="connsiteX0" fmla="*/ 16195 w 488350"/>
                  <a:gd name="connsiteY0" fmla="*/ 16201 h 852421"/>
                  <a:gd name="connsiteX1" fmla="*/ 16195 w 488350"/>
                  <a:gd name="connsiteY1" fmla="*/ 837466 h 852421"/>
                  <a:gd name="connsiteX2" fmla="*/ 432402 w 488350"/>
                  <a:gd name="connsiteY2" fmla="*/ 837466 h 852421"/>
                  <a:gd name="connsiteX3" fmla="*/ 460977 w 488350"/>
                  <a:gd name="connsiteY3" fmla="*/ 826267 h 852421"/>
                  <a:gd name="connsiteX4" fmla="*/ 473401 w 488350"/>
                  <a:gd name="connsiteY4" fmla="*/ 797647 h 852421"/>
                  <a:gd name="connsiteX5" fmla="*/ 473401 w 488350"/>
                  <a:gd name="connsiteY5" fmla="*/ 56020 h 852421"/>
                  <a:gd name="connsiteX6" fmla="*/ 460977 w 488350"/>
                  <a:gd name="connsiteY6" fmla="*/ 27400 h 852421"/>
                  <a:gd name="connsiteX7" fmla="*/ 432402 w 488350"/>
                  <a:gd name="connsiteY7" fmla="*/ 16201 h 852421"/>
                  <a:gd name="connsiteX8" fmla="*/ 8699 w 488350"/>
                  <a:gd name="connsiteY8" fmla="*/ 0 h 852421"/>
                  <a:gd name="connsiteX9" fmla="*/ 432432 w 488350"/>
                  <a:gd name="connsiteY9" fmla="*/ 0 h 852421"/>
                  <a:gd name="connsiteX10" fmla="*/ 472196 w 488350"/>
                  <a:gd name="connsiteY10" fmla="*/ 16178 h 852421"/>
                  <a:gd name="connsiteX11" fmla="*/ 488350 w 488350"/>
                  <a:gd name="connsiteY11" fmla="*/ 55999 h 852421"/>
                  <a:gd name="connsiteX12" fmla="*/ 488350 w 488350"/>
                  <a:gd name="connsiteY12" fmla="*/ 797667 h 852421"/>
                  <a:gd name="connsiteX13" fmla="*/ 472196 w 488350"/>
                  <a:gd name="connsiteY13" fmla="*/ 837488 h 852421"/>
                  <a:gd name="connsiteX14" fmla="*/ 432432 w 488350"/>
                  <a:gd name="connsiteY14" fmla="*/ 852421 h 852421"/>
                  <a:gd name="connsiteX15" fmla="*/ 8699 w 488350"/>
                  <a:gd name="connsiteY15" fmla="*/ 852421 h 852421"/>
                  <a:gd name="connsiteX16" fmla="*/ 0 w 488350"/>
                  <a:gd name="connsiteY16" fmla="*/ 844955 h 852421"/>
                  <a:gd name="connsiteX17" fmla="*/ 0 w 488350"/>
                  <a:gd name="connsiteY17" fmla="*/ 7467 h 852421"/>
                  <a:gd name="connsiteX18" fmla="*/ 8699 w 488350"/>
                  <a:gd name="connsiteY18" fmla="*/ 0 h 85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8350" h="852421">
                    <a:moveTo>
                      <a:pt x="16195" y="16201"/>
                    </a:moveTo>
                    <a:lnTo>
                      <a:pt x="16195" y="837466"/>
                    </a:lnTo>
                    <a:lnTo>
                      <a:pt x="432402" y="837466"/>
                    </a:lnTo>
                    <a:cubicBezTo>
                      <a:pt x="443583" y="837466"/>
                      <a:pt x="453522" y="833733"/>
                      <a:pt x="460977" y="826267"/>
                    </a:cubicBezTo>
                    <a:cubicBezTo>
                      <a:pt x="468431" y="817557"/>
                      <a:pt x="473401" y="808846"/>
                      <a:pt x="473401" y="797647"/>
                    </a:cubicBezTo>
                    <a:lnTo>
                      <a:pt x="473401" y="56020"/>
                    </a:lnTo>
                    <a:cubicBezTo>
                      <a:pt x="473401" y="44821"/>
                      <a:pt x="468431" y="34866"/>
                      <a:pt x="460977" y="27400"/>
                    </a:cubicBezTo>
                    <a:cubicBezTo>
                      <a:pt x="453522" y="19934"/>
                      <a:pt x="443583" y="16201"/>
                      <a:pt x="432402" y="16201"/>
                    </a:cubicBezTo>
                    <a:close/>
                    <a:moveTo>
                      <a:pt x="8699" y="0"/>
                    </a:moveTo>
                    <a:lnTo>
                      <a:pt x="432432" y="0"/>
                    </a:lnTo>
                    <a:cubicBezTo>
                      <a:pt x="447344" y="0"/>
                      <a:pt x="462255" y="6222"/>
                      <a:pt x="472196" y="16178"/>
                    </a:cubicBezTo>
                    <a:cubicBezTo>
                      <a:pt x="482137" y="27377"/>
                      <a:pt x="488350" y="41066"/>
                      <a:pt x="488350" y="55999"/>
                    </a:cubicBezTo>
                    <a:lnTo>
                      <a:pt x="488350" y="797667"/>
                    </a:lnTo>
                    <a:cubicBezTo>
                      <a:pt x="488350" y="812600"/>
                      <a:pt x="482137" y="826289"/>
                      <a:pt x="472196" y="837488"/>
                    </a:cubicBezTo>
                    <a:cubicBezTo>
                      <a:pt x="462255" y="847444"/>
                      <a:pt x="447344" y="852421"/>
                      <a:pt x="432432" y="852421"/>
                    </a:cubicBezTo>
                    <a:lnTo>
                      <a:pt x="8699" y="852421"/>
                    </a:lnTo>
                    <a:cubicBezTo>
                      <a:pt x="3728" y="852421"/>
                      <a:pt x="0" y="849932"/>
                      <a:pt x="0" y="844955"/>
                    </a:cubicBezTo>
                    <a:lnTo>
                      <a:pt x="0" y="7467"/>
                    </a:lnTo>
                    <a:cubicBezTo>
                      <a:pt x="0" y="3733"/>
                      <a:pt x="3728" y="0"/>
                      <a:pt x="86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8FAEEB12-114A-2B4E-AFF0-11816483F254}"/>
                  </a:ext>
                </a:extLst>
              </p:cNvPr>
              <p:cNvSpPr/>
              <p:nvPr/>
            </p:nvSpPr>
            <p:spPr>
              <a:xfrm>
                <a:off x="8035360" y="7312874"/>
                <a:ext cx="234209" cy="837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673">
                    <a:moveTo>
                      <a:pt x="38" y="0"/>
                    </a:moveTo>
                    <a:cubicBezTo>
                      <a:pt x="28" y="0"/>
                      <a:pt x="18" y="5"/>
                      <a:pt x="11" y="12"/>
                    </a:cubicBezTo>
                    <a:cubicBezTo>
                      <a:pt x="4" y="18"/>
                      <a:pt x="0" y="28"/>
                      <a:pt x="0" y="39"/>
                    </a:cubicBezTo>
                    <a:lnTo>
                      <a:pt x="0" y="337"/>
                    </a:lnTo>
                    <a:lnTo>
                      <a:pt x="0" y="635"/>
                    </a:lnTo>
                    <a:cubicBezTo>
                      <a:pt x="0" y="645"/>
                      <a:pt x="4" y="655"/>
                      <a:pt x="11" y="662"/>
                    </a:cubicBezTo>
                    <a:cubicBezTo>
                      <a:pt x="18" y="669"/>
                      <a:pt x="28" y="673"/>
                      <a:pt x="38" y="673"/>
                    </a:cubicBezTo>
                    <a:lnTo>
                      <a:pt x="189" y="67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7501701-747E-314E-A29D-85EC89C43B28}"/>
                  </a:ext>
                </a:extLst>
              </p:cNvPr>
              <p:cNvSpPr/>
              <p:nvPr/>
            </p:nvSpPr>
            <p:spPr>
              <a:xfrm>
                <a:off x="8027885" y="7305396"/>
                <a:ext cx="249158" cy="852421"/>
              </a:xfrm>
              <a:custGeom>
                <a:avLst/>
                <a:gdLst>
                  <a:gd name="connsiteX0" fmla="*/ 54589 w 249158"/>
                  <a:gd name="connsiteY0" fmla="*/ 16201 h 852421"/>
                  <a:gd name="connsiteX1" fmla="*/ 27337 w 249158"/>
                  <a:gd name="connsiteY1" fmla="*/ 27400 h 852421"/>
                  <a:gd name="connsiteX2" fmla="*/ 14950 w 249158"/>
                  <a:gd name="connsiteY2" fmla="*/ 56020 h 852421"/>
                  <a:gd name="connsiteX3" fmla="*/ 14950 w 249158"/>
                  <a:gd name="connsiteY3" fmla="*/ 797647 h 852421"/>
                  <a:gd name="connsiteX4" fmla="*/ 27337 w 249158"/>
                  <a:gd name="connsiteY4" fmla="*/ 826267 h 852421"/>
                  <a:gd name="connsiteX5" fmla="*/ 54589 w 249158"/>
                  <a:gd name="connsiteY5" fmla="*/ 837466 h 852421"/>
                  <a:gd name="connsiteX6" fmla="*/ 232964 w 249158"/>
                  <a:gd name="connsiteY6" fmla="*/ 837466 h 852421"/>
                  <a:gd name="connsiteX7" fmla="*/ 232964 w 249158"/>
                  <a:gd name="connsiteY7" fmla="*/ 16201 h 852421"/>
                  <a:gd name="connsiteX8" fmla="*/ 54542 w 249158"/>
                  <a:gd name="connsiteY8" fmla="*/ 0 h 852421"/>
                  <a:gd name="connsiteX9" fmla="*/ 241721 w 249158"/>
                  <a:gd name="connsiteY9" fmla="*/ 0 h 852421"/>
                  <a:gd name="connsiteX10" fmla="*/ 249158 w 249158"/>
                  <a:gd name="connsiteY10" fmla="*/ 7467 h 852421"/>
                  <a:gd name="connsiteX11" fmla="*/ 249158 w 249158"/>
                  <a:gd name="connsiteY11" fmla="*/ 844955 h 852421"/>
                  <a:gd name="connsiteX12" fmla="*/ 241721 w 249158"/>
                  <a:gd name="connsiteY12" fmla="*/ 852421 h 852421"/>
                  <a:gd name="connsiteX13" fmla="*/ 54542 w 249158"/>
                  <a:gd name="connsiteY13" fmla="*/ 852421 h 852421"/>
                  <a:gd name="connsiteX14" fmla="*/ 14875 w 249158"/>
                  <a:gd name="connsiteY14" fmla="*/ 837488 h 852421"/>
                  <a:gd name="connsiteX15" fmla="*/ 0 w 249158"/>
                  <a:gd name="connsiteY15" fmla="*/ 797667 h 852421"/>
                  <a:gd name="connsiteX16" fmla="*/ 0 w 249158"/>
                  <a:gd name="connsiteY16" fmla="*/ 55999 h 852421"/>
                  <a:gd name="connsiteX17" fmla="*/ 14875 w 249158"/>
                  <a:gd name="connsiteY17" fmla="*/ 16178 h 852421"/>
                  <a:gd name="connsiteX18" fmla="*/ 54542 w 249158"/>
                  <a:gd name="connsiteY18" fmla="*/ 0 h 85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9158" h="852421">
                    <a:moveTo>
                      <a:pt x="54589" y="16201"/>
                    </a:moveTo>
                    <a:cubicBezTo>
                      <a:pt x="43441" y="16201"/>
                      <a:pt x="34770" y="19934"/>
                      <a:pt x="27337" y="27400"/>
                    </a:cubicBezTo>
                    <a:cubicBezTo>
                      <a:pt x="18666" y="34866"/>
                      <a:pt x="14950" y="44821"/>
                      <a:pt x="14950" y="56020"/>
                    </a:cubicBezTo>
                    <a:lnTo>
                      <a:pt x="14950" y="797647"/>
                    </a:lnTo>
                    <a:cubicBezTo>
                      <a:pt x="14950" y="808846"/>
                      <a:pt x="18666" y="817557"/>
                      <a:pt x="27337" y="826267"/>
                    </a:cubicBezTo>
                    <a:cubicBezTo>
                      <a:pt x="34770" y="833733"/>
                      <a:pt x="43441" y="837466"/>
                      <a:pt x="54589" y="837466"/>
                    </a:cubicBezTo>
                    <a:lnTo>
                      <a:pt x="232964" y="837466"/>
                    </a:lnTo>
                    <a:lnTo>
                      <a:pt x="232964" y="16201"/>
                    </a:lnTo>
                    <a:close/>
                    <a:moveTo>
                      <a:pt x="54542" y="0"/>
                    </a:moveTo>
                    <a:lnTo>
                      <a:pt x="241721" y="0"/>
                    </a:lnTo>
                    <a:cubicBezTo>
                      <a:pt x="245439" y="0"/>
                      <a:pt x="249158" y="3733"/>
                      <a:pt x="249158" y="7467"/>
                    </a:cubicBezTo>
                    <a:lnTo>
                      <a:pt x="249158" y="844955"/>
                    </a:lnTo>
                    <a:cubicBezTo>
                      <a:pt x="249158" y="849932"/>
                      <a:pt x="245439" y="852421"/>
                      <a:pt x="241721" y="852421"/>
                    </a:cubicBezTo>
                    <a:lnTo>
                      <a:pt x="54542" y="852421"/>
                    </a:lnTo>
                    <a:cubicBezTo>
                      <a:pt x="39667" y="852421"/>
                      <a:pt x="26032" y="847444"/>
                      <a:pt x="14875" y="837488"/>
                    </a:cubicBezTo>
                    <a:cubicBezTo>
                      <a:pt x="4959" y="826289"/>
                      <a:pt x="0" y="812600"/>
                      <a:pt x="0" y="797667"/>
                    </a:cubicBezTo>
                    <a:lnTo>
                      <a:pt x="0" y="55999"/>
                    </a:lnTo>
                    <a:cubicBezTo>
                      <a:pt x="0" y="41066"/>
                      <a:pt x="4959" y="27377"/>
                      <a:pt x="14875" y="16178"/>
                    </a:cubicBezTo>
                    <a:cubicBezTo>
                      <a:pt x="26032" y="6222"/>
                      <a:pt x="39667" y="0"/>
                      <a:pt x="54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48AF1F7-0EB6-D84E-837C-C6E93D771B88}"/>
                  </a:ext>
                </a:extLst>
              </p:cNvPr>
              <p:cNvSpPr/>
              <p:nvPr/>
            </p:nvSpPr>
            <p:spPr>
              <a:xfrm>
                <a:off x="8035360" y="7312874"/>
                <a:ext cx="234209" cy="837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673">
                    <a:moveTo>
                      <a:pt x="38" y="0"/>
                    </a:moveTo>
                    <a:cubicBezTo>
                      <a:pt x="28" y="0"/>
                      <a:pt x="18" y="5"/>
                      <a:pt x="11" y="12"/>
                    </a:cubicBezTo>
                    <a:cubicBezTo>
                      <a:pt x="4" y="18"/>
                      <a:pt x="0" y="28"/>
                      <a:pt x="0" y="39"/>
                    </a:cubicBezTo>
                    <a:lnTo>
                      <a:pt x="0" y="337"/>
                    </a:lnTo>
                    <a:lnTo>
                      <a:pt x="0" y="635"/>
                    </a:lnTo>
                    <a:cubicBezTo>
                      <a:pt x="0" y="645"/>
                      <a:pt x="4" y="655"/>
                      <a:pt x="11" y="662"/>
                    </a:cubicBezTo>
                    <a:cubicBezTo>
                      <a:pt x="18" y="669"/>
                      <a:pt x="28" y="673"/>
                      <a:pt x="38" y="673"/>
                    </a:cubicBezTo>
                    <a:lnTo>
                      <a:pt x="189" y="67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4E62768F-7419-B148-B854-2C8F52E43A10}"/>
                  </a:ext>
                </a:extLst>
              </p:cNvPr>
              <p:cNvSpPr/>
              <p:nvPr/>
            </p:nvSpPr>
            <p:spPr>
              <a:xfrm>
                <a:off x="8096404" y="7433758"/>
                <a:ext cx="95926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68">
                    <a:moveTo>
                      <a:pt x="29" y="62"/>
                    </a:moveTo>
                    <a:lnTo>
                      <a:pt x="15" y="41"/>
                    </a:lnTo>
                    <a:lnTo>
                      <a:pt x="2" y="19"/>
                    </a:lnTo>
                    <a:cubicBezTo>
                      <a:pt x="-1" y="15"/>
                      <a:pt x="0" y="11"/>
                      <a:pt x="1" y="7"/>
                    </a:cubicBezTo>
                    <a:cubicBezTo>
                      <a:pt x="3" y="3"/>
                      <a:pt x="8" y="0"/>
                      <a:pt x="13" y="0"/>
                    </a:cubicBezTo>
                    <a:lnTo>
                      <a:pt x="39" y="0"/>
                    </a:lnTo>
                    <a:lnTo>
                      <a:pt x="66" y="0"/>
                    </a:lnTo>
                    <a:cubicBezTo>
                      <a:pt x="71" y="0"/>
                      <a:pt x="75" y="3"/>
                      <a:pt x="77" y="7"/>
                    </a:cubicBezTo>
                    <a:cubicBezTo>
                      <a:pt x="79" y="11"/>
                      <a:pt x="79" y="15"/>
                      <a:pt x="77" y="19"/>
                    </a:cubicBezTo>
                    <a:lnTo>
                      <a:pt x="63" y="41"/>
                    </a:lnTo>
                    <a:lnTo>
                      <a:pt x="50" y="62"/>
                    </a:lnTo>
                    <a:cubicBezTo>
                      <a:pt x="47" y="66"/>
                      <a:pt x="43" y="68"/>
                      <a:pt x="39" y="68"/>
                    </a:cubicBezTo>
                    <a:cubicBezTo>
                      <a:pt x="35" y="68"/>
                      <a:pt x="31" y="66"/>
                      <a:pt x="29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750C7307-5A5E-9B48-B829-4F100D787016}"/>
                  </a:ext>
                </a:extLst>
              </p:cNvPr>
              <p:cNvSpPr/>
              <p:nvPr/>
            </p:nvSpPr>
            <p:spPr>
              <a:xfrm>
                <a:off x="8326875" y="7378924"/>
                <a:ext cx="372492" cy="716582"/>
              </a:xfrm>
              <a:custGeom>
                <a:avLst/>
                <a:gdLst>
                  <a:gd name="connsiteX0" fmla="*/ 127908 w 372492"/>
                  <a:gd name="connsiteY0" fmla="*/ 14955 h 716582"/>
                  <a:gd name="connsiteX1" fmla="*/ 48469 w 372492"/>
                  <a:gd name="connsiteY1" fmla="*/ 47298 h 716582"/>
                  <a:gd name="connsiteX2" fmla="*/ 16196 w 372492"/>
                  <a:gd name="connsiteY2" fmla="*/ 126912 h 716582"/>
                  <a:gd name="connsiteX3" fmla="*/ 16196 w 372492"/>
                  <a:gd name="connsiteY3" fmla="*/ 587180 h 716582"/>
                  <a:gd name="connsiteX4" fmla="*/ 48469 w 372492"/>
                  <a:gd name="connsiteY4" fmla="*/ 668038 h 716582"/>
                  <a:gd name="connsiteX5" fmla="*/ 127908 w 372492"/>
                  <a:gd name="connsiteY5" fmla="*/ 700381 h 716582"/>
                  <a:gd name="connsiteX6" fmla="*/ 243344 w 372492"/>
                  <a:gd name="connsiteY6" fmla="*/ 700381 h 716582"/>
                  <a:gd name="connsiteX7" fmla="*/ 322783 w 372492"/>
                  <a:gd name="connsiteY7" fmla="*/ 668038 h 716582"/>
                  <a:gd name="connsiteX8" fmla="*/ 356297 w 372492"/>
                  <a:gd name="connsiteY8" fmla="*/ 587180 h 716582"/>
                  <a:gd name="connsiteX9" fmla="*/ 356297 w 372492"/>
                  <a:gd name="connsiteY9" fmla="*/ 126912 h 716582"/>
                  <a:gd name="connsiteX10" fmla="*/ 322783 w 372492"/>
                  <a:gd name="connsiteY10" fmla="*/ 47298 h 716582"/>
                  <a:gd name="connsiteX11" fmla="*/ 243344 w 372492"/>
                  <a:gd name="connsiteY11" fmla="*/ 14955 h 716582"/>
                  <a:gd name="connsiteX12" fmla="*/ 127889 w 372492"/>
                  <a:gd name="connsiteY12" fmla="*/ 0 h 716582"/>
                  <a:gd name="connsiteX13" fmla="*/ 243361 w 372492"/>
                  <a:gd name="connsiteY13" fmla="*/ 0 h 716582"/>
                  <a:gd name="connsiteX14" fmla="*/ 334001 w 372492"/>
                  <a:gd name="connsiteY14" fmla="*/ 37322 h 716582"/>
                  <a:gd name="connsiteX15" fmla="*/ 372492 w 372492"/>
                  <a:gd name="connsiteY15" fmla="*/ 126895 h 716582"/>
                  <a:gd name="connsiteX16" fmla="*/ 372492 w 372492"/>
                  <a:gd name="connsiteY16" fmla="*/ 588443 h 716582"/>
                  <a:gd name="connsiteX17" fmla="*/ 334001 w 372492"/>
                  <a:gd name="connsiteY17" fmla="*/ 679260 h 716582"/>
                  <a:gd name="connsiteX18" fmla="*/ 243361 w 372492"/>
                  <a:gd name="connsiteY18" fmla="*/ 716582 h 716582"/>
                  <a:gd name="connsiteX19" fmla="*/ 127889 w 372492"/>
                  <a:gd name="connsiteY19" fmla="*/ 716582 h 716582"/>
                  <a:gd name="connsiteX20" fmla="*/ 37249 w 372492"/>
                  <a:gd name="connsiteY20" fmla="*/ 679260 h 716582"/>
                  <a:gd name="connsiteX21" fmla="*/ 0 w 372492"/>
                  <a:gd name="connsiteY21" fmla="*/ 588443 h 716582"/>
                  <a:gd name="connsiteX22" fmla="*/ 0 w 372492"/>
                  <a:gd name="connsiteY22" fmla="*/ 126895 h 716582"/>
                  <a:gd name="connsiteX23" fmla="*/ 37249 w 372492"/>
                  <a:gd name="connsiteY23" fmla="*/ 37322 h 716582"/>
                  <a:gd name="connsiteX24" fmla="*/ 127889 w 372492"/>
                  <a:gd name="connsiteY24" fmla="*/ 0 h 71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2492" h="716582">
                    <a:moveTo>
                      <a:pt x="127908" y="14955"/>
                    </a:moveTo>
                    <a:cubicBezTo>
                      <a:pt x="98118" y="14955"/>
                      <a:pt x="69570" y="26151"/>
                      <a:pt x="48469" y="47298"/>
                    </a:cubicBezTo>
                    <a:cubicBezTo>
                      <a:pt x="27367" y="68446"/>
                      <a:pt x="16196" y="97057"/>
                      <a:pt x="16196" y="126912"/>
                    </a:cubicBezTo>
                    <a:lnTo>
                      <a:pt x="16196" y="587180"/>
                    </a:lnTo>
                    <a:cubicBezTo>
                      <a:pt x="16196" y="618279"/>
                      <a:pt x="27367" y="646891"/>
                      <a:pt x="48469" y="668038"/>
                    </a:cubicBezTo>
                    <a:cubicBezTo>
                      <a:pt x="69570" y="689186"/>
                      <a:pt x="98118" y="700381"/>
                      <a:pt x="127908" y="700381"/>
                    </a:cubicBezTo>
                    <a:lnTo>
                      <a:pt x="243344" y="700381"/>
                    </a:lnTo>
                    <a:cubicBezTo>
                      <a:pt x="274375" y="700381"/>
                      <a:pt x="301682" y="689186"/>
                      <a:pt x="322783" y="668038"/>
                    </a:cubicBezTo>
                    <a:cubicBezTo>
                      <a:pt x="343885" y="646891"/>
                      <a:pt x="356297" y="618279"/>
                      <a:pt x="356297" y="587180"/>
                    </a:cubicBezTo>
                    <a:lnTo>
                      <a:pt x="356297" y="126912"/>
                    </a:lnTo>
                    <a:cubicBezTo>
                      <a:pt x="356297" y="97057"/>
                      <a:pt x="343885" y="68446"/>
                      <a:pt x="322783" y="47298"/>
                    </a:cubicBezTo>
                    <a:cubicBezTo>
                      <a:pt x="301682" y="26151"/>
                      <a:pt x="274375" y="14955"/>
                      <a:pt x="243344" y="14955"/>
                    </a:cubicBezTo>
                    <a:close/>
                    <a:moveTo>
                      <a:pt x="127889" y="0"/>
                    </a:moveTo>
                    <a:lnTo>
                      <a:pt x="243361" y="0"/>
                    </a:lnTo>
                    <a:cubicBezTo>
                      <a:pt x="278127" y="0"/>
                      <a:pt x="310410" y="12441"/>
                      <a:pt x="334001" y="37322"/>
                    </a:cubicBezTo>
                    <a:cubicBezTo>
                      <a:pt x="357592" y="60959"/>
                      <a:pt x="372492" y="93305"/>
                      <a:pt x="372492" y="126895"/>
                    </a:cubicBezTo>
                    <a:lnTo>
                      <a:pt x="372492" y="588443"/>
                    </a:lnTo>
                    <a:cubicBezTo>
                      <a:pt x="372492" y="622033"/>
                      <a:pt x="357592" y="654379"/>
                      <a:pt x="334001" y="679260"/>
                    </a:cubicBezTo>
                    <a:cubicBezTo>
                      <a:pt x="310410" y="702897"/>
                      <a:pt x="278127" y="716582"/>
                      <a:pt x="243361" y="716582"/>
                    </a:cubicBezTo>
                    <a:lnTo>
                      <a:pt x="127889" y="716582"/>
                    </a:lnTo>
                    <a:cubicBezTo>
                      <a:pt x="94365" y="716582"/>
                      <a:pt x="62082" y="702897"/>
                      <a:pt x="37249" y="679260"/>
                    </a:cubicBezTo>
                    <a:cubicBezTo>
                      <a:pt x="13658" y="654379"/>
                      <a:pt x="0" y="622033"/>
                      <a:pt x="0" y="588443"/>
                    </a:cubicBezTo>
                    <a:lnTo>
                      <a:pt x="0" y="126895"/>
                    </a:lnTo>
                    <a:cubicBezTo>
                      <a:pt x="0" y="93305"/>
                      <a:pt x="13658" y="60959"/>
                      <a:pt x="37249" y="37322"/>
                    </a:cubicBezTo>
                    <a:cubicBezTo>
                      <a:pt x="62082" y="12441"/>
                      <a:pt x="94365" y="0"/>
                      <a:pt x="127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6D400288-CAB1-6A46-A1AB-900ECDF51295}"/>
                  </a:ext>
                </a:extLst>
              </p:cNvPr>
              <p:cNvSpPr/>
              <p:nvPr/>
            </p:nvSpPr>
            <p:spPr>
              <a:xfrm>
                <a:off x="8405360" y="7457436"/>
                <a:ext cx="102155" cy="103437"/>
              </a:xfrm>
              <a:custGeom>
                <a:avLst/>
                <a:gdLst>
                  <a:gd name="connsiteX0" fmla="*/ 51701 w 102155"/>
                  <a:gd name="connsiteY0" fmla="*/ 14955 h 103437"/>
                  <a:gd name="connsiteX1" fmla="*/ 16196 w 102155"/>
                  <a:gd name="connsiteY1" fmla="*/ 51708 h 103437"/>
                  <a:gd name="connsiteX2" fmla="*/ 51701 w 102155"/>
                  <a:gd name="connsiteY2" fmla="*/ 87236 h 103437"/>
                  <a:gd name="connsiteX3" fmla="*/ 87206 w 102155"/>
                  <a:gd name="connsiteY3" fmla="*/ 51708 h 103437"/>
                  <a:gd name="connsiteX4" fmla="*/ 51701 w 102155"/>
                  <a:gd name="connsiteY4" fmla="*/ 14955 h 103437"/>
                  <a:gd name="connsiteX5" fmla="*/ 51693 w 102155"/>
                  <a:gd name="connsiteY5" fmla="*/ 0 h 103437"/>
                  <a:gd name="connsiteX6" fmla="*/ 102155 w 102155"/>
                  <a:gd name="connsiteY6" fmla="*/ 51719 h 103437"/>
                  <a:gd name="connsiteX7" fmla="*/ 51693 w 102155"/>
                  <a:gd name="connsiteY7" fmla="*/ 103437 h 103437"/>
                  <a:gd name="connsiteX8" fmla="*/ 0 w 102155"/>
                  <a:gd name="connsiteY8" fmla="*/ 51719 h 103437"/>
                  <a:gd name="connsiteX9" fmla="*/ 51693 w 102155"/>
                  <a:gd name="connsiteY9" fmla="*/ 0 h 10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155" h="103437">
                    <a:moveTo>
                      <a:pt x="51701" y="14955"/>
                    </a:moveTo>
                    <a:cubicBezTo>
                      <a:pt x="30888" y="14955"/>
                      <a:pt x="16196" y="30882"/>
                      <a:pt x="16196" y="51708"/>
                    </a:cubicBezTo>
                    <a:cubicBezTo>
                      <a:pt x="16196" y="71310"/>
                      <a:pt x="30888" y="87236"/>
                      <a:pt x="51701" y="87236"/>
                    </a:cubicBezTo>
                    <a:cubicBezTo>
                      <a:pt x="71290" y="87236"/>
                      <a:pt x="87206" y="71310"/>
                      <a:pt x="87206" y="51708"/>
                    </a:cubicBezTo>
                    <a:cubicBezTo>
                      <a:pt x="87206" y="30882"/>
                      <a:pt x="71290" y="14955"/>
                      <a:pt x="51701" y="14955"/>
                    </a:cubicBezTo>
                    <a:close/>
                    <a:moveTo>
                      <a:pt x="51693" y="0"/>
                    </a:moveTo>
                    <a:cubicBezTo>
                      <a:pt x="80001" y="0"/>
                      <a:pt x="102155" y="23397"/>
                      <a:pt x="102155" y="51719"/>
                    </a:cubicBezTo>
                    <a:cubicBezTo>
                      <a:pt x="102155" y="80041"/>
                      <a:pt x="80001" y="103437"/>
                      <a:pt x="51693" y="103437"/>
                    </a:cubicBezTo>
                    <a:cubicBezTo>
                      <a:pt x="23385" y="103437"/>
                      <a:pt x="0" y="80041"/>
                      <a:pt x="0" y="51719"/>
                    </a:cubicBezTo>
                    <a:cubicBezTo>
                      <a:pt x="0" y="23397"/>
                      <a:pt x="23385" y="0"/>
                      <a:pt x="516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439D618-3E9C-E74B-8847-42BBF04C9CD1}"/>
                  </a:ext>
                </a:extLst>
              </p:cNvPr>
              <p:cNvSpPr/>
              <p:nvPr/>
            </p:nvSpPr>
            <p:spPr>
              <a:xfrm>
                <a:off x="7559468" y="7593275"/>
                <a:ext cx="113367" cy="691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556">
                    <a:moveTo>
                      <a:pt x="36" y="0"/>
                    </a:moveTo>
                    <a:cubicBezTo>
                      <a:pt x="26" y="0"/>
                      <a:pt x="17" y="4"/>
                      <a:pt x="10" y="10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278"/>
                    </a:lnTo>
                    <a:lnTo>
                      <a:pt x="0" y="521"/>
                    </a:lnTo>
                    <a:cubicBezTo>
                      <a:pt x="0" y="530"/>
                      <a:pt x="4" y="540"/>
                      <a:pt x="10" y="546"/>
                    </a:cubicBezTo>
                    <a:cubicBezTo>
                      <a:pt x="17" y="552"/>
                      <a:pt x="26" y="556"/>
                      <a:pt x="36" y="556"/>
                    </a:cubicBezTo>
                    <a:lnTo>
                      <a:pt x="92" y="55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861203B4-20C6-2642-997B-0F4943D9FC87}"/>
                  </a:ext>
                </a:extLst>
              </p:cNvPr>
              <p:cNvSpPr/>
              <p:nvPr/>
            </p:nvSpPr>
            <p:spPr>
              <a:xfrm>
                <a:off x="7551993" y="7584552"/>
                <a:ext cx="129562" cy="707858"/>
              </a:xfrm>
              <a:custGeom>
                <a:avLst/>
                <a:gdLst>
                  <a:gd name="connsiteX0" fmla="*/ 51856 w 129562"/>
                  <a:gd name="connsiteY0" fmla="*/ 16201 h 707858"/>
                  <a:gd name="connsiteX1" fmla="*/ 26021 w 129562"/>
                  <a:gd name="connsiteY1" fmla="*/ 26153 h 707858"/>
                  <a:gd name="connsiteX2" fmla="*/ 14949 w 129562"/>
                  <a:gd name="connsiteY2" fmla="*/ 52275 h 707858"/>
                  <a:gd name="connsiteX3" fmla="*/ 14949 w 129562"/>
                  <a:gd name="connsiteY3" fmla="*/ 656830 h 707858"/>
                  <a:gd name="connsiteX4" fmla="*/ 26021 w 129562"/>
                  <a:gd name="connsiteY4" fmla="*/ 681709 h 707858"/>
                  <a:gd name="connsiteX5" fmla="*/ 51856 w 129562"/>
                  <a:gd name="connsiteY5" fmla="*/ 692904 h 707858"/>
                  <a:gd name="connsiteX6" fmla="*/ 113367 w 129562"/>
                  <a:gd name="connsiteY6" fmla="*/ 692904 h 707858"/>
                  <a:gd name="connsiteX7" fmla="*/ 113367 w 129562"/>
                  <a:gd name="connsiteY7" fmla="*/ 16201 h 707858"/>
                  <a:gd name="connsiteX8" fmla="*/ 51825 w 129562"/>
                  <a:gd name="connsiteY8" fmla="*/ 0 h 707858"/>
                  <a:gd name="connsiteX9" fmla="*/ 120925 w 129562"/>
                  <a:gd name="connsiteY9" fmla="*/ 0 h 707858"/>
                  <a:gd name="connsiteX10" fmla="*/ 129562 w 129562"/>
                  <a:gd name="connsiteY10" fmla="*/ 8709 h 707858"/>
                  <a:gd name="connsiteX11" fmla="*/ 129562 w 129562"/>
                  <a:gd name="connsiteY11" fmla="*/ 700394 h 707858"/>
                  <a:gd name="connsiteX12" fmla="*/ 120925 w 129562"/>
                  <a:gd name="connsiteY12" fmla="*/ 707858 h 707858"/>
                  <a:gd name="connsiteX13" fmla="*/ 51825 w 129562"/>
                  <a:gd name="connsiteY13" fmla="*/ 707858 h 707858"/>
                  <a:gd name="connsiteX14" fmla="*/ 14807 w 129562"/>
                  <a:gd name="connsiteY14" fmla="*/ 694174 h 707858"/>
                  <a:gd name="connsiteX15" fmla="*/ 0 w 129562"/>
                  <a:gd name="connsiteY15" fmla="*/ 656853 h 707858"/>
                  <a:gd name="connsiteX16" fmla="*/ 0 w 129562"/>
                  <a:gd name="connsiteY16" fmla="*/ 52250 h 707858"/>
                  <a:gd name="connsiteX17" fmla="*/ 14807 w 129562"/>
                  <a:gd name="connsiteY17" fmla="*/ 16173 h 707858"/>
                  <a:gd name="connsiteX18" fmla="*/ 51825 w 129562"/>
                  <a:gd name="connsiteY18" fmla="*/ 0 h 70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9562" h="707858">
                    <a:moveTo>
                      <a:pt x="51856" y="16201"/>
                    </a:moveTo>
                    <a:cubicBezTo>
                      <a:pt x="40784" y="16201"/>
                      <a:pt x="32172" y="19933"/>
                      <a:pt x="26021" y="26153"/>
                    </a:cubicBezTo>
                    <a:cubicBezTo>
                      <a:pt x="18640" y="33616"/>
                      <a:pt x="14949" y="42324"/>
                      <a:pt x="14949" y="52275"/>
                    </a:cubicBezTo>
                    <a:lnTo>
                      <a:pt x="14949" y="656830"/>
                    </a:lnTo>
                    <a:cubicBezTo>
                      <a:pt x="14949" y="666781"/>
                      <a:pt x="18640" y="675489"/>
                      <a:pt x="26021" y="681709"/>
                    </a:cubicBezTo>
                    <a:cubicBezTo>
                      <a:pt x="32172" y="689172"/>
                      <a:pt x="40784" y="692904"/>
                      <a:pt x="51856" y="692904"/>
                    </a:cubicBezTo>
                    <a:lnTo>
                      <a:pt x="113367" y="692904"/>
                    </a:lnTo>
                    <a:lnTo>
                      <a:pt x="113367" y="16201"/>
                    </a:lnTo>
                    <a:close/>
                    <a:moveTo>
                      <a:pt x="51825" y="0"/>
                    </a:moveTo>
                    <a:lnTo>
                      <a:pt x="120925" y="0"/>
                    </a:lnTo>
                    <a:cubicBezTo>
                      <a:pt x="124627" y="0"/>
                      <a:pt x="129562" y="4976"/>
                      <a:pt x="129562" y="8709"/>
                    </a:cubicBezTo>
                    <a:lnTo>
                      <a:pt x="129562" y="700394"/>
                    </a:lnTo>
                    <a:cubicBezTo>
                      <a:pt x="129562" y="705370"/>
                      <a:pt x="124627" y="707858"/>
                      <a:pt x="120925" y="707858"/>
                    </a:cubicBezTo>
                    <a:lnTo>
                      <a:pt x="51825" y="707858"/>
                    </a:lnTo>
                    <a:cubicBezTo>
                      <a:pt x="38252" y="707858"/>
                      <a:pt x="24679" y="702882"/>
                      <a:pt x="14807" y="694174"/>
                    </a:cubicBezTo>
                    <a:cubicBezTo>
                      <a:pt x="4936" y="684221"/>
                      <a:pt x="0" y="670537"/>
                      <a:pt x="0" y="656853"/>
                    </a:cubicBezTo>
                    <a:lnTo>
                      <a:pt x="0" y="52250"/>
                    </a:lnTo>
                    <a:cubicBezTo>
                      <a:pt x="0" y="38565"/>
                      <a:pt x="4936" y="26125"/>
                      <a:pt x="14807" y="16173"/>
                    </a:cubicBezTo>
                    <a:cubicBezTo>
                      <a:pt x="24679" y="6220"/>
                      <a:pt x="38252" y="0"/>
                      <a:pt x="518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B955BAE1-8773-CF46-A359-0C512B5FA93D}"/>
                  </a:ext>
                </a:extLst>
              </p:cNvPr>
              <p:cNvSpPr/>
              <p:nvPr/>
            </p:nvSpPr>
            <p:spPr>
              <a:xfrm>
                <a:off x="7674080" y="7593275"/>
                <a:ext cx="423569" cy="691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1" h="556">
                    <a:moveTo>
                      <a:pt x="331" y="10"/>
                    </a:moveTo>
                    <a:cubicBezTo>
                      <a:pt x="324" y="4"/>
                      <a:pt x="315" y="0"/>
                      <a:pt x="306" y="0"/>
                    </a:cubicBezTo>
                    <a:lnTo>
                      <a:pt x="124" y="0"/>
                    </a:lnTo>
                    <a:lnTo>
                      <a:pt x="0" y="0"/>
                    </a:lnTo>
                    <a:lnTo>
                      <a:pt x="0" y="556"/>
                    </a:lnTo>
                    <a:lnTo>
                      <a:pt x="124" y="556"/>
                    </a:lnTo>
                    <a:lnTo>
                      <a:pt x="306" y="556"/>
                    </a:lnTo>
                    <a:cubicBezTo>
                      <a:pt x="315" y="556"/>
                      <a:pt x="324" y="552"/>
                      <a:pt x="331" y="546"/>
                    </a:cubicBezTo>
                    <a:cubicBezTo>
                      <a:pt x="337" y="540"/>
                      <a:pt x="341" y="530"/>
                      <a:pt x="341" y="521"/>
                    </a:cubicBezTo>
                    <a:lnTo>
                      <a:pt x="341" y="278"/>
                    </a:lnTo>
                    <a:lnTo>
                      <a:pt x="341" y="35"/>
                    </a:lnTo>
                    <a:cubicBezTo>
                      <a:pt x="341" y="25"/>
                      <a:pt x="337" y="17"/>
                      <a:pt x="331" y="1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FCB95CF7-A36B-D648-9C14-1B2585009502}"/>
                  </a:ext>
                </a:extLst>
              </p:cNvPr>
              <p:cNvSpPr/>
              <p:nvPr/>
            </p:nvSpPr>
            <p:spPr>
              <a:xfrm>
                <a:off x="7666606" y="7584552"/>
                <a:ext cx="438519" cy="707858"/>
              </a:xfrm>
              <a:custGeom>
                <a:avLst/>
                <a:gdLst>
                  <a:gd name="connsiteX0" fmla="*/ 16192 w 438519"/>
                  <a:gd name="connsiteY0" fmla="*/ 16201 h 707858"/>
                  <a:gd name="connsiteX1" fmla="*/ 16192 w 438519"/>
                  <a:gd name="connsiteY1" fmla="*/ 692904 h 707858"/>
                  <a:gd name="connsiteX2" fmla="*/ 387545 w 438519"/>
                  <a:gd name="connsiteY2" fmla="*/ 692904 h 707858"/>
                  <a:gd name="connsiteX3" fmla="*/ 412384 w 438519"/>
                  <a:gd name="connsiteY3" fmla="*/ 681709 h 707858"/>
                  <a:gd name="connsiteX4" fmla="*/ 422320 w 438519"/>
                  <a:gd name="connsiteY4" fmla="*/ 656830 h 707858"/>
                  <a:gd name="connsiteX5" fmla="*/ 422320 w 438519"/>
                  <a:gd name="connsiteY5" fmla="*/ 52275 h 707858"/>
                  <a:gd name="connsiteX6" fmla="*/ 412384 w 438519"/>
                  <a:gd name="connsiteY6" fmla="*/ 26153 h 707858"/>
                  <a:gd name="connsiteX7" fmla="*/ 387545 w 438519"/>
                  <a:gd name="connsiteY7" fmla="*/ 16201 h 707858"/>
                  <a:gd name="connsiteX8" fmla="*/ 7454 w 438519"/>
                  <a:gd name="connsiteY8" fmla="*/ 0 h 707858"/>
                  <a:gd name="connsiteX9" fmla="*/ 387586 w 438519"/>
                  <a:gd name="connsiteY9" fmla="*/ 0 h 707858"/>
                  <a:gd name="connsiteX10" fmla="*/ 423612 w 438519"/>
                  <a:gd name="connsiteY10" fmla="*/ 16173 h 707858"/>
                  <a:gd name="connsiteX11" fmla="*/ 438519 w 438519"/>
                  <a:gd name="connsiteY11" fmla="*/ 52250 h 707858"/>
                  <a:gd name="connsiteX12" fmla="*/ 438519 w 438519"/>
                  <a:gd name="connsiteY12" fmla="*/ 656853 h 707858"/>
                  <a:gd name="connsiteX13" fmla="*/ 423612 w 438519"/>
                  <a:gd name="connsiteY13" fmla="*/ 694174 h 707858"/>
                  <a:gd name="connsiteX14" fmla="*/ 387586 w 438519"/>
                  <a:gd name="connsiteY14" fmla="*/ 707858 h 707858"/>
                  <a:gd name="connsiteX15" fmla="*/ 7454 w 438519"/>
                  <a:gd name="connsiteY15" fmla="*/ 707858 h 707858"/>
                  <a:gd name="connsiteX16" fmla="*/ 0 w 438519"/>
                  <a:gd name="connsiteY16" fmla="*/ 700394 h 707858"/>
                  <a:gd name="connsiteX17" fmla="*/ 0 w 438519"/>
                  <a:gd name="connsiteY17" fmla="*/ 8709 h 707858"/>
                  <a:gd name="connsiteX18" fmla="*/ 7454 w 438519"/>
                  <a:gd name="connsiteY18" fmla="*/ 0 h 70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8519" h="707858">
                    <a:moveTo>
                      <a:pt x="16192" y="16201"/>
                    </a:moveTo>
                    <a:lnTo>
                      <a:pt x="16192" y="692904"/>
                    </a:lnTo>
                    <a:lnTo>
                      <a:pt x="387545" y="692904"/>
                    </a:lnTo>
                    <a:cubicBezTo>
                      <a:pt x="396239" y="692904"/>
                      <a:pt x="404932" y="689172"/>
                      <a:pt x="412384" y="681709"/>
                    </a:cubicBezTo>
                    <a:cubicBezTo>
                      <a:pt x="419836" y="675489"/>
                      <a:pt x="422320" y="666781"/>
                      <a:pt x="422320" y="656830"/>
                    </a:cubicBezTo>
                    <a:lnTo>
                      <a:pt x="422320" y="52275"/>
                    </a:lnTo>
                    <a:cubicBezTo>
                      <a:pt x="422320" y="42324"/>
                      <a:pt x="419836" y="33616"/>
                      <a:pt x="412384" y="26153"/>
                    </a:cubicBezTo>
                    <a:cubicBezTo>
                      <a:pt x="404932" y="19933"/>
                      <a:pt x="396239" y="16201"/>
                      <a:pt x="387545" y="16201"/>
                    </a:cubicBezTo>
                    <a:close/>
                    <a:moveTo>
                      <a:pt x="7454" y="0"/>
                    </a:moveTo>
                    <a:lnTo>
                      <a:pt x="387586" y="0"/>
                    </a:lnTo>
                    <a:cubicBezTo>
                      <a:pt x="401251" y="0"/>
                      <a:pt x="413674" y="6220"/>
                      <a:pt x="423612" y="16173"/>
                    </a:cubicBezTo>
                    <a:cubicBezTo>
                      <a:pt x="433550" y="26125"/>
                      <a:pt x="438519" y="38565"/>
                      <a:pt x="438519" y="52250"/>
                    </a:cubicBezTo>
                    <a:lnTo>
                      <a:pt x="438519" y="656853"/>
                    </a:lnTo>
                    <a:cubicBezTo>
                      <a:pt x="438519" y="670537"/>
                      <a:pt x="433550" y="684221"/>
                      <a:pt x="423612" y="694174"/>
                    </a:cubicBezTo>
                    <a:cubicBezTo>
                      <a:pt x="413674" y="702882"/>
                      <a:pt x="401251" y="707858"/>
                      <a:pt x="387586" y="707858"/>
                    </a:cubicBezTo>
                    <a:lnTo>
                      <a:pt x="7454" y="707858"/>
                    </a:lnTo>
                    <a:cubicBezTo>
                      <a:pt x="3727" y="707858"/>
                      <a:pt x="0" y="705370"/>
                      <a:pt x="0" y="700394"/>
                    </a:cubicBezTo>
                    <a:lnTo>
                      <a:pt x="0" y="8709"/>
                    </a:lnTo>
                    <a:cubicBezTo>
                      <a:pt x="0" y="4976"/>
                      <a:pt x="3727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4573A31D-8CD5-E743-9620-870F1B78F215}"/>
                  </a:ext>
                </a:extLst>
              </p:cNvPr>
              <p:cNvSpPr/>
              <p:nvPr/>
            </p:nvSpPr>
            <p:spPr>
              <a:xfrm>
                <a:off x="7559468" y="7593275"/>
                <a:ext cx="113367" cy="691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556">
                    <a:moveTo>
                      <a:pt x="36" y="0"/>
                    </a:moveTo>
                    <a:cubicBezTo>
                      <a:pt x="26" y="0"/>
                      <a:pt x="17" y="4"/>
                      <a:pt x="10" y="10"/>
                    </a:cubicBezTo>
                    <a:cubicBezTo>
                      <a:pt x="4" y="17"/>
                      <a:pt x="0" y="25"/>
                      <a:pt x="0" y="35"/>
                    </a:cubicBezTo>
                    <a:lnTo>
                      <a:pt x="0" y="278"/>
                    </a:lnTo>
                    <a:lnTo>
                      <a:pt x="0" y="521"/>
                    </a:lnTo>
                    <a:cubicBezTo>
                      <a:pt x="0" y="530"/>
                      <a:pt x="4" y="540"/>
                      <a:pt x="10" y="546"/>
                    </a:cubicBezTo>
                    <a:cubicBezTo>
                      <a:pt x="17" y="552"/>
                      <a:pt x="26" y="556"/>
                      <a:pt x="36" y="556"/>
                    </a:cubicBezTo>
                    <a:lnTo>
                      <a:pt x="92" y="55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F01D2613-292D-E243-A2A3-B79B507DA546}"/>
                  </a:ext>
                </a:extLst>
              </p:cNvPr>
              <p:cNvSpPr/>
              <p:nvPr/>
            </p:nvSpPr>
            <p:spPr>
              <a:xfrm>
                <a:off x="7747582" y="7741577"/>
                <a:ext cx="279057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12">
                    <a:moveTo>
                      <a:pt x="218" y="12"/>
                    </a:move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218" y="0"/>
                    </a:lnTo>
                    <a:cubicBezTo>
                      <a:pt x="222" y="0"/>
                      <a:pt x="225" y="2"/>
                      <a:pt x="225" y="6"/>
                    </a:cubicBezTo>
                    <a:cubicBezTo>
                      <a:pt x="225" y="10"/>
                      <a:pt x="222" y="12"/>
                      <a:pt x="218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E29704AF-1EA1-DD4D-9BC4-D71D55BDE1A2}"/>
                  </a:ext>
                </a:extLst>
              </p:cNvPr>
              <p:cNvSpPr/>
              <p:nvPr/>
            </p:nvSpPr>
            <p:spPr>
              <a:xfrm>
                <a:off x="7747582" y="7826317"/>
                <a:ext cx="27905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13">
                    <a:moveTo>
                      <a:pt x="218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218" y="0"/>
                    </a:lnTo>
                    <a:cubicBezTo>
                      <a:pt x="222" y="0"/>
                      <a:pt x="225" y="3"/>
                      <a:pt x="225" y="7"/>
                    </a:cubicBezTo>
                    <a:cubicBezTo>
                      <a:pt x="225" y="10"/>
                      <a:pt x="222" y="13"/>
                      <a:pt x="21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1F597A00-3EFF-4E4D-A9B4-DBCC23C90501}"/>
                  </a:ext>
                </a:extLst>
              </p:cNvPr>
              <p:cNvSpPr/>
              <p:nvPr/>
            </p:nvSpPr>
            <p:spPr>
              <a:xfrm>
                <a:off x="7807380" y="7906079"/>
                <a:ext cx="15821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2">
                    <a:moveTo>
                      <a:pt x="122" y="12"/>
                    </a:move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122" y="0"/>
                    </a:lnTo>
                    <a:cubicBezTo>
                      <a:pt x="126" y="0"/>
                      <a:pt x="128" y="2"/>
                      <a:pt x="128" y="6"/>
                    </a:cubicBezTo>
                    <a:cubicBezTo>
                      <a:pt x="128" y="9"/>
                      <a:pt x="126" y="12"/>
                      <a:pt x="122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D25F7DFD-B7B4-EF4F-AC8C-706D178A1858}"/>
                  </a:ext>
                </a:extLst>
              </p:cNvPr>
              <p:cNvSpPr/>
              <p:nvPr/>
            </p:nvSpPr>
            <p:spPr>
              <a:xfrm>
                <a:off x="7559468" y="8110460"/>
                <a:ext cx="234209" cy="720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579">
                    <a:moveTo>
                      <a:pt x="189" y="0"/>
                    </a:moveTo>
                    <a:lnTo>
                      <a:pt x="0" y="0"/>
                    </a:lnTo>
                    <a:lnTo>
                      <a:pt x="0" y="579"/>
                    </a:lnTo>
                    <a:lnTo>
                      <a:pt x="189" y="57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DB013E19-4468-BE4D-AEF0-968549129C69}"/>
                  </a:ext>
                </a:extLst>
              </p:cNvPr>
              <p:cNvSpPr/>
              <p:nvPr/>
            </p:nvSpPr>
            <p:spPr>
              <a:xfrm>
                <a:off x="7551993" y="8102983"/>
                <a:ext cx="250404" cy="736522"/>
              </a:xfrm>
              <a:custGeom>
                <a:avLst/>
                <a:gdLst>
                  <a:gd name="connsiteX0" fmla="*/ 14949 w 250404"/>
                  <a:gd name="connsiteY0" fmla="*/ 14955 h 736522"/>
                  <a:gd name="connsiteX1" fmla="*/ 14949 w 250404"/>
                  <a:gd name="connsiteY1" fmla="*/ 720321 h 736522"/>
                  <a:gd name="connsiteX2" fmla="*/ 234208 w 250404"/>
                  <a:gd name="connsiteY2" fmla="*/ 720321 h 736522"/>
                  <a:gd name="connsiteX3" fmla="*/ 234208 w 250404"/>
                  <a:gd name="connsiteY3" fmla="*/ 14955 h 736522"/>
                  <a:gd name="connsiteX4" fmla="*/ 7438 w 250404"/>
                  <a:gd name="connsiteY4" fmla="*/ 0 h 736522"/>
                  <a:gd name="connsiteX5" fmla="*/ 242966 w 250404"/>
                  <a:gd name="connsiteY5" fmla="*/ 0 h 736522"/>
                  <a:gd name="connsiteX6" fmla="*/ 250404 w 250404"/>
                  <a:gd name="connsiteY6" fmla="*/ 7465 h 736522"/>
                  <a:gd name="connsiteX7" fmla="*/ 250404 w 250404"/>
                  <a:gd name="connsiteY7" fmla="*/ 727813 h 736522"/>
                  <a:gd name="connsiteX8" fmla="*/ 242966 w 250404"/>
                  <a:gd name="connsiteY8" fmla="*/ 736522 h 736522"/>
                  <a:gd name="connsiteX9" fmla="*/ 7438 w 250404"/>
                  <a:gd name="connsiteY9" fmla="*/ 736522 h 736522"/>
                  <a:gd name="connsiteX10" fmla="*/ 0 w 250404"/>
                  <a:gd name="connsiteY10" fmla="*/ 727813 h 736522"/>
                  <a:gd name="connsiteX11" fmla="*/ 0 w 250404"/>
                  <a:gd name="connsiteY11" fmla="*/ 7465 h 736522"/>
                  <a:gd name="connsiteX12" fmla="*/ 7438 w 250404"/>
                  <a:gd name="connsiteY12" fmla="*/ 0 h 73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0404" h="736522">
                    <a:moveTo>
                      <a:pt x="14949" y="14955"/>
                    </a:moveTo>
                    <a:lnTo>
                      <a:pt x="14949" y="720321"/>
                    </a:lnTo>
                    <a:lnTo>
                      <a:pt x="234208" y="720321"/>
                    </a:lnTo>
                    <a:lnTo>
                      <a:pt x="234208" y="14955"/>
                    </a:lnTo>
                    <a:close/>
                    <a:moveTo>
                      <a:pt x="7438" y="0"/>
                    </a:moveTo>
                    <a:lnTo>
                      <a:pt x="242966" y="0"/>
                    </a:lnTo>
                    <a:cubicBezTo>
                      <a:pt x="246685" y="0"/>
                      <a:pt x="250404" y="2488"/>
                      <a:pt x="250404" y="7465"/>
                    </a:cubicBezTo>
                    <a:lnTo>
                      <a:pt x="250404" y="727813"/>
                    </a:lnTo>
                    <a:cubicBezTo>
                      <a:pt x="250404" y="732790"/>
                      <a:pt x="246685" y="736522"/>
                      <a:pt x="242966" y="736522"/>
                    </a:cubicBezTo>
                    <a:lnTo>
                      <a:pt x="7438" y="736522"/>
                    </a:lnTo>
                    <a:cubicBezTo>
                      <a:pt x="2479" y="736522"/>
                      <a:pt x="0" y="732790"/>
                      <a:pt x="0" y="727813"/>
                    </a:cubicBezTo>
                    <a:lnTo>
                      <a:pt x="0" y="7465"/>
                    </a:lnTo>
                    <a:cubicBezTo>
                      <a:pt x="0" y="2488"/>
                      <a:pt x="2479" y="0"/>
                      <a:pt x="7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9F944C5-E93D-5641-BEAA-DE808B979A8B}"/>
                  </a:ext>
                </a:extLst>
              </p:cNvPr>
              <p:cNvSpPr/>
              <p:nvPr/>
            </p:nvSpPr>
            <p:spPr>
              <a:xfrm>
                <a:off x="7796168" y="7675526"/>
                <a:ext cx="979192" cy="11552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7" h="928">
                    <a:moveTo>
                      <a:pt x="0" y="349"/>
                    </a:moveTo>
                    <a:lnTo>
                      <a:pt x="516" y="0"/>
                    </a:lnTo>
                    <a:lnTo>
                      <a:pt x="787" y="0"/>
                    </a:lnTo>
                    <a:lnTo>
                      <a:pt x="787" y="928"/>
                    </a:lnTo>
                    <a:lnTo>
                      <a:pt x="0" y="92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195EFF31-70FA-C74F-A324-DCF4EA96ED38}"/>
                  </a:ext>
                </a:extLst>
              </p:cNvPr>
              <p:cNvSpPr/>
              <p:nvPr/>
            </p:nvSpPr>
            <p:spPr>
              <a:xfrm>
                <a:off x="7787448" y="7666803"/>
                <a:ext cx="996633" cy="1172702"/>
              </a:xfrm>
              <a:custGeom>
                <a:avLst/>
                <a:gdLst>
                  <a:gd name="connsiteX0" fmla="*/ 654462 w 996633"/>
                  <a:gd name="connsiteY0" fmla="*/ 16201 h 1172702"/>
                  <a:gd name="connsiteX1" fmla="*/ 16195 w 996633"/>
                  <a:gd name="connsiteY1" fmla="*/ 446926 h 1172702"/>
                  <a:gd name="connsiteX2" fmla="*/ 16195 w 996633"/>
                  <a:gd name="connsiteY2" fmla="*/ 1156501 h 1172702"/>
                  <a:gd name="connsiteX3" fmla="*/ 980438 w 996633"/>
                  <a:gd name="connsiteY3" fmla="*/ 1156501 h 1172702"/>
                  <a:gd name="connsiteX4" fmla="*/ 980438 w 996633"/>
                  <a:gd name="connsiteY4" fmla="*/ 16201 h 1172702"/>
                  <a:gd name="connsiteX5" fmla="*/ 650735 w 996633"/>
                  <a:gd name="connsiteY5" fmla="*/ 0 h 1172702"/>
                  <a:gd name="connsiteX6" fmla="*/ 987923 w 996633"/>
                  <a:gd name="connsiteY6" fmla="*/ 0 h 1172702"/>
                  <a:gd name="connsiteX7" fmla="*/ 996633 w 996633"/>
                  <a:gd name="connsiteY7" fmla="*/ 8715 h 1172702"/>
                  <a:gd name="connsiteX8" fmla="*/ 996633 w 996633"/>
                  <a:gd name="connsiteY8" fmla="*/ 1163988 h 1172702"/>
                  <a:gd name="connsiteX9" fmla="*/ 987923 w 996633"/>
                  <a:gd name="connsiteY9" fmla="*/ 1172702 h 1172702"/>
                  <a:gd name="connsiteX10" fmla="*/ 8710 w 996633"/>
                  <a:gd name="connsiteY10" fmla="*/ 1172702 h 1172702"/>
                  <a:gd name="connsiteX11" fmla="*/ 0 w 996633"/>
                  <a:gd name="connsiteY11" fmla="*/ 1163988 h 1172702"/>
                  <a:gd name="connsiteX12" fmla="*/ 0 w 996633"/>
                  <a:gd name="connsiteY12" fmla="*/ 443187 h 1172702"/>
                  <a:gd name="connsiteX13" fmla="*/ 3733 w 996633"/>
                  <a:gd name="connsiteY13" fmla="*/ 436962 h 1172702"/>
                  <a:gd name="connsiteX14" fmla="*/ 647003 w 996633"/>
                  <a:gd name="connsiteY14" fmla="*/ 1245 h 1172702"/>
                  <a:gd name="connsiteX15" fmla="*/ 650735 w 996633"/>
                  <a:gd name="connsiteY15" fmla="*/ 0 h 117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6633" h="1172702">
                    <a:moveTo>
                      <a:pt x="654462" y="16201"/>
                    </a:moveTo>
                    <a:lnTo>
                      <a:pt x="16195" y="446926"/>
                    </a:lnTo>
                    <a:lnTo>
                      <a:pt x="16195" y="1156501"/>
                    </a:lnTo>
                    <a:lnTo>
                      <a:pt x="980438" y="1156501"/>
                    </a:lnTo>
                    <a:lnTo>
                      <a:pt x="980438" y="16201"/>
                    </a:lnTo>
                    <a:close/>
                    <a:moveTo>
                      <a:pt x="650735" y="0"/>
                    </a:moveTo>
                    <a:lnTo>
                      <a:pt x="987923" y="0"/>
                    </a:lnTo>
                    <a:cubicBezTo>
                      <a:pt x="991656" y="0"/>
                      <a:pt x="996633" y="3735"/>
                      <a:pt x="996633" y="8715"/>
                    </a:cubicBezTo>
                    <a:lnTo>
                      <a:pt x="996633" y="1163988"/>
                    </a:lnTo>
                    <a:cubicBezTo>
                      <a:pt x="996633" y="1168967"/>
                      <a:pt x="991656" y="1172702"/>
                      <a:pt x="987923" y="1172702"/>
                    </a:cubicBezTo>
                    <a:lnTo>
                      <a:pt x="8710" y="1172702"/>
                    </a:lnTo>
                    <a:cubicBezTo>
                      <a:pt x="3733" y="1172702"/>
                      <a:pt x="0" y="1168967"/>
                      <a:pt x="0" y="1163988"/>
                    </a:cubicBezTo>
                    <a:lnTo>
                      <a:pt x="0" y="443187"/>
                    </a:lnTo>
                    <a:cubicBezTo>
                      <a:pt x="0" y="440697"/>
                      <a:pt x="1244" y="438207"/>
                      <a:pt x="3733" y="436962"/>
                    </a:cubicBezTo>
                    <a:lnTo>
                      <a:pt x="647003" y="1245"/>
                    </a:lnTo>
                    <a:cubicBezTo>
                      <a:pt x="648247" y="1245"/>
                      <a:pt x="649491" y="0"/>
                      <a:pt x="650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34FDA84-F0E4-9D48-8B9C-6147B9C83685}"/>
                </a:ext>
              </a:extLst>
            </p:cNvPr>
            <p:cNvGrpSpPr/>
            <p:nvPr/>
          </p:nvGrpSpPr>
          <p:grpSpPr>
            <a:xfrm>
              <a:off x="11379065" y="5641680"/>
              <a:ext cx="1239449" cy="3197825"/>
              <a:chOff x="11379065" y="5641680"/>
              <a:chExt cx="1239449" cy="3197825"/>
            </a:xfrm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7FFD36B8-556B-3740-AA59-D5CE5ED04E6C}"/>
                  </a:ext>
                </a:extLst>
              </p:cNvPr>
              <p:cNvSpPr/>
              <p:nvPr/>
            </p:nvSpPr>
            <p:spPr>
              <a:xfrm>
                <a:off x="11777718" y="7913556"/>
                <a:ext cx="436027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" h="110">
                    <a:moveTo>
                      <a:pt x="351" y="48"/>
                    </a:moveTo>
                    <a:cubicBezTo>
                      <a:pt x="351" y="21"/>
                      <a:pt x="330" y="0"/>
                      <a:pt x="303" y="0"/>
                    </a:cubicBezTo>
                    <a:lnTo>
                      <a:pt x="49" y="0"/>
                    </a:lnTo>
                    <a:cubicBezTo>
                      <a:pt x="22" y="0"/>
                      <a:pt x="0" y="21"/>
                      <a:pt x="0" y="48"/>
                    </a:cubicBezTo>
                    <a:lnTo>
                      <a:pt x="0" y="110"/>
                    </a:lnTo>
                    <a:lnTo>
                      <a:pt x="351" y="11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C4A39F2F-BDF5-994B-A4FA-C0CB115865F5}"/>
                  </a:ext>
                </a:extLst>
              </p:cNvPr>
              <p:cNvSpPr/>
              <p:nvPr/>
            </p:nvSpPr>
            <p:spPr>
              <a:xfrm>
                <a:off x="11770244" y="7904833"/>
                <a:ext cx="452222" cy="152040"/>
              </a:xfrm>
              <a:custGeom>
                <a:avLst/>
                <a:gdLst>
                  <a:gd name="connsiteX0" fmla="*/ 68360 w 452222"/>
                  <a:gd name="connsiteY0" fmla="*/ 16201 h 152040"/>
                  <a:gd name="connsiteX1" fmla="*/ 14949 w 452222"/>
                  <a:gd name="connsiteY1" fmla="*/ 68009 h 152040"/>
                  <a:gd name="connsiteX2" fmla="*/ 14949 w 452222"/>
                  <a:gd name="connsiteY2" fmla="*/ 137085 h 152040"/>
                  <a:gd name="connsiteX3" fmla="*/ 436027 w 452222"/>
                  <a:gd name="connsiteY3" fmla="*/ 137085 h 152040"/>
                  <a:gd name="connsiteX4" fmla="*/ 436027 w 452222"/>
                  <a:gd name="connsiteY4" fmla="*/ 68009 h 152040"/>
                  <a:gd name="connsiteX5" fmla="*/ 421122 w 452222"/>
                  <a:gd name="connsiteY5" fmla="*/ 31003 h 152040"/>
                  <a:gd name="connsiteX6" fmla="*/ 383858 w 452222"/>
                  <a:gd name="connsiteY6" fmla="*/ 16201 h 152040"/>
                  <a:gd name="connsiteX7" fmla="*/ 68330 w 452222"/>
                  <a:gd name="connsiteY7" fmla="*/ 0 h 152040"/>
                  <a:gd name="connsiteX8" fmla="*/ 383892 w 452222"/>
                  <a:gd name="connsiteY8" fmla="*/ 0 h 152040"/>
                  <a:gd name="connsiteX9" fmla="*/ 432344 w 452222"/>
                  <a:gd name="connsiteY9" fmla="*/ 19778 h 152040"/>
                  <a:gd name="connsiteX10" fmla="*/ 452222 w 452222"/>
                  <a:gd name="connsiteY10" fmla="*/ 67986 h 152040"/>
                  <a:gd name="connsiteX11" fmla="*/ 450980 w 452222"/>
                  <a:gd name="connsiteY11" fmla="*/ 144624 h 152040"/>
                  <a:gd name="connsiteX12" fmla="*/ 443525 w 452222"/>
                  <a:gd name="connsiteY12" fmla="*/ 152040 h 152040"/>
                  <a:gd name="connsiteX13" fmla="*/ 7454 w 452222"/>
                  <a:gd name="connsiteY13" fmla="*/ 152040 h 152040"/>
                  <a:gd name="connsiteX14" fmla="*/ 0 w 452222"/>
                  <a:gd name="connsiteY14" fmla="*/ 144624 h 152040"/>
                  <a:gd name="connsiteX15" fmla="*/ 0 w 452222"/>
                  <a:gd name="connsiteY15" fmla="*/ 67986 h 152040"/>
                  <a:gd name="connsiteX16" fmla="*/ 68330 w 452222"/>
                  <a:gd name="connsiteY16" fmla="*/ 0 h 15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2222" h="152040">
                    <a:moveTo>
                      <a:pt x="68360" y="16201"/>
                    </a:moveTo>
                    <a:cubicBezTo>
                      <a:pt x="38549" y="16201"/>
                      <a:pt x="14949" y="38404"/>
                      <a:pt x="14949" y="68009"/>
                    </a:cubicBezTo>
                    <a:lnTo>
                      <a:pt x="14949" y="137085"/>
                    </a:lnTo>
                    <a:lnTo>
                      <a:pt x="436027" y="137085"/>
                    </a:lnTo>
                    <a:lnTo>
                      <a:pt x="436027" y="68009"/>
                    </a:lnTo>
                    <a:cubicBezTo>
                      <a:pt x="436027" y="54440"/>
                      <a:pt x="431059" y="40871"/>
                      <a:pt x="421122" y="31003"/>
                    </a:cubicBezTo>
                    <a:cubicBezTo>
                      <a:pt x="411185" y="21135"/>
                      <a:pt x="398763" y="16201"/>
                      <a:pt x="383858" y="16201"/>
                    </a:cubicBezTo>
                    <a:close/>
                    <a:moveTo>
                      <a:pt x="68330" y="0"/>
                    </a:moveTo>
                    <a:lnTo>
                      <a:pt x="383892" y="0"/>
                    </a:lnTo>
                    <a:cubicBezTo>
                      <a:pt x="402527" y="0"/>
                      <a:pt x="419920" y="7417"/>
                      <a:pt x="432344" y="19778"/>
                    </a:cubicBezTo>
                    <a:cubicBezTo>
                      <a:pt x="444768" y="32139"/>
                      <a:pt x="452222" y="49444"/>
                      <a:pt x="452222" y="67986"/>
                    </a:cubicBezTo>
                    <a:lnTo>
                      <a:pt x="450980" y="144624"/>
                    </a:lnTo>
                    <a:cubicBezTo>
                      <a:pt x="450980" y="149568"/>
                      <a:pt x="448495" y="152040"/>
                      <a:pt x="443525" y="152040"/>
                    </a:cubicBezTo>
                    <a:lnTo>
                      <a:pt x="7454" y="152040"/>
                    </a:lnTo>
                    <a:cubicBezTo>
                      <a:pt x="3727" y="152040"/>
                      <a:pt x="0" y="149568"/>
                      <a:pt x="0" y="144624"/>
                    </a:cubicBezTo>
                    <a:lnTo>
                      <a:pt x="0" y="67986"/>
                    </a:lnTo>
                    <a:cubicBezTo>
                      <a:pt x="0" y="30903"/>
                      <a:pt x="31059" y="0"/>
                      <a:pt x="68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3EC7926A-FA92-704C-BA57-EDEC1B205DC4}"/>
                  </a:ext>
                </a:extLst>
              </p:cNvPr>
              <p:cNvSpPr/>
              <p:nvPr/>
            </p:nvSpPr>
            <p:spPr>
              <a:xfrm>
                <a:off x="11458796" y="8050641"/>
                <a:ext cx="1073872" cy="780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3" h="627">
                    <a:moveTo>
                      <a:pt x="863" y="475"/>
                    </a:moveTo>
                    <a:cubicBezTo>
                      <a:pt x="853" y="382"/>
                      <a:pt x="753" y="263"/>
                      <a:pt x="681" y="188"/>
                    </a:cubicBezTo>
                    <a:cubicBezTo>
                      <a:pt x="657" y="163"/>
                      <a:pt x="639" y="134"/>
                      <a:pt x="627" y="103"/>
                    </a:cubicBezTo>
                    <a:cubicBezTo>
                      <a:pt x="614" y="72"/>
                      <a:pt x="607" y="38"/>
                      <a:pt x="607" y="4"/>
                    </a:cubicBezTo>
                    <a:lnTo>
                      <a:pt x="607" y="0"/>
                    </a:lnTo>
                    <a:lnTo>
                      <a:pt x="256" y="0"/>
                    </a:lnTo>
                    <a:lnTo>
                      <a:pt x="256" y="4"/>
                    </a:lnTo>
                    <a:cubicBezTo>
                      <a:pt x="256" y="42"/>
                      <a:pt x="248" y="79"/>
                      <a:pt x="233" y="112"/>
                    </a:cubicBezTo>
                    <a:cubicBezTo>
                      <a:pt x="221" y="140"/>
                      <a:pt x="204" y="166"/>
                      <a:pt x="182" y="188"/>
                    </a:cubicBezTo>
                    <a:cubicBezTo>
                      <a:pt x="111" y="263"/>
                      <a:pt x="11" y="382"/>
                      <a:pt x="1" y="475"/>
                    </a:cubicBezTo>
                    <a:cubicBezTo>
                      <a:pt x="-8" y="563"/>
                      <a:pt x="71" y="627"/>
                      <a:pt x="71" y="627"/>
                    </a:cubicBezTo>
                    <a:lnTo>
                      <a:pt x="793" y="627"/>
                    </a:lnTo>
                    <a:cubicBezTo>
                      <a:pt x="793" y="627"/>
                      <a:pt x="872" y="563"/>
                      <a:pt x="863" y="4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3A2E4E56-6074-B547-8FB5-5272074DDAED}"/>
                  </a:ext>
                </a:extLst>
              </p:cNvPr>
              <p:cNvSpPr/>
              <p:nvPr/>
            </p:nvSpPr>
            <p:spPr>
              <a:xfrm>
                <a:off x="11451666" y="8043164"/>
                <a:ext cx="1089375" cy="796341"/>
              </a:xfrm>
              <a:custGeom>
                <a:avLst/>
                <a:gdLst>
                  <a:gd name="connsiteX0" fmla="*/ 333152 w 1089375"/>
                  <a:gd name="connsiteY0" fmla="*/ 14955 h 796341"/>
                  <a:gd name="connsiteX1" fmla="*/ 304532 w 1089375"/>
                  <a:gd name="connsiteY1" fmla="*/ 150573 h 796341"/>
                  <a:gd name="connsiteX2" fmla="*/ 239827 w 1089375"/>
                  <a:gd name="connsiteY2" fmla="*/ 246377 h 796341"/>
                  <a:gd name="connsiteX3" fmla="*/ 15848 w 1089375"/>
                  <a:gd name="connsiteY3" fmla="*/ 599730 h 796341"/>
                  <a:gd name="connsiteX4" fmla="*/ 97974 w 1089375"/>
                  <a:gd name="connsiteY4" fmla="*/ 780140 h 796341"/>
                  <a:gd name="connsiteX5" fmla="*/ 991401 w 1089375"/>
                  <a:gd name="connsiteY5" fmla="*/ 780140 h 796341"/>
                  <a:gd name="connsiteX6" fmla="*/ 1073527 w 1089375"/>
                  <a:gd name="connsiteY6" fmla="*/ 599730 h 796341"/>
                  <a:gd name="connsiteX7" fmla="*/ 849548 w 1089375"/>
                  <a:gd name="connsiteY7" fmla="*/ 246377 h 796341"/>
                  <a:gd name="connsiteX8" fmla="*/ 779866 w 1089375"/>
                  <a:gd name="connsiteY8" fmla="*/ 138131 h 796341"/>
                  <a:gd name="connsiteX9" fmla="*/ 754979 w 1089375"/>
                  <a:gd name="connsiteY9" fmla="*/ 14955 h 796341"/>
                  <a:gd name="connsiteX10" fmla="*/ 325679 w 1089375"/>
                  <a:gd name="connsiteY10" fmla="*/ 0 h 796341"/>
                  <a:gd name="connsiteX11" fmla="*/ 762453 w 1089375"/>
                  <a:gd name="connsiteY11" fmla="*/ 0 h 796341"/>
                  <a:gd name="connsiteX12" fmla="*/ 767430 w 1089375"/>
                  <a:gd name="connsiteY12" fmla="*/ 2489 h 796341"/>
                  <a:gd name="connsiteX13" fmla="*/ 769919 w 1089375"/>
                  <a:gd name="connsiteY13" fmla="*/ 7466 h 796341"/>
                  <a:gd name="connsiteX14" fmla="*/ 769919 w 1089375"/>
                  <a:gd name="connsiteY14" fmla="*/ 12443 h 796341"/>
                  <a:gd name="connsiteX15" fmla="*/ 793562 w 1089375"/>
                  <a:gd name="connsiteY15" fmla="*/ 131894 h 796341"/>
                  <a:gd name="connsiteX16" fmla="*/ 860758 w 1089375"/>
                  <a:gd name="connsiteY16" fmla="*/ 236414 h 796341"/>
                  <a:gd name="connsiteX17" fmla="*/ 1088477 w 1089375"/>
                  <a:gd name="connsiteY17" fmla="*/ 598500 h 796341"/>
                  <a:gd name="connsiteX18" fmla="*/ 998882 w 1089375"/>
                  <a:gd name="connsiteY18" fmla="*/ 793852 h 796341"/>
                  <a:gd name="connsiteX19" fmla="*/ 993905 w 1089375"/>
                  <a:gd name="connsiteY19" fmla="*/ 796341 h 796341"/>
                  <a:gd name="connsiteX20" fmla="*/ 95471 w 1089375"/>
                  <a:gd name="connsiteY20" fmla="*/ 796341 h 796341"/>
                  <a:gd name="connsiteX21" fmla="*/ 90494 w 1089375"/>
                  <a:gd name="connsiteY21" fmla="*/ 793852 h 796341"/>
                  <a:gd name="connsiteX22" fmla="*/ 899 w 1089375"/>
                  <a:gd name="connsiteY22" fmla="*/ 598500 h 796341"/>
                  <a:gd name="connsiteX23" fmla="*/ 228619 w 1089375"/>
                  <a:gd name="connsiteY23" fmla="*/ 236414 h 796341"/>
                  <a:gd name="connsiteX24" fmla="*/ 289593 w 1089375"/>
                  <a:gd name="connsiteY24" fmla="*/ 144337 h 796341"/>
                  <a:gd name="connsiteX25" fmla="*/ 318213 w 1089375"/>
                  <a:gd name="connsiteY25" fmla="*/ 12443 h 796341"/>
                  <a:gd name="connsiteX26" fmla="*/ 318213 w 1089375"/>
                  <a:gd name="connsiteY26" fmla="*/ 7466 h 796341"/>
                  <a:gd name="connsiteX27" fmla="*/ 325679 w 1089375"/>
                  <a:gd name="connsiteY27" fmla="*/ 0 h 79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89375" h="796341">
                    <a:moveTo>
                      <a:pt x="333152" y="14955"/>
                    </a:moveTo>
                    <a:cubicBezTo>
                      <a:pt x="333152" y="62235"/>
                      <a:pt x="323197" y="107026"/>
                      <a:pt x="304532" y="150573"/>
                    </a:cubicBezTo>
                    <a:cubicBezTo>
                      <a:pt x="288356" y="185411"/>
                      <a:pt x="267203" y="219005"/>
                      <a:pt x="239827" y="246377"/>
                    </a:cubicBezTo>
                    <a:cubicBezTo>
                      <a:pt x="161435" y="328494"/>
                      <a:pt x="28292" y="482775"/>
                      <a:pt x="15848" y="599730"/>
                    </a:cubicBezTo>
                    <a:cubicBezTo>
                      <a:pt x="5894" y="695534"/>
                      <a:pt x="84286" y="768942"/>
                      <a:pt x="97974" y="780140"/>
                    </a:cubicBezTo>
                    <a:lnTo>
                      <a:pt x="991401" y="780140"/>
                    </a:lnTo>
                    <a:cubicBezTo>
                      <a:pt x="1005089" y="768942"/>
                      <a:pt x="1083482" y="695534"/>
                      <a:pt x="1073527" y="599730"/>
                    </a:cubicBezTo>
                    <a:cubicBezTo>
                      <a:pt x="1061084" y="482775"/>
                      <a:pt x="927941" y="328494"/>
                      <a:pt x="849548" y="246377"/>
                    </a:cubicBezTo>
                    <a:cubicBezTo>
                      <a:pt x="818440" y="215272"/>
                      <a:pt x="796042" y="179190"/>
                      <a:pt x="779866" y="138131"/>
                    </a:cubicBezTo>
                    <a:cubicBezTo>
                      <a:pt x="763689" y="99561"/>
                      <a:pt x="756223" y="57258"/>
                      <a:pt x="754979" y="14955"/>
                    </a:cubicBezTo>
                    <a:close/>
                    <a:moveTo>
                      <a:pt x="325679" y="0"/>
                    </a:moveTo>
                    <a:lnTo>
                      <a:pt x="762453" y="0"/>
                    </a:lnTo>
                    <a:cubicBezTo>
                      <a:pt x="764941" y="0"/>
                      <a:pt x="767430" y="1245"/>
                      <a:pt x="767430" y="2489"/>
                    </a:cubicBezTo>
                    <a:cubicBezTo>
                      <a:pt x="769919" y="3733"/>
                      <a:pt x="769919" y="4977"/>
                      <a:pt x="769919" y="7466"/>
                    </a:cubicBezTo>
                    <a:lnTo>
                      <a:pt x="769919" y="12443"/>
                    </a:lnTo>
                    <a:cubicBezTo>
                      <a:pt x="769919" y="53504"/>
                      <a:pt x="778629" y="94566"/>
                      <a:pt x="793562" y="131894"/>
                    </a:cubicBezTo>
                    <a:cubicBezTo>
                      <a:pt x="809739" y="171711"/>
                      <a:pt x="832137" y="206551"/>
                      <a:pt x="860758" y="236414"/>
                    </a:cubicBezTo>
                    <a:cubicBezTo>
                      <a:pt x="959063" y="337201"/>
                      <a:pt x="1076033" y="482782"/>
                      <a:pt x="1088477" y="598500"/>
                    </a:cubicBezTo>
                    <a:cubicBezTo>
                      <a:pt x="1099676" y="710486"/>
                      <a:pt x="1002616" y="791364"/>
                      <a:pt x="998882" y="793852"/>
                    </a:cubicBezTo>
                    <a:cubicBezTo>
                      <a:pt x="997638" y="796341"/>
                      <a:pt x="995149" y="796341"/>
                      <a:pt x="993905" y="796341"/>
                    </a:cubicBezTo>
                    <a:lnTo>
                      <a:pt x="95471" y="796341"/>
                    </a:lnTo>
                    <a:cubicBezTo>
                      <a:pt x="94227" y="796341"/>
                      <a:pt x="92983" y="796341"/>
                      <a:pt x="90494" y="793852"/>
                    </a:cubicBezTo>
                    <a:cubicBezTo>
                      <a:pt x="86761" y="791364"/>
                      <a:pt x="-10300" y="710486"/>
                      <a:pt x="899" y="598500"/>
                    </a:cubicBezTo>
                    <a:cubicBezTo>
                      <a:pt x="12099" y="482782"/>
                      <a:pt x="131558" y="337201"/>
                      <a:pt x="228619" y="236414"/>
                    </a:cubicBezTo>
                    <a:cubicBezTo>
                      <a:pt x="254750" y="209040"/>
                      <a:pt x="274660" y="177933"/>
                      <a:pt x="289593" y="144337"/>
                    </a:cubicBezTo>
                    <a:cubicBezTo>
                      <a:pt x="309503" y="102031"/>
                      <a:pt x="318213" y="57237"/>
                      <a:pt x="318213" y="12443"/>
                    </a:cubicBezTo>
                    <a:lnTo>
                      <a:pt x="318213" y="7466"/>
                    </a:lnTo>
                    <a:cubicBezTo>
                      <a:pt x="318213" y="3733"/>
                      <a:pt x="321946" y="0"/>
                      <a:pt x="3256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237DCCBF-F7E2-3942-8209-DBDA9932C02E}"/>
                  </a:ext>
                </a:extLst>
              </p:cNvPr>
              <p:cNvSpPr/>
              <p:nvPr/>
            </p:nvSpPr>
            <p:spPr>
              <a:xfrm>
                <a:off x="11777718" y="7913556"/>
                <a:ext cx="436027" cy="1358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1" h="110">
                    <a:moveTo>
                      <a:pt x="351" y="48"/>
                    </a:moveTo>
                    <a:cubicBezTo>
                      <a:pt x="351" y="21"/>
                      <a:pt x="330" y="0"/>
                      <a:pt x="303" y="0"/>
                    </a:cubicBezTo>
                    <a:lnTo>
                      <a:pt x="49" y="0"/>
                    </a:lnTo>
                    <a:cubicBezTo>
                      <a:pt x="22" y="0"/>
                      <a:pt x="0" y="21"/>
                      <a:pt x="0" y="48"/>
                    </a:cubicBezTo>
                    <a:lnTo>
                      <a:pt x="0" y="110"/>
                    </a:lnTo>
                    <a:lnTo>
                      <a:pt x="351" y="11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E6115D81-C0D8-DA4D-881F-6221E9CA34DF}"/>
                  </a:ext>
                </a:extLst>
              </p:cNvPr>
              <p:cNvSpPr/>
              <p:nvPr/>
            </p:nvSpPr>
            <p:spPr>
              <a:xfrm>
                <a:off x="11897314" y="7529718"/>
                <a:ext cx="66027" cy="382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" h="308">
                    <a:moveTo>
                      <a:pt x="52" y="308"/>
                    </a:moveTo>
                    <a:lnTo>
                      <a:pt x="39" y="307"/>
                    </a:lnTo>
                    <a:cubicBezTo>
                      <a:pt x="39" y="305"/>
                      <a:pt x="54" y="127"/>
                      <a:pt x="0" y="5"/>
                    </a:cubicBezTo>
                    <a:lnTo>
                      <a:pt x="11" y="0"/>
                    </a:lnTo>
                    <a:cubicBezTo>
                      <a:pt x="66" y="125"/>
                      <a:pt x="52" y="306"/>
                      <a:pt x="52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6BB8F1B-BEC8-DB46-88C0-5571A9E8A18E}"/>
                  </a:ext>
                </a:extLst>
              </p:cNvPr>
              <p:cNvSpPr/>
              <p:nvPr/>
            </p:nvSpPr>
            <p:spPr>
              <a:xfrm>
                <a:off x="12014419" y="7106000"/>
                <a:ext cx="211785" cy="8063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" h="648">
                    <a:moveTo>
                      <a:pt x="1" y="648"/>
                    </a:moveTo>
                    <a:cubicBezTo>
                      <a:pt x="1" y="645"/>
                      <a:pt x="-27" y="334"/>
                      <a:pt x="161" y="0"/>
                    </a:cubicBezTo>
                    <a:lnTo>
                      <a:pt x="171" y="6"/>
                    </a:lnTo>
                    <a:cubicBezTo>
                      <a:pt x="-14" y="336"/>
                      <a:pt x="14" y="644"/>
                      <a:pt x="14" y="6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CE3C9238-6216-7448-AA38-7A736E3602EE}"/>
                  </a:ext>
                </a:extLst>
              </p:cNvPr>
              <p:cNvSpPr/>
              <p:nvPr/>
            </p:nvSpPr>
            <p:spPr>
              <a:xfrm>
                <a:off x="11584621" y="7259286"/>
                <a:ext cx="325152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312">
                    <a:moveTo>
                      <a:pt x="192" y="108"/>
                    </a:moveTo>
                    <a:cubicBezTo>
                      <a:pt x="256" y="190"/>
                      <a:pt x="281" y="278"/>
                      <a:pt x="247" y="304"/>
                    </a:cubicBezTo>
                    <a:cubicBezTo>
                      <a:pt x="214" y="331"/>
                      <a:pt x="134" y="286"/>
                      <a:pt x="70" y="204"/>
                    </a:cubicBezTo>
                    <a:cubicBezTo>
                      <a:pt x="6" y="122"/>
                      <a:pt x="-19" y="34"/>
                      <a:pt x="15" y="8"/>
                    </a:cubicBezTo>
                    <a:cubicBezTo>
                      <a:pt x="48" y="-19"/>
                      <a:pt x="128" y="26"/>
                      <a:pt x="192" y="10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9461A3FD-0EE8-1D41-9FF7-F288D10C161D}"/>
                  </a:ext>
                </a:extLst>
              </p:cNvPr>
              <p:cNvSpPr/>
              <p:nvPr/>
            </p:nvSpPr>
            <p:spPr>
              <a:xfrm>
                <a:off x="11576682" y="7251932"/>
                <a:ext cx="341026" cy="402408"/>
              </a:xfrm>
              <a:custGeom>
                <a:avLst/>
                <a:gdLst>
                  <a:gd name="connsiteX0" fmla="*/ 57601 w 341026"/>
                  <a:gd name="connsiteY0" fmla="*/ 13585 h 402408"/>
                  <a:gd name="connsiteX1" fmla="*/ 31544 w 341026"/>
                  <a:gd name="connsiteY1" fmla="*/ 21038 h 402408"/>
                  <a:gd name="connsiteX2" fmla="*/ 101030 w 341026"/>
                  <a:gd name="connsiteY2" fmla="*/ 254545 h 402408"/>
                  <a:gd name="connsiteX3" fmla="*/ 310730 w 341026"/>
                  <a:gd name="connsiteY3" fmla="*/ 377509 h 402408"/>
                  <a:gd name="connsiteX4" fmla="*/ 240003 w 341026"/>
                  <a:gd name="connsiteY4" fmla="*/ 145244 h 402408"/>
                  <a:gd name="connsiteX5" fmla="*/ 57601 w 341026"/>
                  <a:gd name="connsiteY5" fmla="*/ 13585 h 402408"/>
                  <a:gd name="connsiteX6" fmla="*/ 65316 w 341026"/>
                  <a:gd name="connsiteY6" fmla="*/ 439 h 402408"/>
                  <a:gd name="connsiteX7" fmla="*/ 252436 w 341026"/>
                  <a:gd name="connsiteY7" fmla="*/ 136538 h 402408"/>
                  <a:gd name="connsiteX8" fmla="*/ 319464 w 341026"/>
                  <a:gd name="connsiteY8" fmla="*/ 391227 h 402408"/>
                  <a:gd name="connsiteX9" fmla="*/ 284709 w 341026"/>
                  <a:gd name="connsiteY9" fmla="*/ 402408 h 402408"/>
                  <a:gd name="connsiteX10" fmla="*/ 88590 w 341026"/>
                  <a:gd name="connsiteY10" fmla="*/ 265746 h 402408"/>
                  <a:gd name="connsiteX11" fmla="*/ 21561 w 341026"/>
                  <a:gd name="connsiteY11" fmla="*/ 11058 h 402408"/>
                  <a:gd name="connsiteX12" fmla="*/ 65316 w 341026"/>
                  <a:gd name="connsiteY12" fmla="*/ 439 h 40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1026" h="402408">
                    <a:moveTo>
                      <a:pt x="57601" y="13585"/>
                    </a:moveTo>
                    <a:cubicBezTo>
                      <a:pt x="46434" y="13585"/>
                      <a:pt x="37748" y="16069"/>
                      <a:pt x="31544" y="21038"/>
                    </a:cubicBezTo>
                    <a:cubicBezTo>
                      <a:pt x="-6922" y="50847"/>
                      <a:pt x="25340" y="157664"/>
                      <a:pt x="101030" y="254545"/>
                    </a:cubicBezTo>
                    <a:cubicBezTo>
                      <a:pt x="175480" y="351426"/>
                      <a:pt x="272265" y="407318"/>
                      <a:pt x="310730" y="377509"/>
                    </a:cubicBezTo>
                    <a:cubicBezTo>
                      <a:pt x="347955" y="347699"/>
                      <a:pt x="316934" y="240882"/>
                      <a:pt x="240003" y="145244"/>
                    </a:cubicBezTo>
                    <a:cubicBezTo>
                      <a:pt x="179202" y="65752"/>
                      <a:pt x="103512" y="13585"/>
                      <a:pt x="57601" y="13585"/>
                    </a:cubicBezTo>
                    <a:close/>
                    <a:moveTo>
                      <a:pt x="65316" y="439"/>
                    </a:moveTo>
                    <a:cubicBezTo>
                      <a:pt x="117216" y="5622"/>
                      <a:pt x="190063" y="56405"/>
                      <a:pt x="252436" y="136538"/>
                    </a:cubicBezTo>
                    <a:cubicBezTo>
                      <a:pt x="335601" y="243383"/>
                      <a:pt x="365391" y="355198"/>
                      <a:pt x="319464" y="391227"/>
                    </a:cubicBezTo>
                    <a:cubicBezTo>
                      <a:pt x="310775" y="398681"/>
                      <a:pt x="298363" y="402408"/>
                      <a:pt x="284709" y="402408"/>
                    </a:cubicBezTo>
                    <a:cubicBezTo>
                      <a:pt x="232576" y="402408"/>
                      <a:pt x="154376" y="350228"/>
                      <a:pt x="88590" y="265746"/>
                    </a:cubicBezTo>
                    <a:cubicBezTo>
                      <a:pt x="5425" y="158901"/>
                      <a:pt x="-24365" y="47087"/>
                      <a:pt x="21561" y="11058"/>
                    </a:cubicBezTo>
                    <a:cubicBezTo>
                      <a:pt x="33043" y="2051"/>
                      <a:pt x="48016" y="-1289"/>
                      <a:pt x="65316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09008A6A-D858-C34B-A909-C709E2EC474D}"/>
                  </a:ext>
                </a:extLst>
              </p:cNvPr>
              <p:cNvSpPr/>
              <p:nvPr/>
            </p:nvSpPr>
            <p:spPr>
              <a:xfrm>
                <a:off x="12090412" y="7529718"/>
                <a:ext cx="67273" cy="3825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308">
                    <a:moveTo>
                      <a:pt x="2" y="308"/>
                    </a:moveTo>
                    <a:cubicBezTo>
                      <a:pt x="2" y="306"/>
                      <a:pt x="-12" y="125"/>
                      <a:pt x="43" y="0"/>
                    </a:cubicBezTo>
                    <a:lnTo>
                      <a:pt x="55" y="5"/>
                    </a:lnTo>
                    <a:cubicBezTo>
                      <a:pt x="0" y="127"/>
                      <a:pt x="15" y="305"/>
                      <a:pt x="15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C4ACCFBA-5230-F748-802D-6043153C56C2}"/>
                  </a:ext>
                </a:extLst>
              </p:cNvPr>
              <p:cNvSpPr/>
              <p:nvPr/>
            </p:nvSpPr>
            <p:spPr>
              <a:xfrm>
                <a:off x="12141486" y="7259286"/>
                <a:ext cx="325152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312">
                    <a:moveTo>
                      <a:pt x="70" y="108"/>
                    </a:moveTo>
                    <a:cubicBezTo>
                      <a:pt x="6" y="190"/>
                      <a:pt x="-19" y="278"/>
                      <a:pt x="15" y="304"/>
                    </a:cubicBezTo>
                    <a:cubicBezTo>
                      <a:pt x="49" y="331"/>
                      <a:pt x="129" y="286"/>
                      <a:pt x="192" y="204"/>
                    </a:cubicBezTo>
                    <a:cubicBezTo>
                      <a:pt x="256" y="122"/>
                      <a:pt x="281" y="34"/>
                      <a:pt x="247" y="8"/>
                    </a:cubicBezTo>
                    <a:cubicBezTo>
                      <a:pt x="214" y="-19"/>
                      <a:pt x="134" y="26"/>
                      <a:pt x="70" y="10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47CA1234-86E1-E74E-B618-DB8C384D251A}"/>
                  </a:ext>
                </a:extLst>
              </p:cNvPr>
              <p:cNvSpPr/>
              <p:nvPr/>
            </p:nvSpPr>
            <p:spPr>
              <a:xfrm>
                <a:off x="12133550" y="7251932"/>
                <a:ext cx="341868" cy="402408"/>
              </a:xfrm>
              <a:custGeom>
                <a:avLst/>
                <a:gdLst>
                  <a:gd name="connsiteX0" fmla="*/ 272381 w 341868"/>
                  <a:gd name="connsiteY0" fmla="*/ 14245 h 402408"/>
                  <a:gd name="connsiteX1" fmla="*/ 101030 w 341868"/>
                  <a:gd name="connsiteY1" fmla="*/ 145245 h 402408"/>
                  <a:gd name="connsiteX2" fmla="*/ 31544 w 341868"/>
                  <a:gd name="connsiteY2" fmla="*/ 377514 h 402408"/>
                  <a:gd name="connsiteX3" fmla="*/ 240003 w 341868"/>
                  <a:gd name="connsiteY3" fmla="*/ 254548 h 402408"/>
                  <a:gd name="connsiteX4" fmla="*/ 319416 w 341868"/>
                  <a:gd name="connsiteY4" fmla="*/ 109225 h 402408"/>
                  <a:gd name="connsiteX5" fmla="*/ 310730 w 341868"/>
                  <a:gd name="connsiteY5" fmla="*/ 21038 h 402408"/>
                  <a:gd name="connsiteX6" fmla="*/ 272381 w 341868"/>
                  <a:gd name="connsiteY6" fmla="*/ 14245 h 402408"/>
                  <a:gd name="connsiteX7" fmla="*/ 275710 w 341868"/>
                  <a:gd name="connsiteY7" fmla="*/ 439 h 402408"/>
                  <a:gd name="connsiteX8" fmla="*/ 319464 w 341868"/>
                  <a:gd name="connsiteY8" fmla="*/ 11058 h 402408"/>
                  <a:gd name="connsiteX9" fmla="*/ 334359 w 341868"/>
                  <a:gd name="connsiteY9" fmla="*/ 115418 h 402408"/>
                  <a:gd name="connsiteX10" fmla="*/ 252436 w 341868"/>
                  <a:gd name="connsiteY10" fmla="*/ 265746 h 402408"/>
                  <a:gd name="connsiteX11" fmla="*/ 56317 w 341868"/>
                  <a:gd name="connsiteY11" fmla="*/ 402408 h 402408"/>
                  <a:gd name="connsiteX12" fmla="*/ 21561 w 341868"/>
                  <a:gd name="connsiteY12" fmla="*/ 391227 h 402408"/>
                  <a:gd name="connsiteX13" fmla="*/ 88590 w 341868"/>
                  <a:gd name="connsiteY13" fmla="*/ 136538 h 402408"/>
                  <a:gd name="connsiteX14" fmla="*/ 275710 w 341868"/>
                  <a:gd name="connsiteY14" fmla="*/ 439 h 40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1868" h="402408">
                    <a:moveTo>
                      <a:pt x="272381" y="14245"/>
                    </a:moveTo>
                    <a:cubicBezTo>
                      <a:pt x="225734" y="22280"/>
                      <a:pt x="157798" y="72584"/>
                      <a:pt x="101030" y="145245"/>
                    </a:cubicBezTo>
                    <a:cubicBezTo>
                      <a:pt x="25340" y="240885"/>
                      <a:pt x="-6922" y="347704"/>
                      <a:pt x="31544" y="377514"/>
                    </a:cubicBezTo>
                    <a:cubicBezTo>
                      <a:pt x="68769" y="407324"/>
                      <a:pt x="165553" y="351430"/>
                      <a:pt x="240003" y="254548"/>
                    </a:cubicBezTo>
                    <a:cubicBezTo>
                      <a:pt x="278469" y="206107"/>
                      <a:pt x="305767" y="155182"/>
                      <a:pt x="319416" y="109225"/>
                    </a:cubicBezTo>
                    <a:cubicBezTo>
                      <a:pt x="330583" y="68237"/>
                      <a:pt x="328102" y="34701"/>
                      <a:pt x="310730" y="21038"/>
                    </a:cubicBezTo>
                    <a:cubicBezTo>
                      <a:pt x="301114" y="13585"/>
                      <a:pt x="287930" y="11567"/>
                      <a:pt x="272381" y="14245"/>
                    </a:cubicBezTo>
                    <a:close/>
                    <a:moveTo>
                      <a:pt x="275710" y="439"/>
                    </a:moveTo>
                    <a:cubicBezTo>
                      <a:pt x="293010" y="-1289"/>
                      <a:pt x="307983" y="2051"/>
                      <a:pt x="319464" y="11058"/>
                    </a:cubicBezTo>
                    <a:cubicBezTo>
                      <a:pt x="343048" y="28451"/>
                      <a:pt x="348013" y="65723"/>
                      <a:pt x="334359" y="115418"/>
                    </a:cubicBezTo>
                    <a:cubicBezTo>
                      <a:pt x="320706" y="162628"/>
                      <a:pt x="292157" y="216051"/>
                      <a:pt x="252436" y="265746"/>
                    </a:cubicBezTo>
                    <a:cubicBezTo>
                      <a:pt x="186649" y="350228"/>
                      <a:pt x="109691" y="402408"/>
                      <a:pt x="56317" y="402408"/>
                    </a:cubicBezTo>
                    <a:cubicBezTo>
                      <a:pt x="42663" y="402408"/>
                      <a:pt x="31492" y="398681"/>
                      <a:pt x="21561" y="391227"/>
                    </a:cubicBezTo>
                    <a:cubicBezTo>
                      <a:pt x="-24365" y="355198"/>
                      <a:pt x="5425" y="243383"/>
                      <a:pt x="88590" y="136538"/>
                    </a:cubicBezTo>
                    <a:cubicBezTo>
                      <a:pt x="150963" y="56405"/>
                      <a:pt x="223810" y="5622"/>
                      <a:pt x="275710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C2DEAC78-AA22-9A4B-913B-20D29DF17749}"/>
                  </a:ext>
                </a:extLst>
              </p:cNvPr>
              <p:cNvSpPr/>
              <p:nvPr/>
            </p:nvSpPr>
            <p:spPr>
              <a:xfrm>
                <a:off x="12188830" y="6760794"/>
                <a:ext cx="422323" cy="515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0" h="415">
                    <a:moveTo>
                      <a:pt x="106" y="156"/>
                    </a:moveTo>
                    <a:cubicBezTo>
                      <a:pt x="19" y="268"/>
                      <a:pt x="-23" y="380"/>
                      <a:pt x="13" y="408"/>
                    </a:cubicBezTo>
                    <a:cubicBezTo>
                      <a:pt x="48" y="436"/>
                      <a:pt x="148" y="369"/>
                      <a:pt x="235" y="258"/>
                    </a:cubicBezTo>
                    <a:cubicBezTo>
                      <a:pt x="322" y="146"/>
                      <a:pt x="363" y="34"/>
                      <a:pt x="328" y="6"/>
                    </a:cubicBezTo>
                    <a:cubicBezTo>
                      <a:pt x="292" y="-22"/>
                      <a:pt x="192" y="46"/>
                      <a:pt x="106" y="15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EA49CEA0-C527-084E-AF4D-A3E14423849A}"/>
                  </a:ext>
                </a:extLst>
              </p:cNvPr>
              <p:cNvSpPr/>
              <p:nvPr/>
            </p:nvSpPr>
            <p:spPr>
              <a:xfrm>
                <a:off x="12181482" y="6755017"/>
                <a:ext cx="437032" cy="529193"/>
              </a:xfrm>
              <a:custGeom>
                <a:avLst/>
                <a:gdLst>
                  <a:gd name="connsiteX0" fmla="*/ 391865 w 437032"/>
                  <a:gd name="connsiteY0" fmla="*/ 14861 h 529193"/>
                  <a:gd name="connsiteX1" fmla="*/ 145227 w 437032"/>
                  <a:gd name="connsiteY1" fmla="*/ 207186 h 529193"/>
                  <a:gd name="connsiteX2" fmla="*/ 30965 w 437032"/>
                  <a:gd name="connsiteY2" fmla="*/ 398628 h 529193"/>
                  <a:gd name="connsiteX3" fmla="*/ 27239 w 437032"/>
                  <a:gd name="connsiteY3" fmla="*/ 508024 h 529193"/>
                  <a:gd name="connsiteX4" fmla="*/ 132807 w 437032"/>
                  <a:gd name="connsiteY4" fmla="*/ 479432 h 529193"/>
                  <a:gd name="connsiteX5" fmla="*/ 293023 w 437032"/>
                  <a:gd name="connsiteY5" fmla="*/ 322797 h 529193"/>
                  <a:gd name="connsiteX6" fmla="*/ 408527 w 437032"/>
                  <a:gd name="connsiteY6" fmla="*/ 20717 h 529193"/>
                  <a:gd name="connsiteX7" fmla="*/ 391865 w 437032"/>
                  <a:gd name="connsiteY7" fmla="*/ 14861 h 529193"/>
                  <a:gd name="connsiteX8" fmla="*/ 396911 w 437032"/>
                  <a:gd name="connsiteY8" fmla="*/ 578 h 529193"/>
                  <a:gd name="connsiteX9" fmla="*/ 418512 w 437032"/>
                  <a:gd name="connsiteY9" fmla="*/ 9493 h 529193"/>
                  <a:gd name="connsiteX10" fmla="*/ 305467 w 437032"/>
                  <a:gd name="connsiteY10" fmla="*/ 331508 h 529193"/>
                  <a:gd name="connsiteX11" fmla="*/ 141490 w 437032"/>
                  <a:gd name="connsiteY11" fmla="*/ 491894 h 529193"/>
                  <a:gd name="connsiteX12" fmla="*/ 48321 w 437032"/>
                  <a:gd name="connsiteY12" fmla="*/ 529193 h 529193"/>
                  <a:gd name="connsiteX13" fmla="*/ 18507 w 437032"/>
                  <a:gd name="connsiteY13" fmla="*/ 520490 h 529193"/>
                  <a:gd name="connsiteX14" fmla="*/ 16022 w 437032"/>
                  <a:gd name="connsiteY14" fmla="*/ 393673 h 529193"/>
                  <a:gd name="connsiteX15" fmla="*/ 132794 w 437032"/>
                  <a:gd name="connsiteY15" fmla="*/ 197231 h 529193"/>
                  <a:gd name="connsiteX16" fmla="*/ 396911 w 437032"/>
                  <a:gd name="connsiteY16" fmla="*/ 578 h 529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7032" h="529193">
                    <a:moveTo>
                      <a:pt x="391865" y="14861"/>
                    </a:moveTo>
                    <a:cubicBezTo>
                      <a:pt x="344915" y="11394"/>
                      <a:pt x="244120" y="78833"/>
                      <a:pt x="145227" y="207186"/>
                    </a:cubicBezTo>
                    <a:cubicBezTo>
                      <a:pt x="93064" y="271829"/>
                      <a:pt x="53320" y="340201"/>
                      <a:pt x="30965" y="398628"/>
                    </a:cubicBezTo>
                    <a:cubicBezTo>
                      <a:pt x="11093" y="453326"/>
                      <a:pt x="9851" y="493106"/>
                      <a:pt x="27239" y="508024"/>
                    </a:cubicBezTo>
                    <a:cubicBezTo>
                      <a:pt x="45869" y="521698"/>
                      <a:pt x="84370" y="511753"/>
                      <a:pt x="132807" y="479432"/>
                    </a:cubicBezTo>
                    <a:cubicBezTo>
                      <a:pt x="183728" y="443381"/>
                      <a:pt x="240860" y="388683"/>
                      <a:pt x="293023" y="322797"/>
                    </a:cubicBezTo>
                    <a:cubicBezTo>
                      <a:pt x="407285" y="177351"/>
                      <a:pt x="444545" y="49309"/>
                      <a:pt x="408527" y="20717"/>
                    </a:cubicBezTo>
                    <a:cubicBezTo>
                      <a:pt x="404180" y="17298"/>
                      <a:pt x="398572" y="15356"/>
                      <a:pt x="391865" y="14861"/>
                    </a:cubicBezTo>
                    <a:close/>
                    <a:moveTo>
                      <a:pt x="396911" y="578"/>
                    </a:moveTo>
                    <a:cubicBezTo>
                      <a:pt x="405197" y="1742"/>
                      <a:pt x="412456" y="4675"/>
                      <a:pt x="418512" y="9493"/>
                    </a:cubicBezTo>
                    <a:cubicBezTo>
                      <a:pt x="466960" y="46792"/>
                      <a:pt x="417270" y="188528"/>
                      <a:pt x="305467" y="331508"/>
                    </a:cubicBezTo>
                    <a:cubicBezTo>
                      <a:pt x="252050" y="398646"/>
                      <a:pt x="193664" y="455838"/>
                      <a:pt x="141490" y="491894"/>
                    </a:cubicBezTo>
                    <a:cubicBezTo>
                      <a:pt x="104222" y="516760"/>
                      <a:pt x="73166" y="529193"/>
                      <a:pt x="48321" y="529193"/>
                    </a:cubicBezTo>
                    <a:cubicBezTo>
                      <a:pt x="37141" y="529193"/>
                      <a:pt x="25960" y="526707"/>
                      <a:pt x="18507" y="520490"/>
                    </a:cubicBezTo>
                    <a:cubicBezTo>
                      <a:pt x="-5096" y="500597"/>
                      <a:pt x="-6338" y="455838"/>
                      <a:pt x="16022" y="393673"/>
                    </a:cubicBezTo>
                    <a:cubicBezTo>
                      <a:pt x="38383" y="333995"/>
                      <a:pt x="79377" y="264370"/>
                      <a:pt x="132794" y="197231"/>
                    </a:cubicBezTo>
                    <a:cubicBezTo>
                      <a:pt x="230622" y="71036"/>
                      <a:pt x="338911" y="-7564"/>
                      <a:pt x="396911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FFE0E22-E364-224E-A96F-77C53F2EC97E}"/>
                  </a:ext>
                </a:extLst>
              </p:cNvPr>
              <p:cNvSpPr/>
              <p:nvPr/>
            </p:nvSpPr>
            <p:spPr>
              <a:xfrm>
                <a:off x="11842500" y="6907849"/>
                <a:ext cx="211785" cy="6866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" h="552">
                    <a:moveTo>
                      <a:pt x="159" y="552"/>
                    </a:moveTo>
                    <a:cubicBezTo>
                      <a:pt x="153" y="443"/>
                      <a:pt x="125" y="228"/>
                      <a:pt x="0" y="6"/>
                    </a:cubicBezTo>
                    <a:lnTo>
                      <a:pt x="11" y="0"/>
                    </a:lnTo>
                    <a:cubicBezTo>
                      <a:pt x="137" y="224"/>
                      <a:pt x="165" y="442"/>
                      <a:pt x="171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0151010-4407-A740-8CD9-E45A9EFDB5F0}"/>
                  </a:ext>
                </a:extLst>
              </p:cNvPr>
              <p:cNvSpPr/>
              <p:nvPr/>
            </p:nvSpPr>
            <p:spPr>
              <a:xfrm>
                <a:off x="11458796" y="6562644"/>
                <a:ext cx="422323" cy="514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0" h="414">
                    <a:moveTo>
                      <a:pt x="235" y="157"/>
                    </a:moveTo>
                    <a:cubicBezTo>
                      <a:pt x="321" y="267"/>
                      <a:pt x="363" y="380"/>
                      <a:pt x="327" y="408"/>
                    </a:cubicBezTo>
                    <a:cubicBezTo>
                      <a:pt x="291" y="436"/>
                      <a:pt x="192" y="369"/>
                      <a:pt x="105" y="258"/>
                    </a:cubicBezTo>
                    <a:cubicBezTo>
                      <a:pt x="19" y="147"/>
                      <a:pt x="-23" y="34"/>
                      <a:pt x="12" y="6"/>
                    </a:cubicBezTo>
                    <a:cubicBezTo>
                      <a:pt x="48" y="-21"/>
                      <a:pt x="148" y="46"/>
                      <a:pt x="235" y="15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7DD93C3E-A492-304F-BA45-54BB77D96A19}"/>
                  </a:ext>
                </a:extLst>
              </p:cNvPr>
              <p:cNvSpPr/>
              <p:nvPr/>
            </p:nvSpPr>
            <p:spPr>
              <a:xfrm>
                <a:off x="11450998" y="6553722"/>
                <a:ext cx="437752" cy="529844"/>
              </a:xfrm>
              <a:custGeom>
                <a:avLst/>
                <a:gdLst>
                  <a:gd name="connsiteX0" fmla="*/ 48805 w 437752"/>
                  <a:gd name="connsiteY0" fmla="*/ 16398 h 529844"/>
                  <a:gd name="connsiteX1" fmla="*/ 27691 w 437752"/>
                  <a:gd name="connsiteY1" fmla="*/ 22614 h 529844"/>
                  <a:gd name="connsiteX2" fmla="*/ 31417 w 437752"/>
                  <a:gd name="connsiteY2" fmla="*/ 132009 h 529844"/>
                  <a:gd name="connsiteX3" fmla="*/ 144438 w 437752"/>
                  <a:gd name="connsiteY3" fmla="*/ 324694 h 529844"/>
                  <a:gd name="connsiteX4" fmla="*/ 408983 w 437752"/>
                  <a:gd name="connsiteY4" fmla="*/ 509921 h 529844"/>
                  <a:gd name="connsiteX5" fmla="*/ 406499 w 437752"/>
                  <a:gd name="connsiteY5" fmla="*/ 401768 h 529844"/>
                  <a:gd name="connsiteX6" fmla="*/ 293478 w 437752"/>
                  <a:gd name="connsiteY6" fmla="*/ 207840 h 529844"/>
                  <a:gd name="connsiteX7" fmla="*/ 132018 w 437752"/>
                  <a:gd name="connsiteY7" fmla="*/ 51206 h 529844"/>
                  <a:gd name="connsiteX8" fmla="*/ 48805 w 437752"/>
                  <a:gd name="connsiteY8" fmla="*/ 16398 h 529844"/>
                  <a:gd name="connsiteX9" fmla="*/ 40268 w 437752"/>
                  <a:gd name="connsiteY9" fmla="*/ 430 h 529844"/>
                  <a:gd name="connsiteX10" fmla="*/ 141939 w 437752"/>
                  <a:gd name="connsiteY10" fmla="*/ 37496 h 529844"/>
                  <a:gd name="connsiteX11" fmla="*/ 304674 w 437752"/>
                  <a:gd name="connsiteY11" fmla="*/ 197882 h 529844"/>
                  <a:gd name="connsiteX12" fmla="*/ 420203 w 437752"/>
                  <a:gd name="connsiteY12" fmla="*/ 394324 h 529844"/>
                  <a:gd name="connsiteX13" fmla="*/ 418961 w 437752"/>
                  <a:gd name="connsiteY13" fmla="*/ 521141 h 529844"/>
                  <a:gd name="connsiteX14" fmla="*/ 389147 w 437752"/>
                  <a:gd name="connsiteY14" fmla="*/ 529844 h 529844"/>
                  <a:gd name="connsiteX15" fmla="*/ 132001 w 437752"/>
                  <a:gd name="connsiteY15" fmla="*/ 333402 h 529844"/>
                  <a:gd name="connsiteX16" fmla="*/ 16471 w 437752"/>
                  <a:gd name="connsiteY16" fmla="*/ 135717 h 529844"/>
                  <a:gd name="connsiteX17" fmla="*/ 18956 w 437752"/>
                  <a:gd name="connsiteY17" fmla="*/ 8900 h 529844"/>
                  <a:gd name="connsiteX18" fmla="*/ 40268 w 437752"/>
                  <a:gd name="connsiteY18" fmla="*/ 430 h 529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7752" h="529844">
                    <a:moveTo>
                      <a:pt x="48805" y="16398"/>
                    </a:moveTo>
                    <a:cubicBezTo>
                      <a:pt x="41353" y="16398"/>
                      <a:pt x="32659" y="18885"/>
                      <a:pt x="27691" y="22614"/>
                    </a:cubicBezTo>
                    <a:cubicBezTo>
                      <a:pt x="9061" y="37531"/>
                      <a:pt x="11545" y="77312"/>
                      <a:pt x="31417" y="132009"/>
                    </a:cubicBezTo>
                    <a:cubicBezTo>
                      <a:pt x="52531" y="190436"/>
                      <a:pt x="93517" y="258808"/>
                      <a:pt x="144438" y="324694"/>
                    </a:cubicBezTo>
                    <a:cubicBezTo>
                      <a:pt x="258702" y="470140"/>
                      <a:pt x="372965" y="538513"/>
                      <a:pt x="408983" y="509921"/>
                    </a:cubicBezTo>
                    <a:cubicBezTo>
                      <a:pt x="427613" y="495003"/>
                      <a:pt x="426371" y="456466"/>
                      <a:pt x="406499" y="401768"/>
                    </a:cubicBezTo>
                    <a:cubicBezTo>
                      <a:pt x="385385" y="343341"/>
                      <a:pt x="344399" y="273726"/>
                      <a:pt x="293478" y="207840"/>
                    </a:cubicBezTo>
                    <a:cubicBezTo>
                      <a:pt x="241314" y="141954"/>
                      <a:pt x="184182" y="87257"/>
                      <a:pt x="132018" y="51206"/>
                    </a:cubicBezTo>
                    <a:cubicBezTo>
                      <a:pt x="98485" y="28830"/>
                      <a:pt x="69919" y="16398"/>
                      <a:pt x="48805" y="16398"/>
                    </a:cubicBezTo>
                    <a:close/>
                    <a:moveTo>
                      <a:pt x="40268" y="430"/>
                    </a:moveTo>
                    <a:cubicBezTo>
                      <a:pt x="65075" y="-2601"/>
                      <a:pt x="100013" y="10455"/>
                      <a:pt x="141939" y="37496"/>
                    </a:cubicBezTo>
                    <a:cubicBezTo>
                      <a:pt x="194113" y="73552"/>
                      <a:pt x="251257" y="130744"/>
                      <a:pt x="304674" y="197882"/>
                    </a:cubicBezTo>
                    <a:cubicBezTo>
                      <a:pt x="358091" y="265021"/>
                      <a:pt x="399085" y="334646"/>
                      <a:pt x="420203" y="394324"/>
                    </a:cubicBezTo>
                    <a:cubicBezTo>
                      <a:pt x="443806" y="457733"/>
                      <a:pt x="443806" y="502492"/>
                      <a:pt x="418961" y="521141"/>
                    </a:cubicBezTo>
                    <a:cubicBezTo>
                      <a:pt x="410265" y="527358"/>
                      <a:pt x="400327" y="529844"/>
                      <a:pt x="389147" y="529844"/>
                    </a:cubicBezTo>
                    <a:cubicBezTo>
                      <a:pt x="329519" y="529844"/>
                      <a:pt x="226412" y="452759"/>
                      <a:pt x="132001" y="333402"/>
                    </a:cubicBezTo>
                    <a:cubicBezTo>
                      <a:pt x="79826" y="265021"/>
                      <a:pt x="38832" y="195396"/>
                      <a:pt x="16471" y="135717"/>
                    </a:cubicBezTo>
                    <a:cubicBezTo>
                      <a:pt x="-5889" y="73552"/>
                      <a:pt x="-5889" y="28793"/>
                      <a:pt x="18956" y="8900"/>
                    </a:cubicBezTo>
                    <a:cubicBezTo>
                      <a:pt x="24857" y="4238"/>
                      <a:pt x="32000" y="1440"/>
                      <a:pt x="40268" y="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FF5FEF9-0DC4-F749-8485-467F87DF439B}"/>
                  </a:ext>
                </a:extLst>
              </p:cNvPr>
              <p:cNvSpPr/>
              <p:nvPr/>
            </p:nvSpPr>
            <p:spPr>
              <a:xfrm>
                <a:off x="11684284" y="6425558"/>
                <a:ext cx="280303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249">
                    <a:moveTo>
                      <a:pt x="158" y="85"/>
                    </a:moveTo>
                    <a:cubicBezTo>
                      <a:pt x="215" y="151"/>
                      <a:pt x="241" y="221"/>
                      <a:pt x="217" y="242"/>
                    </a:cubicBezTo>
                    <a:cubicBezTo>
                      <a:pt x="192" y="264"/>
                      <a:pt x="125" y="229"/>
                      <a:pt x="68" y="164"/>
                    </a:cubicBezTo>
                    <a:cubicBezTo>
                      <a:pt x="11" y="99"/>
                      <a:pt x="-16" y="28"/>
                      <a:pt x="9" y="6"/>
                    </a:cubicBezTo>
                    <a:cubicBezTo>
                      <a:pt x="33" y="-15"/>
                      <a:pt x="100" y="20"/>
                      <a:pt x="158" y="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A3C9D0C-20A0-4744-96CD-F7173AC04116}"/>
                  </a:ext>
                </a:extLst>
              </p:cNvPr>
              <p:cNvSpPr/>
              <p:nvPr/>
            </p:nvSpPr>
            <p:spPr>
              <a:xfrm>
                <a:off x="11676304" y="6419678"/>
                <a:ext cx="295957" cy="323666"/>
              </a:xfrm>
              <a:custGeom>
                <a:avLst/>
                <a:gdLst>
                  <a:gd name="connsiteX0" fmla="*/ 42735 w 295957"/>
                  <a:gd name="connsiteY0" fmla="*/ 14604 h 323666"/>
                  <a:gd name="connsiteX1" fmla="*/ 24136 w 295957"/>
                  <a:gd name="connsiteY1" fmla="*/ 20809 h 323666"/>
                  <a:gd name="connsiteX2" fmla="*/ 25376 w 295957"/>
                  <a:gd name="connsiteY2" fmla="*/ 90303 h 323666"/>
                  <a:gd name="connsiteX3" fmla="*/ 98534 w 295957"/>
                  <a:gd name="connsiteY3" fmla="*/ 205714 h 323666"/>
                  <a:gd name="connsiteX4" fmla="*/ 203932 w 295957"/>
                  <a:gd name="connsiteY4" fmla="*/ 292582 h 323666"/>
                  <a:gd name="connsiteX5" fmla="*/ 270890 w 295957"/>
                  <a:gd name="connsiteY5" fmla="*/ 302509 h 323666"/>
                  <a:gd name="connsiteX6" fmla="*/ 270890 w 295957"/>
                  <a:gd name="connsiteY6" fmla="*/ 234256 h 323666"/>
                  <a:gd name="connsiteX7" fmla="*/ 197732 w 295957"/>
                  <a:gd name="connsiteY7" fmla="*/ 118846 h 323666"/>
                  <a:gd name="connsiteX8" fmla="*/ 92334 w 295957"/>
                  <a:gd name="connsiteY8" fmla="*/ 29496 h 323666"/>
                  <a:gd name="connsiteX9" fmla="*/ 42735 w 295957"/>
                  <a:gd name="connsiteY9" fmla="*/ 14604 h 323666"/>
                  <a:gd name="connsiteX10" fmla="*/ 48888 w 295957"/>
                  <a:gd name="connsiteY10" fmla="*/ 267 h 323666"/>
                  <a:gd name="connsiteX11" fmla="*/ 99752 w 295957"/>
                  <a:gd name="connsiteY11" fmla="*/ 17027 h 323666"/>
                  <a:gd name="connsiteX12" fmla="*/ 208923 w 295957"/>
                  <a:gd name="connsiteY12" fmla="*/ 107653 h 323666"/>
                  <a:gd name="connsiteX13" fmla="*/ 284598 w 295957"/>
                  <a:gd name="connsiteY13" fmla="*/ 228074 h 323666"/>
                  <a:gd name="connsiteX14" fmla="*/ 282117 w 295957"/>
                  <a:gd name="connsiteY14" fmla="*/ 313735 h 323666"/>
                  <a:gd name="connsiteX15" fmla="*/ 252343 w 295957"/>
                  <a:gd name="connsiteY15" fmla="*/ 323666 h 323666"/>
                  <a:gd name="connsiteX16" fmla="*/ 196517 w 295957"/>
                  <a:gd name="connsiteY16" fmla="*/ 306286 h 323666"/>
                  <a:gd name="connsiteX17" fmla="*/ 87346 w 295957"/>
                  <a:gd name="connsiteY17" fmla="*/ 215660 h 323666"/>
                  <a:gd name="connsiteX18" fmla="*/ 10431 w 295957"/>
                  <a:gd name="connsiteY18" fmla="*/ 95238 h 323666"/>
                  <a:gd name="connsiteX19" fmla="*/ 12912 w 295957"/>
                  <a:gd name="connsiteY19" fmla="*/ 9578 h 323666"/>
                  <a:gd name="connsiteX20" fmla="*/ 48888 w 295957"/>
                  <a:gd name="connsiteY20" fmla="*/ 267 h 32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957" h="323666">
                    <a:moveTo>
                      <a:pt x="42735" y="14604"/>
                    </a:moveTo>
                    <a:cubicBezTo>
                      <a:pt x="35296" y="14604"/>
                      <a:pt x="29096" y="17086"/>
                      <a:pt x="24136" y="20809"/>
                    </a:cubicBezTo>
                    <a:cubicBezTo>
                      <a:pt x="11736" y="31978"/>
                      <a:pt x="11736" y="56797"/>
                      <a:pt x="25376" y="90303"/>
                    </a:cubicBezTo>
                    <a:cubicBezTo>
                      <a:pt x="39015" y="126292"/>
                      <a:pt x="63815" y="167244"/>
                      <a:pt x="98534" y="205714"/>
                    </a:cubicBezTo>
                    <a:cubicBezTo>
                      <a:pt x="132013" y="242943"/>
                      <a:pt x="169213" y="275208"/>
                      <a:pt x="203932" y="292582"/>
                    </a:cubicBezTo>
                    <a:cubicBezTo>
                      <a:pt x="234931" y="309955"/>
                      <a:pt x="259730" y="313678"/>
                      <a:pt x="270890" y="302509"/>
                    </a:cubicBezTo>
                    <a:cubicBezTo>
                      <a:pt x="283290" y="292582"/>
                      <a:pt x="283290" y="266521"/>
                      <a:pt x="270890" y="234256"/>
                    </a:cubicBezTo>
                    <a:cubicBezTo>
                      <a:pt x="257251" y="197027"/>
                      <a:pt x="231211" y="156075"/>
                      <a:pt x="197732" y="118846"/>
                    </a:cubicBezTo>
                    <a:cubicBezTo>
                      <a:pt x="163013" y="79135"/>
                      <a:pt x="125814" y="48110"/>
                      <a:pt x="92334" y="29496"/>
                    </a:cubicBezTo>
                    <a:cubicBezTo>
                      <a:pt x="72495" y="20809"/>
                      <a:pt x="56375" y="14604"/>
                      <a:pt x="42735" y="14604"/>
                    </a:cubicBezTo>
                    <a:close/>
                    <a:moveTo>
                      <a:pt x="48888" y="267"/>
                    </a:moveTo>
                    <a:cubicBezTo>
                      <a:pt x="63465" y="1508"/>
                      <a:pt x="80523" y="7095"/>
                      <a:pt x="99752" y="17027"/>
                    </a:cubicBezTo>
                    <a:cubicBezTo>
                      <a:pt x="134488" y="35648"/>
                      <a:pt x="174187" y="67926"/>
                      <a:pt x="208923" y="107653"/>
                    </a:cubicBezTo>
                    <a:cubicBezTo>
                      <a:pt x="243659" y="148621"/>
                      <a:pt x="270952" y="190830"/>
                      <a:pt x="284598" y="228074"/>
                    </a:cubicBezTo>
                    <a:cubicBezTo>
                      <a:pt x="300726" y="269042"/>
                      <a:pt x="299485" y="298837"/>
                      <a:pt x="282117" y="313735"/>
                    </a:cubicBezTo>
                    <a:cubicBezTo>
                      <a:pt x="274674" y="319942"/>
                      <a:pt x="264749" y="323666"/>
                      <a:pt x="252343" y="323666"/>
                    </a:cubicBezTo>
                    <a:cubicBezTo>
                      <a:pt x="237456" y="323666"/>
                      <a:pt x="217607" y="317459"/>
                      <a:pt x="196517" y="306286"/>
                    </a:cubicBezTo>
                    <a:cubicBezTo>
                      <a:pt x="160540" y="287664"/>
                      <a:pt x="122083" y="255386"/>
                      <a:pt x="87346" y="215660"/>
                    </a:cubicBezTo>
                    <a:cubicBezTo>
                      <a:pt x="51370" y="175933"/>
                      <a:pt x="25318" y="133723"/>
                      <a:pt x="10431" y="95238"/>
                    </a:cubicBezTo>
                    <a:cubicBezTo>
                      <a:pt x="-4456" y="55512"/>
                      <a:pt x="-3216" y="24475"/>
                      <a:pt x="12912" y="9578"/>
                    </a:cubicBezTo>
                    <a:cubicBezTo>
                      <a:pt x="22216" y="2129"/>
                      <a:pt x="34312" y="-975"/>
                      <a:pt x="48888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9F10265-684B-9A4D-BC84-A265F9970886}"/>
                  </a:ext>
                </a:extLst>
              </p:cNvPr>
              <p:cNvSpPr/>
              <p:nvPr/>
            </p:nvSpPr>
            <p:spPr>
              <a:xfrm>
                <a:off x="11773981" y="6023026"/>
                <a:ext cx="317677" cy="1541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" h="1238">
                    <a:moveTo>
                      <a:pt x="231" y="1238"/>
                    </a:moveTo>
                    <a:lnTo>
                      <a:pt x="219" y="1236"/>
                    </a:lnTo>
                    <a:cubicBezTo>
                      <a:pt x="219" y="1234"/>
                      <a:pt x="252" y="1027"/>
                      <a:pt x="242" y="773"/>
                    </a:cubicBezTo>
                    <a:cubicBezTo>
                      <a:pt x="232" y="539"/>
                      <a:pt x="182" y="217"/>
                      <a:pt x="0" y="8"/>
                    </a:cubicBezTo>
                    <a:lnTo>
                      <a:pt x="9" y="0"/>
                    </a:lnTo>
                    <a:cubicBezTo>
                      <a:pt x="111" y="116"/>
                      <a:pt x="236" y="345"/>
                      <a:pt x="254" y="773"/>
                    </a:cubicBezTo>
                    <a:cubicBezTo>
                      <a:pt x="264" y="1028"/>
                      <a:pt x="231" y="1236"/>
                      <a:pt x="231" y="1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651677A1-0051-5B40-88CC-DDA0FA7DCDA6}"/>
                  </a:ext>
                </a:extLst>
              </p:cNvPr>
              <p:cNvSpPr/>
              <p:nvPr/>
            </p:nvSpPr>
            <p:spPr>
              <a:xfrm>
                <a:off x="11933442" y="6611247"/>
                <a:ext cx="156970" cy="408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" h="329">
                    <a:moveTo>
                      <a:pt x="114" y="329"/>
                    </a:moveTo>
                    <a:cubicBezTo>
                      <a:pt x="114" y="328"/>
                      <a:pt x="80" y="139"/>
                      <a:pt x="0" y="6"/>
                    </a:cubicBezTo>
                    <a:lnTo>
                      <a:pt x="10" y="0"/>
                    </a:lnTo>
                    <a:cubicBezTo>
                      <a:pt x="91" y="135"/>
                      <a:pt x="127" y="325"/>
                      <a:pt x="127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54D81E51-6D58-1A45-A7E3-7F8B4227BEAA}"/>
                  </a:ext>
                </a:extLst>
              </p:cNvPr>
              <p:cNvSpPr/>
              <p:nvPr/>
            </p:nvSpPr>
            <p:spPr>
              <a:xfrm>
                <a:off x="12074217" y="6547685"/>
                <a:ext cx="147003" cy="429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" h="346">
                    <a:moveTo>
                      <a:pt x="13" y="346"/>
                    </a:moveTo>
                    <a:lnTo>
                      <a:pt x="0" y="346"/>
                    </a:lnTo>
                    <a:cubicBezTo>
                      <a:pt x="0" y="344"/>
                      <a:pt x="7" y="140"/>
                      <a:pt x="110" y="0"/>
                    </a:cubicBezTo>
                    <a:lnTo>
                      <a:pt x="119" y="7"/>
                    </a:lnTo>
                    <a:cubicBezTo>
                      <a:pt x="19" y="144"/>
                      <a:pt x="13" y="344"/>
                      <a:pt x="13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191D1DFD-ECDE-9040-8EDE-1692944558BB}"/>
                  </a:ext>
                </a:extLst>
              </p:cNvPr>
              <p:cNvSpPr/>
              <p:nvPr/>
            </p:nvSpPr>
            <p:spPr>
              <a:xfrm>
                <a:off x="11387786" y="5649158"/>
                <a:ext cx="341347" cy="5782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465">
                    <a:moveTo>
                      <a:pt x="275" y="193"/>
                    </a:moveTo>
                    <a:cubicBezTo>
                      <a:pt x="275" y="311"/>
                      <a:pt x="167" y="460"/>
                      <a:pt x="71" y="465"/>
                    </a:cubicBezTo>
                    <a:cubicBezTo>
                      <a:pt x="-20" y="469"/>
                      <a:pt x="43" y="335"/>
                      <a:pt x="43" y="335"/>
                    </a:cubicBezTo>
                    <a:cubicBezTo>
                      <a:pt x="43" y="335"/>
                      <a:pt x="0" y="286"/>
                      <a:pt x="0" y="193"/>
                    </a:cubicBezTo>
                    <a:cubicBezTo>
                      <a:pt x="0" y="87"/>
                      <a:pt x="61" y="0"/>
                      <a:pt x="137" y="0"/>
                    </a:cubicBezTo>
                    <a:cubicBezTo>
                      <a:pt x="214" y="0"/>
                      <a:pt x="275" y="75"/>
                      <a:pt x="275" y="19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464D637-B93B-FC4F-9F46-B6932794EF1C}"/>
                  </a:ext>
                </a:extLst>
              </p:cNvPr>
              <p:cNvSpPr/>
              <p:nvPr/>
            </p:nvSpPr>
            <p:spPr>
              <a:xfrm>
                <a:off x="11379065" y="5641680"/>
                <a:ext cx="358788" cy="593205"/>
              </a:xfrm>
              <a:custGeom>
                <a:avLst/>
                <a:gdLst>
                  <a:gd name="connsiteX0" fmla="*/ 178770 w 358788"/>
                  <a:gd name="connsiteY0" fmla="*/ 14955 h 593205"/>
                  <a:gd name="connsiteX1" fmla="*/ 16192 w 358788"/>
                  <a:gd name="connsiteY1" fmla="*/ 247484 h 593205"/>
                  <a:gd name="connsiteX2" fmla="*/ 68316 w 358788"/>
                  <a:gd name="connsiteY2" fmla="*/ 419083 h 593205"/>
                  <a:gd name="connsiteX3" fmla="*/ 69557 w 358788"/>
                  <a:gd name="connsiteY3" fmla="*/ 426544 h 593205"/>
                  <a:gd name="connsiteX4" fmla="*/ 52183 w 358788"/>
                  <a:gd name="connsiteY4" fmla="*/ 562083 h 593205"/>
                  <a:gd name="connsiteX5" fmla="*/ 95619 w 358788"/>
                  <a:gd name="connsiteY5" fmla="*/ 577004 h 593205"/>
                  <a:gd name="connsiteX6" fmla="*/ 342589 w 358788"/>
                  <a:gd name="connsiteY6" fmla="*/ 247484 h 593205"/>
                  <a:gd name="connsiteX7" fmla="*/ 178770 w 358788"/>
                  <a:gd name="connsiteY7" fmla="*/ 14955 h 593205"/>
                  <a:gd name="connsiteX8" fmla="*/ 178773 w 358788"/>
                  <a:gd name="connsiteY8" fmla="*/ 0 h 593205"/>
                  <a:gd name="connsiteX9" fmla="*/ 358788 w 358788"/>
                  <a:gd name="connsiteY9" fmla="*/ 247480 h 593205"/>
                  <a:gd name="connsiteX10" fmla="*/ 96836 w 358788"/>
                  <a:gd name="connsiteY10" fmla="*/ 593205 h 593205"/>
                  <a:gd name="connsiteX11" fmla="*/ 90628 w 358788"/>
                  <a:gd name="connsiteY11" fmla="*/ 593205 h 593205"/>
                  <a:gd name="connsiteX12" fmla="*/ 39727 w 358788"/>
                  <a:gd name="connsiteY12" fmla="*/ 569577 h 593205"/>
                  <a:gd name="connsiteX13" fmla="*/ 53384 w 358788"/>
                  <a:gd name="connsiteY13" fmla="*/ 425317 h 593205"/>
                  <a:gd name="connsiteX14" fmla="*/ 0 w 358788"/>
                  <a:gd name="connsiteY14" fmla="*/ 247480 h 593205"/>
                  <a:gd name="connsiteX15" fmla="*/ 178773 w 358788"/>
                  <a:gd name="connsiteY15" fmla="*/ 0 h 59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788" h="593205">
                    <a:moveTo>
                      <a:pt x="178770" y="14955"/>
                    </a:moveTo>
                    <a:cubicBezTo>
                      <a:pt x="89414" y="14955"/>
                      <a:pt x="16192" y="119407"/>
                      <a:pt x="16192" y="247484"/>
                    </a:cubicBezTo>
                    <a:cubicBezTo>
                      <a:pt x="16192" y="358153"/>
                      <a:pt x="68316" y="417840"/>
                      <a:pt x="68316" y="419083"/>
                    </a:cubicBezTo>
                    <a:cubicBezTo>
                      <a:pt x="70798" y="420327"/>
                      <a:pt x="70798" y="424057"/>
                      <a:pt x="69557" y="426544"/>
                    </a:cubicBezTo>
                    <a:cubicBezTo>
                      <a:pt x="57147" y="453901"/>
                      <a:pt x="29844" y="528509"/>
                      <a:pt x="52183" y="562083"/>
                    </a:cubicBezTo>
                    <a:cubicBezTo>
                      <a:pt x="60870" y="574517"/>
                      <a:pt x="74521" y="579491"/>
                      <a:pt x="95619" y="577004"/>
                    </a:cubicBezTo>
                    <a:cubicBezTo>
                      <a:pt x="209796" y="572030"/>
                      <a:pt x="342589" y="392970"/>
                      <a:pt x="342589" y="247484"/>
                    </a:cubicBezTo>
                    <a:cubicBezTo>
                      <a:pt x="342589" y="113189"/>
                      <a:pt x="274331" y="14955"/>
                      <a:pt x="178770" y="14955"/>
                    </a:cubicBezTo>
                    <a:close/>
                    <a:moveTo>
                      <a:pt x="178773" y="0"/>
                    </a:moveTo>
                    <a:cubicBezTo>
                      <a:pt x="283058" y="0"/>
                      <a:pt x="358788" y="104464"/>
                      <a:pt x="358788" y="247480"/>
                    </a:cubicBezTo>
                    <a:cubicBezTo>
                      <a:pt x="358788" y="402932"/>
                      <a:pt x="218501" y="586987"/>
                      <a:pt x="96836" y="593205"/>
                    </a:cubicBezTo>
                    <a:cubicBezTo>
                      <a:pt x="94353" y="593205"/>
                      <a:pt x="93111" y="593205"/>
                      <a:pt x="90628" y="593205"/>
                    </a:cubicBezTo>
                    <a:cubicBezTo>
                      <a:pt x="67040" y="593205"/>
                      <a:pt x="49659" y="585744"/>
                      <a:pt x="39727" y="569577"/>
                    </a:cubicBezTo>
                    <a:cubicBezTo>
                      <a:pt x="11173" y="528537"/>
                      <a:pt x="44693" y="445215"/>
                      <a:pt x="53384" y="425317"/>
                    </a:cubicBezTo>
                    <a:cubicBezTo>
                      <a:pt x="40969" y="410394"/>
                      <a:pt x="0" y="349456"/>
                      <a:pt x="0" y="247480"/>
                    </a:cubicBezTo>
                    <a:cubicBezTo>
                      <a:pt x="0" y="110682"/>
                      <a:pt x="80696" y="0"/>
                      <a:pt x="178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DE83D0BF-CEEF-8941-AC2A-86BF3BDCFBA8}"/>
                  </a:ext>
                </a:extLst>
              </p:cNvPr>
              <p:cNvSpPr/>
              <p:nvPr/>
            </p:nvSpPr>
            <p:spPr>
              <a:xfrm>
                <a:off x="11457546" y="5766303"/>
                <a:ext cx="103401" cy="215598"/>
              </a:xfrm>
              <a:custGeom>
                <a:avLst/>
                <a:gdLst>
                  <a:gd name="connsiteX0" fmla="*/ 51712 w 103401"/>
                  <a:gd name="connsiteY0" fmla="*/ 14955 h 215598"/>
                  <a:gd name="connsiteX1" fmla="*/ 16196 w 103401"/>
                  <a:gd name="connsiteY1" fmla="*/ 94182 h 215598"/>
                  <a:gd name="connsiteX2" fmla="*/ 51712 w 103401"/>
                  <a:gd name="connsiteY2" fmla="*/ 200643 h 215598"/>
                  <a:gd name="connsiteX3" fmla="*/ 88452 w 103401"/>
                  <a:gd name="connsiteY3" fmla="*/ 94182 h 215598"/>
                  <a:gd name="connsiteX4" fmla="*/ 51712 w 103401"/>
                  <a:gd name="connsiteY4" fmla="*/ 14955 h 215598"/>
                  <a:gd name="connsiteX5" fmla="*/ 51700 w 103401"/>
                  <a:gd name="connsiteY5" fmla="*/ 0 h 215598"/>
                  <a:gd name="connsiteX6" fmla="*/ 103401 w 103401"/>
                  <a:gd name="connsiteY6" fmla="*/ 94169 h 215598"/>
                  <a:gd name="connsiteX7" fmla="*/ 51700 w 103401"/>
                  <a:gd name="connsiteY7" fmla="*/ 215598 h 215598"/>
                  <a:gd name="connsiteX8" fmla="*/ 0 w 103401"/>
                  <a:gd name="connsiteY8" fmla="*/ 94169 h 215598"/>
                  <a:gd name="connsiteX9" fmla="*/ 51700 w 103401"/>
                  <a:gd name="connsiteY9" fmla="*/ 0 h 215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401" h="215598">
                    <a:moveTo>
                      <a:pt x="51712" y="14955"/>
                    </a:moveTo>
                    <a:cubicBezTo>
                      <a:pt x="17421" y="14955"/>
                      <a:pt x="16196" y="75613"/>
                      <a:pt x="16196" y="94182"/>
                    </a:cubicBezTo>
                    <a:cubicBezTo>
                      <a:pt x="16196" y="146175"/>
                      <a:pt x="40690" y="200643"/>
                      <a:pt x="51712" y="200643"/>
                    </a:cubicBezTo>
                    <a:cubicBezTo>
                      <a:pt x="62734" y="200643"/>
                      <a:pt x="88452" y="146175"/>
                      <a:pt x="88452" y="94182"/>
                    </a:cubicBezTo>
                    <a:cubicBezTo>
                      <a:pt x="88452" y="75613"/>
                      <a:pt x="86003" y="14955"/>
                      <a:pt x="51712" y="14955"/>
                    </a:cubicBezTo>
                    <a:close/>
                    <a:moveTo>
                      <a:pt x="51700" y="0"/>
                    </a:moveTo>
                    <a:cubicBezTo>
                      <a:pt x="84937" y="0"/>
                      <a:pt x="103401" y="34694"/>
                      <a:pt x="103401" y="94169"/>
                    </a:cubicBezTo>
                    <a:cubicBezTo>
                      <a:pt x="103401" y="142493"/>
                      <a:pt x="80013" y="215598"/>
                      <a:pt x="51700" y="215598"/>
                    </a:cubicBezTo>
                    <a:cubicBezTo>
                      <a:pt x="23388" y="215598"/>
                      <a:pt x="0" y="142493"/>
                      <a:pt x="0" y="94169"/>
                    </a:cubicBezTo>
                    <a:cubicBezTo>
                      <a:pt x="0" y="34694"/>
                      <a:pt x="18464" y="0"/>
                      <a:pt x="517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08331CF1-CA2F-4A43-A0E8-3C4734D408E3}"/>
                  </a:ext>
                </a:extLst>
              </p:cNvPr>
              <p:cNvSpPr/>
              <p:nvPr/>
            </p:nvSpPr>
            <p:spPr>
              <a:xfrm>
                <a:off x="12134011" y="6101539"/>
                <a:ext cx="438519" cy="5146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3" h="414">
                    <a:moveTo>
                      <a:pt x="25" y="241"/>
                    </a:moveTo>
                    <a:cubicBezTo>
                      <a:pt x="72" y="349"/>
                      <a:pt x="231" y="441"/>
                      <a:pt x="321" y="406"/>
                    </a:cubicBezTo>
                    <a:cubicBezTo>
                      <a:pt x="406" y="374"/>
                      <a:pt x="293" y="276"/>
                      <a:pt x="293" y="276"/>
                    </a:cubicBezTo>
                    <a:cubicBezTo>
                      <a:pt x="293" y="276"/>
                      <a:pt x="314" y="214"/>
                      <a:pt x="276" y="129"/>
                    </a:cubicBezTo>
                    <a:cubicBezTo>
                      <a:pt x="233" y="31"/>
                      <a:pt x="141" y="-22"/>
                      <a:pt x="72" y="8"/>
                    </a:cubicBezTo>
                    <a:cubicBezTo>
                      <a:pt x="2" y="40"/>
                      <a:pt x="-24" y="133"/>
                      <a:pt x="25" y="2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9D7DFDC1-C210-D14E-9AF5-A76FF90E57DC}"/>
                  </a:ext>
                </a:extLst>
              </p:cNvPr>
              <p:cNvSpPr/>
              <p:nvPr/>
            </p:nvSpPr>
            <p:spPr>
              <a:xfrm>
                <a:off x="12125998" y="6094559"/>
                <a:ext cx="454621" cy="530397"/>
              </a:xfrm>
              <a:custGeom>
                <a:avLst/>
                <a:gdLst>
                  <a:gd name="connsiteX0" fmla="*/ 149644 w 454621"/>
                  <a:gd name="connsiteY0" fmla="*/ 15704 h 530397"/>
                  <a:gd name="connsiteX1" fmla="*/ 101200 w 454621"/>
                  <a:gd name="connsiteY1" fmla="*/ 25649 h 530397"/>
                  <a:gd name="connsiteX2" fmla="*/ 21704 w 454621"/>
                  <a:gd name="connsiteY2" fmla="*/ 128828 h 530397"/>
                  <a:gd name="connsiteX3" fmla="*/ 46546 w 454621"/>
                  <a:gd name="connsiteY3" fmla="*/ 304109 h 530397"/>
                  <a:gd name="connsiteX4" fmla="*/ 354597 w 454621"/>
                  <a:gd name="connsiteY4" fmla="*/ 514196 h 530397"/>
                  <a:gd name="connsiteX5" fmla="*/ 405524 w 454621"/>
                  <a:gd name="connsiteY5" fmla="*/ 505494 h 530397"/>
                  <a:gd name="connsiteX6" fmla="*/ 439062 w 454621"/>
                  <a:gd name="connsiteY6" fmla="*/ 473173 h 530397"/>
                  <a:gd name="connsiteX7" fmla="*/ 368260 w 454621"/>
                  <a:gd name="connsiteY7" fmla="*/ 357563 h 530397"/>
                  <a:gd name="connsiteX8" fmla="*/ 365776 w 454621"/>
                  <a:gd name="connsiteY8" fmla="*/ 348861 h 530397"/>
                  <a:gd name="connsiteX9" fmla="*/ 344659 w 454621"/>
                  <a:gd name="connsiteY9" fmla="*/ 172338 h 530397"/>
                  <a:gd name="connsiteX10" fmla="*/ 234109 w 454621"/>
                  <a:gd name="connsiteY10" fmla="*/ 40567 h 530397"/>
                  <a:gd name="connsiteX11" fmla="*/ 149644 w 454621"/>
                  <a:gd name="connsiteY11" fmla="*/ 15704 h 530397"/>
                  <a:gd name="connsiteX12" fmla="*/ 164694 w 454621"/>
                  <a:gd name="connsiteY12" fmla="*/ 747 h 530397"/>
                  <a:gd name="connsiteX13" fmla="*/ 240324 w 454621"/>
                  <a:gd name="connsiteY13" fmla="*/ 26856 h 530397"/>
                  <a:gd name="connsiteX14" fmla="*/ 357108 w 454621"/>
                  <a:gd name="connsiteY14" fmla="*/ 164864 h 530397"/>
                  <a:gd name="connsiteX15" fmla="*/ 380714 w 454621"/>
                  <a:gd name="connsiteY15" fmla="*/ 348874 h 530397"/>
                  <a:gd name="connsiteX16" fmla="*/ 454015 w 454621"/>
                  <a:gd name="connsiteY16" fmla="*/ 475692 h 530397"/>
                  <a:gd name="connsiteX17" fmla="*/ 410531 w 454621"/>
                  <a:gd name="connsiteY17" fmla="*/ 520451 h 530397"/>
                  <a:gd name="connsiteX18" fmla="*/ 353381 w 454621"/>
                  <a:gd name="connsiteY18" fmla="*/ 530397 h 530397"/>
                  <a:gd name="connsiteX19" fmla="*/ 30360 w 454621"/>
                  <a:gd name="connsiteY19" fmla="*/ 310331 h 530397"/>
                  <a:gd name="connsiteX20" fmla="*/ 5513 w 454621"/>
                  <a:gd name="connsiteY20" fmla="*/ 125078 h 530397"/>
                  <a:gd name="connsiteX21" fmla="*/ 93722 w 454621"/>
                  <a:gd name="connsiteY21" fmla="*/ 11936 h 530397"/>
                  <a:gd name="connsiteX22" fmla="*/ 164694 w 454621"/>
                  <a:gd name="connsiteY22" fmla="*/ 747 h 53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54621" h="530397">
                    <a:moveTo>
                      <a:pt x="149644" y="15704"/>
                    </a:moveTo>
                    <a:cubicBezTo>
                      <a:pt x="133496" y="15704"/>
                      <a:pt x="116106" y="18190"/>
                      <a:pt x="101200" y="25649"/>
                    </a:cubicBezTo>
                    <a:cubicBezTo>
                      <a:pt x="61452" y="44296"/>
                      <a:pt x="31641" y="80347"/>
                      <a:pt x="21704" y="128828"/>
                    </a:cubicBezTo>
                    <a:cubicBezTo>
                      <a:pt x="10524" y="181039"/>
                      <a:pt x="17977" y="241952"/>
                      <a:pt x="46546" y="304109"/>
                    </a:cubicBezTo>
                    <a:cubicBezTo>
                      <a:pt x="96232" y="418476"/>
                      <a:pt x="247773" y="514196"/>
                      <a:pt x="354597" y="514196"/>
                    </a:cubicBezTo>
                    <a:cubicBezTo>
                      <a:pt x="373229" y="514196"/>
                      <a:pt x="390619" y="511710"/>
                      <a:pt x="405524" y="505494"/>
                    </a:cubicBezTo>
                    <a:cubicBezTo>
                      <a:pt x="425398" y="498036"/>
                      <a:pt x="436578" y="488091"/>
                      <a:pt x="439062" y="473173"/>
                    </a:cubicBezTo>
                    <a:cubicBezTo>
                      <a:pt x="446515" y="434636"/>
                      <a:pt x="390619" y="376210"/>
                      <a:pt x="368260" y="357563"/>
                    </a:cubicBezTo>
                    <a:cubicBezTo>
                      <a:pt x="365776" y="355077"/>
                      <a:pt x="364534" y="352590"/>
                      <a:pt x="365776" y="348861"/>
                    </a:cubicBezTo>
                    <a:cubicBezTo>
                      <a:pt x="365776" y="348861"/>
                      <a:pt x="390619" y="273031"/>
                      <a:pt x="344659" y="172338"/>
                    </a:cubicBezTo>
                    <a:cubicBezTo>
                      <a:pt x="319817" y="113911"/>
                      <a:pt x="280068" y="67915"/>
                      <a:pt x="234109" y="40567"/>
                    </a:cubicBezTo>
                    <a:cubicBezTo>
                      <a:pt x="205540" y="24406"/>
                      <a:pt x="176971" y="15704"/>
                      <a:pt x="149644" y="15704"/>
                    </a:cubicBezTo>
                    <a:close/>
                    <a:moveTo>
                      <a:pt x="164694" y="747"/>
                    </a:moveTo>
                    <a:cubicBezTo>
                      <a:pt x="189386" y="3233"/>
                      <a:pt x="214855" y="11937"/>
                      <a:pt x="240324" y="26856"/>
                    </a:cubicBezTo>
                    <a:cubicBezTo>
                      <a:pt x="288777" y="56696"/>
                      <a:pt x="331018" y="105185"/>
                      <a:pt x="357108" y="164864"/>
                    </a:cubicBezTo>
                    <a:cubicBezTo>
                      <a:pt x="399350" y="258112"/>
                      <a:pt x="385683" y="330224"/>
                      <a:pt x="380714" y="348874"/>
                    </a:cubicBezTo>
                    <a:cubicBezTo>
                      <a:pt x="398107" y="365037"/>
                      <a:pt x="461469" y="427202"/>
                      <a:pt x="454015" y="475692"/>
                    </a:cubicBezTo>
                    <a:cubicBezTo>
                      <a:pt x="449045" y="495585"/>
                      <a:pt x="435379" y="510504"/>
                      <a:pt x="410531" y="520451"/>
                    </a:cubicBezTo>
                    <a:cubicBezTo>
                      <a:pt x="391895" y="526667"/>
                      <a:pt x="373259" y="530397"/>
                      <a:pt x="353381" y="530397"/>
                    </a:cubicBezTo>
                    <a:cubicBezTo>
                      <a:pt x="237839" y="530397"/>
                      <a:pt x="85025" y="430932"/>
                      <a:pt x="30360" y="310331"/>
                    </a:cubicBezTo>
                    <a:cubicBezTo>
                      <a:pt x="1785" y="245679"/>
                      <a:pt x="-6911" y="181027"/>
                      <a:pt x="5513" y="125078"/>
                    </a:cubicBezTo>
                    <a:cubicBezTo>
                      <a:pt x="16694" y="71615"/>
                      <a:pt x="48996" y="31829"/>
                      <a:pt x="93722" y="11936"/>
                    </a:cubicBezTo>
                    <a:cubicBezTo>
                      <a:pt x="116085" y="1990"/>
                      <a:pt x="140001" y="-1741"/>
                      <a:pt x="164694" y="7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E487E09-9330-E143-A0E6-544BF290D0FC}"/>
                  </a:ext>
                </a:extLst>
              </p:cNvPr>
              <p:cNvSpPr/>
              <p:nvPr/>
            </p:nvSpPr>
            <p:spPr>
              <a:xfrm>
                <a:off x="12289739" y="6196738"/>
                <a:ext cx="128671" cy="201403"/>
              </a:xfrm>
              <a:custGeom>
                <a:avLst/>
                <a:gdLst>
                  <a:gd name="connsiteX0" fmla="*/ 42026 w 128671"/>
                  <a:gd name="connsiteY0" fmla="*/ 15715 h 201403"/>
                  <a:gd name="connsiteX1" fmla="*/ 32185 w 128671"/>
                  <a:gd name="connsiteY1" fmla="*/ 18190 h 201403"/>
                  <a:gd name="connsiteX2" fmla="*/ 16195 w 128671"/>
                  <a:gd name="connsiteY2" fmla="*/ 47882 h 201403"/>
                  <a:gd name="connsiteX3" fmla="*/ 29725 w 128671"/>
                  <a:gd name="connsiteY3" fmla="*/ 104793 h 201403"/>
                  <a:gd name="connsiteX4" fmla="*/ 105987 w 128671"/>
                  <a:gd name="connsiteY4" fmla="*/ 186448 h 201403"/>
                  <a:gd name="connsiteX5" fmla="*/ 113367 w 128671"/>
                  <a:gd name="connsiteY5" fmla="*/ 146858 h 201403"/>
                  <a:gd name="connsiteX6" fmla="*/ 97377 w 128671"/>
                  <a:gd name="connsiteY6" fmla="*/ 75101 h 201403"/>
                  <a:gd name="connsiteX7" fmla="*/ 42026 w 128671"/>
                  <a:gd name="connsiteY7" fmla="*/ 15715 h 201403"/>
                  <a:gd name="connsiteX8" fmla="*/ 48235 w 128671"/>
                  <a:gd name="connsiteY8" fmla="*/ 598 h 201403"/>
                  <a:gd name="connsiteX9" fmla="*/ 111044 w 128671"/>
                  <a:gd name="connsiteY9" fmla="*/ 68875 h 201403"/>
                  <a:gd name="connsiteX10" fmla="*/ 128317 w 128671"/>
                  <a:gd name="connsiteY10" fmla="*/ 145667 h 201403"/>
                  <a:gd name="connsiteX11" fmla="*/ 112277 w 128671"/>
                  <a:gd name="connsiteY11" fmla="*/ 200165 h 201403"/>
                  <a:gd name="connsiteX12" fmla="*/ 104874 w 128671"/>
                  <a:gd name="connsiteY12" fmla="*/ 201403 h 201403"/>
                  <a:gd name="connsiteX13" fmla="*/ 16040 w 128671"/>
                  <a:gd name="connsiteY13" fmla="*/ 112225 h 201403"/>
                  <a:gd name="connsiteX14" fmla="*/ 0 w 128671"/>
                  <a:gd name="connsiteY14" fmla="*/ 47819 h 201403"/>
                  <a:gd name="connsiteX15" fmla="*/ 25910 w 128671"/>
                  <a:gd name="connsiteY15" fmla="*/ 3230 h 201403"/>
                  <a:gd name="connsiteX16" fmla="*/ 48235 w 128671"/>
                  <a:gd name="connsiteY16" fmla="*/ 598 h 201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8671" h="201403">
                    <a:moveTo>
                      <a:pt x="42026" y="15715"/>
                    </a:moveTo>
                    <a:cubicBezTo>
                      <a:pt x="38335" y="15715"/>
                      <a:pt x="35875" y="15715"/>
                      <a:pt x="32185" y="18190"/>
                    </a:cubicBezTo>
                    <a:cubicBezTo>
                      <a:pt x="21115" y="21901"/>
                      <a:pt x="16195" y="31799"/>
                      <a:pt x="16195" y="47882"/>
                    </a:cubicBezTo>
                    <a:cubicBezTo>
                      <a:pt x="16195" y="62729"/>
                      <a:pt x="19885" y="82524"/>
                      <a:pt x="29725" y="104793"/>
                    </a:cubicBezTo>
                    <a:cubicBezTo>
                      <a:pt x="50636" y="151807"/>
                      <a:pt x="96147" y="191397"/>
                      <a:pt x="105987" y="186448"/>
                    </a:cubicBezTo>
                    <a:cubicBezTo>
                      <a:pt x="109677" y="185211"/>
                      <a:pt x="114597" y="172839"/>
                      <a:pt x="113367" y="146858"/>
                    </a:cubicBezTo>
                    <a:cubicBezTo>
                      <a:pt x="112137" y="123351"/>
                      <a:pt x="105987" y="96133"/>
                      <a:pt x="97377" y="75101"/>
                    </a:cubicBezTo>
                    <a:cubicBezTo>
                      <a:pt x="89997" y="60254"/>
                      <a:pt x="69086" y="15715"/>
                      <a:pt x="42026" y="15715"/>
                    </a:cubicBezTo>
                    <a:close/>
                    <a:moveTo>
                      <a:pt x="48235" y="598"/>
                    </a:moveTo>
                    <a:cubicBezTo>
                      <a:pt x="70559" y="4546"/>
                      <a:pt x="92536" y="28002"/>
                      <a:pt x="111044" y="68875"/>
                    </a:cubicBezTo>
                    <a:cubicBezTo>
                      <a:pt x="120914" y="91169"/>
                      <a:pt x="127083" y="119657"/>
                      <a:pt x="128317" y="145667"/>
                    </a:cubicBezTo>
                    <a:cubicBezTo>
                      <a:pt x="129551" y="166723"/>
                      <a:pt x="128317" y="193972"/>
                      <a:pt x="112277" y="200165"/>
                    </a:cubicBezTo>
                    <a:cubicBezTo>
                      <a:pt x="109810" y="201403"/>
                      <a:pt x="107342" y="201403"/>
                      <a:pt x="104874" y="201403"/>
                    </a:cubicBezTo>
                    <a:cubicBezTo>
                      <a:pt x="77730" y="201403"/>
                      <a:pt x="33313" y="150621"/>
                      <a:pt x="16040" y="112225"/>
                    </a:cubicBezTo>
                    <a:cubicBezTo>
                      <a:pt x="6169" y="87454"/>
                      <a:pt x="0" y="65159"/>
                      <a:pt x="0" y="47819"/>
                    </a:cubicBezTo>
                    <a:cubicBezTo>
                      <a:pt x="0" y="20570"/>
                      <a:pt x="13572" y="8184"/>
                      <a:pt x="25910" y="3230"/>
                    </a:cubicBezTo>
                    <a:cubicBezTo>
                      <a:pt x="33313" y="133"/>
                      <a:pt x="40793" y="-719"/>
                      <a:pt x="48235" y="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98EFF6C-2CA6-DE4F-9F61-955B443C9D1B}"/>
                </a:ext>
              </a:extLst>
            </p:cNvPr>
            <p:cNvGrpSpPr/>
            <p:nvPr/>
          </p:nvGrpSpPr>
          <p:grpSpPr>
            <a:xfrm>
              <a:off x="13012298" y="9033916"/>
              <a:ext cx="1472526" cy="2398992"/>
              <a:chOff x="13012298" y="9033916"/>
              <a:chExt cx="1472526" cy="2398992"/>
            </a:xfrm>
          </p:grpSpPr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9F455FC0-7C84-F640-A11C-02D9F6D06805}"/>
                  </a:ext>
                </a:extLst>
              </p:cNvPr>
              <p:cNvSpPr/>
              <p:nvPr/>
            </p:nvSpPr>
            <p:spPr>
              <a:xfrm>
                <a:off x="14031356" y="9359182"/>
                <a:ext cx="445993" cy="20662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9" h="1659">
                    <a:moveTo>
                      <a:pt x="359" y="0"/>
                    </a:moveTo>
                    <a:lnTo>
                      <a:pt x="0" y="0"/>
                    </a:lnTo>
                    <a:lnTo>
                      <a:pt x="0" y="1659"/>
                    </a:lnTo>
                    <a:lnTo>
                      <a:pt x="359" y="165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D1D9408D-9146-DE49-B10A-7841EAC2C8E0}"/>
                  </a:ext>
                </a:extLst>
              </p:cNvPr>
              <p:cNvSpPr/>
              <p:nvPr/>
            </p:nvSpPr>
            <p:spPr>
              <a:xfrm>
                <a:off x="14023881" y="9351705"/>
                <a:ext cx="460943" cy="2081203"/>
              </a:xfrm>
              <a:custGeom>
                <a:avLst/>
                <a:gdLst>
                  <a:gd name="connsiteX0" fmla="*/ 14949 w 460943"/>
                  <a:gd name="connsiteY0" fmla="*/ 14955 h 2081203"/>
                  <a:gd name="connsiteX1" fmla="*/ 14949 w 460943"/>
                  <a:gd name="connsiteY1" fmla="*/ 2065002 h 2081203"/>
                  <a:gd name="connsiteX2" fmla="*/ 444747 w 460943"/>
                  <a:gd name="connsiteY2" fmla="*/ 2065002 h 2081203"/>
                  <a:gd name="connsiteX3" fmla="*/ 444747 w 460943"/>
                  <a:gd name="connsiteY3" fmla="*/ 14955 h 2081203"/>
                  <a:gd name="connsiteX4" fmla="*/ 7455 w 460943"/>
                  <a:gd name="connsiteY4" fmla="*/ 0 h 2081203"/>
                  <a:gd name="connsiteX5" fmla="*/ 453488 w 460943"/>
                  <a:gd name="connsiteY5" fmla="*/ 0 h 2081203"/>
                  <a:gd name="connsiteX6" fmla="*/ 460943 w 460943"/>
                  <a:gd name="connsiteY6" fmla="*/ 7473 h 2081203"/>
                  <a:gd name="connsiteX7" fmla="*/ 460943 w 460943"/>
                  <a:gd name="connsiteY7" fmla="*/ 2073730 h 2081203"/>
                  <a:gd name="connsiteX8" fmla="*/ 453488 w 460943"/>
                  <a:gd name="connsiteY8" fmla="*/ 2081203 h 2081203"/>
                  <a:gd name="connsiteX9" fmla="*/ 7455 w 460943"/>
                  <a:gd name="connsiteY9" fmla="*/ 2081203 h 2081203"/>
                  <a:gd name="connsiteX10" fmla="*/ 0 w 460943"/>
                  <a:gd name="connsiteY10" fmla="*/ 2073730 h 2081203"/>
                  <a:gd name="connsiteX11" fmla="*/ 0 w 460943"/>
                  <a:gd name="connsiteY11" fmla="*/ 7473 h 2081203"/>
                  <a:gd name="connsiteX12" fmla="*/ 7455 w 460943"/>
                  <a:gd name="connsiteY12" fmla="*/ 0 h 2081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0943" h="2081203">
                    <a:moveTo>
                      <a:pt x="14949" y="14955"/>
                    </a:moveTo>
                    <a:lnTo>
                      <a:pt x="14949" y="2065002"/>
                    </a:lnTo>
                    <a:lnTo>
                      <a:pt x="444747" y="2065002"/>
                    </a:lnTo>
                    <a:lnTo>
                      <a:pt x="444747" y="14955"/>
                    </a:lnTo>
                    <a:close/>
                    <a:moveTo>
                      <a:pt x="7455" y="0"/>
                    </a:moveTo>
                    <a:lnTo>
                      <a:pt x="453488" y="0"/>
                    </a:lnTo>
                    <a:cubicBezTo>
                      <a:pt x="457216" y="0"/>
                      <a:pt x="460943" y="2491"/>
                      <a:pt x="460943" y="7473"/>
                    </a:cubicBezTo>
                    <a:lnTo>
                      <a:pt x="460943" y="2073730"/>
                    </a:lnTo>
                    <a:cubicBezTo>
                      <a:pt x="460943" y="2077467"/>
                      <a:pt x="457216" y="2081203"/>
                      <a:pt x="453488" y="2081203"/>
                    </a:cubicBezTo>
                    <a:lnTo>
                      <a:pt x="7455" y="2081203"/>
                    </a:lnTo>
                    <a:cubicBezTo>
                      <a:pt x="3727" y="2081203"/>
                      <a:pt x="0" y="2077467"/>
                      <a:pt x="0" y="2073730"/>
                    </a:cubicBezTo>
                    <a:lnTo>
                      <a:pt x="0" y="7473"/>
                    </a:lnTo>
                    <a:cubicBezTo>
                      <a:pt x="0" y="2491"/>
                      <a:pt x="3727" y="0"/>
                      <a:pt x="7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D0924853-F856-DA41-8D79-E5F969594848}"/>
                  </a:ext>
                </a:extLst>
              </p:cNvPr>
              <p:cNvSpPr/>
              <p:nvPr/>
            </p:nvSpPr>
            <p:spPr>
              <a:xfrm>
                <a:off x="13019773" y="10744986"/>
                <a:ext cx="1010337" cy="6804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547">
                    <a:moveTo>
                      <a:pt x="0" y="547"/>
                    </a:moveTo>
                    <a:lnTo>
                      <a:pt x="812" y="547"/>
                    </a:lnTo>
                    <a:lnTo>
                      <a:pt x="8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B6FD0FE8-F258-3D4A-BE38-208D04EDFCC4}"/>
                  </a:ext>
                </a:extLst>
              </p:cNvPr>
              <p:cNvSpPr/>
              <p:nvPr/>
            </p:nvSpPr>
            <p:spPr>
              <a:xfrm>
                <a:off x="13012298" y="10737508"/>
                <a:ext cx="1025287" cy="695396"/>
              </a:xfrm>
              <a:custGeom>
                <a:avLst/>
                <a:gdLst>
                  <a:gd name="connsiteX0" fmla="*/ 14950 w 1025287"/>
                  <a:gd name="connsiteY0" fmla="*/ 14959 h 695396"/>
                  <a:gd name="connsiteX1" fmla="*/ 14950 w 1025287"/>
                  <a:gd name="connsiteY1" fmla="*/ 679199 h 695396"/>
                  <a:gd name="connsiteX2" fmla="*/ 1010338 w 1025287"/>
                  <a:gd name="connsiteY2" fmla="*/ 679199 h 695396"/>
                  <a:gd name="connsiteX3" fmla="*/ 1010338 w 1025287"/>
                  <a:gd name="connsiteY3" fmla="*/ 14959 h 695396"/>
                  <a:gd name="connsiteX4" fmla="*/ 7466 w 1025287"/>
                  <a:gd name="connsiteY4" fmla="*/ 0 h 695396"/>
                  <a:gd name="connsiteX5" fmla="*/ 1017821 w 1025287"/>
                  <a:gd name="connsiteY5" fmla="*/ 0 h 695396"/>
                  <a:gd name="connsiteX6" fmla="*/ 1025287 w 1025287"/>
                  <a:gd name="connsiteY6" fmla="*/ 7464 h 695396"/>
                  <a:gd name="connsiteX7" fmla="*/ 1025287 w 1025287"/>
                  <a:gd name="connsiteY7" fmla="*/ 687932 h 695396"/>
                  <a:gd name="connsiteX8" fmla="*/ 1017821 w 1025287"/>
                  <a:gd name="connsiteY8" fmla="*/ 695396 h 695396"/>
                  <a:gd name="connsiteX9" fmla="*/ 7466 w 1025287"/>
                  <a:gd name="connsiteY9" fmla="*/ 695396 h 695396"/>
                  <a:gd name="connsiteX10" fmla="*/ 0 w 1025287"/>
                  <a:gd name="connsiteY10" fmla="*/ 687932 h 695396"/>
                  <a:gd name="connsiteX11" fmla="*/ 0 w 1025287"/>
                  <a:gd name="connsiteY11" fmla="*/ 7464 h 695396"/>
                  <a:gd name="connsiteX12" fmla="*/ 7466 w 1025287"/>
                  <a:gd name="connsiteY12" fmla="*/ 0 h 69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5287" h="695396">
                    <a:moveTo>
                      <a:pt x="14950" y="14959"/>
                    </a:moveTo>
                    <a:lnTo>
                      <a:pt x="14950" y="679199"/>
                    </a:lnTo>
                    <a:lnTo>
                      <a:pt x="1010338" y="679199"/>
                    </a:lnTo>
                    <a:lnTo>
                      <a:pt x="1010338" y="14959"/>
                    </a:lnTo>
                    <a:close/>
                    <a:moveTo>
                      <a:pt x="7466" y="0"/>
                    </a:moveTo>
                    <a:lnTo>
                      <a:pt x="1017821" y="0"/>
                    </a:lnTo>
                    <a:cubicBezTo>
                      <a:pt x="1021554" y="0"/>
                      <a:pt x="1025287" y="2488"/>
                      <a:pt x="1025287" y="7464"/>
                    </a:cubicBezTo>
                    <a:lnTo>
                      <a:pt x="1025287" y="687932"/>
                    </a:lnTo>
                    <a:cubicBezTo>
                      <a:pt x="1025287" y="691664"/>
                      <a:pt x="1021554" y="695396"/>
                      <a:pt x="1017821" y="695396"/>
                    </a:cubicBezTo>
                    <a:lnTo>
                      <a:pt x="7466" y="695396"/>
                    </a:lnTo>
                    <a:cubicBezTo>
                      <a:pt x="3733" y="695396"/>
                      <a:pt x="0" y="691664"/>
                      <a:pt x="0" y="687932"/>
                    </a:cubicBezTo>
                    <a:lnTo>
                      <a:pt x="0" y="7464"/>
                    </a:lnTo>
                    <a:cubicBezTo>
                      <a:pt x="0" y="2488"/>
                      <a:pt x="3733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DE78F554-18E4-1840-93B5-C05ECE5EA08A}"/>
                  </a:ext>
                </a:extLst>
              </p:cNvPr>
              <p:cNvSpPr/>
              <p:nvPr/>
            </p:nvSpPr>
            <p:spPr>
              <a:xfrm>
                <a:off x="13019773" y="10039623"/>
                <a:ext cx="1010337" cy="704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566">
                    <a:moveTo>
                      <a:pt x="0" y="566"/>
                    </a:moveTo>
                    <a:lnTo>
                      <a:pt x="812" y="566"/>
                    </a:lnTo>
                    <a:lnTo>
                      <a:pt x="8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4678245D-BCA5-0640-9ABE-96141FECBF16}"/>
                  </a:ext>
                </a:extLst>
              </p:cNvPr>
              <p:cNvSpPr/>
              <p:nvPr/>
            </p:nvSpPr>
            <p:spPr>
              <a:xfrm>
                <a:off x="13012298" y="10032146"/>
                <a:ext cx="1025287" cy="719074"/>
              </a:xfrm>
              <a:custGeom>
                <a:avLst/>
                <a:gdLst>
                  <a:gd name="connsiteX0" fmla="*/ 14950 w 1025287"/>
                  <a:gd name="connsiteY0" fmla="*/ 16201 h 719074"/>
                  <a:gd name="connsiteX1" fmla="*/ 14950 w 1025287"/>
                  <a:gd name="connsiteY1" fmla="*/ 704120 h 719074"/>
                  <a:gd name="connsiteX2" fmla="*/ 1010338 w 1025287"/>
                  <a:gd name="connsiteY2" fmla="*/ 704120 h 719074"/>
                  <a:gd name="connsiteX3" fmla="*/ 1010338 w 1025287"/>
                  <a:gd name="connsiteY3" fmla="*/ 16201 h 719074"/>
                  <a:gd name="connsiteX4" fmla="*/ 7466 w 1025287"/>
                  <a:gd name="connsiteY4" fmla="*/ 0 h 719074"/>
                  <a:gd name="connsiteX5" fmla="*/ 1017821 w 1025287"/>
                  <a:gd name="connsiteY5" fmla="*/ 0 h 719074"/>
                  <a:gd name="connsiteX6" fmla="*/ 1025287 w 1025287"/>
                  <a:gd name="connsiteY6" fmla="*/ 7464 h 719074"/>
                  <a:gd name="connsiteX7" fmla="*/ 1025287 w 1025287"/>
                  <a:gd name="connsiteY7" fmla="*/ 711610 h 719074"/>
                  <a:gd name="connsiteX8" fmla="*/ 1017821 w 1025287"/>
                  <a:gd name="connsiteY8" fmla="*/ 719074 h 719074"/>
                  <a:gd name="connsiteX9" fmla="*/ 7466 w 1025287"/>
                  <a:gd name="connsiteY9" fmla="*/ 719074 h 719074"/>
                  <a:gd name="connsiteX10" fmla="*/ 0 w 1025287"/>
                  <a:gd name="connsiteY10" fmla="*/ 711610 h 719074"/>
                  <a:gd name="connsiteX11" fmla="*/ 0 w 1025287"/>
                  <a:gd name="connsiteY11" fmla="*/ 7464 h 719074"/>
                  <a:gd name="connsiteX12" fmla="*/ 7466 w 1025287"/>
                  <a:gd name="connsiteY12" fmla="*/ 0 h 71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5287" h="719074">
                    <a:moveTo>
                      <a:pt x="14950" y="16201"/>
                    </a:moveTo>
                    <a:lnTo>
                      <a:pt x="14950" y="704120"/>
                    </a:lnTo>
                    <a:lnTo>
                      <a:pt x="1010338" y="704120"/>
                    </a:lnTo>
                    <a:lnTo>
                      <a:pt x="1010338" y="16201"/>
                    </a:lnTo>
                    <a:close/>
                    <a:moveTo>
                      <a:pt x="7466" y="0"/>
                    </a:moveTo>
                    <a:lnTo>
                      <a:pt x="1017821" y="0"/>
                    </a:lnTo>
                    <a:cubicBezTo>
                      <a:pt x="1021554" y="0"/>
                      <a:pt x="1025287" y="3732"/>
                      <a:pt x="1025287" y="7464"/>
                    </a:cubicBezTo>
                    <a:lnTo>
                      <a:pt x="1025287" y="711610"/>
                    </a:lnTo>
                    <a:cubicBezTo>
                      <a:pt x="1025287" y="716586"/>
                      <a:pt x="1021554" y="719074"/>
                      <a:pt x="1017821" y="719074"/>
                    </a:cubicBezTo>
                    <a:lnTo>
                      <a:pt x="7466" y="719074"/>
                    </a:lnTo>
                    <a:cubicBezTo>
                      <a:pt x="3733" y="719074"/>
                      <a:pt x="0" y="716586"/>
                      <a:pt x="0" y="711610"/>
                    </a:cubicBezTo>
                    <a:lnTo>
                      <a:pt x="0" y="7464"/>
                    </a:lnTo>
                    <a:cubicBezTo>
                      <a:pt x="0" y="3732"/>
                      <a:pt x="3733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E1924F0F-15CA-B94B-8127-E4C8D0E7CE88}"/>
                  </a:ext>
                </a:extLst>
              </p:cNvPr>
              <p:cNvSpPr/>
              <p:nvPr/>
            </p:nvSpPr>
            <p:spPr>
              <a:xfrm>
                <a:off x="13019773" y="9359182"/>
                <a:ext cx="1010337" cy="6791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546">
                    <a:moveTo>
                      <a:pt x="812" y="0"/>
                    </a:moveTo>
                    <a:lnTo>
                      <a:pt x="0" y="0"/>
                    </a:lnTo>
                    <a:lnTo>
                      <a:pt x="0" y="546"/>
                    </a:lnTo>
                    <a:lnTo>
                      <a:pt x="812" y="54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83B1E3F1-C43E-714E-86A9-B5552A79B274}"/>
                  </a:ext>
                </a:extLst>
              </p:cNvPr>
              <p:cNvSpPr/>
              <p:nvPr/>
            </p:nvSpPr>
            <p:spPr>
              <a:xfrm>
                <a:off x="13012298" y="9351705"/>
                <a:ext cx="1025287" cy="695396"/>
              </a:xfrm>
              <a:custGeom>
                <a:avLst/>
                <a:gdLst>
                  <a:gd name="connsiteX0" fmla="*/ 14950 w 1025287"/>
                  <a:gd name="connsiteY0" fmla="*/ 14955 h 695396"/>
                  <a:gd name="connsiteX1" fmla="*/ 14950 w 1025287"/>
                  <a:gd name="connsiteY1" fmla="*/ 679195 h 695396"/>
                  <a:gd name="connsiteX2" fmla="*/ 1010338 w 1025287"/>
                  <a:gd name="connsiteY2" fmla="*/ 679195 h 695396"/>
                  <a:gd name="connsiteX3" fmla="*/ 1010338 w 1025287"/>
                  <a:gd name="connsiteY3" fmla="*/ 14955 h 695396"/>
                  <a:gd name="connsiteX4" fmla="*/ 7466 w 1025287"/>
                  <a:gd name="connsiteY4" fmla="*/ 0 h 695396"/>
                  <a:gd name="connsiteX5" fmla="*/ 1017821 w 1025287"/>
                  <a:gd name="connsiteY5" fmla="*/ 0 h 695396"/>
                  <a:gd name="connsiteX6" fmla="*/ 1025287 w 1025287"/>
                  <a:gd name="connsiteY6" fmla="*/ 7464 h 695396"/>
                  <a:gd name="connsiteX7" fmla="*/ 1025287 w 1025287"/>
                  <a:gd name="connsiteY7" fmla="*/ 686688 h 695396"/>
                  <a:gd name="connsiteX8" fmla="*/ 1017821 w 1025287"/>
                  <a:gd name="connsiteY8" fmla="*/ 695396 h 695396"/>
                  <a:gd name="connsiteX9" fmla="*/ 7466 w 1025287"/>
                  <a:gd name="connsiteY9" fmla="*/ 695396 h 695396"/>
                  <a:gd name="connsiteX10" fmla="*/ 0 w 1025287"/>
                  <a:gd name="connsiteY10" fmla="*/ 686688 h 695396"/>
                  <a:gd name="connsiteX11" fmla="*/ 0 w 1025287"/>
                  <a:gd name="connsiteY11" fmla="*/ 7464 h 695396"/>
                  <a:gd name="connsiteX12" fmla="*/ 7466 w 1025287"/>
                  <a:gd name="connsiteY12" fmla="*/ 0 h 69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5287" h="695396">
                    <a:moveTo>
                      <a:pt x="14950" y="14955"/>
                    </a:moveTo>
                    <a:lnTo>
                      <a:pt x="14950" y="679195"/>
                    </a:lnTo>
                    <a:lnTo>
                      <a:pt x="1010338" y="679195"/>
                    </a:lnTo>
                    <a:lnTo>
                      <a:pt x="1010338" y="14955"/>
                    </a:lnTo>
                    <a:close/>
                    <a:moveTo>
                      <a:pt x="7466" y="0"/>
                    </a:moveTo>
                    <a:lnTo>
                      <a:pt x="1017821" y="0"/>
                    </a:lnTo>
                    <a:cubicBezTo>
                      <a:pt x="1021554" y="0"/>
                      <a:pt x="1025287" y="2488"/>
                      <a:pt x="1025287" y="7464"/>
                    </a:cubicBezTo>
                    <a:lnTo>
                      <a:pt x="1025287" y="686688"/>
                    </a:lnTo>
                    <a:cubicBezTo>
                      <a:pt x="1025287" y="691664"/>
                      <a:pt x="1021554" y="695396"/>
                      <a:pt x="1017821" y="695396"/>
                    </a:cubicBezTo>
                    <a:lnTo>
                      <a:pt x="7466" y="695396"/>
                    </a:lnTo>
                    <a:cubicBezTo>
                      <a:pt x="3733" y="695396"/>
                      <a:pt x="0" y="691664"/>
                      <a:pt x="0" y="686688"/>
                    </a:cubicBezTo>
                    <a:lnTo>
                      <a:pt x="0" y="7464"/>
                    </a:lnTo>
                    <a:cubicBezTo>
                      <a:pt x="0" y="2488"/>
                      <a:pt x="3733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1093C1E0-682B-E549-A97C-96321F6B5C01}"/>
                  </a:ext>
                </a:extLst>
              </p:cNvPr>
              <p:cNvSpPr/>
              <p:nvPr/>
            </p:nvSpPr>
            <p:spPr>
              <a:xfrm>
                <a:off x="13291355" y="9680709"/>
                <a:ext cx="412357" cy="85990"/>
              </a:xfrm>
              <a:custGeom>
                <a:avLst/>
                <a:gdLst>
                  <a:gd name="connsiteX0" fmla="*/ 43510 w 412357"/>
                  <a:gd name="connsiteY0" fmla="*/ 16198 h 85990"/>
                  <a:gd name="connsiteX1" fmla="*/ 23642 w 412357"/>
                  <a:gd name="connsiteY1" fmla="*/ 23505 h 85990"/>
                  <a:gd name="connsiteX2" fmla="*/ 14950 w 412357"/>
                  <a:gd name="connsiteY2" fmla="*/ 42992 h 85990"/>
                  <a:gd name="connsiteX3" fmla="*/ 23642 w 412357"/>
                  <a:gd name="connsiteY3" fmla="*/ 61261 h 85990"/>
                  <a:gd name="connsiteX4" fmla="*/ 43510 w 412357"/>
                  <a:gd name="connsiteY4" fmla="*/ 69786 h 85990"/>
                  <a:gd name="connsiteX5" fmla="*/ 368848 w 412357"/>
                  <a:gd name="connsiteY5" fmla="*/ 69786 h 85990"/>
                  <a:gd name="connsiteX6" fmla="*/ 388716 w 412357"/>
                  <a:gd name="connsiteY6" fmla="*/ 61261 h 85990"/>
                  <a:gd name="connsiteX7" fmla="*/ 397408 w 412357"/>
                  <a:gd name="connsiteY7" fmla="*/ 42992 h 85990"/>
                  <a:gd name="connsiteX8" fmla="*/ 388716 w 412357"/>
                  <a:gd name="connsiteY8" fmla="*/ 23505 h 85990"/>
                  <a:gd name="connsiteX9" fmla="*/ 368848 w 412357"/>
                  <a:gd name="connsiteY9" fmla="*/ 16198 h 85990"/>
                  <a:gd name="connsiteX10" fmla="*/ 43471 w 412357"/>
                  <a:gd name="connsiteY10" fmla="*/ 0 h 85990"/>
                  <a:gd name="connsiteX11" fmla="*/ 368886 w 412357"/>
                  <a:gd name="connsiteY11" fmla="*/ 0 h 85990"/>
                  <a:gd name="connsiteX12" fmla="*/ 399937 w 412357"/>
                  <a:gd name="connsiteY12" fmla="*/ 12284 h 85990"/>
                  <a:gd name="connsiteX13" fmla="*/ 412357 w 412357"/>
                  <a:gd name="connsiteY13" fmla="*/ 42995 h 85990"/>
                  <a:gd name="connsiteX14" fmla="*/ 399937 w 412357"/>
                  <a:gd name="connsiteY14" fmla="*/ 72477 h 85990"/>
                  <a:gd name="connsiteX15" fmla="*/ 368886 w 412357"/>
                  <a:gd name="connsiteY15" fmla="*/ 85990 h 85990"/>
                  <a:gd name="connsiteX16" fmla="*/ 43471 w 412357"/>
                  <a:gd name="connsiteY16" fmla="*/ 85990 h 85990"/>
                  <a:gd name="connsiteX17" fmla="*/ 12420 w 412357"/>
                  <a:gd name="connsiteY17" fmla="*/ 72477 h 85990"/>
                  <a:gd name="connsiteX18" fmla="*/ 0 w 412357"/>
                  <a:gd name="connsiteY18" fmla="*/ 42995 h 85990"/>
                  <a:gd name="connsiteX19" fmla="*/ 12420 w 412357"/>
                  <a:gd name="connsiteY19" fmla="*/ 12284 h 85990"/>
                  <a:gd name="connsiteX20" fmla="*/ 43471 w 412357"/>
                  <a:gd name="connsiteY20" fmla="*/ 0 h 8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357" h="85990">
                    <a:moveTo>
                      <a:pt x="43510" y="16198"/>
                    </a:moveTo>
                    <a:cubicBezTo>
                      <a:pt x="36060" y="16198"/>
                      <a:pt x="28609" y="17416"/>
                      <a:pt x="23642" y="23505"/>
                    </a:cubicBezTo>
                    <a:cubicBezTo>
                      <a:pt x="18675" y="28377"/>
                      <a:pt x="14950" y="34467"/>
                      <a:pt x="14950" y="42992"/>
                    </a:cubicBezTo>
                    <a:cubicBezTo>
                      <a:pt x="14950" y="50299"/>
                      <a:pt x="18675" y="56389"/>
                      <a:pt x="23642" y="61261"/>
                    </a:cubicBezTo>
                    <a:cubicBezTo>
                      <a:pt x="28609" y="67350"/>
                      <a:pt x="36060" y="69786"/>
                      <a:pt x="43510" y="69786"/>
                    </a:cubicBezTo>
                    <a:lnTo>
                      <a:pt x="368848" y="69786"/>
                    </a:lnTo>
                    <a:cubicBezTo>
                      <a:pt x="376298" y="69786"/>
                      <a:pt x="383749" y="67350"/>
                      <a:pt x="388716" y="61261"/>
                    </a:cubicBezTo>
                    <a:cubicBezTo>
                      <a:pt x="393683" y="56389"/>
                      <a:pt x="397408" y="50299"/>
                      <a:pt x="397408" y="42992"/>
                    </a:cubicBezTo>
                    <a:cubicBezTo>
                      <a:pt x="397408" y="34467"/>
                      <a:pt x="393683" y="28377"/>
                      <a:pt x="388716" y="23505"/>
                    </a:cubicBezTo>
                    <a:cubicBezTo>
                      <a:pt x="383749" y="17416"/>
                      <a:pt x="376298" y="16198"/>
                      <a:pt x="368848" y="16198"/>
                    </a:cubicBezTo>
                    <a:close/>
                    <a:moveTo>
                      <a:pt x="43471" y="0"/>
                    </a:moveTo>
                    <a:lnTo>
                      <a:pt x="368886" y="0"/>
                    </a:lnTo>
                    <a:cubicBezTo>
                      <a:pt x="381306" y="0"/>
                      <a:pt x="392484" y="3685"/>
                      <a:pt x="399937" y="12284"/>
                    </a:cubicBezTo>
                    <a:cubicBezTo>
                      <a:pt x="407389" y="20883"/>
                      <a:pt x="412357" y="30711"/>
                      <a:pt x="412357" y="42995"/>
                    </a:cubicBezTo>
                    <a:cubicBezTo>
                      <a:pt x="412357" y="54051"/>
                      <a:pt x="407389" y="63878"/>
                      <a:pt x="399937" y="72477"/>
                    </a:cubicBezTo>
                    <a:cubicBezTo>
                      <a:pt x="392484" y="81076"/>
                      <a:pt x="381306" y="85990"/>
                      <a:pt x="368886" y="85990"/>
                    </a:cubicBezTo>
                    <a:lnTo>
                      <a:pt x="43471" y="85990"/>
                    </a:lnTo>
                    <a:cubicBezTo>
                      <a:pt x="31051" y="85990"/>
                      <a:pt x="21115" y="81076"/>
                      <a:pt x="12420" y="72477"/>
                    </a:cubicBezTo>
                    <a:cubicBezTo>
                      <a:pt x="4968" y="63878"/>
                      <a:pt x="0" y="54051"/>
                      <a:pt x="0" y="42995"/>
                    </a:cubicBezTo>
                    <a:cubicBezTo>
                      <a:pt x="0" y="30711"/>
                      <a:pt x="4968" y="20883"/>
                      <a:pt x="12420" y="12284"/>
                    </a:cubicBezTo>
                    <a:cubicBezTo>
                      <a:pt x="21115" y="3685"/>
                      <a:pt x="31051" y="0"/>
                      <a:pt x="43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B4952014-DBBD-CB4F-9AED-0888106F86CB}"/>
                  </a:ext>
                </a:extLst>
              </p:cNvPr>
              <p:cNvSpPr/>
              <p:nvPr/>
            </p:nvSpPr>
            <p:spPr>
              <a:xfrm>
                <a:off x="13291355" y="10356166"/>
                <a:ext cx="412357" cy="84744"/>
              </a:xfrm>
              <a:custGeom>
                <a:avLst/>
                <a:gdLst>
                  <a:gd name="connsiteX0" fmla="*/ 43510 w 412357"/>
                  <a:gd name="connsiteY0" fmla="*/ 14951 h 84744"/>
                  <a:gd name="connsiteX1" fmla="*/ 23642 w 412357"/>
                  <a:gd name="connsiteY1" fmla="*/ 22258 h 84744"/>
                  <a:gd name="connsiteX2" fmla="*/ 14950 w 412357"/>
                  <a:gd name="connsiteY2" fmla="*/ 41745 h 84744"/>
                  <a:gd name="connsiteX3" fmla="*/ 23642 w 412357"/>
                  <a:gd name="connsiteY3" fmla="*/ 61232 h 84744"/>
                  <a:gd name="connsiteX4" fmla="*/ 43510 w 412357"/>
                  <a:gd name="connsiteY4" fmla="*/ 68539 h 84744"/>
                  <a:gd name="connsiteX5" fmla="*/ 368848 w 412357"/>
                  <a:gd name="connsiteY5" fmla="*/ 68539 h 84744"/>
                  <a:gd name="connsiteX6" fmla="*/ 388716 w 412357"/>
                  <a:gd name="connsiteY6" fmla="*/ 61232 h 84744"/>
                  <a:gd name="connsiteX7" fmla="*/ 397408 w 412357"/>
                  <a:gd name="connsiteY7" fmla="*/ 41745 h 84744"/>
                  <a:gd name="connsiteX8" fmla="*/ 388716 w 412357"/>
                  <a:gd name="connsiteY8" fmla="*/ 22258 h 84744"/>
                  <a:gd name="connsiteX9" fmla="*/ 368848 w 412357"/>
                  <a:gd name="connsiteY9" fmla="*/ 14951 h 84744"/>
                  <a:gd name="connsiteX10" fmla="*/ 43471 w 412357"/>
                  <a:gd name="connsiteY10" fmla="*/ 0 h 84744"/>
                  <a:gd name="connsiteX11" fmla="*/ 368886 w 412357"/>
                  <a:gd name="connsiteY11" fmla="*/ 0 h 84744"/>
                  <a:gd name="connsiteX12" fmla="*/ 399937 w 412357"/>
                  <a:gd name="connsiteY12" fmla="*/ 11054 h 84744"/>
                  <a:gd name="connsiteX13" fmla="*/ 412357 w 412357"/>
                  <a:gd name="connsiteY13" fmla="*/ 41758 h 84744"/>
                  <a:gd name="connsiteX14" fmla="*/ 399937 w 412357"/>
                  <a:gd name="connsiteY14" fmla="*/ 72462 h 84744"/>
                  <a:gd name="connsiteX15" fmla="*/ 368886 w 412357"/>
                  <a:gd name="connsiteY15" fmla="*/ 84744 h 84744"/>
                  <a:gd name="connsiteX16" fmla="*/ 43471 w 412357"/>
                  <a:gd name="connsiteY16" fmla="*/ 84744 h 84744"/>
                  <a:gd name="connsiteX17" fmla="*/ 12420 w 412357"/>
                  <a:gd name="connsiteY17" fmla="*/ 72462 h 84744"/>
                  <a:gd name="connsiteX18" fmla="*/ 0 w 412357"/>
                  <a:gd name="connsiteY18" fmla="*/ 41758 h 84744"/>
                  <a:gd name="connsiteX19" fmla="*/ 12420 w 412357"/>
                  <a:gd name="connsiteY19" fmla="*/ 11054 h 84744"/>
                  <a:gd name="connsiteX20" fmla="*/ 43471 w 412357"/>
                  <a:gd name="connsiteY20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357" h="84744">
                    <a:moveTo>
                      <a:pt x="43510" y="14951"/>
                    </a:moveTo>
                    <a:cubicBezTo>
                      <a:pt x="36060" y="14951"/>
                      <a:pt x="28609" y="17387"/>
                      <a:pt x="23642" y="22258"/>
                    </a:cubicBezTo>
                    <a:cubicBezTo>
                      <a:pt x="18675" y="28348"/>
                      <a:pt x="14950" y="34438"/>
                      <a:pt x="14950" y="41745"/>
                    </a:cubicBezTo>
                    <a:cubicBezTo>
                      <a:pt x="14950" y="49052"/>
                      <a:pt x="18675" y="55142"/>
                      <a:pt x="23642" y="61232"/>
                    </a:cubicBezTo>
                    <a:cubicBezTo>
                      <a:pt x="28609" y="66103"/>
                      <a:pt x="36060" y="68539"/>
                      <a:pt x="43510" y="68539"/>
                    </a:cubicBezTo>
                    <a:lnTo>
                      <a:pt x="368848" y="68539"/>
                    </a:lnTo>
                    <a:cubicBezTo>
                      <a:pt x="376298" y="68539"/>
                      <a:pt x="383749" y="66103"/>
                      <a:pt x="388716" y="61232"/>
                    </a:cubicBezTo>
                    <a:cubicBezTo>
                      <a:pt x="393683" y="55142"/>
                      <a:pt x="397408" y="49052"/>
                      <a:pt x="397408" y="41745"/>
                    </a:cubicBezTo>
                    <a:cubicBezTo>
                      <a:pt x="397408" y="34438"/>
                      <a:pt x="393683" y="28348"/>
                      <a:pt x="388716" y="22258"/>
                    </a:cubicBezTo>
                    <a:cubicBezTo>
                      <a:pt x="383749" y="17387"/>
                      <a:pt x="376298" y="14951"/>
                      <a:pt x="368848" y="14951"/>
                    </a:cubicBezTo>
                    <a:close/>
                    <a:moveTo>
                      <a:pt x="43471" y="0"/>
                    </a:moveTo>
                    <a:lnTo>
                      <a:pt x="368886" y="0"/>
                    </a:lnTo>
                    <a:cubicBezTo>
                      <a:pt x="381306" y="0"/>
                      <a:pt x="392484" y="3685"/>
                      <a:pt x="399937" y="11054"/>
                    </a:cubicBezTo>
                    <a:cubicBezTo>
                      <a:pt x="407389" y="19651"/>
                      <a:pt x="412357" y="29476"/>
                      <a:pt x="412357" y="41758"/>
                    </a:cubicBezTo>
                    <a:cubicBezTo>
                      <a:pt x="412357" y="54040"/>
                      <a:pt x="407389" y="63865"/>
                      <a:pt x="399937" y="72462"/>
                    </a:cubicBezTo>
                    <a:cubicBezTo>
                      <a:pt x="392484" y="79831"/>
                      <a:pt x="381306" y="84744"/>
                      <a:pt x="368886" y="84744"/>
                    </a:cubicBezTo>
                    <a:lnTo>
                      <a:pt x="43471" y="84744"/>
                    </a:lnTo>
                    <a:cubicBezTo>
                      <a:pt x="31051" y="84744"/>
                      <a:pt x="21115" y="79831"/>
                      <a:pt x="12420" y="72462"/>
                    </a:cubicBezTo>
                    <a:cubicBezTo>
                      <a:pt x="4968" y="63865"/>
                      <a:pt x="0" y="54040"/>
                      <a:pt x="0" y="41758"/>
                    </a:cubicBezTo>
                    <a:cubicBezTo>
                      <a:pt x="0" y="29476"/>
                      <a:pt x="4968" y="19651"/>
                      <a:pt x="12420" y="11054"/>
                    </a:cubicBezTo>
                    <a:cubicBezTo>
                      <a:pt x="21115" y="3685"/>
                      <a:pt x="31051" y="0"/>
                      <a:pt x="43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E56751B7-1EF7-144E-A1AE-39FB2E9C6564}"/>
                  </a:ext>
                </a:extLst>
              </p:cNvPr>
              <p:cNvSpPr/>
              <p:nvPr/>
            </p:nvSpPr>
            <p:spPr>
              <a:xfrm>
                <a:off x="13291355" y="11042838"/>
                <a:ext cx="412357" cy="84744"/>
              </a:xfrm>
              <a:custGeom>
                <a:avLst/>
                <a:gdLst>
                  <a:gd name="connsiteX0" fmla="*/ 43510 w 412357"/>
                  <a:gd name="connsiteY0" fmla="*/ 14955 h 84744"/>
                  <a:gd name="connsiteX1" fmla="*/ 23642 w 412357"/>
                  <a:gd name="connsiteY1" fmla="*/ 22266 h 84744"/>
                  <a:gd name="connsiteX2" fmla="*/ 14950 w 412357"/>
                  <a:gd name="connsiteY2" fmla="*/ 41763 h 84744"/>
                  <a:gd name="connsiteX3" fmla="*/ 23642 w 412357"/>
                  <a:gd name="connsiteY3" fmla="*/ 61259 h 84744"/>
                  <a:gd name="connsiteX4" fmla="*/ 43510 w 412357"/>
                  <a:gd name="connsiteY4" fmla="*/ 69789 h 84744"/>
                  <a:gd name="connsiteX5" fmla="*/ 368848 w 412357"/>
                  <a:gd name="connsiteY5" fmla="*/ 69789 h 84744"/>
                  <a:gd name="connsiteX6" fmla="*/ 388716 w 412357"/>
                  <a:gd name="connsiteY6" fmla="*/ 61259 h 84744"/>
                  <a:gd name="connsiteX7" fmla="*/ 397408 w 412357"/>
                  <a:gd name="connsiteY7" fmla="*/ 41763 h 84744"/>
                  <a:gd name="connsiteX8" fmla="*/ 388716 w 412357"/>
                  <a:gd name="connsiteY8" fmla="*/ 22266 h 84744"/>
                  <a:gd name="connsiteX9" fmla="*/ 368848 w 412357"/>
                  <a:gd name="connsiteY9" fmla="*/ 14955 h 84744"/>
                  <a:gd name="connsiteX10" fmla="*/ 43471 w 412357"/>
                  <a:gd name="connsiteY10" fmla="*/ 0 h 84744"/>
                  <a:gd name="connsiteX11" fmla="*/ 368886 w 412357"/>
                  <a:gd name="connsiteY11" fmla="*/ 0 h 84744"/>
                  <a:gd name="connsiteX12" fmla="*/ 399937 w 412357"/>
                  <a:gd name="connsiteY12" fmla="*/ 12282 h 84744"/>
                  <a:gd name="connsiteX13" fmla="*/ 412357 w 412357"/>
                  <a:gd name="connsiteY13" fmla="*/ 41758 h 84744"/>
                  <a:gd name="connsiteX14" fmla="*/ 399937 w 412357"/>
                  <a:gd name="connsiteY14" fmla="*/ 72462 h 84744"/>
                  <a:gd name="connsiteX15" fmla="*/ 368886 w 412357"/>
                  <a:gd name="connsiteY15" fmla="*/ 84744 h 84744"/>
                  <a:gd name="connsiteX16" fmla="*/ 43471 w 412357"/>
                  <a:gd name="connsiteY16" fmla="*/ 84744 h 84744"/>
                  <a:gd name="connsiteX17" fmla="*/ 12420 w 412357"/>
                  <a:gd name="connsiteY17" fmla="*/ 72462 h 84744"/>
                  <a:gd name="connsiteX18" fmla="*/ 0 w 412357"/>
                  <a:gd name="connsiteY18" fmla="*/ 41758 h 84744"/>
                  <a:gd name="connsiteX19" fmla="*/ 12420 w 412357"/>
                  <a:gd name="connsiteY19" fmla="*/ 12282 h 84744"/>
                  <a:gd name="connsiteX20" fmla="*/ 43471 w 412357"/>
                  <a:gd name="connsiteY20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357" h="84744">
                    <a:moveTo>
                      <a:pt x="43510" y="14955"/>
                    </a:moveTo>
                    <a:cubicBezTo>
                      <a:pt x="36060" y="14955"/>
                      <a:pt x="28609" y="17392"/>
                      <a:pt x="23642" y="22266"/>
                    </a:cubicBezTo>
                    <a:cubicBezTo>
                      <a:pt x="18675" y="28359"/>
                      <a:pt x="14950" y="34452"/>
                      <a:pt x="14950" y="41763"/>
                    </a:cubicBezTo>
                    <a:cubicBezTo>
                      <a:pt x="14950" y="50292"/>
                      <a:pt x="18675" y="56385"/>
                      <a:pt x="23642" y="61259"/>
                    </a:cubicBezTo>
                    <a:cubicBezTo>
                      <a:pt x="28609" y="66133"/>
                      <a:pt x="36060" y="69789"/>
                      <a:pt x="43510" y="69789"/>
                    </a:cubicBezTo>
                    <a:lnTo>
                      <a:pt x="368848" y="69789"/>
                    </a:lnTo>
                    <a:cubicBezTo>
                      <a:pt x="376298" y="69789"/>
                      <a:pt x="383749" y="66133"/>
                      <a:pt x="388716" y="61259"/>
                    </a:cubicBezTo>
                    <a:cubicBezTo>
                      <a:pt x="393683" y="56385"/>
                      <a:pt x="397408" y="50292"/>
                      <a:pt x="397408" y="41763"/>
                    </a:cubicBezTo>
                    <a:cubicBezTo>
                      <a:pt x="397408" y="34452"/>
                      <a:pt x="393683" y="28359"/>
                      <a:pt x="388716" y="22266"/>
                    </a:cubicBezTo>
                    <a:cubicBezTo>
                      <a:pt x="383749" y="17392"/>
                      <a:pt x="376298" y="14955"/>
                      <a:pt x="368848" y="14955"/>
                    </a:cubicBezTo>
                    <a:close/>
                    <a:moveTo>
                      <a:pt x="43471" y="0"/>
                    </a:moveTo>
                    <a:lnTo>
                      <a:pt x="368886" y="0"/>
                    </a:lnTo>
                    <a:cubicBezTo>
                      <a:pt x="381306" y="0"/>
                      <a:pt x="392484" y="3685"/>
                      <a:pt x="399937" y="12282"/>
                    </a:cubicBezTo>
                    <a:cubicBezTo>
                      <a:pt x="407389" y="19651"/>
                      <a:pt x="412357" y="30704"/>
                      <a:pt x="412357" y="41758"/>
                    </a:cubicBezTo>
                    <a:cubicBezTo>
                      <a:pt x="412357" y="54040"/>
                      <a:pt x="407389" y="63865"/>
                      <a:pt x="399937" y="72462"/>
                    </a:cubicBezTo>
                    <a:cubicBezTo>
                      <a:pt x="392484" y="79831"/>
                      <a:pt x="381306" y="84744"/>
                      <a:pt x="368886" y="84744"/>
                    </a:cubicBezTo>
                    <a:lnTo>
                      <a:pt x="43471" y="84744"/>
                    </a:lnTo>
                    <a:cubicBezTo>
                      <a:pt x="31051" y="84744"/>
                      <a:pt x="21115" y="79831"/>
                      <a:pt x="12420" y="72462"/>
                    </a:cubicBezTo>
                    <a:cubicBezTo>
                      <a:pt x="4968" y="63865"/>
                      <a:pt x="0" y="54040"/>
                      <a:pt x="0" y="41758"/>
                    </a:cubicBezTo>
                    <a:cubicBezTo>
                      <a:pt x="0" y="30704"/>
                      <a:pt x="4968" y="19651"/>
                      <a:pt x="12420" y="12282"/>
                    </a:cubicBezTo>
                    <a:cubicBezTo>
                      <a:pt x="21115" y="3685"/>
                      <a:pt x="31051" y="0"/>
                      <a:pt x="43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A07FD93-B153-9748-9CE4-CC0654DB5DF1}"/>
                  </a:ext>
                </a:extLst>
              </p:cNvPr>
              <p:cNvSpPr/>
              <p:nvPr/>
            </p:nvSpPr>
            <p:spPr>
              <a:xfrm>
                <a:off x="13672568" y="9041394"/>
                <a:ext cx="424815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255">
                    <a:moveTo>
                      <a:pt x="0" y="0"/>
                    </a:moveTo>
                    <a:lnTo>
                      <a:pt x="273" y="0"/>
                    </a:lnTo>
                    <a:lnTo>
                      <a:pt x="342" y="255"/>
                    </a:lnTo>
                    <a:lnTo>
                      <a:pt x="70" y="25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0F01E53-BA42-4C45-AAE8-DE7D66753C39}"/>
                  </a:ext>
                </a:extLst>
              </p:cNvPr>
              <p:cNvSpPr/>
              <p:nvPr/>
            </p:nvSpPr>
            <p:spPr>
              <a:xfrm>
                <a:off x="13665093" y="9033916"/>
                <a:ext cx="439764" cy="331497"/>
              </a:xfrm>
              <a:custGeom>
                <a:avLst/>
                <a:gdLst>
                  <a:gd name="connsiteX0" fmla="*/ 17441 w 439764"/>
                  <a:gd name="connsiteY0" fmla="*/ 16201 h 331497"/>
                  <a:gd name="connsiteX1" fmla="*/ 99411 w 439764"/>
                  <a:gd name="connsiteY1" fmla="*/ 316542 h 331497"/>
                  <a:gd name="connsiteX2" fmla="*/ 422323 w 439764"/>
                  <a:gd name="connsiteY2" fmla="*/ 316542 h 331497"/>
                  <a:gd name="connsiteX3" fmla="*/ 340353 w 439764"/>
                  <a:gd name="connsiteY3" fmla="*/ 16201 h 331497"/>
                  <a:gd name="connsiteX4" fmla="*/ 7454 w 439764"/>
                  <a:gd name="connsiteY4" fmla="*/ 0 h 331497"/>
                  <a:gd name="connsiteX5" fmla="*/ 346594 w 439764"/>
                  <a:gd name="connsiteY5" fmla="*/ 0 h 331497"/>
                  <a:gd name="connsiteX6" fmla="*/ 354047 w 439764"/>
                  <a:gd name="connsiteY6" fmla="*/ 6208 h 331497"/>
                  <a:gd name="connsiteX7" fmla="*/ 439764 w 439764"/>
                  <a:gd name="connsiteY7" fmla="*/ 321564 h 331497"/>
                  <a:gd name="connsiteX8" fmla="*/ 438522 w 439764"/>
                  <a:gd name="connsiteY8" fmla="*/ 329014 h 331497"/>
                  <a:gd name="connsiteX9" fmla="*/ 432310 w 439764"/>
                  <a:gd name="connsiteY9" fmla="*/ 331497 h 331497"/>
                  <a:gd name="connsiteX10" fmla="*/ 94413 w 439764"/>
                  <a:gd name="connsiteY10" fmla="*/ 331497 h 331497"/>
                  <a:gd name="connsiteX11" fmla="*/ 85717 w 439764"/>
                  <a:gd name="connsiteY11" fmla="*/ 325289 h 331497"/>
                  <a:gd name="connsiteX12" fmla="*/ 0 w 439764"/>
                  <a:gd name="connsiteY12" fmla="*/ 9932 h 331497"/>
                  <a:gd name="connsiteX13" fmla="*/ 2485 w 439764"/>
                  <a:gd name="connsiteY13" fmla="*/ 3725 h 331497"/>
                  <a:gd name="connsiteX14" fmla="*/ 7454 w 439764"/>
                  <a:gd name="connsiteY14" fmla="*/ 0 h 33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764" h="331497">
                    <a:moveTo>
                      <a:pt x="17441" y="16201"/>
                    </a:moveTo>
                    <a:lnTo>
                      <a:pt x="99411" y="316542"/>
                    </a:lnTo>
                    <a:lnTo>
                      <a:pt x="422323" y="316542"/>
                    </a:lnTo>
                    <a:lnTo>
                      <a:pt x="340353" y="16201"/>
                    </a:lnTo>
                    <a:close/>
                    <a:moveTo>
                      <a:pt x="7454" y="0"/>
                    </a:moveTo>
                    <a:lnTo>
                      <a:pt x="346594" y="0"/>
                    </a:lnTo>
                    <a:cubicBezTo>
                      <a:pt x="350320" y="0"/>
                      <a:pt x="352805" y="2483"/>
                      <a:pt x="354047" y="6208"/>
                    </a:cubicBezTo>
                    <a:lnTo>
                      <a:pt x="439764" y="321564"/>
                    </a:lnTo>
                    <a:cubicBezTo>
                      <a:pt x="439764" y="324048"/>
                      <a:pt x="439764" y="326531"/>
                      <a:pt x="438522" y="329014"/>
                    </a:cubicBezTo>
                    <a:cubicBezTo>
                      <a:pt x="437279" y="330255"/>
                      <a:pt x="434795" y="331497"/>
                      <a:pt x="432310" y="331497"/>
                    </a:cubicBezTo>
                    <a:lnTo>
                      <a:pt x="94413" y="331497"/>
                    </a:lnTo>
                    <a:cubicBezTo>
                      <a:pt x="90686" y="331497"/>
                      <a:pt x="88201" y="329014"/>
                      <a:pt x="85717" y="325289"/>
                    </a:cubicBezTo>
                    <a:lnTo>
                      <a:pt x="0" y="9932"/>
                    </a:lnTo>
                    <a:cubicBezTo>
                      <a:pt x="0" y="7449"/>
                      <a:pt x="0" y="4966"/>
                      <a:pt x="2485" y="3725"/>
                    </a:cubicBezTo>
                    <a:cubicBezTo>
                      <a:pt x="3727" y="1242"/>
                      <a:pt x="6211" y="0"/>
                      <a:pt x="7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325AECE3-77A4-5F4B-89E7-6E4173A58EED}"/>
                  </a:ext>
                </a:extLst>
              </p:cNvPr>
              <p:cNvSpPr/>
              <p:nvPr/>
            </p:nvSpPr>
            <p:spPr>
              <a:xfrm>
                <a:off x="13580379" y="9041394"/>
                <a:ext cx="424815" cy="3165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255">
                    <a:moveTo>
                      <a:pt x="342" y="0"/>
                    </a:moveTo>
                    <a:lnTo>
                      <a:pt x="70" y="0"/>
                    </a:lnTo>
                    <a:lnTo>
                      <a:pt x="0" y="255"/>
                    </a:lnTo>
                    <a:lnTo>
                      <a:pt x="273" y="255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928E6F5C-8032-DE4D-8CF9-A870715DC955}"/>
                  </a:ext>
                </a:extLst>
              </p:cNvPr>
              <p:cNvSpPr/>
              <p:nvPr/>
            </p:nvSpPr>
            <p:spPr>
              <a:xfrm>
                <a:off x="13572904" y="9033916"/>
                <a:ext cx="439764" cy="331497"/>
              </a:xfrm>
              <a:custGeom>
                <a:avLst/>
                <a:gdLst>
                  <a:gd name="connsiteX0" fmla="*/ 99411 w 439764"/>
                  <a:gd name="connsiteY0" fmla="*/ 16201 h 331497"/>
                  <a:gd name="connsiteX1" fmla="*/ 17441 w 439764"/>
                  <a:gd name="connsiteY1" fmla="*/ 316542 h 331497"/>
                  <a:gd name="connsiteX2" fmla="*/ 340353 w 439764"/>
                  <a:gd name="connsiteY2" fmla="*/ 316542 h 331497"/>
                  <a:gd name="connsiteX3" fmla="*/ 422323 w 439764"/>
                  <a:gd name="connsiteY3" fmla="*/ 16201 h 331497"/>
                  <a:gd name="connsiteX4" fmla="*/ 94413 w 439764"/>
                  <a:gd name="connsiteY4" fmla="*/ 0 h 331497"/>
                  <a:gd name="connsiteX5" fmla="*/ 432310 w 439764"/>
                  <a:gd name="connsiteY5" fmla="*/ 0 h 331497"/>
                  <a:gd name="connsiteX6" fmla="*/ 438522 w 439764"/>
                  <a:gd name="connsiteY6" fmla="*/ 3725 h 331497"/>
                  <a:gd name="connsiteX7" fmla="*/ 439764 w 439764"/>
                  <a:gd name="connsiteY7" fmla="*/ 9932 h 331497"/>
                  <a:gd name="connsiteX8" fmla="*/ 354047 w 439764"/>
                  <a:gd name="connsiteY8" fmla="*/ 325289 h 331497"/>
                  <a:gd name="connsiteX9" fmla="*/ 346594 w 439764"/>
                  <a:gd name="connsiteY9" fmla="*/ 331497 h 331497"/>
                  <a:gd name="connsiteX10" fmla="*/ 7454 w 439764"/>
                  <a:gd name="connsiteY10" fmla="*/ 331497 h 331497"/>
                  <a:gd name="connsiteX11" fmla="*/ 2485 w 439764"/>
                  <a:gd name="connsiteY11" fmla="*/ 329014 h 331497"/>
                  <a:gd name="connsiteX12" fmla="*/ 0 w 439764"/>
                  <a:gd name="connsiteY12" fmla="*/ 321564 h 331497"/>
                  <a:gd name="connsiteX13" fmla="*/ 85717 w 439764"/>
                  <a:gd name="connsiteY13" fmla="*/ 6208 h 331497"/>
                  <a:gd name="connsiteX14" fmla="*/ 94413 w 439764"/>
                  <a:gd name="connsiteY14" fmla="*/ 0 h 33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764" h="331497">
                    <a:moveTo>
                      <a:pt x="99411" y="16201"/>
                    </a:moveTo>
                    <a:lnTo>
                      <a:pt x="17441" y="316542"/>
                    </a:lnTo>
                    <a:lnTo>
                      <a:pt x="340353" y="316542"/>
                    </a:lnTo>
                    <a:lnTo>
                      <a:pt x="422323" y="16201"/>
                    </a:lnTo>
                    <a:close/>
                    <a:moveTo>
                      <a:pt x="94413" y="0"/>
                    </a:moveTo>
                    <a:lnTo>
                      <a:pt x="432310" y="0"/>
                    </a:lnTo>
                    <a:cubicBezTo>
                      <a:pt x="434795" y="0"/>
                      <a:pt x="437279" y="1242"/>
                      <a:pt x="438522" y="3725"/>
                    </a:cubicBezTo>
                    <a:cubicBezTo>
                      <a:pt x="439764" y="4966"/>
                      <a:pt x="439764" y="7449"/>
                      <a:pt x="439764" y="9932"/>
                    </a:cubicBezTo>
                    <a:lnTo>
                      <a:pt x="354047" y="325289"/>
                    </a:lnTo>
                    <a:cubicBezTo>
                      <a:pt x="352805" y="329014"/>
                      <a:pt x="350320" y="331497"/>
                      <a:pt x="346594" y="331497"/>
                    </a:cubicBezTo>
                    <a:lnTo>
                      <a:pt x="7454" y="331497"/>
                    </a:lnTo>
                    <a:cubicBezTo>
                      <a:pt x="4969" y="331497"/>
                      <a:pt x="3727" y="330255"/>
                      <a:pt x="2485" y="329014"/>
                    </a:cubicBezTo>
                    <a:cubicBezTo>
                      <a:pt x="0" y="326531"/>
                      <a:pt x="0" y="324048"/>
                      <a:pt x="0" y="321564"/>
                    </a:cubicBezTo>
                    <a:lnTo>
                      <a:pt x="85717" y="6208"/>
                    </a:lnTo>
                    <a:cubicBezTo>
                      <a:pt x="86959" y="2483"/>
                      <a:pt x="89444" y="0"/>
                      <a:pt x="944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ED49072-A9A4-F944-89DF-15B5761B29BE}"/>
                  </a:ext>
                </a:extLst>
              </p:cNvPr>
              <p:cNvSpPr/>
              <p:nvPr/>
            </p:nvSpPr>
            <p:spPr>
              <a:xfrm>
                <a:off x="13707450" y="9117414"/>
                <a:ext cx="171919" cy="164560"/>
              </a:xfrm>
              <a:custGeom>
                <a:avLst/>
                <a:gdLst>
                  <a:gd name="connsiteX0" fmla="*/ 102624 w 171919"/>
                  <a:gd name="connsiteY0" fmla="*/ 14955 h 164560"/>
                  <a:gd name="connsiteX1" fmla="*/ 90275 w 171919"/>
                  <a:gd name="connsiteY1" fmla="*/ 21129 h 164560"/>
                  <a:gd name="connsiteX2" fmla="*/ 70518 w 171919"/>
                  <a:gd name="connsiteY2" fmla="*/ 42121 h 164560"/>
                  <a:gd name="connsiteX3" fmla="*/ 63109 w 171919"/>
                  <a:gd name="connsiteY3" fmla="*/ 48295 h 164560"/>
                  <a:gd name="connsiteX4" fmla="*/ 54465 w 171919"/>
                  <a:gd name="connsiteY4" fmla="*/ 51999 h 164560"/>
                  <a:gd name="connsiteX5" fmla="*/ 28532 w 171919"/>
                  <a:gd name="connsiteY5" fmla="*/ 58173 h 164560"/>
                  <a:gd name="connsiteX6" fmla="*/ 17419 w 171919"/>
                  <a:gd name="connsiteY6" fmla="*/ 68051 h 164560"/>
                  <a:gd name="connsiteX7" fmla="*/ 16184 w 171919"/>
                  <a:gd name="connsiteY7" fmla="*/ 77930 h 164560"/>
                  <a:gd name="connsiteX8" fmla="*/ 26063 w 171919"/>
                  <a:gd name="connsiteY8" fmla="*/ 95217 h 164560"/>
                  <a:gd name="connsiteX9" fmla="*/ 28532 w 171919"/>
                  <a:gd name="connsiteY9" fmla="*/ 105095 h 164560"/>
                  <a:gd name="connsiteX10" fmla="*/ 27298 w 171919"/>
                  <a:gd name="connsiteY10" fmla="*/ 114974 h 164560"/>
                  <a:gd name="connsiteX11" fmla="*/ 19888 w 171919"/>
                  <a:gd name="connsiteY11" fmla="*/ 139670 h 164560"/>
                  <a:gd name="connsiteX12" fmla="*/ 19888 w 171919"/>
                  <a:gd name="connsiteY12" fmla="*/ 148313 h 164560"/>
                  <a:gd name="connsiteX13" fmla="*/ 29767 w 171919"/>
                  <a:gd name="connsiteY13" fmla="*/ 148313 h 164560"/>
                  <a:gd name="connsiteX14" fmla="*/ 55699 w 171919"/>
                  <a:gd name="connsiteY14" fmla="*/ 139670 h 164560"/>
                  <a:gd name="connsiteX15" fmla="*/ 75457 w 171919"/>
                  <a:gd name="connsiteY15" fmla="*/ 139670 h 164560"/>
                  <a:gd name="connsiteX16" fmla="*/ 93980 w 171919"/>
                  <a:gd name="connsiteY16" fmla="*/ 148313 h 164560"/>
                  <a:gd name="connsiteX17" fmla="*/ 105094 w 171919"/>
                  <a:gd name="connsiteY17" fmla="*/ 147078 h 164560"/>
                  <a:gd name="connsiteX18" fmla="*/ 114973 w 171919"/>
                  <a:gd name="connsiteY18" fmla="*/ 134730 h 164560"/>
                  <a:gd name="connsiteX19" fmla="*/ 119912 w 171919"/>
                  <a:gd name="connsiteY19" fmla="*/ 111269 h 164560"/>
                  <a:gd name="connsiteX20" fmla="*/ 123617 w 171919"/>
                  <a:gd name="connsiteY20" fmla="*/ 101391 h 164560"/>
                  <a:gd name="connsiteX21" fmla="*/ 129791 w 171919"/>
                  <a:gd name="connsiteY21" fmla="*/ 93982 h 164560"/>
                  <a:gd name="connsiteX22" fmla="*/ 150784 w 171919"/>
                  <a:gd name="connsiteY22" fmla="*/ 76695 h 164560"/>
                  <a:gd name="connsiteX23" fmla="*/ 155723 w 171919"/>
                  <a:gd name="connsiteY23" fmla="*/ 64347 h 164560"/>
                  <a:gd name="connsiteX24" fmla="*/ 152018 w 171919"/>
                  <a:gd name="connsiteY24" fmla="*/ 58173 h 164560"/>
                  <a:gd name="connsiteX25" fmla="*/ 129791 w 171919"/>
                  <a:gd name="connsiteY25" fmla="*/ 51999 h 164560"/>
                  <a:gd name="connsiteX26" fmla="*/ 121147 w 171919"/>
                  <a:gd name="connsiteY26" fmla="*/ 47060 h 164560"/>
                  <a:gd name="connsiteX27" fmla="*/ 116207 w 171919"/>
                  <a:gd name="connsiteY27" fmla="*/ 39651 h 164560"/>
                  <a:gd name="connsiteX28" fmla="*/ 108798 w 171919"/>
                  <a:gd name="connsiteY28" fmla="*/ 19894 h 164560"/>
                  <a:gd name="connsiteX29" fmla="*/ 102624 w 171919"/>
                  <a:gd name="connsiteY29" fmla="*/ 14955 h 164560"/>
                  <a:gd name="connsiteX30" fmla="*/ 102657 w 171919"/>
                  <a:gd name="connsiteY30" fmla="*/ 0 h 164560"/>
                  <a:gd name="connsiteX31" fmla="*/ 123683 w 171919"/>
                  <a:gd name="connsiteY31" fmla="*/ 13605 h 164560"/>
                  <a:gd name="connsiteX32" fmla="*/ 131104 w 171919"/>
                  <a:gd name="connsiteY32" fmla="*/ 33395 h 164560"/>
                  <a:gd name="connsiteX33" fmla="*/ 131104 w 171919"/>
                  <a:gd name="connsiteY33" fmla="*/ 35869 h 164560"/>
                  <a:gd name="connsiteX34" fmla="*/ 134814 w 171919"/>
                  <a:gd name="connsiteY34" fmla="*/ 37106 h 164560"/>
                  <a:gd name="connsiteX35" fmla="*/ 155840 w 171919"/>
                  <a:gd name="connsiteY35" fmla="*/ 43290 h 164560"/>
                  <a:gd name="connsiteX36" fmla="*/ 171919 w 171919"/>
                  <a:gd name="connsiteY36" fmla="*/ 63080 h 164560"/>
                  <a:gd name="connsiteX37" fmla="*/ 160788 w 171919"/>
                  <a:gd name="connsiteY37" fmla="*/ 87817 h 164560"/>
                  <a:gd name="connsiteX38" fmla="*/ 140998 w 171919"/>
                  <a:gd name="connsiteY38" fmla="*/ 105133 h 164560"/>
                  <a:gd name="connsiteX39" fmla="*/ 137288 w 171919"/>
                  <a:gd name="connsiteY39" fmla="*/ 108843 h 164560"/>
                  <a:gd name="connsiteX40" fmla="*/ 134814 w 171919"/>
                  <a:gd name="connsiteY40" fmla="*/ 115028 h 164560"/>
                  <a:gd name="connsiteX41" fmla="*/ 129867 w 171919"/>
                  <a:gd name="connsiteY41" fmla="*/ 138528 h 164560"/>
                  <a:gd name="connsiteX42" fmla="*/ 113788 w 171919"/>
                  <a:gd name="connsiteY42" fmla="*/ 159555 h 164560"/>
                  <a:gd name="connsiteX43" fmla="*/ 87815 w 171919"/>
                  <a:gd name="connsiteY43" fmla="*/ 162028 h 164560"/>
                  <a:gd name="connsiteX44" fmla="*/ 69262 w 171919"/>
                  <a:gd name="connsiteY44" fmla="*/ 154607 h 164560"/>
                  <a:gd name="connsiteX45" fmla="*/ 60605 w 171919"/>
                  <a:gd name="connsiteY45" fmla="*/ 154607 h 164560"/>
                  <a:gd name="connsiteX46" fmla="*/ 35868 w 171919"/>
                  <a:gd name="connsiteY46" fmla="*/ 163265 h 164560"/>
                  <a:gd name="connsiteX47" fmla="*/ 25973 w 171919"/>
                  <a:gd name="connsiteY47" fmla="*/ 164502 h 164560"/>
                  <a:gd name="connsiteX48" fmla="*/ 11131 w 171919"/>
                  <a:gd name="connsiteY48" fmla="*/ 159555 h 164560"/>
                  <a:gd name="connsiteX49" fmla="*/ 4947 w 171919"/>
                  <a:gd name="connsiteY49" fmla="*/ 134817 h 164560"/>
                  <a:gd name="connsiteX50" fmla="*/ 12368 w 171919"/>
                  <a:gd name="connsiteY50" fmla="*/ 110080 h 164560"/>
                  <a:gd name="connsiteX51" fmla="*/ 13605 w 171919"/>
                  <a:gd name="connsiteY51" fmla="*/ 106370 h 164560"/>
                  <a:gd name="connsiteX52" fmla="*/ 12368 w 171919"/>
                  <a:gd name="connsiteY52" fmla="*/ 102659 h 164560"/>
                  <a:gd name="connsiteX53" fmla="*/ 3710 w 171919"/>
                  <a:gd name="connsiteY53" fmla="*/ 85343 h 164560"/>
                  <a:gd name="connsiteX54" fmla="*/ 3710 w 171919"/>
                  <a:gd name="connsiteY54" fmla="*/ 60606 h 164560"/>
                  <a:gd name="connsiteX55" fmla="*/ 24737 w 171919"/>
                  <a:gd name="connsiteY55" fmla="*/ 43290 h 164560"/>
                  <a:gd name="connsiteX56" fmla="*/ 50710 w 171919"/>
                  <a:gd name="connsiteY56" fmla="*/ 37106 h 164560"/>
                  <a:gd name="connsiteX57" fmla="*/ 55657 w 171919"/>
                  <a:gd name="connsiteY57" fmla="*/ 34632 h 164560"/>
                  <a:gd name="connsiteX58" fmla="*/ 59368 w 171919"/>
                  <a:gd name="connsiteY58" fmla="*/ 30921 h 164560"/>
                  <a:gd name="connsiteX59" fmla="*/ 77920 w 171919"/>
                  <a:gd name="connsiteY59" fmla="*/ 12369 h 164560"/>
                  <a:gd name="connsiteX60" fmla="*/ 102657 w 171919"/>
                  <a:gd name="connsiteY60" fmla="*/ 0 h 1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71919" h="164560">
                    <a:moveTo>
                      <a:pt x="102624" y="14955"/>
                    </a:moveTo>
                    <a:cubicBezTo>
                      <a:pt x="97685" y="14955"/>
                      <a:pt x="92745" y="17425"/>
                      <a:pt x="90275" y="21129"/>
                    </a:cubicBezTo>
                    <a:lnTo>
                      <a:pt x="70518" y="42121"/>
                    </a:lnTo>
                    <a:cubicBezTo>
                      <a:pt x="69283" y="44590"/>
                      <a:pt x="66813" y="47060"/>
                      <a:pt x="63109" y="48295"/>
                    </a:cubicBezTo>
                    <a:cubicBezTo>
                      <a:pt x="60639" y="50764"/>
                      <a:pt x="56934" y="50764"/>
                      <a:pt x="54465" y="51999"/>
                    </a:cubicBezTo>
                    <a:lnTo>
                      <a:pt x="28532" y="58173"/>
                    </a:lnTo>
                    <a:cubicBezTo>
                      <a:pt x="24828" y="60643"/>
                      <a:pt x="19888" y="63112"/>
                      <a:pt x="17419" y="68051"/>
                    </a:cubicBezTo>
                    <a:cubicBezTo>
                      <a:pt x="14949" y="71756"/>
                      <a:pt x="13714" y="75460"/>
                      <a:pt x="16184" y="77930"/>
                    </a:cubicBezTo>
                    <a:lnTo>
                      <a:pt x="26063" y="95217"/>
                    </a:lnTo>
                    <a:cubicBezTo>
                      <a:pt x="27298" y="98921"/>
                      <a:pt x="28532" y="101391"/>
                      <a:pt x="28532" y="105095"/>
                    </a:cubicBezTo>
                    <a:cubicBezTo>
                      <a:pt x="28532" y="108800"/>
                      <a:pt x="28532" y="111269"/>
                      <a:pt x="27298" y="114974"/>
                    </a:cubicBezTo>
                    <a:lnTo>
                      <a:pt x="19888" y="139670"/>
                    </a:lnTo>
                    <a:cubicBezTo>
                      <a:pt x="18654" y="142139"/>
                      <a:pt x="18654" y="145844"/>
                      <a:pt x="19888" y="148313"/>
                    </a:cubicBezTo>
                    <a:cubicBezTo>
                      <a:pt x="22358" y="149548"/>
                      <a:pt x="26063" y="149548"/>
                      <a:pt x="29767" y="148313"/>
                    </a:cubicBezTo>
                    <a:lnTo>
                      <a:pt x="55699" y="139670"/>
                    </a:lnTo>
                    <a:cubicBezTo>
                      <a:pt x="61874" y="137200"/>
                      <a:pt x="69283" y="137200"/>
                      <a:pt x="75457" y="139670"/>
                    </a:cubicBezTo>
                    <a:lnTo>
                      <a:pt x="93980" y="148313"/>
                    </a:lnTo>
                    <a:cubicBezTo>
                      <a:pt x="97685" y="149548"/>
                      <a:pt x="102624" y="149548"/>
                      <a:pt x="105094" y="147078"/>
                    </a:cubicBezTo>
                    <a:cubicBezTo>
                      <a:pt x="110033" y="143374"/>
                      <a:pt x="113738" y="139670"/>
                      <a:pt x="114973" y="134730"/>
                    </a:cubicBezTo>
                    <a:lnTo>
                      <a:pt x="119912" y="111269"/>
                    </a:lnTo>
                    <a:cubicBezTo>
                      <a:pt x="121147" y="107565"/>
                      <a:pt x="121147" y="105095"/>
                      <a:pt x="123617" y="101391"/>
                    </a:cubicBezTo>
                    <a:cubicBezTo>
                      <a:pt x="126086" y="98921"/>
                      <a:pt x="127321" y="96452"/>
                      <a:pt x="129791" y="93982"/>
                    </a:cubicBezTo>
                    <a:lnTo>
                      <a:pt x="150784" y="76695"/>
                    </a:lnTo>
                    <a:cubicBezTo>
                      <a:pt x="154488" y="71756"/>
                      <a:pt x="155723" y="68051"/>
                      <a:pt x="155723" y="64347"/>
                    </a:cubicBezTo>
                    <a:cubicBezTo>
                      <a:pt x="155723" y="59408"/>
                      <a:pt x="153253" y="58173"/>
                      <a:pt x="152018" y="58173"/>
                    </a:cubicBezTo>
                    <a:lnTo>
                      <a:pt x="129791" y="51999"/>
                    </a:lnTo>
                    <a:cubicBezTo>
                      <a:pt x="127321" y="50764"/>
                      <a:pt x="123617" y="49529"/>
                      <a:pt x="121147" y="47060"/>
                    </a:cubicBezTo>
                    <a:cubicBezTo>
                      <a:pt x="119912" y="44590"/>
                      <a:pt x="117442" y="43355"/>
                      <a:pt x="116207" y="39651"/>
                    </a:cubicBezTo>
                    <a:lnTo>
                      <a:pt x="108798" y="19894"/>
                    </a:lnTo>
                    <a:cubicBezTo>
                      <a:pt x="107563" y="16190"/>
                      <a:pt x="103859" y="14955"/>
                      <a:pt x="102624" y="14955"/>
                    </a:cubicBezTo>
                    <a:close/>
                    <a:moveTo>
                      <a:pt x="102657" y="0"/>
                    </a:moveTo>
                    <a:cubicBezTo>
                      <a:pt x="111314" y="0"/>
                      <a:pt x="119972" y="6184"/>
                      <a:pt x="123683" y="13605"/>
                    </a:cubicBezTo>
                    <a:lnTo>
                      <a:pt x="131104" y="33395"/>
                    </a:lnTo>
                    <a:cubicBezTo>
                      <a:pt x="131104" y="34632"/>
                      <a:pt x="131104" y="34632"/>
                      <a:pt x="131104" y="35869"/>
                    </a:cubicBezTo>
                    <a:cubicBezTo>
                      <a:pt x="132341" y="37106"/>
                      <a:pt x="133577" y="37106"/>
                      <a:pt x="134814" y="37106"/>
                    </a:cubicBezTo>
                    <a:lnTo>
                      <a:pt x="155840" y="43290"/>
                    </a:lnTo>
                    <a:cubicBezTo>
                      <a:pt x="164498" y="47001"/>
                      <a:pt x="170682" y="54422"/>
                      <a:pt x="171919" y="63080"/>
                    </a:cubicBezTo>
                    <a:cubicBezTo>
                      <a:pt x="171919" y="71738"/>
                      <a:pt x="168209" y="80396"/>
                      <a:pt x="160788" y="87817"/>
                    </a:cubicBezTo>
                    <a:lnTo>
                      <a:pt x="140998" y="105133"/>
                    </a:lnTo>
                    <a:cubicBezTo>
                      <a:pt x="139761" y="106370"/>
                      <a:pt x="137288" y="107607"/>
                      <a:pt x="137288" y="108843"/>
                    </a:cubicBezTo>
                    <a:cubicBezTo>
                      <a:pt x="136051" y="111317"/>
                      <a:pt x="134814" y="112554"/>
                      <a:pt x="134814" y="115028"/>
                    </a:cubicBezTo>
                    <a:lnTo>
                      <a:pt x="129867" y="138528"/>
                    </a:lnTo>
                    <a:cubicBezTo>
                      <a:pt x="127393" y="147186"/>
                      <a:pt x="121209" y="155844"/>
                      <a:pt x="113788" y="159555"/>
                    </a:cubicBezTo>
                    <a:cubicBezTo>
                      <a:pt x="105130" y="165739"/>
                      <a:pt x="96473" y="165739"/>
                      <a:pt x="87815" y="162028"/>
                    </a:cubicBezTo>
                    <a:lnTo>
                      <a:pt x="69262" y="154607"/>
                    </a:lnTo>
                    <a:cubicBezTo>
                      <a:pt x="66789" y="152133"/>
                      <a:pt x="63078" y="153370"/>
                      <a:pt x="60605" y="154607"/>
                    </a:cubicBezTo>
                    <a:lnTo>
                      <a:pt x="35868" y="163265"/>
                    </a:lnTo>
                    <a:cubicBezTo>
                      <a:pt x="32158" y="163265"/>
                      <a:pt x="28447" y="164502"/>
                      <a:pt x="25973" y="164502"/>
                    </a:cubicBezTo>
                    <a:cubicBezTo>
                      <a:pt x="19789" y="164502"/>
                      <a:pt x="13605" y="163265"/>
                      <a:pt x="11131" y="159555"/>
                    </a:cubicBezTo>
                    <a:cubicBezTo>
                      <a:pt x="3710" y="153370"/>
                      <a:pt x="1237" y="143475"/>
                      <a:pt x="4947" y="134817"/>
                    </a:cubicBezTo>
                    <a:lnTo>
                      <a:pt x="12368" y="110080"/>
                    </a:lnTo>
                    <a:cubicBezTo>
                      <a:pt x="13605" y="108843"/>
                      <a:pt x="13605" y="107607"/>
                      <a:pt x="13605" y="106370"/>
                    </a:cubicBezTo>
                    <a:cubicBezTo>
                      <a:pt x="13605" y="105133"/>
                      <a:pt x="13605" y="103896"/>
                      <a:pt x="12368" y="102659"/>
                    </a:cubicBezTo>
                    <a:lnTo>
                      <a:pt x="3710" y="85343"/>
                    </a:lnTo>
                    <a:cubicBezTo>
                      <a:pt x="-1237" y="77922"/>
                      <a:pt x="-1237" y="68027"/>
                      <a:pt x="3710" y="60606"/>
                    </a:cubicBezTo>
                    <a:cubicBezTo>
                      <a:pt x="8658" y="51948"/>
                      <a:pt x="16079" y="45764"/>
                      <a:pt x="24737" y="43290"/>
                    </a:cubicBezTo>
                    <a:lnTo>
                      <a:pt x="50710" y="37106"/>
                    </a:lnTo>
                    <a:cubicBezTo>
                      <a:pt x="51947" y="37106"/>
                      <a:pt x="53184" y="35869"/>
                      <a:pt x="55657" y="34632"/>
                    </a:cubicBezTo>
                    <a:cubicBezTo>
                      <a:pt x="56894" y="34632"/>
                      <a:pt x="58131" y="33395"/>
                      <a:pt x="59368" y="30921"/>
                    </a:cubicBezTo>
                    <a:lnTo>
                      <a:pt x="77920" y="12369"/>
                    </a:lnTo>
                    <a:cubicBezTo>
                      <a:pt x="84104" y="3711"/>
                      <a:pt x="93999" y="0"/>
                      <a:pt x="102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412AB203-A51A-1047-86D3-758EAF20E415}"/>
                  </a:ext>
                </a:extLst>
              </p:cNvPr>
              <p:cNvSpPr/>
              <p:nvPr/>
            </p:nvSpPr>
            <p:spPr>
              <a:xfrm>
                <a:off x="13714925" y="9124891"/>
                <a:ext cx="155724" cy="1495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6" h="121">
                    <a:moveTo>
                      <a:pt x="88" y="7"/>
                    </a:moveTo>
                    <a:lnTo>
                      <a:pt x="91" y="16"/>
                    </a:lnTo>
                    <a:lnTo>
                      <a:pt x="94" y="24"/>
                    </a:lnTo>
                    <a:cubicBezTo>
                      <a:pt x="94" y="25"/>
                      <a:pt x="96" y="27"/>
                      <a:pt x="97" y="28"/>
                    </a:cubicBezTo>
                    <a:cubicBezTo>
                      <a:pt x="98" y="29"/>
                      <a:pt x="99" y="30"/>
                      <a:pt x="101" y="30"/>
                    </a:cubicBezTo>
                    <a:lnTo>
                      <a:pt x="109" y="33"/>
                    </a:lnTo>
                    <a:lnTo>
                      <a:pt x="119" y="35"/>
                    </a:lnTo>
                    <a:cubicBezTo>
                      <a:pt x="124" y="37"/>
                      <a:pt x="126" y="41"/>
                      <a:pt x="126" y="46"/>
                    </a:cubicBezTo>
                    <a:cubicBezTo>
                      <a:pt x="127" y="50"/>
                      <a:pt x="124" y="56"/>
                      <a:pt x="119" y="60"/>
                    </a:cubicBezTo>
                    <a:lnTo>
                      <a:pt x="112" y="67"/>
                    </a:lnTo>
                    <a:lnTo>
                      <a:pt x="103" y="74"/>
                    </a:lnTo>
                    <a:cubicBezTo>
                      <a:pt x="102" y="76"/>
                      <a:pt x="100" y="77"/>
                      <a:pt x="99" y="79"/>
                    </a:cubicBezTo>
                    <a:cubicBezTo>
                      <a:pt x="98" y="81"/>
                      <a:pt x="97" y="83"/>
                      <a:pt x="97" y="85"/>
                    </a:cubicBezTo>
                    <a:lnTo>
                      <a:pt x="95" y="95"/>
                    </a:lnTo>
                    <a:lnTo>
                      <a:pt x="93" y="105"/>
                    </a:lnTo>
                    <a:cubicBezTo>
                      <a:pt x="92" y="110"/>
                      <a:pt x="88" y="115"/>
                      <a:pt x="83" y="118"/>
                    </a:cubicBezTo>
                    <a:cubicBezTo>
                      <a:pt x="78" y="121"/>
                      <a:pt x="72" y="122"/>
                      <a:pt x="68" y="120"/>
                    </a:cubicBezTo>
                    <a:lnTo>
                      <a:pt x="60" y="116"/>
                    </a:lnTo>
                    <a:lnTo>
                      <a:pt x="52" y="113"/>
                    </a:lnTo>
                    <a:cubicBezTo>
                      <a:pt x="50" y="112"/>
                      <a:pt x="49" y="112"/>
                      <a:pt x="47" y="112"/>
                    </a:cubicBezTo>
                    <a:cubicBezTo>
                      <a:pt x="45" y="112"/>
                      <a:pt x="42" y="112"/>
                      <a:pt x="40" y="113"/>
                    </a:cubicBezTo>
                    <a:lnTo>
                      <a:pt x="31" y="116"/>
                    </a:lnTo>
                    <a:lnTo>
                      <a:pt x="21" y="120"/>
                    </a:lnTo>
                    <a:cubicBezTo>
                      <a:pt x="15" y="122"/>
                      <a:pt x="10" y="121"/>
                      <a:pt x="7" y="118"/>
                    </a:cubicBezTo>
                    <a:cubicBezTo>
                      <a:pt x="3" y="115"/>
                      <a:pt x="2" y="110"/>
                      <a:pt x="4" y="105"/>
                    </a:cubicBezTo>
                    <a:lnTo>
                      <a:pt x="7" y="95"/>
                    </a:lnTo>
                    <a:lnTo>
                      <a:pt x="10" y="85"/>
                    </a:lnTo>
                    <a:cubicBezTo>
                      <a:pt x="11" y="83"/>
                      <a:pt x="11" y="81"/>
                      <a:pt x="11" y="79"/>
                    </a:cubicBezTo>
                    <a:cubicBezTo>
                      <a:pt x="11" y="77"/>
                      <a:pt x="10" y="76"/>
                      <a:pt x="10" y="74"/>
                    </a:cubicBezTo>
                    <a:lnTo>
                      <a:pt x="5" y="67"/>
                    </a:lnTo>
                    <a:lnTo>
                      <a:pt x="1" y="60"/>
                    </a:lnTo>
                    <a:cubicBezTo>
                      <a:pt x="-1" y="56"/>
                      <a:pt x="0" y="50"/>
                      <a:pt x="3" y="46"/>
                    </a:cubicBezTo>
                    <a:cubicBezTo>
                      <a:pt x="5" y="41"/>
                      <a:pt x="10" y="37"/>
                      <a:pt x="16" y="35"/>
                    </a:cubicBezTo>
                    <a:lnTo>
                      <a:pt x="26" y="33"/>
                    </a:lnTo>
                    <a:lnTo>
                      <a:pt x="36" y="30"/>
                    </a:lnTo>
                    <a:cubicBezTo>
                      <a:pt x="39" y="30"/>
                      <a:pt x="40" y="29"/>
                      <a:pt x="42" y="28"/>
                    </a:cubicBezTo>
                    <a:cubicBezTo>
                      <a:pt x="44" y="27"/>
                      <a:pt x="45" y="25"/>
                      <a:pt x="47" y="24"/>
                    </a:cubicBezTo>
                    <a:lnTo>
                      <a:pt x="55" y="16"/>
                    </a:lnTo>
                    <a:lnTo>
                      <a:pt x="62" y="7"/>
                    </a:lnTo>
                    <a:cubicBezTo>
                      <a:pt x="66" y="3"/>
                      <a:pt x="72" y="0"/>
                      <a:pt x="77" y="0"/>
                    </a:cubicBezTo>
                    <a:cubicBezTo>
                      <a:pt x="81" y="0"/>
                      <a:pt x="86" y="3"/>
                      <a:pt x="88" y="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66137A3-B93F-DD46-8F8E-84E3A3535FAE}"/>
                </a:ext>
              </a:extLst>
            </p:cNvPr>
            <p:cNvGrpSpPr/>
            <p:nvPr/>
          </p:nvGrpSpPr>
          <p:grpSpPr>
            <a:xfrm>
              <a:off x="8740478" y="5112033"/>
              <a:ext cx="1346701" cy="1347174"/>
              <a:chOff x="8740478" y="5112033"/>
              <a:chExt cx="1346701" cy="1347174"/>
            </a:xfrm>
          </p:grpSpPr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BEACD49B-7A3E-ED45-AC38-7AD16DE33618}"/>
                  </a:ext>
                </a:extLst>
              </p:cNvPr>
              <p:cNvSpPr/>
              <p:nvPr/>
            </p:nvSpPr>
            <p:spPr>
              <a:xfrm>
                <a:off x="8749195" y="5119510"/>
                <a:ext cx="1330506" cy="13322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9" h="1070">
                    <a:moveTo>
                      <a:pt x="1069" y="535"/>
                    </a:moveTo>
                    <a:cubicBezTo>
                      <a:pt x="1069" y="830"/>
                      <a:pt x="829" y="1070"/>
                      <a:pt x="534" y="1070"/>
                    </a:cubicBezTo>
                    <a:cubicBezTo>
                      <a:pt x="239" y="1070"/>
                      <a:pt x="0" y="830"/>
                      <a:pt x="0" y="535"/>
                    </a:cubicBezTo>
                    <a:cubicBezTo>
                      <a:pt x="0" y="240"/>
                      <a:pt x="239" y="0"/>
                      <a:pt x="534" y="0"/>
                    </a:cubicBezTo>
                    <a:cubicBezTo>
                      <a:pt x="829" y="0"/>
                      <a:pt x="1069" y="240"/>
                      <a:pt x="1069" y="5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8C5517D-9412-564E-8647-0BB1DEDBD103}"/>
                  </a:ext>
                </a:extLst>
              </p:cNvPr>
              <p:cNvSpPr/>
              <p:nvPr/>
            </p:nvSpPr>
            <p:spPr>
              <a:xfrm>
                <a:off x="8740478" y="5112033"/>
                <a:ext cx="1346701" cy="1347174"/>
              </a:xfrm>
              <a:custGeom>
                <a:avLst/>
                <a:gdLst>
                  <a:gd name="connsiteX0" fmla="*/ 673351 w 1346701"/>
                  <a:gd name="connsiteY0" fmla="*/ 16201 h 1347174"/>
                  <a:gd name="connsiteX1" fmla="*/ 16195 w 1346701"/>
                  <a:gd name="connsiteY1" fmla="*/ 673588 h 1347174"/>
                  <a:gd name="connsiteX2" fmla="*/ 673351 w 1346701"/>
                  <a:gd name="connsiteY2" fmla="*/ 1332219 h 1347174"/>
                  <a:gd name="connsiteX3" fmla="*/ 1331751 w 1346701"/>
                  <a:gd name="connsiteY3" fmla="*/ 673588 h 1347174"/>
                  <a:gd name="connsiteX4" fmla="*/ 673351 w 1346701"/>
                  <a:gd name="connsiteY4" fmla="*/ 16201 h 1347174"/>
                  <a:gd name="connsiteX5" fmla="*/ 673350 w 1346701"/>
                  <a:gd name="connsiteY5" fmla="*/ 0 h 1347174"/>
                  <a:gd name="connsiteX6" fmla="*/ 1346701 w 1346701"/>
                  <a:gd name="connsiteY6" fmla="*/ 673587 h 1347174"/>
                  <a:gd name="connsiteX7" fmla="*/ 673350 w 1346701"/>
                  <a:gd name="connsiteY7" fmla="*/ 1347174 h 1347174"/>
                  <a:gd name="connsiteX8" fmla="*/ 0 w 1346701"/>
                  <a:gd name="connsiteY8" fmla="*/ 673587 h 1347174"/>
                  <a:gd name="connsiteX9" fmla="*/ 673350 w 1346701"/>
                  <a:gd name="connsiteY9" fmla="*/ 0 h 13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6701" h="1347174">
                    <a:moveTo>
                      <a:pt x="673351" y="16201"/>
                    </a:moveTo>
                    <a:cubicBezTo>
                      <a:pt x="309924" y="16201"/>
                      <a:pt x="16195" y="311278"/>
                      <a:pt x="16195" y="673588"/>
                    </a:cubicBezTo>
                    <a:cubicBezTo>
                      <a:pt x="16195" y="1037142"/>
                      <a:pt x="309924" y="1332219"/>
                      <a:pt x="673351" y="1332219"/>
                    </a:cubicBezTo>
                    <a:cubicBezTo>
                      <a:pt x="1036778" y="1332219"/>
                      <a:pt x="1331751" y="1037142"/>
                      <a:pt x="1331751" y="673588"/>
                    </a:cubicBezTo>
                    <a:cubicBezTo>
                      <a:pt x="1331751" y="311278"/>
                      <a:pt x="1036778" y="16201"/>
                      <a:pt x="673351" y="16201"/>
                    </a:cubicBezTo>
                    <a:close/>
                    <a:moveTo>
                      <a:pt x="673350" y="0"/>
                    </a:moveTo>
                    <a:cubicBezTo>
                      <a:pt x="1045498" y="0"/>
                      <a:pt x="1346701" y="302554"/>
                      <a:pt x="1346701" y="673587"/>
                    </a:cubicBezTo>
                    <a:cubicBezTo>
                      <a:pt x="1346701" y="1044620"/>
                      <a:pt x="1045498" y="1347174"/>
                      <a:pt x="673350" y="1347174"/>
                    </a:cubicBezTo>
                    <a:cubicBezTo>
                      <a:pt x="302448" y="1347174"/>
                      <a:pt x="0" y="1044620"/>
                      <a:pt x="0" y="673587"/>
                    </a:cubicBezTo>
                    <a:cubicBezTo>
                      <a:pt x="0" y="302554"/>
                      <a:pt x="302448" y="0"/>
                      <a:pt x="6733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66BEB6A4-02C9-2844-9B89-3A0EBD4621FC}"/>
                  </a:ext>
                </a:extLst>
              </p:cNvPr>
              <p:cNvSpPr/>
              <p:nvPr/>
            </p:nvSpPr>
            <p:spPr>
              <a:xfrm>
                <a:off x="8810243" y="5181822"/>
                <a:ext cx="1207172" cy="12075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0" h="970">
                    <a:moveTo>
                      <a:pt x="970" y="485"/>
                    </a:moveTo>
                    <a:cubicBezTo>
                      <a:pt x="970" y="753"/>
                      <a:pt x="753" y="970"/>
                      <a:pt x="485" y="970"/>
                    </a:cubicBezTo>
                    <a:cubicBezTo>
                      <a:pt x="217" y="970"/>
                      <a:pt x="0" y="753"/>
                      <a:pt x="0" y="485"/>
                    </a:cubicBezTo>
                    <a:cubicBezTo>
                      <a:pt x="0" y="218"/>
                      <a:pt x="217" y="0"/>
                      <a:pt x="485" y="0"/>
                    </a:cubicBezTo>
                    <a:cubicBezTo>
                      <a:pt x="753" y="0"/>
                      <a:pt x="970" y="218"/>
                      <a:pt x="970" y="4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F9DA58C2-AA91-E848-9B21-62BB371A6E60}"/>
                  </a:ext>
                </a:extLst>
              </p:cNvPr>
              <p:cNvSpPr/>
              <p:nvPr/>
            </p:nvSpPr>
            <p:spPr>
              <a:xfrm>
                <a:off x="8802768" y="5174344"/>
                <a:ext cx="1222122" cy="1222551"/>
              </a:xfrm>
              <a:custGeom>
                <a:avLst/>
                <a:gdLst>
                  <a:gd name="connsiteX0" fmla="*/ 611060 w 1222122"/>
                  <a:gd name="connsiteY0" fmla="*/ 16201 h 1222551"/>
                  <a:gd name="connsiteX1" fmla="*/ 14949 w 1222122"/>
                  <a:gd name="connsiteY1" fmla="*/ 611276 h 1222551"/>
                  <a:gd name="connsiteX2" fmla="*/ 611060 w 1222122"/>
                  <a:gd name="connsiteY2" fmla="*/ 1207596 h 1222551"/>
                  <a:gd name="connsiteX3" fmla="*/ 1205926 w 1222122"/>
                  <a:gd name="connsiteY3" fmla="*/ 611276 h 1222551"/>
                  <a:gd name="connsiteX4" fmla="*/ 611060 w 1222122"/>
                  <a:gd name="connsiteY4" fmla="*/ 16201 h 1222551"/>
                  <a:gd name="connsiteX5" fmla="*/ 611061 w 1222122"/>
                  <a:gd name="connsiteY5" fmla="*/ 0 h 1222551"/>
                  <a:gd name="connsiteX6" fmla="*/ 1222122 w 1222122"/>
                  <a:gd name="connsiteY6" fmla="*/ 611276 h 1222551"/>
                  <a:gd name="connsiteX7" fmla="*/ 611061 w 1222122"/>
                  <a:gd name="connsiteY7" fmla="*/ 1222551 h 1222551"/>
                  <a:gd name="connsiteX8" fmla="*/ 0 w 1222122"/>
                  <a:gd name="connsiteY8" fmla="*/ 611276 h 1222551"/>
                  <a:gd name="connsiteX9" fmla="*/ 611061 w 1222122"/>
                  <a:gd name="connsiteY9" fmla="*/ 0 h 1222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2122" h="1222551">
                    <a:moveTo>
                      <a:pt x="611060" y="16201"/>
                    </a:moveTo>
                    <a:cubicBezTo>
                      <a:pt x="283759" y="16201"/>
                      <a:pt x="14949" y="283861"/>
                      <a:pt x="14949" y="611276"/>
                    </a:cubicBezTo>
                    <a:cubicBezTo>
                      <a:pt x="14949" y="939937"/>
                      <a:pt x="283759" y="1207596"/>
                      <a:pt x="611060" y="1207596"/>
                    </a:cubicBezTo>
                    <a:cubicBezTo>
                      <a:pt x="939605" y="1207596"/>
                      <a:pt x="1205926" y="939937"/>
                      <a:pt x="1205926" y="611276"/>
                    </a:cubicBezTo>
                    <a:cubicBezTo>
                      <a:pt x="1205926" y="283861"/>
                      <a:pt x="939605" y="16201"/>
                      <a:pt x="611060" y="16201"/>
                    </a:cubicBezTo>
                    <a:close/>
                    <a:moveTo>
                      <a:pt x="611061" y="0"/>
                    </a:moveTo>
                    <a:cubicBezTo>
                      <a:pt x="948327" y="0"/>
                      <a:pt x="1222122" y="275136"/>
                      <a:pt x="1222122" y="611276"/>
                    </a:cubicBezTo>
                    <a:cubicBezTo>
                      <a:pt x="1222122" y="948660"/>
                      <a:pt x="948327" y="1222551"/>
                      <a:pt x="611061" y="1222551"/>
                    </a:cubicBezTo>
                    <a:cubicBezTo>
                      <a:pt x="273795" y="1222551"/>
                      <a:pt x="0" y="948660"/>
                      <a:pt x="0" y="611276"/>
                    </a:cubicBezTo>
                    <a:cubicBezTo>
                      <a:pt x="0" y="275136"/>
                      <a:pt x="273795" y="0"/>
                      <a:pt x="6110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1F7D8CDE-5157-BE4F-A490-FB3BAF9FB8C8}"/>
                  </a:ext>
                </a:extLst>
              </p:cNvPr>
              <p:cNvSpPr/>
              <p:nvPr/>
            </p:nvSpPr>
            <p:spPr>
              <a:xfrm>
                <a:off x="9109233" y="5396173"/>
                <a:ext cx="526970" cy="443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4" h="357">
                    <a:moveTo>
                      <a:pt x="267" y="357"/>
                    </a:moveTo>
                    <a:lnTo>
                      <a:pt x="5" y="338"/>
                    </a:lnTo>
                    <a:cubicBezTo>
                      <a:pt x="2" y="338"/>
                      <a:pt x="0" y="335"/>
                      <a:pt x="0" y="331"/>
                    </a:cubicBezTo>
                    <a:cubicBezTo>
                      <a:pt x="0" y="328"/>
                      <a:pt x="3" y="325"/>
                      <a:pt x="7" y="325"/>
                    </a:cubicBezTo>
                    <a:lnTo>
                      <a:pt x="263" y="344"/>
                    </a:lnTo>
                    <a:lnTo>
                      <a:pt x="412" y="4"/>
                    </a:lnTo>
                    <a:cubicBezTo>
                      <a:pt x="414" y="0"/>
                      <a:pt x="418" y="-1"/>
                      <a:pt x="421" y="0"/>
                    </a:cubicBezTo>
                    <a:cubicBezTo>
                      <a:pt x="424" y="2"/>
                      <a:pt x="425" y="5"/>
                      <a:pt x="424" y="9"/>
                    </a:cubicBezTo>
                    <a:lnTo>
                      <a:pt x="273" y="354"/>
                    </a:lnTo>
                    <a:cubicBezTo>
                      <a:pt x="272" y="356"/>
                      <a:pt x="270" y="357"/>
                      <a:pt x="267" y="3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9925CEC-9C3E-784C-BC9D-917D0DC3BBF4}"/>
                  </a:ext>
                </a:extLst>
              </p:cNvPr>
              <p:cNvSpPr/>
              <p:nvPr/>
            </p:nvSpPr>
            <p:spPr>
              <a:xfrm>
                <a:off x="9385798" y="5778765"/>
                <a:ext cx="110875" cy="1109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90">
                    <a:moveTo>
                      <a:pt x="90" y="45"/>
                    </a:moveTo>
                    <a:cubicBezTo>
                      <a:pt x="90" y="70"/>
                      <a:pt x="70" y="90"/>
                      <a:pt x="45" y="90"/>
                    </a:cubicBezTo>
                    <a:cubicBezTo>
                      <a:pt x="20" y="90"/>
                      <a:pt x="0" y="70"/>
                      <a:pt x="0" y="45"/>
                    </a:cubicBezTo>
                    <a:cubicBezTo>
                      <a:pt x="0" y="20"/>
                      <a:pt x="20" y="0"/>
                      <a:pt x="45" y="0"/>
                    </a:cubicBezTo>
                    <a:cubicBezTo>
                      <a:pt x="70" y="0"/>
                      <a:pt x="90" y="20"/>
                      <a:pt x="90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F1CFA135-2B41-0D4F-BB46-3D77D0AC96FC}"/>
                  </a:ext>
                </a:extLst>
              </p:cNvPr>
              <p:cNvSpPr/>
              <p:nvPr/>
            </p:nvSpPr>
            <p:spPr>
              <a:xfrm>
                <a:off x="9378324" y="5771288"/>
                <a:ext cx="127071" cy="125869"/>
              </a:xfrm>
              <a:custGeom>
                <a:avLst/>
                <a:gdLst>
                  <a:gd name="connsiteX0" fmla="*/ 62909 w 127071"/>
                  <a:gd name="connsiteY0" fmla="*/ 14955 h 125869"/>
                  <a:gd name="connsiteX1" fmla="*/ 14946 w 127071"/>
                  <a:gd name="connsiteY1" fmla="*/ 62935 h 125869"/>
                  <a:gd name="connsiteX2" fmla="*/ 62909 w 127071"/>
                  <a:gd name="connsiteY2" fmla="*/ 110915 h 125869"/>
                  <a:gd name="connsiteX3" fmla="*/ 110872 w 127071"/>
                  <a:gd name="connsiteY3" fmla="*/ 62935 h 125869"/>
                  <a:gd name="connsiteX4" fmla="*/ 62909 w 127071"/>
                  <a:gd name="connsiteY4" fmla="*/ 14955 h 125869"/>
                  <a:gd name="connsiteX5" fmla="*/ 62919 w 127071"/>
                  <a:gd name="connsiteY5" fmla="*/ 0 h 125869"/>
                  <a:gd name="connsiteX6" fmla="*/ 127071 w 127071"/>
                  <a:gd name="connsiteY6" fmla="*/ 62935 h 125869"/>
                  <a:gd name="connsiteX7" fmla="*/ 62919 w 127071"/>
                  <a:gd name="connsiteY7" fmla="*/ 125869 h 125869"/>
                  <a:gd name="connsiteX8" fmla="*/ 0 w 127071"/>
                  <a:gd name="connsiteY8" fmla="*/ 62935 h 125869"/>
                  <a:gd name="connsiteX9" fmla="*/ 62919 w 127071"/>
                  <a:gd name="connsiteY9" fmla="*/ 0 h 12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71" h="125869">
                    <a:moveTo>
                      <a:pt x="62909" y="14955"/>
                    </a:moveTo>
                    <a:cubicBezTo>
                      <a:pt x="37083" y="14955"/>
                      <a:pt x="14946" y="37100"/>
                      <a:pt x="14946" y="62935"/>
                    </a:cubicBezTo>
                    <a:cubicBezTo>
                      <a:pt x="14946" y="88771"/>
                      <a:pt x="37083" y="110915"/>
                      <a:pt x="62909" y="110915"/>
                    </a:cubicBezTo>
                    <a:cubicBezTo>
                      <a:pt x="89965" y="110915"/>
                      <a:pt x="110872" y="88771"/>
                      <a:pt x="110872" y="62935"/>
                    </a:cubicBezTo>
                    <a:cubicBezTo>
                      <a:pt x="110872" y="37100"/>
                      <a:pt x="89965" y="14955"/>
                      <a:pt x="62909" y="14955"/>
                    </a:cubicBezTo>
                    <a:close/>
                    <a:moveTo>
                      <a:pt x="62919" y="0"/>
                    </a:moveTo>
                    <a:cubicBezTo>
                      <a:pt x="97462" y="0"/>
                      <a:pt x="127071" y="28382"/>
                      <a:pt x="127071" y="62935"/>
                    </a:cubicBezTo>
                    <a:cubicBezTo>
                      <a:pt x="127071" y="97487"/>
                      <a:pt x="97462" y="125869"/>
                      <a:pt x="62919" y="125869"/>
                    </a:cubicBezTo>
                    <a:cubicBezTo>
                      <a:pt x="28375" y="125869"/>
                      <a:pt x="0" y="97487"/>
                      <a:pt x="0" y="62935"/>
                    </a:cubicBezTo>
                    <a:cubicBezTo>
                      <a:pt x="0" y="28382"/>
                      <a:pt x="28375" y="0"/>
                      <a:pt x="629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3127F4E-BED0-3D4B-B6DC-AC187226E836}"/>
                </a:ext>
              </a:extLst>
            </p:cNvPr>
            <p:cNvGrpSpPr/>
            <p:nvPr/>
          </p:nvGrpSpPr>
          <p:grpSpPr>
            <a:xfrm>
              <a:off x="13200413" y="6966422"/>
              <a:ext cx="1105017" cy="791356"/>
              <a:chOff x="13200413" y="6966422"/>
              <a:chExt cx="1105017" cy="791356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13C8EFEC-B1AA-DC4E-BADF-5C5A21893BBE}"/>
                  </a:ext>
                </a:extLst>
              </p:cNvPr>
              <p:cNvSpPr/>
              <p:nvPr/>
            </p:nvSpPr>
            <p:spPr>
              <a:xfrm>
                <a:off x="13200413" y="7043688"/>
                <a:ext cx="1105017" cy="249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8" h="201">
                    <a:moveTo>
                      <a:pt x="870" y="18"/>
                    </a:moveTo>
                    <a:cubicBezTo>
                      <a:pt x="858" y="6"/>
                      <a:pt x="843" y="0"/>
                      <a:pt x="826" y="0"/>
                    </a:cubicBezTo>
                    <a:lnTo>
                      <a:pt x="61" y="0"/>
                    </a:lnTo>
                    <a:cubicBezTo>
                      <a:pt x="45" y="0"/>
                      <a:pt x="29" y="6"/>
                      <a:pt x="17" y="18"/>
                    </a:cubicBezTo>
                    <a:cubicBezTo>
                      <a:pt x="6" y="30"/>
                      <a:pt x="0" y="45"/>
                      <a:pt x="0" y="61"/>
                    </a:cubicBezTo>
                    <a:lnTo>
                      <a:pt x="0" y="201"/>
                    </a:lnTo>
                    <a:lnTo>
                      <a:pt x="888" y="201"/>
                    </a:lnTo>
                    <a:lnTo>
                      <a:pt x="888" y="61"/>
                    </a:lnTo>
                    <a:cubicBezTo>
                      <a:pt x="888" y="45"/>
                      <a:pt x="882" y="30"/>
                      <a:pt x="870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E1CF597B-5327-884B-80D5-8501849F02D4}"/>
                  </a:ext>
                </a:extLst>
              </p:cNvPr>
              <p:cNvSpPr/>
              <p:nvPr/>
            </p:nvSpPr>
            <p:spPr>
              <a:xfrm>
                <a:off x="13207887" y="7286703"/>
                <a:ext cx="1090068" cy="463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6" h="373">
                    <a:moveTo>
                      <a:pt x="0" y="0"/>
                    </a:moveTo>
                    <a:lnTo>
                      <a:pt x="0" y="92"/>
                    </a:lnTo>
                    <a:lnTo>
                      <a:pt x="0" y="318"/>
                    </a:lnTo>
                    <a:cubicBezTo>
                      <a:pt x="0" y="332"/>
                      <a:pt x="6" y="347"/>
                      <a:pt x="16" y="356"/>
                    </a:cubicBezTo>
                    <a:cubicBezTo>
                      <a:pt x="26" y="367"/>
                      <a:pt x="39" y="373"/>
                      <a:pt x="55" y="373"/>
                    </a:cubicBezTo>
                    <a:lnTo>
                      <a:pt x="438" y="373"/>
                    </a:lnTo>
                    <a:lnTo>
                      <a:pt x="820" y="373"/>
                    </a:lnTo>
                    <a:cubicBezTo>
                      <a:pt x="836" y="373"/>
                      <a:pt x="850" y="367"/>
                      <a:pt x="860" y="356"/>
                    </a:cubicBezTo>
                    <a:cubicBezTo>
                      <a:pt x="870" y="347"/>
                      <a:pt x="876" y="332"/>
                      <a:pt x="876" y="318"/>
                    </a:cubicBezTo>
                    <a:lnTo>
                      <a:pt x="876" y="92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DCA63481-7478-2649-85F1-E20D1B013EEF}"/>
                  </a:ext>
                </a:extLst>
              </p:cNvPr>
              <p:cNvSpPr/>
              <p:nvPr/>
            </p:nvSpPr>
            <p:spPr>
              <a:xfrm>
                <a:off x="13200413" y="7279226"/>
                <a:ext cx="1105017" cy="478552"/>
              </a:xfrm>
              <a:custGeom>
                <a:avLst/>
                <a:gdLst>
                  <a:gd name="connsiteX0" fmla="*/ 14949 w 1105017"/>
                  <a:gd name="connsiteY0" fmla="*/ 14954 h 478552"/>
                  <a:gd name="connsiteX1" fmla="*/ 14949 w 1105017"/>
                  <a:gd name="connsiteY1" fmla="*/ 402701 h 478552"/>
                  <a:gd name="connsiteX2" fmla="*/ 33614 w 1105017"/>
                  <a:gd name="connsiteY2" fmla="*/ 444956 h 478552"/>
                  <a:gd name="connsiteX3" fmla="*/ 75922 w 1105017"/>
                  <a:gd name="connsiteY3" fmla="*/ 463597 h 478552"/>
                  <a:gd name="connsiteX4" fmla="*/ 1027848 w 1105017"/>
                  <a:gd name="connsiteY4" fmla="*/ 463597 h 478552"/>
                  <a:gd name="connsiteX5" fmla="*/ 1071400 w 1105017"/>
                  <a:gd name="connsiteY5" fmla="*/ 444956 h 478552"/>
                  <a:gd name="connsiteX6" fmla="*/ 1088821 w 1105017"/>
                  <a:gd name="connsiteY6" fmla="*/ 402701 h 478552"/>
                  <a:gd name="connsiteX7" fmla="*/ 1088821 w 1105017"/>
                  <a:gd name="connsiteY7" fmla="*/ 14954 h 478552"/>
                  <a:gd name="connsiteX8" fmla="*/ 0 w 1105017"/>
                  <a:gd name="connsiteY8" fmla="*/ 0 h 478552"/>
                  <a:gd name="connsiteX9" fmla="*/ 1105017 w 1105017"/>
                  <a:gd name="connsiteY9" fmla="*/ 0 h 478552"/>
                  <a:gd name="connsiteX10" fmla="*/ 1105017 w 1105017"/>
                  <a:gd name="connsiteY10" fmla="*/ 402730 h 478552"/>
                  <a:gd name="connsiteX11" fmla="*/ 1082618 w 1105017"/>
                  <a:gd name="connsiteY11" fmla="*/ 456178 h 478552"/>
                  <a:gd name="connsiteX12" fmla="*/ 1027865 w 1105017"/>
                  <a:gd name="connsiteY12" fmla="*/ 478552 h 478552"/>
                  <a:gd name="connsiteX13" fmla="*/ 75908 w 1105017"/>
                  <a:gd name="connsiteY13" fmla="*/ 478552 h 478552"/>
                  <a:gd name="connsiteX14" fmla="*/ 21155 w 1105017"/>
                  <a:gd name="connsiteY14" fmla="*/ 456178 h 478552"/>
                  <a:gd name="connsiteX15" fmla="*/ 0 w 1105017"/>
                  <a:gd name="connsiteY15" fmla="*/ 402730 h 47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5017" h="478552">
                    <a:moveTo>
                      <a:pt x="14949" y="14954"/>
                    </a:moveTo>
                    <a:lnTo>
                      <a:pt x="14949" y="402701"/>
                    </a:lnTo>
                    <a:cubicBezTo>
                      <a:pt x="14949" y="418857"/>
                      <a:pt x="21171" y="433771"/>
                      <a:pt x="33614" y="444956"/>
                    </a:cubicBezTo>
                    <a:cubicBezTo>
                      <a:pt x="44813" y="456141"/>
                      <a:pt x="59746" y="463597"/>
                      <a:pt x="75922" y="463597"/>
                    </a:cubicBezTo>
                    <a:lnTo>
                      <a:pt x="1027848" y="463597"/>
                    </a:lnTo>
                    <a:cubicBezTo>
                      <a:pt x="1045269" y="463597"/>
                      <a:pt x="1060201" y="456141"/>
                      <a:pt x="1071400" y="444956"/>
                    </a:cubicBezTo>
                    <a:cubicBezTo>
                      <a:pt x="1083844" y="433771"/>
                      <a:pt x="1088821" y="418857"/>
                      <a:pt x="1088821" y="402701"/>
                    </a:cubicBezTo>
                    <a:lnTo>
                      <a:pt x="1088821" y="14954"/>
                    </a:lnTo>
                    <a:close/>
                    <a:moveTo>
                      <a:pt x="0" y="0"/>
                    </a:moveTo>
                    <a:lnTo>
                      <a:pt x="1105017" y="0"/>
                    </a:lnTo>
                    <a:lnTo>
                      <a:pt x="1105017" y="402730"/>
                    </a:lnTo>
                    <a:cubicBezTo>
                      <a:pt x="1105017" y="422618"/>
                      <a:pt x="1097551" y="441262"/>
                      <a:pt x="1082618" y="456178"/>
                    </a:cubicBezTo>
                    <a:cubicBezTo>
                      <a:pt x="1067685" y="469851"/>
                      <a:pt x="1049019" y="478552"/>
                      <a:pt x="1027865" y="478552"/>
                    </a:cubicBezTo>
                    <a:lnTo>
                      <a:pt x="75908" y="478552"/>
                    </a:lnTo>
                    <a:cubicBezTo>
                      <a:pt x="55997" y="478552"/>
                      <a:pt x="36087" y="469851"/>
                      <a:pt x="21155" y="456178"/>
                    </a:cubicBezTo>
                    <a:cubicBezTo>
                      <a:pt x="7466" y="441262"/>
                      <a:pt x="0" y="422618"/>
                      <a:pt x="0" y="4027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A69F9164-74DD-7C4D-8361-6DF86F20749B}"/>
                  </a:ext>
                </a:extLst>
              </p:cNvPr>
              <p:cNvSpPr/>
              <p:nvPr/>
            </p:nvSpPr>
            <p:spPr>
              <a:xfrm>
                <a:off x="13676305" y="6973899"/>
                <a:ext cx="153232" cy="153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24">
                    <a:moveTo>
                      <a:pt x="124" y="62"/>
                    </a:moveTo>
                    <a:cubicBezTo>
                      <a:pt x="124" y="97"/>
                      <a:pt x="96" y="124"/>
                      <a:pt x="62" y="124"/>
                    </a:cubicBezTo>
                    <a:cubicBezTo>
                      <a:pt x="28" y="124"/>
                      <a:pt x="0" y="97"/>
                      <a:pt x="0" y="62"/>
                    </a:cubicBezTo>
                    <a:cubicBezTo>
                      <a:pt x="0" y="27"/>
                      <a:pt x="28" y="0"/>
                      <a:pt x="62" y="0"/>
                    </a:cubicBezTo>
                    <a:cubicBezTo>
                      <a:pt x="96" y="0"/>
                      <a:pt x="124" y="27"/>
                      <a:pt x="124" y="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1784928A-BC0C-6E49-89AB-C092899CB6AD}"/>
                  </a:ext>
                </a:extLst>
              </p:cNvPr>
              <p:cNvSpPr/>
              <p:nvPr/>
            </p:nvSpPr>
            <p:spPr>
              <a:xfrm>
                <a:off x="13668830" y="6966422"/>
                <a:ext cx="168182" cy="168241"/>
              </a:xfrm>
              <a:custGeom>
                <a:avLst/>
                <a:gdLst>
                  <a:gd name="connsiteX0" fmla="*/ 84092 w 168182"/>
                  <a:gd name="connsiteY0" fmla="*/ 14955 h 168241"/>
                  <a:gd name="connsiteX1" fmla="*/ 14950 w 168182"/>
                  <a:gd name="connsiteY1" fmla="*/ 84121 h 168241"/>
                  <a:gd name="connsiteX2" fmla="*/ 84092 w 168182"/>
                  <a:gd name="connsiteY2" fmla="*/ 153286 h 168241"/>
                  <a:gd name="connsiteX3" fmla="*/ 153233 w 168182"/>
                  <a:gd name="connsiteY3" fmla="*/ 84121 h 168241"/>
                  <a:gd name="connsiteX4" fmla="*/ 84092 w 168182"/>
                  <a:gd name="connsiteY4" fmla="*/ 14955 h 168241"/>
                  <a:gd name="connsiteX5" fmla="*/ 84091 w 168182"/>
                  <a:gd name="connsiteY5" fmla="*/ 0 h 168241"/>
                  <a:gd name="connsiteX6" fmla="*/ 168182 w 168182"/>
                  <a:gd name="connsiteY6" fmla="*/ 84121 h 168241"/>
                  <a:gd name="connsiteX7" fmla="*/ 84091 w 168182"/>
                  <a:gd name="connsiteY7" fmla="*/ 168241 h 168241"/>
                  <a:gd name="connsiteX8" fmla="*/ 0 w 168182"/>
                  <a:gd name="connsiteY8" fmla="*/ 84121 h 168241"/>
                  <a:gd name="connsiteX9" fmla="*/ 84091 w 168182"/>
                  <a:gd name="connsiteY9" fmla="*/ 0 h 16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182" h="168241">
                    <a:moveTo>
                      <a:pt x="84092" y="14955"/>
                    </a:moveTo>
                    <a:cubicBezTo>
                      <a:pt x="45817" y="14955"/>
                      <a:pt x="14950" y="45833"/>
                      <a:pt x="14950" y="84121"/>
                    </a:cubicBezTo>
                    <a:cubicBezTo>
                      <a:pt x="14950" y="122409"/>
                      <a:pt x="45817" y="153286"/>
                      <a:pt x="84092" y="153286"/>
                    </a:cubicBezTo>
                    <a:cubicBezTo>
                      <a:pt x="122366" y="153286"/>
                      <a:pt x="153233" y="122409"/>
                      <a:pt x="153233" y="84121"/>
                    </a:cubicBezTo>
                    <a:cubicBezTo>
                      <a:pt x="153233" y="45833"/>
                      <a:pt x="122366" y="14955"/>
                      <a:pt x="84092" y="14955"/>
                    </a:cubicBezTo>
                    <a:close/>
                    <a:moveTo>
                      <a:pt x="84091" y="0"/>
                    </a:moveTo>
                    <a:cubicBezTo>
                      <a:pt x="129846" y="0"/>
                      <a:pt x="168182" y="38349"/>
                      <a:pt x="168182" y="84121"/>
                    </a:cubicBezTo>
                    <a:cubicBezTo>
                      <a:pt x="168182" y="131129"/>
                      <a:pt x="129846" y="168241"/>
                      <a:pt x="84091" y="168241"/>
                    </a:cubicBezTo>
                    <a:cubicBezTo>
                      <a:pt x="37099" y="168241"/>
                      <a:pt x="0" y="131129"/>
                      <a:pt x="0" y="84121"/>
                    </a:cubicBezTo>
                    <a:cubicBezTo>
                      <a:pt x="0" y="38349"/>
                      <a:pt x="37099" y="0"/>
                      <a:pt x="840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3200DAA-FB2A-AB4D-A5EC-BF985F59581E}"/>
                  </a:ext>
                </a:extLst>
              </p:cNvPr>
              <p:cNvSpPr/>
              <p:nvPr/>
            </p:nvSpPr>
            <p:spPr>
              <a:xfrm>
                <a:off x="13572904" y="7286703"/>
                <a:ext cx="14950" cy="463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73">
                    <a:moveTo>
                      <a:pt x="13" y="373"/>
                    </a:moveTo>
                    <a:lnTo>
                      <a:pt x="0" y="373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9E5587F9-77C0-9446-A6ED-95D655A768C3}"/>
                  </a:ext>
                </a:extLst>
              </p:cNvPr>
              <p:cNvSpPr/>
              <p:nvPr/>
            </p:nvSpPr>
            <p:spPr>
              <a:xfrm>
                <a:off x="13917989" y="7286703"/>
                <a:ext cx="14950" cy="4635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373">
                    <a:moveTo>
                      <a:pt x="13" y="373"/>
                    </a:moveTo>
                    <a:lnTo>
                      <a:pt x="0" y="373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A37C276-825F-CB40-BFC2-4C016F840206}"/>
                  </a:ext>
                </a:extLst>
              </p:cNvPr>
              <p:cNvSpPr/>
              <p:nvPr/>
            </p:nvSpPr>
            <p:spPr>
              <a:xfrm>
                <a:off x="13211625" y="7494823"/>
                <a:ext cx="1086330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3" h="13">
                    <a:moveTo>
                      <a:pt x="873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C86DF80-32C5-3845-92FE-51CAB773D521}"/>
                </a:ext>
              </a:extLst>
            </p:cNvPr>
            <p:cNvGrpSpPr/>
            <p:nvPr/>
          </p:nvGrpSpPr>
          <p:grpSpPr>
            <a:xfrm>
              <a:off x="1680573" y="4832877"/>
              <a:ext cx="2420573" cy="2131052"/>
              <a:chOff x="1680573" y="4832877"/>
              <a:chExt cx="2420573" cy="2131052"/>
            </a:xfrm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1A7787FC-D026-554C-949B-098392CAC277}"/>
                  </a:ext>
                </a:extLst>
              </p:cNvPr>
              <p:cNvSpPr/>
              <p:nvPr/>
            </p:nvSpPr>
            <p:spPr>
              <a:xfrm>
                <a:off x="1680573" y="4832877"/>
                <a:ext cx="2420573" cy="433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44" h="349">
                    <a:moveTo>
                      <a:pt x="1906" y="38"/>
                    </a:moveTo>
                    <a:cubicBezTo>
                      <a:pt x="1881" y="13"/>
                      <a:pt x="1848" y="0"/>
                      <a:pt x="1814" y="0"/>
                    </a:cubicBezTo>
                    <a:lnTo>
                      <a:pt x="130" y="0"/>
                    </a:lnTo>
                    <a:cubicBezTo>
                      <a:pt x="95" y="0"/>
                      <a:pt x="62" y="13"/>
                      <a:pt x="38" y="38"/>
                    </a:cubicBezTo>
                    <a:cubicBezTo>
                      <a:pt x="14" y="63"/>
                      <a:pt x="0" y="95"/>
                      <a:pt x="0" y="130"/>
                    </a:cubicBezTo>
                    <a:lnTo>
                      <a:pt x="0" y="349"/>
                    </a:lnTo>
                    <a:lnTo>
                      <a:pt x="1944" y="349"/>
                    </a:lnTo>
                    <a:lnTo>
                      <a:pt x="1944" y="130"/>
                    </a:lnTo>
                    <a:cubicBezTo>
                      <a:pt x="1944" y="95"/>
                      <a:pt x="1930" y="63"/>
                      <a:pt x="1906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57B6D159-F8B0-CE4E-B142-7FDB8E23A47B}"/>
                  </a:ext>
                </a:extLst>
              </p:cNvPr>
              <p:cNvSpPr/>
              <p:nvPr/>
            </p:nvSpPr>
            <p:spPr>
              <a:xfrm>
                <a:off x="1688048" y="5259088"/>
                <a:ext cx="2405620" cy="16961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2" h="1362">
                    <a:moveTo>
                      <a:pt x="0" y="0"/>
                    </a:moveTo>
                    <a:lnTo>
                      <a:pt x="0" y="513"/>
                    </a:lnTo>
                    <a:lnTo>
                      <a:pt x="0" y="1239"/>
                    </a:lnTo>
                    <a:cubicBezTo>
                      <a:pt x="0" y="1273"/>
                      <a:pt x="14" y="1304"/>
                      <a:pt x="36" y="1326"/>
                    </a:cubicBezTo>
                    <a:cubicBezTo>
                      <a:pt x="59" y="1349"/>
                      <a:pt x="89" y="1362"/>
                      <a:pt x="124" y="1362"/>
                    </a:cubicBezTo>
                    <a:lnTo>
                      <a:pt x="966" y="1362"/>
                    </a:lnTo>
                    <a:lnTo>
                      <a:pt x="1808" y="1362"/>
                    </a:lnTo>
                    <a:cubicBezTo>
                      <a:pt x="1842" y="1362"/>
                      <a:pt x="1873" y="1349"/>
                      <a:pt x="1896" y="1326"/>
                    </a:cubicBezTo>
                    <a:cubicBezTo>
                      <a:pt x="1918" y="1304"/>
                      <a:pt x="1932" y="1273"/>
                      <a:pt x="1932" y="1239"/>
                    </a:cubicBezTo>
                    <a:lnTo>
                      <a:pt x="1932" y="513"/>
                    </a:lnTo>
                    <a:lnTo>
                      <a:pt x="1932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D1F40229-9A99-974B-AE61-98F7A782C625}"/>
                  </a:ext>
                </a:extLst>
              </p:cNvPr>
              <p:cNvSpPr/>
              <p:nvPr/>
            </p:nvSpPr>
            <p:spPr>
              <a:xfrm>
                <a:off x="1680573" y="5251610"/>
                <a:ext cx="2420573" cy="1712319"/>
              </a:xfrm>
              <a:custGeom>
                <a:avLst/>
                <a:gdLst>
                  <a:gd name="connsiteX0" fmla="*/ 14950 w 2420573"/>
                  <a:gd name="connsiteY0" fmla="*/ 16201 h 1712319"/>
                  <a:gd name="connsiteX1" fmla="*/ 14950 w 2420573"/>
                  <a:gd name="connsiteY1" fmla="*/ 1550417 h 1712319"/>
                  <a:gd name="connsiteX2" fmla="*/ 58530 w 2420573"/>
                  <a:gd name="connsiteY2" fmla="*/ 1653778 h 1712319"/>
                  <a:gd name="connsiteX3" fmla="*/ 161877 w 2420573"/>
                  <a:gd name="connsiteY3" fmla="*/ 1696118 h 1712319"/>
                  <a:gd name="connsiteX4" fmla="*/ 2258697 w 2420573"/>
                  <a:gd name="connsiteY4" fmla="*/ 1696118 h 1712319"/>
                  <a:gd name="connsiteX5" fmla="*/ 2362044 w 2420573"/>
                  <a:gd name="connsiteY5" fmla="*/ 1653778 h 1712319"/>
                  <a:gd name="connsiteX6" fmla="*/ 2404379 w 2420573"/>
                  <a:gd name="connsiteY6" fmla="*/ 1550417 h 1712319"/>
                  <a:gd name="connsiteX7" fmla="*/ 2404379 w 2420573"/>
                  <a:gd name="connsiteY7" fmla="*/ 16201 h 1712319"/>
                  <a:gd name="connsiteX8" fmla="*/ 0 w 2420573"/>
                  <a:gd name="connsiteY8" fmla="*/ 0 h 1712319"/>
                  <a:gd name="connsiteX9" fmla="*/ 2420573 w 2420573"/>
                  <a:gd name="connsiteY9" fmla="*/ 0 h 1712319"/>
                  <a:gd name="connsiteX10" fmla="*/ 2420573 w 2420573"/>
                  <a:gd name="connsiteY10" fmla="*/ 1550427 h 1712319"/>
                  <a:gd name="connsiteX11" fmla="*/ 2373257 w 2420573"/>
                  <a:gd name="connsiteY11" fmla="*/ 1664997 h 1712319"/>
                  <a:gd name="connsiteX12" fmla="*/ 2258704 w 2420573"/>
                  <a:gd name="connsiteY12" fmla="*/ 1712319 h 1712319"/>
                  <a:gd name="connsiteX13" fmla="*/ 161870 w 2420573"/>
                  <a:gd name="connsiteY13" fmla="*/ 1712319 h 1712319"/>
                  <a:gd name="connsiteX14" fmla="*/ 47316 w 2420573"/>
                  <a:gd name="connsiteY14" fmla="*/ 1664997 h 1712319"/>
                  <a:gd name="connsiteX15" fmla="*/ 0 w 2420573"/>
                  <a:gd name="connsiteY15" fmla="*/ 1550427 h 171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20573" h="1712319">
                    <a:moveTo>
                      <a:pt x="14950" y="16201"/>
                    </a:moveTo>
                    <a:lnTo>
                      <a:pt x="14950" y="1550417"/>
                    </a:lnTo>
                    <a:cubicBezTo>
                      <a:pt x="14950" y="1589022"/>
                      <a:pt x="31137" y="1626381"/>
                      <a:pt x="58530" y="1653778"/>
                    </a:cubicBezTo>
                    <a:cubicBezTo>
                      <a:pt x="85923" y="1681175"/>
                      <a:pt x="123277" y="1696118"/>
                      <a:pt x="161877" y="1696118"/>
                    </a:cubicBezTo>
                    <a:lnTo>
                      <a:pt x="2258697" y="1696118"/>
                    </a:lnTo>
                    <a:cubicBezTo>
                      <a:pt x="2297297" y="1696118"/>
                      <a:pt x="2334651" y="1681175"/>
                      <a:pt x="2362044" y="1653778"/>
                    </a:cubicBezTo>
                    <a:cubicBezTo>
                      <a:pt x="2389437" y="1626381"/>
                      <a:pt x="2404379" y="1589022"/>
                      <a:pt x="2404379" y="1550417"/>
                    </a:cubicBezTo>
                    <a:lnTo>
                      <a:pt x="2404379" y="16201"/>
                    </a:lnTo>
                    <a:close/>
                    <a:moveTo>
                      <a:pt x="0" y="0"/>
                    </a:moveTo>
                    <a:lnTo>
                      <a:pt x="2420573" y="0"/>
                    </a:lnTo>
                    <a:lnTo>
                      <a:pt x="2420573" y="1550427"/>
                    </a:lnTo>
                    <a:cubicBezTo>
                      <a:pt x="2420573" y="1594014"/>
                      <a:pt x="2403141" y="1633864"/>
                      <a:pt x="2373257" y="1664997"/>
                    </a:cubicBezTo>
                    <a:cubicBezTo>
                      <a:pt x="2342129" y="1694885"/>
                      <a:pt x="2301039" y="1712319"/>
                      <a:pt x="2258704" y="1712319"/>
                    </a:cubicBezTo>
                    <a:lnTo>
                      <a:pt x="161870" y="1712319"/>
                    </a:lnTo>
                    <a:cubicBezTo>
                      <a:pt x="118289" y="1712319"/>
                      <a:pt x="77199" y="1694885"/>
                      <a:pt x="47316" y="1664997"/>
                    </a:cubicBezTo>
                    <a:cubicBezTo>
                      <a:pt x="17432" y="1633864"/>
                      <a:pt x="0" y="1594014"/>
                      <a:pt x="0" y="1550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442964B-0965-7445-BDEC-13B872F7B020}"/>
                  </a:ext>
                </a:extLst>
              </p:cNvPr>
              <p:cNvSpPr/>
              <p:nvPr/>
            </p:nvSpPr>
            <p:spPr>
              <a:xfrm>
                <a:off x="3108250" y="5006103"/>
                <a:ext cx="759933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75">
                    <a:moveTo>
                      <a:pt x="574" y="75"/>
                    </a:moveTo>
                    <a:lnTo>
                      <a:pt x="305" y="75"/>
                    </a:lnTo>
                    <a:lnTo>
                      <a:pt x="37" y="75"/>
                    </a:lnTo>
                    <a:cubicBezTo>
                      <a:pt x="27" y="75"/>
                      <a:pt x="17" y="71"/>
                      <a:pt x="11" y="64"/>
                    </a:cubicBezTo>
                    <a:cubicBezTo>
                      <a:pt x="4" y="57"/>
                      <a:pt x="0" y="48"/>
                      <a:pt x="0" y="38"/>
                    </a:cubicBezTo>
                    <a:cubicBezTo>
                      <a:pt x="0" y="27"/>
                      <a:pt x="4" y="18"/>
                      <a:pt x="11" y="11"/>
                    </a:cubicBezTo>
                    <a:cubicBezTo>
                      <a:pt x="17" y="5"/>
                      <a:pt x="27" y="0"/>
                      <a:pt x="37" y="0"/>
                    </a:cubicBezTo>
                    <a:lnTo>
                      <a:pt x="305" y="0"/>
                    </a:lnTo>
                    <a:lnTo>
                      <a:pt x="574" y="0"/>
                    </a:lnTo>
                    <a:cubicBezTo>
                      <a:pt x="584" y="0"/>
                      <a:pt x="593" y="5"/>
                      <a:pt x="600" y="11"/>
                    </a:cubicBezTo>
                    <a:cubicBezTo>
                      <a:pt x="607" y="18"/>
                      <a:pt x="611" y="27"/>
                      <a:pt x="611" y="38"/>
                    </a:cubicBezTo>
                    <a:cubicBezTo>
                      <a:pt x="611" y="48"/>
                      <a:pt x="607" y="57"/>
                      <a:pt x="600" y="64"/>
                    </a:cubicBezTo>
                    <a:cubicBezTo>
                      <a:pt x="593" y="71"/>
                      <a:pt x="584" y="75"/>
                      <a:pt x="574" y="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CFC712C2-FADE-7D49-94DB-C3E0B1C6D326}"/>
                  </a:ext>
                </a:extLst>
              </p:cNvPr>
              <p:cNvSpPr/>
              <p:nvPr/>
            </p:nvSpPr>
            <p:spPr>
              <a:xfrm>
                <a:off x="2737008" y="5859770"/>
                <a:ext cx="100410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7" h="13">
                    <a:moveTo>
                      <a:pt x="801" y="13"/>
                    </a:moveTo>
                    <a:lnTo>
                      <a:pt x="6" y="13"/>
                    </a:lnTo>
                    <a:cubicBezTo>
                      <a:pt x="3" y="13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801" y="0"/>
                    </a:lnTo>
                    <a:cubicBezTo>
                      <a:pt x="804" y="0"/>
                      <a:pt x="807" y="3"/>
                      <a:pt x="807" y="6"/>
                    </a:cubicBezTo>
                    <a:cubicBezTo>
                      <a:pt x="807" y="9"/>
                      <a:pt x="804" y="13"/>
                      <a:pt x="80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99D4592-3AAA-CD49-8A59-8C63FCA54965}"/>
                  </a:ext>
                </a:extLst>
              </p:cNvPr>
              <p:cNvSpPr/>
              <p:nvPr/>
            </p:nvSpPr>
            <p:spPr>
              <a:xfrm>
                <a:off x="2737008" y="5686544"/>
                <a:ext cx="100410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7" h="13">
                    <a:moveTo>
                      <a:pt x="801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801" y="0"/>
                    </a:lnTo>
                    <a:cubicBezTo>
                      <a:pt x="804" y="0"/>
                      <a:pt x="807" y="3"/>
                      <a:pt x="807" y="6"/>
                    </a:cubicBezTo>
                    <a:cubicBezTo>
                      <a:pt x="807" y="10"/>
                      <a:pt x="804" y="13"/>
                      <a:pt x="80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0CD6088-F788-434C-8712-B1997B15F6E5}"/>
                  </a:ext>
                </a:extLst>
              </p:cNvPr>
              <p:cNvSpPr/>
              <p:nvPr/>
            </p:nvSpPr>
            <p:spPr>
              <a:xfrm>
                <a:off x="2737008" y="5513319"/>
                <a:ext cx="39117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13">
                    <a:moveTo>
                      <a:pt x="309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cubicBezTo>
                      <a:pt x="315" y="10"/>
                      <a:pt x="312" y="13"/>
                      <a:pt x="30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BA39B97F-3426-FF4A-95C5-2650F50025AD}"/>
                  </a:ext>
                </a:extLst>
              </p:cNvPr>
              <p:cNvSpPr/>
              <p:nvPr/>
            </p:nvSpPr>
            <p:spPr>
              <a:xfrm>
                <a:off x="3349937" y="5513319"/>
                <a:ext cx="39117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13">
                    <a:moveTo>
                      <a:pt x="309" y="13"/>
                    </a:move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cubicBezTo>
                      <a:pt x="315" y="10"/>
                      <a:pt x="312" y="13"/>
                      <a:pt x="30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80D5F261-A2CA-8345-929A-FCA5055D2963}"/>
                  </a:ext>
                </a:extLst>
              </p:cNvPr>
              <p:cNvSpPr/>
              <p:nvPr/>
            </p:nvSpPr>
            <p:spPr>
              <a:xfrm>
                <a:off x="1957139" y="6140172"/>
                <a:ext cx="1091314" cy="1146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7" h="93">
                    <a:moveTo>
                      <a:pt x="760" y="0"/>
                    </a:moveTo>
                    <a:lnTo>
                      <a:pt x="46" y="0"/>
                    </a:lnTo>
                    <a:cubicBezTo>
                      <a:pt x="34" y="0"/>
                      <a:pt x="22" y="5"/>
                      <a:pt x="14" y="13"/>
                    </a:cubicBezTo>
                    <a:cubicBezTo>
                      <a:pt x="6" y="22"/>
                      <a:pt x="0" y="33"/>
                      <a:pt x="0" y="46"/>
                    </a:cubicBezTo>
                    <a:cubicBezTo>
                      <a:pt x="0" y="59"/>
                      <a:pt x="6" y="71"/>
                      <a:pt x="14" y="79"/>
                    </a:cubicBezTo>
                    <a:cubicBezTo>
                      <a:pt x="22" y="88"/>
                      <a:pt x="34" y="93"/>
                      <a:pt x="46" y="93"/>
                    </a:cubicBezTo>
                    <a:lnTo>
                      <a:pt x="760" y="93"/>
                    </a:lnTo>
                    <a:lnTo>
                      <a:pt x="877" y="93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9E95954A-0CF4-1942-A703-04490A7CE04B}"/>
                  </a:ext>
                </a:extLst>
              </p:cNvPr>
              <p:cNvSpPr/>
              <p:nvPr/>
            </p:nvSpPr>
            <p:spPr>
              <a:xfrm>
                <a:off x="1949664" y="6132695"/>
                <a:ext cx="1106263" cy="129608"/>
              </a:xfrm>
              <a:custGeom>
                <a:avLst/>
                <a:gdLst>
                  <a:gd name="connsiteX0" fmla="*/ 64727 w 1106263"/>
                  <a:gd name="connsiteY0" fmla="*/ 14954 h 129608"/>
                  <a:gd name="connsiteX1" fmla="*/ 29885 w 1106263"/>
                  <a:gd name="connsiteY1" fmla="*/ 28493 h 129608"/>
                  <a:gd name="connsiteX2" fmla="*/ 14953 w 1106263"/>
                  <a:gd name="connsiteY2" fmla="*/ 64188 h 129608"/>
                  <a:gd name="connsiteX3" fmla="*/ 29885 w 1106263"/>
                  <a:gd name="connsiteY3" fmla="*/ 99882 h 129608"/>
                  <a:gd name="connsiteX4" fmla="*/ 64727 w 1106263"/>
                  <a:gd name="connsiteY4" fmla="*/ 114652 h 129608"/>
                  <a:gd name="connsiteX5" fmla="*/ 1091317 w 1106263"/>
                  <a:gd name="connsiteY5" fmla="*/ 114652 h 129608"/>
                  <a:gd name="connsiteX6" fmla="*/ 1091317 w 1106263"/>
                  <a:gd name="connsiteY6" fmla="*/ 14954 h 129608"/>
                  <a:gd name="connsiteX7" fmla="*/ 64708 w 1106263"/>
                  <a:gd name="connsiteY7" fmla="*/ 0 h 129608"/>
                  <a:gd name="connsiteX8" fmla="*/ 1098797 w 1106263"/>
                  <a:gd name="connsiteY8" fmla="*/ 0 h 129608"/>
                  <a:gd name="connsiteX9" fmla="*/ 1106263 w 1106263"/>
                  <a:gd name="connsiteY9" fmla="*/ 7406 h 129608"/>
                  <a:gd name="connsiteX10" fmla="*/ 1106263 w 1106263"/>
                  <a:gd name="connsiteY10" fmla="*/ 122202 h 129608"/>
                  <a:gd name="connsiteX11" fmla="*/ 1098797 w 1106263"/>
                  <a:gd name="connsiteY11" fmla="*/ 129608 h 129608"/>
                  <a:gd name="connsiteX12" fmla="*/ 64708 w 1106263"/>
                  <a:gd name="connsiteY12" fmla="*/ 129608 h 129608"/>
                  <a:gd name="connsiteX13" fmla="*/ 18666 w 1106263"/>
                  <a:gd name="connsiteY13" fmla="*/ 111093 h 129608"/>
                  <a:gd name="connsiteX14" fmla="*/ 0 w 1106263"/>
                  <a:gd name="connsiteY14" fmla="*/ 64187 h 129608"/>
                  <a:gd name="connsiteX15" fmla="*/ 18666 w 1106263"/>
                  <a:gd name="connsiteY15" fmla="*/ 18516 h 129608"/>
                  <a:gd name="connsiteX16" fmla="*/ 64708 w 1106263"/>
                  <a:gd name="connsiteY16" fmla="*/ 0 h 12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6263" h="129608">
                    <a:moveTo>
                      <a:pt x="64727" y="14954"/>
                    </a:moveTo>
                    <a:cubicBezTo>
                      <a:pt x="52284" y="14954"/>
                      <a:pt x="39840" y="19878"/>
                      <a:pt x="29885" y="28493"/>
                    </a:cubicBezTo>
                    <a:cubicBezTo>
                      <a:pt x="21175" y="38340"/>
                      <a:pt x="14953" y="50649"/>
                      <a:pt x="14953" y="64188"/>
                    </a:cubicBezTo>
                    <a:cubicBezTo>
                      <a:pt x="14953" y="77727"/>
                      <a:pt x="21175" y="90035"/>
                      <a:pt x="29885" y="99882"/>
                    </a:cubicBezTo>
                    <a:cubicBezTo>
                      <a:pt x="39840" y="108498"/>
                      <a:pt x="52284" y="114652"/>
                      <a:pt x="64727" y="114652"/>
                    </a:cubicBezTo>
                    <a:lnTo>
                      <a:pt x="1091317" y="114652"/>
                    </a:lnTo>
                    <a:lnTo>
                      <a:pt x="1091317" y="14954"/>
                    </a:lnTo>
                    <a:close/>
                    <a:moveTo>
                      <a:pt x="64708" y="0"/>
                    </a:moveTo>
                    <a:lnTo>
                      <a:pt x="1098797" y="0"/>
                    </a:lnTo>
                    <a:cubicBezTo>
                      <a:pt x="1103774" y="0"/>
                      <a:pt x="1106263" y="2469"/>
                      <a:pt x="1106263" y="7406"/>
                    </a:cubicBezTo>
                    <a:lnTo>
                      <a:pt x="1106263" y="122202"/>
                    </a:lnTo>
                    <a:cubicBezTo>
                      <a:pt x="1106263" y="125905"/>
                      <a:pt x="1103774" y="129608"/>
                      <a:pt x="1098797" y="129608"/>
                    </a:cubicBezTo>
                    <a:lnTo>
                      <a:pt x="64708" y="129608"/>
                    </a:lnTo>
                    <a:cubicBezTo>
                      <a:pt x="48531" y="129608"/>
                      <a:pt x="32354" y="122202"/>
                      <a:pt x="18666" y="111093"/>
                    </a:cubicBezTo>
                    <a:cubicBezTo>
                      <a:pt x="6222" y="98749"/>
                      <a:pt x="0" y="81468"/>
                      <a:pt x="0" y="64187"/>
                    </a:cubicBezTo>
                    <a:cubicBezTo>
                      <a:pt x="0" y="46906"/>
                      <a:pt x="6222" y="30859"/>
                      <a:pt x="18666" y="18516"/>
                    </a:cubicBezTo>
                    <a:cubicBezTo>
                      <a:pt x="32354" y="6172"/>
                      <a:pt x="48531" y="0"/>
                      <a:pt x="64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111161FA-7FF6-1445-A8E9-76B0DF4A7551}"/>
                  </a:ext>
                </a:extLst>
              </p:cNvPr>
              <p:cNvSpPr/>
              <p:nvPr/>
            </p:nvSpPr>
            <p:spPr>
              <a:xfrm>
                <a:off x="3042227" y="6132695"/>
                <a:ext cx="813502" cy="129608"/>
              </a:xfrm>
              <a:custGeom>
                <a:avLst/>
                <a:gdLst>
                  <a:gd name="connsiteX0" fmla="*/ 14946 w 813502"/>
                  <a:gd name="connsiteY0" fmla="*/ 14954 h 129608"/>
                  <a:gd name="connsiteX1" fmla="*/ 14946 w 813502"/>
                  <a:gd name="connsiteY1" fmla="*/ 114652 h 129608"/>
                  <a:gd name="connsiteX2" fmla="*/ 747553 w 813502"/>
                  <a:gd name="connsiteY2" fmla="*/ 114652 h 129608"/>
                  <a:gd name="connsiteX3" fmla="*/ 783623 w 813502"/>
                  <a:gd name="connsiteY3" fmla="*/ 99882 h 129608"/>
                  <a:gd name="connsiteX4" fmla="*/ 798549 w 813502"/>
                  <a:gd name="connsiteY4" fmla="*/ 64188 h 129608"/>
                  <a:gd name="connsiteX5" fmla="*/ 783623 w 813502"/>
                  <a:gd name="connsiteY5" fmla="*/ 28493 h 129608"/>
                  <a:gd name="connsiteX6" fmla="*/ 747553 w 813502"/>
                  <a:gd name="connsiteY6" fmla="*/ 14954 h 129608"/>
                  <a:gd name="connsiteX7" fmla="*/ 7463 w 813502"/>
                  <a:gd name="connsiteY7" fmla="*/ 0 h 129608"/>
                  <a:gd name="connsiteX8" fmla="*/ 747576 w 813502"/>
                  <a:gd name="connsiteY8" fmla="*/ 0 h 129608"/>
                  <a:gd name="connsiteX9" fmla="*/ 793600 w 813502"/>
                  <a:gd name="connsiteY9" fmla="*/ 18516 h 129608"/>
                  <a:gd name="connsiteX10" fmla="*/ 813502 w 813502"/>
                  <a:gd name="connsiteY10" fmla="*/ 64187 h 129608"/>
                  <a:gd name="connsiteX11" fmla="*/ 793600 w 813502"/>
                  <a:gd name="connsiteY11" fmla="*/ 111093 h 129608"/>
                  <a:gd name="connsiteX12" fmla="*/ 747576 w 813502"/>
                  <a:gd name="connsiteY12" fmla="*/ 129608 h 129608"/>
                  <a:gd name="connsiteX13" fmla="*/ 7463 w 813502"/>
                  <a:gd name="connsiteY13" fmla="*/ 129608 h 129608"/>
                  <a:gd name="connsiteX14" fmla="*/ 0 w 813502"/>
                  <a:gd name="connsiteY14" fmla="*/ 122202 h 129608"/>
                  <a:gd name="connsiteX15" fmla="*/ 0 w 813502"/>
                  <a:gd name="connsiteY15" fmla="*/ 7406 h 129608"/>
                  <a:gd name="connsiteX16" fmla="*/ 7463 w 813502"/>
                  <a:gd name="connsiteY16" fmla="*/ 0 h 129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3502" h="129608">
                    <a:moveTo>
                      <a:pt x="14946" y="14954"/>
                    </a:moveTo>
                    <a:lnTo>
                      <a:pt x="14946" y="114652"/>
                    </a:lnTo>
                    <a:lnTo>
                      <a:pt x="747553" y="114652"/>
                    </a:lnTo>
                    <a:cubicBezTo>
                      <a:pt x="761235" y="114652"/>
                      <a:pt x="773673" y="108498"/>
                      <a:pt x="783623" y="99882"/>
                    </a:cubicBezTo>
                    <a:cubicBezTo>
                      <a:pt x="792330" y="90035"/>
                      <a:pt x="798549" y="77727"/>
                      <a:pt x="798549" y="64188"/>
                    </a:cubicBezTo>
                    <a:cubicBezTo>
                      <a:pt x="798549" y="50649"/>
                      <a:pt x="792330" y="38340"/>
                      <a:pt x="783623" y="28493"/>
                    </a:cubicBezTo>
                    <a:cubicBezTo>
                      <a:pt x="773673" y="19878"/>
                      <a:pt x="761235" y="14954"/>
                      <a:pt x="747553" y="14954"/>
                    </a:cubicBezTo>
                    <a:close/>
                    <a:moveTo>
                      <a:pt x="7463" y="0"/>
                    </a:moveTo>
                    <a:lnTo>
                      <a:pt x="747576" y="0"/>
                    </a:lnTo>
                    <a:cubicBezTo>
                      <a:pt x="764991" y="0"/>
                      <a:pt x="782405" y="6172"/>
                      <a:pt x="793600" y="18516"/>
                    </a:cubicBezTo>
                    <a:cubicBezTo>
                      <a:pt x="806039" y="30859"/>
                      <a:pt x="813502" y="46906"/>
                      <a:pt x="813502" y="64187"/>
                    </a:cubicBezTo>
                    <a:cubicBezTo>
                      <a:pt x="813502" y="81468"/>
                      <a:pt x="806039" y="98749"/>
                      <a:pt x="793600" y="111093"/>
                    </a:cubicBezTo>
                    <a:cubicBezTo>
                      <a:pt x="782405" y="122202"/>
                      <a:pt x="764991" y="129608"/>
                      <a:pt x="747576" y="129608"/>
                    </a:cubicBezTo>
                    <a:lnTo>
                      <a:pt x="7463" y="129608"/>
                    </a:lnTo>
                    <a:cubicBezTo>
                      <a:pt x="2488" y="129608"/>
                      <a:pt x="0" y="125905"/>
                      <a:pt x="0" y="122202"/>
                    </a:cubicBezTo>
                    <a:lnTo>
                      <a:pt x="0" y="7406"/>
                    </a:lnTo>
                    <a:cubicBezTo>
                      <a:pt x="0" y="2469"/>
                      <a:pt x="2488" y="0"/>
                      <a:pt x="7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33DF4F56-BCC6-1C40-948B-F145AAA631C0}"/>
                  </a:ext>
                </a:extLst>
              </p:cNvPr>
              <p:cNvSpPr/>
              <p:nvPr/>
            </p:nvSpPr>
            <p:spPr>
              <a:xfrm>
                <a:off x="2035947" y="6428051"/>
                <a:ext cx="302910" cy="292864"/>
              </a:xfrm>
              <a:custGeom>
                <a:avLst/>
                <a:gdLst>
                  <a:gd name="connsiteX0" fmla="*/ 151046 w 302910"/>
                  <a:gd name="connsiteY0" fmla="*/ 14951 h 292864"/>
                  <a:gd name="connsiteX1" fmla="*/ 121283 w 302910"/>
                  <a:gd name="connsiteY1" fmla="*/ 31075 h 292864"/>
                  <a:gd name="connsiteX2" fmla="*/ 105162 w 302910"/>
                  <a:gd name="connsiteY2" fmla="*/ 59603 h 292864"/>
                  <a:gd name="connsiteX3" fmla="*/ 91521 w 302910"/>
                  <a:gd name="connsiteY3" fmla="*/ 73246 h 292864"/>
                  <a:gd name="connsiteX4" fmla="*/ 75399 w 302910"/>
                  <a:gd name="connsiteY4" fmla="*/ 80688 h 292864"/>
                  <a:gd name="connsiteX5" fmla="*/ 40676 w 302910"/>
                  <a:gd name="connsiteY5" fmla="*/ 90611 h 292864"/>
                  <a:gd name="connsiteX6" fmla="*/ 17114 w 302910"/>
                  <a:gd name="connsiteY6" fmla="*/ 112937 h 292864"/>
                  <a:gd name="connsiteX7" fmla="*/ 23315 w 302910"/>
                  <a:gd name="connsiteY7" fmla="*/ 145185 h 292864"/>
                  <a:gd name="connsiteX8" fmla="*/ 44396 w 302910"/>
                  <a:gd name="connsiteY8" fmla="*/ 169992 h 292864"/>
                  <a:gd name="connsiteX9" fmla="*/ 54317 w 302910"/>
                  <a:gd name="connsiteY9" fmla="*/ 187356 h 292864"/>
                  <a:gd name="connsiteX10" fmla="*/ 56798 w 302910"/>
                  <a:gd name="connsiteY10" fmla="*/ 205961 h 292864"/>
                  <a:gd name="connsiteX11" fmla="*/ 54317 w 302910"/>
                  <a:gd name="connsiteY11" fmla="*/ 240690 h 292864"/>
                  <a:gd name="connsiteX12" fmla="*/ 67959 w 302910"/>
                  <a:gd name="connsiteY12" fmla="*/ 270458 h 292864"/>
                  <a:gd name="connsiteX13" fmla="*/ 101441 w 302910"/>
                  <a:gd name="connsiteY13" fmla="*/ 274179 h 292864"/>
                  <a:gd name="connsiteX14" fmla="*/ 132444 w 302910"/>
                  <a:gd name="connsiteY14" fmla="*/ 261775 h 292864"/>
                  <a:gd name="connsiteX15" fmla="*/ 151046 w 302910"/>
                  <a:gd name="connsiteY15" fmla="*/ 258054 h 292864"/>
                  <a:gd name="connsiteX16" fmla="*/ 170887 w 302910"/>
                  <a:gd name="connsiteY16" fmla="*/ 261775 h 292864"/>
                  <a:gd name="connsiteX17" fmla="*/ 200650 w 302910"/>
                  <a:gd name="connsiteY17" fmla="*/ 274179 h 292864"/>
                  <a:gd name="connsiteX18" fmla="*/ 234133 w 302910"/>
                  <a:gd name="connsiteY18" fmla="*/ 270458 h 292864"/>
                  <a:gd name="connsiteX19" fmla="*/ 249014 w 302910"/>
                  <a:gd name="connsiteY19" fmla="*/ 240690 h 292864"/>
                  <a:gd name="connsiteX20" fmla="*/ 245294 w 302910"/>
                  <a:gd name="connsiteY20" fmla="*/ 205961 h 292864"/>
                  <a:gd name="connsiteX21" fmla="*/ 249014 w 302910"/>
                  <a:gd name="connsiteY21" fmla="*/ 187356 h 292864"/>
                  <a:gd name="connsiteX22" fmla="*/ 257695 w 302910"/>
                  <a:gd name="connsiteY22" fmla="*/ 169992 h 292864"/>
                  <a:gd name="connsiteX23" fmla="*/ 278776 w 302910"/>
                  <a:gd name="connsiteY23" fmla="*/ 145185 h 292864"/>
                  <a:gd name="connsiteX24" fmla="*/ 286217 w 302910"/>
                  <a:gd name="connsiteY24" fmla="*/ 112937 h 292864"/>
                  <a:gd name="connsiteX25" fmla="*/ 261415 w 302910"/>
                  <a:gd name="connsiteY25" fmla="*/ 90611 h 292864"/>
                  <a:gd name="connsiteX26" fmla="*/ 227932 w 302910"/>
                  <a:gd name="connsiteY26" fmla="*/ 80688 h 292864"/>
                  <a:gd name="connsiteX27" fmla="*/ 211811 w 302910"/>
                  <a:gd name="connsiteY27" fmla="*/ 73246 h 292864"/>
                  <a:gd name="connsiteX28" fmla="*/ 198170 w 302910"/>
                  <a:gd name="connsiteY28" fmla="*/ 59603 h 292864"/>
                  <a:gd name="connsiteX29" fmla="*/ 180808 w 302910"/>
                  <a:gd name="connsiteY29" fmla="*/ 31075 h 292864"/>
                  <a:gd name="connsiteX30" fmla="*/ 151046 w 302910"/>
                  <a:gd name="connsiteY30" fmla="*/ 14951 h 292864"/>
                  <a:gd name="connsiteX31" fmla="*/ 151040 w 302910"/>
                  <a:gd name="connsiteY31" fmla="*/ 0 h 292864"/>
                  <a:gd name="connsiteX32" fmla="*/ 193223 w 302910"/>
                  <a:gd name="connsiteY32" fmla="*/ 22337 h 292864"/>
                  <a:gd name="connsiteX33" fmla="*/ 211833 w 302910"/>
                  <a:gd name="connsiteY33" fmla="*/ 50879 h 292864"/>
                  <a:gd name="connsiteX34" fmla="*/ 220518 w 302910"/>
                  <a:gd name="connsiteY34" fmla="*/ 60807 h 292864"/>
                  <a:gd name="connsiteX35" fmla="*/ 231684 w 302910"/>
                  <a:gd name="connsiteY35" fmla="*/ 67012 h 292864"/>
                  <a:gd name="connsiteX36" fmla="*/ 265183 w 302910"/>
                  <a:gd name="connsiteY36" fmla="*/ 75698 h 292864"/>
                  <a:gd name="connsiteX37" fmla="*/ 299922 w 302910"/>
                  <a:gd name="connsiteY37" fmla="*/ 107963 h 292864"/>
                  <a:gd name="connsiteX38" fmla="*/ 291237 w 302910"/>
                  <a:gd name="connsiteY38" fmla="*/ 155119 h 292864"/>
                  <a:gd name="connsiteX39" fmla="*/ 268905 w 302910"/>
                  <a:gd name="connsiteY39" fmla="*/ 179938 h 292864"/>
                  <a:gd name="connsiteX40" fmla="*/ 262701 w 302910"/>
                  <a:gd name="connsiteY40" fmla="*/ 192347 h 292864"/>
                  <a:gd name="connsiteX41" fmla="*/ 261461 w 302910"/>
                  <a:gd name="connsiteY41" fmla="*/ 204757 h 292864"/>
                  <a:gd name="connsiteX42" fmla="*/ 263942 w 302910"/>
                  <a:gd name="connsiteY42" fmla="*/ 239503 h 292864"/>
                  <a:gd name="connsiteX43" fmla="*/ 242850 w 302910"/>
                  <a:gd name="connsiteY43" fmla="*/ 282937 h 292864"/>
                  <a:gd name="connsiteX44" fmla="*/ 214315 w 302910"/>
                  <a:gd name="connsiteY44" fmla="*/ 292864 h 292864"/>
                  <a:gd name="connsiteX45" fmla="*/ 194464 w 302910"/>
                  <a:gd name="connsiteY45" fmla="*/ 289141 h 292864"/>
                  <a:gd name="connsiteX46" fmla="*/ 164687 w 302910"/>
                  <a:gd name="connsiteY46" fmla="*/ 276732 h 292864"/>
                  <a:gd name="connsiteX47" fmla="*/ 137392 w 302910"/>
                  <a:gd name="connsiteY47" fmla="*/ 276732 h 292864"/>
                  <a:gd name="connsiteX48" fmla="*/ 107616 w 302910"/>
                  <a:gd name="connsiteY48" fmla="*/ 289141 h 292864"/>
                  <a:gd name="connsiteX49" fmla="*/ 59229 w 302910"/>
                  <a:gd name="connsiteY49" fmla="*/ 282937 h 292864"/>
                  <a:gd name="connsiteX50" fmla="*/ 38137 w 302910"/>
                  <a:gd name="connsiteY50" fmla="*/ 239503 h 292864"/>
                  <a:gd name="connsiteX51" fmla="*/ 41859 w 302910"/>
                  <a:gd name="connsiteY51" fmla="*/ 204757 h 292864"/>
                  <a:gd name="connsiteX52" fmla="*/ 39378 w 302910"/>
                  <a:gd name="connsiteY52" fmla="*/ 192347 h 292864"/>
                  <a:gd name="connsiteX53" fmla="*/ 33175 w 302910"/>
                  <a:gd name="connsiteY53" fmla="*/ 179938 h 292864"/>
                  <a:gd name="connsiteX54" fmla="*/ 12083 w 302910"/>
                  <a:gd name="connsiteY54" fmla="*/ 155119 h 292864"/>
                  <a:gd name="connsiteX55" fmla="*/ 2157 w 302910"/>
                  <a:gd name="connsiteY55" fmla="*/ 107963 h 292864"/>
                  <a:gd name="connsiteX56" fmla="*/ 36897 w 302910"/>
                  <a:gd name="connsiteY56" fmla="*/ 75698 h 292864"/>
                  <a:gd name="connsiteX57" fmla="*/ 71636 w 302910"/>
                  <a:gd name="connsiteY57" fmla="*/ 67012 h 292864"/>
                  <a:gd name="connsiteX58" fmla="*/ 82802 w 302910"/>
                  <a:gd name="connsiteY58" fmla="*/ 60807 h 292864"/>
                  <a:gd name="connsiteX59" fmla="*/ 91487 w 302910"/>
                  <a:gd name="connsiteY59" fmla="*/ 50879 h 292864"/>
                  <a:gd name="connsiteX60" fmla="*/ 108856 w 302910"/>
                  <a:gd name="connsiteY60" fmla="*/ 22337 h 292864"/>
                  <a:gd name="connsiteX61" fmla="*/ 151040 w 302910"/>
                  <a:gd name="connsiteY61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02910" h="292864">
                    <a:moveTo>
                      <a:pt x="151046" y="14951"/>
                    </a:moveTo>
                    <a:cubicBezTo>
                      <a:pt x="139885" y="14951"/>
                      <a:pt x="128724" y="21153"/>
                      <a:pt x="121283" y="31075"/>
                    </a:cubicBezTo>
                    <a:lnTo>
                      <a:pt x="105162" y="59603"/>
                    </a:lnTo>
                    <a:cubicBezTo>
                      <a:pt x="100201" y="64564"/>
                      <a:pt x="96481" y="69525"/>
                      <a:pt x="91521" y="73246"/>
                    </a:cubicBezTo>
                    <a:cubicBezTo>
                      <a:pt x="86560" y="76967"/>
                      <a:pt x="81600" y="79448"/>
                      <a:pt x="75399" y="80688"/>
                    </a:cubicBezTo>
                    <a:lnTo>
                      <a:pt x="40676" y="90611"/>
                    </a:lnTo>
                    <a:cubicBezTo>
                      <a:pt x="29515" y="93092"/>
                      <a:pt x="20834" y="101774"/>
                      <a:pt x="17114" y="112937"/>
                    </a:cubicBezTo>
                    <a:cubicBezTo>
                      <a:pt x="13394" y="124100"/>
                      <a:pt x="15874" y="136503"/>
                      <a:pt x="23315" y="145185"/>
                    </a:cubicBezTo>
                    <a:lnTo>
                      <a:pt x="44396" y="169992"/>
                    </a:lnTo>
                    <a:cubicBezTo>
                      <a:pt x="49357" y="174953"/>
                      <a:pt x="51837" y="181154"/>
                      <a:pt x="54317" y="187356"/>
                    </a:cubicBezTo>
                    <a:cubicBezTo>
                      <a:pt x="55557" y="193558"/>
                      <a:pt x="56798" y="199759"/>
                      <a:pt x="56798" y="205961"/>
                    </a:cubicBezTo>
                    <a:lnTo>
                      <a:pt x="54317" y="240690"/>
                    </a:lnTo>
                    <a:cubicBezTo>
                      <a:pt x="54317" y="253093"/>
                      <a:pt x="59278" y="264256"/>
                      <a:pt x="67959" y="270458"/>
                    </a:cubicBezTo>
                    <a:cubicBezTo>
                      <a:pt x="77879" y="277900"/>
                      <a:pt x="91521" y="279140"/>
                      <a:pt x="101441" y="274179"/>
                    </a:cubicBezTo>
                    <a:lnTo>
                      <a:pt x="132444" y="261775"/>
                    </a:lnTo>
                    <a:cubicBezTo>
                      <a:pt x="138645" y="259295"/>
                      <a:pt x="144845" y="258054"/>
                      <a:pt x="151046" y="258054"/>
                    </a:cubicBezTo>
                    <a:cubicBezTo>
                      <a:pt x="157246" y="258054"/>
                      <a:pt x="164687" y="259295"/>
                      <a:pt x="170887" y="261775"/>
                    </a:cubicBezTo>
                    <a:lnTo>
                      <a:pt x="200650" y="274179"/>
                    </a:lnTo>
                    <a:cubicBezTo>
                      <a:pt x="211811" y="279140"/>
                      <a:pt x="224212" y="277900"/>
                      <a:pt x="234133" y="270458"/>
                    </a:cubicBezTo>
                    <a:cubicBezTo>
                      <a:pt x="244053" y="264256"/>
                      <a:pt x="249014" y="253093"/>
                      <a:pt x="249014" y="240690"/>
                    </a:cubicBezTo>
                    <a:lnTo>
                      <a:pt x="245294" y="205961"/>
                    </a:lnTo>
                    <a:cubicBezTo>
                      <a:pt x="245294" y="199759"/>
                      <a:pt x="246534" y="193558"/>
                      <a:pt x="249014" y="187356"/>
                    </a:cubicBezTo>
                    <a:cubicBezTo>
                      <a:pt x="250254" y="181154"/>
                      <a:pt x="253974" y="174953"/>
                      <a:pt x="257695" y="169992"/>
                    </a:cubicBezTo>
                    <a:lnTo>
                      <a:pt x="278776" y="145185"/>
                    </a:lnTo>
                    <a:cubicBezTo>
                      <a:pt x="286217" y="136503"/>
                      <a:pt x="288697" y="124100"/>
                      <a:pt x="286217" y="112937"/>
                    </a:cubicBezTo>
                    <a:cubicBezTo>
                      <a:pt x="282497" y="101774"/>
                      <a:pt x="272576" y="93092"/>
                      <a:pt x="261415" y="90611"/>
                    </a:cubicBezTo>
                    <a:lnTo>
                      <a:pt x="227932" y="80688"/>
                    </a:lnTo>
                    <a:cubicBezTo>
                      <a:pt x="221732" y="79448"/>
                      <a:pt x="215531" y="76967"/>
                      <a:pt x="211811" y="73246"/>
                    </a:cubicBezTo>
                    <a:cubicBezTo>
                      <a:pt x="205610" y="69525"/>
                      <a:pt x="201890" y="64564"/>
                      <a:pt x="198170" y="59603"/>
                    </a:cubicBezTo>
                    <a:lnTo>
                      <a:pt x="180808" y="31075"/>
                    </a:lnTo>
                    <a:cubicBezTo>
                      <a:pt x="174608" y="21153"/>
                      <a:pt x="163447" y="14951"/>
                      <a:pt x="151046" y="14951"/>
                    </a:cubicBezTo>
                    <a:close/>
                    <a:moveTo>
                      <a:pt x="151040" y="0"/>
                    </a:moveTo>
                    <a:cubicBezTo>
                      <a:pt x="168409" y="0"/>
                      <a:pt x="184538" y="8687"/>
                      <a:pt x="193223" y="22337"/>
                    </a:cubicBezTo>
                    <a:lnTo>
                      <a:pt x="211833" y="50879"/>
                    </a:lnTo>
                    <a:cubicBezTo>
                      <a:pt x="213074" y="55843"/>
                      <a:pt x="216796" y="58325"/>
                      <a:pt x="220518" y="60807"/>
                    </a:cubicBezTo>
                    <a:cubicBezTo>
                      <a:pt x="224240" y="63289"/>
                      <a:pt x="227962" y="64530"/>
                      <a:pt x="231684" y="67012"/>
                    </a:cubicBezTo>
                    <a:lnTo>
                      <a:pt x="265183" y="75698"/>
                    </a:lnTo>
                    <a:cubicBezTo>
                      <a:pt x="282552" y="79421"/>
                      <a:pt x="294959" y="91830"/>
                      <a:pt x="299922" y="107963"/>
                    </a:cubicBezTo>
                    <a:cubicBezTo>
                      <a:pt x="306125" y="124095"/>
                      <a:pt x="302403" y="142709"/>
                      <a:pt x="291237" y="155119"/>
                    </a:cubicBezTo>
                    <a:lnTo>
                      <a:pt x="268905" y="179938"/>
                    </a:lnTo>
                    <a:cubicBezTo>
                      <a:pt x="266423" y="183661"/>
                      <a:pt x="263942" y="188625"/>
                      <a:pt x="262701" y="192347"/>
                    </a:cubicBezTo>
                    <a:cubicBezTo>
                      <a:pt x="261461" y="196070"/>
                      <a:pt x="261461" y="201034"/>
                      <a:pt x="261461" y="204757"/>
                    </a:cubicBezTo>
                    <a:lnTo>
                      <a:pt x="263942" y="239503"/>
                    </a:lnTo>
                    <a:cubicBezTo>
                      <a:pt x="263942" y="256877"/>
                      <a:pt x="256498" y="273009"/>
                      <a:pt x="242850" y="282937"/>
                    </a:cubicBezTo>
                    <a:cubicBezTo>
                      <a:pt x="234165" y="289141"/>
                      <a:pt x="224240" y="292864"/>
                      <a:pt x="214315" y="292864"/>
                    </a:cubicBezTo>
                    <a:cubicBezTo>
                      <a:pt x="208111" y="292864"/>
                      <a:pt x="201908" y="291623"/>
                      <a:pt x="194464" y="289141"/>
                    </a:cubicBezTo>
                    <a:lnTo>
                      <a:pt x="164687" y="276732"/>
                    </a:lnTo>
                    <a:cubicBezTo>
                      <a:pt x="156002" y="271768"/>
                      <a:pt x="146077" y="271768"/>
                      <a:pt x="137392" y="276732"/>
                    </a:cubicBezTo>
                    <a:lnTo>
                      <a:pt x="107616" y="289141"/>
                    </a:lnTo>
                    <a:cubicBezTo>
                      <a:pt x="91487" y="295346"/>
                      <a:pt x="72877" y="292864"/>
                      <a:pt x="59229" y="282937"/>
                    </a:cubicBezTo>
                    <a:cubicBezTo>
                      <a:pt x="45581" y="273009"/>
                      <a:pt x="38137" y="256877"/>
                      <a:pt x="38137" y="239503"/>
                    </a:cubicBezTo>
                    <a:lnTo>
                      <a:pt x="41859" y="204757"/>
                    </a:lnTo>
                    <a:cubicBezTo>
                      <a:pt x="41859" y="201034"/>
                      <a:pt x="40619" y="196070"/>
                      <a:pt x="39378" y="192347"/>
                    </a:cubicBezTo>
                    <a:cubicBezTo>
                      <a:pt x="38137" y="188625"/>
                      <a:pt x="35656" y="183661"/>
                      <a:pt x="33175" y="179938"/>
                    </a:cubicBezTo>
                    <a:lnTo>
                      <a:pt x="12083" y="155119"/>
                    </a:lnTo>
                    <a:cubicBezTo>
                      <a:pt x="917" y="142709"/>
                      <a:pt x="-2805" y="124095"/>
                      <a:pt x="2157" y="107963"/>
                    </a:cubicBezTo>
                    <a:cubicBezTo>
                      <a:pt x="7120" y="91830"/>
                      <a:pt x="20768" y="79421"/>
                      <a:pt x="36897" y="75698"/>
                    </a:cubicBezTo>
                    <a:lnTo>
                      <a:pt x="71636" y="67012"/>
                    </a:lnTo>
                    <a:cubicBezTo>
                      <a:pt x="75358" y="64530"/>
                      <a:pt x="79080" y="63289"/>
                      <a:pt x="82802" y="60807"/>
                    </a:cubicBezTo>
                    <a:cubicBezTo>
                      <a:pt x="85283" y="58325"/>
                      <a:pt x="89005" y="55843"/>
                      <a:pt x="91487" y="50879"/>
                    </a:cubicBezTo>
                    <a:lnTo>
                      <a:pt x="108856" y="22337"/>
                    </a:lnTo>
                    <a:cubicBezTo>
                      <a:pt x="118782" y="8687"/>
                      <a:pt x="133670" y="0"/>
                      <a:pt x="151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1D522703-4FDA-EF41-80F0-AEBCD9355BBF}"/>
                  </a:ext>
                </a:extLst>
              </p:cNvPr>
              <p:cNvSpPr/>
              <p:nvPr/>
            </p:nvSpPr>
            <p:spPr>
              <a:xfrm>
                <a:off x="2505033" y="6428051"/>
                <a:ext cx="302656" cy="292864"/>
              </a:xfrm>
              <a:custGeom>
                <a:avLst/>
                <a:gdLst>
                  <a:gd name="connsiteX0" fmla="*/ 151621 w 302656"/>
                  <a:gd name="connsiteY0" fmla="*/ 14951 h 292864"/>
                  <a:gd name="connsiteX1" fmla="*/ 121858 w 302656"/>
                  <a:gd name="connsiteY1" fmla="*/ 31075 h 292864"/>
                  <a:gd name="connsiteX2" fmla="*/ 104496 w 302656"/>
                  <a:gd name="connsiteY2" fmla="*/ 59603 h 292864"/>
                  <a:gd name="connsiteX3" fmla="*/ 90855 w 302656"/>
                  <a:gd name="connsiteY3" fmla="*/ 73246 h 292864"/>
                  <a:gd name="connsiteX4" fmla="*/ 74733 w 302656"/>
                  <a:gd name="connsiteY4" fmla="*/ 80688 h 292864"/>
                  <a:gd name="connsiteX5" fmla="*/ 41250 w 302656"/>
                  <a:gd name="connsiteY5" fmla="*/ 90611 h 292864"/>
                  <a:gd name="connsiteX6" fmla="*/ 16447 w 302656"/>
                  <a:gd name="connsiteY6" fmla="*/ 112937 h 292864"/>
                  <a:gd name="connsiteX7" fmla="*/ 23888 w 302656"/>
                  <a:gd name="connsiteY7" fmla="*/ 145185 h 292864"/>
                  <a:gd name="connsiteX8" fmla="*/ 44970 w 302656"/>
                  <a:gd name="connsiteY8" fmla="*/ 169992 h 292864"/>
                  <a:gd name="connsiteX9" fmla="*/ 53651 w 302656"/>
                  <a:gd name="connsiteY9" fmla="*/ 187356 h 292864"/>
                  <a:gd name="connsiteX10" fmla="*/ 56131 w 302656"/>
                  <a:gd name="connsiteY10" fmla="*/ 205961 h 292864"/>
                  <a:gd name="connsiteX11" fmla="*/ 53651 w 302656"/>
                  <a:gd name="connsiteY11" fmla="*/ 240690 h 292864"/>
                  <a:gd name="connsiteX12" fmla="*/ 68533 w 302656"/>
                  <a:gd name="connsiteY12" fmla="*/ 270458 h 292864"/>
                  <a:gd name="connsiteX13" fmla="*/ 102016 w 302656"/>
                  <a:gd name="connsiteY13" fmla="*/ 274179 h 292864"/>
                  <a:gd name="connsiteX14" fmla="*/ 131779 w 302656"/>
                  <a:gd name="connsiteY14" fmla="*/ 261775 h 292864"/>
                  <a:gd name="connsiteX15" fmla="*/ 151621 w 302656"/>
                  <a:gd name="connsiteY15" fmla="*/ 258054 h 292864"/>
                  <a:gd name="connsiteX16" fmla="*/ 170223 w 302656"/>
                  <a:gd name="connsiteY16" fmla="*/ 261775 h 292864"/>
                  <a:gd name="connsiteX17" fmla="*/ 201226 w 302656"/>
                  <a:gd name="connsiteY17" fmla="*/ 274179 h 292864"/>
                  <a:gd name="connsiteX18" fmla="*/ 233470 w 302656"/>
                  <a:gd name="connsiteY18" fmla="*/ 270458 h 292864"/>
                  <a:gd name="connsiteX19" fmla="*/ 248351 w 302656"/>
                  <a:gd name="connsiteY19" fmla="*/ 240690 h 292864"/>
                  <a:gd name="connsiteX20" fmla="*/ 245871 w 302656"/>
                  <a:gd name="connsiteY20" fmla="*/ 205961 h 292864"/>
                  <a:gd name="connsiteX21" fmla="*/ 248351 w 302656"/>
                  <a:gd name="connsiteY21" fmla="*/ 187356 h 292864"/>
                  <a:gd name="connsiteX22" fmla="*/ 257032 w 302656"/>
                  <a:gd name="connsiteY22" fmla="*/ 169992 h 292864"/>
                  <a:gd name="connsiteX23" fmla="*/ 279354 w 302656"/>
                  <a:gd name="connsiteY23" fmla="*/ 145185 h 292864"/>
                  <a:gd name="connsiteX24" fmla="*/ 285555 w 302656"/>
                  <a:gd name="connsiteY24" fmla="*/ 112937 h 292864"/>
                  <a:gd name="connsiteX25" fmla="*/ 261992 w 302656"/>
                  <a:gd name="connsiteY25" fmla="*/ 90611 h 292864"/>
                  <a:gd name="connsiteX26" fmla="*/ 227269 w 302656"/>
                  <a:gd name="connsiteY26" fmla="*/ 80688 h 292864"/>
                  <a:gd name="connsiteX27" fmla="*/ 211147 w 302656"/>
                  <a:gd name="connsiteY27" fmla="*/ 73246 h 292864"/>
                  <a:gd name="connsiteX28" fmla="*/ 198746 w 302656"/>
                  <a:gd name="connsiteY28" fmla="*/ 59603 h 292864"/>
                  <a:gd name="connsiteX29" fmla="*/ 180144 w 302656"/>
                  <a:gd name="connsiteY29" fmla="*/ 31075 h 292864"/>
                  <a:gd name="connsiteX30" fmla="*/ 151621 w 302656"/>
                  <a:gd name="connsiteY30" fmla="*/ 14951 h 292864"/>
                  <a:gd name="connsiteX31" fmla="*/ 151618 w 302656"/>
                  <a:gd name="connsiteY31" fmla="*/ 0 h 292864"/>
                  <a:gd name="connsiteX32" fmla="*/ 193801 w 302656"/>
                  <a:gd name="connsiteY32" fmla="*/ 22337 h 292864"/>
                  <a:gd name="connsiteX33" fmla="*/ 211170 w 302656"/>
                  <a:gd name="connsiteY33" fmla="*/ 50879 h 292864"/>
                  <a:gd name="connsiteX34" fmla="*/ 219855 w 302656"/>
                  <a:gd name="connsiteY34" fmla="*/ 60807 h 292864"/>
                  <a:gd name="connsiteX35" fmla="*/ 231021 w 302656"/>
                  <a:gd name="connsiteY35" fmla="*/ 67012 h 292864"/>
                  <a:gd name="connsiteX36" fmla="*/ 265761 w 302656"/>
                  <a:gd name="connsiteY36" fmla="*/ 75698 h 292864"/>
                  <a:gd name="connsiteX37" fmla="*/ 300500 w 302656"/>
                  <a:gd name="connsiteY37" fmla="*/ 107963 h 292864"/>
                  <a:gd name="connsiteX38" fmla="*/ 290574 w 302656"/>
                  <a:gd name="connsiteY38" fmla="*/ 155119 h 292864"/>
                  <a:gd name="connsiteX39" fmla="*/ 269483 w 302656"/>
                  <a:gd name="connsiteY39" fmla="*/ 179938 h 292864"/>
                  <a:gd name="connsiteX40" fmla="*/ 263279 w 302656"/>
                  <a:gd name="connsiteY40" fmla="*/ 192347 h 292864"/>
                  <a:gd name="connsiteX41" fmla="*/ 260798 w 302656"/>
                  <a:gd name="connsiteY41" fmla="*/ 204757 h 292864"/>
                  <a:gd name="connsiteX42" fmla="*/ 263279 w 302656"/>
                  <a:gd name="connsiteY42" fmla="*/ 239503 h 292864"/>
                  <a:gd name="connsiteX43" fmla="*/ 243428 w 302656"/>
                  <a:gd name="connsiteY43" fmla="*/ 282937 h 292864"/>
                  <a:gd name="connsiteX44" fmla="*/ 213652 w 302656"/>
                  <a:gd name="connsiteY44" fmla="*/ 292864 h 292864"/>
                  <a:gd name="connsiteX45" fmla="*/ 195042 w 302656"/>
                  <a:gd name="connsiteY45" fmla="*/ 289141 h 292864"/>
                  <a:gd name="connsiteX46" fmla="*/ 165265 w 302656"/>
                  <a:gd name="connsiteY46" fmla="*/ 276732 h 292864"/>
                  <a:gd name="connsiteX47" fmla="*/ 137970 w 302656"/>
                  <a:gd name="connsiteY47" fmla="*/ 276732 h 292864"/>
                  <a:gd name="connsiteX48" fmla="*/ 106953 w 302656"/>
                  <a:gd name="connsiteY48" fmla="*/ 289141 h 292864"/>
                  <a:gd name="connsiteX49" fmla="*/ 59807 w 302656"/>
                  <a:gd name="connsiteY49" fmla="*/ 282937 h 292864"/>
                  <a:gd name="connsiteX50" fmla="*/ 38715 w 302656"/>
                  <a:gd name="connsiteY50" fmla="*/ 239503 h 292864"/>
                  <a:gd name="connsiteX51" fmla="*/ 41197 w 302656"/>
                  <a:gd name="connsiteY51" fmla="*/ 204757 h 292864"/>
                  <a:gd name="connsiteX52" fmla="*/ 39956 w 302656"/>
                  <a:gd name="connsiteY52" fmla="*/ 192347 h 292864"/>
                  <a:gd name="connsiteX53" fmla="*/ 32512 w 302656"/>
                  <a:gd name="connsiteY53" fmla="*/ 179938 h 292864"/>
                  <a:gd name="connsiteX54" fmla="*/ 11420 w 302656"/>
                  <a:gd name="connsiteY54" fmla="*/ 155119 h 292864"/>
                  <a:gd name="connsiteX55" fmla="*/ 2735 w 302656"/>
                  <a:gd name="connsiteY55" fmla="*/ 107963 h 292864"/>
                  <a:gd name="connsiteX56" fmla="*/ 37475 w 302656"/>
                  <a:gd name="connsiteY56" fmla="*/ 75698 h 292864"/>
                  <a:gd name="connsiteX57" fmla="*/ 70973 w 302656"/>
                  <a:gd name="connsiteY57" fmla="*/ 67012 h 292864"/>
                  <a:gd name="connsiteX58" fmla="*/ 82139 w 302656"/>
                  <a:gd name="connsiteY58" fmla="*/ 60807 h 292864"/>
                  <a:gd name="connsiteX59" fmla="*/ 90824 w 302656"/>
                  <a:gd name="connsiteY59" fmla="*/ 50879 h 292864"/>
                  <a:gd name="connsiteX60" fmla="*/ 109434 w 302656"/>
                  <a:gd name="connsiteY60" fmla="*/ 22337 h 292864"/>
                  <a:gd name="connsiteX61" fmla="*/ 151618 w 302656"/>
                  <a:gd name="connsiteY61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02656" h="292864">
                    <a:moveTo>
                      <a:pt x="151621" y="14951"/>
                    </a:moveTo>
                    <a:cubicBezTo>
                      <a:pt x="139220" y="14951"/>
                      <a:pt x="128059" y="21153"/>
                      <a:pt x="121858" y="31075"/>
                    </a:cubicBezTo>
                    <a:lnTo>
                      <a:pt x="104496" y="59603"/>
                    </a:lnTo>
                    <a:cubicBezTo>
                      <a:pt x="100776" y="64564"/>
                      <a:pt x="95815" y="69525"/>
                      <a:pt x="90855" y="73246"/>
                    </a:cubicBezTo>
                    <a:cubicBezTo>
                      <a:pt x="87135" y="76967"/>
                      <a:pt x="80934" y="79448"/>
                      <a:pt x="74733" y="80688"/>
                    </a:cubicBezTo>
                    <a:lnTo>
                      <a:pt x="41250" y="90611"/>
                    </a:lnTo>
                    <a:cubicBezTo>
                      <a:pt x="30089" y="93092"/>
                      <a:pt x="20168" y="101774"/>
                      <a:pt x="16447" y="112937"/>
                    </a:cubicBezTo>
                    <a:cubicBezTo>
                      <a:pt x="12727" y="124100"/>
                      <a:pt x="16447" y="136503"/>
                      <a:pt x="23888" y="145185"/>
                    </a:cubicBezTo>
                    <a:lnTo>
                      <a:pt x="44970" y="169992"/>
                    </a:lnTo>
                    <a:cubicBezTo>
                      <a:pt x="48691" y="174953"/>
                      <a:pt x="52411" y="181154"/>
                      <a:pt x="53651" y="187356"/>
                    </a:cubicBezTo>
                    <a:cubicBezTo>
                      <a:pt x="56131" y="193558"/>
                      <a:pt x="57371" y="199759"/>
                      <a:pt x="56131" y="205961"/>
                    </a:cubicBezTo>
                    <a:lnTo>
                      <a:pt x="53651" y="240690"/>
                    </a:lnTo>
                    <a:cubicBezTo>
                      <a:pt x="53651" y="253093"/>
                      <a:pt x="58612" y="264256"/>
                      <a:pt x="68533" y="270458"/>
                    </a:cubicBezTo>
                    <a:cubicBezTo>
                      <a:pt x="78454" y="277900"/>
                      <a:pt x="90855" y="279140"/>
                      <a:pt x="102016" y="274179"/>
                    </a:cubicBezTo>
                    <a:lnTo>
                      <a:pt x="131779" y="261775"/>
                    </a:lnTo>
                    <a:cubicBezTo>
                      <a:pt x="137980" y="259295"/>
                      <a:pt x="145420" y="258054"/>
                      <a:pt x="151621" y="258054"/>
                    </a:cubicBezTo>
                    <a:cubicBezTo>
                      <a:pt x="157822" y="258054"/>
                      <a:pt x="164022" y="259295"/>
                      <a:pt x="170223" y="261775"/>
                    </a:cubicBezTo>
                    <a:lnTo>
                      <a:pt x="201226" y="274179"/>
                    </a:lnTo>
                    <a:cubicBezTo>
                      <a:pt x="211147" y="279140"/>
                      <a:pt x="224789" y="277900"/>
                      <a:pt x="233470" y="270458"/>
                    </a:cubicBezTo>
                    <a:cubicBezTo>
                      <a:pt x="243391" y="264256"/>
                      <a:pt x="249591" y="253093"/>
                      <a:pt x="248351" y="240690"/>
                    </a:cubicBezTo>
                    <a:lnTo>
                      <a:pt x="245871" y="205961"/>
                    </a:lnTo>
                    <a:cubicBezTo>
                      <a:pt x="244631" y="199759"/>
                      <a:pt x="245871" y="193558"/>
                      <a:pt x="248351" y="187356"/>
                    </a:cubicBezTo>
                    <a:cubicBezTo>
                      <a:pt x="250831" y="181154"/>
                      <a:pt x="253312" y="174953"/>
                      <a:pt x="257032" y="169992"/>
                    </a:cubicBezTo>
                    <a:lnTo>
                      <a:pt x="279354" y="145185"/>
                    </a:lnTo>
                    <a:cubicBezTo>
                      <a:pt x="286795" y="136503"/>
                      <a:pt x="289275" y="124100"/>
                      <a:pt x="285555" y="112937"/>
                    </a:cubicBezTo>
                    <a:cubicBezTo>
                      <a:pt x="281835" y="101774"/>
                      <a:pt x="273154" y="93092"/>
                      <a:pt x="261992" y="90611"/>
                    </a:cubicBezTo>
                    <a:lnTo>
                      <a:pt x="227269" y="80688"/>
                    </a:lnTo>
                    <a:cubicBezTo>
                      <a:pt x="221068" y="79448"/>
                      <a:pt x="216108" y="76967"/>
                      <a:pt x="211147" y="73246"/>
                    </a:cubicBezTo>
                    <a:cubicBezTo>
                      <a:pt x="206187" y="69525"/>
                      <a:pt x="201226" y="64564"/>
                      <a:pt x="198746" y="59603"/>
                    </a:cubicBezTo>
                    <a:lnTo>
                      <a:pt x="180144" y="31075"/>
                    </a:lnTo>
                    <a:cubicBezTo>
                      <a:pt x="173943" y="21153"/>
                      <a:pt x="162782" y="14951"/>
                      <a:pt x="151621" y="14951"/>
                    </a:cubicBezTo>
                    <a:close/>
                    <a:moveTo>
                      <a:pt x="151618" y="0"/>
                    </a:moveTo>
                    <a:cubicBezTo>
                      <a:pt x="168987" y="0"/>
                      <a:pt x="183875" y="8687"/>
                      <a:pt x="193801" y="22337"/>
                    </a:cubicBezTo>
                    <a:lnTo>
                      <a:pt x="211170" y="50879"/>
                    </a:lnTo>
                    <a:cubicBezTo>
                      <a:pt x="213652" y="55843"/>
                      <a:pt x="216133" y="58325"/>
                      <a:pt x="219855" y="60807"/>
                    </a:cubicBezTo>
                    <a:cubicBezTo>
                      <a:pt x="223577" y="63289"/>
                      <a:pt x="227299" y="64530"/>
                      <a:pt x="231021" y="67012"/>
                    </a:cubicBezTo>
                    <a:lnTo>
                      <a:pt x="265761" y="75698"/>
                    </a:lnTo>
                    <a:cubicBezTo>
                      <a:pt x="281890" y="79421"/>
                      <a:pt x="295537" y="91830"/>
                      <a:pt x="300500" y="107963"/>
                    </a:cubicBezTo>
                    <a:cubicBezTo>
                      <a:pt x="305463" y="124095"/>
                      <a:pt x="301740" y="142709"/>
                      <a:pt x="290574" y="155119"/>
                    </a:cubicBezTo>
                    <a:lnTo>
                      <a:pt x="269483" y="179938"/>
                    </a:lnTo>
                    <a:cubicBezTo>
                      <a:pt x="265761" y="183661"/>
                      <a:pt x="264520" y="188625"/>
                      <a:pt x="263279" y="192347"/>
                    </a:cubicBezTo>
                    <a:cubicBezTo>
                      <a:pt x="262039" y="196070"/>
                      <a:pt x="260798" y="201034"/>
                      <a:pt x="260798" y="204757"/>
                    </a:cubicBezTo>
                    <a:lnTo>
                      <a:pt x="263279" y="239503"/>
                    </a:lnTo>
                    <a:cubicBezTo>
                      <a:pt x="264520" y="256877"/>
                      <a:pt x="257076" y="273009"/>
                      <a:pt x="243428" y="282937"/>
                    </a:cubicBezTo>
                    <a:cubicBezTo>
                      <a:pt x="234743" y="289141"/>
                      <a:pt x="224818" y="292864"/>
                      <a:pt x="213652" y="292864"/>
                    </a:cubicBezTo>
                    <a:cubicBezTo>
                      <a:pt x="207448" y="292864"/>
                      <a:pt x="201245" y="291623"/>
                      <a:pt x="195042" y="289141"/>
                    </a:cubicBezTo>
                    <a:lnTo>
                      <a:pt x="165265" y="276732"/>
                    </a:lnTo>
                    <a:cubicBezTo>
                      <a:pt x="155340" y="271768"/>
                      <a:pt x="146655" y="271768"/>
                      <a:pt x="137970" y="276732"/>
                    </a:cubicBezTo>
                    <a:lnTo>
                      <a:pt x="106953" y="289141"/>
                    </a:lnTo>
                    <a:cubicBezTo>
                      <a:pt x="90824" y="295346"/>
                      <a:pt x="73455" y="292864"/>
                      <a:pt x="59807" y="282937"/>
                    </a:cubicBezTo>
                    <a:cubicBezTo>
                      <a:pt x="44919" y="273009"/>
                      <a:pt x="37475" y="256877"/>
                      <a:pt x="38715" y="239503"/>
                    </a:cubicBezTo>
                    <a:lnTo>
                      <a:pt x="41197" y="204757"/>
                    </a:lnTo>
                    <a:cubicBezTo>
                      <a:pt x="42437" y="201034"/>
                      <a:pt x="41197" y="196070"/>
                      <a:pt x="39956" y="192347"/>
                    </a:cubicBezTo>
                    <a:cubicBezTo>
                      <a:pt x="37475" y="188625"/>
                      <a:pt x="36234" y="183661"/>
                      <a:pt x="32512" y="179938"/>
                    </a:cubicBezTo>
                    <a:lnTo>
                      <a:pt x="11420" y="155119"/>
                    </a:lnTo>
                    <a:cubicBezTo>
                      <a:pt x="1495" y="142709"/>
                      <a:pt x="-3468" y="124095"/>
                      <a:pt x="2735" y="107963"/>
                    </a:cubicBezTo>
                    <a:cubicBezTo>
                      <a:pt x="7698" y="91830"/>
                      <a:pt x="20105" y="79421"/>
                      <a:pt x="37475" y="75698"/>
                    </a:cubicBezTo>
                    <a:lnTo>
                      <a:pt x="70973" y="67012"/>
                    </a:lnTo>
                    <a:cubicBezTo>
                      <a:pt x="74695" y="64530"/>
                      <a:pt x="79658" y="63289"/>
                      <a:pt x="82139" y="60807"/>
                    </a:cubicBezTo>
                    <a:cubicBezTo>
                      <a:pt x="85861" y="58325"/>
                      <a:pt x="88343" y="55843"/>
                      <a:pt x="90824" y="50879"/>
                    </a:cubicBezTo>
                    <a:lnTo>
                      <a:pt x="109434" y="22337"/>
                    </a:lnTo>
                    <a:cubicBezTo>
                      <a:pt x="118119" y="8687"/>
                      <a:pt x="134248" y="0"/>
                      <a:pt x="1516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F9AB91F4-73A7-7845-800A-402F57D375A8}"/>
                  </a:ext>
                </a:extLst>
              </p:cNvPr>
              <p:cNvSpPr/>
              <p:nvPr/>
            </p:nvSpPr>
            <p:spPr>
              <a:xfrm>
                <a:off x="2973793" y="6428051"/>
                <a:ext cx="302349" cy="292864"/>
              </a:xfrm>
              <a:custGeom>
                <a:avLst/>
                <a:gdLst>
                  <a:gd name="connsiteX0" fmla="*/ 150037 w 302349"/>
                  <a:gd name="connsiteY0" fmla="*/ 14951 h 292864"/>
                  <a:gd name="connsiteX1" fmla="*/ 120274 w 302349"/>
                  <a:gd name="connsiteY1" fmla="*/ 31075 h 292864"/>
                  <a:gd name="connsiteX2" fmla="*/ 102913 w 302349"/>
                  <a:gd name="connsiteY2" fmla="*/ 59603 h 292864"/>
                  <a:gd name="connsiteX3" fmla="*/ 90512 w 302349"/>
                  <a:gd name="connsiteY3" fmla="*/ 73246 h 292864"/>
                  <a:gd name="connsiteX4" fmla="*/ 74390 w 302349"/>
                  <a:gd name="connsiteY4" fmla="*/ 80688 h 292864"/>
                  <a:gd name="connsiteX5" fmla="*/ 39667 w 302349"/>
                  <a:gd name="connsiteY5" fmla="*/ 90611 h 292864"/>
                  <a:gd name="connsiteX6" fmla="*/ 16105 w 302349"/>
                  <a:gd name="connsiteY6" fmla="*/ 112937 h 292864"/>
                  <a:gd name="connsiteX7" fmla="*/ 22306 w 302349"/>
                  <a:gd name="connsiteY7" fmla="*/ 145185 h 292864"/>
                  <a:gd name="connsiteX8" fmla="*/ 43388 w 302349"/>
                  <a:gd name="connsiteY8" fmla="*/ 169992 h 292864"/>
                  <a:gd name="connsiteX9" fmla="*/ 53308 w 302349"/>
                  <a:gd name="connsiteY9" fmla="*/ 187356 h 292864"/>
                  <a:gd name="connsiteX10" fmla="*/ 55789 w 302349"/>
                  <a:gd name="connsiteY10" fmla="*/ 205961 h 292864"/>
                  <a:gd name="connsiteX11" fmla="*/ 53308 w 302349"/>
                  <a:gd name="connsiteY11" fmla="*/ 240690 h 292864"/>
                  <a:gd name="connsiteX12" fmla="*/ 66950 w 302349"/>
                  <a:gd name="connsiteY12" fmla="*/ 270458 h 292864"/>
                  <a:gd name="connsiteX13" fmla="*/ 100432 w 302349"/>
                  <a:gd name="connsiteY13" fmla="*/ 274179 h 292864"/>
                  <a:gd name="connsiteX14" fmla="*/ 131435 w 302349"/>
                  <a:gd name="connsiteY14" fmla="*/ 261775 h 292864"/>
                  <a:gd name="connsiteX15" fmla="*/ 168638 w 302349"/>
                  <a:gd name="connsiteY15" fmla="*/ 261775 h 292864"/>
                  <a:gd name="connsiteX16" fmla="*/ 199641 w 302349"/>
                  <a:gd name="connsiteY16" fmla="*/ 274179 h 292864"/>
                  <a:gd name="connsiteX17" fmla="*/ 233124 w 302349"/>
                  <a:gd name="connsiteY17" fmla="*/ 270458 h 292864"/>
                  <a:gd name="connsiteX18" fmla="*/ 246765 w 302349"/>
                  <a:gd name="connsiteY18" fmla="*/ 240690 h 292864"/>
                  <a:gd name="connsiteX19" fmla="*/ 244285 w 302349"/>
                  <a:gd name="connsiteY19" fmla="*/ 205961 h 292864"/>
                  <a:gd name="connsiteX20" fmla="*/ 246765 w 302349"/>
                  <a:gd name="connsiteY20" fmla="*/ 187356 h 292864"/>
                  <a:gd name="connsiteX21" fmla="*/ 256686 w 302349"/>
                  <a:gd name="connsiteY21" fmla="*/ 169992 h 292864"/>
                  <a:gd name="connsiteX22" fmla="*/ 277767 w 302349"/>
                  <a:gd name="connsiteY22" fmla="*/ 145185 h 292864"/>
                  <a:gd name="connsiteX23" fmla="*/ 283968 w 302349"/>
                  <a:gd name="connsiteY23" fmla="*/ 112937 h 292864"/>
                  <a:gd name="connsiteX24" fmla="*/ 260406 w 302349"/>
                  <a:gd name="connsiteY24" fmla="*/ 90611 h 292864"/>
                  <a:gd name="connsiteX25" fmla="*/ 226923 w 302349"/>
                  <a:gd name="connsiteY25" fmla="*/ 80688 h 292864"/>
                  <a:gd name="connsiteX26" fmla="*/ 210802 w 302349"/>
                  <a:gd name="connsiteY26" fmla="*/ 73246 h 292864"/>
                  <a:gd name="connsiteX27" fmla="*/ 197161 w 302349"/>
                  <a:gd name="connsiteY27" fmla="*/ 59603 h 292864"/>
                  <a:gd name="connsiteX28" fmla="*/ 179799 w 302349"/>
                  <a:gd name="connsiteY28" fmla="*/ 31075 h 292864"/>
                  <a:gd name="connsiteX29" fmla="*/ 150037 w 302349"/>
                  <a:gd name="connsiteY29" fmla="*/ 14951 h 292864"/>
                  <a:gd name="connsiteX30" fmla="*/ 151279 w 302349"/>
                  <a:gd name="connsiteY30" fmla="*/ 0 h 292864"/>
                  <a:gd name="connsiteX31" fmla="*/ 193462 w 302349"/>
                  <a:gd name="connsiteY31" fmla="*/ 22337 h 292864"/>
                  <a:gd name="connsiteX32" fmla="*/ 212072 w 302349"/>
                  <a:gd name="connsiteY32" fmla="*/ 50879 h 292864"/>
                  <a:gd name="connsiteX33" fmla="*/ 220757 w 302349"/>
                  <a:gd name="connsiteY33" fmla="*/ 60807 h 292864"/>
                  <a:gd name="connsiteX34" fmla="*/ 231923 w 302349"/>
                  <a:gd name="connsiteY34" fmla="*/ 67012 h 292864"/>
                  <a:gd name="connsiteX35" fmla="*/ 265422 w 302349"/>
                  <a:gd name="connsiteY35" fmla="*/ 75698 h 292864"/>
                  <a:gd name="connsiteX36" fmla="*/ 300161 w 302349"/>
                  <a:gd name="connsiteY36" fmla="*/ 107963 h 292864"/>
                  <a:gd name="connsiteX37" fmla="*/ 291476 w 302349"/>
                  <a:gd name="connsiteY37" fmla="*/ 155119 h 292864"/>
                  <a:gd name="connsiteX38" fmla="*/ 269144 w 302349"/>
                  <a:gd name="connsiteY38" fmla="*/ 179938 h 292864"/>
                  <a:gd name="connsiteX39" fmla="*/ 262940 w 302349"/>
                  <a:gd name="connsiteY39" fmla="*/ 192347 h 292864"/>
                  <a:gd name="connsiteX40" fmla="*/ 261700 w 302349"/>
                  <a:gd name="connsiteY40" fmla="*/ 204757 h 292864"/>
                  <a:gd name="connsiteX41" fmla="*/ 264181 w 302349"/>
                  <a:gd name="connsiteY41" fmla="*/ 239503 h 292864"/>
                  <a:gd name="connsiteX42" fmla="*/ 243089 w 302349"/>
                  <a:gd name="connsiteY42" fmla="*/ 282937 h 292864"/>
                  <a:gd name="connsiteX43" fmla="*/ 194703 w 302349"/>
                  <a:gd name="connsiteY43" fmla="*/ 289141 h 292864"/>
                  <a:gd name="connsiteX44" fmla="*/ 164926 w 302349"/>
                  <a:gd name="connsiteY44" fmla="*/ 276732 h 292864"/>
                  <a:gd name="connsiteX45" fmla="*/ 137631 w 302349"/>
                  <a:gd name="connsiteY45" fmla="*/ 276732 h 292864"/>
                  <a:gd name="connsiteX46" fmla="*/ 107855 w 302349"/>
                  <a:gd name="connsiteY46" fmla="*/ 289141 h 292864"/>
                  <a:gd name="connsiteX47" fmla="*/ 89244 w 302349"/>
                  <a:gd name="connsiteY47" fmla="*/ 292864 h 292864"/>
                  <a:gd name="connsiteX48" fmla="*/ 59468 w 302349"/>
                  <a:gd name="connsiteY48" fmla="*/ 282937 h 292864"/>
                  <a:gd name="connsiteX49" fmla="*/ 38376 w 302349"/>
                  <a:gd name="connsiteY49" fmla="*/ 239503 h 292864"/>
                  <a:gd name="connsiteX50" fmla="*/ 42098 w 302349"/>
                  <a:gd name="connsiteY50" fmla="*/ 204757 h 292864"/>
                  <a:gd name="connsiteX51" fmla="*/ 39617 w 302349"/>
                  <a:gd name="connsiteY51" fmla="*/ 192347 h 292864"/>
                  <a:gd name="connsiteX52" fmla="*/ 33414 w 302349"/>
                  <a:gd name="connsiteY52" fmla="*/ 179938 h 292864"/>
                  <a:gd name="connsiteX53" fmla="*/ 12322 w 302349"/>
                  <a:gd name="connsiteY53" fmla="*/ 155119 h 292864"/>
                  <a:gd name="connsiteX54" fmla="*/ 2396 w 302349"/>
                  <a:gd name="connsiteY54" fmla="*/ 107963 h 292864"/>
                  <a:gd name="connsiteX55" fmla="*/ 37136 w 302349"/>
                  <a:gd name="connsiteY55" fmla="*/ 75698 h 292864"/>
                  <a:gd name="connsiteX56" fmla="*/ 70634 w 302349"/>
                  <a:gd name="connsiteY56" fmla="*/ 67012 h 292864"/>
                  <a:gd name="connsiteX57" fmla="*/ 83041 w 302349"/>
                  <a:gd name="connsiteY57" fmla="*/ 60807 h 292864"/>
                  <a:gd name="connsiteX58" fmla="*/ 90485 w 302349"/>
                  <a:gd name="connsiteY58" fmla="*/ 50879 h 292864"/>
                  <a:gd name="connsiteX59" fmla="*/ 109095 w 302349"/>
                  <a:gd name="connsiteY59" fmla="*/ 22337 h 292864"/>
                  <a:gd name="connsiteX60" fmla="*/ 151279 w 302349"/>
                  <a:gd name="connsiteY60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02349" h="292864">
                    <a:moveTo>
                      <a:pt x="150037" y="14951"/>
                    </a:moveTo>
                    <a:cubicBezTo>
                      <a:pt x="138876" y="14951"/>
                      <a:pt x="127715" y="21153"/>
                      <a:pt x="120274" y="31075"/>
                    </a:cubicBezTo>
                    <a:lnTo>
                      <a:pt x="102913" y="59603"/>
                    </a:lnTo>
                    <a:cubicBezTo>
                      <a:pt x="99192" y="64564"/>
                      <a:pt x="95472" y="69525"/>
                      <a:pt x="90512" y="73246"/>
                    </a:cubicBezTo>
                    <a:cubicBezTo>
                      <a:pt x="85551" y="76967"/>
                      <a:pt x="80591" y="79448"/>
                      <a:pt x="74390" y="80688"/>
                    </a:cubicBezTo>
                    <a:lnTo>
                      <a:pt x="39667" y="90611"/>
                    </a:lnTo>
                    <a:cubicBezTo>
                      <a:pt x="28506" y="93092"/>
                      <a:pt x="18585" y="101774"/>
                      <a:pt x="16105" y="112937"/>
                    </a:cubicBezTo>
                    <a:cubicBezTo>
                      <a:pt x="12385" y="124100"/>
                      <a:pt x="14865" y="136503"/>
                      <a:pt x="22306" y="145185"/>
                    </a:cubicBezTo>
                    <a:lnTo>
                      <a:pt x="43388" y="169992"/>
                    </a:lnTo>
                    <a:cubicBezTo>
                      <a:pt x="48348" y="174953"/>
                      <a:pt x="50828" y="181154"/>
                      <a:pt x="53308" y="187356"/>
                    </a:cubicBezTo>
                    <a:cubicBezTo>
                      <a:pt x="54548" y="193558"/>
                      <a:pt x="55789" y="199759"/>
                      <a:pt x="55789" y="205961"/>
                    </a:cubicBezTo>
                    <a:lnTo>
                      <a:pt x="53308" y="240690"/>
                    </a:lnTo>
                    <a:cubicBezTo>
                      <a:pt x="52068" y="253093"/>
                      <a:pt x="58269" y="264256"/>
                      <a:pt x="66950" y="270458"/>
                    </a:cubicBezTo>
                    <a:cubicBezTo>
                      <a:pt x="76870" y="277900"/>
                      <a:pt x="89271" y="279140"/>
                      <a:pt x="100432" y="274179"/>
                    </a:cubicBezTo>
                    <a:lnTo>
                      <a:pt x="131435" y="261775"/>
                    </a:lnTo>
                    <a:cubicBezTo>
                      <a:pt x="143836" y="256814"/>
                      <a:pt x="157477" y="256814"/>
                      <a:pt x="168638" y="261775"/>
                    </a:cubicBezTo>
                    <a:lnTo>
                      <a:pt x="199641" y="274179"/>
                    </a:lnTo>
                    <a:cubicBezTo>
                      <a:pt x="210802" y="279140"/>
                      <a:pt x="223203" y="277900"/>
                      <a:pt x="233124" y="270458"/>
                    </a:cubicBezTo>
                    <a:cubicBezTo>
                      <a:pt x="243044" y="264256"/>
                      <a:pt x="248005" y="253093"/>
                      <a:pt x="246765" y="240690"/>
                    </a:cubicBezTo>
                    <a:lnTo>
                      <a:pt x="244285" y="205961"/>
                    </a:lnTo>
                    <a:cubicBezTo>
                      <a:pt x="244285" y="199759"/>
                      <a:pt x="245525" y="193558"/>
                      <a:pt x="246765" y="187356"/>
                    </a:cubicBezTo>
                    <a:cubicBezTo>
                      <a:pt x="249245" y="181154"/>
                      <a:pt x="251725" y="174953"/>
                      <a:pt x="256686" y="169992"/>
                    </a:cubicBezTo>
                    <a:lnTo>
                      <a:pt x="277767" y="145185"/>
                    </a:lnTo>
                    <a:cubicBezTo>
                      <a:pt x="285208" y="136503"/>
                      <a:pt x="287688" y="124100"/>
                      <a:pt x="283968" y="112937"/>
                    </a:cubicBezTo>
                    <a:cubicBezTo>
                      <a:pt x="281488" y="101774"/>
                      <a:pt x="271567" y="93092"/>
                      <a:pt x="260406" y="90611"/>
                    </a:cubicBezTo>
                    <a:lnTo>
                      <a:pt x="226923" y="80688"/>
                    </a:lnTo>
                    <a:cubicBezTo>
                      <a:pt x="220723" y="79448"/>
                      <a:pt x="214522" y="76967"/>
                      <a:pt x="210802" y="73246"/>
                    </a:cubicBezTo>
                    <a:cubicBezTo>
                      <a:pt x="204601" y="69525"/>
                      <a:pt x="200881" y="64564"/>
                      <a:pt x="197161" y="59603"/>
                    </a:cubicBezTo>
                    <a:lnTo>
                      <a:pt x="179799" y="31075"/>
                    </a:lnTo>
                    <a:cubicBezTo>
                      <a:pt x="173599" y="21153"/>
                      <a:pt x="161198" y="14951"/>
                      <a:pt x="150037" y="14951"/>
                    </a:cubicBezTo>
                    <a:close/>
                    <a:moveTo>
                      <a:pt x="151279" y="0"/>
                    </a:moveTo>
                    <a:cubicBezTo>
                      <a:pt x="168648" y="0"/>
                      <a:pt x="183536" y="8687"/>
                      <a:pt x="193462" y="22337"/>
                    </a:cubicBezTo>
                    <a:lnTo>
                      <a:pt x="212072" y="50879"/>
                    </a:lnTo>
                    <a:cubicBezTo>
                      <a:pt x="213313" y="55843"/>
                      <a:pt x="217035" y="58325"/>
                      <a:pt x="220757" y="60807"/>
                    </a:cubicBezTo>
                    <a:cubicBezTo>
                      <a:pt x="224479" y="63289"/>
                      <a:pt x="226960" y="64530"/>
                      <a:pt x="231923" y="67012"/>
                    </a:cubicBezTo>
                    <a:lnTo>
                      <a:pt x="265422" y="75698"/>
                    </a:lnTo>
                    <a:cubicBezTo>
                      <a:pt x="282791" y="79421"/>
                      <a:pt x="295198" y="91830"/>
                      <a:pt x="300161" y="107963"/>
                    </a:cubicBezTo>
                    <a:cubicBezTo>
                      <a:pt x="305124" y="124095"/>
                      <a:pt x="301401" y="142709"/>
                      <a:pt x="291476" y="155119"/>
                    </a:cubicBezTo>
                    <a:lnTo>
                      <a:pt x="269144" y="179938"/>
                    </a:lnTo>
                    <a:cubicBezTo>
                      <a:pt x="266662" y="183661"/>
                      <a:pt x="264181" y="188625"/>
                      <a:pt x="262940" y="192347"/>
                    </a:cubicBezTo>
                    <a:cubicBezTo>
                      <a:pt x="261700" y="196070"/>
                      <a:pt x="260459" y="201034"/>
                      <a:pt x="261700" y="204757"/>
                    </a:cubicBezTo>
                    <a:lnTo>
                      <a:pt x="264181" y="239503"/>
                    </a:lnTo>
                    <a:cubicBezTo>
                      <a:pt x="264181" y="256877"/>
                      <a:pt x="256737" y="273009"/>
                      <a:pt x="243089" y="282937"/>
                    </a:cubicBezTo>
                    <a:cubicBezTo>
                      <a:pt x="229442" y="292864"/>
                      <a:pt x="210831" y="295346"/>
                      <a:pt x="194703" y="289141"/>
                    </a:cubicBezTo>
                    <a:lnTo>
                      <a:pt x="164926" y="276732"/>
                    </a:lnTo>
                    <a:cubicBezTo>
                      <a:pt x="156241" y="271768"/>
                      <a:pt x="146316" y="271768"/>
                      <a:pt x="137631" y="276732"/>
                    </a:cubicBezTo>
                    <a:lnTo>
                      <a:pt x="107855" y="289141"/>
                    </a:lnTo>
                    <a:cubicBezTo>
                      <a:pt x="101651" y="291623"/>
                      <a:pt x="94207" y="292864"/>
                      <a:pt x="89244" y="292864"/>
                    </a:cubicBezTo>
                    <a:cubicBezTo>
                      <a:pt x="78078" y="292864"/>
                      <a:pt x="68153" y="289141"/>
                      <a:pt x="59468" y="282937"/>
                    </a:cubicBezTo>
                    <a:cubicBezTo>
                      <a:pt x="45820" y="273009"/>
                      <a:pt x="38376" y="256877"/>
                      <a:pt x="38376" y="239503"/>
                    </a:cubicBezTo>
                    <a:lnTo>
                      <a:pt x="42098" y="204757"/>
                    </a:lnTo>
                    <a:cubicBezTo>
                      <a:pt x="42098" y="201034"/>
                      <a:pt x="40858" y="196070"/>
                      <a:pt x="39617" y="192347"/>
                    </a:cubicBezTo>
                    <a:cubicBezTo>
                      <a:pt x="38376" y="188625"/>
                      <a:pt x="35895" y="183661"/>
                      <a:pt x="33414" y="179938"/>
                    </a:cubicBezTo>
                    <a:lnTo>
                      <a:pt x="12322" y="155119"/>
                    </a:lnTo>
                    <a:cubicBezTo>
                      <a:pt x="-85" y="142709"/>
                      <a:pt x="-2566" y="124095"/>
                      <a:pt x="2396" y="107963"/>
                    </a:cubicBezTo>
                    <a:cubicBezTo>
                      <a:pt x="7359" y="91830"/>
                      <a:pt x="19766" y="79421"/>
                      <a:pt x="37136" y="75698"/>
                    </a:cubicBezTo>
                    <a:lnTo>
                      <a:pt x="70634" y="67012"/>
                    </a:lnTo>
                    <a:cubicBezTo>
                      <a:pt x="75597" y="64530"/>
                      <a:pt x="78078" y="63289"/>
                      <a:pt x="83041" y="60807"/>
                    </a:cubicBezTo>
                    <a:cubicBezTo>
                      <a:pt x="85522" y="58325"/>
                      <a:pt x="89244" y="55843"/>
                      <a:pt x="90485" y="50879"/>
                    </a:cubicBezTo>
                    <a:lnTo>
                      <a:pt x="109095" y="22337"/>
                    </a:lnTo>
                    <a:cubicBezTo>
                      <a:pt x="117780" y="8687"/>
                      <a:pt x="133909" y="0"/>
                      <a:pt x="151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CA3D3F05-D563-124A-8B04-5BE6DF3DA9EB}"/>
                  </a:ext>
                </a:extLst>
              </p:cNvPr>
              <p:cNvSpPr/>
              <p:nvPr/>
            </p:nvSpPr>
            <p:spPr>
              <a:xfrm>
                <a:off x="3442449" y="6428051"/>
                <a:ext cx="303318" cy="292864"/>
              </a:xfrm>
              <a:custGeom>
                <a:avLst/>
                <a:gdLst>
                  <a:gd name="connsiteX0" fmla="*/ 151045 w 303318"/>
                  <a:gd name="connsiteY0" fmla="*/ 14951 h 292864"/>
                  <a:gd name="connsiteX1" fmla="*/ 122522 w 303318"/>
                  <a:gd name="connsiteY1" fmla="*/ 31075 h 292864"/>
                  <a:gd name="connsiteX2" fmla="*/ 103920 w 303318"/>
                  <a:gd name="connsiteY2" fmla="*/ 59603 h 292864"/>
                  <a:gd name="connsiteX3" fmla="*/ 91519 w 303318"/>
                  <a:gd name="connsiteY3" fmla="*/ 73246 h 292864"/>
                  <a:gd name="connsiteX4" fmla="*/ 75397 w 303318"/>
                  <a:gd name="connsiteY4" fmla="*/ 80688 h 292864"/>
                  <a:gd name="connsiteX5" fmla="*/ 41914 w 303318"/>
                  <a:gd name="connsiteY5" fmla="*/ 90611 h 292864"/>
                  <a:gd name="connsiteX6" fmla="*/ 17111 w 303318"/>
                  <a:gd name="connsiteY6" fmla="*/ 112937 h 292864"/>
                  <a:gd name="connsiteX7" fmla="*/ 24552 w 303318"/>
                  <a:gd name="connsiteY7" fmla="*/ 145185 h 292864"/>
                  <a:gd name="connsiteX8" fmla="*/ 45634 w 303318"/>
                  <a:gd name="connsiteY8" fmla="*/ 169992 h 292864"/>
                  <a:gd name="connsiteX9" fmla="*/ 54315 w 303318"/>
                  <a:gd name="connsiteY9" fmla="*/ 187356 h 292864"/>
                  <a:gd name="connsiteX10" fmla="*/ 56795 w 303318"/>
                  <a:gd name="connsiteY10" fmla="*/ 205961 h 292864"/>
                  <a:gd name="connsiteX11" fmla="*/ 54315 w 303318"/>
                  <a:gd name="connsiteY11" fmla="*/ 240690 h 292864"/>
                  <a:gd name="connsiteX12" fmla="*/ 69197 w 303318"/>
                  <a:gd name="connsiteY12" fmla="*/ 270458 h 292864"/>
                  <a:gd name="connsiteX13" fmla="*/ 102680 w 303318"/>
                  <a:gd name="connsiteY13" fmla="*/ 274179 h 292864"/>
                  <a:gd name="connsiteX14" fmla="*/ 132443 w 303318"/>
                  <a:gd name="connsiteY14" fmla="*/ 261775 h 292864"/>
                  <a:gd name="connsiteX15" fmla="*/ 170887 w 303318"/>
                  <a:gd name="connsiteY15" fmla="*/ 261775 h 292864"/>
                  <a:gd name="connsiteX16" fmla="*/ 201890 w 303318"/>
                  <a:gd name="connsiteY16" fmla="*/ 274179 h 292864"/>
                  <a:gd name="connsiteX17" fmla="*/ 234134 w 303318"/>
                  <a:gd name="connsiteY17" fmla="*/ 270458 h 292864"/>
                  <a:gd name="connsiteX18" fmla="*/ 249015 w 303318"/>
                  <a:gd name="connsiteY18" fmla="*/ 240690 h 292864"/>
                  <a:gd name="connsiteX19" fmla="*/ 246535 w 303318"/>
                  <a:gd name="connsiteY19" fmla="*/ 205961 h 292864"/>
                  <a:gd name="connsiteX20" fmla="*/ 249015 w 303318"/>
                  <a:gd name="connsiteY20" fmla="*/ 187356 h 292864"/>
                  <a:gd name="connsiteX21" fmla="*/ 257696 w 303318"/>
                  <a:gd name="connsiteY21" fmla="*/ 169992 h 292864"/>
                  <a:gd name="connsiteX22" fmla="*/ 280018 w 303318"/>
                  <a:gd name="connsiteY22" fmla="*/ 145185 h 292864"/>
                  <a:gd name="connsiteX23" fmla="*/ 286219 w 303318"/>
                  <a:gd name="connsiteY23" fmla="*/ 112937 h 292864"/>
                  <a:gd name="connsiteX24" fmla="*/ 262656 w 303318"/>
                  <a:gd name="connsiteY24" fmla="*/ 90611 h 292864"/>
                  <a:gd name="connsiteX25" fmla="*/ 227933 w 303318"/>
                  <a:gd name="connsiteY25" fmla="*/ 80688 h 292864"/>
                  <a:gd name="connsiteX26" fmla="*/ 211811 w 303318"/>
                  <a:gd name="connsiteY26" fmla="*/ 73246 h 292864"/>
                  <a:gd name="connsiteX27" fmla="*/ 198170 w 303318"/>
                  <a:gd name="connsiteY27" fmla="*/ 59603 h 292864"/>
                  <a:gd name="connsiteX28" fmla="*/ 180808 w 303318"/>
                  <a:gd name="connsiteY28" fmla="*/ 31075 h 292864"/>
                  <a:gd name="connsiteX29" fmla="*/ 151045 w 303318"/>
                  <a:gd name="connsiteY29" fmla="*/ 14951 h 292864"/>
                  <a:gd name="connsiteX30" fmla="*/ 151040 w 303318"/>
                  <a:gd name="connsiteY30" fmla="*/ 0 h 292864"/>
                  <a:gd name="connsiteX31" fmla="*/ 194464 w 303318"/>
                  <a:gd name="connsiteY31" fmla="*/ 22337 h 292864"/>
                  <a:gd name="connsiteX32" fmla="*/ 211833 w 303318"/>
                  <a:gd name="connsiteY32" fmla="*/ 50879 h 292864"/>
                  <a:gd name="connsiteX33" fmla="*/ 220518 w 303318"/>
                  <a:gd name="connsiteY33" fmla="*/ 60807 h 292864"/>
                  <a:gd name="connsiteX34" fmla="*/ 231684 w 303318"/>
                  <a:gd name="connsiteY34" fmla="*/ 67012 h 292864"/>
                  <a:gd name="connsiteX35" fmla="*/ 266423 w 303318"/>
                  <a:gd name="connsiteY35" fmla="*/ 75698 h 292864"/>
                  <a:gd name="connsiteX36" fmla="*/ 301162 w 303318"/>
                  <a:gd name="connsiteY36" fmla="*/ 107963 h 292864"/>
                  <a:gd name="connsiteX37" fmla="*/ 291237 w 303318"/>
                  <a:gd name="connsiteY37" fmla="*/ 155119 h 292864"/>
                  <a:gd name="connsiteX38" fmla="*/ 270145 w 303318"/>
                  <a:gd name="connsiteY38" fmla="*/ 179938 h 292864"/>
                  <a:gd name="connsiteX39" fmla="*/ 262701 w 303318"/>
                  <a:gd name="connsiteY39" fmla="*/ 192347 h 292864"/>
                  <a:gd name="connsiteX40" fmla="*/ 261461 w 303318"/>
                  <a:gd name="connsiteY40" fmla="*/ 204757 h 292864"/>
                  <a:gd name="connsiteX41" fmla="*/ 263942 w 303318"/>
                  <a:gd name="connsiteY41" fmla="*/ 239503 h 292864"/>
                  <a:gd name="connsiteX42" fmla="*/ 242850 w 303318"/>
                  <a:gd name="connsiteY42" fmla="*/ 282937 h 292864"/>
                  <a:gd name="connsiteX43" fmla="*/ 195704 w 303318"/>
                  <a:gd name="connsiteY43" fmla="*/ 289141 h 292864"/>
                  <a:gd name="connsiteX44" fmla="*/ 164687 w 303318"/>
                  <a:gd name="connsiteY44" fmla="*/ 276732 h 292864"/>
                  <a:gd name="connsiteX45" fmla="*/ 138633 w 303318"/>
                  <a:gd name="connsiteY45" fmla="*/ 276732 h 292864"/>
                  <a:gd name="connsiteX46" fmla="*/ 107616 w 303318"/>
                  <a:gd name="connsiteY46" fmla="*/ 289141 h 292864"/>
                  <a:gd name="connsiteX47" fmla="*/ 87765 w 303318"/>
                  <a:gd name="connsiteY47" fmla="*/ 292864 h 292864"/>
                  <a:gd name="connsiteX48" fmla="*/ 59229 w 303318"/>
                  <a:gd name="connsiteY48" fmla="*/ 282937 h 292864"/>
                  <a:gd name="connsiteX49" fmla="*/ 39378 w 303318"/>
                  <a:gd name="connsiteY49" fmla="*/ 239503 h 292864"/>
                  <a:gd name="connsiteX50" fmla="*/ 41859 w 303318"/>
                  <a:gd name="connsiteY50" fmla="*/ 204757 h 292864"/>
                  <a:gd name="connsiteX51" fmla="*/ 39378 w 303318"/>
                  <a:gd name="connsiteY51" fmla="*/ 192347 h 292864"/>
                  <a:gd name="connsiteX52" fmla="*/ 33175 w 303318"/>
                  <a:gd name="connsiteY52" fmla="*/ 179938 h 292864"/>
                  <a:gd name="connsiteX53" fmla="*/ 12083 w 303318"/>
                  <a:gd name="connsiteY53" fmla="*/ 155119 h 292864"/>
                  <a:gd name="connsiteX54" fmla="*/ 2157 w 303318"/>
                  <a:gd name="connsiteY54" fmla="*/ 107963 h 292864"/>
                  <a:gd name="connsiteX55" fmla="*/ 38137 w 303318"/>
                  <a:gd name="connsiteY55" fmla="*/ 75698 h 292864"/>
                  <a:gd name="connsiteX56" fmla="*/ 71636 w 303318"/>
                  <a:gd name="connsiteY56" fmla="*/ 67012 h 292864"/>
                  <a:gd name="connsiteX57" fmla="*/ 82802 w 303318"/>
                  <a:gd name="connsiteY57" fmla="*/ 60807 h 292864"/>
                  <a:gd name="connsiteX58" fmla="*/ 91487 w 303318"/>
                  <a:gd name="connsiteY58" fmla="*/ 50879 h 292864"/>
                  <a:gd name="connsiteX59" fmla="*/ 110097 w 303318"/>
                  <a:gd name="connsiteY59" fmla="*/ 22337 h 292864"/>
                  <a:gd name="connsiteX60" fmla="*/ 151040 w 303318"/>
                  <a:gd name="connsiteY60" fmla="*/ 0 h 2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03318" h="292864">
                    <a:moveTo>
                      <a:pt x="151045" y="14951"/>
                    </a:moveTo>
                    <a:cubicBezTo>
                      <a:pt x="139884" y="14951"/>
                      <a:pt x="128723" y="21153"/>
                      <a:pt x="122522" y="31075"/>
                    </a:cubicBezTo>
                    <a:lnTo>
                      <a:pt x="103920" y="59603"/>
                    </a:lnTo>
                    <a:cubicBezTo>
                      <a:pt x="101440" y="64564"/>
                      <a:pt x="96479" y="69525"/>
                      <a:pt x="91519" y="73246"/>
                    </a:cubicBezTo>
                    <a:cubicBezTo>
                      <a:pt x="86558" y="76967"/>
                      <a:pt x="80358" y="79448"/>
                      <a:pt x="75397" y="80688"/>
                    </a:cubicBezTo>
                    <a:lnTo>
                      <a:pt x="41914" y="90611"/>
                    </a:lnTo>
                    <a:cubicBezTo>
                      <a:pt x="30753" y="93092"/>
                      <a:pt x="20832" y="101774"/>
                      <a:pt x="17111" y="112937"/>
                    </a:cubicBezTo>
                    <a:cubicBezTo>
                      <a:pt x="13391" y="124100"/>
                      <a:pt x="15871" y="136503"/>
                      <a:pt x="24552" y="145185"/>
                    </a:cubicBezTo>
                    <a:lnTo>
                      <a:pt x="45634" y="169992"/>
                    </a:lnTo>
                    <a:cubicBezTo>
                      <a:pt x="49355" y="174953"/>
                      <a:pt x="53075" y="181154"/>
                      <a:pt x="54315" y="187356"/>
                    </a:cubicBezTo>
                    <a:cubicBezTo>
                      <a:pt x="56795" y="193558"/>
                      <a:pt x="58035" y="199759"/>
                      <a:pt x="56795" y="205961"/>
                    </a:cubicBezTo>
                    <a:lnTo>
                      <a:pt x="54315" y="240690"/>
                    </a:lnTo>
                    <a:cubicBezTo>
                      <a:pt x="53075" y="253093"/>
                      <a:pt x="59276" y="264256"/>
                      <a:pt x="69197" y="270458"/>
                    </a:cubicBezTo>
                    <a:cubicBezTo>
                      <a:pt x="79118" y="277900"/>
                      <a:pt x="91519" y="279140"/>
                      <a:pt x="102680" y="274179"/>
                    </a:cubicBezTo>
                    <a:lnTo>
                      <a:pt x="132443" y="261775"/>
                    </a:lnTo>
                    <a:cubicBezTo>
                      <a:pt x="144844" y="256814"/>
                      <a:pt x="158486" y="256814"/>
                      <a:pt x="170887" y="261775"/>
                    </a:cubicBezTo>
                    <a:lnTo>
                      <a:pt x="201890" y="274179"/>
                    </a:lnTo>
                    <a:cubicBezTo>
                      <a:pt x="211811" y="279140"/>
                      <a:pt x="225453" y="277900"/>
                      <a:pt x="234134" y="270458"/>
                    </a:cubicBezTo>
                    <a:cubicBezTo>
                      <a:pt x="244055" y="264256"/>
                      <a:pt x="249015" y="253093"/>
                      <a:pt x="249015" y="240690"/>
                    </a:cubicBezTo>
                    <a:lnTo>
                      <a:pt x="246535" y="205961"/>
                    </a:lnTo>
                    <a:cubicBezTo>
                      <a:pt x="245295" y="199759"/>
                      <a:pt x="246535" y="193558"/>
                      <a:pt x="249015" y="187356"/>
                    </a:cubicBezTo>
                    <a:cubicBezTo>
                      <a:pt x="250255" y="181154"/>
                      <a:pt x="253976" y="174953"/>
                      <a:pt x="257696" y="169992"/>
                    </a:cubicBezTo>
                    <a:lnTo>
                      <a:pt x="280018" y="145185"/>
                    </a:lnTo>
                    <a:cubicBezTo>
                      <a:pt x="287459" y="136503"/>
                      <a:pt x="289939" y="124100"/>
                      <a:pt x="286219" y="112937"/>
                    </a:cubicBezTo>
                    <a:cubicBezTo>
                      <a:pt x="282499" y="101774"/>
                      <a:pt x="273818" y="93092"/>
                      <a:pt x="262656" y="90611"/>
                    </a:cubicBezTo>
                    <a:lnTo>
                      <a:pt x="227933" y="80688"/>
                    </a:lnTo>
                    <a:cubicBezTo>
                      <a:pt x="221732" y="79448"/>
                      <a:pt x="216772" y="76967"/>
                      <a:pt x="211811" y="73246"/>
                    </a:cubicBezTo>
                    <a:cubicBezTo>
                      <a:pt x="206851" y="69525"/>
                      <a:pt x="201890" y="64564"/>
                      <a:pt x="198170" y="59603"/>
                    </a:cubicBezTo>
                    <a:lnTo>
                      <a:pt x="180808" y="31075"/>
                    </a:lnTo>
                    <a:cubicBezTo>
                      <a:pt x="174607" y="21153"/>
                      <a:pt x="163446" y="14951"/>
                      <a:pt x="151045" y="14951"/>
                    </a:cubicBezTo>
                    <a:close/>
                    <a:moveTo>
                      <a:pt x="151040" y="0"/>
                    </a:moveTo>
                    <a:cubicBezTo>
                      <a:pt x="168409" y="0"/>
                      <a:pt x="184538" y="8687"/>
                      <a:pt x="194464" y="22337"/>
                    </a:cubicBezTo>
                    <a:lnTo>
                      <a:pt x="211833" y="50879"/>
                    </a:lnTo>
                    <a:cubicBezTo>
                      <a:pt x="214315" y="55843"/>
                      <a:pt x="216796" y="58325"/>
                      <a:pt x="220518" y="60807"/>
                    </a:cubicBezTo>
                    <a:cubicBezTo>
                      <a:pt x="224240" y="63289"/>
                      <a:pt x="227962" y="64530"/>
                      <a:pt x="231684" y="67012"/>
                    </a:cubicBezTo>
                    <a:lnTo>
                      <a:pt x="266423" y="75698"/>
                    </a:lnTo>
                    <a:cubicBezTo>
                      <a:pt x="282552" y="79421"/>
                      <a:pt x="294959" y="91830"/>
                      <a:pt x="301162" y="107963"/>
                    </a:cubicBezTo>
                    <a:cubicBezTo>
                      <a:pt x="306125" y="124095"/>
                      <a:pt x="302403" y="142709"/>
                      <a:pt x="291237" y="155119"/>
                    </a:cubicBezTo>
                    <a:lnTo>
                      <a:pt x="270145" y="179938"/>
                    </a:lnTo>
                    <a:cubicBezTo>
                      <a:pt x="266423" y="183661"/>
                      <a:pt x="265183" y="188625"/>
                      <a:pt x="262701" y="192347"/>
                    </a:cubicBezTo>
                    <a:cubicBezTo>
                      <a:pt x="262701" y="196070"/>
                      <a:pt x="261461" y="201034"/>
                      <a:pt x="261461" y="204757"/>
                    </a:cubicBezTo>
                    <a:lnTo>
                      <a:pt x="263942" y="239503"/>
                    </a:lnTo>
                    <a:cubicBezTo>
                      <a:pt x="265183" y="256877"/>
                      <a:pt x="257738" y="273009"/>
                      <a:pt x="242850" y="282937"/>
                    </a:cubicBezTo>
                    <a:cubicBezTo>
                      <a:pt x="229203" y="292864"/>
                      <a:pt x="211833" y="295346"/>
                      <a:pt x="195704" y="289141"/>
                    </a:cubicBezTo>
                    <a:lnTo>
                      <a:pt x="164687" y="276732"/>
                    </a:lnTo>
                    <a:cubicBezTo>
                      <a:pt x="156002" y="271768"/>
                      <a:pt x="147318" y="271768"/>
                      <a:pt x="138633" y="276732"/>
                    </a:cubicBezTo>
                    <a:lnTo>
                      <a:pt x="107616" y="289141"/>
                    </a:lnTo>
                    <a:cubicBezTo>
                      <a:pt x="101412" y="291623"/>
                      <a:pt x="95209" y="292864"/>
                      <a:pt x="87765" y="292864"/>
                    </a:cubicBezTo>
                    <a:cubicBezTo>
                      <a:pt x="79080" y="292864"/>
                      <a:pt x="67914" y="289141"/>
                      <a:pt x="59229" y="282937"/>
                    </a:cubicBezTo>
                    <a:cubicBezTo>
                      <a:pt x="45581" y="273009"/>
                      <a:pt x="38137" y="256877"/>
                      <a:pt x="39378" y="239503"/>
                    </a:cubicBezTo>
                    <a:lnTo>
                      <a:pt x="41859" y="204757"/>
                    </a:lnTo>
                    <a:cubicBezTo>
                      <a:pt x="41859" y="201034"/>
                      <a:pt x="41859" y="196070"/>
                      <a:pt x="39378" y="192347"/>
                    </a:cubicBezTo>
                    <a:cubicBezTo>
                      <a:pt x="38137" y="188625"/>
                      <a:pt x="35656" y="183661"/>
                      <a:pt x="33175" y="179938"/>
                    </a:cubicBezTo>
                    <a:lnTo>
                      <a:pt x="12083" y="155119"/>
                    </a:lnTo>
                    <a:cubicBezTo>
                      <a:pt x="917" y="142709"/>
                      <a:pt x="-2805" y="124095"/>
                      <a:pt x="2157" y="107963"/>
                    </a:cubicBezTo>
                    <a:cubicBezTo>
                      <a:pt x="7120" y="91830"/>
                      <a:pt x="20768" y="79421"/>
                      <a:pt x="38137" y="75698"/>
                    </a:cubicBezTo>
                    <a:lnTo>
                      <a:pt x="71636" y="67012"/>
                    </a:lnTo>
                    <a:cubicBezTo>
                      <a:pt x="75358" y="64530"/>
                      <a:pt x="79080" y="63289"/>
                      <a:pt x="82802" y="60807"/>
                    </a:cubicBezTo>
                    <a:cubicBezTo>
                      <a:pt x="86524" y="58325"/>
                      <a:pt x="89005" y="55843"/>
                      <a:pt x="91487" y="50879"/>
                    </a:cubicBezTo>
                    <a:lnTo>
                      <a:pt x="110097" y="22337"/>
                    </a:lnTo>
                    <a:cubicBezTo>
                      <a:pt x="118782" y="8687"/>
                      <a:pt x="134911" y="0"/>
                      <a:pt x="151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13F9385-D82E-784B-BB92-90B543E59B99}"/>
                  </a:ext>
                </a:extLst>
              </p:cNvPr>
              <p:cNvSpPr/>
              <p:nvPr/>
            </p:nvSpPr>
            <p:spPr>
              <a:xfrm>
                <a:off x="2004482" y="5421098"/>
                <a:ext cx="545657" cy="545848"/>
              </a:xfrm>
              <a:custGeom>
                <a:avLst/>
                <a:gdLst>
                  <a:gd name="connsiteX0" fmla="*/ 273452 w 545657"/>
                  <a:gd name="connsiteY0" fmla="*/ 14954 h 545848"/>
                  <a:gd name="connsiteX1" fmla="*/ 16196 w 545657"/>
                  <a:gd name="connsiteY1" fmla="*/ 272301 h 545848"/>
                  <a:gd name="connsiteX2" fmla="*/ 273452 w 545657"/>
                  <a:gd name="connsiteY2" fmla="*/ 529647 h 545848"/>
                  <a:gd name="connsiteX3" fmla="*/ 530708 w 545657"/>
                  <a:gd name="connsiteY3" fmla="*/ 272301 h 545848"/>
                  <a:gd name="connsiteX4" fmla="*/ 273452 w 545657"/>
                  <a:gd name="connsiteY4" fmla="*/ 14954 h 545848"/>
                  <a:gd name="connsiteX5" fmla="*/ 273450 w 545657"/>
                  <a:gd name="connsiteY5" fmla="*/ 0 h 545848"/>
                  <a:gd name="connsiteX6" fmla="*/ 545657 w 545657"/>
                  <a:gd name="connsiteY6" fmla="*/ 272303 h 545848"/>
                  <a:gd name="connsiteX7" fmla="*/ 273450 w 545657"/>
                  <a:gd name="connsiteY7" fmla="*/ 545848 h 545848"/>
                  <a:gd name="connsiteX8" fmla="*/ 0 w 545657"/>
                  <a:gd name="connsiteY8" fmla="*/ 272303 h 545848"/>
                  <a:gd name="connsiteX9" fmla="*/ 273450 w 545657"/>
                  <a:gd name="connsiteY9" fmla="*/ 0 h 54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5657" h="545848">
                    <a:moveTo>
                      <a:pt x="273452" y="14954"/>
                    </a:moveTo>
                    <a:cubicBezTo>
                      <a:pt x="131775" y="14954"/>
                      <a:pt x="16196" y="130574"/>
                      <a:pt x="16196" y="272301"/>
                    </a:cubicBezTo>
                    <a:cubicBezTo>
                      <a:pt x="16196" y="414028"/>
                      <a:pt x="131775" y="529647"/>
                      <a:pt x="273452" y="529647"/>
                    </a:cubicBezTo>
                    <a:cubicBezTo>
                      <a:pt x="415129" y="529647"/>
                      <a:pt x="530708" y="414028"/>
                      <a:pt x="530708" y="272301"/>
                    </a:cubicBezTo>
                    <a:cubicBezTo>
                      <a:pt x="530708" y="130574"/>
                      <a:pt x="415129" y="14954"/>
                      <a:pt x="273452" y="14954"/>
                    </a:cubicBezTo>
                    <a:close/>
                    <a:moveTo>
                      <a:pt x="273450" y="0"/>
                    </a:moveTo>
                    <a:cubicBezTo>
                      <a:pt x="423848" y="0"/>
                      <a:pt x="545657" y="123096"/>
                      <a:pt x="545657" y="272303"/>
                    </a:cubicBezTo>
                    <a:cubicBezTo>
                      <a:pt x="545657" y="422753"/>
                      <a:pt x="423848" y="545848"/>
                      <a:pt x="273450" y="545848"/>
                    </a:cubicBezTo>
                    <a:cubicBezTo>
                      <a:pt x="123053" y="545848"/>
                      <a:pt x="0" y="422753"/>
                      <a:pt x="0" y="272303"/>
                    </a:cubicBezTo>
                    <a:cubicBezTo>
                      <a:pt x="0" y="123096"/>
                      <a:pt x="123053" y="0"/>
                      <a:pt x="273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FC35DBD8-CA75-844E-9A1F-E1AC93B80EFD}"/>
                  </a:ext>
                </a:extLst>
              </p:cNvPr>
              <p:cNvSpPr/>
              <p:nvPr/>
            </p:nvSpPr>
            <p:spPr>
              <a:xfrm>
                <a:off x="2013203" y="5428575"/>
                <a:ext cx="529461" cy="5296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426">
                    <a:moveTo>
                      <a:pt x="426" y="213"/>
                    </a:moveTo>
                    <a:cubicBezTo>
                      <a:pt x="426" y="331"/>
                      <a:pt x="331" y="426"/>
                      <a:pt x="213" y="426"/>
                    </a:cubicBezTo>
                    <a:cubicBezTo>
                      <a:pt x="95" y="426"/>
                      <a:pt x="0" y="331"/>
                      <a:pt x="0" y="213"/>
                    </a:cubicBezTo>
                    <a:cubicBezTo>
                      <a:pt x="0" y="95"/>
                      <a:pt x="95" y="0"/>
                      <a:pt x="213" y="0"/>
                    </a:cubicBezTo>
                    <a:cubicBezTo>
                      <a:pt x="331" y="0"/>
                      <a:pt x="426" y="95"/>
                      <a:pt x="426" y="21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DB3052A0-5988-F146-9AD4-5BBCD3CF7617}"/>
                  </a:ext>
                </a:extLst>
              </p:cNvPr>
              <p:cNvSpPr/>
              <p:nvPr/>
            </p:nvSpPr>
            <p:spPr>
              <a:xfrm>
                <a:off x="2145257" y="5554444"/>
                <a:ext cx="265354" cy="277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4" h="224">
                    <a:moveTo>
                      <a:pt x="132" y="90"/>
                    </a:moveTo>
                    <a:cubicBezTo>
                      <a:pt x="146" y="81"/>
                      <a:pt x="155" y="66"/>
                      <a:pt x="155" y="48"/>
                    </a:cubicBezTo>
                    <a:cubicBezTo>
                      <a:pt x="155" y="21"/>
                      <a:pt x="134" y="0"/>
                      <a:pt x="107" y="0"/>
                    </a:cubicBezTo>
                    <a:cubicBezTo>
                      <a:pt x="80" y="0"/>
                      <a:pt x="58" y="21"/>
                      <a:pt x="58" y="48"/>
                    </a:cubicBezTo>
                    <a:cubicBezTo>
                      <a:pt x="58" y="66"/>
                      <a:pt x="67" y="81"/>
                      <a:pt x="82" y="90"/>
                    </a:cubicBezTo>
                    <a:cubicBezTo>
                      <a:pt x="47" y="106"/>
                      <a:pt x="0" y="145"/>
                      <a:pt x="0" y="178"/>
                    </a:cubicBezTo>
                    <a:cubicBezTo>
                      <a:pt x="0" y="220"/>
                      <a:pt x="65" y="224"/>
                      <a:pt x="107" y="224"/>
                    </a:cubicBezTo>
                    <a:cubicBezTo>
                      <a:pt x="149" y="224"/>
                      <a:pt x="214" y="220"/>
                      <a:pt x="214" y="178"/>
                    </a:cubicBezTo>
                    <a:cubicBezTo>
                      <a:pt x="214" y="145"/>
                      <a:pt x="166" y="106"/>
                      <a:pt x="132" y="9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0640223-F8E2-F94F-A367-52D3E6A8E872}"/>
                  </a:ext>
                </a:extLst>
              </p:cNvPr>
              <p:cNvSpPr/>
              <p:nvPr/>
            </p:nvSpPr>
            <p:spPr>
              <a:xfrm>
                <a:off x="2136533" y="5546967"/>
                <a:ext cx="281549" cy="294110"/>
              </a:xfrm>
              <a:custGeom>
                <a:avLst/>
                <a:gdLst>
                  <a:gd name="connsiteX0" fmla="*/ 141398 w 281549"/>
                  <a:gd name="connsiteY0" fmla="*/ 14954 h 294110"/>
                  <a:gd name="connsiteX1" fmla="*/ 89335 w 281549"/>
                  <a:gd name="connsiteY1" fmla="*/ 67049 h 294110"/>
                  <a:gd name="connsiteX2" fmla="*/ 114127 w 281549"/>
                  <a:gd name="connsiteY2" fmla="*/ 111701 h 294110"/>
                  <a:gd name="connsiteX3" fmla="*/ 126523 w 281549"/>
                  <a:gd name="connsiteY3" fmla="*/ 120384 h 294110"/>
                  <a:gd name="connsiteX4" fmla="*/ 112887 w 281549"/>
                  <a:gd name="connsiteY4" fmla="*/ 126586 h 294110"/>
                  <a:gd name="connsiteX5" fmla="*/ 16199 w 281549"/>
                  <a:gd name="connsiteY5" fmla="*/ 228294 h 294110"/>
                  <a:gd name="connsiteX6" fmla="*/ 141398 w 281549"/>
                  <a:gd name="connsiteY6" fmla="*/ 277908 h 294110"/>
                  <a:gd name="connsiteX7" fmla="*/ 265357 w 281549"/>
                  <a:gd name="connsiteY7" fmla="*/ 228294 h 294110"/>
                  <a:gd name="connsiteX8" fmla="*/ 168669 w 281549"/>
                  <a:gd name="connsiteY8" fmla="*/ 126586 h 294110"/>
                  <a:gd name="connsiteX9" fmla="*/ 155033 w 281549"/>
                  <a:gd name="connsiteY9" fmla="*/ 120384 h 294110"/>
                  <a:gd name="connsiteX10" fmla="*/ 168669 w 281549"/>
                  <a:gd name="connsiteY10" fmla="*/ 111701 h 294110"/>
                  <a:gd name="connsiteX11" fmla="*/ 193461 w 281549"/>
                  <a:gd name="connsiteY11" fmla="*/ 67049 h 294110"/>
                  <a:gd name="connsiteX12" fmla="*/ 141398 w 281549"/>
                  <a:gd name="connsiteY12" fmla="*/ 14954 h 294110"/>
                  <a:gd name="connsiteX13" fmla="*/ 141395 w 281549"/>
                  <a:gd name="connsiteY13" fmla="*/ 0 h 294110"/>
                  <a:gd name="connsiteX14" fmla="*/ 209612 w 281549"/>
                  <a:gd name="connsiteY14" fmla="*/ 67013 h 294110"/>
                  <a:gd name="connsiteX15" fmla="*/ 186046 w 281549"/>
                  <a:gd name="connsiteY15" fmla="*/ 117892 h 294110"/>
                  <a:gd name="connsiteX16" fmla="*/ 281549 w 281549"/>
                  <a:gd name="connsiteY16" fmla="*/ 228339 h 294110"/>
                  <a:gd name="connsiteX17" fmla="*/ 141395 w 281549"/>
                  <a:gd name="connsiteY17" fmla="*/ 294110 h 294110"/>
                  <a:gd name="connsiteX18" fmla="*/ 0 w 281549"/>
                  <a:gd name="connsiteY18" fmla="*/ 228339 h 294110"/>
                  <a:gd name="connsiteX19" fmla="*/ 95504 w 281549"/>
                  <a:gd name="connsiteY19" fmla="*/ 117892 h 294110"/>
                  <a:gd name="connsiteX20" fmla="*/ 73178 w 281549"/>
                  <a:gd name="connsiteY20" fmla="*/ 67013 h 294110"/>
                  <a:gd name="connsiteX21" fmla="*/ 141395 w 281549"/>
                  <a:gd name="connsiteY21" fmla="*/ 0 h 29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1549" h="294110">
                    <a:moveTo>
                      <a:pt x="141398" y="14954"/>
                    </a:moveTo>
                    <a:cubicBezTo>
                      <a:pt x="111648" y="14954"/>
                      <a:pt x="89335" y="38521"/>
                      <a:pt x="89335" y="67049"/>
                    </a:cubicBezTo>
                    <a:cubicBezTo>
                      <a:pt x="89335" y="85654"/>
                      <a:pt x="98012" y="103019"/>
                      <a:pt x="114127" y="111701"/>
                    </a:cubicBezTo>
                    <a:lnTo>
                      <a:pt x="126523" y="120384"/>
                    </a:lnTo>
                    <a:lnTo>
                      <a:pt x="112887" y="126586"/>
                    </a:lnTo>
                    <a:cubicBezTo>
                      <a:pt x="73220" y="143951"/>
                      <a:pt x="16199" y="191084"/>
                      <a:pt x="16199" y="228294"/>
                    </a:cubicBezTo>
                    <a:cubicBezTo>
                      <a:pt x="16199" y="261784"/>
                      <a:pt x="58345" y="277908"/>
                      <a:pt x="141398" y="277908"/>
                    </a:cubicBezTo>
                    <a:cubicBezTo>
                      <a:pt x="223211" y="277908"/>
                      <a:pt x="265357" y="261784"/>
                      <a:pt x="265357" y="228294"/>
                    </a:cubicBezTo>
                    <a:cubicBezTo>
                      <a:pt x="265357" y="191084"/>
                      <a:pt x="208336" y="143951"/>
                      <a:pt x="168669" y="126586"/>
                    </a:cubicBezTo>
                    <a:lnTo>
                      <a:pt x="155033" y="120384"/>
                    </a:lnTo>
                    <a:lnTo>
                      <a:pt x="168669" y="111701"/>
                    </a:lnTo>
                    <a:cubicBezTo>
                      <a:pt x="183544" y="103019"/>
                      <a:pt x="193461" y="85654"/>
                      <a:pt x="193461" y="67049"/>
                    </a:cubicBezTo>
                    <a:cubicBezTo>
                      <a:pt x="193461" y="38521"/>
                      <a:pt x="169909" y="14954"/>
                      <a:pt x="141398" y="14954"/>
                    </a:cubicBezTo>
                    <a:close/>
                    <a:moveTo>
                      <a:pt x="141395" y="0"/>
                    </a:moveTo>
                    <a:cubicBezTo>
                      <a:pt x="177364" y="0"/>
                      <a:pt x="209612" y="29784"/>
                      <a:pt x="209612" y="67013"/>
                    </a:cubicBezTo>
                    <a:cubicBezTo>
                      <a:pt x="209612" y="86868"/>
                      <a:pt x="200929" y="104242"/>
                      <a:pt x="186046" y="117892"/>
                    </a:cubicBezTo>
                    <a:cubicBezTo>
                      <a:pt x="228216" y="140230"/>
                      <a:pt x="281549" y="186146"/>
                      <a:pt x="281549" y="228339"/>
                    </a:cubicBezTo>
                    <a:cubicBezTo>
                      <a:pt x="281549" y="294110"/>
                      <a:pt x="176123" y="294110"/>
                      <a:pt x="141395" y="294110"/>
                    </a:cubicBezTo>
                    <a:cubicBezTo>
                      <a:pt x="105426" y="294110"/>
                      <a:pt x="0" y="294110"/>
                      <a:pt x="0" y="228339"/>
                    </a:cubicBezTo>
                    <a:cubicBezTo>
                      <a:pt x="0" y="186146"/>
                      <a:pt x="53333" y="140230"/>
                      <a:pt x="95504" y="117892"/>
                    </a:cubicBezTo>
                    <a:cubicBezTo>
                      <a:pt x="80620" y="104242"/>
                      <a:pt x="73178" y="86868"/>
                      <a:pt x="73178" y="67013"/>
                    </a:cubicBezTo>
                    <a:cubicBezTo>
                      <a:pt x="73178" y="29784"/>
                      <a:pt x="104186" y="0"/>
                      <a:pt x="141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07" name="Round Diagonal Corner Rectangle 406">
            <a:extLst>
              <a:ext uri="{FF2B5EF4-FFF2-40B4-BE49-F238E27FC236}">
                <a16:creationId xmlns:a16="http://schemas.microsoft.com/office/drawing/2014/main" id="{698C6A59-6503-2445-BE88-D8F9DC043018}"/>
              </a:ext>
            </a:extLst>
          </p:cNvPr>
          <p:cNvSpPr/>
          <p:nvPr/>
        </p:nvSpPr>
        <p:spPr>
          <a:xfrm>
            <a:off x="16960212" y="3514363"/>
            <a:ext cx="5876396" cy="2597142"/>
          </a:xfrm>
          <a:prstGeom prst="round2DiagRect">
            <a:avLst>
              <a:gd name="adj1" fmla="val 38702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09" name="Round Diagonal Corner Rectangle 408">
            <a:extLst>
              <a:ext uri="{FF2B5EF4-FFF2-40B4-BE49-F238E27FC236}">
                <a16:creationId xmlns:a16="http://schemas.microsoft.com/office/drawing/2014/main" id="{C9B0AC12-8590-544B-BBBD-3CAB70C13D45}"/>
              </a:ext>
            </a:extLst>
          </p:cNvPr>
          <p:cNvSpPr/>
          <p:nvPr/>
        </p:nvSpPr>
        <p:spPr>
          <a:xfrm>
            <a:off x="16833141" y="3387251"/>
            <a:ext cx="5876396" cy="2598388"/>
          </a:xfrm>
          <a:prstGeom prst="round2DiagRect">
            <a:avLst>
              <a:gd name="adj1" fmla="val 39105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11" name="Rounded Rectangle 410">
            <a:extLst>
              <a:ext uri="{FF2B5EF4-FFF2-40B4-BE49-F238E27FC236}">
                <a16:creationId xmlns:a16="http://schemas.microsoft.com/office/drawing/2014/main" id="{8C8447B0-534E-874E-B4B7-FFE2C455E8EB}"/>
              </a:ext>
            </a:extLst>
          </p:cNvPr>
          <p:cNvSpPr/>
          <p:nvPr/>
        </p:nvSpPr>
        <p:spPr>
          <a:xfrm>
            <a:off x="16147956" y="3994165"/>
            <a:ext cx="1624512" cy="1384561"/>
          </a:xfrm>
          <a:prstGeom prst="roundRect">
            <a:avLst>
              <a:gd name="adj" fmla="val 24862"/>
            </a:avLst>
          </a:pr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35" name="Freeform 534">
            <a:extLst>
              <a:ext uri="{FF2B5EF4-FFF2-40B4-BE49-F238E27FC236}">
                <a16:creationId xmlns:a16="http://schemas.microsoft.com/office/drawing/2014/main" id="{1351EFE4-85DF-0D41-8B49-9AF00F860037}"/>
              </a:ext>
            </a:extLst>
          </p:cNvPr>
          <p:cNvSpPr/>
          <p:nvPr/>
        </p:nvSpPr>
        <p:spPr>
          <a:xfrm>
            <a:off x="16474353" y="4258366"/>
            <a:ext cx="970471" cy="856159"/>
          </a:xfrm>
          <a:custGeom>
            <a:avLst/>
            <a:gdLst>
              <a:gd name="connsiteX0" fmla="*/ 297580 w 970471"/>
              <a:gd name="connsiteY0" fmla="*/ 641808 h 856159"/>
              <a:gd name="connsiteX1" fmla="*/ 272829 w 970471"/>
              <a:gd name="connsiteY1" fmla="*/ 683899 h 856159"/>
              <a:gd name="connsiteX2" fmla="*/ 272829 w 970471"/>
              <a:gd name="connsiteY2" fmla="*/ 685137 h 856159"/>
              <a:gd name="connsiteX3" fmla="*/ 286442 w 970471"/>
              <a:gd name="connsiteY3" fmla="*/ 828742 h 856159"/>
              <a:gd name="connsiteX4" fmla="*/ 449797 w 970471"/>
              <a:gd name="connsiteY4" fmla="*/ 828742 h 856159"/>
              <a:gd name="connsiteX5" fmla="*/ 459699 w 970471"/>
              <a:gd name="connsiteY5" fmla="*/ 820076 h 856159"/>
              <a:gd name="connsiteX6" fmla="*/ 459699 w 970471"/>
              <a:gd name="connsiteY6" fmla="*/ 753226 h 856159"/>
              <a:gd name="connsiteX7" fmla="*/ 348319 w 970471"/>
              <a:gd name="connsiteY7" fmla="*/ 641808 h 856159"/>
              <a:gd name="connsiteX8" fmla="*/ 136303 w 970471"/>
              <a:gd name="connsiteY8" fmla="*/ 641808 h 856159"/>
              <a:gd name="connsiteX9" fmla="*/ 27404 w 970471"/>
              <a:gd name="connsiteY9" fmla="*/ 753226 h 856159"/>
              <a:gd name="connsiteX10" fmla="*/ 27404 w 970471"/>
              <a:gd name="connsiteY10" fmla="*/ 820076 h 856159"/>
              <a:gd name="connsiteX11" fmla="*/ 36066 w 970471"/>
              <a:gd name="connsiteY11" fmla="*/ 828742 h 856159"/>
              <a:gd name="connsiteX12" fmla="*/ 199415 w 970471"/>
              <a:gd name="connsiteY12" fmla="*/ 828742 h 856159"/>
              <a:gd name="connsiteX13" fmla="*/ 213027 w 970471"/>
              <a:gd name="connsiteY13" fmla="*/ 685137 h 856159"/>
              <a:gd name="connsiteX14" fmla="*/ 213027 w 970471"/>
              <a:gd name="connsiteY14" fmla="*/ 683899 h 856159"/>
              <a:gd name="connsiteX15" fmla="*/ 189515 w 970471"/>
              <a:gd name="connsiteY15" fmla="*/ 641808 h 856159"/>
              <a:gd name="connsiteX16" fmla="*/ 136687 w 970471"/>
              <a:gd name="connsiteY16" fmla="*/ 615637 h 856159"/>
              <a:gd name="connsiteX17" fmla="*/ 173965 w 970471"/>
              <a:gd name="connsiteY17" fmla="*/ 615637 h 856159"/>
              <a:gd name="connsiteX18" fmla="*/ 311895 w 970471"/>
              <a:gd name="connsiteY18" fmla="*/ 615637 h 856159"/>
              <a:gd name="connsiteX19" fmla="*/ 347929 w 970471"/>
              <a:gd name="connsiteY19" fmla="*/ 615637 h 856159"/>
              <a:gd name="connsiteX20" fmla="*/ 485859 w 970471"/>
              <a:gd name="connsiteY20" fmla="*/ 753255 h 856159"/>
              <a:gd name="connsiteX21" fmla="*/ 485859 w 970471"/>
              <a:gd name="connsiteY21" fmla="*/ 820205 h 856159"/>
              <a:gd name="connsiteX22" fmla="*/ 449823 w 970471"/>
              <a:gd name="connsiteY22" fmla="*/ 856159 h 856159"/>
              <a:gd name="connsiteX23" fmla="*/ 36036 w 970471"/>
              <a:gd name="connsiteY23" fmla="*/ 856159 h 856159"/>
              <a:gd name="connsiteX24" fmla="*/ 0 w 970471"/>
              <a:gd name="connsiteY24" fmla="*/ 820205 h 856159"/>
              <a:gd name="connsiteX25" fmla="*/ 0 w 970471"/>
              <a:gd name="connsiteY25" fmla="*/ 753255 h 856159"/>
              <a:gd name="connsiteX26" fmla="*/ 136687 w 970471"/>
              <a:gd name="connsiteY26" fmla="*/ 615637 h 856159"/>
              <a:gd name="connsiteX27" fmla="*/ 242307 w 970471"/>
              <a:gd name="connsiteY27" fmla="*/ 396301 h 856159"/>
              <a:gd name="connsiteX28" fmla="*/ 164445 w 970471"/>
              <a:gd name="connsiteY28" fmla="*/ 474191 h 856159"/>
              <a:gd name="connsiteX29" fmla="*/ 242307 w 970471"/>
              <a:gd name="connsiteY29" fmla="*/ 552080 h 856159"/>
              <a:gd name="connsiteX30" fmla="*/ 320169 w 970471"/>
              <a:gd name="connsiteY30" fmla="*/ 474191 h 856159"/>
              <a:gd name="connsiteX31" fmla="*/ 242307 w 970471"/>
              <a:gd name="connsiteY31" fmla="*/ 396301 h 856159"/>
              <a:gd name="connsiteX32" fmla="*/ 673853 w 970471"/>
              <a:gd name="connsiteY32" fmla="*/ 370130 h 856159"/>
              <a:gd name="connsiteX33" fmla="*/ 786217 w 970471"/>
              <a:gd name="connsiteY33" fmla="*/ 370130 h 856159"/>
              <a:gd name="connsiteX34" fmla="*/ 799799 w 970471"/>
              <a:gd name="connsiteY34" fmla="*/ 383186 h 856159"/>
              <a:gd name="connsiteX35" fmla="*/ 786217 w 970471"/>
              <a:gd name="connsiteY35" fmla="*/ 395055 h 856159"/>
              <a:gd name="connsiteX36" fmla="*/ 673853 w 970471"/>
              <a:gd name="connsiteY36" fmla="*/ 395055 h 856159"/>
              <a:gd name="connsiteX37" fmla="*/ 660271 w 970471"/>
              <a:gd name="connsiteY37" fmla="*/ 383186 h 856159"/>
              <a:gd name="connsiteX38" fmla="*/ 673853 w 970471"/>
              <a:gd name="connsiteY38" fmla="*/ 370130 h 856159"/>
              <a:gd name="connsiteX39" fmla="*/ 616589 w 970471"/>
              <a:gd name="connsiteY39" fmla="*/ 312803 h 856159"/>
              <a:gd name="connsiteX40" fmla="*/ 786181 w 970471"/>
              <a:gd name="connsiteY40" fmla="*/ 312803 h 856159"/>
              <a:gd name="connsiteX41" fmla="*/ 799799 w 970471"/>
              <a:gd name="connsiteY41" fmla="*/ 325889 h 856159"/>
              <a:gd name="connsiteX42" fmla="*/ 786181 w 970471"/>
              <a:gd name="connsiteY42" fmla="*/ 338974 h 856159"/>
              <a:gd name="connsiteX43" fmla="*/ 616589 w 970471"/>
              <a:gd name="connsiteY43" fmla="*/ 338974 h 856159"/>
              <a:gd name="connsiteX44" fmla="*/ 604209 w 970471"/>
              <a:gd name="connsiteY44" fmla="*/ 325889 h 856159"/>
              <a:gd name="connsiteX45" fmla="*/ 616589 w 970471"/>
              <a:gd name="connsiteY45" fmla="*/ 312803 h 856159"/>
              <a:gd name="connsiteX46" fmla="*/ 616589 w 970471"/>
              <a:gd name="connsiteY46" fmla="*/ 255477 h 856159"/>
              <a:gd name="connsiteX47" fmla="*/ 786181 w 970471"/>
              <a:gd name="connsiteY47" fmla="*/ 255477 h 856159"/>
              <a:gd name="connsiteX48" fmla="*/ 799799 w 970471"/>
              <a:gd name="connsiteY48" fmla="*/ 268563 h 856159"/>
              <a:gd name="connsiteX49" fmla="*/ 786181 w 970471"/>
              <a:gd name="connsiteY49" fmla="*/ 281648 h 856159"/>
              <a:gd name="connsiteX50" fmla="*/ 616589 w 970471"/>
              <a:gd name="connsiteY50" fmla="*/ 281648 h 856159"/>
              <a:gd name="connsiteX51" fmla="*/ 604209 w 970471"/>
              <a:gd name="connsiteY51" fmla="*/ 268563 h 856159"/>
              <a:gd name="connsiteX52" fmla="*/ 616589 w 970471"/>
              <a:gd name="connsiteY52" fmla="*/ 255477 h 856159"/>
              <a:gd name="connsiteX53" fmla="*/ 499709 w 970471"/>
              <a:gd name="connsiteY53" fmla="*/ 234291 h 856159"/>
              <a:gd name="connsiteX54" fmla="*/ 444159 w 970471"/>
              <a:gd name="connsiteY54" fmla="*/ 289866 h 856159"/>
              <a:gd name="connsiteX55" fmla="*/ 439221 w 970471"/>
              <a:gd name="connsiteY55" fmla="*/ 294806 h 856159"/>
              <a:gd name="connsiteX56" fmla="*/ 379967 w 970471"/>
              <a:gd name="connsiteY56" fmla="*/ 354086 h 856159"/>
              <a:gd name="connsiteX57" fmla="*/ 430581 w 970471"/>
              <a:gd name="connsiteY57" fmla="*/ 371376 h 856159"/>
              <a:gd name="connsiteX58" fmla="*/ 515759 w 970471"/>
              <a:gd name="connsiteY58" fmla="*/ 284926 h 856159"/>
              <a:gd name="connsiteX59" fmla="*/ 499709 w 970471"/>
              <a:gd name="connsiteY59" fmla="*/ 234291 h 856159"/>
              <a:gd name="connsiteX60" fmla="*/ 444747 w 970471"/>
              <a:gd name="connsiteY60" fmla="*/ 200643 h 856159"/>
              <a:gd name="connsiteX61" fmla="*/ 444747 w 970471"/>
              <a:gd name="connsiteY61" fmla="*/ 252985 h 856159"/>
              <a:gd name="connsiteX62" fmla="*/ 480875 w 970471"/>
              <a:gd name="connsiteY62" fmla="*/ 215250 h 856159"/>
              <a:gd name="connsiteX63" fmla="*/ 444747 w 970471"/>
              <a:gd name="connsiteY63" fmla="*/ 200643 h 856159"/>
              <a:gd name="connsiteX64" fmla="*/ 416095 w 970471"/>
              <a:gd name="connsiteY64" fmla="*/ 200643 h 856159"/>
              <a:gd name="connsiteX65" fmla="*/ 343839 w 970471"/>
              <a:gd name="connsiteY65" fmla="*/ 284610 h 856159"/>
              <a:gd name="connsiteX66" fmla="*/ 359759 w 970471"/>
              <a:gd name="connsiteY66" fmla="*/ 335236 h 856159"/>
              <a:gd name="connsiteX67" fmla="*/ 416095 w 970471"/>
              <a:gd name="connsiteY67" fmla="*/ 279670 h 856159"/>
              <a:gd name="connsiteX68" fmla="*/ 587939 w 970471"/>
              <a:gd name="connsiteY68" fmla="*/ 198150 h 856159"/>
              <a:gd name="connsiteX69" fmla="*/ 786169 w 970471"/>
              <a:gd name="connsiteY69" fmla="*/ 198150 h 856159"/>
              <a:gd name="connsiteX70" fmla="*/ 799799 w 970471"/>
              <a:gd name="connsiteY70" fmla="*/ 211236 h 856159"/>
              <a:gd name="connsiteX71" fmla="*/ 786169 w 970471"/>
              <a:gd name="connsiteY71" fmla="*/ 224321 h 856159"/>
              <a:gd name="connsiteX72" fmla="*/ 587939 w 970471"/>
              <a:gd name="connsiteY72" fmla="*/ 224321 h 856159"/>
              <a:gd name="connsiteX73" fmla="*/ 574311 w 970471"/>
              <a:gd name="connsiteY73" fmla="*/ 211236 h 856159"/>
              <a:gd name="connsiteX74" fmla="*/ 587939 w 970471"/>
              <a:gd name="connsiteY74" fmla="*/ 198150 h 856159"/>
              <a:gd name="connsiteX75" fmla="*/ 430421 w 970471"/>
              <a:gd name="connsiteY75" fmla="*/ 171979 h 856159"/>
              <a:gd name="connsiteX76" fmla="*/ 509713 w 970471"/>
              <a:gd name="connsiteY76" fmla="*/ 205443 h 856159"/>
              <a:gd name="connsiteX77" fmla="*/ 510953 w 970471"/>
              <a:gd name="connsiteY77" fmla="*/ 205443 h 856159"/>
              <a:gd name="connsiteX78" fmla="*/ 543165 w 970471"/>
              <a:gd name="connsiteY78" fmla="*/ 284763 h 856159"/>
              <a:gd name="connsiteX79" fmla="*/ 430421 w 970471"/>
              <a:gd name="connsiteY79" fmla="*/ 397547 h 856159"/>
              <a:gd name="connsiteX80" fmla="*/ 317677 w 970471"/>
              <a:gd name="connsiteY80" fmla="*/ 284763 h 856159"/>
              <a:gd name="connsiteX81" fmla="*/ 430421 w 970471"/>
              <a:gd name="connsiteY81" fmla="*/ 171979 h 856159"/>
              <a:gd name="connsiteX82" fmla="*/ 256633 w 970471"/>
              <a:gd name="connsiteY82" fmla="*/ 113406 h 856159"/>
              <a:gd name="connsiteX83" fmla="*/ 256633 w 970471"/>
              <a:gd name="connsiteY83" fmla="*/ 370577 h 856159"/>
              <a:gd name="connsiteX84" fmla="*/ 348641 w 970471"/>
              <a:gd name="connsiteY84" fmla="*/ 473694 h 856159"/>
              <a:gd name="connsiteX85" fmla="*/ 341181 w 970471"/>
              <a:gd name="connsiteY85" fmla="*/ 514692 h 856159"/>
              <a:gd name="connsiteX86" fmla="*/ 854679 w 970471"/>
              <a:gd name="connsiteY86" fmla="*/ 514692 h 856159"/>
              <a:gd name="connsiteX87" fmla="*/ 888249 w 970471"/>
              <a:gd name="connsiteY87" fmla="*/ 479906 h 856159"/>
              <a:gd name="connsiteX88" fmla="*/ 888249 w 970471"/>
              <a:gd name="connsiteY88" fmla="*/ 113406 h 856159"/>
              <a:gd name="connsiteX89" fmla="*/ 230422 w 970471"/>
              <a:gd name="connsiteY89" fmla="*/ 27417 h 856159"/>
              <a:gd name="connsiteX90" fmla="*/ 200573 w 970471"/>
              <a:gd name="connsiteY90" fmla="*/ 56691 h 856159"/>
              <a:gd name="connsiteX91" fmla="*/ 230422 w 970471"/>
              <a:gd name="connsiteY91" fmla="*/ 84744 h 856159"/>
              <a:gd name="connsiteX92" fmla="*/ 914459 w 970471"/>
              <a:gd name="connsiteY92" fmla="*/ 84744 h 856159"/>
              <a:gd name="connsiteX93" fmla="*/ 943065 w 970471"/>
              <a:gd name="connsiteY93" fmla="*/ 56691 h 856159"/>
              <a:gd name="connsiteX94" fmla="*/ 914459 w 970471"/>
              <a:gd name="connsiteY94" fmla="*/ 27417 h 856159"/>
              <a:gd name="connsiteX95" fmla="*/ 230334 w 970471"/>
              <a:gd name="connsiteY95" fmla="*/ 0 h 856159"/>
              <a:gd name="connsiteX96" fmla="*/ 914495 w 970471"/>
              <a:gd name="connsiteY96" fmla="*/ 0 h 856159"/>
              <a:gd name="connsiteX97" fmla="*/ 970471 w 970471"/>
              <a:gd name="connsiteY97" fmla="*/ 57218 h 856159"/>
              <a:gd name="connsiteX98" fmla="*/ 914495 w 970471"/>
              <a:gd name="connsiteY98" fmla="*/ 113191 h 856159"/>
              <a:gd name="connsiteX99" fmla="*/ 914495 w 970471"/>
              <a:gd name="connsiteY99" fmla="*/ 480130 h 856159"/>
              <a:gd name="connsiteX100" fmla="*/ 854787 w 970471"/>
              <a:gd name="connsiteY100" fmla="*/ 541079 h 856159"/>
              <a:gd name="connsiteX101" fmla="*/ 586097 w 970471"/>
              <a:gd name="connsiteY101" fmla="*/ 541079 h 856159"/>
              <a:gd name="connsiteX102" fmla="*/ 586097 w 970471"/>
              <a:gd name="connsiteY102" fmla="*/ 604516 h 856159"/>
              <a:gd name="connsiteX103" fmla="*/ 599781 w 970471"/>
              <a:gd name="connsiteY103" fmla="*/ 628149 h 856159"/>
              <a:gd name="connsiteX104" fmla="*/ 573659 w 970471"/>
              <a:gd name="connsiteY104" fmla="*/ 654270 h 856159"/>
              <a:gd name="connsiteX105" fmla="*/ 546291 w 970471"/>
              <a:gd name="connsiteY105" fmla="*/ 628149 h 856159"/>
              <a:gd name="connsiteX106" fmla="*/ 559975 w 970471"/>
              <a:gd name="connsiteY106" fmla="*/ 604516 h 856159"/>
              <a:gd name="connsiteX107" fmla="*/ 559975 w 970471"/>
              <a:gd name="connsiteY107" fmla="*/ 541079 h 856159"/>
              <a:gd name="connsiteX108" fmla="*/ 324873 w 970471"/>
              <a:gd name="connsiteY108" fmla="*/ 541079 h 856159"/>
              <a:gd name="connsiteX109" fmla="*/ 242773 w 970471"/>
              <a:gd name="connsiteY109" fmla="*/ 579639 h 856159"/>
              <a:gd name="connsiteX110" fmla="*/ 138283 w 970471"/>
              <a:gd name="connsiteY110" fmla="*/ 473911 h 856159"/>
              <a:gd name="connsiteX111" fmla="*/ 230334 w 970471"/>
              <a:gd name="connsiteY111" fmla="*/ 370670 h 856159"/>
              <a:gd name="connsiteX112" fmla="*/ 230334 w 970471"/>
              <a:gd name="connsiteY112" fmla="*/ 113191 h 856159"/>
              <a:gd name="connsiteX113" fmla="*/ 174357 w 970471"/>
              <a:gd name="connsiteY113" fmla="*/ 57218 h 856159"/>
              <a:gd name="connsiteX114" fmla="*/ 230334 w 970471"/>
              <a:gd name="connsiteY114" fmla="*/ 0 h 85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970471" h="856159">
                <a:moveTo>
                  <a:pt x="297580" y="641808"/>
                </a:moveTo>
                <a:lnTo>
                  <a:pt x="272829" y="683899"/>
                </a:lnTo>
                <a:lnTo>
                  <a:pt x="272829" y="685137"/>
                </a:lnTo>
                <a:lnTo>
                  <a:pt x="286442" y="828742"/>
                </a:lnTo>
                <a:lnTo>
                  <a:pt x="449797" y="828742"/>
                </a:lnTo>
                <a:cubicBezTo>
                  <a:pt x="454747" y="828742"/>
                  <a:pt x="459699" y="825028"/>
                  <a:pt x="459699" y="820076"/>
                </a:cubicBezTo>
                <a:lnTo>
                  <a:pt x="459699" y="753226"/>
                </a:lnTo>
                <a:cubicBezTo>
                  <a:pt x="459699" y="691327"/>
                  <a:pt x="410197" y="641808"/>
                  <a:pt x="348319" y="641808"/>
                </a:cubicBezTo>
                <a:close/>
                <a:moveTo>
                  <a:pt x="136303" y="641808"/>
                </a:moveTo>
                <a:cubicBezTo>
                  <a:pt x="75666" y="641808"/>
                  <a:pt x="27404" y="691327"/>
                  <a:pt x="27404" y="753226"/>
                </a:cubicBezTo>
                <a:lnTo>
                  <a:pt x="27404" y="820076"/>
                </a:lnTo>
                <a:cubicBezTo>
                  <a:pt x="27404" y="825028"/>
                  <a:pt x="31116" y="828742"/>
                  <a:pt x="36066" y="828742"/>
                </a:cubicBezTo>
                <a:lnTo>
                  <a:pt x="199415" y="828742"/>
                </a:lnTo>
                <a:lnTo>
                  <a:pt x="213027" y="685137"/>
                </a:lnTo>
                <a:lnTo>
                  <a:pt x="213027" y="683899"/>
                </a:lnTo>
                <a:lnTo>
                  <a:pt x="189515" y="641808"/>
                </a:lnTo>
                <a:close/>
                <a:moveTo>
                  <a:pt x="136687" y="615637"/>
                </a:moveTo>
                <a:lnTo>
                  <a:pt x="173965" y="615637"/>
                </a:lnTo>
                <a:lnTo>
                  <a:pt x="311895" y="615637"/>
                </a:lnTo>
                <a:lnTo>
                  <a:pt x="347929" y="615637"/>
                </a:lnTo>
                <a:cubicBezTo>
                  <a:pt x="424971" y="615637"/>
                  <a:pt x="485859" y="677627"/>
                  <a:pt x="485859" y="753255"/>
                </a:cubicBezTo>
                <a:lnTo>
                  <a:pt x="485859" y="820205"/>
                </a:lnTo>
                <a:cubicBezTo>
                  <a:pt x="485859" y="840042"/>
                  <a:pt x="469705" y="856159"/>
                  <a:pt x="449823" y="856159"/>
                </a:cubicBezTo>
                <a:lnTo>
                  <a:pt x="36036" y="856159"/>
                </a:lnTo>
                <a:cubicBezTo>
                  <a:pt x="16154" y="856159"/>
                  <a:pt x="0" y="840042"/>
                  <a:pt x="0" y="820205"/>
                </a:cubicBezTo>
                <a:lnTo>
                  <a:pt x="0" y="753255"/>
                </a:lnTo>
                <a:cubicBezTo>
                  <a:pt x="0" y="677627"/>
                  <a:pt x="62130" y="615637"/>
                  <a:pt x="136687" y="615637"/>
                </a:cubicBezTo>
                <a:close/>
                <a:moveTo>
                  <a:pt x="242307" y="396301"/>
                </a:moveTo>
                <a:cubicBezTo>
                  <a:pt x="199050" y="396301"/>
                  <a:pt x="164445" y="432155"/>
                  <a:pt x="164445" y="474191"/>
                </a:cubicBezTo>
                <a:cubicBezTo>
                  <a:pt x="164445" y="517463"/>
                  <a:pt x="199050" y="552080"/>
                  <a:pt x="242307" y="552080"/>
                </a:cubicBezTo>
                <a:cubicBezTo>
                  <a:pt x="285564" y="552080"/>
                  <a:pt x="320169" y="517463"/>
                  <a:pt x="320169" y="474191"/>
                </a:cubicBezTo>
                <a:cubicBezTo>
                  <a:pt x="320169" y="432155"/>
                  <a:pt x="285564" y="396301"/>
                  <a:pt x="242307" y="396301"/>
                </a:cubicBezTo>
                <a:close/>
                <a:moveTo>
                  <a:pt x="673853" y="370130"/>
                </a:moveTo>
                <a:lnTo>
                  <a:pt x="786217" y="370130"/>
                </a:lnTo>
                <a:cubicBezTo>
                  <a:pt x="794859" y="370130"/>
                  <a:pt x="799799" y="376065"/>
                  <a:pt x="799799" y="383186"/>
                </a:cubicBezTo>
                <a:cubicBezTo>
                  <a:pt x="799799" y="390308"/>
                  <a:pt x="794859" y="395055"/>
                  <a:pt x="786217" y="395055"/>
                </a:cubicBezTo>
                <a:lnTo>
                  <a:pt x="673853" y="395055"/>
                </a:lnTo>
                <a:cubicBezTo>
                  <a:pt x="666443" y="395055"/>
                  <a:pt x="660271" y="390308"/>
                  <a:pt x="660271" y="383186"/>
                </a:cubicBezTo>
                <a:cubicBezTo>
                  <a:pt x="660271" y="376065"/>
                  <a:pt x="666443" y="370130"/>
                  <a:pt x="673853" y="370130"/>
                </a:cubicBezTo>
                <a:close/>
                <a:moveTo>
                  <a:pt x="616589" y="312803"/>
                </a:moveTo>
                <a:lnTo>
                  <a:pt x="786181" y="312803"/>
                </a:lnTo>
                <a:cubicBezTo>
                  <a:pt x="794847" y="312803"/>
                  <a:pt x="799799" y="318751"/>
                  <a:pt x="799799" y="325889"/>
                </a:cubicBezTo>
                <a:cubicBezTo>
                  <a:pt x="799799" y="333026"/>
                  <a:pt x="794847" y="338974"/>
                  <a:pt x="786181" y="338974"/>
                </a:cubicBezTo>
                <a:lnTo>
                  <a:pt x="616589" y="338974"/>
                </a:lnTo>
                <a:cubicBezTo>
                  <a:pt x="609161" y="338974"/>
                  <a:pt x="604209" y="333026"/>
                  <a:pt x="604209" y="325889"/>
                </a:cubicBezTo>
                <a:cubicBezTo>
                  <a:pt x="604209" y="318751"/>
                  <a:pt x="609161" y="312803"/>
                  <a:pt x="616589" y="312803"/>
                </a:cubicBezTo>
                <a:close/>
                <a:moveTo>
                  <a:pt x="616589" y="255477"/>
                </a:moveTo>
                <a:lnTo>
                  <a:pt x="786181" y="255477"/>
                </a:lnTo>
                <a:cubicBezTo>
                  <a:pt x="794847" y="255477"/>
                  <a:pt x="799799" y="261425"/>
                  <a:pt x="799799" y="268563"/>
                </a:cubicBezTo>
                <a:cubicBezTo>
                  <a:pt x="799799" y="275700"/>
                  <a:pt x="794847" y="281648"/>
                  <a:pt x="786181" y="281648"/>
                </a:cubicBezTo>
                <a:lnTo>
                  <a:pt x="616589" y="281648"/>
                </a:lnTo>
                <a:cubicBezTo>
                  <a:pt x="609161" y="281648"/>
                  <a:pt x="604209" y="275700"/>
                  <a:pt x="604209" y="268563"/>
                </a:cubicBezTo>
                <a:cubicBezTo>
                  <a:pt x="604209" y="261425"/>
                  <a:pt x="609161" y="255477"/>
                  <a:pt x="616589" y="255477"/>
                </a:cubicBezTo>
                <a:close/>
                <a:moveTo>
                  <a:pt x="499709" y="234291"/>
                </a:moveTo>
                <a:lnTo>
                  <a:pt x="444159" y="289866"/>
                </a:lnTo>
                <a:lnTo>
                  <a:pt x="439221" y="294806"/>
                </a:lnTo>
                <a:lnTo>
                  <a:pt x="379967" y="354086"/>
                </a:lnTo>
                <a:cubicBezTo>
                  <a:pt x="393547" y="365201"/>
                  <a:pt x="412063" y="371376"/>
                  <a:pt x="430581" y="371376"/>
                </a:cubicBezTo>
                <a:cubicBezTo>
                  <a:pt x="477489" y="371376"/>
                  <a:pt x="515759" y="333091"/>
                  <a:pt x="515759" y="284926"/>
                </a:cubicBezTo>
                <a:cubicBezTo>
                  <a:pt x="515759" y="266401"/>
                  <a:pt x="510821" y="249111"/>
                  <a:pt x="499709" y="234291"/>
                </a:cubicBezTo>
                <a:close/>
                <a:moveTo>
                  <a:pt x="444747" y="200643"/>
                </a:moveTo>
                <a:lnTo>
                  <a:pt x="444747" y="252985"/>
                </a:lnTo>
                <a:lnTo>
                  <a:pt x="480875" y="215250"/>
                </a:lnTo>
                <a:cubicBezTo>
                  <a:pt x="470037" y="207947"/>
                  <a:pt x="457995" y="201861"/>
                  <a:pt x="444747" y="200643"/>
                </a:cubicBezTo>
                <a:close/>
                <a:moveTo>
                  <a:pt x="416095" y="200643"/>
                </a:moveTo>
                <a:cubicBezTo>
                  <a:pt x="375681" y="206817"/>
                  <a:pt x="343839" y="241392"/>
                  <a:pt x="343839" y="284610"/>
                </a:cubicBezTo>
                <a:cubicBezTo>
                  <a:pt x="343839" y="304366"/>
                  <a:pt x="349963" y="320419"/>
                  <a:pt x="359759" y="335236"/>
                </a:cubicBezTo>
                <a:lnTo>
                  <a:pt x="416095" y="279670"/>
                </a:lnTo>
                <a:close/>
                <a:moveTo>
                  <a:pt x="587939" y="198150"/>
                </a:moveTo>
                <a:lnTo>
                  <a:pt x="786169" y="198150"/>
                </a:lnTo>
                <a:cubicBezTo>
                  <a:pt x="794843" y="198150"/>
                  <a:pt x="799799" y="204098"/>
                  <a:pt x="799799" y="211236"/>
                </a:cubicBezTo>
                <a:cubicBezTo>
                  <a:pt x="799799" y="218373"/>
                  <a:pt x="794843" y="224321"/>
                  <a:pt x="786169" y="224321"/>
                </a:cubicBezTo>
                <a:lnTo>
                  <a:pt x="587939" y="224321"/>
                </a:lnTo>
                <a:cubicBezTo>
                  <a:pt x="580505" y="224321"/>
                  <a:pt x="574311" y="218373"/>
                  <a:pt x="574311" y="211236"/>
                </a:cubicBezTo>
                <a:cubicBezTo>
                  <a:pt x="574311" y="204098"/>
                  <a:pt x="580505" y="198150"/>
                  <a:pt x="587939" y="198150"/>
                </a:cubicBezTo>
                <a:close/>
                <a:moveTo>
                  <a:pt x="430421" y="171979"/>
                </a:moveTo>
                <a:cubicBezTo>
                  <a:pt x="461395" y="171979"/>
                  <a:pt x="489891" y="184373"/>
                  <a:pt x="509713" y="205443"/>
                </a:cubicBezTo>
                <a:cubicBezTo>
                  <a:pt x="509713" y="205443"/>
                  <a:pt x="509713" y="205443"/>
                  <a:pt x="510953" y="205443"/>
                </a:cubicBezTo>
                <a:cubicBezTo>
                  <a:pt x="529537" y="226512"/>
                  <a:pt x="543165" y="253779"/>
                  <a:pt x="543165" y="284763"/>
                </a:cubicBezTo>
                <a:cubicBezTo>
                  <a:pt x="543165" y="346732"/>
                  <a:pt x="492369" y="397547"/>
                  <a:pt x="430421" y="397547"/>
                </a:cubicBezTo>
                <a:cubicBezTo>
                  <a:pt x="368473" y="397547"/>
                  <a:pt x="317677" y="346732"/>
                  <a:pt x="317677" y="284763"/>
                </a:cubicBezTo>
                <a:cubicBezTo>
                  <a:pt x="317677" y="222794"/>
                  <a:pt x="368473" y="171979"/>
                  <a:pt x="430421" y="171979"/>
                </a:cubicBezTo>
                <a:close/>
                <a:moveTo>
                  <a:pt x="256633" y="113406"/>
                </a:moveTo>
                <a:lnTo>
                  <a:pt x="256633" y="370577"/>
                </a:lnTo>
                <a:cubicBezTo>
                  <a:pt x="308853" y="376789"/>
                  <a:pt x="348641" y="421514"/>
                  <a:pt x="348641" y="473694"/>
                </a:cubicBezTo>
                <a:cubicBezTo>
                  <a:pt x="348641" y="488602"/>
                  <a:pt x="346153" y="502269"/>
                  <a:pt x="341181" y="514692"/>
                </a:cubicBezTo>
                <a:lnTo>
                  <a:pt x="854679" y="514692"/>
                </a:lnTo>
                <a:cubicBezTo>
                  <a:pt x="873329" y="514692"/>
                  <a:pt x="888249" y="498541"/>
                  <a:pt x="888249" y="479906"/>
                </a:cubicBezTo>
                <a:lnTo>
                  <a:pt x="888249" y="113406"/>
                </a:lnTo>
                <a:close/>
                <a:moveTo>
                  <a:pt x="230422" y="27417"/>
                </a:moveTo>
                <a:cubicBezTo>
                  <a:pt x="214254" y="27417"/>
                  <a:pt x="200573" y="39614"/>
                  <a:pt x="200573" y="56691"/>
                </a:cubicBezTo>
                <a:cubicBezTo>
                  <a:pt x="200573" y="71327"/>
                  <a:pt x="214254" y="84744"/>
                  <a:pt x="230422" y="84744"/>
                </a:cubicBezTo>
                <a:lnTo>
                  <a:pt x="914459" y="84744"/>
                </a:lnTo>
                <a:cubicBezTo>
                  <a:pt x="930627" y="84744"/>
                  <a:pt x="943065" y="71327"/>
                  <a:pt x="943065" y="56691"/>
                </a:cubicBezTo>
                <a:cubicBezTo>
                  <a:pt x="943065" y="39614"/>
                  <a:pt x="930627" y="27417"/>
                  <a:pt x="914459" y="27417"/>
                </a:cubicBezTo>
                <a:close/>
                <a:moveTo>
                  <a:pt x="230334" y="0"/>
                </a:moveTo>
                <a:lnTo>
                  <a:pt x="914495" y="0"/>
                </a:lnTo>
                <a:cubicBezTo>
                  <a:pt x="945593" y="0"/>
                  <a:pt x="970471" y="26121"/>
                  <a:pt x="970471" y="57218"/>
                </a:cubicBezTo>
                <a:cubicBezTo>
                  <a:pt x="970471" y="87070"/>
                  <a:pt x="945593" y="111948"/>
                  <a:pt x="914495" y="113191"/>
                </a:cubicBezTo>
                <a:lnTo>
                  <a:pt x="914495" y="480130"/>
                </a:lnTo>
                <a:cubicBezTo>
                  <a:pt x="914495" y="513714"/>
                  <a:pt x="887129" y="541079"/>
                  <a:pt x="854787" y="541079"/>
                </a:cubicBezTo>
                <a:lnTo>
                  <a:pt x="586097" y="541079"/>
                </a:lnTo>
                <a:lnTo>
                  <a:pt x="586097" y="604516"/>
                </a:lnTo>
                <a:cubicBezTo>
                  <a:pt x="594805" y="609491"/>
                  <a:pt x="599781" y="618198"/>
                  <a:pt x="599781" y="628149"/>
                </a:cubicBezTo>
                <a:cubicBezTo>
                  <a:pt x="599781" y="643075"/>
                  <a:pt x="587341" y="654270"/>
                  <a:pt x="573659" y="654270"/>
                </a:cubicBezTo>
                <a:cubicBezTo>
                  <a:pt x="557487" y="654270"/>
                  <a:pt x="546291" y="643075"/>
                  <a:pt x="546291" y="628149"/>
                </a:cubicBezTo>
                <a:cubicBezTo>
                  <a:pt x="546291" y="618198"/>
                  <a:pt x="552511" y="609491"/>
                  <a:pt x="559975" y="604516"/>
                </a:cubicBezTo>
                <a:lnTo>
                  <a:pt x="559975" y="541079"/>
                </a:lnTo>
                <a:lnTo>
                  <a:pt x="324873" y="541079"/>
                </a:lnTo>
                <a:cubicBezTo>
                  <a:pt x="304969" y="564712"/>
                  <a:pt x="276359" y="579639"/>
                  <a:pt x="242773" y="579639"/>
                </a:cubicBezTo>
                <a:cubicBezTo>
                  <a:pt x="185552" y="579639"/>
                  <a:pt x="138283" y="532372"/>
                  <a:pt x="138283" y="473911"/>
                </a:cubicBezTo>
                <a:cubicBezTo>
                  <a:pt x="138283" y="421669"/>
                  <a:pt x="178089" y="376890"/>
                  <a:pt x="230334" y="370670"/>
                </a:cubicBezTo>
                <a:lnTo>
                  <a:pt x="230334" y="113191"/>
                </a:lnTo>
                <a:cubicBezTo>
                  <a:pt x="199236" y="111948"/>
                  <a:pt x="174357" y="87070"/>
                  <a:pt x="174357" y="57218"/>
                </a:cubicBezTo>
                <a:cubicBezTo>
                  <a:pt x="174357" y="26121"/>
                  <a:pt x="199236" y="0"/>
                  <a:pt x="230334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98" name="Round Diagonal Corner Rectangle 497">
            <a:extLst>
              <a:ext uri="{FF2B5EF4-FFF2-40B4-BE49-F238E27FC236}">
                <a16:creationId xmlns:a16="http://schemas.microsoft.com/office/drawing/2014/main" id="{0D07C93A-14C0-CA4F-9F80-39E24F934D3A}"/>
              </a:ext>
            </a:extLst>
          </p:cNvPr>
          <p:cNvSpPr/>
          <p:nvPr/>
        </p:nvSpPr>
        <p:spPr>
          <a:xfrm>
            <a:off x="16960212" y="10280146"/>
            <a:ext cx="5876396" cy="2597142"/>
          </a:xfrm>
          <a:prstGeom prst="round2DiagRect">
            <a:avLst>
              <a:gd name="adj1" fmla="val 39896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0" name="Round Diagonal Corner Rectangle 499">
            <a:extLst>
              <a:ext uri="{FF2B5EF4-FFF2-40B4-BE49-F238E27FC236}">
                <a16:creationId xmlns:a16="http://schemas.microsoft.com/office/drawing/2014/main" id="{C251DBE8-1526-9D49-BA39-210DC3FDDDEF}"/>
              </a:ext>
            </a:extLst>
          </p:cNvPr>
          <p:cNvSpPr/>
          <p:nvPr/>
        </p:nvSpPr>
        <p:spPr>
          <a:xfrm>
            <a:off x="16833141" y="10154277"/>
            <a:ext cx="5876396" cy="2595896"/>
          </a:xfrm>
          <a:prstGeom prst="round2DiagRect">
            <a:avLst>
              <a:gd name="adj1" fmla="val 41093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02" name="Rounded Rectangle 501">
            <a:extLst>
              <a:ext uri="{FF2B5EF4-FFF2-40B4-BE49-F238E27FC236}">
                <a16:creationId xmlns:a16="http://schemas.microsoft.com/office/drawing/2014/main" id="{AD3541F7-143F-5E43-972D-0BCD10EEFA16}"/>
              </a:ext>
            </a:extLst>
          </p:cNvPr>
          <p:cNvSpPr/>
          <p:nvPr/>
        </p:nvSpPr>
        <p:spPr>
          <a:xfrm>
            <a:off x="16147956" y="10758698"/>
            <a:ext cx="1624512" cy="1385807"/>
          </a:xfrm>
          <a:prstGeom prst="roundRect">
            <a:avLst>
              <a:gd name="adj" fmla="val 26300"/>
            </a:avLst>
          </a:pr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4" name="Round Diagonal Corner Rectangle 573">
            <a:extLst>
              <a:ext uri="{FF2B5EF4-FFF2-40B4-BE49-F238E27FC236}">
                <a16:creationId xmlns:a16="http://schemas.microsoft.com/office/drawing/2014/main" id="{9A8FD0BB-53AF-4343-8055-EB8D8EAE2E79}"/>
              </a:ext>
            </a:extLst>
          </p:cNvPr>
          <p:cNvSpPr/>
          <p:nvPr/>
        </p:nvSpPr>
        <p:spPr>
          <a:xfrm>
            <a:off x="16960212" y="6896633"/>
            <a:ext cx="5876396" cy="2598388"/>
          </a:xfrm>
          <a:prstGeom prst="round2DiagRect">
            <a:avLst>
              <a:gd name="adj1" fmla="val 40365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6" name="Round Diagonal Corner Rectangle 575">
            <a:extLst>
              <a:ext uri="{FF2B5EF4-FFF2-40B4-BE49-F238E27FC236}">
                <a16:creationId xmlns:a16="http://schemas.microsoft.com/office/drawing/2014/main" id="{77F46690-B86D-634F-B769-E071F0C35842}"/>
              </a:ext>
            </a:extLst>
          </p:cNvPr>
          <p:cNvSpPr/>
          <p:nvPr/>
        </p:nvSpPr>
        <p:spPr>
          <a:xfrm>
            <a:off x="16833141" y="6775108"/>
            <a:ext cx="5876396" cy="2598388"/>
          </a:xfrm>
          <a:prstGeom prst="round2DiagRect">
            <a:avLst>
              <a:gd name="adj1" fmla="val 39322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78" name="Rounded Rectangle 577">
            <a:extLst>
              <a:ext uri="{FF2B5EF4-FFF2-40B4-BE49-F238E27FC236}">
                <a16:creationId xmlns:a16="http://schemas.microsoft.com/office/drawing/2014/main" id="{4CCE726E-B64C-4F4D-88CA-14C6D1077025}"/>
              </a:ext>
            </a:extLst>
          </p:cNvPr>
          <p:cNvSpPr/>
          <p:nvPr/>
        </p:nvSpPr>
        <p:spPr>
          <a:xfrm>
            <a:off x="16147956" y="7376431"/>
            <a:ext cx="1624512" cy="1384561"/>
          </a:xfrm>
          <a:prstGeom prst="roundRect">
            <a:avLst>
              <a:gd name="adj" fmla="val 26308"/>
            </a:avLst>
          </a:pr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1" name="Freeform 540">
            <a:extLst>
              <a:ext uri="{FF2B5EF4-FFF2-40B4-BE49-F238E27FC236}">
                <a16:creationId xmlns:a16="http://schemas.microsoft.com/office/drawing/2014/main" id="{65893A16-2109-D54B-8E7D-59A79638D942}"/>
              </a:ext>
            </a:extLst>
          </p:cNvPr>
          <p:cNvSpPr/>
          <p:nvPr/>
        </p:nvSpPr>
        <p:spPr>
          <a:xfrm>
            <a:off x="16417047" y="7642626"/>
            <a:ext cx="1085085" cy="928938"/>
          </a:xfrm>
          <a:custGeom>
            <a:avLst/>
            <a:gdLst>
              <a:gd name="connsiteX0" fmla="*/ 468091 w 1085085"/>
              <a:gd name="connsiteY0" fmla="*/ 859150 h 928938"/>
              <a:gd name="connsiteX1" fmla="*/ 464491 w 1085085"/>
              <a:gd name="connsiteY1" fmla="*/ 862750 h 928938"/>
              <a:gd name="connsiteX2" fmla="*/ 463293 w 1085085"/>
              <a:gd name="connsiteY2" fmla="*/ 880751 h 928938"/>
              <a:gd name="connsiteX3" fmla="*/ 466891 w 1085085"/>
              <a:gd name="connsiteY3" fmla="*/ 885552 h 928938"/>
              <a:gd name="connsiteX4" fmla="*/ 484885 w 1085085"/>
              <a:gd name="connsiteY4" fmla="*/ 889152 h 928938"/>
              <a:gd name="connsiteX5" fmla="*/ 492085 w 1085085"/>
              <a:gd name="connsiteY5" fmla="*/ 883151 h 928938"/>
              <a:gd name="connsiteX6" fmla="*/ 470489 w 1085085"/>
              <a:gd name="connsiteY6" fmla="*/ 861550 h 928938"/>
              <a:gd name="connsiteX7" fmla="*/ 423115 w 1085085"/>
              <a:gd name="connsiteY7" fmla="*/ 814286 h 928938"/>
              <a:gd name="connsiteX8" fmla="*/ 412243 w 1085085"/>
              <a:gd name="connsiteY8" fmla="*/ 822728 h 928938"/>
              <a:gd name="connsiteX9" fmla="*/ 408619 w 1085085"/>
              <a:gd name="connsiteY9" fmla="*/ 831170 h 928938"/>
              <a:gd name="connsiteX10" fmla="*/ 412243 w 1085085"/>
              <a:gd name="connsiteY10" fmla="*/ 842025 h 928938"/>
              <a:gd name="connsiteX11" fmla="*/ 414659 w 1085085"/>
              <a:gd name="connsiteY11" fmla="*/ 844437 h 928938"/>
              <a:gd name="connsiteX12" fmla="*/ 425531 w 1085085"/>
              <a:gd name="connsiteY12" fmla="*/ 851673 h 928938"/>
              <a:gd name="connsiteX13" fmla="*/ 433987 w 1085085"/>
              <a:gd name="connsiteY13" fmla="*/ 850467 h 928938"/>
              <a:gd name="connsiteX14" fmla="*/ 446067 w 1085085"/>
              <a:gd name="connsiteY14" fmla="*/ 839613 h 928938"/>
              <a:gd name="connsiteX15" fmla="*/ 448485 w 1085085"/>
              <a:gd name="connsiteY15" fmla="*/ 838407 h 928938"/>
              <a:gd name="connsiteX16" fmla="*/ 378201 w 1085085"/>
              <a:gd name="connsiteY16" fmla="*/ 769422 h 928938"/>
              <a:gd name="connsiteX17" fmla="*/ 364879 w 1085085"/>
              <a:gd name="connsiteY17" fmla="*/ 780308 h 928938"/>
              <a:gd name="connsiteX18" fmla="*/ 360034 w 1085085"/>
              <a:gd name="connsiteY18" fmla="*/ 788775 h 928938"/>
              <a:gd name="connsiteX19" fmla="*/ 362457 w 1085085"/>
              <a:gd name="connsiteY19" fmla="*/ 800871 h 928938"/>
              <a:gd name="connsiteX20" fmla="*/ 364879 w 1085085"/>
              <a:gd name="connsiteY20" fmla="*/ 803290 h 928938"/>
              <a:gd name="connsiteX21" fmla="*/ 375779 w 1085085"/>
              <a:gd name="connsiteY21" fmla="*/ 810548 h 928938"/>
              <a:gd name="connsiteX22" fmla="*/ 386681 w 1085085"/>
              <a:gd name="connsiteY22" fmla="*/ 806919 h 928938"/>
              <a:gd name="connsiteX23" fmla="*/ 403637 w 1085085"/>
              <a:gd name="connsiteY23" fmla="*/ 794823 h 928938"/>
              <a:gd name="connsiteX24" fmla="*/ 345084 w 1085085"/>
              <a:gd name="connsiteY24" fmla="*/ 735774 h 928938"/>
              <a:gd name="connsiteX25" fmla="*/ 345084 w 1085085"/>
              <a:gd name="connsiteY25" fmla="*/ 736842 h 928938"/>
              <a:gd name="connsiteX26" fmla="*/ 347264 w 1085085"/>
              <a:gd name="connsiteY26" fmla="*/ 737911 h 928938"/>
              <a:gd name="connsiteX27" fmla="*/ 353805 w 1085085"/>
              <a:gd name="connsiteY27" fmla="*/ 743251 h 928938"/>
              <a:gd name="connsiteX28" fmla="*/ 411371 w 1085085"/>
              <a:gd name="connsiteY28" fmla="*/ 446805 h 928938"/>
              <a:gd name="connsiteX29" fmla="*/ 387139 w 1085085"/>
              <a:gd name="connsiteY29" fmla="*/ 454106 h 928938"/>
              <a:gd name="connsiteX30" fmla="*/ 279029 w 1085085"/>
              <a:gd name="connsiteY30" fmla="*/ 562232 h 928938"/>
              <a:gd name="connsiteX31" fmla="*/ 285242 w 1085085"/>
              <a:gd name="connsiteY31" fmla="*/ 636801 h 928938"/>
              <a:gd name="connsiteX32" fmla="*/ 440575 w 1085085"/>
              <a:gd name="connsiteY32" fmla="*/ 792154 h 928938"/>
              <a:gd name="connsiteX33" fmla="*/ 491523 w 1085085"/>
              <a:gd name="connsiteY33" fmla="*/ 843110 h 928938"/>
              <a:gd name="connsiteX34" fmla="*/ 544957 w 1085085"/>
              <a:gd name="connsiteY34" fmla="*/ 896552 h 928938"/>
              <a:gd name="connsiteX35" fmla="*/ 572295 w 1085085"/>
              <a:gd name="connsiteY35" fmla="*/ 896552 h 928938"/>
              <a:gd name="connsiteX36" fmla="*/ 577267 w 1085085"/>
              <a:gd name="connsiteY36" fmla="*/ 892823 h 928938"/>
              <a:gd name="connsiteX37" fmla="*/ 583479 w 1085085"/>
              <a:gd name="connsiteY37" fmla="*/ 877909 h 928938"/>
              <a:gd name="connsiteX38" fmla="*/ 577267 w 1085085"/>
              <a:gd name="connsiteY38" fmla="*/ 864238 h 928938"/>
              <a:gd name="connsiteX39" fmla="*/ 471641 w 1085085"/>
              <a:gd name="connsiteY39" fmla="*/ 758598 h 928938"/>
              <a:gd name="connsiteX40" fmla="*/ 471641 w 1085085"/>
              <a:gd name="connsiteY40" fmla="*/ 739956 h 928938"/>
              <a:gd name="connsiteX41" fmla="*/ 491523 w 1085085"/>
              <a:gd name="connsiteY41" fmla="*/ 739956 h 928938"/>
              <a:gd name="connsiteX42" fmla="*/ 620759 w 1085085"/>
              <a:gd name="connsiteY42" fmla="*/ 870452 h 928938"/>
              <a:gd name="connsiteX43" fmla="*/ 650583 w 1085085"/>
              <a:gd name="connsiteY43" fmla="*/ 870452 h 928938"/>
              <a:gd name="connsiteX44" fmla="*/ 653069 w 1085085"/>
              <a:gd name="connsiteY44" fmla="*/ 866724 h 928938"/>
              <a:gd name="connsiteX45" fmla="*/ 659281 w 1085085"/>
              <a:gd name="connsiteY45" fmla="*/ 853053 h 928938"/>
              <a:gd name="connsiteX46" fmla="*/ 653069 w 1085085"/>
              <a:gd name="connsiteY46" fmla="*/ 836896 h 928938"/>
              <a:gd name="connsiteX47" fmla="*/ 523831 w 1085085"/>
              <a:gd name="connsiteY47" fmla="*/ 708885 h 928938"/>
              <a:gd name="connsiteX48" fmla="*/ 523831 w 1085085"/>
              <a:gd name="connsiteY48" fmla="*/ 689000 h 928938"/>
              <a:gd name="connsiteX49" fmla="*/ 542471 w 1085085"/>
              <a:gd name="connsiteY49" fmla="*/ 689000 h 928938"/>
              <a:gd name="connsiteX50" fmla="*/ 671707 w 1085085"/>
              <a:gd name="connsiteY50" fmla="*/ 818254 h 928938"/>
              <a:gd name="connsiteX51" fmla="*/ 694075 w 1085085"/>
              <a:gd name="connsiteY51" fmla="*/ 840625 h 928938"/>
              <a:gd name="connsiteX52" fmla="*/ 727627 w 1085085"/>
              <a:gd name="connsiteY52" fmla="*/ 844353 h 928938"/>
              <a:gd name="connsiteX53" fmla="*/ 730113 w 1085085"/>
              <a:gd name="connsiteY53" fmla="*/ 840625 h 928938"/>
              <a:gd name="connsiteX54" fmla="*/ 726385 w 1085085"/>
              <a:gd name="connsiteY54" fmla="*/ 808311 h 928938"/>
              <a:gd name="connsiteX55" fmla="*/ 574781 w 1085085"/>
              <a:gd name="connsiteY55" fmla="*/ 656687 h 928938"/>
              <a:gd name="connsiteX56" fmla="*/ 574781 w 1085085"/>
              <a:gd name="connsiteY56" fmla="*/ 638044 h 928938"/>
              <a:gd name="connsiteX57" fmla="*/ 593421 w 1085085"/>
              <a:gd name="connsiteY57" fmla="*/ 638044 h 928938"/>
              <a:gd name="connsiteX58" fmla="*/ 723899 w 1085085"/>
              <a:gd name="connsiteY58" fmla="*/ 767298 h 928938"/>
              <a:gd name="connsiteX59" fmla="*/ 753723 w 1085085"/>
              <a:gd name="connsiteY59" fmla="*/ 767298 h 928938"/>
              <a:gd name="connsiteX60" fmla="*/ 754965 w 1085085"/>
              <a:gd name="connsiteY60" fmla="*/ 764812 h 928938"/>
              <a:gd name="connsiteX61" fmla="*/ 761179 w 1085085"/>
              <a:gd name="connsiteY61" fmla="*/ 749898 h 928938"/>
              <a:gd name="connsiteX62" fmla="*/ 754965 w 1085085"/>
              <a:gd name="connsiteY62" fmla="*/ 734985 h 928938"/>
              <a:gd name="connsiteX63" fmla="*/ 676679 w 1085085"/>
              <a:gd name="connsiteY63" fmla="*/ 656687 h 928938"/>
              <a:gd name="connsiteX64" fmla="*/ 663009 w 1085085"/>
              <a:gd name="connsiteY64" fmla="*/ 643016 h 928938"/>
              <a:gd name="connsiteX65" fmla="*/ 654311 w 1085085"/>
              <a:gd name="connsiteY65" fmla="*/ 633073 h 928938"/>
              <a:gd name="connsiteX66" fmla="*/ 530045 w 1085085"/>
              <a:gd name="connsiteY66" fmla="*/ 580874 h 928938"/>
              <a:gd name="connsiteX67" fmla="*/ 527559 w 1085085"/>
              <a:gd name="connsiteY67" fmla="*/ 580874 h 928938"/>
              <a:gd name="connsiteX68" fmla="*/ 491523 w 1085085"/>
              <a:gd name="connsiteY68" fmla="*/ 624373 h 928938"/>
              <a:gd name="connsiteX69" fmla="*/ 436847 w 1085085"/>
              <a:gd name="connsiteY69" fmla="*/ 662901 h 928938"/>
              <a:gd name="connsiteX70" fmla="*/ 418207 w 1085085"/>
              <a:gd name="connsiteY70" fmla="*/ 659172 h 928938"/>
              <a:gd name="connsiteX71" fmla="*/ 392111 w 1085085"/>
              <a:gd name="connsiteY71" fmla="*/ 639287 h 928938"/>
              <a:gd name="connsiteX72" fmla="*/ 382169 w 1085085"/>
              <a:gd name="connsiteY72" fmla="*/ 584603 h 928938"/>
              <a:gd name="connsiteX73" fmla="*/ 461699 w 1085085"/>
              <a:gd name="connsiteY73" fmla="*/ 475234 h 928938"/>
              <a:gd name="connsiteX74" fmla="*/ 435603 w 1085085"/>
              <a:gd name="connsiteY74" fmla="*/ 455349 h 928938"/>
              <a:gd name="connsiteX75" fmla="*/ 411371 w 1085085"/>
              <a:gd name="connsiteY75" fmla="*/ 446805 h 928938"/>
              <a:gd name="connsiteX76" fmla="*/ 622705 w 1085085"/>
              <a:gd name="connsiteY76" fmla="*/ 426549 h 928938"/>
              <a:gd name="connsiteX77" fmla="*/ 525359 w 1085085"/>
              <a:gd name="connsiteY77" fmla="*/ 452751 h 928938"/>
              <a:gd name="connsiteX78" fmla="*/ 522875 w 1085085"/>
              <a:gd name="connsiteY78" fmla="*/ 453991 h 928938"/>
              <a:gd name="connsiteX79" fmla="*/ 521633 w 1085085"/>
              <a:gd name="connsiteY79" fmla="*/ 453991 h 928938"/>
              <a:gd name="connsiteX80" fmla="*/ 406125 w 1085085"/>
              <a:gd name="connsiteY80" fmla="*/ 592910 h 928938"/>
              <a:gd name="connsiteX81" fmla="*/ 412335 w 1085085"/>
              <a:gd name="connsiteY81" fmla="*/ 621438 h 928938"/>
              <a:gd name="connsiteX82" fmla="*/ 425997 w 1085085"/>
              <a:gd name="connsiteY82" fmla="*/ 631361 h 928938"/>
              <a:gd name="connsiteX83" fmla="*/ 465741 w 1085085"/>
              <a:gd name="connsiteY83" fmla="*/ 612756 h 928938"/>
              <a:gd name="connsiteX84" fmla="*/ 511697 w 1085085"/>
              <a:gd name="connsiteY84" fmla="*/ 558181 h 928938"/>
              <a:gd name="connsiteX85" fmla="*/ 548959 w 1085085"/>
              <a:gd name="connsiteY85" fmla="*/ 561902 h 928938"/>
              <a:gd name="connsiteX86" fmla="*/ 729055 w 1085085"/>
              <a:gd name="connsiteY86" fmla="*/ 578026 h 928938"/>
              <a:gd name="connsiteX87" fmla="*/ 746443 w 1085085"/>
              <a:gd name="connsiteY87" fmla="*/ 580507 h 928938"/>
              <a:gd name="connsiteX88" fmla="*/ 743959 w 1085085"/>
              <a:gd name="connsiteY88" fmla="*/ 599112 h 928938"/>
              <a:gd name="connsiteX89" fmla="*/ 685583 w 1085085"/>
              <a:gd name="connsiteY89" fmla="*/ 626400 h 928938"/>
              <a:gd name="connsiteX90" fmla="*/ 747685 w 1085085"/>
              <a:gd name="connsiteY90" fmla="*/ 688417 h 928938"/>
              <a:gd name="connsiteX91" fmla="*/ 808545 w 1085085"/>
              <a:gd name="connsiteY91" fmla="*/ 642524 h 928938"/>
              <a:gd name="connsiteX92" fmla="*/ 817239 w 1085085"/>
              <a:gd name="connsiteY92" fmla="*/ 626400 h 928938"/>
              <a:gd name="connsiteX93" fmla="*/ 812271 w 1085085"/>
              <a:gd name="connsiteY93" fmla="*/ 610275 h 928938"/>
              <a:gd name="connsiteX94" fmla="*/ 719117 w 1085085"/>
              <a:gd name="connsiteY94" fmla="*/ 487481 h 928938"/>
              <a:gd name="connsiteX95" fmla="*/ 715391 w 1085085"/>
              <a:gd name="connsiteY95" fmla="*/ 483760 h 928938"/>
              <a:gd name="connsiteX96" fmla="*/ 711665 w 1085085"/>
              <a:gd name="connsiteY96" fmla="*/ 477558 h 928938"/>
              <a:gd name="connsiteX97" fmla="*/ 622705 w 1085085"/>
              <a:gd name="connsiteY97" fmla="*/ 426549 h 928938"/>
              <a:gd name="connsiteX98" fmla="*/ 789513 w 1085085"/>
              <a:gd name="connsiteY98" fmla="*/ 424189 h 928938"/>
              <a:gd name="connsiteX99" fmla="*/ 799247 w 1085085"/>
              <a:gd name="connsiteY99" fmla="*/ 425409 h 928938"/>
              <a:gd name="connsiteX100" fmla="*/ 826017 w 1085085"/>
              <a:gd name="connsiteY100" fmla="*/ 458325 h 928938"/>
              <a:gd name="connsiteX101" fmla="*/ 824801 w 1085085"/>
              <a:gd name="connsiteY101" fmla="*/ 468078 h 928938"/>
              <a:gd name="connsiteX102" fmla="*/ 813849 w 1085085"/>
              <a:gd name="connsiteY102" fmla="*/ 477831 h 928938"/>
              <a:gd name="connsiteX103" fmla="*/ 804115 w 1085085"/>
              <a:gd name="connsiteY103" fmla="*/ 476612 h 928938"/>
              <a:gd name="connsiteX104" fmla="*/ 777345 w 1085085"/>
              <a:gd name="connsiteY104" fmla="*/ 443695 h 928938"/>
              <a:gd name="connsiteX105" fmla="*/ 778561 w 1085085"/>
              <a:gd name="connsiteY105" fmla="*/ 433942 h 928938"/>
              <a:gd name="connsiteX106" fmla="*/ 335627 w 1085085"/>
              <a:gd name="connsiteY106" fmla="*/ 383035 h 928938"/>
              <a:gd name="connsiteX107" fmla="*/ 344150 w 1085085"/>
              <a:gd name="connsiteY107" fmla="*/ 383035 h 928938"/>
              <a:gd name="connsiteX108" fmla="*/ 355107 w 1085085"/>
              <a:gd name="connsiteY108" fmla="*/ 394002 h 928938"/>
              <a:gd name="connsiteX109" fmla="*/ 355107 w 1085085"/>
              <a:gd name="connsiteY109" fmla="*/ 402532 h 928938"/>
              <a:gd name="connsiteX110" fmla="*/ 325888 w 1085085"/>
              <a:gd name="connsiteY110" fmla="*/ 432995 h 928938"/>
              <a:gd name="connsiteX111" fmla="*/ 314930 w 1085085"/>
              <a:gd name="connsiteY111" fmla="*/ 432995 h 928938"/>
              <a:gd name="connsiteX112" fmla="*/ 305190 w 1085085"/>
              <a:gd name="connsiteY112" fmla="*/ 422028 h 928938"/>
              <a:gd name="connsiteX113" fmla="*/ 305190 w 1085085"/>
              <a:gd name="connsiteY113" fmla="*/ 413499 h 928938"/>
              <a:gd name="connsiteX114" fmla="*/ 754391 w 1085085"/>
              <a:gd name="connsiteY114" fmla="*/ 379309 h 928938"/>
              <a:gd name="connsiteX115" fmla="*/ 760405 w 1085085"/>
              <a:gd name="connsiteY115" fmla="*/ 380513 h 928938"/>
              <a:gd name="connsiteX116" fmla="*/ 772433 w 1085085"/>
              <a:gd name="connsiteY116" fmla="*/ 394952 h 928938"/>
              <a:gd name="connsiteX117" fmla="*/ 771231 w 1085085"/>
              <a:gd name="connsiteY117" fmla="*/ 400968 h 928938"/>
              <a:gd name="connsiteX118" fmla="*/ 757999 w 1085085"/>
              <a:gd name="connsiteY118" fmla="*/ 413000 h 928938"/>
              <a:gd name="connsiteX119" fmla="*/ 750783 w 1085085"/>
              <a:gd name="connsiteY119" fmla="*/ 411797 h 928938"/>
              <a:gd name="connsiteX120" fmla="*/ 739957 w 1085085"/>
              <a:gd name="connsiteY120" fmla="*/ 398561 h 928938"/>
              <a:gd name="connsiteX121" fmla="*/ 739957 w 1085085"/>
              <a:gd name="connsiteY121" fmla="*/ 391342 h 928938"/>
              <a:gd name="connsiteX122" fmla="*/ 340378 w 1085085"/>
              <a:gd name="connsiteY122" fmla="*/ 336979 h 928938"/>
              <a:gd name="connsiteX123" fmla="*/ 137037 w 1085085"/>
              <a:gd name="connsiteY123" fmla="*/ 539109 h 928938"/>
              <a:gd name="connsiteX124" fmla="*/ 176713 w 1085085"/>
              <a:gd name="connsiteY124" fmla="*/ 577551 h 928938"/>
              <a:gd name="connsiteX125" fmla="*/ 221349 w 1085085"/>
              <a:gd name="connsiteY125" fmla="*/ 577551 h 928938"/>
              <a:gd name="connsiteX126" fmla="*/ 256066 w 1085085"/>
              <a:gd name="connsiteY126" fmla="*/ 542829 h 928938"/>
              <a:gd name="connsiteX127" fmla="*/ 263505 w 1085085"/>
              <a:gd name="connsiteY127" fmla="*/ 534149 h 928938"/>
              <a:gd name="connsiteX128" fmla="*/ 360217 w 1085085"/>
              <a:gd name="connsiteY128" fmla="*/ 438664 h 928938"/>
              <a:gd name="connsiteX129" fmla="*/ 367655 w 1085085"/>
              <a:gd name="connsiteY129" fmla="*/ 431224 h 928938"/>
              <a:gd name="connsiteX130" fmla="*/ 397413 w 1085085"/>
              <a:gd name="connsiteY130" fmla="*/ 402702 h 928938"/>
              <a:gd name="connsiteX131" fmla="*/ 397413 w 1085085"/>
              <a:gd name="connsiteY131" fmla="*/ 392782 h 928938"/>
              <a:gd name="connsiteX132" fmla="*/ 763339 w 1085085"/>
              <a:gd name="connsiteY132" fmla="*/ 333242 h 928938"/>
              <a:gd name="connsiteX133" fmla="*/ 700125 w 1085085"/>
              <a:gd name="connsiteY133" fmla="*/ 384097 h 928938"/>
              <a:gd name="connsiteX134" fmla="*/ 698885 w 1085085"/>
              <a:gd name="connsiteY134" fmla="*/ 389058 h 928938"/>
              <a:gd name="connsiteX135" fmla="*/ 700125 w 1085085"/>
              <a:gd name="connsiteY135" fmla="*/ 395260 h 928938"/>
              <a:gd name="connsiteX136" fmla="*/ 856301 w 1085085"/>
              <a:gd name="connsiteY136" fmla="*/ 585033 h 928938"/>
              <a:gd name="connsiteX137" fmla="*/ 878613 w 1085085"/>
              <a:gd name="connsiteY137" fmla="*/ 596196 h 928938"/>
              <a:gd name="connsiteX138" fmla="*/ 902163 w 1085085"/>
              <a:gd name="connsiteY138" fmla="*/ 589994 h 928938"/>
              <a:gd name="connsiteX139" fmla="*/ 944305 w 1085085"/>
              <a:gd name="connsiteY139" fmla="*/ 555265 h 928938"/>
              <a:gd name="connsiteX140" fmla="*/ 1057677 w 1085085"/>
              <a:gd name="connsiteY140" fmla="*/ 30408 h 928938"/>
              <a:gd name="connsiteX141" fmla="*/ 771133 w 1085085"/>
              <a:gd name="connsiteY141" fmla="*/ 289011 h 928938"/>
              <a:gd name="connsiteX142" fmla="*/ 769893 w 1085085"/>
              <a:gd name="connsiteY142" fmla="*/ 298958 h 928938"/>
              <a:gd name="connsiteX143" fmla="*/ 874091 w 1085085"/>
              <a:gd name="connsiteY143" fmla="*/ 427016 h 928938"/>
              <a:gd name="connsiteX144" fmla="*/ 979529 w 1085085"/>
              <a:gd name="connsiteY144" fmla="*/ 553831 h 928938"/>
              <a:gd name="connsiteX145" fmla="*/ 984491 w 1085085"/>
              <a:gd name="connsiteY145" fmla="*/ 556317 h 928938"/>
              <a:gd name="connsiteX146" fmla="*/ 989453 w 1085085"/>
              <a:gd name="connsiteY146" fmla="*/ 556317 h 928938"/>
              <a:gd name="connsiteX147" fmla="*/ 1036589 w 1085085"/>
              <a:gd name="connsiteY147" fmla="*/ 500369 h 928938"/>
              <a:gd name="connsiteX148" fmla="*/ 1057677 w 1085085"/>
              <a:gd name="connsiteY148" fmla="*/ 453125 h 928938"/>
              <a:gd name="connsiteX149" fmla="*/ 27407 w 1085085"/>
              <a:gd name="connsiteY149" fmla="*/ 27915 h 928938"/>
              <a:gd name="connsiteX150" fmla="*/ 27407 w 1085085"/>
              <a:gd name="connsiteY150" fmla="*/ 426977 h 928938"/>
              <a:gd name="connsiteX151" fmla="*/ 44779 w 1085085"/>
              <a:gd name="connsiteY151" fmla="*/ 474218 h 928938"/>
              <a:gd name="connsiteX152" fmla="*/ 93171 w 1085085"/>
              <a:gd name="connsiteY152" fmla="*/ 535134 h 928938"/>
              <a:gd name="connsiteX153" fmla="*/ 103098 w 1085085"/>
              <a:gd name="connsiteY153" fmla="*/ 535134 h 928938"/>
              <a:gd name="connsiteX154" fmla="*/ 335133 w 1085085"/>
              <a:gd name="connsiteY154" fmla="*/ 301416 h 928938"/>
              <a:gd name="connsiteX155" fmla="*/ 338855 w 1085085"/>
              <a:gd name="connsiteY155" fmla="*/ 296443 h 928938"/>
              <a:gd name="connsiteX156" fmla="*/ 335133 w 1085085"/>
              <a:gd name="connsiteY156" fmla="*/ 291470 h 928938"/>
              <a:gd name="connsiteX157" fmla="*/ 30798 w 1085085"/>
              <a:gd name="connsiteY157" fmla="*/ 186 h 928938"/>
              <a:gd name="connsiteX158" fmla="*/ 44797 w 1085085"/>
              <a:gd name="connsiteY158" fmla="*/ 6720 h 928938"/>
              <a:gd name="connsiteX159" fmla="*/ 355888 w 1085085"/>
              <a:gd name="connsiteY159" fmla="*/ 271811 h 928938"/>
              <a:gd name="connsiteX160" fmla="*/ 365843 w 1085085"/>
              <a:gd name="connsiteY160" fmla="*/ 296702 h 928938"/>
              <a:gd name="connsiteX161" fmla="*/ 358377 w 1085085"/>
              <a:gd name="connsiteY161" fmla="*/ 316615 h 928938"/>
              <a:gd name="connsiteX162" fmla="*/ 415617 w 1085085"/>
              <a:gd name="connsiteY162" fmla="*/ 373865 h 928938"/>
              <a:gd name="connsiteX163" fmla="*/ 418107 w 1085085"/>
              <a:gd name="connsiteY163" fmla="*/ 418669 h 928938"/>
              <a:gd name="connsiteX164" fmla="*/ 449215 w 1085085"/>
              <a:gd name="connsiteY164" fmla="*/ 432359 h 928938"/>
              <a:gd name="connsiteX165" fmla="*/ 480325 w 1085085"/>
              <a:gd name="connsiteY165" fmla="*/ 454761 h 928938"/>
              <a:gd name="connsiteX166" fmla="*/ 505211 w 1085085"/>
              <a:gd name="connsiteY166" fmla="*/ 433604 h 928938"/>
              <a:gd name="connsiteX167" fmla="*/ 506455 w 1085085"/>
              <a:gd name="connsiteY167" fmla="*/ 432359 h 928938"/>
              <a:gd name="connsiteX168" fmla="*/ 507701 w 1085085"/>
              <a:gd name="connsiteY168" fmla="*/ 431115 h 928938"/>
              <a:gd name="connsiteX169" fmla="*/ 684399 w 1085085"/>
              <a:gd name="connsiteY169" fmla="*/ 418669 h 928938"/>
              <a:gd name="connsiteX170" fmla="*/ 678179 w 1085085"/>
              <a:gd name="connsiteY170" fmla="*/ 411202 h 928938"/>
              <a:gd name="connsiteX171" fmla="*/ 670711 w 1085085"/>
              <a:gd name="connsiteY171" fmla="*/ 387555 h 928938"/>
              <a:gd name="connsiteX172" fmla="*/ 683155 w 1085085"/>
              <a:gd name="connsiteY172" fmla="*/ 363908 h 928938"/>
              <a:gd name="connsiteX173" fmla="*/ 745373 w 1085085"/>
              <a:gd name="connsiteY173" fmla="*/ 312882 h 928938"/>
              <a:gd name="connsiteX174" fmla="*/ 752839 w 1085085"/>
              <a:gd name="connsiteY174" fmla="*/ 269322 h 928938"/>
              <a:gd name="connsiteX175" fmla="*/ 1042777 w 1085085"/>
              <a:gd name="connsiteY175" fmla="*/ 7965 h 928938"/>
              <a:gd name="connsiteX176" fmla="*/ 1071397 w 1085085"/>
              <a:gd name="connsiteY176" fmla="*/ 6720 h 928938"/>
              <a:gd name="connsiteX177" fmla="*/ 1085085 w 1085085"/>
              <a:gd name="connsiteY177" fmla="*/ 31611 h 928938"/>
              <a:gd name="connsiteX178" fmla="*/ 1085085 w 1085085"/>
              <a:gd name="connsiteY178" fmla="*/ 456006 h 928938"/>
              <a:gd name="connsiteX179" fmla="*/ 1056465 w 1085085"/>
              <a:gd name="connsiteY179" fmla="*/ 518234 h 928938"/>
              <a:gd name="connsiteX180" fmla="*/ 1006691 w 1085085"/>
              <a:gd name="connsiteY180" fmla="*/ 575483 h 928938"/>
              <a:gd name="connsiteX181" fmla="*/ 985535 w 1085085"/>
              <a:gd name="connsiteY181" fmla="*/ 584195 h 928938"/>
              <a:gd name="connsiteX182" fmla="*/ 981803 w 1085085"/>
              <a:gd name="connsiteY182" fmla="*/ 582951 h 928938"/>
              <a:gd name="connsiteX183" fmla="*/ 961893 w 1085085"/>
              <a:gd name="connsiteY183" fmla="*/ 575483 h 928938"/>
              <a:gd name="connsiteX184" fmla="*/ 919585 w 1085085"/>
              <a:gd name="connsiteY184" fmla="*/ 610331 h 928938"/>
              <a:gd name="connsiteX185" fmla="*/ 882253 w 1085085"/>
              <a:gd name="connsiteY185" fmla="*/ 624021 h 928938"/>
              <a:gd name="connsiteX186" fmla="*/ 876031 w 1085085"/>
              <a:gd name="connsiteY186" fmla="*/ 624021 h 928938"/>
              <a:gd name="connsiteX187" fmla="*/ 842435 w 1085085"/>
              <a:gd name="connsiteY187" fmla="*/ 609087 h 928938"/>
              <a:gd name="connsiteX188" fmla="*/ 843679 w 1085085"/>
              <a:gd name="connsiteY188" fmla="*/ 630244 h 928938"/>
              <a:gd name="connsiteX189" fmla="*/ 825013 w 1085085"/>
              <a:gd name="connsiteY189" fmla="*/ 663847 h 928938"/>
              <a:gd name="connsiteX190" fmla="*/ 766527 w 1085085"/>
              <a:gd name="connsiteY190" fmla="*/ 707407 h 928938"/>
              <a:gd name="connsiteX191" fmla="*/ 773995 w 1085085"/>
              <a:gd name="connsiteY191" fmla="*/ 714874 h 928938"/>
              <a:gd name="connsiteX192" fmla="*/ 773995 w 1085085"/>
              <a:gd name="connsiteY192" fmla="*/ 782080 h 928938"/>
              <a:gd name="connsiteX193" fmla="*/ 771505 w 1085085"/>
              <a:gd name="connsiteY193" fmla="*/ 785814 h 928938"/>
              <a:gd name="connsiteX194" fmla="*/ 751595 w 1085085"/>
              <a:gd name="connsiteY194" fmla="*/ 797015 h 928938"/>
              <a:gd name="connsiteX195" fmla="*/ 760307 w 1085085"/>
              <a:gd name="connsiteY195" fmla="*/ 823151 h 928938"/>
              <a:gd name="connsiteX196" fmla="*/ 747863 w 1085085"/>
              <a:gd name="connsiteY196" fmla="*/ 859243 h 928938"/>
              <a:gd name="connsiteX197" fmla="*/ 745373 w 1085085"/>
              <a:gd name="connsiteY197" fmla="*/ 861732 h 928938"/>
              <a:gd name="connsiteX198" fmla="*/ 713021 w 1085085"/>
              <a:gd name="connsiteY198" fmla="*/ 875422 h 928938"/>
              <a:gd name="connsiteX199" fmla="*/ 709287 w 1085085"/>
              <a:gd name="connsiteY199" fmla="*/ 875422 h 928938"/>
              <a:gd name="connsiteX200" fmla="*/ 683155 w 1085085"/>
              <a:gd name="connsiteY200" fmla="*/ 865465 h 928938"/>
              <a:gd name="connsiteX201" fmla="*/ 670711 w 1085085"/>
              <a:gd name="connsiteY201" fmla="*/ 885378 h 928938"/>
              <a:gd name="connsiteX202" fmla="*/ 668223 w 1085085"/>
              <a:gd name="connsiteY202" fmla="*/ 887868 h 928938"/>
              <a:gd name="connsiteX203" fmla="*/ 634625 w 1085085"/>
              <a:gd name="connsiteY203" fmla="*/ 901558 h 928938"/>
              <a:gd name="connsiteX204" fmla="*/ 606005 w 1085085"/>
              <a:gd name="connsiteY204" fmla="*/ 891601 h 928938"/>
              <a:gd name="connsiteX205" fmla="*/ 594805 w 1085085"/>
              <a:gd name="connsiteY205" fmla="*/ 909025 h 928938"/>
              <a:gd name="connsiteX206" fmla="*/ 589829 w 1085085"/>
              <a:gd name="connsiteY206" fmla="*/ 914003 h 928938"/>
              <a:gd name="connsiteX207" fmla="*/ 557475 w 1085085"/>
              <a:gd name="connsiteY207" fmla="*/ 928938 h 928938"/>
              <a:gd name="connsiteX208" fmla="*/ 525121 w 1085085"/>
              <a:gd name="connsiteY208" fmla="*/ 914003 h 928938"/>
              <a:gd name="connsiteX209" fmla="*/ 512677 w 1085085"/>
              <a:gd name="connsiteY209" fmla="*/ 902802 h 928938"/>
              <a:gd name="connsiteX210" fmla="*/ 501479 w 1085085"/>
              <a:gd name="connsiteY210" fmla="*/ 910270 h 928938"/>
              <a:gd name="connsiteX211" fmla="*/ 479079 w 1085085"/>
              <a:gd name="connsiteY211" fmla="*/ 917737 h 928938"/>
              <a:gd name="connsiteX212" fmla="*/ 444237 w 1085085"/>
              <a:gd name="connsiteY212" fmla="*/ 901558 h 928938"/>
              <a:gd name="connsiteX213" fmla="*/ 441749 w 1085085"/>
              <a:gd name="connsiteY213" fmla="*/ 896579 h 928938"/>
              <a:gd name="connsiteX214" fmla="*/ 433039 w 1085085"/>
              <a:gd name="connsiteY214" fmla="*/ 877911 h 928938"/>
              <a:gd name="connsiteX215" fmla="*/ 428061 w 1085085"/>
              <a:gd name="connsiteY215" fmla="*/ 879156 h 928938"/>
              <a:gd name="connsiteX216" fmla="*/ 419351 w 1085085"/>
              <a:gd name="connsiteY216" fmla="*/ 877911 h 928938"/>
              <a:gd name="connsiteX217" fmla="*/ 393219 w 1085085"/>
              <a:gd name="connsiteY217" fmla="*/ 860487 h 928938"/>
              <a:gd name="connsiteX218" fmla="*/ 390731 w 1085085"/>
              <a:gd name="connsiteY218" fmla="*/ 857998 h 928938"/>
              <a:gd name="connsiteX219" fmla="*/ 382019 w 1085085"/>
              <a:gd name="connsiteY219" fmla="*/ 836841 h 928938"/>
              <a:gd name="connsiteX220" fmla="*/ 378287 w 1085085"/>
              <a:gd name="connsiteY220" fmla="*/ 836841 h 928938"/>
              <a:gd name="connsiteX221" fmla="*/ 372065 w 1085085"/>
              <a:gd name="connsiteY221" fmla="*/ 835596 h 928938"/>
              <a:gd name="connsiteX222" fmla="*/ 343444 w 1085085"/>
              <a:gd name="connsiteY222" fmla="*/ 820661 h 928938"/>
              <a:gd name="connsiteX223" fmla="*/ 340956 w 1085085"/>
              <a:gd name="connsiteY223" fmla="*/ 816928 h 928938"/>
              <a:gd name="connsiteX224" fmla="*/ 333489 w 1085085"/>
              <a:gd name="connsiteY224" fmla="*/ 785814 h 928938"/>
              <a:gd name="connsiteX225" fmla="*/ 340956 w 1085085"/>
              <a:gd name="connsiteY225" fmla="*/ 767145 h 928938"/>
              <a:gd name="connsiteX226" fmla="*/ 326023 w 1085085"/>
              <a:gd name="connsiteY226" fmla="*/ 754700 h 928938"/>
              <a:gd name="connsiteX227" fmla="*/ 323535 w 1085085"/>
              <a:gd name="connsiteY227" fmla="*/ 750966 h 928938"/>
              <a:gd name="connsiteX228" fmla="*/ 313580 w 1085085"/>
              <a:gd name="connsiteY228" fmla="*/ 722341 h 928938"/>
              <a:gd name="connsiteX229" fmla="*/ 317313 w 1085085"/>
              <a:gd name="connsiteY229" fmla="*/ 707407 h 928938"/>
              <a:gd name="connsiteX230" fmla="*/ 263805 w 1085085"/>
              <a:gd name="connsiteY230" fmla="*/ 653891 h 928938"/>
              <a:gd name="connsiteX231" fmla="*/ 240162 w 1085085"/>
              <a:gd name="connsiteY231" fmla="*/ 597886 h 928938"/>
              <a:gd name="connsiteX232" fmla="*/ 199098 w 1085085"/>
              <a:gd name="connsiteY232" fmla="*/ 614065 h 928938"/>
              <a:gd name="connsiteX233" fmla="*/ 156790 w 1085085"/>
              <a:gd name="connsiteY233" fmla="*/ 596641 h 928938"/>
              <a:gd name="connsiteX234" fmla="*/ 118215 w 1085085"/>
              <a:gd name="connsiteY234" fmla="*/ 558060 h 928938"/>
              <a:gd name="connsiteX235" fmla="*/ 98305 w 1085085"/>
              <a:gd name="connsiteY235" fmla="*/ 564282 h 928938"/>
              <a:gd name="connsiteX236" fmla="*/ 74662 w 1085085"/>
              <a:gd name="connsiteY236" fmla="*/ 554326 h 928938"/>
              <a:gd name="connsiteX237" fmla="*/ 72173 w 1085085"/>
              <a:gd name="connsiteY237" fmla="*/ 553081 h 928938"/>
              <a:gd name="connsiteX238" fmla="*/ 23643 w 1085085"/>
              <a:gd name="connsiteY238" fmla="*/ 492098 h 928938"/>
              <a:gd name="connsiteX239" fmla="*/ 0 w 1085085"/>
              <a:gd name="connsiteY239" fmla="*/ 427381 h 928938"/>
              <a:gd name="connsiteX240" fmla="*/ 0 w 1085085"/>
              <a:gd name="connsiteY240" fmla="*/ 26633 h 928938"/>
              <a:gd name="connsiteX241" fmla="*/ 14932 w 1085085"/>
              <a:gd name="connsiteY241" fmla="*/ 2986 h 928938"/>
              <a:gd name="connsiteX242" fmla="*/ 30798 w 1085085"/>
              <a:gd name="connsiteY242" fmla="*/ 186 h 92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1085085" h="928938">
                <a:moveTo>
                  <a:pt x="468091" y="859150"/>
                </a:moveTo>
                <a:lnTo>
                  <a:pt x="464491" y="862750"/>
                </a:lnTo>
                <a:cubicBezTo>
                  <a:pt x="458493" y="866350"/>
                  <a:pt x="458493" y="874751"/>
                  <a:pt x="463293" y="880751"/>
                </a:cubicBezTo>
                <a:lnTo>
                  <a:pt x="466891" y="885552"/>
                </a:lnTo>
                <a:cubicBezTo>
                  <a:pt x="471689" y="891552"/>
                  <a:pt x="478887" y="893952"/>
                  <a:pt x="484885" y="889152"/>
                </a:cubicBezTo>
                <a:lnTo>
                  <a:pt x="492085" y="883151"/>
                </a:lnTo>
                <a:lnTo>
                  <a:pt x="470489" y="861550"/>
                </a:lnTo>
                <a:close/>
                <a:moveTo>
                  <a:pt x="423115" y="814286"/>
                </a:moveTo>
                <a:lnTo>
                  <a:pt x="412243" y="822728"/>
                </a:lnTo>
                <a:cubicBezTo>
                  <a:pt x="409827" y="825140"/>
                  <a:pt x="408619" y="828758"/>
                  <a:pt x="408619" y="831170"/>
                </a:cubicBezTo>
                <a:cubicBezTo>
                  <a:pt x="408619" y="834789"/>
                  <a:pt x="409827" y="838407"/>
                  <a:pt x="412243" y="842025"/>
                </a:cubicBezTo>
                <a:lnTo>
                  <a:pt x="414659" y="844437"/>
                </a:lnTo>
                <a:cubicBezTo>
                  <a:pt x="417075" y="848055"/>
                  <a:pt x="420699" y="850467"/>
                  <a:pt x="425531" y="851673"/>
                </a:cubicBezTo>
                <a:cubicBezTo>
                  <a:pt x="426739" y="851673"/>
                  <a:pt x="430363" y="851673"/>
                  <a:pt x="433987" y="850467"/>
                </a:cubicBezTo>
                <a:lnTo>
                  <a:pt x="446067" y="839613"/>
                </a:lnTo>
                <a:lnTo>
                  <a:pt x="448485" y="838407"/>
                </a:lnTo>
                <a:close/>
                <a:moveTo>
                  <a:pt x="378201" y="769422"/>
                </a:moveTo>
                <a:lnTo>
                  <a:pt x="364879" y="780308"/>
                </a:lnTo>
                <a:cubicBezTo>
                  <a:pt x="362457" y="781518"/>
                  <a:pt x="360034" y="785147"/>
                  <a:pt x="360034" y="788775"/>
                </a:cubicBezTo>
                <a:cubicBezTo>
                  <a:pt x="358823" y="793614"/>
                  <a:pt x="361245" y="797243"/>
                  <a:pt x="362457" y="800871"/>
                </a:cubicBezTo>
                <a:lnTo>
                  <a:pt x="364879" y="803290"/>
                </a:lnTo>
                <a:cubicBezTo>
                  <a:pt x="368513" y="806919"/>
                  <a:pt x="372145" y="809338"/>
                  <a:pt x="375779" y="810548"/>
                </a:cubicBezTo>
                <a:cubicBezTo>
                  <a:pt x="379413" y="810548"/>
                  <a:pt x="384257" y="809338"/>
                  <a:pt x="386681" y="806919"/>
                </a:cubicBezTo>
                <a:lnTo>
                  <a:pt x="403637" y="794823"/>
                </a:lnTo>
                <a:close/>
                <a:moveTo>
                  <a:pt x="345084" y="735774"/>
                </a:moveTo>
                <a:cubicBezTo>
                  <a:pt x="345084" y="735774"/>
                  <a:pt x="345084" y="735774"/>
                  <a:pt x="345084" y="736842"/>
                </a:cubicBezTo>
                <a:lnTo>
                  <a:pt x="347264" y="737911"/>
                </a:lnTo>
                <a:cubicBezTo>
                  <a:pt x="348354" y="740047"/>
                  <a:pt x="351625" y="742183"/>
                  <a:pt x="353805" y="743251"/>
                </a:cubicBezTo>
                <a:close/>
                <a:moveTo>
                  <a:pt x="411371" y="446805"/>
                </a:moveTo>
                <a:cubicBezTo>
                  <a:pt x="402983" y="446649"/>
                  <a:pt x="394595" y="449135"/>
                  <a:pt x="387139" y="454106"/>
                </a:cubicBezTo>
                <a:lnTo>
                  <a:pt x="279029" y="562232"/>
                </a:lnTo>
                <a:cubicBezTo>
                  <a:pt x="262874" y="584603"/>
                  <a:pt x="265360" y="616916"/>
                  <a:pt x="285242" y="636801"/>
                </a:cubicBezTo>
                <a:lnTo>
                  <a:pt x="440575" y="792154"/>
                </a:lnTo>
                <a:lnTo>
                  <a:pt x="491523" y="843110"/>
                </a:lnTo>
                <a:lnTo>
                  <a:pt x="544957" y="896552"/>
                </a:lnTo>
                <a:cubicBezTo>
                  <a:pt x="552413" y="904009"/>
                  <a:pt x="564839" y="904009"/>
                  <a:pt x="572295" y="896552"/>
                </a:cubicBezTo>
                <a:lnTo>
                  <a:pt x="577267" y="892823"/>
                </a:lnTo>
                <a:cubicBezTo>
                  <a:pt x="580995" y="887852"/>
                  <a:pt x="583479" y="882881"/>
                  <a:pt x="583479" y="877909"/>
                </a:cubicBezTo>
                <a:cubicBezTo>
                  <a:pt x="583479" y="872938"/>
                  <a:pt x="580995" y="867967"/>
                  <a:pt x="577267" y="864238"/>
                </a:cubicBezTo>
                <a:lnTo>
                  <a:pt x="471641" y="758598"/>
                </a:lnTo>
                <a:cubicBezTo>
                  <a:pt x="466669" y="753627"/>
                  <a:pt x="466669" y="744927"/>
                  <a:pt x="471641" y="739956"/>
                </a:cubicBezTo>
                <a:cubicBezTo>
                  <a:pt x="477853" y="734985"/>
                  <a:pt x="485309" y="734985"/>
                  <a:pt x="491523" y="739956"/>
                </a:cubicBezTo>
                <a:lnTo>
                  <a:pt x="620759" y="870452"/>
                </a:lnTo>
                <a:cubicBezTo>
                  <a:pt x="628215" y="877909"/>
                  <a:pt x="641885" y="877909"/>
                  <a:pt x="650583" y="870452"/>
                </a:cubicBezTo>
                <a:lnTo>
                  <a:pt x="653069" y="866724"/>
                </a:lnTo>
                <a:cubicBezTo>
                  <a:pt x="656797" y="862995"/>
                  <a:pt x="659281" y="858024"/>
                  <a:pt x="659281" y="853053"/>
                </a:cubicBezTo>
                <a:cubicBezTo>
                  <a:pt x="659281" y="846839"/>
                  <a:pt x="656797" y="840625"/>
                  <a:pt x="653069" y="836896"/>
                </a:cubicBezTo>
                <a:lnTo>
                  <a:pt x="523831" y="708885"/>
                </a:lnTo>
                <a:cubicBezTo>
                  <a:pt x="518861" y="702671"/>
                  <a:pt x="518861" y="695214"/>
                  <a:pt x="523831" y="689000"/>
                </a:cubicBezTo>
                <a:cubicBezTo>
                  <a:pt x="528803" y="684029"/>
                  <a:pt x="537501" y="684029"/>
                  <a:pt x="542471" y="689000"/>
                </a:cubicBezTo>
                <a:lnTo>
                  <a:pt x="671707" y="818254"/>
                </a:lnTo>
                <a:lnTo>
                  <a:pt x="694075" y="840625"/>
                </a:lnTo>
                <a:cubicBezTo>
                  <a:pt x="704017" y="850567"/>
                  <a:pt x="718929" y="853053"/>
                  <a:pt x="727627" y="844353"/>
                </a:cubicBezTo>
                <a:lnTo>
                  <a:pt x="730113" y="840625"/>
                </a:lnTo>
                <a:cubicBezTo>
                  <a:pt x="737569" y="833168"/>
                  <a:pt x="736325" y="818254"/>
                  <a:pt x="726385" y="808311"/>
                </a:cubicBezTo>
                <a:lnTo>
                  <a:pt x="574781" y="656687"/>
                </a:lnTo>
                <a:cubicBezTo>
                  <a:pt x="569811" y="651715"/>
                  <a:pt x="569811" y="643016"/>
                  <a:pt x="574781" y="638044"/>
                </a:cubicBezTo>
                <a:cubicBezTo>
                  <a:pt x="579751" y="631830"/>
                  <a:pt x="588449" y="631830"/>
                  <a:pt x="593421" y="638044"/>
                </a:cubicBezTo>
                <a:lnTo>
                  <a:pt x="723899" y="767298"/>
                </a:lnTo>
                <a:cubicBezTo>
                  <a:pt x="731355" y="774755"/>
                  <a:pt x="745025" y="774755"/>
                  <a:pt x="753723" y="767298"/>
                </a:cubicBezTo>
                <a:lnTo>
                  <a:pt x="754965" y="764812"/>
                </a:lnTo>
                <a:cubicBezTo>
                  <a:pt x="759937" y="761084"/>
                  <a:pt x="761179" y="754870"/>
                  <a:pt x="761179" y="749898"/>
                </a:cubicBezTo>
                <a:cubicBezTo>
                  <a:pt x="761179" y="743684"/>
                  <a:pt x="759937" y="738713"/>
                  <a:pt x="754965" y="734985"/>
                </a:cubicBezTo>
                <a:lnTo>
                  <a:pt x="676679" y="656687"/>
                </a:lnTo>
                <a:lnTo>
                  <a:pt x="663009" y="643016"/>
                </a:lnTo>
                <a:lnTo>
                  <a:pt x="654311" y="633073"/>
                </a:lnTo>
                <a:cubicBezTo>
                  <a:pt x="608333" y="635559"/>
                  <a:pt x="563597" y="618159"/>
                  <a:pt x="530045" y="580874"/>
                </a:cubicBezTo>
                <a:cubicBezTo>
                  <a:pt x="530045" y="580874"/>
                  <a:pt x="528803" y="580874"/>
                  <a:pt x="527559" y="580874"/>
                </a:cubicBezTo>
                <a:cubicBezTo>
                  <a:pt x="517619" y="588331"/>
                  <a:pt x="498979" y="604488"/>
                  <a:pt x="491523" y="624373"/>
                </a:cubicBezTo>
                <a:cubicBezTo>
                  <a:pt x="484067" y="646744"/>
                  <a:pt x="461699" y="662901"/>
                  <a:pt x="436847" y="662901"/>
                </a:cubicBezTo>
                <a:cubicBezTo>
                  <a:pt x="430633" y="662901"/>
                  <a:pt x="424419" y="660415"/>
                  <a:pt x="418207" y="659172"/>
                </a:cubicBezTo>
                <a:cubicBezTo>
                  <a:pt x="407023" y="655444"/>
                  <a:pt x="398323" y="649230"/>
                  <a:pt x="392111" y="639287"/>
                </a:cubicBezTo>
                <a:cubicBezTo>
                  <a:pt x="379683" y="624373"/>
                  <a:pt x="375955" y="603245"/>
                  <a:pt x="382169" y="584603"/>
                </a:cubicBezTo>
                <a:cubicBezTo>
                  <a:pt x="395839" y="546075"/>
                  <a:pt x="431875" y="505062"/>
                  <a:pt x="461699" y="475234"/>
                </a:cubicBezTo>
                <a:lnTo>
                  <a:pt x="435603" y="455349"/>
                </a:lnTo>
                <a:cubicBezTo>
                  <a:pt x="428147" y="449757"/>
                  <a:pt x="419759" y="446960"/>
                  <a:pt x="411371" y="446805"/>
                </a:cubicBezTo>
                <a:close/>
                <a:moveTo>
                  <a:pt x="622705" y="426549"/>
                </a:moveTo>
                <a:cubicBezTo>
                  <a:pt x="589015" y="422052"/>
                  <a:pt x="553927" y="430425"/>
                  <a:pt x="525359" y="452751"/>
                </a:cubicBezTo>
                <a:cubicBezTo>
                  <a:pt x="524117" y="452751"/>
                  <a:pt x="522875" y="452751"/>
                  <a:pt x="522875" y="453991"/>
                </a:cubicBezTo>
                <a:cubicBezTo>
                  <a:pt x="522875" y="453991"/>
                  <a:pt x="522875" y="453991"/>
                  <a:pt x="521633" y="453991"/>
                </a:cubicBezTo>
                <a:cubicBezTo>
                  <a:pt x="505487" y="467635"/>
                  <a:pt x="427239" y="534614"/>
                  <a:pt x="406125" y="592910"/>
                </a:cubicBezTo>
                <a:cubicBezTo>
                  <a:pt x="403639" y="602833"/>
                  <a:pt x="404881" y="612756"/>
                  <a:pt x="412335" y="621438"/>
                </a:cubicBezTo>
                <a:cubicBezTo>
                  <a:pt x="414819" y="626400"/>
                  <a:pt x="419787" y="630121"/>
                  <a:pt x="425997" y="631361"/>
                </a:cubicBezTo>
                <a:cubicBezTo>
                  <a:pt x="442143" y="637563"/>
                  <a:pt x="459531" y="628880"/>
                  <a:pt x="465741" y="612756"/>
                </a:cubicBezTo>
                <a:cubicBezTo>
                  <a:pt x="475679" y="586709"/>
                  <a:pt x="495551" y="569344"/>
                  <a:pt x="511697" y="558181"/>
                </a:cubicBezTo>
                <a:cubicBezTo>
                  <a:pt x="522875" y="549498"/>
                  <a:pt x="539023" y="550739"/>
                  <a:pt x="548959" y="561902"/>
                </a:cubicBezTo>
                <a:cubicBezTo>
                  <a:pt x="596157" y="612756"/>
                  <a:pt x="674405" y="618958"/>
                  <a:pt x="729055" y="578026"/>
                </a:cubicBezTo>
                <a:cubicBezTo>
                  <a:pt x="734023" y="573065"/>
                  <a:pt x="742717" y="574305"/>
                  <a:pt x="746443" y="580507"/>
                </a:cubicBezTo>
                <a:cubicBezTo>
                  <a:pt x="751411" y="585468"/>
                  <a:pt x="750169" y="594151"/>
                  <a:pt x="743959" y="599112"/>
                </a:cubicBezTo>
                <a:cubicBezTo>
                  <a:pt x="726571" y="612756"/>
                  <a:pt x="706697" y="622679"/>
                  <a:pt x="685583" y="626400"/>
                </a:cubicBezTo>
                <a:lnTo>
                  <a:pt x="747685" y="688417"/>
                </a:lnTo>
                <a:lnTo>
                  <a:pt x="808545" y="642524"/>
                </a:lnTo>
                <a:cubicBezTo>
                  <a:pt x="813513" y="637563"/>
                  <a:pt x="817239" y="632602"/>
                  <a:pt x="817239" y="626400"/>
                </a:cubicBezTo>
                <a:cubicBezTo>
                  <a:pt x="818481" y="620198"/>
                  <a:pt x="817239" y="613996"/>
                  <a:pt x="812271" y="610275"/>
                </a:cubicBezTo>
                <a:lnTo>
                  <a:pt x="719117" y="487481"/>
                </a:lnTo>
                <a:cubicBezTo>
                  <a:pt x="717875" y="486240"/>
                  <a:pt x="716633" y="486240"/>
                  <a:pt x="715391" y="483760"/>
                </a:cubicBezTo>
                <a:cubicBezTo>
                  <a:pt x="714149" y="482519"/>
                  <a:pt x="712907" y="480039"/>
                  <a:pt x="711665" y="477558"/>
                </a:cubicBezTo>
                <a:cubicBezTo>
                  <a:pt x="688687" y="448410"/>
                  <a:pt x="656395" y="431045"/>
                  <a:pt x="622705" y="426549"/>
                </a:cubicBezTo>
                <a:close/>
                <a:moveTo>
                  <a:pt x="789513" y="424189"/>
                </a:moveTo>
                <a:cubicBezTo>
                  <a:pt x="791947" y="422970"/>
                  <a:pt x="796813" y="422970"/>
                  <a:pt x="799247" y="425409"/>
                </a:cubicBezTo>
                <a:lnTo>
                  <a:pt x="826017" y="458325"/>
                </a:lnTo>
                <a:cubicBezTo>
                  <a:pt x="828451" y="461982"/>
                  <a:pt x="828451" y="465640"/>
                  <a:pt x="824801" y="468078"/>
                </a:cubicBezTo>
                <a:lnTo>
                  <a:pt x="813849" y="477831"/>
                </a:lnTo>
                <a:cubicBezTo>
                  <a:pt x="811415" y="480269"/>
                  <a:pt x="806549" y="479050"/>
                  <a:pt x="804115" y="476612"/>
                </a:cubicBezTo>
                <a:lnTo>
                  <a:pt x="777345" y="443695"/>
                </a:lnTo>
                <a:cubicBezTo>
                  <a:pt x="774911" y="441257"/>
                  <a:pt x="774911" y="436381"/>
                  <a:pt x="778561" y="433942"/>
                </a:cubicBezTo>
                <a:close/>
                <a:moveTo>
                  <a:pt x="335627" y="383035"/>
                </a:moveTo>
                <a:cubicBezTo>
                  <a:pt x="338062" y="379380"/>
                  <a:pt x="341715" y="379380"/>
                  <a:pt x="344150" y="383035"/>
                </a:cubicBezTo>
                <a:lnTo>
                  <a:pt x="355107" y="394002"/>
                </a:lnTo>
                <a:cubicBezTo>
                  <a:pt x="357542" y="395221"/>
                  <a:pt x="357542" y="400095"/>
                  <a:pt x="355107" y="402532"/>
                </a:cubicBezTo>
                <a:lnTo>
                  <a:pt x="325888" y="432995"/>
                </a:lnTo>
                <a:cubicBezTo>
                  <a:pt x="322235" y="435432"/>
                  <a:pt x="318583" y="435432"/>
                  <a:pt x="314930" y="432995"/>
                </a:cubicBezTo>
                <a:lnTo>
                  <a:pt x="305190" y="422028"/>
                </a:lnTo>
                <a:cubicBezTo>
                  <a:pt x="303973" y="419591"/>
                  <a:pt x="303973" y="415936"/>
                  <a:pt x="305190" y="413499"/>
                </a:cubicBezTo>
                <a:close/>
                <a:moveTo>
                  <a:pt x="754391" y="379309"/>
                </a:moveTo>
                <a:cubicBezTo>
                  <a:pt x="756797" y="378106"/>
                  <a:pt x="759203" y="378106"/>
                  <a:pt x="760405" y="380513"/>
                </a:cubicBezTo>
                <a:lnTo>
                  <a:pt x="772433" y="394952"/>
                </a:lnTo>
                <a:cubicBezTo>
                  <a:pt x="773637" y="396155"/>
                  <a:pt x="773637" y="399765"/>
                  <a:pt x="771231" y="400968"/>
                </a:cubicBezTo>
                <a:lnTo>
                  <a:pt x="757999" y="413000"/>
                </a:lnTo>
                <a:cubicBezTo>
                  <a:pt x="755593" y="414203"/>
                  <a:pt x="753187" y="414203"/>
                  <a:pt x="750783" y="411797"/>
                </a:cubicBezTo>
                <a:lnTo>
                  <a:pt x="739957" y="398561"/>
                </a:lnTo>
                <a:cubicBezTo>
                  <a:pt x="737551" y="396155"/>
                  <a:pt x="738753" y="392545"/>
                  <a:pt x="739957" y="391342"/>
                </a:cubicBezTo>
                <a:close/>
                <a:moveTo>
                  <a:pt x="340378" y="336979"/>
                </a:moveTo>
                <a:lnTo>
                  <a:pt x="137037" y="539109"/>
                </a:lnTo>
                <a:lnTo>
                  <a:pt x="176713" y="577551"/>
                </a:lnTo>
                <a:cubicBezTo>
                  <a:pt x="189112" y="591191"/>
                  <a:pt x="208950" y="591191"/>
                  <a:pt x="221349" y="577551"/>
                </a:cubicBezTo>
                <a:lnTo>
                  <a:pt x="256066" y="542829"/>
                </a:lnTo>
                <a:cubicBezTo>
                  <a:pt x="258546" y="540349"/>
                  <a:pt x="261026" y="536629"/>
                  <a:pt x="263505" y="534149"/>
                </a:cubicBezTo>
                <a:lnTo>
                  <a:pt x="360217" y="438664"/>
                </a:lnTo>
                <a:cubicBezTo>
                  <a:pt x="361457" y="436184"/>
                  <a:pt x="365177" y="433704"/>
                  <a:pt x="367655" y="431224"/>
                </a:cubicBezTo>
                <a:lnTo>
                  <a:pt x="397413" y="402702"/>
                </a:lnTo>
                <a:cubicBezTo>
                  <a:pt x="398653" y="400222"/>
                  <a:pt x="398653" y="395262"/>
                  <a:pt x="397413" y="392782"/>
                </a:cubicBezTo>
                <a:close/>
                <a:moveTo>
                  <a:pt x="763339" y="333242"/>
                </a:moveTo>
                <a:lnTo>
                  <a:pt x="700125" y="384097"/>
                </a:lnTo>
                <a:cubicBezTo>
                  <a:pt x="698885" y="385337"/>
                  <a:pt x="698885" y="387818"/>
                  <a:pt x="698885" y="389058"/>
                </a:cubicBezTo>
                <a:cubicBezTo>
                  <a:pt x="697645" y="391539"/>
                  <a:pt x="698885" y="394019"/>
                  <a:pt x="700125" y="395260"/>
                </a:cubicBezTo>
                <a:lnTo>
                  <a:pt x="856301" y="585033"/>
                </a:lnTo>
                <a:cubicBezTo>
                  <a:pt x="862499" y="592475"/>
                  <a:pt x="869937" y="596196"/>
                  <a:pt x="878613" y="596196"/>
                </a:cubicBezTo>
                <a:cubicBezTo>
                  <a:pt x="887289" y="597437"/>
                  <a:pt x="894725" y="594956"/>
                  <a:pt x="902163" y="589994"/>
                </a:cubicBezTo>
                <a:lnTo>
                  <a:pt x="944305" y="555265"/>
                </a:lnTo>
                <a:close/>
                <a:moveTo>
                  <a:pt x="1057677" y="30408"/>
                </a:moveTo>
                <a:lnTo>
                  <a:pt x="771133" y="289011"/>
                </a:lnTo>
                <a:cubicBezTo>
                  <a:pt x="767413" y="291498"/>
                  <a:pt x="767413" y="296471"/>
                  <a:pt x="769893" y="298958"/>
                </a:cubicBezTo>
                <a:lnTo>
                  <a:pt x="874091" y="427016"/>
                </a:lnTo>
                <a:lnTo>
                  <a:pt x="979529" y="553831"/>
                </a:lnTo>
                <a:cubicBezTo>
                  <a:pt x="980769" y="556317"/>
                  <a:pt x="982009" y="556317"/>
                  <a:pt x="984491" y="556317"/>
                </a:cubicBezTo>
                <a:cubicBezTo>
                  <a:pt x="985731" y="557561"/>
                  <a:pt x="986971" y="556317"/>
                  <a:pt x="989453" y="556317"/>
                </a:cubicBezTo>
                <a:lnTo>
                  <a:pt x="1036589" y="500369"/>
                </a:lnTo>
                <a:cubicBezTo>
                  <a:pt x="1048993" y="486693"/>
                  <a:pt x="1056437" y="471774"/>
                  <a:pt x="1057677" y="453125"/>
                </a:cubicBezTo>
                <a:close/>
                <a:moveTo>
                  <a:pt x="27407" y="27915"/>
                </a:moveTo>
                <a:lnTo>
                  <a:pt x="27407" y="426977"/>
                </a:lnTo>
                <a:cubicBezTo>
                  <a:pt x="27407" y="443138"/>
                  <a:pt x="33611" y="460543"/>
                  <a:pt x="44779" y="474218"/>
                </a:cubicBezTo>
                <a:lnTo>
                  <a:pt x="93171" y="535134"/>
                </a:lnTo>
                <a:cubicBezTo>
                  <a:pt x="95653" y="537620"/>
                  <a:pt x="99375" y="537620"/>
                  <a:pt x="103098" y="535134"/>
                </a:cubicBezTo>
                <a:lnTo>
                  <a:pt x="335133" y="301416"/>
                </a:lnTo>
                <a:cubicBezTo>
                  <a:pt x="337614" y="300172"/>
                  <a:pt x="338855" y="298929"/>
                  <a:pt x="338855" y="296443"/>
                </a:cubicBezTo>
                <a:cubicBezTo>
                  <a:pt x="338855" y="293956"/>
                  <a:pt x="337614" y="292713"/>
                  <a:pt x="335133" y="291470"/>
                </a:cubicBezTo>
                <a:close/>
                <a:moveTo>
                  <a:pt x="30798" y="186"/>
                </a:moveTo>
                <a:cubicBezTo>
                  <a:pt x="35776" y="809"/>
                  <a:pt x="40442" y="2987"/>
                  <a:pt x="44797" y="6720"/>
                </a:cubicBezTo>
                <a:lnTo>
                  <a:pt x="355888" y="271811"/>
                </a:lnTo>
                <a:cubicBezTo>
                  <a:pt x="362109" y="279278"/>
                  <a:pt x="365843" y="286746"/>
                  <a:pt x="365843" y="296702"/>
                </a:cubicBezTo>
                <a:cubicBezTo>
                  <a:pt x="365843" y="304170"/>
                  <a:pt x="363355" y="310392"/>
                  <a:pt x="358377" y="316615"/>
                </a:cubicBezTo>
                <a:lnTo>
                  <a:pt x="415617" y="373865"/>
                </a:lnTo>
                <a:cubicBezTo>
                  <a:pt x="429305" y="386311"/>
                  <a:pt x="429305" y="406223"/>
                  <a:pt x="418107" y="418669"/>
                </a:cubicBezTo>
                <a:cubicBezTo>
                  <a:pt x="429305" y="421158"/>
                  <a:pt x="440505" y="424892"/>
                  <a:pt x="449215" y="432359"/>
                </a:cubicBezTo>
                <a:lnTo>
                  <a:pt x="480325" y="454761"/>
                </a:lnTo>
                <a:cubicBezTo>
                  <a:pt x="491523" y="443560"/>
                  <a:pt x="500235" y="437337"/>
                  <a:pt x="505211" y="433604"/>
                </a:cubicBezTo>
                <a:cubicBezTo>
                  <a:pt x="505211" y="432359"/>
                  <a:pt x="505211" y="432359"/>
                  <a:pt x="506455" y="432359"/>
                </a:cubicBezTo>
                <a:cubicBezTo>
                  <a:pt x="507701" y="432359"/>
                  <a:pt x="507701" y="431115"/>
                  <a:pt x="507701" y="431115"/>
                </a:cubicBezTo>
                <a:cubicBezTo>
                  <a:pt x="559963" y="391289"/>
                  <a:pt x="629647" y="388800"/>
                  <a:pt x="684399" y="418669"/>
                </a:cubicBezTo>
                <a:lnTo>
                  <a:pt x="678179" y="411202"/>
                </a:lnTo>
                <a:cubicBezTo>
                  <a:pt x="671957" y="404979"/>
                  <a:pt x="670711" y="395022"/>
                  <a:pt x="670711" y="387555"/>
                </a:cubicBezTo>
                <a:cubicBezTo>
                  <a:pt x="671957" y="377599"/>
                  <a:pt x="675689" y="370131"/>
                  <a:pt x="683155" y="363908"/>
                </a:cubicBezTo>
                <a:lnTo>
                  <a:pt x="745373" y="312882"/>
                </a:lnTo>
                <a:cubicBezTo>
                  <a:pt x="736663" y="297947"/>
                  <a:pt x="740397" y="279278"/>
                  <a:pt x="752839" y="269322"/>
                </a:cubicBezTo>
                <a:lnTo>
                  <a:pt x="1042777" y="7965"/>
                </a:lnTo>
                <a:cubicBezTo>
                  <a:pt x="1051487" y="1742"/>
                  <a:pt x="1062687" y="1742"/>
                  <a:pt x="1071397" y="6720"/>
                </a:cubicBezTo>
                <a:cubicBezTo>
                  <a:pt x="1080107" y="11698"/>
                  <a:pt x="1085085" y="21655"/>
                  <a:pt x="1085085" y="31611"/>
                </a:cubicBezTo>
                <a:lnTo>
                  <a:pt x="1085085" y="456006"/>
                </a:lnTo>
                <a:cubicBezTo>
                  <a:pt x="1082597" y="479652"/>
                  <a:pt x="1071397" y="502055"/>
                  <a:pt x="1056465" y="518234"/>
                </a:cubicBezTo>
                <a:lnTo>
                  <a:pt x="1006691" y="575483"/>
                </a:lnTo>
                <a:cubicBezTo>
                  <a:pt x="1000469" y="580462"/>
                  <a:pt x="993003" y="584195"/>
                  <a:pt x="985535" y="584195"/>
                </a:cubicBezTo>
                <a:cubicBezTo>
                  <a:pt x="984291" y="584195"/>
                  <a:pt x="983047" y="582951"/>
                  <a:pt x="981803" y="582951"/>
                </a:cubicBezTo>
                <a:cubicBezTo>
                  <a:pt x="974337" y="582951"/>
                  <a:pt x="968115" y="580462"/>
                  <a:pt x="961893" y="575483"/>
                </a:cubicBezTo>
                <a:lnTo>
                  <a:pt x="919585" y="610331"/>
                </a:lnTo>
                <a:cubicBezTo>
                  <a:pt x="908385" y="620288"/>
                  <a:pt x="894697" y="624021"/>
                  <a:pt x="882253" y="624021"/>
                </a:cubicBezTo>
                <a:cubicBezTo>
                  <a:pt x="879765" y="624021"/>
                  <a:pt x="877277" y="624021"/>
                  <a:pt x="876031" y="624021"/>
                </a:cubicBezTo>
                <a:cubicBezTo>
                  <a:pt x="863589" y="622777"/>
                  <a:pt x="851145" y="617798"/>
                  <a:pt x="842435" y="609087"/>
                </a:cubicBezTo>
                <a:cubicBezTo>
                  <a:pt x="843679" y="616554"/>
                  <a:pt x="844923" y="622777"/>
                  <a:pt x="843679" y="630244"/>
                </a:cubicBezTo>
                <a:cubicBezTo>
                  <a:pt x="842435" y="643934"/>
                  <a:pt x="834967" y="655135"/>
                  <a:pt x="825013" y="663847"/>
                </a:cubicBezTo>
                <a:lnTo>
                  <a:pt x="766527" y="707407"/>
                </a:lnTo>
                <a:lnTo>
                  <a:pt x="773995" y="714874"/>
                </a:lnTo>
                <a:cubicBezTo>
                  <a:pt x="792659" y="733542"/>
                  <a:pt x="792659" y="763412"/>
                  <a:pt x="773995" y="782080"/>
                </a:cubicBezTo>
                <a:lnTo>
                  <a:pt x="771505" y="785814"/>
                </a:lnTo>
                <a:cubicBezTo>
                  <a:pt x="765283" y="790792"/>
                  <a:pt x="757817" y="794526"/>
                  <a:pt x="751595" y="797015"/>
                </a:cubicBezTo>
                <a:cubicBezTo>
                  <a:pt x="756573" y="804482"/>
                  <a:pt x="760307" y="814439"/>
                  <a:pt x="760307" y="823151"/>
                </a:cubicBezTo>
                <a:cubicBezTo>
                  <a:pt x="762795" y="836841"/>
                  <a:pt x="757817" y="850531"/>
                  <a:pt x="747863" y="859243"/>
                </a:cubicBezTo>
                <a:lnTo>
                  <a:pt x="745373" y="861732"/>
                </a:lnTo>
                <a:cubicBezTo>
                  <a:pt x="736663" y="870444"/>
                  <a:pt x="725463" y="875422"/>
                  <a:pt x="713021" y="875422"/>
                </a:cubicBezTo>
                <a:cubicBezTo>
                  <a:pt x="711775" y="875422"/>
                  <a:pt x="710531" y="875422"/>
                  <a:pt x="709287" y="875422"/>
                </a:cubicBezTo>
                <a:cubicBezTo>
                  <a:pt x="699333" y="874177"/>
                  <a:pt x="690621" y="870444"/>
                  <a:pt x="683155" y="865465"/>
                </a:cubicBezTo>
                <a:cubicBezTo>
                  <a:pt x="680667" y="872933"/>
                  <a:pt x="676933" y="879156"/>
                  <a:pt x="670711" y="885378"/>
                </a:cubicBezTo>
                <a:lnTo>
                  <a:pt x="668223" y="887868"/>
                </a:lnTo>
                <a:cubicBezTo>
                  <a:pt x="658269" y="896579"/>
                  <a:pt x="647069" y="901558"/>
                  <a:pt x="634625" y="901558"/>
                </a:cubicBezTo>
                <a:cubicBezTo>
                  <a:pt x="624671" y="901558"/>
                  <a:pt x="614715" y="899069"/>
                  <a:pt x="606005" y="891601"/>
                </a:cubicBezTo>
                <a:cubicBezTo>
                  <a:pt x="603517" y="899069"/>
                  <a:pt x="599783" y="904047"/>
                  <a:pt x="594805" y="909025"/>
                </a:cubicBezTo>
                <a:lnTo>
                  <a:pt x="589829" y="914003"/>
                </a:lnTo>
                <a:cubicBezTo>
                  <a:pt x="581117" y="923960"/>
                  <a:pt x="569919" y="928938"/>
                  <a:pt x="557475" y="928938"/>
                </a:cubicBezTo>
                <a:cubicBezTo>
                  <a:pt x="545031" y="928938"/>
                  <a:pt x="533831" y="923960"/>
                  <a:pt x="525121" y="914003"/>
                </a:cubicBezTo>
                <a:lnTo>
                  <a:pt x="512677" y="902802"/>
                </a:lnTo>
                <a:lnTo>
                  <a:pt x="501479" y="910270"/>
                </a:lnTo>
                <a:cubicBezTo>
                  <a:pt x="495257" y="916492"/>
                  <a:pt x="486547" y="917737"/>
                  <a:pt x="479079" y="917737"/>
                </a:cubicBezTo>
                <a:cubicBezTo>
                  <a:pt x="466637" y="917737"/>
                  <a:pt x="452949" y="912759"/>
                  <a:pt x="444237" y="901558"/>
                </a:cubicBezTo>
                <a:lnTo>
                  <a:pt x="441749" y="896579"/>
                </a:lnTo>
                <a:cubicBezTo>
                  <a:pt x="436771" y="891601"/>
                  <a:pt x="435527" y="885378"/>
                  <a:pt x="433039" y="877911"/>
                </a:cubicBezTo>
                <a:cubicBezTo>
                  <a:pt x="431795" y="879156"/>
                  <a:pt x="429305" y="879156"/>
                  <a:pt x="428061" y="879156"/>
                </a:cubicBezTo>
                <a:cubicBezTo>
                  <a:pt x="425573" y="879156"/>
                  <a:pt x="423083" y="879156"/>
                  <a:pt x="419351" y="877911"/>
                </a:cubicBezTo>
                <a:cubicBezTo>
                  <a:pt x="409395" y="875422"/>
                  <a:pt x="399441" y="869199"/>
                  <a:pt x="393219" y="860487"/>
                </a:cubicBezTo>
                <a:lnTo>
                  <a:pt x="390731" y="857998"/>
                </a:lnTo>
                <a:cubicBezTo>
                  <a:pt x="385753" y="851775"/>
                  <a:pt x="383263" y="844308"/>
                  <a:pt x="382019" y="836841"/>
                </a:cubicBezTo>
                <a:cubicBezTo>
                  <a:pt x="380775" y="836841"/>
                  <a:pt x="379531" y="836841"/>
                  <a:pt x="378287" y="836841"/>
                </a:cubicBezTo>
                <a:cubicBezTo>
                  <a:pt x="377043" y="836841"/>
                  <a:pt x="374553" y="836841"/>
                  <a:pt x="372065" y="835596"/>
                </a:cubicBezTo>
                <a:cubicBezTo>
                  <a:pt x="360865" y="834351"/>
                  <a:pt x="350911" y="828129"/>
                  <a:pt x="343444" y="820661"/>
                </a:cubicBezTo>
                <a:lnTo>
                  <a:pt x="340956" y="816928"/>
                </a:lnTo>
                <a:cubicBezTo>
                  <a:pt x="334734" y="808216"/>
                  <a:pt x="331001" y="797015"/>
                  <a:pt x="333489" y="785814"/>
                </a:cubicBezTo>
                <a:cubicBezTo>
                  <a:pt x="333489" y="779591"/>
                  <a:pt x="335978" y="772124"/>
                  <a:pt x="340956" y="767145"/>
                </a:cubicBezTo>
                <a:cubicBezTo>
                  <a:pt x="334734" y="763412"/>
                  <a:pt x="329756" y="759678"/>
                  <a:pt x="326023" y="754700"/>
                </a:cubicBezTo>
                <a:lnTo>
                  <a:pt x="323535" y="750966"/>
                </a:lnTo>
                <a:cubicBezTo>
                  <a:pt x="317313" y="743499"/>
                  <a:pt x="313580" y="732298"/>
                  <a:pt x="313580" y="722341"/>
                </a:cubicBezTo>
                <a:cubicBezTo>
                  <a:pt x="314824" y="716119"/>
                  <a:pt x="314824" y="712385"/>
                  <a:pt x="317313" y="707407"/>
                </a:cubicBezTo>
                <a:lnTo>
                  <a:pt x="263805" y="653891"/>
                </a:lnTo>
                <a:cubicBezTo>
                  <a:pt x="248873" y="638956"/>
                  <a:pt x="241407" y="619043"/>
                  <a:pt x="240162" y="597886"/>
                </a:cubicBezTo>
                <a:cubicBezTo>
                  <a:pt x="228963" y="609087"/>
                  <a:pt x="214031" y="614065"/>
                  <a:pt x="199098" y="614065"/>
                </a:cubicBezTo>
                <a:cubicBezTo>
                  <a:pt x="182921" y="614065"/>
                  <a:pt x="169233" y="609087"/>
                  <a:pt x="156790" y="596641"/>
                </a:cubicBezTo>
                <a:lnTo>
                  <a:pt x="118215" y="558060"/>
                </a:lnTo>
                <a:cubicBezTo>
                  <a:pt x="111993" y="561793"/>
                  <a:pt x="104527" y="564282"/>
                  <a:pt x="98305" y="564282"/>
                </a:cubicBezTo>
                <a:cubicBezTo>
                  <a:pt x="89594" y="564282"/>
                  <a:pt x="79639" y="560549"/>
                  <a:pt x="74662" y="554326"/>
                </a:cubicBezTo>
                <a:lnTo>
                  <a:pt x="72173" y="553081"/>
                </a:lnTo>
                <a:lnTo>
                  <a:pt x="23643" y="492098"/>
                </a:lnTo>
                <a:cubicBezTo>
                  <a:pt x="8711" y="473430"/>
                  <a:pt x="0" y="449783"/>
                  <a:pt x="0" y="427381"/>
                </a:cubicBezTo>
                <a:lnTo>
                  <a:pt x="0" y="26633"/>
                </a:lnTo>
                <a:cubicBezTo>
                  <a:pt x="0" y="16677"/>
                  <a:pt x="6222" y="6720"/>
                  <a:pt x="14932" y="2986"/>
                </a:cubicBezTo>
                <a:cubicBezTo>
                  <a:pt x="20532" y="497"/>
                  <a:pt x="25821" y="-437"/>
                  <a:pt x="30798" y="18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3E6E57ED-5796-5D43-8F2D-F8E9699B0467}"/>
              </a:ext>
            </a:extLst>
          </p:cNvPr>
          <p:cNvSpPr/>
          <p:nvPr/>
        </p:nvSpPr>
        <p:spPr>
          <a:xfrm>
            <a:off x="16475599" y="11064023"/>
            <a:ext cx="967981" cy="826350"/>
          </a:xfrm>
          <a:custGeom>
            <a:avLst/>
            <a:gdLst>
              <a:gd name="connsiteX0" fmla="*/ 472945 w 967981"/>
              <a:gd name="connsiteY0" fmla="*/ 684167 h 826350"/>
              <a:gd name="connsiteX1" fmla="*/ 441009 w 967981"/>
              <a:gd name="connsiteY1" fmla="*/ 686633 h 826350"/>
              <a:gd name="connsiteX2" fmla="*/ 441009 w 967981"/>
              <a:gd name="connsiteY2" fmla="*/ 798833 h 826350"/>
              <a:gd name="connsiteX3" fmla="*/ 465575 w 967981"/>
              <a:gd name="connsiteY3" fmla="*/ 774174 h 826350"/>
              <a:gd name="connsiteX4" fmla="*/ 502421 w 967981"/>
              <a:gd name="connsiteY4" fmla="*/ 774174 h 826350"/>
              <a:gd name="connsiteX5" fmla="*/ 528215 w 967981"/>
              <a:gd name="connsiteY5" fmla="*/ 798833 h 826350"/>
              <a:gd name="connsiteX6" fmla="*/ 526987 w 967981"/>
              <a:gd name="connsiteY6" fmla="*/ 686633 h 826350"/>
              <a:gd name="connsiteX7" fmla="*/ 514705 w 967981"/>
              <a:gd name="connsiteY7" fmla="*/ 687866 h 826350"/>
              <a:gd name="connsiteX8" fmla="*/ 495053 w 967981"/>
              <a:gd name="connsiteY8" fmla="*/ 684167 h 826350"/>
              <a:gd name="connsiteX9" fmla="*/ 472945 w 967981"/>
              <a:gd name="connsiteY9" fmla="*/ 684167 h 826350"/>
              <a:gd name="connsiteX10" fmla="*/ 941819 w 967981"/>
              <a:gd name="connsiteY10" fmla="*/ 614391 h 826350"/>
              <a:gd name="connsiteX11" fmla="*/ 918233 w 967981"/>
              <a:gd name="connsiteY11" fmla="*/ 620310 h 826350"/>
              <a:gd name="connsiteX12" fmla="*/ 612859 w 967981"/>
              <a:gd name="connsiteY12" fmla="*/ 620310 h 826350"/>
              <a:gd name="connsiteX13" fmla="*/ 592997 w 967981"/>
              <a:gd name="connsiteY13" fmla="*/ 638069 h 826350"/>
              <a:gd name="connsiteX14" fmla="*/ 918233 w 967981"/>
              <a:gd name="connsiteY14" fmla="*/ 638069 h 826350"/>
              <a:gd name="connsiteX15" fmla="*/ 941819 w 967981"/>
              <a:gd name="connsiteY15" fmla="*/ 615575 h 826350"/>
              <a:gd name="connsiteX16" fmla="*/ 26158 w 967981"/>
              <a:gd name="connsiteY16" fmla="*/ 614391 h 826350"/>
              <a:gd name="connsiteX17" fmla="*/ 26158 w 967981"/>
              <a:gd name="connsiteY17" fmla="*/ 615575 h 826350"/>
              <a:gd name="connsiteX18" fmla="*/ 49744 w 967981"/>
              <a:gd name="connsiteY18" fmla="*/ 638069 h 826350"/>
              <a:gd name="connsiteX19" fmla="*/ 374981 w 967981"/>
              <a:gd name="connsiteY19" fmla="*/ 638069 h 826350"/>
              <a:gd name="connsiteX20" fmla="*/ 355119 w 967981"/>
              <a:gd name="connsiteY20" fmla="*/ 620310 h 826350"/>
              <a:gd name="connsiteX21" fmla="*/ 49744 w 967981"/>
              <a:gd name="connsiteY21" fmla="*/ 620310 h 826350"/>
              <a:gd name="connsiteX22" fmla="*/ 26158 w 967981"/>
              <a:gd name="connsiteY22" fmla="*/ 614391 h 826350"/>
              <a:gd name="connsiteX23" fmla="*/ 941815 w 967981"/>
              <a:gd name="connsiteY23" fmla="*/ 568281 h 826350"/>
              <a:gd name="connsiteX24" fmla="*/ 918237 w 967981"/>
              <a:gd name="connsiteY24" fmla="*/ 574216 h 826350"/>
              <a:gd name="connsiteX25" fmla="*/ 620401 w 967981"/>
              <a:gd name="connsiteY25" fmla="*/ 574216 h 826350"/>
              <a:gd name="connsiteX26" fmla="*/ 620401 w 967981"/>
              <a:gd name="connsiteY26" fmla="*/ 578963 h 826350"/>
              <a:gd name="connsiteX27" fmla="*/ 620401 w 967981"/>
              <a:gd name="connsiteY27" fmla="*/ 593206 h 826350"/>
              <a:gd name="connsiteX28" fmla="*/ 918237 w 967981"/>
              <a:gd name="connsiteY28" fmla="*/ 593206 h 826350"/>
              <a:gd name="connsiteX29" fmla="*/ 941815 w 967981"/>
              <a:gd name="connsiteY29" fmla="*/ 570655 h 826350"/>
              <a:gd name="connsiteX30" fmla="*/ 26158 w 967981"/>
              <a:gd name="connsiteY30" fmla="*/ 568281 h 826350"/>
              <a:gd name="connsiteX31" fmla="*/ 26158 w 967981"/>
              <a:gd name="connsiteY31" fmla="*/ 570655 h 826350"/>
              <a:gd name="connsiteX32" fmla="*/ 49737 w 967981"/>
              <a:gd name="connsiteY32" fmla="*/ 593206 h 826350"/>
              <a:gd name="connsiteX33" fmla="*/ 347573 w 967981"/>
              <a:gd name="connsiteY33" fmla="*/ 593206 h 826350"/>
              <a:gd name="connsiteX34" fmla="*/ 347573 w 967981"/>
              <a:gd name="connsiteY34" fmla="*/ 578963 h 826350"/>
              <a:gd name="connsiteX35" fmla="*/ 347573 w 967981"/>
              <a:gd name="connsiteY35" fmla="*/ 574216 h 826350"/>
              <a:gd name="connsiteX36" fmla="*/ 49737 w 967981"/>
              <a:gd name="connsiteY36" fmla="*/ 574216 h 826350"/>
              <a:gd name="connsiteX37" fmla="*/ 26158 w 967981"/>
              <a:gd name="connsiteY37" fmla="*/ 568281 h 826350"/>
              <a:gd name="connsiteX38" fmla="*/ 517289 w 967981"/>
              <a:gd name="connsiteY38" fmla="*/ 495996 h 826350"/>
              <a:gd name="connsiteX39" fmla="*/ 438519 w 967981"/>
              <a:gd name="connsiteY39" fmla="*/ 574794 h 826350"/>
              <a:gd name="connsiteX40" fmla="*/ 484057 w 967981"/>
              <a:gd name="connsiteY40" fmla="*/ 598187 h 826350"/>
              <a:gd name="connsiteX41" fmla="*/ 540673 w 967981"/>
              <a:gd name="connsiteY41" fmla="*/ 541551 h 826350"/>
              <a:gd name="connsiteX42" fmla="*/ 517289 w 967981"/>
              <a:gd name="connsiteY42" fmla="*/ 495996 h 826350"/>
              <a:gd name="connsiteX43" fmla="*/ 483491 w 967981"/>
              <a:gd name="connsiteY43" fmla="*/ 484783 h 826350"/>
              <a:gd name="connsiteX44" fmla="*/ 427307 w 967981"/>
              <a:gd name="connsiteY44" fmla="*/ 540985 h 826350"/>
              <a:gd name="connsiteX45" fmla="*/ 427307 w 967981"/>
              <a:gd name="connsiteY45" fmla="*/ 547094 h 826350"/>
              <a:gd name="connsiteX46" fmla="*/ 489597 w 967981"/>
              <a:gd name="connsiteY46" fmla="*/ 484783 h 826350"/>
              <a:gd name="connsiteX47" fmla="*/ 483491 w 967981"/>
              <a:gd name="connsiteY47" fmla="*/ 484783 h 826350"/>
              <a:gd name="connsiteX48" fmla="*/ 483989 w 967981"/>
              <a:gd name="connsiteY48" fmla="*/ 457366 h 826350"/>
              <a:gd name="connsiteX49" fmla="*/ 568081 w 967981"/>
              <a:gd name="connsiteY49" fmla="*/ 541482 h 826350"/>
              <a:gd name="connsiteX50" fmla="*/ 483989 w 967981"/>
              <a:gd name="connsiteY50" fmla="*/ 624361 h 826350"/>
              <a:gd name="connsiteX51" fmla="*/ 399899 w 967981"/>
              <a:gd name="connsiteY51" fmla="*/ 541482 h 826350"/>
              <a:gd name="connsiteX52" fmla="*/ 483989 w 967981"/>
              <a:gd name="connsiteY52" fmla="*/ 457366 h 826350"/>
              <a:gd name="connsiteX53" fmla="*/ 483993 w 967981"/>
              <a:gd name="connsiteY53" fmla="*/ 422472 h 826350"/>
              <a:gd name="connsiteX54" fmla="*/ 464163 w 967981"/>
              <a:gd name="connsiteY54" fmla="*/ 429910 h 826350"/>
              <a:gd name="connsiteX55" fmla="*/ 426983 w 967981"/>
              <a:gd name="connsiteY55" fmla="*/ 443547 h 826350"/>
              <a:gd name="connsiteX56" fmla="*/ 396001 w 967981"/>
              <a:gd name="connsiteY56" fmla="*/ 469581 h 826350"/>
              <a:gd name="connsiteX57" fmla="*/ 374931 w 967981"/>
              <a:gd name="connsiteY57" fmla="*/ 504293 h 826350"/>
              <a:gd name="connsiteX58" fmla="*/ 368735 w 967981"/>
              <a:gd name="connsiteY58" fmla="*/ 543963 h 826350"/>
              <a:gd name="connsiteX59" fmla="*/ 374931 w 967981"/>
              <a:gd name="connsiteY59" fmla="*/ 583634 h 826350"/>
              <a:gd name="connsiteX60" fmla="*/ 396001 w 967981"/>
              <a:gd name="connsiteY60" fmla="*/ 618346 h 826350"/>
              <a:gd name="connsiteX61" fmla="*/ 425745 w 967981"/>
              <a:gd name="connsiteY61" fmla="*/ 644380 h 826350"/>
              <a:gd name="connsiteX62" fmla="*/ 464163 w 967981"/>
              <a:gd name="connsiteY62" fmla="*/ 658016 h 826350"/>
              <a:gd name="connsiteX63" fmla="*/ 483993 w 967981"/>
              <a:gd name="connsiteY63" fmla="*/ 654297 h 826350"/>
              <a:gd name="connsiteX64" fmla="*/ 503823 w 967981"/>
              <a:gd name="connsiteY64" fmla="*/ 658016 h 826350"/>
              <a:gd name="connsiteX65" fmla="*/ 542243 w 967981"/>
              <a:gd name="connsiteY65" fmla="*/ 644380 h 826350"/>
              <a:gd name="connsiteX66" fmla="*/ 571987 w 967981"/>
              <a:gd name="connsiteY66" fmla="*/ 618346 h 826350"/>
              <a:gd name="connsiteX67" fmla="*/ 593055 w 967981"/>
              <a:gd name="connsiteY67" fmla="*/ 583634 h 826350"/>
              <a:gd name="connsiteX68" fmla="*/ 599251 w 967981"/>
              <a:gd name="connsiteY68" fmla="*/ 543963 h 826350"/>
              <a:gd name="connsiteX69" fmla="*/ 593055 w 967981"/>
              <a:gd name="connsiteY69" fmla="*/ 504293 h 826350"/>
              <a:gd name="connsiteX70" fmla="*/ 573225 w 967981"/>
              <a:gd name="connsiteY70" fmla="*/ 469581 h 826350"/>
              <a:gd name="connsiteX71" fmla="*/ 542243 w 967981"/>
              <a:gd name="connsiteY71" fmla="*/ 443547 h 826350"/>
              <a:gd name="connsiteX72" fmla="*/ 503823 w 967981"/>
              <a:gd name="connsiteY72" fmla="*/ 429910 h 826350"/>
              <a:gd name="connsiteX73" fmla="*/ 483993 w 967981"/>
              <a:gd name="connsiteY73" fmla="*/ 422472 h 826350"/>
              <a:gd name="connsiteX74" fmla="*/ 408583 w 967981"/>
              <a:gd name="connsiteY74" fmla="*/ 335236 h 826350"/>
              <a:gd name="connsiteX75" fmla="*/ 833471 w 967981"/>
              <a:gd name="connsiteY75" fmla="*/ 335236 h 826350"/>
              <a:gd name="connsiteX76" fmla="*/ 847137 w 967981"/>
              <a:gd name="connsiteY76" fmla="*/ 348292 h 826350"/>
              <a:gd name="connsiteX77" fmla="*/ 833471 w 967981"/>
              <a:gd name="connsiteY77" fmla="*/ 360161 h 826350"/>
              <a:gd name="connsiteX78" fmla="*/ 408583 w 967981"/>
              <a:gd name="connsiteY78" fmla="*/ 360161 h 826350"/>
              <a:gd name="connsiteX79" fmla="*/ 394917 w 967981"/>
              <a:gd name="connsiteY79" fmla="*/ 348292 h 826350"/>
              <a:gd name="connsiteX80" fmla="*/ 408583 w 967981"/>
              <a:gd name="connsiteY80" fmla="*/ 335236 h 826350"/>
              <a:gd name="connsiteX81" fmla="*/ 164358 w 967981"/>
              <a:gd name="connsiteY81" fmla="*/ 335236 h 826350"/>
              <a:gd name="connsiteX82" fmla="*/ 316527 w 967981"/>
              <a:gd name="connsiteY82" fmla="*/ 335236 h 826350"/>
              <a:gd name="connsiteX83" fmla="*/ 330135 w 967981"/>
              <a:gd name="connsiteY83" fmla="*/ 348292 h 826350"/>
              <a:gd name="connsiteX84" fmla="*/ 316527 w 967981"/>
              <a:gd name="connsiteY84" fmla="*/ 360161 h 826350"/>
              <a:gd name="connsiteX85" fmla="*/ 164358 w 967981"/>
              <a:gd name="connsiteY85" fmla="*/ 360161 h 826350"/>
              <a:gd name="connsiteX86" fmla="*/ 151987 w 967981"/>
              <a:gd name="connsiteY86" fmla="*/ 348292 h 826350"/>
              <a:gd name="connsiteX87" fmla="*/ 164358 w 967981"/>
              <a:gd name="connsiteY87" fmla="*/ 335236 h 826350"/>
              <a:gd name="connsiteX88" fmla="*/ 408583 w 967981"/>
              <a:gd name="connsiteY88" fmla="*/ 274167 h 826350"/>
              <a:gd name="connsiteX89" fmla="*/ 833471 w 967981"/>
              <a:gd name="connsiteY89" fmla="*/ 274167 h 826350"/>
              <a:gd name="connsiteX90" fmla="*/ 847137 w 967981"/>
              <a:gd name="connsiteY90" fmla="*/ 287252 h 826350"/>
              <a:gd name="connsiteX91" fmla="*/ 833471 w 967981"/>
              <a:gd name="connsiteY91" fmla="*/ 300338 h 826350"/>
              <a:gd name="connsiteX92" fmla="*/ 408583 w 967981"/>
              <a:gd name="connsiteY92" fmla="*/ 300338 h 826350"/>
              <a:gd name="connsiteX93" fmla="*/ 394917 w 967981"/>
              <a:gd name="connsiteY93" fmla="*/ 287252 h 826350"/>
              <a:gd name="connsiteX94" fmla="*/ 408583 w 967981"/>
              <a:gd name="connsiteY94" fmla="*/ 274167 h 826350"/>
              <a:gd name="connsiteX95" fmla="*/ 164358 w 967981"/>
              <a:gd name="connsiteY95" fmla="*/ 274167 h 826350"/>
              <a:gd name="connsiteX96" fmla="*/ 316527 w 967981"/>
              <a:gd name="connsiteY96" fmla="*/ 274167 h 826350"/>
              <a:gd name="connsiteX97" fmla="*/ 330135 w 967981"/>
              <a:gd name="connsiteY97" fmla="*/ 287252 h 826350"/>
              <a:gd name="connsiteX98" fmla="*/ 316527 w 967981"/>
              <a:gd name="connsiteY98" fmla="*/ 300338 h 826350"/>
              <a:gd name="connsiteX99" fmla="*/ 164358 w 967981"/>
              <a:gd name="connsiteY99" fmla="*/ 300338 h 826350"/>
              <a:gd name="connsiteX100" fmla="*/ 151987 w 967981"/>
              <a:gd name="connsiteY100" fmla="*/ 287252 h 826350"/>
              <a:gd name="connsiteX101" fmla="*/ 164358 w 967981"/>
              <a:gd name="connsiteY101" fmla="*/ 274167 h 826350"/>
              <a:gd name="connsiteX102" fmla="*/ 225461 w 967981"/>
              <a:gd name="connsiteY102" fmla="*/ 183192 h 826350"/>
              <a:gd name="connsiteX103" fmla="*/ 772417 w 967981"/>
              <a:gd name="connsiteY103" fmla="*/ 183192 h 826350"/>
              <a:gd name="connsiteX104" fmla="*/ 784849 w 967981"/>
              <a:gd name="connsiteY104" fmla="*/ 195061 h 826350"/>
              <a:gd name="connsiteX105" fmla="*/ 772417 w 967981"/>
              <a:gd name="connsiteY105" fmla="*/ 208117 h 826350"/>
              <a:gd name="connsiteX106" fmla="*/ 225461 w 967981"/>
              <a:gd name="connsiteY106" fmla="*/ 208117 h 826350"/>
              <a:gd name="connsiteX107" fmla="*/ 213030 w 967981"/>
              <a:gd name="connsiteY107" fmla="*/ 195061 h 826350"/>
              <a:gd name="connsiteX108" fmla="*/ 225461 w 967981"/>
              <a:gd name="connsiteY108" fmla="*/ 183192 h 826350"/>
              <a:gd name="connsiteX109" fmla="*/ 164423 w 967981"/>
              <a:gd name="connsiteY109" fmla="*/ 92221 h 826350"/>
              <a:gd name="connsiteX110" fmla="*/ 833459 w 967981"/>
              <a:gd name="connsiteY110" fmla="*/ 92221 h 826350"/>
              <a:gd name="connsiteX111" fmla="*/ 847139 w 967981"/>
              <a:gd name="connsiteY111" fmla="*/ 105277 h 826350"/>
              <a:gd name="connsiteX112" fmla="*/ 833459 w 967981"/>
              <a:gd name="connsiteY112" fmla="*/ 117146 h 826350"/>
              <a:gd name="connsiteX113" fmla="*/ 164423 w 967981"/>
              <a:gd name="connsiteY113" fmla="*/ 117146 h 826350"/>
              <a:gd name="connsiteX114" fmla="*/ 151987 w 967981"/>
              <a:gd name="connsiteY114" fmla="*/ 105277 h 826350"/>
              <a:gd name="connsiteX115" fmla="*/ 164423 w 967981"/>
              <a:gd name="connsiteY115" fmla="*/ 92221 h 826350"/>
              <a:gd name="connsiteX116" fmla="*/ 49796 w 967981"/>
              <a:gd name="connsiteY116" fmla="*/ 27417 h 826350"/>
              <a:gd name="connsiteX117" fmla="*/ 26158 w 967981"/>
              <a:gd name="connsiteY117" fmla="*/ 51039 h 826350"/>
              <a:gd name="connsiteX118" fmla="*/ 26158 w 967981"/>
              <a:gd name="connsiteY118" fmla="*/ 470014 h 826350"/>
              <a:gd name="connsiteX119" fmla="*/ 26158 w 967981"/>
              <a:gd name="connsiteY119" fmla="*/ 514771 h 826350"/>
              <a:gd name="connsiteX120" fmla="*/ 26158 w 967981"/>
              <a:gd name="connsiteY120" fmla="*/ 523473 h 826350"/>
              <a:gd name="connsiteX121" fmla="*/ 49796 w 967981"/>
              <a:gd name="connsiteY121" fmla="*/ 547095 h 826350"/>
              <a:gd name="connsiteX122" fmla="*/ 340915 w 967981"/>
              <a:gd name="connsiteY122" fmla="*/ 547095 h 826350"/>
              <a:gd name="connsiteX123" fmla="*/ 358333 w 967981"/>
              <a:gd name="connsiteY123" fmla="*/ 483689 h 826350"/>
              <a:gd name="connsiteX124" fmla="*/ 368285 w 967981"/>
              <a:gd name="connsiteY124" fmla="*/ 463797 h 826350"/>
              <a:gd name="connsiteX125" fmla="*/ 426757 w 967981"/>
              <a:gd name="connsiteY125" fmla="*/ 416554 h 826350"/>
              <a:gd name="connsiteX126" fmla="*/ 446663 w 967981"/>
              <a:gd name="connsiteY126" fmla="*/ 409094 h 826350"/>
              <a:gd name="connsiteX127" fmla="*/ 521309 w 967981"/>
              <a:gd name="connsiteY127" fmla="*/ 409094 h 826350"/>
              <a:gd name="connsiteX128" fmla="*/ 542459 w 967981"/>
              <a:gd name="connsiteY128" fmla="*/ 416554 h 826350"/>
              <a:gd name="connsiteX129" fmla="*/ 599687 w 967981"/>
              <a:gd name="connsiteY129" fmla="*/ 463797 h 826350"/>
              <a:gd name="connsiteX130" fmla="*/ 609641 w 967981"/>
              <a:gd name="connsiteY130" fmla="*/ 483689 h 826350"/>
              <a:gd name="connsiteX131" fmla="*/ 628301 w 967981"/>
              <a:gd name="connsiteY131" fmla="*/ 547095 h 826350"/>
              <a:gd name="connsiteX132" fmla="*/ 918177 w 967981"/>
              <a:gd name="connsiteY132" fmla="*/ 547095 h 826350"/>
              <a:gd name="connsiteX133" fmla="*/ 941815 w 967981"/>
              <a:gd name="connsiteY133" fmla="*/ 523473 h 826350"/>
              <a:gd name="connsiteX134" fmla="*/ 941815 w 967981"/>
              <a:gd name="connsiteY134" fmla="*/ 514771 h 826350"/>
              <a:gd name="connsiteX135" fmla="*/ 941815 w 967981"/>
              <a:gd name="connsiteY135" fmla="*/ 470014 h 826350"/>
              <a:gd name="connsiteX136" fmla="*/ 941815 w 967981"/>
              <a:gd name="connsiteY136" fmla="*/ 51039 h 826350"/>
              <a:gd name="connsiteX137" fmla="*/ 918177 w 967981"/>
              <a:gd name="connsiteY137" fmla="*/ 27417 h 826350"/>
              <a:gd name="connsiteX138" fmla="*/ 49768 w 967981"/>
              <a:gd name="connsiteY138" fmla="*/ 0 h 826350"/>
              <a:gd name="connsiteX139" fmla="*/ 918213 w 967981"/>
              <a:gd name="connsiteY139" fmla="*/ 0 h 826350"/>
              <a:gd name="connsiteX140" fmla="*/ 967981 w 967981"/>
              <a:gd name="connsiteY140" fmla="*/ 51018 h 826350"/>
              <a:gd name="connsiteX141" fmla="*/ 967981 w 967981"/>
              <a:gd name="connsiteY141" fmla="*/ 470365 h 826350"/>
              <a:gd name="connsiteX142" fmla="*/ 967981 w 967981"/>
              <a:gd name="connsiteY142" fmla="*/ 515162 h 826350"/>
              <a:gd name="connsiteX143" fmla="*/ 967981 w 967981"/>
              <a:gd name="connsiteY143" fmla="*/ 523872 h 826350"/>
              <a:gd name="connsiteX144" fmla="*/ 967981 w 967981"/>
              <a:gd name="connsiteY144" fmla="*/ 569913 h 826350"/>
              <a:gd name="connsiteX145" fmla="*/ 967981 w 967981"/>
              <a:gd name="connsiteY145" fmla="*/ 614710 h 826350"/>
              <a:gd name="connsiteX146" fmla="*/ 918213 w 967981"/>
              <a:gd name="connsiteY146" fmla="*/ 665729 h 826350"/>
              <a:gd name="connsiteX147" fmla="*/ 561129 w 967981"/>
              <a:gd name="connsiteY147" fmla="*/ 665729 h 826350"/>
              <a:gd name="connsiteX148" fmla="*/ 554909 w 967981"/>
              <a:gd name="connsiteY148" fmla="*/ 670706 h 826350"/>
              <a:gd name="connsiteX149" fmla="*/ 554909 w 967981"/>
              <a:gd name="connsiteY149" fmla="*/ 800119 h 826350"/>
              <a:gd name="connsiteX150" fmla="*/ 538735 w 967981"/>
              <a:gd name="connsiteY150" fmla="*/ 823761 h 826350"/>
              <a:gd name="connsiteX151" fmla="*/ 528781 w 967981"/>
              <a:gd name="connsiteY151" fmla="*/ 826250 h 826350"/>
              <a:gd name="connsiteX152" fmla="*/ 510117 w 967981"/>
              <a:gd name="connsiteY152" fmla="*/ 818784 h 826350"/>
              <a:gd name="connsiteX153" fmla="*/ 483989 w 967981"/>
              <a:gd name="connsiteY153" fmla="*/ 793897 h 826350"/>
              <a:gd name="connsiteX154" fmla="*/ 459107 w 967981"/>
              <a:gd name="connsiteY154" fmla="*/ 818784 h 826350"/>
              <a:gd name="connsiteX155" fmla="*/ 429245 w 967981"/>
              <a:gd name="connsiteY155" fmla="*/ 823761 h 826350"/>
              <a:gd name="connsiteX156" fmla="*/ 413071 w 967981"/>
              <a:gd name="connsiteY156" fmla="*/ 800119 h 826350"/>
              <a:gd name="connsiteX157" fmla="*/ 413071 w 967981"/>
              <a:gd name="connsiteY157" fmla="*/ 670706 h 826350"/>
              <a:gd name="connsiteX158" fmla="*/ 408095 w 967981"/>
              <a:gd name="connsiteY158" fmla="*/ 665729 h 826350"/>
              <a:gd name="connsiteX159" fmla="*/ 49768 w 967981"/>
              <a:gd name="connsiteY159" fmla="*/ 665729 h 826350"/>
              <a:gd name="connsiteX160" fmla="*/ 0 w 967981"/>
              <a:gd name="connsiteY160" fmla="*/ 614710 h 826350"/>
              <a:gd name="connsiteX161" fmla="*/ 0 w 967981"/>
              <a:gd name="connsiteY161" fmla="*/ 569913 h 826350"/>
              <a:gd name="connsiteX162" fmla="*/ 0 w 967981"/>
              <a:gd name="connsiteY162" fmla="*/ 523872 h 826350"/>
              <a:gd name="connsiteX163" fmla="*/ 0 w 967981"/>
              <a:gd name="connsiteY163" fmla="*/ 515162 h 826350"/>
              <a:gd name="connsiteX164" fmla="*/ 0 w 967981"/>
              <a:gd name="connsiteY164" fmla="*/ 470365 h 826350"/>
              <a:gd name="connsiteX165" fmla="*/ 0 w 967981"/>
              <a:gd name="connsiteY165" fmla="*/ 51018 h 826350"/>
              <a:gd name="connsiteX166" fmla="*/ 49768 w 967981"/>
              <a:gd name="connsiteY166" fmla="*/ 0 h 82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967981" h="826350">
                <a:moveTo>
                  <a:pt x="472945" y="684167"/>
                </a:moveTo>
                <a:cubicBezTo>
                  <a:pt x="463119" y="687866"/>
                  <a:pt x="450835" y="687866"/>
                  <a:pt x="441009" y="686633"/>
                </a:cubicBezTo>
                <a:lnTo>
                  <a:pt x="441009" y="798833"/>
                </a:lnTo>
                <a:lnTo>
                  <a:pt x="465575" y="774174"/>
                </a:lnTo>
                <a:cubicBezTo>
                  <a:pt x="476629" y="764310"/>
                  <a:pt x="491367" y="764310"/>
                  <a:pt x="502421" y="774174"/>
                </a:cubicBezTo>
                <a:lnTo>
                  <a:pt x="528215" y="798833"/>
                </a:lnTo>
                <a:lnTo>
                  <a:pt x="526987" y="686633"/>
                </a:lnTo>
                <a:cubicBezTo>
                  <a:pt x="523303" y="686633"/>
                  <a:pt x="518389" y="687866"/>
                  <a:pt x="514705" y="687866"/>
                </a:cubicBezTo>
                <a:cubicBezTo>
                  <a:pt x="507335" y="687866"/>
                  <a:pt x="501193" y="686633"/>
                  <a:pt x="495053" y="684167"/>
                </a:cubicBezTo>
                <a:cubicBezTo>
                  <a:pt x="488911" y="682934"/>
                  <a:pt x="480313" y="682934"/>
                  <a:pt x="472945" y="684167"/>
                </a:cubicBezTo>
                <a:close/>
                <a:moveTo>
                  <a:pt x="941819" y="614391"/>
                </a:moveTo>
                <a:cubicBezTo>
                  <a:pt x="934371" y="617943"/>
                  <a:pt x="926923" y="620310"/>
                  <a:pt x="918233" y="620310"/>
                </a:cubicBezTo>
                <a:lnTo>
                  <a:pt x="612859" y="620310"/>
                </a:lnTo>
                <a:cubicBezTo>
                  <a:pt x="607893" y="627414"/>
                  <a:pt x="601687" y="633333"/>
                  <a:pt x="592997" y="638069"/>
                </a:cubicBezTo>
                <a:lnTo>
                  <a:pt x="918233" y="638069"/>
                </a:lnTo>
                <a:cubicBezTo>
                  <a:pt x="930647" y="638069"/>
                  <a:pt x="941819" y="628598"/>
                  <a:pt x="941819" y="615575"/>
                </a:cubicBezTo>
                <a:close/>
                <a:moveTo>
                  <a:pt x="26158" y="614391"/>
                </a:moveTo>
                <a:lnTo>
                  <a:pt x="26158" y="615575"/>
                </a:lnTo>
                <a:cubicBezTo>
                  <a:pt x="26158" y="628598"/>
                  <a:pt x="37330" y="638069"/>
                  <a:pt x="49744" y="638069"/>
                </a:cubicBezTo>
                <a:lnTo>
                  <a:pt x="374981" y="638069"/>
                </a:lnTo>
                <a:cubicBezTo>
                  <a:pt x="367531" y="633333"/>
                  <a:pt x="360083" y="627414"/>
                  <a:pt x="355119" y="620310"/>
                </a:cubicBezTo>
                <a:lnTo>
                  <a:pt x="49744" y="620310"/>
                </a:lnTo>
                <a:cubicBezTo>
                  <a:pt x="41054" y="620310"/>
                  <a:pt x="33606" y="617943"/>
                  <a:pt x="26158" y="614391"/>
                </a:cubicBezTo>
                <a:close/>
                <a:moveTo>
                  <a:pt x="941815" y="568281"/>
                </a:moveTo>
                <a:cubicBezTo>
                  <a:pt x="934369" y="573029"/>
                  <a:pt x="926923" y="574216"/>
                  <a:pt x="918237" y="574216"/>
                </a:cubicBezTo>
                <a:lnTo>
                  <a:pt x="620401" y="574216"/>
                </a:lnTo>
                <a:cubicBezTo>
                  <a:pt x="620401" y="575402"/>
                  <a:pt x="620401" y="577776"/>
                  <a:pt x="620401" y="578963"/>
                </a:cubicBezTo>
                <a:cubicBezTo>
                  <a:pt x="621641" y="583711"/>
                  <a:pt x="621641" y="588458"/>
                  <a:pt x="620401" y="593206"/>
                </a:cubicBezTo>
                <a:lnTo>
                  <a:pt x="918237" y="593206"/>
                </a:lnTo>
                <a:cubicBezTo>
                  <a:pt x="930647" y="593206"/>
                  <a:pt x="941815" y="582524"/>
                  <a:pt x="941815" y="570655"/>
                </a:cubicBezTo>
                <a:close/>
                <a:moveTo>
                  <a:pt x="26158" y="568281"/>
                </a:moveTo>
                <a:lnTo>
                  <a:pt x="26158" y="570655"/>
                </a:lnTo>
                <a:cubicBezTo>
                  <a:pt x="26158" y="582524"/>
                  <a:pt x="37327" y="593206"/>
                  <a:pt x="49737" y="593206"/>
                </a:cubicBezTo>
                <a:lnTo>
                  <a:pt x="347573" y="593206"/>
                </a:lnTo>
                <a:cubicBezTo>
                  <a:pt x="346331" y="587271"/>
                  <a:pt x="346331" y="583711"/>
                  <a:pt x="347573" y="578963"/>
                </a:cubicBezTo>
                <a:cubicBezTo>
                  <a:pt x="347573" y="577776"/>
                  <a:pt x="347573" y="575402"/>
                  <a:pt x="347573" y="574216"/>
                </a:cubicBezTo>
                <a:lnTo>
                  <a:pt x="49737" y="574216"/>
                </a:lnTo>
                <a:cubicBezTo>
                  <a:pt x="41050" y="574216"/>
                  <a:pt x="33604" y="573029"/>
                  <a:pt x="26158" y="568281"/>
                </a:cubicBezTo>
                <a:close/>
                <a:moveTo>
                  <a:pt x="517289" y="495996"/>
                </a:moveTo>
                <a:lnTo>
                  <a:pt x="438519" y="574794"/>
                </a:lnTo>
                <a:cubicBezTo>
                  <a:pt x="448365" y="588337"/>
                  <a:pt x="465597" y="598187"/>
                  <a:pt x="484057" y="598187"/>
                </a:cubicBezTo>
                <a:cubicBezTo>
                  <a:pt x="514827" y="598187"/>
                  <a:pt x="540673" y="572331"/>
                  <a:pt x="540673" y="541551"/>
                </a:cubicBezTo>
                <a:cubicBezTo>
                  <a:pt x="540673" y="523083"/>
                  <a:pt x="532059" y="505846"/>
                  <a:pt x="517289" y="495996"/>
                </a:cubicBezTo>
                <a:close/>
                <a:moveTo>
                  <a:pt x="483491" y="484783"/>
                </a:moveTo>
                <a:cubicBezTo>
                  <a:pt x="452955" y="484783"/>
                  <a:pt x="427307" y="509219"/>
                  <a:pt x="427307" y="540985"/>
                </a:cubicBezTo>
                <a:cubicBezTo>
                  <a:pt x="427307" y="543429"/>
                  <a:pt x="427307" y="544650"/>
                  <a:pt x="427307" y="547094"/>
                </a:cubicBezTo>
                <a:lnTo>
                  <a:pt x="489597" y="484783"/>
                </a:lnTo>
                <a:cubicBezTo>
                  <a:pt x="488375" y="484783"/>
                  <a:pt x="485933" y="484783"/>
                  <a:pt x="483491" y="484783"/>
                </a:cubicBezTo>
                <a:close/>
                <a:moveTo>
                  <a:pt x="483989" y="457366"/>
                </a:moveTo>
                <a:cubicBezTo>
                  <a:pt x="530983" y="457366"/>
                  <a:pt x="568081" y="495713"/>
                  <a:pt x="568081" y="541482"/>
                </a:cubicBezTo>
                <a:cubicBezTo>
                  <a:pt x="568081" y="587251"/>
                  <a:pt x="530983" y="624361"/>
                  <a:pt x="483989" y="624361"/>
                </a:cubicBezTo>
                <a:cubicBezTo>
                  <a:pt x="438235" y="624361"/>
                  <a:pt x="399899" y="587251"/>
                  <a:pt x="399899" y="541482"/>
                </a:cubicBezTo>
                <a:cubicBezTo>
                  <a:pt x="399899" y="495713"/>
                  <a:pt x="438235" y="457366"/>
                  <a:pt x="483989" y="457366"/>
                </a:cubicBezTo>
                <a:close/>
                <a:moveTo>
                  <a:pt x="483993" y="422472"/>
                </a:moveTo>
                <a:cubicBezTo>
                  <a:pt x="476867" y="422472"/>
                  <a:pt x="469741" y="424952"/>
                  <a:pt x="464163" y="429910"/>
                </a:cubicBezTo>
                <a:cubicBezTo>
                  <a:pt x="453009" y="438588"/>
                  <a:pt x="440617" y="443547"/>
                  <a:pt x="426983" y="443547"/>
                </a:cubicBezTo>
                <a:cubicBezTo>
                  <a:pt x="410873" y="443547"/>
                  <a:pt x="398479" y="454704"/>
                  <a:pt x="396001" y="469581"/>
                </a:cubicBezTo>
                <a:cubicBezTo>
                  <a:pt x="392283" y="483218"/>
                  <a:pt x="386085" y="495615"/>
                  <a:pt x="374931" y="504293"/>
                </a:cubicBezTo>
                <a:cubicBezTo>
                  <a:pt x="363777" y="514210"/>
                  <a:pt x="361299" y="530326"/>
                  <a:pt x="368735" y="543963"/>
                </a:cubicBezTo>
                <a:cubicBezTo>
                  <a:pt x="374931" y="556360"/>
                  <a:pt x="377411" y="569997"/>
                  <a:pt x="374931" y="583634"/>
                </a:cubicBezTo>
                <a:cubicBezTo>
                  <a:pt x="372453" y="598510"/>
                  <a:pt x="381129" y="613387"/>
                  <a:pt x="396001" y="618346"/>
                </a:cubicBezTo>
                <a:cubicBezTo>
                  <a:pt x="408393" y="623304"/>
                  <a:pt x="419547" y="631982"/>
                  <a:pt x="425745" y="644380"/>
                </a:cubicBezTo>
                <a:cubicBezTo>
                  <a:pt x="433181" y="658016"/>
                  <a:pt x="449291" y="662975"/>
                  <a:pt x="464163" y="658016"/>
                </a:cubicBezTo>
                <a:cubicBezTo>
                  <a:pt x="470361" y="655537"/>
                  <a:pt x="477797" y="654297"/>
                  <a:pt x="483993" y="654297"/>
                </a:cubicBezTo>
                <a:cubicBezTo>
                  <a:pt x="491429" y="654297"/>
                  <a:pt x="497627" y="655537"/>
                  <a:pt x="503823" y="658016"/>
                </a:cubicBezTo>
                <a:cubicBezTo>
                  <a:pt x="518695" y="662975"/>
                  <a:pt x="534807" y="658016"/>
                  <a:pt x="542243" y="644380"/>
                </a:cubicBezTo>
                <a:cubicBezTo>
                  <a:pt x="548439" y="631982"/>
                  <a:pt x="559593" y="623304"/>
                  <a:pt x="571987" y="618346"/>
                </a:cubicBezTo>
                <a:cubicBezTo>
                  <a:pt x="586859" y="613387"/>
                  <a:pt x="595533" y="598510"/>
                  <a:pt x="593055" y="583634"/>
                </a:cubicBezTo>
                <a:cubicBezTo>
                  <a:pt x="590577" y="569997"/>
                  <a:pt x="593055" y="556360"/>
                  <a:pt x="599251" y="543963"/>
                </a:cubicBezTo>
                <a:cubicBezTo>
                  <a:pt x="606687" y="530326"/>
                  <a:pt x="604209" y="514210"/>
                  <a:pt x="593055" y="504293"/>
                </a:cubicBezTo>
                <a:cubicBezTo>
                  <a:pt x="581901" y="495615"/>
                  <a:pt x="575705" y="483218"/>
                  <a:pt x="573225" y="469581"/>
                </a:cubicBezTo>
                <a:cubicBezTo>
                  <a:pt x="569507" y="454704"/>
                  <a:pt x="557115" y="443547"/>
                  <a:pt x="542243" y="443547"/>
                </a:cubicBezTo>
                <a:cubicBezTo>
                  <a:pt x="528609" y="443547"/>
                  <a:pt x="514977" y="438588"/>
                  <a:pt x="503823" y="429910"/>
                </a:cubicBezTo>
                <a:cubicBezTo>
                  <a:pt x="498245" y="424952"/>
                  <a:pt x="491119" y="422472"/>
                  <a:pt x="483993" y="422472"/>
                </a:cubicBezTo>
                <a:close/>
                <a:moveTo>
                  <a:pt x="408583" y="335236"/>
                </a:moveTo>
                <a:lnTo>
                  <a:pt x="833471" y="335236"/>
                </a:lnTo>
                <a:cubicBezTo>
                  <a:pt x="840927" y="335236"/>
                  <a:pt x="847137" y="341171"/>
                  <a:pt x="847137" y="348292"/>
                </a:cubicBezTo>
                <a:cubicBezTo>
                  <a:pt x="847137" y="355413"/>
                  <a:pt x="840927" y="360161"/>
                  <a:pt x="833471" y="360161"/>
                </a:cubicBezTo>
                <a:lnTo>
                  <a:pt x="408583" y="360161"/>
                </a:lnTo>
                <a:cubicBezTo>
                  <a:pt x="401127" y="360161"/>
                  <a:pt x="394917" y="355413"/>
                  <a:pt x="394917" y="348292"/>
                </a:cubicBezTo>
                <a:cubicBezTo>
                  <a:pt x="394917" y="341171"/>
                  <a:pt x="401127" y="335236"/>
                  <a:pt x="408583" y="335236"/>
                </a:cubicBezTo>
                <a:close/>
                <a:moveTo>
                  <a:pt x="164358" y="335236"/>
                </a:moveTo>
                <a:lnTo>
                  <a:pt x="316527" y="335236"/>
                </a:lnTo>
                <a:cubicBezTo>
                  <a:pt x="323949" y="335236"/>
                  <a:pt x="330135" y="341171"/>
                  <a:pt x="330135" y="348292"/>
                </a:cubicBezTo>
                <a:cubicBezTo>
                  <a:pt x="330135" y="355413"/>
                  <a:pt x="323949" y="360161"/>
                  <a:pt x="316527" y="360161"/>
                </a:cubicBezTo>
                <a:lnTo>
                  <a:pt x="164358" y="360161"/>
                </a:lnTo>
                <a:cubicBezTo>
                  <a:pt x="158173" y="360161"/>
                  <a:pt x="151987" y="355413"/>
                  <a:pt x="151987" y="348292"/>
                </a:cubicBezTo>
                <a:cubicBezTo>
                  <a:pt x="151987" y="341171"/>
                  <a:pt x="158173" y="335236"/>
                  <a:pt x="164358" y="335236"/>
                </a:cubicBezTo>
                <a:close/>
                <a:moveTo>
                  <a:pt x="408583" y="274167"/>
                </a:moveTo>
                <a:lnTo>
                  <a:pt x="833471" y="274167"/>
                </a:lnTo>
                <a:cubicBezTo>
                  <a:pt x="840927" y="274167"/>
                  <a:pt x="847137" y="280115"/>
                  <a:pt x="847137" y="287252"/>
                </a:cubicBezTo>
                <a:cubicBezTo>
                  <a:pt x="847137" y="294390"/>
                  <a:pt x="840927" y="300338"/>
                  <a:pt x="833471" y="300338"/>
                </a:cubicBezTo>
                <a:lnTo>
                  <a:pt x="408583" y="300338"/>
                </a:lnTo>
                <a:cubicBezTo>
                  <a:pt x="401127" y="300338"/>
                  <a:pt x="394917" y="294390"/>
                  <a:pt x="394917" y="287252"/>
                </a:cubicBezTo>
                <a:cubicBezTo>
                  <a:pt x="394917" y="280115"/>
                  <a:pt x="401127" y="274167"/>
                  <a:pt x="408583" y="274167"/>
                </a:cubicBezTo>
                <a:close/>
                <a:moveTo>
                  <a:pt x="164358" y="274167"/>
                </a:moveTo>
                <a:lnTo>
                  <a:pt x="316527" y="274167"/>
                </a:lnTo>
                <a:cubicBezTo>
                  <a:pt x="323949" y="274167"/>
                  <a:pt x="330135" y="280115"/>
                  <a:pt x="330135" y="287252"/>
                </a:cubicBezTo>
                <a:cubicBezTo>
                  <a:pt x="330135" y="294390"/>
                  <a:pt x="323949" y="300338"/>
                  <a:pt x="316527" y="300338"/>
                </a:cubicBezTo>
                <a:lnTo>
                  <a:pt x="164358" y="300338"/>
                </a:lnTo>
                <a:cubicBezTo>
                  <a:pt x="158173" y="300338"/>
                  <a:pt x="151987" y="294390"/>
                  <a:pt x="151987" y="287252"/>
                </a:cubicBezTo>
                <a:cubicBezTo>
                  <a:pt x="151987" y="280115"/>
                  <a:pt x="158173" y="274167"/>
                  <a:pt x="164358" y="274167"/>
                </a:cubicBezTo>
                <a:close/>
                <a:moveTo>
                  <a:pt x="225461" y="183192"/>
                </a:moveTo>
                <a:lnTo>
                  <a:pt x="772417" y="183192"/>
                </a:lnTo>
                <a:cubicBezTo>
                  <a:pt x="779875" y="183192"/>
                  <a:pt x="784849" y="189127"/>
                  <a:pt x="784849" y="195061"/>
                </a:cubicBezTo>
                <a:cubicBezTo>
                  <a:pt x="784849" y="202182"/>
                  <a:pt x="779875" y="208117"/>
                  <a:pt x="772417" y="208117"/>
                </a:cubicBezTo>
                <a:lnTo>
                  <a:pt x="225461" y="208117"/>
                </a:lnTo>
                <a:cubicBezTo>
                  <a:pt x="219245" y="208117"/>
                  <a:pt x="213030" y="202182"/>
                  <a:pt x="213030" y="195061"/>
                </a:cubicBezTo>
                <a:cubicBezTo>
                  <a:pt x="213030" y="189127"/>
                  <a:pt x="219245" y="183192"/>
                  <a:pt x="225461" y="183192"/>
                </a:cubicBezTo>
                <a:close/>
                <a:moveTo>
                  <a:pt x="164423" y="92221"/>
                </a:moveTo>
                <a:lnTo>
                  <a:pt x="833459" y="92221"/>
                </a:lnTo>
                <a:cubicBezTo>
                  <a:pt x="840921" y="92221"/>
                  <a:pt x="847139" y="98156"/>
                  <a:pt x="847139" y="105277"/>
                </a:cubicBezTo>
                <a:cubicBezTo>
                  <a:pt x="847139" y="111211"/>
                  <a:pt x="840921" y="117146"/>
                  <a:pt x="833459" y="117146"/>
                </a:cubicBezTo>
                <a:lnTo>
                  <a:pt x="164423" y="117146"/>
                </a:lnTo>
                <a:cubicBezTo>
                  <a:pt x="158205" y="117146"/>
                  <a:pt x="151987" y="111211"/>
                  <a:pt x="151987" y="105277"/>
                </a:cubicBezTo>
                <a:cubicBezTo>
                  <a:pt x="151987" y="98156"/>
                  <a:pt x="158205" y="92221"/>
                  <a:pt x="164423" y="92221"/>
                </a:cubicBezTo>
                <a:close/>
                <a:moveTo>
                  <a:pt x="49796" y="27417"/>
                </a:moveTo>
                <a:cubicBezTo>
                  <a:pt x="37355" y="27417"/>
                  <a:pt x="26158" y="37363"/>
                  <a:pt x="26158" y="51039"/>
                </a:cubicBezTo>
                <a:lnTo>
                  <a:pt x="26158" y="470014"/>
                </a:lnTo>
                <a:lnTo>
                  <a:pt x="26158" y="514771"/>
                </a:lnTo>
                <a:lnTo>
                  <a:pt x="26158" y="523473"/>
                </a:lnTo>
                <a:cubicBezTo>
                  <a:pt x="26158" y="535906"/>
                  <a:pt x="37355" y="547095"/>
                  <a:pt x="49796" y="547095"/>
                </a:cubicBezTo>
                <a:lnTo>
                  <a:pt x="340915" y="547095"/>
                </a:lnTo>
                <a:cubicBezTo>
                  <a:pt x="332207" y="524717"/>
                  <a:pt x="339671" y="499852"/>
                  <a:pt x="358333" y="483689"/>
                </a:cubicBezTo>
                <a:cubicBezTo>
                  <a:pt x="363309" y="478716"/>
                  <a:pt x="367041" y="471257"/>
                  <a:pt x="368285" y="463797"/>
                </a:cubicBezTo>
                <a:cubicBezTo>
                  <a:pt x="373261" y="436446"/>
                  <a:pt x="398143" y="416554"/>
                  <a:pt x="426757" y="416554"/>
                </a:cubicBezTo>
                <a:cubicBezTo>
                  <a:pt x="432979" y="416554"/>
                  <a:pt x="440443" y="412824"/>
                  <a:pt x="446663" y="409094"/>
                </a:cubicBezTo>
                <a:cubicBezTo>
                  <a:pt x="469057" y="390446"/>
                  <a:pt x="498915" y="390446"/>
                  <a:pt x="521309" y="409094"/>
                </a:cubicBezTo>
                <a:cubicBezTo>
                  <a:pt x="527529" y="412824"/>
                  <a:pt x="534995" y="416554"/>
                  <a:pt x="542459" y="416554"/>
                </a:cubicBezTo>
                <a:cubicBezTo>
                  <a:pt x="569829" y="416554"/>
                  <a:pt x="594711" y="436446"/>
                  <a:pt x="599687" y="463797"/>
                </a:cubicBezTo>
                <a:cubicBezTo>
                  <a:pt x="600931" y="471257"/>
                  <a:pt x="604665" y="478716"/>
                  <a:pt x="609641" y="483689"/>
                </a:cubicBezTo>
                <a:cubicBezTo>
                  <a:pt x="628301" y="499852"/>
                  <a:pt x="635767" y="524717"/>
                  <a:pt x="628301" y="547095"/>
                </a:cubicBezTo>
                <a:lnTo>
                  <a:pt x="918177" y="547095"/>
                </a:lnTo>
                <a:cubicBezTo>
                  <a:pt x="930619" y="547095"/>
                  <a:pt x="941815" y="535906"/>
                  <a:pt x="941815" y="523473"/>
                </a:cubicBezTo>
                <a:lnTo>
                  <a:pt x="941815" y="514771"/>
                </a:lnTo>
                <a:lnTo>
                  <a:pt x="941815" y="470014"/>
                </a:lnTo>
                <a:lnTo>
                  <a:pt x="941815" y="51039"/>
                </a:lnTo>
                <a:cubicBezTo>
                  <a:pt x="941815" y="37363"/>
                  <a:pt x="930619" y="27417"/>
                  <a:pt x="918177" y="27417"/>
                </a:cubicBezTo>
                <a:close/>
                <a:moveTo>
                  <a:pt x="49768" y="0"/>
                </a:moveTo>
                <a:lnTo>
                  <a:pt x="918213" y="0"/>
                </a:lnTo>
                <a:cubicBezTo>
                  <a:pt x="946829" y="0"/>
                  <a:pt x="967981" y="23643"/>
                  <a:pt x="967981" y="51018"/>
                </a:cubicBezTo>
                <a:lnTo>
                  <a:pt x="967981" y="470365"/>
                </a:lnTo>
                <a:lnTo>
                  <a:pt x="967981" y="515162"/>
                </a:lnTo>
                <a:lnTo>
                  <a:pt x="967981" y="523872"/>
                </a:lnTo>
                <a:lnTo>
                  <a:pt x="967981" y="569913"/>
                </a:lnTo>
                <a:lnTo>
                  <a:pt x="967981" y="614710"/>
                </a:lnTo>
                <a:cubicBezTo>
                  <a:pt x="967981" y="643330"/>
                  <a:pt x="946829" y="665729"/>
                  <a:pt x="918213" y="665729"/>
                </a:cubicBezTo>
                <a:lnTo>
                  <a:pt x="561129" y="665729"/>
                </a:lnTo>
                <a:cubicBezTo>
                  <a:pt x="558641" y="666973"/>
                  <a:pt x="556153" y="669462"/>
                  <a:pt x="554909" y="670706"/>
                </a:cubicBezTo>
                <a:lnTo>
                  <a:pt x="554909" y="800119"/>
                </a:lnTo>
                <a:cubicBezTo>
                  <a:pt x="554909" y="810073"/>
                  <a:pt x="548687" y="820028"/>
                  <a:pt x="538735" y="823761"/>
                </a:cubicBezTo>
                <a:cubicBezTo>
                  <a:pt x="535001" y="825006"/>
                  <a:pt x="531269" y="826250"/>
                  <a:pt x="528781" y="826250"/>
                </a:cubicBezTo>
                <a:cubicBezTo>
                  <a:pt x="521315" y="826250"/>
                  <a:pt x="515095" y="823761"/>
                  <a:pt x="510117" y="818784"/>
                </a:cubicBezTo>
                <a:lnTo>
                  <a:pt x="483989" y="793897"/>
                </a:lnTo>
                <a:lnTo>
                  <a:pt x="459107" y="818784"/>
                </a:lnTo>
                <a:cubicBezTo>
                  <a:pt x="450397" y="826250"/>
                  <a:pt x="439199" y="828739"/>
                  <a:pt x="429245" y="823761"/>
                </a:cubicBezTo>
                <a:cubicBezTo>
                  <a:pt x="419293" y="820028"/>
                  <a:pt x="413071" y="810073"/>
                  <a:pt x="413071" y="800119"/>
                </a:cubicBezTo>
                <a:lnTo>
                  <a:pt x="413071" y="670706"/>
                </a:lnTo>
                <a:cubicBezTo>
                  <a:pt x="411827" y="669462"/>
                  <a:pt x="410583" y="666973"/>
                  <a:pt x="408095" y="665729"/>
                </a:cubicBezTo>
                <a:lnTo>
                  <a:pt x="49768" y="665729"/>
                </a:lnTo>
                <a:cubicBezTo>
                  <a:pt x="22395" y="665729"/>
                  <a:pt x="0" y="643330"/>
                  <a:pt x="0" y="614710"/>
                </a:cubicBezTo>
                <a:lnTo>
                  <a:pt x="0" y="569913"/>
                </a:lnTo>
                <a:lnTo>
                  <a:pt x="0" y="523872"/>
                </a:lnTo>
                <a:lnTo>
                  <a:pt x="0" y="515162"/>
                </a:lnTo>
                <a:lnTo>
                  <a:pt x="0" y="470365"/>
                </a:lnTo>
                <a:lnTo>
                  <a:pt x="0" y="51018"/>
                </a:lnTo>
                <a:cubicBezTo>
                  <a:pt x="0" y="23643"/>
                  <a:pt x="22395" y="0"/>
                  <a:pt x="49768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598D209E-389B-BD46-9F5A-E47A307C52D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3F934B26-849F-DD4E-A7FA-1116A5EA7D02}"/>
              </a:ext>
            </a:extLst>
          </p:cNvPr>
          <p:cNvSpPr txBox="1"/>
          <p:nvPr/>
        </p:nvSpPr>
        <p:spPr>
          <a:xfrm>
            <a:off x="18253166" y="3618024"/>
            <a:ext cx="41888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DD25CCA3-D1C6-A948-A11D-BEA4BC915439}"/>
              </a:ext>
            </a:extLst>
          </p:cNvPr>
          <p:cNvSpPr txBox="1"/>
          <p:nvPr/>
        </p:nvSpPr>
        <p:spPr>
          <a:xfrm>
            <a:off x="18253167" y="4299366"/>
            <a:ext cx="41888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FAF7DD47-9FC1-364A-B790-6EACBC395319}"/>
              </a:ext>
            </a:extLst>
          </p:cNvPr>
          <p:cNvSpPr txBox="1"/>
          <p:nvPr/>
        </p:nvSpPr>
        <p:spPr>
          <a:xfrm>
            <a:off x="18257605" y="7002174"/>
            <a:ext cx="41888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6A7FB9E5-8040-5A4F-864C-C5DEFA5289DC}"/>
              </a:ext>
            </a:extLst>
          </p:cNvPr>
          <p:cNvSpPr txBox="1"/>
          <p:nvPr/>
        </p:nvSpPr>
        <p:spPr>
          <a:xfrm>
            <a:off x="18257606" y="7684546"/>
            <a:ext cx="41888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0EB97E9E-C2CA-1046-9DD7-4FD62C7393D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21303839-F769-704E-B13C-6D45754BB1BF}"/>
              </a:ext>
            </a:extLst>
          </p:cNvPr>
          <p:cNvSpPr txBox="1"/>
          <p:nvPr/>
        </p:nvSpPr>
        <p:spPr>
          <a:xfrm>
            <a:off x="18248899" y="10372398"/>
            <a:ext cx="41888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8656523F-36AB-E046-B77F-0D99EFD64999}"/>
              </a:ext>
            </a:extLst>
          </p:cNvPr>
          <p:cNvSpPr txBox="1"/>
          <p:nvPr/>
        </p:nvSpPr>
        <p:spPr>
          <a:xfrm>
            <a:off x="18248900" y="11054770"/>
            <a:ext cx="41888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2498921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D2D85584-7C45-AA46-BFEF-AD3992D3E0D1}"/>
              </a:ext>
            </a:extLst>
          </p:cNvPr>
          <p:cNvGrpSpPr/>
          <p:nvPr/>
        </p:nvGrpSpPr>
        <p:grpSpPr>
          <a:xfrm>
            <a:off x="9293610" y="4284536"/>
            <a:ext cx="13572902" cy="7696713"/>
            <a:chOff x="9293610" y="4284536"/>
            <a:chExt cx="13572902" cy="769671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1335CFE-026F-B44B-9A7E-77D026D23B84}"/>
                </a:ext>
              </a:extLst>
            </p:cNvPr>
            <p:cNvGrpSpPr/>
            <p:nvPr/>
          </p:nvGrpSpPr>
          <p:grpSpPr>
            <a:xfrm>
              <a:off x="9293610" y="6000539"/>
              <a:ext cx="9089296" cy="5980710"/>
              <a:chOff x="9293610" y="6000539"/>
              <a:chExt cx="9089296" cy="5980710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2E72E0D0-9EE2-C341-9241-480D001EB652}"/>
                  </a:ext>
                </a:extLst>
              </p:cNvPr>
              <p:cNvGrpSpPr/>
              <p:nvPr/>
            </p:nvGrpSpPr>
            <p:grpSpPr>
              <a:xfrm>
                <a:off x="11438149" y="6000539"/>
                <a:ext cx="2797516" cy="3270161"/>
                <a:chOff x="11438149" y="6000539"/>
                <a:chExt cx="2797516" cy="3270161"/>
              </a:xfrm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99934F50-941B-4244-AB55-69290E5C87C2}"/>
                    </a:ext>
                  </a:extLst>
                </p:cNvPr>
                <p:cNvSpPr/>
                <p:nvPr/>
              </p:nvSpPr>
              <p:spPr>
                <a:xfrm>
                  <a:off x="11446338" y="7265517"/>
                  <a:ext cx="2780604" cy="19989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33" h="1605">
                      <a:moveTo>
                        <a:pt x="1080" y="17"/>
                      </a:moveTo>
                      <a:cubicBezTo>
                        <a:pt x="1080" y="17"/>
                        <a:pt x="616" y="-72"/>
                        <a:pt x="457" y="158"/>
                      </a:cubicBezTo>
                      <a:cubicBezTo>
                        <a:pt x="299" y="386"/>
                        <a:pt x="-173" y="1498"/>
                        <a:pt x="67" y="1605"/>
                      </a:cubicBezTo>
                      <a:lnTo>
                        <a:pt x="850" y="1605"/>
                      </a:lnTo>
                      <a:lnTo>
                        <a:pt x="2233" y="1605"/>
                      </a:lnTo>
                      <a:cubicBezTo>
                        <a:pt x="2233" y="1605"/>
                        <a:pt x="2010" y="573"/>
                        <a:pt x="1976" y="460"/>
                      </a:cubicBezTo>
                      <a:cubicBezTo>
                        <a:pt x="1942" y="347"/>
                        <a:pt x="1838" y="84"/>
                        <a:pt x="1459" y="6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E0298349-3CEB-B741-88F0-7B95C023147B}"/>
                    </a:ext>
                  </a:extLst>
                </p:cNvPr>
                <p:cNvSpPr/>
                <p:nvPr/>
              </p:nvSpPr>
              <p:spPr>
                <a:xfrm>
                  <a:off x="11438149" y="7255501"/>
                  <a:ext cx="2797516" cy="2015199"/>
                </a:xfrm>
                <a:custGeom>
                  <a:avLst/>
                  <a:gdLst>
                    <a:gd name="connsiteX0" fmla="*/ 1156920 w 2797516"/>
                    <a:gd name="connsiteY0" fmla="*/ 18242 h 2015199"/>
                    <a:gd name="connsiteX1" fmla="*/ 584734 w 2797516"/>
                    <a:gd name="connsiteY1" fmla="*/ 209292 h 2015199"/>
                    <a:gd name="connsiteX2" fmla="*/ 29362 w 2797516"/>
                    <a:gd name="connsiteY2" fmla="*/ 1911817 h 2015199"/>
                    <a:gd name="connsiteX3" fmla="*/ 92868 w 2797516"/>
                    <a:gd name="connsiteY3" fmla="*/ 1998998 h 2015199"/>
                    <a:gd name="connsiteX4" fmla="*/ 2777584 w 2797516"/>
                    <a:gd name="connsiteY4" fmla="*/ 1998998 h 2015199"/>
                    <a:gd name="connsiteX5" fmla="*/ 2460050 w 2797516"/>
                    <a:gd name="connsiteY5" fmla="*/ 584171 h 2015199"/>
                    <a:gd name="connsiteX6" fmla="*/ 1824983 w 2797516"/>
                    <a:gd name="connsiteY6" fmla="*/ 102184 h 2015199"/>
                    <a:gd name="connsiteX7" fmla="*/ 1351796 w 2797516"/>
                    <a:gd name="connsiteY7" fmla="*/ 37420 h 2015199"/>
                    <a:gd name="connsiteX8" fmla="*/ 1156920 w 2797516"/>
                    <a:gd name="connsiteY8" fmla="*/ 18242 h 2015199"/>
                    <a:gd name="connsiteX9" fmla="*/ 1156760 w 2797516"/>
                    <a:gd name="connsiteY9" fmla="*/ 1253 h 2015199"/>
                    <a:gd name="connsiteX10" fmla="*/ 1354286 w 2797516"/>
                    <a:gd name="connsiteY10" fmla="*/ 21219 h 2015199"/>
                    <a:gd name="connsiteX11" fmla="*/ 1826231 w 2797516"/>
                    <a:gd name="connsiteY11" fmla="*/ 85983 h 2015199"/>
                    <a:gd name="connsiteX12" fmla="*/ 2474999 w 2797516"/>
                    <a:gd name="connsiteY12" fmla="*/ 579185 h 2015199"/>
                    <a:gd name="connsiteX13" fmla="*/ 2795025 w 2797516"/>
                    <a:gd name="connsiteY13" fmla="*/ 2005235 h 2015199"/>
                    <a:gd name="connsiteX14" fmla="*/ 2797516 w 2797516"/>
                    <a:gd name="connsiteY14" fmla="*/ 2015199 h 2015199"/>
                    <a:gd name="connsiteX15" fmla="*/ 90370 w 2797516"/>
                    <a:gd name="connsiteY15" fmla="*/ 2015199 h 2015199"/>
                    <a:gd name="connsiteX16" fmla="*/ 87880 w 2797516"/>
                    <a:gd name="connsiteY16" fmla="*/ 2013953 h 2015199"/>
                    <a:gd name="connsiteX17" fmla="*/ 13166 w 2797516"/>
                    <a:gd name="connsiteY17" fmla="*/ 1915562 h 2015199"/>
                    <a:gd name="connsiteX18" fmla="*/ 571032 w 2797516"/>
                    <a:gd name="connsiteY18" fmla="*/ 200565 h 2015199"/>
                    <a:gd name="connsiteX19" fmla="*/ 1039241 w 2797516"/>
                    <a:gd name="connsiteY19" fmla="*/ 1292 h 2015199"/>
                    <a:gd name="connsiteX20" fmla="*/ 1156760 w 2797516"/>
                    <a:gd name="connsiteY20" fmla="*/ 1253 h 2015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97516" h="2015199">
                      <a:moveTo>
                        <a:pt x="1156920" y="18242"/>
                      </a:moveTo>
                      <a:cubicBezTo>
                        <a:pt x="971825" y="11383"/>
                        <a:pt x="704587" y="34930"/>
                        <a:pt x="584734" y="209292"/>
                      </a:cubicBezTo>
                      <a:cubicBezTo>
                        <a:pt x="409157" y="462118"/>
                        <a:pt x="-69012" y="1566828"/>
                        <a:pt x="29362" y="1911817"/>
                      </a:cubicBezTo>
                      <a:cubicBezTo>
                        <a:pt x="41814" y="1955407"/>
                        <a:pt x="62983" y="1985298"/>
                        <a:pt x="92868" y="1998998"/>
                      </a:cubicBezTo>
                      <a:lnTo>
                        <a:pt x="2777584" y="1998998"/>
                      </a:lnTo>
                      <a:cubicBezTo>
                        <a:pt x="2751434" y="1879435"/>
                        <a:pt x="2498653" y="716189"/>
                        <a:pt x="2460050" y="584171"/>
                      </a:cubicBezTo>
                      <a:cubicBezTo>
                        <a:pt x="2371639" y="281528"/>
                        <a:pt x="2152479" y="115884"/>
                        <a:pt x="1824983" y="102184"/>
                      </a:cubicBezTo>
                      <a:lnTo>
                        <a:pt x="1351796" y="37420"/>
                      </a:lnTo>
                      <a:cubicBezTo>
                        <a:pt x="1349461" y="37420"/>
                        <a:pt x="1267976" y="22358"/>
                        <a:pt x="1156920" y="18242"/>
                      </a:cubicBezTo>
                      <a:close/>
                      <a:moveTo>
                        <a:pt x="1156760" y="1253"/>
                      </a:moveTo>
                      <a:cubicBezTo>
                        <a:pt x="1266730" y="5807"/>
                        <a:pt x="1348683" y="21219"/>
                        <a:pt x="1354286" y="21219"/>
                      </a:cubicBezTo>
                      <a:lnTo>
                        <a:pt x="1826231" y="85983"/>
                      </a:lnTo>
                      <a:cubicBezTo>
                        <a:pt x="2158709" y="99683"/>
                        <a:pt x="2384097" y="270311"/>
                        <a:pt x="2474999" y="579185"/>
                      </a:cubicBezTo>
                      <a:cubicBezTo>
                        <a:pt x="2516093" y="719922"/>
                        <a:pt x="2792535" y="1992781"/>
                        <a:pt x="2795025" y="2005235"/>
                      </a:cubicBezTo>
                      <a:lnTo>
                        <a:pt x="2797516" y="2015199"/>
                      </a:lnTo>
                      <a:lnTo>
                        <a:pt x="90370" y="2015199"/>
                      </a:lnTo>
                      <a:lnTo>
                        <a:pt x="87880" y="2013953"/>
                      </a:lnTo>
                      <a:cubicBezTo>
                        <a:pt x="53013" y="1999008"/>
                        <a:pt x="28108" y="1965381"/>
                        <a:pt x="13166" y="1915562"/>
                      </a:cubicBezTo>
                      <a:cubicBezTo>
                        <a:pt x="-85208" y="1568079"/>
                        <a:pt x="394208" y="454639"/>
                        <a:pt x="571032" y="200565"/>
                      </a:cubicBezTo>
                      <a:cubicBezTo>
                        <a:pt x="653218" y="81001"/>
                        <a:pt x="815098" y="12501"/>
                        <a:pt x="1039241" y="1292"/>
                      </a:cubicBezTo>
                      <a:cubicBezTo>
                        <a:pt x="1080334" y="-577"/>
                        <a:pt x="1120104" y="-266"/>
                        <a:pt x="1156760" y="12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6AB46BE9-04F2-FB4A-9363-BA4558BDD122}"/>
                    </a:ext>
                  </a:extLst>
                </p:cNvPr>
                <p:cNvSpPr/>
                <p:nvPr/>
              </p:nvSpPr>
              <p:spPr>
                <a:xfrm>
                  <a:off x="12067984" y="8784671"/>
                  <a:ext cx="896970" cy="4860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1" h="391">
                      <a:moveTo>
                        <a:pt x="374" y="391"/>
                      </a:moveTo>
                      <a:cubicBezTo>
                        <a:pt x="372" y="391"/>
                        <a:pt x="369" y="389"/>
                        <a:pt x="368" y="386"/>
                      </a:cubicBezTo>
                      <a:cubicBezTo>
                        <a:pt x="367" y="382"/>
                        <a:pt x="370" y="379"/>
                        <a:pt x="373" y="378"/>
                      </a:cubicBezTo>
                      <a:lnTo>
                        <a:pt x="693" y="308"/>
                      </a:lnTo>
                      <a:cubicBezTo>
                        <a:pt x="702" y="306"/>
                        <a:pt x="708" y="298"/>
                        <a:pt x="707" y="289"/>
                      </a:cubicBezTo>
                      <a:lnTo>
                        <a:pt x="698" y="56"/>
                      </a:lnTo>
                      <a:cubicBezTo>
                        <a:pt x="698" y="47"/>
                        <a:pt x="690" y="38"/>
                        <a:pt x="680" y="38"/>
                      </a:cubicBezTo>
                      <a:lnTo>
                        <a:pt x="6" y="14"/>
                      </a:lnTo>
                      <a:cubicBezTo>
                        <a:pt x="2" y="14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680" y="25"/>
                      </a:lnTo>
                      <a:cubicBezTo>
                        <a:pt x="697" y="26"/>
                        <a:pt x="711" y="39"/>
                        <a:pt x="712" y="56"/>
                      </a:cubicBezTo>
                      <a:lnTo>
                        <a:pt x="721" y="288"/>
                      </a:lnTo>
                      <a:cubicBezTo>
                        <a:pt x="721" y="303"/>
                        <a:pt x="710" y="318"/>
                        <a:pt x="696" y="320"/>
                      </a:cubicBezTo>
                      <a:lnTo>
                        <a:pt x="376" y="391"/>
                      </a:lnTo>
                      <a:cubicBezTo>
                        <a:pt x="376" y="391"/>
                        <a:pt x="375" y="391"/>
                        <a:pt x="374" y="3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7732F0A9-C5DD-9D4B-83FB-BC3A86A2EB59}"/>
                    </a:ext>
                  </a:extLst>
                </p:cNvPr>
                <p:cNvSpPr/>
                <p:nvPr/>
              </p:nvSpPr>
              <p:spPr>
                <a:xfrm>
                  <a:off x="12943779" y="8758500"/>
                  <a:ext cx="817239" cy="3726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7" h="300">
                      <a:moveTo>
                        <a:pt x="622" y="107"/>
                      </a:moveTo>
                      <a:cubicBezTo>
                        <a:pt x="501" y="9"/>
                        <a:pt x="437" y="1"/>
                        <a:pt x="388" y="0"/>
                      </a:cubicBezTo>
                      <a:cubicBezTo>
                        <a:pt x="364" y="-1"/>
                        <a:pt x="226" y="41"/>
                        <a:pt x="165" y="60"/>
                      </a:cubicBezTo>
                      <a:cubicBezTo>
                        <a:pt x="145" y="66"/>
                        <a:pt x="125" y="69"/>
                        <a:pt x="105" y="68"/>
                      </a:cubicBezTo>
                      <a:lnTo>
                        <a:pt x="0" y="74"/>
                      </a:lnTo>
                      <a:cubicBezTo>
                        <a:pt x="1" y="76"/>
                        <a:pt x="1" y="76"/>
                        <a:pt x="1" y="77"/>
                      </a:cubicBezTo>
                      <a:lnTo>
                        <a:pt x="10" y="300"/>
                      </a:lnTo>
                      <a:lnTo>
                        <a:pt x="83" y="292"/>
                      </a:lnTo>
                      <a:cubicBezTo>
                        <a:pt x="83" y="292"/>
                        <a:pt x="208" y="311"/>
                        <a:pt x="295" y="271"/>
                      </a:cubicBezTo>
                      <a:cubicBezTo>
                        <a:pt x="357" y="242"/>
                        <a:pt x="402" y="193"/>
                        <a:pt x="402" y="193"/>
                      </a:cubicBezTo>
                      <a:cubicBezTo>
                        <a:pt x="402" y="193"/>
                        <a:pt x="455" y="238"/>
                        <a:pt x="524" y="261"/>
                      </a:cubicBezTo>
                      <a:cubicBezTo>
                        <a:pt x="613" y="291"/>
                        <a:pt x="606" y="241"/>
                        <a:pt x="606" y="241"/>
                      </a:cubicBezTo>
                      <a:cubicBezTo>
                        <a:pt x="606" y="241"/>
                        <a:pt x="645" y="250"/>
                        <a:pt x="652" y="231"/>
                      </a:cubicBezTo>
                      <a:cubicBezTo>
                        <a:pt x="663" y="200"/>
                        <a:pt x="634" y="172"/>
                        <a:pt x="634" y="172"/>
                      </a:cubicBezTo>
                      <a:cubicBezTo>
                        <a:pt x="670" y="170"/>
                        <a:pt x="663" y="140"/>
                        <a:pt x="622" y="10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46E758F0-4062-974F-9466-47FB9AE19AF5}"/>
                    </a:ext>
                  </a:extLst>
                </p:cNvPr>
                <p:cNvSpPr/>
                <p:nvPr/>
              </p:nvSpPr>
              <p:spPr>
                <a:xfrm>
                  <a:off x="12936305" y="8750998"/>
                  <a:ext cx="833430" cy="388848"/>
                </a:xfrm>
                <a:custGeom>
                  <a:avLst/>
                  <a:gdLst>
                    <a:gd name="connsiteX0" fmla="*/ 490105 w 833430"/>
                    <a:gd name="connsiteY0" fmla="*/ 16225 h 388848"/>
                    <a:gd name="connsiteX1" fmla="*/ 215214 w 833430"/>
                    <a:gd name="connsiteY1" fmla="*/ 89495 h 388848"/>
                    <a:gd name="connsiteX2" fmla="*/ 138095 w 833430"/>
                    <a:gd name="connsiteY2" fmla="*/ 99430 h 388848"/>
                    <a:gd name="connsiteX3" fmla="*/ 17441 w 833430"/>
                    <a:gd name="connsiteY3" fmla="*/ 106882 h 388848"/>
                    <a:gd name="connsiteX4" fmla="*/ 27392 w 833430"/>
                    <a:gd name="connsiteY4" fmla="*/ 371400 h 388848"/>
                    <a:gd name="connsiteX5" fmla="*/ 109486 w 833430"/>
                    <a:gd name="connsiteY5" fmla="*/ 361465 h 388848"/>
                    <a:gd name="connsiteX6" fmla="*/ 111974 w 833430"/>
                    <a:gd name="connsiteY6" fmla="*/ 361465 h 388848"/>
                    <a:gd name="connsiteX7" fmla="*/ 370695 w 833430"/>
                    <a:gd name="connsiteY7" fmla="*/ 336628 h 388848"/>
                    <a:gd name="connsiteX8" fmla="*/ 501300 w 833430"/>
                    <a:gd name="connsiteY8" fmla="*/ 242245 h 388848"/>
                    <a:gd name="connsiteX9" fmla="*/ 512495 w 833430"/>
                    <a:gd name="connsiteY9" fmla="*/ 241004 h 388848"/>
                    <a:gd name="connsiteX10" fmla="*/ 660513 w 833430"/>
                    <a:gd name="connsiteY10" fmla="*/ 324209 h 388848"/>
                    <a:gd name="connsiteX11" fmla="*/ 745095 w 833430"/>
                    <a:gd name="connsiteY11" fmla="*/ 327935 h 388848"/>
                    <a:gd name="connsiteX12" fmla="*/ 753802 w 833430"/>
                    <a:gd name="connsiteY12" fmla="*/ 308065 h 388848"/>
                    <a:gd name="connsiteX13" fmla="*/ 756290 w 833430"/>
                    <a:gd name="connsiteY13" fmla="*/ 301855 h 388848"/>
                    <a:gd name="connsiteX14" fmla="*/ 762509 w 833430"/>
                    <a:gd name="connsiteY14" fmla="*/ 299372 h 388848"/>
                    <a:gd name="connsiteX15" fmla="*/ 811020 w 833430"/>
                    <a:gd name="connsiteY15" fmla="*/ 291920 h 388848"/>
                    <a:gd name="connsiteX16" fmla="*/ 791118 w 833430"/>
                    <a:gd name="connsiteY16" fmla="*/ 226101 h 388848"/>
                    <a:gd name="connsiteX17" fmla="*/ 788630 w 833430"/>
                    <a:gd name="connsiteY17" fmla="*/ 218650 h 388848"/>
                    <a:gd name="connsiteX18" fmla="*/ 796093 w 833430"/>
                    <a:gd name="connsiteY18" fmla="*/ 212441 h 388848"/>
                    <a:gd name="connsiteX19" fmla="*/ 815995 w 833430"/>
                    <a:gd name="connsiteY19" fmla="*/ 204989 h 388848"/>
                    <a:gd name="connsiteX20" fmla="*/ 774948 w 833430"/>
                    <a:gd name="connsiteY20" fmla="*/ 146621 h 388848"/>
                    <a:gd name="connsiteX21" fmla="*/ 490105 w 833430"/>
                    <a:gd name="connsiteY21" fmla="*/ 16225 h 388848"/>
                    <a:gd name="connsiteX22" fmla="*/ 491353 w 833430"/>
                    <a:gd name="connsiteY22" fmla="*/ 24 h 388848"/>
                    <a:gd name="connsiteX23" fmla="*/ 784922 w 833430"/>
                    <a:gd name="connsiteY23" fmla="*/ 134187 h 388848"/>
                    <a:gd name="connsiteX24" fmla="*/ 832191 w 833430"/>
                    <a:gd name="connsiteY24" fmla="*/ 208722 h 388848"/>
                    <a:gd name="connsiteX25" fmla="*/ 812288 w 833430"/>
                    <a:gd name="connsiteY25" fmla="*/ 226113 h 388848"/>
                    <a:gd name="connsiteX26" fmla="*/ 825971 w 833430"/>
                    <a:gd name="connsiteY26" fmla="*/ 296922 h 388848"/>
                    <a:gd name="connsiteX27" fmla="*/ 768751 w 833430"/>
                    <a:gd name="connsiteY27" fmla="*/ 316798 h 388848"/>
                    <a:gd name="connsiteX28" fmla="*/ 755067 w 833430"/>
                    <a:gd name="connsiteY28" fmla="*/ 341643 h 388848"/>
                    <a:gd name="connsiteX29" fmla="*/ 656797 w 833430"/>
                    <a:gd name="connsiteY29" fmla="*/ 339158 h 388848"/>
                    <a:gd name="connsiteX30" fmla="*/ 507525 w 833430"/>
                    <a:gd name="connsiteY30" fmla="*/ 258412 h 388848"/>
                    <a:gd name="connsiteX31" fmla="*/ 378156 w 833430"/>
                    <a:gd name="connsiteY31" fmla="*/ 351581 h 388848"/>
                    <a:gd name="connsiteX32" fmla="*/ 110710 w 833430"/>
                    <a:gd name="connsiteY32" fmla="*/ 377668 h 388848"/>
                    <a:gd name="connsiteX33" fmla="*/ 19903 w 833430"/>
                    <a:gd name="connsiteY33" fmla="*/ 388848 h 388848"/>
                    <a:gd name="connsiteX34" fmla="*/ 14927 w 833430"/>
                    <a:gd name="connsiteY34" fmla="*/ 386364 h 388848"/>
                    <a:gd name="connsiteX35" fmla="*/ 11195 w 833430"/>
                    <a:gd name="connsiteY35" fmla="*/ 380152 h 388848"/>
                    <a:gd name="connsiteX36" fmla="*/ 0 w 833430"/>
                    <a:gd name="connsiteY36" fmla="*/ 103131 h 388848"/>
                    <a:gd name="connsiteX37" fmla="*/ 0 w 833430"/>
                    <a:gd name="connsiteY37" fmla="*/ 101888 h 388848"/>
                    <a:gd name="connsiteX38" fmla="*/ 1244 w 833430"/>
                    <a:gd name="connsiteY38" fmla="*/ 95677 h 388848"/>
                    <a:gd name="connsiteX39" fmla="*/ 7464 w 833430"/>
                    <a:gd name="connsiteY39" fmla="*/ 91950 h 388848"/>
                    <a:gd name="connsiteX40" fmla="*/ 136833 w 833430"/>
                    <a:gd name="connsiteY40" fmla="*/ 83255 h 388848"/>
                    <a:gd name="connsiteX41" fmla="*/ 138077 w 833430"/>
                    <a:gd name="connsiteY41" fmla="*/ 83255 h 388848"/>
                    <a:gd name="connsiteX42" fmla="*/ 210225 w 833430"/>
                    <a:gd name="connsiteY42" fmla="*/ 74559 h 388848"/>
                    <a:gd name="connsiteX43" fmla="*/ 491353 w 833430"/>
                    <a:gd name="connsiteY43" fmla="*/ 24 h 38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33430" h="388848">
                      <a:moveTo>
                        <a:pt x="490105" y="16225"/>
                      </a:moveTo>
                      <a:cubicBezTo>
                        <a:pt x="470204" y="14983"/>
                        <a:pt x="366964" y="43546"/>
                        <a:pt x="215214" y="89495"/>
                      </a:cubicBezTo>
                      <a:cubicBezTo>
                        <a:pt x="190337" y="96947"/>
                        <a:pt x="162972" y="101914"/>
                        <a:pt x="138095" y="99430"/>
                      </a:cubicBezTo>
                      <a:lnTo>
                        <a:pt x="17441" y="106882"/>
                      </a:lnTo>
                      <a:lnTo>
                        <a:pt x="27392" y="371400"/>
                      </a:lnTo>
                      <a:lnTo>
                        <a:pt x="109486" y="361465"/>
                      </a:lnTo>
                      <a:cubicBezTo>
                        <a:pt x="110730" y="361465"/>
                        <a:pt x="110730" y="361465"/>
                        <a:pt x="111974" y="361465"/>
                      </a:cubicBezTo>
                      <a:cubicBezTo>
                        <a:pt x="113218" y="361465"/>
                        <a:pt x="266212" y="385061"/>
                        <a:pt x="370695" y="336628"/>
                      </a:cubicBezTo>
                      <a:cubicBezTo>
                        <a:pt x="446571" y="301855"/>
                        <a:pt x="501300" y="242245"/>
                        <a:pt x="501300" y="242245"/>
                      </a:cubicBezTo>
                      <a:cubicBezTo>
                        <a:pt x="503788" y="238520"/>
                        <a:pt x="508763" y="238520"/>
                        <a:pt x="512495" y="241004"/>
                      </a:cubicBezTo>
                      <a:cubicBezTo>
                        <a:pt x="512495" y="242245"/>
                        <a:pt x="577175" y="296888"/>
                        <a:pt x="660513" y="324209"/>
                      </a:cubicBezTo>
                      <a:cubicBezTo>
                        <a:pt x="702804" y="337870"/>
                        <a:pt x="731413" y="339111"/>
                        <a:pt x="745095" y="327935"/>
                      </a:cubicBezTo>
                      <a:cubicBezTo>
                        <a:pt x="755046" y="320483"/>
                        <a:pt x="753802" y="308065"/>
                        <a:pt x="753802" y="308065"/>
                      </a:cubicBezTo>
                      <a:cubicBezTo>
                        <a:pt x="753802" y="305581"/>
                        <a:pt x="753802" y="303097"/>
                        <a:pt x="756290" y="301855"/>
                      </a:cubicBezTo>
                      <a:cubicBezTo>
                        <a:pt x="757534" y="299372"/>
                        <a:pt x="761266" y="299372"/>
                        <a:pt x="762509" y="299372"/>
                      </a:cubicBezTo>
                      <a:cubicBezTo>
                        <a:pt x="776192" y="301855"/>
                        <a:pt x="806044" y="304339"/>
                        <a:pt x="811020" y="291920"/>
                      </a:cubicBezTo>
                      <a:cubicBezTo>
                        <a:pt x="823458" y="259632"/>
                        <a:pt x="791118" y="227343"/>
                        <a:pt x="791118" y="226101"/>
                      </a:cubicBezTo>
                      <a:cubicBezTo>
                        <a:pt x="788630" y="223617"/>
                        <a:pt x="788630" y="221134"/>
                        <a:pt x="788630" y="218650"/>
                      </a:cubicBezTo>
                      <a:cubicBezTo>
                        <a:pt x="789874" y="214924"/>
                        <a:pt x="792362" y="212441"/>
                        <a:pt x="796093" y="212441"/>
                      </a:cubicBezTo>
                      <a:cubicBezTo>
                        <a:pt x="802313" y="212441"/>
                        <a:pt x="813507" y="211199"/>
                        <a:pt x="815995" y="204989"/>
                      </a:cubicBezTo>
                      <a:cubicBezTo>
                        <a:pt x="819727" y="195054"/>
                        <a:pt x="808532" y="173943"/>
                        <a:pt x="774948" y="146621"/>
                      </a:cubicBezTo>
                      <a:cubicBezTo>
                        <a:pt x="630661" y="28644"/>
                        <a:pt x="552298" y="17467"/>
                        <a:pt x="490105" y="16225"/>
                      </a:cubicBezTo>
                      <a:close/>
                      <a:moveTo>
                        <a:pt x="491353" y="24"/>
                      </a:moveTo>
                      <a:cubicBezTo>
                        <a:pt x="554794" y="1266"/>
                        <a:pt x="635650" y="12446"/>
                        <a:pt x="784922" y="134187"/>
                      </a:cubicBezTo>
                      <a:cubicBezTo>
                        <a:pt x="820996" y="164001"/>
                        <a:pt x="838411" y="191330"/>
                        <a:pt x="832191" y="208722"/>
                      </a:cubicBezTo>
                      <a:cubicBezTo>
                        <a:pt x="829703" y="216175"/>
                        <a:pt x="824727" y="222387"/>
                        <a:pt x="812288" y="226113"/>
                      </a:cubicBezTo>
                      <a:cubicBezTo>
                        <a:pt x="822240" y="241020"/>
                        <a:pt x="837167" y="268350"/>
                        <a:pt x="825971" y="296922"/>
                      </a:cubicBezTo>
                      <a:cubicBezTo>
                        <a:pt x="818508" y="320524"/>
                        <a:pt x="786166" y="319282"/>
                        <a:pt x="768751" y="316798"/>
                      </a:cubicBezTo>
                      <a:cubicBezTo>
                        <a:pt x="768751" y="324251"/>
                        <a:pt x="765019" y="334189"/>
                        <a:pt x="755067" y="341643"/>
                      </a:cubicBezTo>
                      <a:cubicBezTo>
                        <a:pt x="737652" y="356550"/>
                        <a:pt x="704066" y="355307"/>
                        <a:pt x="656797" y="339158"/>
                      </a:cubicBezTo>
                      <a:cubicBezTo>
                        <a:pt x="583405" y="315555"/>
                        <a:pt x="526184" y="273319"/>
                        <a:pt x="507525" y="258412"/>
                      </a:cubicBezTo>
                      <a:cubicBezTo>
                        <a:pt x="492597" y="274561"/>
                        <a:pt x="444084" y="320524"/>
                        <a:pt x="378156" y="351581"/>
                      </a:cubicBezTo>
                      <a:cubicBezTo>
                        <a:pt x="271177" y="400028"/>
                        <a:pt x="125637" y="380152"/>
                        <a:pt x="110710" y="377668"/>
                      </a:cubicBezTo>
                      <a:lnTo>
                        <a:pt x="19903" y="388848"/>
                      </a:lnTo>
                      <a:cubicBezTo>
                        <a:pt x="17415" y="388848"/>
                        <a:pt x="16171" y="387606"/>
                        <a:pt x="14927" y="386364"/>
                      </a:cubicBezTo>
                      <a:cubicBezTo>
                        <a:pt x="12439" y="385121"/>
                        <a:pt x="11195" y="382637"/>
                        <a:pt x="11195" y="380152"/>
                      </a:cubicBezTo>
                      <a:lnTo>
                        <a:pt x="0" y="103131"/>
                      </a:lnTo>
                      <a:lnTo>
                        <a:pt x="0" y="101888"/>
                      </a:lnTo>
                      <a:cubicBezTo>
                        <a:pt x="0" y="99404"/>
                        <a:pt x="0" y="96919"/>
                        <a:pt x="1244" y="95677"/>
                      </a:cubicBezTo>
                      <a:cubicBezTo>
                        <a:pt x="3732" y="93193"/>
                        <a:pt x="4976" y="91950"/>
                        <a:pt x="7464" y="91950"/>
                      </a:cubicBezTo>
                      <a:lnTo>
                        <a:pt x="136833" y="83255"/>
                      </a:lnTo>
                      <a:cubicBezTo>
                        <a:pt x="138077" y="83255"/>
                        <a:pt x="138077" y="83255"/>
                        <a:pt x="138077" y="83255"/>
                      </a:cubicBezTo>
                      <a:cubicBezTo>
                        <a:pt x="162955" y="84497"/>
                        <a:pt x="186590" y="80770"/>
                        <a:pt x="210225" y="74559"/>
                      </a:cubicBezTo>
                      <a:cubicBezTo>
                        <a:pt x="302276" y="45987"/>
                        <a:pt x="460255" y="-1218"/>
                        <a:pt x="491353" y="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C1D05B2A-273E-A24E-B0B9-46C47888B554}"/>
                    </a:ext>
                  </a:extLst>
                </p:cNvPr>
                <p:cNvSpPr/>
                <p:nvPr/>
              </p:nvSpPr>
              <p:spPr>
                <a:xfrm>
                  <a:off x="12692130" y="7271748"/>
                  <a:ext cx="677711" cy="454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5" h="366">
                      <a:moveTo>
                        <a:pt x="79" y="11"/>
                      </a:moveTo>
                      <a:cubicBezTo>
                        <a:pt x="79" y="11"/>
                        <a:pt x="48" y="5"/>
                        <a:pt x="0" y="0"/>
                      </a:cubicBezTo>
                      <a:cubicBezTo>
                        <a:pt x="15" y="29"/>
                        <a:pt x="180" y="384"/>
                        <a:pt x="381" y="365"/>
                      </a:cubicBezTo>
                      <a:cubicBezTo>
                        <a:pt x="536" y="352"/>
                        <a:pt x="546" y="105"/>
                        <a:pt x="545" y="71"/>
                      </a:cubicBezTo>
                      <a:cubicBezTo>
                        <a:pt x="518" y="67"/>
                        <a:pt x="489" y="64"/>
                        <a:pt x="458" y="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4D87588D-83A0-104E-8B8C-FBA9245DE8BA}"/>
                    </a:ext>
                  </a:extLst>
                </p:cNvPr>
                <p:cNvSpPr/>
                <p:nvPr/>
              </p:nvSpPr>
              <p:spPr>
                <a:xfrm>
                  <a:off x="12647281" y="8792148"/>
                  <a:ext cx="323906" cy="439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1" h="354">
                      <a:moveTo>
                        <a:pt x="3" y="39"/>
                      </a:moveTo>
                      <a:cubicBezTo>
                        <a:pt x="-2" y="104"/>
                        <a:pt x="-6" y="236"/>
                        <a:pt x="25" y="325"/>
                      </a:cubicBezTo>
                      <a:cubicBezTo>
                        <a:pt x="31" y="346"/>
                        <a:pt x="52" y="357"/>
                        <a:pt x="73" y="354"/>
                      </a:cubicBezTo>
                      <a:lnTo>
                        <a:pt x="226" y="326"/>
                      </a:lnTo>
                      <a:cubicBezTo>
                        <a:pt x="247" y="322"/>
                        <a:pt x="262" y="303"/>
                        <a:pt x="261" y="282"/>
                      </a:cubicBezTo>
                      <a:cubicBezTo>
                        <a:pt x="259" y="225"/>
                        <a:pt x="255" y="113"/>
                        <a:pt x="251" y="41"/>
                      </a:cubicBezTo>
                      <a:cubicBezTo>
                        <a:pt x="251" y="19"/>
                        <a:pt x="231" y="1"/>
                        <a:pt x="209" y="1"/>
                      </a:cubicBezTo>
                      <a:lnTo>
                        <a:pt x="46" y="0"/>
                      </a:lnTo>
                      <a:cubicBezTo>
                        <a:pt x="23" y="0"/>
                        <a:pt x="5" y="17"/>
                        <a:pt x="3" y="3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E052EE69-E73F-7D40-8A76-BCA9B591D244}"/>
                    </a:ext>
                  </a:extLst>
                </p:cNvPr>
                <p:cNvSpPr/>
                <p:nvPr/>
              </p:nvSpPr>
              <p:spPr>
                <a:xfrm>
                  <a:off x="12647281" y="8792148"/>
                  <a:ext cx="323906" cy="439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1" h="354">
                      <a:moveTo>
                        <a:pt x="3" y="39"/>
                      </a:moveTo>
                      <a:cubicBezTo>
                        <a:pt x="-2" y="104"/>
                        <a:pt x="-6" y="236"/>
                        <a:pt x="25" y="325"/>
                      </a:cubicBezTo>
                      <a:cubicBezTo>
                        <a:pt x="31" y="346"/>
                        <a:pt x="52" y="357"/>
                        <a:pt x="73" y="354"/>
                      </a:cubicBezTo>
                      <a:lnTo>
                        <a:pt x="226" y="326"/>
                      </a:lnTo>
                      <a:cubicBezTo>
                        <a:pt x="247" y="322"/>
                        <a:pt x="262" y="303"/>
                        <a:pt x="261" y="282"/>
                      </a:cubicBezTo>
                      <a:cubicBezTo>
                        <a:pt x="259" y="225"/>
                        <a:pt x="255" y="113"/>
                        <a:pt x="251" y="41"/>
                      </a:cubicBezTo>
                      <a:cubicBezTo>
                        <a:pt x="251" y="19"/>
                        <a:pt x="231" y="1"/>
                        <a:pt x="209" y="1"/>
                      </a:cubicBezTo>
                      <a:lnTo>
                        <a:pt x="46" y="0"/>
                      </a:lnTo>
                      <a:cubicBezTo>
                        <a:pt x="23" y="0"/>
                        <a:pt x="5" y="17"/>
                        <a:pt x="3" y="39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4" name="Freeform 553">
                  <a:extLst>
                    <a:ext uri="{FF2B5EF4-FFF2-40B4-BE49-F238E27FC236}">
                      <a16:creationId xmlns:a16="http://schemas.microsoft.com/office/drawing/2014/main" id="{83379CE5-3310-2047-B374-70D0BF66C76C}"/>
                    </a:ext>
                  </a:extLst>
                </p:cNvPr>
                <p:cNvSpPr/>
                <p:nvPr/>
              </p:nvSpPr>
              <p:spPr>
                <a:xfrm>
                  <a:off x="12639909" y="8783424"/>
                  <a:ext cx="341290" cy="457366"/>
                </a:xfrm>
                <a:custGeom>
                  <a:avLst/>
                  <a:gdLst>
                    <a:gd name="connsiteX0" fmla="*/ 65724 w 341290"/>
                    <a:gd name="connsiteY0" fmla="*/ 16198 h 457366"/>
                    <a:gd name="connsiteX1" fmla="*/ 21056 w 341290"/>
                    <a:gd name="connsiteY1" fmla="*/ 57203 h 457366"/>
                    <a:gd name="connsiteX2" fmla="*/ 47113 w 341290"/>
                    <a:gd name="connsiteY2" fmla="*/ 410097 h 457366"/>
                    <a:gd name="connsiteX3" fmla="*/ 96744 w 341290"/>
                    <a:gd name="connsiteY3" fmla="*/ 441162 h 457366"/>
                    <a:gd name="connsiteX4" fmla="*/ 287825 w 341290"/>
                    <a:gd name="connsiteY4" fmla="*/ 405127 h 457366"/>
                    <a:gd name="connsiteX5" fmla="*/ 325049 w 341290"/>
                    <a:gd name="connsiteY5" fmla="*/ 360394 h 457366"/>
                    <a:gd name="connsiteX6" fmla="*/ 312641 w 341290"/>
                    <a:gd name="connsiteY6" fmla="*/ 60931 h 457366"/>
                    <a:gd name="connsiteX7" fmla="*/ 267973 w 341290"/>
                    <a:gd name="connsiteY7" fmla="*/ 17441 h 457366"/>
                    <a:gd name="connsiteX8" fmla="*/ 65681 w 341290"/>
                    <a:gd name="connsiteY8" fmla="*/ 0 h 457366"/>
                    <a:gd name="connsiteX9" fmla="*/ 268007 w 341290"/>
                    <a:gd name="connsiteY9" fmla="*/ 1243 h 457366"/>
                    <a:gd name="connsiteX10" fmla="*/ 328828 w 341290"/>
                    <a:gd name="connsiteY10" fmla="*/ 59656 h 457366"/>
                    <a:gd name="connsiteX11" fmla="*/ 341241 w 341290"/>
                    <a:gd name="connsiteY11" fmla="*/ 359181 h 457366"/>
                    <a:gd name="connsiteX12" fmla="*/ 290349 w 341290"/>
                    <a:gd name="connsiteY12" fmla="*/ 421324 h 457366"/>
                    <a:gd name="connsiteX13" fmla="*/ 100436 w 341290"/>
                    <a:gd name="connsiteY13" fmla="*/ 456123 h 457366"/>
                    <a:gd name="connsiteX14" fmla="*/ 88024 w 341290"/>
                    <a:gd name="connsiteY14" fmla="*/ 457366 h 457366"/>
                    <a:gd name="connsiteX15" fmla="*/ 30926 w 341290"/>
                    <a:gd name="connsiteY15" fmla="*/ 415109 h 457366"/>
                    <a:gd name="connsiteX16" fmla="*/ 4859 w 341290"/>
                    <a:gd name="connsiteY16" fmla="*/ 57171 h 457366"/>
                    <a:gd name="connsiteX17" fmla="*/ 65681 w 341290"/>
                    <a:gd name="connsiteY17" fmla="*/ 0 h 457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1290" h="457366">
                      <a:moveTo>
                        <a:pt x="65724" y="16198"/>
                      </a:moveTo>
                      <a:cubicBezTo>
                        <a:pt x="42150" y="16198"/>
                        <a:pt x="22297" y="34837"/>
                        <a:pt x="21056" y="57203"/>
                      </a:cubicBezTo>
                      <a:cubicBezTo>
                        <a:pt x="14852" y="142942"/>
                        <a:pt x="8648" y="301992"/>
                        <a:pt x="47113" y="410097"/>
                      </a:cubicBezTo>
                      <a:cubicBezTo>
                        <a:pt x="53317" y="432464"/>
                        <a:pt x="74410" y="444890"/>
                        <a:pt x="96744" y="441162"/>
                      </a:cubicBezTo>
                      <a:lnTo>
                        <a:pt x="287825" y="405127"/>
                      </a:lnTo>
                      <a:cubicBezTo>
                        <a:pt x="308919" y="401399"/>
                        <a:pt x="325049" y="382760"/>
                        <a:pt x="325049" y="360394"/>
                      </a:cubicBezTo>
                      <a:cubicBezTo>
                        <a:pt x="321327" y="285839"/>
                        <a:pt x="316363" y="149155"/>
                        <a:pt x="312641" y="60931"/>
                      </a:cubicBezTo>
                      <a:cubicBezTo>
                        <a:pt x="311400" y="36079"/>
                        <a:pt x="291548" y="17441"/>
                        <a:pt x="267973" y="17441"/>
                      </a:cubicBezTo>
                      <a:close/>
                      <a:moveTo>
                        <a:pt x="65681" y="0"/>
                      </a:moveTo>
                      <a:lnTo>
                        <a:pt x="268007" y="1243"/>
                      </a:lnTo>
                      <a:cubicBezTo>
                        <a:pt x="300279" y="1243"/>
                        <a:pt x="327587" y="27343"/>
                        <a:pt x="328828" y="59656"/>
                      </a:cubicBezTo>
                      <a:cubicBezTo>
                        <a:pt x="332552" y="147898"/>
                        <a:pt x="337517" y="284611"/>
                        <a:pt x="341241" y="359181"/>
                      </a:cubicBezTo>
                      <a:cubicBezTo>
                        <a:pt x="342482" y="390252"/>
                        <a:pt x="320140" y="416352"/>
                        <a:pt x="290349" y="421324"/>
                      </a:cubicBezTo>
                      <a:lnTo>
                        <a:pt x="100436" y="456123"/>
                      </a:lnTo>
                      <a:cubicBezTo>
                        <a:pt x="95471" y="457366"/>
                        <a:pt x="92989" y="457366"/>
                        <a:pt x="88024" y="457366"/>
                      </a:cubicBezTo>
                      <a:cubicBezTo>
                        <a:pt x="63198" y="457366"/>
                        <a:pt x="39614" y="441209"/>
                        <a:pt x="30926" y="415109"/>
                      </a:cubicBezTo>
                      <a:cubicBezTo>
                        <a:pt x="-6312" y="304496"/>
                        <a:pt x="-2589" y="142927"/>
                        <a:pt x="4859" y="57171"/>
                      </a:cubicBezTo>
                      <a:cubicBezTo>
                        <a:pt x="7342" y="24857"/>
                        <a:pt x="33408" y="0"/>
                        <a:pt x="6568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BC2490D2-DBA8-F94A-B671-10C551933965}"/>
                    </a:ext>
                  </a:extLst>
                </p:cNvPr>
                <p:cNvSpPr/>
                <p:nvPr/>
              </p:nvSpPr>
              <p:spPr>
                <a:xfrm>
                  <a:off x="13754790" y="8602721"/>
                  <a:ext cx="115859" cy="6505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" h="523">
                      <a:moveTo>
                        <a:pt x="87" y="523"/>
                      </a:moveTo>
                      <a:cubicBezTo>
                        <a:pt x="84" y="523"/>
                        <a:pt x="82" y="521"/>
                        <a:pt x="81" y="518"/>
                      </a:cubicBezTo>
                      <a:lnTo>
                        <a:pt x="0" y="7"/>
                      </a:lnTo>
                      <a:cubicBezTo>
                        <a:pt x="-1" y="4"/>
                        <a:pt x="2" y="0"/>
                        <a:pt x="5" y="0"/>
                      </a:cubicBezTo>
                      <a:cubicBezTo>
                        <a:pt x="8" y="-1"/>
                        <a:pt x="12" y="2"/>
                        <a:pt x="13" y="5"/>
                      </a:cubicBezTo>
                      <a:lnTo>
                        <a:pt x="94" y="516"/>
                      </a:lnTo>
                      <a:cubicBezTo>
                        <a:pt x="95" y="519"/>
                        <a:pt x="92" y="523"/>
                        <a:pt x="88" y="5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B613F08C-6F15-0940-AF72-CFC9F5199640}"/>
                    </a:ext>
                  </a:extLst>
                </p:cNvPr>
                <p:cNvSpPr/>
                <p:nvPr/>
              </p:nvSpPr>
              <p:spPr>
                <a:xfrm>
                  <a:off x="12692130" y="7271748"/>
                  <a:ext cx="677711" cy="454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5" h="366">
                      <a:moveTo>
                        <a:pt x="79" y="11"/>
                      </a:moveTo>
                      <a:cubicBezTo>
                        <a:pt x="79" y="11"/>
                        <a:pt x="48" y="5"/>
                        <a:pt x="0" y="0"/>
                      </a:cubicBezTo>
                      <a:cubicBezTo>
                        <a:pt x="15" y="29"/>
                        <a:pt x="180" y="384"/>
                        <a:pt x="381" y="365"/>
                      </a:cubicBezTo>
                      <a:cubicBezTo>
                        <a:pt x="536" y="352"/>
                        <a:pt x="546" y="105"/>
                        <a:pt x="545" y="71"/>
                      </a:cubicBezTo>
                      <a:cubicBezTo>
                        <a:pt x="518" y="67"/>
                        <a:pt x="489" y="64"/>
                        <a:pt x="458" y="62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id="{AA3D57A1-A2D3-2A4A-B81C-B49BF5740B6A}"/>
                    </a:ext>
                  </a:extLst>
                </p:cNvPr>
                <p:cNvSpPr/>
                <p:nvPr/>
              </p:nvSpPr>
              <p:spPr>
                <a:xfrm>
                  <a:off x="12683217" y="7263805"/>
                  <a:ext cx="694470" cy="471541"/>
                </a:xfrm>
                <a:custGeom>
                  <a:avLst/>
                  <a:gdLst>
                    <a:gd name="connsiteX0" fmla="*/ 22613 w 694470"/>
                    <a:gd name="connsiteY0" fmla="*/ 17913 h 471541"/>
                    <a:gd name="connsiteX1" fmla="*/ 481438 w 694470"/>
                    <a:gd name="connsiteY1" fmla="*/ 454097 h 471541"/>
                    <a:gd name="connsiteX2" fmla="*/ 677899 w 694470"/>
                    <a:gd name="connsiteY2" fmla="*/ 103659 h 471541"/>
                    <a:gd name="connsiteX3" fmla="*/ 578425 w 694470"/>
                    <a:gd name="connsiteY3" fmla="*/ 93717 h 471541"/>
                    <a:gd name="connsiteX4" fmla="*/ 105923 w 694470"/>
                    <a:gd name="connsiteY4" fmla="*/ 29097 h 471541"/>
                    <a:gd name="connsiteX5" fmla="*/ 22613 w 694470"/>
                    <a:gd name="connsiteY5" fmla="*/ 17913 h 471541"/>
                    <a:gd name="connsiteX6" fmla="*/ 8897 w 694470"/>
                    <a:gd name="connsiteY6" fmla="*/ 466 h 471541"/>
                    <a:gd name="connsiteX7" fmla="*/ 108382 w 694470"/>
                    <a:gd name="connsiteY7" fmla="*/ 12896 h 471541"/>
                    <a:gd name="connsiteX8" fmla="*/ 580934 w 694470"/>
                    <a:gd name="connsiteY8" fmla="*/ 77529 h 471541"/>
                    <a:gd name="connsiteX9" fmla="*/ 687880 w 694470"/>
                    <a:gd name="connsiteY9" fmla="*/ 87472 h 471541"/>
                    <a:gd name="connsiteX10" fmla="*/ 694098 w 694470"/>
                    <a:gd name="connsiteY10" fmla="*/ 94930 h 471541"/>
                    <a:gd name="connsiteX11" fmla="*/ 482693 w 694470"/>
                    <a:gd name="connsiteY11" fmla="*/ 470298 h 471541"/>
                    <a:gd name="connsiteX12" fmla="*/ 464040 w 694470"/>
                    <a:gd name="connsiteY12" fmla="*/ 471541 h 471541"/>
                    <a:gd name="connsiteX13" fmla="*/ 5166 w 694470"/>
                    <a:gd name="connsiteY13" fmla="*/ 19110 h 471541"/>
                    <a:gd name="connsiteX14" fmla="*/ 1436 w 694470"/>
                    <a:gd name="connsiteY14" fmla="*/ 11653 h 471541"/>
                    <a:gd name="connsiteX15" fmla="*/ 1436 w 694470"/>
                    <a:gd name="connsiteY15" fmla="*/ 4195 h 471541"/>
                    <a:gd name="connsiteX16" fmla="*/ 8897 w 694470"/>
                    <a:gd name="connsiteY16" fmla="*/ 466 h 47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94470" h="471541">
                      <a:moveTo>
                        <a:pt x="22613" y="17913"/>
                      </a:moveTo>
                      <a:cubicBezTo>
                        <a:pt x="93488" y="159580"/>
                        <a:pt x="273785" y="472737"/>
                        <a:pt x="481438" y="454097"/>
                      </a:cubicBezTo>
                      <a:cubicBezTo>
                        <a:pt x="655517" y="437942"/>
                        <a:pt x="680386" y="172006"/>
                        <a:pt x="677899" y="103659"/>
                      </a:cubicBezTo>
                      <a:cubicBezTo>
                        <a:pt x="646813" y="98688"/>
                        <a:pt x="613241" y="94960"/>
                        <a:pt x="578425" y="93717"/>
                      </a:cubicBezTo>
                      <a:lnTo>
                        <a:pt x="105923" y="29097"/>
                      </a:lnTo>
                      <a:cubicBezTo>
                        <a:pt x="105923" y="29097"/>
                        <a:pt x="72350" y="22884"/>
                        <a:pt x="22613" y="17913"/>
                      </a:cubicBezTo>
                      <a:close/>
                      <a:moveTo>
                        <a:pt x="8897" y="466"/>
                      </a:moveTo>
                      <a:cubicBezTo>
                        <a:pt x="66101" y="5438"/>
                        <a:pt x="104651" y="12896"/>
                        <a:pt x="108382" y="12896"/>
                      </a:cubicBezTo>
                      <a:lnTo>
                        <a:pt x="580934" y="77529"/>
                      </a:lnTo>
                      <a:cubicBezTo>
                        <a:pt x="615754" y="78772"/>
                        <a:pt x="653061" y="82500"/>
                        <a:pt x="687880" y="87472"/>
                      </a:cubicBezTo>
                      <a:cubicBezTo>
                        <a:pt x="691611" y="88715"/>
                        <a:pt x="694098" y="91201"/>
                        <a:pt x="694098" y="94930"/>
                      </a:cubicBezTo>
                      <a:cubicBezTo>
                        <a:pt x="697829" y="154591"/>
                        <a:pt x="676688" y="452897"/>
                        <a:pt x="482693" y="470298"/>
                      </a:cubicBezTo>
                      <a:cubicBezTo>
                        <a:pt x="477719" y="471541"/>
                        <a:pt x="470257" y="471541"/>
                        <a:pt x="464040" y="471541"/>
                      </a:cubicBezTo>
                      <a:cubicBezTo>
                        <a:pt x="251391" y="471541"/>
                        <a:pt x="73562" y="157077"/>
                        <a:pt x="5166" y="19110"/>
                      </a:cubicBezTo>
                      <a:cubicBezTo>
                        <a:pt x="2679" y="16624"/>
                        <a:pt x="1436" y="12896"/>
                        <a:pt x="1436" y="11653"/>
                      </a:cubicBezTo>
                      <a:cubicBezTo>
                        <a:pt x="-1052" y="9167"/>
                        <a:pt x="192" y="6681"/>
                        <a:pt x="1436" y="4195"/>
                      </a:cubicBezTo>
                      <a:cubicBezTo>
                        <a:pt x="2679" y="466"/>
                        <a:pt x="6410" y="-777"/>
                        <a:pt x="8897" y="4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D820159A-7B8E-8149-B144-CB6D645DEAEA}"/>
                    </a:ext>
                  </a:extLst>
                </p:cNvPr>
                <p:cNvSpPr/>
                <p:nvPr/>
              </p:nvSpPr>
              <p:spPr>
                <a:xfrm>
                  <a:off x="12827917" y="6009318"/>
                  <a:ext cx="880775" cy="1576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8" h="1266">
                      <a:moveTo>
                        <a:pt x="365" y="0"/>
                      </a:moveTo>
                      <a:cubicBezTo>
                        <a:pt x="559" y="-3"/>
                        <a:pt x="639" y="109"/>
                        <a:pt x="675" y="189"/>
                      </a:cubicBezTo>
                      <a:cubicBezTo>
                        <a:pt x="695" y="234"/>
                        <a:pt x="709" y="352"/>
                        <a:pt x="708" y="463"/>
                      </a:cubicBezTo>
                      <a:cubicBezTo>
                        <a:pt x="705" y="794"/>
                        <a:pt x="669" y="933"/>
                        <a:pt x="434" y="901"/>
                      </a:cubicBezTo>
                      <a:lnTo>
                        <a:pt x="301" y="1215"/>
                      </a:lnTo>
                      <a:cubicBezTo>
                        <a:pt x="279" y="1275"/>
                        <a:pt x="244" y="1275"/>
                        <a:pt x="203" y="1253"/>
                      </a:cubicBezTo>
                      <a:cubicBezTo>
                        <a:pt x="143" y="1220"/>
                        <a:pt x="97" y="1156"/>
                        <a:pt x="0" y="1029"/>
                      </a:cubicBezTo>
                      <a:lnTo>
                        <a:pt x="108" y="721"/>
                      </a:lnTo>
                      <a:cubicBezTo>
                        <a:pt x="108" y="721"/>
                        <a:pt x="-48" y="430"/>
                        <a:pt x="27" y="206"/>
                      </a:cubicBezTo>
                      <a:cubicBezTo>
                        <a:pt x="78" y="52"/>
                        <a:pt x="256" y="1"/>
                        <a:pt x="36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id="{AE157E60-D82C-FA41-BE2E-79826CA16753}"/>
                    </a:ext>
                  </a:extLst>
                </p:cNvPr>
                <p:cNvSpPr/>
                <p:nvPr/>
              </p:nvSpPr>
              <p:spPr>
                <a:xfrm>
                  <a:off x="12819931" y="6000539"/>
                  <a:ext cx="897485" cy="1593979"/>
                </a:xfrm>
                <a:custGeom>
                  <a:avLst/>
                  <a:gdLst>
                    <a:gd name="connsiteX0" fmla="*/ 462063 w 897485"/>
                    <a:gd name="connsiteY0" fmla="*/ 16251 h 1593979"/>
                    <a:gd name="connsiteX1" fmla="*/ 49056 w 897485"/>
                    <a:gd name="connsiteY1" fmla="*/ 267789 h 1593979"/>
                    <a:gd name="connsiteX2" fmla="*/ 63984 w 897485"/>
                    <a:gd name="connsiteY2" fmla="*/ 687434 h 1593979"/>
                    <a:gd name="connsiteX3" fmla="*/ 149820 w 897485"/>
                    <a:gd name="connsiteY3" fmla="*/ 902860 h 1593979"/>
                    <a:gd name="connsiteX4" fmla="*/ 149820 w 897485"/>
                    <a:gd name="connsiteY4" fmla="*/ 909086 h 1593979"/>
                    <a:gd name="connsiteX5" fmla="*/ 17956 w 897485"/>
                    <a:gd name="connsiteY5" fmla="*/ 1288883 h 1593979"/>
                    <a:gd name="connsiteX6" fmla="*/ 36616 w 897485"/>
                    <a:gd name="connsiteY6" fmla="*/ 1313788 h 1593979"/>
                    <a:gd name="connsiteX7" fmla="*/ 264267 w 897485"/>
                    <a:gd name="connsiteY7" fmla="*/ 1561590 h 1593979"/>
                    <a:gd name="connsiteX8" fmla="*/ 331443 w 897485"/>
                    <a:gd name="connsiteY8" fmla="*/ 1575288 h 1593979"/>
                    <a:gd name="connsiteX9" fmla="*/ 373739 w 897485"/>
                    <a:gd name="connsiteY9" fmla="*/ 1519252 h 1593979"/>
                    <a:gd name="connsiteX10" fmla="*/ 540435 w 897485"/>
                    <a:gd name="connsiteY10" fmla="*/ 1127002 h 1593979"/>
                    <a:gd name="connsiteX11" fmla="*/ 549143 w 897485"/>
                    <a:gd name="connsiteY11" fmla="*/ 1123267 h 1593979"/>
                    <a:gd name="connsiteX12" fmla="*/ 774306 w 897485"/>
                    <a:gd name="connsiteY12" fmla="*/ 1082174 h 1593979"/>
                    <a:gd name="connsiteX13" fmla="*/ 881290 w 897485"/>
                    <a:gd name="connsiteY13" fmla="*/ 585324 h 1593979"/>
                    <a:gd name="connsiteX14" fmla="*/ 840238 w 897485"/>
                    <a:gd name="connsiteY14" fmla="*/ 247865 h 1593979"/>
                    <a:gd name="connsiteX15" fmla="*/ 462063 w 897485"/>
                    <a:gd name="connsiteY15" fmla="*/ 16251 h 1593979"/>
                    <a:gd name="connsiteX16" fmla="*/ 462063 w 897485"/>
                    <a:gd name="connsiteY16" fmla="*/ 55 h 1593979"/>
                    <a:gd name="connsiteX17" fmla="*/ 853943 w 897485"/>
                    <a:gd name="connsiteY17" fmla="*/ 240389 h 1593979"/>
                    <a:gd name="connsiteX18" fmla="*/ 897485 w 897485"/>
                    <a:gd name="connsiteY18" fmla="*/ 585324 h 1593979"/>
                    <a:gd name="connsiteX19" fmla="*/ 785519 w 897485"/>
                    <a:gd name="connsiteY19" fmla="*/ 1094633 h 1593979"/>
                    <a:gd name="connsiteX20" fmla="*/ 552879 w 897485"/>
                    <a:gd name="connsiteY20" fmla="*/ 1139462 h 1593979"/>
                    <a:gd name="connsiteX21" fmla="*/ 389907 w 897485"/>
                    <a:gd name="connsiteY21" fmla="*/ 1525490 h 1593979"/>
                    <a:gd name="connsiteX22" fmla="*/ 336412 w 897485"/>
                    <a:gd name="connsiteY22" fmla="*/ 1590243 h 1593979"/>
                    <a:gd name="connsiteX23" fmla="*/ 315263 w 897485"/>
                    <a:gd name="connsiteY23" fmla="*/ 1593979 h 1593979"/>
                    <a:gd name="connsiteX24" fmla="*/ 256792 w 897485"/>
                    <a:gd name="connsiteY24" fmla="*/ 1575300 h 1593979"/>
                    <a:gd name="connsiteX25" fmla="*/ 24152 w 897485"/>
                    <a:gd name="connsiteY25" fmla="*/ 1323759 h 1593979"/>
                    <a:gd name="connsiteX26" fmla="*/ 1759 w 897485"/>
                    <a:gd name="connsiteY26" fmla="*/ 1295118 h 1593979"/>
                    <a:gd name="connsiteX27" fmla="*/ 515 w 897485"/>
                    <a:gd name="connsiteY27" fmla="*/ 1287647 h 1593979"/>
                    <a:gd name="connsiteX28" fmla="*/ 133630 w 897485"/>
                    <a:gd name="connsiteY28" fmla="*/ 906599 h 1593979"/>
                    <a:gd name="connsiteX29" fmla="*/ 49033 w 897485"/>
                    <a:gd name="connsiteY29" fmla="*/ 692416 h 1593979"/>
                    <a:gd name="connsiteX30" fmla="*/ 32861 w 897485"/>
                    <a:gd name="connsiteY30" fmla="*/ 262804 h 1593979"/>
                    <a:gd name="connsiteX31" fmla="*/ 220714 w 897485"/>
                    <a:gd name="connsiteY31" fmla="*/ 58582 h 1593979"/>
                    <a:gd name="connsiteX32" fmla="*/ 462063 w 897485"/>
                    <a:gd name="connsiteY32" fmla="*/ 55 h 159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897485" h="1593979">
                      <a:moveTo>
                        <a:pt x="462063" y="16251"/>
                      </a:moveTo>
                      <a:cubicBezTo>
                        <a:pt x="347615" y="17496"/>
                        <a:pt x="113744" y="72286"/>
                        <a:pt x="49056" y="267789"/>
                      </a:cubicBezTo>
                      <a:cubicBezTo>
                        <a:pt x="1784" y="409746"/>
                        <a:pt x="31640" y="575362"/>
                        <a:pt x="63984" y="687434"/>
                      </a:cubicBezTo>
                      <a:cubicBezTo>
                        <a:pt x="101304" y="810712"/>
                        <a:pt x="148576" y="901614"/>
                        <a:pt x="149820" y="902860"/>
                      </a:cubicBezTo>
                      <a:cubicBezTo>
                        <a:pt x="149820" y="904105"/>
                        <a:pt x="149820" y="906595"/>
                        <a:pt x="149820" y="909086"/>
                      </a:cubicBezTo>
                      <a:lnTo>
                        <a:pt x="17956" y="1288883"/>
                      </a:lnTo>
                      <a:lnTo>
                        <a:pt x="36616" y="1313788"/>
                      </a:lnTo>
                      <a:cubicBezTo>
                        <a:pt x="142356" y="1454500"/>
                        <a:pt x="195848" y="1524233"/>
                        <a:pt x="264267" y="1561590"/>
                      </a:cubicBezTo>
                      <a:cubicBezTo>
                        <a:pt x="292879" y="1576533"/>
                        <a:pt x="314027" y="1581514"/>
                        <a:pt x="331443" y="1575288"/>
                      </a:cubicBezTo>
                      <a:cubicBezTo>
                        <a:pt x="348859" y="1569062"/>
                        <a:pt x="362543" y="1550383"/>
                        <a:pt x="373739" y="1519252"/>
                      </a:cubicBezTo>
                      <a:lnTo>
                        <a:pt x="540435" y="1127002"/>
                      </a:lnTo>
                      <a:cubicBezTo>
                        <a:pt x="541679" y="1124512"/>
                        <a:pt x="545411" y="1122021"/>
                        <a:pt x="549143" y="1123267"/>
                      </a:cubicBezTo>
                      <a:cubicBezTo>
                        <a:pt x="653639" y="1136964"/>
                        <a:pt x="724546" y="1124512"/>
                        <a:pt x="774306" y="1082174"/>
                      </a:cubicBezTo>
                      <a:cubicBezTo>
                        <a:pt x="860142" y="1007460"/>
                        <a:pt x="878802" y="843088"/>
                        <a:pt x="881290" y="585324"/>
                      </a:cubicBezTo>
                      <a:cubicBezTo>
                        <a:pt x="881290" y="447103"/>
                        <a:pt x="863874" y="301410"/>
                        <a:pt x="840238" y="247865"/>
                      </a:cubicBezTo>
                      <a:cubicBezTo>
                        <a:pt x="769330" y="92210"/>
                        <a:pt x="642443" y="13760"/>
                        <a:pt x="462063" y="16251"/>
                      </a:cubicBezTo>
                      <a:close/>
                      <a:moveTo>
                        <a:pt x="462063" y="55"/>
                      </a:moveTo>
                      <a:cubicBezTo>
                        <a:pt x="649916" y="-2436"/>
                        <a:pt x="781787" y="78506"/>
                        <a:pt x="853943" y="240389"/>
                      </a:cubicBezTo>
                      <a:cubicBezTo>
                        <a:pt x="880068" y="296425"/>
                        <a:pt x="897485" y="444611"/>
                        <a:pt x="897485" y="585324"/>
                      </a:cubicBezTo>
                      <a:cubicBezTo>
                        <a:pt x="894997" y="848073"/>
                        <a:pt x="876336" y="1016182"/>
                        <a:pt x="785519" y="1094633"/>
                      </a:cubicBezTo>
                      <a:cubicBezTo>
                        <a:pt x="733269" y="1139462"/>
                        <a:pt x="659869" y="1153160"/>
                        <a:pt x="552879" y="1139462"/>
                      </a:cubicBezTo>
                      <a:lnTo>
                        <a:pt x="389907" y="1525490"/>
                      </a:lnTo>
                      <a:cubicBezTo>
                        <a:pt x="376222" y="1560357"/>
                        <a:pt x="358805" y="1581527"/>
                        <a:pt x="336412" y="1590243"/>
                      </a:cubicBezTo>
                      <a:cubicBezTo>
                        <a:pt x="330192" y="1592734"/>
                        <a:pt x="322728" y="1593979"/>
                        <a:pt x="315263" y="1593979"/>
                      </a:cubicBezTo>
                      <a:cubicBezTo>
                        <a:pt x="297846" y="1593979"/>
                        <a:pt x="277941" y="1587753"/>
                        <a:pt x="256792" y="1575300"/>
                      </a:cubicBezTo>
                      <a:cubicBezTo>
                        <a:pt x="185881" y="1536698"/>
                        <a:pt x="131142" y="1465718"/>
                        <a:pt x="24152" y="1323759"/>
                      </a:cubicBezTo>
                      <a:lnTo>
                        <a:pt x="1759" y="1295118"/>
                      </a:lnTo>
                      <a:cubicBezTo>
                        <a:pt x="515" y="1292628"/>
                        <a:pt x="-729" y="1290137"/>
                        <a:pt x="515" y="1287647"/>
                      </a:cubicBezTo>
                      <a:lnTo>
                        <a:pt x="133630" y="906599"/>
                      </a:lnTo>
                      <a:cubicBezTo>
                        <a:pt x="124921" y="890411"/>
                        <a:pt x="82623" y="804489"/>
                        <a:pt x="49033" y="692416"/>
                      </a:cubicBezTo>
                      <a:cubicBezTo>
                        <a:pt x="15444" y="576607"/>
                        <a:pt x="-15658" y="408498"/>
                        <a:pt x="32861" y="262804"/>
                      </a:cubicBezTo>
                      <a:cubicBezTo>
                        <a:pt x="62718" y="175636"/>
                        <a:pt x="127410" y="104657"/>
                        <a:pt x="220714" y="58582"/>
                      </a:cubicBezTo>
                      <a:cubicBezTo>
                        <a:pt x="292870" y="22470"/>
                        <a:pt x="379954" y="1301"/>
                        <a:pt x="462063" y="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5C642590-BCDB-A34B-AA0D-4479987DD719}"/>
                    </a:ext>
                  </a:extLst>
                </p:cNvPr>
                <p:cNvSpPr/>
                <p:nvPr/>
              </p:nvSpPr>
              <p:spPr>
                <a:xfrm>
                  <a:off x="12976170" y="6447987"/>
                  <a:ext cx="190606" cy="279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4" h="225">
                      <a:moveTo>
                        <a:pt x="95" y="225"/>
                      </a:moveTo>
                      <a:cubicBezTo>
                        <a:pt x="113" y="225"/>
                        <a:pt x="131" y="218"/>
                        <a:pt x="151" y="206"/>
                      </a:cubicBezTo>
                      <a:cubicBezTo>
                        <a:pt x="154" y="204"/>
                        <a:pt x="155" y="199"/>
                        <a:pt x="152" y="197"/>
                      </a:cubicBezTo>
                      <a:cubicBezTo>
                        <a:pt x="151" y="194"/>
                        <a:pt x="147" y="193"/>
                        <a:pt x="144" y="194"/>
                      </a:cubicBezTo>
                      <a:cubicBezTo>
                        <a:pt x="118" y="212"/>
                        <a:pt x="95" y="216"/>
                        <a:pt x="75" y="208"/>
                      </a:cubicBezTo>
                      <a:cubicBezTo>
                        <a:pt x="47" y="198"/>
                        <a:pt x="29" y="167"/>
                        <a:pt x="22" y="141"/>
                      </a:cubicBezTo>
                      <a:cubicBezTo>
                        <a:pt x="3" y="79"/>
                        <a:pt x="14" y="33"/>
                        <a:pt x="52" y="18"/>
                      </a:cubicBezTo>
                      <a:cubicBezTo>
                        <a:pt x="98" y="0"/>
                        <a:pt x="119" y="32"/>
                        <a:pt x="127" y="51"/>
                      </a:cubicBezTo>
                      <a:cubicBezTo>
                        <a:pt x="129" y="55"/>
                        <a:pt x="132" y="56"/>
                        <a:pt x="135" y="55"/>
                      </a:cubicBezTo>
                      <a:cubicBezTo>
                        <a:pt x="139" y="54"/>
                        <a:pt x="140" y="50"/>
                        <a:pt x="139" y="46"/>
                      </a:cubicBezTo>
                      <a:cubicBezTo>
                        <a:pt x="133" y="31"/>
                        <a:pt x="107" y="-17"/>
                        <a:pt x="47" y="6"/>
                      </a:cubicBezTo>
                      <a:cubicBezTo>
                        <a:pt x="3" y="23"/>
                        <a:pt x="-11" y="75"/>
                        <a:pt x="9" y="145"/>
                      </a:cubicBezTo>
                      <a:cubicBezTo>
                        <a:pt x="20" y="182"/>
                        <a:pt x="42" y="211"/>
                        <a:pt x="70" y="221"/>
                      </a:cubicBezTo>
                      <a:cubicBezTo>
                        <a:pt x="78" y="223"/>
                        <a:pt x="87" y="225"/>
                        <a:pt x="95" y="2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7" name="Freeform 556">
                  <a:extLst>
                    <a:ext uri="{FF2B5EF4-FFF2-40B4-BE49-F238E27FC236}">
                      <a16:creationId xmlns:a16="http://schemas.microsoft.com/office/drawing/2014/main" id="{D728C484-C3EA-4342-9386-51EAB1B9F3A3}"/>
                    </a:ext>
                  </a:extLst>
                </p:cNvPr>
                <p:cNvSpPr/>
                <p:nvPr/>
              </p:nvSpPr>
              <p:spPr>
                <a:xfrm>
                  <a:off x="13069604" y="6692464"/>
                  <a:ext cx="625387" cy="493294"/>
                </a:xfrm>
                <a:custGeom>
                  <a:avLst/>
                  <a:gdLst>
                    <a:gd name="connsiteX0" fmla="*/ 449042 w 625387"/>
                    <a:gd name="connsiteY0" fmla="*/ 139365 h 493294"/>
                    <a:gd name="connsiteX1" fmla="*/ 323886 w 625387"/>
                    <a:gd name="connsiteY1" fmla="*/ 192300 h 493294"/>
                    <a:gd name="connsiteX2" fmla="*/ 321408 w 625387"/>
                    <a:gd name="connsiteY2" fmla="*/ 200917 h 493294"/>
                    <a:gd name="connsiteX3" fmla="*/ 343713 w 625387"/>
                    <a:gd name="connsiteY3" fmla="*/ 221845 h 493294"/>
                    <a:gd name="connsiteX4" fmla="*/ 534545 w 625387"/>
                    <a:gd name="connsiteY4" fmla="*/ 228000 h 493294"/>
                    <a:gd name="connsiteX5" fmla="*/ 553132 w 625387"/>
                    <a:gd name="connsiteY5" fmla="*/ 205841 h 493294"/>
                    <a:gd name="connsiteX6" fmla="*/ 449042 w 625387"/>
                    <a:gd name="connsiteY6" fmla="*/ 139365 h 493294"/>
                    <a:gd name="connsiteX7" fmla="*/ 92005 w 625387"/>
                    <a:gd name="connsiteY7" fmla="*/ 1030 h 493294"/>
                    <a:gd name="connsiteX8" fmla="*/ 96978 w 625387"/>
                    <a:gd name="connsiteY8" fmla="*/ 6003 h 493294"/>
                    <a:gd name="connsiteX9" fmla="*/ 196444 w 625387"/>
                    <a:gd name="connsiteY9" fmla="*/ 156417 h 493294"/>
                    <a:gd name="connsiteX10" fmla="*/ 220067 w 625387"/>
                    <a:gd name="connsiteY10" fmla="*/ 147715 h 493294"/>
                    <a:gd name="connsiteX11" fmla="*/ 443863 w 625387"/>
                    <a:gd name="connsiteY11" fmla="*/ 40809 h 493294"/>
                    <a:gd name="connsiteX12" fmla="*/ 445106 w 625387"/>
                    <a:gd name="connsiteY12" fmla="*/ 40809 h 493294"/>
                    <a:gd name="connsiteX13" fmla="*/ 624144 w 625387"/>
                    <a:gd name="connsiteY13" fmla="*/ 150201 h 493294"/>
                    <a:gd name="connsiteX14" fmla="*/ 625387 w 625387"/>
                    <a:gd name="connsiteY14" fmla="*/ 155174 h 493294"/>
                    <a:gd name="connsiteX15" fmla="*/ 537112 w 625387"/>
                    <a:gd name="connsiteY15" fmla="*/ 453515 h 493294"/>
                    <a:gd name="connsiteX16" fmla="*/ 426457 w 625387"/>
                    <a:gd name="connsiteY16" fmla="*/ 493294 h 493294"/>
                    <a:gd name="connsiteX17" fmla="*/ 396617 w 625387"/>
                    <a:gd name="connsiteY17" fmla="*/ 492051 h 493294"/>
                    <a:gd name="connsiteX18" fmla="*/ 349371 w 625387"/>
                    <a:gd name="connsiteY18" fmla="*/ 488322 h 493294"/>
                    <a:gd name="connsiteX19" fmla="*/ 82059 w 625387"/>
                    <a:gd name="connsiteY19" fmla="*/ 313046 h 493294"/>
                    <a:gd name="connsiteX20" fmla="*/ 0 w 625387"/>
                    <a:gd name="connsiteY20" fmla="*/ 33351 h 493294"/>
                    <a:gd name="connsiteX21" fmla="*/ 9947 w 625387"/>
                    <a:gd name="connsiteY21" fmla="*/ 24649 h 493294"/>
                    <a:gd name="connsiteX22" fmla="*/ 50976 w 625387"/>
                    <a:gd name="connsiteY22" fmla="*/ 18434 h 493294"/>
                    <a:gd name="connsiteX23" fmla="*/ 80815 w 625387"/>
                    <a:gd name="connsiteY23" fmla="*/ 3517 h 493294"/>
                    <a:gd name="connsiteX24" fmla="*/ 92005 w 625387"/>
                    <a:gd name="connsiteY24" fmla="*/ 1030 h 493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25387" h="493294">
                      <a:moveTo>
                        <a:pt x="449042" y="139365"/>
                      </a:moveTo>
                      <a:cubicBezTo>
                        <a:pt x="401954" y="139365"/>
                        <a:pt x="356105" y="159062"/>
                        <a:pt x="323886" y="192300"/>
                      </a:cubicBezTo>
                      <a:cubicBezTo>
                        <a:pt x="320169" y="194762"/>
                        <a:pt x="320169" y="197224"/>
                        <a:pt x="321408" y="200917"/>
                      </a:cubicBezTo>
                      <a:cubicBezTo>
                        <a:pt x="322647" y="208303"/>
                        <a:pt x="331321" y="216921"/>
                        <a:pt x="343713" y="221845"/>
                      </a:cubicBezTo>
                      <a:cubicBezTo>
                        <a:pt x="384606" y="236617"/>
                        <a:pt x="470108" y="252621"/>
                        <a:pt x="534545" y="228000"/>
                      </a:cubicBezTo>
                      <a:cubicBezTo>
                        <a:pt x="549414" y="224307"/>
                        <a:pt x="555610" y="211996"/>
                        <a:pt x="553132" y="205841"/>
                      </a:cubicBezTo>
                      <a:cubicBezTo>
                        <a:pt x="540740" y="176296"/>
                        <a:pt x="506044" y="139365"/>
                        <a:pt x="449042" y="139365"/>
                      </a:cubicBezTo>
                      <a:close/>
                      <a:moveTo>
                        <a:pt x="92005" y="1030"/>
                      </a:moveTo>
                      <a:cubicBezTo>
                        <a:pt x="94492" y="2273"/>
                        <a:pt x="95735" y="3517"/>
                        <a:pt x="96978" y="6003"/>
                      </a:cubicBezTo>
                      <a:cubicBezTo>
                        <a:pt x="126818" y="99235"/>
                        <a:pt x="185254" y="153930"/>
                        <a:pt x="196444" y="156417"/>
                      </a:cubicBezTo>
                      <a:cubicBezTo>
                        <a:pt x="206390" y="158903"/>
                        <a:pt x="213850" y="153930"/>
                        <a:pt x="220067" y="147715"/>
                      </a:cubicBezTo>
                      <a:cubicBezTo>
                        <a:pt x="249906" y="121610"/>
                        <a:pt x="354345" y="40809"/>
                        <a:pt x="443863" y="40809"/>
                      </a:cubicBezTo>
                      <a:lnTo>
                        <a:pt x="445106" y="40809"/>
                      </a:lnTo>
                      <a:cubicBezTo>
                        <a:pt x="552031" y="40809"/>
                        <a:pt x="621657" y="146472"/>
                        <a:pt x="624144" y="150201"/>
                      </a:cubicBezTo>
                      <a:cubicBezTo>
                        <a:pt x="625387" y="151444"/>
                        <a:pt x="625387" y="153930"/>
                        <a:pt x="625387" y="155174"/>
                      </a:cubicBezTo>
                      <a:cubicBezTo>
                        <a:pt x="624144" y="303101"/>
                        <a:pt x="594304" y="402549"/>
                        <a:pt x="537112" y="453515"/>
                      </a:cubicBezTo>
                      <a:cubicBezTo>
                        <a:pt x="507272" y="480863"/>
                        <a:pt x="469973" y="493294"/>
                        <a:pt x="426457" y="493294"/>
                      </a:cubicBezTo>
                      <a:cubicBezTo>
                        <a:pt x="416510" y="493294"/>
                        <a:pt x="406564" y="492051"/>
                        <a:pt x="396617" y="492051"/>
                      </a:cubicBezTo>
                      <a:cubicBezTo>
                        <a:pt x="381697" y="490808"/>
                        <a:pt x="366778" y="489565"/>
                        <a:pt x="349371" y="488322"/>
                      </a:cubicBezTo>
                      <a:cubicBezTo>
                        <a:pt x="254879" y="483350"/>
                        <a:pt x="135521" y="477134"/>
                        <a:pt x="82059" y="313046"/>
                      </a:cubicBezTo>
                      <a:cubicBezTo>
                        <a:pt x="54706" y="228516"/>
                        <a:pt x="0" y="40809"/>
                        <a:pt x="0" y="33351"/>
                      </a:cubicBezTo>
                      <a:cubicBezTo>
                        <a:pt x="0" y="28378"/>
                        <a:pt x="3730" y="24649"/>
                        <a:pt x="9947" y="24649"/>
                      </a:cubicBezTo>
                      <a:cubicBezTo>
                        <a:pt x="16163" y="24649"/>
                        <a:pt x="33569" y="23406"/>
                        <a:pt x="50976" y="18434"/>
                      </a:cubicBezTo>
                      <a:cubicBezTo>
                        <a:pt x="65896" y="14704"/>
                        <a:pt x="75842" y="7246"/>
                        <a:pt x="80815" y="3517"/>
                      </a:cubicBezTo>
                      <a:cubicBezTo>
                        <a:pt x="84545" y="1030"/>
                        <a:pt x="87032" y="-1456"/>
                        <a:pt x="92005" y="10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00821095-E158-5D40-A79B-9E8E596D2CE7}"/>
                    </a:ext>
                  </a:extLst>
                </p:cNvPr>
                <p:cNvSpPr/>
                <p:nvPr/>
              </p:nvSpPr>
              <p:spPr>
                <a:xfrm>
                  <a:off x="13166776" y="7306643"/>
                  <a:ext cx="298990" cy="434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1" h="350">
                      <a:moveTo>
                        <a:pt x="0" y="217"/>
                      </a:moveTo>
                      <a:cubicBezTo>
                        <a:pt x="0" y="217"/>
                        <a:pt x="101" y="259"/>
                        <a:pt x="157" y="350"/>
                      </a:cubicBezTo>
                      <a:cubicBezTo>
                        <a:pt x="157" y="350"/>
                        <a:pt x="254" y="181"/>
                        <a:pt x="239" y="54"/>
                      </a:cubicBezTo>
                      <a:cubicBezTo>
                        <a:pt x="239" y="54"/>
                        <a:pt x="216" y="-1"/>
                        <a:pt x="10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581A73EB-703B-6E44-946F-770F145582A7}"/>
                    </a:ext>
                  </a:extLst>
                </p:cNvPr>
                <p:cNvSpPr/>
                <p:nvPr/>
              </p:nvSpPr>
              <p:spPr>
                <a:xfrm>
                  <a:off x="13166776" y="7306643"/>
                  <a:ext cx="298990" cy="434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1" h="350">
                      <a:moveTo>
                        <a:pt x="0" y="217"/>
                      </a:moveTo>
                      <a:cubicBezTo>
                        <a:pt x="0" y="217"/>
                        <a:pt x="101" y="259"/>
                        <a:pt x="157" y="350"/>
                      </a:cubicBezTo>
                      <a:cubicBezTo>
                        <a:pt x="157" y="350"/>
                        <a:pt x="254" y="181"/>
                        <a:pt x="239" y="54"/>
                      </a:cubicBezTo>
                      <a:cubicBezTo>
                        <a:pt x="239" y="54"/>
                        <a:pt x="216" y="-1"/>
                        <a:pt x="103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2DEFEEF2-AF80-B443-9FDC-A3E02C933918}"/>
                    </a:ext>
                  </a:extLst>
                </p:cNvPr>
                <p:cNvSpPr/>
                <p:nvPr/>
              </p:nvSpPr>
              <p:spPr>
                <a:xfrm>
                  <a:off x="12611150" y="7225638"/>
                  <a:ext cx="487105" cy="5333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2" h="429">
                      <a:moveTo>
                        <a:pt x="392" y="283"/>
                      </a:moveTo>
                      <a:cubicBezTo>
                        <a:pt x="392" y="283"/>
                        <a:pt x="284" y="348"/>
                        <a:pt x="217" y="429"/>
                      </a:cubicBezTo>
                      <a:cubicBezTo>
                        <a:pt x="217" y="429"/>
                        <a:pt x="15" y="307"/>
                        <a:pt x="0" y="31"/>
                      </a:cubicBezTo>
                      <a:cubicBezTo>
                        <a:pt x="19" y="24"/>
                        <a:pt x="86" y="-17"/>
                        <a:pt x="190" y="7"/>
                      </a:cubicBezTo>
                      <a:cubicBezTo>
                        <a:pt x="199" y="32"/>
                        <a:pt x="264" y="190"/>
                        <a:pt x="392" y="28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79D53D48-6B0A-9349-8607-AD4E3C12A2B2}"/>
                    </a:ext>
                  </a:extLst>
                </p:cNvPr>
                <p:cNvSpPr/>
                <p:nvPr/>
              </p:nvSpPr>
              <p:spPr>
                <a:xfrm>
                  <a:off x="12611150" y="7225638"/>
                  <a:ext cx="487105" cy="5333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2" h="429">
                      <a:moveTo>
                        <a:pt x="392" y="283"/>
                      </a:moveTo>
                      <a:cubicBezTo>
                        <a:pt x="392" y="283"/>
                        <a:pt x="284" y="348"/>
                        <a:pt x="217" y="429"/>
                      </a:cubicBezTo>
                      <a:cubicBezTo>
                        <a:pt x="217" y="429"/>
                        <a:pt x="15" y="307"/>
                        <a:pt x="0" y="31"/>
                      </a:cubicBezTo>
                      <a:cubicBezTo>
                        <a:pt x="19" y="24"/>
                        <a:pt x="86" y="-17"/>
                        <a:pt x="190" y="7"/>
                      </a:cubicBezTo>
                      <a:cubicBezTo>
                        <a:pt x="199" y="32"/>
                        <a:pt x="264" y="190"/>
                        <a:pt x="392" y="283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95472DA0-5E3C-2448-B94C-57F53F48C967}"/>
                    </a:ext>
                  </a:extLst>
                </p:cNvPr>
                <p:cNvSpPr/>
                <p:nvPr/>
              </p:nvSpPr>
              <p:spPr>
                <a:xfrm>
                  <a:off x="13159611" y="7299165"/>
                  <a:ext cx="315495" cy="449889"/>
                </a:xfrm>
                <a:custGeom>
                  <a:avLst/>
                  <a:gdLst>
                    <a:gd name="connsiteX0" fmla="*/ 139920 w 315495"/>
                    <a:gd name="connsiteY0" fmla="*/ 14955 h 449889"/>
                    <a:gd name="connsiteX1" fmla="*/ 17132 w 315495"/>
                    <a:gd name="connsiteY1" fmla="*/ 272146 h 449889"/>
                    <a:gd name="connsiteX2" fmla="*/ 201934 w 315495"/>
                    <a:gd name="connsiteY2" fmla="*/ 426211 h 449889"/>
                    <a:gd name="connsiteX3" fmla="*/ 296195 w 315495"/>
                    <a:gd name="connsiteY3" fmla="*/ 77079 h 449889"/>
                    <a:gd name="connsiteX4" fmla="*/ 139920 w 315495"/>
                    <a:gd name="connsiteY4" fmla="*/ 14955 h 449889"/>
                    <a:gd name="connsiteX5" fmla="*/ 136187 w 315495"/>
                    <a:gd name="connsiteY5" fmla="*/ 0 h 449889"/>
                    <a:gd name="connsiteX6" fmla="*/ 137428 w 315495"/>
                    <a:gd name="connsiteY6" fmla="*/ 0 h 449889"/>
                    <a:gd name="connsiteX7" fmla="*/ 313634 w 315495"/>
                    <a:gd name="connsiteY7" fmla="*/ 72082 h 449889"/>
                    <a:gd name="connsiteX8" fmla="*/ 313634 w 315495"/>
                    <a:gd name="connsiteY8" fmla="*/ 73325 h 449889"/>
                    <a:gd name="connsiteX9" fmla="*/ 268962 w 315495"/>
                    <a:gd name="connsiteY9" fmla="*/ 320639 h 449889"/>
                    <a:gd name="connsiteX10" fmla="*/ 210641 w 315495"/>
                    <a:gd name="connsiteY10" fmla="*/ 446161 h 449889"/>
                    <a:gd name="connsiteX11" fmla="*/ 203195 w 315495"/>
                    <a:gd name="connsiteY11" fmla="*/ 449889 h 449889"/>
                    <a:gd name="connsiteX12" fmla="*/ 196991 w 315495"/>
                    <a:gd name="connsiteY12" fmla="*/ 446161 h 449889"/>
                    <a:gd name="connsiteX13" fmla="*/ 4654 w 315495"/>
                    <a:gd name="connsiteY13" fmla="*/ 283356 h 449889"/>
                    <a:gd name="connsiteX14" fmla="*/ 931 w 315495"/>
                    <a:gd name="connsiteY14" fmla="*/ 279627 h 449889"/>
                    <a:gd name="connsiteX15" fmla="*/ 931 w 315495"/>
                    <a:gd name="connsiteY15" fmla="*/ 273413 h 449889"/>
                    <a:gd name="connsiteX16" fmla="*/ 127501 w 315495"/>
                    <a:gd name="connsiteY16" fmla="*/ 3729 h 449889"/>
                    <a:gd name="connsiteX17" fmla="*/ 136187 w 315495"/>
                    <a:gd name="connsiteY17" fmla="*/ 0 h 449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495" h="449889">
                      <a:moveTo>
                        <a:pt x="139920" y="14955"/>
                      </a:moveTo>
                      <a:lnTo>
                        <a:pt x="17132" y="272146"/>
                      </a:lnTo>
                      <a:cubicBezTo>
                        <a:pt x="45658" y="285813"/>
                        <a:pt x="139920" y="335511"/>
                        <a:pt x="201934" y="426211"/>
                      </a:cubicBezTo>
                      <a:cubicBezTo>
                        <a:pt x="225499" y="380240"/>
                        <a:pt x="311078" y="208780"/>
                        <a:pt x="296195" y="77079"/>
                      </a:cubicBezTo>
                      <a:cubicBezTo>
                        <a:pt x="292474" y="69624"/>
                        <a:pt x="258986" y="16198"/>
                        <a:pt x="139920" y="14955"/>
                      </a:cubicBezTo>
                      <a:close/>
                      <a:moveTo>
                        <a:pt x="136187" y="0"/>
                      </a:moveTo>
                      <a:lnTo>
                        <a:pt x="137428" y="0"/>
                      </a:lnTo>
                      <a:cubicBezTo>
                        <a:pt x="280130" y="0"/>
                        <a:pt x="311152" y="68354"/>
                        <a:pt x="313634" y="72082"/>
                      </a:cubicBezTo>
                      <a:lnTo>
                        <a:pt x="313634" y="73325"/>
                      </a:lnTo>
                      <a:cubicBezTo>
                        <a:pt x="321079" y="140435"/>
                        <a:pt x="306189" y="223702"/>
                        <a:pt x="268962" y="320639"/>
                      </a:cubicBezTo>
                      <a:cubicBezTo>
                        <a:pt x="241663" y="392721"/>
                        <a:pt x="211881" y="444918"/>
                        <a:pt x="210641" y="446161"/>
                      </a:cubicBezTo>
                      <a:cubicBezTo>
                        <a:pt x="209400" y="448646"/>
                        <a:pt x="206918" y="449889"/>
                        <a:pt x="203195" y="449889"/>
                      </a:cubicBezTo>
                      <a:cubicBezTo>
                        <a:pt x="201954" y="449889"/>
                        <a:pt x="198232" y="449889"/>
                        <a:pt x="196991" y="446161"/>
                      </a:cubicBezTo>
                      <a:cubicBezTo>
                        <a:pt x="129983" y="338038"/>
                        <a:pt x="5894" y="284599"/>
                        <a:pt x="4654" y="283356"/>
                      </a:cubicBezTo>
                      <a:cubicBezTo>
                        <a:pt x="3413" y="283356"/>
                        <a:pt x="931" y="280870"/>
                        <a:pt x="931" y="279627"/>
                      </a:cubicBezTo>
                      <a:cubicBezTo>
                        <a:pt x="-310" y="277142"/>
                        <a:pt x="-310" y="275899"/>
                        <a:pt x="931" y="273413"/>
                      </a:cubicBezTo>
                      <a:lnTo>
                        <a:pt x="127501" y="3729"/>
                      </a:lnTo>
                      <a:cubicBezTo>
                        <a:pt x="129983" y="1243"/>
                        <a:pt x="132465" y="0"/>
                        <a:pt x="1361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79460224-5AFF-D34D-8E2E-40A1ECCE3D1A}"/>
                    </a:ext>
                  </a:extLst>
                </p:cNvPr>
                <p:cNvSpPr/>
                <p:nvPr/>
              </p:nvSpPr>
              <p:spPr>
                <a:xfrm>
                  <a:off x="12603675" y="7218696"/>
                  <a:ext cx="502054" cy="549051"/>
                </a:xfrm>
                <a:custGeom>
                  <a:avLst/>
                  <a:gdLst>
                    <a:gd name="connsiteX0" fmla="*/ 163426 w 502054"/>
                    <a:gd name="connsiteY0" fmla="*/ 14400 h 549051"/>
                    <a:gd name="connsiteX1" fmla="*/ 23650 w 502054"/>
                    <a:gd name="connsiteY1" fmla="*/ 46743 h 549051"/>
                    <a:gd name="connsiteX2" fmla="*/ 16195 w 502054"/>
                    <a:gd name="connsiteY2" fmla="*/ 50473 h 549051"/>
                    <a:gd name="connsiteX3" fmla="*/ 274625 w 502054"/>
                    <a:gd name="connsiteY3" fmla="*/ 530358 h 549051"/>
                    <a:gd name="connsiteX4" fmla="*/ 479630 w 502054"/>
                    <a:gd name="connsiteY4" fmla="*/ 357550 h 549051"/>
                    <a:gd name="connsiteX5" fmla="*/ 237352 w 502054"/>
                    <a:gd name="connsiteY5" fmla="*/ 21879 h 549051"/>
                    <a:gd name="connsiteX6" fmla="*/ 163426 w 502054"/>
                    <a:gd name="connsiteY6" fmla="*/ 14400 h 549051"/>
                    <a:gd name="connsiteX7" fmla="*/ 166290 w 502054"/>
                    <a:gd name="connsiteY7" fmla="*/ 8 h 549051"/>
                    <a:gd name="connsiteX8" fmla="*/ 246056 w 502054"/>
                    <a:gd name="connsiteY8" fmla="*/ 9412 h 549051"/>
                    <a:gd name="connsiteX9" fmla="*/ 251027 w 502054"/>
                    <a:gd name="connsiteY9" fmla="*/ 14385 h 549051"/>
                    <a:gd name="connsiteX10" fmla="*/ 499569 w 502054"/>
                    <a:gd name="connsiteY10" fmla="*/ 352593 h 549051"/>
                    <a:gd name="connsiteX11" fmla="*/ 502054 w 502054"/>
                    <a:gd name="connsiteY11" fmla="*/ 360053 h 549051"/>
                    <a:gd name="connsiteX12" fmla="*/ 498326 w 502054"/>
                    <a:gd name="connsiteY12" fmla="*/ 366270 h 549051"/>
                    <a:gd name="connsiteX13" fmla="*/ 282095 w 502054"/>
                    <a:gd name="connsiteY13" fmla="*/ 546564 h 549051"/>
                    <a:gd name="connsiteX14" fmla="*/ 277124 w 502054"/>
                    <a:gd name="connsiteY14" fmla="*/ 549051 h 549051"/>
                    <a:gd name="connsiteX15" fmla="*/ 272153 w 502054"/>
                    <a:gd name="connsiteY15" fmla="*/ 549051 h 549051"/>
                    <a:gd name="connsiteX16" fmla="*/ 0 w 502054"/>
                    <a:gd name="connsiteY16" fmla="*/ 46714 h 549051"/>
                    <a:gd name="connsiteX17" fmla="*/ 4971 w 502054"/>
                    <a:gd name="connsiteY17" fmla="*/ 39253 h 549051"/>
                    <a:gd name="connsiteX18" fmla="*/ 17398 w 502054"/>
                    <a:gd name="connsiteY18" fmla="*/ 34280 h 549051"/>
                    <a:gd name="connsiteX19" fmla="*/ 166290 w 502054"/>
                    <a:gd name="connsiteY19" fmla="*/ 8 h 54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2054" h="549051">
                      <a:moveTo>
                        <a:pt x="163426" y="14400"/>
                      </a:moveTo>
                      <a:cubicBezTo>
                        <a:pt x="95867" y="15041"/>
                        <a:pt x="47877" y="36487"/>
                        <a:pt x="23650" y="46743"/>
                      </a:cubicBezTo>
                      <a:cubicBezTo>
                        <a:pt x="21165" y="49230"/>
                        <a:pt x="18680" y="50473"/>
                        <a:pt x="16195" y="50473"/>
                      </a:cubicBezTo>
                      <a:cubicBezTo>
                        <a:pt x="33589" y="352577"/>
                        <a:pt x="237352" y="504250"/>
                        <a:pt x="274625" y="530358"/>
                      </a:cubicBezTo>
                      <a:cubicBezTo>
                        <a:pt x="344203" y="448305"/>
                        <a:pt x="447326" y="378685"/>
                        <a:pt x="479630" y="357550"/>
                      </a:cubicBezTo>
                      <a:cubicBezTo>
                        <a:pt x="341718" y="251876"/>
                        <a:pt x="258473" y="81553"/>
                        <a:pt x="237352" y="21879"/>
                      </a:cubicBezTo>
                      <a:cubicBezTo>
                        <a:pt x="210639" y="16284"/>
                        <a:pt x="185945" y="14186"/>
                        <a:pt x="163426" y="14400"/>
                      </a:cubicBezTo>
                      <a:close/>
                      <a:moveTo>
                        <a:pt x="166290" y="8"/>
                      </a:moveTo>
                      <a:cubicBezTo>
                        <a:pt x="190522" y="164"/>
                        <a:pt x="217163" y="2884"/>
                        <a:pt x="246056" y="9412"/>
                      </a:cubicBezTo>
                      <a:cubicBezTo>
                        <a:pt x="248542" y="9412"/>
                        <a:pt x="251027" y="10655"/>
                        <a:pt x="251027" y="14385"/>
                      </a:cubicBezTo>
                      <a:cubicBezTo>
                        <a:pt x="252270" y="16872"/>
                        <a:pt x="329318" y="229495"/>
                        <a:pt x="499569" y="352593"/>
                      </a:cubicBezTo>
                      <a:cubicBezTo>
                        <a:pt x="500811" y="355079"/>
                        <a:pt x="502054" y="357566"/>
                        <a:pt x="502054" y="360053"/>
                      </a:cubicBezTo>
                      <a:cubicBezTo>
                        <a:pt x="502054" y="362540"/>
                        <a:pt x="500811" y="365027"/>
                        <a:pt x="498326" y="366270"/>
                      </a:cubicBezTo>
                      <a:cubicBezTo>
                        <a:pt x="497083" y="367513"/>
                        <a:pt x="364113" y="448335"/>
                        <a:pt x="282095" y="546564"/>
                      </a:cubicBezTo>
                      <a:cubicBezTo>
                        <a:pt x="280852" y="549051"/>
                        <a:pt x="278367" y="549051"/>
                        <a:pt x="277124" y="549051"/>
                      </a:cubicBezTo>
                      <a:cubicBezTo>
                        <a:pt x="274638" y="549051"/>
                        <a:pt x="273396" y="549051"/>
                        <a:pt x="272153" y="549051"/>
                      </a:cubicBezTo>
                      <a:cubicBezTo>
                        <a:pt x="269668" y="546564"/>
                        <a:pt x="17398" y="391138"/>
                        <a:pt x="0" y="46714"/>
                      </a:cubicBezTo>
                      <a:cubicBezTo>
                        <a:pt x="0" y="44227"/>
                        <a:pt x="2485" y="40497"/>
                        <a:pt x="4971" y="39253"/>
                      </a:cubicBezTo>
                      <a:cubicBezTo>
                        <a:pt x="7456" y="38010"/>
                        <a:pt x="12427" y="36767"/>
                        <a:pt x="17398" y="34280"/>
                      </a:cubicBezTo>
                      <a:cubicBezTo>
                        <a:pt x="42563" y="22156"/>
                        <a:pt x="93591" y="-458"/>
                        <a:pt x="166290" y="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AB6404F2-1DC4-F448-9E85-2F1247897124}"/>
                    </a:ext>
                  </a:extLst>
                </p:cNvPr>
                <p:cNvSpPr/>
                <p:nvPr/>
              </p:nvSpPr>
              <p:spPr>
                <a:xfrm>
                  <a:off x="12769369" y="8848228"/>
                  <a:ext cx="52323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43">
                      <a:moveTo>
                        <a:pt x="43" y="22"/>
                      </a:moveTo>
                      <a:cubicBezTo>
                        <a:pt x="43" y="33"/>
                        <a:pt x="33" y="43"/>
                        <a:pt x="22" y="43"/>
                      </a:cubicBezTo>
                      <a:cubicBezTo>
                        <a:pt x="10" y="43"/>
                        <a:pt x="0" y="33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33" y="0"/>
                        <a:pt x="43" y="10"/>
                        <a:pt x="43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5F41DB3A-68A3-694B-8304-D91C9FC6966B}"/>
                    </a:ext>
                  </a:extLst>
                </p:cNvPr>
                <p:cNvSpPr/>
                <p:nvPr/>
              </p:nvSpPr>
              <p:spPr>
                <a:xfrm>
                  <a:off x="12224958" y="8326055"/>
                  <a:ext cx="61044" cy="4748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" h="382">
                      <a:moveTo>
                        <a:pt x="6" y="382"/>
                      </a:moveTo>
                      <a:lnTo>
                        <a:pt x="5" y="382"/>
                      </a:lnTo>
                      <a:cubicBezTo>
                        <a:pt x="2" y="381"/>
                        <a:pt x="-1" y="378"/>
                        <a:pt x="0" y="374"/>
                      </a:cubicBezTo>
                      <a:lnTo>
                        <a:pt x="37" y="6"/>
                      </a:lnTo>
                      <a:cubicBezTo>
                        <a:pt x="38" y="2"/>
                        <a:pt x="41" y="0"/>
                        <a:pt x="45" y="0"/>
                      </a:cubicBezTo>
                      <a:cubicBezTo>
                        <a:pt x="47" y="1"/>
                        <a:pt x="51" y="4"/>
                        <a:pt x="50" y="7"/>
                      </a:cubicBezTo>
                      <a:lnTo>
                        <a:pt x="13" y="376"/>
                      </a:lnTo>
                      <a:cubicBezTo>
                        <a:pt x="12" y="379"/>
                        <a:pt x="10" y="382"/>
                        <a:pt x="6" y="3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429B3EEE-D468-9B43-A5CE-A904AA8C2157}"/>
                  </a:ext>
                </a:extLst>
              </p:cNvPr>
              <p:cNvGrpSpPr/>
              <p:nvPr/>
            </p:nvGrpSpPr>
            <p:grpSpPr>
              <a:xfrm>
                <a:off x="9293610" y="9255745"/>
                <a:ext cx="9089296" cy="2725504"/>
                <a:chOff x="9293610" y="9255745"/>
                <a:chExt cx="9089296" cy="2725504"/>
              </a:xfrm>
            </p:grpSpPr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8496D9E9-AE87-C146-8682-14C6B67A686B}"/>
                    </a:ext>
                  </a:extLst>
                </p:cNvPr>
                <p:cNvSpPr/>
                <p:nvPr/>
              </p:nvSpPr>
              <p:spPr>
                <a:xfrm>
                  <a:off x="9767007" y="9486298"/>
                  <a:ext cx="8214751" cy="248622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95" h="1996">
                      <a:moveTo>
                        <a:pt x="6595" y="1996"/>
                      </a:moveTo>
                      <a:lnTo>
                        <a:pt x="0" y="1996"/>
                      </a:lnTo>
                      <a:lnTo>
                        <a:pt x="0" y="0"/>
                      </a:lnTo>
                      <a:lnTo>
                        <a:pt x="659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64ABAE7C-8D0D-9347-8332-B697F9931104}"/>
                    </a:ext>
                  </a:extLst>
                </p:cNvPr>
                <p:cNvSpPr/>
                <p:nvPr/>
              </p:nvSpPr>
              <p:spPr>
                <a:xfrm>
                  <a:off x="9759536" y="9477574"/>
                  <a:ext cx="8230942" cy="2503675"/>
                </a:xfrm>
                <a:custGeom>
                  <a:avLst/>
                  <a:gdLst>
                    <a:gd name="connsiteX0" fmla="*/ 14949 w 8230942"/>
                    <a:gd name="connsiteY0" fmla="*/ 16198 h 2503675"/>
                    <a:gd name="connsiteX1" fmla="*/ 14949 w 8230942"/>
                    <a:gd name="connsiteY1" fmla="*/ 2487471 h 2503675"/>
                    <a:gd name="connsiteX2" fmla="*/ 8214750 w 8230942"/>
                    <a:gd name="connsiteY2" fmla="*/ 2487471 h 2503675"/>
                    <a:gd name="connsiteX3" fmla="*/ 8214750 w 8230942"/>
                    <a:gd name="connsiteY3" fmla="*/ 16198 h 2503675"/>
                    <a:gd name="connsiteX4" fmla="*/ 7474 w 8230942"/>
                    <a:gd name="connsiteY4" fmla="*/ 0 h 2503675"/>
                    <a:gd name="connsiteX5" fmla="*/ 8222224 w 8230942"/>
                    <a:gd name="connsiteY5" fmla="*/ 0 h 2503675"/>
                    <a:gd name="connsiteX6" fmla="*/ 8230942 w 8230942"/>
                    <a:gd name="connsiteY6" fmla="*/ 8719 h 2503675"/>
                    <a:gd name="connsiteX7" fmla="*/ 8230942 w 8230942"/>
                    <a:gd name="connsiteY7" fmla="*/ 2494956 h 2503675"/>
                    <a:gd name="connsiteX8" fmla="*/ 8222224 w 8230942"/>
                    <a:gd name="connsiteY8" fmla="*/ 2503675 h 2503675"/>
                    <a:gd name="connsiteX9" fmla="*/ 7474 w 8230942"/>
                    <a:gd name="connsiteY9" fmla="*/ 2503675 h 2503675"/>
                    <a:gd name="connsiteX10" fmla="*/ 0 w 8230942"/>
                    <a:gd name="connsiteY10" fmla="*/ 2494956 h 2503675"/>
                    <a:gd name="connsiteX11" fmla="*/ 0 w 8230942"/>
                    <a:gd name="connsiteY11" fmla="*/ 8719 h 2503675"/>
                    <a:gd name="connsiteX12" fmla="*/ 7474 w 8230942"/>
                    <a:gd name="connsiteY12" fmla="*/ 0 h 2503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0942" h="2503675">
                      <a:moveTo>
                        <a:pt x="14949" y="16198"/>
                      </a:moveTo>
                      <a:lnTo>
                        <a:pt x="14949" y="2487471"/>
                      </a:lnTo>
                      <a:lnTo>
                        <a:pt x="8214750" y="2487471"/>
                      </a:lnTo>
                      <a:lnTo>
                        <a:pt x="8214750" y="16198"/>
                      </a:lnTo>
                      <a:close/>
                      <a:moveTo>
                        <a:pt x="7474" y="0"/>
                      </a:moveTo>
                      <a:lnTo>
                        <a:pt x="8222224" y="0"/>
                      </a:lnTo>
                      <a:cubicBezTo>
                        <a:pt x="8227204" y="0"/>
                        <a:pt x="8230942" y="3737"/>
                        <a:pt x="8230942" y="8719"/>
                      </a:cubicBezTo>
                      <a:lnTo>
                        <a:pt x="8230942" y="2494956"/>
                      </a:lnTo>
                      <a:cubicBezTo>
                        <a:pt x="8230942" y="2498692"/>
                        <a:pt x="8227204" y="2503675"/>
                        <a:pt x="8222224" y="2503675"/>
                      </a:cubicBezTo>
                      <a:lnTo>
                        <a:pt x="7474" y="2503675"/>
                      </a:lnTo>
                      <a:cubicBezTo>
                        <a:pt x="3737" y="2503675"/>
                        <a:pt x="0" y="2498692"/>
                        <a:pt x="0" y="2494956"/>
                      </a:cubicBezTo>
                      <a:lnTo>
                        <a:pt x="0" y="8719"/>
                      </a:lnTo>
                      <a:cubicBezTo>
                        <a:pt x="0" y="3737"/>
                        <a:pt x="3737" y="0"/>
                        <a:pt x="74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id="{2CF0F916-582B-9F46-A65E-BAC696E6FD9E}"/>
                    </a:ext>
                  </a:extLst>
                </p:cNvPr>
                <p:cNvSpPr/>
                <p:nvPr/>
              </p:nvSpPr>
              <p:spPr>
                <a:xfrm>
                  <a:off x="9302330" y="9264469"/>
                  <a:ext cx="9073101" cy="29037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284" h="234">
                      <a:moveTo>
                        <a:pt x="7160" y="0"/>
                      </a:moveTo>
                      <a:lnTo>
                        <a:pt x="123" y="0"/>
                      </a:lnTo>
                      <a:cubicBezTo>
                        <a:pt x="55" y="0"/>
                        <a:pt x="0" y="52"/>
                        <a:pt x="0" y="117"/>
                      </a:cubicBezTo>
                      <a:cubicBezTo>
                        <a:pt x="0" y="181"/>
                        <a:pt x="55" y="234"/>
                        <a:pt x="123" y="234"/>
                      </a:cubicBezTo>
                      <a:lnTo>
                        <a:pt x="7160" y="234"/>
                      </a:lnTo>
                      <a:cubicBezTo>
                        <a:pt x="7228" y="234"/>
                        <a:pt x="7284" y="181"/>
                        <a:pt x="7284" y="117"/>
                      </a:cubicBezTo>
                      <a:cubicBezTo>
                        <a:pt x="7284" y="52"/>
                        <a:pt x="7228" y="0"/>
                        <a:pt x="716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298B1168-18A8-E245-BE3C-0A244C9D64B9}"/>
                    </a:ext>
                  </a:extLst>
                </p:cNvPr>
                <p:cNvSpPr/>
                <p:nvPr/>
              </p:nvSpPr>
              <p:spPr>
                <a:xfrm>
                  <a:off x="9293610" y="9255745"/>
                  <a:ext cx="9089296" cy="306572"/>
                </a:xfrm>
                <a:custGeom>
                  <a:avLst/>
                  <a:gdLst>
                    <a:gd name="connsiteX0" fmla="*/ 161933 w 9089296"/>
                    <a:gd name="connsiteY0" fmla="*/ 16201 h 306572"/>
                    <a:gd name="connsiteX1" fmla="*/ 16195 w 9089296"/>
                    <a:gd name="connsiteY1" fmla="*/ 153906 h 306572"/>
                    <a:gd name="connsiteX2" fmla="*/ 161933 w 9089296"/>
                    <a:gd name="connsiteY2" fmla="*/ 290371 h 306572"/>
                    <a:gd name="connsiteX3" fmla="*/ 8927362 w 9089296"/>
                    <a:gd name="connsiteY3" fmla="*/ 290371 h 306572"/>
                    <a:gd name="connsiteX4" fmla="*/ 9073102 w 9089296"/>
                    <a:gd name="connsiteY4" fmla="*/ 153906 h 306572"/>
                    <a:gd name="connsiteX5" fmla="*/ 8927362 w 9089296"/>
                    <a:gd name="connsiteY5" fmla="*/ 16201 h 306572"/>
                    <a:gd name="connsiteX6" fmla="*/ 161931 w 9089296"/>
                    <a:gd name="connsiteY6" fmla="*/ 0 h 306572"/>
                    <a:gd name="connsiteX7" fmla="*/ 8927366 w 9089296"/>
                    <a:gd name="connsiteY7" fmla="*/ 0 h 306572"/>
                    <a:gd name="connsiteX8" fmla="*/ 9089296 w 9089296"/>
                    <a:gd name="connsiteY8" fmla="*/ 153907 h 306572"/>
                    <a:gd name="connsiteX9" fmla="*/ 8927366 w 9089296"/>
                    <a:gd name="connsiteY9" fmla="*/ 306572 h 306572"/>
                    <a:gd name="connsiteX10" fmla="*/ 161931 w 9089296"/>
                    <a:gd name="connsiteY10" fmla="*/ 306572 h 306572"/>
                    <a:gd name="connsiteX11" fmla="*/ 0 w 9089296"/>
                    <a:gd name="connsiteY11" fmla="*/ 153907 h 306572"/>
                    <a:gd name="connsiteX12" fmla="*/ 161931 w 9089296"/>
                    <a:gd name="connsiteY12" fmla="*/ 0 h 306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089296" h="306572">
                      <a:moveTo>
                        <a:pt x="161933" y="16201"/>
                      </a:moveTo>
                      <a:cubicBezTo>
                        <a:pt x="80967" y="16201"/>
                        <a:pt x="16195" y="76990"/>
                        <a:pt x="16195" y="153906"/>
                      </a:cubicBezTo>
                      <a:cubicBezTo>
                        <a:pt x="16195" y="229582"/>
                        <a:pt x="80967" y="290371"/>
                        <a:pt x="161933" y="290371"/>
                      </a:cubicBezTo>
                      <a:lnTo>
                        <a:pt x="8927362" y="290371"/>
                      </a:lnTo>
                      <a:cubicBezTo>
                        <a:pt x="9008330" y="290371"/>
                        <a:pt x="9073102" y="229582"/>
                        <a:pt x="9073102" y="153906"/>
                      </a:cubicBezTo>
                      <a:cubicBezTo>
                        <a:pt x="9073102" y="76990"/>
                        <a:pt x="9008330" y="16201"/>
                        <a:pt x="8927362" y="16201"/>
                      </a:cubicBezTo>
                      <a:close/>
                      <a:moveTo>
                        <a:pt x="161931" y="0"/>
                      </a:moveTo>
                      <a:lnTo>
                        <a:pt x="8927366" y="0"/>
                      </a:lnTo>
                      <a:cubicBezTo>
                        <a:pt x="9017050" y="0"/>
                        <a:pt x="9089296" y="69506"/>
                        <a:pt x="9089296" y="153907"/>
                      </a:cubicBezTo>
                      <a:cubicBezTo>
                        <a:pt x="9089296" y="238307"/>
                        <a:pt x="9017050" y="306572"/>
                        <a:pt x="8927366" y="306572"/>
                      </a:cubicBezTo>
                      <a:lnTo>
                        <a:pt x="161931" y="306572"/>
                      </a:lnTo>
                      <a:cubicBezTo>
                        <a:pt x="72246" y="306572"/>
                        <a:pt x="0" y="238307"/>
                        <a:pt x="0" y="153907"/>
                      </a:cubicBezTo>
                      <a:cubicBezTo>
                        <a:pt x="0" y="69506"/>
                        <a:pt x="72246" y="0"/>
                        <a:pt x="1619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30BE4B64-51CF-6242-8C35-82C15BBCBD80}"/>
                    </a:ext>
                  </a:extLst>
                </p:cNvPr>
                <p:cNvSpPr/>
                <p:nvPr/>
              </p:nvSpPr>
              <p:spPr>
                <a:xfrm>
                  <a:off x="9767007" y="10544343"/>
                  <a:ext cx="8214751" cy="368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595" h="297">
                      <a:moveTo>
                        <a:pt x="0" y="297"/>
                      </a:moveTo>
                      <a:lnTo>
                        <a:pt x="6595" y="297"/>
                      </a:lnTo>
                      <a:lnTo>
                        <a:pt x="659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F2734FE8-C622-8145-8472-227B41B0E577}"/>
                    </a:ext>
                  </a:extLst>
                </p:cNvPr>
                <p:cNvSpPr/>
                <p:nvPr/>
              </p:nvSpPr>
              <p:spPr>
                <a:xfrm>
                  <a:off x="9759536" y="10536866"/>
                  <a:ext cx="8230942" cy="383839"/>
                </a:xfrm>
                <a:custGeom>
                  <a:avLst/>
                  <a:gdLst>
                    <a:gd name="connsiteX0" fmla="*/ 14949 w 8230942"/>
                    <a:gd name="connsiteY0" fmla="*/ 16204 h 383839"/>
                    <a:gd name="connsiteX1" fmla="*/ 14949 w 8230942"/>
                    <a:gd name="connsiteY1" fmla="*/ 368887 h 383839"/>
                    <a:gd name="connsiteX2" fmla="*/ 8214750 w 8230942"/>
                    <a:gd name="connsiteY2" fmla="*/ 368887 h 383839"/>
                    <a:gd name="connsiteX3" fmla="*/ 8214750 w 8230942"/>
                    <a:gd name="connsiteY3" fmla="*/ 16204 h 383839"/>
                    <a:gd name="connsiteX4" fmla="*/ 7474 w 8230942"/>
                    <a:gd name="connsiteY4" fmla="*/ 0 h 383839"/>
                    <a:gd name="connsiteX5" fmla="*/ 8222224 w 8230942"/>
                    <a:gd name="connsiteY5" fmla="*/ 0 h 383839"/>
                    <a:gd name="connsiteX6" fmla="*/ 8230942 w 8230942"/>
                    <a:gd name="connsiteY6" fmla="*/ 7453 h 383839"/>
                    <a:gd name="connsiteX7" fmla="*/ 8230942 w 8230942"/>
                    <a:gd name="connsiteY7" fmla="*/ 376386 h 383839"/>
                    <a:gd name="connsiteX8" fmla="*/ 8222224 w 8230942"/>
                    <a:gd name="connsiteY8" fmla="*/ 383839 h 383839"/>
                    <a:gd name="connsiteX9" fmla="*/ 7474 w 8230942"/>
                    <a:gd name="connsiteY9" fmla="*/ 383839 h 383839"/>
                    <a:gd name="connsiteX10" fmla="*/ 0 w 8230942"/>
                    <a:gd name="connsiteY10" fmla="*/ 376386 h 383839"/>
                    <a:gd name="connsiteX11" fmla="*/ 0 w 8230942"/>
                    <a:gd name="connsiteY11" fmla="*/ 7453 h 383839"/>
                    <a:gd name="connsiteX12" fmla="*/ 7474 w 8230942"/>
                    <a:gd name="connsiteY12" fmla="*/ 0 h 383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0942" h="383839">
                      <a:moveTo>
                        <a:pt x="14949" y="16204"/>
                      </a:moveTo>
                      <a:lnTo>
                        <a:pt x="14949" y="368887"/>
                      </a:lnTo>
                      <a:lnTo>
                        <a:pt x="8214750" y="368887"/>
                      </a:lnTo>
                      <a:lnTo>
                        <a:pt x="8214750" y="16204"/>
                      </a:lnTo>
                      <a:close/>
                      <a:moveTo>
                        <a:pt x="7474" y="0"/>
                      </a:moveTo>
                      <a:lnTo>
                        <a:pt x="8222224" y="0"/>
                      </a:lnTo>
                      <a:cubicBezTo>
                        <a:pt x="8227204" y="0"/>
                        <a:pt x="8230942" y="3727"/>
                        <a:pt x="8230942" y="7453"/>
                      </a:cubicBezTo>
                      <a:lnTo>
                        <a:pt x="8230942" y="376386"/>
                      </a:lnTo>
                      <a:cubicBezTo>
                        <a:pt x="8230942" y="381355"/>
                        <a:pt x="8227204" y="383839"/>
                        <a:pt x="8222224" y="383839"/>
                      </a:cubicBezTo>
                      <a:lnTo>
                        <a:pt x="7474" y="383839"/>
                      </a:lnTo>
                      <a:cubicBezTo>
                        <a:pt x="3737" y="383839"/>
                        <a:pt x="0" y="381355"/>
                        <a:pt x="0" y="376386"/>
                      </a:cubicBezTo>
                      <a:lnTo>
                        <a:pt x="0" y="7453"/>
                      </a:lnTo>
                      <a:cubicBezTo>
                        <a:pt x="0" y="3727"/>
                        <a:pt x="3737" y="0"/>
                        <a:pt x="74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2F95F0DD-F184-7F49-ABDA-18DDA35FC705}"/>
                  </a:ext>
                </a:extLst>
              </p:cNvPr>
              <p:cNvGrpSpPr/>
              <p:nvPr/>
            </p:nvGrpSpPr>
            <p:grpSpPr>
              <a:xfrm>
                <a:off x="10697614" y="8564088"/>
                <a:ext cx="635354" cy="706612"/>
                <a:chOff x="10697614" y="8564088"/>
                <a:chExt cx="635354" cy="706612"/>
              </a:xfrm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B44BBE89-096F-584C-B354-A97AD19B3A59}"/>
                    </a:ext>
                  </a:extLst>
                </p:cNvPr>
                <p:cNvSpPr/>
                <p:nvPr/>
              </p:nvSpPr>
              <p:spPr>
                <a:xfrm>
                  <a:off x="10771115" y="8686218"/>
                  <a:ext cx="490842" cy="577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5" h="464">
                      <a:moveTo>
                        <a:pt x="0" y="0"/>
                      </a:moveTo>
                      <a:lnTo>
                        <a:pt x="37" y="464"/>
                      </a:lnTo>
                      <a:lnTo>
                        <a:pt x="358" y="464"/>
                      </a:lnTo>
                      <a:lnTo>
                        <a:pt x="39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75B7EBC0-1934-8E49-8E7D-98A68374712A}"/>
                    </a:ext>
                  </a:extLst>
                </p:cNvPr>
                <p:cNvSpPr/>
                <p:nvPr/>
              </p:nvSpPr>
              <p:spPr>
                <a:xfrm>
                  <a:off x="10762395" y="8678741"/>
                  <a:ext cx="508283" cy="591959"/>
                </a:xfrm>
                <a:custGeom>
                  <a:avLst/>
                  <a:gdLst>
                    <a:gd name="connsiteX0" fmla="*/ 17444 w 508283"/>
                    <a:gd name="connsiteY0" fmla="*/ 16201 h 591959"/>
                    <a:gd name="connsiteX1" fmla="*/ 62175 w 508283"/>
                    <a:gd name="connsiteY1" fmla="*/ 575758 h 591959"/>
                    <a:gd name="connsiteX2" fmla="*/ 446114 w 508283"/>
                    <a:gd name="connsiteY2" fmla="*/ 575758 h 591959"/>
                    <a:gd name="connsiteX3" fmla="*/ 490845 w 508283"/>
                    <a:gd name="connsiteY3" fmla="*/ 16201 h 591959"/>
                    <a:gd name="connsiteX4" fmla="*/ 8699 w 508283"/>
                    <a:gd name="connsiteY4" fmla="*/ 0 h 591959"/>
                    <a:gd name="connsiteX5" fmla="*/ 499584 w 508283"/>
                    <a:gd name="connsiteY5" fmla="*/ 0 h 591959"/>
                    <a:gd name="connsiteX6" fmla="*/ 505797 w 508283"/>
                    <a:gd name="connsiteY6" fmla="*/ 2487 h 591959"/>
                    <a:gd name="connsiteX7" fmla="*/ 508283 w 508283"/>
                    <a:gd name="connsiteY7" fmla="*/ 8705 h 591959"/>
                    <a:gd name="connsiteX8" fmla="*/ 461059 w 508283"/>
                    <a:gd name="connsiteY8" fmla="*/ 584497 h 591959"/>
                    <a:gd name="connsiteX9" fmla="*/ 453602 w 508283"/>
                    <a:gd name="connsiteY9" fmla="*/ 591959 h 591959"/>
                    <a:gd name="connsiteX10" fmla="*/ 54681 w 508283"/>
                    <a:gd name="connsiteY10" fmla="*/ 591959 h 591959"/>
                    <a:gd name="connsiteX11" fmla="*/ 45982 w 508283"/>
                    <a:gd name="connsiteY11" fmla="*/ 584497 h 591959"/>
                    <a:gd name="connsiteX12" fmla="*/ 0 w 508283"/>
                    <a:gd name="connsiteY12" fmla="*/ 8705 h 591959"/>
                    <a:gd name="connsiteX13" fmla="*/ 2485 w 508283"/>
                    <a:gd name="connsiteY13" fmla="*/ 2487 h 591959"/>
                    <a:gd name="connsiteX14" fmla="*/ 8699 w 508283"/>
                    <a:gd name="connsiteY14" fmla="*/ 0 h 591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283" h="591959">
                      <a:moveTo>
                        <a:pt x="17444" y="16201"/>
                      </a:moveTo>
                      <a:lnTo>
                        <a:pt x="62175" y="575758"/>
                      </a:lnTo>
                      <a:lnTo>
                        <a:pt x="446114" y="575758"/>
                      </a:lnTo>
                      <a:lnTo>
                        <a:pt x="490845" y="16201"/>
                      </a:lnTo>
                      <a:close/>
                      <a:moveTo>
                        <a:pt x="8699" y="0"/>
                      </a:moveTo>
                      <a:lnTo>
                        <a:pt x="499584" y="0"/>
                      </a:lnTo>
                      <a:cubicBezTo>
                        <a:pt x="502069" y="0"/>
                        <a:pt x="504555" y="1244"/>
                        <a:pt x="505797" y="2487"/>
                      </a:cubicBezTo>
                      <a:cubicBezTo>
                        <a:pt x="507040" y="3731"/>
                        <a:pt x="508283" y="6218"/>
                        <a:pt x="508283" y="8705"/>
                      </a:cubicBezTo>
                      <a:lnTo>
                        <a:pt x="461059" y="584497"/>
                      </a:lnTo>
                      <a:cubicBezTo>
                        <a:pt x="461059" y="588228"/>
                        <a:pt x="457330" y="591959"/>
                        <a:pt x="453602" y="591959"/>
                      </a:cubicBezTo>
                      <a:lnTo>
                        <a:pt x="54681" y="591959"/>
                      </a:lnTo>
                      <a:cubicBezTo>
                        <a:pt x="49710" y="591959"/>
                        <a:pt x="45982" y="588228"/>
                        <a:pt x="45982" y="584497"/>
                      </a:cubicBezTo>
                      <a:lnTo>
                        <a:pt x="0" y="8705"/>
                      </a:lnTo>
                      <a:cubicBezTo>
                        <a:pt x="0" y="6218"/>
                        <a:pt x="1243" y="3731"/>
                        <a:pt x="2485" y="2487"/>
                      </a:cubicBezTo>
                      <a:cubicBezTo>
                        <a:pt x="3728" y="1244"/>
                        <a:pt x="6214" y="0"/>
                        <a:pt x="86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5BB3AE88-874A-E248-90E8-571B1E2B80F0}"/>
                    </a:ext>
                  </a:extLst>
                </p:cNvPr>
                <p:cNvSpPr/>
                <p:nvPr/>
              </p:nvSpPr>
              <p:spPr>
                <a:xfrm>
                  <a:off x="10705092" y="8572812"/>
                  <a:ext cx="619158" cy="184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8" h="149">
                      <a:moveTo>
                        <a:pt x="453" y="55"/>
                      </a:moveTo>
                      <a:lnTo>
                        <a:pt x="421" y="55"/>
                      </a:lnTo>
                      <a:cubicBezTo>
                        <a:pt x="421" y="53"/>
                        <a:pt x="422" y="50"/>
                        <a:pt x="422" y="47"/>
                      </a:cubicBezTo>
                      <a:cubicBezTo>
                        <a:pt x="422" y="21"/>
                        <a:pt x="401" y="0"/>
                        <a:pt x="377" y="0"/>
                      </a:cubicBezTo>
                      <a:lnTo>
                        <a:pt x="121" y="0"/>
                      </a:lnTo>
                      <a:cubicBezTo>
                        <a:pt x="97" y="0"/>
                        <a:pt x="77" y="21"/>
                        <a:pt x="77" y="47"/>
                      </a:cubicBezTo>
                      <a:cubicBezTo>
                        <a:pt x="77" y="50"/>
                        <a:pt x="77" y="53"/>
                        <a:pt x="78" y="55"/>
                      </a:cubicBezTo>
                      <a:lnTo>
                        <a:pt x="45" y="55"/>
                      </a:lnTo>
                      <a:cubicBezTo>
                        <a:pt x="20" y="55"/>
                        <a:pt x="0" y="76"/>
                        <a:pt x="0" y="102"/>
                      </a:cubicBezTo>
                      <a:cubicBezTo>
                        <a:pt x="0" y="128"/>
                        <a:pt x="20" y="149"/>
                        <a:pt x="45" y="149"/>
                      </a:cubicBezTo>
                      <a:lnTo>
                        <a:pt x="453" y="149"/>
                      </a:lnTo>
                      <a:cubicBezTo>
                        <a:pt x="478" y="149"/>
                        <a:pt x="498" y="128"/>
                        <a:pt x="498" y="102"/>
                      </a:cubicBezTo>
                      <a:cubicBezTo>
                        <a:pt x="498" y="76"/>
                        <a:pt x="478" y="55"/>
                        <a:pt x="453" y="5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2535698F-F084-E24F-AFB1-29246240B472}"/>
                    </a:ext>
                  </a:extLst>
                </p:cNvPr>
                <p:cNvSpPr/>
                <p:nvPr/>
              </p:nvSpPr>
              <p:spPr>
                <a:xfrm>
                  <a:off x="10705092" y="8572812"/>
                  <a:ext cx="619158" cy="1844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8" h="149">
                      <a:moveTo>
                        <a:pt x="453" y="55"/>
                      </a:moveTo>
                      <a:lnTo>
                        <a:pt x="421" y="55"/>
                      </a:lnTo>
                      <a:cubicBezTo>
                        <a:pt x="421" y="53"/>
                        <a:pt x="422" y="50"/>
                        <a:pt x="422" y="47"/>
                      </a:cubicBezTo>
                      <a:cubicBezTo>
                        <a:pt x="422" y="21"/>
                        <a:pt x="401" y="0"/>
                        <a:pt x="377" y="0"/>
                      </a:cubicBezTo>
                      <a:lnTo>
                        <a:pt x="121" y="0"/>
                      </a:lnTo>
                      <a:cubicBezTo>
                        <a:pt x="97" y="0"/>
                        <a:pt x="77" y="21"/>
                        <a:pt x="77" y="47"/>
                      </a:cubicBezTo>
                      <a:cubicBezTo>
                        <a:pt x="77" y="50"/>
                        <a:pt x="77" y="53"/>
                        <a:pt x="78" y="55"/>
                      </a:cubicBezTo>
                      <a:lnTo>
                        <a:pt x="45" y="55"/>
                      </a:lnTo>
                      <a:cubicBezTo>
                        <a:pt x="20" y="55"/>
                        <a:pt x="0" y="76"/>
                        <a:pt x="0" y="102"/>
                      </a:cubicBezTo>
                      <a:cubicBezTo>
                        <a:pt x="0" y="128"/>
                        <a:pt x="20" y="149"/>
                        <a:pt x="45" y="149"/>
                      </a:cubicBezTo>
                      <a:lnTo>
                        <a:pt x="453" y="149"/>
                      </a:lnTo>
                      <a:cubicBezTo>
                        <a:pt x="478" y="149"/>
                        <a:pt x="498" y="128"/>
                        <a:pt x="498" y="102"/>
                      </a:cubicBezTo>
                      <a:cubicBezTo>
                        <a:pt x="498" y="76"/>
                        <a:pt x="478" y="55"/>
                        <a:pt x="453" y="5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657DA1FB-D785-8A4C-85C0-E7AB572F9A79}"/>
                    </a:ext>
                  </a:extLst>
                </p:cNvPr>
                <p:cNvSpPr/>
                <p:nvPr/>
              </p:nvSpPr>
              <p:spPr>
                <a:xfrm>
                  <a:off x="10697614" y="8564088"/>
                  <a:ext cx="635354" cy="201889"/>
                </a:xfrm>
                <a:custGeom>
                  <a:avLst/>
                  <a:gdLst>
                    <a:gd name="connsiteX0" fmla="*/ 157922 w 635354"/>
                    <a:gd name="connsiteY0" fmla="*/ 16201 h 201889"/>
                    <a:gd name="connsiteX1" fmla="*/ 110679 w 635354"/>
                    <a:gd name="connsiteY1" fmla="*/ 66923 h 201889"/>
                    <a:gd name="connsiteX2" fmla="*/ 111923 w 635354"/>
                    <a:gd name="connsiteY2" fmla="*/ 75583 h 201889"/>
                    <a:gd name="connsiteX3" fmla="*/ 110679 w 635354"/>
                    <a:gd name="connsiteY3" fmla="*/ 81769 h 201889"/>
                    <a:gd name="connsiteX4" fmla="*/ 104463 w 635354"/>
                    <a:gd name="connsiteY4" fmla="*/ 85480 h 201889"/>
                    <a:gd name="connsiteX5" fmla="*/ 63437 w 635354"/>
                    <a:gd name="connsiteY5" fmla="*/ 85480 h 201889"/>
                    <a:gd name="connsiteX6" fmla="*/ 16195 w 635354"/>
                    <a:gd name="connsiteY6" fmla="*/ 134966 h 201889"/>
                    <a:gd name="connsiteX7" fmla="*/ 63437 w 635354"/>
                    <a:gd name="connsiteY7" fmla="*/ 185688 h 201889"/>
                    <a:gd name="connsiteX8" fmla="*/ 570670 w 635354"/>
                    <a:gd name="connsiteY8" fmla="*/ 185688 h 201889"/>
                    <a:gd name="connsiteX9" fmla="*/ 617912 w 635354"/>
                    <a:gd name="connsiteY9" fmla="*/ 134966 h 201889"/>
                    <a:gd name="connsiteX10" fmla="*/ 570670 w 635354"/>
                    <a:gd name="connsiteY10" fmla="*/ 85480 h 201889"/>
                    <a:gd name="connsiteX11" fmla="*/ 530887 w 635354"/>
                    <a:gd name="connsiteY11" fmla="*/ 85480 h 201889"/>
                    <a:gd name="connsiteX12" fmla="*/ 524671 w 635354"/>
                    <a:gd name="connsiteY12" fmla="*/ 81769 h 201889"/>
                    <a:gd name="connsiteX13" fmla="*/ 522184 w 635354"/>
                    <a:gd name="connsiteY13" fmla="*/ 75583 h 201889"/>
                    <a:gd name="connsiteX14" fmla="*/ 523428 w 635354"/>
                    <a:gd name="connsiteY14" fmla="*/ 66923 h 201889"/>
                    <a:gd name="connsiteX15" fmla="*/ 476185 w 635354"/>
                    <a:gd name="connsiteY15" fmla="*/ 16201 h 201889"/>
                    <a:gd name="connsiteX16" fmla="*/ 157906 w 635354"/>
                    <a:gd name="connsiteY16" fmla="*/ 0 h 201889"/>
                    <a:gd name="connsiteX17" fmla="*/ 476205 w 635354"/>
                    <a:gd name="connsiteY17" fmla="*/ 0 h 201889"/>
                    <a:gd name="connsiteX18" fmla="*/ 539616 w 635354"/>
                    <a:gd name="connsiteY18" fmla="*/ 66883 h 201889"/>
                    <a:gd name="connsiteX19" fmla="*/ 539616 w 635354"/>
                    <a:gd name="connsiteY19" fmla="*/ 68122 h 201889"/>
                    <a:gd name="connsiteX20" fmla="*/ 570700 w 635354"/>
                    <a:gd name="connsiteY20" fmla="*/ 68122 h 201889"/>
                    <a:gd name="connsiteX21" fmla="*/ 635354 w 635354"/>
                    <a:gd name="connsiteY21" fmla="*/ 135006 h 201889"/>
                    <a:gd name="connsiteX22" fmla="*/ 570700 w 635354"/>
                    <a:gd name="connsiteY22" fmla="*/ 201889 h 201889"/>
                    <a:gd name="connsiteX23" fmla="*/ 63411 w 635354"/>
                    <a:gd name="connsiteY23" fmla="*/ 201889 h 201889"/>
                    <a:gd name="connsiteX24" fmla="*/ 0 w 635354"/>
                    <a:gd name="connsiteY24" fmla="*/ 135006 h 201889"/>
                    <a:gd name="connsiteX25" fmla="*/ 63411 w 635354"/>
                    <a:gd name="connsiteY25" fmla="*/ 68122 h 201889"/>
                    <a:gd name="connsiteX26" fmla="*/ 95738 w 635354"/>
                    <a:gd name="connsiteY26" fmla="*/ 68122 h 201889"/>
                    <a:gd name="connsiteX27" fmla="*/ 95738 w 635354"/>
                    <a:gd name="connsiteY27" fmla="*/ 66883 h 201889"/>
                    <a:gd name="connsiteX28" fmla="*/ 157906 w 635354"/>
                    <a:gd name="connsiteY28" fmla="*/ 0 h 2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35354" h="201889">
                      <a:moveTo>
                        <a:pt x="157922" y="16201"/>
                      </a:moveTo>
                      <a:cubicBezTo>
                        <a:pt x="133057" y="16201"/>
                        <a:pt x="110679" y="38469"/>
                        <a:pt x="110679" y="66923"/>
                      </a:cubicBezTo>
                      <a:cubicBezTo>
                        <a:pt x="110679" y="69398"/>
                        <a:pt x="110679" y="71872"/>
                        <a:pt x="111923" y="75583"/>
                      </a:cubicBezTo>
                      <a:cubicBezTo>
                        <a:pt x="113166" y="78058"/>
                        <a:pt x="111923" y="80532"/>
                        <a:pt x="110679" y="81769"/>
                      </a:cubicBezTo>
                      <a:cubicBezTo>
                        <a:pt x="108193" y="84243"/>
                        <a:pt x="106950" y="85480"/>
                        <a:pt x="104463" y="85480"/>
                      </a:cubicBezTo>
                      <a:lnTo>
                        <a:pt x="63437" y="85480"/>
                      </a:lnTo>
                      <a:cubicBezTo>
                        <a:pt x="37330" y="85480"/>
                        <a:pt x="16195" y="107749"/>
                        <a:pt x="16195" y="134966"/>
                      </a:cubicBezTo>
                      <a:cubicBezTo>
                        <a:pt x="16195" y="163420"/>
                        <a:pt x="37330" y="185688"/>
                        <a:pt x="63437" y="185688"/>
                      </a:cubicBezTo>
                      <a:lnTo>
                        <a:pt x="570670" y="185688"/>
                      </a:lnTo>
                      <a:cubicBezTo>
                        <a:pt x="596777" y="185688"/>
                        <a:pt x="617912" y="163420"/>
                        <a:pt x="617912" y="134966"/>
                      </a:cubicBezTo>
                      <a:cubicBezTo>
                        <a:pt x="617912" y="107749"/>
                        <a:pt x="596777" y="85480"/>
                        <a:pt x="570670" y="85480"/>
                      </a:cubicBezTo>
                      <a:lnTo>
                        <a:pt x="530887" y="85480"/>
                      </a:lnTo>
                      <a:cubicBezTo>
                        <a:pt x="527157" y="85480"/>
                        <a:pt x="525914" y="84243"/>
                        <a:pt x="524671" y="81769"/>
                      </a:cubicBezTo>
                      <a:cubicBezTo>
                        <a:pt x="522184" y="80532"/>
                        <a:pt x="522184" y="78058"/>
                        <a:pt x="522184" y="75583"/>
                      </a:cubicBezTo>
                      <a:cubicBezTo>
                        <a:pt x="523428" y="71872"/>
                        <a:pt x="523428" y="69398"/>
                        <a:pt x="523428" y="66923"/>
                      </a:cubicBezTo>
                      <a:cubicBezTo>
                        <a:pt x="523428" y="38469"/>
                        <a:pt x="502293" y="16201"/>
                        <a:pt x="476185" y="16201"/>
                      </a:cubicBezTo>
                      <a:close/>
                      <a:moveTo>
                        <a:pt x="157906" y="0"/>
                      </a:moveTo>
                      <a:lnTo>
                        <a:pt x="476205" y="0"/>
                      </a:lnTo>
                      <a:cubicBezTo>
                        <a:pt x="511019" y="0"/>
                        <a:pt x="539616" y="29726"/>
                        <a:pt x="539616" y="66883"/>
                      </a:cubicBezTo>
                      <a:lnTo>
                        <a:pt x="539616" y="68122"/>
                      </a:lnTo>
                      <a:lnTo>
                        <a:pt x="570700" y="68122"/>
                      </a:lnTo>
                      <a:cubicBezTo>
                        <a:pt x="605514" y="68122"/>
                        <a:pt x="635354" y="99087"/>
                        <a:pt x="635354" y="135006"/>
                      </a:cubicBezTo>
                      <a:cubicBezTo>
                        <a:pt x="635354" y="172163"/>
                        <a:pt x="605514" y="201889"/>
                        <a:pt x="570700" y="201889"/>
                      </a:cubicBezTo>
                      <a:lnTo>
                        <a:pt x="63411" y="201889"/>
                      </a:lnTo>
                      <a:cubicBezTo>
                        <a:pt x="28597" y="201889"/>
                        <a:pt x="0" y="172163"/>
                        <a:pt x="0" y="135006"/>
                      </a:cubicBezTo>
                      <a:cubicBezTo>
                        <a:pt x="0" y="99087"/>
                        <a:pt x="28597" y="68122"/>
                        <a:pt x="63411" y="68122"/>
                      </a:cubicBezTo>
                      <a:lnTo>
                        <a:pt x="95738" y="68122"/>
                      </a:lnTo>
                      <a:lnTo>
                        <a:pt x="95738" y="66883"/>
                      </a:lnTo>
                      <a:cubicBezTo>
                        <a:pt x="95738" y="29726"/>
                        <a:pt x="123092" y="0"/>
                        <a:pt x="1579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B4549754-7C63-3D49-9FE7-A494D8888FCC}"/>
                    </a:ext>
                  </a:extLst>
                </p:cNvPr>
                <p:cNvSpPr/>
                <p:nvPr/>
              </p:nvSpPr>
              <p:spPr>
                <a:xfrm>
                  <a:off x="10793543" y="8632631"/>
                  <a:ext cx="25289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4" h="14">
                      <a:moveTo>
                        <a:pt x="198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98" y="0"/>
                      </a:lnTo>
                      <a:cubicBezTo>
                        <a:pt x="201" y="0"/>
                        <a:pt x="204" y="3"/>
                        <a:pt x="204" y="7"/>
                      </a:cubicBezTo>
                      <a:cubicBezTo>
                        <a:pt x="204" y="11"/>
                        <a:pt x="201" y="14"/>
                        <a:pt x="198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1A994BE8-C02A-EE4C-81B2-34EA2879D292}"/>
                    </a:ext>
                  </a:extLst>
                </p:cNvPr>
                <p:cNvSpPr/>
                <p:nvPr/>
              </p:nvSpPr>
              <p:spPr>
                <a:xfrm>
                  <a:off x="11132398" y="8632631"/>
                  <a:ext cx="103401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4" h="14">
                      <a:moveTo>
                        <a:pt x="78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78" y="0"/>
                      </a:lnTo>
                      <a:cubicBezTo>
                        <a:pt x="81" y="0"/>
                        <a:pt x="84" y="3"/>
                        <a:pt x="84" y="7"/>
                      </a:cubicBezTo>
                      <a:cubicBezTo>
                        <a:pt x="84" y="11"/>
                        <a:pt x="81" y="14"/>
                        <a:pt x="78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B4C87007-AEAF-744A-BF96-CFDE002EE309}"/>
                    </a:ext>
                  </a:extLst>
                </p:cNvPr>
                <p:cNvSpPr/>
                <p:nvPr/>
              </p:nvSpPr>
              <p:spPr>
                <a:xfrm>
                  <a:off x="10791051" y="8937957"/>
                  <a:ext cx="450977" cy="16450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3" h="133">
                      <a:moveTo>
                        <a:pt x="0" y="0"/>
                      </a:moveTo>
                      <a:lnTo>
                        <a:pt x="10" y="133"/>
                      </a:lnTo>
                      <a:lnTo>
                        <a:pt x="352" y="133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E1B639BB-83D1-9D4B-8420-5EC92BEB9E5B}"/>
                    </a:ext>
                  </a:extLst>
                </p:cNvPr>
                <p:cNvSpPr/>
                <p:nvPr/>
              </p:nvSpPr>
              <p:spPr>
                <a:xfrm>
                  <a:off x="10782331" y="8930479"/>
                  <a:ext cx="467172" cy="179457"/>
                </a:xfrm>
                <a:custGeom>
                  <a:avLst/>
                  <a:gdLst>
                    <a:gd name="connsiteX0" fmla="*/ 17441 w 467172"/>
                    <a:gd name="connsiteY0" fmla="*/ 16201 h 179457"/>
                    <a:gd name="connsiteX1" fmla="*/ 28621 w 467172"/>
                    <a:gd name="connsiteY1" fmla="*/ 164502 h 179457"/>
                    <a:gd name="connsiteX2" fmla="*/ 438551 w 467172"/>
                    <a:gd name="connsiteY2" fmla="*/ 164502 h 179457"/>
                    <a:gd name="connsiteX3" fmla="*/ 449731 w 467172"/>
                    <a:gd name="connsiteY3" fmla="*/ 16201 h 179457"/>
                    <a:gd name="connsiteX4" fmla="*/ 8697 w 467172"/>
                    <a:gd name="connsiteY4" fmla="*/ 0 h 179457"/>
                    <a:gd name="connsiteX5" fmla="*/ 459717 w 467172"/>
                    <a:gd name="connsiteY5" fmla="*/ 0 h 179457"/>
                    <a:gd name="connsiteX6" fmla="*/ 464687 w 467172"/>
                    <a:gd name="connsiteY6" fmla="*/ 2475 h 179457"/>
                    <a:gd name="connsiteX7" fmla="*/ 467172 w 467172"/>
                    <a:gd name="connsiteY7" fmla="*/ 8663 h 179457"/>
                    <a:gd name="connsiteX8" fmla="*/ 454747 w 467172"/>
                    <a:gd name="connsiteY8" fmla="*/ 172031 h 179457"/>
                    <a:gd name="connsiteX9" fmla="*/ 446050 w 467172"/>
                    <a:gd name="connsiteY9" fmla="*/ 179457 h 179457"/>
                    <a:gd name="connsiteX10" fmla="*/ 22365 w 467172"/>
                    <a:gd name="connsiteY10" fmla="*/ 179457 h 179457"/>
                    <a:gd name="connsiteX11" fmla="*/ 13667 w 467172"/>
                    <a:gd name="connsiteY11" fmla="*/ 172031 h 179457"/>
                    <a:gd name="connsiteX12" fmla="*/ 0 w 467172"/>
                    <a:gd name="connsiteY12" fmla="*/ 8663 h 179457"/>
                    <a:gd name="connsiteX13" fmla="*/ 2485 w 467172"/>
                    <a:gd name="connsiteY13" fmla="*/ 2475 h 179457"/>
                    <a:gd name="connsiteX14" fmla="*/ 8697 w 467172"/>
                    <a:gd name="connsiteY14" fmla="*/ 0 h 179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7172" h="179457">
                      <a:moveTo>
                        <a:pt x="17441" y="16201"/>
                      </a:moveTo>
                      <a:lnTo>
                        <a:pt x="28621" y="164502"/>
                      </a:lnTo>
                      <a:lnTo>
                        <a:pt x="438551" y="164502"/>
                      </a:lnTo>
                      <a:lnTo>
                        <a:pt x="449731" y="16201"/>
                      </a:lnTo>
                      <a:close/>
                      <a:moveTo>
                        <a:pt x="8697" y="0"/>
                      </a:moveTo>
                      <a:lnTo>
                        <a:pt x="459717" y="0"/>
                      </a:lnTo>
                      <a:cubicBezTo>
                        <a:pt x="462202" y="0"/>
                        <a:pt x="463445" y="1238"/>
                        <a:pt x="464687" y="2475"/>
                      </a:cubicBezTo>
                      <a:cubicBezTo>
                        <a:pt x="465930" y="3713"/>
                        <a:pt x="467172" y="6188"/>
                        <a:pt x="467172" y="8663"/>
                      </a:cubicBezTo>
                      <a:lnTo>
                        <a:pt x="454747" y="172031"/>
                      </a:lnTo>
                      <a:cubicBezTo>
                        <a:pt x="453505" y="176982"/>
                        <a:pt x="449777" y="179457"/>
                        <a:pt x="446050" y="179457"/>
                      </a:cubicBezTo>
                      <a:lnTo>
                        <a:pt x="22365" y="179457"/>
                      </a:lnTo>
                      <a:cubicBezTo>
                        <a:pt x="17395" y="179457"/>
                        <a:pt x="13667" y="176982"/>
                        <a:pt x="13667" y="172031"/>
                      </a:cubicBezTo>
                      <a:lnTo>
                        <a:pt x="0" y="8663"/>
                      </a:lnTo>
                      <a:cubicBezTo>
                        <a:pt x="0" y="6188"/>
                        <a:pt x="0" y="3713"/>
                        <a:pt x="2485" y="2475"/>
                      </a:cubicBezTo>
                      <a:cubicBezTo>
                        <a:pt x="3727" y="1238"/>
                        <a:pt x="6212" y="0"/>
                        <a:pt x="86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EF331A5F-F74D-9C4B-BFB8-39580E9E4954}"/>
                  </a:ext>
                </a:extLst>
              </p:cNvPr>
              <p:cNvGrpSpPr/>
              <p:nvPr/>
            </p:nvGrpSpPr>
            <p:grpSpPr>
              <a:xfrm>
                <a:off x="14658343" y="7177035"/>
                <a:ext cx="3236227" cy="2093665"/>
                <a:chOff x="14658343" y="7177035"/>
                <a:chExt cx="3236227" cy="2093665"/>
              </a:xfrm>
            </p:grpSpPr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C4F53C8A-DBC0-5E43-B508-5B7E42F2CBD8}"/>
                    </a:ext>
                  </a:extLst>
                </p:cNvPr>
                <p:cNvSpPr/>
                <p:nvPr/>
              </p:nvSpPr>
              <p:spPr>
                <a:xfrm>
                  <a:off x="14666709" y="7185758"/>
                  <a:ext cx="3219126" cy="16450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85" h="1321">
                      <a:moveTo>
                        <a:pt x="83" y="1321"/>
                      </a:moveTo>
                      <a:lnTo>
                        <a:pt x="1097" y="1321"/>
                      </a:lnTo>
                      <a:lnTo>
                        <a:pt x="2111" y="1321"/>
                      </a:lnTo>
                      <a:cubicBezTo>
                        <a:pt x="2142" y="1321"/>
                        <a:pt x="2173" y="1308"/>
                        <a:pt x="2199" y="1289"/>
                      </a:cubicBezTo>
                      <a:cubicBezTo>
                        <a:pt x="2225" y="1268"/>
                        <a:pt x="2245" y="1241"/>
                        <a:pt x="2255" y="1210"/>
                      </a:cubicBezTo>
                      <a:lnTo>
                        <a:pt x="2418" y="660"/>
                      </a:lnTo>
                      <a:lnTo>
                        <a:pt x="2581" y="111"/>
                      </a:lnTo>
                      <a:cubicBezTo>
                        <a:pt x="2590" y="80"/>
                        <a:pt x="2586" y="53"/>
                        <a:pt x="2572" y="33"/>
                      </a:cubicBezTo>
                      <a:cubicBezTo>
                        <a:pt x="2558" y="12"/>
                        <a:pt x="2533" y="0"/>
                        <a:pt x="2503" y="0"/>
                      </a:cubicBezTo>
                      <a:lnTo>
                        <a:pt x="1489" y="0"/>
                      </a:lnTo>
                      <a:lnTo>
                        <a:pt x="474" y="0"/>
                      </a:lnTo>
                      <a:cubicBezTo>
                        <a:pt x="444" y="0"/>
                        <a:pt x="412" y="12"/>
                        <a:pt x="387" y="33"/>
                      </a:cubicBezTo>
                      <a:cubicBezTo>
                        <a:pt x="361" y="53"/>
                        <a:pt x="340" y="80"/>
                        <a:pt x="331" y="111"/>
                      </a:cubicBezTo>
                      <a:lnTo>
                        <a:pt x="168" y="660"/>
                      </a:lnTo>
                      <a:lnTo>
                        <a:pt x="5" y="1210"/>
                      </a:lnTo>
                      <a:cubicBezTo>
                        <a:pt x="-4" y="1241"/>
                        <a:pt x="0" y="1268"/>
                        <a:pt x="15" y="1289"/>
                      </a:cubicBezTo>
                      <a:cubicBezTo>
                        <a:pt x="28" y="1308"/>
                        <a:pt x="52" y="1321"/>
                        <a:pt x="83" y="13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B25EB176-7787-2E4C-A7BA-62C38D16629E}"/>
                    </a:ext>
                  </a:extLst>
                </p:cNvPr>
                <p:cNvSpPr/>
                <p:nvPr/>
              </p:nvSpPr>
              <p:spPr>
                <a:xfrm>
                  <a:off x="14658343" y="7177035"/>
                  <a:ext cx="3236227" cy="1661224"/>
                </a:xfrm>
                <a:custGeom>
                  <a:avLst/>
                  <a:gdLst>
                    <a:gd name="connsiteX0" fmla="*/ 597399 w 3236227"/>
                    <a:gd name="connsiteY0" fmla="*/ 17443 h 1661224"/>
                    <a:gd name="connsiteX1" fmla="*/ 492793 w 3236227"/>
                    <a:gd name="connsiteY1" fmla="*/ 54802 h 1661224"/>
                    <a:gd name="connsiteX2" fmla="*/ 426792 w 3236227"/>
                    <a:gd name="connsiteY2" fmla="*/ 149443 h 1661224"/>
                    <a:gd name="connsiteX3" fmla="*/ 20822 w 3236227"/>
                    <a:gd name="connsiteY3" fmla="*/ 1518001 h 1661224"/>
                    <a:gd name="connsiteX4" fmla="*/ 30785 w 3236227"/>
                    <a:gd name="connsiteY4" fmla="*/ 1608906 h 1661224"/>
                    <a:gd name="connsiteX5" fmla="*/ 110484 w 3236227"/>
                    <a:gd name="connsiteY5" fmla="*/ 1645019 h 1661224"/>
                    <a:gd name="connsiteX6" fmla="*/ 2635965 w 3236227"/>
                    <a:gd name="connsiteY6" fmla="*/ 1645019 h 1661224"/>
                    <a:gd name="connsiteX7" fmla="*/ 2740571 w 3236227"/>
                    <a:gd name="connsiteY7" fmla="*/ 1606415 h 1661224"/>
                    <a:gd name="connsiteX8" fmla="*/ 2807817 w 3236227"/>
                    <a:gd name="connsiteY8" fmla="*/ 1513020 h 1661224"/>
                    <a:gd name="connsiteX9" fmla="*/ 3213787 w 3236227"/>
                    <a:gd name="connsiteY9" fmla="*/ 144461 h 1661224"/>
                    <a:gd name="connsiteX10" fmla="*/ 3202579 w 3236227"/>
                    <a:gd name="connsiteY10" fmla="*/ 53556 h 1661224"/>
                    <a:gd name="connsiteX11" fmla="*/ 3124125 w 3236227"/>
                    <a:gd name="connsiteY11" fmla="*/ 17443 h 1661224"/>
                    <a:gd name="connsiteX12" fmla="*/ 598641 w 3236227"/>
                    <a:gd name="connsiteY12" fmla="*/ 0 h 1661224"/>
                    <a:gd name="connsiteX13" fmla="*/ 3125381 w 3236227"/>
                    <a:gd name="connsiteY13" fmla="*/ 0 h 1661224"/>
                    <a:gd name="connsiteX14" fmla="*/ 3217533 w 3236227"/>
                    <a:gd name="connsiteY14" fmla="*/ 44831 h 1661224"/>
                    <a:gd name="connsiteX15" fmla="*/ 3229987 w 3236227"/>
                    <a:gd name="connsiteY15" fmla="*/ 149436 h 1661224"/>
                    <a:gd name="connsiteX16" fmla="*/ 2824015 w 3236227"/>
                    <a:gd name="connsiteY16" fmla="*/ 1518015 h 1661224"/>
                    <a:gd name="connsiteX17" fmla="*/ 2751787 w 3236227"/>
                    <a:gd name="connsiteY17" fmla="*/ 1618884 h 1661224"/>
                    <a:gd name="connsiteX18" fmla="*/ 2637217 w 3236227"/>
                    <a:gd name="connsiteY18" fmla="*/ 1661224 h 1661224"/>
                    <a:gd name="connsiteX19" fmla="*/ 111724 w 3236227"/>
                    <a:gd name="connsiteY19" fmla="*/ 1661224 h 1661224"/>
                    <a:gd name="connsiteX20" fmla="*/ 19571 w 3236227"/>
                    <a:gd name="connsiteY20" fmla="*/ 1617639 h 1661224"/>
                    <a:gd name="connsiteX21" fmla="*/ 5873 w 3236227"/>
                    <a:gd name="connsiteY21" fmla="*/ 1513034 h 1661224"/>
                    <a:gd name="connsiteX22" fmla="*/ 413090 w 3236227"/>
                    <a:gd name="connsiteY22" fmla="*/ 144455 h 1661224"/>
                    <a:gd name="connsiteX23" fmla="*/ 485318 w 3236227"/>
                    <a:gd name="connsiteY23" fmla="*/ 43586 h 1661224"/>
                    <a:gd name="connsiteX24" fmla="*/ 598641 w 3236227"/>
                    <a:gd name="connsiteY24" fmla="*/ 0 h 1661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236227" h="1661224">
                      <a:moveTo>
                        <a:pt x="597399" y="17443"/>
                      </a:moveTo>
                      <a:cubicBezTo>
                        <a:pt x="562530" y="17443"/>
                        <a:pt x="526417" y="31141"/>
                        <a:pt x="492793" y="54802"/>
                      </a:cubicBezTo>
                      <a:cubicBezTo>
                        <a:pt x="461661" y="79707"/>
                        <a:pt x="438000" y="113330"/>
                        <a:pt x="426792" y="149443"/>
                      </a:cubicBezTo>
                      <a:lnTo>
                        <a:pt x="20822" y="1518001"/>
                      </a:lnTo>
                      <a:cubicBezTo>
                        <a:pt x="10860" y="1552869"/>
                        <a:pt x="14596" y="1584001"/>
                        <a:pt x="30785" y="1608906"/>
                      </a:cubicBezTo>
                      <a:cubicBezTo>
                        <a:pt x="48219" y="1632566"/>
                        <a:pt x="75616" y="1645019"/>
                        <a:pt x="110484" y="1645019"/>
                      </a:cubicBezTo>
                      <a:lnTo>
                        <a:pt x="2635965" y="1645019"/>
                      </a:lnTo>
                      <a:cubicBezTo>
                        <a:pt x="2672079" y="1645019"/>
                        <a:pt x="2708193" y="1631321"/>
                        <a:pt x="2740571" y="1606415"/>
                      </a:cubicBezTo>
                      <a:cubicBezTo>
                        <a:pt x="2772949" y="1581510"/>
                        <a:pt x="2796609" y="1549133"/>
                        <a:pt x="2807817" y="1513020"/>
                      </a:cubicBezTo>
                      <a:lnTo>
                        <a:pt x="3213787" y="144461"/>
                      </a:lnTo>
                      <a:cubicBezTo>
                        <a:pt x="3223749" y="109594"/>
                        <a:pt x="3220013" y="78462"/>
                        <a:pt x="3202579" y="53556"/>
                      </a:cubicBezTo>
                      <a:cubicBezTo>
                        <a:pt x="3186391" y="29896"/>
                        <a:pt x="3157749" y="17443"/>
                        <a:pt x="3124125" y="17443"/>
                      </a:cubicBezTo>
                      <a:close/>
                      <a:moveTo>
                        <a:pt x="598641" y="0"/>
                      </a:moveTo>
                      <a:lnTo>
                        <a:pt x="3125381" y="0"/>
                      </a:lnTo>
                      <a:cubicBezTo>
                        <a:pt x="3165231" y="0"/>
                        <a:pt x="3197609" y="16189"/>
                        <a:pt x="3217533" y="44831"/>
                      </a:cubicBezTo>
                      <a:cubicBezTo>
                        <a:pt x="3237459" y="72227"/>
                        <a:pt x="3241195" y="109586"/>
                        <a:pt x="3229987" y="149436"/>
                      </a:cubicBezTo>
                      <a:lnTo>
                        <a:pt x="2824015" y="1518015"/>
                      </a:lnTo>
                      <a:cubicBezTo>
                        <a:pt x="2811561" y="1556619"/>
                        <a:pt x="2786655" y="1592733"/>
                        <a:pt x="2751787" y="1618884"/>
                      </a:cubicBezTo>
                      <a:cubicBezTo>
                        <a:pt x="2716917" y="1646281"/>
                        <a:pt x="2675823" y="1661224"/>
                        <a:pt x="2637217" y="1661224"/>
                      </a:cubicBezTo>
                      <a:lnTo>
                        <a:pt x="111724" y="1661224"/>
                      </a:lnTo>
                      <a:cubicBezTo>
                        <a:pt x="71874" y="1661224"/>
                        <a:pt x="39496" y="1646281"/>
                        <a:pt x="19571" y="1617639"/>
                      </a:cubicBezTo>
                      <a:cubicBezTo>
                        <a:pt x="-354" y="1590242"/>
                        <a:pt x="-5335" y="1552883"/>
                        <a:pt x="5873" y="1513034"/>
                      </a:cubicBezTo>
                      <a:lnTo>
                        <a:pt x="413090" y="144455"/>
                      </a:lnTo>
                      <a:cubicBezTo>
                        <a:pt x="424298" y="105850"/>
                        <a:pt x="449204" y="69737"/>
                        <a:pt x="485318" y="43586"/>
                      </a:cubicBezTo>
                      <a:cubicBezTo>
                        <a:pt x="520187" y="14944"/>
                        <a:pt x="561282" y="0"/>
                        <a:pt x="5986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7CB69AE6-3785-B74D-8D78-8FB59C245588}"/>
                    </a:ext>
                  </a:extLst>
                </p:cNvPr>
                <p:cNvSpPr/>
                <p:nvPr/>
              </p:nvSpPr>
              <p:spPr>
                <a:xfrm>
                  <a:off x="15836508" y="8120430"/>
                  <a:ext cx="877037" cy="11427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5" h="918">
                      <a:moveTo>
                        <a:pt x="704" y="836"/>
                      </a:moveTo>
                      <a:lnTo>
                        <a:pt x="624" y="437"/>
                      </a:lnTo>
                      <a:lnTo>
                        <a:pt x="543" y="38"/>
                      </a:lnTo>
                      <a:cubicBezTo>
                        <a:pt x="541" y="27"/>
                        <a:pt x="535" y="18"/>
                        <a:pt x="528" y="11"/>
                      </a:cubicBezTo>
                      <a:cubicBezTo>
                        <a:pt x="519" y="4"/>
                        <a:pt x="509" y="0"/>
                        <a:pt x="498" y="0"/>
                      </a:cubicBezTo>
                      <a:lnTo>
                        <a:pt x="365" y="0"/>
                      </a:lnTo>
                      <a:lnTo>
                        <a:pt x="233" y="0"/>
                      </a:lnTo>
                      <a:cubicBezTo>
                        <a:pt x="218" y="0"/>
                        <a:pt x="205" y="7"/>
                        <a:pt x="197" y="18"/>
                      </a:cubicBezTo>
                      <a:cubicBezTo>
                        <a:pt x="188" y="28"/>
                        <a:pt x="184" y="41"/>
                        <a:pt x="187" y="56"/>
                      </a:cubicBezTo>
                      <a:lnTo>
                        <a:pt x="262" y="428"/>
                      </a:lnTo>
                      <a:lnTo>
                        <a:pt x="337" y="800"/>
                      </a:lnTo>
                      <a:cubicBezTo>
                        <a:pt x="339" y="810"/>
                        <a:pt x="336" y="819"/>
                        <a:pt x="331" y="827"/>
                      </a:cubicBezTo>
                      <a:cubicBezTo>
                        <a:pt x="324" y="833"/>
                        <a:pt x="316" y="838"/>
                        <a:pt x="306" y="838"/>
                      </a:cubicBezTo>
                      <a:lnTo>
                        <a:pt x="173" y="838"/>
                      </a:lnTo>
                      <a:lnTo>
                        <a:pt x="40" y="838"/>
                      </a:lnTo>
                      <a:cubicBezTo>
                        <a:pt x="29" y="838"/>
                        <a:pt x="19" y="842"/>
                        <a:pt x="12" y="850"/>
                      </a:cubicBezTo>
                      <a:cubicBezTo>
                        <a:pt x="5" y="857"/>
                        <a:pt x="0" y="867"/>
                        <a:pt x="0" y="878"/>
                      </a:cubicBezTo>
                      <a:cubicBezTo>
                        <a:pt x="0" y="889"/>
                        <a:pt x="5" y="899"/>
                        <a:pt x="12" y="906"/>
                      </a:cubicBezTo>
                      <a:cubicBezTo>
                        <a:pt x="19" y="913"/>
                        <a:pt x="29" y="918"/>
                        <a:pt x="40" y="918"/>
                      </a:cubicBezTo>
                      <a:lnTo>
                        <a:pt x="339" y="918"/>
                      </a:lnTo>
                      <a:lnTo>
                        <a:pt x="638" y="918"/>
                      </a:lnTo>
                      <a:cubicBezTo>
                        <a:pt x="659" y="918"/>
                        <a:pt x="678" y="908"/>
                        <a:pt x="690" y="893"/>
                      </a:cubicBezTo>
                      <a:cubicBezTo>
                        <a:pt x="702" y="877"/>
                        <a:pt x="708" y="857"/>
                        <a:pt x="704" y="8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72014322-F873-5147-AA67-1681CD236C78}"/>
                    </a:ext>
                  </a:extLst>
                </p:cNvPr>
                <p:cNvSpPr/>
                <p:nvPr/>
              </p:nvSpPr>
              <p:spPr>
                <a:xfrm>
                  <a:off x="15829033" y="8112953"/>
                  <a:ext cx="893077" cy="1157747"/>
                </a:xfrm>
                <a:custGeom>
                  <a:avLst/>
                  <a:gdLst>
                    <a:gd name="connsiteX0" fmla="*/ 297337 w 893077"/>
                    <a:gd name="connsiteY0" fmla="*/ 16201 h 1157747"/>
                    <a:gd name="connsiteX1" fmla="*/ 257529 w 893077"/>
                    <a:gd name="connsiteY1" fmla="*/ 34874 h 1157747"/>
                    <a:gd name="connsiteX2" fmla="*/ 248821 w 893077"/>
                    <a:gd name="connsiteY2" fmla="*/ 75954 h 1157747"/>
                    <a:gd name="connsiteX3" fmla="*/ 434176 w 893077"/>
                    <a:gd name="connsiteY3" fmla="*/ 1002123 h 1157747"/>
                    <a:gd name="connsiteX4" fmla="*/ 424224 w 893077"/>
                    <a:gd name="connsiteY4" fmla="*/ 1041958 h 1157747"/>
                    <a:gd name="connsiteX5" fmla="*/ 388148 w 893077"/>
                    <a:gd name="connsiteY5" fmla="*/ 1058141 h 1157747"/>
                    <a:gd name="connsiteX6" fmla="*/ 57246 w 893077"/>
                    <a:gd name="connsiteY6" fmla="*/ 1058141 h 1157747"/>
                    <a:gd name="connsiteX7" fmla="*/ 27390 w 893077"/>
                    <a:gd name="connsiteY7" fmla="*/ 1070589 h 1157747"/>
                    <a:gd name="connsiteX8" fmla="*/ 14950 w 893077"/>
                    <a:gd name="connsiteY8" fmla="*/ 1100466 h 1157747"/>
                    <a:gd name="connsiteX9" fmla="*/ 27390 w 893077"/>
                    <a:gd name="connsiteY9" fmla="*/ 1129097 h 1157747"/>
                    <a:gd name="connsiteX10" fmla="*/ 57246 w 893077"/>
                    <a:gd name="connsiteY10" fmla="*/ 1141546 h 1157747"/>
                    <a:gd name="connsiteX11" fmla="*/ 801154 w 893077"/>
                    <a:gd name="connsiteY11" fmla="*/ 1141546 h 1157747"/>
                    <a:gd name="connsiteX12" fmla="*/ 859622 w 893077"/>
                    <a:gd name="connsiteY12" fmla="*/ 1112914 h 1157747"/>
                    <a:gd name="connsiteX13" fmla="*/ 875794 w 893077"/>
                    <a:gd name="connsiteY13" fmla="*/ 1050672 h 1157747"/>
                    <a:gd name="connsiteX14" fmla="*/ 675511 w 893077"/>
                    <a:gd name="connsiteY14" fmla="*/ 56036 h 1157747"/>
                    <a:gd name="connsiteX15" fmla="*/ 658095 w 893077"/>
                    <a:gd name="connsiteY15" fmla="*/ 27405 h 1157747"/>
                    <a:gd name="connsiteX16" fmla="*/ 626995 w 893077"/>
                    <a:gd name="connsiteY16" fmla="*/ 16201 h 1157747"/>
                    <a:gd name="connsiteX17" fmla="*/ 297330 w 893077"/>
                    <a:gd name="connsiteY17" fmla="*/ 0 h 1157747"/>
                    <a:gd name="connsiteX18" fmla="*/ 627005 w 893077"/>
                    <a:gd name="connsiteY18" fmla="*/ 0 h 1157747"/>
                    <a:gd name="connsiteX19" fmla="*/ 668059 w 893077"/>
                    <a:gd name="connsiteY19" fmla="*/ 14939 h 1157747"/>
                    <a:gd name="connsiteX20" fmla="*/ 691696 w 893077"/>
                    <a:gd name="connsiteY20" fmla="*/ 52286 h 1157747"/>
                    <a:gd name="connsiteX21" fmla="*/ 890745 w 893077"/>
                    <a:gd name="connsiteY21" fmla="*/ 1046952 h 1157747"/>
                    <a:gd name="connsiteX22" fmla="*/ 872084 w 893077"/>
                    <a:gd name="connsiteY22" fmla="*/ 1124135 h 1157747"/>
                    <a:gd name="connsiteX23" fmla="*/ 801173 w 893077"/>
                    <a:gd name="connsiteY23" fmla="*/ 1157747 h 1157747"/>
                    <a:gd name="connsiteX24" fmla="*/ 57227 w 893077"/>
                    <a:gd name="connsiteY24" fmla="*/ 1157747 h 1157747"/>
                    <a:gd name="connsiteX25" fmla="*/ 16173 w 893077"/>
                    <a:gd name="connsiteY25" fmla="*/ 1140319 h 1157747"/>
                    <a:gd name="connsiteX26" fmla="*/ 0 w 893077"/>
                    <a:gd name="connsiteY26" fmla="*/ 1100482 h 1157747"/>
                    <a:gd name="connsiteX27" fmla="*/ 16173 w 893077"/>
                    <a:gd name="connsiteY27" fmla="*/ 1059401 h 1157747"/>
                    <a:gd name="connsiteX28" fmla="*/ 57227 w 893077"/>
                    <a:gd name="connsiteY28" fmla="*/ 1041972 h 1157747"/>
                    <a:gd name="connsiteX29" fmla="*/ 388146 w 893077"/>
                    <a:gd name="connsiteY29" fmla="*/ 1041972 h 1157747"/>
                    <a:gd name="connsiteX30" fmla="*/ 413027 w 893077"/>
                    <a:gd name="connsiteY30" fmla="*/ 1030768 h 1157747"/>
                    <a:gd name="connsiteX31" fmla="*/ 419247 w 893077"/>
                    <a:gd name="connsiteY31" fmla="*/ 1004626 h 1157747"/>
                    <a:gd name="connsiteX32" fmla="*/ 232639 w 893077"/>
                    <a:gd name="connsiteY32" fmla="*/ 78428 h 1157747"/>
                    <a:gd name="connsiteX33" fmla="*/ 246323 w 893077"/>
                    <a:gd name="connsiteY33" fmla="*/ 23653 h 1157747"/>
                    <a:gd name="connsiteX34" fmla="*/ 297330 w 893077"/>
                    <a:gd name="connsiteY34" fmla="*/ 0 h 1157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93077" h="1157747">
                      <a:moveTo>
                        <a:pt x="297337" y="16201"/>
                      </a:moveTo>
                      <a:cubicBezTo>
                        <a:pt x="281165" y="16201"/>
                        <a:pt x="267481" y="22426"/>
                        <a:pt x="257529" y="34874"/>
                      </a:cubicBezTo>
                      <a:cubicBezTo>
                        <a:pt x="248821" y="46078"/>
                        <a:pt x="245089" y="61016"/>
                        <a:pt x="248821" y="75954"/>
                      </a:cubicBezTo>
                      <a:lnTo>
                        <a:pt x="434176" y="1002123"/>
                      </a:lnTo>
                      <a:cubicBezTo>
                        <a:pt x="437908" y="1015816"/>
                        <a:pt x="434176" y="1030754"/>
                        <a:pt x="424224" y="1041958"/>
                      </a:cubicBezTo>
                      <a:cubicBezTo>
                        <a:pt x="415516" y="1053162"/>
                        <a:pt x="403076" y="1058141"/>
                        <a:pt x="388148" y="1058141"/>
                      </a:cubicBezTo>
                      <a:lnTo>
                        <a:pt x="57246" y="1058141"/>
                      </a:lnTo>
                      <a:cubicBezTo>
                        <a:pt x="46050" y="1058141"/>
                        <a:pt x="36098" y="1063120"/>
                        <a:pt x="27390" y="1070589"/>
                      </a:cubicBezTo>
                      <a:cubicBezTo>
                        <a:pt x="19926" y="1079303"/>
                        <a:pt x="14950" y="1089262"/>
                        <a:pt x="14950" y="1100466"/>
                      </a:cubicBezTo>
                      <a:cubicBezTo>
                        <a:pt x="14950" y="1111670"/>
                        <a:pt x="19926" y="1121628"/>
                        <a:pt x="27390" y="1129097"/>
                      </a:cubicBezTo>
                      <a:cubicBezTo>
                        <a:pt x="36098" y="1136567"/>
                        <a:pt x="46050" y="1141546"/>
                        <a:pt x="57246" y="1141546"/>
                      </a:cubicBezTo>
                      <a:lnTo>
                        <a:pt x="801154" y="1141546"/>
                      </a:lnTo>
                      <a:cubicBezTo>
                        <a:pt x="823546" y="1141546"/>
                        <a:pt x="845938" y="1131587"/>
                        <a:pt x="859622" y="1112914"/>
                      </a:cubicBezTo>
                      <a:cubicBezTo>
                        <a:pt x="874550" y="1095487"/>
                        <a:pt x="880770" y="1071834"/>
                        <a:pt x="875794" y="1050672"/>
                      </a:cubicBezTo>
                      <a:lnTo>
                        <a:pt x="675511" y="56036"/>
                      </a:lnTo>
                      <a:cubicBezTo>
                        <a:pt x="673023" y="44833"/>
                        <a:pt x="666803" y="34874"/>
                        <a:pt x="658095" y="27405"/>
                      </a:cubicBezTo>
                      <a:cubicBezTo>
                        <a:pt x="649387" y="19936"/>
                        <a:pt x="638191" y="16201"/>
                        <a:pt x="626995" y="16201"/>
                      </a:cubicBezTo>
                      <a:close/>
                      <a:moveTo>
                        <a:pt x="297330" y="0"/>
                      </a:moveTo>
                      <a:lnTo>
                        <a:pt x="627005" y="0"/>
                      </a:lnTo>
                      <a:cubicBezTo>
                        <a:pt x="641933" y="0"/>
                        <a:pt x="656862" y="4980"/>
                        <a:pt x="668059" y="14939"/>
                      </a:cubicBezTo>
                      <a:cubicBezTo>
                        <a:pt x="680499" y="24898"/>
                        <a:pt x="687964" y="37347"/>
                        <a:pt x="691696" y="52286"/>
                      </a:cubicBezTo>
                      <a:lnTo>
                        <a:pt x="890745" y="1046952"/>
                      </a:lnTo>
                      <a:cubicBezTo>
                        <a:pt x="896965" y="1074339"/>
                        <a:pt x="890745" y="1101727"/>
                        <a:pt x="872084" y="1124135"/>
                      </a:cubicBezTo>
                      <a:cubicBezTo>
                        <a:pt x="854667" y="1145298"/>
                        <a:pt x="828542" y="1157747"/>
                        <a:pt x="801173" y="1157747"/>
                      </a:cubicBezTo>
                      <a:lnTo>
                        <a:pt x="57227" y="1157747"/>
                      </a:lnTo>
                      <a:cubicBezTo>
                        <a:pt x="42298" y="1157747"/>
                        <a:pt x="27369" y="1152767"/>
                        <a:pt x="16173" y="1140319"/>
                      </a:cubicBezTo>
                      <a:cubicBezTo>
                        <a:pt x="6220" y="1130359"/>
                        <a:pt x="0" y="1115421"/>
                        <a:pt x="0" y="1100482"/>
                      </a:cubicBezTo>
                      <a:cubicBezTo>
                        <a:pt x="0" y="1085543"/>
                        <a:pt x="6220" y="1070605"/>
                        <a:pt x="16173" y="1059401"/>
                      </a:cubicBezTo>
                      <a:cubicBezTo>
                        <a:pt x="27369" y="1048197"/>
                        <a:pt x="42298" y="1041972"/>
                        <a:pt x="57227" y="1041972"/>
                      </a:cubicBezTo>
                      <a:lnTo>
                        <a:pt x="388146" y="1041972"/>
                      </a:lnTo>
                      <a:cubicBezTo>
                        <a:pt x="396854" y="1041972"/>
                        <a:pt x="406807" y="1038238"/>
                        <a:pt x="413027" y="1030768"/>
                      </a:cubicBezTo>
                      <a:cubicBezTo>
                        <a:pt x="418003" y="1024544"/>
                        <a:pt x="420491" y="1014585"/>
                        <a:pt x="419247" y="1004626"/>
                      </a:cubicBezTo>
                      <a:lnTo>
                        <a:pt x="232639" y="78428"/>
                      </a:lnTo>
                      <a:cubicBezTo>
                        <a:pt x="228907" y="59755"/>
                        <a:pt x="232639" y="38592"/>
                        <a:pt x="246323" y="23653"/>
                      </a:cubicBezTo>
                      <a:cubicBezTo>
                        <a:pt x="257520" y="8714"/>
                        <a:pt x="277425" y="0"/>
                        <a:pt x="2973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0D5293C6-8D07-D741-BA13-3E6D4991E832}"/>
                    </a:ext>
                  </a:extLst>
                </p:cNvPr>
                <p:cNvSpPr/>
                <p:nvPr/>
              </p:nvSpPr>
              <p:spPr>
                <a:xfrm>
                  <a:off x="15816575" y="8172772"/>
                  <a:ext cx="381212" cy="658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7" h="529">
                      <a:moveTo>
                        <a:pt x="200" y="0"/>
                      </a:moveTo>
                      <a:lnTo>
                        <a:pt x="0" y="529"/>
                      </a:lnTo>
                      <a:lnTo>
                        <a:pt x="307" y="529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82119FED-3D15-1646-BCA3-0831C2D10D5F}"/>
                    </a:ext>
                  </a:extLst>
                </p:cNvPr>
                <p:cNvSpPr/>
                <p:nvPr/>
              </p:nvSpPr>
              <p:spPr>
                <a:xfrm>
                  <a:off x="15305801" y="7355246"/>
                  <a:ext cx="235330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0" h="13">
                      <a:moveTo>
                        <a:pt x="1883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1883" y="0"/>
                      </a:lnTo>
                      <a:cubicBezTo>
                        <a:pt x="1887" y="0"/>
                        <a:pt x="1890" y="3"/>
                        <a:pt x="1890" y="7"/>
                      </a:cubicBezTo>
                      <a:cubicBezTo>
                        <a:pt x="1890" y="10"/>
                        <a:pt x="1887" y="13"/>
                        <a:pt x="188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BF4014E1-8706-9F45-ACBD-276C45BE29C9}"/>
                    </a:ext>
                  </a:extLst>
                </p:cNvPr>
                <p:cNvSpPr/>
                <p:nvPr/>
              </p:nvSpPr>
              <p:spPr>
                <a:xfrm>
                  <a:off x="15805363" y="8144109"/>
                  <a:ext cx="402391" cy="694150"/>
                </a:xfrm>
                <a:custGeom>
                  <a:avLst/>
                  <a:gdLst>
                    <a:gd name="connsiteX0" fmla="*/ 258310 w 402391"/>
                    <a:gd name="connsiteY0" fmla="*/ 58572 h 694150"/>
                    <a:gd name="connsiteX1" fmla="*/ 23670 w 402391"/>
                    <a:gd name="connsiteY1" fmla="*/ 677948 h 694150"/>
                    <a:gd name="connsiteX2" fmla="*/ 382458 w 402391"/>
                    <a:gd name="connsiteY2" fmla="*/ 677948 h 694150"/>
                    <a:gd name="connsiteX3" fmla="*/ 262051 w 402391"/>
                    <a:gd name="connsiteY3" fmla="*/ 0 h 694150"/>
                    <a:gd name="connsiteX4" fmla="*/ 402391 w 402391"/>
                    <a:gd name="connsiteY4" fmla="*/ 694150 h 694150"/>
                    <a:gd name="connsiteX5" fmla="*/ 0 w 402391"/>
                    <a:gd name="connsiteY5" fmla="*/ 694150 h 69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2391" h="694150">
                      <a:moveTo>
                        <a:pt x="258310" y="58572"/>
                      </a:moveTo>
                      <a:lnTo>
                        <a:pt x="23670" y="677948"/>
                      </a:lnTo>
                      <a:lnTo>
                        <a:pt x="382458" y="677948"/>
                      </a:lnTo>
                      <a:close/>
                      <a:moveTo>
                        <a:pt x="262051" y="0"/>
                      </a:moveTo>
                      <a:lnTo>
                        <a:pt x="402391" y="694150"/>
                      </a:lnTo>
                      <a:lnTo>
                        <a:pt x="0" y="6941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9054573D-0080-3F45-8017-EB760D5AA00F}"/>
                  </a:ext>
                </a:extLst>
              </p:cNvPr>
              <p:cNvGrpSpPr/>
              <p:nvPr/>
            </p:nvGrpSpPr>
            <p:grpSpPr>
              <a:xfrm>
                <a:off x="13625228" y="9185956"/>
                <a:ext cx="1138654" cy="84744"/>
                <a:chOff x="13625228" y="9185956"/>
                <a:chExt cx="1138654" cy="84744"/>
              </a:xfrm>
            </p:grpSpPr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D6EFB0FC-56BA-8746-B38D-0E30D31FF108}"/>
                    </a:ext>
                  </a:extLst>
                </p:cNvPr>
                <p:cNvSpPr/>
                <p:nvPr/>
              </p:nvSpPr>
              <p:spPr>
                <a:xfrm>
                  <a:off x="13633948" y="9194680"/>
                  <a:ext cx="1122458" cy="685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02" h="56">
                      <a:moveTo>
                        <a:pt x="873" y="0"/>
                      </a:moveTo>
                      <a:lnTo>
                        <a:pt x="28" y="0"/>
                      </a:lnTo>
                      <a:cubicBezTo>
                        <a:pt x="12" y="0"/>
                        <a:pt x="0" y="12"/>
                        <a:pt x="0" y="28"/>
                      </a:cubicBezTo>
                      <a:cubicBezTo>
                        <a:pt x="0" y="43"/>
                        <a:pt x="12" y="56"/>
                        <a:pt x="28" y="56"/>
                      </a:cubicBezTo>
                      <a:lnTo>
                        <a:pt x="873" y="56"/>
                      </a:lnTo>
                      <a:cubicBezTo>
                        <a:pt x="890" y="56"/>
                        <a:pt x="902" y="43"/>
                        <a:pt x="902" y="28"/>
                      </a:cubicBezTo>
                      <a:cubicBezTo>
                        <a:pt x="902" y="12"/>
                        <a:pt x="890" y="0"/>
                        <a:pt x="8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CF8E7D9B-98CB-6349-BB47-74DFA1DFAB05}"/>
                    </a:ext>
                  </a:extLst>
                </p:cNvPr>
                <p:cNvSpPr/>
                <p:nvPr/>
              </p:nvSpPr>
              <p:spPr>
                <a:xfrm>
                  <a:off x="13625228" y="9185956"/>
                  <a:ext cx="1138654" cy="84744"/>
                </a:xfrm>
                <a:custGeom>
                  <a:avLst/>
                  <a:gdLst>
                    <a:gd name="connsiteX0" fmla="*/ 43572 w 1138654"/>
                    <a:gd name="connsiteY0" fmla="*/ 16201 h 84744"/>
                    <a:gd name="connsiteX1" fmla="*/ 16195 w 1138654"/>
                    <a:gd name="connsiteY1" fmla="*/ 42981 h 84744"/>
                    <a:gd name="connsiteX2" fmla="*/ 43572 w 1138654"/>
                    <a:gd name="connsiteY2" fmla="*/ 68543 h 84744"/>
                    <a:gd name="connsiteX3" fmla="*/ 1095083 w 1138654"/>
                    <a:gd name="connsiteY3" fmla="*/ 68543 h 84744"/>
                    <a:gd name="connsiteX4" fmla="*/ 1123704 w 1138654"/>
                    <a:gd name="connsiteY4" fmla="*/ 42981 h 84744"/>
                    <a:gd name="connsiteX5" fmla="*/ 1095083 w 1138654"/>
                    <a:gd name="connsiteY5" fmla="*/ 16201 h 84744"/>
                    <a:gd name="connsiteX6" fmla="*/ 43555 w 1138654"/>
                    <a:gd name="connsiteY6" fmla="*/ 0 h 84744"/>
                    <a:gd name="connsiteX7" fmla="*/ 1095099 w 1138654"/>
                    <a:gd name="connsiteY7" fmla="*/ 0 h 84744"/>
                    <a:gd name="connsiteX8" fmla="*/ 1138654 w 1138654"/>
                    <a:gd name="connsiteY8" fmla="*/ 42986 h 84744"/>
                    <a:gd name="connsiteX9" fmla="*/ 1095099 w 1138654"/>
                    <a:gd name="connsiteY9" fmla="*/ 84744 h 84744"/>
                    <a:gd name="connsiteX10" fmla="*/ 43555 w 1138654"/>
                    <a:gd name="connsiteY10" fmla="*/ 84744 h 84744"/>
                    <a:gd name="connsiteX11" fmla="*/ 0 w 1138654"/>
                    <a:gd name="connsiteY11" fmla="*/ 42986 h 84744"/>
                    <a:gd name="connsiteX12" fmla="*/ 43555 w 1138654"/>
                    <a:gd name="connsiteY12" fmla="*/ 0 h 8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38654" h="84744">
                      <a:moveTo>
                        <a:pt x="43572" y="16201"/>
                      </a:moveTo>
                      <a:cubicBezTo>
                        <a:pt x="28639" y="16201"/>
                        <a:pt x="16195" y="27156"/>
                        <a:pt x="16195" y="42981"/>
                      </a:cubicBezTo>
                      <a:cubicBezTo>
                        <a:pt x="16195" y="56370"/>
                        <a:pt x="28639" y="68543"/>
                        <a:pt x="43572" y="68543"/>
                      </a:cubicBezTo>
                      <a:lnTo>
                        <a:pt x="1095083" y="68543"/>
                      </a:lnTo>
                      <a:cubicBezTo>
                        <a:pt x="1111260" y="68543"/>
                        <a:pt x="1123704" y="56370"/>
                        <a:pt x="1123704" y="42981"/>
                      </a:cubicBezTo>
                      <a:cubicBezTo>
                        <a:pt x="1123704" y="27156"/>
                        <a:pt x="1111260" y="16201"/>
                        <a:pt x="1095083" y="16201"/>
                      </a:cubicBezTo>
                      <a:close/>
                      <a:moveTo>
                        <a:pt x="43555" y="0"/>
                      </a:moveTo>
                      <a:lnTo>
                        <a:pt x="1095099" y="0"/>
                      </a:lnTo>
                      <a:cubicBezTo>
                        <a:pt x="1119988" y="0"/>
                        <a:pt x="1138654" y="19651"/>
                        <a:pt x="1138654" y="42986"/>
                      </a:cubicBezTo>
                      <a:cubicBezTo>
                        <a:pt x="1138654" y="66321"/>
                        <a:pt x="1119988" y="84744"/>
                        <a:pt x="1095099" y="84744"/>
                      </a:cubicBezTo>
                      <a:lnTo>
                        <a:pt x="43555" y="84744"/>
                      </a:lnTo>
                      <a:cubicBezTo>
                        <a:pt x="19911" y="84744"/>
                        <a:pt x="0" y="66321"/>
                        <a:pt x="0" y="42986"/>
                      </a:cubicBezTo>
                      <a:cubicBezTo>
                        <a:pt x="0" y="19651"/>
                        <a:pt x="19911" y="0"/>
                        <a:pt x="4355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565C4C1-1147-4947-8687-1861C8692D4A}"/>
                </a:ext>
              </a:extLst>
            </p:cNvPr>
            <p:cNvGrpSpPr/>
            <p:nvPr/>
          </p:nvGrpSpPr>
          <p:grpSpPr>
            <a:xfrm>
              <a:off x="18273276" y="5866001"/>
              <a:ext cx="3027100" cy="6115248"/>
              <a:chOff x="18273276" y="5866001"/>
              <a:chExt cx="3027100" cy="6115248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98503CB8-55F3-8A4E-8A0B-167A0C76AE21}"/>
                  </a:ext>
                </a:extLst>
              </p:cNvPr>
              <p:cNvSpPr/>
              <p:nvPr/>
            </p:nvSpPr>
            <p:spPr>
              <a:xfrm>
                <a:off x="18281997" y="8039425"/>
                <a:ext cx="1253266" cy="6891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7" h="554">
                    <a:moveTo>
                      <a:pt x="1007" y="461"/>
                    </a:moveTo>
                    <a:lnTo>
                      <a:pt x="439" y="0"/>
                    </a:lnTo>
                    <a:lnTo>
                      <a:pt x="0" y="92"/>
                    </a:lnTo>
                    <a:lnTo>
                      <a:pt x="568" y="554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152BB6E5-7E4C-D046-A056-643997130765}"/>
                  </a:ext>
                </a:extLst>
              </p:cNvPr>
              <p:cNvSpPr/>
              <p:nvPr/>
            </p:nvSpPr>
            <p:spPr>
              <a:xfrm>
                <a:off x="18281997" y="8039425"/>
                <a:ext cx="1253266" cy="6891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7" h="554">
                    <a:moveTo>
                      <a:pt x="1007" y="461"/>
                    </a:moveTo>
                    <a:lnTo>
                      <a:pt x="439" y="0"/>
                    </a:lnTo>
                    <a:lnTo>
                      <a:pt x="0" y="92"/>
                    </a:lnTo>
                    <a:lnTo>
                      <a:pt x="568" y="554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ABF7E9D2-0772-6847-9F0D-CEFD3459C860}"/>
                  </a:ext>
                </a:extLst>
              </p:cNvPr>
              <p:cNvSpPr/>
              <p:nvPr/>
            </p:nvSpPr>
            <p:spPr>
              <a:xfrm>
                <a:off x="18274007" y="8031433"/>
                <a:ext cx="1269973" cy="704635"/>
              </a:xfrm>
              <a:custGeom>
                <a:avLst/>
                <a:gdLst>
                  <a:gd name="connsiteX0" fmla="*/ 551863 w 1269973"/>
                  <a:gd name="connsiteY0" fmla="*/ 16716 h 704635"/>
                  <a:gd name="connsiteX1" fmla="*/ 25431 w 1269973"/>
                  <a:gd name="connsiteY1" fmla="*/ 127425 h 704635"/>
                  <a:gd name="connsiteX2" fmla="*/ 717383 w 1269973"/>
                  <a:gd name="connsiteY2" fmla="*/ 688434 h 704635"/>
                  <a:gd name="connsiteX3" fmla="*/ 1243815 w 1269973"/>
                  <a:gd name="connsiteY3" fmla="*/ 576481 h 704635"/>
                  <a:gd name="connsiteX4" fmla="*/ 553103 w 1269973"/>
                  <a:gd name="connsiteY4" fmla="*/ 515 h 704635"/>
                  <a:gd name="connsiteX5" fmla="*/ 559325 w 1269973"/>
                  <a:gd name="connsiteY5" fmla="*/ 1759 h 704635"/>
                  <a:gd name="connsiteX6" fmla="*/ 1266239 w 1269973"/>
                  <a:gd name="connsiteY6" fmla="*/ 575256 h 704635"/>
                  <a:gd name="connsiteX7" fmla="*/ 1269973 w 1269973"/>
                  <a:gd name="connsiteY7" fmla="*/ 583964 h 704635"/>
                  <a:gd name="connsiteX8" fmla="*/ 1262505 w 1269973"/>
                  <a:gd name="connsiteY8" fmla="*/ 588940 h 704635"/>
                  <a:gd name="connsiteX9" fmla="*/ 716141 w 1269973"/>
                  <a:gd name="connsiteY9" fmla="*/ 704635 h 704635"/>
                  <a:gd name="connsiteX10" fmla="*/ 714897 w 1269973"/>
                  <a:gd name="connsiteY10" fmla="*/ 704635 h 704635"/>
                  <a:gd name="connsiteX11" fmla="*/ 709917 w 1269973"/>
                  <a:gd name="connsiteY11" fmla="*/ 703391 h 704635"/>
                  <a:gd name="connsiteX12" fmla="*/ 1759 w 1269973"/>
                  <a:gd name="connsiteY12" fmla="*/ 129894 h 704635"/>
                  <a:gd name="connsiteX13" fmla="*/ 515 w 1269973"/>
                  <a:gd name="connsiteY13" fmla="*/ 121186 h 704635"/>
                  <a:gd name="connsiteX14" fmla="*/ 6737 w 1269973"/>
                  <a:gd name="connsiteY14" fmla="*/ 114966 h 70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69973" h="704635">
                    <a:moveTo>
                      <a:pt x="551863" y="16716"/>
                    </a:moveTo>
                    <a:lnTo>
                      <a:pt x="25431" y="127425"/>
                    </a:lnTo>
                    <a:lnTo>
                      <a:pt x="717383" y="688434"/>
                    </a:lnTo>
                    <a:lnTo>
                      <a:pt x="1243815" y="576481"/>
                    </a:lnTo>
                    <a:close/>
                    <a:moveTo>
                      <a:pt x="553103" y="515"/>
                    </a:moveTo>
                    <a:cubicBezTo>
                      <a:pt x="555591" y="-729"/>
                      <a:pt x="556837" y="515"/>
                      <a:pt x="559325" y="1759"/>
                    </a:cubicBezTo>
                    <a:lnTo>
                      <a:pt x="1266239" y="575256"/>
                    </a:lnTo>
                    <a:cubicBezTo>
                      <a:pt x="1268729" y="576500"/>
                      <a:pt x="1269973" y="581476"/>
                      <a:pt x="1269973" y="583964"/>
                    </a:cubicBezTo>
                    <a:cubicBezTo>
                      <a:pt x="1268729" y="586452"/>
                      <a:pt x="1266239" y="588940"/>
                      <a:pt x="1262505" y="588940"/>
                    </a:cubicBezTo>
                    <a:lnTo>
                      <a:pt x="716141" y="704635"/>
                    </a:lnTo>
                    <a:lnTo>
                      <a:pt x="714897" y="704635"/>
                    </a:lnTo>
                    <a:cubicBezTo>
                      <a:pt x="713651" y="704635"/>
                      <a:pt x="711163" y="704635"/>
                      <a:pt x="709917" y="703391"/>
                    </a:cubicBezTo>
                    <a:lnTo>
                      <a:pt x="1759" y="129894"/>
                    </a:lnTo>
                    <a:cubicBezTo>
                      <a:pt x="515" y="127406"/>
                      <a:pt x="-729" y="124918"/>
                      <a:pt x="515" y="121186"/>
                    </a:cubicBezTo>
                    <a:cubicBezTo>
                      <a:pt x="515" y="118698"/>
                      <a:pt x="3005" y="116210"/>
                      <a:pt x="6737" y="1149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302DB0BD-28E5-6B4A-8FFE-E66ECACDF68D}"/>
                  </a:ext>
                </a:extLst>
              </p:cNvPr>
              <p:cNvSpPr/>
              <p:nvPr/>
            </p:nvSpPr>
            <p:spPr>
              <a:xfrm>
                <a:off x="18281997" y="8154079"/>
                <a:ext cx="1253266" cy="681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7" h="548">
                    <a:moveTo>
                      <a:pt x="0" y="87"/>
                    </a:moveTo>
                    <a:lnTo>
                      <a:pt x="568" y="548"/>
                    </a:lnTo>
                    <a:lnTo>
                      <a:pt x="1007" y="455"/>
                    </a:lnTo>
                    <a:lnTo>
                      <a:pt x="1007" y="369"/>
                    </a:lnTo>
                    <a:lnTo>
                      <a:pt x="568" y="4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836B57CD-25C6-AF49-992C-7F9A387766C0}"/>
                  </a:ext>
                </a:extLst>
              </p:cNvPr>
              <p:cNvSpPr/>
              <p:nvPr/>
            </p:nvSpPr>
            <p:spPr>
              <a:xfrm>
                <a:off x="18273276" y="8146489"/>
                <a:ext cx="1270708" cy="696754"/>
              </a:xfrm>
              <a:custGeom>
                <a:avLst/>
                <a:gdLst>
                  <a:gd name="connsiteX0" fmla="*/ 17442 w 1270708"/>
                  <a:gd name="connsiteY0" fmla="*/ 25037 h 696754"/>
                  <a:gd name="connsiteX1" fmla="*/ 17442 w 1270708"/>
                  <a:gd name="connsiteY1" fmla="*/ 110864 h 696754"/>
                  <a:gd name="connsiteX2" fmla="*/ 718116 w 1270708"/>
                  <a:gd name="connsiteY2" fmla="*/ 679307 h 696754"/>
                  <a:gd name="connsiteX3" fmla="*/ 1254512 w 1270708"/>
                  <a:gd name="connsiteY3" fmla="*/ 567360 h 696754"/>
                  <a:gd name="connsiteX4" fmla="*/ 1254512 w 1270708"/>
                  <a:gd name="connsiteY4" fmla="*/ 476558 h 696754"/>
                  <a:gd name="connsiteX5" fmla="*/ 716872 w 1270708"/>
                  <a:gd name="connsiteY5" fmla="*/ 589749 h 696754"/>
                  <a:gd name="connsiteX6" fmla="*/ 710650 w 1270708"/>
                  <a:gd name="connsiteY6" fmla="*/ 588505 h 696754"/>
                  <a:gd name="connsiteX7" fmla="*/ 4978 w 1270708"/>
                  <a:gd name="connsiteY7" fmla="*/ 1356 h 696754"/>
                  <a:gd name="connsiteX8" fmla="*/ 13690 w 1270708"/>
                  <a:gd name="connsiteY8" fmla="*/ 2600 h 696754"/>
                  <a:gd name="connsiteX9" fmla="*/ 718118 w 1270708"/>
                  <a:gd name="connsiteY9" fmla="*/ 573598 h 696754"/>
                  <a:gd name="connsiteX10" fmla="*/ 1260752 w 1270708"/>
                  <a:gd name="connsiteY10" fmla="*/ 459149 h 696754"/>
                  <a:gd name="connsiteX11" fmla="*/ 1266974 w 1270708"/>
                  <a:gd name="connsiteY11" fmla="*/ 460393 h 696754"/>
                  <a:gd name="connsiteX12" fmla="*/ 1270708 w 1270708"/>
                  <a:gd name="connsiteY12" fmla="*/ 466613 h 696754"/>
                  <a:gd name="connsiteX13" fmla="*/ 1270708 w 1270708"/>
                  <a:gd name="connsiteY13" fmla="*/ 573598 h 696754"/>
                  <a:gd name="connsiteX14" fmla="*/ 1263240 w 1270708"/>
                  <a:gd name="connsiteY14" fmla="*/ 582306 h 696754"/>
                  <a:gd name="connsiteX15" fmla="*/ 716874 w 1270708"/>
                  <a:gd name="connsiteY15" fmla="*/ 696754 h 696754"/>
                  <a:gd name="connsiteX16" fmla="*/ 715628 w 1270708"/>
                  <a:gd name="connsiteY16" fmla="*/ 696754 h 696754"/>
                  <a:gd name="connsiteX17" fmla="*/ 710650 w 1270708"/>
                  <a:gd name="connsiteY17" fmla="*/ 695510 h 696754"/>
                  <a:gd name="connsiteX18" fmla="*/ 2490 w 1270708"/>
                  <a:gd name="connsiteY18" fmla="*/ 120781 h 696754"/>
                  <a:gd name="connsiteX19" fmla="*/ 0 w 1270708"/>
                  <a:gd name="connsiteY19" fmla="*/ 115805 h 696754"/>
                  <a:gd name="connsiteX20" fmla="*/ 0 w 1270708"/>
                  <a:gd name="connsiteY20" fmla="*/ 7576 h 696754"/>
                  <a:gd name="connsiteX21" fmla="*/ 4978 w 1270708"/>
                  <a:gd name="connsiteY21" fmla="*/ 1356 h 69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70708" h="696754">
                    <a:moveTo>
                      <a:pt x="17442" y="25037"/>
                    </a:moveTo>
                    <a:lnTo>
                      <a:pt x="17442" y="110864"/>
                    </a:lnTo>
                    <a:lnTo>
                      <a:pt x="718116" y="679307"/>
                    </a:lnTo>
                    <a:lnTo>
                      <a:pt x="1254512" y="567360"/>
                    </a:lnTo>
                    <a:lnTo>
                      <a:pt x="1254512" y="476558"/>
                    </a:lnTo>
                    <a:lnTo>
                      <a:pt x="716872" y="589749"/>
                    </a:lnTo>
                    <a:cubicBezTo>
                      <a:pt x="714384" y="590993"/>
                      <a:pt x="711894" y="589749"/>
                      <a:pt x="710650" y="588505"/>
                    </a:cubicBezTo>
                    <a:close/>
                    <a:moveTo>
                      <a:pt x="4978" y="1356"/>
                    </a:moveTo>
                    <a:cubicBezTo>
                      <a:pt x="7468" y="-1132"/>
                      <a:pt x="11202" y="112"/>
                      <a:pt x="13690" y="2600"/>
                    </a:cubicBezTo>
                    <a:lnTo>
                      <a:pt x="718118" y="573598"/>
                    </a:lnTo>
                    <a:lnTo>
                      <a:pt x="1260752" y="459149"/>
                    </a:lnTo>
                    <a:cubicBezTo>
                      <a:pt x="1263240" y="457905"/>
                      <a:pt x="1265730" y="459149"/>
                      <a:pt x="1266974" y="460393"/>
                    </a:cubicBezTo>
                    <a:cubicBezTo>
                      <a:pt x="1268218" y="461637"/>
                      <a:pt x="1270708" y="464125"/>
                      <a:pt x="1270708" y="466613"/>
                    </a:cubicBezTo>
                    <a:lnTo>
                      <a:pt x="1270708" y="573598"/>
                    </a:lnTo>
                    <a:cubicBezTo>
                      <a:pt x="1270708" y="577330"/>
                      <a:pt x="1266974" y="581062"/>
                      <a:pt x="1263240" y="582306"/>
                    </a:cubicBezTo>
                    <a:lnTo>
                      <a:pt x="716874" y="696754"/>
                    </a:lnTo>
                    <a:lnTo>
                      <a:pt x="715628" y="696754"/>
                    </a:lnTo>
                    <a:cubicBezTo>
                      <a:pt x="714384" y="696754"/>
                      <a:pt x="711896" y="696754"/>
                      <a:pt x="710650" y="695510"/>
                    </a:cubicBezTo>
                    <a:lnTo>
                      <a:pt x="2490" y="120781"/>
                    </a:lnTo>
                    <a:cubicBezTo>
                      <a:pt x="1244" y="119537"/>
                      <a:pt x="0" y="117049"/>
                      <a:pt x="0" y="115805"/>
                    </a:cubicBezTo>
                    <a:lnTo>
                      <a:pt x="0" y="7576"/>
                    </a:lnTo>
                    <a:cubicBezTo>
                      <a:pt x="0" y="5088"/>
                      <a:pt x="2490" y="2600"/>
                      <a:pt x="4978" y="13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4AB2A0F-8BE7-4941-9303-882F6BFD78DE}"/>
                  </a:ext>
                </a:extLst>
              </p:cNvPr>
              <p:cNvSpPr/>
              <p:nvPr/>
            </p:nvSpPr>
            <p:spPr>
              <a:xfrm>
                <a:off x="18273276" y="8146601"/>
                <a:ext cx="723805" cy="6966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2" h="560">
                    <a:moveTo>
                      <a:pt x="579" y="463"/>
                    </a:moveTo>
                    <a:lnTo>
                      <a:pt x="11" y="2"/>
                    </a:lnTo>
                    <a:cubicBezTo>
                      <a:pt x="9" y="0"/>
                      <a:pt x="6" y="-1"/>
                      <a:pt x="4" y="1"/>
                    </a:cubicBezTo>
                    <a:cubicBezTo>
                      <a:pt x="2" y="2"/>
                      <a:pt x="0" y="4"/>
                      <a:pt x="0" y="6"/>
                    </a:cubicBezTo>
                    <a:lnTo>
                      <a:pt x="0" y="93"/>
                    </a:lnTo>
                    <a:cubicBezTo>
                      <a:pt x="0" y="94"/>
                      <a:pt x="1" y="96"/>
                      <a:pt x="2" y="97"/>
                    </a:cubicBezTo>
                    <a:lnTo>
                      <a:pt x="571" y="559"/>
                    </a:lnTo>
                    <a:cubicBezTo>
                      <a:pt x="572" y="560"/>
                      <a:pt x="574" y="560"/>
                      <a:pt x="575" y="560"/>
                    </a:cubicBezTo>
                    <a:cubicBezTo>
                      <a:pt x="576" y="560"/>
                      <a:pt x="577" y="560"/>
                      <a:pt x="578" y="560"/>
                    </a:cubicBezTo>
                    <a:cubicBezTo>
                      <a:pt x="580" y="559"/>
                      <a:pt x="582" y="556"/>
                      <a:pt x="582" y="554"/>
                    </a:cubicBezTo>
                    <a:lnTo>
                      <a:pt x="582" y="468"/>
                    </a:lnTo>
                    <a:cubicBezTo>
                      <a:pt x="582" y="466"/>
                      <a:pt x="581" y="464"/>
                      <a:pt x="579" y="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6A087762-27E1-ED4F-90FB-55C5E4F78842}"/>
                  </a:ext>
                </a:extLst>
              </p:cNvPr>
              <p:cNvSpPr/>
              <p:nvPr/>
            </p:nvSpPr>
            <p:spPr>
              <a:xfrm>
                <a:off x="18975903" y="8157817"/>
                <a:ext cx="884512" cy="7477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1" h="601">
                    <a:moveTo>
                      <a:pt x="143" y="117"/>
                    </a:moveTo>
                    <a:cubicBezTo>
                      <a:pt x="143" y="117"/>
                      <a:pt x="45" y="137"/>
                      <a:pt x="45" y="172"/>
                    </a:cubicBezTo>
                    <a:cubicBezTo>
                      <a:pt x="45" y="207"/>
                      <a:pt x="243" y="199"/>
                      <a:pt x="243" y="199"/>
                    </a:cubicBezTo>
                    <a:lnTo>
                      <a:pt x="450" y="367"/>
                    </a:lnTo>
                    <a:lnTo>
                      <a:pt x="450" y="453"/>
                    </a:lnTo>
                    <a:lnTo>
                      <a:pt x="711" y="601"/>
                    </a:lnTo>
                    <a:lnTo>
                      <a:pt x="711" y="232"/>
                    </a:lnTo>
                    <a:cubicBezTo>
                      <a:pt x="711" y="232"/>
                      <a:pt x="432" y="156"/>
                      <a:pt x="310" y="100"/>
                    </a:cubicBezTo>
                    <a:cubicBezTo>
                      <a:pt x="186" y="43"/>
                      <a:pt x="122" y="-6"/>
                      <a:pt x="0" y="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5CC287DA-B5B8-5D4B-8D68-112B9F0030D2}"/>
                  </a:ext>
                </a:extLst>
              </p:cNvPr>
              <p:cNvSpPr/>
              <p:nvPr/>
            </p:nvSpPr>
            <p:spPr>
              <a:xfrm>
                <a:off x="18967940" y="8150606"/>
                <a:ext cx="899950" cy="763673"/>
              </a:xfrm>
              <a:custGeom>
                <a:avLst/>
                <a:gdLst>
                  <a:gd name="connsiteX0" fmla="*/ 29140 w 899950"/>
                  <a:gd name="connsiteY0" fmla="*/ 14689 h 763673"/>
                  <a:gd name="connsiteX1" fmla="*/ 190858 w 899950"/>
                  <a:gd name="connsiteY1" fmla="*/ 146563 h 763673"/>
                  <a:gd name="connsiteX2" fmla="*/ 193346 w 899950"/>
                  <a:gd name="connsiteY2" fmla="*/ 154027 h 763673"/>
                  <a:gd name="connsiteX3" fmla="*/ 187126 w 899950"/>
                  <a:gd name="connsiteY3" fmla="*/ 160248 h 763673"/>
                  <a:gd name="connsiteX4" fmla="*/ 71436 w 899950"/>
                  <a:gd name="connsiteY4" fmla="*/ 219964 h 763673"/>
                  <a:gd name="connsiteX5" fmla="*/ 73924 w 899950"/>
                  <a:gd name="connsiteY5" fmla="*/ 223697 h 763673"/>
                  <a:gd name="connsiteX6" fmla="*/ 310280 w 899950"/>
                  <a:gd name="connsiteY6" fmla="*/ 246090 h 763673"/>
                  <a:gd name="connsiteX7" fmla="*/ 315256 w 899950"/>
                  <a:gd name="connsiteY7" fmla="*/ 247334 h 763673"/>
                  <a:gd name="connsiteX8" fmla="*/ 572760 w 899950"/>
                  <a:gd name="connsiteY8" fmla="*/ 456341 h 763673"/>
                  <a:gd name="connsiteX9" fmla="*/ 576492 w 899950"/>
                  <a:gd name="connsiteY9" fmla="*/ 462562 h 763673"/>
                  <a:gd name="connsiteX10" fmla="*/ 576492 w 899950"/>
                  <a:gd name="connsiteY10" fmla="*/ 564577 h 763673"/>
                  <a:gd name="connsiteX11" fmla="*/ 883754 w 899950"/>
                  <a:gd name="connsiteY11" fmla="*/ 739994 h 763673"/>
                  <a:gd name="connsiteX12" fmla="*/ 883754 w 899950"/>
                  <a:gd name="connsiteY12" fmla="*/ 300830 h 763673"/>
                  <a:gd name="connsiteX13" fmla="*/ 389894 w 899950"/>
                  <a:gd name="connsiteY13" fmla="*/ 136610 h 763673"/>
                  <a:gd name="connsiteX14" fmla="*/ 302816 w 899950"/>
                  <a:gd name="connsiteY14" fmla="*/ 95555 h 763673"/>
                  <a:gd name="connsiteX15" fmla="*/ 29140 w 899950"/>
                  <a:gd name="connsiteY15" fmla="*/ 14689 h 763673"/>
                  <a:gd name="connsiteX16" fmla="*/ 6708 w 899950"/>
                  <a:gd name="connsiteY16" fmla="*/ 978 h 763673"/>
                  <a:gd name="connsiteX17" fmla="*/ 309018 w 899950"/>
                  <a:gd name="connsiteY17" fmla="*/ 81851 h 763673"/>
                  <a:gd name="connsiteX18" fmla="*/ 396102 w 899950"/>
                  <a:gd name="connsiteY18" fmla="*/ 124154 h 763673"/>
                  <a:gd name="connsiteX19" fmla="*/ 893730 w 899950"/>
                  <a:gd name="connsiteY19" fmla="*/ 288388 h 763673"/>
                  <a:gd name="connsiteX20" fmla="*/ 899950 w 899950"/>
                  <a:gd name="connsiteY20" fmla="*/ 295854 h 763673"/>
                  <a:gd name="connsiteX21" fmla="*/ 899950 w 899950"/>
                  <a:gd name="connsiteY21" fmla="*/ 754964 h 763673"/>
                  <a:gd name="connsiteX22" fmla="*/ 896218 w 899950"/>
                  <a:gd name="connsiteY22" fmla="*/ 762429 h 763673"/>
                  <a:gd name="connsiteX23" fmla="*/ 892486 w 899950"/>
                  <a:gd name="connsiteY23" fmla="*/ 763673 h 763673"/>
                  <a:gd name="connsiteX24" fmla="*/ 887510 w 899950"/>
                  <a:gd name="connsiteY24" fmla="*/ 762429 h 763673"/>
                  <a:gd name="connsiteX25" fmla="*/ 564052 w 899950"/>
                  <a:gd name="connsiteY25" fmla="*/ 578287 h 763673"/>
                  <a:gd name="connsiteX26" fmla="*/ 560320 w 899950"/>
                  <a:gd name="connsiteY26" fmla="*/ 570822 h 763673"/>
                  <a:gd name="connsiteX27" fmla="*/ 560320 w 899950"/>
                  <a:gd name="connsiteY27" fmla="*/ 467553 h 763673"/>
                  <a:gd name="connsiteX28" fmla="*/ 307774 w 899950"/>
                  <a:gd name="connsiteY28" fmla="*/ 263504 h 763673"/>
                  <a:gd name="connsiteX29" fmla="*/ 62692 w 899950"/>
                  <a:gd name="connsiteY29" fmla="*/ 236132 h 763673"/>
                  <a:gd name="connsiteX30" fmla="*/ 56472 w 899950"/>
                  <a:gd name="connsiteY30" fmla="*/ 221202 h 763673"/>
                  <a:gd name="connsiteX31" fmla="*/ 167194 w 899950"/>
                  <a:gd name="connsiteY31" fmla="*/ 150282 h 763673"/>
                  <a:gd name="connsiteX32" fmla="*/ 2976 w 899950"/>
                  <a:gd name="connsiteY32" fmla="*/ 15909 h 763673"/>
                  <a:gd name="connsiteX33" fmla="*/ 488 w 899950"/>
                  <a:gd name="connsiteY33" fmla="*/ 7199 h 763673"/>
                  <a:gd name="connsiteX34" fmla="*/ 6708 w 899950"/>
                  <a:gd name="connsiteY34" fmla="*/ 978 h 763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9950" h="763673">
                    <a:moveTo>
                      <a:pt x="29140" y="14689"/>
                    </a:moveTo>
                    <a:lnTo>
                      <a:pt x="190858" y="146563"/>
                    </a:lnTo>
                    <a:cubicBezTo>
                      <a:pt x="193346" y="149051"/>
                      <a:pt x="194590" y="151539"/>
                      <a:pt x="193346" y="154027"/>
                    </a:cubicBezTo>
                    <a:cubicBezTo>
                      <a:pt x="193346" y="157760"/>
                      <a:pt x="190858" y="160248"/>
                      <a:pt x="187126" y="160248"/>
                    </a:cubicBezTo>
                    <a:cubicBezTo>
                      <a:pt x="142344" y="168957"/>
                      <a:pt x="71436" y="193838"/>
                      <a:pt x="71436" y="219964"/>
                    </a:cubicBezTo>
                    <a:cubicBezTo>
                      <a:pt x="71436" y="219964"/>
                      <a:pt x="71436" y="221208"/>
                      <a:pt x="73924" y="223697"/>
                    </a:cubicBezTo>
                    <a:cubicBezTo>
                      <a:pt x="96316" y="246090"/>
                      <a:pt x="228178" y="248578"/>
                      <a:pt x="310280" y="246090"/>
                    </a:cubicBezTo>
                    <a:cubicBezTo>
                      <a:pt x="312768" y="244846"/>
                      <a:pt x="314012" y="246090"/>
                      <a:pt x="315256" y="247334"/>
                    </a:cubicBezTo>
                    <a:lnTo>
                      <a:pt x="572760" y="456341"/>
                    </a:lnTo>
                    <a:cubicBezTo>
                      <a:pt x="574004" y="457585"/>
                      <a:pt x="576492" y="460074"/>
                      <a:pt x="576492" y="462562"/>
                    </a:cubicBezTo>
                    <a:lnTo>
                      <a:pt x="576492" y="564577"/>
                    </a:lnTo>
                    <a:lnTo>
                      <a:pt x="883754" y="739994"/>
                    </a:lnTo>
                    <a:lnTo>
                      <a:pt x="883754" y="300830"/>
                    </a:lnTo>
                    <a:cubicBezTo>
                      <a:pt x="837726" y="288389"/>
                      <a:pt x="530464" y="201303"/>
                      <a:pt x="389894" y="136610"/>
                    </a:cubicBezTo>
                    <a:cubicBezTo>
                      <a:pt x="357552" y="122925"/>
                      <a:pt x="330184" y="109240"/>
                      <a:pt x="302816" y="95555"/>
                    </a:cubicBezTo>
                    <a:cubicBezTo>
                      <a:pt x="205786" y="48280"/>
                      <a:pt x="136124" y="13445"/>
                      <a:pt x="29140" y="14689"/>
                    </a:cubicBezTo>
                    <a:close/>
                    <a:moveTo>
                      <a:pt x="6708" y="978"/>
                    </a:moveTo>
                    <a:cubicBezTo>
                      <a:pt x="129872" y="-6487"/>
                      <a:pt x="204516" y="29595"/>
                      <a:pt x="309018" y="81851"/>
                    </a:cubicBezTo>
                    <a:cubicBezTo>
                      <a:pt x="336386" y="95538"/>
                      <a:pt x="365000" y="109224"/>
                      <a:pt x="396102" y="124154"/>
                    </a:cubicBezTo>
                    <a:cubicBezTo>
                      <a:pt x="546634" y="192585"/>
                      <a:pt x="889998" y="287144"/>
                      <a:pt x="893730" y="288388"/>
                    </a:cubicBezTo>
                    <a:cubicBezTo>
                      <a:pt x="897462" y="289633"/>
                      <a:pt x="899950" y="293365"/>
                      <a:pt x="899950" y="295854"/>
                    </a:cubicBezTo>
                    <a:lnTo>
                      <a:pt x="899950" y="754964"/>
                    </a:lnTo>
                    <a:cubicBezTo>
                      <a:pt x="899950" y="758696"/>
                      <a:pt x="898706" y="759940"/>
                      <a:pt x="896218" y="762429"/>
                    </a:cubicBezTo>
                    <a:cubicBezTo>
                      <a:pt x="894974" y="762429"/>
                      <a:pt x="893730" y="763673"/>
                      <a:pt x="892486" y="763673"/>
                    </a:cubicBezTo>
                    <a:cubicBezTo>
                      <a:pt x="889998" y="763673"/>
                      <a:pt x="888754" y="762429"/>
                      <a:pt x="887510" y="762429"/>
                    </a:cubicBezTo>
                    <a:lnTo>
                      <a:pt x="564052" y="578287"/>
                    </a:lnTo>
                    <a:cubicBezTo>
                      <a:pt x="561564" y="577043"/>
                      <a:pt x="560320" y="573310"/>
                      <a:pt x="560320" y="570822"/>
                    </a:cubicBezTo>
                    <a:lnTo>
                      <a:pt x="560320" y="467553"/>
                    </a:lnTo>
                    <a:lnTo>
                      <a:pt x="307774" y="263504"/>
                    </a:lnTo>
                    <a:cubicBezTo>
                      <a:pt x="274184" y="264749"/>
                      <a:pt x="96282" y="268481"/>
                      <a:pt x="62692" y="236132"/>
                    </a:cubicBezTo>
                    <a:cubicBezTo>
                      <a:pt x="56472" y="231156"/>
                      <a:pt x="56472" y="224935"/>
                      <a:pt x="56472" y="221202"/>
                    </a:cubicBezTo>
                    <a:cubicBezTo>
                      <a:pt x="56472" y="181387"/>
                      <a:pt x="132360" y="157748"/>
                      <a:pt x="167194" y="150282"/>
                    </a:cubicBezTo>
                    <a:lnTo>
                      <a:pt x="2976" y="15909"/>
                    </a:lnTo>
                    <a:cubicBezTo>
                      <a:pt x="488" y="13420"/>
                      <a:pt x="-756" y="9688"/>
                      <a:pt x="488" y="7199"/>
                    </a:cubicBezTo>
                    <a:cubicBezTo>
                      <a:pt x="488" y="3467"/>
                      <a:pt x="4220" y="978"/>
                      <a:pt x="6708" y="9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6AD67812-FE66-4643-9FD6-1F9FCC2D8F78}"/>
                  </a:ext>
                </a:extLst>
              </p:cNvPr>
              <p:cNvSpPr/>
              <p:nvPr/>
            </p:nvSpPr>
            <p:spPr>
              <a:xfrm>
                <a:off x="18810213" y="8721113"/>
                <a:ext cx="14950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99">
                    <a:moveTo>
                      <a:pt x="6" y="99"/>
                    </a:moveTo>
                    <a:cubicBezTo>
                      <a:pt x="3" y="99"/>
                      <a:pt x="0" y="96"/>
                      <a:pt x="0" y="93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9" y="0"/>
                      <a:pt x="13" y="3"/>
                      <a:pt x="13" y="7"/>
                    </a:cubicBezTo>
                    <a:lnTo>
                      <a:pt x="13" y="93"/>
                    </a:lnTo>
                    <a:cubicBezTo>
                      <a:pt x="13" y="96"/>
                      <a:pt x="9" y="99"/>
                      <a:pt x="6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F7C8C4F-A612-2342-A606-74F767A25FA5}"/>
                  </a:ext>
                </a:extLst>
              </p:cNvPr>
              <p:cNvSpPr/>
              <p:nvPr/>
            </p:nvSpPr>
            <p:spPr>
              <a:xfrm>
                <a:off x="20381156" y="10131844"/>
                <a:ext cx="910674" cy="1840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2" h="1478">
                    <a:moveTo>
                      <a:pt x="586" y="0"/>
                    </a:moveTo>
                    <a:cubicBezTo>
                      <a:pt x="586" y="0"/>
                      <a:pt x="637" y="858"/>
                      <a:pt x="732" y="1478"/>
                    </a:cubicBezTo>
                    <a:lnTo>
                      <a:pt x="242" y="1478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6F6EBD87-7F38-E84C-BD14-338080C08C83}"/>
                  </a:ext>
                </a:extLst>
              </p:cNvPr>
              <p:cNvSpPr/>
              <p:nvPr/>
            </p:nvSpPr>
            <p:spPr>
              <a:xfrm>
                <a:off x="20371970" y="10124367"/>
                <a:ext cx="927852" cy="1856882"/>
              </a:xfrm>
              <a:custGeom>
                <a:avLst/>
                <a:gdLst>
                  <a:gd name="connsiteX0" fmla="*/ 731992 w 927852"/>
                  <a:gd name="connsiteY0" fmla="*/ 22432 h 1856882"/>
                  <a:gd name="connsiteX1" fmla="*/ 17902 w 927852"/>
                  <a:gd name="connsiteY1" fmla="*/ 504393 h 1856882"/>
                  <a:gd name="connsiteX2" fmla="*/ 316476 w 927852"/>
                  <a:gd name="connsiteY2" fmla="*/ 1840681 h 1856882"/>
                  <a:gd name="connsiteX3" fmla="*/ 911136 w 927852"/>
                  <a:gd name="connsiteY3" fmla="*/ 1840681 h 1856882"/>
                  <a:gd name="connsiteX4" fmla="*/ 731992 w 927852"/>
                  <a:gd name="connsiteY4" fmla="*/ 22432 h 1856882"/>
                  <a:gd name="connsiteX5" fmla="*/ 741962 w 927852"/>
                  <a:gd name="connsiteY5" fmla="*/ 0 h 1856882"/>
                  <a:gd name="connsiteX6" fmla="*/ 746940 w 927852"/>
                  <a:gd name="connsiteY6" fmla="*/ 7472 h 1856882"/>
                  <a:gd name="connsiteX7" fmla="*/ 927336 w 927852"/>
                  <a:gd name="connsiteY7" fmla="*/ 1846919 h 1856882"/>
                  <a:gd name="connsiteX8" fmla="*/ 926092 w 927852"/>
                  <a:gd name="connsiteY8" fmla="*/ 1853146 h 1856882"/>
                  <a:gd name="connsiteX9" fmla="*/ 919872 w 927852"/>
                  <a:gd name="connsiteY9" fmla="*/ 1856882 h 1856882"/>
                  <a:gd name="connsiteX10" fmla="*/ 310252 w 927852"/>
                  <a:gd name="connsiteY10" fmla="*/ 1856882 h 1856882"/>
                  <a:gd name="connsiteX11" fmla="*/ 301544 w 927852"/>
                  <a:gd name="connsiteY11" fmla="*/ 1850655 h 1856882"/>
                  <a:gd name="connsiteX12" fmla="*/ 466 w 927852"/>
                  <a:gd name="connsiteY12" fmla="*/ 501894 h 1856882"/>
                  <a:gd name="connsiteX13" fmla="*/ 4198 w 927852"/>
                  <a:gd name="connsiteY13" fmla="*/ 494421 h 1856882"/>
                  <a:gd name="connsiteX14" fmla="*/ 734498 w 927852"/>
                  <a:gd name="connsiteY14" fmla="*/ 1245 h 1856882"/>
                  <a:gd name="connsiteX15" fmla="*/ 741962 w 927852"/>
                  <a:gd name="connsiteY15" fmla="*/ 0 h 185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7852" h="1856882">
                    <a:moveTo>
                      <a:pt x="731992" y="22432"/>
                    </a:moveTo>
                    <a:lnTo>
                      <a:pt x="17902" y="504393"/>
                    </a:lnTo>
                    <a:lnTo>
                      <a:pt x="316476" y="1840681"/>
                    </a:lnTo>
                    <a:lnTo>
                      <a:pt x="911136" y="1840681"/>
                    </a:lnTo>
                    <a:cubicBezTo>
                      <a:pt x="801658" y="1125835"/>
                      <a:pt x="739456" y="150706"/>
                      <a:pt x="731992" y="22432"/>
                    </a:cubicBezTo>
                    <a:close/>
                    <a:moveTo>
                      <a:pt x="741962" y="0"/>
                    </a:moveTo>
                    <a:cubicBezTo>
                      <a:pt x="744450" y="1245"/>
                      <a:pt x="745696" y="3736"/>
                      <a:pt x="746940" y="7472"/>
                    </a:cubicBezTo>
                    <a:cubicBezTo>
                      <a:pt x="746940" y="17436"/>
                      <a:pt x="810390" y="1083493"/>
                      <a:pt x="927336" y="1846919"/>
                    </a:cubicBezTo>
                    <a:cubicBezTo>
                      <a:pt x="928582" y="1849410"/>
                      <a:pt x="927336" y="1851900"/>
                      <a:pt x="926092" y="1853146"/>
                    </a:cubicBezTo>
                    <a:cubicBezTo>
                      <a:pt x="924848" y="1855637"/>
                      <a:pt x="922360" y="1856882"/>
                      <a:pt x="919872" y="1856882"/>
                    </a:cubicBezTo>
                    <a:lnTo>
                      <a:pt x="310252" y="1856882"/>
                    </a:lnTo>
                    <a:cubicBezTo>
                      <a:pt x="306520" y="1856882"/>
                      <a:pt x="302788" y="1854391"/>
                      <a:pt x="301544" y="1850655"/>
                    </a:cubicBezTo>
                    <a:lnTo>
                      <a:pt x="466" y="501894"/>
                    </a:lnTo>
                    <a:cubicBezTo>
                      <a:pt x="-778" y="499403"/>
                      <a:pt x="466" y="495667"/>
                      <a:pt x="4198" y="494421"/>
                    </a:cubicBezTo>
                    <a:lnTo>
                      <a:pt x="734498" y="1245"/>
                    </a:lnTo>
                    <a:cubicBezTo>
                      <a:pt x="735742" y="0"/>
                      <a:pt x="739474" y="0"/>
                      <a:pt x="7419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F11A601F-CE52-F246-AC7C-5C5301F62EF6}"/>
                  </a:ext>
                </a:extLst>
              </p:cNvPr>
              <p:cNvSpPr/>
              <p:nvPr/>
            </p:nvSpPr>
            <p:spPr>
              <a:xfrm>
                <a:off x="19896540" y="9568549"/>
                <a:ext cx="1395287" cy="24039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" h="1930">
                    <a:moveTo>
                      <a:pt x="0" y="177"/>
                    </a:moveTo>
                    <a:lnTo>
                      <a:pt x="118" y="1930"/>
                    </a:lnTo>
                    <a:lnTo>
                      <a:pt x="696" y="1930"/>
                    </a:lnTo>
                    <a:cubicBezTo>
                      <a:pt x="696" y="1930"/>
                      <a:pt x="822" y="1379"/>
                      <a:pt x="933" y="983"/>
                    </a:cubicBezTo>
                    <a:cubicBezTo>
                      <a:pt x="1045" y="587"/>
                      <a:pt x="1143" y="294"/>
                      <a:pt x="111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84B638CE-C488-7C45-8D06-B918A98039B7}"/>
                  </a:ext>
                </a:extLst>
              </p:cNvPr>
              <p:cNvSpPr/>
              <p:nvPr/>
            </p:nvSpPr>
            <p:spPr>
              <a:xfrm>
                <a:off x="19889064" y="9561071"/>
                <a:ext cx="1411312" cy="2420177"/>
              </a:xfrm>
              <a:custGeom>
                <a:avLst/>
                <a:gdLst>
                  <a:gd name="connsiteX0" fmla="*/ 1390312 w 1411312"/>
                  <a:gd name="connsiteY0" fmla="*/ 17448 h 2420177"/>
                  <a:gd name="connsiteX1" fmla="*/ 16200 w 1411312"/>
                  <a:gd name="connsiteY1" fmla="*/ 235424 h 2420177"/>
                  <a:gd name="connsiteX2" fmla="*/ 161826 w 1411312"/>
                  <a:gd name="connsiteY2" fmla="*/ 2403974 h 2420177"/>
                  <a:gd name="connsiteX3" fmla="*/ 867552 w 1411312"/>
                  <a:gd name="connsiteY3" fmla="*/ 2403974 h 2420177"/>
                  <a:gd name="connsiteX4" fmla="*/ 1161294 w 1411312"/>
                  <a:gd name="connsiteY4" fmla="*/ 1229395 h 2420177"/>
                  <a:gd name="connsiteX5" fmla="*/ 1207346 w 1411312"/>
                  <a:gd name="connsiteY5" fmla="*/ 1069961 h 2420177"/>
                  <a:gd name="connsiteX6" fmla="*/ 1390312 w 1411312"/>
                  <a:gd name="connsiteY6" fmla="*/ 17448 h 2420177"/>
                  <a:gd name="connsiteX7" fmla="*/ 1396546 w 1411312"/>
                  <a:gd name="connsiteY7" fmla="*/ 0 h 2420177"/>
                  <a:gd name="connsiteX8" fmla="*/ 1402770 w 1411312"/>
                  <a:gd name="connsiteY8" fmla="*/ 1246 h 2420177"/>
                  <a:gd name="connsiteX9" fmla="*/ 1406504 w 1411312"/>
                  <a:gd name="connsiteY9" fmla="*/ 7474 h 2420177"/>
                  <a:gd name="connsiteX10" fmla="*/ 1222290 w 1411312"/>
                  <a:gd name="connsiteY10" fmla="*/ 1074942 h 2420177"/>
                  <a:gd name="connsiteX11" fmla="*/ 1177480 w 1411312"/>
                  <a:gd name="connsiteY11" fmla="*/ 1234377 h 2420177"/>
                  <a:gd name="connsiteX12" fmla="*/ 881244 w 1411312"/>
                  <a:gd name="connsiteY12" fmla="*/ 2413949 h 2420177"/>
                  <a:gd name="connsiteX13" fmla="*/ 873776 w 1411312"/>
                  <a:gd name="connsiteY13" fmla="*/ 2420177 h 2420177"/>
                  <a:gd name="connsiteX14" fmla="*/ 154342 w 1411312"/>
                  <a:gd name="connsiteY14" fmla="*/ 2420177 h 2420177"/>
                  <a:gd name="connsiteX15" fmla="*/ 146874 w 1411312"/>
                  <a:gd name="connsiteY15" fmla="*/ 2411458 h 2420177"/>
                  <a:gd name="connsiteX16" fmla="*/ 0 w 1411312"/>
                  <a:gd name="connsiteY16" fmla="*/ 229188 h 2420177"/>
                  <a:gd name="connsiteX17" fmla="*/ 6224 w 1411312"/>
                  <a:gd name="connsiteY17" fmla="*/ 220469 h 242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11312" h="2420177">
                    <a:moveTo>
                      <a:pt x="1390312" y="17448"/>
                    </a:moveTo>
                    <a:lnTo>
                      <a:pt x="16200" y="235424"/>
                    </a:lnTo>
                    <a:lnTo>
                      <a:pt x="161826" y="2403974"/>
                    </a:lnTo>
                    <a:lnTo>
                      <a:pt x="867552" y="2403974"/>
                    </a:lnTo>
                    <a:cubicBezTo>
                      <a:pt x="883732" y="2332976"/>
                      <a:pt x="1030604" y="1691504"/>
                      <a:pt x="1161294" y="1229395"/>
                    </a:cubicBezTo>
                    <a:cubicBezTo>
                      <a:pt x="1177474" y="1174589"/>
                      <a:pt x="1191166" y="1122275"/>
                      <a:pt x="1207346" y="1069961"/>
                    </a:cubicBezTo>
                    <a:cubicBezTo>
                      <a:pt x="1324344" y="661411"/>
                      <a:pt x="1416450" y="337561"/>
                      <a:pt x="1390312" y="17448"/>
                    </a:cubicBezTo>
                    <a:close/>
                    <a:moveTo>
                      <a:pt x="1396546" y="0"/>
                    </a:moveTo>
                    <a:cubicBezTo>
                      <a:pt x="1399036" y="0"/>
                      <a:pt x="1401526" y="0"/>
                      <a:pt x="1402770" y="1246"/>
                    </a:cubicBezTo>
                    <a:cubicBezTo>
                      <a:pt x="1404014" y="3737"/>
                      <a:pt x="1406504" y="4982"/>
                      <a:pt x="1406504" y="7474"/>
                    </a:cubicBezTo>
                    <a:cubicBezTo>
                      <a:pt x="1433888" y="333818"/>
                      <a:pt x="1340536" y="660161"/>
                      <a:pt x="1222290" y="1074942"/>
                    </a:cubicBezTo>
                    <a:cubicBezTo>
                      <a:pt x="1207354" y="1126011"/>
                      <a:pt x="1192416" y="1179572"/>
                      <a:pt x="1177480" y="1234377"/>
                    </a:cubicBezTo>
                    <a:cubicBezTo>
                      <a:pt x="1039320" y="1721402"/>
                      <a:pt x="883734" y="2406475"/>
                      <a:pt x="881244" y="2413949"/>
                    </a:cubicBezTo>
                    <a:cubicBezTo>
                      <a:pt x="880000" y="2417686"/>
                      <a:pt x="877510" y="2420177"/>
                      <a:pt x="873776" y="2420177"/>
                    </a:cubicBezTo>
                    <a:lnTo>
                      <a:pt x="154342" y="2420177"/>
                    </a:lnTo>
                    <a:cubicBezTo>
                      <a:pt x="150608" y="2420177"/>
                      <a:pt x="146874" y="2416440"/>
                      <a:pt x="146874" y="2411458"/>
                    </a:cubicBezTo>
                    <a:lnTo>
                      <a:pt x="0" y="229188"/>
                    </a:lnTo>
                    <a:cubicBezTo>
                      <a:pt x="0" y="225451"/>
                      <a:pt x="2490" y="221715"/>
                      <a:pt x="6224" y="2204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52837E45-869E-5844-B9F6-E4881D5EDD58}"/>
                  </a:ext>
                </a:extLst>
              </p:cNvPr>
              <p:cNvSpPr/>
              <p:nvPr/>
            </p:nvSpPr>
            <p:spPr>
              <a:xfrm>
                <a:off x="19809334" y="7154599"/>
                <a:ext cx="1477509" cy="26594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7" h="2135">
                    <a:moveTo>
                      <a:pt x="362" y="0"/>
                    </a:moveTo>
                    <a:cubicBezTo>
                      <a:pt x="362" y="0"/>
                      <a:pt x="778" y="-18"/>
                      <a:pt x="829" y="541"/>
                    </a:cubicBezTo>
                    <a:lnTo>
                      <a:pt x="1187" y="1937"/>
                    </a:lnTo>
                    <a:cubicBezTo>
                      <a:pt x="1187" y="1937"/>
                      <a:pt x="769" y="2211"/>
                      <a:pt x="70" y="2114"/>
                    </a:cubicBezTo>
                    <a:cubicBezTo>
                      <a:pt x="70" y="2114"/>
                      <a:pt x="-89" y="533"/>
                      <a:pt x="73" y="1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D1D0925C-5EDD-9D4B-920C-7A543D7D2D17}"/>
                  </a:ext>
                </a:extLst>
              </p:cNvPr>
              <p:cNvSpPr/>
              <p:nvPr/>
            </p:nvSpPr>
            <p:spPr>
              <a:xfrm>
                <a:off x="19800882" y="7147066"/>
                <a:ext cx="1494686" cy="2674467"/>
              </a:xfrm>
              <a:custGeom>
                <a:avLst/>
                <a:gdLst>
                  <a:gd name="connsiteX0" fmla="*/ 461544 w 1494686"/>
                  <a:gd name="connsiteY0" fmla="*/ 16260 h 2674467"/>
                  <a:gd name="connsiteX1" fmla="*/ 105552 w 1494686"/>
                  <a:gd name="connsiteY1" fmla="*/ 218054 h 2674467"/>
                  <a:gd name="connsiteX2" fmla="*/ 104308 w 1494686"/>
                  <a:gd name="connsiteY2" fmla="*/ 2634599 h 2674467"/>
                  <a:gd name="connsiteX3" fmla="*/ 1115028 w 1494686"/>
                  <a:gd name="connsiteY3" fmla="*/ 2568580 h 2674467"/>
                  <a:gd name="connsiteX4" fmla="*/ 1477244 w 1494686"/>
                  <a:gd name="connsiteY4" fmla="*/ 2416612 h 2674467"/>
                  <a:gd name="connsiteX5" fmla="*/ 1032876 w 1494686"/>
                  <a:gd name="connsiteY5" fmla="*/ 682679 h 2674467"/>
                  <a:gd name="connsiteX6" fmla="*/ 1032876 w 1494686"/>
                  <a:gd name="connsiteY6" fmla="*/ 681433 h 2674467"/>
                  <a:gd name="connsiteX7" fmla="*/ 721694 w 1494686"/>
                  <a:gd name="connsiteY7" fmla="*/ 90999 h 2674467"/>
                  <a:gd name="connsiteX8" fmla="*/ 461544 w 1494686"/>
                  <a:gd name="connsiteY8" fmla="*/ 16260 h 2674467"/>
                  <a:gd name="connsiteX9" fmla="*/ 466472 w 1494686"/>
                  <a:gd name="connsiteY9" fmla="*/ 3 h 2674467"/>
                  <a:gd name="connsiteX10" fmla="*/ 730406 w 1494686"/>
                  <a:gd name="connsiteY10" fmla="*/ 76044 h 2674467"/>
                  <a:gd name="connsiteX11" fmla="*/ 1049062 w 1494686"/>
                  <a:gd name="connsiteY11" fmla="*/ 678938 h 2674467"/>
                  <a:gd name="connsiteX12" fmla="*/ 1494686 w 1494686"/>
                  <a:gd name="connsiteY12" fmla="*/ 2419109 h 2674467"/>
                  <a:gd name="connsiteX13" fmla="*/ 1490950 w 1494686"/>
                  <a:gd name="connsiteY13" fmla="*/ 2427828 h 2674467"/>
                  <a:gd name="connsiteX14" fmla="*/ 1118770 w 1494686"/>
                  <a:gd name="connsiteY14" fmla="*/ 2583535 h 2674467"/>
                  <a:gd name="connsiteX15" fmla="*/ 460294 w 1494686"/>
                  <a:gd name="connsiteY15" fmla="*/ 2674467 h 2674467"/>
                  <a:gd name="connsiteX16" fmla="*/ 95582 w 1494686"/>
                  <a:gd name="connsiteY16" fmla="*/ 2649554 h 2674467"/>
                  <a:gd name="connsiteX17" fmla="*/ 88112 w 1494686"/>
                  <a:gd name="connsiteY17" fmla="*/ 2642080 h 2674467"/>
                  <a:gd name="connsiteX18" fmla="*/ 13428 w 1494686"/>
                  <a:gd name="connsiteY18" fmla="*/ 1599472 h 2674467"/>
                  <a:gd name="connsiteX19" fmla="*/ 91846 w 1494686"/>
                  <a:gd name="connsiteY19" fmla="*/ 208083 h 2674467"/>
                  <a:gd name="connsiteX20" fmla="*/ 95582 w 1494686"/>
                  <a:gd name="connsiteY20" fmla="*/ 204346 h 2674467"/>
                  <a:gd name="connsiteX21" fmla="*/ 455316 w 1494686"/>
                  <a:gd name="connsiteY21" fmla="*/ 59 h 2674467"/>
                  <a:gd name="connsiteX22" fmla="*/ 459050 w 1494686"/>
                  <a:gd name="connsiteY22" fmla="*/ 59 h 2674467"/>
                  <a:gd name="connsiteX23" fmla="*/ 466472 w 1494686"/>
                  <a:gd name="connsiteY23" fmla="*/ 3 h 267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94686" h="2674467">
                    <a:moveTo>
                      <a:pt x="461544" y="16260"/>
                    </a:moveTo>
                    <a:lnTo>
                      <a:pt x="105552" y="218054"/>
                    </a:lnTo>
                    <a:cubicBezTo>
                      <a:pt x="-86136" y="661503"/>
                      <a:pt x="91860" y="2511280"/>
                      <a:pt x="104308" y="2634599"/>
                    </a:cubicBezTo>
                    <a:cubicBezTo>
                      <a:pt x="548676" y="2694390"/>
                      <a:pt x="898444" y="2632108"/>
                      <a:pt x="1115028" y="2568580"/>
                    </a:cubicBezTo>
                    <a:cubicBezTo>
                      <a:pt x="1324142" y="2506298"/>
                      <a:pt x="1451104" y="2432805"/>
                      <a:pt x="1477244" y="2416612"/>
                    </a:cubicBezTo>
                    <a:lnTo>
                      <a:pt x="1032876" y="682679"/>
                    </a:lnTo>
                    <a:lnTo>
                      <a:pt x="1032876" y="681433"/>
                    </a:lnTo>
                    <a:cubicBezTo>
                      <a:pt x="1014204" y="484622"/>
                      <a:pt x="946990" y="223037"/>
                      <a:pt x="721694" y="90999"/>
                    </a:cubicBezTo>
                    <a:cubicBezTo>
                      <a:pt x="597220" y="16260"/>
                      <a:pt x="477726" y="16260"/>
                      <a:pt x="461544" y="16260"/>
                    </a:cubicBezTo>
                    <a:close/>
                    <a:moveTo>
                      <a:pt x="466472" y="3"/>
                    </a:moveTo>
                    <a:cubicBezTo>
                      <a:pt x="496236" y="157"/>
                      <a:pt x="609510" y="5198"/>
                      <a:pt x="730406" y="76044"/>
                    </a:cubicBezTo>
                    <a:cubicBezTo>
                      <a:pt x="960686" y="211820"/>
                      <a:pt x="1030392" y="479634"/>
                      <a:pt x="1049062" y="678938"/>
                    </a:cubicBezTo>
                    <a:lnTo>
                      <a:pt x="1494686" y="2419109"/>
                    </a:lnTo>
                    <a:cubicBezTo>
                      <a:pt x="1494686" y="2421600"/>
                      <a:pt x="1493440" y="2426583"/>
                      <a:pt x="1490950" y="2427828"/>
                    </a:cubicBezTo>
                    <a:cubicBezTo>
                      <a:pt x="1489706" y="2427828"/>
                      <a:pt x="1356518" y="2515024"/>
                      <a:pt x="1118770" y="2583535"/>
                    </a:cubicBezTo>
                    <a:cubicBezTo>
                      <a:pt x="963174" y="2629624"/>
                      <a:pt x="739120" y="2674467"/>
                      <a:pt x="460294" y="2674467"/>
                    </a:cubicBezTo>
                    <a:cubicBezTo>
                      <a:pt x="347022" y="2674467"/>
                      <a:pt x="225036" y="2668239"/>
                      <a:pt x="95582" y="2649554"/>
                    </a:cubicBezTo>
                    <a:cubicBezTo>
                      <a:pt x="91846" y="2648308"/>
                      <a:pt x="88112" y="2645817"/>
                      <a:pt x="88112" y="2642080"/>
                    </a:cubicBezTo>
                    <a:cubicBezTo>
                      <a:pt x="88112" y="2637098"/>
                      <a:pt x="38322" y="2143820"/>
                      <a:pt x="13428" y="1599472"/>
                    </a:cubicBezTo>
                    <a:cubicBezTo>
                      <a:pt x="-18936" y="868276"/>
                      <a:pt x="7204" y="401158"/>
                      <a:pt x="91846" y="208083"/>
                    </a:cubicBezTo>
                    <a:cubicBezTo>
                      <a:pt x="91846" y="206837"/>
                      <a:pt x="93092" y="205591"/>
                      <a:pt x="95582" y="204346"/>
                    </a:cubicBezTo>
                    <a:lnTo>
                      <a:pt x="455316" y="59"/>
                    </a:lnTo>
                    <a:cubicBezTo>
                      <a:pt x="456560" y="59"/>
                      <a:pt x="457804" y="59"/>
                      <a:pt x="459050" y="59"/>
                    </a:cubicBezTo>
                    <a:cubicBezTo>
                      <a:pt x="459672" y="59"/>
                      <a:pt x="462220" y="-19"/>
                      <a:pt x="466472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EDC8851E-AED4-CE43-895D-9CDF1FF7E36C}"/>
                  </a:ext>
                </a:extLst>
              </p:cNvPr>
              <p:cNvSpPr/>
              <p:nvPr/>
            </p:nvSpPr>
            <p:spPr>
              <a:xfrm>
                <a:off x="19930179" y="7685493"/>
                <a:ext cx="850876" cy="8848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4" h="711">
                    <a:moveTo>
                      <a:pt x="532" y="711"/>
                    </a:moveTo>
                    <a:cubicBezTo>
                      <a:pt x="456" y="707"/>
                      <a:pt x="351" y="675"/>
                      <a:pt x="250" y="640"/>
                    </a:cubicBezTo>
                    <a:cubicBezTo>
                      <a:pt x="162" y="610"/>
                      <a:pt x="79" y="568"/>
                      <a:pt x="3" y="516"/>
                    </a:cubicBezTo>
                    <a:cubicBezTo>
                      <a:pt x="1" y="514"/>
                      <a:pt x="0" y="511"/>
                      <a:pt x="0" y="508"/>
                    </a:cubicBezTo>
                    <a:lnTo>
                      <a:pt x="121" y="5"/>
                    </a:lnTo>
                    <a:cubicBezTo>
                      <a:pt x="122" y="2"/>
                      <a:pt x="125" y="0"/>
                      <a:pt x="129" y="0"/>
                    </a:cubicBezTo>
                    <a:cubicBezTo>
                      <a:pt x="132" y="1"/>
                      <a:pt x="134" y="5"/>
                      <a:pt x="134" y="8"/>
                    </a:cubicBezTo>
                    <a:lnTo>
                      <a:pt x="14" y="507"/>
                    </a:lnTo>
                    <a:cubicBezTo>
                      <a:pt x="88" y="558"/>
                      <a:pt x="169" y="598"/>
                      <a:pt x="254" y="628"/>
                    </a:cubicBezTo>
                    <a:cubicBezTo>
                      <a:pt x="353" y="661"/>
                      <a:pt x="454" y="693"/>
                      <a:pt x="527" y="697"/>
                    </a:cubicBezTo>
                    <a:cubicBezTo>
                      <a:pt x="551" y="629"/>
                      <a:pt x="575" y="555"/>
                      <a:pt x="599" y="483"/>
                    </a:cubicBezTo>
                    <a:cubicBezTo>
                      <a:pt x="623" y="410"/>
                      <a:pt x="648" y="334"/>
                      <a:pt x="672" y="264"/>
                    </a:cubicBezTo>
                    <a:cubicBezTo>
                      <a:pt x="673" y="260"/>
                      <a:pt x="677" y="258"/>
                      <a:pt x="680" y="259"/>
                    </a:cubicBezTo>
                    <a:cubicBezTo>
                      <a:pt x="683" y="261"/>
                      <a:pt x="685" y="264"/>
                      <a:pt x="684" y="268"/>
                    </a:cubicBezTo>
                    <a:cubicBezTo>
                      <a:pt x="660" y="338"/>
                      <a:pt x="635" y="414"/>
                      <a:pt x="611" y="487"/>
                    </a:cubicBezTo>
                    <a:cubicBezTo>
                      <a:pt x="587" y="560"/>
                      <a:pt x="562" y="636"/>
                      <a:pt x="538" y="707"/>
                    </a:cubicBezTo>
                    <a:cubicBezTo>
                      <a:pt x="537" y="709"/>
                      <a:pt x="535" y="711"/>
                      <a:pt x="532" y="7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CA4210AB-3A79-764D-B009-61DABFDCA097}"/>
                  </a:ext>
                </a:extLst>
              </p:cNvPr>
              <p:cNvSpPr/>
              <p:nvPr/>
            </p:nvSpPr>
            <p:spPr>
              <a:xfrm>
                <a:off x="18394118" y="8357214"/>
                <a:ext cx="2091684" cy="10480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0" h="842">
                    <a:moveTo>
                      <a:pt x="1283" y="0"/>
                    </a:moveTo>
                    <a:lnTo>
                      <a:pt x="1137" y="392"/>
                    </a:lnTo>
                    <a:cubicBezTo>
                      <a:pt x="1137" y="392"/>
                      <a:pt x="719" y="342"/>
                      <a:pt x="430" y="240"/>
                    </a:cubicBezTo>
                    <a:cubicBezTo>
                      <a:pt x="430" y="240"/>
                      <a:pt x="378" y="167"/>
                      <a:pt x="358" y="125"/>
                    </a:cubicBezTo>
                    <a:cubicBezTo>
                      <a:pt x="339" y="83"/>
                      <a:pt x="326" y="39"/>
                      <a:pt x="293" y="43"/>
                    </a:cubicBezTo>
                    <a:cubicBezTo>
                      <a:pt x="260" y="48"/>
                      <a:pt x="270" y="167"/>
                      <a:pt x="270" y="167"/>
                    </a:cubicBezTo>
                    <a:cubicBezTo>
                      <a:pt x="270" y="167"/>
                      <a:pt x="52" y="18"/>
                      <a:pt x="10" y="46"/>
                    </a:cubicBezTo>
                    <a:cubicBezTo>
                      <a:pt x="-39" y="78"/>
                      <a:pt x="112" y="167"/>
                      <a:pt x="112" y="167"/>
                    </a:cubicBezTo>
                    <a:cubicBezTo>
                      <a:pt x="112" y="167"/>
                      <a:pt x="78" y="198"/>
                      <a:pt x="113" y="251"/>
                    </a:cubicBezTo>
                    <a:cubicBezTo>
                      <a:pt x="113" y="251"/>
                      <a:pt x="85" y="300"/>
                      <a:pt x="154" y="339"/>
                    </a:cubicBezTo>
                    <a:cubicBezTo>
                      <a:pt x="224" y="379"/>
                      <a:pt x="353" y="407"/>
                      <a:pt x="385" y="416"/>
                    </a:cubicBezTo>
                    <a:cubicBezTo>
                      <a:pt x="385" y="416"/>
                      <a:pt x="964" y="833"/>
                      <a:pt x="1225" y="842"/>
                    </a:cubicBezTo>
                    <a:cubicBezTo>
                      <a:pt x="1486" y="851"/>
                      <a:pt x="1680" y="153"/>
                      <a:pt x="1680" y="153"/>
                    </a:cubicBezTo>
                    <a:cubicBezTo>
                      <a:pt x="1680" y="153"/>
                      <a:pt x="1436" y="100"/>
                      <a:pt x="128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107EAAE0-1633-074B-952B-D85B202EA4B1}"/>
                  </a:ext>
                </a:extLst>
              </p:cNvPr>
              <p:cNvSpPr/>
              <p:nvPr/>
            </p:nvSpPr>
            <p:spPr>
              <a:xfrm>
                <a:off x="18386644" y="8348490"/>
                <a:ext cx="2107187" cy="1065526"/>
              </a:xfrm>
              <a:custGeom>
                <a:avLst/>
                <a:gdLst>
                  <a:gd name="connsiteX0" fmla="*/ 1609850 w 2107187"/>
                  <a:gd name="connsiteY0" fmla="*/ 21186 h 1065526"/>
                  <a:gd name="connsiteX1" fmla="*/ 1430564 w 2107187"/>
                  <a:gd name="connsiteY1" fmla="*/ 499158 h 1065526"/>
                  <a:gd name="connsiteX2" fmla="*/ 1423094 w 2107187"/>
                  <a:gd name="connsiteY2" fmla="*/ 504137 h 1065526"/>
                  <a:gd name="connsiteX3" fmla="*/ 540358 w 2107187"/>
                  <a:gd name="connsiteY3" fmla="*/ 314940 h 1065526"/>
                  <a:gd name="connsiteX4" fmla="*/ 536624 w 2107187"/>
                  <a:gd name="connsiteY4" fmla="*/ 311205 h 1065526"/>
                  <a:gd name="connsiteX5" fmla="*/ 445734 w 2107187"/>
                  <a:gd name="connsiteY5" fmla="*/ 168063 h 1065526"/>
                  <a:gd name="connsiteX6" fmla="*/ 434530 w 2107187"/>
                  <a:gd name="connsiteY6" fmla="*/ 141924 h 1065526"/>
                  <a:gd name="connsiteX7" fmla="*/ 373522 w 2107187"/>
                  <a:gd name="connsiteY7" fmla="*/ 70975 h 1065526"/>
                  <a:gd name="connsiteX8" fmla="*/ 352356 w 2107187"/>
                  <a:gd name="connsiteY8" fmla="*/ 215362 h 1065526"/>
                  <a:gd name="connsiteX9" fmla="*/ 348622 w 2107187"/>
                  <a:gd name="connsiteY9" fmla="*/ 224075 h 1065526"/>
                  <a:gd name="connsiteX10" fmla="*/ 338662 w 2107187"/>
                  <a:gd name="connsiteY10" fmla="*/ 224075 h 1065526"/>
                  <a:gd name="connsiteX11" fmla="*/ 38606 w 2107187"/>
                  <a:gd name="connsiteY11" fmla="*/ 68485 h 1065526"/>
                  <a:gd name="connsiteX12" fmla="*/ 24910 w 2107187"/>
                  <a:gd name="connsiteY12" fmla="*/ 72219 h 1065526"/>
                  <a:gd name="connsiteX13" fmla="*/ 16196 w 2107187"/>
                  <a:gd name="connsiteY13" fmla="*/ 85911 h 1065526"/>
                  <a:gd name="connsiteX14" fmla="*/ 150660 w 2107187"/>
                  <a:gd name="connsiteY14" fmla="*/ 209139 h 1065526"/>
                  <a:gd name="connsiteX15" fmla="*/ 155640 w 2107187"/>
                  <a:gd name="connsiteY15" fmla="*/ 215362 h 1065526"/>
                  <a:gd name="connsiteX16" fmla="*/ 153150 w 2107187"/>
                  <a:gd name="connsiteY16" fmla="*/ 222830 h 1065526"/>
                  <a:gd name="connsiteX17" fmla="*/ 155640 w 2107187"/>
                  <a:gd name="connsiteY17" fmla="*/ 316184 h 1065526"/>
                  <a:gd name="connsiteX18" fmla="*/ 155640 w 2107187"/>
                  <a:gd name="connsiteY18" fmla="*/ 324897 h 1065526"/>
                  <a:gd name="connsiteX19" fmla="*/ 151904 w 2107187"/>
                  <a:gd name="connsiteY19" fmla="*/ 367218 h 1065526"/>
                  <a:gd name="connsiteX20" fmla="*/ 204196 w 2107187"/>
                  <a:gd name="connsiteY20" fmla="*/ 423230 h 1065526"/>
                  <a:gd name="connsiteX21" fmla="*/ 459430 w 2107187"/>
                  <a:gd name="connsiteY21" fmla="*/ 511605 h 1065526"/>
                  <a:gd name="connsiteX22" fmla="*/ 489312 w 2107187"/>
                  <a:gd name="connsiteY22" fmla="*/ 519074 h 1065526"/>
                  <a:gd name="connsiteX23" fmla="*/ 491802 w 2107187"/>
                  <a:gd name="connsiteY23" fmla="*/ 521563 h 1065526"/>
                  <a:gd name="connsiteX24" fmla="*/ 892706 w 2107187"/>
                  <a:gd name="connsiteY24" fmla="*/ 780464 h 1065526"/>
                  <a:gd name="connsiteX25" fmla="*/ 1532658 w 2107187"/>
                  <a:gd name="connsiteY25" fmla="*/ 1048079 h 1065526"/>
                  <a:gd name="connsiteX26" fmla="*/ 1538882 w 2107187"/>
                  <a:gd name="connsiteY26" fmla="*/ 1048079 h 1065526"/>
                  <a:gd name="connsiteX27" fmla="*/ 2089192 w 2107187"/>
                  <a:gd name="connsiteY27" fmla="*/ 205404 h 1065526"/>
                  <a:gd name="connsiteX28" fmla="*/ 1609850 w 2107187"/>
                  <a:gd name="connsiteY28" fmla="*/ 21186 h 1065526"/>
                  <a:gd name="connsiteX29" fmla="*/ 1603632 w 2107187"/>
                  <a:gd name="connsiteY29" fmla="*/ 0 h 1065526"/>
                  <a:gd name="connsiteX30" fmla="*/ 1609856 w 2107187"/>
                  <a:gd name="connsiteY30" fmla="*/ 2490 h 1065526"/>
                  <a:gd name="connsiteX31" fmla="*/ 2101654 w 2107187"/>
                  <a:gd name="connsiteY31" fmla="*/ 190450 h 1065526"/>
                  <a:gd name="connsiteX32" fmla="*/ 2106634 w 2107187"/>
                  <a:gd name="connsiteY32" fmla="*/ 194185 h 1065526"/>
                  <a:gd name="connsiteX33" fmla="*/ 2106634 w 2107187"/>
                  <a:gd name="connsiteY33" fmla="*/ 201653 h 1065526"/>
                  <a:gd name="connsiteX34" fmla="*/ 1538888 w 2107187"/>
                  <a:gd name="connsiteY34" fmla="*/ 1065526 h 1065526"/>
                  <a:gd name="connsiteX35" fmla="*/ 1532664 w 2107187"/>
                  <a:gd name="connsiteY35" fmla="*/ 1065526 h 1065526"/>
                  <a:gd name="connsiteX36" fmla="*/ 483082 w 2107187"/>
                  <a:gd name="connsiteY36" fmla="*/ 534008 h 1065526"/>
                  <a:gd name="connsiteX37" fmla="*/ 454446 w 2107187"/>
                  <a:gd name="connsiteY37" fmla="*/ 526539 h 1065526"/>
                  <a:gd name="connsiteX38" fmla="*/ 195474 w 2107187"/>
                  <a:gd name="connsiteY38" fmla="*/ 438160 h 1065526"/>
                  <a:gd name="connsiteX39" fmla="*/ 135712 w 2107187"/>
                  <a:gd name="connsiteY39" fmla="*/ 370942 h 1065526"/>
                  <a:gd name="connsiteX40" fmla="*/ 139446 w 2107187"/>
                  <a:gd name="connsiteY40" fmla="*/ 321152 h 1065526"/>
                  <a:gd name="connsiteX41" fmla="*/ 134466 w 2107187"/>
                  <a:gd name="connsiteY41" fmla="*/ 219080 h 1065526"/>
                  <a:gd name="connsiteX42" fmla="*/ 0 w 2107187"/>
                  <a:gd name="connsiteY42" fmla="*/ 87134 h 1065526"/>
                  <a:gd name="connsiteX43" fmla="*/ 16186 w 2107187"/>
                  <a:gd name="connsiteY43" fmla="*/ 58504 h 1065526"/>
                  <a:gd name="connsiteX44" fmla="*/ 334920 w 2107187"/>
                  <a:gd name="connsiteY44" fmla="*/ 200409 h 1065526"/>
                  <a:gd name="connsiteX45" fmla="*/ 371026 w 2107187"/>
                  <a:gd name="connsiteY45" fmla="*/ 54770 h 1065526"/>
                  <a:gd name="connsiteX46" fmla="*/ 449466 w 2107187"/>
                  <a:gd name="connsiteY46" fmla="*/ 135680 h 1065526"/>
                  <a:gd name="connsiteX47" fmla="*/ 460670 w 2107187"/>
                  <a:gd name="connsiteY47" fmla="*/ 160576 h 1065526"/>
                  <a:gd name="connsiteX48" fmla="*/ 547824 w 2107187"/>
                  <a:gd name="connsiteY48" fmla="*/ 299990 h 1065526"/>
                  <a:gd name="connsiteX49" fmla="*/ 1418118 w 2107187"/>
                  <a:gd name="connsiteY49" fmla="*/ 487951 h 1065526"/>
                  <a:gd name="connsiteX50" fmla="*/ 1597406 w 2107187"/>
                  <a:gd name="connsiteY50" fmla="*/ 4979 h 1065526"/>
                  <a:gd name="connsiteX51" fmla="*/ 1603632 w 2107187"/>
                  <a:gd name="connsiteY51" fmla="*/ 0 h 106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107187" h="1065526">
                    <a:moveTo>
                      <a:pt x="1609850" y="21186"/>
                    </a:moveTo>
                    <a:lnTo>
                      <a:pt x="1430564" y="499158"/>
                    </a:lnTo>
                    <a:cubicBezTo>
                      <a:pt x="1429320" y="502892"/>
                      <a:pt x="1426828" y="505382"/>
                      <a:pt x="1423094" y="504137"/>
                    </a:cubicBezTo>
                    <a:cubicBezTo>
                      <a:pt x="1416868" y="504137"/>
                      <a:pt x="896440" y="440656"/>
                      <a:pt x="540358" y="314940"/>
                    </a:cubicBezTo>
                    <a:cubicBezTo>
                      <a:pt x="539114" y="313695"/>
                      <a:pt x="537868" y="313695"/>
                      <a:pt x="536624" y="311205"/>
                    </a:cubicBezTo>
                    <a:cubicBezTo>
                      <a:pt x="534132" y="307471"/>
                      <a:pt x="470636" y="219096"/>
                      <a:pt x="445734" y="168063"/>
                    </a:cubicBezTo>
                    <a:cubicBezTo>
                      <a:pt x="442000" y="159350"/>
                      <a:pt x="438264" y="150637"/>
                      <a:pt x="434530" y="141924"/>
                    </a:cubicBezTo>
                    <a:cubicBezTo>
                      <a:pt x="417098" y="102093"/>
                      <a:pt x="402158" y="67241"/>
                      <a:pt x="373522" y="70975"/>
                    </a:cubicBezTo>
                    <a:cubicBezTo>
                      <a:pt x="351112" y="74709"/>
                      <a:pt x="347376" y="159350"/>
                      <a:pt x="352356" y="215362"/>
                    </a:cubicBezTo>
                    <a:cubicBezTo>
                      <a:pt x="352356" y="219096"/>
                      <a:pt x="351112" y="221586"/>
                      <a:pt x="348622" y="224075"/>
                    </a:cubicBezTo>
                    <a:cubicBezTo>
                      <a:pt x="344886" y="225320"/>
                      <a:pt x="342396" y="225320"/>
                      <a:pt x="338662" y="224075"/>
                    </a:cubicBezTo>
                    <a:cubicBezTo>
                      <a:pt x="246528" y="159350"/>
                      <a:pt x="93388" y="68485"/>
                      <a:pt x="38606" y="68485"/>
                    </a:cubicBezTo>
                    <a:cubicBezTo>
                      <a:pt x="32380" y="68485"/>
                      <a:pt x="27400" y="69730"/>
                      <a:pt x="24910" y="72219"/>
                    </a:cubicBezTo>
                    <a:cubicBezTo>
                      <a:pt x="16196" y="77198"/>
                      <a:pt x="16196" y="82177"/>
                      <a:pt x="16196" y="85911"/>
                    </a:cubicBezTo>
                    <a:cubicBezTo>
                      <a:pt x="17440" y="123253"/>
                      <a:pt x="113308" y="187978"/>
                      <a:pt x="150660" y="209139"/>
                    </a:cubicBezTo>
                    <a:cubicBezTo>
                      <a:pt x="153150" y="210383"/>
                      <a:pt x="154394" y="212873"/>
                      <a:pt x="155640" y="215362"/>
                    </a:cubicBezTo>
                    <a:cubicBezTo>
                      <a:pt x="155640" y="217852"/>
                      <a:pt x="154394" y="221586"/>
                      <a:pt x="153150" y="222830"/>
                    </a:cubicBezTo>
                    <a:cubicBezTo>
                      <a:pt x="150660" y="224075"/>
                      <a:pt x="115798" y="257683"/>
                      <a:pt x="155640" y="316184"/>
                    </a:cubicBezTo>
                    <a:cubicBezTo>
                      <a:pt x="156884" y="318674"/>
                      <a:pt x="156884" y="322408"/>
                      <a:pt x="155640" y="324897"/>
                    </a:cubicBezTo>
                    <a:cubicBezTo>
                      <a:pt x="155640" y="324897"/>
                      <a:pt x="145680" y="343568"/>
                      <a:pt x="151904" y="367218"/>
                    </a:cubicBezTo>
                    <a:cubicBezTo>
                      <a:pt x="156884" y="388378"/>
                      <a:pt x="174316" y="407049"/>
                      <a:pt x="204196" y="423230"/>
                    </a:cubicBezTo>
                    <a:cubicBezTo>
                      <a:pt x="275164" y="464306"/>
                      <a:pt x="394688" y="495424"/>
                      <a:pt x="459430" y="511605"/>
                    </a:cubicBezTo>
                    <a:cubicBezTo>
                      <a:pt x="471880" y="515339"/>
                      <a:pt x="481842" y="517829"/>
                      <a:pt x="489312" y="519074"/>
                    </a:cubicBezTo>
                    <a:cubicBezTo>
                      <a:pt x="489312" y="520318"/>
                      <a:pt x="491802" y="520318"/>
                      <a:pt x="491802" y="521563"/>
                    </a:cubicBezTo>
                    <a:cubicBezTo>
                      <a:pt x="494292" y="522808"/>
                      <a:pt x="674822" y="652258"/>
                      <a:pt x="892706" y="780464"/>
                    </a:cubicBezTo>
                    <a:cubicBezTo>
                      <a:pt x="1180310" y="950991"/>
                      <a:pt x="1401928" y="1044345"/>
                      <a:pt x="1532658" y="1048079"/>
                    </a:cubicBezTo>
                    <a:cubicBezTo>
                      <a:pt x="1535148" y="1048079"/>
                      <a:pt x="1536392" y="1048079"/>
                      <a:pt x="1538882" y="1048079"/>
                    </a:cubicBezTo>
                    <a:cubicBezTo>
                      <a:pt x="1833958" y="1048079"/>
                      <a:pt x="2063046" y="292535"/>
                      <a:pt x="2089192" y="205404"/>
                    </a:cubicBezTo>
                    <a:cubicBezTo>
                      <a:pt x="2039390" y="194202"/>
                      <a:pt x="1781666" y="129477"/>
                      <a:pt x="1609850" y="21186"/>
                    </a:cubicBezTo>
                    <a:close/>
                    <a:moveTo>
                      <a:pt x="1603632" y="0"/>
                    </a:moveTo>
                    <a:cubicBezTo>
                      <a:pt x="1604876" y="0"/>
                      <a:pt x="1607366" y="0"/>
                      <a:pt x="1609856" y="2490"/>
                    </a:cubicBezTo>
                    <a:cubicBezTo>
                      <a:pt x="1796616" y="123233"/>
                      <a:pt x="2097918" y="190450"/>
                      <a:pt x="2101654" y="190450"/>
                    </a:cubicBezTo>
                    <a:cubicBezTo>
                      <a:pt x="2102898" y="191695"/>
                      <a:pt x="2105388" y="192940"/>
                      <a:pt x="2106634" y="194185"/>
                    </a:cubicBezTo>
                    <a:cubicBezTo>
                      <a:pt x="2106634" y="196674"/>
                      <a:pt x="2107880" y="199164"/>
                      <a:pt x="2106634" y="201653"/>
                    </a:cubicBezTo>
                    <a:cubicBezTo>
                      <a:pt x="2097918" y="236507"/>
                      <a:pt x="1862604" y="1065526"/>
                      <a:pt x="1538888" y="1065526"/>
                    </a:cubicBezTo>
                    <a:cubicBezTo>
                      <a:pt x="1536398" y="1065526"/>
                      <a:pt x="1533908" y="1065526"/>
                      <a:pt x="1532664" y="1065526"/>
                    </a:cubicBezTo>
                    <a:cubicBezTo>
                      <a:pt x="1212684" y="1054323"/>
                      <a:pt x="526658" y="566372"/>
                      <a:pt x="483082" y="534008"/>
                    </a:cubicBezTo>
                    <a:cubicBezTo>
                      <a:pt x="476856" y="532763"/>
                      <a:pt x="466896" y="530273"/>
                      <a:pt x="454446" y="526539"/>
                    </a:cubicBezTo>
                    <a:cubicBezTo>
                      <a:pt x="389702" y="510357"/>
                      <a:pt x="267686" y="479238"/>
                      <a:pt x="195474" y="438160"/>
                    </a:cubicBezTo>
                    <a:cubicBezTo>
                      <a:pt x="161858" y="419489"/>
                      <a:pt x="143182" y="397083"/>
                      <a:pt x="135712" y="370942"/>
                    </a:cubicBezTo>
                    <a:cubicBezTo>
                      <a:pt x="129486" y="348537"/>
                      <a:pt x="135712" y="329865"/>
                      <a:pt x="139446" y="321152"/>
                    </a:cubicBezTo>
                    <a:cubicBezTo>
                      <a:pt x="107074" y="270116"/>
                      <a:pt x="124506" y="234017"/>
                      <a:pt x="134466" y="219080"/>
                    </a:cubicBezTo>
                    <a:cubicBezTo>
                      <a:pt x="103340" y="199164"/>
                      <a:pt x="1246" y="133191"/>
                      <a:pt x="0" y="87134"/>
                    </a:cubicBezTo>
                    <a:cubicBezTo>
                      <a:pt x="0" y="78421"/>
                      <a:pt x="2490" y="68463"/>
                      <a:pt x="16186" y="58504"/>
                    </a:cubicBezTo>
                    <a:cubicBezTo>
                      <a:pt x="64742" y="24896"/>
                      <a:pt x="273912" y="160576"/>
                      <a:pt x="334920" y="200409"/>
                    </a:cubicBezTo>
                    <a:cubicBezTo>
                      <a:pt x="332430" y="156841"/>
                      <a:pt x="331184" y="60994"/>
                      <a:pt x="371026" y="54770"/>
                    </a:cubicBezTo>
                    <a:cubicBezTo>
                      <a:pt x="410868" y="48546"/>
                      <a:pt x="429544" y="90868"/>
                      <a:pt x="449466" y="135680"/>
                    </a:cubicBezTo>
                    <a:cubicBezTo>
                      <a:pt x="453200" y="144394"/>
                      <a:pt x="455690" y="153107"/>
                      <a:pt x="460670" y="160576"/>
                    </a:cubicBezTo>
                    <a:cubicBezTo>
                      <a:pt x="481836" y="207877"/>
                      <a:pt x="539110" y="286298"/>
                      <a:pt x="547824" y="299990"/>
                    </a:cubicBezTo>
                    <a:cubicBezTo>
                      <a:pt x="881500" y="418244"/>
                      <a:pt x="1358356" y="480483"/>
                      <a:pt x="1418118" y="487951"/>
                    </a:cubicBezTo>
                    <a:lnTo>
                      <a:pt x="1597406" y="4979"/>
                    </a:lnTo>
                    <a:cubicBezTo>
                      <a:pt x="1598652" y="3735"/>
                      <a:pt x="1601142" y="1245"/>
                      <a:pt x="16036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3687E2DC-B61F-0145-9988-00A8804705AA}"/>
                  </a:ext>
                </a:extLst>
              </p:cNvPr>
              <p:cNvSpPr/>
              <p:nvPr/>
            </p:nvSpPr>
            <p:spPr>
              <a:xfrm>
                <a:off x="19937654" y="8232591"/>
                <a:ext cx="683940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0" h="265">
                    <a:moveTo>
                      <a:pt x="17" y="0"/>
                    </a:moveTo>
                    <a:lnTo>
                      <a:pt x="0" y="71"/>
                    </a:lnTo>
                    <a:cubicBezTo>
                      <a:pt x="58" y="110"/>
                      <a:pt x="140" y="158"/>
                      <a:pt x="246" y="195"/>
                    </a:cubicBezTo>
                    <a:cubicBezTo>
                      <a:pt x="358" y="233"/>
                      <a:pt x="455" y="262"/>
                      <a:pt x="526" y="265"/>
                    </a:cubicBezTo>
                    <a:cubicBezTo>
                      <a:pt x="534" y="243"/>
                      <a:pt x="542" y="219"/>
                      <a:pt x="550" y="195"/>
                    </a:cubicBezTo>
                    <a:cubicBezTo>
                      <a:pt x="325" y="149"/>
                      <a:pt x="115" y="50"/>
                      <a:pt x="1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B0BAA08-C7D6-414B-95D4-4FF6D72B0FE4}"/>
                  </a:ext>
                </a:extLst>
              </p:cNvPr>
              <p:cNvSpPr/>
              <p:nvPr/>
            </p:nvSpPr>
            <p:spPr>
              <a:xfrm>
                <a:off x="19937654" y="8232591"/>
                <a:ext cx="683940" cy="329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0" h="265">
                    <a:moveTo>
                      <a:pt x="17" y="0"/>
                    </a:moveTo>
                    <a:lnTo>
                      <a:pt x="0" y="71"/>
                    </a:lnTo>
                    <a:cubicBezTo>
                      <a:pt x="58" y="110"/>
                      <a:pt x="140" y="158"/>
                      <a:pt x="246" y="195"/>
                    </a:cubicBezTo>
                    <a:cubicBezTo>
                      <a:pt x="358" y="233"/>
                      <a:pt x="455" y="262"/>
                      <a:pt x="526" y="265"/>
                    </a:cubicBezTo>
                    <a:cubicBezTo>
                      <a:pt x="534" y="243"/>
                      <a:pt x="542" y="219"/>
                      <a:pt x="550" y="195"/>
                    </a:cubicBezTo>
                    <a:cubicBezTo>
                      <a:pt x="325" y="149"/>
                      <a:pt x="115" y="50"/>
                      <a:pt x="17" y="0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A755868B-9AC9-7943-8EF2-8364664804FA}"/>
                  </a:ext>
                </a:extLst>
              </p:cNvPr>
              <p:cNvSpPr/>
              <p:nvPr/>
            </p:nvSpPr>
            <p:spPr>
              <a:xfrm>
                <a:off x="19930180" y="8223867"/>
                <a:ext cx="698888" cy="346452"/>
              </a:xfrm>
              <a:custGeom>
                <a:avLst/>
                <a:gdLst>
                  <a:gd name="connsiteX0" fmla="*/ 34850 w 698888"/>
                  <a:gd name="connsiteY0" fmla="*/ 19940 h 346452"/>
                  <a:gd name="connsiteX1" fmla="*/ 17440 w 698888"/>
                  <a:gd name="connsiteY1" fmla="*/ 93173 h 346452"/>
                  <a:gd name="connsiteX2" fmla="*/ 315872 w 698888"/>
                  <a:gd name="connsiteY2" fmla="*/ 243360 h 346452"/>
                  <a:gd name="connsiteX3" fmla="*/ 655336 w 698888"/>
                  <a:gd name="connsiteY3" fmla="*/ 329005 h 346452"/>
                  <a:gd name="connsiteX4" fmla="*/ 681448 w 698888"/>
                  <a:gd name="connsiteY4" fmla="*/ 257014 h 346452"/>
                  <a:gd name="connsiteX5" fmla="*/ 34850 w 698888"/>
                  <a:gd name="connsiteY5" fmla="*/ 19940 h 346452"/>
                  <a:gd name="connsiteX6" fmla="*/ 26114 w 698888"/>
                  <a:gd name="connsiteY6" fmla="*/ 0 h 346452"/>
                  <a:gd name="connsiteX7" fmla="*/ 33576 w 698888"/>
                  <a:gd name="connsiteY7" fmla="*/ 1242 h 346452"/>
                  <a:gd name="connsiteX8" fmla="*/ 692670 w 698888"/>
                  <a:gd name="connsiteY8" fmla="*/ 243386 h 346452"/>
                  <a:gd name="connsiteX9" fmla="*/ 698888 w 698888"/>
                  <a:gd name="connsiteY9" fmla="*/ 247111 h 346452"/>
                  <a:gd name="connsiteX10" fmla="*/ 698888 w 698888"/>
                  <a:gd name="connsiteY10" fmla="*/ 253320 h 346452"/>
                  <a:gd name="connsiteX11" fmla="*/ 669042 w 698888"/>
                  <a:gd name="connsiteY11" fmla="*/ 341485 h 346452"/>
                  <a:gd name="connsiteX12" fmla="*/ 661580 w 698888"/>
                  <a:gd name="connsiteY12" fmla="*/ 346452 h 346452"/>
                  <a:gd name="connsiteX13" fmla="*/ 310892 w 698888"/>
                  <a:gd name="connsiteY13" fmla="*/ 258287 h 346452"/>
                  <a:gd name="connsiteX14" fmla="*/ 3730 w 698888"/>
                  <a:gd name="connsiteY14" fmla="*/ 104308 h 346452"/>
                  <a:gd name="connsiteX15" fmla="*/ 0 w 698888"/>
                  <a:gd name="connsiteY15" fmla="*/ 94374 h 346452"/>
                  <a:gd name="connsiteX16" fmla="*/ 21140 w 698888"/>
                  <a:gd name="connsiteY16" fmla="*/ 6209 h 346452"/>
                  <a:gd name="connsiteX17" fmla="*/ 26114 w 698888"/>
                  <a:gd name="connsiteY17" fmla="*/ 0 h 34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8888" h="346452">
                    <a:moveTo>
                      <a:pt x="34850" y="19940"/>
                    </a:moveTo>
                    <a:lnTo>
                      <a:pt x="17440" y="93173"/>
                    </a:lnTo>
                    <a:cubicBezTo>
                      <a:pt x="109456" y="156475"/>
                      <a:pt x="210178" y="206124"/>
                      <a:pt x="315872" y="243360"/>
                    </a:cubicBezTo>
                    <a:cubicBezTo>
                      <a:pt x="438974" y="284321"/>
                      <a:pt x="564562" y="324040"/>
                      <a:pt x="655336" y="329005"/>
                    </a:cubicBezTo>
                    <a:cubicBezTo>
                      <a:pt x="664040" y="305422"/>
                      <a:pt x="672744" y="281838"/>
                      <a:pt x="681448" y="257014"/>
                    </a:cubicBezTo>
                    <a:cubicBezTo>
                      <a:pt x="412860" y="201159"/>
                      <a:pt x="165412" y="86966"/>
                      <a:pt x="34850" y="19940"/>
                    </a:cubicBezTo>
                    <a:close/>
                    <a:moveTo>
                      <a:pt x="26114" y="0"/>
                    </a:moveTo>
                    <a:cubicBezTo>
                      <a:pt x="28602" y="0"/>
                      <a:pt x="31088" y="0"/>
                      <a:pt x="33576" y="1242"/>
                    </a:cubicBezTo>
                    <a:cubicBezTo>
                      <a:pt x="161664" y="67055"/>
                      <a:pt x="417840" y="186265"/>
                      <a:pt x="692670" y="243386"/>
                    </a:cubicBezTo>
                    <a:cubicBezTo>
                      <a:pt x="695158" y="243386"/>
                      <a:pt x="696400" y="245869"/>
                      <a:pt x="698888" y="247111"/>
                    </a:cubicBezTo>
                    <a:cubicBezTo>
                      <a:pt x="698888" y="249594"/>
                      <a:pt x="698888" y="250836"/>
                      <a:pt x="698888" y="253320"/>
                    </a:cubicBezTo>
                    <a:cubicBezTo>
                      <a:pt x="688940" y="283122"/>
                      <a:pt x="678990" y="311683"/>
                      <a:pt x="669042" y="341485"/>
                    </a:cubicBezTo>
                    <a:cubicBezTo>
                      <a:pt x="667798" y="343968"/>
                      <a:pt x="665312" y="346452"/>
                      <a:pt x="661580" y="346452"/>
                    </a:cubicBezTo>
                    <a:cubicBezTo>
                      <a:pt x="567070" y="341485"/>
                      <a:pt x="436494" y="301749"/>
                      <a:pt x="310892" y="258287"/>
                    </a:cubicBezTo>
                    <a:cubicBezTo>
                      <a:pt x="201458" y="221034"/>
                      <a:pt x="98242" y="168880"/>
                      <a:pt x="3730" y="104308"/>
                    </a:cubicBezTo>
                    <a:cubicBezTo>
                      <a:pt x="1242" y="101825"/>
                      <a:pt x="0" y="98100"/>
                      <a:pt x="0" y="94374"/>
                    </a:cubicBezTo>
                    <a:lnTo>
                      <a:pt x="21140" y="6209"/>
                    </a:lnTo>
                    <a:cubicBezTo>
                      <a:pt x="22384" y="3726"/>
                      <a:pt x="23626" y="2484"/>
                      <a:pt x="261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104F87DA-98DD-DB4B-8060-AEB937098525}"/>
                  </a:ext>
                </a:extLst>
              </p:cNvPr>
              <p:cNvSpPr/>
              <p:nvPr/>
            </p:nvSpPr>
            <p:spPr>
              <a:xfrm>
                <a:off x="19900277" y="7154599"/>
                <a:ext cx="487105" cy="36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290">
                    <a:moveTo>
                      <a:pt x="289" y="0"/>
                    </a:moveTo>
                    <a:lnTo>
                      <a:pt x="0" y="164"/>
                    </a:lnTo>
                    <a:lnTo>
                      <a:pt x="30" y="290"/>
                    </a:lnTo>
                    <a:cubicBezTo>
                      <a:pt x="30" y="290"/>
                      <a:pt x="271" y="230"/>
                      <a:pt x="392" y="15"/>
                    </a:cubicBezTo>
                    <a:cubicBezTo>
                      <a:pt x="331" y="-1"/>
                      <a:pt x="289" y="0"/>
                      <a:pt x="28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58ED4B15-5F17-434F-B0CD-96905C7DFE3E}"/>
                  </a:ext>
                </a:extLst>
              </p:cNvPr>
              <p:cNvSpPr/>
              <p:nvPr/>
            </p:nvSpPr>
            <p:spPr>
              <a:xfrm>
                <a:off x="19900277" y="7154599"/>
                <a:ext cx="487105" cy="36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2" h="290">
                    <a:moveTo>
                      <a:pt x="289" y="0"/>
                    </a:moveTo>
                    <a:lnTo>
                      <a:pt x="0" y="164"/>
                    </a:lnTo>
                    <a:lnTo>
                      <a:pt x="30" y="290"/>
                    </a:lnTo>
                    <a:cubicBezTo>
                      <a:pt x="30" y="290"/>
                      <a:pt x="271" y="230"/>
                      <a:pt x="392" y="15"/>
                    </a:cubicBezTo>
                    <a:cubicBezTo>
                      <a:pt x="331" y="-1"/>
                      <a:pt x="289" y="0"/>
                      <a:pt x="289" y="0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A0303931-6B73-7647-902B-BBA719B0BFAD}"/>
                  </a:ext>
                </a:extLst>
              </p:cNvPr>
              <p:cNvSpPr/>
              <p:nvPr/>
            </p:nvSpPr>
            <p:spPr>
              <a:xfrm>
                <a:off x="19892337" y="7147107"/>
                <a:ext cx="503338" cy="375132"/>
              </a:xfrm>
              <a:custGeom>
                <a:avLst/>
                <a:gdLst>
                  <a:gd name="connsiteX0" fmla="*/ 369523 w 503338"/>
                  <a:gd name="connsiteY0" fmla="*/ 16218 h 375132"/>
                  <a:gd name="connsiteX1" fmla="*/ 16661 w 503338"/>
                  <a:gd name="connsiteY1" fmla="*/ 216132 h 375132"/>
                  <a:gd name="connsiteX2" fmla="*/ 51451 w 503338"/>
                  <a:gd name="connsiteY2" fmla="*/ 357685 h 375132"/>
                  <a:gd name="connsiteX3" fmla="*/ 482587 w 503338"/>
                  <a:gd name="connsiteY3" fmla="*/ 31119 h 375132"/>
                  <a:gd name="connsiteX4" fmla="*/ 369523 w 503338"/>
                  <a:gd name="connsiteY4" fmla="*/ 16218 h 375132"/>
                  <a:gd name="connsiteX5" fmla="*/ 363339 w 503338"/>
                  <a:gd name="connsiteY5" fmla="*/ 17 h 375132"/>
                  <a:gd name="connsiteX6" fmla="*/ 367067 w 503338"/>
                  <a:gd name="connsiteY6" fmla="*/ 17 h 375132"/>
                  <a:gd name="connsiteX7" fmla="*/ 496309 w 503338"/>
                  <a:gd name="connsiteY7" fmla="*/ 17407 h 375132"/>
                  <a:gd name="connsiteX8" fmla="*/ 502523 w 503338"/>
                  <a:gd name="connsiteY8" fmla="*/ 22375 h 375132"/>
                  <a:gd name="connsiteX9" fmla="*/ 501279 w 503338"/>
                  <a:gd name="connsiteY9" fmla="*/ 29828 h 375132"/>
                  <a:gd name="connsiteX10" fmla="*/ 47689 w 503338"/>
                  <a:gd name="connsiteY10" fmla="*/ 375132 h 375132"/>
                  <a:gd name="connsiteX11" fmla="*/ 45203 w 503338"/>
                  <a:gd name="connsiteY11" fmla="*/ 375132 h 375132"/>
                  <a:gd name="connsiteX12" fmla="*/ 41475 w 503338"/>
                  <a:gd name="connsiteY12" fmla="*/ 373890 h 375132"/>
                  <a:gd name="connsiteX13" fmla="*/ 37747 w 503338"/>
                  <a:gd name="connsiteY13" fmla="*/ 368922 h 375132"/>
                  <a:gd name="connsiteX14" fmla="*/ 465 w 503338"/>
                  <a:gd name="connsiteY14" fmla="*/ 213659 h 375132"/>
                  <a:gd name="connsiteX15" fmla="*/ 4193 w 503338"/>
                  <a:gd name="connsiteY15" fmla="*/ 203722 h 37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3338" h="375132">
                    <a:moveTo>
                      <a:pt x="369523" y="16218"/>
                    </a:moveTo>
                    <a:lnTo>
                      <a:pt x="16661" y="216132"/>
                    </a:lnTo>
                    <a:lnTo>
                      <a:pt x="51451" y="357685"/>
                    </a:lnTo>
                    <a:cubicBezTo>
                      <a:pt x="98663" y="342785"/>
                      <a:pt x="347157" y="260833"/>
                      <a:pt x="482587" y="31119"/>
                    </a:cubicBezTo>
                    <a:cubicBezTo>
                      <a:pt x="422949" y="16218"/>
                      <a:pt x="379463" y="16218"/>
                      <a:pt x="369523" y="16218"/>
                    </a:cubicBezTo>
                    <a:close/>
                    <a:moveTo>
                      <a:pt x="363339" y="17"/>
                    </a:moveTo>
                    <a:cubicBezTo>
                      <a:pt x="364581" y="17"/>
                      <a:pt x="365823" y="17"/>
                      <a:pt x="367067" y="17"/>
                    </a:cubicBezTo>
                    <a:cubicBezTo>
                      <a:pt x="369551" y="17"/>
                      <a:pt x="421745" y="-1225"/>
                      <a:pt x="496309" y="17407"/>
                    </a:cubicBezTo>
                    <a:cubicBezTo>
                      <a:pt x="498795" y="18649"/>
                      <a:pt x="501279" y="19891"/>
                      <a:pt x="502523" y="22375"/>
                    </a:cubicBezTo>
                    <a:cubicBezTo>
                      <a:pt x="503765" y="24859"/>
                      <a:pt x="503765" y="28586"/>
                      <a:pt x="501279" y="29828"/>
                    </a:cubicBezTo>
                    <a:cubicBezTo>
                      <a:pt x="350911" y="298122"/>
                      <a:pt x="51417" y="373890"/>
                      <a:pt x="47689" y="375132"/>
                    </a:cubicBezTo>
                    <a:cubicBezTo>
                      <a:pt x="47689" y="375132"/>
                      <a:pt x="46445" y="375132"/>
                      <a:pt x="45203" y="375132"/>
                    </a:cubicBezTo>
                    <a:cubicBezTo>
                      <a:pt x="43961" y="375132"/>
                      <a:pt x="42717" y="375132"/>
                      <a:pt x="41475" y="373890"/>
                    </a:cubicBezTo>
                    <a:cubicBezTo>
                      <a:pt x="40231" y="372648"/>
                      <a:pt x="38989" y="371406"/>
                      <a:pt x="37747" y="368922"/>
                    </a:cubicBezTo>
                    <a:lnTo>
                      <a:pt x="465" y="213659"/>
                    </a:lnTo>
                    <a:cubicBezTo>
                      <a:pt x="-777" y="209933"/>
                      <a:pt x="465" y="206206"/>
                      <a:pt x="4193" y="2037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7C49DD94-4047-BE47-8E0F-7A3ADB9263E6}"/>
                  </a:ext>
                </a:extLst>
              </p:cNvPr>
              <p:cNvSpPr/>
              <p:nvPr/>
            </p:nvSpPr>
            <p:spPr>
              <a:xfrm>
                <a:off x="19362098" y="6118986"/>
                <a:ext cx="896970" cy="1238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995">
                    <a:moveTo>
                      <a:pt x="721" y="831"/>
                    </a:moveTo>
                    <a:lnTo>
                      <a:pt x="624" y="611"/>
                    </a:lnTo>
                    <a:cubicBezTo>
                      <a:pt x="676" y="536"/>
                      <a:pt x="664" y="430"/>
                      <a:pt x="635" y="321"/>
                    </a:cubicBezTo>
                    <a:cubicBezTo>
                      <a:pt x="553" y="10"/>
                      <a:pt x="358" y="-23"/>
                      <a:pt x="234" y="10"/>
                    </a:cubicBezTo>
                    <a:cubicBezTo>
                      <a:pt x="108" y="43"/>
                      <a:pt x="-54" y="99"/>
                      <a:pt x="17" y="366"/>
                    </a:cubicBezTo>
                    <a:cubicBezTo>
                      <a:pt x="59" y="527"/>
                      <a:pt x="133" y="808"/>
                      <a:pt x="331" y="755"/>
                    </a:cubicBezTo>
                    <a:cubicBezTo>
                      <a:pt x="333" y="754"/>
                      <a:pt x="336" y="753"/>
                      <a:pt x="339" y="752"/>
                    </a:cubicBezTo>
                    <a:lnTo>
                      <a:pt x="432" y="995"/>
                    </a:lnTo>
                    <a:cubicBezTo>
                      <a:pt x="432" y="995"/>
                      <a:pt x="588" y="983"/>
                      <a:pt x="721" y="8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968ADCBE-C93C-3647-A1D4-E76789C9CC8E}"/>
                  </a:ext>
                </a:extLst>
              </p:cNvPr>
              <p:cNvSpPr/>
              <p:nvPr/>
            </p:nvSpPr>
            <p:spPr>
              <a:xfrm>
                <a:off x="19353740" y="6112058"/>
                <a:ext cx="914161" cy="1254400"/>
              </a:xfrm>
              <a:custGeom>
                <a:avLst/>
                <a:gdLst>
                  <a:gd name="connsiteX0" fmla="*/ 413456 w 914161"/>
                  <a:gd name="connsiteY0" fmla="*/ 16275 h 1254400"/>
                  <a:gd name="connsiteX1" fmla="*/ 300716 w 914161"/>
                  <a:gd name="connsiteY1" fmla="*/ 28102 h 1254400"/>
                  <a:gd name="connsiteX2" fmla="*/ 78034 w 914161"/>
                  <a:gd name="connsiteY2" fmla="*/ 137658 h 1254400"/>
                  <a:gd name="connsiteX3" fmla="*/ 36982 w 914161"/>
                  <a:gd name="connsiteY3" fmla="*/ 461348 h 1254400"/>
                  <a:gd name="connsiteX4" fmla="*/ 269616 w 914161"/>
                  <a:gd name="connsiteY4" fmla="*/ 923228 h 1254400"/>
                  <a:gd name="connsiteX5" fmla="*/ 417656 w 914161"/>
                  <a:gd name="connsiteY5" fmla="*/ 939413 h 1254400"/>
                  <a:gd name="connsiteX6" fmla="*/ 423876 w 914161"/>
                  <a:gd name="connsiteY6" fmla="*/ 936923 h 1254400"/>
                  <a:gd name="connsiteX7" fmla="*/ 427608 w 914161"/>
                  <a:gd name="connsiteY7" fmla="*/ 936923 h 1254400"/>
                  <a:gd name="connsiteX8" fmla="*/ 430096 w 914161"/>
                  <a:gd name="connsiteY8" fmla="*/ 935678 h 1254400"/>
                  <a:gd name="connsiteX9" fmla="*/ 437560 w 914161"/>
                  <a:gd name="connsiteY9" fmla="*/ 941903 h 1254400"/>
                  <a:gd name="connsiteX10" fmla="*/ 550768 w 914161"/>
                  <a:gd name="connsiteY10" fmla="*/ 1238203 h 1254400"/>
                  <a:gd name="connsiteX11" fmla="*/ 661486 w 914161"/>
                  <a:gd name="connsiteY11" fmla="*/ 1208324 h 1254400"/>
                  <a:gd name="connsiteX12" fmla="*/ 896608 w 914161"/>
                  <a:gd name="connsiteY12" fmla="*/ 1041499 h 1254400"/>
                  <a:gd name="connsiteX13" fmla="*/ 777180 w 914161"/>
                  <a:gd name="connsiteY13" fmla="*/ 771343 h 1254400"/>
                  <a:gd name="connsiteX14" fmla="*/ 777180 w 914161"/>
                  <a:gd name="connsiteY14" fmla="*/ 763873 h 1254400"/>
                  <a:gd name="connsiteX15" fmla="*/ 790866 w 914161"/>
                  <a:gd name="connsiteY15" fmla="*/ 409060 h 1254400"/>
                  <a:gd name="connsiteX16" fmla="*/ 564452 w 914161"/>
                  <a:gd name="connsiteY16" fmla="*/ 60471 h 1254400"/>
                  <a:gd name="connsiteX17" fmla="*/ 413456 w 914161"/>
                  <a:gd name="connsiteY17" fmla="*/ 16275 h 1254400"/>
                  <a:gd name="connsiteX18" fmla="*/ 414078 w 914161"/>
                  <a:gd name="connsiteY18" fmla="*/ 385 h 1254400"/>
                  <a:gd name="connsiteX19" fmla="*/ 573166 w 914161"/>
                  <a:gd name="connsiteY19" fmla="*/ 45516 h 1254400"/>
                  <a:gd name="connsiteX20" fmla="*/ 805812 w 914161"/>
                  <a:gd name="connsiteY20" fmla="*/ 405318 h 1254400"/>
                  <a:gd name="connsiteX21" fmla="*/ 793372 w 914161"/>
                  <a:gd name="connsiteY21" fmla="*/ 768854 h 1254400"/>
                  <a:gd name="connsiteX22" fmla="*/ 912804 w 914161"/>
                  <a:gd name="connsiteY22" fmla="*/ 1037772 h 1254400"/>
                  <a:gd name="connsiteX23" fmla="*/ 911560 w 914161"/>
                  <a:gd name="connsiteY23" fmla="*/ 1046487 h 1254400"/>
                  <a:gd name="connsiteX24" fmla="*/ 545796 w 914161"/>
                  <a:gd name="connsiteY24" fmla="*/ 1254400 h 1254400"/>
                  <a:gd name="connsiteX25" fmla="*/ 538332 w 914161"/>
                  <a:gd name="connsiteY25" fmla="*/ 1248175 h 1254400"/>
                  <a:gd name="connsiteX26" fmla="*/ 425120 w 914161"/>
                  <a:gd name="connsiteY26" fmla="*/ 953113 h 1254400"/>
                  <a:gd name="connsiteX27" fmla="*/ 422630 w 914161"/>
                  <a:gd name="connsiteY27" fmla="*/ 954358 h 1254400"/>
                  <a:gd name="connsiteX28" fmla="*/ 262142 w 914161"/>
                  <a:gd name="connsiteY28" fmla="*/ 935683 h 1254400"/>
                  <a:gd name="connsiteX29" fmla="*/ 22032 w 914161"/>
                  <a:gd name="connsiteY29" fmla="*/ 465077 h 1254400"/>
                  <a:gd name="connsiteX30" fmla="*/ 66820 w 914161"/>
                  <a:gd name="connsiteY30" fmla="*/ 126440 h 1254400"/>
                  <a:gd name="connsiteX31" fmla="*/ 296978 w 914161"/>
                  <a:gd name="connsiteY31" fmla="*/ 13146 h 1254400"/>
                  <a:gd name="connsiteX32" fmla="*/ 414078 w 914161"/>
                  <a:gd name="connsiteY32" fmla="*/ 385 h 125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4161" h="1254400">
                    <a:moveTo>
                      <a:pt x="413456" y="16275"/>
                    </a:moveTo>
                    <a:cubicBezTo>
                      <a:pt x="367272" y="14096"/>
                      <a:pt x="327464" y="21255"/>
                      <a:pt x="300716" y="28102"/>
                    </a:cubicBezTo>
                    <a:cubicBezTo>
                      <a:pt x="223586" y="48021"/>
                      <a:pt x="136504" y="75410"/>
                      <a:pt x="78034" y="137658"/>
                    </a:cubicBezTo>
                    <a:cubicBezTo>
                      <a:pt x="12100" y="211111"/>
                      <a:pt x="-1584" y="315688"/>
                      <a:pt x="36982" y="461348"/>
                    </a:cubicBezTo>
                    <a:cubicBezTo>
                      <a:pt x="74302" y="605763"/>
                      <a:pt x="137748" y="847286"/>
                      <a:pt x="269616" y="923228"/>
                    </a:cubicBezTo>
                    <a:cubicBezTo>
                      <a:pt x="314400" y="949372"/>
                      <a:pt x="364162" y="954352"/>
                      <a:pt x="417656" y="939413"/>
                    </a:cubicBezTo>
                    <a:cubicBezTo>
                      <a:pt x="420144" y="939413"/>
                      <a:pt x="421388" y="938168"/>
                      <a:pt x="423876" y="936923"/>
                    </a:cubicBezTo>
                    <a:lnTo>
                      <a:pt x="427608" y="936923"/>
                    </a:lnTo>
                    <a:cubicBezTo>
                      <a:pt x="428852" y="935678"/>
                      <a:pt x="428852" y="935678"/>
                      <a:pt x="430096" y="935678"/>
                    </a:cubicBezTo>
                    <a:cubicBezTo>
                      <a:pt x="432584" y="935678"/>
                      <a:pt x="436316" y="938168"/>
                      <a:pt x="437560" y="941903"/>
                    </a:cubicBezTo>
                    <a:lnTo>
                      <a:pt x="550768" y="1238203"/>
                    </a:lnTo>
                    <a:cubicBezTo>
                      <a:pt x="565696" y="1236958"/>
                      <a:pt x="606748" y="1229488"/>
                      <a:pt x="661486" y="1208324"/>
                    </a:cubicBezTo>
                    <a:cubicBezTo>
                      <a:pt x="722444" y="1184670"/>
                      <a:pt x="812014" y="1136116"/>
                      <a:pt x="896608" y="1041499"/>
                    </a:cubicBezTo>
                    <a:lnTo>
                      <a:pt x="777180" y="771343"/>
                    </a:lnTo>
                    <a:cubicBezTo>
                      <a:pt x="775936" y="768853"/>
                      <a:pt x="775936" y="766363"/>
                      <a:pt x="777180" y="763873"/>
                    </a:cubicBezTo>
                    <a:cubicBezTo>
                      <a:pt x="845602" y="665521"/>
                      <a:pt x="820722" y="523596"/>
                      <a:pt x="790866" y="409060"/>
                    </a:cubicBezTo>
                    <a:cubicBezTo>
                      <a:pt x="746080" y="237255"/>
                      <a:pt x="668950" y="120229"/>
                      <a:pt x="564452" y="60471"/>
                    </a:cubicBezTo>
                    <a:cubicBezTo>
                      <a:pt x="512202" y="29969"/>
                      <a:pt x="459642" y="18453"/>
                      <a:pt x="413456" y="16275"/>
                    </a:cubicBezTo>
                    <a:close/>
                    <a:moveTo>
                      <a:pt x="414078" y="385"/>
                    </a:moveTo>
                    <a:cubicBezTo>
                      <a:pt x="462442" y="2564"/>
                      <a:pt x="517804" y="14391"/>
                      <a:pt x="573166" y="45516"/>
                    </a:cubicBezTo>
                    <a:cubicBezTo>
                      <a:pt x="681402" y="109010"/>
                      <a:pt x="759780" y="229774"/>
                      <a:pt x="805812" y="405318"/>
                    </a:cubicBezTo>
                    <a:cubicBezTo>
                      <a:pt x="836916" y="521102"/>
                      <a:pt x="861796" y="666765"/>
                      <a:pt x="793372" y="768854"/>
                    </a:cubicBezTo>
                    <a:lnTo>
                      <a:pt x="912804" y="1037772"/>
                    </a:lnTo>
                    <a:cubicBezTo>
                      <a:pt x="915294" y="1041507"/>
                      <a:pt x="914048" y="1043997"/>
                      <a:pt x="911560" y="1046487"/>
                    </a:cubicBezTo>
                    <a:cubicBezTo>
                      <a:pt x="746096" y="1236970"/>
                      <a:pt x="548284" y="1254400"/>
                      <a:pt x="545796" y="1254400"/>
                    </a:cubicBezTo>
                    <a:cubicBezTo>
                      <a:pt x="542064" y="1254400"/>
                      <a:pt x="539576" y="1251910"/>
                      <a:pt x="538332" y="1248175"/>
                    </a:cubicBezTo>
                    <a:lnTo>
                      <a:pt x="425120" y="953113"/>
                    </a:lnTo>
                    <a:cubicBezTo>
                      <a:pt x="423874" y="953113"/>
                      <a:pt x="422630" y="954358"/>
                      <a:pt x="422630" y="954358"/>
                    </a:cubicBezTo>
                    <a:cubicBezTo>
                      <a:pt x="364158" y="970543"/>
                      <a:pt x="309418" y="964318"/>
                      <a:pt x="262142" y="935683"/>
                    </a:cubicBezTo>
                    <a:cubicBezTo>
                      <a:pt x="124048" y="856004"/>
                      <a:pt x="61842" y="621946"/>
                      <a:pt x="22032" y="465077"/>
                    </a:cubicBezTo>
                    <a:cubicBezTo>
                      <a:pt x="-17780" y="314433"/>
                      <a:pt x="-4094" y="203629"/>
                      <a:pt x="66820" y="126440"/>
                    </a:cubicBezTo>
                    <a:cubicBezTo>
                      <a:pt x="126536" y="61701"/>
                      <a:pt x="217354" y="33066"/>
                      <a:pt x="296978" y="13146"/>
                    </a:cubicBezTo>
                    <a:cubicBezTo>
                      <a:pt x="324348" y="5676"/>
                      <a:pt x="365714" y="-1794"/>
                      <a:pt x="414078" y="3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79C21E0A-BB60-DC49-9970-6CA51ED07DFA}"/>
                  </a:ext>
                </a:extLst>
              </p:cNvPr>
              <p:cNvSpPr/>
              <p:nvPr/>
            </p:nvSpPr>
            <p:spPr>
              <a:xfrm>
                <a:off x="19258694" y="5866001"/>
                <a:ext cx="1359159" cy="12038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2" h="967">
                    <a:moveTo>
                      <a:pt x="1069" y="638"/>
                    </a:moveTo>
                    <a:lnTo>
                      <a:pt x="893" y="547"/>
                    </a:lnTo>
                    <a:cubicBezTo>
                      <a:pt x="907" y="532"/>
                      <a:pt x="914" y="513"/>
                      <a:pt x="914" y="492"/>
                    </a:cubicBezTo>
                    <a:cubicBezTo>
                      <a:pt x="914" y="467"/>
                      <a:pt x="903" y="444"/>
                      <a:pt x="883" y="429"/>
                    </a:cubicBezTo>
                    <a:cubicBezTo>
                      <a:pt x="900" y="414"/>
                      <a:pt x="910" y="392"/>
                      <a:pt x="910" y="369"/>
                    </a:cubicBezTo>
                    <a:cubicBezTo>
                      <a:pt x="910" y="336"/>
                      <a:pt x="890" y="307"/>
                      <a:pt x="860" y="294"/>
                    </a:cubicBezTo>
                    <a:cubicBezTo>
                      <a:pt x="863" y="284"/>
                      <a:pt x="865" y="273"/>
                      <a:pt x="863" y="262"/>
                    </a:cubicBezTo>
                    <a:cubicBezTo>
                      <a:pt x="861" y="232"/>
                      <a:pt x="842" y="208"/>
                      <a:pt x="815" y="195"/>
                    </a:cubicBezTo>
                    <a:cubicBezTo>
                      <a:pt x="802" y="189"/>
                      <a:pt x="788" y="187"/>
                      <a:pt x="773" y="189"/>
                    </a:cubicBezTo>
                    <a:cubicBezTo>
                      <a:pt x="776" y="178"/>
                      <a:pt x="776" y="167"/>
                      <a:pt x="774" y="156"/>
                    </a:cubicBezTo>
                    <a:cubicBezTo>
                      <a:pt x="768" y="121"/>
                      <a:pt x="740" y="94"/>
                      <a:pt x="706" y="89"/>
                    </a:cubicBezTo>
                    <a:cubicBezTo>
                      <a:pt x="690" y="88"/>
                      <a:pt x="676" y="89"/>
                      <a:pt x="662" y="95"/>
                    </a:cubicBezTo>
                    <a:cubicBezTo>
                      <a:pt x="652" y="49"/>
                      <a:pt x="611" y="15"/>
                      <a:pt x="563" y="15"/>
                    </a:cubicBezTo>
                    <a:cubicBezTo>
                      <a:pt x="534" y="15"/>
                      <a:pt x="506" y="28"/>
                      <a:pt x="487" y="50"/>
                    </a:cubicBezTo>
                    <a:cubicBezTo>
                      <a:pt x="465" y="19"/>
                      <a:pt x="429" y="0"/>
                      <a:pt x="391" y="0"/>
                    </a:cubicBezTo>
                    <a:cubicBezTo>
                      <a:pt x="338" y="0"/>
                      <a:pt x="292" y="35"/>
                      <a:pt x="278" y="85"/>
                    </a:cubicBezTo>
                    <a:cubicBezTo>
                      <a:pt x="263" y="78"/>
                      <a:pt x="247" y="74"/>
                      <a:pt x="230" y="74"/>
                    </a:cubicBezTo>
                    <a:cubicBezTo>
                      <a:pt x="171" y="74"/>
                      <a:pt x="123" y="122"/>
                      <a:pt x="123" y="181"/>
                    </a:cubicBezTo>
                    <a:cubicBezTo>
                      <a:pt x="123" y="183"/>
                      <a:pt x="123" y="185"/>
                      <a:pt x="123" y="188"/>
                    </a:cubicBezTo>
                    <a:cubicBezTo>
                      <a:pt x="123" y="189"/>
                      <a:pt x="123" y="190"/>
                      <a:pt x="123" y="191"/>
                    </a:cubicBezTo>
                    <a:cubicBezTo>
                      <a:pt x="89" y="193"/>
                      <a:pt x="56" y="208"/>
                      <a:pt x="33" y="234"/>
                    </a:cubicBezTo>
                    <a:cubicBezTo>
                      <a:pt x="8" y="262"/>
                      <a:pt x="-3" y="298"/>
                      <a:pt x="0" y="335"/>
                    </a:cubicBezTo>
                    <a:cubicBezTo>
                      <a:pt x="7" y="395"/>
                      <a:pt x="55" y="443"/>
                      <a:pt x="114" y="450"/>
                    </a:cubicBezTo>
                    <a:cubicBezTo>
                      <a:pt x="145" y="453"/>
                      <a:pt x="175" y="446"/>
                      <a:pt x="201" y="429"/>
                    </a:cubicBezTo>
                    <a:cubicBezTo>
                      <a:pt x="209" y="469"/>
                      <a:pt x="244" y="499"/>
                      <a:pt x="285" y="499"/>
                    </a:cubicBezTo>
                    <a:cubicBezTo>
                      <a:pt x="304" y="499"/>
                      <a:pt x="322" y="494"/>
                      <a:pt x="336" y="483"/>
                    </a:cubicBezTo>
                    <a:cubicBezTo>
                      <a:pt x="340" y="527"/>
                      <a:pt x="377" y="561"/>
                      <a:pt x="422" y="561"/>
                    </a:cubicBezTo>
                    <a:cubicBezTo>
                      <a:pt x="427" y="561"/>
                      <a:pt x="432" y="560"/>
                      <a:pt x="437" y="560"/>
                    </a:cubicBezTo>
                    <a:cubicBezTo>
                      <a:pt x="437" y="562"/>
                      <a:pt x="437" y="565"/>
                      <a:pt x="437" y="567"/>
                    </a:cubicBezTo>
                    <a:cubicBezTo>
                      <a:pt x="437" y="611"/>
                      <a:pt x="469" y="646"/>
                      <a:pt x="511" y="652"/>
                    </a:cubicBezTo>
                    <a:cubicBezTo>
                      <a:pt x="507" y="665"/>
                      <a:pt x="506" y="679"/>
                      <a:pt x="508" y="692"/>
                    </a:cubicBezTo>
                    <a:cubicBezTo>
                      <a:pt x="512" y="730"/>
                      <a:pt x="549" y="766"/>
                      <a:pt x="588" y="771"/>
                    </a:cubicBezTo>
                    <a:cubicBezTo>
                      <a:pt x="603" y="773"/>
                      <a:pt x="618" y="771"/>
                      <a:pt x="632" y="765"/>
                    </a:cubicBezTo>
                    <a:lnTo>
                      <a:pt x="671" y="930"/>
                    </a:lnTo>
                    <a:cubicBezTo>
                      <a:pt x="676" y="952"/>
                      <a:pt x="696" y="967"/>
                      <a:pt x="717" y="967"/>
                    </a:cubicBezTo>
                    <a:cubicBezTo>
                      <a:pt x="721" y="967"/>
                      <a:pt x="725" y="966"/>
                      <a:pt x="728" y="966"/>
                    </a:cubicBezTo>
                    <a:lnTo>
                      <a:pt x="773" y="955"/>
                    </a:lnTo>
                    <a:cubicBezTo>
                      <a:pt x="786" y="952"/>
                      <a:pt x="797" y="945"/>
                      <a:pt x="803" y="934"/>
                    </a:cubicBezTo>
                    <a:cubicBezTo>
                      <a:pt x="810" y="923"/>
                      <a:pt x="812" y="910"/>
                      <a:pt x="809" y="898"/>
                    </a:cubicBezTo>
                    <a:cubicBezTo>
                      <a:pt x="809" y="897"/>
                      <a:pt x="798" y="846"/>
                      <a:pt x="791" y="807"/>
                    </a:cubicBezTo>
                    <a:lnTo>
                      <a:pt x="853" y="926"/>
                    </a:lnTo>
                    <a:cubicBezTo>
                      <a:pt x="859" y="937"/>
                      <a:pt x="870" y="946"/>
                      <a:pt x="882" y="949"/>
                    </a:cubicBezTo>
                    <a:cubicBezTo>
                      <a:pt x="894" y="953"/>
                      <a:pt x="908" y="952"/>
                      <a:pt x="920" y="946"/>
                    </a:cubicBezTo>
                    <a:lnTo>
                      <a:pt x="958" y="926"/>
                    </a:lnTo>
                    <a:cubicBezTo>
                      <a:pt x="970" y="919"/>
                      <a:pt x="978" y="909"/>
                      <a:pt x="982" y="896"/>
                    </a:cubicBezTo>
                    <a:cubicBezTo>
                      <a:pt x="986" y="884"/>
                      <a:pt x="985" y="870"/>
                      <a:pt x="979" y="859"/>
                    </a:cubicBezTo>
                    <a:lnTo>
                      <a:pt x="900" y="710"/>
                    </a:lnTo>
                    <a:lnTo>
                      <a:pt x="1004" y="764"/>
                    </a:lnTo>
                    <a:cubicBezTo>
                      <a:pt x="1024" y="774"/>
                      <a:pt x="1049" y="766"/>
                      <a:pt x="1059" y="746"/>
                    </a:cubicBezTo>
                    <a:lnTo>
                      <a:pt x="1087" y="692"/>
                    </a:lnTo>
                    <a:cubicBezTo>
                      <a:pt x="1097" y="672"/>
                      <a:pt x="1089" y="648"/>
                      <a:pt x="1069" y="6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3E6BCE74-1DED-454C-B2AC-9DE57779C44F}"/>
                  </a:ext>
                </a:extLst>
              </p:cNvPr>
              <p:cNvSpPr/>
              <p:nvPr/>
            </p:nvSpPr>
            <p:spPr>
              <a:xfrm>
                <a:off x="19775701" y="7011286"/>
                <a:ext cx="114613" cy="127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103">
                    <a:moveTo>
                      <a:pt x="88" y="2"/>
                    </a:moveTo>
                    <a:cubicBezTo>
                      <a:pt x="83" y="-1"/>
                      <a:pt x="77" y="-1"/>
                      <a:pt x="72" y="2"/>
                    </a:cubicBezTo>
                    <a:cubicBezTo>
                      <a:pt x="43" y="18"/>
                      <a:pt x="6" y="30"/>
                      <a:pt x="5" y="30"/>
                    </a:cubicBezTo>
                    <a:cubicBezTo>
                      <a:pt x="3" y="30"/>
                      <a:pt x="2" y="32"/>
                      <a:pt x="1" y="33"/>
                    </a:cubicBezTo>
                    <a:cubicBezTo>
                      <a:pt x="0" y="35"/>
                      <a:pt x="0" y="37"/>
                      <a:pt x="1" y="39"/>
                    </a:cubicBezTo>
                    <a:lnTo>
                      <a:pt x="24" y="99"/>
                    </a:lnTo>
                    <a:cubicBezTo>
                      <a:pt x="25" y="101"/>
                      <a:pt x="26" y="102"/>
                      <a:pt x="27" y="103"/>
                    </a:cubicBezTo>
                    <a:cubicBezTo>
                      <a:pt x="28" y="103"/>
                      <a:pt x="29" y="103"/>
                      <a:pt x="30" y="103"/>
                    </a:cubicBezTo>
                    <a:cubicBezTo>
                      <a:pt x="31" y="103"/>
                      <a:pt x="31" y="103"/>
                      <a:pt x="32" y="103"/>
                    </a:cubicBezTo>
                    <a:cubicBezTo>
                      <a:pt x="73" y="87"/>
                      <a:pt x="88" y="42"/>
                      <a:pt x="93" y="17"/>
                    </a:cubicBezTo>
                    <a:cubicBezTo>
                      <a:pt x="94" y="11"/>
                      <a:pt x="92" y="6"/>
                      <a:pt x="88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AF6DEF0-79D1-8445-84B9-9A8FC97AC0ED}"/>
                </a:ext>
              </a:extLst>
            </p:cNvPr>
            <p:cNvGrpSpPr/>
            <p:nvPr/>
          </p:nvGrpSpPr>
          <p:grpSpPr>
            <a:xfrm>
              <a:off x="14777585" y="4284536"/>
              <a:ext cx="8088927" cy="2561002"/>
              <a:chOff x="14777585" y="4284536"/>
              <a:chExt cx="8088927" cy="2561002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84FB73AC-C856-304C-8EA7-32BECDB6E7A7}"/>
                  </a:ext>
                </a:extLst>
              </p:cNvPr>
              <p:cNvGrpSpPr/>
              <p:nvPr/>
            </p:nvGrpSpPr>
            <p:grpSpPr>
              <a:xfrm>
                <a:off x="14777585" y="4284536"/>
                <a:ext cx="3424682" cy="1693626"/>
                <a:chOff x="14777585" y="4284536"/>
                <a:chExt cx="3424682" cy="1693626"/>
              </a:xfrm>
            </p:grpSpPr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10B47895-779E-014A-9E8E-2CF82483DDAC}"/>
                    </a:ext>
                  </a:extLst>
                </p:cNvPr>
                <p:cNvSpPr/>
                <p:nvPr/>
              </p:nvSpPr>
              <p:spPr>
                <a:xfrm>
                  <a:off x="14785060" y="4293260"/>
                  <a:ext cx="3409732" cy="16774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38" h="1347">
                      <a:moveTo>
                        <a:pt x="0" y="101"/>
                      </a:moveTo>
                      <a:lnTo>
                        <a:pt x="0" y="673"/>
                      </a:lnTo>
                      <a:lnTo>
                        <a:pt x="0" y="1246"/>
                      </a:lnTo>
                      <a:cubicBezTo>
                        <a:pt x="0" y="1273"/>
                        <a:pt x="11" y="1299"/>
                        <a:pt x="30" y="1317"/>
                      </a:cubicBezTo>
                      <a:cubicBezTo>
                        <a:pt x="48" y="1335"/>
                        <a:pt x="74" y="1347"/>
                        <a:pt x="101" y="1347"/>
                      </a:cubicBezTo>
                      <a:lnTo>
                        <a:pt x="1369" y="1347"/>
                      </a:lnTo>
                      <a:lnTo>
                        <a:pt x="2637" y="1347"/>
                      </a:lnTo>
                      <a:cubicBezTo>
                        <a:pt x="2664" y="1347"/>
                        <a:pt x="2690" y="1335"/>
                        <a:pt x="2708" y="1317"/>
                      </a:cubicBezTo>
                      <a:cubicBezTo>
                        <a:pt x="2726" y="1299"/>
                        <a:pt x="2738" y="1273"/>
                        <a:pt x="2738" y="1246"/>
                      </a:cubicBezTo>
                      <a:lnTo>
                        <a:pt x="2738" y="673"/>
                      </a:lnTo>
                      <a:lnTo>
                        <a:pt x="2738" y="101"/>
                      </a:lnTo>
                      <a:cubicBezTo>
                        <a:pt x="2738" y="73"/>
                        <a:pt x="2726" y="48"/>
                        <a:pt x="2708" y="29"/>
                      </a:cubicBezTo>
                      <a:cubicBezTo>
                        <a:pt x="2690" y="11"/>
                        <a:pt x="2664" y="0"/>
                        <a:pt x="2637" y="0"/>
                      </a:cubicBezTo>
                      <a:lnTo>
                        <a:pt x="1369" y="0"/>
                      </a:lnTo>
                      <a:lnTo>
                        <a:pt x="101" y="0"/>
                      </a:lnTo>
                      <a:cubicBezTo>
                        <a:pt x="74" y="0"/>
                        <a:pt x="48" y="11"/>
                        <a:pt x="30" y="29"/>
                      </a:cubicBezTo>
                      <a:cubicBezTo>
                        <a:pt x="11" y="48"/>
                        <a:pt x="0" y="73"/>
                        <a:pt x="0" y="10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468BB2C4-0A16-F54A-8A51-995305AE8FB8}"/>
                    </a:ext>
                  </a:extLst>
                </p:cNvPr>
                <p:cNvSpPr/>
                <p:nvPr/>
              </p:nvSpPr>
              <p:spPr>
                <a:xfrm>
                  <a:off x="14777585" y="4284536"/>
                  <a:ext cx="3424681" cy="1693626"/>
                </a:xfrm>
                <a:custGeom>
                  <a:avLst/>
                  <a:gdLst>
                    <a:gd name="connsiteX0" fmla="*/ 133256 w 3424681"/>
                    <a:gd name="connsiteY0" fmla="*/ 16201 h 1693626"/>
                    <a:gd name="connsiteX1" fmla="*/ 51064 w 3424681"/>
                    <a:gd name="connsiteY1" fmla="*/ 51070 h 1693626"/>
                    <a:gd name="connsiteX2" fmla="*/ 16195 w 3424681"/>
                    <a:gd name="connsiteY2" fmla="*/ 134504 h 1693626"/>
                    <a:gd name="connsiteX3" fmla="*/ 16195 w 3424681"/>
                    <a:gd name="connsiteY3" fmla="*/ 1560367 h 1693626"/>
                    <a:gd name="connsiteX4" fmla="*/ 51064 w 3424681"/>
                    <a:gd name="connsiteY4" fmla="*/ 1642557 h 1693626"/>
                    <a:gd name="connsiteX5" fmla="*/ 133256 w 3424681"/>
                    <a:gd name="connsiteY5" fmla="*/ 1677425 h 1693626"/>
                    <a:gd name="connsiteX6" fmla="*/ 3291425 w 3424681"/>
                    <a:gd name="connsiteY6" fmla="*/ 1677425 h 1693626"/>
                    <a:gd name="connsiteX7" fmla="*/ 3374863 w 3424681"/>
                    <a:gd name="connsiteY7" fmla="*/ 1642557 h 1693626"/>
                    <a:gd name="connsiteX8" fmla="*/ 3408487 w 3424681"/>
                    <a:gd name="connsiteY8" fmla="*/ 1560367 h 1693626"/>
                    <a:gd name="connsiteX9" fmla="*/ 3408487 w 3424681"/>
                    <a:gd name="connsiteY9" fmla="*/ 134504 h 1693626"/>
                    <a:gd name="connsiteX10" fmla="*/ 3374863 w 3424681"/>
                    <a:gd name="connsiteY10" fmla="*/ 51070 h 1693626"/>
                    <a:gd name="connsiteX11" fmla="*/ 3291425 w 3424681"/>
                    <a:gd name="connsiteY11" fmla="*/ 16201 h 1693626"/>
                    <a:gd name="connsiteX12" fmla="*/ 133251 w 3424681"/>
                    <a:gd name="connsiteY12" fmla="*/ 0 h 1693626"/>
                    <a:gd name="connsiteX13" fmla="*/ 3291429 w 3424681"/>
                    <a:gd name="connsiteY13" fmla="*/ 0 h 1693626"/>
                    <a:gd name="connsiteX14" fmla="*/ 3386075 w 3424681"/>
                    <a:gd name="connsiteY14" fmla="*/ 38605 h 1693626"/>
                    <a:gd name="connsiteX15" fmla="*/ 3424681 w 3424681"/>
                    <a:gd name="connsiteY15" fmla="*/ 134494 h 1693626"/>
                    <a:gd name="connsiteX16" fmla="*/ 3424681 w 3424681"/>
                    <a:gd name="connsiteY16" fmla="*/ 1560378 h 1693626"/>
                    <a:gd name="connsiteX17" fmla="*/ 3386075 w 3424681"/>
                    <a:gd name="connsiteY17" fmla="*/ 1653776 h 1693626"/>
                    <a:gd name="connsiteX18" fmla="*/ 3291429 w 3424681"/>
                    <a:gd name="connsiteY18" fmla="*/ 1693626 h 1693626"/>
                    <a:gd name="connsiteX19" fmla="*/ 133251 w 3424681"/>
                    <a:gd name="connsiteY19" fmla="*/ 1693626 h 1693626"/>
                    <a:gd name="connsiteX20" fmla="*/ 38605 w 3424681"/>
                    <a:gd name="connsiteY20" fmla="*/ 1653776 h 1693626"/>
                    <a:gd name="connsiteX21" fmla="*/ 0 w 3424681"/>
                    <a:gd name="connsiteY21" fmla="*/ 1560378 h 1693626"/>
                    <a:gd name="connsiteX22" fmla="*/ 0 w 3424681"/>
                    <a:gd name="connsiteY22" fmla="*/ 134494 h 1693626"/>
                    <a:gd name="connsiteX23" fmla="*/ 38605 w 3424681"/>
                    <a:gd name="connsiteY23" fmla="*/ 38605 h 1693626"/>
                    <a:gd name="connsiteX24" fmla="*/ 133251 w 3424681"/>
                    <a:gd name="connsiteY24" fmla="*/ 0 h 1693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424681" h="1693626">
                      <a:moveTo>
                        <a:pt x="133256" y="16201"/>
                      </a:moveTo>
                      <a:cubicBezTo>
                        <a:pt x="102123" y="16201"/>
                        <a:pt x="72235" y="28654"/>
                        <a:pt x="51064" y="51070"/>
                      </a:cubicBezTo>
                      <a:cubicBezTo>
                        <a:pt x="28648" y="73485"/>
                        <a:pt x="16195" y="102127"/>
                        <a:pt x="16195" y="134504"/>
                      </a:cubicBezTo>
                      <a:lnTo>
                        <a:pt x="16195" y="1560367"/>
                      </a:lnTo>
                      <a:cubicBezTo>
                        <a:pt x="16195" y="1591500"/>
                        <a:pt x="28648" y="1621387"/>
                        <a:pt x="51064" y="1642557"/>
                      </a:cubicBezTo>
                      <a:cubicBezTo>
                        <a:pt x="72235" y="1664972"/>
                        <a:pt x="102123" y="1677425"/>
                        <a:pt x="133256" y="1677425"/>
                      </a:cubicBezTo>
                      <a:lnTo>
                        <a:pt x="3291425" y="1677425"/>
                      </a:lnTo>
                      <a:cubicBezTo>
                        <a:pt x="3322559" y="1677425"/>
                        <a:pt x="3352447" y="1664972"/>
                        <a:pt x="3374863" y="1642557"/>
                      </a:cubicBezTo>
                      <a:cubicBezTo>
                        <a:pt x="3396033" y="1621387"/>
                        <a:pt x="3408487" y="1591500"/>
                        <a:pt x="3408487" y="1560367"/>
                      </a:cubicBezTo>
                      <a:lnTo>
                        <a:pt x="3408487" y="134504"/>
                      </a:lnTo>
                      <a:cubicBezTo>
                        <a:pt x="3408487" y="102127"/>
                        <a:pt x="3396033" y="73485"/>
                        <a:pt x="3374863" y="51070"/>
                      </a:cubicBezTo>
                      <a:cubicBezTo>
                        <a:pt x="3352447" y="28654"/>
                        <a:pt x="3322559" y="16201"/>
                        <a:pt x="3291425" y="16201"/>
                      </a:cubicBezTo>
                      <a:close/>
                      <a:moveTo>
                        <a:pt x="133251" y="0"/>
                      </a:moveTo>
                      <a:lnTo>
                        <a:pt x="3291429" y="0"/>
                      </a:lnTo>
                      <a:cubicBezTo>
                        <a:pt x="3326299" y="0"/>
                        <a:pt x="3359923" y="13699"/>
                        <a:pt x="3386075" y="38605"/>
                      </a:cubicBezTo>
                      <a:cubicBezTo>
                        <a:pt x="3410983" y="64757"/>
                        <a:pt x="3424681" y="98380"/>
                        <a:pt x="3424681" y="134494"/>
                      </a:cubicBezTo>
                      <a:lnTo>
                        <a:pt x="3424681" y="1560378"/>
                      </a:lnTo>
                      <a:cubicBezTo>
                        <a:pt x="3424681" y="1595246"/>
                        <a:pt x="3410983" y="1628870"/>
                        <a:pt x="3386075" y="1653776"/>
                      </a:cubicBezTo>
                      <a:cubicBezTo>
                        <a:pt x="3359923" y="1679928"/>
                        <a:pt x="3326299" y="1693626"/>
                        <a:pt x="3291429" y="1693626"/>
                      </a:cubicBezTo>
                      <a:lnTo>
                        <a:pt x="133251" y="1693626"/>
                      </a:lnTo>
                      <a:cubicBezTo>
                        <a:pt x="98382" y="1693626"/>
                        <a:pt x="64758" y="1679928"/>
                        <a:pt x="38605" y="1653776"/>
                      </a:cubicBezTo>
                      <a:cubicBezTo>
                        <a:pt x="13699" y="1628870"/>
                        <a:pt x="0" y="1595246"/>
                        <a:pt x="0" y="1560378"/>
                      </a:cubicBezTo>
                      <a:lnTo>
                        <a:pt x="0" y="134494"/>
                      </a:lnTo>
                      <a:cubicBezTo>
                        <a:pt x="0" y="98380"/>
                        <a:pt x="13699" y="64757"/>
                        <a:pt x="38605" y="38605"/>
                      </a:cubicBezTo>
                      <a:cubicBezTo>
                        <a:pt x="64758" y="13699"/>
                        <a:pt x="98382" y="0"/>
                        <a:pt x="1332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8B2465A0-BFC7-B442-B2ED-20FB8F222DB2}"/>
                    </a:ext>
                  </a:extLst>
                </p:cNvPr>
                <p:cNvSpPr/>
                <p:nvPr/>
              </p:nvSpPr>
              <p:spPr>
                <a:xfrm>
                  <a:off x="14785060" y="4293260"/>
                  <a:ext cx="3409732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38" h="152">
                      <a:moveTo>
                        <a:pt x="2637" y="0"/>
                      </a:moveTo>
                      <a:lnTo>
                        <a:pt x="1369" y="0"/>
                      </a:lnTo>
                      <a:lnTo>
                        <a:pt x="101" y="0"/>
                      </a:lnTo>
                      <a:cubicBezTo>
                        <a:pt x="74" y="0"/>
                        <a:pt x="48" y="11"/>
                        <a:pt x="30" y="29"/>
                      </a:cubicBezTo>
                      <a:cubicBezTo>
                        <a:pt x="11" y="48"/>
                        <a:pt x="0" y="73"/>
                        <a:pt x="0" y="101"/>
                      </a:cubicBezTo>
                      <a:lnTo>
                        <a:pt x="0" y="126"/>
                      </a:lnTo>
                      <a:lnTo>
                        <a:pt x="0" y="152"/>
                      </a:lnTo>
                      <a:lnTo>
                        <a:pt x="1369" y="152"/>
                      </a:lnTo>
                      <a:lnTo>
                        <a:pt x="2738" y="152"/>
                      </a:lnTo>
                      <a:lnTo>
                        <a:pt x="2738" y="126"/>
                      </a:lnTo>
                      <a:lnTo>
                        <a:pt x="2738" y="101"/>
                      </a:lnTo>
                      <a:cubicBezTo>
                        <a:pt x="2738" y="73"/>
                        <a:pt x="2726" y="48"/>
                        <a:pt x="2708" y="29"/>
                      </a:cubicBezTo>
                      <a:cubicBezTo>
                        <a:pt x="2690" y="11"/>
                        <a:pt x="2664" y="0"/>
                        <a:pt x="263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61C245A3-C641-994A-B7B1-FE14814F1B23}"/>
                    </a:ext>
                  </a:extLst>
                </p:cNvPr>
                <p:cNvSpPr/>
                <p:nvPr/>
              </p:nvSpPr>
              <p:spPr>
                <a:xfrm>
                  <a:off x="14777585" y="4284536"/>
                  <a:ext cx="3424681" cy="204382"/>
                </a:xfrm>
                <a:custGeom>
                  <a:avLst/>
                  <a:gdLst>
                    <a:gd name="connsiteX0" fmla="*/ 133256 w 3424681"/>
                    <a:gd name="connsiteY0" fmla="*/ 16201 h 204382"/>
                    <a:gd name="connsiteX1" fmla="*/ 51064 w 3424681"/>
                    <a:gd name="connsiteY1" fmla="*/ 50845 h 204382"/>
                    <a:gd name="connsiteX2" fmla="*/ 16195 w 3424681"/>
                    <a:gd name="connsiteY2" fmla="*/ 133742 h 204382"/>
                    <a:gd name="connsiteX3" fmla="*/ 16195 w 3424681"/>
                    <a:gd name="connsiteY3" fmla="*/ 188181 h 204382"/>
                    <a:gd name="connsiteX4" fmla="*/ 3408487 w 3424681"/>
                    <a:gd name="connsiteY4" fmla="*/ 188181 h 204382"/>
                    <a:gd name="connsiteX5" fmla="*/ 3408487 w 3424681"/>
                    <a:gd name="connsiteY5" fmla="*/ 133742 h 204382"/>
                    <a:gd name="connsiteX6" fmla="*/ 3374863 w 3424681"/>
                    <a:gd name="connsiteY6" fmla="*/ 50845 h 204382"/>
                    <a:gd name="connsiteX7" fmla="*/ 3291425 w 3424681"/>
                    <a:gd name="connsiteY7" fmla="*/ 16201 h 204382"/>
                    <a:gd name="connsiteX8" fmla="*/ 133251 w 3424681"/>
                    <a:gd name="connsiteY8" fmla="*/ 0 h 204382"/>
                    <a:gd name="connsiteX9" fmla="*/ 3291429 w 3424681"/>
                    <a:gd name="connsiteY9" fmla="*/ 0 h 204382"/>
                    <a:gd name="connsiteX10" fmla="*/ 3386075 w 3424681"/>
                    <a:gd name="connsiteY10" fmla="*/ 38399 h 204382"/>
                    <a:gd name="connsiteX11" fmla="*/ 3424681 w 3424681"/>
                    <a:gd name="connsiteY11" fmla="*/ 133778 h 204382"/>
                    <a:gd name="connsiteX12" fmla="*/ 3424681 w 3424681"/>
                    <a:gd name="connsiteY12" fmla="*/ 196950 h 204382"/>
                    <a:gd name="connsiteX13" fmla="*/ 3417209 w 3424681"/>
                    <a:gd name="connsiteY13" fmla="*/ 204382 h 204382"/>
                    <a:gd name="connsiteX14" fmla="*/ 7472 w 3424681"/>
                    <a:gd name="connsiteY14" fmla="*/ 204382 h 204382"/>
                    <a:gd name="connsiteX15" fmla="*/ 0 w 3424681"/>
                    <a:gd name="connsiteY15" fmla="*/ 196950 h 204382"/>
                    <a:gd name="connsiteX16" fmla="*/ 0 w 3424681"/>
                    <a:gd name="connsiteY16" fmla="*/ 133778 h 204382"/>
                    <a:gd name="connsiteX17" fmla="*/ 38605 w 3424681"/>
                    <a:gd name="connsiteY17" fmla="*/ 38399 h 204382"/>
                    <a:gd name="connsiteX18" fmla="*/ 133251 w 3424681"/>
                    <a:gd name="connsiteY18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4681" h="204382">
                      <a:moveTo>
                        <a:pt x="133256" y="16201"/>
                      </a:moveTo>
                      <a:cubicBezTo>
                        <a:pt x="102123" y="16201"/>
                        <a:pt x="72235" y="28574"/>
                        <a:pt x="51064" y="50845"/>
                      </a:cubicBezTo>
                      <a:cubicBezTo>
                        <a:pt x="28648" y="73115"/>
                        <a:pt x="16195" y="101573"/>
                        <a:pt x="16195" y="133742"/>
                      </a:cubicBezTo>
                      <a:lnTo>
                        <a:pt x="16195" y="188181"/>
                      </a:lnTo>
                      <a:lnTo>
                        <a:pt x="3408487" y="188181"/>
                      </a:lnTo>
                      <a:lnTo>
                        <a:pt x="3408487" y="133742"/>
                      </a:lnTo>
                      <a:cubicBezTo>
                        <a:pt x="3408487" y="101573"/>
                        <a:pt x="3396033" y="73115"/>
                        <a:pt x="3374863" y="50845"/>
                      </a:cubicBezTo>
                      <a:cubicBezTo>
                        <a:pt x="3352447" y="28574"/>
                        <a:pt x="3322559" y="16201"/>
                        <a:pt x="3291425" y="16201"/>
                      </a:cubicBezTo>
                      <a:close/>
                      <a:moveTo>
                        <a:pt x="133251" y="0"/>
                      </a:moveTo>
                      <a:lnTo>
                        <a:pt x="3291429" y="0"/>
                      </a:lnTo>
                      <a:cubicBezTo>
                        <a:pt x="3326299" y="0"/>
                        <a:pt x="3359923" y="13626"/>
                        <a:pt x="3386075" y="38399"/>
                      </a:cubicBezTo>
                      <a:cubicBezTo>
                        <a:pt x="3410983" y="64412"/>
                        <a:pt x="3424681" y="97856"/>
                        <a:pt x="3424681" y="133778"/>
                      </a:cubicBezTo>
                      <a:lnTo>
                        <a:pt x="3424681" y="196950"/>
                      </a:lnTo>
                      <a:cubicBezTo>
                        <a:pt x="3424681" y="200666"/>
                        <a:pt x="3420945" y="204382"/>
                        <a:pt x="3417209" y="204382"/>
                      </a:cubicBezTo>
                      <a:lnTo>
                        <a:pt x="7472" y="204382"/>
                      </a:lnTo>
                      <a:cubicBezTo>
                        <a:pt x="3736" y="204382"/>
                        <a:pt x="0" y="200666"/>
                        <a:pt x="0" y="196950"/>
                      </a:cubicBezTo>
                      <a:lnTo>
                        <a:pt x="0" y="133778"/>
                      </a:lnTo>
                      <a:cubicBezTo>
                        <a:pt x="0" y="97856"/>
                        <a:pt x="13699" y="64412"/>
                        <a:pt x="38605" y="38399"/>
                      </a:cubicBezTo>
                      <a:cubicBezTo>
                        <a:pt x="64758" y="13626"/>
                        <a:pt x="98382" y="0"/>
                        <a:pt x="1332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DFEAF67B-BDDD-914F-AC3F-2C45950567E0}"/>
                    </a:ext>
                  </a:extLst>
                </p:cNvPr>
                <p:cNvSpPr/>
                <p:nvPr/>
              </p:nvSpPr>
              <p:spPr>
                <a:xfrm>
                  <a:off x="14959470" y="5029782"/>
                  <a:ext cx="340101" cy="658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529">
                      <a:moveTo>
                        <a:pt x="137" y="529"/>
                      </a:moveTo>
                      <a:cubicBezTo>
                        <a:pt x="175" y="529"/>
                        <a:pt x="210" y="514"/>
                        <a:pt x="235" y="489"/>
                      </a:cubicBezTo>
                      <a:cubicBezTo>
                        <a:pt x="259" y="465"/>
                        <a:pt x="274" y="430"/>
                        <a:pt x="274" y="392"/>
                      </a:cubicBezTo>
                      <a:lnTo>
                        <a:pt x="274" y="265"/>
                      </a:lnTo>
                      <a:lnTo>
                        <a:pt x="274" y="137"/>
                      </a:lnTo>
                      <a:cubicBezTo>
                        <a:pt x="274" y="99"/>
                        <a:pt x="259" y="64"/>
                        <a:pt x="235" y="40"/>
                      </a:cubicBezTo>
                      <a:cubicBezTo>
                        <a:pt x="210" y="15"/>
                        <a:pt x="175" y="0"/>
                        <a:pt x="137" y="0"/>
                      </a:cubicBezTo>
                      <a:cubicBezTo>
                        <a:pt x="100" y="0"/>
                        <a:pt x="65" y="15"/>
                        <a:pt x="40" y="40"/>
                      </a:cubicBezTo>
                      <a:cubicBezTo>
                        <a:pt x="16" y="64"/>
                        <a:pt x="0" y="99"/>
                        <a:pt x="0" y="137"/>
                      </a:cubicBezTo>
                      <a:lnTo>
                        <a:pt x="0" y="265"/>
                      </a:lnTo>
                      <a:lnTo>
                        <a:pt x="0" y="392"/>
                      </a:lnTo>
                      <a:cubicBezTo>
                        <a:pt x="0" y="430"/>
                        <a:pt x="16" y="465"/>
                        <a:pt x="40" y="489"/>
                      </a:cubicBezTo>
                      <a:cubicBezTo>
                        <a:pt x="65" y="514"/>
                        <a:pt x="100" y="529"/>
                        <a:pt x="137" y="52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30BE17BE-CDDA-CA40-B856-C01C4A877BCA}"/>
                    </a:ext>
                  </a:extLst>
                </p:cNvPr>
                <p:cNvSpPr/>
                <p:nvPr/>
              </p:nvSpPr>
              <p:spPr>
                <a:xfrm>
                  <a:off x="14951996" y="5021058"/>
                  <a:ext cx="356296" cy="675456"/>
                </a:xfrm>
                <a:custGeom>
                  <a:avLst/>
                  <a:gdLst>
                    <a:gd name="connsiteX0" fmla="*/ 177525 w 356296"/>
                    <a:gd name="connsiteY0" fmla="*/ 16201 h 675456"/>
                    <a:gd name="connsiteX1" fmla="*/ 63349 w 356296"/>
                    <a:gd name="connsiteY1" fmla="*/ 63466 h 675456"/>
                    <a:gd name="connsiteX2" fmla="*/ 14949 w 356296"/>
                    <a:gd name="connsiteY2" fmla="*/ 179141 h 675456"/>
                    <a:gd name="connsiteX3" fmla="*/ 14949 w 356296"/>
                    <a:gd name="connsiteY3" fmla="*/ 496315 h 675456"/>
                    <a:gd name="connsiteX4" fmla="*/ 63349 w 356296"/>
                    <a:gd name="connsiteY4" fmla="*/ 611990 h 675456"/>
                    <a:gd name="connsiteX5" fmla="*/ 177525 w 356296"/>
                    <a:gd name="connsiteY5" fmla="*/ 659255 h 675456"/>
                    <a:gd name="connsiteX6" fmla="*/ 292942 w 356296"/>
                    <a:gd name="connsiteY6" fmla="*/ 611990 h 675456"/>
                    <a:gd name="connsiteX7" fmla="*/ 340101 w 356296"/>
                    <a:gd name="connsiteY7" fmla="*/ 496315 h 675456"/>
                    <a:gd name="connsiteX8" fmla="*/ 340101 w 356296"/>
                    <a:gd name="connsiteY8" fmla="*/ 179141 h 675456"/>
                    <a:gd name="connsiteX9" fmla="*/ 292942 w 356296"/>
                    <a:gd name="connsiteY9" fmla="*/ 63466 h 675456"/>
                    <a:gd name="connsiteX10" fmla="*/ 177525 w 356296"/>
                    <a:gd name="connsiteY10" fmla="*/ 16201 h 675456"/>
                    <a:gd name="connsiteX11" fmla="*/ 177527 w 356296"/>
                    <a:gd name="connsiteY11" fmla="*/ 0 h 675456"/>
                    <a:gd name="connsiteX12" fmla="*/ 304155 w 356296"/>
                    <a:gd name="connsiteY12" fmla="*/ 52245 h 675456"/>
                    <a:gd name="connsiteX13" fmla="*/ 356296 w 356296"/>
                    <a:gd name="connsiteY13" fmla="*/ 179127 h 675456"/>
                    <a:gd name="connsiteX14" fmla="*/ 356296 w 356296"/>
                    <a:gd name="connsiteY14" fmla="*/ 496330 h 675456"/>
                    <a:gd name="connsiteX15" fmla="*/ 304155 w 356296"/>
                    <a:gd name="connsiteY15" fmla="*/ 623211 h 675456"/>
                    <a:gd name="connsiteX16" fmla="*/ 177527 w 356296"/>
                    <a:gd name="connsiteY16" fmla="*/ 675456 h 675456"/>
                    <a:gd name="connsiteX17" fmla="*/ 52141 w 356296"/>
                    <a:gd name="connsiteY17" fmla="*/ 623211 h 675456"/>
                    <a:gd name="connsiteX18" fmla="*/ 0 w 356296"/>
                    <a:gd name="connsiteY18" fmla="*/ 496330 h 675456"/>
                    <a:gd name="connsiteX19" fmla="*/ 0 w 356296"/>
                    <a:gd name="connsiteY19" fmla="*/ 179127 h 675456"/>
                    <a:gd name="connsiteX20" fmla="*/ 52141 w 356296"/>
                    <a:gd name="connsiteY20" fmla="*/ 52245 h 675456"/>
                    <a:gd name="connsiteX21" fmla="*/ 177527 w 356296"/>
                    <a:gd name="connsiteY21" fmla="*/ 0 h 67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6296" h="675456">
                      <a:moveTo>
                        <a:pt x="177525" y="16201"/>
                      </a:moveTo>
                      <a:cubicBezTo>
                        <a:pt x="134089" y="16201"/>
                        <a:pt x="93134" y="33615"/>
                        <a:pt x="63349" y="63466"/>
                      </a:cubicBezTo>
                      <a:cubicBezTo>
                        <a:pt x="32324" y="94562"/>
                        <a:pt x="14949" y="135608"/>
                        <a:pt x="14949" y="179141"/>
                      </a:cubicBezTo>
                      <a:lnTo>
                        <a:pt x="14949" y="496315"/>
                      </a:lnTo>
                      <a:cubicBezTo>
                        <a:pt x="14949" y="539849"/>
                        <a:pt x="32324" y="580895"/>
                        <a:pt x="63349" y="611990"/>
                      </a:cubicBezTo>
                      <a:cubicBezTo>
                        <a:pt x="93134" y="643086"/>
                        <a:pt x="134089" y="659255"/>
                        <a:pt x="177525" y="659255"/>
                      </a:cubicBezTo>
                      <a:cubicBezTo>
                        <a:pt x="220961" y="659255"/>
                        <a:pt x="261916" y="643086"/>
                        <a:pt x="292942" y="611990"/>
                      </a:cubicBezTo>
                      <a:cubicBezTo>
                        <a:pt x="322726" y="580895"/>
                        <a:pt x="340101" y="539849"/>
                        <a:pt x="340101" y="496315"/>
                      </a:cubicBezTo>
                      <a:lnTo>
                        <a:pt x="340101" y="179141"/>
                      </a:lnTo>
                      <a:cubicBezTo>
                        <a:pt x="340101" y="135608"/>
                        <a:pt x="322726" y="94562"/>
                        <a:pt x="292942" y="63466"/>
                      </a:cubicBezTo>
                      <a:cubicBezTo>
                        <a:pt x="261916" y="33615"/>
                        <a:pt x="220961" y="16201"/>
                        <a:pt x="177525" y="16201"/>
                      </a:cubicBezTo>
                      <a:close/>
                      <a:moveTo>
                        <a:pt x="177527" y="0"/>
                      </a:moveTo>
                      <a:cubicBezTo>
                        <a:pt x="225944" y="0"/>
                        <a:pt x="270636" y="18659"/>
                        <a:pt x="304155" y="52245"/>
                      </a:cubicBezTo>
                      <a:cubicBezTo>
                        <a:pt x="337674" y="85832"/>
                        <a:pt x="356296" y="130613"/>
                        <a:pt x="356296" y="179127"/>
                      </a:cubicBezTo>
                      <a:lnTo>
                        <a:pt x="356296" y="496330"/>
                      </a:lnTo>
                      <a:cubicBezTo>
                        <a:pt x="356296" y="544843"/>
                        <a:pt x="337674" y="589625"/>
                        <a:pt x="304155" y="623211"/>
                      </a:cubicBezTo>
                      <a:cubicBezTo>
                        <a:pt x="270636" y="656797"/>
                        <a:pt x="225944" y="675456"/>
                        <a:pt x="177527" y="675456"/>
                      </a:cubicBezTo>
                      <a:cubicBezTo>
                        <a:pt x="130352" y="675456"/>
                        <a:pt x="85660" y="656797"/>
                        <a:pt x="52141" y="623211"/>
                      </a:cubicBezTo>
                      <a:cubicBezTo>
                        <a:pt x="17380" y="589625"/>
                        <a:pt x="0" y="544843"/>
                        <a:pt x="0" y="496330"/>
                      </a:cubicBezTo>
                      <a:lnTo>
                        <a:pt x="0" y="179127"/>
                      </a:lnTo>
                      <a:cubicBezTo>
                        <a:pt x="0" y="130613"/>
                        <a:pt x="17380" y="85832"/>
                        <a:pt x="52141" y="52245"/>
                      </a:cubicBezTo>
                      <a:cubicBezTo>
                        <a:pt x="85660" y="18659"/>
                        <a:pt x="130352" y="0"/>
                        <a:pt x="1775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993A7AEE-28A1-0E4E-ACA1-D71378FE919B}"/>
                    </a:ext>
                  </a:extLst>
                </p:cNvPr>
                <p:cNvSpPr/>
                <p:nvPr/>
              </p:nvSpPr>
              <p:spPr>
                <a:xfrm>
                  <a:off x="15451558" y="4725702"/>
                  <a:ext cx="341347" cy="9620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5" h="773">
                      <a:moveTo>
                        <a:pt x="137" y="773"/>
                      </a:moveTo>
                      <a:cubicBezTo>
                        <a:pt x="175" y="773"/>
                        <a:pt x="210" y="758"/>
                        <a:pt x="235" y="733"/>
                      </a:cubicBezTo>
                      <a:cubicBezTo>
                        <a:pt x="260" y="709"/>
                        <a:pt x="275" y="674"/>
                        <a:pt x="275" y="636"/>
                      </a:cubicBezTo>
                      <a:lnTo>
                        <a:pt x="275" y="387"/>
                      </a:lnTo>
                      <a:lnTo>
                        <a:pt x="275" y="137"/>
                      </a:lnTo>
                      <a:cubicBezTo>
                        <a:pt x="275" y="99"/>
                        <a:pt x="260" y="65"/>
                        <a:pt x="235" y="41"/>
                      </a:cubicBezTo>
                      <a:cubicBezTo>
                        <a:pt x="210" y="15"/>
                        <a:pt x="175" y="0"/>
                        <a:pt x="137" y="0"/>
                      </a:cubicBezTo>
                      <a:cubicBezTo>
                        <a:pt x="100" y="0"/>
                        <a:pt x="65" y="15"/>
                        <a:pt x="41" y="41"/>
                      </a:cubicBezTo>
                      <a:cubicBezTo>
                        <a:pt x="16" y="65"/>
                        <a:pt x="0" y="99"/>
                        <a:pt x="0" y="137"/>
                      </a:cubicBezTo>
                      <a:lnTo>
                        <a:pt x="0" y="387"/>
                      </a:lnTo>
                      <a:lnTo>
                        <a:pt x="0" y="636"/>
                      </a:lnTo>
                      <a:cubicBezTo>
                        <a:pt x="0" y="674"/>
                        <a:pt x="16" y="709"/>
                        <a:pt x="41" y="733"/>
                      </a:cubicBezTo>
                      <a:cubicBezTo>
                        <a:pt x="65" y="758"/>
                        <a:pt x="100" y="773"/>
                        <a:pt x="137" y="7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23B59AE1-CE0C-AE4E-826B-64781A5DD7A0}"/>
                    </a:ext>
                  </a:extLst>
                </p:cNvPr>
                <p:cNvSpPr/>
                <p:nvPr/>
              </p:nvSpPr>
              <p:spPr>
                <a:xfrm>
                  <a:off x="15444083" y="4716978"/>
                  <a:ext cx="356296" cy="979536"/>
                </a:xfrm>
                <a:custGeom>
                  <a:avLst/>
                  <a:gdLst>
                    <a:gd name="connsiteX0" fmla="*/ 177528 w 356296"/>
                    <a:gd name="connsiteY0" fmla="*/ 17447 h 979536"/>
                    <a:gd name="connsiteX1" fmla="*/ 63355 w 356296"/>
                    <a:gd name="connsiteY1" fmla="*/ 64742 h 979536"/>
                    <a:gd name="connsiteX2" fmla="*/ 16196 w 356296"/>
                    <a:gd name="connsiteY2" fmla="*/ 179244 h 979536"/>
                    <a:gd name="connsiteX3" fmla="*/ 16196 w 356296"/>
                    <a:gd name="connsiteY3" fmla="*/ 800294 h 979536"/>
                    <a:gd name="connsiteX4" fmla="*/ 63355 w 356296"/>
                    <a:gd name="connsiteY4" fmla="*/ 916041 h 979536"/>
                    <a:gd name="connsiteX5" fmla="*/ 177528 w 356296"/>
                    <a:gd name="connsiteY5" fmla="*/ 963335 h 979536"/>
                    <a:gd name="connsiteX6" fmla="*/ 292943 w 356296"/>
                    <a:gd name="connsiteY6" fmla="*/ 916041 h 979536"/>
                    <a:gd name="connsiteX7" fmla="*/ 340102 w 356296"/>
                    <a:gd name="connsiteY7" fmla="*/ 800294 h 979536"/>
                    <a:gd name="connsiteX8" fmla="*/ 340102 w 356296"/>
                    <a:gd name="connsiteY8" fmla="*/ 179244 h 979536"/>
                    <a:gd name="connsiteX9" fmla="*/ 292943 w 356296"/>
                    <a:gd name="connsiteY9" fmla="*/ 64742 h 979536"/>
                    <a:gd name="connsiteX10" fmla="*/ 177528 w 356296"/>
                    <a:gd name="connsiteY10" fmla="*/ 17447 h 979536"/>
                    <a:gd name="connsiteX11" fmla="*/ 177527 w 356296"/>
                    <a:gd name="connsiteY11" fmla="*/ 0 h 979536"/>
                    <a:gd name="connsiteX12" fmla="*/ 305397 w 356296"/>
                    <a:gd name="connsiteY12" fmla="*/ 53520 h 979536"/>
                    <a:gd name="connsiteX13" fmla="*/ 356296 w 356296"/>
                    <a:gd name="connsiteY13" fmla="*/ 179229 h 979536"/>
                    <a:gd name="connsiteX14" fmla="*/ 356296 w 356296"/>
                    <a:gd name="connsiteY14" fmla="*/ 800307 h 979536"/>
                    <a:gd name="connsiteX15" fmla="*/ 305397 w 356296"/>
                    <a:gd name="connsiteY15" fmla="*/ 927261 h 979536"/>
                    <a:gd name="connsiteX16" fmla="*/ 177527 w 356296"/>
                    <a:gd name="connsiteY16" fmla="*/ 979536 h 979536"/>
                    <a:gd name="connsiteX17" fmla="*/ 52141 w 356296"/>
                    <a:gd name="connsiteY17" fmla="*/ 927261 h 979536"/>
                    <a:gd name="connsiteX18" fmla="*/ 0 w 356296"/>
                    <a:gd name="connsiteY18" fmla="*/ 800307 h 979536"/>
                    <a:gd name="connsiteX19" fmla="*/ 0 w 356296"/>
                    <a:gd name="connsiteY19" fmla="*/ 179229 h 979536"/>
                    <a:gd name="connsiteX20" fmla="*/ 52141 w 356296"/>
                    <a:gd name="connsiteY20" fmla="*/ 53520 h 979536"/>
                    <a:gd name="connsiteX21" fmla="*/ 177527 w 356296"/>
                    <a:gd name="connsiteY21" fmla="*/ 0 h 979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6296" h="979536">
                      <a:moveTo>
                        <a:pt x="177528" y="17447"/>
                      </a:moveTo>
                      <a:cubicBezTo>
                        <a:pt x="135334" y="17447"/>
                        <a:pt x="94380" y="33627"/>
                        <a:pt x="63355" y="64742"/>
                      </a:cubicBezTo>
                      <a:cubicBezTo>
                        <a:pt x="33570" y="94612"/>
                        <a:pt x="16196" y="135683"/>
                        <a:pt x="16196" y="179244"/>
                      </a:cubicBezTo>
                      <a:lnTo>
                        <a:pt x="16196" y="800294"/>
                      </a:lnTo>
                      <a:cubicBezTo>
                        <a:pt x="16196" y="843855"/>
                        <a:pt x="33570" y="884926"/>
                        <a:pt x="63355" y="916041"/>
                      </a:cubicBezTo>
                      <a:cubicBezTo>
                        <a:pt x="94380" y="947156"/>
                        <a:pt x="135334" y="963335"/>
                        <a:pt x="177528" y="963335"/>
                      </a:cubicBezTo>
                      <a:cubicBezTo>
                        <a:pt x="220964" y="963335"/>
                        <a:pt x="261918" y="947156"/>
                        <a:pt x="292943" y="916041"/>
                      </a:cubicBezTo>
                      <a:cubicBezTo>
                        <a:pt x="323969" y="884926"/>
                        <a:pt x="340102" y="843855"/>
                        <a:pt x="340102" y="800294"/>
                      </a:cubicBezTo>
                      <a:lnTo>
                        <a:pt x="340102" y="179244"/>
                      </a:lnTo>
                      <a:cubicBezTo>
                        <a:pt x="340102" y="135683"/>
                        <a:pt x="323969" y="94612"/>
                        <a:pt x="292943" y="64742"/>
                      </a:cubicBezTo>
                      <a:cubicBezTo>
                        <a:pt x="261918" y="33627"/>
                        <a:pt x="220964" y="17447"/>
                        <a:pt x="177528" y="17447"/>
                      </a:cubicBezTo>
                      <a:close/>
                      <a:moveTo>
                        <a:pt x="177527" y="0"/>
                      </a:moveTo>
                      <a:cubicBezTo>
                        <a:pt x="225944" y="0"/>
                        <a:pt x="270636" y="19915"/>
                        <a:pt x="305397" y="53520"/>
                      </a:cubicBezTo>
                      <a:cubicBezTo>
                        <a:pt x="338916" y="87125"/>
                        <a:pt x="356296" y="131933"/>
                        <a:pt x="356296" y="179229"/>
                      </a:cubicBezTo>
                      <a:lnTo>
                        <a:pt x="356296" y="800307"/>
                      </a:lnTo>
                      <a:cubicBezTo>
                        <a:pt x="356296" y="848848"/>
                        <a:pt x="338916" y="893656"/>
                        <a:pt x="305397" y="927261"/>
                      </a:cubicBezTo>
                      <a:cubicBezTo>
                        <a:pt x="270636" y="960867"/>
                        <a:pt x="225944" y="979536"/>
                        <a:pt x="177527" y="979536"/>
                      </a:cubicBezTo>
                      <a:cubicBezTo>
                        <a:pt x="131594" y="979536"/>
                        <a:pt x="85660" y="960867"/>
                        <a:pt x="52141" y="927261"/>
                      </a:cubicBezTo>
                      <a:cubicBezTo>
                        <a:pt x="18622" y="893656"/>
                        <a:pt x="0" y="848848"/>
                        <a:pt x="0" y="800307"/>
                      </a:cubicBezTo>
                      <a:lnTo>
                        <a:pt x="0" y="179229"/>
                      </a:lnTo>
                      <a:cubicBezTo>
                        <a:pt x="0" y="131933"/>
                        <a:pt x="18622" y="87125"/>
                        <a:pt x="52141" y="53520"/>
                      </a:cubicBezTo>
                      <a:cubicBezTo>
                        <a:pt x="85660" y="19915"/>
                        <a:pt x="131594" y="0"/>
                        <a:pt x="1775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EF123B9A-B06F-C24C-A0F9-1891F2D03079}"/>
                    </a:ext>
                  </a:extLst>
                </p:cNvPr>
                <p:cNvSpPr/>
                <p:nvPr/>
              </p:nvSpPr>
              <p:spPr>
                <a:xfrm>
                  <a:off x="15944892" y="5029782"/>
                  <a:ext cx="340101" cy="6580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529">
                      <a:moveTo>
                        <a:pt x="0" y="137"/>
                      </a:moveTo>
                      <a:lnTo>
                        <a:pt x="0" y="265"/>
                      </a:lnTo>
                      <a:lnTo>
                        <a:pt x="0" y="392"/>
                      </a:lnTo>
                      <a:cubicBezTo>
                        <a:pt x="0" y="430"/>
                        <a:pt x="16" y="465"/>
                        <a:pt x="40" y="489"/>
                      </a:cubicBezTo>
                      <a:cubicBezTo>
                        <a:pt x="65" y="514"/>
                        <a:pt x="99" y="529"/>
                        <a:pt x="137" y="529"/>
                      </a:cubicBezTo>
                      <a:cubicBezTo>
                        <a:pt x="175" y="529"/>
                        <a:pt x="209" y="514"/>
                        <a:pt x="234" y="489"/>
                      </a:cubicBezTo>
                      <a:cubicBezTo>
                        <a:pt x="259" y="465"/>
                        <a:pt x="274" y="430"/>
                        <a:pt x="274" y="392"/>
                      </a:cubicBezTo>
                      <a:lnTo>
                        <a:pt x="274" y="265"/>
                      </a:lnTo>
                      <a:lnTo>
                        <a:pt x="274" y="137"/>
                      </a:lnTo>
                      <a:cubicBezTo>
                        <a:pt x="274" y="99"/>
                        <a:pt x="259" y="64"/>
                        <a:pt x="234" y="40"/>
                      </a:cubicBezTo>
                      <a:cubicBezTo>
                        <a:pt x="209" y="15"/>
                        <a:pt x="175" y="0"/>
                        <a:pt x="137" y="0"/>
                      </a:cubicBezTo>
                      <a:cubicBezTo>
                        <a:pt x="99" y="0"/>
                        <a:pt x="65" y="15"/>
                        <a:pt x="40" y="40"/>
                      </a:cubicBezTo>
                      <a:cubicBezTo>
                        <a:pt x="16" y="64"/>
                        <a:pt x="0" y="99"/>
                        <a:pt x="0" y="1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4B46F72B-A885-134F-A832-926EA981C4A6}"/>
                    </a:ext>
                  </a:extLst>
                </p:cNvPr>
                <p:cNvSpPr/>
                <p:nvPr/>
              </p:nvSpPr>
              <p:spPr>
                <a:xfrm>
                  <a:off x="15936171" y="5021058"/>
                  <a:ext cx="357542" cy="675456"/>
                </a:xfrm>
                <a:custGeom>
                  <a:avLst/>
                  <a:gdLst>
                    <a:gd name="connsiteX0" fmla="*/ 178771 w 357542"/>
                    <a:gd name="connsiteY0" fmla="*/ 16201 h 675456"/>
                    <a:gd name="connsiteX1" fmla="*/ 64595 w 357542"/>
                    <a:gd name="connsiteY1" fmla="*/ 63466 h 675456"/>
                    <a:gd name="connsiteX2" fmla="*/ 16195 w 357542"/>
                    <a:gd name="connsiteY2" fmla="*/ 179141 h 675456"/>
                    <a:gd name="connsiteX3" fmla="*/ 16195 w 357542"/>
                    <a:gd name="connsiteY3" fmla="*/ 496315 h 675456"/>
                    <a:gd name="connsiteX4" fmla="*/ 64595 w 357542"/>
                    <a:gd name="connsiteY4" fmla="*/ 611990 h 675456"/>
                    <a:gd name="connsiteX5" fmla="*/ 178771 w 357542"/>
                    <a:gd name="connsiteY5" fmla="*/ 659255 h 675456"/>
                    <a:gd name="connsiteX6" fmla="*/ 292947 w 357542"/>
                    <a:gd name="connsiteY6" fmla="*/ 611990 h 675456"/>
                    <a:gd name="connsiteX7" fmla="*/ 341347 w 357542"/>
                    <a:gd name="connsiteY7" fmla="*/ 496315 h 675456"/>
                    <a:gd name="connsiteX8" fmla="*/ 341347 w 357542"/>
                    <a:gd name="connsiteY8" fmla="*/ 179141 h 675456"/>
                    <a:gd name="connsiteX9" fmla="*/ 292947 w 357542"/>
                    <a:gd name="connsiteY9" fmla="*/ 63466 h 675456"/>
                    <a:gd name="connsiteX10" fmla="*/ 178771 w 357542"/>
                    <a:gd name="connsiteY10" fmla="*/ 16201 h 675456"/>
                    <a:gd name="connsiteX11" fmla="*/ 178771 w 357542"/>
                    <a:gd name="connsiteY11" fmla="*/ 0 h 675456"/>
                    <a:gd name="connsiteX12" fmla="*/ 305400 w 357542"/>
                    <a:gd name="connsiteY12" fmla="*/ 52245 h 675456"/>
                    <a:gd name="connsiteX13" fmla="*/ 357542 w 357542"/>
                    <a:gd name="connsiteY13" fmla="*/ 179127 h 675456"/>
                    <a:gd name="connsiteX14" fmla="*/ 357542 w 357542"/>
                    <a:gd name="connsiteY14" fmla="*/ 496330 h 675456"/>
                    <a:gd name="connsiteX15" fmla="*/ 305400 w 357542"/>
                    <a:gd name="connsiteY15" fmla="*/ 623211 h 675456"/>
                    <a:gd name="connsiteX16" fmla="*/ 178771 w 357542"/>
                    <a:gd name="connsiteY16" fmla="*/ 675456 h 675456"/>
                    <a:gd name="connsiteX17" fmla="*/ 52142 w 357542"/>
                    <a:gd name="connsiteY17" fmla="*/ 623211 h 675456"/>
                    <a:gd name="connsiteX18" fmla="*/ 0 w 357542"/>
                    <a:gd name="connsiteY18" fmla="*/ 496330 h 675456"/>
                    <a:gd name="connsiteX19" fmla="*/ 0 w 357542"/>
                    <a:gd name="connsiteY19" fmla="*/ 179127 h 675456"/>
                    <a:gd name="connsiteX20" fmla="*/ 52142 w 357542"/>
                    <a:gd name="connsiteY20" fmla="*/ 52245 h 675456"/>
                    <a:gd name="connsiteX21" fmla="*/ 178771 w 357542"/>
                    <a:gd name="connsiteY21" fmla="*/ 0 h 67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57542" h="675456">
                      <a:moveTo>
                        <a:pt x="178771" y="16201"/>
                      </a:moveTo>
                      <a:cubicBezTo>
                        <a:pt x="135335" y="16201"/>
                        <a:pt x="94380" y="33615"/>
                        <a:pt x="64595" y="63466"/>
                      </a:cubicBezTo>
                      <a:cubicBezTo>
                        <a:pt x="33570" y="94562"/>
                        <a:pt x="16195" y="135608"/>
                        <a:pt x="16195" y="179141"/>
                      </a:cubicBezTo>
                      <a:lnTo>
                        <a:pt x="16195" y="496315"/>
                      </a:lnTo>
                      <a:cubicBezTo>
                        <a:pt x="16195" y="539849"/>
                        <a:pt x="33570" y="580895"/>
                        <a:pt x="64595" y="611990"/>
                      </a:cubicBezTo>
                      <a:cubicBezTo>
                        <a:pt x="94380" y="643086"/>
                        <a:pt x="135335" y="659255"/>
                        <a:pt x="178771" y="659255"/>
                      </a:cubicBezTo>
                      <a:cubicBezTo>
                        <a:pt x="222207" y="659255"/>
                        <a:pt x="263162" y="643086"/>
                        <a:pt x="292947" y="611990"/>
                      </a:cubicBezTo>
                      <a:cubicBezTo>
                        <a:pt x="323972" y="580895"/>
                        <a:pt x="341347" y="539849"/>
                        <a:pt x="341347" y="496315"/>
                      </a:cubicBezTo>
                      <a:lnTo>
                        <a:pt x="341347" y="179141"/>
                      </a:lnTo>
                      <a:cubicBezTo>
                        <a:pt x="341347" y="135608"/>
                        <a:pt x="323972" y="94562"/>
                        <a:pt x="292947" y="63466"/>
                      </a:cubicBezTo>
                      <a:cubicBezTo>
                        <a:pt x="263162" y="33615"/>
                        <a:pt x="222207" y="16201"/>
                        <a:pt x="178771" y="16201"/>
                      </a:cubicBezTo>
                      <a:close/>
                      <a:moveTo>
                        <a:pt x="178771" y="0"/>
                      </a:moveTo>
                      <a:cubicBezTo>
                        <a:pt x="227188" y="0"/>
                        <a:pt x="271881" y="18659"/>
                        <a:pt x="305400" y="52245"/>
                      </a:cubicBezTo>
                      <a:cubicBezTo>
                        <a:pt x="337679" y="85832"/>
                        <a:pt x="357542" y="130613"/>
                        <a:pt x="357542" y="179127"/>
                      </a:cubicBezTo>
                      <a:lnTo>
                        <a:pt x="357542" y="496330"/>
                      </a:lnTo>
                      <a:cubicBezTo>
                        <a:pt x="357542" y="544843"/>
                        <a:pt x="337679" y="589625"/>
                        <a:pt x="305400" y="623211"/>
                      </a:cubicBezTo>
                      <a:cubicBezTo>
                        <a:pt x="271881" y="656797"/>
                        <a:pt x="227188" y="675456"/>
                        <a:pt x="178771" y="675456"/>
                      </a:cubicBezTo>
                      <a:cubicBezTo>
                        <a:pt x="130354" y="675456"/>
                        <a:pt x="86903" y="656797"/>
                        <a:pt x="52142" y="623211"/>
                      </a:cubicBezTo>
                      <a:cubicBezTo>
                        <a:pt x="18622" y="589625"/>
                        <a:pt x="0" y="544843"/>
                        <a:pt x="0" y="496330"/>
                      </a:cubicBezTo>
                      <a:lnTo>
                        <a:pt x="0" y="179127"/>
                      </a:lnTo>
                      <a:cubicBezTo>
                        <a:pt x="0" y="130613"/>
                        <a:pt x="18622" y="85832"/>
                        <a:pt x="52142" y="52245"/>
                      </a:cubicBezTo>
                      <a:cubicBezTo>
                        <a:pt x="86903" y="18659"/>
                        <a:pt x="130354" y="0"/>
                        <a:pt x="1787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5690677A-F84D-D149-8B3E-CD94B5CE1EC7}"/>
                    </a:ext>
                  </a:extLst>
                </p:cNvPr>
                <p:cNvSpPr/>
                <p:nvPr/>
              </p:nvSpPr>
              <p:spPr>
                <a:xfrm>
                  <a:off x="16577754" y="4716978"/>
                  <a:ext cx="1447610" cy="165749"/>
                </a:xfrm>
                <a:custGeom>
                  <a:avLst/>
                  <a:gdLst>
                    <a:gd name="connsiteX0" fmla="*/ 83409 w 1447610"/>
                    <a:gd name="connsiteY0" fmla="*/ 17447 h 165749"/>
                    <a:gd name="connsiteX1" fmla="*/ 36110 w 1447610"/>
                    <a:gd name="connsiteY1" fmla="*/ 35966 h 165749"/>
                    <a:gd name="connsiteX2" fmla="*/ 16195 w 1447610"/>
                    <a:gd name="connsiteY2" fmla="*/ 82880 h 165749"/>
                    <a:gd name="connsiteX3" fmla="*/ 36110 w 1447610"/>
                    <a:gd name="connsiteY3" fmla="*/ 129794 h 165749"/>
                    <a:gd name="connsiteX4" fmla="*/ 83409 w 1447610"/>
                    <a:gd name="connsiteY4" fmla="*/ 149547 h 165749"/>
                    <a:gd name="connsiteX5" fmla="*/ 1364200 w 1447610"/>
                    <a:gd name="connsiteY5" fmla="*/ 149547 h 165749"/>
                    <a:gd name="connsiteX6" fmla="*/ 1411498 w 1447610"/>
                    <a:gd name="connsiteY6" fmla="*/ 129794 h 165749"/>
                    <a:gd name="connsiteX7" fmla="*/ 1431414 w 1447610"/>
                    <a:gd name="connsiteY7" fmla="*/ 82880 h 165749"/>
                    <a:gd name="connsiteX8" fmla="*/ 1411498 w 1447610"/>
                    <a:gd name="connsiteY8" fmla="*/ 35966 h 165749"/>
                    <a:gd name="connsiteX9" fmla="*/ 1364200 w 1447610"/>
                    <a:gd name="connsiteY9" fmla="*/ 17447 h 165749"/>
                    <a:gd name="connsiteX10" fmla="*/ 83396 w 1447610"/>
                    <a:gd name="connsiteY10" fmla="*/ 0 h 165749"/>
                    <a:gd name="connsiteX11" fmla="*/ 1364214 w 1447610"/>
                    <a:gd name="connsiteY11" fmla="*/ 0 h 165749"/>
                    <a:gd name="connsiteX12" fmla="*/ 1422716 w 1447610"/>
                    <a:gd name="connsiteY12" fmla="*/ 24739 h 165749"/>
                    <a:gd name="connsiteX13" fmla="*/ 1447610 w 1447610"/>
                    <a:gd name="connsiteY13" fmla="*/ 82875 h 165749"/>
                    <a:gd name="connsiteX14" fmla="*/ 1422716 w 1447610"/>
                    <a:gd name="connsiteY14" fmla="*/ 141011 h 165749"/>
                    <a:gd name="connsiteX15" fmla="*/ 1364214 w 1447610"/>
                    <a:gd name="connsiteY15" fmla="*/ 165749 h 165749"/>
                    <a:gd name="connsiteX16" fmla="*/ 83396 w 1447610"/>
                    <a:gd name="connsiteY16" fmla="*/ 165749 h 165749"/>
                    <a:gd name="connsiteX17" fmla="*/ 24894 w 1447610"/>
                    <a:gd name="connsiteY17" fmla="*/ 141011 h 165749"/>
                    <a:gd name="connsiteX18" fmla="*/ 0 w 1447610"/>
                    <a:gd name="connsiteY18" fmla="*/ 82875 h 165749"/>
                    <a:gd name="connsiteX19" fmla="*/ 24894 w 1447610"/>
                    <a:gd name="connsiteY19" fmla="*/ 24739 h 165749"/>
                    <a:gd name="connsiteX20" fmla="*/ 83396 w 1447610"/>
                    <a:gd name="connsiteY20" fmla="*/ 0 h 165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47610" h="165749">
                      <a:moveTo>
                        <a:pt x="83409" y="17447"/>
                      </a:moveTo>
                      <a:cubicBezTo>
                        <a:pt x="64738" y="17447"/>
                        <a:pt x="48557" y="24855"/>
                        <a:pt x="36110" y="35966"/>
                      </a:cubicBezTo>
                      <a:cubicBezTo>
                        <a:pt x="23663" y="49546"/>
                        <a:pt x="16195" y="65596"/>
                        <a:pt x="16195" y="82880"/>
                      </a:cubicBezTo>
                      <a:cubicBezTo>
                        <a:pt x="16195" y="101399"/>
                        <a:pt x="23663" y="117448"/>
                        <a:pt x="36110" y="129794"/>
                      </a:cubicBezTo>
                      <a:cubicBezTo>
                        <a:pt x="48557" y="142140"/>
                        <a:pt x="64738" y="149547"/>
                        <a:pt x="83409" y="149547"/>
                      </a:cubicBezTo>
                      <a:lnTo>
                        <a:pt x="1364200" y="149547"/>
                      </a:lnTo>
                      <a:cubicBezTo>
                        <a:pt x="1382870" y="149547"/>
                        <a:pt x="1399052" y="142140"/>
                        <a:pt x="1411498" y="129794"/>
                      </a:cubicBezTo>
                      <a:cubicBezTo>
                        <a:pt x="1425190" y="117448"/>
                        <a:pt x="1431414" y="101399"/>
                        <a:pt x="1431414" y="82880"/>
                      </a:cubicBezTo>
                      <a:cubicBezTo>
                        <a:pt x="1431414" y="65596"/>
                        <a:pt x="1425190" y="49546"/>
                        <a:pt x="1411498" y="35966"/>
                      </a:cubicBezTo>
                      <a:cubicBezTo>
                        <a:pt x="1399052" y="24855"/>
                        <a:pt x="1382870" y="17447"/>
                        <a:pt x="1364200" y="17447"/>
                      </a:cubicBezTo>
                      <a:close/>
                      <a:moveTo>
                        <a:pt x="83396" y="0"/>
                      </a:moveTo>
                      <a:lnTo>
                        <a:pt x="1364214" y="0"/>
                      </a:lnTo>
                      <a:cubicBezTo>
                        <a:pt x="1387864" y="0"/>
                        <a:pt x="1407778" y="9896"/>
                        <a:pt x="1422716" y="24739"/>
                      </a:cubicBezTo>
                      <a:cubicBezTo>
                        <a:pt x="1438898" y="40819"/>
                        <a:pt x="1447610" y="61847"/>
                        <a:pt x="1447610" y="82875"/>
                      </a:cubicBezTo>
                      <a:cubicBezTo>
                        <a:pt x="1447610" y="105140"/>
                        <a:pt x="1438898" y="126167"/>
                        <a:pt x="1422716" y="141011"/>
                      </a:cubicBezTo>
                      <a:cubicBezTo>
                        <a:pt x="1407778" y="157091"/>
                        <a:pt x="1387864" y="165749"/>
                        <a:pt x="1364214" y="165749"/>
                      </a:cubicBezTo>
                      <a:lnTo>
                        <a:pt x="83396" y="165749"/>
                      </a:lnTo>
                      <a:cubicBezTo>
                        <a:pt x="60991" y="165749"/>
                        <a:pt x="39831" y="157091"/>
                        <a:pt x="24894" y="141011"/>
                      </a:cubicBezTo>
                      <a:cubicBezTo>
                        <a:pt x="8713" y="126167"/>
                        <a:pt x="0" y="105140"/>
                        <a:pt x="0" y="82875"/>
                      </a:cubicBezTo>
                      <a:cubicBezTo>
                        <a:pt x="0" y="61847"/>
                        <a:pt x="8713" y="40819"/>
                        <a:pt x="24894" y="24739"/>
                      </a:cubicBezTo>
                      <a:cubicBezTo>
                        <a:pt x="39831" y="9896"/>
                        <a:pt x="60991" y="0"/>
                        <a:pt x="83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3A8E6874-55CA-964A-A3A0-F4C61E7A28E1}"/>
                    </a:ext>
                  </a:extLst>
                </p:cNvPr>
                <p:cNvSpPr/>
                <p:nvPr/>
              </p:nvSpPr>
              <p:spPr>
                <a:xfrm>
                  <a:off x="16577754" y="5048475"/>
                  <a:ext cx="1447610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3" h="13">
                      <a:moveTo>
                        <a:pt x="1157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1157" y="0"/>
                      </a:lnTo>
                      <a:cubicBezTo>
                        <a:pt x="1161" y="0"/>
                        <a:pt x="1163" y="2"/>
                        <a:pt x="1163" y="6"/>
                      </a:cubicBezTo>
                      <a:cubicBezTo>
                        <a:pt x="1163" y="10"/>
                        <a:pt x="1161" y="13"/>
                        <a:pt x="115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AF163E0-07AF-654C-BAAB-B7E3E8A375F3}"/>
                    </a:ext>
                  </a:extLst>
                </p:cNvPr>
                <p:cNvSpPr/>
                <p:nvPr/>
              </p:nvSpPr>
              <p:spPr>
                <a:xfrm>
                  <a:off x="16577754" y="5227932"/>
                  <a:ext cx="538182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3" h="14">
                      <a:moveTo>
                        <a:pt x="427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427" y="0"/>
                      </a:lnTo>
                      <a:cubicBezTo>
                        <a:pt x="430" y="0"/>
                        <a:pt x="433" y="3"/>
                        <a:pt x="433" y="7"/>
                      </a:cubicBezTo>
                      <a:cubicBezTo>
                        <a:pt x="433" y="11"/>
                        <a:pt x="430" y="14"/>
                        <a:pt x="42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88B7128A-EAB0-894B-8886-9715F6A3E832}"/>
                    </a:ext>
                  </a:extLst>
                </p:cNvPr>
                <p:cNvSpPr/>
                <p:nvPr/>
              </p:nvSpPr>
              <p:spPr>
                <a:xfrm>
                  <a:off x="17336441" y="5227932"/>
                  <a:ext cx="683940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0" h="14">
                      <a:moveTo>
                        <a:pt x="543" y="14"/>
                      </a:moveTo>
                      <a:lnTo>
                        <a:pt x="6" y="14"/>
                      </a:lnTo>
                      <a:cubicBezTo>
                        <a:pt x="2" y="14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543" y="0"/>
                      </a:lnTo>
                      <a:cubicBezTo>
                        <a:pt x="547" y="0"/>
                        <a:pt x="550" y="3"/>
                        <a:pt x="550" y="7"/>
                      </a:cubicBezTo>
                      <a:cubicBezTo>
                        <a:pt x="550" y="11"/>
                        <a:pt x="547" y="14"/>
                        <a:pt x="543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8233CEE2-7012-7D49-901F-37987D23650D}"/>
                    </a:ext>
                  </a:extLst>
                </p:cNvPr>
                <p:cNvSpPr/>
                <p:nvPr/>
              </p:nvSpPr>
              <p:spPr>
                <a:xfrm>
                  <a:off x="16577754" y="5408635"/>
                  <a:ext cx="1447610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3" h="14">
                      <a:moveTo>
                        <a:pt x="1157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157" y="0"/>
                      </a:lnTo>
                      <a:cubicBezTo>
                        <a:pt x="1161" y="0"/>
                        <a:pt x="1163" y="3"/>
                        <a:pt x="1163" y="7"/>
                      </a:cubicBezTo>
                      <a:cubicBezTo>
                        <a:pt x="1163" y="11"/>
                        <a:pt x="1161" y="14"/>
                        <a:pt x="115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CF7BAE29-01FC-0941-ABF6-33742731927F}"/>
                    </a:ext>
                  </a:extLst>
                </p:cNvPr>
                <p:cNvSpPr/>
                <p:nvPr/>
              </p:nvSpPr>
              <p:spPr>
                <a:xfrm>
                  <a:off x="16577754" y="5589339"/>
                  <a:ext cx="1447610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63" h="13">
                      <a:moveTo>
                        <a:pt x="1157" y="13"/>
                      </a:moveTo>
                      <a:lnTo>
                        <a:pt x="7" y="13"/>
                      </a:ln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157" y="0"/>
                      </a:lnTo>
                      <a:cubicBezTo>
                        <a:pt x="1161" y="0"/>
                        <a:pt x="1163" y="3"/>
                        <a:pt x="1163" y="7"/>
                      </a:cubicBezTo>
                      <a:cubicBezTo>
                        <a:pt x="1163" y="11"/>
                        <a:pt x="1161" y="13"/>
                        <a:pt x="115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C64925B-5766-7B4D-AEE2-B82A2C28893E}"/>
                    </a:ext>
                  </a:extLst>
                </p:cNvPr>
                <p:cNvSpPr/>
                <p:nvPr/>
              </p:nvSpPr>
              <p:spPr>
                <a:xfrm>
                  <a:off x="17951862" y="4293260"/>
                  <a:ext cx="242929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6" h="152">
                      <a:moveTo>
                        <a:pt x="95" y="0"/>
                      </a:moveTo>
                      <a:lnTo>
                        <a:pt x="0" y="0"/>
                      </a:lnTo>
                      <a:lnTo>
                        <a:pt x="0" y="152"/>
                      </a:lnTo>
                      <a:lnTo>
                        <a:pt x="196" y="152"/>
                      </a:lnTo>
                      <a:lnTo>
                        <a:pt x="196" y="101"/>
                      </a:lnTo>
                      <a:cubicBezTo>
                        <a:pt x="196" y="45"/>
                        <a:pt x="15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739C67AB-F3D7-3945-9BF5-B79744E9DF33}"/>
                    </a:ext>
                  </a:extLst>
                </p:cNvPr>
                <p:cNvSpPr/>
                <p:nvPr/>
              </p:nvSpPr>
              <p:spPr>
                <a:xfrm>
                  <a:off x="17943141" y="4284536"/>
                  <a:ext cx="259126" cy="204382"/>
                </a:xfrm>
                <a:custGeom>
                  <a:avLst/>
                  <a:gdLst>
                    <a:gd name="connsiteX0" fmla="*/ 17442 w 259126"/>
                    <a:gd name="connsiteY0" fmla="*/ 16201 h 204382"/>
                    <a:gd name="connsiteX1" fmla="*/ 17442 w 259126"/>
                    <a:gd name="connsiteY1" fmla="*/ 188181 h 204382"/>
                    <a:gd name="connsiteX2" fmla="*/ 242930 w 259126"/>
                    <a:gd name="connsiteY2" fmla="*/ 188181 h 204382"/>
                    <a:gd name="connsiteX3" fmla="*/ 242930 w 259126"/>
                    <a:gd name="connsiteY3" fmla="*/ 133742 h 204382"/>
                    <a:gd name="connsiteX4" fmla="*/ 126468 w 259126"/>
                    <a:gd name="connsiteY4" fmla="*/ 16201 h 204382"/>
                    <a:gd name="connsiteX5" fmla="*/ 8678 w 259126"/>
                    <a:gd name="connsiteY5" fmla="*/ 0 h 204382"/>
                    <a:gd name="connsiteX6" fmla="*/ 126462 w 259126"/>
                    <a:gd name="connsiteY6" fmla="*/ 0 h 204382"/>
                    <a:gd name="connsiteX7" fmla="*/ 259126 w 259126"/>
                    <a:gd name="connsiteY7" fmla="*/ 133778 h 204382"/>
                    <a:gd name="connsiteX8" fmla="*/ 259126 w 259126"/>
                    <a:gd name="connsiteY8" fmla="*/ 196950 h 204382"/>
                    <a:gd name="connsiteX9" fmla="*/ 251686 w 259126"/>
                    <a:gd name="connsiteY9" fmla="*/ 204382 h 204382"/>
                    <a:gd name="connsiteX10" fmla="*/ 8678 w 259126"/>
                    <a:gd name="connsiteY10" fmla="*/ 204382 h 204382"/>
                    <a:gd name="connsiteX11" fmla="*/ 0 w 259126"/>
                    <a:gd name="connsiteY11" fmla="*/ 196950 h 204382"/>
                    <a:gd name="connsiteX12" fmla="*/ 0 w 259126"/>
                    <a:gd name="connsiteY12" fmla="*/ 8671 h 204382"/>
                    <a:gd name="connsiteX13" fmla="*/ 8678 w 259126"/>
                    <a:gd name="connsiteY13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9126" h="204382">
                      <a:moveTo>
                        <a:pt x="17442" y="16201"/>
                      </a:moveTo>
                      <a:lnTo>
                        <a:pt x="17442" y="188181"/>
                      </a:lnTo>
                      <a:lnTo>
                        <a:pt x="242930" y="188181"/>
                      </a:lnTo>
                      <a:lnTo>
                        <a:pt x="242930" y="133742"/>
                      </a:lnTo>
                      <a:cubicBezTo>
                        <a:pt x="242930" y="68166"/>
                        <a:pt x="190894" y="16201"/>
                        <a:pt x="126468" y="16201"/>
                      </a:cubicBezTo>
                      <a:close/>
                      <a:moveTo>
                        <a:pt x="8678" y="0"/>
                      </a:moveTo>
                      <a:lnTo>
                        <a:pt x="126462" y="0"/>
                      </a:lnTo>
                      <a:cubicBezTo>
                        <a:pt x="199614" y="0"/>
                        <a:pt x="259126" y="59457"/>
                        <a:pt x="259126" y="133778"/>
                      </a:cubicBezTo>
                      <a:lnTo>
                        <a:pt x="259126" y="196950"/>
                      </a:lnTo>
                      <a:cubicBezTo>
                        <a:pt x="259126" y="200666"/>
                        <a:pt x="255406" y="204382"/>
                        <a:pt x="251686" y="204382"/>
                      </a:cubicBezTo>
                      <a:lnTo>
                        <a:pt x="8678" y="204382"/>
                      </a:lnTo>
                      <a:cubicBezTo>
                        <a:pt x="3720" y="204382"/>
                        <a:pt x="0" y="200666"/>
                        <a:pt x="0" y="196950"/>
                      </a:cubicBezTo>
                      <a:lnTo>
                        <a:pt x="0" y="8671"/>
                      </a:lnTo>
                      <a:cubicBezTo>
                        <a:pt x="0" y="3716"/>
                        <a:pt x="3720" y="0"/>
                        <a:pt x="86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1D35897-DFF7-3E4D-8283-2440FC383022}"/>
                    </a:ext>
                  </a:extLst>
                </p:cNvPr>
                <p:cNvSpPr/>
                <p:nvPr/>
              </p:nvSpPr>
              <p:spPr>
                <a:xfrm>
                  <a:off x="17727616" y="4293260"/>
                  <a:ext cx="222997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0" h="152">
                      <a:moveTo>
                        <a:pt x="180" y="152"/>
                      </a:moveTo>
                      <a:lnTo>
                        <a:pt x="0" y="152"/>
                      </a:lnTo>
                      <a:lnTo>
                        <a:pt x="0" y="0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5BE086E3-830D-F044-A434-37D986A68F27}"/>
                    </a:ext>
                  </a:extLst>
                </p:cNvPr>
                <p:cNvSpPr/>
                <p:nvPr/>
              </p:nvSpPr>
              <p:spPr>
                <a:xfrm>
                  <a:off x="17720144" y="4284536"/>
                  <a:ext cx="239192" cy="204382"/>
                </a:xfrm>
                <a:custGeom>
                  <a:avLst/>
                  <a:gdLst>
                    <a:gd name="connsiteX0" fmla="*/ 16192 w 239192"/>
                    <a:gd name="connsiteY0" fmla="*/ 16201 h 204382"/>
                    <a:gd name="connsiteX1" fmla="*/ 16192 w 239192"/>
                    <a:gd name="connsiteY1" fmla="*/ 188181 h 204382"/>
                    <a:gd name="connsiteX2" fmla="*/ 221748 w 239192"/>
                    <a:gd name="connsiteY2" fmla="*/ 188181 h 204382"/>
                    <a:gd name="connsiteX3" fmla="*/ 221748 w 239192"/>
                    <a:gd name="connsiteY3" fmla="*/ 16201 h 204382"/>
                    <a:gd name="connsiteX4" fmla="*/ 7438 w 239192"/>
                    <a:gd name="connsiteY4" fmla="*/ 0 h 204382"/>
                    <a:gd name="connsiteX5" fmla="*/ 230518 w 239192"/>
                    <a:gd name="connsiteY5" fmla="*/ 0 h 204382"/>
                    <a:gd name="connsiteX6" fmla="*/ 239192 w 239192"/>
                    <a:gd name="connsiteY6" fmla="*/ 8671 h 204382"/>
                    <a:gd name="connsiteX7" fmla="*/ 239192 w 239192"/>
                    <a:gd name="connsiteY7" fmla="*/ 196950 h 204382"/>
                    <a:gd name="connsiteX8" fmla="*/ 230518 w 239192"/>
                    <a:gd name="connsiteY8" fmla="*/ 204382 h 204382"/>
                    <a:gd name="connsiteX9" fmla="*/ 7438 w 239192"/>
                    <a:gd name="connsiteY9" fmla="*/ 204382 h 204382"/>
                    <a:gd name="connsiteX10" fmla="*/ 0 w 239192"/>
                    <a:gd name="connsiteY10" fmla="*/ 196950 h 204382"/>
                    <a:gd name="connsiteX11" fmla="*/ 0 w 239192"/>
                    <a:gd name="connsiteY11" fmla="*/ 8671 h 204382"/>
                    <a:gd name="connsiteX12" fmla="*/ 7438 w 239192"/>
                    <a:gd name="connsiteY12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9192" h="204382">
                      <a:moveTo>
                        <a:pt x="16192" y="16201"/>
                      </a:moveTo>
                      <a:lnTo>
                        <a:pt x="16192" y="188181"/>
                      </a:lnTo>
                      <a:lnTo>
                        <a:pt x="221748" y="188181"/>
                      </a:lnTo>
                      <a:lnTo>
                        <a:pt x="221748" y="16201"/>
                      </a:lnTo>
                      <a:close/>
                      <a:moveTo>
                        <a:pt x="7438" y="0"/>
                      </a:moveTo>
                      <a:lnTo>
                        <a:pt x="230518" y="0"/>
                      </a:lnTo>
                      <a:cubicBezTo>
                        <a:pt x="235474" y="0"/>
                        <a:pt x="239192" y="3716"/>
                        <a:pt x="239192" y="8671"/>
                      </a:cubicBezTo>
                      <a:lnTo>
                        <a:pt x="239192" y="196950"/>
                      </a:lnTo>
                      <a:cubicBezTo>
                        <a:pt x="239192" y="200666"/>
                        <a:pt x="235474" y="204382"/>
                        <a:pt x="230518" y="204382"/>
                      </a:cubicBezTo>
                      <a:lnTo>
                        <a:pt x="7438" y="204382"/>
                      </a:lnTo>
                      <a:cubicBezTo>
                        <a:pt x="3720" y="204382"/>
                        <a:pt x="0" y="200666"/>
                        <a:pt x="0" y="196950"/>
                      </a:cubicBezTo>
                      <a:lnTo>
                        <a:pt x="0" y="8671"/>
                      </a:lnTo>
                      <a:cubicBezTo>
                        <a:pt x="0" y="3716"/>
                        <a:pt x="3720" y="0"/>
                        <a:pt x="74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FD2B6CEA-69B3-D94B-AA54-A6F87A778536}"/>
                    </a:ext>
                  </a:extLst>
                </p:cNvPr>
                <p:cNvSpPr/>
                <p:nvPr/>
              </p:nvSpPr>
              <p:spPr>
                <a:xfrm>
                  <a:off x="17504623" y="4293260"/>
                  <a:ext cx="221751" cy="1881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152">
                      <a:moveTo>
                        <a:pt x="179" y="152"/>
                      </a:moveTo>
                      <a:lnTo>
                        <a:pt x="0" y="152"/>
                      </a:lnTo>
                      <a:lnTo>
                        <a:pt x="0" y="0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F807F26D-C99A-0945-B966-3D72CD04FA8F}"/>
                    </a:ext>
                  </a:extLst>
                </p:cNvPr>
                <p:cNvSpPr/>
                <p:nvPr/>
              </p:nvSpPr>
              <p:spPr>
                <a:xfrm>
                  <a:off x="17495902" y="4284536"/>
                  <a:ext cx="239192" cy="204382"/>
                </a:xfrm>
                <a:custGeom>
                  <a:avLst/>
                  <a:gdLst>
                    <a:gd name="connsiteX0" fmla="*/ 16196 w 239192"/>
                    <a:gd name="connsiteY0" fmla="*/ 16201 h 204382"/>
                    <a:gd name="connsiteX1" fmla="*/ 16196 w 239192"/>
                    <a:gd name="connsiteY1" fmla="*/ 188181 h 204382"/>
                    <a:gd name="connsiteX2" fmla="*/ 222998 w 239192"/>
                    <a:gd name="connsiteY2" fmla="*/ 188181 h 204382"/>
                    <a:gd name="connsiteX3" fmla="*/ 222998 w 239192"/>
                    <a:gd name="connsiteY3" fmla="*/ 16201 h 204382"/>
                    <a:gd name="connsiteX4" fmla="*/ 8676 w 239192"/>
                    <a:gd name="connsiteY4" fmla="*/ 0 h 204382"/>
                    <a:gd name="connsiteX5" fmla="*/ 230516 w 239192"/>
                    <a:gd name="connsiteY5" fmla="*/ 0 h 204382"/>
                    <a:gd name="connsiteX6" fmla="*/ 239192 w 239192"/>
                    <a:gd name="connsiteY6" fmla="*/ 8671 h 204382"/>
                    <a:gd name="connsiteX7" fmla="*/ 239192 w 239192"/>
                    <a:gd name="connsiteY7" fmla="*/ 196950 h 204382"/>
                    <a:gd name="connsiteX8" fmla="*/ 230516 w 239192"/>
                    <a:gd name="connsiteY8" fmla="*/ 204382 h 204382"/>
                    <a:gd name="connsiteX9" fmla="*/ 8676 w 239192"/>
                    <a:gd name="connsiteY9" fmla="*/ 204382 h 204382"/>
                    <a:gd name="connsiteX10" fmla="*/ 0 w 239192"/>
                    <a:gd name="connsiteY10" fmla="*/ 196950 h 204382"/>
                    <a:gd name="connsiteX11" fmla="*/ 0 w 239192"/>
                    <a:gd name="connsiteY11" fmla="*/ 8671 h 204382"/>
                    <a:gd name="connsiteX12" fmla="*/ 8676 w 239192"/>
                    <a:gd name="connsiteY12" fmla="*/ 0 h 204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9192" h="204382">
                      <a:moveTo>
                        <a:pt x="16196" y="16201"/>
                      </a:moveTo>
                      <a:lnTo>
                        <a:pt x="16196" y="188181"/>
                      </a:lnTo>
                      <a:lnTo>
                        <a:pt x="222998" y="188181"/>
                      </a:lnTo>
                      <a:lnTo>
                        <a:pt x="222998" y="16201"/>
                      </a:lnTo>
                      <a:close/>
                      <a:moveTo>
                        <a:pt x="8676" y="0"/>
                      </a:moveTo>
                      <a:lnTo>
                        <a:pt x="230516" y="0"/>
                      </a:lnTo>
                      <a:cubicBezTo>
                        <a:pt x="235474" y="0"/>
                        <a:pt x="239192" y="3716"/>
                        <a:pt x="239192" y="8671"/>
                      </a:cubicBezTo>
                      <a:lnTo>
                        <a:pt x="239192" y="196950"/>
                      </a:lnTo>
                      <a:cubicBezTo>
                        <a:pt x="239192" y="200666"/>
                        <a:pt x="235474" y="204382"/>
                        <a:pt x="230516" y="204382"/>
                      </a:cubicBezTo>
                      <a:lnTo>
                        <a:pt x="8676" y="204382"/>
                      </a:lnTo>
                      <a:cubicBezTo>
                        <a:pt x="3718" y="204382"/>
                        <a:pt x="0" y="200666"/>
                        <a:pt x="0" y="196950"/>
                      </a:cubicBezTo>
                      <a:lnTo>
                        <a:pt x="0" y="8671"/>
                      </a:lnTo>
                      <a:cubicBezTo>
                        <a:pt x="0" y="3716"/>
                        <a:pt x="3718" y="0"/>
                        <a:pt x="86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A5DA04A6-A6E1-D64A-8FA1-2D2B51B3F543}"/>
                    </a:ext>
                  </a:extLst>
                </p:cNvPr>
                <p:cNvSpPr/>
                <p:nvPr/>
              </p:nvSpPr>
              <p:spPr>
                <a:xfrm>
                  <a:off x="16586474" y="4725702"/>
                  <a:ext cx="1431415" cy="148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0" h="120">
                      <a:moveTo>
                        <a:pt x="1089" y="0"/>
                      </a:moveTo>
                      <a:lnTo>
                        <a:pt x="575" y="0"/>
                      </a:lnTo>
                      <a:lnTo>
                        <a:pt x="60" y="0"/>
                      </a:lnTo>
                      <a:cubicBezTo>
                        <a:pt x="43" y="0"/>
                        <a:pt x="28" y="7"/>
                        <a:pt x="17" y="18"/>
                      </a:cubicBezTo>
                      <a:cubicBezTo>
                        <a:pt x="6" y="28"/>
                        <a:pt x="0" y="44"/>
                        <a:pt x="0" y="60"/>
                      </a:cubicBezTo>
                      <a:cubicBezTo>
                        <a:pt x="0" y="77"/>
                        <a:pt x="6" y="92"/>
                        <a:pt x="17" y="103"/>
                      </a:cubicBezTo>
                      <a:cubicBezTo>
                        <a:pt x="28" y="113"/>
                        <a:pt x="43" y="120"/>
                        <a:pt x="60" y="120"/>
                      </a:cubicBezTo>
                      <a:lnTo>
                        <a:pt x="575" y="120"/>
                      </a:lnTo>
                      <a:lnTo>
                        <a:pt x="1089" y="120"/>
                      </a:lnTo>
                      <a:cubicBezTo>
                        <a:pt x="1106" y="120"/>
                        <a:pt x="1121" y="113"/>
                        <a:pt x="1132" y="103"/>
                      </a:cubicBezTo>
                      <a:cubicBezTo>
                        <a:pt x="1143" y="92"/>
                        <a:pt x="1150" y="77"/>
                        <a:pt x="1150" y="60"/>
                      </a:cubicBezTo>
                      <a:cubicBezTo>
                        <a:pt x="1150" y="44"/>
                        <a:pt x="1143" y="28"/>
                        <a:pt x="1132" y="18"/>
                      </a:cubicBezTo>
                      <a:cubicBezTo>
                        <a:pt x="1121" y="7"/>
                        <a:pt x="1106" y="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91558DB-3738-7A41-8978-5651EDB46F64}"/>
                  </a:ext>
                </a:extLst>
              </p:cNvPr>
              <p:cNvGrpSpPr/>
              <p:nvPr/>
            </p:nvGrpSpPr>
            <p:grpSpPr>
              <a:xfrm>
                <a:off x="14777585" y="6419324"/>
                <a:ext cx="3424681" cy="176965"/>
                <a:chOff x="14777585" y="6419324"/>
                <a:chExt cx="3424681" cy="176965"/>
              </a:xfrm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7DBFC580-EEBC-CE48-A89F-B9B3A41D9552}"/>
                    </a:ext>
                  </a:extLst>
                </p:cNvPr>
                <p:cNvSpPr/>
                <p:nvPr/>
              </p:nvSpPr>
              <p:spPr>
                <a:xfrm>
                  <a:off x="14785060" y="6426805"/>
                  <a:ext cx="3409732" cy="1620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38" h="131">
                      <a:moveTo>
                        <a:pt x="2672" y="0"/>
                      </a:moveTo>
                      <a:lnTo>
                        <a:pt x="1369" y="0"/>
                      </a:lnTo>
                      <a:lnTo>
                        <a:pt x="66" y="0"/>
                      </a:lnTo>
                      <a:cubicBezTo>
                        <a:pt x="47" y="0"/>
                        <a:pt x="31" y="8"/>
                        <a:pt x="19" y="19"/>
                      </a:cubicBezTo>
                      <a:cubicBezTo>
                        <a:pt x="8" y="31"/>
                        <a:pt x="0" y="47"/>
                        <a:pt x="0" y="65"/>
                      </a:cubicBezTo>
                      <a:cubicBezTo>
                        <a:pt x="0" y="84"/>
                        <a:pt x="8" y="100"/>
                        <a:pt x="19" y="112"/>
                      </a:cubicBezTo>
                      <a:cubicBezTo>
                        <a:pt x="31" y="123"/>
                        <a:pt x="47" y="131"/>
                        <a:pt x="66" y="131"/>
                      </a:cubicBezTo>
                      <a:lnTo>
                        <a:pt x="1369" y="131"/>
                      </a:lnTo>
                      <a:lnTo>
                        <a:pt x="2672" y="131"/>
                      </a:lnTo>
                      <a:cubicBezTo>
                        <a:pt x="2691" y="131"/>
                        <a:pt x="2706" y="123"/>
                        <a:pt x="2719" y="112"/>
                      </a:cubicBezTo>
                      <a:cubicBezTo>
                        <a:pt x="2730" y="100"/>
                        <a:pt x="2738" y="84"/>
                        <a:pt x="2738" y="65"/>
                      </a:cubicBezTo>
                      <a:cubicBezTo>
                        <a:pt x="2738" y="47"/>
                        <a:pt x="2730" y="31"/>
                        <a:pt x="2719" y="19"/>
                      </a:cubicBezTo>
                      <a:cubicBezTo>
                        <a:pt x="2706" y="8"/>
                        <a:pt x="2691" y="0"/>
                        <a:pt x="267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C8858DE1-1460-BB47-8ADA-CE93E139F588}"/>
                    </a:ext>
                  </a:extLst>
                </p:cNvPr>
                <p:cNvSpPr/>
                <p:nvPr/>
              </p:nvSpPr>
              <p:spPr>
                <a:xfrm>
                  <a:off x="14777585" y="6419324"/>
                  <a:ext cx="3424681" cy="176965"/>
                </a:xfrm>
                <a:custGeom>
                  <a:avLst/>
                  <a:gdLst>
                    <a:gd name="connsiteX0" fmla="*/ 89670 w 3424681"/>
                    <a:gd name="connsiteY0" fmla="*/ 16201 h 176965"/>
                    <a:gd name="connsiteX1" fmla="*/ 37366 w 3424681"/>
                    <a:gd name="connsiteY1" fmla="*/ 37206 h 176965"/>
                    <a:gd name="connsiteX2" fmla="*/ 16195 w 3424681"/>
                    <a:gd name="connsiteY2" fmla="*/ 87865 h 176965"/>
                    <a:gd name="connsiteX3" fmla="*/ 37366 w 3424681"/>
                    <a:gd name="connsiteY3" fmla="*/ 139759 h 176965"/>
                    <a:gd name="connsiteX4" fmla="*/ 89670 w 3424681"/>
                    <a:gd name="connsiteY4" fmla="*/ 160764 h 176965"/>
                    <a:gd name="connsiteX5" fmla="*/ 3335011 w 3424681"/>
                    <a:gd name="connsiteY5" fmla="*/ 160764 h 176965"/>
                    <a:gd name="connsiteX6" fmla="*/ 3387315 w 3424681"/>
                    <a:gd name="connsiteY6" fmla="*/ 139759 h 176965"/>
                    <a:gd name="connsiteX7" fmla="*/ 3408487 w 3424681"/>
                    <a:gd name="connsiteY7" fmla="*/ 87865 h 176965"/>
                    <a:gd name="connsiteX8" fmla="*/ 3387315 w 3424681"/>
                    <a:gd name="connsiteY8" fmla="*/ 37206 h 176965"/>
                    <a:gd name="connsiteX9" fmla="*/ 3335011 w 3424681"/>
                    <a:gd name="connsiteY9" fmla="*/ 16201 h 176965"/>
                    <a:gd name="connsiteX10" fmla="*/ 89664 w 3424681"/>
                    <a:gd name="connsiteY10" fmla="*/ 0 h 176965"/>
                    <a:gd name="connsiteX11" fmla="*/ 3335017 w 3424681"/>
                    <a:gd name="connsiteY11" fmla="*/ 0 h 176965"/>
                    <a:gd name="connsiteX12" fmla="*/ 3398529 w 3424681"/>
                    <a:gd name="connsiteY12" fmla="*/ 25988 h 176965"/>
                    <a:gd name="connsiteX13" fmla="*/ 3424681 w 3424681"/>
                    <a:gd name="connsiteY13" fmla="*/ 87864 h 176965"/>
                    <a:gd name="connsiteX14" fmla="*/ 3398529 w 3424681"/>
                    <a:gd name="connsiteY14" fmla="*/ 150977 h 176965"/>
                    <a:gd name="connsiteX15" fmla="*/ 3335017 w 3424681"/>
                    <a:gd name="connsiteY15" fmla="*/ 176965 h 176965"/>
                    <a:gd name="connsiteX16" fmla="*/ 89664 w 3424681"/>
                    <a:gd name="connsiteY16" fmla="*/ 176965 h 176965"/>
                    <a:gd name="connsiteX17" fmla="*/ 26152 w 3424681"/>
                    <a:gd name="connsiteY17" fmla="*/ 150977 h 176965"/>
                    <a:gd name="connsiteX18" fmla="*/ 0 w 3424681"/>
                    <a:gd name="connsiteY18" fmla="*/ 87864 h 176965"/>
                    <a:gd name="connsiteX19" fmla="*/ 26152 w 3424681"/>
                    <a:gd name="connsiteY19" fmla="*/ 25988 h 176965"/>
                    <a:gd name="connsiteX20" fmla="*/ 89664 w 3424681"/>
                    <a:gd name="connsiteY20" fmla="*/ 0 h 17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24681" h="176965">
                      <a:moveTo>
                        <a:pt x="89670" y="16201"/>
                      </a:moveTo>
                      <a:cubicBezTo>
                        <a:pt x="69744" y="16201"/>
                        <a:pt x="51064" y="22379"/>
                        <a:pt x="37366" y="37206"/>
                      </a:cubicBezTo>
                      <a:cubicBezTo>
                        <a:pt x="23667" y="50798"/>
                        <a:pt x="16195" y="69331"/>
                        <a:pt x="16195" y="87865"/>
                      </a:cubicBezTo>
                      <a:cubicBezTo>
                        <a:pt x="16195" y="107634"/>
                        <a:pt x="23667" y="126168"/>
                        <a:pt x="37366" y="139759"/>
                      </a:cubicBezTo>
                      <a:cubicBezTo>
                        <a:pt x="51064" y="153351"/>
                        <a:pt x="69744" y="160764"/>
                        <a:pt x="89670" y="160764"/>
                      </a:cubicBezTo>
                      <a:lnTo>
                        <a:pt x="3335011" y="160764"/>
                      </a:lnTo>
                      <a:cubicBezTo>
                        <a:pt x="3354937" y="160764"/>
                        <a:pt x="3373617" y="153351"/>
                        <a:pt x="3387315" y="139759"/>
                      </a:cubicBezTo>
                      <a:cubicBezTo>
                        <a:pt x="3401015" y="126168"/>
                        <a:pt x="3408487" y="107634"/>
                        <a:pt x="3408487" y="87865"/>
                      </a:cubicBezTo>
                      <a:cubicBezTo>
                        <a:pt x="3408487" y="69331"/>
                        <a:pt x="3401015" y="50798"/>
                        <a:pt x="3387315" y="37206"/>
                      </a:cubicBezTo>
                      <a:cubicBezTo>
                        <a:pt x="3373617" y="22379"/>
                        <a:pt x="3354937" y="16201"/>
                        <a:pt x="3335011" y="16201"/>
                      </a:cubicBezTo>
                      <a:close/>
                      <a:moveTo>
                        <a:pt x="89664" y="0"/>
                      </a:moveTo>
                      <a:lnTo>
                        <a:pt x="3335017" y="0"/>
                      </a:lnTo>
                      <a:cubicBezTo>
                        <a:pt x="3359923" y="0"/>
                        <a:pt x="3382339" y="8663"/>
                        <a:pt x="3398529" y="25988"/>
                      </a:cubicBezTo>
                      <a:cubicBezTo>
                        <a:pt x="3415963" y="42076"/>
                        <a:pt x="3424681" y="64351"/>
                        <a:pt x="3424681" y="87864"/>
                      </a:cubicBezTo>
                      <a:cubicBezTo>
                        <a:pt x="3424681" y="112614"/>
                        <a:pt x="3415963" y="133652"/>
                        <a:pt x="3398529" y="150977"/>
                      </a:cubicBezTo>
                      <a:cubicBezTo>
                        <a:pt x="3382339" y="167065"/>
                        <a:pt x="3359923" y="176965"/>
                        <a:pt x="3335017" y="176965"/>
                      </a:cubicBezTo>
                      <a:lnTo>
                        <a:pt x="89664" y="176965"/>
                      </a:lnTo>
                      <a:cubicBezTo>
                        <a:pt x="64758" y="176965"/>
                        <a:pt x="43587" y="167065"/>
                        <a:pt x="26152" y="150977"/>
                      </a:cubicBezTo>
                      <a:cubicBezTo>
                        <a:pt x="8717" y="133652"/>
                        <a:pt x="0" y="112614"/>
                        <a:pt x="0" y="87864"/>
                      </a:cubicBezTo>
                      <a:cubicBezTo>
                        <a:pt x="0" y="64351"/>
                        <a:pt x="8717" y="42076"/>
                        <a:pt x="26152" y="25988"/>
                      </a:cubicBezTo>
                      <a:cubicBezTo>
                        <a:pt x="43587" y="8663"/>
                        <a:pt x="64758" y="0"/>
                        <a:pt x="896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D860B2E3-4413-F246-9F36-D12B354BF06E}"/>
                    </a:ext>
                  </a:extLst>
                </p:cNvPr>
                <p:cNvSpPr/>
                <p:nvPr/>
              </p:nvSpPr>
              <p:spPr>
                <a:xfrm>
                  <a:off x="14777585" y="6419324"/>
                  <a:ext cx="1296869" cy="176965"/>
                </a:xfrm>
                <a:custGeom>
                  <a:avLst/>
                  <a:gdLst>
                    <a:gd name="connsiteX0" fmla="*/ 89624 w 1296869"/>
                    <a:gd name="connsiteY0" fmla="*/ 16201 h 176965"/>
                    <a:gd name="connsiteX1" fmla="*/ 37353 w 1296869"/>
                    <a:gd name="connsiteY1" fmla="*/ 37206 h 176965"/>
                    <a:gd name="connsiteX2" fmla="*/ 16195 w 1296869"/>
                    <a:gd name="connsiteY2" fmla="*/ 87865 h 176965"/>
                    <a:gd name="connsiteX3" fmla="*/ 37353 w 1296869"/>
                    <a:gd name="connsiteY3" fmla="*/ 139759 h 176965"/>
                    <a:gd name="connsiteX4" fmla="*/ 89624 w 1296869"/>
                    <a:gd name="connsiteY4" fmla="*/ 160764 h 176965"/>
                    <a:gd name="connsiteX5" fmla="*/ 1279428 w 1296869"/>
                    <a:gd name="connsiteY5" fmla="*/ 160764 h 176965"/>
                    <a:gd name="connsiteX6" fmla="*/ 1279428 w 1296869"/>
                    <a:gd name="connsiteY6" fmla="*/ 16201 h 176965"/>
                    <a:gd name="connsiteX7" fmla="*/ 89611 w 1296869"/>
                    <a:gd name="connsiteY7" fmla="*/ 0 h 176965"/>
                    <a:gd name="connsiteX8" fmla="*/ 1288157 w 1296869"/>
                    <a:gd name="connsiteY8" fmla="*/ 0 h 176965"/>
                    <a:gd name="connsiteX9" fmla="*/ 1296869 w 1296869"/>
                    <a:gd name="connsiteY9" fmla="*/ 7425 h 176965"/>
                    <a:gd name="connsiteX10" fmla="*/ 1296869 w 1296869"/>
                    <a:gd name="connsiteY10" fmla="*/ 169540 h 176965"/>
                    <a:gd name="connsiteX11" fmla="*/ 1288157 w 1296869"/>
                    <a:gd name="connsiteY11" fmla="*/ 176965 h 176965"/>
                    <a:gd name="connsiteX12" fmla="*/ 89611 w 1296869"/>
                    <a:gd name="connsiteY12" fmla="*/ 176965 h 176965"/>
                    <a:gd name="connsiteX13" fmla="*/ 26137 w 1296869"/>
                    <a:gd name="connsiteY13" fmla="*/ 150977 h 176965"/>
                    <a:gd name="connsiteX14" fmla="*/ 0 w 1296869"/>
                    <a:gd name="connsiteY14" fmla="*/ 87864 h 176965"/>
                    <a:gd name="connsiteX15" fmla="*/ 26137 w 1296869"/>
                    <a:gd name="connsiteY15" fmla="*/ 25988 h 176965"/>
                    <a:gd name="connsiteX16" fmla="*/ 89611 w 1296869"/>
                    <a:gd name="connsiteY16" fmla="*/ 0 h 17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96869" h="176965">
                      <a:moveTo>
                        <a:pt x="89624" y="16201"/>
                      </a:moveTo>
                      <a:cubicBezTo>
                        <a:pt x="69711" y="16201"/>
                        <a:pt x="51043" y="22379"/>
                        <a:pt x="37353" y="37206"/>
                      </a:cubicBezTo>
                      <a:cubicBezTo>
                        <a:pt x="23662" y="50798"/>
                        <a:pt x="16195" y="69331"/>
                        <a:pt x="16195" y="87865"/>
                      </a:cubicBezTo>
                      <a:cubicBezTo>
                        <a:pt x="16195" y="107634"/>
                        <a:pt x="23662" y="126168"/>
                        <a:pt x="37353" y="139759"/>
                      </a:cubicBezTo>
                      <a:cubicBezTo>
                        <a:pt x="51043" y="153351"/>
                        <a:pt x="69711" y="160764"/>
                        <a:pt x="89624" y="160764"/>
                      </a:cubicBezTo>
                      <a:lnTo>
                        <a:pt x="1279428" y="160764"/>
                      </a:lnTo>
                      <a:lnTo>
                        <a:pt x="1279428" y="16201"/>
                      </a:lnTo>
                      <a:close/>
                      <a:moveTo>
                        <a:pt x="89611" y="0"/>
                      </a:moveTo>
                      <a:lnTo>
                        <a:pt x="1288157" y="0"/>
                      </a:lnTo>
                      <a:cubicBezTo>
                        <a:pt x="1293135" y="0"/>
                        <a:pt x="1296869" y="3713"/>
                        <a:pt x="1296869" y="7425"/>
                      </a:cubicBezTo>
                      <a:lnTo>
                        <a:pt x="1296869" y="169540"/>
                      </a:lnTo>
                      <a:cubicBezTo>
                        <a:pt x="1296869" y="173253"/>
                        <a:pt x="1293135" y="176965"/>
                        <a:pt x="1288157" y="176965"/>
                      </a:cubicBezTo>
                      <a:lnTo>
                        <a:pt x="89611" y="176965"/>
                      </a:lnTo>
                      <a:cubicBezTo>
                        <a:pt x="64719" y="176965"/>
                        <a:pt x="43561" y="167065"/>
                        <a:pt x="26137" y="150977"/>
                      </a:cubicBezTo>
                      <a:cubicBezTo>
                        <a:pt x="8712" y="133652"/>
                        <a:pt x="0" y="112614"/>
                        <a:pt x="0" y="87864"/>
                      </a:cubicBezTo>
                      <a:cubicBezTo>
                        <a:pt x="0" y="64351"/>
                        <a:pt x="8712" y="42076"/>
                        <a:pt x="26137" y="25988"/>
                      </a:cubicBezTo>
                      <a:cubicBezTo>
                        <a:pt x="43561" y="8663"/>
                        <a:pt x="64719" y="0"/>
                        <a:pt x="896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8A401E9-2FAC-4943-9015-72F2AD8AB5A7}"/>
                    </a:ext>
                  </a:extLst>
                </p:cNvPr>
                <p:cNvSpPr/>
                <p:nvPr/>
              </p:nvSpPr>
              <p:spPr>
                <a:xfrm>
                  <a:off x="14785060" y="6426805"/>
                  <a:ext cx="1280674" cy="1620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9" h="131">
                      <a:moveTo>
                        <a:pt x="1029" y="0"/>
                      </a:moveTo>
                      <a:lnTo>
                        <a:pt x="547" y="0"/>
                      </a:lnTo>
                      <a:lnTo>
                        <a:pt x="66" y="0"/>
                      </a:lnTo>
                      <a:cubicBezTo>
                        <a:pt x="47" y="0"/>
                        <a:pt x="31" y="8"/>
                        <a:pt x="19" y="19"/>
                      </a:cubicBezTo>
                      <a:cubicBezTo>
                        <a:pt x="8" y="31"/>
                        <a:pt x="0" y="47"/>
                        <a:pt x="0" y="65"/>
                      </a:cubicBezTo>
                      <a:cubicBezTo>
                        <a:pt x="0" y="84"/>
                        <a:pt x="8" y="100"/>
                        <a:pt x="19" y="112"/>
                      </a:cubicBezTo>
                      <a:cubicBezTo>
                        <a:pt x="31" y="123"/>
                        <a:pt x="47" y="131"/>
                        <a:pt x="66" y="131"/>
                      </a:cubicBezTo>
                      <a:lnTo>
                        <a:pt x="547" y="131"/>
                      </a:lnTo>
                      <a:lnTo>
                        <a:pt x="1029" y="131"/>
                      </a:lnTo>
                      <a:lnTo>
                        <a:pt x="1029" y="65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45C3513A-644E-FF44-93C1-A5FEEFD811FB}"/>
                  </a:ext>
                </a:extLst>
              </p:cNvPr>
              <p:cNvGrpSpPr/>
              <p:nvPr/>
            </p:nvGrpSpPr>
            <p:grpSpPr>
              <a:xfrm>
                <a:off x="21248228" y="4296999"/>
                <a:ext cx="1364140" cy="1364621"/>
                <a:chOff x="21248228" y="4296999"/>
                <a:chExt cx="1364140" cy="1364621"/>
              </a:xfrm>
            </p:grpSpPr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B707ECFD-2695-774E-864F-0C61C113A4E5}"/>
                    </a:ext>
                  </a:extLst>
                </p:cNvPr>
                <p:cNvSpPr/>
                <p:nvPr/>
              </p:nvSpPr>
              <p:spPr>
                <a:xfrm>
                  <a:off x="21256948" y="4304476"/>
                  <a:ext cx="1347947" cy="13496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83" h="1084">
                      <a:moveTo>
                        <a:pt x="1083" y="542"/>
                      </a:moveTo>
                      <a:cubicBezTo>
                        <a:pt x="1083" y="841"/>
                        <a:pt x="840" y="1084"/>
                        <a:pt x="541" y="1084"/>
                      </a:cubicBezTo>
                      <a:cubicBezTo>
                        <a:pt x="242" y="1084"/>
                        <a:pt x="0" y="841"/>
                        <a:pt x="0" y="542"/>
                      </a:cubicBezTo>
                      <a:cubicBezTo>
                        <a:pt x="0" y="243"/>
                        <a:pt x="242" y="0"/>
                        <a:pt x="541" y="0"/>
                      </a:cubicBezTo>
                      <a:cubicBezTo>
                        <a:pt x="840" y="0"/>
                        <a:pt x="1083" y="243"/>
                        <a:pt x="1083" y="5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179BF7A9-F82A-E344-AEF1-055057B6C99C}"/>
                    </a:ext>
                  </a:extLst>
                </p:cNvPr>
                <p:cNvSpPr/>
                <p:nvPr/>
              </p:nvSpPr>
              <p:spPr>
                <a:xfrm>
                  <a:off x="21248228" y="4296999"/>
                  <a:ext cx="1364140" cy="1364621"/>
                </a:xfrm>
                <a:custGeom>
                  <a:avLst/>
                  <a:gdLst>
                    <a:gd name="connsiteX0" fmla="*/ 682070 w 1364140"/>
                    <a:gd name="connsiteY0" fmla="*/ 16201 h 1364621"/>
                    <a:gd name="connsiteX1" fmla="*/ 16194 w 1364140"/>
                    <a:gd name="connsiteY1" fmla="*/ 682311 h 1364621"/>
                    <a:gd name="connsiteX2" fmla="*/ 682070 w 1364140"/>
                    <a:gd name="connsiteY2" fmla="*/ 1348420 h 1364621"/>
                    <a:gd name="connsiteX3" fmla="*/ 1347944 w 1364140"/>
                    <a:gd name="connsiteY3" fmla="*/ 682311 h 1364621"/>
                    <a:gd name="connsiteX4" fmla="*/ 682070 w 1364140"/>
                    <a:gd name="connsiteY4" fmla="*/ 16201 h 1364621"/>
                    <a:gd name="connsiteX5" fmla="*/ 682070 w 1364140"/>
                    <a:gd name="connsiteY5" fmla="*/ 0 h 1364621"/>
                    <a:gd name="connsiteX6" fmla="*/ 1364140 w 1364140"/>
                    <a:gd name="connsiteY6" fmla="*/ 682311 h 1364621"/>
                    <a:gd name="connsiteX7" fmla="*/ 682070 w 1364140"/>
                    <a:gd name="connsiteY7" fmla="*/ 1364621 h 1364621"/>
                    <a:gd name="connsiteX8" fmla="*/ 0 w 1364140"/>
                    <a:gd name="connsiteY8" fmla="*/ 682311 h 1364621"/>
                    <a:gd name="connsiteX9" fmla="*/ 682070 w 1364140"/>
                    <a:gd name="connsiteY9" fmla="*/ 0 h 136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64140" h="1364621">
                      <a:moveTo>
                        <a:pt x="682070" y="16201"/>
                      </a:moveTo>
                      <a:cubicBezTo>
                        <a:pt x="314904" y="16201"/>
                        <a:pt x="16194" y="315017"/>
                        <a:pt x="16194" y="682311"/>
                      </a:cubicBezTo>
                      <a:cubicBezTo>
                        <a:pt x="16194" y="1049605"/>
                        <a:pt x="314904" y="1348420"/>
                        <a:pt x="682070" y="1348420"/>
                      </a:cubicBezTo>
                      <a:cubicBezTo>
                        <a:pt x="1050480" y="1348420"/>
                        <a:pt x="1347944" y="1049605"/>
                        <a:pt x="1347944" y="682311"/>
                      </a:cubicBezTo>
                      <a:cubicBezTo>
                        <a:pt x="1347944" y="315017"/>
                        <a:pt x="1050480" y="16201"/>
                        <a:pt x="682070" y="16201"/>
                      </a:cubicBezTo>
                      <a:close/>
                      <a:moveTo>
                        <a:pt x="682070" y="0"/>
                      </a:moveTo>
                      <a:cubicBezTo>
                        <a:pt x="1057956" y="0"/>
                        <a:pt x="1364140" y="306293"/>
                        <a:pt x="1364140" y="682311"/>
                      </a:cubicBezTo>
                      <a:cubicBezTo>
                        <a:pt x="1364140" y="1058329"/>
                        <a:pt x="1057956" y="1364621"/>
                        <a:pt x="682070" y="1364621"/>
                      </a:cubicBezTo>
                      <a:cubicBezTo>
                        <a:pt x="306184" y="1364621"/>
                        <a:pt x="0" y="1058329"/>
                        <a:pt x="0" y="682311"/>
                      </a:cubicBezTo>
                      <a:cubicBezTo>
                        <a:pt x="0" y="306293"/>
                        <a:pt x="306184" y="0"/>
                        <a:pt x="6820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0EB81F2E-D204-A948-88C3-ECB97B94F777}"/>
                    </a:ext>
                  </a:extLst>
                </p:cNvPr>
                <p:cNvSpPr/>
                <p:nvPr/>
              </p:nvSpPr>
              <p:spPr>
                <a:xfrm>
                  <a:off x="21351628" y="4400436"/>
                  <a:ext cx="1158586" cy="11577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31" h="930">
                      <a:moveTo>
                        <a:pt x="931" y="465"/>
                      </a:moveTo>
                      <a:cubicBezTo>
                        <a:pt x="931" y="722"/>
                        <a:pt x="722" y="930"/>
                        <a:pt x="465" y="930"/>
                      </a:cubicBezTo>
                      <a:cubicBezTo>
                        <a:pt x="208" y="930"/>
                        <a:pt x="0" y="722"/>
                        <a:pt x="0" y="465"/>
                      </a:cubicBezTo>
                      <a:cubicBezTo>
                        <a:pt x="0" y="208"/>
                        <a:pt x="208" y="0"/>
                        <a:pt x="465" y="0"/>
                      </a:cubicBezTo>
                      <a:cubicBezTo>
                        <a:pt x="722" y="0"/>
                        <a:pt x="931" y="208"/>
                        <a:pt x="931" y="46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B977E444-B865-B245-B871-CAF873B0E2C5}"/>
                    </a:ext>
                  </a:extLst>
                </p:cNvPr>
                <p:cNvSpPr/>
                <p:nvPr/>
              </p:nvSpPr>
              <p:spPr>
                <a:xfrm>
                  <a:off x="21344152" y="4391712"/>
                  <a:ext cx="1173536" cy="1173948"/>
                </a:xfrm>
                <a:custGeom>
                  <a:avLst/>
                  <a:gdLst>
                    <a:gd name="connsiteX0" fmla="*/ 586146 w 1173536"/>
                    <a:gd name="connsiteY0" fmla="*/ 16201 h 1173948"/>
                    <a:gd name="connsiteX1" fmla="*/ 14952 w 1173536"/>
                    <a:gd name="connsiteY1" fmla="*/ 587597 h 1173948"/>
                    <a:gd name="connsiteX2" fmla="*/ 586146 w 1173536"/>
                    <a:gd name="connsiteY2" fmla="*/ 1158993 h 1173948"/>
                    <a:gd name="connsiteX3" fmla="*/ 1157342 w 1173536"/>
                    <a:gd name="connsiteY3" fmla="*/ 587597 h 1173948"/>
                    <a:gd name="connsiteX4" fmla="*/ 586146 w 1173536"/>
                    <a:gd name="connsiteY4" fmla="*/ 16201 h 1173948"/>
                    <a:gd name="connsiteX5" fmla="*/ 586146 w 1173536"/>
                    <a:gd name="connsiteY5" fmla="*/ 0 h 1173948"/>
                    <a:gd name="connsiteX6" fmla="*/ 1173536 w 1173536"/>
                    <a:gd name="connsiteY6" fmla="*/ 587597 h 1173948"/>
                    <a:gd name="connsiteX7" fmla="*/ 586146 w 1173536"/>
                    <a:gd name="connsiteY7" fmla="*/ 1173948 h 1173948"/>
                    <a:gd name="connsiteX8" fmla="*/ 0 w 1173536"/>
                    <a:gd name="connsiteY8" fmla="*/ 587597 h 1173948"/>
                    <a:gd name="connsiteX9" fmla="*/ 586146 w 1173536"/>
                    <a:gd name="connsiteY9" fmla="*/ 0 h 1173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3536" h="1173948">
                      <a:moveTo>
                        <a:pt x="586146" y="16201"/>
                      </a:moveTo>
                      <a:cubicBezTo>
                        <a:pt x="271304" y="16201"/>
                        <a:pt x="14952" y="272645"/>
                        <a:pt x="14952" y="587597"/>
                      </a:cubicBezTo>
                      <a:cubicBezTo>
                        <a:pt x="14952" y="902550"/>
                        <a:pt x="271304" y="1158993"/>
                        <a:pt x="586146" y="1158993"/>
                      </a:cubicBezTo>
                      <a:cubicBezTo>
                        <a:pt x="900988" y="1158993"/>
                        <a:pt x="1157342" y="902550"/>
                        <a:pt x="1157342" y="587597"/>
                      </a:cubicBezTo>
                      <a:cubicBezTo>
                        <a:pt x="1157342" y="272645"/>
                        <a:pt x="900988" y="16201"/>
                        <a:pt x="586146" y="16201"/>
                      </a:cubicBezTo>
                      <a:close/>
                      <a:moveTo>
                        <a:pt x="586146" y="0"/>
                      </a:moveTo>
                      <a:cubicBezTo>
                        <a:pt x="909710" y="0"/>
                        <a:pt x="1173536" y="263921"/>
                        <a:pt x="1173536" y="587597"/>
                      </a:cubicBezTo>
                      <a:cubicBezTo>
                        <a:pt x="1173536" y="911273"/>
                        <a:pt x="909710" y="1173948"/>
                        <a:pt x="586146" y="1173948"/>
                      </a:cubicBezTo>
                      <a:cubicBezTo>
                        <a:pt x="262584" y="1173948"/>
                        <a:pt x="0" y="911273"/>
                        <a:pt x="0" y="587597"/>
                      </a:cubicBezTo>
                      <a:cubicBezTo>
                        <a:pt x="0" y="263921"/>
                        <a:pt x="262584" y="0"/>
                        <a:pt x="58614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278A0B79-2C30-7640-89ED-E2E3B3592794}"/>
                    </a:ext>
                  </a:extLst>
                </p:cNvPr>
                <p:cNvSpPr/>
                <p:nvPr/>
              </p:nvSpPr>
              <p:spPr>
                <a:xfrm>
                  <a:off x="21888564" y="4937561"/>
                  <a:ext cx="83468" cy="83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68">
                      <a:moveTo>
                        <a:pt x="68" y="34"/>
                      </a:moveTo>
                      <a:cubicBezTo>
                        <a:pt x="68" y="53"/>
                        <a:pt x="53" y="68"/>
                        <a:pt x="34" y="68"/>
                      </a:cubicBezTo>
                      <a:cubicBezTo>
                        <a:pt x="15" y="68"/>
                        <a:pt x="0" y="53"/>
                        <a:pt x="0" y="34"/>
                      </a:cubicBezTo>
                      <a:cubicBezTo>
                        <a:pt x="0" y="16"/>
                        <a:pt x="15" y="0"/>
                        <a:pt x="34" y="0"/>
                      </a:cubicBezTo>
                      <a:cubicBezTo>
                        <a:pt x="53" y="0"/>
                        <a:pt x="68" y="16"/>
                        <a:pt x="68" y="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FB803CAD-2392-9C47-A641-B2E2C9D35E0D}"/>
                    </a:ext>
                  </a:extLst>
                </p:cNvPr>
                <p:cNvSpPr/>
                <p:nvPr/>
              </p:nvSpPr>
              <p:spPr>
                <a:xfrm>
                  <a:off x="21923446" y="4709497"/>
                  <a:ext cx="135791" cy="353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0" h="285">
                      <a:moveTo>
                        <a:pt x="103" y="285"/>
                      </a:moveTo>
                      <a:cubicBezTo>
                        <a:pt x="102" y="285"/>
                        <a:pt x="101" y="285"/>
                        <a:pt x="100" y="284"/>
                      </a:cubicBezTo>
                      <a:lnTo>
                        <a:pt x="3" y="221"/>
                      </a:lnTo>
                      <a:cubicBezTo>
                        <a:pt x="1" y="219"/>
                        <a:pt x="0" y="218"/>
                        <a:pt x="0" y="215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211"/>
                      </a:lnTo>
                      <a:lnTo>
                        <a:pt x="107" y="273"/>
                      </a:lnTo>
                      <a:cubicBezTo>
                        <a:pt x="110" y="275"/>
                        <a:pt x="111" y="279"/>
                        <a:pt x="109" y="282"/>
                      </a:cubicBezTo>
                      <a:cubicBezTo>
                        <a:pt x="108" y="284"/>
                        <a:pt x="106" y="285"/>
                        <a:pt x="103" y="28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359C9809-4D24-2041-808D-E7CDFBE4CCE5}"/>
                  </a:ext>
                </a:extLst>
              </p:cNvPr>
              <p:cNvGrpSpPr/>
              <p:nvPr/>
            </p:nvGrpSpPr>
            <p:grpSpPr>
              <a:xfrm>
                <a:off x="21070080" y="6233639"/>
                <a:ext cx="1796432" cy="611899"/>
                <a:chOff x="21070080" y="6233639"/>
                <a:chExt cx="1796432" cy="611899"/>
              </a:xfrm>
            </p:grpSpPr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02B39D5-3E63-6544-9615-086845182671}"/>
                    </a:ext>
                  </a:extLst>
                </p:cNvPr>
                <p:cNvSpPr/>
                <p:nvPr/>
              </p:nvSpPr>
              <p:spPr>
                <a:xfrm>
                  <a:off x="21077550" y="6242363"/>
                  <a:ext cx="1781482" cy="595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1" h="479">
                      <a:moveTo>
                        <a:pt x="0" y="61"/>
                      </a:moveTo>
                      <a:lnTo>
                        <a:pt x="0" y="239"/>
                      </a:lnTo>
                      <a:lnTo>
                        <a:pt x="0" y="417"/>
                      </a:lnTo>
                      <a:cubicBezTo>
                        <a:pt x="0" y="434"/>
                        <a:pt x="7" y="449"/>
                        <a:pt x="18" y="461"/>
                      </a:cubicBezTo>
                      <a:cubicBezTo>
                        <a:pt x="30" y="472"/>
                        <a:pt x="45" y="479"/>
                        <a:pt x="62" y="479"/>
                      </a:cubicBezTo>
                      <a:lnTo>
                        <a:pt x="715" y="479"/>
                      </a:lnTo>
                      <a:lnTo>
                        <a:pt x="1368" y="479"/>
                      </a:lnTo>
                      <a:cubicBezTo>
                        <a:pt x="1385" y="479"/>
                        <a:pt x="1401" y="472"/>
                        <a:pt x="1412" y="461"/>
                      </a:cubicBezTo>
                      <a:cubicBezTo>
                        <a:pt x="1424" y="449"/>
                        <a:pt x="1431" y="434"/>
                        <a:pt x="1431" y="417"/>
                      </a:cubicBezTo>
                      <a:lnTo>
                        <a:pt x="1431" y="239"/>
                      </a:lnTo>
                      <a:lnTo>
                        <a:pt x="1431" y="61"/>
                      </a:lnTo>
                      <a:cubicBezTo>
                        <a:pt x="1431" y="44"/>
                        <a:pt x="1424" y="29"/>
                        <a:pt x="1412" y="17"/>
                      </a:cubicBezTo>
                      <a:cubicBezTo>
                        <a:pt x="1401" y="6"/>
                        <a:pt x="1385" y="0"/>
                        <a:pt x="1368" y="0"/>
                      </a:cubicBezTo>
                      <a:lnTo>
                        <a:pt x="715" y="0"/>
                      </a:lnTo>
                      <a:lnTo>
                        <a:pt x="62" y="0"/>
                      </a:lnTo>
                      <a:cubicBezTo>
                        <a:pt x="45" y="0"/>
                        <a:pt x="30" y="6"/>
                        <a:pt x="18" y="17"/>
                      </a:cubicBezTo>
                      <a:cubicBezTo>
                        <a:pt x="7" y="29"/>
                        <a:pt x="0" y="44"/>
                        <a:pt x="0" y="6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08963E6F-3D06-444B-B91E-E653D19DDEA1}"/>
                    </a:ext>
                  </a:extLst>
                </p:cNvPr>
                <p:cNvSpPr/>
                <p:nvPr/>
              </p:nvSpPr>
              <p:spPr>
                <a:xfrm>
                  <a:off x="21070080" y="6233639"/>
                  <a:ext cx="1796432" cy="277909"/>
                </a:xfrm>
                <a:custGeom>
                  <a:avLst/>
                  <a:gdLst>
                    <a:gd name="connsiteX0" fmla="*/ 84660 w 1796432"/>
                    <a:gd name="connsiteY0" fmla="*/ 16201 h 277909"/>
                    <a:gd name="connsiteX1" fmla="*/ 14944 w 1796432"/>
                    <a:gd name="connsiteY1" fmla="*/ 84396 h 277909"/>
                    <a:gd name="connsiteX2" fmla="*/ 14944 w 1796432"/>
                    <a:gd name="connsiteY2" fmla="*/ 260462 h 277909"/>
                    <a:gd name="connsiteX3" fmla="*/ 1780228 w 1796432"/>
                    <a:gd name="connsiteY3" fmla="*/ 260462 h 277909"/>
                    <a:gd name="connsiteX4" fmla="*/ 1780228 w 1796432"/>
                    <a:gd name="connsiteY4" fmla="*/ 84396 h 277909"/>
                    <a:gd name="connsiteX5" fmla="*/ 1710512 w 1796432"/>
                    <a:gd name="connsiteY5" fmla="*/ 16201 h 277909"/>
                    <a:gd name="connsiteX6" fmla="*/ 84654 w 1796432"/>
                    <a:gd name="connsiteY6" fmla="*/ 0 h 277909"/>
                    <a:gd name="connsiteX7" fmla="*/ 1710530 w 1796432"/>
                    <a:gd name="connsiteY7" fmla="*/ 0 h 277909"/>
                    <a:gd name="connsiteX8" fmla="*/ 1796432 w 1796432"/>
                    <a:gd name="connsiteY8" fmla="*/ 84365 h 277909"/>
                    <a:gd name="connsiteX9" fmla="*/ 1796432 w 1796432"/>
                    <a:gd name="connsiteY9" fmla="*/ 269225 h 277909"/>
                    <a:gd name="connsiteX10" fmla="*/ 1788962 w 1796432"/>
                    <a:gd name="connsiteY10" fmla="*/ 277909 h 277909"/>
                    <a:gd name="connsiteX11" fmla="*/ 7468 w 1796432"/>
                    <a:gd name="connsiteY11" fmla="*/ 277909 h 277909"/>
                    <a:gd name="connsiteX12" fmla="*/ 0 w 1796432"/>
                    <a:gd name="connsiteY12" fmla="*/ 269225 h 277909"/>
                    <a:gd name="connsiteX13" fmla="*/ 0 w 1796432"/>
                    <a:gd name="connsiteY13" fmla="*/ 84365 h 277909"/>
                    <a:gd name="connsiteX14" fmla="*/ 84654 w 1796432"/>
                    <a:gd name="connsiteY14" fmla="*/ 0 h 27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96432" h="277909">
                      <a:moveTo>
                        <a:pt x="84660" y="16201"/>
                      </a:moveTo>
                      <a:cubicBezTo>
                        <a:pt x="46068" y="16201"/>
                        <a:pt x="14944" y="47199"/>
                        <a:pt x="14944" y="84396"/>
                      </a:cubicBezTo>
                      <a:lnTo>
                        <a:pt x="14944" y="260462"/>
                      </a:lnTo>
                      <a:lnTo>
                        <a:pt x="1780228" y="260462"/>
                      </a:lnTo>
                      <a:lnTo>
                        <a:pt x="1780228" y="84396"/>
                      </a:lnTo>
                      <a:cubicBezTo>
                        <a:pt x="1780228" y="47199"/>
                        <a:pt x="1749106" y="16201"/>
                        <a:pt x="1710512" y="16201"/>
                      </a:cubicBezTo>
                      <a:close/>
                      <a:moveTo>
                        <a:pt x="84654" y="0"/>
                      </a:moveTo>
                      <a:lnTo>
                        <a:pt x="1710530" y="0"/>
                      </a:lnTo>
                      <a:cubicBezTo>
                        <a:pt x="1757838" y="0"/>
                        <a:pt x="1796432" y="37220"/>
                        <a:pt x="1796432" y="84365"/>
                      </a:cubicBezTo>
                      <a:lnTo>
                        <a:pt x="1796432" y="269225"/>
                      </a:lnTo>
                      <a:cubicBezTo>
                        <a:pt x="1796432" y="274187"/>
                        <a:pt x="1793942" y="277909"/>
                        <a:pt x="1788962" y="277909"/>
                      </a:cubicBezTo>
                      <a:lnTo>
                        <a:pt x="7468" y="277909"/>
                      </a:lnTo>
                      <a:cubicBezTo>
                        <a:pt x="2488" y="277909"/>
                        <a:pt x="0" y="274187"/>
                        <a:pt x="0" y="269225"/>
                      </a:cubicBezTo>
                      <a:lnTo>
                        <a:pt x="0" y="84365"/>
                      </a:lnTo>
                      <a:cubicBezTo>
                        <a:pt x="0" y="37220"/>
                        <a:pt x="37346" y="0"/>
                        <a:pt x="846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6D34382F-158A-FD41-BC3B-593DED0467B1}"/>
                    </a:ext>
                  </a:extLst>
                </p:cNvPr>
                <p:cNvSpPr/>
                <p:nvPr/>
              </p:nvSpPr>
              <p:spPr>
                <a:xfrm>
                  <a:off x="21077550" y="6318383"/>
                  <a:ext cx="1781482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1" h="98">
                      <a:moveTo>
                        <a:pt x="1308" y="44"/>
                      </a:moveTo>
                      <a:cubicBezTo>
                        <a:pt x="1278" y="65"/>
                        <a:pt x="1250" y="86"/>
                        <a:pt x="1192" y="86"/>
                      </a:cubicBezTo>
                      <a:cubicBezTo>
                        <a:pt x="1135" y="86"/>
                        <a:pt x="1107" y="65"/>
                        <a:pt x="1077" y="44"/>
                      </a:cubicBezTo>
                      <a:cubicBezTo>
                        <a:pt x="1047" y="23"/>
                        <a:pt x="1016" y="0"/>
                        <a:pt x="954" y="0"/>
                      </a:cubicBezTo>
                      <a:cubicBezTo>
                        <a:pt x="892" y="0"/>
                        <a:pt x="861" y="23"/>
                        <a:pt x="831" y="44"/>
                      </a:cubicBezTo>
                      <a:cubicBezTo>
                        <a:pt x="801" y="65"/>
                        <a:pt x="773" y="86"/>
                        <a:pt x="715" y="86"/>
                      </a:cubicBezTo>
                      <a:cubicBezTo>
                        <a:pt x="658" y="86"/>
                        <a:pt x="630" y="65"/>
                        <a:pt x="600" y="44"/>
                      </a:cubicBezTo>
                      <a:cubicBezTo>
                        <a:pt x="570" y="23"/>
                        <a:pt x="539" y="0"/>
                        <a:pt x="477" y="0"/>
                      </a:cubicBezTo>
                      <a:cubicBezTo>
                        <a:pt x="415" y="0"/>
                        <a:pt x="384" y="23"/>
                        <a:pt x="354" y="44"/>
                      </a:cubicBezTo>
                      <a:cubicBezTo>
                        <a:pt x="324" y="65"/>
                        <a:pt x="296" y="86"/>
                        <a:pt x="238" y="86"/>
                      </a:cubicBezTo>
                      <a:cubicBezTo>
                        <a:pt x="181" y="86"/>
                        <a:pt x="152" y="65"/>
                        <a:pt x="123" y="44"/>
                      </a:cubicBezTo>
                      <a:cubicBezTo>
                        <a:pt x="93" y="23"/>
                        <a:pt x="61" y="0"/>
                        <a:pt x="0" y="0"/>
                      </a:cubicBezTo>
                      <a:lnTo>
                        <a:pt x="0" y="13"/>
                      </a:lnTo>
                      <a:cubicBezTo>
                        <a:pt x="58" y="13"/>
                        <a:pt x="86" y="33"/>
                        <a:pt x="115" y="54"/>
                      </a:cubicBezTo>
                      <a:cubicBezTo>
                        <a:pt x="146" y="76"/>
                        <a:pt x="176" y="98"/>
                        <a:pt x="238" y="98"/>
                      </a:cubicBezTo>
                      <a:cubicBezTo>
                        <a:pt x="300" y="98"/>
                        <a:pt x="331" y="76"/>
                        <a:pt x="361" y="54"/>
                      </a:cubicBezTo>
                      <a:cubicBezTo>
                        <a:pt x="391" y="33"/>
                        <a:pt x="419" y="13"/>
                        <a:pt x="477" y="13"/>
                      </a:cubicBezTo>
                      <a:cubicBezTo>
                        <a:pt x="534" y="13"/>
                        <a:pt x="562" y="33"/>
                        <a:pt x="592" y="54"/>
                      </a:cubicBezTo>
                      <a:cubicBezTo>
                        <a:pt x="622" y="76"/>
                        <a:pt x="654" y="98"/>
                        <a:pt x="715" y="98"/>
                      </a:cubicBezTo>
                      <a:cubicBezTo>
                        <a:pt x="777" y="98"/>
                        <a:pt x="808" y="76"/>
                        <a:pt x="838" y="54"/>
                      </a:cubicBezTo>
                      <a:cubicBezTo>
                        <a:pt x="868" y="33"/>
                        <a:pt x="896" y="13"/>
                        <a:pt x="954" y="13"/>
                      </a:cubicBezTo>
                      <a:cubicBezTo>
                        <a:pt x="1011" y="13"/>
                        <a:pt x="1039" y="33"/>
                        <a:pt x="1069" y="54"/>
                      </a:cubicBezTo>
                      <a:cubicBezTo>
                        <a:pt x="1099" y="76"/>
                        <a:pt x="1131" y="98"/>
                        <a:pt x="1192" y="98"/>
                      </a:cubicBezTo>
                      <a:cubicBezTo>
                        <a:pt x="1254" y="98"/>
                        <a:pt x="1285" y="76"/>
                        <a:pt x="1315" y="54"/>
                      </a:cubicBezTo>
                      <a:cubicBezTo>
                        <a:pt x="1345" y="33"/>
                        <a:pt x="1373" y="13"/>
                        <a:pt x="1431" y="13"/>
                      </a:cubicBezTo>
                      <a:lnTo>
                        <a:pt x="1431" y="0"/>
                      </a:lnTo>
                      <a:cubicBezTo>
                        <a:pt x="1369" y="0"/>
                        <a:pt x="1338" y="23"/>
                        <a:pt x="1308" y="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EC663A7C-2248-7C4A-A4B5-9E7CB5F4A8F4}"/>
                    </a:ext>
                  </a:extLst>
                </p:cNvPr>
                <p:cNvSpPr/>
                <p:nvPr/>
              </p:nvSpPr>
              <p:spPr>
                <a:xfrm>
                  <a:off x="21070080" y="6233639"/>
                  <a:ext cx="1796432" cy="611899"/>
                </a:xfrm>
                <a:custGeom>
                  <a:avLst/>
                  <a:gdLst>
                    <a:gd name="connsiteX0" fmla="*/ 84660 w 1796432"/>
                    <a:gd name="connsiteY0" fmla="*/ 16201 h 611899"/>
                    <a:gd name="connsiteX1" fmla="*/ 14944 w 1796432"/>
                    <a:gd name="connsiteY1" fmla="*/ 84597 h 611899"/>
                    <a:gd name="connsiteX2" fmla="*/ 14944 w 1796432"/>
                    <a:gd name="connsiteY2" fmla="*/ 527303 h 611899"/>
                    <a:gd name="connsiteX3" fmla="*/ 84660 w 1796432"/>
                    <a:gd name="connsiteY3" fmla="*/ 595698 h 611899"/>
                    <a:gd name="connsiteX4" fmla="*/ 1710512 w 1796432"/>
                    <a:gd name="connsiteY4" fmla="*/ 595698 h 611899"/>
                    <a:gd name="connsiteX5" fmla="*/ 1780228 w 1796432"/>
                    <a:gd name="connsiteY5" fmla="*/ 527303 h 611899"/>
                    <a:gd name="connsiteX6" fmla="*/ 1780228 w 1796432"/>
                    <a:gd name="connsiteY6" fmla="*/ 84597 h 611899"/>
                    <a:gd name="connsiteX7" fmla="*/ 1710512 w 1796432"/>
                    <a:gd name="connsiteY7" fmla="*/ 16201 h 611899"/>
                    <a:gd name="connsiteX8" fmla="*/ 84654 w 1796432"/>
                    <a:gd name="connsiteY8" fmla="*/ 0 h 611899"/>
                    <a:gd name="connsiteX9" fmla="*/ 1710530 w 1796432"/>
                    <a:gd name="connsiteY9" fmla="*/ 0 h 611899"/>
                    <a:gd name="connsiteX10" fmla="*/ 1796432 w 1796432"/>
                    <a:gd name="connsiteY10" fmla="*/ 84572 h 611899"/>
                    <a:gd name="connsiteX11" fmla="*/ 1796432 w 1796432"/>
                    <a:gd name="connsiteY11" fmla="*/ 527328 h 611899"/>
                    <a:gd name="connsiteX12" fmla="*/ 1710530 w 1796432"/>
                    <a:gd name="connsiteY12" fmla="*/ 611899 h 611899"/>
                    <a:gd name="connsiteX13" fmla="*/ 84654 w 1796432"/>
                    <a:gd name="connsiteY13" fmla="*/ 611899 h 611899"/>
                    <a:gd name="connsiteX14" fmla="*/ 0 w 1796432"/>
                    <a:gd name="connsiteY14" fmla="*/ 527328 h 611899"/>
                    <a:gd name="connsiteX15" fmla="*/ 0 w 1796432"/>
                    <a:gd name="connsiteY15" fmla="*/ 84572 h 611899"/>
                    <a:gd name="connsiteX16" fmla="*/ 84654 w 1796432"/>
                    <a:gd name="connsiteY16" fmla="*/ 0 h 611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96432" h="611899">
                      <a:moveTo>
                        <a:pt x="84660" y="16201"/>
                      </a:moveTo>
                      <a:cubicBezTo>
                        <a:pt x="46068" y="16201"/>
                        <a:pt x="14944" y="47290"/>
                        <a:pt x="14944" y="84597"/>
                      </a:cubicBezTo>
                      <a:lnTo>
                        <a:pt x="14944" y="527303"/>
                      </a:lnTo>
                      <a:cubicBezTo>
                        <a:pt x="14944" y="564609"/>
                        <a:pt x="46068" y="595698"/>
                        <a:pt x="84660" y="595698"/>
                      </a:cubicBezTo>
                      <a:lnTo>
                        <a:pt x="1710512" y="595698"/>
                      </a:lnTo>
                      <a:cubicBezTo>
                        <a:pt x="1749106" y="595698"/>
                        <a:pt x="1780228" y="564609"/>
                        <a:pt x="1780228" y="527303"/>
                      </a:cubicBezTo>
                      <a:lnTo>
                        <a:pt x="1780228" y="84597"/>
                      </a:lnTo>
                      <a:cubicBezTo>
                        <a:pt x="1780228" y="47290"/>
                        <a:pt x="1749106" y="16201"/>
                        <a:pt x="1710512" y="16201"/>
                      </a:cubicBezTo>
                      <a:close/>
                      <a:moveTo>
                        <a:pt x="84654" y="0"/>
                      </a:moveTo>
                      <a:lnTo>
                        <a:pt x="1710530" y="0"/>
                      </a:lnTo>
                      <a:cubicBezTo>
                        <a:pt x="1757838" y="0"/>
                        <a:pt x="1796432" y="37311"/>
                        <a:pt x="1796432" y="84572"/>
                      </a:cubicBezTo>
                      <a:lnTo>
                        <a:pt x="1796432" y="527328"/>
                      </a:lnTo>
                      <a:cubicBezTo>
                        <a:pt x="1796432" y="574588"/>
                        <a:pt x="1757838" y="611899"/>
                        <a:pt x="1710530" y="611899"/>
                      </a:cubicBezTo>
                      <a:lnTo>
                        <a:pt x="84654" y="611899"/>
                      </a:lnTo>
                      <a:cubicBezTo>
                        <a:pt x="37346" y="611899"/>
                        <a:pt x="0" y="574588"/>
                        <a:pt x="0" y="527328"/>
                      </a:cubicBezTo>
                      <a:lnTo>
                        <a:pt x="0" y="84572"/>
                      </a:lnTo>
                      <a:cubicBezTo>
                        <a:pt x="0" y="37311"/>
                        <a:pt x="37346" y="0"/>
                        <a:pt x="846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5DCC7FF5-338D-034D-8851-B21278B63C19}"/>
                    </a:ext>
                  </a:extLst>
                </p:cNvPr>
                <p:cNvSpPr/>
                <p:nvPr/>
              </p:nvSpPr>
              <p:spPr>
                <a:xfrm>
                  <a:off x="21077550" y="6242363"/>
                  <a:ext cx="1781482" cy="2604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1" h="210">
                      <a:moveTo>
                        <a:pt x="1368" y="0"/>
                      </a:moveTo>
                      <a:lnTo>
                        <a:pt x="715" y="0"/>
                      </a:lnTo>
                      <a:lnTo>
                        <a:pt x="62" y="0"/>
                      </a:lnTo>
                      <a:cubicBezTo>
                        <a:pt x="45" y="0"/>
                        <a:pt x="30" y="6"/>
                        <a:pt x="18" y="17"/>
                      </a:cubicBezTo>
                      <a:cubicBezTo>
                        <a:pt x="7" y="29"/>
                        <a:pt x="0" y="44"/>
                        <a:pt x="0" y="61"/>
                      </a:cubicBezTo>
                      <a:lnTo>
                        <a:pt x="0" y="136"/>
                      </a:lnTo>
                      <a:lnTo>
                        <a:pt x="0" y="210"/>
                      </a:lnTo>
                      <a:lnTo>
                        <a:pt x="715" y="210"/>
                      </a:lnTo>
                      <a:lnTo>
                        <a:pt x="1431" y="210"/>
                      </a:lnTo>
                      <a:lnTo>
                        <a:pt x="1431" y="136"/>
                      </a:lnTo>
                      <a:lnTo>
                        <a:pt x="1431" y="61"/>
                      </a:lnTo>
                      <a:cubicBezTo>
                        <a:pt x="1431" y="44"/>
                        <a:pt x="1424" y="29"/>
                        <a:pt x="1412" y="17"/>
                      </a:cubicBezTo>
                      <a:cubicBezTo>
                        <a:pt x="1401" y="6"/>
                        <a:pt x="1385" y="0"/>
                        <a:pt x="136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BFB90FDA-D90E-AB47-BFC7-D2FD34A123DC}"/>
                    </a:ext>
                  </a:extLst>
                </p:cNvPr>
                <p:cNvSpPr/>
                <p:nvPr/>
              </p:nvSpPr>
              <p:spPr>
                <a:xfrm>
                  <a:off x="21585837" y="6602523"/>
                  <a:ext cx="470909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9" h="13">
                      <a:moveTo>
                        <a:pt x="372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6"/>
                      </a:cubicBezTo>
                      <a:cubicBezTo>
                        <a:pt x="0" y="2"/>
                        <a:pt x="2" y="0"/>
                        <a:pt x="6" y="0"/>
                      </a:cubicBezTo>
                      <a:lnTo>
                        <a:pt x="372" y="0"/>
                      </a:lnTo>
                      <a:cubicBezTo>
                        <a:pt x="376" y="0"/>
                        <a:pt x="379" y="2"/>
                        <a:pt x="379" y="6"/>
                      </a:cubicBezTo>
                      <a:cubicBezTo>
                        <a:pt x="379" y="10"/>
                        <a:pt x="376" y="13"/>
                        <a:pt x="372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29A410DA-485A-5C4C-9DE1-CB30930E93B1}"/>
                    </a:ext>
                  </a:extLst>
                </p:cNvPr>
                <p:cNvSpPr/>
                <p:nvPr/>
              </p:nvSpPr>
              <p:spPr>
                <a:xfrm>
                  <a:off x="22221190" y="6602523"/>
                  <a:ext cx="52447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2" h="13">
                      <a:moveTo>
                        <a:pt x="415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415" y="0"/>
                      </a:lnTo>
                      <a:cubicBezTo>
                        <a:pt x="419" y="0"/>
                        <a:pt x="422" y="2"/>
                        <a:pt x="422" y="6"/>
                      </a:cubicBezTo>
                      <a:cubicBezTo>
                        <a:pt x="422" y="10"/>
                        <a:pt x="419" y="13"/>
                        <a:pt x="415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655499F5-B8A6-9E4A-8D80-CD9B7DB6C0AD}"/>
                    </a:ext>
                  </a:extLst>
                </p:cNvPr>
                <p:cNvSpPr/>
                <p:nvPr/>
              </p:nvSpPr>
              <p:spPr>
                <a:xfrm>
                  <a:off x="21194658" y="6717176"/>
                  <a:ext cx="155100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6" h="13">
                      <a:moveTo>
                        <a:pt x="1239" y="13"/>
                      </a:moveTo>
                      <a:lnTo>
                        <a:pt x="7" y="13"/>
                      </a:lnTo>
                      <a:cubicBezTo>
                        <a:pt x="4" y="13"/>
                        <a:pt x="0" y="10"/>
                        <a:pt x="0" y="7"/>
                      </a:cubicBezTo>
                      <a:cubicBezTo>
                        <a:pt x="0" y="3"/>
                        <a:pt x="4" y="0"/>
                        <a:pt x="7" y="0"/>
                      </a:cubicBezTo>
                      <a:lnTo>
                        <a:pt x="1239" y="0"/>
                      </a:lnTo>
                      <a:cubicBezTo>
                        <a:pt x="1243" y="0"/>
                        <a:pt x="1246" y="3"/>
                        <a:pt x="1246" y="7"/>
                      </a:cubicBezTo>
                      <a:cubicBezTo>
                        <a:pt x="1246" y="10"/>
                        <a:pt x="1243" y="13"/>
                        <a:pt x="123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B4BA846C-76FE-1D49-AE60-0E95D323EA00}"/>
                    </a:ext>
                  </a:extLst>
                </p:cNvPr>
                <p:cNvSpPr/>
                <p:nvPr/>
              </p:nvSpPr>
              <p:spPr>
                <a:xfrm>
                  <a:off x="21190921" y="6355770"/>
                  <a:ext cx="287778" cy="2878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2" h="232">
                      <a:moveTo>
                        <a:pt x="183" y="0"/>
                      </a:moveTo>
                      <a:lnTo>
                        <a:pt x="116" y="0"/>
                      </a:lnTo>
                      <a:lnTo>
                        <a:pt x="49" y="0"/>
                      </a:lnTo>
                      <a:cubicBezTo>
                        <a:pt x="35" y="0"/>
                        <a:pt x="23" y="6"/>
                        <a:pt x="14" y="15"/>
                      </a:cubicBezTo>
                      <a:cubicBezTo>
                        <a:pt x="5" y="24"/>
                        <a:pt x="0" y="35"/>
                        <a:pt x="0" y="49"/>
                      </a:cubicBezTo>
                      <a:lnTo>
                        <a:pt x="0" y="116"/>
                      </a:lnTo>
                      <a:lnTo>
                        <a:pt x="0" y="183"/>
                      </a:lnTo>
                      <a:cubicBezTo>
                        <a:pt x="0" y="197"/>
                        <a:pt x="5" y="209"/>
                        <a:pt x="14" y="218"/>
                      </a:cubicBezTo>
                      <a:cubicBezTo>
                        <a:pt x="23" y="227"/>
                        <a:pt x="35" y="232"/>
                        <a:pt x="49" y="232"/>
                      </a:cubicBezTo>
                      <a:lnTo>
                        <a:pt x="116" y="232"/>
                      </a:lnTo>
                      <a:lnTo>
                        <a:pt x="183" y="232"/>
                      </a:lnTo>
                      <a:cubicBezTo>
                        <a:pt x="197" y="232"/>
                        <a:pt x="208" y="227"/>
                        <a:pt x="218" y="218"/>
                      </a:cubicBezTo>
                      <a:cubicBezTo>
                        <a:pt x="226" y="209"/>
                        <a:pt x="232" y="197"/>
                        <a:pt x="232" y="183"/>
                      </a:cubicBezTo>
                      <a:lnTo>
                        <a:pt x="232" y="116"/>
                      </a:lnTo>
                      <a:lnTo>
                        <a:pt x="232" y="49"/>
                      </a:lnTo>
                      <a:cubicBezTo>
                        <a:pt x="232" y="35"/>
                        <a:pt x="226" y="24"/>
                        <a:pt x="218" y="15"/>
                      </a:cubicBezTo>
                      <a:cubicBezTo>
                        <a:pt x="208" y="6"/>
                        <a:pt x="197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397B2659-4735-FC4C-AC1D-A9179C348336}"/>
                    </a:ext>
                  </a:extLst>
                </p:cNvPr>
                <p:cNvSpPr/>
                <p:nvPr/>
              </p:nvSpPr>
              <p:spPr>
                <a:xfrm>
                  <a:off x="21182200" y="6348292"/>
                  <a:ext cx="303972" cy="304080"/>
                </a:xfrm>
                <a:custGeom>
                  <a:avLst/>
                  <a:gdLst>
                    <a:gd name="connsiteX0" fmla="*/ 69526 w 303972"/>
                    <a:gd name="connsiteY0" fmla="*/ 14955 h 304080"/>
                    <a:gd name="connsiteX1" fmla="*/ 32322 w 303972"/>
                    <a:gd name="connsiteY1" fmla="*/ 31082 h 304080"/>
                    <a:gd name="connsiteX2" fmla="*/ 17440 w 303972"/>
                    <a:gd name="connsiteY2" fmla="*/ 68298 h 304080"/>
                    <a:gd name="connsiteX3" fmla="*/ 17440 w 303972"/>
                    <a:gd name="connsiteY3" fmla="*/ 234531 h 304080"/>
                    <a:gd name="connsiteX4" fmla="*/ 32322 w 303972"/>
                    <a:gd name="connsiteY4" fmla="*/ 271747 h 304080"/>
                    <a:gd name="connsiteX5" fmla="*/ 69526 w 303972"/>
                    <a:gd name="connsiteY5" fmla="*/ 286633 h 304080"/>
                    <a:gd name="connsiteX6" fmla="*/ 235700 w 303972"/>
                    <a:gd name="connsiteY6" fmla="*/ 286633 h 304080"/>
                    <a:gd name="connsiteX7" fmla="*/ 272902 w 303972"/>
                    <a:gd name="connsiteY7" fmla="*/ 271747 h 304080"/>
                    <a:gd name="connsiteX8" fmla="*/ 289024 w 303972"/>
                    <a:gd name="connsiteY8" fmla="*/ 234531 h 304080"/>
                    <a:gd name="connsiteX9" fmla="*/ 289024 w 303972"/>
                    <a:gd name="connsiteY9" fmla="*/ 68298 h 304080"/>
                    <a:gd name="connsiteX10" fmla="*/ 272902 w 303972"/>
                    <a:gd name="connsiteY10" fmla="*/ 31082 h 304080"/>
                    <a:gd name="connsiteX11" fmla="*/ 235700 w 303972"/>
                    <a:gd name="connsiteY11" fmla="*/ 14955 h 304080"/>
                    <a:gd name="connsiteX12" fmla="*/ 69480 w 303972"/>
                    <a:gd name="connsiteY12" fmla="*/ 0 h 304080"/>
                    <a:gd name="connsiteX13" fmla="*/ 235734 w 303972"/>
                    <a:gd name="connsiteY13" fmla="*/ 0 h 304080"/>
                    <a:gd name="connsiteX14" fmla="*/ 284122 w 303972"/>
                    <a:gd name="connsiteY14" fmla="*/ 19859 h 304080"/>
                    <a:gd name="connsiteX15" fmla="*/ 303972 w 303972"/>
                    <a:gd name="connsiteY15" fmla="*/ 68263 h 304080"/>
                    <a:gd name="connsiteX16" fmla="*/ 303972 w 303972"/>
                    <a:gd name="connsiteY16" fmla="*/ 234576 h 304080"/>
                    <a:gd name="connsiteX17" fmla="*/ 284122 w 303972"/>
                    <a:gd name="connsiteY17" fmla="*/ 282981 h 304080"/>
                    <a:gd name="connsiteX18" fmla="*/ 235734 w 303972"/>
                    <a:gd name="connsiteY18" fmla="*/ 304080 h 304080"/>
                    <a:gd name="connsiteX19" fmla="*/ 69480 w 303972"/>
                    <a:gd name="connsiteY19" fmla="*/ 304080 h 304080"/>
                    <a:gd name="connsiteX20" fmla="*/ 19852 w 303972"/>
                    <a:gd name="connsiteY20" fmla="*/ 282981 h 304080"/>
                    <a:gd name="connsiteX21" fmla="*/ 0 w 303972"/>
                    <a:gd name="connsiteY21" fmla="*/ 234576 h 304080"/>
                    <a:gd name="connsiteX22" fmla="*/ 0 w 303972"/>
                    <a:gd name="connsiteY22" fmla="*/ 68263 h 304080"/>
                    <a:gd name="connsiteX23" fmla="*/ 19852 w 303972"/>
                    <a:gd name="connsiteY23" fmla="*/ 19859 h 304080"/>
                    <a:gd name="connsiteX24" fmla="*/ 69480 w 303972"/>
                    <a:gd name="connsiteY24" fmla="*/ 0 h 304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03972" h="304080">
                      <a:moveTo>
                        <a:pt x="69526" y="14955"/>
                      </a:moveTo>
                      <a:cubicBezTo>
                        <a:pt x="54644" y="14955"/>
                        <a:pt x="42244" y="21158"/>
                        <a:pt x="32322" y="31082"/>
                      </a:cubicBezTo>
                      <a:cubicBezTo>
                        <a:pt x="22402" y="41007"/>
                        <a:pt x="17440" y="54652"/>
                        <a:pt x="17440" y="68298"/>
                      </a:cubicBezTo>
                      <a:lnTo>
                        <a:pt x="17440" y="234531"/>
                      </a:lnTo>
                      <a:cubicBezTo>
                        <a:pt x="17440" y="249417"/>
                        <a:pt x="22402" y="261822"/>
                        <a:pt x="32322" y="271747"/>
                      </a:cubicBezTo>
                      <a:cubicBezTo>
                        <a:pt x="42244" y="281671"/>
                        <a:pt x="54644" y="286633"/>
                        <a:pt x="69526" y="286633"/>
                      </a:cubicBezTo>
                      <a:lnTo>
                        <a:pt x="235700" y="286633"/>
                      </a:lnTo>
                      <a:cubicBezTo>
                        <a:pt x="249340" y="286633"/>
                        <a:pt x="262982" y="281671"/>
                        <a:pt x="272902" y="271747"/>
                      </a:cubicBezTo>
                      <a:cubicBezTo>
                        <a:pt x="282824" y="261822"/>
                        <a:pt x="289024" y="249417"/>
                        <a:pt x="289024" y="234531"/>
                      </a:cubicBezTo>
                      <a:lnTo>
                        <a:pt x="289024" y="68298"/>
                      </a:lnTo>
                      <a:cubicBezTo>
                        <a:pt x="289024" y="54652"/>
                        <a:pt x="282824" y="41007"/>
                        <a:pt x="272902" y="31082"/>
                      </a:cubicBezTo>
                      <a:cubicBezTo>
                        <a:pt x="262982" y="21158"/>
                        <a:pt x="249340" y="14955"/>
                        <a:pt x="235700" y="14955"/>
                      </a:cubicBezTo>
                      <a:close/>
                      <a:moveTo>
                        <a:pt x="69480" y="0"/>
                      </a:moveTo>
                      <a:lnTo>
                        <a:pt x="235734" y="0"/>
                      </a:lnTo>
                      <a:cubicBezTo>
                        <a:pt x="254344" y="0"/>
                        <a:pt x="270474" y="7447"/>
                        <a:pt x="284122" y="19859"/>
                      </a:cubicBezTo>
                      <a:cubicBezTo>
                        <a:pt x="296528" y="33511"/>
                        <a:pt x="303972" y="49646"/>
                        <a:pt x="303972" y="68263"/>
                      </a:cubicBezTo>
                      <a:lnTo>
                        <a:pt x="303972" y="234576"/>
                      </a:lnTo>
                      <a:cubicBezTo>
                        <a:pt x="303972" y="253193"/>
                        <a:pt x="296528" y="270569"/>
                        <a:pt x="284122" y="282981"/>
                      </a:cubicBezTo>
                      <a:cubicBezTo>
                        <a:pt x="270474" y="296633"/>
                        <a:pt x="254344" y="304080"/>
                        <a:pt x="235734" y="304080"/>
                      </a:cubicBezTo>
                      <a:lnTo>
                        <a:pt x="69480" y="304080"/>
                      </a:lnTo>
                      <a:cubicBezTo>
                        <a:pt x="50868" y="304080"/>
                        <a:pt x="33500" y="296633"/>
                        <a:pt x="19852" y="282981"/>
                      </a:cubicBezTo>
                      <a:cubicBezTo>
                        <a:pt x="7444" y="270569"/>
                        <a:pt x="0" y="253193"/>
                        <a:pt x="0" y="234576"/>
                      </a:cubicBezTo>
                      <a:lnTo>
                        <a:pt x="0" y="68263"/>
                      </a:lnTo>
                      <a:cubicBezTo>
                        <a:pt x="0" y="49646"/>
                        <a:pt x="7444" y="33511"/>
                        <a:pt x="19852" y="19859"/>
                      </a:cubicBezTo>
                      <a:cubicBezTo>
                        <a:pt x="33500" y="7447"/>
                        <a:pt x="50868" y="0"/>
                        <a:pt x="694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33B4EF83-4284-2B44-9B28-7718BA51E9F7}"/>
                </a:ext>
              </a:extLst>
            </p:cNvPr>
            <p:cNvGrpSpPr/>
            <p:nvPr/>
          </p:nvGrpSpPr>
          <p:grpSpPr>
            <a:xfrm>
              <a:off x="9773240" y="4353079"/>
              <a:ext cx="2379462" cy="2488720"/>
              <a:chOff x="9773240" y="4353079"/>
              <a:chExt cx="2379462" cy="2488720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7CDCB626-7089-3744-A9D5-110FFF056CAA}"/>
                  </a:ext>
                </a:extLst>
              </p:cNvPr>
              <p:cNvGrpSpPr/>
              <p:nvPr/>
            </p:nvGrpSpPr>
            <p:grpSpPr>
              <a:xfrm>
                <a:off x="9773240" y="4905159"/>
                <a:ext cx="2379462" cy="928441"/>
                <a:chOff x="9773240" y="4905159"/>
                <a:chExt cx="2379462" cy="928441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91C56A37-F1C8-AF41-B66B-2938A84959BB}"/>
                    </a:ext>
                  </a:extLst>
                </p:cNvPr>
                <p:cNvSpPr/>
                <p:nvPr/>
              </p:nvSpPr>
              <p:spPr>
                <a:xfrm>
                  <a:off x="9781960" y="4912636"/>
                  <a:ext cx="2363267" cy="9134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8" h="734">
                      <a:moveTo>
                        <a:pt x="0" y="102"/>
                      </a:moveTo>
                      <a:lnTo>
                        <a:pt x="0" y="367"/>
                      </a:lnTo>
                      <a:lnTo>
                        <a:pt x="0" y="633"/>
                      </a:lnTo>
                      <a:cubicBezTo>
                        <a:pt x="0" y="661"/>
                        <a:pt x="11" y="686"/>
                        <a:pt x="29" y="704"/>
                      </a:cubicBezTo>
                      <a:cubicBezTo>
                        <a:pt x="48" y="722"/>
                        <a:pt x="73" y="734"/>
                        <a:pt x="102" y="734"/>
                      </a:cubicBezTo>
                      <a:lnTo>
                        <a:pt x="948" y="734"/>
                      </a:lnTo>
                      <a:lnTo>
                        <a:pt x="1796" y="734"/>
                      </a:lnTo>
                      <a:cubicBezTo>
                        <a:pt x="1824" y="734"/>
                        <a:pt x="1850" y="722"/>
                        <a:pt x="1868" y="704"/>
                      </a:cubicBezTo>
                      <a:cubicBezTo>
                        <a:pt x="1887" y="686"/>
                        <a:pt x="1898" y="661"/>
                        <a:pt x="1898" y="633"/>
                      </a:cubicBezTo>
                      <a:lnTo>
                        <a:pt x="1898" y="367"/>
                      </a:lnTo>
                      <a:lnTo>
                        <a:pt x="1898" y="102"/>
                      </a:lnTo>
                      <a:cubicBezTo>
                        <a:pt x="1898" y="73"/>
                        <a:pt x="1887" y="48"/>
                        <a:pt x="1868" y="30"/>
                      </a:cubicBezTo>
                      <a:cubicBezTo>
                        <a:pt x="1850" y="12"/>
                        <a:pt x="1824" y="0"/>
                        <a:pt x="1796" y="0"/>
                      </a:cubicBezTo>
                      <a:lnTo>
                        <a:pt x="948" y="0"/>
                      </a:lnTo>
                      <a:lnTo>
                        <a:pt x="102" y="0"/>
                      </a:lnTo>
                      <a:cubicBezTo>
                        <a:pt x="73" y="0"/>
                        <a:pt x="48" y="12"/>
                        <a:pt x="29" y="30"/>
                      </a:cubicBezTo>
                      <a:cubicBezTo>
                        <a:pt x="11" y="48"/>
                        <a:pt x="0" y="73"/>
                        <a:pt x="0" y="10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 dirty="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53A7E261-4C5B-FD47-8F21-31CA775B6B36}"/>
                    </a:ext>
                  </a:extLst>
                </p:cNvPr>
                <p:cNvSpPr/>
                <p:nvPr/>
              </p:nvSpPr>
              <p:spPr>
                <a:xfrm>
                  <a:off x="9773240" y="4905159"/>
                  <a:ext cx="2379462" cy="928441"/>
                </a:xfrm>
                <a:custGeom>
                  <a:avLst/>
                  <a:gdLst>
                    <a:gd name="connsiteX0" fmla="*/ 135728 w 2379462"/>
                    <a:gd name="connsiteY0" fmla="*/ 16201 h 928441"/>
                    <a:gd name="connsiteX1" fmla="*/ 51059 w 2379462"/>
                    <a:gd name="connsiteY1" fmla="*/ 49803 h 928441"/>
                    <a:gd name="connsiteX2" fmla="*/ 16195 w 2379462"/>
                    <a:gd name="connsiteY2" fmla="*/ 134429 h 928441"/>
                    <a:gd name="connsiteX3" fmla="*/ 16195 w 2379462"/>
                    <a:gd name="connsiteY3" fmla="*/ 795257 h 928441"/>
                    <a:gd name="connsiteX4" fmla="*/ 51059 w 2379462"/>
                    <a:gd name="connsiteY4" fmla="*/ 878639 h 928441"/>
                    <a:gd name="connsiteX5" fmla="*/ 135728 w 2379462"/>
                    <a:gd name="connsiteY5" fmla="*/ 912240 h 928441"/>
                    <a:gd name="connsiteX6" fmla="*/ 2244980 w 2379462"/>
                    <a:gd name="connsiteY6" fmla="*/ 912240 h 928441"/>
                    <a:gd name="connsiteX7" fmla="*/ 2328403 w 2379462"/>
                    <a:gd name="connsiteY7" fmla="*/ 878639 h 928441"/>
                    <a:gd name="connsiteX8" fmla="*/ 2364512 w 2379462"/>
                    <a:gd name="connsiteY8" fmla="*/ 795257 h 928441"/>
                    <a:gd name="connsiteX9" fmla="*/ 2364512 w 2379462"/>
                    <a:gd name="connsiteY9" fmla="*/ 134429 h 928441"/>
                    <a:gd name="connsiteX10" fmla="*/ 2328403 w 2379462"/>
                    <a:gd name="connsiteY10" fmla="*/ 49803 h 928441"/>
                    <a:gd name="connsiteX11" fmla="*/ 2244980 w 2379462"/>
                    <a:gd name="connsiteY11" fmla="*/ 16201 h 928441"/>
                    <a:gd name="connsiteX12" fmla="*/ 135720 w 2379462"/>
                    <a:gd name="connsiteY12" fmla="*/ 0 h 928441"/>
                    <a:gd name="connsiteX13" fmla="*/ 2244987 w 2379462"/>
                    <a:gd name="connsiteY13" fmla="*/ 0 h 928441"/>
                    <a:gd name="connsiteX14" fmla="*/ 2339618 w 2379462"/>
                    <a:gd name="connsiteY14" fmla="*/ 38582 h 928441"/>
                    <a:gd name="connsiteX15" fmla="*/ 2379462 w 2379462"/>
                    <a:gd name="connsiteY15" fmla="*/ 134413 h 928441"/>
                    <a:gd name="connsiteX16" fmla="*/ 2379462 w 2379462"/>
                    <a:gd name="connsiteY16" fmla="*/ 795273 h 928441"/>
                    <a:gd name="connsiteX17" fmla="*/ 2339618 w 2379462"/>
                    <a:gd name="connsiteY17" fmla="*/ 889860 h 928441"/>
                    <a:gd name="connsiteX18" fmla="*/ 2244987 w 2379462"/>
                    <a:gd name="connsiteY18" fmla="*/ 928441 h 928441"/>
                    <a:gd name="connsiteX19" fmla="*/ 135720 w 2379462"/>
                    <a:gd name="connsiteY19" fmla="*/ 928441 h 928441"/>
                    <a:gd name="connsiteX20" fmla="*/ 39844 w 2379462"/>
                    <a:gd name="connsiteY20" fmla="*/ 889860 h 928441"/>
                    <a:gd name="connsiteX21" fmla="*/ 0 w 2379462"/>
                    <a:gd name="connsiteY21" fmla="*/ 795273 h 928441"/>
                    <a:gd name="connsiteX22" fmla="*/ 0 w 2379462"/>
                    <a:gd name="connsiteY22" fmla="*/ 134413 h 928441"/>
                    <a:gd name="connsiteX23" fmla="*/ 39844 w 2379462"/>
                    <a:gd name="connsiteY23" fmla="*/ 38582 h 928441"/>
                    <a:gd name="connsiteX24" fmla="*/ 135720 w 2379462"/>
                    <a:gd name="connsiteY24" fmla="*/ 0 h 92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379462" h="928441">
                      <a:moveTo>
                        <a:pt x="135728" y="16201"/>
                      </a:moveTo>
                      <a:cubicBezTo>
                        <a:pt x="103354" y="16201"/>
                        <a:pt x="73471" y="28646"/>
                        <a:pt x="51059" y="49803"/>
                      </a:cubicBezTo>
                      <a:cubicBezTo>
                        <a:pt x="28646" y="73448"/>
                        <a:pt x="16195" y="103316"/>
                        <a:pt x="16195" y="134429"/>
                      </a:cubicBezTo>
                      <a:lnTo>
                        <a:pt x="16195" y="795257"/>
                      </a:lnTo>
                      <a:cubicBezTo>
                        <a:pt x="16195" y="826370"/>
                        <a:pt x="28646" y="854993"/>
                        <a:pt x="51059" y="878639"/>
                      </a:cubicBezTo>
                      <a:cubicBezTo>
                        <a:pt x="73471" y="899795"/>
                        <a:pt x="103354" y="912240"/>
                        <a:pt x="135728" y="912240"/>
                      </a:cubicBezTo>
                      <a:lnTo>
                        <a:pt x="2244980" y="912240"/>
                      </a:lnTo>
                      <a:cubicBezTo>
                        <a:pt x="2277353" y="912240"/>
                        <a:pt x="2307236" y="899795"/>
                        <a:pt x="2328403" y="878639"/>
                      </a:cubicBezTo>
                      <a:cubicBezTo>
                        <a:pt x="2350816" y="854993"/>
                        <a:pt x="2364512" y="826370"/>
                        <a:pt x="2364512" y="795257"/>
                      </a:cubicBezTo>
                      <a:lnTo>
                        <a:pt x="2364512" y="134429"/>
                      </a:lnTo>
                      <a:cubicBezTo>
                        <a:pt x="2364512" y="103316"/>
                        <a:pt x="2350816" y="73448"/>
                        <a:pt x="2328403" y="49803"/>
                      </a:cubicBezTo>
                      <a:cubicBezTo>
                        <a:pt x="2307236" y="28646"/>
                        <a:pt x="2277353" y="16201"/>
                        <a:pt x="2244980" y="16201"/>
                      </a:cubicBezTo>
                      <a:close/>
                      <a:moveTo>
                        <a:pt x="135720" y="0"/>
                      </a:moveTo>
                      <a:lnTo>
                        <a:pt x="2244987" y="0"/>
                      </a:lnTo>
                      <a:cubicBezTo>
                        <a:pt x="2281096" y="0"/>
                        <a:pt x="2314715" y="13690"/>
                        <a:pt x="2339618" y="38582"/>
                      </a:cubicBezTo>
                      <a:cubicBezTo>
                        <a:pt x="2365766" y="64717"/>
                        <a:pt x="2379462" y="98320"/>
                        <a:pt x="2379462" y="134413"/>
                      </a:cubicBezTo>
                      <a:lnTo>
                        <a:pt x="2379462" y="795273"/>
                      </a:lnTo>
                      <a:cubicBezTo>
                        <a:pt x="2379462" y="830121"/>
                        <a:pt x="2365766" y="863724"/>
                        <a:pt x="2339618" y="889860"/>
                      </a:cubicBezTo>
                      <a:cubicBezTo>
                        <a:pt x="2314715" y="914751"/>
                        <a:pt x="2281096" y="928441"/>
                        <a:pt x="2244987" y="928441"/>
                      </a:cubicBezTo>
                      <a:lnTo>
                        <a:pt x="135720" y="928441"/>
                      </a:lnTo>
                      <a:cubicBezTo>
                        <a:pt x="98366" y="928441"/>
                        <a:pt x="64747" y="914751"/>
                        <a:pt x="39844" y="889860"/>
                      </a:cubicBezTo>
                      <a:cubicBezTo>
                        <a:pt x="13697" y="863724"/>
                        <a:pt x="0" y="830121"/>
                        <a:pt x="0" y="795273"/>
                      </a:cubicBezTo>
                      <a:lnTo>
                        <a:pt x="0" y="134413"/>
                      </a:lnTo>
                      <a:cubicBezTo>
                        <a:pt x="0" y="98320"/>
                        <a:pt x="13697" y="64717"/>
                        <a:pt x="39844" y="38582"/>
                      </a:cubicBezTo>
                      <a:cubicBezTo>
                        <a:pt x="64747" y="13690"/>
                        <a:pt x="98366" y="0"/>
                        <a:pt x="1357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0A77C57C-2B24-F34F-B212-1C1AD2FF77E6}"/>
                    </a:ext>
                  </a:extLst>
                </p:cNvPr>
                <p:cNvSpPr/>
                <p:nvPr/>
              </p:nvSpPr>
              <p:spPr>
                <a:xfrm>
                  <a:off x="9781960" y="5370002"/>
                  <a:ext cx="2363267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8">
                      <a:moveTo>
                        <a:pt x="0" y="0"/>
                      </a:moveTo>
                      <a:lnTo>
                        <a:pt x="189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6137BC72-21C3-0B4E-B2E4-DB4BB8C3B6CC}"/>
                    </a:ext>
                  </a:extLst>
                </p:cNvPr>
                <p:cNvSpPr/>
                <p:nvPr/>
              </p:nvSpPr>
              <p:spPr>
                <a:xfrm>
                  <a:off x="9773240" y="5361279"/>
                  <a:ext cx="2379462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11" h="14">
                      <a:moveTo>
                        <a:pt x="1905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905" y="0"/>
                      </a:lnTo>
                      <a:cubicBezTo>
                        <a:pt x="1908" y="0"/>
                        <a:pt x="1911" y="3"/>
                        <a:pt x="1911" y="7"/>
                      </a:cubicBezTo>
                      <a:cubicBezTo>
                        <a:pt x="1911" y="11"/>
                        <a:pt x="1908" y="14"/>
                        <a:pt x="1905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5CC3B7F5-2715-7846-B9AB-53326C867593}"/>
                    </a:ext>
                  </a:extLst>
                </p:cNvPr>
                <p:cNvSpPr/>
                <p:nvPr/>
              </p:nvSpPr>
              <p:spPr>
                <a:xfrm>
                  <a:off x="10132024" y="4912636"/>
                  <a:ext cx="0" cy="91348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734">
                      <a:moveTo>
                        <a:pt x="0" y="0"/>
                      </a:moveTo>
                      <a:lnTo>
                        <a:pt x="0" y="73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A1380759-AC0A-2A4B-B1B5-39C0C73F6E90}"/>
                    </a:ext>
                  </a:extLst>
                </p:cNvPr>
                <p:cNvSpPr/>
                <p:nvPr/>
              </p:nvSpPr>
              <p:spPr>
                <a:xfrm>
                  <a:off x="10124549" y="4905159"/>
                  <a:ext cx="14950" cy="92844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746">
                      <a:moveTo>
                        <a:pt x="6" y="746"/>
                      </a:moveTo>
                      <a:cubicBezTo>
                        <a:pt x="3" y="746"/>
                        <a:pt x="0" y="744"/>
                        <a:pt x="0" y="740"/>
                      </a:cubicBezTo>
                      <a:lnTo>
                        <a:pt x="0" y="6"/>
                      </a:ln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10" y="0"/>
                        <a:pt x="13" y="2"/>
                        <a:pt x="13" y="6"/>
                      </a:cubicBezTo>
                      <a:lnTo>
                        <a:pt x="13" y="740"/>
                      </a:lnTo>
                      <a:cubicBezTo>
                        <a:pt x="13" y="744"/>
                        <a:pt x="10" y="746"/>
                        <a:pt x="6" y="7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46573EB6-5358-F243-B967-BC6D0F827236}"/>
                    </a:ext>
                  </a:extLst>
                </p:cNvPr>
                <p:cNvSpPr/>
                <p:nvPr/>
              </p:nvSpPr>
              <p:spPr>
                <a:xfrm>
                  <a:off x="9917751" y="5103309"/>
                  <a:ext cx="83468" cy="83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68">
                      <a:moveTo>
                        <a:pt x="68" y="34"/>
                      </a:moveTo>
                      <a:cubicBezTo>
                        <a:pt x="68" y="53"/>
                        <a:pt x="53" y="68"/>
                        <a:pt x="34" y="68"/>
                      </a:cubicBezTo>
                      <a:cubicBezTo>
                        <a:pt x="16" y="68"/>
                        <a:pt x="0" y="53"/>
                        <a:pt x="0" y="34"/>
                      </a:cubicBezTo>
                      <a:cubicBezTo>
                        <a:pt x="0" y="15"/>
                        <a:pt x="16" y="0"/>
                        <a:pt x="34" y="0"/>
                      </a:cubicBezTo>
                      <a:cubicBezTo>
                        <a:pt x="53" y="0"/>
                        <a:pt x="68" y="15"/>
                        <a:pt x="68" y="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9571C593-14C1-2F41-A103-6D50EEB4888D}"/>
                    </a:ext>
                  </a:extLst>
                </p:cNvPr>
                <p:cNvSpPr/>
                <p:nvPr/>
              </p:nvSpPr>
              <p:spPr>
                <a:xfrm>
                  <a:off x="9917751" y="5553198"/>
                  <a:ext cx="83468" cy="83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" h="68">
                      <a:moveTo>
                        <a:pt x="68" y="35"/>
                      </a:moveTo>
                      <a:cubicBezTo>
                        <a:pt x="68" y="53"/>
                        <a:pt x="53" y="68"/>
                        <a:pt x="34" y="68"/>
                      </a:cubicBezTo>
                      <a:cubicBezTo>
                        <a:pt x="16" y="68"/>
                        <a:pt x="0" y="53"/>
                        <a:pt x="0" y="35"/>
                      </a:cubicBezTo>
                      <a:cubicBezTo>
                        <a:pt x="0" y="16"/>
                        <a:pt x="16" y="0"/>
                        <a:pt x="34" y="0"/>
                      </a:cubicBezTo>
                      <a:cubicBezTo>
                        <a:pt x="53" y="0"/>
                        <a:pt x="68" y="16"/>
                        <a:pt x="68" y="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BD55591C-4330-0C47-A65A-E49833AA916D}"/>
                    </a:ext>
                  </a:extLst>
                </p:cNvPr>
                <p:cNvSpPr/>
                <p:nvPr/>
              </p:nvSpPr>
              <p:spPr>
                <a:xfrm>
                  <a:off x="10303947" y="5145681"/>
                  <a:ext cx="160084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6">
                      <a:moveTo>
                        <a:pt x="0" y="0"/>
                      </a:move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D0C325AB-5026-314F-99B4-95BB2FD7E6ED}"/>
                    </a:ext>
                  </a:extLst>
                </p:cNvPr>
                <p:cNvSpPr/>
                <p:nvPr/>
              </p:nvSpPr>
              <p:spPr>
                <a:xfrm>
                  <a:off x="10296472" y="5138204"/>
                  <a:ext cx="1617038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9" h="12">
                      <a:moveTo>
                        <a:pt x="1292" y="12"/>
                      </a:moveTo>
                      <a:lnTo>
                        <a:pt x="6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1292" y="0"/>
                      </a:lnTo>
                      <a:cubicBezTo>
                        <a:pt x="1296" y="0"/>
                        <a:pt x="1299" y="2"/>
                        <a:pt x="1299" y="6"/>
                      </a:cubicBezTo>
                      <a:cubicBezTo>
                        <a:pt x="1299" y="9"/>
                        <a:pt x="1296" y="12"/>
                        <a:pt x="1292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47702068-A8F6-154D-92EA-626C2F0F03DF}"/>
                    </a:ext>
                  </a:extLst>
                </p:cNvPr>
                <p:cNvSpPr/>
                <p:nvPr/>
              </p:nvSpPr>
              <p:spPr>
                <a:xfrm>
                  <a:off x="10303947" y="5596816"/>
                  <a:ext cx="1600842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6">
                      <a:moveTo>
                        <a:pt x="0" y="0"/>
                      </a:moveTo>
                      <a:lnTo>
                        <a:pt x="128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B28FEBBE-AA03-9E4A-94AE-5DC8AC7118B5}"/>
                    </a:ext>
                  </a:extLst>
                </p:cNvPr>
                <p:cNvSpPr/>
                <p:nvPr/>
              </p:nvSpPr>
              <p:spPr>
                <a:xfrm>
                  <a:off x="10296472" y="5588092"/>
                  <a:ext cx="161703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9" h="13">
                      <a:moveTo>
                        <a:pt x="1292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292" y="0"/>
                      </a:lnTo>
                      <a:cubicBezTo>
                        <a:pt x="1296" y="0"/>
                        <a:pt x="1299" y="3"/>
                        <a:pt x="1299" y="7"/>
                      </a:cubicBezTo>
                      <a:cubicBezTo>
                        <a:pt x="1299" y="10"/>
                        <a:pt x="1296" y="13"/>
                        <a:pt x="1292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57AA7523-BE14-8742-A20C-4CC0A3113981}"/>
                  </a:ext>
                </a:extLst>
              </p:cNvPr>
              <p:cNvGrpSpPr/>
              <p:nvPr/>
            </p:nvGrpSpPr>
            <p:grpSpPr>
              <a:xfrm>
                <a:off x="11174755" y="4353079"/>
                <a:ext cx="328889" cy="329005"/>
                <a:chOff x="11174755" y="4353079"/>
                <a:chExt cx="328889" cy="329005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79A77269-6DD9-C945-B68D-3E6D9F1A3C06}"/>
                    </a:ext>
                  </a:extLst>
                </p:cNvPr>
                <p:cNvSpPr/>
                <p:nvPr/>
              </p:nvSpPr>
              <p:spPr>
                <a:xfrm>
                  <a:off x="11183476" y="4360556"/>
                  <a:ext cx="311448" cy="312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1" h="252">
                      <a:moveTo>
                        <a:pt x="251" y="126"/>
                      </a:moveTo>
                      <a:cubicBezTo>
                        <a:pt x="251" y="196"/>
                        <a:pt x="195" y="252"/>
                        <a:pt x="125" y="252"/>
                      </a:cubicBezTo>
                      <a:cubicBezTo>
                        <a:pt x="56" y="252"/>
                        <a:pt x="0" y="196"/>
                        <a:pt x="0" y="126"/>
                      </a:cubicBezTo>
                      <a:cubicBezTo>
                        <a:pt x="0" y="56"/>
                        <a:pt x="56" y="0"/>
                        <a:pt x="125" y="0"/>
                      </a:cubicBezTo>
                      <a:cubicBezTo>
                        <a:pt x="195" y="0"/>
                        <a:pt x="251" y="56"/>
                        <a:pt x="251" y="1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5D35263F-34CF-8D44-97C8-727255FEB4E4}"/>
                    </a:ext>
                  </a:extLst>
                </p:cNvPr>
                <p:cNvSpPr/>
                <p:nvPr/>
              </p:nvSpPr>
              <p:spPr>
                <a:xfrm>
                  <a:off x="11183476" y="4360556"/>
                  <a:ext cx="311448" cy="312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1" h="252">
                      <a:moveTo>
                        <a:pt x="251" y="126"/>
                      </a:moveTo>
                      <a:cubicBezTo>
                        <a:pt x="251" y="196"/>
                        <a:pt x="195" y="252"/>
                        <a:pt x="125" y="252"/>
                      </a:cubicBezTo>
                      <a:cubicBezTo>
                        <a:pt x="56" y="252"/>
                        <a:pt x="0" y="196"/>
                        <a:pt x="0" y="126"/>
                      </a:cubicBezTo>
                      <a:cubicBezTo>
                        <a:pt x="0" y="56"/>
                        <a:pt x="56" y="0"/>
                        <a:pt x="125" y="0"/>
                      </a:cubicBezTo>
                      <a:cubicBezTo>
                        <a:pt x="195" y="0"/>
                        <a:pt x="251" y="56"/>
                        <a:pt x="251" y="12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AF15A3A7-2D7A-BF47-8D50-6B93FD5A9B3C}"/>
                    </a:ext>
                  </a:extLst>
                </p:cNvPr>
                <p:cNvSpPr/>
                <p:nvPr/>
              </p:nvSpPr>
              <p:spPr>
                <a:xfrm>
                  <a:off x="11174755" y="4353079"/>
                  <a:ext cx="328889" cy="329005"/>
                </a:xfrm>
                <a:custGeom>
                  <a:avLst/>
                  <a:gdLst>
                    <a:gd name="connsiteX0" fmla="*/ 163825 w 328889"/>
                    <a:gd name="connsiteY0" fmla="*/ 16201 h 329005"/>
                    <a:gd name="connsiteX1" fmla="*/ 16196 w 328889"/>
                    <a:gd name="connsiteY1" fmla="*/ 163879 h 329005"/>
                    <a:gd name="connsiteX2" fmla="*/ 163825 w 328889"/>
                    <a:gd name="connsiteY2" fmla="*/ 311557 h 329005"/>
                    <a:gd name="connsiteX3" fmla="*/ 312694 w 328889"/>
                    <a:gd name="connsiteY3" fmla="*/ 163879 h 329005"/>
                    <a:gd name="connsiteX4" fmla="*/ 163825 w 328889"/>
                    <a:gd name="connsiteY4" fmla="*/ 16201 h 329005"/>
                    <a:gd name="connsiteX5" fmla="*/ 163824 w 328889"/>
                    <a:gd name="connsiteY5" fmla="*/ 0 h 329005"/>
                    <a:gd name="connsiteX6" fmla="*/ 328889 w 328889"/>
                    <a:gd name="connsiteY6" fmla="*/ 163882 h 329005"/>
                    <a:gd name="connsiteX7" fmla="*/ 163824 w 328889"/>
                    <a:gd name="connsiteY7" fmla="*/ 329005 h 329005"/>
                    <a:gd name="connsiteX8" fmla="*/ 0 w 328889"/>
                    <a:gd name="connsiteY8" fmla="*/ 163882 h 329005"/>
                    <a:gd name="connsiteX9" fmla="*/ 163824 w 328889"/>
                    <a:gd name="connsiteY9" fmla="*/ 0 h 329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889" h="329005">
                      <a:moveTo>
                        <a:pt x="163825" y="16201"/>
                      </a:moveTo>
                      <a:cubicBezTo>
                        <a:pt x="83187" y="16201"/>
                        <a:pt x="16196" y="81974"/>
                        <a:pt x="16196" y="163879"/>
                      </a:cubicBezTo>
                      <a:cubicBezTo>
                        <a:pt x="16196" y="245785"/>
                        <a:pt x="83187" y="311557"/>
                        <a:pt x="163825" y="311557"/>
                      </a:cubicBezTo>
                      <a:cubicBezTo>
                        <a:pt x="245703" y="311557"/>
                        <a:pt x="312694" y="245785"/>
                        <a:pt x="312694" y="163879"/>
                      </a:cubicBezTo>
                      <a:cubicBezTo>
                        <a:pt x="312694" y="81974"/>
                        <a:pt x="245703" y="16201"/>
                        <a:pt x="163825" y="16201"/>
                      </a:cubicBezTo>
                      <a:close/>
                      <a:moveTo>
                        <a:pt x="163824" y="0"/>
                      </a:moveTo>
                      <a:cubicBezTo>
                        <a:pt x="254424" y="0"/>
                        <a:pt x="328889" y="74492"/>
                        <a:pt x="328889" y="163882"/>
                      </a:cubicBezTo>
                      <a:cubicBezTo>
                        <a:pt x="328889" y="254514"/>
                        <a:pt x="254424" y="329005"/>
                        <a:pt x="163824" y="329005"/>
                      </a:cubicBezTo>
                      <a:cubicBezTo>
                        <a:pt x="73224" y="329005"/>
                        <a:pt x="0" y="254514"/>
                        <a:pt x="0" y="163882"/>
                      </a:cubicBezTo>
                      <a:cubicBezTo>
                        <a:pt x="0" y="74492"/>
                        <a:pt x="73224" y="0"/>
                        <a:pt x="1638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7A8DF55-ED88-CA46-8B33-BCD7FF79DE7F}"/>
                    </a:ext>
                  </a:extLst>
                </p:cNvPr>
                <p:cNvSpPr/>
                <p:nvPr/>
              </p:nvSpPr>
              <p:spPr>
                <a:xfrm>
                  <a:off x="11258220" y="4461501"/>
                  <a:ext cx="158216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8" h="89">
                      <a:moveTo>
                        <a:pt x="34" y="89"/>
                      </a:moveTo>
                      <a:cubicBezTo>
                        <a:pt x="33" y="89"/>
                        <a:pt x="33" y="89"/>
                        <a:pt x="33" y="89"/>
                      </a:cubicBezTo>
                      <a:cubicBezTo>
                        <a:pt x="31" y="89"/>
                        <a:pt x="29" y="88"/>
                        <a:pt x="29" y="86"/>
                      </a:cubicBezTo>
                      <a:lnTo>
                        <a:pt x="1" y="42"/>
                      </a:lnTo>
                      <a:cubicBezTo>
                        <a:pt x="-1" y="38"/>
                        <a:pt x="0" y="34"/>
                        <a:pt x="3" y="32"/>
                      </a:cubicBezTo>
                      <a:cubicBezTo>
                        <a:pt x="6" y="31"/>
                        <a:pt x="10" y="32"/>
                        <a:pt x="12" y="35"/>
                      </a:cubicBezTo>
                      <a:lnTo>
                        <a:pt x="35" y="73"/>
                      </a:lnTo>
                      <a:lnTo>
                        <a:pt x="118" y="2"/>
                      </a:lnTo>
                      <a:cubicBezTo>
                        <a:pt x="121" y="-1"/>
                        <a:pt x="125" y="-1"/>
                        <a:pt x="127" y="3"/>
                      </a:cubicBezTo>
                      <a:cubicBezTo>
                        <a:pt x="129" y="5"/>
                        <a:pt x="129" y="9"/>
                        <a:pt x="126" y="12"/>
                      </a:cubicBezTo>
                      <a:lnTo>
                        <a:pt x="38" y="88"/>
                      </a:lnTo>
                      <a:cubicBezTo>
                        <a:pt x="37" y="88"/>
                        <a:pt x="35" y="89"/>
                        <a:pt x="34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316D64C-B51D-D94E-8DEF-AE973D761B8D}"/>
                  </a:ext>
                </a:extLst>
              </p:cNvPr>
              <p:cNvGrpSpPr/>
              <p:nvPr/>
            </p:nvGrpSpPr>
            <p:grpSpPr>
              <a:xfrm>
                <a:off x="11765261" y="4353079"/>
                <a:ext cx="328889" cy="329005"/>
                <a:chOff x="11765261" y="4353079"/>
                <a:chExt cx="328889" cy="329005"/>
              </a:xfrm>
            </p:grpSpPr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C4C0416D-FBC8-D644-9BDF-5C424B025301}"/>
                    </a:ext>
                  </a:extLst>
                </p:cNvPr>
                <p:cNvSpPr/>
                <p:nvPr/>
              </p:nvSpPr>
              <p:spPr>
                <a:xfrm>
                  <a:off x="11773981" y="4360556"/>
                  <a:ext cx="311448" cy="312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1" h="252">
                      <a:moveTo>
                        <a:pt x="251" y="126"/>
                      </a:moveTo>
                      <a:cubicBezTo>
                        <a:pt x="251" y="196"/>
                        <a:pt x="195" y="252"/>
                        <a:pt x="126" y="252"/>
                      </a:cubicBezTo>
                      <a:cubicBezTo>
                        <a:pt x="56" y="252"/>
                        <a:pt x="0" y="196"/>
                        <a:pt x="0" y="126"/>
                      </a:cubicBezTo>
                      <a:cubicBezTo>
                        <a:pt x="0" y="56"/>
                        <a:pt x="56" y="0"/>
                        <a:pt x="126" y="0"/>
                      </a:cubicBezTo>
                      <a:cubicBezTo>
                        <a:pt x="195" y="0"/>
                        <a:pt x="251" y="56"/>
                        <a:pt x="251" y="1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073CBA74-D823-F441-8783-0B9A8BE584FD}"/>
                    </a:ext>
                  </a:extLst>
                </p:cNvPr>
                <p:cNvSpPr/>
                <p:nvPr/>
              </p:nvSpPr>
              <p:spPr>
                <a:xfrm>
                  <a:off x="11765261" y="4353079"/>
                  <a:ext cx="328889" cy="329005"/>
                </a:xfrm>
                <a:custGeom>
                  <a:avLst/>
                  <a:gdLst>
                    <a:gd name="connsiteX0" fmla="*/ 165064 w 328889"/>
                    <a:gd name="connsiteY0" fmla="*/ 16201 h 329005"/>
                    <a:gd name="connsiteX1" fmla="*/ 16195 w 328889"/>
                    <a:gd name="connsiteY1" fmla="*/ 163879 h 329005"/>
                    <a:gd name="connsiteX2" fmla="*/ 165064 w 328889"/>
                    <a:gd name="connsiteY2" fmla="*/ 311557 h 329005"/>
                    <a:gd name="connsiteX3" fmla="*/ 312693 w 328889"/>
                    <a:gd name="connsiteY3" fmla="*/ 163879 h 329005"/>
                    <a:gd name="connsiteX4" fmla="*/ 165064 w 328889"/>
                    <a:gd name="connsiteY4" fmla="*/ 16201 h 329005"/>
                    <a:gd name="connsiteX5" fmla="*/ 165065 w 328889"/>
                    <a:gd name="connsiteY5" fmla="*/ 0 h 329005"/>
                    <a:gd name="connsiteX6" fmla="*/ 328889 w 328889"/>
                    <a:gd name="connsiteY6" fmla="*/ 163882 h 329005"/>
                    <a:gd name="connsiteX7" fmla="*/ 165065 w 328889"/>
                    <a:gd name="connsiteY7" fmla="*/ 329005 h 329005"/>
                    <a:gd name="connsiteX8" fmla="*/ 0 w 328889"/>
                    <a:gd name="connsiteY8" fmla="*/ 163882 h 329005"/>
                    <a:gd name="connsiteX9" fmla="*/ 165065 w 328889"/>
                    <a:gd name="connsiteY9" fmla="*/ 0 h 329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889" h="329005">
                      <a:moveTo>
                        <a:pt x="165064" y="16201"/>
                      </a:moveTo>
                      <a:cubicBezTo>
                        <a:pt x="81946" y="16201"/>
                        <a:pt x="16195" y="81974"/>
                        <a:pt x="16195" y="163879"/>
                      </a:cubicBezTo>
                      <a:cubicBezTo>
                        <a:pt x="16195" y="245785"/>
                        <a:pt x="81946" y="311557"/>
                        <a:pt x="165064" y="311557"/>
                      </a:cubicBezTo>
                      <a:cubicBezTo>
                        <a:pt x="245702" y="311557"/>
                        <a:pt x="312693" y="245785"/>
                        <a:pt x="312693" y="163879"/>
                      </a:cubicBezTo>
                      <a:cubicBezTo>
                        <a:pt x="312693" y="81974"/>
                        <a:pt x="245702" y="16201"/>
                        <a:pt x="165064" y="16201"/>
                      </a:cubicBezTo>
                      <a:close/>
                      <a:moveTo>
                        <a:pt x="165065" y="0"/>
                      </a:moveTo>
                      <a:cubicBezTo>
                        <a:pt x="254424" y="0"/>
                        <a:pt x="328889" y="74492"/>
                        <a:pt x="328889" y="163882"/>
                      </a:cubicBezTo>
                      <a:cubicBezTo>
                        <a:pt x="328889" y="254514"/>
                        <a:pt x="254424" y="329005"/>
                        <a:pt x="165065" y="329005"/>
                      </a:cubicBezTo>
                      <a:cubicBezTo>
                        <a:pt x="73224" y="329005"/>
                        <a:pt x="0" y="254514"/>
                        <a:pt x="0" y="163882"/>
                      </a:cubicBezTo>
                      <a:cubicBezTo>
                        <a:pt x="0" y="74492"/>
                        <a:pt x="73224" y="0"/>
                        <a:pt x="1650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368B76C0-9B0B-0546-801F-EC5CF597EACD}"/>
                    </a:ext>
                  </a:extLst>
                </p:cNvPr>
                <p:cNvSpPr/>
                <p:nvPr/>
              </p:nvSpPr>
              <p:spPr>
                <a:xfrm>
                  <a:off x="11848729" y="4461501"/>
                  <a:ext cx="159461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" h="89">
                      <a:moveTo>
                        <a:pt x="34" y="89"/>
                      </a:moveTo>
                      <a:cubicBezTo>
                        <a:pt x="33" y="89"/>
                        <a:pt x="33" y="89"/>
                        <a:pt x="33" y="89"/>
                      </a:cubicBezTo>
                      <a:cubicBezTo>
                        <a:pt x="31" y="89"/>
                        <a:pt x="29" y="88"/>
                        <a:pt x="28" y="86"/>
                      </a:cubicBezTo>
                      <a:lnTo>
                        <a:pt x="1" y="42"/>
                      </a:lnTo>
                      <a:cubicBezTo>
                        <a:pt x="-1" y="38"/>
                        <a:pt x="0" y="34"/>
                        <a:pt x="3" y="32"/>
                      </a:cubicBezTo>
                      <a:cubicBezTo>
                        <a:pt x="6" y="31"/>
                        <a:pt x="10" y="32"/>
                        <a:pt x="12" y="35"/>
                      </a:cubicBezTo>
                      <a:lnTo>
                        <a:pt x="35" y="73"/>
                      </a:lnTo>
                      <a:lnTo>
                        <a:pt x="118" y="2"/>
                      </a:lnTo>
                      <a:cubicBezTo>
                        <a:pt x="121" y="-1"/>
                        <a:pt x="125" y="-1"/>
                        <a:pt x="128" y="3"/>
                      </a:cubicBezTo>
                      <a:cubicBezTo>
                        <a:pt x="129" y="5"/>
                        <a:pt x="129" y="9"/>
                        <a:pt x="126" y="12"/>
                      </a:cubicBezTo>
                      <a:lnTo>
                        <a:pt x="38" y="88"/>
                      </a:lnTo>
                      <a:cubicBezTo>
                        <a:pt x="37" y="88"/>
                        <a:pt x="35" y="89"/>
                        <a:pt x="34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CBB21DC4-AD1B-8B4A-A588-72BF540996F8}"/>
                  </a:ext>
                </a:extLst>
              </p:cNvPr>
              <p:cNvGrpSpPr/>
              <p:nvPr/>
            </p:nvGrpSpPr>
            <p:grpSpPr>
              <a:xfrm>
                <a:off x="9773240" y="5988132"/>
                <a:ext cx="2379462" cy="853667"/>
                <a:chOff x="9773240" y="5988132"/>
                <a:chExt cx="2379462" cy="853667"/>
              </a:xfrm>
            </p:grpSpPr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AC9B1581-FE6E-4448-BF74-3DDE4017752B}"/>
                    </a:ext>
                  </a:extLst>
                </p:cNvPr>
                <p:cNvSpPr/>
                <p:nvPr/>
              </p:nvSpPr>
              <p:spPr>
                <a:xfrm>
                  <a:off x="9781960" y="5995606"/>
                  <a:ext cx="2363267" cy="8374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98" h="673">
                      <a:moveTo>
                        <a:pt x="1763" y="673"/>
                      </a:moveTo>
                      <a:lnTo>
                        <a:pt x="948" y="673"/>
                      </a:lnTo>
                      <a:lnTo>
                        <a:pt x="135" y="673"/>
                      </a:lnTo>
                      <a:cubicBezTo>
                        <a:pt x="97" y="673"/>
                        <a:pt x="63" y="658"/>
                        <a:pt x="39" y="634"/>
                      </a:cubicBezTo>
                      <a:cubicBezTo>
                        <a:pt x="15" y="609"/>
                        <a:pt x="0" y="575"/>
                        <a:pt x="0" y="538"/>
                      </a:cubicBezTo>
                      <a:lnTo>
                        <a:pt x="0" y="336"/>
                      </a:lnTo>
                      <a:lnTo>
                        <a:pt x="0" y="135"/>
                      </a:lnTo>
                      <a:cubicBezTo>
                        <a:pt x="0" y="97"/>
                        <a:pt x="15" y="64"/>
                        <a:pt x="39" y="39"/>
                      </a:cubicBezTo>
                      <a:cubicBezTo>
                        <a:pt x="63" y="15"/>
                        <a:pt x="97" y="0"/>
                        <a:pt x="135" y="0"/>
                      </a:cubicBezTo>
                      <a:lnTo>
                        <a:pt x="948" y="0"/>
                      </a:lnTo>
                      <a:lnTo>
                        <a:pt x="1763" y="0"/>
                      </a:lnTo>
                      <a:cubicBezTo>
                        <a:pt x="1800" y="0"/>
                        <a:pt x="1834" y="15"/>
                        <a:pt x="1859" y="39"/>
                      </a:cubicBezTo>
                      <a:cubicBezTo>
                        <a:pt x="1883" y="64"/>
                        <a:pt x="1898" y="97"/>
                        <a:pt x="1898" y="135"/>
                      </a:cubicBezTo>
                      <a:lnTo>
                        <a:pt x="1898" y="336"/>
                      </a:lnTo>
                      <a:lnTo>
                        <a:pt x="1898" y="538"/>
                      </a:lnTo>
                      <a:cubicBezTo>
                        <a:pt x="1898" y="575"/>
                        <a:pt x="1883" y="609"/>
                        <a:pt x="1859" y="634"/>
                      </a:cubicBezTo>
                      <a:cubicBezTo>
                        <a:pt x="1834" y="658"/>
                        <a:pt x="1800" y="673"/>
                        <a:pt x="1763" y="6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8C9FFBE2-EC6B-474A-A947-E1A061ABF03B}"/>
                    </a:ext>
                  </a:extLst>
                </p:cNvPr>
                <p:cNvSpPr/>
                <p:nvPr/>
              </p:nvSpPr>
              <p:spPr>
                <a:xfrm>
                  <a:off x="9773240" y="5988132"/>
                  <a:ext cx="2379462" cy="853667"/>
                </a:xfrm>
                <a:custGeom>
                  <a:avLst/>
                  <a:gdLst>
                    <a:gd name="connsiteX0" fmla="*/ 176817 w 2379462"/>
                    <a:gd name="connsiteY0" fmla="*/ 14955 h 853667"/>
                    <a:gd name="connsiteX1" fmla="*/ 63510 w 2379462"/>
                    <a:gd name="connsiteY1" fmla="*/ 60996 h 853667"/>
                    <a:gd name="connsiteX2" fmla="*/ 16195 w 2379462"/>
                    <a:gd name="connsiteY2" fmla="*/ 175476 h 853667"/>
                    <a:gd name="connsiteX3" fmla="*/ 16195 w 2379462"/>
                    <a:gd name="connsiteY3" fmla="*/ 676946 h 853667"/>
                    <a:gd name="connsiteX4" fmla="*/ 63510 w 2379462"/>
                    <a:gd name="connsiteY4" fmla="*/ 790181 h 853667"/>
                    <a:gd name="connsiteX5" fmla="*/ 176817 w 2379462"/>
                    <a:gd name="connsiteY5" fmla="*/ 837466 h 853667"/>
                    <a:gd name="connsiteX6" fmla="*/ 2202645 w 2379462"/>
                    <a:gd name="connsiteY6" fmla="*/ 837466 h 853667"/>
                    <a:gd name="connsiteX7" fmla="*/ 2317197 w 2379462"/>
                    <a:gd name="connsiteY7" fmla="*/ 790181 h 853667"/>
                    <a:gd name="connsiteX8" fmla="*/ 2364512 w 2379462"/>
                    <a:gd name="connsiteY8" fmla="*/ 676946 h 853667"/>
                    <a:gd name="connsiteX9" fmla="*/ 2364512 w 2379462"/>
                    <a:gd name="connsiteY9" fmla="*/ 175476 h 853667"/>
                    <a:gd name="connsiteX10" fmla="*/ 2317197 w 2379462"/>
                    <a:gd name="connsiteY10" fmla="*/ 60996 h 853667"/>
                    <a:gd name="connsiteX11" fmla="*/ 2202645 w 2379462"/>
                    <a:gd name="connsiteY11" fmla="*/ 14955 h 853667"/>
                    <a:gd name="connsiteX12" fmla="*/ 176810 w 2379462"/>
                    <a:gd name="connsiteY12" fmla="*/ 0 h 853667"/>
                    <a:gd name="connsiteX13" fmla="*/ 2203897 w 2379462"/>
                    <a:gd name="connsiteY13" fmla="*/ 0 h 853667"/>
                    <a:gd name="connsiteX14" fmla="*/ 2328411 w 2379462"/>
                    <a:gd name="connsiteY14" fmla="*/ 49777 h 853667"/>
                    <a:gd name="connsiteX15" fmla="*/ 2379462 w 2379462"/>
                    <a:gd name="connsiteY15" fmla="*/ 175462 h 853667"/>
                    <a:gd name="connsiteX16" fmla="*/ 2379462 w 2379462"/>
                    <a:gd name="connsiteY16" fmla="*/ 676961 h 853667"/>
                    <a:gd name="connsiteX17" fmla="*/ 2328411 w 2379462"/>
                    <a:gd name="connsiteY17" fmla="*/ 801402 h 853667"/>
                    <a:gd name="connsiteX18" fmla="*/ 2203897 w 2379462"/>
                    <a:gd name="connsiteY18" fmla="*/ 853667 h 853667"/>
                    <a:gd name="connsiteX19" fmla="*/ 176810 w 2379462"/>
                    <a:gd name="connsiteY19" fmla="*/ 853667 h 853667"/>
                    <a:gd name="connsiteX20" fmla="*/ 52296 w 2379462"/>
                    <a:gd name="connsiteY20" fmla="*/ 801402 h 853667"/>
                    <a:gd name="connsiteX21" fmla="*/ 0 w 2379462"/>
                    <a:gd name="connsiteY21" fmla="*/ 676961 h 853667"/>
                    <a:gd name="connsiteX22" fmla="*/ 0 w 2379462"/>
                    <a:gd name="connsiteY22" fmla="*/ 175462 h 853667"/>
                    <a:gd name="connsiteX23" fmla="*/ 52296 w 2379462"/>
                    <a:gd name="connsiteY23" fmla="*/ 49777 h 853667"/>
                    <a:gd name="connsiteX24" fmla="*/ 176810 w 2379462"/>
                    <a:gd name="connsiteY24" fmla="*/ 0 h 85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379462" h="853667">
                      <a:moveTo>
                        <a:pt x="176817" y="14955"/>
                      </a:moveTo>
                      <a:cubicBezTo>
                        <a:pt x="133237" y="14955"/>
                        <a:pt x="93393" y="32376"/>
                        <a:pt x="63510" y="60996"/>
                      </a:cubicBezTo>
                      <a:cubicBezTo>
                        <a:pt x="33627" y="92105"/>
                        <a:pt x="16195" y="131924"/>
                        <a:pt x="16195" y="175476"/>
                      </a:cubicBezTo>
                      <a:lnTo>
                        <a:pt x="16195" y="676946"/>
                      </a:lnTo>
                      <a:cubicBezTo>
                        <a:pt x="16195" y="720498"/>
                        <a:pt x="33627" y="759073"/>
                        <a:pt x="63510" y="790181"/>
                      </a:cubicBezTo>
                      <a:cubicBezTo>
                        <a:pt x="93393" y="820045"/>
                        <a:pt x="133237" y="837466"/>
                        <a:pt x="176817" y="837466"/>
                      </a:cubicBezTo>
                      <a:lnTo>
                        <a:pt x="2202645" y="837466"/>
                      </a:lnTo>
                      <a:cubicBezTo>
                        <a:pt x="2246224" y="837466"/>
                        <a:pt x="2286069" y="820045"/>
                        <a:pt x="2317197" y="790181"/>
                      </a:cubicBezTo>
                      <a:cubicBezTo>
                        <a:pt x="2347080" y="759073"/>
                        <a:pt x="2364512" y="720498"/>
                        <a:pt x="2364512" y="676946"/>
                      </a:cubicBezTo>
                      <a:lnTo>
                        <a:pt x="2364512" y="175476"/>
                      </a:lnTo>
                      <a:cubicBezTo>
                        <a:pt x="2364512" y="131924"/>
                        <a:pt x="2347080" y="92105"/>
                        <a:pt x="2317197" y="60996"/>
                      </a:cubicBezTo>
                      <a:cubicBezTo>
                        <a:pt x="2286069" y="32376"/>
                        <a:pt x="2246224" y="14955"/>
                        <a:pt x="2202645" y="14955"/>
                      </a:cubicBezTo>
                      <a:close/>
                      <a:moveTo>
                        <a:pt x="176810" y="0"/>
                      </a:moveTo>
                      <a:lnTo>
                        <a:pt x="2203897" y="0"/>
                      </a:lnTo>
                      <a:cubicBezTo>
                        <a:pt x="2249968" y="0"/>
                        <a:pt x="2294792" y="17422"/>
                        <a:pt x="2328411" y="49777"/>
                      </a:cubicBezTo>
                      <a:cubicBezTo>
                        <a:pt x="2362030" y="83376"/>
                        <a:pt x="2379462" y="128175"/>
                        <a:pt x="2379462" y="175462"/>
                      </a:cubicBezTo>
                      <a:lnTo>
                        <a:pt x="2379462" y="676961"/>
                      </a:lnTo>
                      <a:cubicBezTo>
                        <a:pt x="2379462" y="724248"/>
                        <a:pt x="2362030" y="767803"/>
                        <a:pt x="2328411" y="801402"/>
                      </a:cubicBezTo>
                      <a:cubicBezTo>
                        <a:pt x="2294792" y="835001"/>
                        <a:pt x="2249968" y="853667"/>
                        <a:pt x="2203897" y="853667"/>
                      </a:cubicBezTo>
                      <a:lnTo>
                        <a:pt x="176810" y="853667"/>
                      </a:lnTo>
                      <a:cubicBezTo>
                        <a:pt x="129495" y="853667"/>
                        <a:pt x="85915" y="835001"/>
                        <a:pt x="52296" y="801402"/>
                      </a:cubicBezTo>
                      <a:cubicBezTo>
                        <a:pt x="18677" y="767803"/>
                        <a:pt x="0" y="724248"/>
                        <a:pt x="0" y="676961"/>
                      </a:cubicBezTo>
                      <a:lnTo>
                        <a:pt x="0" y="175462"/>
                      </a:lnTo>
                      <a:cubicBezTo>
                        <a:pt x="0" y="128175"/>
                        <a:pt x="18677" y="83376"/>
                        <a:pt x="52296" y="49777"/>
                      </a:cubicBezTo>
                      <a:cubicBezTo>
                        <a:pt x="85915" y="17422"/>
                        <a:pt x="129495" y="0"/>
                        <a:pt x="1768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D4B34B8C-2F84-7647-8B84-60DFC73B9910}"/>
                    </a:ext>
                  </a:extLst>
                </p:cNvPr>
                <p:cNvSpPr/>
                <p:nvPr/>
              </p:nvSpPr>
              <p:spPr>
                <a:xfrm>
                  <a:off x="10051051" y="6267287"/>
                  <a:ext cx="614175" cy="340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4" h="274">
                      <a:moveTo>
                        <a:pt x="407" y="274"/>
                      </a:moveTo>
                      <a:lnTo>
                        <a:pt x="87" y="274"/>
                      </a:lnTo>
                      <a:cubicBezTo>
                        <a:pt x="39" y="274"/>
                        <a:pt x="0" y="235"/>
                        <a:pt x="0" y="186"/>
                      </a:cubicBezTo>
                      <a:lnTo>
                        <a:pt x="0" y="87"/>
                      </a:lnTo>
                      <a:cubicBezTo>
                        <a:pt x="0" y="39"/>
                        <a:pt x="39" y="0"/>
                        <a:pt x="87" y="0"/>
                      </a:cubicBezTo>
                      <a:lnTo>
                        <a:pt x="407" y="0"/>
                      </a:lnTo>
                      <a:cubicBezTo>
                        <a:pt x="455" y="0"/>
                        <a:pt x="494" y="39"/>
                        <a:pt x="494" y="87"/>
                      </a:cubicBezTo>
                      <a:lnTo>
                        <a:pt x="494" y="186"/>
                      </a:lnTo>
                      <a:cubicBezTo>
                        <a:pt x="494" y="235"/>
                        <a:pt x="455" y="274"/>
                        <a:pt x="407" y="27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 dirty="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6C0B466B-19E3-3B4C-AE36-D37398A0B447}"/>
                    </a:ext>
                  </a:extLst>
                </p:cNvPr>
                <p:cNvSpPr/>
                <p:nvPr/>
              </p:nvSpPr>
              <p:spPr>
                <a:xfrm>
                  <a:off x="10042331" y="6258564"/>
                  <a:ext cx="631616" cy="357668"/>
                </a:xfrm>
                <a:custGeom>
                  <a:avLst/>
                  <a:gdLst>
                    <a:gd name="connsiteX0" fmla="*/ 77112 w 631616"/>
                    <a:gd name="connsiteY0" fmla="*/ 16201 h 357668"/>
                    <a:gd name="connsiteX1" fmla="*/ 16195 w 631616"/>
                    <a:gd name="connsiteY1" fmla="*/ 77033 h 357668"/>
                    <a:gd name="connsiteX2" fmla="*/ 16195 w 631616"/>
                    <a:gd name="connsiteY2" fmla="*/ 279394 h 357668"/>
                    <a:gd name="connsiteX3" fmla="*/ 77112 w 631616"/>
                    <a:gd name="connsiteY3" fmla="*/ 341467 h 357668"/>
                    <a:gd name="connsiteX4" fmla="*/ 553261 w 631616"/>
                    <a:gd name="connsiteY4" fmla="*/ 341467 h 357668"/>
                    <a:gd name="connsiteX5" fmla="*/ 615421 w 631616"/>
                    <a:gd name="connsiteY5" fmla="*/ 279394 h 357668"/>
                    <a:gd name="connsiteX6" fmla="*/ 615421 w 631616"/>
                    <a:gd name="connsiteY6" fmla="*/ 77033 h 357668"/>
                    <a:gd name="connsiteX7" fmla="*/ 553261 w 631616"/>
                    <a:gd name="connsiteY7" fmla="*/ 16201 h 357668"/>
                    <a:gd name="connsiteX8" fmla="*/ 77087 w 631616"/>
                    <a:gd name="connsiteY8" fmla="*/ 0 h 357668"/>
                    <a:gd name="connsiteX9" fmla="*/ 553286 w 631616"/>
                    <a:gd name="connsiteY9" fmla="*/ 0 h 357668"/>
                    <a:gd name="connsiteX10" fmla="*/ 631616 w 631616"/>
                    <a:gd name="connsiteY10" fmla="*/ 76998 h 357668"/>
                    <a:gd name="connsiteX11" fmla="*/ 631616 w 631616"/>
                    <a:gd name="connsiteY11" fmla="*/ 279428 h 357668"/>
                    <a:gd name="connsiteX12" fmla="*/ 553286 w 631616"/>
                    <a:gd name="connsiteY12" fmla="*/ 357668 h 357668"/>
                    <a:gd name="connsiteX13" fmla="*/ 77087 w 631616"/>
                    <a:gd name="connsiteY13" fmla="*/ 357668 h 357668"/>
                    <a:gd name="connsiteX14" fmla="*/ 0 w 631616"/>
                    <a:gd name="connsiteY14" fmla="*/ 279428 h 357668"/>
                    <a:gd name="connsiteX15" fmla="*/ 0 w 631616"/>
                    <a:gd name="connsiteY15" fmla="*/ 76998 h 357668"/>
                    <a:gd name="connsiteX16" fmla="*/ 77087 w 631616"/>
                    <a:gd name="connsiteY16" fmla="*/ 0 h 357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1616" h="357668">
                      <a:moveTo>
                        <a:pt x="77112" y="16201"/>
                      </a:moveTo>
                      <a:cubicBezTo>
                        <a:pt x="44789" y="16201"/>
                        <a:pt x="16195" y="44755"/>
                        <a:pt x="16195" y="77033"/>
                      </a:cubicBezTo>
                      <a:lnTo>
                        <a:pt x="16195" y="279394"/>
                      </a:lnTo>
                      <a:cubicBezTo>
                        <a:pt x="16195" y="314155"/>
                        <a:pt x="44789" y="341467"/>
                        <a:pt x="77112" y="341467"/>
                      </a:cubicBezTo>
                      <a:lnTo>
                        <a:pt x="553261" y="341467"/>
                      </a:lnTo>
                      <a:cubicBezTo>
                        <a:pt x="586827" y="341467"/>
                        <a:pt x="615421" y="314155"/>
                        <a:pt x="615421" y="279394"/>
                      </a:cubicBezTo>
                      <a:lnTo>
                        <a:pt x="615421" y="77033"/>
                      </a:lnTo>
                      <a:cubicBezTo>
                        <a:pt x="615421" y="44755"/>
                        <a:pt x="586827" y="16201"/>
                        <a:pt x="553261" y="16201"/>
                      </a:cubicBezTo>
                      <a:close/>
                      <a:moveTo>
                        <a:pt x="77087" y="0"/>
                      </a:moveTo>
                      <a:lnTo>
                        <a:pt x="553286" y="0"/>
                      </a:lnTo>
                      <a:cubicBezTo>
                        <a:pt x="595559" y="0"/>
                        <a:pt x="631616" y="34774"/>
                        <a:pt x="631616" y="76998"/>
                      </a:cubicBezTo>
                      <a:lnTo>
                        <a:pt x="631616" y="279428"/>
                      </a:lnTo>
                      <a:cubicBezTo>
                        <a:pt x="631616" y="322895"/>
                        <a:pt x="595559" y="357668"/>
                        <a:pt x="553286" y="357668"/>
                      </a:cubicBezTo>
                      <a:lnTo>
                        <a:pt x="77087" y="357668"/>
                      </a:lnTo>
                      <a:cubicBezTo>
                        <a:pt x="34813" y="357668"/>
                        <a:pt x="0" y="322895"/>
                        <a:pt x="0" y="279428"/>
                      </a:cubicBezTo>
                      <a:lnTo>
                        <a:pt x="0" y="76998"/>
                      </a:lnTo>
                      <a:cubicBezTo>
                        <a:pt x="0" y="34774"/>
                        <a:pt x="34813" y="0"/>
                        <a:pt x="770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95668310-1A15-C646-9B65-6FC8F63C3198}"/>
                    </a:ext>
                  </a:extLst>
                </p:cNvPr>
                <p:cNvSpPr/>
                <p:nvPr/>
              </p:nvSpPr>
              <p:spPr>
                <a:xfrm>
                  <a:off x="10070984" y="6280996"/>
                  <a:ext cx="574310" cy="312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2" h="252">
                      <a:moveTo>
                        <a:pt x="455" y="251"/>
                      </a:moveTo>
                      <a:cubicBezTo>
                        <a:pt x="454" y="251"/>
                        <a:pt x="452" y="250"/>
                        <a:pt x="451" y="249"/>
                      </a:cubicBezTo>
                      <a:lnTo>
                        <a:pt x="320" y="111"/>
                      </a:lnTo>
                      <a:lnTo>
                        <a:pt x="268" y="148"/>
                      </a:lnTo>
                      <a:cubicBezTo>
                        <a:pt x="245" y="164"/>
                        <a:pt x="215" y="164"/>
                        <a:pt x="192" y="148"/>
                      </a:cubicBezTo>
                      <a:lnTo>
                        <a:pt x="141" y="112"/>
                      </a:lnTo>
                      <a:lnTo>
                        <a:pt x="12" y="249"/>
                      </a:lnTo>
                      <a:cubicBezTo>
                        <a:pt x="9" y="252"/>
                        <a:pt x="5" y="253"/>
                        <a:pt x="2" y="250"/>
                      </a:cubicBezTo>
                      <a:cubicBezTo>
                        <a:pt x="-1" y="248"/>
                        <a:pt x="-1" y="243"/>
                        <a:pt x="2" y="241"/>
                      </a:cubicBezTo>
                      <a:lnTo>
                        <a:pt x="130" y="104"/>
                      </a:lnTo>
                      <a:lnTo>
                        <a:pt x="3" y="12"/>
                      </a:lnTo>
                      <a:cubicBezTo>
                        <a:pt x="0" y="10"/>
                        <a:pt x="-1" y="6"/>
                        <a:pt x="1" y="3"/>
                      </a:cubicBezTo>
                      <a:cubicBezTo>
                        <a:pt x="4" y="1"/>
                        <a:pt x="7" y="-1"/>
                        <a:pt x="10" y="2"/>
                      </a:cubicBezTo>
                      <a:lnTo>
                        <a:pt x="144" y="98"/>
                      </a:lnTo>
                      <a:lnTo>
                        <a:pt x="200" y="138"/>
                      </a:lnTo>
                      <a:cubicBezTo>
                        <a:pt x="218" y="151"/>
                        <a:pt x="242" y="151"/>
                        <a:pt x="260" y="138"/>
                      </a:cubicBezTo>
                      <a:lnTo>
                        <a:pt x="449" y="2"/>
                      </a:lnTo>
                      <a:cubicBezTo>
                        <a:pt x="453" y="-1"/>
                        <a:pt x="457" y="0"/>
                        <a:pt x="459" y="3"/>
                      </a:cubicBezTo>
                      <a:cubicBezTo>
                        <a:pt x="460" y="6"/>
                        <a:pt x="460" y="10"/>
                        <a:pt x="457" y="12"/>
                      </a:cubicBezTo>
                      <a:lnTo>
                        <a:pt x="331" y="104"/>
                      </a:lnTo>
                      <a:lnTo>
                        <a:pt x="460" y="241"/>
                      </a:lnTo>
                      <a:cubicBezTo>
                        <a:pt x="463" y="243"/>
                        <a:pt x="462" y="248"/>
                        <a:pt x="460" y="250"/>
                      </a:cubicBezTo>
                      <a:cubicBezTo>
                        <a:pt x="459" y="250"/>
                        <a:pt x="457" y="251"/>
                        <a:pt x="455" y="2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53078071-34C0-C14E-8FF5-1D228E3C3201}"/>
                    </a:ext>
                  </a:extLst>
                </p:cNvPr>
                <p:cNvSpPr/>
                <p:nvPr/>
              </p:nvSpPr>
              <p:spPr>
                <a:xfrm>
                  <a:off x="10570546" y="6170081"/>
                  <a:ext cx="191852" cy="191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55">
                      <a:moveTo>
                        <a:pt x="155" y="78"/>
                      </a:moveTo>
                      <a:cubicBezTo>
                        <a:pt x="155" y="121"/>
                        <a:pt x="120" y="155"/>
                        <a:pt x="77" y="155"/>
                      </a:cubicBezTo>
                      <a:cubicBezTo>
                        <a:pt x="34" y="155"/>
                        <a:pt x="0" y="121"/>
                        <a:pt x="0" y="78"/>
                      </a:cubicBezTo>
                      <a:cubicBezTo>
                        <a:pt x="0" y="35"/>
                        <a:pt x="34" y="0"/>
                        <a:pt x="77" y="0"/>
                      </a:cubicBezTo>
                      <a:cubicBezTo>
                        <a:pt x="120" y="0"/>
                        <a:pt x="155" y="35"/>
                        <a:pt x="155" y="7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7DE0066B-85DB-E841-A800-D71341EE8825}"/>
                    </a:ext>
                  </a:extLst>
                </p:cNvPr>
                <p:cNvSpPr/>
                <p:nvPr/>
              </p:nvSpPr>
              <p:spPr>
                <a:xfrm>
                  <a:off x="10561826" y="6162604"/>
                  <a:ext cx="208047" cy="208120"/>
                </a:xfrm>
                <a:custGeom>
                  <a:avLst/>
                  <a:gdLst>
                    <a:gd name="connsiteX0" fmla="*/ 104024 w 208047"/>
                    <a:gd name="connsiteY0" fmla="*/ 16201 h 208120"/>
                    <a:gd name="connsiteX1" fmla="*/ 16195 w 208047"/>
                    <a:gd name="connsiteY1" fmla="*/ 104060 h 208120"/>
                    <a:gd name="connsiteX2" fmla="*/ 104024 w 208047"/>
                    <a:gd name="connsiteY2" fmla="*/ 191919 h 208120"/>
                    <a:gd name="connsiteX3" fmla="*/ 191852 w 208047"/>
                    <a:gd name="connsiteY3" fmla="*/ 104060 h 208120"/>
                    <a:gd name="connsiteX4" fmla="*/ 104024 w 208047"/>
                    <a:gd name="connsiteY4" fmla="*/ 16201 h 208120"/>
                    <a:gd name="connsiteX5" fmla="*/ 104024 w 208047"/>
                    <a:gd name="connsiteY5" fmla="*/ 0 h 208120"/>
                    <a:gd name="connsiteX6" fmla="*/ 208047 w 208047"/>
                    <a:gd name="connsiteY6" fmla="*/ 104060 h 208120"/>
                    <a:gd name="connsiteX7" fmla="*/ 104024 w 208047"/>
                    <a:gd name="connsiteY7" fmla="*/ 208120 h 208120"/>
                    <a:gd name="connsiteX8" fmla="*/ 0 w 208047"/>
                    <a:gd name="connsiteY8" fmla="*/ 104060 h 208120"/>
                    <a:gd name="connsiteX9" fmla="*/ 104024 w 208047"/>
                    <a:gd name="connsiteY9" fmla="*/ 0 h 208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047" h="208120">
                      <a:moveTo>
                        <a:pt x="104024" y="16201"/>
                      </a:moveTo>
                      <a:cubicBezTo>
                        <a:pt x="55780" y="16201"/>
                        <a:pt x="16195" y="55800"/>
                        <a:pt x="16195" y="104060"/>
                      </a:cubicBezTo>
                      <a:cubicBezTo>
                        <a:pt x="16195" y="152321"/>
                        <a:pt x="55780" y="191919"/>
                        <a:pt x="104024" y="191919"/>
                      </a:cubicBezTo>
                      <a:cubicBezTo>
                        <a:pt x="152267" y="191919"/>
                        <a:pt x="191852" y="152321"/>
                        <a:pt x="191852" y="104060"/>
                      </a:cubicBezTo>
                      <a:cubicBezTo>
                        <a:pt x="191852" y="55800"/>
                        <a:pt x="152267" y="16201"/>
                        <a:pt x="104024" y="16201"/>
                      </a:cubicBezTo>
                      <a:close/>
                      <a:moveTo>
                        <a:pt x="104024" y="0"/>
                      </a:moveTo>
                      <a:cubicBezTo>
                        <a:pt x="160989" y="0"/>
                        <a:pt x="208047" y="45836"/>
                        <a:pt x="208047" y="104060"/>
                      </a:cubicBezTo>
                      <a:cubicBezTo>
                        <a:pt x="208047" y="161045"/>
                        <a:pt x="160989" y="208120"/>
                        <a:pt x="104024" y="208120"/>
                      </a:cubicBezTo>
                      <a:cubicBezTo>
                        <a:pt x="47058" y="208120"/>
                        <a:pt x="0" y="161045"/>
                        <a:pt x="0" y="104060"/>
                      </a:cubicBezTo>
                      <a:cubicBezTo>
                        <a:pt x="0" y="45836"/>
                        <a:pt x="47058" y="0"/>
                        <a:pt x="104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3D1C7043-CB38-D941-A4B7-03D286D94BCF}"/>
                    </a:ext>
                  </a:extLst>
                </p:cNvPr>
                <p:cNvSpPr/>
                <p:nvPr/>
              </p:nvSpPr>
              <p:spPr>
                <a:xfrm>
                  <a:off x="10570546" y="6170081"/>
                  <a:ext cx="191852" cy="1919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5" h="155">
                      <a:moveTo>
                        <a:pt x="155" y="78"/>
                      </a:moveTo>
                      <a:cubicBezTo>
                        <a:pt x="155" y="121"/>
                        <a:pt x="120" y="155"/>
                        <a:pt x="77" y="155"/>
                      </a:cubicBezTo>
                      <a:cubicBezTo>
                        <a:pt x="34" y="155"/>
                        <a:pt x="0" y="121"/>
                        <a:pt x="0" y="78"/>
                      </a:cubicBezTo>
                      <a:cubicBezTo>
                        <a:pt x="0" y="35"/>
                        <a:pt x="34" y="0"/>
                        <a:pt x="77" y="0"/>
                      </a:cubicBezTo>
                      <a:cubicBezTo>
                        <a:pt x="120" y="0"/>
                        <a:pt x="155" y="35"/>
                        <a:pt x="155" y="7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24B9145D-DED2-7144-9F0A-C3D14D301971}"/>
                    </a:ext>
                  </a:extLst>
                </p:cNvPr>
                <p:cNvSpPr/>
                <p:nvPr/>
              </p:nvSpPr>
              <p:spPr>
                <a:xfrm>
                  <a:off x="10645294" y="6222423"/>
                  <a:ext cx="31145" cy="87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" h="71">
                      <a:moveTo>
                        <a:pt x="26" y="4"/>
                      </a:moveTo>
                      <a:lnTo>
                        <a:pt x="26" y="67"/>
                      </a:lnTo>
                      <a:cubicBezTo>
                        <a:pt x="26" y="70"/>
                        <a:pt x="24" y="71"/>
                        <a:pt x="22" y="71"/>
                      </a:cubicBezTo>
                      <a:lnTo>
                        <a:pt x="21" y="71"/>
                      </a:lnTo>
                      <a:cubicBezTo>
                        <a:pt x="18" y="71"/>
                        <a:pt x="16" y="70"/>
                        <a:pt x="16" y="67"/>
                      </a:cubicBezTo>
                      <a:lnTo>
                        <a:pt x="16" y="13"/>
                      </a:lnTo>
                      <a:cubicBezTo>
                        <a:pt x="16" y="11"/>
                        <a:pt x="14" y="9"/>
                        <a:pt x="11" y="9"/>
                      </a:cubicBezTo>
                      <a:lnTo>
                        <a:pt x="4" y="9"/>
                      </a:ln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lnTo>
                        <a:pt x="22" y="0"/>
                      </a:lnTo>
                      <a:cubicBezTo>
                        <a:pt x="24" y="0"/>
                        <a:pt x="26" y="2"/>
                        <a:pt x="26" y="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D548E27C-2EC2-0A45-ABB4-6EA3A270F260}"/>
                    </a:ext>
                  </a:extLst>
                </p:cNvPr>
                <p:cNvSpPr/>
                <p:nvPr/>
              </p:nvSpPr>
              <p:spPr>
                <a:xfrm>
                  <a:off x="11101254" y="6221177"/>
                  <a:ext cx="56061" cy="822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" h="67">
                      <a:moveTo>
                        <a:pt x="20" y="0"/>
                      </a:moveTo>
                      <a:cubicBezTo>
                        <a:pt x="9" y="1"/>
                        <a:pt x="0" y="12"/>
                        <a:pt x="0" y="24"/>
                      </a:cubicBezTo>
                      <a:lnTo>
                        <a:pt x="0" y="67"/>
                      </a:lnTo>
                      <a:lnTo>
                        <a:pt x="45" y="67"/>
                      </a:lnTo>
                      <a:cubicBezTo>
                        <a:pt x="46" y="67"/>
                        <a:pt x="46" y="67"/>
                        <a:pt x="46" y="67"/>
                      </a:cubicBezTo>
                      <a:lnTo>
                        <a:pt x="46" y="22"/>
                      </a:lnTo>
                      <a:cubicBezTo>
                        <a:pt x="46" y="9"/>
                        <a:pt x="34" y="-2"/>
                        <a:pt x="20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FDB58C26-F206-DB49-9346-F48EBCCBA468}"/>
                    </a:ext>
                  </a:extLst>
                </p:cNvPr>
                <p:cNvSpPr/>
                <p:nvPr/>
              </p:nvSpPr>
              <p:spPr>
                <a:xfrm>
                  <a:off x="11092533" y="6213464"/>
                  <a:ext cx="72256" cy="98687"/>
                </a:xfrm>
                <a:custGeom>
                  <a:avLst/>
                  <a:gdLst>
                    <a:gd name="connsiteX0" fmla="*/ 34312 w 72256"/>
                    <a:gd name="connsiteY0" fmla="*/ 16436 h 98687"/>
                    <a:gd name="connsiteX1" fmla="*/ 16192 w 72256"/>
                    <a:gd name="connsiteY1" fmla="*/ 37222 h 98687"/>
                    <a:gd name="connsiteX2" fmla="*/ 16192 w 72256"/>
                    <a:gd name="connsiteY2" fmla="*/ 81240 h 98687"/>
                    <a:gd name="connsiteX3" fmla="*/ 56057 w 72256"/>
                    <a:gd name="connsiteY3" fmla="*/ 81240 h 98687"/>
                    <a:gd name="connsiteX4" fmla="*/ 56057 w 72256"/>
                    <a:gd name="connsiteY4" fmla="*/ 34777 h 98687"/>
                    <a:gd name="connsiteX5" fmla="*/ 50017 w 72256"/>
                    <a:gd name="connsiteY5" fmla="*/ 21327 h 98687"/>
                    <a:gd name="connsiteX6" fmla="*/ 34312 w 72256"/>
                    <a:gd name="connsiteY6" fmla="*/ 16436 h 98687"/>
                    <a:gd name="connsiteX7" fmla="*/ 33066 w 72256"/>
                    <a:gd name="connsiteY7" fmla="*/ 235 h 98687"/>
                    <a:gd name="connsiteX8" fmla="*/ 60009 w 72256"/>
                    <a:gd name="connsiteY8" fmla="*/ 8850 h 98687"/>
                    <a:gd name="connsiteX9" fmla="*/ 72256 w 72256"/>
                    <a:gd name="connsiteY9" fmla="*/ 34693 h 98687"/>
                    <a:gd name="connsiteX10" fmla="*/ 72256 w 72256"/>
                    <a:gd name="connsiteY10" fmla="*/ 90073 h 98687"/>
                    <a:gd name="connsiteX11" fmla="*/ 63683 w 72256"/>
                    <a:gd name="connsiteY11" fmla="*/ 98687 h 98687"/>
                    <a:gd name="connsiteX12" fmla="*/ 8573 w 72256"/>
                    <a:gd name="connsiteY12" fmla="*/ 98687 h 98687"/>
                    <a:gd name="connsiteX13" fmla="*/ 0 w 72256"/>
                    <a:gd name="connsiteY13" fmla="*/ 90073 h 98687"/>
                    <a:gd name="connsiteX14" fmla="*/ 0 w 72256"/>
                    <a:gd name="connsiteY14" fmla="*/ 37155 h 98687"/>
                    <a:gd name="connsiteX15" fmla="*/ 33066 w 72256"/>
                    <a:gd name="connsiteY15" fmla="*/ 235 h 98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256" h="98687">
                      <a:moveTo>
                        <a:pt x="34312" y="16436"/>
                      </a:moveTo>
                      <a:cubicBezTo>
                        <a:pt x="24648" y="16436"/>
                        <a:pt x="16192" y="24995"/>
                        <a:pt x="16192" y="37222"/>
                      </a:cubicBezTo>
                      <a:lnTo>
                        <a:pt x="16192" y="81240"/>
                      </a:lnTo>
                      <a:lnTo>
                        <a:pt x="56057" y="81240"/>
                      </a:lnTo>
                      <a:lnTo>
                        <a:pt x="56057" y="34777"/>
                      </a:lnTo>
                      <a:cubicBezTo>
                        <a:pt x="56057" y="29886"/>
                        <a:pt x="53641" y="24995"/>
                        <a:pt x="50017" y="21327"/>
                      </a:cubicBezTo>
                      <a:cubicBezTo>
                        <a:pt x="45185" y="17659"/>
                        <a:pt x="40353" y="15214"/>
                        <a:pt x="34312" y="16436"/>
                      </a:cubicBezTo>
                      <a:close/>
                      <a:moveTo>
                        <a:pt x="33066" y="235"/>
                      </a:moveTo>
                      <a:cubicBezTo>
                        <a:pt x="42864" y="-996"/>
                        <a:pt x="52661" y="2697"/>
                        <a:pt x="60009" y="8850"/>
                      </a:cubicBezTo>
                      <a:cubicBezTo>
                        <a:pt x="67357" y="16234"/>
                        <a:pt x="72256" y="24848"/>
                        <a:pt x="72256" y="34693"/>
                      </a:cubicBezTo>
                      <a:lnTo>
                        <a:pt x="72256" y="90073"/>
                      </a:lnTo>
                      <a:cubicBezTo>
                        <a:pt x="72256" y="94995"/>
                        <a:pt x="67357" y="98687"/>
                        <a:pt x="63683" y="98687"/>
                      </a:cubicBezTo>
                      <a:lnTo>
                        <a:pt x="8573" y="98687"/>
                      </a:lnTo>
                      <a:cubicBezTo>
                        <a:pt x="3674" y="98687"/>
                        <a:pt x="0" y="94995"/>
                        <a:pt x="0" y="90073"/>
                      </a:cubicBezTo>
                      <a:lnTo>
                        <a:pt x="0" y="37155"/>
                      </a:lnTo>
                      <a:cubicBezTo>
                        <a:pt x="0" y="17464"/>
                        <a:pt x="14696" y="1466"/>
                        <a:pt x="33066" y="2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9CC3BBE-E25B-3845-B5E8-385282D0410B}"/>
                    </a:ext>
                  </a:extLst>
                </p:cNvPr>
                <p:cNvSpPr/>
                <p:nvPr/>
              </p:nvSpPr>
              <p:spPr>
                <a:xfrm>
                  <a:off x="10971691" y="6293458"/>
                  <a:ext cx="313940" cy="265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3" h="214">
                      <a:moveTo>
                        <a:pt x="206" y="70"/>
                      </a:moveTo>
                      <a:cubicBezTo>
                        <a:pt x="201" y="0"/>
                        <a:pt x="127" y="0"/>
                        <a:pt x="127" y="0"/>
                      </a:cubicBezTo>
                      <a:cubicBezTo>
                        <a:pt x="127" y="0"/>
                        <a:pt x="53" y="0"/>
                        <a:pt x="48" y="70"/>
                      </a:cubicBezTo>
                      <a:cubicBezTo>
                        <a:pt x="42" y="144"/>
                        <a:pt x="17" y="185"/>
                        <a:pt x="2" y="203"/>
                      </a:cubicBezTo>
                      <a:cubicBezTo>
                        <a:pt x="-2" y="208"/>
                        <a:pt x="1" y="214"/>
                        <a:pt x="7" y="214"/>
                      </a:cubicBezTo>
                      <a:lnTo>
                        <a:pt x="127" y="214"/>
                      </a:lnTo>
                      <a:lnTo>
                        <a:pt x="247" y="214"/>
                      </a:lnTo>
                      <a:cubicBezTo>
                        <a:pt x="252" y="214"/>
                        <a:pt x="255" y="208"/>
                        <a:pt x="251" y="203"/>
                      </a:cubicBezTo>
                      <a:cubicBezTo>
                        <a:pt x="237" y="185"/>
                        <a:pt x="211" y="144"/>
                        <a:pt x="206" y="7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1CBF8367-2EE7-B44A-A606-95AA4F058084}"/>
                    </a:ext>
                  </a:extLst>
                </p:cNvPr>
                <p:cNvSpPr/>
                <p:nvPr/>
              </p:nvSpPr>
              <p:spPr>
                <a:xfrm>
                  <a:off x="10963288" y="6285981"/>
                  <a:ext cx="330829" cy="281648"/>
                </a:xfrm>
                <a:custGeom>
                  <a:avLst/>
                  <a:gdLst>
                    <a:gd name="connsiteX0" fmla="*/ 165993 w 330829"/>
                    <a:gd name="connsiteY0" fmla="*/ 16201 h 281648"/>
                    <a:gd name="connsiteX1" fmla="*/ 75428 w 330829"/>
                    <a:gd name="connsiteY1" fmla="*/ 94323 h 281648"/>
                    <a:gd name="connsiteX2" fmla="*/ 15878 w 330829"/>
                    <a:gd name="connsiteY2" fmla="*/ 265447 h 281648"/>
                    <a:gd name="connsiteX3" fmla="*/ 165993 w 330829"/>
                    <a:gd name="connsiteY3" fmla="*/ 265447 h 281648"/>
                    <a:gd name="connsiteX4" fmla="*/ 314868 w 330829"/>
                    <a:gd name="connsiteY4" fmla="*/ 265447 h 281648"/>
                    <a:gd name="connsiteX5" fmla="*/ 255318 w 330829"/>
                    <a:gd name="connsiteY5" fmla="*/ 94323 h 281648"/>
                    <a:gd name="connsiteX6" fmla="*/ 165993 w 330829"/>
                    <a:gd name="connsiteY6" fmla="*/ 16201 h 281648"/>
                    <a:gd name="connsiteX7" fmla="*/ 165994 w 330829"/>
                    <a:gd name="connsiteY7" fmla="*/ 0 h 281648"/>
                    <a:gd name="connsiteX8" fmla="*/ 271490 w 330829"/>
                    <a:gd name="connsiteY8" fmla="*/ 93056 h 281648"/>
                    <a:gd name="connsiteX9" fmla="*/ 327341 w 330829"/>
                    <a:gd name="connsiteY9" fmla="*/ 254352 h 281648"/>
                    <a:gd name="connsiteX10" fmla="*/ 328582 w 330829"/>
                    <a:gd name="connsiteY10" fmla="*/ 271722 h 281648"/>
                    <a:gd name="connsiteX11" fmla="*/ 314929 w 330829"/>
                    <a:gd name="connsiteY11" fmla="*/ 281648 h 281648"/>
                    <a:gd name="connsiteX12" fmla="*/ 17059 w 330829"/>
                    <a:gd name="connsiteY12" fmla="*/ 281648 h 281648"/>
                    <a:gd name="connsiteX13" fmla="*/ 2165 w 330829"/>
                    <a:gd name="connsiteY13" fmla="*/ 271722 h 281648"/>
                    <a:gd name="connsiteX14" fmla="*/ 4648 w 330829"/>
                    <a:gd name="connsiteY14" fmla="*/ 254352 h 281648"/>
                    <a:gd name="connsiteX15" fmla="*/ 59257 w 330829"/>
                    <a:gd name="connsiteY15" fmla="*/ 93056 h 281648"/>
                    <a:gd name="connsiteX16" fmla="*/ 165994 w 330829"/>
                    <a:gd name="connsiteY16" fmla="*/ 0 h 2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0829" h="281648">
                      <a:moveTo>
                        <a:pt x="165993" y="16201"/>
                      </a:moveTo>
                      <a:cubicBezTo>
                        <a:pt x="162271" y="16201"/>
                        <a:pt x="81631" y="17441"/>
                        <a:pt x="75428" y="94323"/>
                      </a:cubicBezTo>
                      <a:cubicBezTo>
                        <a:pt x="69225" y="188565"/>
                        <a:pt x="35728" y="241887"/>
                        <a:pt x="15878" y="265447"/>
                      </a:cubicBezTo>
                      <a:lnTo>
                        <a:pt x="165993" y="265447"/>
                      </a:lnTo>
                      <a:lnTo>
                        <a:pt x="314868" y="265447"/>
                      </a:lnTo>
                      <a:cubicBezTo>
                        <a:pt x="295018" y="241887"/>
                        <a:pt x="261521" y="188565"/>
                        <a:pt x="255318" y="94323"/>
                      </a:cubicBezTo>
                      <a:cubicBezTo>
                        <a:pt x="250356" y="17441"/>
                        <a:pt x="168475" y="16201"/>
                        <a:pt x="165993" y="16201"/>
                      </a:cubicBezTo>
                      <a:close/>
                      <a:moveTo>
                        <a:pt x="165994" y="0"/>
                      </a:moveTo>
                      <a:cubicBezTo>
                        <a:pt x="167235" y="0"/>
                        <a:pt x="265284" y="1241"/>
                        <a:pt x="271490" y="93056"/>
                      </a:cubicBezTo>
                      <a:cubicBezTo>
                        <a:pt x="277696" y="183630"/>
                        <a:pt x="308724" y="232019"/>
                        <a:pt x="327341" y="254352"/>
                      </a:cubicBezTo>
                      <a:cubicBezTo>
                        <a:pt x="331064" y="259315"/>
                        <a:pt x="332305" y="265519"/>
                        <a:pt x="328582" y="271722"/>
                      </a:cubicBezTo>
                      <a:cubicBezTo>
                        <a:pt x="326100" y="277926"/>
                        <a:pt x="319894" y="281648"/>
                        <a:pt x="314929" y="281648"/>
                      </a:cubicBezTo>
                      <a:lnTo>
                        <a:pt x="17059" y="281648"/>
                      </a:lnTo>
                      <a:cubicBezTo>
                        <a:pt x="10853" y="281648"/>
                        <a:pt x="4648" y="277926"/>
                        <a:pt x="2165" y="271722"/>
                      </a:cubicBezTo>
                      <a:cubicBezTo>
                        <a:pt x="-1558" y="265519"/>
                        <a:pt x="-317" y="259315"/>
                        <a:pt x="4648" y="254352"/>
                      </a:cubicBezTo>
                      <a:cubicBezTo>
                        <a:pt x="22023" y="232019"/>
                        <a:pt x="53051" y="183630"/>
                        <a:pt x="59257" y="93056"/>
                      </a:cubicBezTo>
                      <a:cubicBezTo>
                        <a:pt x="66704" y="1241"/>
                        <a:pt x="164753" y="0"/>
                        <a:pt x="165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84B62BFE-33AB-2049-8122-358F688CEF01}"/>
                    </a:ext>
                  </a:extLst>
                </p:cNvPr>
                <p:cNvSpPr/>
                <p:nvPr/>
              </p:nvSpPr>
              <p:spPr>
                <a:xfrm>
                  <a:off x="11070109" y="6560148"/>
                  <a:ext cx="118350" cy="585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" h="48">
                      <a:moveTo>
                        <a:pt x="0" y="0"/>
                      </a:moveTo>
                      <a:cubicBezTo>
                        <a:pt x="0" y="26"/>
                        <a:pt x="21" y="48"/>
                        <a:pt x="48" y="48"/>
                      </a:cubicBezTo>
                      <a:cubicBezTo>
                        <a:pt x="74" y="48"/>
                        <a:pt x="96" y="26"/>
                        <a:pt x="9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4F703899-838E-704D-AA48-3C35B23B2091}"/>
                    </a:ext>
                  </a:extLst>
                </p:cNvPr>
                <p:cNvSpPr/>
                <p:nvPr/>
              </p:nvSpPr>
              <p:spPr>
                <a:xfrm>
                  <a:off x="11061388" y="6552674"/>
                  <a:ext cx="134546" cy="74774"/>
                </a:xfrm>
                <a:custGeom>
                  <a:avLst/>
                  <a:gdLst>
                    <a:gd name="connsiteX0" fmla="*/ 17441 w 134546"/>
                    <a:gd name="connsiteY0" fmla="*/ 16197 h 74774"/>
                    <a:gd name="connsiteX1" fmla="*/ 67888 w 134546"/>
                    <a:gd name="connsiteY1" fmla="*/ 57323 h 74774"/>
                    <a:gd name="connsiteX2" fmla="*/ 117104 w 134546"/>
                    <a:gd name="connsiteY2" fmla="*/ 16197 h 74774"/>
                    <a:gd name="connsiteX3" fmla="*/ 8641 w 134546"/>
                    <a:gd name="connsiteY3" fmla="*/ 0 h 74774"/>
                    <a:gd name="connsiteX4" fmla="*/ 127140 w 134546"/>
                    <a:gd name="connsiteY4" fmla="*/ 0 h 74774"/>
                    <a:gd name="connsiteX5" fmla="*/ 134546 w 134546"/>
                    <a:gd name="connsiteY5" fmla="*/ 7355 h 74774"/>
                    <a:gd name="connsiteX6" fmla="*/ 67890 w 134546"/>
                    <a:gd name="connsiteY6" fmla="*/ 74774 h 74774"/>
                    <a:gd name="connsiteX7" fmla="*/ 0 w 134546"/>
                    <a:gd name="connsiteY7" fmla="*/ 7355 h 74774"/>
                    <a:gd name="connsiteX8" fmla="*/ 8641 w 134546"/>
                    <a:gd name="connsiteY8" fmla="*/ 0 h 7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546" h="74774">
                      <a:moveTo>
                        <a:pt x="17441" y="16197"/>
                      </a:moveTo>
                      <a:cubicBezTo>
                        <a:pt x="21132" y="39179"/>
                        <a:pt x="42049" y="57323"/>
                        <a:pt x="67888" y="57323"/>
                      </a:cubicBezTo>
                      <a:cubicBezTo>
                        <a:pt x="92496" y="57323"/>
                        <a:pt x="113413" y="39179"/>
                        <a:pt x="117104" y="16197"/>
                      </a:cubicBezTo>
                      <a:close/>
                      <a:moveTo>
                        <a:pt x="8641" y="0"/>
                      </a:moveTo>
                      <a:lnTo>
                        <a:pt x="127140" y="0"/>
                      </a:lnTo>
                      <a:cubicBezTo>
                        <a:pt x="130843" y="0"/>
                        <a:pt x="134546" y="3678"/>
                        <a:pt x="134546" y="7355"/>
                      </a:cubicBezTo>
                      <a:cubicBezTo>
                        <a:pt x="134546" y="44129"/>
                        <a:pt x="103687" y="74774"/>
                        <a:pt x="67890" y="74774"/>
                      </a:cubicBezTo>
                      <a:cubicBezTo>
                        <a:pt x="30859" y="74774"/>
                        <a:pt x="0" y="44129"/>
                        <a:pt x="0" y="7355"/>
                      </a:cubicBezTo>
                      <a:cubicBezTo>
                        <a:pt x="0" y="3678"/>
                        <a:pt x="4937" y="0"/>
                        <a:pt x="86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A2F13880-298E-A44E-A464-0CFE066712E9}"/>
                    </a:ext>
                  </a:extLst>
                </p:cNvPr>
                <p:cNvSpPr/>
                <p:nvPr/>
              </p:nvSpPr>
              <p:spPr>
                <a:xfrm>
                  <a:off x="11528560" y="6266041"/>
                  <a:ext cx="165690" cy="3414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4" h="275">
                      <a:moveTo>
                        <a:pt x="67" y="275"/>
                      </a:moveTo>
                      <a:cubicBezTo>
                        <a:pt x="30" y="275"/>
                        <a:pt x="0" y="245"/>
                        <a:pt x="0" y="209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209"/>
                      </a:lnTo>
                      <a:cubicBezTo>
                        <a:pt x="13" y="238"/>
                        <a:pt x="38" y="262"/>
                        <a:pt x="67" y="262"/>
                      </a:cubicBezTo>
                      <a:cubicBezTo>
                        <a:pt x="97" y="262"/>
                        <a:pt x="121" y="238"/>
                        <a:pt x="121" y="209"/>
                      </a:cubicBezTo>
                      <a:lnTo>
                        <a:pt x="121" y="49"/>
                      </a:lnTo>
                      <a:cubicBezTo>
                        <a:pt x="121" y="29"/>
                        <a:pt x="105" y="14"/>
                        <a:pt x="86" y="14"/>
                      </a:cubicBezTo>
                      <a:cubicBezTo>
                        <a:pt x="66" y="14"/>
                        <a:pt x="50" y="29"/>
                        <a:pt x="50" y="49"/>
                      </a:cubicBezTo>
                      <a:lnTo>
                        <a:pt x="50" y="186"/>
                      </a:lnTo>
                      <a:cubicBezTo>
                        <a:pt x="50" y="193"/>
                        <a:pt x="56" y="199"/>
                        <a:pt x="64" y="199"/>
                      </a:cubicBezTo>
                      <a:cubicBezTo>
                        <a:pt x="71" y="199"/>
                        <a:pt x="77" y="193"/>
                        <a:pt x="77" y="186"/>
                      </a:cubicBezTo>
                      <a:lnTo>
                        <a:pt x="77" y="84"/>
                      </a:lnTo>
                      <a:cubicBezTo>
                        <a:pt x="77" y="80"/>
                        <a:pt x="80" y="77"/>
                        <a:pt x="83" y="77"/>
                      </a:cubicBezTo>
                      <a:cubicBezTo>
                        <a:pt x="87" y="77"/>
                        <a:pt x="90" y="80"/>
                        <a:pt x="90" y="84"/>
                      </a:cubicBezTo>
                      <a:lnTo>
                        <a:pt x="90" y="186"/>
                      </a:lnTo>
                      <a:cubicBezTo>
                        <a:pt x="90" y="201"/>
                        <a:pt x="78" y="213"/>
                        <a:pt x="64" y="213"/>
                      </a:cubicBezTo>
                      <a:cubicBezTo>
                        <a:pt x="49" y="213"/>
                        <a:pt x="38" y="201"/>
                        <a:pt x="38" y="186"/>
                      </a:cubicBezTo>
                      <a:lnTo>
                        <a:pt x="38" y="49"/>
                      </a:lnTo>
                      <a:cubicBezTo>
                        <a:pt x="38" y="22"/>
                        <a:pt x="59" y="0"/>
                        <a:pt x="86" y="0"/>
                      </a:cubicBezTo>
                      <a:cubicBezTo>
                        <a:pt x="112" y="0"/>
                        <a:pt x="134" y="22"/>
                        <a:pt x="134" y="49"/>
                      </a:cubicBezTo>
                      <a:lnTo>
                        <a:pt x="134" y="209"/>
                      </a:lnTo>
                      <a:cubicBezTo>
                        <a:pt x="134" y="245"/>
                        <a:pt x="104" y="275"/>
                        <a:pt x="67" y="2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275" name="Freeform 274">
            <a:extLst>
              <a:ext uri="{FF2B5EF4-FFF2-40B4-BE49-F238E27FC236}">
                <a16:creationId xmlns:a16="http://schemas.microsoft.com/office/drawing/2014/main" id="{D3976717-161B-7541-8421-EBAB413C83F2}"/>
              </a:ext>
            </a:extLst>
          </p:cNvPr>
          <p:cNvSpPr/>
          <p:nvPr/>
        </p:nvSpPr>
        <p:spPr>
          <a:xfrm>
            <a:off x="1511149" y="3301261"/>
            <a:ext cx="1541041" cy="26694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8" h="2143">
                <a:moveTo>
                  <a:pt x="1238" y="0"/>
                </a:moveTo>
                <a:lnTo>
                  <a:pt x="1238" y="2143"/>
                </a:lnTo>
                <a:lnTo>
                  <a:pt x="784" y="2143"/>
                </a:lnTo>
                <a:cubicBezTo>
                  <a:pt x="351" y="2143"/>
                  <a:pt x="0" y="1791"/>
                  <a:pt x="0" y="135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46A8C63B-ABDF-FC48-95E8-C7F708B5FF5B}"/>
              </a:ext>
            </a:extLst>
          </p:cNvPr>
          <p:cNvSpPr/>
          <p:nvPr/>
        </p:nvSpPr>
        <p:spPr>
          <a:xfrm>
            <a:off x="3392294" y="3301261"/>
            <a:ext cx="4169665" cy="97704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8" h="785">
                <a:moveTo>
                  <a:pt x="0" y="0"/>
                </a:moveTo>
                <a:lnTo>
                  <a:pt x="2563" y="0"/>
                </a:lnTo>
                <a:cubicBezTo>
                  <a:pt x="2997" y="0"/>
                  <a:pt x="3348" y="351"/>
                  <a:pt x="3348" y="785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2" name="Freeform 611">
            <a:extLst>
              <a:ext uri="{FF2B5EF4-FFF2-40B4-BE49-F238E27FC236}">
                <a16:creationId xmlns:a16="http://schemas.microsoft.com/office/drawing/2014/main" id="{E229F442-F370-424D-A698-4C11F6A9EC9A}"/>
              </a:ext>
            </a:extLst>
          </p:cNvPr>
          <p:cNvSpPr/>
          <p:nvPr/>
        </p:nvSpPr>
        <p:spPr>
          <a:xfrm>
            <a:off x="1667537" y="4055227"/>
            <a:ext cx="1226693" cy="1161486"/>
          </a:xfrm>
          <a:custGeom>
            <a:avLst/>
            <a:gdLst>
              <a:gd name="connsiteX0" fmla="*/ 646139 w 1226693"/>
              <a:gd name="connsiteY0" fmla="*/ 1011941 h 1161486"/>
              <a:gd name="connsiteX1" fmla="*/ 646139 w 1226693"/>
              <a:gd name="connsiteY1" fmla="*/ 1018107 h 1161486"/>
              <a:gd name="connsiteX2" fmla="*/ 612907 w 1226693"/>
              <a:gd name="connsiteY2" fmla="*/ 1047705 h 1161486"/>
              <a:gd name="connsiteX3" fmla="*/ 580907 w 1226693"/>
              <a:gd name="connsiteY3" fmla="*/ 1026740 h 1161486"/>
              <a:gd name="connsiteX4" fmla="*/ 563676 w 1226693"/>
              <a:gd name="connsiteY4" fmla="*/ 1084703 h 1161486"/>
              <a:gd name="connsiteX5" fmla="*/ 590753 w 1226693"/>
              <a:gd name="connsiteY5" fmla="*/ 1121700 h 1161486"/>
              <a:gd name="connsiteX6" fmla="*/ 635062 w 1226693"/>
              <a:gd name="connsiteY6" fmla="*/ 1121700 h 1161486"/>
              <a:gd name="connsiteX7" fmla="*/ 665831 w 1226693"/>
              <a:gd name="connsiteY7" fmla="*/ 1078537 h 1161486"/>
              <a:gd name="connsiteX8" fmla="*/ 646139 w 1226693"/>
              <a:gd name="connsiteY8" fmla="*/ 1011941 h 1161486"/>
              <a:gd name="connsiteX9" fmla="*/ 856437 w 1226693"/>
              <a:gd name="connsiteY9" fmla="*/ 959600 h 1161486"/>
              <a:gd name="connsiteX10" fmla="*/ 812834 w 1226693"/>
              <a:gd name="connsiteY10" fmla="*/ 974199 h 1161486"/>
              <a:gd name="connsiteX11" fmla="*/ 812834 w 1226693"/>
              <a:gd name="connsiteY11" fmla="*/ 1010695 h 1161486"/>
              <a:gd name="connsiteX12" fmla="*/ 856437 w 1226693"/>
              <a:gd name="connsiteY12" fmla="*/ 959600 h 1161486"/>
              <a:gd name="connsiteX13" fmla="*/ 369332 w 1226693"/>
              <a:gd name="connsiteY13" fmla="*/ 959600 h 1161486"/>
              <a:gd name="connsiteX14" fmla="*/ 412935 w 1226693"/>
              <a:gd name="connsiteY14" fmla="*/ 1010695 h 1161486"/>
              <a:gd name="connsiteX15" fmla="*/ 412935 w 1226693"/>
              <a:gd name="connsiteY15" fmla="*/ 974199 h 1161486"/>
              <a:gd name="connsiteX16" fmla="*/ 369332 w 1226693"/>
              <a:gd name="connsiteY16" fmla="*/ 959600 h 1161486"/>
              <a:gd name="connsiteX17" fmla="*/ 769345 w 1226693"/>
              <a:gd name="connsiteY17" fmla="*/ 864886 h 1161486"/>
              <a:gd name="connsiteX18" fmla="*/ 712690 w 1226693"/>
              <a:gd name="connsiteY18" fmla="*/ 879739 h 1161486"/>
              <a:gd name="connsiteX19" fmla="*/ 697910 w 1226693"/>
              <a:gd name="connsiteY19" fmla="*/ 913158 h 1161486"/>
              <a:gd name="connsiteX20" fmla="*/ 670814 w 1226693"/>
              <a:gd name="connsiteY20" fmla="*/ 947815 h 1161486"/>
              <a:gd name="connsiteX21" fmla="*/ 688057 w 1226693"/>
              <a:gd name="connsiteY21" fmla="*/ 1046835 h 1161486"/>
              <a:gd name="connsiteX22" fmla="*/ 722543 w 1226693"/>
              <a:gd name="connsiteY22" fmla="*/ 1001039 h 1161486"/>
              <a:gd name="connsiteX23" fmla="*/ 723774 w 1226693"/>
              <a:gd name="connsiteY23" fmla="*/ 998563 h 1161486"/>
              <a:gd name="connsiteX24" fmla="*/ 779198 w 1226693"/>
              <a:gd name="connsiteY24" fmla="*/ 955242 h 1161486"/>
              <a:gd name="connsiteX25" fmla="*/ 779198 w 1226693"/>
              <a:gd name="connsiteY25" fmla="*/ 872313 h 1161486"/>
              <a:gd name="connsiteX26" fmla="*/ 775503 w 1226693"/>
              <a:gd name="connsiteY26" fmla="*/ 867362 h 1161486"/>
              <a:gd name="connsiteX27" fmla="*/ 769345 w 1226693"/>
              <a:gd name="connsiteY27" fmla="*/ 864886 h 1161486"/>
              <a:gd name="connsiteX28" fmla="*/ 453954 w 1226693"/>
              <a:gd name="connsiteY28" fmla="*/ 864886 h 1161486"/>
              <a:gd name="connsiteX29" fmla="*/ 447793 w 1226693"/>
              <a:gd name="connsiteY29" fmla="*/ 867362 h 1161486"/>
              <a:gd name="connsiteX30" fmla="*/ 445329 w 1226693"/>
              <a:gd name="connsiteY30" fmla="*/ 872314 h 1161486"/>
              <a:gd name="connsiteX31" fmla="*/ 445329 w 1226693"/>
              <a:gd name="connsiteY31" fmla="*/ 955263 h 1161486"/>
              <a:gd name="connsiteX32" fmla="*/ 500774 w 1226693"/>
              <a:gd name="connsiteY32" fmla="*/ 998594 h 1161486"/>
              <a:gd name="connsiteX33" fmla="*/ 502006 w 1226693"/>
              <a:gd name="connsiteY33" fmla="*/ 1001070 h 1161486"/>
              <a:gd name="connsiteX34" fmla="*/ 540201 w 1226693"/>
              <a:gd name="connsiteY34" fmla="*/ 1053067 h 1161486"/>
              <a:gd name="connsiteX35" fmla="*/ 554986 w 1226693"/>
              <a:gd name="connsiteY35" fmla="*/ 947834 h 1161486"/>
              <a:gd name="connsiteX36" fmla="*/ 525416 w 1226693"/>
              <a:gd name="connsiteY36" fmla="*/ 913170 h 1161486"/>
              <a:gd name="connsiteX37" fmla="*/ 510630 w 1226693"/>
              <a:gd name="connsiteY37" fmla="*/ 879743 h 1161486"/>
              <a:gd name="connsiteX38" fmla="*/ 759024 w 1226693"/>
              <a:gd name="connsiteY38" fmla="*/ 748987 h 1161486"/>
              <a:gd name="connsiteX39" fmla="*/ 729370 w 1226693"/>
              <a:gd name="connsiteY39" fmla="*/ 843086 h 1161486"/>
              <a:gd name="connsiteX40" fmla="*/ 763966 w 1226693"/>
              <a:gd name="connsiteY40" fmla="*/ 834419 h 1161486"/>
              <a:gd name="connsiteX41" fmla="*/ 773851 w 1226693"/>
              <a:gd name="connsiteY41" fmla="*/ 833181 h 1161486"/>
              <a:gd name="connsiteX42" fmla="*/ 796092 w 1226693"/>
              <a:gd name="connsiteY42" fmla="*/ 840609 h 1161486"/>
              <a:gd name="connsiteX43" fmla="*/ 812154 w 1226693"/>
              <a:gd name="connsiteY43" fmla="*/ 871563 h 1161486"/>
              <a:gd name="connsiteX44" fmla="*/ 812154 w 1226693"/>
              <a:gd name="connsiteY44" fmla="*/ 939660 h 1161486"/>
              <a:gd name="connsiteX45" fmla="*/ 870226 w 1226693"/>
              <a:gd name="connsiteY45" fmla="*/ 922326 h 1161486"/>
              <a:gd name="connsiteX46" fmla="*/ 880111 w 1226693"/>
              <a:gd name="connsiteY46" fmla="*/ 865372 h 1161486"/>
              <a:gd name="connsiteX47" fmla="*/ 762731 w 1226693"/>
              <a:gd name="connsiteY47" fmla="*/ 748987 h 1161486"/>
              <a:gd name="connsiteX48" fmla="*/ 675478 w 1226693"/>
              <a:gd name="connsiteY48" fmla="*/ 748987 h 1161486"/>
              <a:gd name="connsiteX49" fmla="*/ 658505 w 1226693"/>
              <a:gd name="connsiteY49" fmla="*/ 915805 h 1161486"/>
              <a:gd name="connsiteX50" fmla="*/ 658360 w 1226693"/>
              <a:gd name="connsiteY50" fmla="*/ 915991 h 1161486"/>
              <a:gd name="connsiteX51" fmla="*/ 658360 w 1226693"/>
              <a:gd name="connsiteY51" fmla="*/ 917228 h 1161486"/>
              <a:gd name="connsiteX52" fmla="*/ 658505 w 1226693"/>
              <a:gd name="connsiteY52" fmla="*/ 915805 h 1161486"/>
              <a:gd name="connsiteX53" fmla="*/ 671810 w 1226693"/>
              <a:gd name="connsiteY53" fmla="*/ 898672 h 1161486"/>
              <a:gd name="connsiteX54" fmla="*/ 688928 w 1226693"/>
              <a:gd name="connsiteY54" fmla="*/ 859086 h 1161486"/>
              <a:gd name="connsiteX55" fmla="*/ 701155 w 1226693"/>
              <a:gd name="connsiteY55" fmla="*/ 829397 h 1161486"/>
              <a:gd name="connsiteX56" fmla="*/ 701155 w 1226693"/>
              <a:gd name="connsiteY56" fmla="*/ 826922 h 1161486"/>
              <a:gd name="connsiteX57" fmla="*/ 710937 w 1226693"/>
              <a:gd name="connsiteY57" fmla="*/ 797233 h 1161486"/>
              <a:gd name="connsiteX58" fmla="*/ 712160 w 1226693"/>
              <a:gd name="connsiteY58" fmla="*/ 794759 h 1161486"/>
              <a:gd name="connsiteX59" fmla="*/ 724387 w 1226693"/>
              <a:gd name="connsiteY59" fmla="*/ 748987 h 1161486"/>
              <a:gd name="connsiteX60" fmla="*/ 500144 w 1226693"/>
              <a:gd name="connsiteY60" fmla="*/ 748987 h 1161486"/>
              <a:gd name="connsiteX61" fmla="*/ 512376 w 1226693"/>
              <a:gd name="connsiteY61" fmla="*/ 794761 h 1161486"/>
              <a:gd name="connsiteX62" fmla="*/ 514822 w 1226693"/>
              <a:gd name="connsiteY62" fmla="*/ 797235 h 1161486"/>
              <a:gd name="connsiteX63" fmla="*/ 523384 w 1226693"/>
              <a:gd name="connsiteY63" fmla="*/ 826927 h 1161486"/>
              <a:gd name="connsiteX64" fmla="*/ 524607 w 1226693"/>
              <a:gd name="connsiteY64" fmla="*/ 829401 h 1161486"/>
              <a:gd name="connsiteX65" fmla="*/ 535615 w 1226693"/>
              <a:gd name="connsiteY65" fmla="*/ 859092 h 1161486"/>
              <a:gd name="connsiteX66" fmla="*/ 553963 w 1226693"/>
              <a:gd name="connsiteY66" fmla="*/ 898680 h 1161486"/>
              <a:gd name="connsiteX67" fmla="*/ 567417 w 1226693"/>
              <a:gd name="connsiteY67" fmla="*/ 918474 h 1161486"/>
              <a:gd name="connsiteX68" fmla="*/ 550293 w 1226693"/>
              <a:gd name="connsiteY68" fmla="*/ 748987 h 1161486"/>
              <a:gd name="connsiteX69" fmla="*/ 463038 w 1226693"/>
              <a:gd name="connsiteY69" fmla="*/ 748987 h 1161486"/>
              <a:gd name="connsiteX70" fmla="*/ 345666 w 1226693"/>
              <a:gd name="connsiteY70" fmla="*/ 865372 h 1161486"/>
              <a:gd name="connsiteX71" fmla="*/ 354315 w 1226693"/>
              <a:gd name="connsiteY71" fmla="*/ 922326 h 1161486"/>
              <a:gd name="connsiteX72" fmla="*/ 413618 w 1226693"/>
              <a:gd name="connsiteY72" fmla="*/ 939660 h 1161486"/>
              <a:gd name="connsiteX73" fmla="*/ 413618 w 1226693"/>
              <a:gd name="connsiteY73" fmla="*/ 871563 h 1161486"/>
              <a:gd name="connsiteX74" fmla="*/ 428444 w 1226693"/>
              <a:gd name="connsiteY74" fmla="*/ 840609 h 1161486"/>
              <a:gd name="connsiteX75" fmla="*/ 460567 w 1226693"/>
              <a:gd name="connsiteY75" fmla="*/ 834419 h 1161486"/>
              <a:gd name="connsiteX76" fmla="*/ 495161 w 1226693"/>
              <a:gd name="connsiteY76" fmla="*/ 843086 h 1161486"/>
              <a:gd name="connsiteX77" fmla="*/ 466745 w 1226693"/>
              <a:gd name="connsiteY77" fmla="*/ 748987 h 1161486"/>
              <a:gd name="connsiteX78" fmla="*/ 612873 w 1226693"/>
              <a:gd name="connsiteY78" fmla="*/ 681691 h 1161486"/>
              <a:gd name="connsiteX79" fmla="*/ 578625 w 1226693"/>
              <a:gd name="connsiteY79" fmla="*/ 715214 h 1161486"/>
              <a:gd name="connsiteX80" fmla="*/ 610427 w 1226693"/>
              <a:gd name="connsiteY80" fmla="*/ 1013197 h 1161486"/>
              <a:gd name="connsiteX81" fmla="*/ 615319 w 1226693"/>
              <a:gd name="connsiteY81" fmla="*/ 1013197 h 1161486"/>
              <a:gd name="connsiteX82" fmla="*/ 645898 w 1226693"/>
              <a:gd name="connsiteY82" fmla="*/ 715214 h 1161486"/>
              <a:gd name="connsiteX83" fmla="*/ 612873 w 1226693"/>
              <a:gd name="connsiteY83" fmla="*/ 681691 h 1161486"/>
              <a:gd name="connsiteX84" fmla="*/ 612882 w 1226693"/>
              <a:gd name="connsiteY84" fmla="*/ 319038 h 1161486"/>
              <a:gd name="connsiteX85" fmla="*/ 549976 w 1226693"/>
              <a:gd name="connsiteY85" fmla="*/ 381973 h 1161486"/>
              <a:gd name="connsiteX86" fmla="*/ 612882 w 1226693"/>
              <a:gd name="connsiteY86" fmla="*/ 444907 h 1161486"/>
              <a:gd name="connsiteX87" fmla="*/ 674555 w 1226693"/>
              <a:gd name="connsiteY87" fmla="*/ 381973 h 1161486"/>
              <a:gd name="connsiteX88" fmla="*/ 612882 w 1226693"/>
              <a:gd name="connsiteY88" fmla="*/ 319038 h 1161486"/>
              <a:gd name="connsiteX89" fmla="*/ 612880 w 1226693"/>
              <a:gd name="connsiteY89" fmla="*/ 287882 h 1161486"/>
              <a:gd name="connsiteX90" fmla="*/ 705696 w 1226693"/>
              <a:gd name="connsiteY90" fmla="*/ 381973 h 1161486"/>
              <a:gd name="connsiteX91" fmla="*/ 612880 w 1226693"/>
              <a:gd name="connsiteY91" fmla="*/ 476063 h 1161486"/>
              <a:gd name="connsiteX92" fmla="*/ 518827 w 1226693"/>
              <a:gd name="connsiteY92" fmla="*/ 381973 h 1161486"/>
              <a:gd name="connsiteX93" fmla="*/ 612880 w 1226693"/>
              <a:gd name="connsiteY93" fmla="*/ 287882 h 1161486"/>
              <a:gd name="connsiteX94" fmla="*/ 524821 w 1226693"/>
              <a:gd name="connsiteY94" fmla="*/ 198154 h 1161486"/>
              <a:gd name="connsiteX95" fmla="*/ 470245 w 1226693"/>
              <a:gd name="connsiteY95" fmla="*/ 515180 h 1161486"/>
              <a:gd name="connsiteX96" fmla="*/ 492571 w 1226693"/>
              <a:gd name="connsiteY96" fmla="*/ 716585 h 1161486"/>
              <a:gd name="connsiteX97" fmla="*/ 547147 w 1226693"/>
              <a:gd name="connsiteY97" fmla="*/ 716585 h 1161486"/>
              <a:gd name="connsiteX98" fmla="*/ 547147 w 1226693"/>
              <a:gd name="connsiteY98" fmla="*/ 714099 h 1161486"/>
              <a:gd name="connsiteX99" fmla="*/ 549628 w 1226693"/>
              <a:gd name="connsiteY99" fmla="*/ 695450 h 1161486"/>
              <a:gd name="connsiteX100" fmla="*/ 612886 w 1226693"/>
              <a:gd name="connsiteY100" fmla="*/ 649450 h 1161486"/>
              <a:gd name="connsiteX101" fmla="*/ 672423 w 1226693"/>
              <a:gd name="connsiteY101" fmla="*/ 689234 h 1161486"/>
              <a:gd name="connsiteX102" fmla="*/ 678625 w 1226693"/>
              <a:gd name="connsiteY102" fmla="*/ 714099 h 1161486"/>
              <a:gd name="connsiteX103" fmla="*/ 678625 w 1226693"/>
              <a:gd name="connsiteY103" fmla="*/ 716585 h 1161486"/>
              <a:gd name="connsiteX104" fmla="*/ 733200 w 1226693"/>
              <a:gd name="connsiteY104" fmla="*/ 716585 h 1161486"/>
              <a:gd name="connsiteX105" fmla="*/ 754286 w 1226693"/>
              <a:gd name="connsiteY105" fmla="*/ 515180 h 1161486"/>
              <a:gd name="connsiteX106" fmla="*/ 700951 w 1226693"/>
              <a:gd name="connsiteY106" fmla="*/ 198154 h 1161486"/>
              <a:gd name="connsiteX107" fmla="*/ 612889 w 1226693"/>
              <a:gd name="connsiteY107" fmla="*/ 31156 h 1161486"/>
              <a:gd name="connsiteX108" fmla="*/ 607946 w 1226693"/>
              <a:gd name="connsiteY108" fmla="*/ 32391 h 1161486"/>
              <a:gd name="connsiteX109" fmla="*/ 537518 w 1226693"/>
              <a:gd name="connsiteY109" fmla="*/ 165749 h 1161486"/>
              <a:gd name="connsiteX110" fmla="*/ 688259 w 1226693"/>
              <a:gd name="connsiteY110" fmla="*/ 165749 h 1161486"/>
              <a:gd name="connsiteX111" fmla="*/ 616595 w 1226693"/>
              <a:gd name="connsiteY111" fmla="*/ 32391 h 1161486"/>
              <a:gd name="connsiteX112" fmla="*/ 612889 w 1226693"/>
              <a:gd name="connsiteY112" fmla="*/ 31156 h 1161486"/>
              <a:gd name="connsiteX113" fmla="*/ 611646 w 1226693"/>
              <a:gd name="connsiteY113" fmla="*/ 0 h 1161486"/>
              <a:gd name="connsiteX114" fmla="*/ 641514 w 1226693"/>
              <a:gd name="connsiteY114" fmla="*/ 14939 h 1161486"/>
              <a:gd name="connsiteX115" fmla="*/ 785880 w 1226693"/>
              <a:gd name="connsiteY115" fmla="*/ 515386 h 1161486"/>
              <a:gd name="connsiteX116" fmla="*/ 763478 w 1226693"/>
              <a:gd name="connsiteY116" fmla="*/ 717059 h 1161486"/>
              <a:gd name="connsiteX117" fmla="*/ 910332 w 1226693"/>
              <a:gd name="connsiteY117" fmla="*/ 865201 h 1161486"/>
              <a:gd name="connsiteX118" fmla="*/ 902865 w 1226693"/>
              <a:gd name="connsiteY118" fmla="*/ 921222 h 1161486"/>
              <a:gd name="connsiteX119" fmla="*/ 920289 w 1226693"/>
              <a:gd name="connsiteY119" fmla="*/ 921222 h 1161486"/>
              <a:gd name="connsiteX120" fmla="*/ 1094523 w 1226693"/>
              <a:gd name="connsiteY120" fmla="*/ 1007119 h 1161486"/>
              <a:gd name="connsiteX121" fmla="*/ 1200308 w 1226693"/>
              <a:gd name="connsiteY121" fmla="*/ 885120 h 1161486"/>
              <a:gd name="connsiteX122" fmla="*/ 1222709 w 1226693"/>
              <a:gd name="connsiteY122" fmla="*/ 887610 h 1161486"/>
              <a:gd name="connsiteX123" fmla="*/ 1220220 w 1226693"/>
              <a:gd name="connsiteY123" fmla="*/ 908773 h 1161486"/>
              <a:gd name="connsiteX124" fmla="*/ 1106968 w 1226693"/>
              <a:gd name="connsiteY124" fmla="*/ 1040732 h 1161486"/>
              <a:gd name="connsiteX125" fmla="*/ 1094523 w 1226693"/>
              <a:gd name="connsiteY125" fmla="*/ 1046956 h 1161486"/>
              <a:gd name="connsiteX126" fmla="*/ 1080833 w 1226693"/>
              <a:gd name="connsiteY126" fmla="*/ 1040732 h 1161486"/>
              <a:gd name="connsiteX127" fmla="*/ 917800 w 1226693"/>
              <a:gd name="connsiteY127" fmla="*/ 952344 h 1161486"/>
              <a:gd name="connsiteX128" fmla="*/ 891664 w 1226693"/>
              <a:gd name="connsiteY128" fmla="*/ 952344 h 1161486"/>
              <a:gd name="connsiteX129" fmla="*/ 820726 w 1226693"/>
              <a:gd name="connsiteY129" fmla="*/ 1043221 h 1161486"/>
              <a:gd name="connsiteX130" fmla="*/ 804548 w 1226693"/>
              <a:gd name="connsiteY130" fmla="*/ 1046956 h 1161486"/>
              <a:gd name="connsiteX131" fmla="*/ 793347 w 1226693"/>
              <a:gd name="connsiteY131" fmla="*/ 1044466 h 1161486"/>
              <a:gd name="connsiteX132" fmla="*/ 779657 w 1226693"/>
              <a:gd name="connsiteY132" fmla="*/ 1020813 h 1161486"/>
              <a:gd name="connsiteX133" fmla="*/ 779657 w 1226693"/>
              <a:gd name="connsiteY133" fmla="*/ 992181 h 1161486"/>
              <a:gd name="connsiteX134" fmla="*/ 747299 w 1226693"/>
              <a:gd name="connsiteY134" fmla="*/ 1019568 h 1161486"/>
              <a:gd name="connsiteX135" fmla="*/ 658938 w 1226693"/>
              <a:gd name="connsiteY135" fmla="*/ 1140323 h 1161486"/>
              <a:gd name="connsiteX136" fmla="*/ 657693 w 1226693"/>
              <a:gd name="connsiteY136" fmla="*/ 1141568 h 1161486"/>
              <a:gd name="connsiteX137" fmla="*/ 611646 w 1226693"/>
              <a:gd name="connsiteY137" fmla="*/ 1161486 h 1161486"/>
              <a:gd name="connsiteX138" fmla="*/ 565598 w 1226693"/>
              <a:gd name="connsiteY138" fmla="*/ 1141568 h 1161486"/>
              <a:gd name="connsiteX139" fmla="*/ 564354 w 1226693"/>
              <a:gd name="connsiteY139" fmla="*/ 1140323 h 1161486"/>
              <a:gd name="connsiteX140" fmla="*/ 474747 w 1226693"/>
              <a:gd name="connsiteY140" fmla="*/ 1019568 h 1161486"/>
              <a:gd name="connsiteX141" fmla="*/ 443634 w 1226693"/>
              <a:gd name="connsiteY141" fmla="*/ 992181 h 1161486"/>
              <a:gd name="connsiteX142" fmla="*/ 443634 w 1226693"/>
              <a:gd name="connsiteY142" fmla="*/ 1020813 h 1161486"/>
              <a:gd name="connsiteX143" fmla="*/ 429944 w 1226693"/>
              <a:gd name="connsiteY143" fmla="*/ 1044466 h 1161486"/>
              <a:gd name="connsiteX144" fmla="*/ 417499 w 1226693"/>
              <a:gd name="connsiteY144" fmla="*/ 1046956 h 1161486"/>
              <a:gd name="connsiteX145" fmla="*/ 402565 w 1226693"/>
              <a:gd name="connsiteY145" fmla="*/ 1043221 h 1161486"/>
              <a:gd name="connsiteX146" fmla="*/ 330382 w 1226693"/>
              <a:gd name="connsiteY146" fmla="*/ 952344 h 1161486"/>
              <a:gd name="connsiteX147" fmla="*/ 304247 w 1226693"/>
              <a:gd name="connsiteY147" fmla="*/ 952344 h 1161486"/>
              <a:gd name="connsiteX148" fmla="*/ 141214 w 1226693"/>
              <a:gd name="connsiteY148" fmla="*/ 1040732 h 1161486"/>
              <a:gd name="connsiteX149" fmla="*/ 128768 w 1226693"/>
              <a:gd name="connsiteY149" fmla="*/ 1046956 h 1161486"/>
              <a:gd name="connsiteX150" fmla="*/ 115079 w 1226693"/>
              <a:gd name="connsiteY150" fmla="*/ 1039487 h 1161486"/>
              <a:gd name="connsiteX151" fmla="*/ 5560 w 1226693"/>
              <a:gd name="connsiteY151" fmla="*/ 901303 h 1161486"/>
              <a:gd name="connsiteX152" fmla="*/ 3071 w 1226693"/>
              <a:gd name="connsiteY152" fmla="*/ 878895 h 1161486"/>
              <a:gd name="connsiteX153" fmla="*/ 25473 w 1226693"/>
              <a:gd name="connsiteY153" fmla="*/ 877650 h 1161486"/>
              <a:gd name="connsiteX154" fmla="*/ 128768 w 1226693"/>
              <a:gd name="connsiteY154" fmla="*/ 1005874 h 1161486"/>
              <a:gd name="connsiteX155" fmla="*/ 301758 w 1226693"/>
              <a:gd name="connsiteY155" fmla="*/ 921222 h 1161486"/>
              <a:gd name="connsiteX156" fmla="*/ 320426 w 1226693"/>
              <a:gd name="connsiteY156" fmla="*/ 921222 h 1161486"/>
              <a:gd name="connsiteX157" fmla="*/ 312959 w 1226693"/>
              <a:gd name="connsiteY157" fmla="*/ 865201 h 1161486"/>
              <a:gd name="connsiteX158" fmla="*/ 458569 w 1226693"/>
              <a:gd name="connsiteY158" fmla="*/ 717059 h 1161486"/>
              <a:gd name="connsiteX159" fmla="*/ 437412 w 1226693"/>
              <a:gd name="connsiteY159" fmla="*/ 515386 h 1161486"/>
              <a:gd name="connsiteX160" fmla="*/ 580532 w 1226693"/>
              <a:gd name="connsiteY160" fmla="*/ 14939 h 1161486"/>
              <a:gd name="connsiteX161" fmla="*/ 611646 w 1226693"/>
              <a:gd name="connsiteY161" fmla="*/ 0 h 116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1226693" h="1161486">
                <a:moveTo>
                  <a:pt x="646139" y="1011941"/>
                </a:moveTo>
                <a:lnTo>
                  <a:pt x="646139" y="1018107"/>
                </a:lnTo>
                <a:cubicBezTo>
                  <a:pt x="644908" y="1035373"/>
                  <a:pt x="630138" y="1047705"/>
                  <a:pt x="612907" y="1047705"/>
                </a:cubicBezTo>
                <a:cubicBezTo>
                  <a:pt x="598138" y="1047705"/>
                  <a:pt x="587061" y="1039073"/>
                  <a:pt x="580907" y="1026740"/>
                </a:cubicBezTo>
                <a:cubicBezTo>
                  <a:pt x="575984" y="1047705"/>
                  <a:pt x="569830" y="1067437"/>
                  <a:pt x="563676" y="1084703"/>
                </a:cubicBezTo>
                <a:lnTo>
                  <a:pt x="590753" y="1121700"/>
                </a:lnTo>
                <a:cubicBezTo>
                  <a:pt x="601830" y="1134033"/>
                  <a:pt x="622754" y="1134033"/>
                  <a:pt x="635062" y="1121700"/>
                </a:cubicBezTo>
                <a:lnTo>
                  <a:pt x="665831" y="1078537"/>
                </a:lnTo>
                <a:cubicBezTo>
                  <a:pt x="658446" y="1058805"/>
                  <a:pt x="652293" y="1035373"/>
                  <a:pt x="646139" y="1011941"/>
                </a:cubicBezTo>
                <a:close/>
                <a:moveTo>
                  <a:pt x="856437" y="959600"/>
                </a:moveTo>
                <a:cubicBezTo>
                  <a:pt x="840692" y="962033"/>
                  <a:pt x="826157" y="968116"/>
                  <a:pt x="812834" y="974199"/>
                </a:cubicBezTo>
                <a:lnTo>
                  <a:pt x="812834" y="1010695"/>
                </a:lnTo>
                <a:cubicBezTo>
                  <a:pt x="829791" y="997313"/>
                  <a:pt x="844325" y="980282"/>
                  <a:pt x="856437" y="959600"/>
                </a:cubicBezTo>
                <a:close/>
                <a:moveTo>
                  <a:pt x="369332" y="959600"/>
                </a:moveTo>
                <a:cubicBezTo>
                  <a:pt x="381444" y="980282"/>
                  <a:pt x="395978" y="997313"/>
                  <a:pt x="412935" y="1010695"/>
                </a:cubicBezTo>
                <a:lnTo>
                  <a:pt x="412935" y="974199"/>
                </a:lnTo>
                <a:cubicBezTo>
                  <a:pt x="399612" y="968116"/>
                  <a:pt x="385078" y="962033"/>
                  <a:pt x="369332" y="959600"/>
                </a:cubicBezTo>
                <a:close/>
                <a:moveTo>
                  <a:pt x="769345" y="864886"/>
                </a:moveTo>
                <a:lnTo>
                  <a:pt x="712690" y="879739"/>
                </a:lnTo>
                <a:cubicBezTo>
                  <a:pt x="708995" y="890879"/>
                  <a:pt x="702837" y="902019"/>
                  <a:pt x="697910" y="913158"/>
                </a:cubicBezTo>
                <a:cubicBezTo>
                  <a:pt x="691752" y="926774"/>
                  <a:pt x="681899" y="939151"/>
                  <a:pt x="670814" y="947815"/>
                </a:cubicBezTo>
                <a:cubicBezTo>
                  <a:pt x="668351" y="961431"/>
                  <a:pt x="674509" y="1002276"/>
                  <a:pt x="688057" y="1046835"/>
                </a:cubicBezTo>
                <a:lnTo>
                  <a:pt x="722543" y="1001039"/>
                </a:lnTo>
                <a:cubicBezTo>
                  <a:pt x="722543" y="1001039"/>
                  <a:pt x="722543" y="999801"/>
                  <a:pt x="723774" y="998563"/>
                </a:cubicBezTo>
                <a:cubicBezTo>
                  <a:pt x="739786" y="981235"/>
                  <a:pt x="758260" y="967619"/>
                  <a:pt x="779198" y="955242"/>
                </a:cubicBezTo>
                <a:lnTo>
                  <a:pt x="779198" y="872313"/>
                </a:lnTo>
                <a:cubicBezTo>
                  <a:pt x="779198" y="868599"/>
                  <a:pt x="776735" y="867362"/>
                  <a:pt x="775503" y="867362"/>
                </a:cubicBezTo>
                <a:cubicBezTo>
                  <a:pt x="774272" y="866124"/>
                  <a:pt x="773040" y="864886"/>
                  <a:pt x="769345" y="864886"/>
                </a:cubicBezTo>
                <a:close/>
                <a:moveTo>
                  <a:pt x="453954" y="864886"/>
                </a:moveTo>
                <a:cubicBezTo>
                  <a:pt x="451490" y="864886"/>
                  <a:pt x="449025" y="866124"/>
                  <a:pt x="447793" y="867362"/>
                </a:cubicBezTo>
                <a:cubicBezTo>
                  <a:pt x="447793" y="867362"/>
                  <a:pt x="445329" y="868600"/>
                  <a:pt x="445329" y="872314"/>
                </a:cubicBezTo>
                <a:lnTo>
                  <a:pt x="445329" y="955263"/>
                </a:lnTo>
                <a:cubicBezTo>
                  <a:pt x="466275" y="967643"/>
                  <a:pt x="484756" y="981261"/>
                  <a:pt x="500774" y="998594"/>
                </a:cubicBezTo>
                <a:cubicBezTo>
                  <a:pt x="500774" y="999832"/>
                  <a:pt x="500774" y="1001070"/>
                  <a:pt x="502006" y="1001070"/>
                </a:cubicBezTo>
                <a:lnTo>
                  <a:pt x="540201" y="1053067"/>
                </a:lnTo>
                <a:cubicBezTo>
                  <a:pt x="557450" y="1003546"/>
                  <a:pt x="559914" y="960215"/>
                  <a:pt x="554986" y="947834"/>
                </a:cubicBezTo>
                <a:cubicBezTo>
                  <a:pt x="542665" y="939168"/>
                  <a:pt x="532808" y="926788"/>
                  <a:pt x="525416" y="913170"/>
                </a:cubicBezTo>
                <a:cubicBezTo>
                  <a:pt x="520487" y="902027"/>
                  <a:pt x="515559" y="890885"/>
                  <a:pt x="510630" y="879743"/>
                </a:cubicBezTo>
                <a:close/>
                <a:moveTo>
                  <a:pt x="759024" y="748987"/>
                </a:moveTo>
                <a:cubicBezTo>
                  <a:pt x="750375" y="781179"/>
                  <a:pt x="740490" y="812132"/>
                  <a:pt x="729370" y="843086"/>
                </a:cubicBezTo>
                <a:lnTo>
                  <a:pt x="763966" y="834419"/>
                </a:lnTo>
                <a:cubicBezTo>
                  <a:pt x="767673" y="833181"/>
                  <a:pt x="771380" y="833181"/>
                  <a:pt x="773851" y="833181"/>
                </a:cubicBezTo>
                <a:cubicBezTo>
                  <a:pt x="782500" y="833181"/>
                  <a:pt x="789914" y="835657"/>
                  <a:pt x="796092" y="840609"/>
                </a:cubicBezTo>
                <a:cubicBezTo>
                  <a:pt x="805976" y="848038"/>
                  <a:pt x="812154" y="859181"/>
                  <a:pt x="812154" y="871563"/>
                </a:cubicBezTo>
                <a:lnTo>
                  <a:pt x="812154" y="939660"/>
                </a:lnTo>
                <a:cubicBezTo>
                  <a:pt x="830688" y="930993"/>
                  <a:pt x="850457" y="926041"/>
                  <a:pt x="870226" y="922326"/>
                </a:cubicBezTo>
                <a:cubicBezTo>
                  <a:pt x="876404" y="904992"/>
                  <a:pt x="880111" y="885182"/>
                  <a:pt x="880111" y="865372"/>
                </a:cubicBezTo>
                <a:cubicBezTo>
                  <a:pt x="880111" y="800989"/>
                  <a:pt x="826981" y="748987"/>
                  <a:pt x="762731" y="748987"/>
                </a:cubicBezTo>
                <a:close/>
                <a:moveTo>
                  <a:pt x="675478" y="748987"/>
                </a:moveTo>
                <a:lnTo>
                  <a:pt x="658505" y="915805"/>
                </a:lnTo>
                <a:lnTo>
                  <a:pt x="658360" y="915991"/>
                </a:lnTo>
                <a:lnTo>
                  <a:pt x="658360" y="917228"/>
                </a:lnTo>
                <a:lnTo>
                  <a:pt x="658505" y="915805"/>
                </a:lnTo>
                <a:lnTo>
                  <a:pt x="671810" y="898672"/>
                </a:lnTo>
                <a:cubicBezTo>
                  <a:pt x="677924" y="885065"/>
                  <a:pt x="682815" y="872694"/>
                  <a:pt x="688928" y="859086"/>
                </a:cubicBezTo>
                <a:cubicBezTo>
                  <a:pt x="692596" y="849190"/>
                  <a:pt x="696265" y="839293"/>
                  <a:pt x="701155" y="829397"/>
                </a:cubicBezTo>
                <a:cubicBezTo>
                  <a:pt x="701155" y="828159"/>
                  <a:pt x="701155" y="826922"/>
                  <a:pt x="701155" y="826922"/>
                </a:cubicBezTo>
                <a:cubicBezTo>
                  <a:pt x="704824" y="817026"/>
                  <a:pt x="708492" y="807129"/>
                  <a:pt x="710937" y="797233"/>
                </a:cubicBezTo>
                <a:cubicBezTo>
                  <a:pt x="710937" y="797233"/>
                  <a:pt x="710937" y="795996"/>
                  <a:pt x="712160" y="794759"/>
                </a:cubicBezTo>
                <a:cubicBezTo>
                  <a:pt x="717051" y="779914"/>
                  <a:pt x="721942" y="763832"/>
                  <a:pt x="724387" y="748987"/>
                </a:cubicBezTo>
                <a:close/>
                <a:moveTo>
                  <a:pt x="500144" y="748987"/>
                </a:moveTo>
                <a:cubicBezTo>
                  <a:pt x="503814" y="763833"/>
                  <a:pt x="508706" y="779916"/>
                  <a:pt x="512376" y="794761"/>
                </a:cubicBezTo>
                <a:cubicBezTo>
                  <a:pt x="513599" y="795998"/>
                  <a:pt x="513599" y="797235"/>
                  <a:pt x="514822" y="797235"/>
                </a:cubicBezTo>
                <a:cubicBezTo>
                  <a:pt x="517268" y="807132"/>
                  <a:pt x="519714" y="817029"/>
                  <a:pt x="523384" y="826927"/>
                </a:cubicBezTo>
                <a:cubicBezTo>
                  <a:pt x="523384" y="826927"/>
                  <a:pt x="523384" y="828164"/>
                  <a:pt x="524607" y="829401"/>
                </a:cubicBezTo>
                <a:cubicBezTo>
                  <a:pt x="528276" y="839298"/>
                  <a:pt x="531946" y="849195"/>
                  <a:pt x="535615" y="859092"/>
                </a:cubicBezTo>
                <a:cubicBezTo>
                  <a:pt x="541731" y="872700"/>
                  <a:pt x="547847" y="885072"/>
                  <a:pt x="553963" y="898680"/>
                </a:cubicBezTo>
                <a:cubicBezTo>
                  <a:pt x="557632" y="907340"/>
                  <a:pt x="562525" y="913526"/>
                  <a:pt x="567417" y="918474"/>
                </a:cubicBezTo>
                <a:lnTo>
                  <a:pt x="550293" y="748987"/>
                </a:lnTo>
                <a:close/>
                <a:moveTo>
                  <a:pt x="463038" y="748987"/>
                </a:moveTo>
                <a:cubicBezTo>
                  <a:pt x="397557" y="748987"/>
                  <a:pt x="345666" y="800989"/>
                  <a:pt x="345666" y="865372"/>
                </a:cubicBezTo>
                <a:cubicBezTo>
                  <a:pt x="345666" y="885182"/>
                  <a:pt x="349373" y="904992"/>
                  <a:pt x="354315" y="922326"/>
                </a:cubicBezTo>
                <a:cubicBezTo>
                  <a:pt x="375318" y="926041"/>
                  <a:pt x="395086" y="930993"/>
                  <a:pt x="413618" y="939660"/>
                </a:cubicBezTo>
                <a:lnTo>
                  <a:pt x="413618" y="871563"/>
                </a:lnTo>
                <a:cubicBezTo>
                  <a:pt x="413618" y="859181"/>
                  <a:pt x="418560" y="848038"/>
                  <a:pt x="428444" y="840609"/>
                </a:cubicBezTo>
                <a:cubicBezTo>
                  <a:pt x="437093" y="834419"/>
                  <a:pt x="449448" y="831942"/>
                  <a:pt x="460567" y="834419"/>
                </a:cubicBezTo>
                <a:lnTo>
                  <a:pt x="495161" y="843086"/>
                </a:lnTo>
                <a:cubicBezTo>
                  <a:pt x="484042" y="812132"/>
                  <a:pt x="474158" y="781179"/>
                  <a:pt x="466745" y="748987"/>
                </a:cubicBezTo>
                <a:close/>
                <a:moveTo>
                  <a:pt x="612873" y="681691"/>
                </a:moveTo>
                <a:cubicBezTo>
                  <a:pt x="594526" y="681691"/>
                  <a:pt x="579848" y="696590"/>
                  <a:pt x="578625" y="715214"/>
                </a:cubicBezTo>
                <a:lnTo>
                  <a:pt x="610427" y="1013197"/>
                </a:lnTo>
                <a:cubicBezTo>
                  <a:pt x="610427" y="1016922"/>
                  <a:pt x="615319" y="1016922"/>
                  <a:pt x="615319" y="1013197"/>
                </a:cubicBezTo>
                <a:lnTo>
                  <a:pt x="645898" y="715214"/>
                </a:lnTo>
                <a:cubicBezTo>
                  <a:pt x="645898" y="696590"/>
                  <a:pt x="631220" y="681691"/>
                  <a:pt x="612873" y="681691"/>
                </a:cubicBezTo>
                <a:close/>
                <a:moveTo>
                  <a:pt x="612882" y="319038"/>
                </a:moveTo>
                <a:cubicBezTo>
                  <a:pt x="578346" y="319038"/>
                  <a:pt x="549976" y="347420"/>
                  <a:pt x="549976" y="381973"/>
                </a:cubicBezTo>
                <a:cubicBezTo>
                  <a:pt x="549976" y="416525"/>
                  <a:pt x="578346" y="444907"/>
                  <a:pt x="612882" y="444907"/>
                </a:cubicBezTo>
                <a:cubicBezTo>
                  <a:pt x="646186" y="444907"/>
                  <a:pt x="674555" y="416525"/>
                  <a:pt x="674555" y="381973"/>
                </a:cubicBezTo>
                <a:cubicBezTo>
                  <a:pt x="674555" y="347420"/>
                  <a:pt x="646186" y="319038"/>
                  <a:pt x="612882" y="319038"/>
                </a:cubicBezTo>
                <a:close/>
                <a:moveTo>
                  <a:pt x="612880" y="287882"/>
                </a:moveTo>
                <a:cubicBezTo>
                  <a:pt x="664857" y="287882"/>
                  <a:pt x="705696" y="331213"/>
                  <a:pt x="705696" y="381973"/>
                </a:cubicBezTo>
                <a:cubicBezTo>
                  <a:pt x="705696" y="433970"/>
                  <a:pt x="664857" y="476063"/>
                  <a:pt x="612880" y="476063"/>
                </a:cubicBezTo>
                <a:cubicBezTo>
                  <a:pt x="560904" y="476063"/>
                  <a:pt x="518827" y="433970"/>
                  <a:pt x="518827" y="381973"/>
                </a:cubicBezTo>
                <a:cubicBezTo>
                  <a:pt x="518827" y="331213"/>
                  <a:pt x="560904" y="287882"/>
                  <a:pt x="612880" y="287882"/>
                </a:cubicBezTo>
                <a:close/>
                <a:moveTo>
                  <a:pt x="524821" y="198154"/>
                </a:moveTo>
                <a:cubicBezTo>
                  <a:pt x="488850" y="295127"/>
                  <a:pt x="470245" y="403289"/>
                  <a:pt x="470245" y="515180"/>
                </a:cubicBezTo>
                <a:cubicBezTo>
                  <a:pt x="470245" y="583559"/>
                  <a:pt x="477687" y="651937"/>
                  <a:pt x="492571" y="716585"/>
                </a:cubicBezTo>
                <a:lnTo>
                  <a:pt x="547147" y="716585"/>
                </a:lnTo>
                <a:lnTo>
                  <a:pt x="547147" y="714099"/>
                </a:lnTo>
                <a:cubicBezTo>
                  <a:pt x="547147" y="707883"/>
                  <a:pt x="548387" y="701666"/>
                  <a:pt x="549628" y="695450"/>
                </a:cubicBezTo>
                <a:cubicBezTo>
                  <a:pt x="558310" y="669342"/>
                  <a:pt x="583117" y="649450"/>
                  <a:pt x="612886" y="649450"/>
                </a:cubicBezTo>
                <a:cubicBezTo>
                  <a:pt x="638933" y="649450"/>
                  <a:pt x="662500" y="665612"/>
                  <a:pt x="672423" y="689234"/>
                </a:cubicBezTo>
                <a:cubicBezTo>
                  <a:pt x="676144" y="696693"/>
                  <a:pt x="678625" y="705396"/>
                  <a:pt x="678625" y="714099"/>
                </a:cubicBezTo>
                <a:lnTo>
                  <a:pt x="678625" y="716585"/>
                </a:lnTo>
                <a:lnTo>
                  <a:pt x="733200" y="716585"/>
                </a:lnTo>
                <a:cubicBezTo>
                  <a:pt x="746844" y="651937"/>
                  <a:pt x="754286" y="583559"/>
                  <a:pt x="754286" y="515180"/>
                </a:cubicBezTo>
                <a:cubicBezTo>
                  <a:pt x="754286" y="403289"/>
                  <a:pt x="735681" y="295127"/>
                  <a:pt x="700951" y="198154"/>
                </a:cubicBezTo>
                <a:close/>
                <a:moveTo>
                  <a:pt x="612889" y="31156"/>
                </a:moveTo>
                <a:cubicBezTo>
                  <a:pt x="611653" y="31156"/>
                  <a:pt x="610417" y="31156"/>
                  <a:pt x="607946" y="32391"/>
                </a:cubicBezTo>
                <a:cubicBezTo>
                  <a:pt x="580763" y="73139"/>
                  <a:pt x="557287" y="117592"/>
                  <a:pt x="537518" y="165749"/>
                </a:cubicBezTo>
                <a:lnTo>
                  <a:pt x="688259" y="165749"/>
                </a:lnTo>
                <a:cubicBezTo>
                  <a:pt x="668490" y="117592"/>
                  <a:pt x="643778" y="73139"/>
                  <a:pt x="616595" y="32391"/>
                </a:cubicBezTo>
                <a:cubicBezTo>
                  <a:pt x="615360" y="31156"/>
                  <a:pt x="614124" y="31156"/>
                  <a:pt x="612889" y="31156"/>
                </a:cubicBezTo>
                <a:close/>
                <a:moveTo>
                  <a:pt x="611646" y="0"/>
                </a:moveTo>
                <a:cubicBezTo>
                  <a:pt x="622846" y="0"/>
                  <a:pt x="634047" y="4980"/>
                  <a:pt x="641514" y="14939"/>
                </a:cubicBezTo>
                <a:cubicBezTo>
                  <a:pt x="734854" y="151877"/>
                  <a:pt x="785880" y="328652"/>
                  <a:pt x="785880" y="515386"/>
                </a:cubicBezTo>
                <a:cubicBezTo>
                  <a:pt x="785880" y="583855"/>
                  <a:pt x="777168" y="652325"/>
                  <a:pt x="763478" y="717059"/>
                </a:cubicBezTo>
                <a:cubicBezTo>
                  <a:pt x="844372" y="718304"/>
                  <a:pt x="910332" y="784283"/>
                  <a:pt x="910332" y="865201"/>
                </a:cubicBezTo>
                <a:cubicBezTo>
                  <a:pt x="910332" y="883875"/>
                  <a:pt x="907843" y="902548"/>
                  <a:pt x="902865" y="921222"/>
                </a:cubicBezTo>
                <a:cubicBezTo>
                  <a:pt x="909088" y="921222"/>
                  <a:pt x="915311" y="921222"/>
                  <a:pt x="920289" y="921222"/>
                </a:cubicBezTo>
                <a:cubicBezTo>
                  <a:pt x="988738" y="924956"/>
                  <a:pt x="1049720" y="956079"/>
                  <a:pt x="1094523" y="1007119"/>
                </a:cubicBezTo>
                <a:cubicBezTo>
                  <a:pt x="1118169" y="975997"/>
                  <a:pt x="1170439" y="910018"/>
                  <a:pt x="1200308" y="885120"/>
                </a:cubicBezTo>
                <a:cubicBezTo>
                  <a:pt x="1207775" y="880140"/>
                  <a:pt x="1217731" y="881385"/>
                  <a:pt x="1222709" y="887610"/>
                </a:cubicBezTo>
                <a:cubicBezTo>
                  <a:pt x="1228932" y="893834"/>
                  <a:pt x="1227687" y="903793"/>
                  <a:pt x="1220220" y="908773"/>
                </a:cubicBezTo>
                <a:cubicBezTo>
                  <a:pt x="1184129" y="939895"/>
                  <a:pt x="1106968" y="1039487"/>
                  <a:pt x="1106968" y="1040732"/>
                </a:cubicBezTo>
                <a:cubicBezTo>
                  <a:pt x="1103234" y="1045711"/>
                  <a:pt x="1099501" y="1046956"/>
                  <a:pt x="1094523" y="1046956"/>
                </a:cubicBezTo>
                <a:cubicBezTo>
                  <a:pt x="1088300" y="1046956"/>
                  <a:pt x="1084566" y="1044466"/>
                  <a:pt x="1080833" y="1040732"/>
                </a:cubicBezTo>
                <a:cubicBezTo>
                  <a:pt x="1043497" y="988446"/>
                  <a:pt x="983760" y="956079"/>
                  <a:pt x="917800" y="952344"/>
                </a:cubicBezTo>
                <a:cubicBezTo>
                  <a:pt x="910332" y="952344"/>
                  <a:pt x="900376" y="952344"/>
                  <a:pt x="891664" y="952344"/>
                </a:cubicBezTo>
                <a:cubicBezTo>
                  <a:pt x="876730" y="989691"/>
                  <a:pt x="850595" y="1022058"/>
                  <a:pt x="820726" y="1043221"/>
                </a:cubicBezTo>
                <a:cubicBezTo>
                  <a:pt x="815748" y="1045711"/>
                  <a:pt x="810770" y="1046956"/>
                  <a:pt x="804548" y="1046956"/>
                </a:cubicBezTo>
                <a:cubicBezTo>
                  <a:pt x="800814" y="1046956"/>
                  <a:pt x="797080" y="1045711"/>
                  <a:pt x="793347" y="1044466"/>
                </a:cubicBezTo>
                <a:cubicBezTo>
                  <a:pt x="784635" y="1039487"/>
                  <a:pt x="779657" y="1030772"/>
                  <a:pt x="779657" y="1020813"/>
                </a:cubicBezTo>
                <a:lnTo>
                  <a:pt x="779657" y="992181"/>
                </a:lnTo>
                <a:cubicBezTo>
                  <a:pt x="767212" y="1000895"/>
                  <a:pt x="757255" y="1009609"/>
                  <a:pt x="747299" y="1019568"/>
                </a:cubicBezTo>
                <a:lnTo>
                  <a:pt x="658938" y="1140323"/>
                </a:lnTo>
                <a:lnTo>
                  <a:pt x="657693" y="1141568"/>
                </a:lnTo>
                <a:cubicBezTo>
                  <a:pt x="645248" y="1155262"/>
                  <a:pt x="629069" y="1161486"/>
                  <a:pt x="611646" y="1161486"/>
                </a:cubicBezTo>
                <a:cubicBezTo>
                  <a:pt x="594222" y="1161486"/>
                  <a:pt x="578043" y="1155262"/>
                  <a:pt x="565598" y="1141568"/>
                </a:cubicBezTo>
                <a:cubicBezTo>
                  <a:pt x="564354" y="1141568"/>
                  <a:pt x="564354" y="1141568"/>
                  <a:pt x="564354" y="1140323"/>
                </a:cubicBezTo>
                <a:lnTo>
                  <a:pt x="474747" y="1019568"/>
                </a:lnTo>
                <a:cubicBezTo>
                  <a:pt x="466036" y="1009609"/>
                  <a:pt x="454835" y="1000895"/>
                  <a:pt x="443634" y="992181"/>
                </a:cubicBezTo>
                <a:lnTo>
                  <a:pt x="443634" y="1020813"/>
                </a:lnTo>
                <a:cubicBezTo>
                  <a:pt x="443634" y="1030772"/>
                  <a:pt x="438656" y="1039487"/>
                  <a:pt x="429944" y="1044466"/>
                </a:cubicBezTo>
                <a:cubicBezTo>
                  <a:pt x="426211" y="1045711"/>
                  <a:pt x="421233" y="1046956"/>
                  <a:pt x="417499" y="1046956"/>
                </a:cubicBezTo>
                <a:cubicBezTo>
                  <a:pt x="412521" y="1046956"/>
                  <a:pt x="407543" y="1045711"/>
                  <a:pt x="402565" y="1043221"/>
                </a:cubicBezTo>
                <a:cubicBezTo>
                  <a:pt x="371452" y="1022058"/>
                  <a:pt x="346561" y="989691"/>
                  <a:pt x="330382" y="952344"/>
                </a:cubicBezTo>
                <a:cubicBezTo>
                  <a:pt x="321670" y="952344"/>
                  <a:pt x="312959" y="952344"/>
                  <a:pt x="304247" y="952344"/>
                </a:cubicBezTo>
                <a:cubicBezTo>
                  <a:pt x="238287" y="956079"/>
                  <a:pt x="179794" y="988446"/>
                  <a:pt x="141214" y="1040732"/>
                </a:cubicBezTo>
                <a:cubicBezTo>
                  <a:pt x="138725" y="1044466"/>
                  <a:pt x="132502" y="1046956"/>
                  <a:pt x="128768" y="1046956"/>
                </a:cubicBezTo>
                <a:cubicBezTo>
                  <a:pt x="122546" y="1046956"/>
                  <a:pt x="118812" y="1044466"/>
                  <a:pt x="115079" y="1039487"/>
                </a:cubicBezTo>
                <a:cubicBezTo>
                  <a:pt x="115079" y="1039487"/>
                  <a:pt x="42896" y="932426"/>
                  <a:pt x="5560" y="901303"/>
                </a:cubicBezTo>
                <a:cubicBezTo>
                  <a:pt x="-663" y="895079"/>
                  <a:pt x="-1907" y="885120"/>
                  <a:pt x="3071" y="878895"/>
                </a:cubicBezTo>
                <a:cubicBezTo>
                  <a:pt x="9294" y="871426"/>
                  <a:pt x="19250" y="871426"/>
                  <a:pt x="25473" y="877650"/>
                </a:cubicBezTo>
                <a:cubicBezTo>
                  <a:pt x="56586" y="903793"/>
                  <a:pt x="106367" y="973507"/>
                  <a:pt x="128768" y="1005874"/>
                </a:cubicBezTo>
                <a:cubicBezTo>
                  <a:pt x="173572" y="956079"/>
                  <a:pt x="234553" y="924956"/>
                  <a:pt x="301758" y="921222"/>
                </a:cubicBezTo>
                <a:cubicBezTo>
                  <a:pt x="307981" y="921222"/>
                  <a:pt x="314203" y="921222"/>
                  <a:pt x="320426" y="921222"/>
                </a:cubicBezTo>
                <a:cubicBezTo>
                  <a:pt x="315448" y="902548"/>
                  <a:pt x="312959" y="883875"/>
                  <a:pt x="312959" y="865201"/>
                </a:cubicBezTo>
                <a:cubicBezTo>
                  <a:pt x="312959" y="784283"/>
                  <a:pt x="377674" y="718304"/>
                  <a:pt x="458569" y="717059"/>
                </a:cubicBezTo>
                <a:cubicBezTo>
                  <a:pt x="444879" y="652325"/>
                  <a:pt x="437412" y="583855"/>
                  <a:pt x="437412" y="515386"/>
                </a:cubicBezTo>
                <a:cubicBezTo>
                  <a:pt x="437412" y="328652"/>
                  <a:pt x="488437" y="151877"/>
                  <a:pt x="580532" y="14939"/>
                </a:cubicBezTo>
                <a:cubicBezTo>
                  <a:pt x="588000" y="4980"/>
                  <a:pt x="599200" y="0"/>
                  <a:pt x="611646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4" name="Freeform 363">
            <a:extLst>
              <a:ext uri="{FF2B5EF4-FFF2-40B4-BE49-F238E27FC236}">
                <a16:creationId xmlns:a16="http://schemas.microsoft.com/office/drawing/2014/main" id="{1CA74EC4-1A10-5F42-8F11-4CDEF002B711}"/>
              </a:ext>
            </a:extLst>
          </p:cNvPr>
          <p:cNvSpPr/>
          <p:nvPr/>
        </p:nvSpPr>
        <p:spPr>
          <a:xfrm>
            <a:off x="1511149" y="6811890"/>
            <a:ext cx="1541041" cy="26694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8" h="2143">
                <a:moveTo>
                  <a:pt x="1238" y="0"/>
                </a:moveTo>
                <a:lnTo>
                  <a:pt x="1238" y="2143"/>
                </a:lnTo>
                <a:lnTo>
                  <a:pt x="784" y="2143"/>
                </a:lnTo>
                <a:cubicBezTo>
                  <a:pt x="351" y="2143"/>
                  <a:pt x="0" y="1791"/>
                  <a:pt x="0" y="135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6" name="Freeform 365">
            <a:extLst>
              <a:ext uri="{FF2B5EF4-FFF2-40B4-BE49-F238E27FC236}">
                <a16:creationId xmlns:a16="http://schemas.microsoft.com/office/drawing/2014/main" id="{7940F8FF-D741-5648-BCE1-33FB576EE30F}"/>
              </a:ext>
            </a:extLst>
          </p:cNvPr>
          <p:cNvSpPr/>
          <p:nvPr/>
        </p:nvSpPr>
        <p:spPr>
          <a:xfrm>
            <a:off x="3392294" y="6811890"/>
            <a:ext cx="4169665" cy="97579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8" h="784">
                <a:moveTo>
                  <a:pt x="0" y="0"/>
                </a:moveTo>
                <a:lnTo>
                  <a:pt x="2563" y="0"/>
                </a:lnTo>
                <a:cubicBezTo>
                  <a:pt x="2997" y="0"/>
                  <a:pt x="3348" y="351"/>
                  <a:pt x="3348" y="784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38" name="Freeform 437">
            <a:extLst>
              <a:ext uri="{FF2B5EF4-FFF2-40B4-BE49-F238E27FC236}">
                <a16:creationId xmlns:a16="http://schemas.microsoft.com/office/drawing/2014/main" id="{597F89A1-1DD9-EA46-8265-B7C331FAD412}"/>
              </a:ext>
            </a:extLst>
          </p:cNvPr>
          <p:cNvSpPr/>
          <p:nvPr/>
        </p:nvSpPr>
        <p:spPr>
          <a:xfrm>
            <a:off x="1511149" y="10293854"/>
            <a:ext cx="1541041" cy="266942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238" h="2143">
                <a:moveTo>
                  <a:pt x="1238" y="0"/>
                </a:moveTo>
                <a:lnTo>
                  <a:pt x="1238" y="2143"/>
                </a:lnTo>
                <a:lnTo>
                  <a:pt x="784" y="2143"/>
                </a:lnTo>
                <a:cubicBezTo>
                  <a:pt x="351" y="2143"/>
                  <a:pt x="0" y="1792"/>
                  <a:pt x="0" y="136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0" name="Freeform 439">
            <a:extLst>
              <a:ext uri="{FF2B5EF4-FFF2-40B4-BE49-F238E27FC236}">
                <a16:creationId xmlns:a16="http://schemas.microsoft.com/office/drawing/2014/main" id="{A87E68B7-6E4E-1449-A2CD-04C5D200D4FB}"/>
              </a:ext>
            </a:extLst>
          </p:cNvPr>
          <p:cNvSpPr/>
          <p:nvPr/>
        </p:nvSpPr>
        <p:spPr>
          <a:xfrm>
            <a:off x="3392294" y="10293854"/>
            <a:ext cx="4169665" cy="97704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348" h="785">
                <a:moveTo>
                  <a:pt x="0" y="0"/>
                </a:moveTo>
                <a:lnTo>
                  <a:pt x="2563" y="0"/>
                </a:lnTo>
                <a:cubicBezTo>
                  <a:pt x="2997" y="0"/>
                  <a:pt x="3348" y="352"/>
                  <a:pt x="3348" y="785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5" name="Freeform 614">
            <a:extLst>
              <a:ext uri="{FF2B5EF4-FFF2-40B4-BE49-F238E27FC236}">
                <a16:creationId xmlns:a16="http://schemas.microsoft.com/office/drawing/2014/main" id="{A0756B71-A438-FF4A-B47D-D8B0E24FEC0D}"/>
              </a:ext>
            </a:extLst>
          </p:cNvPr>
          <p:cNvSpPr/>
          <p:nvPr/>
        </p:nvSpPr>
        <p:spPr>
          <a:xfrm>
            <a:off x="1717950" y="7604491"/>
            <a:ext cx="1128687" cy="1080481"/>
          </a:xfrm>
          <a:custGeom>
            <a:avLst/>
            <a:gdLst>
              <a:gd name="connsiteX0" fmla="*/ 947450 w 1128687"/>
              <a:gd name="connsiteY0" fmla="*/ 898532 h 1080481"/>
              <a:gd name="connsiteX1" fmla="*/ 962997 w 1128687"/>
              <a:gd name="connsiteY1" fmla="*/ 914528 h 1080481"/>
              <a:gd name="connsiteX2" fmla="*/ 962997 w 1128687"/>
              <a:gd name="connsiteY2" fmla="*/ 979742 h 1080481"/>
              <a:gd name="connsiteX3" fmla="*/ 947450 w 1128687"/>
              <a:gd name="connsiteY3" fmla="*/ 995738 h 1080481"/>
              <a:gd name="connsiteX4" fmla="*/ 933098 w 1128687"/>
              <a:gd name="connsiteY4" fmla="*/ 979742 h 1080481"/>
              <a:gd name="connsiteX5" fmla="*/ 933098 w 1128687"/>
              <a:gd name="connsiteY5" fmla="*/ 914528 h 1080481"/>
              <a:gd name="connsiteX6" fmla="*/ 947450 w 1128687"/>
              <a:gd name="connsiteY6" fmla="*/ 898532 h 1080481"/>
              <a:gd name="connsiteX7" fmla="*/ 664007 w 1128687"/>
              <a:gd name="connsiteY7" fmla="*/ 898532 h 1080481"/>
              <a:gd name="connsiteX8" fmla="*/ 664007 w 1128687"/>
              <a:gd name="connsiteY8" fmla="*/ 1049326 h 1080481"/>
              <a:gd name="connsiteX9" fmla="*/ 713839 w 1128687"/>
              <a:gd name="connsiteY9" fmla="*/ 1049326 h 1080481"/>
              <a:gd name="connsiteX10" fmla="*/ 713839 w 1128687"/>
              <a:gd name="connsiteY10" fmla="*/ 898532 h 1080481"/>
              <a:gd name="connsiteX11" fmla="*/ 497071 w 1128687"/>
              <a:gd name="connsiteY11" fmla="*/ 898532 h 1080481"/>
              <a:gd name="connsiteX12" fmla="*/ 497071 w 1128687"/>
              <a:gd name="connsiteY12" fmla="*/ 1049326 h 1080481"/>
              <a:gd name="connsiteX13" fmla="*/ 631617 w 1128687"/>
              <a:gd name="connsiteY13" fmla="*/ 1049326 h 1080481"/>
              <a:gd name="connsiteX14" fmla="*/ 631617 w 1128687"/>
              <a:gd name="connsiteY14" fmla="*/ 898532 h 1080481"/>
              <a:gd name="connsiteX15" fmla="*/ 411112 w 1128687"/>
              <a:gd name="connsiteY15" fmla="*/ 898532 h 1080481"/>
              <a:gd name="connsiteX16" fmla="*/ 411112 w 1128687"/>
              <a:gd name="connsiteY16" fmla="*/ 1049326 h 1080481"/>
              <a:gd name="connsiteX17" fmla="*/ 464681 w 1128687"/>
              <a:gd name="connsiteY17" fmla="*/ 1049326 h 1080481"/>
              <a:gd name="connsiteX18" fmla="*/ 464681 w 1128687"/>
              <a:gd name="connsiteY18" fmla="*/ 898532 h 1080481"/>
              <a:gd name="connsiteX19" fmla="*/ 181239 w 1128687"/>
              <a:gd name="connsiteY19" fmla="*/ 898532 h 1080481"/>
              <a:gd name="connsiteX20" fmla="*/ 195590 w 1128687"/>
              <a:gd name="connsiteY20" fmla="*/ 914528 h 1080481"/>
              <a:gd name="connsiteX21" fmla="*/ 195590 w 1128687"/>
              <a:gd name="connsiteY21" fmla="*/ 979742 h 1080481"/>
              <a:gd name="connsiteX22" fmla="*/ 181239 w 1128687"/>
              <a:gd name="connsiteY22" fmla="*/ 995738 h 1080481"/>
              <a:gd name="connsiteX23" fmla="*/ 165691 w 1128687"/>
              <a:gd name="connsiteY23" fmla="*/ 979742 h 1080481"/>
              <a:gd name="connsiteX24" fmla="*/ 165691 w 1128687"/>
              <a:gd name="connsiteY24" fmla="*/ 914528 h 1080481"/>
              <a:gd name="connsiteX25" fmla="*/ 181239 w 1128687"/>
              <a:gd name="connsiteY25" fmla="*/ 898532 h 1080481"/>
              <a:gd name="connsiteX26" fmla="*/ 351273 w 1128687"/>
              <a:gd name="connsiteY26" fmla="*/ 767678 h 1080481"/>
              <a:gd name="connsiteX27" fmla="*/ 779910 w 1128687"/>
              <a:gd name="connsiteY27" fmla="*/ 767678 h 1080481"/>
              <a:gd name="connsiteX28" fmla="*/ 796061 w 1128687"/>
              <a:gd name="connsiteY28" fmla="*/ 782035 h 1080481"/>
              <a:gd name="connsiteX29" fmla="*/ 779910 w 1128687"/>
              <a:gd name="connsiteY29" fmla="*/ 797588 h 1080481"/>
              <a:gd name="connsiteX30" fmla="*/ 351273 w 1128687"/>
              <a:gd name="connsiteY30" fmla="*/ 797588 h 1080481"/>
              <a:gd name="connsiteX31" fmla="*/ 336364 w 1128687"/>
              <a:gd name="connsiteY31" fmla="*/ 782035 h 1080481"/>
              <a:gd name="connsiteX32" fmla="*/ 351273 w 1128687"/>
              <a:gd name="connsiteY32" fmla="*/ 767678 h 1080481"/>
              <a:gd name="connsiteX33" fmla="*/ 947450 w 1128687"/>
              <a:gd name="connsiteY33" fmla="*/ 742753 h 1080481"/>
              <a:gd name="connsiteX34" fmla="*/ 962997 w 1128687"/>
              <a:gd name="connsiteY34" fmla="*/ 757516 h 1080481"/>
              <a:gd name="connsiteX35" fmla="*/ 962997 w 1128687"/>
              <a:gd name="connsiteY35" fmla="*/ 823950 h 1080481"/>
              <a:gd name="connsiteX36" fmla="*/ 947450 w 1128687"/>
              <a:gd name="connsiteY36" fmla="*/ 838713 h 1080481"/>
              <a:gd name="connsiteX37" fmla="*/ 933098 w 1128687"/>
              <a:gd name="connsiteY37" fmla="*/ 823950 h 1080481"/>
              <a:gd name="connsiteX38" fmla="*/ 933098 w 1128687"/>
              <a:gd name="connsiteY38" fmla="*/ 757516 h 1080481"/>
              <a:gd name="connsiteX39" fmla="*/ 947450 w 1128687"/>
              <a:gd name="connsiteY39" fmla="*/ 742753 h 1080481"/>
              <a:gd name="connsiteX40" fmla="*/ 181239 w 1128687"/>
              <a:gd name="connsiteY40" fmla="*/ 742753 h 1080481"/>
              <a:gd name="connsiteX41" fmla="*/ 195590 w 1128687"/>
              <a:gd name="connsiteY41" fmla="*/ 757516 h 1080481"/>
              <a:gd name="connsiteX42" fmla="*/ 195590 w 1128687"/>
              <a:gd name="connsiteY42" fmla="*/ 823950 h 1080481"/>
              <a:gd name="connsiteX43" fmla="*/ 181239 w 1128687"/>
              <a:gd name="connsiteY43" fmla="*/ 838713 h 1080481"/>
              <a:gd name="connsiteX44" fmla="*/ 165691 w 1128687"/>
              <a:gd name="connsiteY44" fmla="*/ 823950 h 1080481"/>
              <a:gd name="connsiteX45" fmla="*/ 165691 w 1128687"/>
              <a:gd name="connsiteY45" fmla="*/ 757516 h 1080481"/>
              <a:gd name="connsiteX46" fmla="*/ 181239 w 1128687"/>
              <a:gd name="connsiteY46" fmla="*/ 742753 h 1080481"/>
              <a:gd name="connsiteX47" fmla="*/ 351273 w 1128687"/>
              <a:gd name="connsiteY47" fmla="*/ 667979 h 1080481"/>
              <a:gd name="connsiteX48" fmla="*/ 779910 w 1128687"/>
              <a:gd name="connsiteY48" fmla="*/ 667979 h 1080481"/>
              <a:gd name="connsiteX49" fmla="*/ 796061 w 1128687"/>
              <a:gd name="connsiteY49" fmla="*/ 682311 h 1080481"/>
              <a:gd name="connsiteX50" fmla="*/ 779910 w 1128687"/>
              <a:gd name="connsiteY50" fmla="*/ 696642 h 1080481"/>
              <a:gd name="connsiteX51" fmla="*/ 351273 w 1128687"/>
              <a:gd name="connsiteY51" fmla="*/ 696642 h 1080481"/>
              <a:gd name="connsiteX52" fmla="*/ 336364 w 1128687"/>
              <a:gd name="connsiteY52" fmla="*/ 682311 h 1080481"/>
              <a:gd name="connsiteX53" fmla="*/ 351273 w 1128687"/>
              <a:gd name="connsiteY53" fmla="*/ 667979 h 1080481"/>
              <a:gd name="connsiteX54" fmla="*/ 947450 w 1128687"/>
              <a:gd name="connsiteY54" fmla="*/ 586974 h 1080481"/>
              <a:gd name="connsiteX55" fmla="*/ 962997 w 1128687"/>
              <a:gd name="connsiteY55" fmla="*/ 602968 h 1080481"/>
              <a:gd name="connsiteX56" fmla="*/ 962997 w 1128687"/>
              <a:gd name="connsiteY56" fmla="*/ 668171 h 1080481"/>
              <a:gd name="connsiteX57" fmla="*/ 947450 w 1128687"/>
              <a:gd name="connsiteY57" fmla="*/ 682934 h 1080481"/>
              <a:gd name="connsiteX58" fmla="*/ 933098 w 1128687"/>
              <a:gd name="connsiteY58" fmla="*/ 668171 h 1080481"/>
              <a:gd name="connsiteX59" fmla="*/ 933098 w 1128687"/>
              <a:gd name="connsiteY59" fmla="*/ 602968 h 1080481"/>
              <a:gd name="connsiteX60" fmla="*/ 947450 w 1128687"/>
              <a:gd name="connsiteY60" fmla="*/ 586974 h 1080481"/>
              <a:gd name="connsiteX61" fmla="*/ 181239 w 1128687"/>
              <a:gd name="connsiteY61" fmla="*/ 586974 h 1080481"/>
              <a:gd name="connsiteX62" fmla="*/ 195590 w 1128687"/>
              <a:gd name="connsiteY62" fmla="*/ 602968 h 1080481"/>
              <a:gd name="connsiteX63" fmla="*/ 195590 w 1128687"/>
              <a:gd name="connsiteY63" fmla="*/ 668171 h 1080481"/>
              <a:gd name="connsiteX64" fmla="*/ 181239 w 1128687"/>
              <a:gd name="connsiteY64" fmla="*/ 682934 h 1080481"/>
              <a:gd name="connsiteX65" fmla="*/ 165691 w 1128687"/>
              <a:gd name="connsiteY65" fmla="*/ 668171 h 1080481"/>
              <a:gd name="connsiteX66" fmla="*/ 165691 w 1128687"/>
              <a:gd name="connsiteY66" fmla="*/ 602968 h 1080481"/>
              <a:gd name="connsiteX67" fmla="*/ 181239 w 1128687"/>
              <a:gd name="connsiteY67" fmla="*/ 586974 h 1080481"/>
              <a:gd name="connsiteX68" fmla="*/ 351273 w 1128687"/>
              <a:gd name="connsiteY68" fmla="*/ 567035 h 1080481"/>
              <a:gd name="connsiteX69" fmla="*/ 779910 w 1128687"/>
              <a:gd name="connsiteY69" fmla="*/ 567035 h 1080481"/>
              <a:gd name="connsiteX70" fmla="*/ 796061 w 1128687"/>
              <a:gd name="connsiteY70" fmla="*/ 582588 h 1080481"/>
              <a:gd name="connsiteX71" fmla="*/ 779910 w 1128687"/>
              <a:gd name="connsiteY71" fmla="*/ 596945 h 1080481"/>
              <a:gd name="connsiteX72" fmla="*/ 351273 w 1128687"/>
              <a:gd name="connsiteY72" fmla="*/ 596945 h 1080481"/>
              <a:gd name="connsiteX73" fmla="*/ 336364 w 1128687"/>
              <a:gd name="connsiteY73" fmla="*/ 582588 h 1080481"/>
              <a:gd name="connsiteX74" fmla="*/ 351273 w 1128687"/>
              <a:gd name="connsiteY74" fmla="*/ 567035 h 1080481"/>
              <a:gd name="connsiteX75" fmla="*/ 351273 w 1128687"/>
              <a:gd name="connsiteY75" fmla="*/ 467336 h 1080481"/>
              <a:gd name="connsiteX76" fmla="*/ 779910 w 1128687"/>
              <a:gd name="connsiteY76" fmla="*/ 467336 h 1080481"/>
              <a:gd name="connsiteX77" fmla="*/ 796061 w 1128687"/>
              <a:gd name="connsiteY77" fmla="*/ 481693 h 1080481"/>
              <a:gd name="connsiteX78" fmla="*/ 779910 w 1128687"/>
              <a:gd name="connsiteY78" fmla="*/ 497246 h 1080481"/>
              <a:gd name="connsiteX79" fmla="*/ 351273 w 1128687"/>
              <a:gd name="connsiteY79" fmla="*/ 497246 h 1080481"/>
              <a:gd name="connsiteX80" fmla="*/ 336364 w 1128687"/>
              <a:gd name="connsiteY80" fmla="*/ 481693 h 1080481"/>
              <a:gd name="connsiteX81" fmla="*/ 351273 w 1128687"/>
              <a:gd name="connsiteY81" fmla="*/ 467336 h 1080481"/>
              <a:gd name="connsiteX82" fmla="*/ 947450 w 1128687"/>
              <a:gd name="connsiteY82" fmla="*/ 432442 h 1080481"/>
              <a:gd name="connsiteX83" fmla="*/ 962997 w 1128687"/>
              <a:gd name="connsiteY83" fmla="*/ 447205 h 1080481"/>
              <a:gd name="connsiteX84" fmla="*/ 962997 w 1128687"/>
              <a:gd name="connsiteY84" fmla="*/ 513639 h 1080481"/>
              <a:gd name="connsiteX85" fmla="*/ 947450 w 1128687"/>
              <a:gd name="connsiteY85" fmla="*/ 528402 h 1080481"/>
              <a:gd name="connsiteX86" fmla="*/ 933098 w 1128687"/>
              <a:gd name="connsiteY86" fmla="*/ 513639 h 1080481"/>
              <a:gd name="connsiteX87" fmla="*/ 933098 w 1128687"/>
              <a:gd name="connsiteY87" fmla="*/ 447205 h 1080481"/>
              <a:gd name="connsiteX88" fmla="*/ 947450 w 1128687"/>
              <a:gd name="connsiteY88" fmla="*/ 432442 h 1080481"/>
              <a:gd name="connsiteX89" fmla="*/ 181239 w 1128687"/>
              <a:gd name="connsiteY89" fmla="*/ 432442 h 1080481"/>
              <a:gd name="connsiteX90" fmla="*/ 195590 w 1128687"/>
              <a:gd name="connsiteY90" fmla="*/ 447205 h 1080481"/>
              <a:gd name="connsiteX91" fmla="*/ 195590 w 1128687"/>
              <a:gd name="connsiteY91" fmla="*/ 513639 h 1080481"/>
              <a:gd name="connsiteX92" fmla="*/ 181239 w 1128687"/>
              <a:gd name="connsiteY92" fmla="*/ 528402 h 1080481"/>
              <a:gd name="connsiteX93" fmla="*/ 165691 w 1128687"/>
              <a:gd name="connsiteY93" fmla="*/ 513639 h 1080481"/>
              <a:gd name="connsiteX94" fmla="*/ 165691 w 1128687"/>
              <a:gd name="connsiteY94" fmla="*/ 447205 h 1080481"/>
              <a:gd name="connsiteX95" fmla="*/ 181239 w 1128687"/>
              <a:gd name="connsiteY95" fmla="*/ 432442 h 1080481"/>
              <a:gd name="connsiteX96" fmla="*/ 351273 w 1128687"/>
              <a:gd name="connsiteY96" fmla="*/ 367638 h 1080481"/>
              <a:gd name="connsiteX97" fmla="*/ 779910 w 1128687"/>
              <a:gd name="connsiteY97" fmla="*/ 367638 h 1080481"/>
              <a:gd name="connsiteX98" fmla="*/ 796061 w 1128687"/>
              <a:gd name="connsiteY98" fmla="*/ 381970 h 1080481"/>
              <a:gd name="connsiteX99" fmla="*/ 779910 w 1128687"/>
              <a:gd name="connsiteY99" fmla="*/ 396301 h 1080481"/>
              <a:gd name="connsiteX100" fmla="*/ 351273 w 1128687"/>
              <a:gd name="connsiteY100" fmla="*/ 396301 h 1080481"/>
              <a:gd name="connsiteX101" fmla="*/ 336364 w 1128687"/>
              <a:gd name="connsiteY101" fmla="*/ 381970 h 1080481"/>
              <a:gd name="connsiteX102" fmla="*/ 351273 w 1128687"/>
              <a:gd name="connsiteY102" fmla="*/ 367638 h 1080481"/>
              <a:gd name="connsiteX103" fmla="*/ 863334 w 1128687"/>
              <a:gd name="connsiteY103" fmla="*/ 365146 h 1080481"/>
              <a:gd name="connsiteX104" fmla="*/ 863334 w 1128687"/>
              <a:gd name="connsiteY104" fmla="*/ 1049326 h 1080481"/>
              <a:gd name="connsiteX105" fmla="*/ 1031516 w 1128687"/>
              <a:gd name="connsiteY105" fmla="*/ 1049326 h 1080481"/>
              <a:gd name="connsiteX106" fmla="*/ 1031516 w 1128687"/>
              <a:gd name="connsiteY106" fmla="*/ 365146 h 1080481"/>
              <a:gd name="connsiteX107" fmla="*/ 97169 w 1128687"/>
              <a:gd name="connsiteY107" fmla="*/ 365146 h 1080481"/>
              <a:gd name="connsiteX108" fmla="*/ 97169 w 1128687"/>
              <a:gd name="connsiteY108" fmla="*/ 1049326 h 1080481"/>
              <a:gd name="connsiteX109" fmla="*/ 265351 w 1128687"/>
              <a:gd name="connsiteY109" fmla="*/ 1049326 h 1080481"/>
              <a:gd name="connsiteX110" fmla="*/ 265351 w 1128687"/>
              <a:gd name="connsiteY110" fmla="*/ 365146 h 1080481"/>
              <a:gd name="connsiteX111" fmla="*/ 870754 w 1128687"/>
              <a:gd name="connsiteY111" fmla="*/ 297849 h 1080481"/>
              <a:gd name="connsiteX112" fmla="*/ 863334 w 1128687"/>
              <a:gd name="connsiteY112" fmla="*/ 305060 h 1080481"/>
              <a:gd name="connsiteX113" fmla="*/ 863334 w 1128687"/>
              <a:gd name="connsiteY113" fmla="*/ 331497 h 1080481"/>
              <a:gd name="connsiteX114" fmla="*/ 1031516 w 1128687"/>
              <a:gd name="connsiteY114" fmla="*/ 331497 h 1080481"/>
              <a:gd name="connsiteX115" fmla="*/ 1031516 w 1128687"/>
              <a:gd name="connsiteY115" fmla="*/ 305060 h 1080481"/>
              <a:gd name="connsiteX116" fmla="*/ 1024096 w 1128687"/>
              <a:gd name="connsiteY116" fmla="*/ 297849 h 1080481"/>
              <a:gd name="connsiteX117" fmla="*/ 104589 w 1128687"/>
              <a:gd name="connsiteY117" fmla="*/ 297849 h 1080481"/>
              <a:gd name="connsiteX118" fmla="*/ 97169 w 1128687"/>
              <a:gd name="connsiteY118" fmla="*/ 305060 h 1080481"/>
              <a:gd name="connsiteX119" fmla="*/ 97169 w 1128687"/>
              <a:gd name="connsiteY119" fmla="*/ 331497 h 1080481"/>
              <a:gd name="connsiteX120" fmla="*/ 265351 w 1128687"/>
              <a:gd name="connsiteY120" fmla="*/ 331497 h 1080481"/>
              <a:gd name="connsiteX121" fmla="*/ 265351 w 1128687"/>
              <a:gd name="connsiteY121" fmla="*/ 305060 h 1080481"/>
              <a:gd name="connsiteX122" fmla="*/ 256695 w 1128687"/>
              <a:gd name="connsiteY122" fmla="*/ 297849 h 1080481"/>
              <a:gd name="connsiteX123" fmla="*/ 351273 w 1128687"/>
              <a:gd name="connsiteY123" fmla="*/ 266693 h 1080481"/>
              <a:gd name="connsiteX124" fmla="*/ 779910 w 1128687"/>
              <a:gd name="connsiteY124" fmla="*/ 266693 h 1080481"/>
              <a:gd name="connsiteX125" fmla="*/ 796061 w 1128687"/>
              <a:gd name="connsiteY125" fmla="*/ 282246 h 1080481"/>
              <a:gd name="connsiteX126" fmla="*/ 779910 w 1128687"/>
              <a:gd name="connsiteY126" fmla="*/ 296603 h 1080481"/>
              <a:gd name="connsiteX127" fmla="*/ 351273 w 1128687"/>
              <a:gd name="connsiteY127" fmla="*/ 296603 h 1080481"/>
              <a:gd name="connsiteX128" fmla="*/ 336364 w 1128687"/>
              <a:gd name="connsiteY128" fmla="*/ 282246 h 1080481"/>
              <a:gd name="connsiteX129" fmla="*/ 351273 w 1128687"/>
              <a:gd name="connsiteY129" fmla="*/ 266693 h 1080481"/>
              <a:gd name="connsiteX130" fmla="*/ 351273 w 1128687"/>
              <a:gd name="connsiteY130" fmla="*/ 166995 h 1080481"/>
              <a:gd name="connsiteX131" fmla="*/ 779910 w 1128687"/>
              <a:gd name="connsiteY131" fmla="*/ 166995 h 1080481"/>
              <a:gd name="connsiteX132" fmla="*/ 796061 w 1128687"/>
              <a:gd name="connsiteY132" fmla="*/ 181352 h 1080481"/>
              <a:gd name="connsiteX133" fmla="*/ 779910 w 1128687"/>
              <a:gd name="connsiteY133" fmla="*/ 196905 h 1080481"/>
              <a:gd name="connsiteX134" fmla="*/ 351273 w 1128687"/>
              <a:gd name="connsiteY134" fmla="*/ 196905 h 1080481"/>
              <a:gd name="connsiteX135" fmla="*/ 336364 w 1128687"/>
              <a:gd name="connsiteY135" fmla="*/ 181352 h 1080481"/>
              <a:gd name="connsiteX136" fmla="*/ 351273 w 1128687"/>
              <a:gd name="connsiteY136" fmla="*/ 166995 h 1080481"/>
              <a:gd name="connsiteX137" fmla="*/ 320114 w 1128687"/>
              <a:gd name="connsiteY137" fmla="*/ 132101 h 1080481"/>
              <a:gd name="connsiteX138" fmla="*/ 296499 w 1128687"/>
              <a:gd name="connsiteY138" fmla="*/ 154503 h 1080481"/>
              <a:gd name="connsiteX139" fmla="*/ 296499 w 1128687"/>
              <a:gd name="connsiteY139" fmla="*/ 305092 h 1080481"/>
              <a:gd name="connsiteX140" fmla="*/ 296499 w 1128687"/>
              <a:gd name="connsiteY140" fmla="*/ 1049326 h 1080481"/>
              <a:gd name="connsiteX141" fmla="*/ 379773 w 1128687"/>
              <a:gd name="connsiteY141" fmla="*/ 1049326 h 1080481"/>
              <a:gd name="connsiteX142" fmla="*/ 379773 w 1128687"/>
              <a:gd name="connsiteY142" fmla="*/ 897492 h 1080481"/>
              <a:gd name="connsiteX143" fmla="*/ 351186 w 1128687"/>
              <a:gd name="connsiteY143" fmla="*/ 897492 h 1080481"/>
              <a:gd name="connsiteX144" fmla="*/ 336272 w 1128687"/>
              <a:gd name="connsiteY144" fmla="*/ 882558 h 1080481"/>
              <a:gd name="connsiteX145" fmla="*/ 351186 w 1128687"/>
              <a:gd name="connsiteY145" fmla="*/ 866379 h 1080481"/>
              <a:gd name="connsiteX146" fmla="*/ 490391 w 1128687"/>
              <a:gd name="connsiteY146" fmla="*/ 866379 h 1080481"/>
              <a:gd name="connsiteX147" fmla="*/ 638295 w 1128687"/>
              <a:gd name="connsiteY147" fmla="*/ 866379 h 1080481"/>
              <a:gd name="connsiteX148" fmla="*/ 779985 w 1128687"/>
              <a:gd name="connsiteY148" fmla="*/ 866379 h 1080481"/>
              <a:gd name="connsiteX149" fmla="*/ 796143 w 1128687"/>
              <a:gd name="connsiteY149" fmla="*/ 882558 h 1080481"/>
              <a:gd name="connsiteX150" fmla="*/ 779985 w 1128687"/>
              <a:gd name="connsiteY150" fmla="*/ 897492 h 1080481"/>
              <a:gd name="connsiteX151" fmla="*/ 745184 w 1128687"/>
              <a:gd name="connsiteY151" fmla="*/ 897492 h 1080481"/>
              <a:gd name="connsiteX152" fmla="*/ 745184 w 1128687"/>
              <a:gd name="connsiteY152" fmla="*/ 1049326 h 1080481"/>
              <a:gd name="connsiteX153" fmla="*/ 830944 w 1128687"/>
              <a:gd name="connsiteY153" fmla="*/ 1049326 h 1080481"/>
              <a:gd name="connsiteX154" fmla="*/ 830944 w 1128687"/>
              <a:gd name="connsiteY154" fmla="*/ 305092 h 1080481"/>
              <a:gd name="connsiteX155" fmla="*/ 830944 w 1128687"/>
              <a:gd name="connsiteY155" fmla="*/ 154503 h 1080481"/>
              <a:gd name="connsiteX156" fmla="*/ 807329 w 1128687"/>
              <a:gd name="connsiteY156" fmla="*/ 132101 h 1080481"/>
              <a:gd name="connsiteX157" fmla="*/ 319815 w 1128687"/>
              <a:gd name="connsiteY157" fmla="*/ 100945 h 1080481"/>
              <a:gd name="connsiteX158" fmla="*/ 807627 w 1128687"/>
              <a:gd name="connsiteY158" fmla="*/ 100945 h 1080481"/>
              <a:gd name="connsiteX159" fmla="*/ 862382 w 1128687"/>
              <a:gd name="connsiteY159" fmla="*/ 154465 h 1080481"/>
              <a:gd name="connsiteX160" fmla="*/ 862382 w 1128687"/>
              <a:gd name="connsiteY160" fmla="*/ 267728 h 1080481"/>
              <a:gd name="connsiteX161" fmla="*/ 869848 w 1128687"/>
              <a:gd name="connsiteY161" fmla="*/ 266483 h 1080481"/>
              <a:gd name="connsiteX162" fmla="*/ 1024156 w 1128687"/>
              <a:gd name="connsiteY162" fmla="*/ 266483 h 1080481"/>
              <a:gd name="connsiteX163" fmla="*/ 1062733 w 1128687"/>
              <a:gd name="connsiteY163" fmla="*/ 305067 h 1080481"/>
              <a:gd name="connsiteX164" fmla="*/ 1062733 w 1128687"/>
              <a:gd name="connsiteY164" fmla="*/ 1049365 h 1080481"/>
              <a:gd name="connsiteX165" fmla="*/ 1113754 w 1128687"/>
              <a:gd name="connsiteY165" fmla="*/ 1049365 h 1080481"/>
              <a:gd name="connsiteX166" fmla="*/ 1128687 w 1128687"/>
              <a:gd name="connsiteY166" fmla="*/ 1064301 h 1080481"/>
              <a:gd name="connsiteX167" fmla="*/ 1113754 w 1128687"/>
              <a:gd name="connsiteY167" fmla="*/ 1080481 h 1080481"/>
              <a:gd name="connsiteX168" fmla="*/ 1062733 w 1128687"/>
              <a:gd name="connsiteY168" fmla="*/ 1080481 h 1080481"/>
              <a:gd name="connsiteX169" fmla="*/ 862382 w 1128687"/>
              <a:gd name="connsiteY169" fmla="*/ 1080481 h 1080481"/>
              <a:gd name="connsiteX170" fmla="*/ 831271 w 1128687"/>
              <a:gd name="connsiteY170" fmla="*/ 1080481 h 1080481"/>
              <a:gd name="connsiteX171" fmla="*/ 663275 w 1128687"/>
              <a:gd name="connsiteY171" fmla="*/ 1080481 h 1080481"/>
              <a:gd name="connsiteX172" fmla="*/ 465412 w 1128687"/>
              <a:gd name="connsiteY172" fmla="*/ 1080481 h 1080481"/>
              <a:gd name="connsiteX173" fmla="*/ 296172 w 1128687"/>
              <a:gd name="connsiteY173" fmla="*/ 1080481 h 1080481"/>
              <a:gd name="connsiteX174" fmla="*/ 266306 w 1128687"/>
              <a:gd name="connsiteY174" fmla="*/ 1080481 h 1080481"/>
              <a:gd name="connsiteX175" fmla="*/ 65954 w 1128687"/>
              <a:gd name="connsiteY175" fmla="*/ 1080481 h 1080481"/>
              <a:gd name="connsiteX176" fmla="*/ 14933 w 1128687"/>
              <a:gd name="connsiteY176" fmla="*/ 1080481 h 1080481"/>
              <a:gd name="connsiteX177" fmla="*/ 0 w 1128687"/>
              <a:gd name="connsiteY177" fmla="*/ 1064301 h 1080481"/>
              <a:gd name="connsiteX178" fmla="*/ 14933 w 1128687"/>
              <a:gd name="connsiteY178" fmla="*/ 1049365 h 1080481"/>
              <a:gd name="connsiteX179" fmla="*/ 65954 w 1128687"/>
              <a:gd name="connsiteY179" fmla="*/ 1049365 h 1080481"/>
              <a:gd name="connsiteX180" fmla="*/ 65954 w 1128687"/>
              <a:gd name="connsiteY180" fmla="*/ 305067 h 1080481"/>
              <a:gd name="connsiteX181" fmla="*/ 103287 w 1128687"/>
              <a:gd name="connsiteY181" fmla="*/ 266483 h 1080481"/>
              <a:gd name="connsiteX182" fmla="*/ 257595 w 1128687"/>
              <a:gd name="connsiteY182" fmla="*/ 266483 h 1080481"/>
              <a:gd name="connsiteX183" fmla="*/ 266306 w 1128687"/>
              <a:gd name="connsiteY183" fmla="*/ 267728 h 1080481"/>
              <a:gd name="connsiteX184" fmla="*/ 266306 w 1128687"/>
              <a:gd name="connsiteY184" fmla="*/ 154465 h 1080481"/>
              <a:gd name="connsiteX185" fmla="*/ 319815 w 1128687"/>
              <a:gd name="connsiteY185" fmla="*/ 100945 h 1080481"/>
              <a:gd name="connsiteX186" fmla="*/ 929989 w 1128687"/>
              <a:gd name="connsiteY186" fmla="*/ 0 h 1080481"/>
              <a:gd name="connsiteX187" fmla="*/ 946030 w 1128687"/>
              <a:gd name="connsiteY187" fmla="*/ 16048 h 1080481"/>
              <a:gd name="connsiteX188" fmla="*/ 946030 w 1128687"/>
              <a:gd name="connsiteY188" fmla="*/ 49379 h 1080481"/>
              <a:gd name="connsiteX189" fmla="*/ 980580 w 1128687"/>
              <a:gd name="connsiteY189" fmla="*/ 49379 h 1080481"/>
              <a:gd name="connsiteX190" fmla="*/ 995387 w 1128687"/>
              <a:gd name="connsiteY190" fmla="*/ 65427 h 1080481"/>
              <a:gd name="connsiteX191" fmla="*/ 980580 w 1128687"/>
              <a:gd name="connsiteY191" fmla="*/ 80240 h 1080481"/>
              <a:gd name="connsiteX192" fmla="*/ 946030 w 1128687"/>
              <a:gd name="connsiteY192" fmla="*/ 80240 h 1080481"/>
              <a:gd name="connsiteX193" fmla="*/ 946030 w 1128687"/>
              <a:gd name="connsiteY193" fmla="*/ 114806 h 1080481"/>
              <a:gd name="connsiteX194" fmla="*/ 929989 w 1128687"/>
              <a:gd name="connsiteY194" fmla="*/ 130854 h 1080481"/>
              <a:gd name="connsiteX195" fmla="*/ 915182 w 1128687"/>
              <a:gd name="connsiteY195" fmla="*/ 114806 h 1080481"/>
              <a:gd name="connsiteX196" fmla="*/ 915182 w 1128687"/>
              <a:gd name="connsiteY196" fmla="*/ 80240 h 1080481"/>
              <a:gd name="connsiteX197" fmla="*/ 881866 w 1128687"/>
              <a:gd name="connsiteY197" fmla="*/ 80240 h 1080481"/>
              <a:gd name="connsiteX198" fmla="*/ 865825 w 1128687"/>
              <a:gd name="connsiteY198" fmla="*/ 65427 h 1080481"/>
              <a:gd name="connsiteX199" fmla="*/ 881866 w 1128687"/>
              <a:gd name="connsiteY199" fmla="*/ 49379 h 1080481"/>
              <a:gd name="connsiteX200" fmla="*/ 915182 w 1128687"/>
              <a:gd name="connsiteY200" fmla="*/ 49379 h 1080481"/>
              <a:gd name="connsiteX201" fmla="*/ 915182 w 1128687"/>
              <a:gd name="connsiteY201" fmla="*/ 16048 h 1080481"/>
              <a:gd name="connsiteX202" fmla="*/ 929989 w 1128687"/>
              <a:gd name="connsiteY202" fmla="*/ 0 h 108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1128687" h="1080481">
                <a:moveTo>
                  <a:pt x="947450" y="898532"/>
                </a:moveTo>
                <a:cubicBezTo>
                  <a:pt x="955821" y="898532"/>
                  <a:pt x="962997" y="904684"/>
                  <a:pt x="962997" y="914528"/>
                </a:cubicBezTo>
                <a:lnTo>
                  <a:pt x="962997" y="979742"/>
                </a:lnTo>
                <a:cubicBezTo>
                  <a:pt x="962997" y="988355"/>
                  <a:pt x="955821" y="995738"/>
                  <a:pt x="947450" y="995738"/>
                </a:cubicBezTo>
                <a:cubicBezTo>
                  <a:pt x="939078" y="995738"/>
                  <a:pt x="933098" y="988355"/>
                  <a:pt x="933098" y="979742"/>
                </a:cubicBezTo>
                <a:lnTo>
                  <a:pt x="933098" y="914528"/>
                </a:lnTo>
                <a:cubicBezTo>
                  <a:pt x="933098" y="904684"/>
                  <a:pt x="939078" y="898532"/>
                  <a:pt x="947450" y="898532"/>
                </a:cubicBezTo>
                <a:close/>
                <a:moveTo>
                  <a:pt x="664007" y="898532"/>
                </a:moveTo>
                <a:lnTo>
                  <a:pt x="664007" y="1049326"/>
                </a:lnTo>
                <a:lnTo>
                  <a:pt x="713839" y="1049326"/>
                </a:lnTo>
                <a:lnTo>
                  <a:pt x="713839" y="898532"/>
                </a:lnTo>
                <a:close/>
                <a:moveTo>
                  <a:pt x="497071" y="898532"/>
                </a:moveTo>
                <a:lnTo>
                  <a:pt x="497071" y="1049326"/>
                </a:lnTo>
                <a:lnTo>
                  <a:pt x="631617" y="1049326"/>
                </a:lnTo>
                <a:lnTo>
                  <a:pt x="631617" y="898532"/>
                </a:lnTo>
                <a:close/>
                <a:moveTo>
                  <a:pt x="411112" y="898532"/>
                </a:moveTo>
                <a:lnTo>
                  <a:pt x="411112" y="1049326"/>
                </a:lnTo>
                <a:lnTo>
                  <a:pt x="464681" y="1049326"/>
                </a:lnTo>
                <a:lnTo>
                  <a:pt x="464681" y="898532"/>
                </a:lnTo>
                <a:close/>
                <a:moveTo>
                  <a:pt x="181239" y="898532"/>
                </a:moveTo>
                <a:cubicBezTo>
                  <a:pt x="188414" y="898532"/>
                  <a:pt x="195590" y="904684"/>
                  <a:pt x="195590" y="914528"/>
                </a:cubicBezTo>
                <a:lnTo>
                  <a:pt x="195590" y="979742"/>
                </a:lnTo>
                <a:cubicBezTo>
                  <a:pt x="195590" y="988355"/>
                  <a:pt x="188414" y="995738"/>
                  <a:pt x="181239" y="995738"/>
                </a:cubicBezTo>
                <a:cubicBezTo>
                  <a:pt x="171671" y="995738"/>
                  <a:pt x="165691" y="988355"/>
                  <a:pt x="165691" y="979742"/>
                </a:cubicBezTo>
                <a:lnTo>
                  <a:pt x="165691" y="914528"/>
                </a:lnTo>
                <a:cubicBezTo>
                  <a:pt x="165691" y="904684"/>
                  <a:pt x="171671" y="898532"/>
                  <a:pt x="181239" y="898532"/>
                </a:cubicBezTo>
                <a:close/>
                <a:moveTo>
                  <a:pt x="351273" y="767678"/>
                </a:moveTo>
                <a:lnTo>
                  <a:pt x="779910" y="767678"/>
                </a:lnTo>
                <a:cubicBezTo>
                  <a:pt x="788607" y="767678"/>
                  <a:pt x="796061" y="773660"/>
                  <a:pt x="796061" y="782035"/>
                </a:cubicBezTo>
                <a:cubicBezTo>
                  <a:pt x="796061" y="790410"/>
                  <a:pt x="788607" y="797588"/>
                  <a:pt x="779910" y="797588"/>
                </a:cubicBezTo>
                <a:lnTo>
                  <a:pt x="351273" y="797588"/>
                </a:lnTo>
                <a:cubicBezTo>
                  <a:pt x="342576" y="797588"/>
                  <a:pt x="336364" y="790410"/>
                  <a:pt x="336364" y="782035"/>
                </a:cubicBezTo>
                <a:cubicBezTo>
                  <a:pt x="336364" y="773660"/>
                  <a:pt x="342576" y="767678"/>
                  <a:pt x="351273" y="767678"/>
                </a:cubicBezTo>
                <a:close/>
                <a:moveTo>
                  <a:pt x="947450" y="742753"/>
                </a:moveTo>
                <a:cubicBezTo>
                  <a:pt x="955821" y="742753"/>
                  <a:pt x="962997" y="748905"/>
                  <a:pt x="962997" y="757516"/>
                </a:cubicBezTo>
                <a:lnTo>
                  <a:pt x="962997" y="823950"/>
                </a:lnTo>
                <a:cubicBezTo>
                  <a:pt x="962997" y="832562"/>
                  <a:pt x="955821" y="838713"/>
                  <a:pt x="947450" y="838713"/>
                </a:cubicBezTo>
                <a:cubicBezTo>
                  <a:pt x="939078" y="838713"/>
                  <a:pt x="933098" y="832562"/>
                  <a:pt x="933098" y="823950"/>
                </a:cubicBezTo>
                <a:lnTo>
                  <a:pt x="933098" y="757516"/>
                </a:lnTo>
                <a:cubicBezTo>
                  <a:pt x="933098" y="748905"/>
                  <a:pt x="939078" y="742753"/>
                  <a:pt x="947450" y="742753"/>
                </a:cubicBezTo>
                <a:close/>
                <a:moveTo>
                  <a:pt x="181239" y="742753"/>
                </a:moveTo>
                <a:cubicBezTo>
                  <a:pt x="188414" y="742753"/>
                  <a:pt x="195590" y="748905"/>
                  <a:pt x="195590" y="757516"/>
                </a:cubicBezTo>
                <a:lnTo>
                  <a:pt x="195590" y="823950"/>
                </a:lnTo>
                <a:cubicBezTo>
                  <a:pt x="195590" y="832562"/>
                  <a:pt x="188414" y="838713"/>
                  <a:pt x="181239" y="838713"/>
                </a:cubicBezTo>
                <a:cubicBezTo>
                  <a:pt x="171671" y="838713"/>
                  <a:pt x="165691" y="832562"/>
                  <a:pt x="165691" y="823950"/>
                </a:cubicBezTo>
                <a:lnTo>
                  <a:pt x="165691" y="757516"/>
                </a:lnTo>
                <a:cubicBezTo>
                  <a:pt x="165691" y="748905"/>
                  <a:pt x="171671" y="742753"/>
                  <a:pt x="181239" y="742753"/>
                </a:cubicBezTo>
                <a:close/>
                <a:moveTo>
                  <a:pt x="351273" y="667979"/>
                </a:moveTo>
                <a:lnTo>
                  <a:pt x="779910" y="667979"/>
                </a:lnTo>
                <a:cubicBezTo>
                  <a:pt x="788607" y="667979"/>
                  <a:pt x="796061" y="673951"/>
                  <a:pt x="796061" y="682311"/>
                </a:cubicBezTo>
                <a:cubicBezTo>
                  <a:pt x="796061" y="689476"/>
                  <a:pt x="788607" y="696642"/>
                  <a:pt x="779910" y="696642"/>
                </a:cubicBezTo>
                <a:lnTo>
                  <a:pt x="351273" y="696642"/>
                </a:lnTo>
                <a:cubicBezTo>
                  <a:pt x="342576" y="696642"/>
                  <a:pt x="336364" y="689476"/>
                  <a:pt x="336364" y="682311"/>
                </a:cubicBezTo>
                <a:cubicBezTo>
                  <a:pt x="336364" y="673951"/>
                  <a:pt x="342576" y="667979"/>
                  <a:pt x="351273" y="667979"/>
                </a:cubicBezTo>
                <a:close/>
                <a:moveTo>
                  <a:pt x="947450" y="586974"/>
                </a:moveTo>
                <a:cubicBezTo>
                  <a:pt x="955821" y="586974"/>
                  <a:pt x="962997" y="594356"/>
                  <a:pt x="962997" y="602968"/>
                </a:cubicBezTo>
                <a:lnTo>
                  <a:pt x="962997" y="668171"/>
                </a:lnTo>
                <a:cubicBezTo>
                  <a:pt x="962997" y="676783"/>
                  <a:pt x="955821" y="682934"/>
                  <a:pt x="947450" y="682934"/>
                </a:cubicBezTo>
                <a:cubicBezTo>
                  <a:pt x="939078" y="682934"/>
                  <a:pt x="933098" y="676783"/>
                  <a:pt x="933098" y="668171"/>
                </a:cubicBezTo>
                <a:lnTo>
                  <a:pt x="933098" y="602968"/>
                </a:lnTo>
                <a:cubicBezTo>
                  <a:pt x="933098" y="594356"/>
                  <a:pt x="939078" y="586974"/>
                  <a:pt x="947450" y="586974"/>
                </a:cubicBezTo>
                <a:close/>
                <a:moveTo>
                  <a:pt x="181239" y="586974"/>
                </a:moveTo>
                <a:cubicBezTo>
                  <a:pt x="188414" y="586974"/>
                  <a:pt x="195590" y="594356"/>
                  <a:pt x="195590" y="602968"/>
                </a:cubicBezTo>
                <a:lnTo>
                  <a:pt x="195590" y="668171"/>
                </a:lnTo>
                <a:cubicBezTo>
                  <a:pt x="195590" y="676783"/>
                  <a:pt x="188414" y="682934"/>
                  <a:pt x="181239" y="682934"/>
                </a:cubicBezTo>
                <a:cubicBezTo>
                  <a:pt x="171671" y="682934"/>
                  <a:pt x="165691" y="676783"/>
                  <a:pt x="165691" y="668171"/>
                </a:cubicBezTo>
                <a:lnTo>
                  <a:pt x="165691" y="602968"/>
                </a:lnTo>
                <a:cubicBezTo>
                  <a:pt x="165691" y="594356"/>
                  <a:pt x="171671" y="586974"/>
                  <a:pt x="181239" y="586974"/>
                </a:cubicBezTo>
                <a:close/>
                <a:moveTo>
                  <a:pt x="351273" y="567035"/>
                </a:moveTo>
                <a:lnTo>
                  <a:pt x="779910" y="567035"/>
                </a:lnTo>
                <a:cubicBezTo>
                  <a:pt x="788607" y="567035"/>
                  <a:pt x="796061" y="574214"/>
                  <a:pt x="796061" y="582588"/>
                </a:cubicBezTo>
                <a:cubicBezTo>
                  <a:pt x="796061" y="589767"/>
                  <a:pt x="788607" y="596945"/>
                  <a:pt x="779910" y="596945"/>
                </a:cubicBezTo>
                <a:lnTo>
                  <a:pt x="351273" y="596945"/>
                </a:lnTo>
                <a:cubicBezTo>
                  <a:pt x="342576" y="596945"/>
                  <a:pt x="336364" y="589767"/>
                  <a:pt x="336364" y="582588"/>
                </a:cubicBezTo>
                <a:cubicBezTo>
                  <a:pt x="336364" y="574214"/>
                  <a:pt x="342576" y="567035"/>
                  <a:pt x="351273" y="567035"/>
                </a:cubicBezTo>
                <a:close/>
                <a:moveTo>
                  <a:pt x="351273" y="467336"/>
                </a:moveTo>
                <a:lnTo>
                  <a:pt x="779910" y="467336"/>
                </a:lnTo>
                <a:cubicBezTo>
                  <a:pt x="788607" y="467336"/>
                  <a:pt x="796061" y="473318"/>
                  <a:pt x="796061" y="481693"/>
                </a:cubicBezTo>
                <a:cubicBezTo>
                  <a:pt x="796061" y="490068"/>
                  <a:pt x="788607" y="497246"/>
                  <a:pt x="779910" y="497246"/>
                </a:cubicBezTo>
                <a:lnTo>
                  <a:pt x="351273" y="497246"/>
                </a:lnTo>
                <a:cubicBezTo>
                  <a:pt x="342576" y="497246"/>
                  <a:pt x="336364" y="490068"/>
                  <a:pt x="336364" y="481693"/>
                </a:cubicBezTo>
                <a:cubicBezTo>
                  <a:pt x="336364" y="473318"/>
                  <a:pt x="342576" y="467336"/>
                  <a:pt x="351273" y="467336"/>
                </a:cubicBezTo>
                <a:close/>
                <a:moveTo>
                  <a:pt x="947450" y="432442"/>
                </a:moveTo>
                <a:cubicBezTo>
                  <a:pt x="955821" y="432442"/>
                  <a:pt x="962997" y="438594"/>
                  <a:pt x="962997" y="447205"/>
                </a:cubicBezTo>
                <a:lnTo>
                  <a:pt x="962997" y="513639"/>
                </a:lnTo>
                <a:cubicBezTo>
                  <a:pt x="962997" y="521021"/>
                  <a:pt x="955821" y="528402"/>
                  <a:pt x="947450" y="528402"/>
                </a:cubicBezTo>
                <a:cubicBezTo>
                  <a:pt x="939078" y="528402"/>
                  <a:pt x="933098" y="521021"/>
                  <a:pt x="933098" y="513639"/>
                </a:cubicBezTo>
                <a:lnTo>
                  <a:pt x="933098" y="447205"/>
                </a:lnTo>
                <a:cubicBezTo>
                  <a:pt x="933098" y="438594"/>
                  <a:pt x="939078" y="432442"/>
                  <a:pt x="947450" y="432442"/>
                </a:cubicBezTo>
                <a:close/>
                <a:moveTo>
                  <a:pt x="181239" y="432442"/>
                </a:moveTo>
                <a:cubicBezTo>
                  <a:pt x="188414" y="432442"/>
                  <a:pt x="195590" y="438594"/>
                  <a:pt x="195590" y="447205"/>
                </a:cubicBezTo>
                <a:lnTo>
                  <a:pt x="195590" y="513639"/>
                </a:lnTo>
                <a:cubicBezTo>
                  <a:pt x="195590" y="521021"/>
                  <a:pt x="188414" y="528402"/>
                  <a:pt x="181239" y="528402"/>
                </a:cubicBezTo>
                <a:cubicBezTo>
                  <a:pt x="171671" y="528402"/>
                  <a:pt x="165691" y="521021"/>
                  <a:pt x="165691" y="513639"/>
                </a:cubicBezTo>
                <a:lnTo>
                  <a:pt x="165691" y="447205"/>
                </a:lnTo>
                <a:cubicBezTo>
                  <a:pt x="165691" y="438594"/>
                  <a:pt x="171671" y="432442"/>
                  <a:pt x="181239" y="432442"/>
                </a:cubicBezTo>
                <a:close/>
                <a:moveTo>
                  <a:pt x="351273" y="367638"/>
                </a:moveTo>
                <a:lnTo>
                  <a:pt x="779910" y="367638"/>
                </a:lnTo>
                <a:cubicBezTo>
                  <a:pt x="788607" y="367638"/>
                  <a:pt x="796061" y="373610"/>
                  <a:pt x="796061" y="381970"/>
                </a:cubicBezTo>
                <a:cubicBezTo>
                  <a:pt x="796061" y="390330"/>
                  <a:pt x="788607" y="396301"/>
                  <a:pt x="779910" y="396301"/>
                </a:cubicBezTo>
                <a:lnTo>
                  <a:pt x="351273" y="396301"/>
                </a:lnTo>
                <a:cubicBezTo>
                  <a:pt x="342576" y="396301"/>
                  <a:pt x="336364" y="390330"/>
                  <a:pt x="336364" y="381970"/>
                </a:cubicBezTo>
                <a:cubicBezTo>
                  <a:pt x="336364" y="373610"/>
                  <a:pt x="342576" y="367638"/>
                  <a:pt x="351273" y="367638"/>
                </a:cubicBezTo>
                <a:close/>
                <a:moveTo>
                  <a:pt x="863334" y="365146"/>
                </a:moveTo>
                <a:lnTo>
                  <a:pt x="863334" y="1049326"/>
                </a:lnTo>
                <a:lnTo>
                  <a:pt x="1031516" y="1049326"/>
                </a:lnTo>
                <a:lnTo>
                  <a:pt x="1031516" y="365146"/>
                </a:lnTo>
                <a:close/>
                <a:moveTo>
                  <a:pt x="97169" y="365146"/>
                </a:moveTo>
                <a:lnTo>
                  <a:pt x="97169" y="1049326"/>
                </a:lnTo>
                <a:lnTo>
                  <a:pt x="265351" y="1049326"/>
                </a:lnTo>
                <a:lnTo>
                  <a:pt x="265351" y="365146"/>
                </a:lnTo>
                <a:close/>
                <a:moveTo>
                  <a:pt x="870754" y="297849"/>
                </a:moveTo>
                <a:cubicBezTo>
                  <a:pt x="867044" y="297849"/>
                  <a:pt x="863334" y="301454"/>
                  <a:pt x="863334" y="305060"/>
                </a:cubicBezTo>
                <a:lnTo>
                  <a:pt x="863334" y="331497"/>
                </a:lnTo>
                <a:lnTo>
                  <a:pt x="1031516" y="331497"/>
                </a:lnTo>
                <a:lnTo>
                  <a:pt x="1031516" y="305060"/>
                </a:lnTo>
                <a:cubicBezTo>
                  <a:pt x="1031516" y="301454"/>
                  <a:pt x="1027806" y="297849"/>
                  <a:pt x="1024096" y="297849"/>
                </a:cubicBezTo>
                <a:close/>
                <a:moveTo>
                  <a:pt x="104589" y="297849"/>
                </a:moveTo>
                <a:cubicBezTo>
                  <a:pt x="99642" y="297849"/>
                  <a:pt x="97169" y="301454"/>
                  <a:pt x="97169" y="305060"/>
                </a:cubicBezTo>
                <a:lnTo>
                  <a:pt x="97169" y="331497"/>
                </a:lnTo>
                <a:lnTo>
                  <a:pt x="265351" y="331497"/>
                </a:lnTo>
                <a:lnTo>
                  <a:pt x="265351" y="305060"/>
                </a:lnTo>
                <a:cubicBezTo>
                  <a:pt x="265351" y="301454"/>
                  <a:pt x="260405" y="297849"/>
                  <a:pt x="256695" y="297849"/>
                </a:cubicBezTo>
                <a:close/>
                <a:moveTo>
                  <a:pt x="351273" y="266693"/>
                </a:moveTo>
                <a:lnTo>
                  <a:pt x="779910" y="266693"/>
                </a:lnTo>
                <a:cubicBezTo>
                  <a:pt x="788607" y="266693"/>
                  <a:pt x="796061" y="273872"/>
                  <a:pt x="796061" y="282246"/>
                </a:cubicBezTo>
                <a:cubicBezTo>
                  <a:pt x="796061" y="289425"/>
                  <a:pt x="788607" y="296603"/>
                  <a:pt x="779910" y="296603"/>
                </a:cubicBezTo>
                <a:lnTo>
                  <a:pt x="351273" y="296603"/>
                </a:lnTo>
                <a:cubicBezTo>
                  <a:pt x="342576" y="296603"/>
                  <a:pt x="336364" y="289425"/>
                  <a:pt x="336364" y="282246"/>
                </a:cubicBezTo>
                <a:cubicBezTo>
                  <a:pt x="336364" y="273872"/>
                  <a:pt x="342576" y="266693"/>
                  <a:pt x="351273" y="266693"/>
                </a:cubicBezTo>
                <a:close/>
                <a:moveTo>
                  <a:pt x="351273" y="166995"/>
                </a:moveTo>
                <a:lnTo>
                  <a:pt x="779910" y="166995"/>
                </a:lnTo>
                <a:cubicBezTo>
                  <a:pt x="788607" y="166995"/>
                  <a:pt x="796061" y="174174"/>
                  <a:pt x="796061" y="181352"/>
                </a:cubicBezTo>
                <a:cubicBezTo>
                  <a:pt x="796061" y="189727"/>
                  <a:pt x="788607" y="196905"/>
                  <a:pt x="779910" y="196905"/>
                </a:cubicBezTo>
                <a:lnTo>
                  <a:pt x="351273" y="196905"/>
                </a:lnTo>
                <a:cubicBezTo>
                  <a:pt x="342576" y="196905"/>
                  <a:pt x="336364" y="189727"/>
                  <a:pt x="336364" y="181352"/>
                </a:cubicBezTo>
                <a:cubicBezTo>
                  <a:pt x="336364" y="174174"/>
                  <a:pt x="342576" y="166995"/>
                  <a:pt x="351273" y="166995"/>
                </a:cubicBezTo>
                <a:close/>
                <a:moveTo>
                  <a:pt x="320114" y="132101"/>
                </a:moveTo>
                <a:cubicBezTo>
                  <a:pt x="307685" y="132101"/>
                  <a:pt x="296499" y="142058"/>
                  <a:pt x="296499" y="154503"/>
                </a:cubicBezTo>
                <a:lnTo>
                  <a:pt x="296499" y="305092"/>
                </a:lnTo>
                <a:lnTo>
                  <a:pt x="296499" y="1049326"/>
                </a:lnTo>
                <a:lnTo>
                  <a:pt x="379773" y="1049326"/>
                </a:lnTo>
                <a:lnTo>
                  <a:pt x="379773" y="897492"/>
                </a:lnTo>
                <a:lnTo>
                  <a:pt x="351186" y="897492"/>
                </a:lnTo>
                <a:cubicBezTo>
                  <a:pt x="342486" y="897492"/>
                  <a:pt x="336272" y="890025"/>
                  <a:pt x="336272" y="882558"/>
                </a:cubicBezTo>
                <a:cubicBezTo>
                  <a:pt x="336272" y="872601"/>
                  <a:pt x="342486" y="866379"/>
                  <a:pt x="351186" y="866379"/>
                </a:cubicBezTo>
                <a:lnTo>
                  <a:pt x="490391" y="866379"/>
                </a:lnTo>
                <a:lnTo>
                  <a:pt x="638295" y="866379"/>
                </a:lnTo>
                <a:lnTo>
                  <a:pt x="779985" y="866379"/>
                </a:lnTo>
                <a:cubicBezTo>
                  <a:pt x="788686" y="866379"/>
                  <a:pt x="796143" y="872601"/>
                  <a:pt x="796143" y="882558"/>
                </a:cubicBezTo>
                <a:cubicBezTo>
                  <a:pt x="796143" y="890025"/>
                  <a:pt x="788686" y="897492"/>
                  <a:pt x="779985" y="897492"/>
                </a:cubicBezTo>
                <a:lnTo>
                  <a:pt x="745184" y="897492"/>
                </a:lnTo>
                <a:lnTo>
                  <a:pt x="745184" y="1049326"/>
                </a:lnTo>
                <a:lnTo>
                  <a:pt x="830944" y="1049326"/>
                </a:lnTo>
                <a:lnTo>
                  <a:pt x="830944" y="305092"/>
                </a:lnTo>
                <a:lnTo>
                  <a:pt x="830944" y="154503"/>
                </a:lnTo>
                <a:cubicBezTo>
                  <a:pt x="830944" y="142058"/>
                  <a:pt x="819758" y="132101"/>
                  <a:pt x="807329" y="132101"/>
                </a:cubicBezTo>
                <a:close/>
                <a:moveTo>
                  <a:pt x="319815" y="100945"/>
                </a:moveTo>
                <a:lnTo>
                  <a:pt x="807627" y="100945"/>
                </a:lnTo>
                <a:cubicBezTo>
                  <a:pt x="837493" y="100945"/>
                  <a:pt x="862382" y="124594"/>
                  <a:pt x="862382" y="154465"/>
                </a:cubicBezTo>
                <a:lnTo>
                  <a:pt x="862382" y="267728"/>
                </a:lnTo>
                <a:cubicBezTo>
                  <a:pt x="864871" y="266483"/>
                  <a:pt x="867359" y="266483"/>
                  <a:pt x="869848" y="266483"/>
                </a:cubicBezTo>
                <a:lnTo>
                  <a:pt x="1024156" y="266483"/>
                </a:lnTo>
                <a:cubicBezTo>
                  <a:pt x="1045311" y="266483"/>
                  <a:pt x="1062733" y="283908"/>
                  <a:pt x="1062733" y="305067"/>
                </a:cubicBezTo>
                <a:lnTo>
                  <a:pt x="1062733" y="1049365"/>
                </a:lnTo>
                <a:lnTo>
                  <a:pt x="1113754" y="1049365"/>
                </a:lnTo>
                <a:cubicBezTo>
                  <a:pt x="1122465" y="1049365"/>
                  <a:pt x="1128687" y="1056833"/>
                  <a:pt x="1128687" y="1064301"/>
                </a:cubicBezTo>
                <a:cubicBezTo>
                  <a:pt x="1128687" y="1074258"/>
                  <a:pt x="1122465" y="1080481"/>
                  <a:pt x="1113754" y="1080481"/>
                </a:cubicBezTo>
                <a:lnTo>
                  <a:pt x="1062733" y="1080481"/>
                </a:lnTo>
                <a:lnTo>
                  <a:pt x="862382" y="1080481"/>
                </a:lnTo>
                <a:lnTo>
                  <a:pt x="831271" y="1080481"/>
                </a:lnTo>
                <a:lnTo>
                  <a:pt x="663275" y="1080481"/>
                </a:lnTo>
                <a:lnTo>
                  <a:pt x="465412" y="1080481"/>
                </a:lnTo>
                <a:lnTo>
                  <a:pt x="296172" y="1080481"/>
                </a:lnTo>
                <a:lnTo>
                  <a:pt x="266306" y="1080481"/>
                </a:lnTo>
                <a:lnTo>
                  <a:pt x="65954" y="1080481"/>
                </a:lnTo>
                <a:lnTo>
                  <a:pt x="14933" y="1080481"/>
                </a:lnTo>
                <a:cubicBezTo>
                  <a:pt x="6222" y="1080481"/>
                  <a:pt x="0" y="1074258"/>
                  <a:pt x="0" y="1064301"/>
                </a:cubicBezTo>
                <a:cubicBezTo>
                  <a:pt x="0" y="1056833"/>
                  <a:pt x="6222" y="1049365"/>
                  <a:pt x="14933" y="1049365"/>
                </a:cubicBezTo>
                <a:lnTo>
                  <a:pt x="65954" y="1049365"/>
                </a:lnTo>
                <a:lnTo>
                  <a:pt x="65954" y="305067"/>
                </a:lnTo>
                <a:cubicBezTo>
                  <a:pt x="65954" y="283908"/>
                  <a:pt x="83376" y="266483"/>
                  <a:pt x="103287" y="266483"/>
                </a:cubicBezTo>
                <a:lnTo>
                  <a:pt x="257595" y="266483"/>
                </a:lnTo>
                <a:cubicBezTo>
                  <a:pt x="260083" y="266483"/>
                  <a:pt x="262572" y="266483"/>
                  <a:pt x="266306" y="267728"/>
                </a:cubicBezTo>
                <a:lnTo>
                  <a:pt x="266306" y="154465"/>
                </a:lnTo>
                <a:cubicBezTo>
                  <a:pt x="266306" y="124594"/>
                  <a:pt x="289949" y="100945"/>
                  <a:pt x="319815" y="100945"/>
                </a:cubicBezTo>
                <a:close/>
                <a:moveTo>
                  <a:pt x="929989" y="0"/>
                </a:moveTo>
                <a:cubicBezTo>
                  <a:pt x="939861" y="0"/>
                  <a:pt x="946030" y="7407"/>
                  <a:pt x="946030" y="16048"/>
                </a:cubicBezTo>
                <a:lnTo>
                  <a:pt x="946030" y="49379"/>
                </a:lnTo>
                <a:lnTo>
                  <a:pt x="980580" y="49379"/>
                </a:lnTo>
                <a:cubicBezTo>
                  <a:pt x="987984" y="49379"/>
                  <a:pt x="995387" y="56785"/>
                  <a:pt x="995387" y="65427"/>
                </a:cubicBezTo>
                <a:cubicBezTo>
                  <a:pt x="995387" y="74068"/>
                  <a:pt x="987984" y="80240"/>
                  <a:pt x="980580" y="80240"/>
                </a:cubicBezTo>
                <a:lnTo>
                  <a:pt x="946030" y="80240"/>
                </a:lnTo>
                <a:lnTo>
                  <a:pt x="946030" y="114806"/>
                </a:lnTo>
                <a:cubicBezTo>
                  <a:pt x="946030" y="123447"/>
                  <a:pt x="939861" y="130854"/>
                  <a:pt x="929989" y="130854"/>
                </a:cubicBezTo>
                <a:cubicBezTo>
                  <a:pt x="922586" y="130854"/>
                  <a:pt x="915182" y="123447"/>
                  <a:pt x="915182" y="114806"/>
                </a:cubicBezTo>
                <a:lnTo>
                  <a:pt x="915182" y="80240"/>
                </a:lnTo>
                <a:lnTo>
                  <a:pt x="881866" y="80240"/>
                </a:lnTo>
                <a:cubicBezTo>
                  <a:pt x="871995" y="80240"/>
                  <a:pt x="865825" y="74068"/>
                  <a:pt x="865825" y="65427"/>
                </a:cubicBezTo>
                <a:cubicBezTo>
                  <a:pt x="865825" y="56785"/>
                  <a:pt x="871995" y="49379"/>
                  <a:pt x="881866" y="49379"/>
                </a:cubicBezTo>
                <a:lnTo>
                  <a:pt x="915182" y="49379"/>
                </a:lnTo>
                <a:lnTo>
                  <a:pt x="915182" y="16048"/>
                </a:lnTo>
                <a:cubicBezTo>
                  <a:pt x="915182" y="7407"/>
                  <a:pt x="922586" y="0"/>
                  <a:pt x="929989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19" name="Freeform 618">
            <a:extLst>
              <a:ext uri="{FF2B5EF4-FFF2-40B4-BE49-F238E27FC236}">
                <a16:creationId xmlns:a16="http://schemas.microsoft.com/office/drawing/2014/main" id="{C81CEA76-7144-4043-9F90-F9E90C228F4A}"/>
              </a:ext>
            </a:extLst>
          </p:cNvPr>
          <p:cNvSpPr/>
          <p:nvPr/>
        </p:nvSpPr>
        <p:spPr>
          <a:xfrm>
            <a:off x="1716701" y="11130074"/>
            <a:ext cx="1131183" cy="998230"/>
          </a:xfrm>
          <a:custGeom>
            <a:avLst/>
            <a:gdLst>
              <a:gd name="connsiteX0" fmla="*/ 346170 w 1131183"/>
              <a:gd name="connsiteY0" fmla="*/ 748984 h 998230"/>
              <a:gd name="connsiteX1" fmla="*/ 317680 w 1131183"/>
              <a:gd name="connsiteY1" fmla="*/ 797309 h 998230"/>
              <a:gd name="connsiteX2" fmla="*/ 333783 w 1131183"/>
              <a:gd name="connsiteY2" fmla="*/ 965828 h 998230"/>
              <a:gd name="connsiteX3" fmla="*/ 523300 w 1131183"/>
              <a:gd name="connsiteY3" fmla="*/ 965828 h 998230"/>
              <a:gd name="connsiteX4" fmla="*/ 534448 w 1131183"/>
              <a:gd name="connsiteY4" fmla="*/ 954676 h 998230"/>
              <a:gd name="connsiteX5" fmla="*/ 534448 w 1131183"/>
              <a:gd name="connsiteY5" fmla="*/ 876612 h 998230"/>
              <a:gd name="connsiteX6" fmla="*/ 405626 w 1131183"/>
              <a:gd name="connsiteY6" fmla="*/ 748984 h 998230"/>
              <a:gd name="connsiteX7" fmla="*/ 158732 w 1131183"/>
              <a:gd name="connsiteY7" fmla="*/ 748984 h 998230"/>
              <a:gd name="connsiteX8" fmla="*/ 31148 w 1131183"/>
              <a:gd name="connsiteY8" fmla="*/ 876612 h 998230"/>
              <a:gd name="connsiteX9" fmla="*/ 31148 w 1131183"/>
              <a:gd name="connsiteY9" fmla="*/ 954676 h 998230"/>
              <a:gd name="connsiteX10" fmla="*/ 42296 w 1131183"/>
              <a:gd name="connsiteY10" fmla="*/ 965828 h 998230"/>
              <a:gd name="connsiteX11" fmla="*/ 231813 w 1131183"/>
              <a:gd name="connsiteY11" fmla="*/ 965828 h 998230"/>
              <a:gd name="connsiteX12" fmla="*/ 247916 w 1131183"/>
              <a:gd name="connsiteY12" fmla="*/ 797309 h 998230"/>
              <a:gd name="connsiteX13" fmla="*/ 219427 w 1131183"/>
              <a:gd name="connsiteY13" fmla="*/ 748984 h 998230"/>
              <a:gd name="connsiteX14" fmla="*/ 159111 w 1131183"/>
              <a:gd name="connsiteY14" fmla="*/ 717828 h 998230"/>
              <a:gd name="connsiteX15" fmla="*/ 202618 w 1131183"/>
              <a:gd name="connsiteY15" fmla="*/ 717828 h 998230"/>
              <a:gd name="connsiteX16" fmla="*/ 362971 w 1131183"/>
              <a:gd name="connsiteY16" fmla="*/ 717828 h 998230"/>
              <a:gd name="connsiteX17" fmla="*/ 405235 w 1131183"/>
              <a:gd name="connsiteY17" fmla="*/ 717828 h 998230"/>
              <a:gd name="connsiteX18" fmla="*/ 565589 w 1131183"/>
              <a:gd name="connsiteY18" fmla="*/ 876640 h 998230"/>
              <a:gd name="connsiteX19" fmla="*/ 565589 w 1131183"/>
              <a:gd name="connsiteY19" fmla="*/ 954805 h 998230"/>
              <a:gd name="connsiteX20" fmla="*/ 523325 w 1131183"/>
              <a:gd name="connsiteY20" fmla="*/ 998230 h 998230"/>
              <a:gd name="connsiteX21" fmla="*/ 42264 w 1131183"/>
              <a:gd name="connsiteY21" fmla="*/ 998230 h 998230"/>
              <a:gd name="connsiteX22" fmla="*/ 0 w 1131183"/>
              <a:gd name="connsiteY22" fmla="*/ 954805 h 998230"/>
              <a:gd name="connsiteX23" fmla="*/ 0 w 1131183"/>
              <a:gd name="connsiteY23" fmla="*/ 876640 h 998230"/>
              <a:gd name="connsiteX24" fmla="*/ 159111 w 1131183"/>
              <a:gd name="connsiteY24" fmla="*/ 717828 h 998230"/>
              <a:gd name="connsiteX25" fmla="*/ 282179 w 1131183"/>
              <a:gd name="connsiteY25" fmla="*/ 462348 h 998230"/>
              <a:gd name="connsiteX26" fmla="*/ 191855 w 1131183"/>
              <a:gd name="connsiteY26" fmla="*/ 552704 h 998230"/>
              <a:gd name="connsiteX27" fmla="*/ 282179 w 1131183"/>
              <a:gd name="connsiteY27" fmla="*/ 644297 h 998230"/>
              <a:gd name="connsiteX28" fmla="*/ 373741 w 1131183"/>
              <a:gd name="connsiteY28" fmla="*/ 552704 h 998230"/>
              <a:gd name="connsiteX29" fmla="*/ 282179 w 1131183"/>
              <a:gd name="connsiteY29" fmla="*/ 462348 h 998230"/>
              <a:gd name="connsiteX30" fmla="*/ 784727 w 1131183"/>
              <a:gd name="connsiteY30" fmla="*/ 431195 h 998230"/>
              <a:gd name="connsiteX31" fmla="*/ 917025 w 1131183"/>
              <a:gd name="connsiteY31" fmla="*/ 431195 h 998230"/>
              <a:gd name="connsiteX32" fmla="*/ 933098 w 1131183"/>
              <a:gd name="connsiteY32" fmla="*/ 446748 h 998230"/>
              <a:gd name="connsiteX33" fmla="*/ 917025 w 1131183"/>
              <a:gd name="connsiteY33" fmla="*/ 461105 h 998230"/>
              <a:gd name="connsiteX34" fmla="*/ 784727 w 1131183"/>
              <a:gd name="connsiteY34" fmla="*/ 461105 h 998230"/>
              <a:gd name="connsiteX35" fmla="*/ 768653 w 1131183"/>
              <a:gd name="connsiteY35" fmla="*/ 446748 h 998230"/>
              <a:gd name="connsiteX36" fmla="*/ 784727 w 1131183"/>
              <a:gd name="connsiteY36" fmla="*/ 431195 h 998230"/>
              <a:gd name="connsiteX37" fmla="*/ 718738 w 1131183"/>
              <a:gd name="connsiteY37" fmla="*/ 365145 h 998230"/>
              <a:gd name="connsiteX38" fmla="*/ 916993 w 1131183"/>
              <a:gd name="connsiteY38" fmla="*/ 365145 h 998230"/>
              <a:gd name="connsiteX39" fmla="*/ 933101 w 1131183"/>
              <a:gd name="connsiteY39" fmla="*/ 379502 h 998230"/>
              <a:gd name="connsiteX40" fmla="*/ 916993 w 1131183"/>
              <a:gd name="connsiteY40" fmla="*/ 395055 h 998230"/>
              <a:gd name="connsiteX41" fmla="*/ 718738 w 1131183"/>
              <a:gd name="connsiteY41" fmla="*/ 395055 h 998230"/>
              <a:gd name="connsiteX42" fmla="*/ 702630 w 1131183"/>
              <a:gd name="connsiteY42" fmla="*/ 379502 h 998230"/>
              <a:gd name="connsiteX43" fmla="*/ 718738 w 1131183"/>
              <a:gd name="connsiteY43" fmla="*/ 365145 h 998230"/>
              <a:gd name="connsiteX44" fmla="*/ 718738 w 1131183"/>
              <a:gd name="connsiteY44" fmla="*/ 297849 h 998230"/>
              <a:gd name="connsiteX45" fmla="*/ 916993 w 1131183"/>
              <a:gd name="connsiteY45" fmla="*/ 297849 h 998230"/>
              <a:gd name="connsiteX46" fmla="*/ 933101 w 1131183"/>
              <a:gd name="connsiteY46" fmla="*/ 313402 h 998230"/>
              <a:gd name="connsiteX47" fmla="*/ 916993 w 1131183"/>
              <a:gd name="connsiteY47" fmla="*/ 327759 h 998230"/>
              <a:gd name="connsiteX48" fmla="*/ 718738 w 1131183"/>
              <a:gd name="connsiteY48" fmla="*/ 327759 h 998230"/>
              <a:gd name="connsiteX49" fmla="*/ 702630 w 1131183"/>
              <a:gd name="connsiteY49" fmla="*/ 313402 h 998230"/>
              <a:gd name="connsiteX50" fmla="*/ 718738 w 1131183"/>
              <a:gd name="connsiteY50" fmla="*/ 297849 h 998230"/>
              <a:gd name="connsiteX51" fmla="*/ 581942 w 1131183"/>
              <a:gd name="connsiteY51" fmla="*/ 272924 h 998230"/>
              <a:gd name="connsiteX52" fmla="*/ 516423 w 1131183"/>
              <a:gd name="connsiteY52" fmla="*/ 339703 h 998230"/>
              <a:gd name="connsiteX53" fmla="*/ 511478 w 1131183"/>
              <a:gd name="connsiteY53" fmla="*/ 343413 h 998230"/>
              <a:gd name="connsiteX54" fmla="*/ 441014 w 1131183"/>
              <a:gd name="connsiteY54" fmla="*/ 413902 h 998230"/>
              <a:gd name="connsiteX55" fmla="*/ 500352 w 1131183"/>
              <a:gd name="connsiteY55" fmla="*/ 433688 h 998230"/>
              <a:gd name="connsiteX56" fmla="*/ 601721 w 1131183"/>
              <a:gd name="connsiteY56" fmla="*/ 332283 h 998230"/>
              <a:gd name="connsiteX57" fmla="*/ 581942 w 1131183"/>
              <a:gd name="connsiteY57" fmla="*/ 272924 h 998230"/>
              <a:gd name="connsiteX58" fmla="*/ 517007 w 1131183"/>
              <a:gd name="connsiteY58" fmla="*/ 234288 h 998230"/>
              <a:gd name="connsiteX59" fmla="*/ 517007 w 1131183"/>
              <a:gd name="connsiteY59" fmla="*/ 294107 h 998230"/>
              <a:gd name="connsiteX60" fmla="*/ 559364 w 1131183"/>
              <a:gd name="connsiteY60" fmla="*/ 251379 h 998230"/>
              <a:gd name="connsiteX61" fmla="*/ 517007 w 1131183"/>
              <a:gd name="connsiteY61" fmla="*/ 234288 h 998230"/>
              <a:gd name="connsiteX62" fmla="*/ 484616 w 1131183"/>
              <a:gd name="connsiteY62" fmla="*/ 234288 h 998230"/>
              <a:gd name="connsiteX63" fmla="*/ 401148 w 1131183"/>
              <a:gd name="connsiteY63" fmla="*/ 331965 h 998230"/>
              <a:gd name="connsiteX64" fmla="*/ 419560 w 1131183"/>
              <a:gd name="connsiteY64" fmla="*/ 391313 h 998230"/>
              <a:gd name="connsiteX65" fmla="*/ 484616 w 1131183"/>
              <a:gd name="connsiteY65" fmla="*/ 325783 h 998230"/>
              <a:gd name="connsiteX66" fmla="*/ 685109 w 1131183"/>
              <a:gd name="connsiteY66" fmla="*/ 231799 h 998230"/>
              <a:gd name="connsiteX67" fmla="*/ 916979 w 1131183"/>
              <a:gd name="connsiteY67" fmla="*/ 231799 h 998230"/>
              <a:gd name="connsiteX68" fmla="*/ 933098 w 1131183"/>
              <a:gd name="connsiteY68" fmla="*/ 246156 h 998230"/>
              <a:gd name="connsiteX69" fmla="*/ 916979 w 1131183"/>
              <a:gd name="connsiteY69" fmla="*/ 261709 h 998230"/>
              <a:gd name="connsiteX70" fmla="*/ 685109 w 1131183"/>
              <a:gd name="connsiteY70" fmla="*/ 261709 h 998230"/>
              <a:gd name="connsiteX71" fmla="*/ 668990 w 1131183"/>
              <a:gd name="connsiteY71" fmla="*/ 246156 h 998230"/>
              <a:gd name="connsiteX72" fmla="*/ 685109 w 1131183"/>
              <a:gd name="connsiteY72" fmla="*/ 231799 h 998230"/>
              <a:gd name="connsiteX73" fmla="*/ 500188 w 1131183"/>
              <a:gd name="connsiteY73" fmla="*/ 200643 h 998230"/>
              <a:gd name="connsiteX74" fmla="*/ 594424 w 1131183"/>
              <a:gd name="connsiteY74" fmla="*/ 240334 h 998230"/>
              <a:gd name="connsiteX75" fmla="*/ 632862 w 1131183"/>
              <a:gd name="connsiteY75" fmla="*/ 332120 h 998230"/>
              <a:gd name="connsiteX76" fmla="*/ 500188 w 1131183"/>
              <a:gd name="connsiteY76" fmla="*/ 463597 h 998230"/>
              <a:gd name="connsiteX77" fmla="*/ 368754 w 1131183"/>
              <a:gd name="connsiteY77" fmla="*/ 332120 h 998230"/>
              <a:gd name="connsiteX78" fmla="*/ 500188 w 1131183"/>
              <a:gd name="connsiteY78" fmla="*/ 200643 h 998230"/>
              <a:gd name="connsiteX79" fmla="*/ 298990 w 1131183"/>
              <a:gd name="connsiteY79" fmla="*/ 132100 h 998230"/>
              <a:gd name="connsiteX80" fmla="*/ 298990 w 1131183"/>
              <a:gd name="connsiteY80" fmla="*/ 431642 h 998230"/>
              <a:gd name="connsiteX81" fmla="*/ 405947 w 1131183"/>
              <a:gd name="connsiteY81" fmla="*/ 552205 h 998230"/>
              <a:gd name="connsiteX82" fmla="*/ 395998 w 1131183"/>
              <a:gd name="connsiteY82" fmla="*/ 599436 h 998230"/>
              <a:gd name="connsiteX83" fmla="*/ 994211 w 1131183"/>
              <a:gd name="connsiteY83" fmla="*/ 599436 h 998230"/>
              <a:gd name="connsiteX84" fmla="*/ 1035253 w 1131183"/>
              <a:gd name="connsiteY84" fmla="*/ 559663 h 998230"/>
              <a:gd name="connsiteX85" fmla="*/ 1035253 w 1131183"/>
              <a:gd name="connsiteY85" fmla="*/ 132100 h 998230"/>
              <a:gd name="connsiteX86" fmla="*/ 267800 w 1131183"/>
              <a:gd name="connsiteY86" fmla="*/ 32402 h 998230"/>
              <a:gd name="connsiteX87" fmla="*/ 234212 w 1131183"/>
              <a:gd name="connsiteY87" fmla="*/ 65438 h 998230"/>
              <a:gd name="connsiteX88" fmla="*/ 267800 w 1131183"/>
              <a:gd name="connsiteY88" fmla="*/ 99698 h 998230"/>
              <a:gd name="connsiteX89" fmla="*/ 1065205 w 1131183"/>
              <a:gd name="connsiteY89" fmla="*/ 99698 h 998230"/>
              <a:gd name="connsiteX90" fmla="*/ 1100037 w 1131183"/>
              <a:gd name="connsiteY90" fmla="*/ 65438 h 998230"/>
              <a:gd name="connsiteX91" fmla="*/ 1065205 w 1131183"/>
              <a:gd name="connsiteY91" fmla="*/ 32402 h 998230"/>
              <a:gd name="connsiteX92" fmla="*/ 267712 w 1131183"/>
              <a:gd name="connsiteY92" fmla="*/ 0 h 998230"/>
              <a:gd name="connsiteX93" fmla="*/ 1065241 w 1131183"/>
              <a:gd name="connsiteY93" fmla="*/ 0 h 998230"/>
              <a:gd name="connsiteX94" fmla="*/ 1131183 w 1131183"/>
              <a:gd name="connsiteY94" fmla="*/ 65943 h 998230"/>
              <a:gd name="connsiteX95" fmla="*/ 1066485 w 1131183"/>
              <a:gd name="connsiteY95" fmla="*/ 131885 h 998230"/>
              <a:gd name="connsiteX96" fmla="*/ 1066485 w 1131183"/>
              <a:gd name="connsiteY96" fmla="*/ 559890 h 998230"/>
              <a:gd name="connsiteX97" fmla="*/ 994322 w 1131183"/>
              <a:gd name="connsiteY97" fmla="*/ 630810 h 998230"/>
              <a:gd name="connsiteX98" fmla="*/ 683273 w 1131183"/>
              <a:gd name="connsiteY98" fmla="*/ 630810 h 998230"/>
              <a:gd name="connsiteX99" fmla="*/ 683273 w 1131183"/>
              <a:gd name="connsiteY99" fmla="*/ 705462 h 998230"/>
              <a:gd name="connsiteX100" fmla="*/ 699448 w 1131183"/>
              <a:gd name="connsiteY100" fmla="*/ 731590 h 998230"/>
              <a:gd name="connsiteX101" fmla="*/ 667098 w 1131183"/>
              <a:gd name="connsiteY101" fmla="*/ 763939 h 998230"/>
              <a:gd name="connsiteX102" fmla="*/ 635994 w 1131183"/>
              <a:gd name="connsiteY102" fmla="*/ 731590 h 998230"/>
              <a:gd name="connsiteX103" fmla="*/ 652168 w 1131183"/>
              <a:gd name="connsiteY103" fmla="*/ 705462 h 998230"/>
              <a:gd name="connsiteX104" fmla="*/ 652168 w 1131183"/>
              <a:gd name="connsiteY104" fmla="*/ 630810 h 998230"/>
              <a:gd name="connsiteX105" fmla="*/ 377201 w 1131183"/>
              <a:gd name="connsiteY105" fmla="*/ 630810 h 998230"/>
              <a:gd name="connsiteX106" fmla="*/ 282642 w 1131183"/>
              <a:gd name="connsiteY106" fmla="*/ 676845 h 998230"/>
              <a:gd name="connsiteX107" fmla="*/ 160711 w 1131183"/>
              <a:gd name="connsiteY107" fmla="*/ 552425 h 998230"/>
              <a:gd name="connsiteX108" fmla="*/ 267712 w 1131183"/>
              <a:gd name="connsiteY108" fmla="*/ 431738 h 998230"/>
              <a:gd name="connsiteX109" fmla="*/ 267712 w 1131183"/>
              <a:gd name="connsiteY109" fmla="*/ 131885 h 998230"/>
              <a:gd name="connsiteX110" fmla="*/ 203014 w 1131183"/>
              <a:gd name="connsiteY110" fmla="*/ 65943 h 998230"/>
              <a:gd name="connsiteX111" fmla="*/ 267712 w 1131183"/>
              <a:gd name="connsiteY111" fmla="*/ 0 h 99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131183" h="998230">
                <a:moveTo>
                  <a:pt x="346170" y="748984"/>
                </a:moveTo>
                <a:lnTo>
                  <a:pt x="317680" y="797309"/>
                </a:lnTo>
                <a:lnTo>
                  <a:pt x="333783" y="965828"/>
                </a:lnTo>
                <a:lnTo>
                  <a:pt x="523300" y="965828"/>
                </a:lnTo>
                <a:cubicBezTo>
                  <a:pt x="529493" y="965828"/>
                  <a:pt x="534448" y="960872"/>
                  <a:pt x="534448" y="954676"/>
                </a:cubicBezTo>
                <a:lnTo>
                  <a:pt x="534448" y="876612"/>
                </a:lnTo>
                <a:cubicBezTo>
                  <a:pt x="534448" y="807222"/>
                  <a:pt x="476230" y="748984"/>
                  <a:pt x="405626" y="748984"/>
                </a:cubicBezTo>
                <a:close/>
                <a:moveTo>
                  <a:pt x="158732" y="748984"/>
                </a:moveTo>
                <a:cubicBezTo>
                  <a:pt x="88127" y="748984"/>
                  <a:pt x="31148" y="807222"/>
                  <a:pt x="31148" y="876612"/>
                </a:cubicBezTo>
                <a:lnTo>
                  <a:pt x="31148" y="954676"/>
                </a:lnTo>
                <a:cubicBezTo>
                  <a:pt x="31148" y="960872"/>
                  <a:pt x="36103" y="965828"/>
                  <a:pt x="42296" y="965828"/>
                </a:cubicBezTo>
                <a:lnTo>
                  <a:pt x="231813" y="965828"/>
                </a:lnTo>
                <a:lnTo>
                  <a:pt x="247916" y="797309"/>
                </a:lnTo>
                <a:lnTo>
                  <a:pt x="219427" y="748984"/>
                </a:lnTo>
                <a:close/>
                <a:moveTo>
                  <a:pt x="159111" y="717828"/>
                </a:moveTo>
                <a:lnTo>
                  <a:pt x="202618" y="717828"/>
                </a:lnTo>
                <a:lnTo>
                  <a:pt x="362971" y="717828"/>
                </a:lnTo>
                <a:lnTo>
                  <a:pt x="405235" y="717828"/>
                </a:lnTo>
                <a:cubicBezTo>
                  <a:pt x="494735" y="717828"/>
                  <a:pt x="565589" y="788549"/>
                  <a:pt x="565589" y="876640"/>
                </a:cubicBezTo>
                <a:lnTo>
                  <a:pt x="565589" y="954805"/>
                </a:lnTo>
                <a:cubicBezTo>
                  <a:pt x="565589" y="978379"/>
                  <a:pt x="546943" y="998230"/>
                  <a:pt x="523325" y="998230"/>
                </a:cubicBezTo>
                <a:lnTo>
                  <a:pt x="42264" y="998230"/>
                </a:lnTo>
                <a:cubicBezTo>
                  <a:pt x="18646" y="998230"/>
                  <a:pt x="0" y="978379"/>
                  <a:pt x="0" y="954805"/>
                </a:cubicBezTo>
                <a:lnTo>
                  <a:pt x="0" y="876640"/>
                </a:lnTo>
                <a:cubicBezTo>
                  <a:pt x="0" y="788549"/>
                  <a:pt x="70854" y="717828"/>
                  <a:pt x="159111" y="717828"/>
                </a:cubicBezTo>
                <a:close/>
                <a:moveTo>
                  <a:pt x="282179" y="462348"/>
                </a:moveTo>
                <a:cubicBezTo>
                  <a:pt x="232687" y="462348"/>
                  <a:pt x="191855" y="503194"/>
                  <a:pt x="191855" y="552704"/>
                </a:cubicBezTo>
                <a:cubicBezTo>
                  <a:pt x="191855" y="603451"/>
                  <a:pt x="232687" y="644297"/>
                  <a:pt x="282179" y="644297"/>
                </a:cubicBezTo>
                <a:cubicBezTo>
                  <a:pt x="332910" y="644297"/>
                  <a:pt x="373741" y="603451"/>
                  <a:pt x="373741" y="552704"/>
                </a:cubicBezTo>
                <a:cubicBezTo>
                  <a:pt x="373741" y="503194"/>
                  <a:pt x="332910" y="462348"/>
                  <a:pt x="282179" y="462348"/>
                </a:cubicBezTo>
                <a:close/>
                <a:moveTo>
                  <a:pt x="784727" y="431195"/>
                </a:moveTo>
                <a:lnTo>
                  <a:pt x="917025" y="431195"/>
                </a:lnTo>
                <a:cubicBezTo>
                  <a:pt x="925680" y="431195"/>
                  <a:pt x="933098" y="437177"/>
                  <a:pt x="933098" y="446748"/>
                </a:cubicBezTo>
                <a:cubicBezTo>
                  <a:pt x="933098" y="455123"/>
                  <a:pt x="925680" y="461105"/>
                  <a:pt x="917025" y="461105"/>
                </a:cubicBezTo>
                <a:lnTo>
                  <a:pt x="784727" y="461105"/>
                </a:lnTo>
                <a:cubicBezTo>
                  <a:pt x="776072" y="461105"/>
                  <a:pt x="768653" y="455123"/>
                  <a:pt x="768653" y="446748"/>
                </a:cubicBezTo>
                <a:cubicBezTo>
                  <a:pt x="768653" y="437177"/>
                  <a:pt x="776072" y="431195"/>
                  <a:pt x="784727" y="431195"/>
                </a:cubicBezTo>
                <a:close/>
                <a:moveTo>
                  <a:pt x="718738" y="365145"/>
                </a:moveTo>
                <a:lnTo>
                  <a:pt x="916993" y="365145"/>
                </a:lnTo>
                <a:cubicBezTo>
                  <a:pt x="925667" y="365145"/>
                  <a:pt x="933101" y="371127"/>
                  <a:pt x="933101" y="379502"/>
                </a:cubicBezTo>
                <a:cubicBezTo>
                  <a:pt x="933101" y="387877"/>
                  <a:pt x="925667" y="395055"/>
                  <a:pt x="916993" y="395055"/>
                </a:cubicBezTo>
                <a:lnTo>
                  <a:pt x="718738" y="395055"/>
                </a:lnTo>
                <a:cubicBezTo>
                  <a:pt x="708826" y="395055"/>
                  <a:pt x="702630" y="387877"/>
                  <a:pt x="702630" y="379502"/>
                </a:cubicBezTo>
                <a:cubicBezTo>
                  <a:pt x="702630" y="371127"/>
                  <a:pt x="708826" y="365145"/>
                  <a:pt x="718738" y="365145"/>
                </a:cubicBezTo>
                <a:close/>
                <a:moveTo>
                  <a:pt x="718738" y="297849"/>
                </a:moveTo>
                <a:lnTo>
                  <a:pt x="916993" y="297849"/>
                </a:lnTo>
                <a:cubicBezTo>
                  <a:pt x="925667" y="297849"/>
                  <a:pt x="933101" y="305027"/>
                  <a:pt x="933101" y="313402"/>
                </a:cubicBezTo>
                <a:cubicBezTo>
                  <a:pt x="933101" y="321777"/>
                  <a:pt x="925667" y="327759"/>
                  <a:pt x="916993" y="327759"/>
                </a:cubicBezTo>
                <a:lnTo>
                  <a:pt x="718738" y="327759"/>
                </a:lnTo>
                <a:cubicBezTo>
                  <a:pt x="708826" y="327759"/>
                  <a:pt x="702630" y="321777"/>
                  <a:pt x="702630" y="313402"/>
                </a:cubicBezTo>
                <a:cubicBezTo>
                  <a:pt x="702630" y="305027"/>
                  <a:pt x="708826" y="297849"/>
                  <a:pt x="718738" y="297849"/>
                </a:cubicBezTo>
                <a:close/>
                <a:moveTo>
                  <a:pt x="581942" y="272924"/>
                </a:moveTo>
                <a:lnTo>
                  <a:pt x="516423" y="339703"/>
                </a:lnTo>
                <a:lnTo>
                  <a:pt x="511478" y="343413"/>
                </a:lnTo>
                <a:lnTo>
                  <a:pt x="441014" y="413902"/>
                </a:lnTo>
                <a:cubicBezTo>
                  <a:pt x="458321" y="425031"/>
                  <a:pt x="479337" y="433688"/>
                  <a:pt x="500352" y="433688"/>
                </a:cubicBezTo>
                <a:cubicBezTo>
                  <a:pt x="555981" y="433688"/>
                  <a:pt x="601721" y="387932"/>
                  <a:pt x="601721" y="332283"/>
                </a:cubicBezTo>
                <a:cubicBezTo>
                  <a:pt x="601721" y="310023"/>
                  <a:pt x="594304" y="290237"/>
                  <a:pt x="581942" y="272924"/>
                </a:cubicBezTo>
                <a:close/>
                <a:moveTo>
                  <a:pt x="517007" y="234288"/>
                </a:moveTo>
                <a:lnTo>
                  <a:pt x="517007" y="294107"/>
                </a:lnTo>
                <a:lnTo>
                  <a:pt x="559364" y="251379"/>
                </a:lnTo>
                <a:cubicBezTo>
                  <a:pt x="547262" y="241613"/>
                  <a:pt x="532740" y="235509"/>
                  <a:pt x="517007" y="234288"/>
                </a:cubicBezTo>
                <a:close/>
                <a:moveTo>
                  <a:pt x="484616" y="234288"/>
                </a:moveTo>
                <a:cubicBezTo>
                  <a:pt x="436745" y="241707"/>
                  <a:pt x="401148" y="282508"/>
                  <a:pt x="401148" y="331965"/>
                </a:cubicBezTo>
                <a:cubicBezTo>
                  <a:pt x="401148" y="355457"/>
                  <a:pt x="407285" y="375240"/>
                  <a:pt x="419560" y="391313"/>
                </a:cubicBezTo>
                <a:lnTo>
                  <a:pt x="484616" y="325783"/>
                </a:lnTo>
                <a:close/>
                <a:moveTo>
                  <a:pt x="685109" y="231799"/>
                </a:moveTo>
                <a:lnTo>
                  <a:pt x="916979" y="231799"/>
                </a:lnTo>
                <a:cubicBezTo>
                  <a:pt x="925658" y="231799"/>
                  <a:pt x="933098" y="237781"/>
                  <a:pt x="933098" y="246156"/>
                </a:cubicBezTo>
                <a:cubicBezTo>
                  <a:pt x="933098" y="254531"/>
                  <a:pt x="925658" y="261709"/>
                  <a:pt x="916979" y="261709"/>
                </a:cubicBezTo>
                <a:lnTo>
                  <a:pt x="685109" y="261709"/>
                </a:lnTo>
                <a:cubicBezTo>
                  <a:pt x="676430" y="261709"/>
                  <a:pt x="668990" y="254531"/>
                  <a:pt x="668990" y="246156"/>
                </a:cubicBezTo>
                <a:cubicBezTo>
                  <a:pt x="668990" y="237781"/>
                  <a:pt x="676430" y="231799"/>
                  <a:pt x="685109" y="231799"/>
                </a:cubicBezTo>
                <a:close/>
                <a:moveTo>
                  <a:pt x="500188" y="200643"/>
                </a:moveTo>
                <a:cubicBezTo>
                  <a:pt x="537386" y="200643"/>
                  <a:pt x="569625" y="215527"/>
                  <a:pt x="594424" y="240334"/>
                </a:cubicBezTo>
                <a:cubicBezTo>
                  <a:pt x="617983" y="263901"/>
                  <a:pt x="632862" y="296150"/>
                  <a:pt x="632862" y="332120"/>
                </a:cubicBezTo>
                <a:cubicBezTo>
                  <a:pt x="632862" y="405301"/>
                  <a:pt x="573345" y="463597"/>
                  <a:pt x="500188" y="463597"/>
                </a:cubicBezTo>
                <a:cubicBezTo>
                  <a:pt x="428271" y="463597"/>
                  <a:pt x="368754" y="405301"/>
                  <a:pt x="368754" y="332120"/>
                </a:cubicBezTo>
                <a:cubicBezTo>
                  <a:pt x="368754" y="260180"/>
                  <a:pt x="428271" y="200643"/>
                  <a:pt x="500188" y="200643"/>
                </a:cubicBezTo>
                <a:close/>
                <a:moveTo>
                  <a:pt x="298990" y="132100"/>
                </a:moveTo>
                <a:lnTo>
                  <a:pt x="298990" y="431642"/>
                </a:lnTo>
                <a:cubicBezTo>
                  <a:pt x="359931" y="439100"/>
                  <a:pt x="405947" y="490060"/>
                  <a:pt x="405947" y="552205"/>
                </a:cubicBezTo>
                <a:cubicBezTo>
                  <a:pt x="405947" y="569606"/>
                  <a:pt x="402216" y="585764"/>
                  <a:pt x="395998" y="599436"/>
                </a:cubicBezTo>
                <a:lnTo>
                  <a:pt x="994211" y="599436"/>
                </a:lnTo>
                <a:cubicBezTo>
                  <a:pt x="1016598" y="599436"/>
                  <a:pt x="1035253" y="582035"/>
                  <a:pt x="1035253" y="559663"/>
                </a:cubicBezTo>
                <a:lnTo>
                  <a:pt x="1035253" y="132100"/>
                </a:lnTo>
                <a:close/>
                <a:moveTo>
                  <a:pt x="267800" y="32402"/>
                </a:moveTo>
                <a:cubicBezTo>
                  <a:pt x="249140" y="32402"/>
                  <a:pt x="234212" y="48308"/>
                  <a:pt x="234212" y="65438"/>
                </a:cubicBezTo>
                <a:cubicBezTo>
                  <a:pt x="234212" y="83792"/>
                  <a:pt x="249140" y="99698"/>
                  <a:pt x="267800" y="99698"/>
                </a:cubicBezTo>
                <a:lnTo>
                  <a:pt x="1065205" y="99698"/>
                </a:lnTo>
                <a:cubicBezTo>
                  <a:pt x="1083865" y="99698"/>
                  <a:pt x="1100037" y="83792"/>
                  <a:pt x="1100037" y="65438"/>
                </a:cubicBezTo>
                <a:cubicBezTo>
                  <a:pt x="1100037" y="48308"/>
                  <a:pt x="1083865" y="32402"/>
                  <a:pt x="1065205" y="32402"/>
                </a:cubicBezTo>
                <a:close/>
                <a:moveTo>
                  <a:pt x="267712" y="0"/>
                </a:moveTo>
                <a:lnTo>
                  <a:pt x="1065241" y="0"/>
                </a:lnTo>
                <a:cubicBezTo>
                  <a:pt x="1102567" y="0"/>
                  <a:pt x="1131183" y="29861"/>
                  <a:pt x="1131183" y="65943"/>
                </a:cubicBezTo>
                <a:cubicBezTo>
                  <a:pt x="1131183" y="102024"/>
                  <a:pt x="1102567" y="131885"/>
                  <a:pt x="1066485" y="131885"/>
                </a:cubicBezTo>
                <a:lnTo>
                  <a:pt x="1066485" y="559890"/>
                </a:lnTo>
                <a:cubicBezTo>
                  <a:pt x="1066485" y="599705"/>
                  <a:pt x="1034136" y="630810"/>
                  <a:pt x="994322" y="630810"/>
                </a:cubicBezTo>
                <a:lnTo>
                  <a:pt x="683273" y="630810"/>
                </a:lnTo>
                <a:lnTo>
                  <a:pt x="683273" y="705462"/>
                </a:lnTo>
                <a:cubicBezTo>
                  <a:pt x="691982" y="710438"/>
                  <a:pt x="699448" y="720392"/>
                  <a:pt x="699448" y="731590"/>
                </a:cubicBezTo>
                <a:cubicBezTo>
                  <a:pt x="699448" y="749009"/>
                  <a:pt x="684517" y="763939"/>
                  <a:pt x="667098" y="763939"/>
                </a:cubicBezTo>
                <a:cubicBezTo>
                  <a:pt x="649680" y="763939"/>
                  <a:pt x="635994" y="749009"/>
                  <a:pt x="635994" y="731590"/>
                </a:cubicBezTo>
                <a:cubicBezTo>
                  <a:pt x="635994" y="720392"/>
                  <a:pt x="642215" y="710438"/>
                  <a:pt x="652168" y="705462"/>
                </a:cubicBezTo>
                <a:lnTo>
                  <a:pt x="652168" y="630810"/>
                </a:lnTo>
                <a:lnTo>
                  <a:pt x="377201" y="630810"/>
                </a:lnTo>
                <a:cubicBezTo>
                  <a:pt x="354805" y="658182"/>
                  <a:pt x="321212" y="676845"/>
                  <a:pt x="282642" y="676845"/>
                </a:cubicBezTo>
                <a:cubicBezTo>
                  <a:pt x="215456" y="676845"/>
                  <a:pt x="160711" y="620856"/>
                  <a:pt x="160711" y="552425"/>
                </a:cubicBezTo>
                <a:cubicBezTo>
                  <a:pt x="160711" y="490215"/>
                  <a:pt x="206746" y="439203"/>
                  <a:pt x="267712" y="431738"/>
                </a:cubicBezTo>
                <a:lnTo>
                  <a:pt x="267712" y="131885"/>
                </a:lnTo>
                <a:cubicBezTo>
                  <a:pt x="231630" y="131885"/>
                  <a:pt x="203014" y="102024"/>
                  <a:pt x="203014" y="65943"/>
                </a:cubicBezTo>
                <a:cubicBezTo>
                  <a:pt x="203014" y="29861"/>
                  <a:pt x="231630" y="0"/>
                  <a:pt x="267712" y="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822AFEC4-5F2D-CA47-BBF7-5F1247A0A15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5E9E1316-8B15-C144-8561-0C0BFFB902C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0F0CEB86-6772-684B-BC9D-DA034FDA5BEB}"/>
              </a:ext>
            </a:extLst>
          </p:cNvPr>
          <p:cNvSpPr txBox="1"/>
          <p:nvPr/>
        </p:nvSpPr>
        <p:spPr>
          <a:xfrm>
            <a:off x="3350172" y="3566915"/>
            <a:ext cx="367279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A0BC782-D669-7E46-A7E3-676FEBB42975}"/>
              </a:ext>
            </a:extLst>
          </p:cNvPr>
          <p:cNvSpPr txBox="1"/>
          <p:nvPr/>
        </p:nvSpPr>
        <p:spPr>
          <a:xfrm>
            <a:off x="3350173" y="4248257"/>
            <a:ext cx="418184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11A6ABD-5D6C-1748-810E-DFF2FC27C5A8}"/>
              </a:ext>
            </a:extLst>
          </p:cNvPr>
          <p:cNvSpPr txBox="1"/>
          <p:nvPr/>
        </p:nvSpPr>
        <p:spPr>
          <a:xfrm>
            <a:off x="3350172" y="7072175"/>
            <a:ext cx="367279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BCA854DC-C4F9-FF44-B1D0-41A2A572160C}"/>
              </a:ext>
            </a:extLst>
          </p:cNvPr>
          <p:cNvSpPr txBox="1"/>
          <p:nvPr/>
        </p:nvSpPr>
        <p:spPr>
          <a:xfrm>
            <a:off x="3350172" y="7754547"/>
            <a:ext cx="418184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78376BBE-07AE-3241-BDFA-287C0AFBF5A2}"/>
              </a:ext>
            </a:extLst>
          </p:cNvPr>
          <p:cNvSpPr txBox="1"/>
          <p:nvPr/>
        </p:nvSpPr>
        <p:spPr>
          <a:xfrm>
            <a:off x="3350171" y="10550667"/>
            <a:ext cx="367279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7652CA34-2692-574B-9B69-C13E6D97BF7B}"/>
              </a:ext>
            </a:extLst>
          </p:cNvPr>
          <p:cNvSpPr txBox="1"/>
          <p:nvPr/>
        </p:nvSpPr>
        <p:spPr>
          <a:xfrm>
            <a:off x="3350171" y="11233039"/>
            <a:ext cx="4181845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2606039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2CB5127F-E909-3E43-9437-2425EF126826}"/>
              </a:ext>
            </a:extLst>
          </p:cNvPr>
          <p:cNvGrpSpPr/>
          <p:nvPr/>
        </p:nvGrpSpPr>
        <p:grpSpPr>
          <a:xfrm>
            <a:off x="8087683" y="3946805"/>
            <a:ext cx="14782565" cy="8372172"/>
            <a:chOff x="8087683" y="3946805"/>
            <a:chExt cx="14782565" cy="837217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F350B12-D157-BA4F-9B5B-12B871DADB56}"/>
                </a:ext>
              </a:extLst>
            </p:cNvPr>
            <p:cNvGrpSpPr/>
            <p:nvPr/>
          </p:nvGrpSpPr>
          <p:grpSpPr>
            <a:xfrm>
              <a:off x="8087683" y="9970147"/>
              <a:ext cx="14782565" cy="1898941"/>
              <a:chOff x="8087683" y="9970147"/>
              <a:chExt cx="14782565" cy="189894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DFD02364-FE3F-2442-B80F-B6687480CDEA}"/>
                  </a:ext>
                </a:extLst>
              </p:cNvPr>
              <p:cNvGrpSpPr/>
              <p:nvPr/>
            </p:nvGrpSpPr>
            <p:grpSpPr>
              <a:xfrm>
                <a:off x="8087683" y="11388044"/>
                <a:ext cx="14782565" cy="238026"/>
                <a:chOff x="8087683" y="11388044"/>
                <a:chExt cx="14782565" cy="238026"/>
              </a:xfrm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5B6B969F-8485-8B4C-AD86-36E6C46D3A97}"/>
                    </a:ext>
                  </a:extLst>
                </p:cNvPr>
                <p:cNvSpPr/>
                <p:nvPr/>
              </p:nvSpPr>
              <p:spPr>
                <a:xfrm>
                  <a:off x="8087683" y="11388044"/>
                  <a:ext cx="14782565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67" h="14">
                      <a:moveTo>
                        <a:pt x="11860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1860" y="0"/>
                      </a:lnTo>
                      <a:cubicBezTo>
                        <a:pt x="11864" y="0"/>
                        <a:pt x="11867" y="3"/>
                        <a:pt x="11867" y="7"/>
                      </a:cubicBezTo>
                      <a:cubicBezTo>
                        <a:pt x="11867" y="11"/>
                        <a:pt x="11864" y="14"/>
                        <a:pt x="11860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09DCF34-70AE-B044-B55A-BA3C488C68F5}"/>
                    </a:ext>
                  </a:extLst>
                </p:cNvPr>
                <p:cNvSpPr/>
                <p:nvPr/>
              </p:nvSpPr>
              <p:spPr>
                <a:xfrm>
                  <a:off x="8087683" y="11609869"/>
                  <a:ext cx="14782565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67" h="14">
                      <a:moveTo>
                        <a:pt x="11860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1860" y="0"/>
                      </a:lnTo>
                      <a:cubicBezTo>
                        <a:pt x="11864" y="0"/>
                        <a:pt x="11867" y="3"/>
                        <a:pt x="11867" y="7"/>
                      </a:cubicBezTo>
                      <a:cubicBezTo>
                        <a:pt x="11867" y="11"/>
                        <a:pt x="11864" y="14"/>
                        <a:pt x="11860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BCF35EB3-296D-BD4D-BDA4-342E9E8B0C4A}"/>
                  </a:ext>
                </a:extLst>
              </p:cNvPr>
              <p:cNvGrpSpPr/>
              <p:nvPr/>
            </p:nvGrpSpPr>
            <p:grpSpPr>
              <a:xfrm>
                <a:off x="20810622" y="9970147"/>
                <a:ext cx="1959982" cy="1898941"/>
                <a:chOff x="20810622" y="9970147"/>
                <a:chExt cx="1959982" cy="1898941"/>
              </a:xfrm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34A52AF-D491-104D-8CA4-2F28A36C98E7}"/>
                    </a:ext>
                  </a:extLst>
                </p:cNvPr>
                <p:cNvSpPr/>
                <p:nvPr/>
              </p:nvSpPr>
              <p:spPr>
                <a:xfrm>
                  <a:off x="21650618" y="9978558"/>
                  <a:ext cx="333872" cy="8636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9" h="694">
                      <a:moveTo>
                        <a:pt x="102" y="694"/>
                      </a:moveTo>
                      <a:cubicBezTo>
                        <a:pt x="102" y="694"/>
                        <a:pt x="-151" y="62"/>
                        <a:pt x="138" y="4"/>
                      </a:cubicBezTo>
                      <a:cubicBezTo>
                        <a:pt x="451" y="-58"/>
                        <a:pt x="102" y="694"/>
                        <a:pt x="102" y="6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3C0BE2F4-C732-0544-9C4E-4EA0BEF87A08}"/>
                    </a:ext>
                  </a:extLst>
                </p:cNvPr>
                <p:cNvSpPr/>
                <p:nvPr/>
              </p:nvSpPr>
              <p:spPr>
                <a:xfrm>
                  <a:off x="21641565" y="9970147"/>
                  <a:ext cx="350904" cy="882019"/>
                </a:xfrm>
                <a:custGeom>
                  <a:avLst/>
                  <a:gdLst>
                    <a:gd name="connsiteX0" fmla="*/ 223761 w 350904"/>
                    <a:gd name="connsiteY0" fmla="*/ 15886 h 882019"/>
                    <a:gd name="connsiteX1" fmla="*/ 182811 w 350904"/>
                    <a:gd name="connsiteY1" fmla="*/ 20863 h 882019"/>
                    <a:gd name="connsiteX2" fmla="*/ 54999 w 350904"/>
                    <a:gd name="connsiteY2" fmla="*/ 114191 h 882019"/>
                    <a:gd name="connsiteX3" fmla="*/ 136899 w 350904"/>
                    <a:gd name="connsiteY3" fmla="*/ 848367 h 882019"/>
                    <a:gd name="connsiteX4" fmla="*/ 263469 w 350904"/>
                    <a:gd name="connsiteY4" fmla="*/ 518610 h 882019"/>
                    <a:gd name="connsiteX5" fmla="*/ 301935 w 350904"/>
                    <a:gd name="connsiteY5" fmla="*/ 50728 h 882019"/>
                    <a:gd name="connsiteX6" fmla="*/ 223761 w 350904"/>
                    <a:gd name="connsiteY6" fmla="*/ 15886 h 882019"/>
                    <a:gd name="connsiteX7" fmla="*/ 260559 w 350904"/>
                    <a:gd name="connsiteY7" fmla="*/ 4667 h 882019"/>
                    <a:gd name="connsiteX8" fmla="*/ 316887 w 350904"/>
                    <a:gd name="connsiteY8" fmla="*/ 42001 h 882019"/>
                    <a:gd name="connsiteX9" fmla="*/ 144333 w 350904"/>
                    <a:gd name="connsiteY9" fmla="*/ 875797 h 882019"/>
                    <a:gd name="connsiteX10" fmla="*/ 135643 w 350904"/>
                    <a:gd name="connsiteY10" fmla="*/ 882019 h 882019"/>
                    <a:gd name="connsiteX11" fmla="*/ 128195 w 350904"/>
                    <a:gd name="connsiteY11" fmla="*/ 875797 h 882019"/>
                    <a:gd name="connsiteX12" fmla="*/ 36333 w 350904"/>
                    <a:gd name="connsiteY12" fmla="*/ 579612 h 882019"/>
                    <a:gd name="connsiteX13" fmla="*/ 40057 w 350904"/>
                    <a:gd name="connsiteY13" fmla="*/ 107958 h 882019"/>
                    <a:gd name="connsiteX14" fmla="*/ 179091 w 350904"/>
                    <a:gd name="connsiteY14" fmla="*/ 4667 h 882019"/>
                    <a:gd name="connsiteX15" fmla="*/ 260559 w 350904"/>
                    <a:gd name="connsiteY15" fmla="*/ 4667 h 882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0904" h="882019">
                      <a:moveTo>
                        <a:pt x="223761" y="15886"/>
                      </a:moveTo>
                      <a:cubicBezTo>
                        <a:pt x="211351" y="15886"/>
                        <a:pt x="196461" y="18375"/>
                        <a:pt x="182811" y="20863"/>
                      </a:cubicBezTo>
                      <a:cubicBezTo>
                        <a:pt x="125731" y="32063"/>
                        <a:pt x="82299" y="63172"/>
                        <a:pt x="54999" y="114191"/>
                      </a:cubicBezTo>
                      <a:cubicBezTo>
                        <a:pt x="-51717" y="313290"/>
                        <a:pt x="100913" y="750062"/>
                        <a:pt x="136899" y="848367"/>
                      </a:cubicBezTo>
                      <a:cubicBezTo>
                        <a:pt x="157993" y="799837"/>
                        <a:pt x="216315" y="665445"/>
                        <a:pt x="263469" y="518610"/>
                      </a:cubicBezTo>
                      <a:cubicBezTo>
                        <a:pt x="340403" y="278447"/>
                        <a:pt x="354053" y="116680"/>
                        <a:pt x="301935" y="50728"/>
                      </a:cubicBezTo>
                      <a:cubicBezTo>
                        <a:pt x="284563" y="28330"/>
                        <a:pt x="258505" y="15886"/>
                        <a:pt x="223761" y="15886"/>
                      </a:cubicBezTo>
                      <a:close/>
                      <a:moveTo>
                        <a:pt x="260559" y="4667"/>
                      </a:moveTo>
                      <a:cubicBezTo>
                        <a:pt x="283679" y="10889"/>
                        <a:pt x="302611" y="23334"/>
                        <a:pt x="316887" y="42001"/>
                      </a:cubicBezTo>
                      <a:cubicBezTo>
                        <a:pt x="448473" y="210005"/>
                        <a:pt x="156747" y="848418"/>
                        <a:pt x="144333" y="875797"/>
                      </a:cubicBezTo>
                      <a:cubicBezTo>
                        <a:pt x="143091" y="879530"/>
                        <a:pt x="139367" y="882019"/>
                        <a:pt x="135643" y="882019"/>
                      </a:cubicBezTo>
                      <a:cubicBezTo>
                        <a:pt x="131919" y="880774"/>
                        <a:pt x="129437" y="879530"/>
                        <a:pt x="128195" y="875797"/>
                      </a:cubicBezTo>
                      <a:cubicBezTo>
                        <a:pt x="128195" y="874552"/>
                        <a:pt x="73573" y="740149"/>
                        <a:pt x="36333" y="579612"/>
                      </a:cubicBezTo>
                      <a:cubicBezTo>
                        <a:pt x="-13323" y="363075"/>
                        <a:pt x="-12081" y="203782"/>
                        <a:pt x="40057" y="107958"/>
                      </a:cubicBezTo>
                      <a:cubicBezTo>
                        <a:pt x="68609" y="51957"/>
                        <a:pt x="115781" y="17112"/>
                        <a:pt x="179091" y="4667"/>
                      </a:cubicBezTo>
                      <a:cubicBezTo>
                        <a:pt x="210125" y="-1555"/>
                        <a:pt x="237437" y="-1555"/>
                        <a:pt x="260559" y="46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4E05D70D-0B7B-714C-8B32-039C40AE58D2}"/>
                    </a:ext>
                  </a:extLst>
                </p:cNvPr>
                <p:cNvSpPr/>
                <p:nvPr/>
              </p:nvSpPr>
              <p:spPr>
                <a:xfrm>
                  <a:off x="22026843" y="10728788"/>
                  <a:ext cx="73377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0" h="243">
                      <a:moveTo>
                        <a:pt x="0" y="243"/>
                      </a:moveTo>
                      <a:cubicBezTo>
                        <a:pt x="0" y="243"/>
                        <a:pt x="97" y="6"/>
                        <a:pt x="428" y="0"/>
                      </a:cubicBezTo>
                      <a:cubicBezTo>
                        <a:pt x="685" y="-5"/>
                        <a:pt x="701" y="212"/>
                        <a:pt x="0" y="2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AA1F500B-7577-4C4E-B422-F1D95BBA20BB}"/>
                    </a:ext>
                  </a:extLst>
                </p:cNvPr>
                <p:cNvSpPr/>
                <p:nvPr/>
              </p:nvSpPr>
              <p:spPr>
                <a:xfrm>
                  <a:off x="22018126" y="10719951"/>
                  <a:ext cx="752478" cy="319148"/>
                </a:xfrm>
                <a:custGeom>
                  <a:avLst/>
                  <a:gdLst>
                    <a:gd name="connsiteX0" fmla="*/ 541014 w 752478"/>
                    <a:gd name="connsiteY0" fmla="*/ 17556 h 319148"/>
                    <a:gd name="connsiteX1" fmla="*/ 126890 w 752478"/>
                    <a:gd name="connsiteY1" fmla="*/ 168929 h 319148"/>
                    <a:gd name="connsiteX2" fmla="*/ 23670 w 752478"/>
                    <a:gd name="connsiteY2" fmla="*/ 300450 h 319148"/>
                    <a:gd name="connsiteX3" fmla="*/ 577078 w 752478"/>
                    <a:gd name="connsiteY3" fmla="*/ 216078 h 319148"/>
                    <a:gd name="connsiteX4" fmla="*/ 735018 w 752478"/>
                    <a:gd name="connsiteY4" fmla="*/ 94483 h 319148"/>
                    <a:gd name="connsiteX5" fmla="*/ 553450 w 752478"/>
                    <a:gd name="connsiteY5" fmla="*/ 17556 h 319148"/>
                    <a:gd name="connsiteX6" fmla="*/ 541014 w 752478"/>
                    <a:gd name="connsiteY6" fmla="*/ 17556 h 319148"/>
                    <a:gd name="connsiteX7" fmla="*/ 541024 w 752478"/>
                    <a:gd name="connsiteY7" fmla="*/ 113 h 319148"/>
                    <a:gd name="connsiteX8" fmla="*/ 752458 w 752478"/>
                    <a:gd name="connsiteY8" fmla="*/ 94458 h 319148"/>
                    <a:gd name="connsiteX9" fmla="*/ 9950 w 752478"/>
                    <a:gd name="connsiteY9" fmla="*/ 319148 h 319148"/>
                    <a:gd name="connsiteX10" fmla="*/ 8706 w 752478"/>
                    <a:gd name="connsiteY10" fmla="*/ 319148 h 319148"/>
                    <a:gd name="connsiteX11" fmla="*/ 2488 w 752478"/>
                    <a:gd name="connsiteY11" fmla="*/ 315424 h 319148"/>
                    <a:gd name="connsiteX12" fmla="*/ 0 w 752478"/>
                    <a:gd name="connsiteY12" fmla="*/ 306734 h 319148"/>
                    <a:gd name="connsiteX13" fmla="*/ 541024 w 752478"/>
                    <a:gd name="connsiteY13" fmla="*/ 113 h 31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2478" h="319148">
                      <a:moveTo>
                        <a:pt x="541014" y="17556"/>
                      </a:moveTo>
                      <a:cubicBezTo>
                        <a:pt x="332086" y="22519"/>
                        <a:pt x="200264" y="101928"/>
                        <a:pt x="126890" y="168929"/>
                      </a:cubicBezTo>
                      <a:cubicBezTo>
                        <a:pt x="68440" y="222282"/>
                        <a:pt x="36106" y="276876"/>
                        <a:pt x="23670" y="300450"/>
                      </a:cubicBezTo>
                      <a:cubicBezTo>
                        <a:pt x="257470" y="289283"/>
                        <a:pt x="448986" y="259505"/>
                        <a:pt x="577078" y="216078"/>
                      </a:cubicBezTo>
                      <a:cubicBezTo>
                        <a:pt x="676568" y="180096"/>
                        <a:pt x="735018" y="135428"/>
                        <a:pt x="735018" y="94483"/>
                      </a:cubicBezTo>
                      <a:cubicBezTo>
                        <a:pt x="733774" y="54779"/>
                        <a:pt x="670350" y="17556"/>
                        <a:pt x="553450" y="17556"/>
                      </a:cubicBezTo>
                      <a:cubicBezTo>
                        <a:pt x="548474" y="17556"/>
                        <a:pt x="545988" y="17556"/>
                        <a:pt x="541014" y="17556"/>
                      </a:cubicBezTo>
                      <a:close/>
                      <a:moveTo>
                        <a:pt x="541024" y="113"/>
                      </a:moveTo>
                      <a:cubicBezTo>
                        <a:pt x="662910" y="-2370"/>
                        <a:pt x="749970" y="36113"/>
                        <a:pt x="752458" y="94458"/>
                      </a:cubicBezTo>
                      <a:cubicBezTo>
                        <a:pt x="754946" y="190044"/>
                        <a:pt x="526098" y="296803"/>
                        <a:pt x="9950" y="319148"/>
                      </a:cubicBezTo>
                      <a:lnTo>
                        <a:pt x="8706" y="319148"/>
                      </a:lnTo>
                      <a:cubicBezTo>
                        <a:pt x="6218" y="319148"/>
                        <a:pt x="3732" y="316665"/>
                        <a:pt x="2488" y="315424"/>
                      </a:cubicBezTo>
                      <a:cubicBezTo>
                        <a:pt x="0" y="312941"/>
                        <a:pt x="0" y="309217"/>
                        <a:pt x="0" y="306734"/>
                      </a:cubicBezTo>
                      <a:cubicBezTo>
                        <a:pt x="2488" y="303010"/>
                        <a:pt x="128104" y="8803"/>
                        <a:pt x="541024" y="1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110AB3A-3395-C346-952C-F6235E51E80C}"/>
                    </a:ext>
                  </a:extLst>
                </p:cNvPr>
                <p:cNvSpPr/>
                <p:nvPr/>
              </p:nvSpPr>
              <p:spPr>
                <a:xfrm>
                  <a:off x="21901022" y="10845934"/>
                  <a:ext cx="612930" cy="368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3" h="297">
                      <a:moveTo>
                        <a:pt x="7" y="297"/>
                      </a:moveTo>
                      <a:cubicBezTo>
                        <a:pt x="6" y="297"/>
                        <a:pt x="6" y="297"/>
                        <a:pt x="5" y="297"/>
                      </a:cubicBezTo>
                      <a:cubicBezTo>
                        <a:pt x="2" y="296"/>
                        <a:pt x="-1" y="293"/>
                        <a:pt x="0" y="289"/>
                      </a:cubicBezTo>
                      <a:cubicBezTo>
                        <a:pt x="0" y="286"/>
                        <a:pt x="14" y="225"/>
                        <a:pt x="81" y="159"/>
                      </a:cubicBezTo>
                      <a:cubicBezTo>
                        <a:pt x="142" y="97"/>
                        <a:pt x="262" y="21"/>
                        <a:pt x="485" y="0"/>
                      </a:cubicBezTo>
                      <a:cubicBezTo>
                        <a:pt x="489" y="0"/>
                        <a:pt x="492" y="3"/>
                        <a:pt x="493" y="6"/>
                      </a:cubicBezTo>
                      <a:cubicBezTo>
                        <a:pt x="493" y="10"/>
                        <a:pt x="490" y="14"/>
                        <a:pt x="487" y="14"/>
                      </a:cubicBezTo>
                      <a:cubicBezTo>
                        <a:pt x="68" y="53"/>
                        <a:pt x="14" y="289"/>
                        <a:pt x="14" y="291"/>
                      </a:cubicBezTo>
                      <a:cubicBezTo>
                        <a:pt x="13" y="295"/>
                        <a:pt x="10" y="297"/>
                        <a:pt x="7" y="2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DC31881-69D9-3147-B393-C166F186428B}"/>
                    </a:ext>
                  </a:extLst>
                </p:cNvPr>
                <p:cNvSpPr/>
                <p:nvPr/>
              </p:nvSpPr>
              <p:spPr>
                <a:xfrm>
                  <a:off x="20819675" y="10708849"/>
                  <a:ext cx="75744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9" h="243">
                      <a:moveTo>
                        <a:pt x="609" y="243"/>
                      </a:moveTo>
                      <a:cubicBezTo>
                        <a:pt x="609" y="243"/>
                        <a:pt x="491" y="6"/>
                        <a:pt x="150" y="0"/>
                      </a:cubicBezTo>
                      <a:cubicBezTo>
                        <a:pt x="-114" y="-6"/>
                        <a:pt x="-69" y="243"/>
                        <a:pt x="609" y="2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5DD8C7B1-6096-814E-BEED-D1CDC553207D}"/>
                    </a:ext>
                  </a:extLst>
                </p:cNvPr>
                <p:cNvSpPr/>
                <p:nvPr/>
              </p:nvSpPr>
              <p:spPr>
                <a:xfrm>
                  <a:off x="20810622" y="10698829"/>
                  <a:ext cx="774903" cy="320330"/>
                </a:xfrm>
                <a:custGeom>
                  <a:avLst/>
                  <a:gdLst>
                    <a:gd name="connsiteX0" fmla="*/ 185670 w 774903"/>
                    <a:gd name="connsiteY0" fmla="*/ 17496 h 320330"/>
                    <a:gd name="connsiteX1" fmla="*/ 23992 w 774903"/>
                    <a:gd name="connsiteY1" fmla="*/ 72092 h 320330"/>
                    <a:gd name="connsiteX2" fmla="*/ 26478 w 774903"/>
                    <a:gd name="connsiteY2" fmla="*/ 124206 h 320330"/>
                    <a:gd name="connsiteX3" fmla="*/ 750298 w 774903"/>
                    <a:gd name="connsiteY3" fmla="*/ 302883 h 320330"/>
                    <a:gd name="connsiteX4" fmla="*/ 195618 w 774903"/>
                    <a:gd name="connsiteY4" fmla="*/ 17496 h 320330"/>
                    <a:gd name="connsiteX5" fmla="*/ 185670 w 774903"/>
                    <a:gd name="connsiteY5" fmla="*/ 17496 h 320330"/>
                    <a:gd name="connsiteX6" fmla="*/ 195608 w 774903"/>
                    <a:gd name="connsiteY6" fmla="*/ 49 h 320330"/>
                    <a:gd name="connsiteX7" fmla="*/ 773970 w 774903"/>
                    <a:gd name="connsiteY7" fmla="*/ 307916 h 320330"/>
                    <a:gd name="connsiteX8" fmla="*/ 773970 w 774903"/>
                    <a:gd name="connsiteY8" fmla="*/ 316606 h 320330"/>
                    <a:gd name="connsiteX9" fmla="*/ 766508 w 774903"/>
                    <a:gd name="connsiteY9" fmla="*/ 320330 h 320330"/>
                    <a:gd name="connsiteX10" fmla="*/ 230434 w 774903"/>
                    <a:gd name="connsiteY10" fmla="*/ 260743 h 320330"/>
                    <a:gd name="connsiteX11" fmla="*/ 11526 w 774903"/>
                    <a:gd name="connsiteY11" fmla="*/ 134120 h 320330"/>
                    <a:gd name="connsiteX12" fmla="*/ 9038 w 774903"/>
                    <a:gd name="connsiteY12" fmla="*/ 63360 h 320330"/>
                    <a:gd name="connsiteX13" fmla="*/ 195608 w 774903"/>
                    <a:gd name="connsiteY13" fmla="*/ 49 h 320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74903" h="320330">
                      <a:moveTo>
                        <a:pt x="185670" y="17496"/>
                      </a:moveTo>
                      <a:cubicBezTo>
                        <a:pt x="106074" y="17496"/>
                        <a:pt x="45134" y="38590"/>
                        <a:pt x="23992" y="72092"/>
                      </a:cubicBezTo>
                      <a:cubicBezTo>
                        <a:pt x="15286" y="88222"/>
                        <a:pt x="16530" y="105594"/>
                        <a:pt x="26478" y="124206"/>
                      </a:cubicBezTo>
                      <a:cubicBezTo>
                        <a:pt x="72494" y="206100"/>
                        <a:pt x="290138" y="300401"/>
                        <a:pt x="750298" y="302883"/>
                      </a:cubicBezTo>
                      <a:cubicBezTo>
                        <a:pt x="716720" y="245806"/>
                        <a:pt x="558772" y="24941"/>
                        <a:pt x="195618" y="17496"/>
                      </a:cubicBezTo>
                      <a:cubicBezTo>
                        <a:pt x="191888" y="17496"/>
                        <a:pt x="188156" y="17496"/>
                        <a:pt x="185670" y="17496"/>
                      </a:cubicBezTo>
                      <a:close/>
                      <a:moveTo>
                        <a:pt x="195608" y="49"/>
                      </a:moveTo>
                      <a:cubicBezTo>
                        <a:pt x="620984" y="8739"/>
                        <a:pt x="771482" y="305433"/>
                        <a:pt x="773970" y="307916"/>
                      </a:cubicBezTo>
                      <a:cubicBezTo>
                        <a:pt x="775214" y="310399"/>
                        <a:pt x="775214" y="312882"/>
                        <a:pt x="773970" y="316606"/>
                      </a:cubicBezTo>
                      <a:cubicBezTo>
                        <a:pt x="771482" y="319089"/>
                        <a:pt x="768996" y="320330"/>
                        <a:pt x="766508" y="320330"/>
                      </a:cubicBezTo>
                      <a:cubicBezTo>
                        <a:pt x="551332" y="320330"/>
                        <a:pt x="366006" y="299226"/>
                        <a:pt x="230434" y="260743"/>
                      </a:cubicBezTo>
                      <a:cubicBezTo>
                        <a:pt x="117248" y="228466"/>
                        <a:pt x="38890" y="183776"/>
                        <a:pt x="11526" y="134120"/>
                      </a:cubicBezTo>
                      <a:cubicBezTo>
                        <a:pt x="-3400" y="109292"/>
                        <a:pt x="-3400" y="84464"/>
                        <a:pt x="9038" y="63360"/>
                      </a:cubicBezTo>
                      <a:cubicBezTo>
                        <a:pt x="32670" y="21153"/>
                        <a:pt x="103566" y="-1192"/>
                        <a:pt x="195608" y="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721CF1D7-A40E-7747-8305-BF95EF25A322}"/>
                    </a:ext>
                  </a:extLst>
                </p:cNvPr>
                <p:cNvSpPr/>
                <p:nvPr/>
              </p:nvSpPr>
              <p:spPr>
                <a:xfrm>
                  <a:off x="21076308" y="10821009"/>
                  <a:ext cx="630371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7" h="305">
                      <a:moveTo>
                        <a:pt x="500" y="305"/>
                      </a:moveTo>
                      <a:cubicBezTo>
                        <a:pt x="497" y="305"/>
                        <a:pt x="494" y="304"/>
                        <a:pt x="493" y="300"/>
                      </a:cubicBezTo>
                      <a:cubicBezTo>
                        <a:pt x="493" y="299"/>
                        <a:pt x="479" y="238"/>
                        <a:pt x="413" y="173"/>
                      </a:cubicBezTo>
                      <a:cubicBezTo>
                        <a:pt x="302" y="63"/>
                        <a:pt x="130" y="26"/>
                        <a:pt x="6" y="14"/>
                      </a:cubicBezTo>
                      <a:cubicBezTo>
                        <a:pt x="2" y="14"/>
                        <a:pt x="-1" y="11"/>
                        <a:pt x="0" y="7"/>
                      </a:cubicBezTo>
                      <a:cubicBezTo>
                        <a:pt x="1" y="2"/>
                        <a:pt x="4" y="0"/>
                        <a:pt x="8" y="0"/>
                      </a:cubicBezTo>
                      <a:cubicBezTo>
                        <a:pt x="135" y="12"/>
                        <a:pt x="310" y="50"/>
                        <a:pt x="424" y="163"/>
                      </a:cubicBezTo>
                      <a:cubicBezTo>
                        <a:pt x="492" y="231"/>
                        <a:pt x="506" y="294"/>
                        <a:pt x="507" y="297"/>
                      </a:cubicBezTo>
                      <a:cubicBezTo>
                        <a:pt x="508" y="301"/>
                        <a:pt x="505" y="305"/>
                        <a:pt x="501" y="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771E73B0-4688-C542-9D1F-55569F517547}"/>
                    </a:ext>
                  </a:extLst>
                </p:cNvPr>
                <p:cNvSpPr/>
                <p:nvPr/>
              </p:nvSpPr>
              <p:spPr>
                <a:xfrm>
                  <a:off x="21763985" y="10165493"/>
                  <a:ext cx="66027" cy="10555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848">
                      <a:moveTo>
                        <a:pt x="35" y="848"/>
                      </a:moveTo>
                      <a:cubicBezTo>
                        <a:pt x="31" y="848"/>
                        <a:pt x="29" y="845"/>
                        <a:pt x="28" y="842"/>
                      </a:cubicBezTo>
                      <a:cubicBezTo>
                        <a:pt x="27" y="837"/>
                        <a:pt x="-41" y="418"/>
                        <a:pt x="40" y="6"/>
                      </a:cubicBezTo>
                      <a:cubicBezTo>
                        <a:pt x="41" y="2"/>
                        <a:pt x="45" y="-1"/>
                        <a:pt x="49" y="0"/>
                      </a:cubicBezTo>
                      <a:cubicBezTo>
                        <a:pt x="52" y="1"/>
                        <a:pt x="55" y="4"/>
                        <a:pt x="54" y="8"/>
                      </a:cubicBezTo>
                      <a:cubicBezTo>
                        <a:pt x="-27" y="418"/>
                        <a:pt x="41" y="835"/>
                        <a:pt x="42" y="839"/>
                      </a:cubicBezTo>
                      <a:cubicBezTo>
                        <a:pt x="42" y="843"/>
                        <a:pt x="40" y="847"/>
                        <a:pt x="36" y="847"/>
                      </a:cubicBezTo>
                      <a:cubicBezTo>
                        <a:pt x="36" y="848"/>
                        <a:pt x="35" y="848"/>
                        <a:pt x="35" y="8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96BDFF3F-EDB8-1740-8629-864583D6F2B8}"/>
                    </a:ext>
                  </a:extLst>
                </p:cNvPr>
                <p:cNvSpPr/>
                <p:nvPr/>
              </p:nvSpPr>
              <p:spPr>
                <a:xfrm>
                  <a:off x="21260685" y="11085206"/>
                  <a:ext cx="1098788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3" h="623">
                      <a:moveTo>
                        <a:pt x="873" y="31"/>
                      </a:moveTo>
                      <a:cubicBezTo>
                        <a:pt x="870" y="14"/>
                        <a:pt x="853" y="0"/>
                        <a:pt x="832" y="0"/>
                      </a:cubicBezTo>
                      <a:lnTo>
                        <a:pt x="441" y="0"/>
                      </a:lnTo>
                      <a:lnTo>
                        <a:pt x="50" y="0"/>
                      </a:lnTo>
                      <a:cubicBezTo>
                        <a:pt x="29" y="0"/>
                        <a:pt x="12" y="14"/>
                        <a:pt x="9" y="31"/>
                      </a:cubicBezTo>
                      <a:cubicBezTo>
                        <a:pt x="-5" y="113"/>
                        <a:pt x="-24" y="342"/>
                        <a:pt x="123" y="580"/>
                      </a:cubicBezTo>
                      <a:cubicBezTo>
                        <a:pt x="140" y="606"/>
                        <a:pt x="172" y="623"/>
                        <a:pt x="207" y="623"/>
                      </a:cubicBezTo>
                      <a:lnTo>
                        <a:pt x="441" y="623"/>
                      </a:lnTo>
                      <a:lnTo>
                        <a:pt x="675" y="623"/>
                      </a:lnTo>
                      <a:cubicBezTo>
                        <a:pt x="709" y="623"/>
                        <a:pt x="742" y="606"/>
                        <a:pt x="758" y="580"/>
                      </a:cubicBezTo>
                      <a:cubicBezTo>
                        <a:pt x="906" y="342"/>
                        <a:pt x="887" y="113"/>
                        <a:pt x="873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682C3740-9B0E-CA42-A5EC-B6A8183EF932}"/>
                    </a:ext>
                  </a:extLst>
                </p:cNvPr>
                <p:cNvSpPr/>
                <p:nvPr/>
              </p:nvSpPr>
              <p:spPr>
                <a:xfrm>
                  <a:off x="21250621" y="11076486"/>
                  <a:ext cx="1117053" cy="792602"/>
                </a:xfrm>
                <a:custGeom>
                  <a:avLst/>
                  <a:gdLst>
                    <a:gd name="connsiteX0" fmla="*/ 72291 w 1117053"/>
                    <a:gd name="connsiteY0" fmla="*/ 17447 h 792602"/>
                    <a:gd name="connsiteX1" fmla="*/ 28739 w 1117053"/>
                    <a:gd name="connsiteY1" fmla="*/ 49796 h 792602"/>
                    <a:gd name="connsiteX2" fmla="*/ 170595 w 1117053"/>
                    <a:gd name="connsiteY2" fmla="*/ 725387 h 792602"/>
                    <a:gd name="connsiteX3" fmla="*/ 267655 w 1117053"/>
                    <a:gd name="connsiteY3" fmla="*/ 775154 h 792602"/>
                    <a:gd name="connsiteX4" fmla="*/ 850015 w 1117053"/>
                    <a:gd name="connsiteY4" fmla="*/ 775154 h 792602"/>
                    <a:gd name="connsiteX5" fmla="*/ 945831 w 1117053"/>
                    <a:gd name="connsiteY5" fmla="*/ 725387 h 792602"/>
                    <a:gd name="connsiteX6" fmla="*/ 1087687 w 1117053"/>
                    <a:gd name="connsiteY6" fmla="*/ 49796 h 792602"/>
                    <a:gd name="connsiteX7" fmla="*/ 1045379 w 1117053"/>
                    <a:gd name="connsiteY7" fmla="*/ 17447 h 792602"/>
                    <a:gd name="connsiteX8" fmla="*/ 72273 w 1117053"/>
                    <a:gd name="connsiteY8" fmla="*/ 0 h 792602"/>
                    <a:gd name="connsiteX9" fmla="*/ 1045397 w 1117053"/>
                    <a:gd name="connsiteY9" fmla="*/ 0 h 792602"/>
                    <a:gd name="connsiteX10" fmla="*/ 1105129 w 1117053"/>
                    <a:gd name="connsiteY10" fmla="*/ 46038 h 792602"/>
                    <a:gd name="connsiteX11" fmla="*/ 962023 w 1117053"/>
                    <a:gd name="connsiteY11" fmla="*/ 735365 h 792602"/>
                    <a:gd name="connsiteX12" fmla="*/ 850027 w 1117053"/>
                    <a:gd name="connsiteY12" fmla="*/ 792602 h 792602"/>
                    <a:gd name="connsiteX13" fmla="*/ 267645 w 1117053"/>
                    <a:gd name="connsiteY13" fmla="*/ 792602 h 792602"/>
                    <a:gd name="connsiteX14" fmla="*/ 156893 w 1117053"/>
                    <a:gd name="connsiteY14" fmla="*/ 735365 h 792602"/>
                    <a:gd name="connsiteX15" fmla="*/ 11297 w 1117053"/>
                    <a:gd name="connsiteY15" fmla="*/ 46038 h 792602"/>
                    <a:gd name="connsiteX16" fmla="*/ 72273 w 1117053"/>
                    <a:gd name="connsiteY16" fmla="*/ 0 h 79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7053" h="792602">
                      <a:moveTo>
                        <a:pt x="72291" y="17447"/>
                      </a:moveTo>
                      <a:cubicBezTo>
                        <a:pt x="49893" y="17447"/>
                        <a:pt x="32471" y="31133"/>
                        <a:pt x="28739" y="49796"/>
                      </a:cubicBezTo>
                      <a:cubicBezTo>
                        <a:pt x="11317" y="155551"/>
                        <a:pt x="-9837" y="434248"/>
                        <a:pt x="170595" y="725387"/>
                      </a:cubicBezTo>
                      <a:cubicBezTo>
                        <a:pt x="189261" y="756491"/>
                        <a:pt x="226591" y="775154"/>
                        <a:pt x="267655" y="775154"/>
                      </a:cubicBezTo>
                      <a:lnTo>
                        <a:pt x="850015" y="775154"/>
                      </a:lnTo>
                      <a:cubicBezTo>
                        <a:pt x="889833" y="775154"/>
                        <a:pt x="927165" y="756491"/>
                        <a:pt x="945831" y="725387"/>
                      </a:cubicBezTo>
                      <a:cubicBezTo>
                        <a:pt x="1127507" y="434248"/>
                        <a:pt x="1105107" y="155551"/>
                        <a:pt x="1087687" y="49796"/>
                      </a:cubicBezTo>
                      <a:cubicBezTo>
                        <a:pt x="1085199" y="31133"/>
                        <a:pt x="1066533" y="17447"/>
                        <a:pt x="1045379" y="17447"/>
                      </a:cubicBezTo>
                      <a:close/>
                      <a:moveTo>
                        <a:pt x="72273" y="0"/>
                      </a:moveTo>
                      <a:lnTo>
                        <a:pt x="1045397" y="0"/>
                      </a:lnTo>
                      <a:cubicBezTo>
                        <a:pt x="1075263" y="0"/>
                        <a:pt x="1100151" y="19908"/>
                        <a:pt x="1105129" y="46038"/>
                      </a:cubicBezTo>
                      <a:cubicBezTo>
                        <a:pt x="1123795" y="154290"/>
                        <a:pt x="1144949" y="439228"/>
                        <a:pt x="962023" y="735365"/>
                      </a:cubicBezTo>
                      <a:cubicBezTo>
                        <a:pt x="939623" y="770205"/>
                        <a:pt x="896069" y="792602"/>
                        <a:pt x="850027" y="792602"/>
                      </a:cubicBezTo>
                      <a:lnTo>
                        <a:pt x="267645" y="792602"/>
                      </a:lnTo>
                      <a:cubicBezTo>
                        <a:pt x="221601" y="792602"/>
                        <a:pt x="178047" y="770205"/>
                        <a:pt x="156893" y="735365"/>
                      </a:cubicBezTo>
                      <a:cubicBezTo>
                        <a:pt x="-28523" y="439228"/>
                        <a:pt x="-6125" y="154290"/>
                        <a:pt x="11297" y="46038"/>
                      </a:cubicBezTo>
                      <a:cubicBezTo>
                        <a:pt x="16275" y="19908"/>
                        <a:pt x="41163" y="0"/>
                        <a:pt x="722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8DFB0B3E-C572-C14D-BB66-D07A671CAD74}"/>
                    </a:ext>
                  </a:extLst>
                </p:cNvPr>
                <p:cNvSpPr/>
                <p:nvPr/>
              </p:nvSpPr>
              <p:spPr>
                <a:xfrm>
                  <a:off x="21856170" y="10363640"/>
                  <a:ext cx="670236" cy="595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9" h="479">
                      <a:moveTo>
                        <a:pt x="0" y="479"/>
                      </a:moveTo>
                      <a:cubicBezTo>
                        <a:pt x="0" y="479"/>
                        <a:pt x="206" y="-106"/>
                        <a:pt x="497" y="17"/>
                      </a:cubicBezTo>
                      <a:cubicBezTo>
                        <a:pt x="718" y="111"/>
                        <a:pt x="0" y="479"/>
                        <a:pt x="0" y="47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96B593C5-77A7-8043-B2FB-140384D5A778}"/>
                    </a:ext>
                  </a:extLst>
                </p:cNvPr>
                <p:cNvSpPr/>
                <p:nvPr/>
              </p:nvSpPr>
              <p:spPr>
                <a:xfrm>
                  <a:off x="21846965" y="10355072"/>
                  <a:ext cx="689439" cy="614238"/>
                </a:xfrm>
                <a:custGeom>
                  <a:avLst/>
                  <a:gdLst>
                    <a:gd name="connsiteX0" fmla="*/ 526491 w 689439"/>
                    <a:gd name="connsiteY0" fmla="*/ 17295 h 614238"/>
                    <a:gd name="connsiteX1" fmla="*/ 424533 w 689439"/>
                    <a:gd name="connsiteY1" fmla="*/ 39678 h 614238"/>
                    <a:gd name="connsiteX2" fmla="*/ 25403 w 689439"/>
                    <a:gd name="connsiteY2" fmla="*/ 585576 h 614238"/>
                    <a:gd name="connsiteX3" fmla="*/ 670723 w 689439"/>
                    <a:gd name="connsiteY3" fmla="*/ 90662 h 614238"/>
                    <a:gd name="connsiteX4" fmla="*/ 624719 w 689439"/>
                    <a:gd name="connsiteY4" fmla="*/ 38435 h 614238"/>
                    <a:gd name="connsiteX5" fmla="*/ 526491 w 689439"/>
                    <a:gd name="connsiteY5" fmla="*/ 17295 h 614238"/>
                    <a:gd name="connsiteX6" fmla="*/ 524641 w 689439"/>
                    <a:gd name="connsiteY6" fmla="*/ 3 h 614238"/>
                    <a:gd name="connsiteX7" fmla="*/ 632207 w 689439"/>
                    <a:gd name="connsiteY7" fmla="*/ 22234 h 614238"/>
                    <a:gd name="connsiteX8" fmla="*/ 689411 w 689439"/>
                    <a:gd name="connsiteY8" fmla="*/ 90638 h 614238"/>
                    <a:gd name="connsiteX9" fmla="*/ 12923 w 689439"/>
                    <a:gd name="connsiteY9" fmla="*/ 611751 h 614238"/>
                    <a:gd name="connsiteX10" fmla="*/ 9193 w 689439"/>
                    <a:gd name="connsiteY10" fmla="*/ 614238 h 614238"/>
                    <a:gd name="connsiteX11" fmla="*/ 2975 w 689439"/>
                    <a:gd name="connsiteY11" fmla="*/ 610507 h 614238"/>
                    <a:gd name="connsiteX12" fmla="*/ 487 w 689439"/>
                    <a:gd name="connsiteY12" fmla="*/ 601801 h 614238"/>
                    <a:gd name="connsiteX13" fmla="*/ 113651 w 689439"/>
                    <a:gd name="connsiteY13" fmla="*/ 355547 h 614238"/>
                    <a:gd name="connsiteX14" fmla="*/ 417075 w 689439"/>
                    <a:gd name="connsiteY14" fmla="*/ 23477 h 614238"/>
                    <a:gd name="connsiteX15" fmla="*/ 524641 w 689439"/>
                    <a:gd name="connsiteY15" fmla="*/ 3 h 61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9439" h="614238">
                      <a:moveTo>
                        <a:pt x="526491" y="17295"/>
                      </a:moveTo>
                      <a:cubicBezTo>
                        <a:pt x="492919" y="17295"/>
                        <a:pt x="458105" y="26000"/>
                        <a:pt x="424533" y="39678"/>
                      </a:cubicBezTo>
                      <a:cubicBezTo>
                        <a:pt x="211913" y="134184"/>
                        <a:pt x="60219" y="493557"/>
                        <a:pt x="25403" y="585576"/>
                      </a:cubicBezTo>
                      <a:cubicBezTo>
                        <a:pt x="137309" y="527131"/>
                        <a:pt x="676941" y="234908"/>
                        <a:pt x="670723" y="90662"/>
                      </a:cubicBezTo>
                      <a:cubicBezTo>
                        <a:pt x="670723" y="69522"/>
                        <a:pt x="654559" y="50870"/>
                        <a:pt x="624719" y="38435"/>
                      </a:cubicBezTo>
                      <a:cubicBezTo>
                        <a:pt x="592391" y="24756"/>
                        <a:pt x="560063" y="17295"/>
                        <a:pt x="526491" y="17295"/>
                      </a:cubicBezTo>
                      <a:close/>
                      <a:moveTo>
                        <a:pt x="524641" y="3"/>
                      </a:moveTo>
                      <a:cubicBezTo>
                        <a:pt x="560393" y="-153"/>
                        <a:pt x="596145" y="7310"/>
                        <a:pt x="632207" y="22234"/>
                      </a:cubicBezTo>
                      <a:cubicBezTo>
                        <a:pt x="669515" y="37158"/>
                        <a:pt x="688167" y="60789"/>
                        <a:pt x="689411" y="90638"/>
                      </a:cubicBezTo>
                      <a:cubicBezTo>
                        <a:pt x="694385" y="261025"/>
                        <a:pt x="40281" y="598070"/>
                        <a:pt x="12923" y="611751"/>
                      </a:cubicBezTo>
                      <a:cubicBezTo>
                        <a:pt x="11679" y="612994"/>
                        <a:pt x="10437" y="614238"/>
                        <a:pt x="9193" y="614238"/>
                      </a:cubicBezTo>
                      <a:cubicBezTo>
                        <a:pt x="6705" y="614238"/>
                        <a:pt x="5463" y="612994"/>
                        <a:pt x="2975" y="610507"/>
                      </a:cubicBezTo>
                      <a:cubicBezTo>
                        <a:pt x="487" y="609263"/>
                        <a:pt x="-755" y="605532"/>
                        <a:pt x="487" y="601801"/>
                      </a:cubicBezTo>
                      <a:cubicBezTo>
                        <a:pt x="1731" y="600557"/>
                        <a:pt x="41525" y="483649"/>
                        <a:pt x="113651" y="355547"/>
                      </a:cubicBezTo>
                      <a:cubicBezTo>
                        <a:pt x="209403" y="182672"/>
                        <a:pt x="312617" y="70738"/>
                        <a:pt x="417075" y="23477"/>
                      </a:cubicBezTo>
                      <a:cubicBezTo>
                        <a:pt x="453137" y="7931"/>
                        <a:pt x="488889" y="158"/>
                        <a:pt x="524641" y="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BD41CEE3-DCCA-5C4B-BEDB-7F524BACD6C0}"/>
                    </a:ext>
                  </a:extLst>
                </p:cNvPr>
                <p:cNvSpPr/>
                <p:nvPr/>
              </p:nvSpPr>
              <p:spPr>
                <a:xfrm>
                  <a:off x="21808833" y="10550578"/>
                  <a:ext cx="434781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0" h="436">
                      <a:moveTo>
                        <a:pt x="7" y="436"/>
                      </a:moveTo>
                      <a:cubicBezTo>
                        <a:pt x="6" y="436"/>
                        <a:pt x="6" y="436"/>
                        <a:pt x="5" y="436"/>
                      </a:cubicBezTo>
                      <a:cubicBezTo>
                        <a:pt x="1" y="436"/>
                        <a:pt x="-1" y="432"/>
                        <a:pt x="0" y="428"/>
                      </a:cubicBezTo>
                      <a:cubicBezTo>
                        <a:pt x="8" y="386"/>
                        <a:pt x="28" y="319"/>
                        <a:pt x="77" y="244"/>
                      </a:cubicBezTo>
                      <a:cubicBezTo>
                        <a:pt x="138" y="152"/>
                        <a:pt x="225" y="70"/>
                        <a:pt x="339" y="1"/>
                      </a:cubicBezTo>
                      <a:cubicBezTo>
                        <a:pt x="342" y="-1"/>
                        <a:pt x="346" y="1"/>
                        <a:pt x="349" y="4"/>
                      </a:cubicBezTo>
                      <a:cubicBezTo>
                        <a:pt x="350" y="7"/>
                        <a:pt x="350" y="12"/>
                        <a:pt x="346" y="13"/>
                      </a:cubicBezTo>
                      <a:cubicBezTo>
                        <a:pt x="260" y="66"/>
                        <a:pt x="56" y="211"/>
                        <a:pt x="14" y="431"/>
                      </a:cubicBezTo>
                      <a:cubicBezTo>
                        <a:pt x="13" y="434"/>
                        <a:pt x="10" y="436"/>
                        <a:pt x="7" y="4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8775283E-1E6C-B442-A6BB-D1C55BE32010}"/>
                    </a:ext>
                  </a:extLst>
                </p:cNvPr>
                <p:cNvSpPr/>
                <p:nvPr/>
              </p:nvSpPr>
              <p:spPr>
                <a:xfrm>
                  <a:off x="21109941" y="10367378"/>
                  <a:ext cx="621650" cy="59320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0" h="477">
                      <a:moveTo>
                        <a:pt x="500" y="477"/>
                      </a:moveTo>
                      <a:cubicBezTo>
                        <a:pt x="500" y="477"/>
                        <a:pt x="320" y="-154"/>
                        <a:pt x="30" y="36"/>
                      </a:cubicBezTo>
                      <a:cubicBezTo>
                        <a:pt x="-143" y="149"/>
                        <a:pt x="500" y="477"/>
                        <a:pt x="500" y="47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E5639E36-F0FD-EB43-B7AE-09894451F27C}"/>
                    </a:ext>
                  </a:extLst>
                </p:cNvPr>
                <p:cNvSpPr/>
                <p:nvPr/>
              </p:nvSpPr>
              <p:spPr>
                <a:xfrm>
                  <a:off x="21101147" y="10357268"/>
                  <a:ext cx="638409" cy="612038"/>
                </a:xfrm>
                <a:custGeom>
                  <a:avLst/>
                  <a:gdLst>
                    <a:gd name="connsiteX0" fmla="*/ 179133 w 638409"/>
                    <a:gd name="connsiteY0" fmla="*/ 17587 h 612038"/>
                    <a:gd name="connsiteX1" fmla="*/ 49841 w 638409"/>
                    <a:gd name="connsiteY1" fmla="*/ 59866 h 612038"/>
                    <a:gd name="connsiteX2" fmla="*/ 17517 w 638409"/>
                    <a:gd name="connsiteY2" fmla="*/ 117067 h 612038"/>
                    <a:gd name="connsiteX3" fmla="*/ 327073 w 638409"/>
                    <a:gd name="connsiteY3" fmla="*/ 416749 h 612038"/>
                    <a:gd name="connsiteX4" fmla="*/ 614253 w 638409"/>
                    <a:gd name="connsiteY4" fmla="*/ 584621 h 612038"/>
                    <a:gd name="connsiteX5" fmla="*/ 248753 w 638409"/>
                    <a:gd name="connsiteY5" fmla="*/ 30022 h 612038"/>
                    <a:gd name="connsiteX6" fmla="*/ 179133 w 638409"/>
                    <a:gd name="connsiteY6" fmla="*/ 17587 h 612038"/>
                    <a:gd name="connsiteX7" fmla="*/ 201599 w 638409"/>
                    <a:gd name="connsiteY7" fmla="*/ 1188 h 612038"/>
                    <a:gd name="connsiteX8" fmla="*/ 254967 w 638409"/>
                    <a:gd name="connsiteY8" fmla="*/ 13820 h 612038"/>
                    <a:gd name="connsiteX9" fmla="*/ 537209 w 638409"/>
                    <a:gd name="connsiteY9" fmla="*/ 342156 h 612038"/>
                    <a:gd name="connsiteX10" fmla="*/ 637921 w 638409"/>
                    <a:gd name="connsiteY10" fmla="*/ 599601 h 612038"/>
                    <a:gd name="connsiteX11" fmla="*/ 635435 w 638409"/>
                    <a:gd name="connsiteY11" fmla="*/ 608307 h 612038"/>
                    <a:gd name="connsiteX12" fmla="*/ 629219 w 638409"/>
                    <a:gd name="connsiteY12" fmla="*/ 612038 h 612038"/>
                    <a:gd name="connsiteX13" fmla="*/ 625489 w 638409"/>
                    <a:gd name="connsiteY13" fmla="*/ 610794 h 612038"/>
                    <a:gd name="connsiteX14" fmla="*/ 77 w 638409"/>
                    <a:gd name="connsiteY14" fmla="*/ 118290 h 612038"/>
                    <a:gd name="connsiteX15" fmla="*/ 39865 w 638409"/>
                    <a:gd name="connsiteY15" fmla="*/ 44912 h 612038"/>
                    <a:gd name="connsiteX16" fmla="*/ 201599 w 638409"/>
                    <a:gd name="connsiteY16" fmla="*/ 1188 h 612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8409" h="612038">
                      <a:moveTo>
                        <a:pt x="179133" y="17587"/>
                      </a:moveTo>
                      <a:cubicBezTo>
                        <a:pt x="136865" y="17587"/>
                        <a:pt x="93353" y="31265"/>
                        <a:pt x="49841" y="59866"/>
                      </a:cubicBezTo>
                      <a:cubicBezTo>
                        <a:pt x="26221" y="74788"/>
                        <a:pt x="15031" y="93440"/>
                        <a:pt x="17517" y="117067"/>
                      </a:cubicBezTo>
                      <a:cubicBezTo>
                        <a:pt x="21247" y="184215"/>
                        <a:pt x="128163" y="287426"/>
                        <a:pt x="327073" y="416749"/>
                      </a:cubicBezTo>
                      <a:cubicBezTo>
                        <a:pt x="448907" y="495089"/>
                        <a:pt x="569497" y="560995"/>
                        <a:pt x="614253" y="584621"/>
                      </a:cubicBezTo>
                      <a:cubicBezTo>
                        <a:pt x="585659" y="492602"/>
                        <a:pt x="451393" y="105875"/>
                        <a:pt x="248753" y="30022"/>
                      </a:cubicBezTo>
                      <a:cubicBezTo>
                        <a:pt x="226375" y="21317"/>
                        <a:pt x="202755" y="17587"/>
                        <a:pt x="179133" y="17587"/>
                      </a:cubicBezTo>
                      <a:close/>
                      <a:moveTo>
                        <a:pt x="201599" y="1188"/>
                      </a:moveTo>
                      <a:cubicBezTo>
                        <a:pt x="219453" y="3093"/>
                        <a:pt x="237249" y="7291"/>
                        <a:pt x="254967" y="13820"/>
                      </a:cubicBezTo>
                      <a:cubicBezTo>
                        <a:pt x="355679" y="51131"/>
                        <a:pt x="450175" y="161820"/>
                        <a:pt x="537209" y="342156"/>
                      </a:cubicBezTo>
                      <a:cubicBezTo>
                        <a:pt x="601865" y="473988"/>
                        <a:pt x="637921" y="598357"/>
                        <a:pt x="637921" y="599601"/>
                      </a:cubicBezTo>
                      <a:cubicBezTo>
                        <a:pt x="639165" y="603332"/>
                        <a:pt x="637921" y="607063"/>
                        <a:pt x="635435" y="608307"/>
                      </a:cubicBezTo>
                      <a:cubicBezTo>
                        <a:pt x="632949" y="610794"/>
                        <a:pt x="631705" y="612038"/>
                        <a:pt x="629219" y="612038"/>
                      </a:cubicBezTo>
                      <a:cubicBezTo>
                        <a:pt x="627975" y="612038"/>
                        <a:pt x="626731" y="610794"/>
                        <a:pt x="625489" y="610794"/>
                      </a:cubicBezTo>
                      <a:cubicBezTo>
                        <a:pt x="600621" y="598357"/>
                        <a:pt x="8781" y="293652"/>
                        <a:pt x="77" y="118290"/>
                      </a:cubicBezTo>
                      <a:cubicBezTo>
                        <a:pt x="-1167" y="88441"/>
                        <a:pt x="12511" y="64811"/>
                        <a:pt x="39865" y="44912"/>
                      </a:cubicBezTo>
                      <a:cubicBezTo>
                        <a:pt x="93951" y="10399"/>
                        <a:pt x="148037" y="-4525"/>
                        <a:pt x="201599" y="118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ED056209-0248-9048-907A-8BB965D9A8E1}"/>
                    </a:ext>
                  </a:extLst>
                </p:cNvPr>
                <p:cNvSpPr/>
                <p:nvPr/>
              </p:nvSpPr>
              <p:spPr>
                <a:xfrm>
                  <a:off x="21344153" y="10550578"/>
                  <a:ext cx="434781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0" h="436">
                      <a:moveTo>
                        <a:pt x="342" y="436"/>
                      </a:moveTo>
                      <a:cubicBezTo>
                        <a:pt x="339" y="436"/>
                        <a:pt x="335" y="434"/>
                        <a:pt x="335" y="431"/>
                      </a:cubicBezTo>
                      <a:cubicBezTo>
                        <a:pt x="293" y="211"/>
                        <a:pt x="88" y="66"/>
                        <a:pt x="3" y="13"/>
                      </a:cubicBezTo>
                      <a:cubicBezTo>
                        <a:pt x="0" y="12"/>
                        <a:pt x="-1" y="7"/>
                        <a:pt x="0" y="4"/>
                      </a:cubicBezTo>
                      <a:cubicBezTo>
                        <a:pt x="3" y="1"/>
                        <a:pt x="7" y="-1"/>
                        <a:pt x="10" y="1"/>
                      </a:cubicBezTo>
                      <a:cubicBezTo>
                        <a:pt x="123" y="70"/>
                        <a:pt x="211" y="152"/>
                        <a:pt x="271" y="244"/>
                      </a:cubicBezTo>
                      <a:cubicBezTo>
                        <a:pt x="321" y="319"/>
                        <a:pt x="341" y="386"/>
                        <a:pt x="349" y="428"/>
                      </a:cubicBezTo>
                      <a:cubicBezTo>
                        <a:pt x="350" y="432"/>
                        <a:pt x="347" y="436"/>
                        <a:pt x="343" y="4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48086E5F-96F1-6748-A3B7-4E3F0C85C76E}"/>
                  </a:ext>
                </a:extLst>
              </p:cNvPr>
              <p:cNvGrpSpPr/>
              <p:nvPr/>
            </p:nvGrpSpPr>
            <p:grpSpPr>
              <a:xfrm>
                <a:off x="8203471" y="9970147"/>
                <a:ext cx="1929963" cy="1898941"/>
                <a:chOff x="8203471" y="9970147"/>
                <a:chExt cx="1929963" cy="1898941"/>
              </a:xfrm>
            </p:grpSpPr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8E534CB1-5CB1-7C42-8E18-47515FCE824B}"/>
                    </a:ext>
                  </a:extLst>
                </p:cNvPr>
                <p:cNvSpPr/>
                <p:nvPr/>
              </p:nvSpPr>
              <p:spPr>
                <a:xfrm>
                  <a:off x="8959738" y="9978558"/>
                  <a:ext cx="332626" cy="8636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8" h="694">
                      <a:moveTo>
                        <a:pt x="166" y="694"/>
                      </a:moveTo>
                      <a:cubicBezTo>
                        <a:pt x="166" y="694"/>
                        <a:pt x="419" y="62"/>
                        <a:pt x="130" y="4"/>
                      </a:cubicBezTo>
                      <a:cubicBezTo>
                        <a:pt x="-182" y="-58"/>
                        <a:pt x="166" y="694"/>
                        <a:pt x="166" y="69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563997E9-0747-6349-9BF7-81E40BBBFE6B}"/>
                    </a:ext>
                  </a:extLst>
                </p:cNvPr>
                <p:cNvSpPr/>
                <p:nvPr/>
              </p:nvSpPr>
              <p:spPr>
                <a:xfrm>
                  <a:off x="8951301" y="9970147"/>
                  <a:ext cx="351196" cy="882019"/>
                </a:xfrm>
                <a:custGeom>
                  <a:avLst/>
                  <a:gdLst>
                    <a:gd name="connsiteX0" fmla="*/ 127595 w 351196"/>
                    <a:gd name="connsiteY0" fmla="*/ 15886 h 882019"/>
                    <a:gd name="connsiteX1" fmla="*/ 48177 w 351196"/>
                    <a:gd name="connsiteY1" fmla="*/ 50728 h 882019"/>
                    <a:gd name="connsiteX2" fmla="*/ 87886 w 351196"/>
                    <a:gd name="connsiteY2" fmla="*/ 518610 h 882019"/>
                    <a:gd name="connsiteX3" fmla="*/ 214458 w 351196"/>
                    <a:gd name="connsiteY3" fmla="*/ 848367 h 882019"/>
                    <a:gd name="connsiteX4" fmla="*/ 296358 w 351196"/>
                    <a:gd name="connsiteY4" fmla="*/ 114191 h 882019"/>
                    <a:gd name="connsiteX5" fmla="*/ 168545 w 351196"/>
                    <a:gd name="connsiteY5" fmla="*/ 20863 h 882019"/>
                    <a:gd name="connsiteX6" fmla="*/ 127595 w 351196"/>
                    <a:gd name="connsiteY6" fmla="*/ 15886 h 882019"/>
                    <a:gd name="connsiteX7" fmla="*/ 90337 w 351196"/>
                    <a:gd name="connsiteY7" fmla="*/ 4667 h 882019"/>
                    <a:gd name="connsiteX8" fmla="*/ 172269 w 351196"/>
                    <a:gd name="connsiteY8" fmla="*/ 4667 h 882019"/>
                    <a:gd name="connsiteX9" fmla="*/ 311305 w 351196"/>
                    <a:gd name="connsiteY9" fmla="*/ 107958 h 882019"/>
                    <a:gd name="connsiteX10" fmla="*/ 313787 w 351196"/>
                    <a:gd name="connsiteY10" fmla="*/ 579612 h 882019"/>
                    <a:gd name="connsiteX11" fmla="*/ 223166 w 351196"/>
                    <a:gd name="connsiteY11" fmla="*/ 875797 h 882019"/>
                    <a:gd name="connsiteX12" fmla="*/ 214476 w 351196"/>
                    <a:gd name="connsiteY12" fmla="*/ 882019 h 882019"/>
                    <a:gd name="connsiteX13" fmla="*/ 207028 w 351196"/>
                    <a:gd name="connsiteY13" fmla="*/ 875797 h 882019"/>
                    <a:gd name="connsiteX14" fmla="*/ 34475 w 351196"/>
                    <a:gd name="connsiteY14" fmla="*/ 42001 h 882019"/>
                    <a:gd name="connsiteX15" fmla="*/ 90337 w 351196"/>
                    <a:gd name="connsiteY15" fmla="*/ 4667 h 882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1196" h="882019">
                      <a:moveTo>
                        <a:pt x="127595" y="15886"/>
                      </a:moveTo>
                      <a:cubicBezTo>
                        <a:pt x="92849" y="15886"/>
                        <a:pt x="65549" y="28330"/>
                        <a:pt x="48177" y="50728"/>
                      </a:cubicBezTo>
                      <a:cubicBezTo>
                        <a:pt x="-3941" y="116680"/>
                        <a:pt x="9709" y="278447"/>
                        <a:pt x="87886" y="518610"/>
                      </a:cubicBezTo>
                      <a:cubicBezTo>
                        <a:pt x="135040" y="665445"/>
                        <a:pt x="193363" y="799837"/>
                        <a:pt x="214458" y="848367"/>
                      </a:cubicBezTo>
                      <a:cubicBezTo>
                        <a:pt x="250444" y="750062"/>
                        <a:pt x="403076" y="313290"/>
                        <a:pt x="296358" y="114191"/>
                      </a:cubicBezTo>
                      <a:cubicBezTo>
                        <a:pt x="269058" y="63172"/>
                        <a:pt x="225626" y="32063"/>
                        <a:pt x="168545" y="20863"/>
                      </a:cubicBezTo>
                      <a:cubicBezTo>
                        <a:pt x="153654" y="18375"/>
                        <a:pt x="140004" y="15886"/>
                        <a:pt x="127595" y="15886"/>
                      </a:cubicBezTo>
                      <a:close/>
                      <a:moveTo>
                        <a:pt x="90337" y="4667"/>
                      </a:moveTo>
                      <a:cubicBezTo>
                        <a:pt x="113303" y="-1555"/>
                        <a:pt x="140614" y="-1555"/>
                        <a:pt x="172269" y="4667"/>
                      </a:cubicBezTo>
                      <a:cubicBezTo>
                        <a:pt x="234338" y="17112"/>
                        <a:pt x="281511" y="51957"/>
                        <a:pt x="311305" y="107958"/>
                      </a:cubicBezTo>
                      <a:cubicBezTo>
                        <a:pt x="363443" y="203782"/>
                        <a:pt x="364684" y="363075"/>
                        <a:pt x="313787" y="579612"/>
                      </a:cubicBezTo>
                      <a:cubicBezTo>
                        <a:pt x="277787" y="740149"/>
                        <a:pt x="223166" y="874552"/>
                        <a:pt x="223166" y="875797"/>
                      </a:cubicBezTo>
                      <a:cubicBezTo>
                        <a:pt x="221925" y="879530"/>
                        <a:pt x="219442" y="880774"/>
                        <a:pt x="214476" y="882019"/>
                      </a:cubicBezTo>
                      <a:cubicBezTo>
                        <a:pt x="210752" y="882019"/>
                        <a:pt x="208269" y="879530"/>
                        <a:pt x="207028" y="875797"/>
                      </a:cubicBezTo>
                      <a:cubicBezTo>
                        <a:pt x="194614" y="848418"/>
                        <a:pt x="-98354" y="210005"/>
                        <a:pt x="34475" y="42001"/>
                      </a:cubicBezTo>
                      <a:cubicBezTo>
                        <a:pt x="48751" y="23334"/>
                        <a:pt x="67372" y="10889"/>
                        <a:pt x="90337" y="46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E59DA229-8AE2-3D48-8710-2B1474F7AC61}"/>
                    </a:ext>
                  </a:extLst>
                </p:cNvPr>
                <p:cNvSpPr/>
                <p:nvPr/>
              </p:nvSpPr>
              <p:spPr>
                <a:xfrm>
                  <a:off x="8211017" y="10728788"/>
                  <a:ext cx="703872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6" h="243">
                      <a:moveTo>
                        <a:pt x="566" y="243"/>
                      </a:moveTo>
                      <a:cubicBezTo>
                        <a:pt x="566" y="243"/>
                        <a:pt x="470" y="6"/>
                        <a:pt x="138" y="0"/>
                      </a:cubicBezTo>
                      <a:cubicBezTo>
                        <a:pt x="-119" y="-5"/>
                        <a:pt x="-41" y="212"/>
                        <a:pt x="566" y="2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64BD4BB2-0386-7A47-AE88-AD8A13BC6468}"/>
                    </a:ext>
                  </a:extLst>
                </p:cNvPr>
                <p:cNvSpPr/>
                <p:nvPr/>
              </p:nvSpPr>
              <p:spPr>
                <a:xfrm>
                  <a:off x="8203471" y="10719927"/>
                  <a:ext cx="721898" cy="319173"/>
                </a:xfrm>
                <a:custGeom>
                  <a:avLst/>
                  <a:gdLst>
                    <a:gd name="connsiteX0" fmla="*/ 170464 w 721898"/>
                    <a:gd name="connsiteY0" fmla="*/ 17581 h 319173"/>
                    <a:gd name="connsiteX1" fmla="*/ 17511 w 721898"/>
                    <a:gd name="connsiteY1" fmla="*/ 80860 h 319173"/>
                    <a:gd name="connsiteX2" fmla="*/ 176682 w 721898"/>
                    <a:gd name="connsiteY2" fmla="*/ 207418 h 319173"/>
                    <a:gd name="connsiteX3" fmla="*/ 698959 w 721898"/>
                    <a:gd name="connsiteY3" fmla="*/ 300475 h 319173"/>
                    <a:gd name="connsiteX4" fmla="*/ 180412 w 721898"/>
                    <a:gd name="connsiteY4" fmla="*/ 17581 h 319173"/>
                    <a:gd name="connsiteX5" fmla="*/ 170464 w 721898"/>
                    <a:gd name="connsiteY5" fmla="*/ 17581 h 319173"/>
                    <a:gd name="connsiteX6" fmla="*/ 180398 w 721898"/>
                    <a:gd name="connsiteY6" fmla="*/ 138 h 319173"/>
                    <a:gd name="connsiteX7" fmla="*/ 606968 w 721898"/>
                    <a:gd name="connsiteY7" fmla="*/ 156552 h 319173"/>
                    <a:gd name="connsiteX8" fmla="*/ 721383 w 721898"/>
                    <a:gd name="connsiteY8" fmla="*/ 306759 h 319173"/>
                    <a:gd name="connsiteX9" fmla="*/ 720139 w 721898"/>
                    <a:gd name="connsiteY9" fmla="*/ 315449 h 319173"/>
                    <a:gd name="connsiteX10" fmla="*/ 712678 w 721898"/>
                    <a:gd name="connsiteY10" fmla="*/ 319173 h 319173"/>
                    <a:gd name="connsiteX11" fmla="*/ 170449 w 721898"/>
                    <a:gd name="connsiteY11" fmla="*/ 224828 h 319173"/>
                    <a:gd name="connsiteX12" fmla="*/ 70 w 721898"/>
                    <a:gd name="connsiteY12" fmla="*/ 79586 h 319173"/>
                    <a:gd name="connsiteX13" fmla="*/ 180398 w 721898"/>
                    <a:gd name="connsiteY13" fmla="*/ 138 h 31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1898" h="319173">
                      <a:moveTo>
                        <a:pt x="170464" y="17581"/>
                      </a:moveTo>
                      <a:cubicBezTo>
                        <a:pt x="78444" y="17581"/>
                        <a:pt x="18755" y="42396"/>
                        <a:pt x="17511" y="80860"/>
                      </a:cubicBezTo>
                      <a:cubicBezTo>
                        <a:pt x="16268" y="111879"/>
                        <a:pt x="57304" y="161510"/>
                        <a:pt x="176682" y="207418"/>
                      </a:cubicBezTo>
                      <a:cubicBezTo>
                        <a:pt x="266215" y="242159"/>
                        <a:pt x="427872" y="285586"/>
                        <a:pt x="698959" y="300475"/>
                      </a:cubicBezTo>
                      <a:cubicBezTo>
                        <a:pt x="669115" y="244641"/>
                        <a:pt x="532328" y="23785"/>
                        <a:pt x="180412" y="17581"/>
                      </a:cubicBezTo>
                      <a:cubicBezTo>
                        <a:pt x="176682" y="17581"/>
                        <a:pt x="172951" y="17581"/>
                        <a:pt x="170464" y="17581"/>
                      </a:cubicBezTo>
                      <a:close/>
                      <a:moveTo>
                        <a:pt x="180398" y="138"/>
                      </a:moveTo>
                      <a:cubicBezTo>
                        <a:pt x="396792" y="3862"/>
                        <a:pt x="532349" y="87035"/>
                        <a:pt x="606968" y="156552"/>
                      </a:cubicBezTo>
                      <a:cubicBezTo>
                        <a:pt x="689048" y="231035"/>
                        <a:pt x="720139" y="303035"/>
                        <a:pt x="721383" y="306759"/>
                      </a:cubicBezTo>
                      <a:cubicBezTo>
                        <a:pt x="722627" y="309242"/>
                        <a:pt x="721383" y="312966"/>
                        <a:pt x="720139" y="315449"/>
                      </a:cubicBezTo>
                      <a:cubicBezTo>
                        <a:pt x="718896" y="316690"/>
                        <a:pt x="715165" y="319173"/>
                        <a:pt x="712678" y="319173"/>
                      </a:cubicBezTo>
                      <a:cubicBezTo>
                        <a:pt x="430370" y="305518"/>
                        <a:pt x="262479" y="259587"/>
                        <a:pt x="170449" y="224828"/>
                      </a:cubicBezTo>
                      <a:cubicBezTo>
                        <a:pt x="61009" y="181380"/>
                        <a:pt x="-2418" y="129242"/>
                        <a:pt x="70" y="79586"/>
                      </a:cubicBezTo>
                      <a:cubicBezTo>
                        <a:pt x="1314" y="28690"/>
                        <a:pt x="70958" y="-2345"/>
                        <a:pt x="180398" y="1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369AE93-82E5-0B4C-9204-99E3F1B927CE}"/>
                    </a:ext>
                  </a:extLst>
                </p:cNvPr>
                <p:cNvSpPr/>
                <p:nvPr/>
              </p:nvSpPr>
              <p:spPr>
                <a:xfrm>
                  <a:off x="8429030" y="10845934"/>
                  <a:ext cx="612930" cy="368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3" h="297">
                      <a:moveTo>
                        <a:pt x="486" y="297"/>
                      </a:moveTo>
                      <a:cubicBezTo>
                        <a:pt x="482" y="297"/>
                        <a:pt x="480" y="295"/>
                        <a:pt x="479" y="291"/>
                      </a:cubicBezTo>
                      <a:cubicBezTo>
                        <a:pt x="478" y="289"/>
                        <a:pt x="424" y="53"/>
                        <a:pt x="6" y="14"/>
                      </a:cubicBezTo>
                      <a:cubicBezTo>
                        <a:pt x="3" y="14"/>
                        <a:pt x="-1" y="10"/>
                        <a:pt x="0" y="6"/>
                      </a:cubicBezTo>
                      <a:cubicBezTo>
                        <a:pt x="0" y="3"/>
                        <a:pt x="4" y="0"/>
                        <a:pt x="7" y="0"/>
                      </a:cubicBezTo>
                      <a:cubicBezTo>
                        <a:pt x="131" y="11"/>
                        <a:pt x="302" y="48"/>
                        <a:pt x="412" y="159"/>
                      </a:cubicBezTo>
                      <a:cubicBezTo>
                        <a:pt x="479" y="225"/>
                        <a:pt x="492" y="286"/>
                        <a:pt x="493" y="289"/>
                      </a:cubicBezTo>
                      <a:cubicBezTo>
                        <a:pt x="493" y="293"/>
                        <a:pt x="491" y="296"/>
                        <a:pt x="487" y="2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2D01259F-C6EB-8641-9A79-8DDE2F4C5933}"/>
                    </a:ext>
                  </a:extLst>
                </p:cNvPr>
                <p:cNvSpPr/>
                <p:nvPr/>
              </p:nvSpPr>
              <p:spPr>
                <a:xfrm>
                  <a:off x="9367111" y="10708849"/>
                  <a:ext cx="75744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9" h="243">
                      <a:moveTo>
                        <a:pt x="0" y="243"/>
                      </a:moveTo>
                      <a:cubicBezTo>
                        <a:pt x="0" y="243"/>
                        <a:pt x="118" y="6"/>
                        <a:pt x="459" y="0"/>
                      </a:cubicBezTo>
                      <a:cubicBezTo>
                        <a:pt x="723" y="-6"/>
                        <a:pt x="678" y="243"/>
                        <a:pt x="0" y="2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0E57B5A4-9EA0-464B-9305-0CDD63B559AF}"/>
                    </a:ext>
                  </a:extLst>
                </p:cNvPr>
                <p:cNvSpPr/>
                <p:nvPr/>
              </p:nvSpPr>
              <p:spPr>
                <a:xfrm>
                  <a:off x="9358703" y="10698829"/>
                  <a:ext cx="774731" cy="320330"/>
                </a:xfrm>
                <a:custGeom>
                  <a:avLst/>
                  <a:gdLst>
                    <a:gd name="connsiteX0" fmla="*/ 579283 w 774731"/>
                    <a:gd name="connsiteY0" fmla="*/ 17496 h 320330"/>
                    <a:gd name="connsiteX1" fmla="*/ 141508 w 774731"/>
                    <a:gd name="connsiteY1" fmla="*/ 170116 h 320330"/>
                    <a:gd name="connsiteX2" fmla="*/ 23359 w 774731"/>
                    <a:gd name="connsiteY2" fmla="*/ 302883 h 320330"/>
                    <a:gd name="connsiteX3" fmla="*/ 748423 w 774731"/>
                    <a:gd name="connsiteY3" fmla="*/ 124206 h 320330"/>
                    <a:gd name="connsiteX4" fmla="*/ 749667 w 774731"/>
                    <a:gd name="connsiteY4" fmla="*/ 72092 h 320330"/>
                    <a:gd name="connsiteX5" fmla="*/ 589232 w 774731"/>
                    <a:gd name="connsiteY5" fmla="*/ 17496 h 320330"/>
                    <a:gd name="connsiteX6" fmla="*/ 579283 w 774731"/>
                    <a:gd name="connsiteY6" fmla="*/ 17496 h 320330"/>
                    <a:gd name="connsiteX7" fmla="*/ 579296 w 774731"/>
                    <a:gd name="connsiteY7" fmla="*/ 49 h 320330"/>
                    <a:gd name="connsiteX8" fmla="*/ 764621 w 774731"/>
                    <a:gd name="connsiteY8" fmla="*/ 63360 h 320330"/>
                    <a:gd name="connsiteX9" fmla="*/ 763377 w 774731"/>
                    <a:gd name="connsiteY9" fmla="*/ 134120 h 320330"/>
                    <a:gd name="connsiteX10" fmla="*/ 544470 w 774731"/>
                    <a:gd name="connsiteY10" fmla="*/ 260743 h 320330"/>
                    <a:gd name="connsiteX11" fmla="*/ 8396 w 774731"/>
                    <a:gd name="connsiteY11" fmla="*/ 320330 h 320330"/>
                    <a:gd name="connsiteX12" fmla="*/ 933 w 774731"/>
                    <a:gd name="connsiteY12" fmla="*/ 316606 h 320330"/>
                    <a:gd name="connsiteX13" fmla="*/ 933 w 774731"/>
                    <a:gd name="connsiteY13" fmla="*/ 307916 h 320330"/>
                    <a:gd name="connsiteX14" fmla="*/ 579296 w 774731"/>
                    <a:gd name="connsiteY14" fmla="*/ 49 h 320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4731" h="320330">
                      <a:moveTo>
                        <a:pt x="579283" y="17496"/>
                      </a:moveTo>
                      <a:cubicBezTo>
                        <a:pt x="362883" y="22459"/>
                        <a:pt x="221104" y="103112"/>
                        <a:pt x="141508" y="170116"/>
                      </a:cubicBezTo>
                      <a:cubicBezTo>
                        <a:pt x="75593" y="224712"/>
                        <a:pt x="38283" y="278067"/>
                        <a:pt x="23359" y="302883"/>
                      </a:cubicBezTo>
                      <a:cubicBezTo>
                        <a:pt x="484763" y="300401"/>
                        <a:pt x="701163" y="206100"/>
                        <a:pt x="748423" y="124206"/>
                      </a:cubicBezTo>
                      <a:cubicBezTo>
                        <a:pt x="758372" y="105594"/>
                        <a:pt x="759616" y="88222"/>
                        <a:pt x="749667" y="72092"/>
                      </a:cubicBezTo>
                      <a:cubicBezTo>
                        <a:pt x="729768" y="38590"/>
                        <a:pt x="668828" y="17496"/>
                        <a:pt x="589232" y="17496"/>
                      </a:cubicBezTo>
                      <a:cubicBezTo>
                        <a:pt x="585501" y="17496"/>
                        <a:pt x="581770" y="17496"/>
                        <a:pt x="579283" y="17496"/>
                      </a:cubicBezTo>
                      <a:close/>
                      <a:moveTo>
                        <a:pt x="579296" y="49"/>
                      </a:moveTo>
                      <a:cubicBezTo>
                        <a:pt x="671336" y="-1192"/>
                        <a:pt x="740989" y="21153"/>
                        <a:pt x="764621" y="63360"/>
                      </a:cubicBezTo>
                      <a:cubicBezTo>
                        <a:pt x="778302" y="84464"/>
                        <a:pt x="778302" y="109292"/>
                        <a:pt x="763377" y="134120"/>
                      </a:cubicBezTo>
                      <a:cubicBezTo>
                        <a:pt x="734770" y="183776"/>
                        <a:pt x="657655" y="228466"/>
                        <a:pt x="544470" y="260743"/>
                      </a:cubicBezTo>
                      <a:cubicBezTo>
                        <a:pt x="407653" y="299226"/>
                        <a:pt x="223571" y="320330"/>
                        <a:pt x="8396" y="320330"/>
                      </a:cubicBezTo>
                      <a:cubicBezTo>
                        <a:pt x="5908" y="320330"/>
                        <a:pt x="2177" y="319089"/>
                        <a:pt x="933" y="316606"/>
                      </a:cubicBezTo>
                      <a:cubicBezTo>
                        <a:pt x="-311" y="312882"/>
                        <a:pt x="-311" y="310399"/>
                        <a:pt x="933" y="307916"/>
                      </a:cubicBezTo>
                      <a:cubicBezTo>
                        <a:pt x="2177" y="305433"/>
                        <a:pt x="153919" y="8739"/>
                        <a:pt x="579296" y="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id="{42E9A67E-B1BD-564E-9CFD-487026CA5583}"/>
                    </a:ext>
                  </a:extLst>
                </p:cNvPr>
                <p:cNvSpPr/>
                <p:nvPr/>
              </p:nvSpPr>
              <p:spPr>
                <a:xfrm>
                  <a:off x="9236303" y="10821009"/>
                  <a:ext cx="630371" cy="37885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7" h="305">
                      <a:moveTo>
                        <a:pt x="7" y="305"/>
                      </a:moveTo>
                      <a:cubicBezTo>
                        <a:pt x="6" y="305"/>
                        <a:pt x="6" y="305"/>
                        <a:pt x="5" y="305"/>
                      </a:cubicBezTo>
                      <a:cubicBezTo>
                        <a:pt x="1" y="305"/>
                        <a:pt x="-1" y="301"/>
                        <a:pt x="0" y="297"/>
                      </a:cubicBezTo>
                      <a:cubicBezTo>
                        <a:pt x="0" y="294"/>
                        <a:pt x="14" y="231"/>
                        <a:pt x="83" y="163"/>
                      </a:cubicBezTo>
                      <a:cubicBezTo>
                        <a:pt x="146" y="100"/>
                        <a:pt x="269" y="22"/>
                        <a:pt x="499" y="0"/>
                      </a:cubicBezTo>
                      <a:cubicBezTo>
                        <a:pt x="503" y="0"/>
                        <a:pt x="506" y="2"/>
                        <a:pt x="507" y="7"/>
                      </a:cubicBezTo>
                      <a:cubicBezTo>
                        <a:pt x="507" y="11"/>
                        <a:pt x="504" y="14"/>
                        <a:pt x="500" y="14"/>
                      </a:cubicBezTo>
                      <a:cubicBezTo>
                        <a:pt x="376" y="26"/>
                        <a:pt x="205" y="63"/>
                        <a:pt x="94" y="173"/>
                      </a:cubicBezTo>
                      <a:cubicBezTo>
                        <a:pt x="27" y="238"/>
                        <a:pt x="14" y="299"/>
                        <a:pt x="14" y="300"/>
                      </a:cubicBezTo>
                      <a:cubicBezTo>
                        <a:pt x="13" y="304"/>
                        <a:pt x="10" y="305"/>
                        <a:pt x="7" y="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38ABD449-56AB-9144-800F-2B3882855812}"/>
                    </a:ext>
                  </a:extLst>
                </p:cNvPr>
                <p:cNvSpPr/>
                <p:nvPr/>
              </p:nvSpPr>
              <p:spPr>
                <a:xfrm>
                  <a:off x="9112970" y="10165493"/>
                  <a:ext cx="66027" cy="10555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848">
                      <a:moveTo>
                        <a:pt x="18" y="848"/>
                      </a:moveTo>
                      <a:lnTo>
                        <a:pt x="17" y="847"/>
                      </a:lnTo>
                      <a:cubicBezTo>
                        <a:pt x="14" y="847"/>
                        <a:pt x="11" y="843"/>
                        <a:pt x="12" y="839"/>
                      </a:cubicBezTo>
                      <a:cubicBezTo>
                        <a:pt x="12" y="835"/>
                        <a:pt x="80" y="418"/>
                        <a:pt x="0" y="8"/>
                      </a:cubicBezTo>
                      <a:cubicBezTo>
                        <a:pt x="-1" y="4"/>
                        <a:pt x="1" y="1"/>
                        <a:pt x="5" y="0"/>
                      </a:cubicBezTo>
                      <a:cubicBezTo>
                        <a:pt x="9" y="-1"/>
                        <a:pt x="12" y="2"/>
                        <a:pt x="14" y="6"/>
                      </a:cubicBezTo>
                      <a:cubicBezTo>
                        <a:pt x="95" y="418"/>
                        <a:pt x="26" y="837"/>
                        <a:pt x="25" y="842"/>
                      </a:cubicBezTo>
                      <a:cubicBezTo>
                        <a:pt x="25" y="845"/>
                        <a:pt x="22" y="848"/>
                        <a:pt x="18" y="8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7F6660FA-DC8A-F144-8D22-776B012FE839}"/>
                    </a:ext>
                  </a:extLst>
                </p:cNvPr>
                <p:cNvSpPr/>
                <p:nvPr/>
              </p:nvSpPr>
              <p:spPr>
                <a:xfrm>
                  <a:off x="8610916" y="11085206"/>
                  <a:ext cx="1098788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3" h="623">
                      <a:moveTo>
                        <a:pt x="9" y="31"/>
                      </a:moveTo>
                      <a:cubicBezTo>
                        <a:pt x="12" y="14"/>
                        <a:pt x="29" y="0"/>
                        <a:pt x="50" y="0"/>
                      </a:cubicBezTo>
                      <a:lnTo>
                        <a:pt x="441" y="0"/>
                      </a:lnTo>
                      <a:lnTo>
                        <a:pt x="832" y="0"/>
                      </a:lnTo>
                      <a:cubicBezTo>
                        <a:pt x="853" y="0"/>
                        <a:pt x="870" y="14"/>
                        <a:pt x="874" y="31"/>
                      </a:cubicBezTo>
                      <a:cubicBezTo>
                        <a:pt x="887" y="113"/>
                        <a:pt x="907" y="342"/>
                        <a:pt x="759" y="580"/>
                      </a:cubicBezTo>
                      <a:cubicBezTo>
                        <a:pt x="742" y="606"/>
                        <a:pt x="709" y="623"/>
                        <a:pt x="675" y="623"/>
                      </a:cubicBezTo>
                      <a:lnTo>
                        <a:pt x="441" y="623"/>
                      </a:lnTo>
                      <a:lnTo>
                        <a:pt x="208" y="623"/>
                      </a:lnTo>
                      <a:cubicBezTo>
                        <a:pt x="173" y="623"/>
                        <a:pt x="140" y="606"/>
                        <a:pt x="124" y="580"/>
                      </a:cubicBezTo>
                      <a:cubicBezTo>
                        <a:pt x="-24" y="342"/>
                        <a:pt x="-5" y="113"/>
                        <a:pt x="9" y="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9C941712-A92F-6F4B-884B-FBB47B86E2DC}"/>
                    </a:ext>
                  </a:extLst>
                </p:cNvPr>
                <p:cNvSpPr/>
                <p:nvPr/>
              </p:nvSpPr>
              <p:spPr>
                <a:xfrm>
                  <a:off x="8602752" y="11076486"/>
                  <a:ext cx="1116649" cy="792602"/>
                </a:xfrm>
                <a:custGeom>
                  <a:avLst/>
                  <a:gdLst>
                    <a:gd name="connsiteX0" fmla="*/ 71636 w 1116649"/>
                    <a:gd name="connsiteY0" fmla="*/ 17447 h 792602"/>
                    <a:gd name="connsiteX1" fmla="*/ 28083 w 1116649"/>
                    <a:gd name="connsiteY1" fmla="*/ 49796 h 792602"/>
                    <a:gd name="connsiteX2" fmla="*/ 169940 w 1116649"/>
                    <a:gd name="connsiteY2" fmla="*/ 725387 h 792602"/>
                    <a:gd name="connsiteX3" fmla="*/ 268245 w 1116649"/>
                    <a:gd name="connsiteY3" fmla="*/ 775154 h 792602"/>
                    <a:gd name="connsiteX4" fmla="*/ 849361 w 1116649"/>
                    <a:gd name="connsiteY4" fmla="*/ 775154 h 792602"/>
                    <a:gd name="connsiteX5" fmla="*/ 946421 w 1116649"/>
                    <a:gd name="connsiteY5" fmla="*/ 725387 h 792602"/>
                    <a:gd name="connsiteX6" fmla="*/ 1087033 w 1116649"/>
                    <a:gd name="connsiteY6" fmla="*/ 49796 h 792602"/>
                    <a:gd name="connsiteX7" fmla="*/ 1044725 w 1116649"/>
                    <a:gd name="connsiteY7" fmla="*/ 17447 h 792602"/>
                    <a:gd name="connsiteX8" fmla="*/ 71618 w 1116649"/>
                    <a:gd name="connsiteY8" fmla="*/ 0 h 792602"/>
                    <a:gd name="connsiteX9" fmla="*/ 1044741 w 1116649"/>
                    <a:gd name="connsiteY9" fmla="*/ 0 h 792602"/>
                    <a:gd name="connsiteX10" fmla="*/ 1104472 w 1116649"/>
                    <a:gd name="connsiteY10" fmla="*/ 46038 h 792602"/>
                    <a:gd name="connsiteX11" fmla="*/ 961366 w 1116649"/>
                    <a:gd name="connsiteY11" fmla="*/ 735365 h 792602"/>
                    <a:gd name="connsiteX12" fmla="*/ 849370 w 1116649"/>
                    <a:gd name="connsiteY12" fmla="*/ 792602 h 792602"/>
                    <a:gd name="connsiteX13" fmla="*/ 268234 w 1116649"/>
                    <a:gd name="connsiteY13" fmla="*/ 792602 h 792602"/>
                    <a:gd name="connsiteX14" fmla="*/ 156238 w 1116649"/>
                    <a:gd name="connsiteY14" fmla="*/ 735365 h 792602"/>
                    <a:gd name="connsiteX15" fmla="*/ 11887 w 1116649"/>
                    <a:gd name="connsiteY15" fmla="*/ 46038 h 792602"/>
                    <a:gd name="connsiteX16" fmla="*/ 71618 w 1116649"/>
                    <a:gd name="connsiteY16" fmla="*/ 0 h 79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6649" h="792602">
                      <a:moveTo>
                        <a:pt x="71636" y="17447"/>
                      </a:moveTo>
                      <a:cubicBezTo>
                        <a:pt x="49237" y="17447"/>
                        <a:pt x="31816" y="31133"/>
                        <a:pt x="28083" y="49796"/>
                      </a:cubicBezTo>
                      <a:cubicBezTo>
                        <a:pt x="10662" y="155551"/>
                        <a:pt x="-10492" y="434248"/>
                        <a:pt x="169940" y="725387"/>
                      </a:cubicBezTo>
                      <a:cubicBezTo>
                        <a:pt x="189850" y="756491"/>
                        <a:pt x="225936" y="775154"/>
                        <a:pt x="268245" y="775154"/>
                      </a:cubicBezTo>
                      <a:lnTo>
                        <a:pt x="849361" y="775154"/>
                      </a:lnTo>
                      <a:cubicBezTo>
                        <a:pt x="890425" y="775154"/>
                        <a:pt x="926511" y="756491"/>
                        <a:pt x="946421" y="725387"/>
                      </a:cubicBezTo>
                      <a:cubicBezTo>
                        <a:pt x="1126853" y="434248"/>
                        <a:pt x="1105699" y="155551"/>
                        <a:pt x="1087033" y="49796"/>
                      </a:cubicBezTo>
                      <a:cubicBezTo>
                        <a:pt x="1084545" y="31133"/>
                        <a:pt x="1065879" y="17447"/>
                        <a:pt x="1044725" y="17447"/>
                      </a:cubicBezTo>
                      <a:close/>
                      <a:moveTo>
                        <a:pt x="71618" y="0"/>
                      </a:moveTo>
                      <a:lnTo>
                        <a:pt x="1044741" y="0"/>
                      </a:lnTo>
                      <a:cubicBezTo>
                        <a:pt x="1074607" y="0"/>
                        <a:pt x="1099495" y="19908"/>
                        <a:pt x="1104472" y="46038"/>
                      </a:cubicBezTo>
                      <a:cubicBezTo>
                        <a:pt x="1123138" y="154290"/>
                        <a:pt x="1145538" y="439228"/>
                        <a:pt x="961366" y="735365"/>
                      </a:cubicBezTo>
                      <a:cubicBezTo>
                        <a:pt x="938967" y="770205"/>
                        <a:pt x="895413" y="792602"/>
                        <a:pt x="849370" y="792602"/>
                      </a:cubicBezTo>
                      <a:lnTo>
                        <a:pt x="268234" y="792602"/>
                      </a:lnTo>
                      <a:cubicBezTo>
                        <a:pt x="219702" y="792602"/>
                        <a:pt x="177393" y="770205"/>
                        <a:pt x="156238" y="735365"/>
                      </a:cubicBezTo>
                      <a:cubicBezTo>
                        <a:pt x="-27934" y="439228"/>
                        <a:pt x="-6779" y="154290"/>
                        <a:pt x="11887" y="46038"/>
                      </a:cubicBezTo>
                      <a:cubicBezTo>
                        <a:pt x="15620" y="19908"/>
                        <a:pt x="41753" y="0"/>
                        <a:pt x="716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F41FF9FB-B9D7-C14C-A292-CA6FB06FF7AB}"/>
                    </a:ext>
                  </a:extLst>
                </p:cNvPr>
                <p:cNvSpPr/>
                <p:nvPr/>
              </p:nvSpPr>
              <p:spPr>
                <a:xfrm>
                  <a:off x="8466404" y="10347442"/>
                  <a:ext cx="621650" cy="611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0" h="492">
                      <a:moveTo>
                        <a:pt x="500" y="492"/>
                      </a:moveTo>
                      <a:cubicBezTo>
                        <a:pt x="500" y="492"/>
                        <a:pt x="314" y="-123"/>
                        <a:pt x="41" y="22"/>
                      </a:cubicBezTo>
                      <a:cubicBezTo>
                        <a:pt x="-170" y="135"/>
                        <a:pt x="500" y="492"/>
                        <a:pt x="500" y="49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8A050756-F7B2-C542-81B9-1AE065A0119D}"/>
                    </a:ext>
                  </a:extLst>
                </p:cNvPr>
                <p:cNvSpPr/>
                <p:nvPr/>
              </p:nvSpPr>
              <p:spPr>
                <a:xfrm>
                  <a:off x="8457683" y="10338987"/>
                  <a:ext cx="639091" cy="630320"/>
                </a:xfrm>
                <a:custGeom>
                  <a:avLst/>
                  <a:gdLst>
                    <a:gd name="connsiteX0" fmla="*/ 164140 w 639091"/>
                    <a:gd name="connsiteY0" fmla="*/ 17179 h 630320"/>
                    <a:gd name="connsiteX1" fmla="*/ 64684 w 639091"/>
                    <a:gd name="connsiteY1" fmla="*/ 44538 h 630320"/>
                    <a:gd name="connsiteX2" fmla="*/ 17442 w 639091"/>
                    <a:gd name="connsiteY2" fmla="*/ 109204 h 630320"/>
                    <a:gd name="connsiteX3" fmla="*/ 324513 w 639091"/>
                    <a:gd name="connsiteY3" fmla="*/ 425073 h 630320"/>
                    <a:gd name="connsiteX4" fmla="*/ 615422 w 639091"/>
                    <a:gd name="connsiteY4" fmla="*/ 601661 h 630320"/>
                    <a:gd name="connsiteX5" fmla="*/ 241218 w 639091"/>
                    <a:gd name="connsiteY5" fmla="*/ 33346 h 630320"/>
                    <a:gd name="connsiteX6" fmla="*/ 164140 w 639091"/>
                    <a:gd name="connsiteY6" fmla="*/ 17179 h 630320"/>
                    <a:gd name="connsiteX7" fmla="*/ 151691 w 639091"/>
                    <a:gd name="connsiteY7" fmla="*/ 350 h 630320"/>
                    <a:gd name="connsiteX8" fmla="*/ 247430 w 639091"/>
                    <a:gd name="connsiteY8" fmla="*/ 17141 h 630320"/>
                    <a:gd name="connsiteX9" fmla="*/ 533405 w 639091"/>
                    <a:gd name="connsiteY9" fmla="*/ 355447 h 630320"/>
                    <a:gd name="connsiteX10" fmla="*/ 639091 w 639091"/>
                    <a:gd name="connsiteY10" fmla="*/ 617882 h 630320"/>
                    <a:gd name="connsiteX11" fmla="*/ 635361 w 639091"/>
                    <a:gd name="connsiteY11" fmla="*/ 626589 h 630320"/>
                    <a:gd name="connsiteX12" fmla="*/ 630387 w 639091"/>
                    <a:gd name="connsiteY12" fmla="*/ 630320 h 630320"/>
                    <a:gd name="connsiteX13" fmla="*/ 625414 w 639091"/>
                    <a:gd name="connsiteY13" fmla="*/ 627832 h 630320"/>
                    <a:gd name="connsiteX14" fmla="*/ 0 w 639091"/>
                    <a:gd name="connsiteY14" fmla="*/ 109180 h 630320"/>
                    <a:gd name="connsiteX15" fmla="*/ 55952 w 639091"/>
                    <a:gd name="connsiteY15" fmla="*/ 28335 h 630320"/>
                    <a:gd name="connsiteX16" fmla="*/ 151691 w 639091"/>
                    <a:gd name="connsiteY16" fmla="*/ 350 h 630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9091" h="630320">
                      <a:moveTo>
                        <a:pt x="164140" y="17179"/>
                      </a:moveTo>
                      <a:cubicBezTo>
                        <a:pt x="130573" y="17179"/>
                        <a:pt x="97007" y="25884"/>
                        <a:pt x="64684" y="44538"/>
                      </a:cubicBezTo>
                      <a:cubicBezTo>
                        <a:pt x="32360" y="60704"/>
                        <a:pt x="17442" y="81845"/>
                        <a:pt x="17442" y="109204"/>
                      </a:cubicBezTo>
                      <a:cubicBezTo>
                        <a:pt x="17442" y="178844"/>
                        <a:pt x="124357" y="288279"/>
                        <a:pt x="324513" y="425073"/>
                      </a:cubicBezTo>
                      <a:cubicBezTo>
                        <a:pt x="445103" y="507149"/>
                        <a:pt x="569424" y="576789"/>
                        <a:pt x="615422" y="601661"/>
                      </a:cubicBezTo>
                      <a:cubicBezTo>
                        <a:pt x="583099" y="507149"/>
                        <a:pt x="442617" y="116665"/>
                        <a:pt x="241218" y="33346"/>
                      </a:cubicBezTo>
                      <a:cubicBezTo>
                        <a:pt x="215111" y="23397"/>
                        <a:pt x="189004" y="17179"/>
                        <a:pt x="164140" y="17179"/>
                      </a:cubicBezTo>
                      <a:close/>
                      <a:moveTo>
                        <a:pt x="151691" y="350"/>
                      </a:moveTo>
                      <a:cubicBezTo>
                        <a:pt x="183707" y="-1515"/>
                        <a:pt x="215724" y="4082"/>
                        <a:pt x="247430" y="17141"/>
                      </a:cubicBezTo>
                      <a:cubicBezTo>
                        <a:pt x="348143" y="58185"/>
                        <a:pt x="442639" y="172612"/>
                        <a:pt x="533405" y="355447"/>
                      </a:cubicBezTo>
                      <a:cubicBezTo>
                        <a:pt x="599303" y="491018"/>
                        <a:pt x="637848" y="616639"/>
                        <a:pt x="639091" y="617882"/>
                      </a:cubicBezTo>
                      <a:cubicBezTo>
                        <a:pt x="639091" y="621614"/>
                        <a:pt x="639091" y="625345"/>
                        <a:pt x="635361" y="626589"/>
                      </a:cubicBezTo>
                      <a:cubicBezTo>
                        <a:pt x="634117" y="629076"/>
                        <a:pt x="631631" y="630320"/>
                        <a:pt x="630387" y="630320"/>
                      </a:cubicBezTo>
                      <a:cubicBezTo>
                        <a:pt x="629144" y="630320"/>
                        <a:pt x="627901" y="629076"/>
                        <a:pt x="625414" y="627832"/>
                      </a:cubicBezTo>
                      <a:cubicBezTo>
                        <a:pt x="600547" y="614151"/>
                        <a:pt x="0" y="293258"/>
                        <a:pt x="0" y="109180"/>
                      </a:cubicBezTo>
                      <a:cubicBezTo>
                        <a:pt x="0" y="75598"/>
                        <a:pt x="18651" y="46991"/>
                        <a:pt x="55952" y="28335"/>
                      </a:cubicBezTo>
                      <a:cubicBezTo>
                        <a:pt x="87658" y="11544"/>
                        <a:pt x="119674" y="2216"/>
                        <a:pt x="151691" y="3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3403F40A-41D2-834C-BE2F-C9CE233492F9}"/>
                    </a:ext>
                  </a:extLst>
                </p:cNvPr>
                <p:cNvSpPr/>
                <p:nvPr/>
              </p:nvSpPr>
              <p:spPr>
                <a:xfrm>
                  <a:off x="8700613" y="10550578"/>
                  <a:ext cx="434781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0" h="436">
                      <a:moveTo>
                        <a:pt x="343" y="436"/>
                      </a:moveTo>
                      <a:cubicBezTo>
                        <a:pt x="339" y="436"/>
                        <a:pt x="337" y="434"/>
                        <a:pt x="336" y="431"/>
                      </a:cubicBezTo>
                      <a:cubicBezTo>
                        <a:pt x="294" y="211"/>
                        <a:pt x="89" y="66"/>
                        <a:pt x="4" y="13"/>
                      </a:cubicBezTo>
                      <a:cubicBezTo>
                        <a:pt x="0" y="12"/>
                        <a:pt x="0" y="7"/>
                        <a:pt x="1" y="4"/>
                      </a:cubicBezTo>
                      <a:cubicBezTo>
                        <a:pt x="3" y="1"/>
                        <a:pt x="7" y="-1"/>
                        <a:pt x="11" y="1"/>
                      </a:cubicBezTo>
                      <a:cubicBezTo>
                        <a:pt x="124" y="70"/>
                        <a:pt x="212" y="152"/>
                        <a:pt x="272" y="244"/>
                      </a:cubicBezTo>
                      <a:cubicBezTo>
                        <a:pt x="322" y="319"/>
                        <a:pt x="341" y="386"/>
                        <a:pt x="350" y="428"/>
                      </a:cubicBezTo>
                      <a:cubicBezTo>
                        <a:pt x="350" y="432"/>
                        <a:pt x="348" y="436"/>
                        <a:pt x="344" y="4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34A62A35-4A83-714E-98B3-7800FB3A5057}"/>
                    </a:ext>
                  </a:extLst>
                </p:cNvPr>
                <p:cNvSpPr/>
                <p:nvPr/>
              </p:nvSpPr>
              <p:spPr>
                <a:xfrm>
                  <a:off x="9213879" y="10307563"/>
                  <a:ext cx="631616" cy="6517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8" h="524">
                      <a:moveTo>
                        <a:pt x="0" y="524"/>
                      </a:moveTo>
                      <a:cubicBezTo>
                        <a:pt x="0" y="524"/>
                        <a:pt x="186" y="-115"/>
                        <a:pt x="452" y="18"/>
                      </a:cubicBezTo>
                      <a:cubicBezTo>
                        <a:pt x="710" y="146"/>
                        <a:pt x="0" y="524"/>
                        <a:pt x="0" y="5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460E804D-5FF6-F14B-AE8A-76DB60168CFE}"/>
                    </a:ext>
                  </a:extLst>
                </p:cNvPr>
                <p:cNvSpPr/>
                <p:nvPr/>
              </p:nvSpPr>
              <p:spPr>
                <a:xfrm>
                  <a:off x="9203425" y="10299365"/>
                  <a:ext cx="650800" cy="671192"/>
                </a:xfrm>
                <a:custGeom>
                  <a:avLst/>
                  <a:gdLst>
                    <a:gd name="connsiteX0" fmla="*/ 482916 w 650800"/>
                    <a:gd name="connsiteY0" fmla="*/ 16918 h 671192"/>
                    <a:gd name="connsiteX1" fmla="*/ 405834 w 650800"/>
                    <a:gd name="connsiteY1" fmla="*/ 33087 h 671192"/>
                    <a:gd name="connsiteX2" fmla="*/ 24157 w 650800"/>
                    <a:gd name="connsiteY2" fmla="*/ 641279 h 671192"/>
                    <a:gd name="connsiteX3" fmla="*/ 322537 w 650800"/>
                    <a:gd name="connsiteY3" fmla="*/ 458448 h 671192"/>
                    <a:gd name="connsiteX4" fmla="*/ 633349 w 650800"/>
                    <a:gd name="connsiteY4" fmla="*/ 121393 h 671192"/>
                    <a:gd name="connsiteX5" fmla="*/ 568700 w 650800"/>
                    <a:gd name="connsiteY5" fmla="*/ 38062 h 671192"/>
                    <a:gd name="connsiteX6" fmla="*/ 482916 w 650800"/>
                    <a:gd name="connsiteY6" fmla="*/ 16918 h 671192"/>
                    <a:gd name="connsiteX7" fmla="*/ 486505 w 650800"/>
                    <a:gd name="connsiteY7" fmla="*/ 96 h 671192"/>
                    <a:gd name="connsiteX8" fmla="*/ 574942 w 650800"/>
                    <a:gd name="connsiteY8" fmla="*/ 23109 h 671192"/>
                    <a:gd name="connsiteX9" fmla="*/ 650790 w 650800"/>
                    <a:gd name="connsiteY9" fmla="*/ 122622 h 671192"/>
                    <a:gd name="connsiteX10" fmla="*/ 331234 w 650800"/>
                    <a:gd name="connsiteY10" fmla="*/ 474652 h 671192"/>
                    <a:gd name="connsiteX11" fmla="*/ 12921 w 650800"/>
                    <a:gd name="connsiteY11" fmla="*/ 668704 h 671192"/>
                    <a:gd name="connsiteX12" fmla="*/ 9191 w 650800"/>
                    <a:gd name="connsiteY12" fmla="*/ 671192 h 671192"/>
                    <a:gd name="connsiteX13" fmla="*/ 2974 w 650800"/>
                    <a:gd name="connsiteY13" fmla="*/ 667460 h 671192"/>
                    <a:gd name="connsiteX14" fmla="*/ 487 w 650800"/>
                    <a:gd name="connsiteY14" fmla="*/ 658753 h 671192"/>
                    <a:gd name="connsiteX15" fmla="*/ 397135 w 650800"/>
                    <a:gd name="connsiteY15" fmla="*/ 18133 h 671192"/>
                    <a:gd name="connsiteX16" fmla="*/ 486505 w 650800"/>
                    <a:gd name="connsiteY16" fmla="*/ 96 h 671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50800" h="671192">
                      <a:moveTo>
                        <a:pt x="482916" y="16918"/>
                      </a:moveTo>
                      <a:cubicBezTo>
                        <a:pt x="456808" y="16918"/>
                        <a:pt x="431943" y="21893"/>
                        <a:pt x="405834" y="33087"/>
                      </a:cubicBezTo>
                      <a:cubicBezTo>
                        <a:pt x="201942" y="122636"/>
                        <a:pt x="56481" y="543023"/>
                        <a:pt x="24157" y="641279"/>
                      </a:cubicBezTo>
                      <a:cubicBezTo>
                        <a:pt x="71400" y="615160"/>
                        <a:pt x="198212" y="544267"/>
                        <a:pt x="322537" y="458448"/>
                      </a:cubicBezTo>
                      <a:cubicBezTo>
                        <a:pt x="526430" y="316661"/>
                        <a:pt x="634592" y="199749"/>
                        <a:pt x="633349" y="121393"/>
                      </a:cubicBezTo>
                      <a:cubicBezTo>
                        <a:pt x="633349" y="86568"/>
                        <a:pt x="612214" y="59205"/>
                        <a:pt x="568700" y="38062"/>
                      </a:cubicBezTo>
                      <a:cubicBezTo>
                        <a:pt x="540105" y="23137"/>
                        <a:pt x="511511" y="16918"/>
                        <a:pt x="482916" y="16918"/>
                      </a:cubicBezTo>
                      <a:close/>
                      <a:moveTo>
                        <a:pt x="486505" y="96"/>
                      </a:moveTo>
                      <a:cubicBezTo>
                        <a:pt x="516191" y="1029"/>
                        <a:pt x="545722" y="8804"/>
                        <a:pt x="574942" y="23109"/>
                      </a:cubicBezTo>
                      <a:cubicBezTo>
                        <a:pt x="624678" y="47987"/>
                        <a:pt x="649547" y="80329"/>
                        <a:pt x="650790" y="122622"/>
                      </a:cubicBezTo>
                      <a:cubicBezTo>
                        <a:pt x="652033" y="208453"/>
                        <a:pt x="543857" y="326626"/>
                        <a:pt x="331234" y="474652"/>
                      </a:cubicBezTo>
                      <a:cubicBezTo>
                        <a:pt x="173321" y="582873"/>
                        <a:pt x="14165" y="667460"/>
                        <a:pt x="12921" y="668704"/>
                      </a:cubicBezTo>
                      <a:cubicBezTo>
                        <a:pt x="11678" y="669948"/>
                        <a:pt x="10434" y="671192"/>
                        <a:pt x="9191" y="671192"/>
                      </a:cubicBezTo>
                      <a:cubicBezTo>
                        <a:pt x="6704" y="671192"/>
                        <a:pt x="5461" y="669948"/>
                        <a:pt x="2974" y="667460"/>
                      </a:cubicBezTo>
                      <a:cubicBezTo>
                        <a:pt x="487" y="666216"/>
                        <a:pt x="-756" y="662485"/>
                        <a:pt x="487" y="658753"/>
                      </a:cubicBezTo>
                      <a:cubicBezTo>
                        <a:pt x="6704" y="637606"/>
                        <a:pt x="159643" y="122622"/>
                        <a:pt x="397135" y="18133"/>
                      </a:cubicBezTo>
                      <a:cubicBezTo>
                        <a:pt x="426976" y="5072"/>
                        <a:pt x="456818" y="-837"/>
                        <a:pt x="486505" y="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4158EE91-DF67-284F-B067-619BFCD21793}"/>
                    </a:ext>
                  </a:extLst>
                </p:cNvPr>
                <p:cNvSpPr/>
                <p:nvPr/>
              </p:nvSpPr>
              <p:spPr>
                <a:xfrm>
                  <a:off x="9165293" y="10550578"/>
                  <a:ext cx="433536" cy="542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9" h="436">
                      <a:moveTo>
                        <a:pt x="6" y="436"/>
                      </a:moveTo>
                      <a:lnTo>
                        <a:pt x="5" y="436"/>
                      </a:lnTo>
                      <a:cubicBezTo>
                        <a:pt x="2" y="436"/>
                        <a:pt x="-1" y="432"/>
                        <a:pt x="0" y="428"/>
                      </a:cubicBezTo>
                      <a:cubicBezTo>
                        <a:pt x="8" y="386"/>
                        <a:pt x="28" y="319"/>
                        <a:pt x="78" y="244"/>
                      </a:cubicBezTo>
                      <a:cubicBezTo>
                        <a:pt x="137" y="152"/>
                        <a:pt x="225" y="70"/>
                        <a:pt x="339" y="1"/>
                      </a:cubicBezTo>
                      <a:cubicBezTo>
                        <a:pt x="342" y="-1"/>
                        <a:pt x="346" y="1"/>
                        <a:pt x="348" y="4"/>
                      </a:cubicBezTo>
                      <a:cubicBezTo>
                        <a:pt x="350" y="7"/>
                        <a:pt x="349" y="12"/>
                        <a:pt x="346" y="13"/>
                      </a:cubicBezTo>
                      <a:cubicBezTo>
                        <a:pt x="260" y="66"/>
                        <a:pt x="56" y="211"/>
                        <a:pt x="14" y="431"/>
                      </a:cubicBezTo>
                      <a:cubicBezTo>
                        <a:pt x="13" y="434"/>
                        <a:pt x="10" y="436"/>
                        <a:pt x="6" y="4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48AC795-1ACD-3E45-9AD3-4D477441C504}"/>
                </a:ext>
              </a:extLst>
            </p:cNvPr>
            <p:cNvGrpSpPr/>
            <p:nvPr/>
          </p:nvGrpSpPr>
          <p:grpSpPr>
            <a:xfrm>
              <a:off x="15213612" y="3946805"/>
              <a:ext cx="546903" cy="1622594"/>
              <a:chOff x="15213612" y="3946805"/>
              <a:chExt cx="546903" cy="1622594"/>
            </a:xfrm>
          </p:grpSpPr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5F7061A6-EC9D-2C49-B80F-A0127A6F0F05}"/>
                  </a:ext>
                </a:extLst>
              </p:cNvPr>
              <p:cNvSpPr/>
              <p:nvPr/>
            </p:nvSpPr>
            <p:spPr>
              <a:xfrm>
                <a:off x="15213612" y="3946805"/>
                <a:ext cx="546903" cy="15216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0" h="1222">
                    <a:moveTo>
                      <a:pt x="439" y="1189"/>
                    </a:moveTo>
                    <a:lnTo>
                      <a:pt x="324" y="778"/>
                    </a:lnTo>
                    <a:cubicBezTo>
                      <a:pt x="312" y="733"/>
                      <a:pt x="272" y="702"/>
                      <a:pt x="227" y="699"/>
                    </a:cubicBezTo>
                    <a:lnTo>
                      <a:pt x="227" y="7"/>
                    </a:lnTo>
                    <a:cubicBezTo>
                      <a:pt x="227" y="3"/>
                      <a:pt x="224" y="0"/>
                      <a:pt x="220" y="0"/>
                    </a:cubicBezTo>
                    <a:cubicBezTo>
                      <a:pt x="216" y="0"/>
                      <a:pt x="213" y="3"/>
                      <a:pt x="213" y="7"/>
                    </a:cubicBezTo>
                    <a:lnTo>
                      <a:pt x="213" y="699"/>
                    </a:lnTo>
                    <a:cubicBezTo>
                      <a:pt x="168" y="702"/>
                      <a:pt x="129" y="733"/>
                      <a:pt x="117" y="778"/>
                    </a:cubicBezTo>
                    <a:lnTo>
                      <a:pt x="1" y="1189"/>
                    </a:lnTo>
                    <a:cubicBezTo>
                      <a:pt x="-1" y="1197"/>
                      <a:pt x="1" y="1205"/>
                      <a:pt x="5" y="1212"/>
                    </a:cubicBezTo>
                    <a:cubicBezTo>
                      <a:pt x="11" y="1219"/>
                      <a:pt x="18" y="1222"/>
                      <a:pt x="27" y="1222"/>
                    </a:cubicBezTo>
                    <a:lnTo>
                      <a:pt x="414" y="1222"/>
                    </a:lnTo>
                    <a:cubicBezTo>
                      <a:pt x="422" y="1222"/>
                      <a:pt x="430" y="1219"/>
                      <a:pt x="435" y="1212"/>
                    </a:cubicBezTo>
                    <a:cubicBezTo>
                      <a:pt x="440" y="1205"/>
                      <a:pt x="441" y="1197"/>
                      <a:pt x="439" y="1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6C97F3F8-F98A-F94A-83B2-ACAE577674D5}"/>
                  </a:ext>
                </a:extLst>
              </p:cNvPr>
              <p:cNvSpPr/>
              <p:nvPr/>
            </p:nvSpPr>
            <p:spPr>
              <a:xfrm>
                <a:off x="15348158" y="5460977"/>
                <a:ext cx="275320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80">
                    <a:moveTo>
                      <a:pt x="0" y="0"/>
                    </a:moveTo>
                    <a:cubicBezTo>
                      <a:pt x="15" y="47"/>
                      <a:pt x="60" y="80"/>
                      <a:pt x="111" y="80"/>
                    </a:cubicBezTo>
                    <a:cubicBezTo>
                      <a:pt x="163" y="80"/>
                      <a:pt x="207" y="47"/>
                      <a:pt x="2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58AD8F9B-DAD0-1846-A92E-9989D49E2196}"/>
                  </a:ext>
                </a:extLst>
              </p:cNvPr>
              <p:cNvSpPr/>
              <p:nvPr/>
            </p:nvSpPr>
            <p:spPr>
              <a:xfrm>
                <a:off x="15341108" y="5452253"/>
                <a:ext cx="292849" cy="117146"/>
              </a:xfrm>
              <a:custGeom>
                <a:avLst/>
                <a:gdLst>
                  <a:gd name="connsiteX0" fmla="*/ 20753 w 292849"/>
                  <a:gd name="connsiteY0" fmla="*/ 17448 h 117146"/>
                  <a:gd name="connsiteX1" fmla="*/ 144712 w 292849"/>
                  <a:gd name="connsiteY1" fmla="*/ 99699 h 117146"/>
                  <a:gd name="connsiteX2" fmla="*/ 269911 w 292849"/>
                  <a:gd name="connsiteY2" fmla="*/ 17448 h 117146"/>
                  <a:gd name="connsiteX3" fmla="*/ 8259 w 292849"/>
                  <a:gd name="connsiteY3" fmla="*/ 0 h 117146"/>
                  <a:gd name="connsiteX4" fmla="*/ 283652 w 292849"/>
                  <a:gd name="connsiteY4" fmla="*/ 0 h 117146"/>
                  <a:gd name="connsiteX5" fmla="*/ 291096 w 292849"/>
                  <a:gd name="connsiteY5" fmla="*/ 3700 h 117146"/>
                  <a:gd name="connsiteX6" fmla="*/ 292336 w 292849"/>
                  <a:gd name="connsiteY6" fmla="*/ 11098 h 117146"/>
                  <a:gd name="connsiteX7" fmla="*/ 145956 w 292849"/>
                  <a:gd name="connsiteY7" fmla="*/ 117146 h 117146"/>
                  <a:gd name="connsiteX8" fmla="*/ 816 w 292849"/>
                  <a:gd name="connsiteY8" fmla="*/ 11098 h 117146"/>
                  <a:gd name="connsiteX9" fmla="*/ 2056 w 292849"/>
                  <a:gd name="connsiteY9" fmla="*/ 3700 h 117146"/>
                  <a:gd name="connsiteX10" fmla="*/ 8259 w 292849"/>
                  <a:gd name="connsiteY10" fmla="*/ 0 h 11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49" h="117146">
                    <a:moveTo>
                      <a:pt x="20753" y="17448"/>
                    </a:moveTo>
                    <a:cubicBezTo>
                      <a:pt x="41826" y="66553"/>
                      <a:pt x="90170" y="99699"/>
                      <a:pt x="144712" y="99699"/>
                    </a:cubicBezTo>
                    <a:cubicBezTo>
                      <a:pt x="200494" y="99699"/>
                      <a:pt x="248838" y="66553"/>
                      <a:pt x="269911" y="17448"/>
                    </a:cubicBezTo>
                    <a:close/>
                    <a:moveTo>
                      <a:pt x="8259" y="0"/>
                    </a:moveTo>
                    <a:lnTo>
                      <a:pt x="283652" y="0"/>
                    </a:lnTo>
                    <a:cubicBezTo>
                      <a:pt x="287374" y="0"/>
                      <a:pt x="288614" y="1233"/>
                      <a:pt x="291096" y="3700"/>
                    </a:cubicBezTo>
                    <a:cubicBezTo>
                      <a:pt x="292336" y="6166"/>
                      <a:pt x="293576" y="8632"/>
                      <a:pt x="292336" y="11098"/>
                    </a:cubicBezTo>
                    <a:cubicBezTo>
                      <a:pt x="272488" y="75220"/>
                      <a:pt x="212943" y="117146"/>
                      <a:pt x="145956" y="117146"/>
                    </a:cubicBezTo>
                    <a:cubicBezTo>
                      <a:pt x="78968" y="117146"/>
                      <a:pt x="20664" y="75220"/>
                      <a:pt x="816" y="11098"/>
                    </a:cubicBezTo>
                    <a:cubicBezTo>
                      <a:pt x="-425" y="8632"/>
                      <a:pt x="-425" y="6166"/>
                      <a:pt x="2056" y="3700"/>
                    </a:cubicBezTo>
                    <a:cubicBezTo>
                      <a:pt x="3297" y="1233"/>
                      <a:pt x="5778" y="0"/>
                      <a:pt x="8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F8BB561-B2E8-924D-8CB1-807D802B989A}"/>
                </a:ext>
              </a:extLst>
            </p:cNvPr>
            <p:cNvGrpSpPr/>
            <p:nvPr/>
          </p:nvGrpSpPr>
          <p:grpSpPr>
            <a:xfrm>
              <a:off x="19228800" y="5590585"/>
              <a:ext cx="2732020" cy="3013383"/>
              <a:chOff x="19228800" y="5590585"/>
              <a:chExt cx="2732020" cy="3013383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7A5BCF54-7FD4-3849-9386-912509CCD5F6}"/>
                  </a:ext>
                </a:extLst>
              </p:cNvPr>
              <p:cNvGrpSpPr/>
              <p:nvPr/>
            </p:nvGrpSpPr>
            <p:grpSpPr>
              <a:xfrm>
                <a:off x="19228800" y="5590585"/>
                <a:ext cx="2732020" cy="1089204"/>
                <a:chOff x="19228800" y="5590585"/>
                <a:chExt cx="2732020" cy="1089204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E1181621-948D-E24B-86FD-006E2E03E2DF}"/>
                    </a:ext>
                  </a:extLst>
                </p:cNvPr>
                <p:cNvSpPr/>
                <p:nvPr/>
              </p:nvSpPr>
              <p:spPr>
                <a:xfrm>
                  <a:off x="19237516" y="5599308"/>
                  <a:ext cx="2714577" cy="10705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0" h="860">
                      <a:moveTo>
                        <a:pt x="2083" y="0"/>
                      </a:moveTo>
                      <a:lnTo>
                        <a:pt x="97" y="0"/>
                      </a:lnTo>
                      <a:cubicBezTo>
                        <a:pt x="44" y="0"/>
                        <a:pt x="0" y="44"/>
                        <a:pt x="0" y="97"/>
                      </a:cubicBezTo>
                      <a:lnTo>
                        <a:pt x="0" y="764"/>
                      </a:lnTo>
                      <a:cubicBezTo>
                        <a:pt x="0" y="817"/>
                        <a:pt x="44" y="860"/>
                        <a:pt x="97" y="860"/>
                      </a:cubicBezTo>
                      <a:lnTo>
                        <a:pt x="2083" y="860"/>
                      </a:lnTo>
                      <a:cubicBezTo>
                        <a:pt x="2137" y="860"/>
                        <a:pt x="2180" y="817"/>
                        <a:pt x="2180" y="764"/>
                      </a:cubicBezTo>
                      <a:lnTo>
                        <a:pt x="2180" y="97"/>
                      </a:lnTo>
                      <a:cubicBezTo>
                        <a:pt x="2180" y="44"/>
                        <a:pt x="2137" y="0"/>
                        <a:pt x="20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EF6F630F-946E-6845-93EB-317CDF1DF484}"/>
                    </a:ext>
                  </a:extLst>
                </p:cNvPr>
                <p:cNvSpPr/>
                <p:nvPr/>
              </p:nvSpPr>
              <p:spPr>
                <a:xfrm>
                  <a:off x="19228800" y="5590585"/>
                  <a:ext cx="2732020" cy="1089204"/>
                </a:xfrm>
                <a:custGeom>
                  <a:avLst/>
                  <a:gdLst>
                    <a:gd name="connsiteX0" fmla="*/ 129510 w 2732020"/>
                    <a:gd name="connsiteY0" fmla="*/ 18693 h 1089204"/>
                    <a:gd name="connsiteX1" fmla="*/ 17440 w 2732020"/>
                    <a:gd name="connsiteY1" fmla="*/ 129477 h 1089204"/>
                    <a:gd name="connsiteX2" fmla="*/ 17440 w 2732020"/>
                    <a:gd name="connsiteY2" fmla="*/ 959729 h 1089204"/>
                    <a:gd name="connsiteX3" fmla="*/ 129510 w 2732020"/>
                    <a:gd name="connsiteY3" fmla="*/ 1071757 h 1089204"/>
                    <a:gd name="connsiteX4" fmla="*/ 2602510 w 2732020"/>
                    <a:gd name="connsiteY4" fmla="*/ 1071757 h 1089204"/>
                    <a:gd name="connsiteX5" fmla="*/ 2714580 w 2732020"/>
                    <a:gd name="connsiteY5" fmla="*/ 959729 h 1089204"/>
                    <a:gd name="connsiteX6" fmla="*/ 2714580 w 2732020"/>
                    <a:gd name="connsiteY6" fmla="*/ 129477 h 1089204"/>
                    <a:gd name="connsiteX7" fmla="*/ 2602510 w 2732020"/>
                    <a:gd name="connsiteY7" fmla="*/ 18693 h 1089204"/>
                    <a:gd name="connsiteX8" fmla="*/ 129502 w 2732020"/>
                    <a:gd name="connsiteY8" fmla="*/ 0 h 1089204"/>
                    <a:gd name="connsiteX9" fmla="*/ 2602516 w 2732020"/>
                    <a:gd name="connsiteY9" fmla="*/ 0 h 1089204"/>
                    <a:gd name="connsiteX10" fmla="*/ 2732020 w 2732020"/>
                    <a:gd name="connsiteY10" fmla="*/ 129460 h 1089204"/>
                    <a:gd name="connsiteX11" fmla="*/ 2732020 w 2732020"/>
                    <a:gd name="connsiteY11" fmla="*/ 959745 h 1089204"/>
                    <a:gd name="connsiteX12" fmla="*/ 2602516 w 2732020"/>
                    <a:gd name="connsiteY12" fmla="*/ 1089204 h 1089204"/>
                    <a:gd name="connsiteX13" fmla="*/ 129502 w 2732020"/>
                    <a:gd name="connsiteY13" fmla="*/ 1089204 h 1089204"/>
                    <a:gd name="connsiteX14" fmla="*/ 0 w 2732020"/>
                    <a:gd name="connsiteY14" fmla="*/ 959745 h 1089204"/>
                    <a:gd name="connsiteX15" fmla="*/ 0 w 2732020"/>
                    <a:gd name="connsiteY15" fmla="*/ 129460 h 1089204"/>
                    <a:gd name="connsiteX16" fmla="*/ 129502 w 2732020"/>
                    <a:gd name="connsiteY16" fmla="*/ 0 h 1089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32020" h="1089204">
                      <a:moveTo>
                        <a:pt x="129510" y="18693"/>
                      </a:moveTo>
                      <a:cubicBezTo>
                        <a:pt x="68494" y="18693"/>
                        <a:pt x="17440" y="67239"/>
                        <a:pt x="17440" y="129477"/>
                      </a:cubicBezTo>
                      <a:lnTo>
                        <a:pt x="17440" y="959729"/>
                      </a:lnTo>
                      <a:cubicBezTo>
                        <a:pt x="17440" y="1020722"/>
                        <a:pt x="68494" y="1071757"/>
                        <a:pt x="129510" y="1071757"/>
                      </a:cubicBezTo>
                      <a:lnTo>
                        <a:pt x="2602510" y="1071757"/>
                      </a:lnTo>
                      <a:cubicBezTo>
                        <a:pt x="2663524" y="1071757"/>
                        <a:pt x="2714580" y="1020722"/>
                        <a:pt x="2714580" y="959729"/>
                      </a:cubicBezTo>
                      <a:lnTo>
                        <a:pt x="2714580" y="129477"/>
                      </a:lnTo>
                      <a:cubicBezTo>
                        <a:pt x="2714580" y="67239"/>
                        <a:pt x="2663524" y="18693"/>
                        <a:pt x="2602510" y="18693"/>
                      </a:cubicBezTo>
                      <a:close/>
                      <a:moveTo>
                        <a:pt x="129502" y="0"/>
                      </a:moveTo>
                      <a:lnTo>
                        <a:pt x="2602516" y="0"/>
                      </a:lnTo>
                      <a:cubicBezTo>
                        <a:pt x="2673494" y="0"/>
                        <a:pt x="2732020" y="58506"/>
                        <a:pt x="2732020" y="129460"/>
                      </a:cubicBezTo>
                      <a:lnTo>
                        <a:pt x="2732020" y="959745"/>
                      </a:lnTo>
                      <a:cubicBezTo>
                        <a:pt x="2732020" y="1030698"/>
                        <a:pt x="2673494" y="1089204"/>
                        <a:pt x="2602516" y="1089204"/>
                      </a:cubicBezTo>
                      <a:lnTo>
                        <a:pt x="129502" y="1089204"/>
                      </a:lnTo>
                      <a:cubicBezTo>
                        <a:pt x="57280" y="1089204"/>
                        <a:pt x="0" y="1030698"/>
                        <a:pt x="0" y="959745"/>
                      </a:cubicBezTo>
                      <a:lnTo>
                        <a:pt x="0" y="129460"/>
                      </a:lnTo>
                      <a:cubicBezTo>
                        <a:pt x="0" y="58506"/>
                        <a:pt x="57280" y="0"/>
                        <a:pt x="129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EBBBBB40-61D8-8847-80B3-63476BE38808}"/>
                    </a:ext>
                  </a:extLst>
                </p:cNvPr>
                <p:cNvSpPr/>
                <p:nvPr/>
              </p:nvSpPr>
              <p:spPr>
                <a:xfrm>
                  <a:off x="19237516" y="5599308"/>
                  <a:ext cx="2714577" cy="1383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0" h="112">
                      <a:moveTo>
                        <a:pt x="2083" y="0"/>
                      </a:moveTo>
                      <a:lnTo>
                        <a:pt x="97" y="0"/>
                      </a:lnTo>
                      <a:cubicBezTo>
                        <a:pt x="44" y="0"/>
                        <a:pt x="0" y="44"/>
                        <a:pt x="0" y="97"/>
                      </a:cubicBezTo>
                      <a:lnTo>
                        <a:pt x="0" y="112"/>
                      </a:lnTo>
                      <a:lnTo>
                        <a:pt x="2180" y="112"/>
                      </a:lnTo>
                      <a:lnTo>
                        <a:pt x="2180" y="97"/>
                      </a:lnTo>
                      <a:cubicBezTo>
                        <a:pt x="2180" y="44"/>
                        <a:pt x="2137" y="0"/>
                        <a:pt x="20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9EF87EBA-1C14-E548-A4B7-FFE3E95E230E}"/>
                    </a:ext>
                  </a:extLst>
                </p:cNvPr>
                <p:cNvSpPr/>
                <p:nvPr/>
              </p:nvSpPr>
              <p:spPr>
                <a:xfrm>
                  <a:off x="19228800" y="5590585"/>
                  <a:ext cx="2732020" cy="155779"/>
                </a:xfrm>
                <a:custGeom>
                  <a:avLst/>
                  <a:gdLst>
                    <a:gd name="connsiteX0" fmla="*/ 129510 w 2732020"/>
                    <a:gd name="connsiteY0" fmla="*/ 18693 h 155779"/>
                    <a:gd name="connsiteX1" fmla="*/ 17440 w 2732020"/>
                    <a:gd name="connsiteY1" fmla="*/ 128464 h 155779"/>
                    <a:gd name="connsiteX2" fmla="*/ 17440 w 2732020"/>
                    <a:gd name="connsiteY2" fmla="*/ 138331 h 155779"/>
                    <a:gd name="connsiteX3" fmla="*/ 2714580 w 2732020"/>
                    <a:gd name="connsiteY3" fmla="*/ 138331 h 155779"/>
                    <a:gd name="connsiteX4" fmla="*/ 2714580 w 2732020"/>
                    <a:gd name="connsiteY4" fmla="*/ 128464 h 155779"/>
                    <a:gd name="connsiteX5" fmla="*/ 2602510 w 2732020"/>
                    <a:gd name="connsiteY5" fmla="*/ 18693 h 155779"/>
                    <a:gd name="connsiteX6" fmla="*/ 129502 w 2732020"/>
                    <a:gd name="connsiteY6" fmla="*/ 0 h 155779"/>
                    <a:gd name="connsiteX7" fmla="*/ 2602516 w 2732020"/>
                    <a:gd name="connsiteY7" fmla="*/ 0 h 155779"/>
                    <a:gd name="connsiteX8" fmla="*/ 2732020 w 2732020"/>
                    <a:gd name="connsiteY8" fmla="*/ 128580 h 155779"/>
                    <a:gd name="connsiteX9" fmla="*/ 2732020 w 2732020"/>
                    <a:gd name="connsiteY9" fmla="*/ 147125 h 155779"/>
                    <a:gd name="connsiteX10" fmla="*/ 2723304 w 2732020"/>
                    <a:gd name="connsiteY10" fmla="*/ 155779 h 155779"/>
                    <a:gd name="connsiteX11" fmla="*/ 8716 w 2732020"/>
                    <a:gd name="connsiteY11" fmla="*/ 155779 h 155779"/>
                    <a:gd name="connsiteX12" fmla="*/ 0 w 2732020"/>
                    <a:gd name="connsiteY12" fmla="*/ 147125 h 155779"/>
                    <a:gd name="connsiteX13" fmla="*/ 0 w 2732020"/>
                    <a:gd name="connsiteY13" fmla="*/ 128580 h 155779"/>
                    <a:gd name="connsiteX14" fmla="*/ 129502 w 2732020"/>
                    <a:gd name="connsiteY14" fmla="*/ 0 h 15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32020" h="155779">
                      <a:moveTo>
                        <a:pt x="129510" y="18693"/>
                      </a:moveTo>
                      <a:cubicBezTo>
                        <a:pt x="68494" y="18693"/>
                        <a:pt x="17440" y="66795"/>
                        <a:pt x="17440" y="128464"/>
                      </a:cubicBezTo>
                      <a:lnTo>
                        <a:pt x="17440" y="138331"/>
                      </a:lnTo>
                      <a:lnTo>
                        <a:pt x="2714580" y="138331"/>
                      </a:lnTo>
                      <a:lnTo>
                        <a:pt x="2714580" y="128464"/>
                      </a:lnTo>
                      <a:cubicBezTo>
                        <a:pt x="2714580" y="66795"/>
                        <a:pt x="2663524" y="18693"/>
                        <a:pt x="2602510" y="18693"/>
                      </a:cubicBezTo>
                      <a:close/>
                      <a:moveTo>
                        <a:pt x="129502" y="0"/>
                      </a:moveTo>
                      <a:lnTo>
                        <a:pt x="2602516" y="0"/>
                      </a:lnTo>
                      <a:cubicBezTo>
                        <a:pt x="2673494" y="0"/>
                        <a:pt x="2732020" y="58108"/>
                        <a:pt x="2732020" y="128580"/>
                      </a:cubicBezTo>
                      <a:lnTo>
                        <a:pt x="2732020" y="147125"/>
                      </a:lnTo>
                      <a:cubicBezTo>
                        <a:pt x="2732020" y="152070"/>
                        <a:pt x="2728284" y="155779"/>
                        <a:pt x="2723304" y="155779"/>
                      </a:cubicBezTo>
                      <a:lnTo>
                        <a:pt x="8716" y="155779"/>
                      </a:lnTo>
                      <a:cubicBezTo>
                        <a:pt x="3734" y="155779"/>
                        <a:pt x="0" y="152070"/>
                        <a:pt x="0" y="147125"/>
                      </a:cubicBezTo>
                      <a:lnTo>
                        <a:pt x="0" y="128580"/>
                      </a:lnTo>
                      <a:cubicBezTo>
                        <a:pt x="0" y="58108"/>
                        <a:pt x="57280" y="0"/>
                        <a:pt x="129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258EA84B-A728-E443-8373-2121CDA7439A}"/>
                    </a:ext>
                  </a:extLst>
                </p:cNvPr>
                <p:cNvSpPr/>
                <p:nvPr/>
              </p:nvSpPr>
              <p:spPr>
                <a:xfrm>
                  <a:off x="19481694" y="5880956"/>
                  <a:ext cx="249158" cy="249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01">
                      <a:moveTo>
                        <a:pt x="201" y="100"/>
                      </a:moveTo>
                      <a:cubicBezTo>
                        <a:pt x="201" y="156"/>
                        <a:pt x="156" y="201"/>
                        <a:pt x="100" y="201"/>
                      </a:cubicBezTo>
                      <a:cubicBezTo>
                        <a:pt x="45" y="201"/>
                        <a:pt x="0" y="156"/>
                        <a:pt x="0" y="100"/>
                      </a:cubicBezTo>
                      <a:cubicBezTo>
                        <a:pt x="0" y="45"/>
                        <a:pt x="45" y="0"/>
                        <a:pt x="100" y="0"/>
                      </a:cubicBezTo>
                      <a:cubicBezTo>
                        <a:pt x="156" y="0"/>
                        <a:pt x="201" y="45"/>
                        <a:pt x="201" y="1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871DEDD1-69E9-F249-B0FE-9FDAC17A9E33}"/>
                    </a:ext>
                  </a:extLst>
                </p:cNvPr>
                <p:cNvSpPr/>
                <p:nvPr/>
              </p:nvSpPr>
              <p:spPr>
                <a:xfrm>
                  <a:off x="19481694" y="5880956"/>
                  <a:ext cx="249158" cy="249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01">
                      <a:moveTo>
                        <a:pt x="201" y="100"/>
                      </a:moveTo>
                      <a:cubicBezTo>
                        <a:pt x="201" y="156"/>
                        <a:pt x="156" y="201"/>
                        <a:pt x="100" y="201"/>
                      </a:cubicBezTo>
                      <a:cubicBezTo>
                        <a:pt x="45" y="201"/>
                        <a:pt x="0" y="156"/>
                        <a:pt x="0" y="100"/>
                      </a:cubicBezTo>
                      <a:cubicBezTo>
                        <a:pt x="0" y="45"/>
                        <a:pt x="45" y="0"/>
                        <a:pt x="100" y="0"/>
                      </a:cubicBezTo>
                      <a:cubicBezTo>
                        <a:pt x="156" y="0"/>
                        <a:pt x="201" y="45"/>
                        <a:pt x="201" y="10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CC7F06E1-66F1-1E4C-AD8C-FA5EEC748560}"/>
                    </a:ext>
                  </a:extLst>
                </p:cNvPr>
                <p:cNvSpPr/>
                <p:nvPr/>
              </p:nvSpPr>
              <p:spPr>
                <a:xfrm>
                  <a:off x="19472974" y="5872233"/>
                  <a:ext cx="266598" cy="266693"/>
                </a:xfrm>
                <a:custGeom>
                  <a:avLst/>
                  <a:gdLst>
                    <a:gd name="connsiteX0" fmla="*/ 132680 w 266598"/>
                    <a:gd name="connsiteY0" fmla="*/ 17447 h 266693"/>
                    <a:gd name="connsiteX1" fmla="*/ 17442 w 266598"/>
                    <a:gd name="connsiteY1" fmla="*/ 132727 h 266693"/>
                    <a:gd name="connsiteX2" fmla="*/ 132680 w 266598"/>
                    <a:gd name="connsiteY2" fmla="*/ 249246 h 266693"/>
                    <a:gd name="connsiteX3" fmla="*/ 249158 w 266598"/>
                    <a:gd name="connsiteY3" fmla="*/ 132727 h 266693"/>
                    <a:gd name="connsiteX4" fmla="*/ 132680 w 266598"/>
                    <a:gd name="connsiteY4" fmla="*/ 17447 h 266693"/>
                    <a:gd name="connsiteX5" fmla="*/ 132680 w 266598"/>
                    <a:gd name="connsiteY5" fmla="*/ 0 h 266693"/>
                    <a:gd name="connsiteX6" fmla="*/ 266598 w 266598"/>
                    <a:gd name="connsiteY6" fmla="*/ 132727 h 266693"/>
                    <a:gd name="connsiteX7" fmla="*/ 132680 w 266598"/>
                    <a:gd name="connsiteY7" fmla="*/ 266693 h 266693"/>
                    <a:gd name="connsiteX8" fmla="*/ 0 w 266598"/>
                    <a:gd name="connsiteY8" fmla="*/ 132727 h 266693"/>
                    <a:gd name="connsiteX9" fmla="*/ 132680 w 266598"/>
                    <a:gd name="connsiteY9" fmla="*/ 0 h 26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598" h="266693">
                      <a:moveTo>
                        <a:pt x="132680" y="17447"/>
                      </a:moveTo>
                      <a:cubicBezTo>
                        <a:pt x="69484" y="17447"/>
                        <a:pt x="17442" y="69509"/>
                        <a:pt x="17442" y="132727"/>
                      </a:cubicBezTo>
                      <a:cubicBezTo>
                        <a:pt x="17442" y="197184"/>
                        <a:pt x="69484" y="249246"/>
                        <a:pt x="132680" y="249246"/>
                      </a:cubicBezTo>
                      <a:cubicBezTo>
                        <a:pt x="197114" y="249246"/>
                        <a:pt x="249158" y="197184"/>
                        <a:pt x="249158" y="132727"/>
                      </a:cubicBezTo>
                      <a:cubicBezTo>
                        <a:pt x="249158" y="69509"/>
                        <a:pt x="197114" y="17447"/>
                        <a:pt x="132680" y="17447"/>
                      </a:cubicBezTo>
                      <a:close/>
                      <a:moveTo>
                        <a:pt x="132680" y="0"/>
                      </a:moveTo>
                      <a:cubicBezTo>
                        <a:pt x="207080" y="0"/>
                        <a:pt x="266598" y="59541"/>
                        <a:pt x="266598" y="132727"/>
                      </a:cubicBezTo>
                      <a:cubicBezTo>
                        <a:pt x="266598" y="205912"/>
                        <a:pt x="207080" y="266693"/>
                        <a:pt x="132680" y="266693"/>
                      </a:cubicBezTo>
                      <a:cubicBezTo>
                        <a:pt x="59520" y="266693"/>
                        <a:pt x="0" y="205912"/>
                        <a:pt x="0" y="132727"/>
                      </a:cubicBezTo>
                      <a:cubicBezTo>
                        <a:pt x="0" y="59541"/>
                        <a:pt x="59520" y="0"/>
                        <a:pt x="1326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A23CA309-C8D0-FE47-98C9-D4DEE7EA8D18}"/>
                    </a:ext>
                  </a:extLst>
                </p:cNvPr>
                <p:cNvSpPr/>
                <p:nvPr/>
              </p:nvSpPr>
              <p:spPr>
                <a:xfrm>
                  <a:off x="19540247" y="5958219"/>
                  <a:ext cx="132054" cy="9097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" h="74">
                      <a:moveTo>
                        <a:pt x="29" y="74"/>
                      </a:moveTo>
                      <a:lnTo>
                        <a:pt x="28" y="74"/>
                      </a:lnTo>
                      <a:cubicBezTo>
                        <a:pt x="26" y="74"/>
                        <a:pt x="24" y="72"/>
                        <a:pt x="23" y="71"/>
                      </a:cubicBezTo>
                      <a:lnTo>
                        <a:pt x="1" y="35"/>
                      </a:lnTo>
                      <a:cubicBezTo>
                        <a:pt x="-1" y="32"/>
                        <a:pt x="0" y="28"/>
                        <a:pt x="3" y="25"/>
                      </a:cubicBezTo>
                      <a:cubicBezTo>
                        <a:pt x="7" y="24"/>
                        <a:pt x="11" y="25"/>
                        <a:pt x="13" y="28"/>
                      </a:cubicBezTo>
                      <a:lnTo>
                        <a:pt x="31" y="56"/>
                      </a:lnTo>
                      <a:lnTo>
                        <a:pt x="95" y="1"/>
                      </a:lnTo>
                      <a:cubicBezTo>
                        <a:pt x="98" y="-1"/>
                        <a:pt x="103" y="-1"/>
                        <a:pt x="105" y="2"/>
                      </a:cubicBezTo>
                      <a:cubicBezTo>
                        <a:pt x="108" y="5"/>
                        <a:pt x="107" y="10"/>
                        <a:pt x="104" y="12"/>
                      </a:cubicBezTo>
                      <a:lnTo>
                        <a:pt x="34" y="72"/>
                      </a:lnTo>
                      <a:cubicBezTo>
                        <a:pt x="33" y="73"/>
                        <a:pt x="31" y="74"/>
                        <a:pt x="29" y="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0C41D89E-5211-1847-9523-22492DE41604}"/>
                    </a:ext>
                  </a:extLst>
                </p:cNvPr>
                <p:cNvSpPr/>
                <p:nvPr/>
              </p:nvSpPr>
              <p:spPr>
                <a:xfrm>
                  <a:off x="19481694" y="6266041"/>
                  <a:ext cx="249158" cy="2492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01">
                      <a:moveTo>
                        <a:pt x="201" y="101"/>
                      </a:moveTo>
                      <a:cubicBezTo>
                        <a:pt x="201" y="156"/>
                        <a:pt x="156" y="201"/>
                        <a:pt x="100" y="201"/>
                      </a:cubicBezTo>
                      <a:cubicBezTo>
                        <a:pt x="45" y="201"/>
                        <a:pt x="0" y="156"/>
                        <a:pt x="0" y="101"/>
                      </a:cubicBezTo>
                      <a:cubicBezTo>
                        <a:pt x="0" y="45"/>
                        <a:pt x="45" y="0"/>
                        <a:pt x="100" y="0"/>
                      </a:cubicBezTo>
                      <a:cubicBezTo>
                        <a:pt x="156" y="0"/>
                        <a:pt x="201" y="45"/>
                        <a:pt x="201" y="10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0DC82FCF-3BE3-D347-9AD6-FD0628F07898}"/>
                    </a:ext>
                  </a:extLst>
                </p:cNvPr>
                <p:cNvSpPr/>
                <p:nvPr/>
              </p:nvSpPr>
              <p:spPr>
                <a:xfrm>
                  <a:off x="19472974" y="6257317"/>
                  <a:ext cx="266598" cy="266693"/>
                </a:xfrm>
                <a:custGeom>
                  <a:avLst/>
                  <a:gdLst>
                    <a:gd name="connsiteX0" fmla="*/ 132680 w 266598"/>
                    <a:gd name="connsiteY0" fmla="*/ 17448 h 266693"/>
                    <a:gd name="connsiteX1" fmla="*/ 17442 w 266598"/>
                    <a:gd name="connsiteY1" fmla="*/ 133964 h 266693"/>
                    <a:gd name="connsiteX2" fmla="*/ 132680 w 266598"/>
                    <a:gd name="connsiteY2" fmla="*/ 248000 h 266693"/>
                    <a:gd name="connsiteX3" fmla="*/ 249158 w 266598"/>
                    <a:gd name="connsiteY3" fmla="*/ 133964 h 266693"/>
                    <a:gd name="connsiteX4" fmla="*/ 132680 w 266598"/>
                    <a:gd name="connsiteY4" fmla="*/ 17448 h 266693"/>
                    <a:gd name="connsiteX5" fmla="*/ 132680 w 266598"/>
                    <a:gd name="connsiteY5" fmla="*/ 0 h 266693"/>
                    <a:gd name="connsiteX6" fmla="*/ 266598 w 266598"/>
                    <a:gd name="connsiteY6" fmla="*/ 133967 h 266693"/>
                    <a:gd name="connsiteX7" fmla="*/ 132680 w 266598"/>
                    <a:gd name="connsiteY7" fmla="*/ 266693 h 266693"/>
                    <a:gd name="connsiteX8" fmla="*/ 0 w 266598"/>
                    <a:gd name="connsiteY8" fmla="*/ 133967 h 266693"/>
                    <a:gd name="connsiteX9" fmla="*/ 132680 w 266598"/>
                    <a:gd name="connsiteY9" fmla="*/ 0 h 26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598" h="266693">
                      <a:moveTo>
                        <a:pt x="132680" y="17448"/>
                      </a:moveTo>
                      <a:cubicBezTo>
                        <a:pt x="69484" y="17448"/>
                        <a:pt x="17442" y="69508"/>
                        <a:pt x="17442" y="133964"/>
                      </a:cubicBezTo>
                      <a:cubicBezTo>
                        <a:pt x="17442" y="197180"/>
                        <a:pt x="69484" y="248000"/>
                        <a:pt x="132680" y="248000"/>
                      </a:cubicBezTo>
                      <a:cubicBezTo>
                        <a:pt x="197114" y="248000"/>
                        <a:pt x="249158" y="197180"/>
                        <a:pt x="249158" y="133964"/>
                      </a:cubicBezTo>
                      <a:cubicBezTo>
                        <a:pt x="249158" y="69508"/>
                        <a:pt x="197114" y="17448"/>
                        <a:pt x="132680" y="17448"/>
                      </a:cubicBezTo>
                      <a:close/>
                      <a:moveTo>
                        <a:pt x="132680" y="0"/>
                      </a:moveTo>
                      <a:cubicBezTo>
                        <a:pt x="207080" y="0"/>
                        <a:pt x="266598" y="59541"/>
                        <a:pt x="266598" y="133967"/>
                      </a:cubicBezTo>
                      <a:cubicBezTo>
                        <a:pt x="266598" y="205912"/>
                        <a:pt x="207080" y="266693"/>
                        <a:pt x="132680" y="266693"/>
                      </a:cubicBezTo>
                      <a:cubicBezTo>
                        <a:pt x="59520" y="266693"/>
                        <a:pt x="0" y="205912"/>
                        <a:pt x="0" y="133967"/>
                      </a:cubicBezTo>
                      <a:cubicBezTo>
                        <a:pt x="0" y="59541"/>
                        <a:pt x="59520" y="0"/>
                        <a:pt x="1326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E3A7DFA2-E8A1-4C4D-B087-3F32BDFD9515}"/>
                    </a:ext>
                  </a:extLst>
                </p:cNvPr>
                <p:cNvSpPr/>
                <p:nvPr/>
              </p:nvSpPr>
              <p:spPr>
                <a:xfrm>
                  <a:off x="19540247" y="6343307"/>
                  <a:ext cx="132054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" h="75">
                      <a:moveTo>
                        <a:pt x="29" y="75"/>
                      </a:moveTo>
                      <a:lnTo>
                        <a:pt x="28" y="75"/>
                      </a:lnTo>
                      <a:cubicBezTo>
                        <a:pt x="26" y="75"/>
                        <a:pt x="24" y="73"/>
                        <a:pt x="23" y="72"/>
                      </a:cubicBezTo>
                      <a:lnTo>
                        <a:pt x="1" y="36"/>
                      </a:lnTo>
                      <a:cubicBezTo>
                        <a:pt x="-1" y="33"/>
                        <a:pt x="0" y="29"/>
                        <a:pt x="3" y="27"/>
                      </a:cubicBezTo>
                      <a:cubicBezTo>
                        <a:pt x="7" y="25"/>
                        <a:pt x="11" y="26"/>
                        <a:pt x="13" y="29"/>
                      </a:cubicBezTo>
                      <a:lnTo>
                        <a:pt x="31" y="57"/>
                      </a:lnTo>
                      <a:lnTo>
                        <a:pt x="95" y="2"/>
                      </a:lnTo>
                      <a:cubicBezTo>
                        <a:pt x="98" y="-1"/>
                        <a:pt x="103" y="0"/>
                        <a:pt x="105" y="3"/>
                      </a:cubicBezTo>
                      <a:cubicBezTo>
                        <a:pt x="108" y="5"/>
                        <a:pt x="107" y="10"/>
                        <a:pt x="104" y="13"/>
                      </a:cubicBezTo>
                      <a:lnTo>
                        <a:pt x="34" y="73"/>
                      </a:lnTo>
                      <a:cubicBezTo>
                        <a:pt x="33" y="75"/>
                        <a:pt x="31" y="75"/>
                        <a:pt x="29" y="7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44416B2A-BED5-EA47-8FD6-B61E1D5803A8}"/>
                    </a:ext>
                  </a:extLst>
                </p:cNvPr>
                <p:cNvSpPr/>
                <p:nvPr/>
              </p:nvSpPr>
              <p:spPr>
                <a:xfrm>
                  <a:off x="19912735" y="5938283"/>
                  <a:ext cx="1695523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2" h="14">
                      <a:moveTo>
                        <a:pt x="1354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354" y="0"/>
                      </a:lnTo>
                      <a:cubicBezTo>
                        <a:pt x="1359" y="0"/>
                        <a:pt x="1362" y="3"/>
                        <a:pt x="1362" y="7"/>
                      </a:cubicBezTo>
                      <a:cubicBezTo>
                        <a:pt x="1362" y="11"/>
                        <a:pt x="1359" y="14"/>
                        <a:pt x="135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70198204-BDEE-0640-848C-490094F94015}"/>
                    </a:ext>
                  </a:extLst>
                </p:cNvPr>
                <p:cNvSpPr/>
                <p:nvPr/>
              </p:nvSpPr>
              <p:spPr>
                <a:xfrm>
                  <a:off x="19912735" y="6034242"/>
                  <a:ext cx="122087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1" h="14">
                      <a:moveTo>
                        <a:pt x="974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974" y="0"/>
                      </a:lnTo>
                      <a:cubicBezTo>
                        <a:pt x="978" y="0"/>
                        <a:pt x="981" y="3"/>
                        <a:pt x="981" y="7"/>
                      </a:cubicBezTo>
                      <a:cubicBezTo>
                        <a:pt x="981" y="11"/>
                        <a:pt x="978" y="14"/>
                        <a:pt x="97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3C541DC2-7249-B740-AF89-2CE762A5C619}"/>
                    </a:ext>
                  </a:extLst>
                </p:cNvPr>
                <p:cNvSpPr/>
                <p:nvPr/>
              </p:nvSpPr>
              <p:spPr>
                <a:xfrm>
                  <a:off x="19912735" y="6333337"/>
                  <a:ext cx="1695523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62" h="14">
                      <a:moveTo>
                        <a:pt x="1354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354" y="0"/>
                      </a:lnTo>
                      <a:cubicBezTo>
                        <a:pt x="1359" y="0"/>
                        <a:pt x="1362" y="3"/>
                        <a:pt x="1362" y="7"/>
                      </a:cubicBezTo>
                      <a:cubicBezTo>
                        <a:pt x="1362" y="11"/>
                        <a:pt x="1359" y="14"/>
                        <a:pt x="135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414E84C8-11AB-5947-8B8B-D53263E9D68D}"/>
                    </a:ext>
                  </a:extLst>
                </p:cNvPr>
                <p:cNvSpPr/>
                <p:nvPr/>
              </p:nvSpPr>
              <p:spPr>
                <a:xfrm>
                  <a:off x="19912735" y="6429297"/>
                  <a:ext cx="122087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1" h="14">
                      <a:moveTo>
                        <a:pt x="974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974" y="0"/>
                      </a:lnTo>
                      <a:cubicBezTo>
                        <a:pt x="978" y="0"/>
                        <a:pt x="981" y="3"/>
                        <a:pt x="981" y="8"/>
                      </a:cubicBezTo>
                      <a:cubicBezTo>
                        <a:pt x="981" y="11"/>
                        <a:pt x="978" y="14"/>
                        <a:pt x="97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42FBFEE2-0F75-F149-8E42-8A7FD108F39D}"/>
                  </a:ext>
                </a:extLst>
              </p:cNvPr>
              <p:cNvGrpSpPr/>
              <p:nvPr/>
            </p:nvGrpSpPr>
            <p:grpSpPr>
              <a:xfrm>
                <a:off x="19228800" y="6819367"/>
                <a:ext cx="2732020" cy="812542"/>
                <a:chOff x="19228800" y="6819367"/>
                <a:chExt cx="2732020" cy="812542"/>
              </a:xfrm>
            </p:grpSpPr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E4C74D24-21DF-E346-B7F8-1A1BFB86647E}"/>
                    </a:ext>
                  </a:extLst>
                </p:cNvPr>
                <p:cNvSpPr/>
                <p:nvPr/>
              </p:nvSpPr>
              <p:spPr>
                <a:xfrm>
                  <a:off x="19237516" y="6828090"/>
                  <a:ext cx="2714577" cy="7938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0" h="638">
                      <a:moveTo>
                        <a:pt x="2065" y="638"/>
                      </a:moveTo>
                      <a:lnTo>
                        <a:pt x="1090" y="638"/>
                      </a:lnTo>
                      <a:lnTo>
                        <a:pt x="115" y="638"/>
                      </a:lnTo>
                      <a:cubicBezTo>
                        <a:pt x="83" y="638"/>
                        <a:pt x="55" y="626"/>
                        <a:pt x="34" y="605"/>
                      </a:cubicBezTo>
                      <a:cubicBezTo>
                        <a:pt x="13" y="585"/>
                        <a:pt x="0" y="556"/>
                        <a:pt x="0" y="524"/>
                      </a:cubicBezTo>
                      <a:lnTo>
                        <a:pt x="0" y="319"/>
                      </a:lnTo>
                      <a:lnTo>
                        <a:pt x="0" y="114"/>
                      </a:lnTo>
                      <a:cubicBezTo>
                        <a:pt x="0" y="82"/>
                        <a:pt x="13" y="54"/>
                        <a:pt x="34" y="33"/>
                      </a:cubicBezTo>
                      <a:cubicBezTo>
                        <a:pt x="55" y="13"/>
                        <a:pt x="83" y="0"/>
                        <a:pt x="115" y="0"/>
                      </a:cubicBezTo>
                      <a:lnTo>
                        <a:pt x="1090" y="0"/>
                      </a:lnTo>
                      <a:lnTo>
                        <a:pt x="2065" y="0"/>
                      </a:lnTo>
                      <a:cubicBezTo>
                        <a:pt x="2097" y="0"/>
                        <a:pt x="2126" y="13"/>
                        <a:pt x="2146" y="33"/>
                      </a:cubicBezTo>
                      <a:cubicBezTo>
                        <a:pt x="2167" y="54"/>
                        <a:pt x="2180" y="82"/>
                        <a:pt x="2180" y="114"/>
                      </a:cubicBezTo>
                      <a:lnTo>
                        <a:pt x="2180" y="319"/>
                      </a:lnTo>
                      <a:lnTo>
                        <a:pt x="2180" y="524"/>
                      </a:lnTo>
                      <a:cubicBezTo>
                        <a:pt x="2180" y="556"/>
                        <a:pt x="2167" y="585"/>
                        <a:pt x="2146" y="605"/>
                      </a:cubicBezTo>
                      <a:cubicBezTo>
                        <a:pt x="2126" y="626"/>
                        <a:pt x="2097" y="638"/>
                        <a:pt x="2065" y="6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17C20BFD-2CFD-544F-9681-5EEADDD3D543}"/>
                    </a:ext>
                  </a:extLst>
                </p:cNvPr>
                <p:cNvSpPr/>
                <p:nvPr/>
              </p:nvSpPr>
              <p:spPr>
                <a:xfrm>
                  <a:off x="19228800" y="6819367"/>
                  <a:ext cx="2732020" cy="812542"/>
                </a:xfrm>
                <a:custGeom>
                  <a:avLst/>
                  <a:gdLst>
                    <a:gd name="connsiteX0" fmla="*/ 151924 w 2732020"/>
                    <a:gd name="connsiteY0" fmla="*/ 17447 h 812542"/>
                    <a:gd name="connsiteX1" fmla="*/ 57286 w 2732020"/>
                    <a:gd name="connsiteY1" fmla="*/ 57263 h 812542"/>
                    <a:gd name="connsiteX2" fmla="*/ 17440 w 2732020"/>
                    <a:gd name="connsiteY2" fmla="*/ 150580 h 812542"/>
                    <a:gd name="connsiteX3" fmla="*/ 17440 w 2732020"/>
                    <a:gd name="connsiteY3" fmla="*/ 660717 h 812542"/>
                    <a:gd name="connsiteX4" fmla="*/ 57286 w 2732020"/>
                    <a:gd name="connsiteY4" fmla="*/ 755279 h 812542"/>
                    <a:gd name="connsiteX5" fmla="*/ 151924 w 2732020"/>
                    <a:gd name="connsiteY5" fmla="*/ 795094 h 812542"/>
                    <a:gd name="connsiteX6" fmla="*/ 2580096 w 2732020"/>
                    <a:gd name="connsiteY6" fmla="*/ 795094 h 812542"/>
                    <a:gd name="connsiteX7" fmla="*/ 2674732 w 2732020"/>
                    <a:gd name="connsiteY7" fmla="*/ 755279 h 812542"/>
                    <a:gd name="connsiteX8" fmla="*/ 2714580 w 2732020"/>
                    <a:gd name="connsiteY8" fmla="*/ 660717 h 812542"/>
                    <a:gd name="connsiteX9" fmla="*/ 2714580 w 2732020"/>
                    <a:gd name="connsiteY9" fmla="*/ 150580 h 812542"/>
                    <a:gd name="connsiteX10" fmla="*/ 2674732 w 2732020"/>
                    <a:gd name="connsiteY10" fmla="*/ 57263 h 812542"/>
                    <a:gd name="connsiteX11" fmla="*/ 2580096 w 2732020"/>
                    <a:gd name="connsiteY11" fmla="*/ 17447 h 812542"/>
                    <a:gd name="connsiteX12" fmla="*/ 151916 w 2732020"/>
                    <a:gd name="connsiteY12" fmla="*/ 0 h 812542"/>
                    <a:gd name="connsiteX13" fmla="*/ 2580102 w 2732020"/>
                    <a:gd name="connsiteY13" fmla="*/ 0 h 812542"/>
                    <a:gd name="connsiteX14" fmla="*/ 2687192 w 2732020"/>
                    <a:gd name="connsiteY14" fmla="*/ 43552 h 812542"/>
                    <a:gd name="connsiteX15" fmla="*/ 2732020 w 2732020"/>
                    <a:gd name="connsiteY15" fmla="*/ 150563 h 812542"/>
                    <a:gd name="connsiteX16" fmla="*/ 2732020 w 2732020"/>
                    <a:gd name="connsiteY16" fmla="*/ 660735 h 812542"/>
                    <a:gd name="connsiteX17" fmla="*/ 2687192 w 2732020"/>
                    <a:gd name="connsiteY17" fmla="*/ 767747 h 812542"/>
                    <a:gd name="connsiteX18" fmla="*/ 2580102 w 2732020"/>
                    <a:gd name="connsiteY18" fmla="*/ 812542 h 812542"/>
                    <a:gd name="connsiteX19" fmla="*/ 151916 w 2732020"/>
                    <a:gd name="connsiteY19" fmla="*/ 812542 h 812542"/>
                    <a:gd name="connsiteX20" fmla="*/ 44828 w 2732020"/>
                    <a:gd name="connsiteY20" fmla="*/ 767747 h 812542"/>
                    <a:gd name="connsiteX21" fmla="*/ 0 w 2732020"/>
                    <a:gd name="connsiteY21" fmla="*/ 660735 h 812542"/>
                    <a:gd name="connsiteX22" fmla="*/ 0 w 2732020"/>
                    <a:gd name="connsiteY22" fmla="*/ 150563 h 812542"/>
                    <a:gd name="connsiteX23" fmla="*/ 44828 w 2732020"/>
                    <a:gd name="connsiteY23" fmla="*/ 43552 h 812542"/>
                    <a:gd name="connsiteX24" fmla="*/ 151916 w 2732020"/>
                    <a:gd name="connsiteY24" fmla="*/ 0 h 812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732020" h="812542">
                      <a:moveTo>
                        <a:pt x="151924" y="17447"/>
                      </a:moveTo>
                      <a:cubicBezTo>
                        <a:pt x="115812" y="17447"/>
                        <a:pt x="82192" y="31134"/>
                        <a:pt x="57286" y="57263"/>
                      </a:cubicBezTo>
                      <a:cubicBezTo>
                        <a:pt x="32382" y="82147"/>
                        <a:pt x="17440" y="115742"/>
                        <a:pt x="17440" y="150580"/>
                      </a:cubicBezTo>
                      <a:lnTo>
                        <a:pt x="17440" y="660717"/>
                      </a:lnTo>
                      <a:cubicBezTo>
                        <a:pt x="17440" y="696800"/>
                        <a:pt x="32382" y="730394"/>
                        <a:pt x="57286" y="755279"/>
                      </a:cubicBezTo>
                      <a:cubicBezTo>
                        <a:pt x="82192" y="781408"/>
                        <a:pt x="115812" y="795094"/>
                        <a:pt x="151924" y="795094"/>
                      </a:cubicBezTo>
                      <a:lnTo>
                        <a:pt x="2580096" y="795094"/>
                      </a:lnTo>
                      <a:cubicBezTo>
                        <a:pt x="2616208" y="795094"/>
                        <a:pt x="2649828" y="781408"/>
                        <a:pt x="2674732" y="755279"/>
                      </a:cubicBezTo>
                      <a:cubicBezTo>
                        <a:pt x="2700882" y="730394"/>
                        <a:pt x="2714580" y="696800"/>
                        <a:pt x="2714580" y="660717"/>
                      </a:cubicBezTo>
                      <a:lnTo>
                        <a:pt x="2714580" y="150580"/>
                      </a:lnTo>
                      <a:cubicBezTo>
                        <a:pt x="2714580" y="115742"/>
                        <a:pt x="2700882" y="82147"/>
                        <a:pt x="2674732" y="57263"/>
                      </a:cubicBezTo>
                      <a:cubicBezTo>
                        <a:pt x="2649828" y="31134"/>
                        <a:pt x="2616208" y="17447"/>
                        <a:pt x="2580096" y="17447"/>
                      </a:cubicBezTo>
                      <a:close/>
                      <a:moveTo>
                        <a:pt x="151916" y="0"/>
                      </a:moveTo>
                      <a:lnTo>
                        <a:pt x="2580102" y="0"/>
                      </a:lnTo>
                      <a:cubicBezTo>
                        <a:pt x="2619950" y="0"/>
                        <a:pt x="2658552" y="14932"/>
                        <a:pt x="2687192" y="43552"/>
                      </a:cubicBezTo>
                      <a:cubicBezTo>
                        <a:pt x="2715832" y="72171"/>
                        <a:pt x="2732020" y="110745"/>
                        <a:pt x="2732020" y="150563"/>
                      </a:cubicBezTo>
                      <a:lnTo>
                        <a:pt x="2732020" y="660735"/>
                      </a:lnTo>
                      <a:cubicBezTo>
                        <a:pt x="2732020" y="701798"/>
                        <a:pt x="2715832" y="739127"/>
                        <a:pt x="2687192" y="767747"/>
                      </a:cubicBezTo>
                      <a:cubicBezTo>
                        <a:pt x="2658552" y="796366"/>
                        <a:pt x="2619950" y="812542"/>
                        <a:pt x="2580102" y="812542"/>
                      </a:cubicBezTo>
                      <a:lnTo>
                        <a:pt x="151916" y="812542"/>
                      </a:lnTo>
                      <a:cubicBezTo>
                        <a:pt x="110824" y="812542"/>
                        <a:pt x="73468" y="796366"/>
                        <a:pt x="44828" y="767747"/>
                      </a:cubicBezTo>
                      <a:cubicBezTo>
                        <a:pt x="16186" y="739127"/>
                        <a:pt x="0" y="701798"/>
                        <a:pt x="0" y="660735"/>
                      </a:cubicBezTo>
                      <a:lnTo>
                        <a:pt x="0" y="150563"/>
                      </a:lnTo>
                      <a:cubicBezTo>
                        <a:pt x="0" y="110745"/>
                        <a:pt x="16186" y="72171"/>
                        <a:pt x="44828" y="43552"/>
                      </a:cubicBezTo>
                      <a:cubicBezTo>
                        <a:pt x="73468" y="14932"/>
                        <a:pt x="110824" y="0"/>
                        <a:pt x="1519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33D0BF8D-AFA1-BE4A-8458-E83C8BC78D24}"/>
                    </a:ext>
                  </a:extLst>
                </p:cNvPr>
                <p:cNvSpPr/>
                <p:nvPr/>
              </p:nvSpPr>
              <p:spPr>
                <a:xfrm>
                  <a:off x="19803108" y="6974915"/>
                  <a:ext cx="83468" cy="117377"/>
                </a:xfrm>
                <a:custGeom>
                  <a:avLst/>
                  <a:gdLst>
                    <a:gd name="connsiteX0" fmla="*/ 38050 w 83468"/>
                    <a:gd name="connsiteY0" fmla="*/ 8954 h 117377"/>
                    <a:gd name="connsiteX1" fmla="*/ 7472 w 83468"/>
                    <a:gd name="connsiteY1" fmla="*/ 44649 h 117377"/>
                    <a:gd name="connsiteX2" fmla="*/ 7472 w 83468"/>
                    <a:gd name="connsiteY2" fmla="*/ 108652 h 117377"/>
                    <a:gd name="connsiteX3" fmla="*/ 8696 w 83468"/>
                    <a:gd name="connsiteY3" fmla="*/ 108652 h 117377"/>
                    <a:gd name="connsiteX4" fmla="*/ 74744 w 83468"/>
                    <a:gd name="connsiteY4" fmla="*/ 108652 h 117377"/>
                    <a:gd name="connsiteX5" fmla="*/ 74744 w 83468"/>
                    <a:gd name="connsiteY5" fmla="*/ 42187 h 117377"/>
                    <a:gd name="connsiteX6" fmla="*/ 38050 w 83468"/>
                    <a:gd name="connsiteY6" fmla="*/ 8954 h 117377"/>
                    <a:gd name="connsiteX7" fmla="*/ 38052 w 83468"/>
                    <a:gd name="connsiteY7" fmla="*/ 231 h 117377"/>
                    <a:gd name="connsiteX8" fmla="*/ 69966 w 83468"/>
                    <a:gd name="connsiteY8" fmla="*/ 11329 h 117377"/>
                    <a:gd name="connsiteX9" fmla="*/ 83468 w 83468"/>
                    <a:gd name="connsiteY9" fmla="*/ 42157 h 117377"/>
                    <a:gd name="connsiteX10" fmla="*/ 83468 w 83468"/>
                    <a:gd name="connsiteY10" fmla="*/ 108745 h 117377"/>
                    <a:gd name="connsiteX11" fmla="*/ 74876 w 83468"/>
                    <a:gd name="connsiteY11" fmla="*/ 117377 h 117377"/>
                    <a:gd name="connsiteX12" fmla="*/ 8594 w 83468"/>
                    <a:gd name="connsiteY12" fmla="*/ 117377 h 117377"/>
                    <a:gd name="connsiteX13" fmla="*/ 0 w 83468"/>
                    <a:gd name="connsiteY13" fmla="*/ 108745 h 117377"/>
                    <a:gd name="connsiteX14" fmla="*/ 0 w 83468"/>
                    <a:gd name="connsiteY14" fmla="*/ 44623 h 117377"/>
                    <a:gd name="connsiteX15" fmla="*/ 38052 w 83468"/>
                    <a:gd name="connsiteY15" fmla="*/ 231 h 11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3468" h="117377">
                      <a:moveTo>
                        <a:pt x="38050" y="8954"/>
                      </a:moveTo>
                      <a:cubicBezTo>
                        <a:pt x="20926" y="10185"/>
                        <a:pt x="7472" y="26186"/>
                        <a:pt x="7472" y="44649"/>
                      </a:cubicBezTo>
                      <a:lnTo>
                        <a:pt x="7472" y="108652"/>
                      </a:lnTo>
                      <a:lnTo>
                        <a:pt x="8696" y="108652"/>
                      </a:lnTo>
                      <a:lnTo>
                        <a:pt x="74744" y="108652"/>
                      </a:lnTo>
                      <a:lnTo>
                        <a:pt x="74744" y="42187"/>
                      </a:lnTo>
                      <a:cubicBezTo>
                        <a:pt x="74744" y="22493"/>
                        <a:pt x="58844" y="6493"/>
                        <a:pt x="38050" y="8954"/>
                      </a:cubicBezTo>
                      <a:close/>
                      <a:moveTo>
                        <a:pt x="38052" y="231"/>
                      </a:moveTo>
                      <a:cubicBezTo>
                        <a:pt x="50328" y="-1002"/>
                        <a:pt x="61374" y="2697"/>
                        <a:pt x="69966" y="11329"/>
                      </a:cubicBezTo>
                      <a:cubicBezTo>
                        <a:pt x="78560" y="18728"/>
                        <a:pt x="83468" y="31059"/>
                        <a:pt x="83468" y="42157"/>
                      </a:cubicBezTo>
                      <a:lnTo>
                        <a:pt x="83468" y="108745"/>
                      </a:lnTo>
                      <a:cubicBezTo>
                        <a:pt x="83468" y="113678"/>
                        <a:pt x="79786" y="117377"/>
                        <a:pt x="74876" y="117377"/>
                      </a:cubicBezTo>
                      <a:lnTo>
                        <a:pt x="8594" y="117377"/>
                      </a:lnTo>
                      <a:cubicBezTo>
                        <a:pt x="3684" y="117377"/>
                        <a:pt x="0" y="113678"/>
                        <a:pt x="0" y="108745"/>
                      </a:cubicBezTo>
                      <a:lnTo>
                        <a:pt x="0" y="44623"/>
                      </a:lnTo>
                      <a:cubicBezTo>
                        <a:pt x="0" y="21194"/>
                        <a:pt x="15958" y="1464"/>
                        <a:pt x="3805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solidFill>
                    <a:schemeClr val="accent2"/>
                  </a:solidFill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BAC61E8D-797E-EA4A-B11D-A9748A5FC35A}"/>
                    </a:ext>
                  </a:extLst>
                </p:cNvPr>
                <p:cNvSpPr/>
                <p:nvPr/>
              </p:nvSpPr>
              <p:spPr>
                <a:xfrm>
                  <a:off x="19654856" y="7071102"/>
                  <a:ext cx="381212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7" h="258">
                      <a:moveTo>
                        <a:pt x="250" y="84"/>
                      </a:moveTo>
                      <a:cubicBezTo>
                        <a:pt x="244" y="0"/>
                        <a:pt x="154" y="0"/>
                        <a:pt x="154" y="0"/>
                      </a:cubicBezTo>
                      <a:cubicBezTo>
                        <a:pt x="154" y="0"/>
                        <a:pt x="64" y="0"/>
                        <a:pt x="58" y="84"/>
                      </a:cubicBezTo>
                      <a:cubicBezTo>
                        <a:pt x="52" y="173"/>
                        <a:pt x="20" y="223"/>
                        <a:pt x="2" y="246"/>
                      </a:cubicBezTo>
                      <a:cubicBezTo>
                        <a:pt x="-2" y="251"/>
                        <a:pt x="2" y="258"/>
                        <a:pt x="8" y="258"/>
                      </a:cubicBezTo>
                      <a:lnTo>
                        <a:pt x="154" y="258"/>
                      </a:lnTo>
                      <a:lnTo>
                        <a:pt x="299" y="258"/>
                      </a:lnTo>
                      <a:cubicBezTo>
                        <a:pt x="306" y="258"/>
                        <a:pt x="310" y="251"/>
                        <a:pt x="305" y="246"/>
                      </a:cubicBezTo>
                      <a:cubicBezTo>
                        <a:pt x="288" y="223"/>
                        <a:pt x="256" y="173"/>
                        <a:pt x="250" y="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64F83970-10BB-C744-A9E4-516E289E27C6}"/>
                    </a:ext>
                  </a:extLst>
                </p:cNvPr>
                <p:cNvSpPr/>
                <p:nvPr/>
              </p:nvSpPr>
              <p:spPr>
                <a:xfrm>
                  <a:off x="19645209" y="7061135"/>
                  <a:ext cx="399260" cy="340221"/>
                </a:xfrm>
                <a:custGeom>
                  <a:avLst/>
                  <a:gdLst>
                    <a:gd name="connsiteX0" fmla="*/ 199632 w 399260"/>
                    <a:gd name="connsiteY0" fmla="*/ 17444 h 340221"/>
                    <a:gd name="connsiteX1" fmla="*/ 89134 w 399260"/>
                    <a:gd name="connsiteY1" fmla="*/ 114255 h 340221"/>
                    <a:gd name="connsiteX2" fmla="*/ 18366 w 399260"/>
                    <a:gd name="connsiteY2" fmla="*/ 320288 h 340221"/>
                    <a:gd name="connsiteX3" fmla="*/ 18366 w 399260"/>
                    <a:gd name="connsiteY3" fmla="*/ 321529 h 340221"/>
                    <a:gd name="connsiteX4" fmla="*/ 18366 w 399260"/>
                    <a:gd name="connsiteY4" fmla="*/ 322770 h 340221"/>
                    <a:gd name="connsiteX5" fmla="*/ 379654 w 399260"/>
                    <a:gd name="connsiteY5" fmla="*/ 322770 h 340221"/>
                    <a:gd name="connsiteX6" fmla="*/ 382138 w 399260"/>
                    <a:gd name="connsiteY6" fmla="*/ 321529 h 340221"/>
                    <a:gd name="connsiteX7" fmla="*/ 380896 w 399260"/>
                    <a:gd name="connsiteY7" fmla="*/ 320288 h 340221"/>
                    <a:gd name="connsiteX8" fmla="*/ 308888 w 399260"/>
                    <a:gd name="connsiteY8" fmla="*/ 114255 h 340221"/>
                    <a:gd name="connsiteX9" fmla="*/ 253018 w 399260"/>
                    <a:gd name="connsiteY9" fmla="*/ 29856 h 340221"/>
                    <a:gd name="connsiteX10" fmla="*/ 199632 w 399260"/>
                    <a:gd name="connsiteY10" fmla="*/ 17444 h 340221"/>
                    <a:gd name="connsiteX11" fmla="*/ 199630 w 399260"/>
                    <a:gd name="connsiteY11" fmla="*/ 0 h 340221"/>
                    <a:gd name="connsiteX12" fmla="*/ 326306 w 399260"/>
                    <a:gd name="connsiteY12" fmla="*/ 112993 h 340221"/>
                    <a:gd name="connsiteX13" fmla="*/ 394610 w 399260"/>
                    <a:gd name="connsiteY13" fmla="*/ 309179 h 340221"/>
                    <a:gd name="connsiteX14" fmla="*/ 397094 w 399260"/>
                    <a:gd name="connsiteY14" fmla="*/ 329046 h 340221"/>
                    <a:gd name="connsiteX15" fmla="*/ 379708 w 399260"/>
                    <a:gd name="connsiteY15" fmla="*/ 340221 h 340221"/>
                    <a:gd name="connsiteX16" fmla="*/ 18312 w 399260"/>
                    <a:gd name="connsiteY16" fmla="*/ 340221 h 340221"/>
                    <a:gd name="connsiteX17" fmla="*/ 2166 w 399260"/>
                    <a:gd name="connsiteY17" fmla="*/ 329046 h 340221"/>
                    <a:gd name="connsiteX18" fmla="*/ 4650 w 399260"/>
                    <a:gd name="connsiteY18" fmla="*/ 309179 h 340221"/>
                    <a:gd name="connsiteX19" fmla="*/ 71714 w 399260"/>
                    <a:gd name="connsiteY19" fmla="*/ 112993 h 340221"/>
                    <a:gd name="connsiteX20" fmla="*/ 199630 w 399260"/>
                    <a:gd name="connsiteY20" fmla="*/ 0 h 34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9260" h="340221">
                      <a:moveTo>
                        <a:pt x="199632" y="17444"/>
                      </a:moveTo>
                      <a:cubicBezTo>
                        <a:pt x="195908" y="17444"/>
                        <a:pt x="96584" y="19927"/>
                        <a:pt x="89134" y="114255"/>
                      </a:cubicBezTo>
                      <a:cubicBezTo>
                        <a:pt x="80444" y="228442"/>
                        <a:pt x="40714" y="291741"/>
                        <a:pt x="18366" y="320288"/>
                      </a:cubicBezTo>
                      <a:cubicBezTo>
                        <a:pt x="18366" y="320288"/>
                        <a:pt x="17126" y="321529"/>
                        <a:pt x="18366" y="321529"/>
                      </a:cubicBezTo>
                      <a:cubicBezTo>
                        <a:pt x="18366" y="322770"/>
                        <a:pt x="18366" y="322770"/>
                        <a:pt x="18366" y="322770"/>
                      </a:cubicBezTo>
                      <a:lnTo>
                        <a:pt x="379654" y="322770"/>
                      </a:lnTo>
                      <a:cubicBezTo>
                        <a:pt x="379654" y="322770"/>
                        <a:pt x="380896" y="322770"/>
                        <a:pt x="382138" y="321529"/>
                      </a:cubicBezTo>
                      <a:cubicBezTo>
                        <a:pt x="382138" y="321529"/>
                        <a:pt x="382138" y="320288"/>
                        <a:pt x="380896" y="320288"/>
                      </a:cubicBezTo>
                      <a:cubicBezTo>
                        <a:pt x="358548" y="291741"/>
                        <a:pt x="317578" y="228442"/>
                        <a:pt x="308888" y="114255"/>
                      </a:cubicBezTo>
                      <a:cubicBezTo>
                        <a:pt x="306404" y="74538"/>
                        <a:pt x="287782" y="45991"/>
                        <a:pt x="253018" y="29856"/>
                      </a:cubicBezTo>
                      <a:cubicBezTo>
                        <a:pt x="225704" y="17444"/>
                        <a:pt x="199632" y="17444"/>
                        <a:pt x="199632" y="17444"/>
                      </a:cubicBezTo>
                      <a:close/>
                      <a:moveTo>
                        <a:pt x="199630" y="0"/>
                      </a:moveTo>
                      <a:cubicBezTo>
                        <a:pt x="198388" y="0"/>
                        <a:pt x="318854" y="1242"/>
                        <a:pt x="326306" y="112993"/>
                      </a:cubicBezTo>
                      <a:cubicBezTo>
                        <a:pt x="334998" y="222261"/>
                        <a:pt x="372256" y="283104"/>
                        <a:pt x="394610" y="309179"/>
                      </a:cubicBezTo>
                      <a:cubicBezTo>
                        <a:pt x="399578" y="315388"/>
                        <a:pt x="400820" y="322838"/>
                        <a:pt x="397094" y="329046"/>
                      </a:cubicBezTo>
                      <a:cubicBezTo>
                        <a:pt x="393368" y="336496"/>
                        <a:pt x="387158" y="340221"/>
                        <a:pt x="379708" y="340221"/>
                      </a:cubicBezTo>
                      <a:lnTo>
                        <a:pt x="18312" y="340221"/>
                      </a:lnTo>
                      <a:cubicBezTo>
                        <a:pt x="10860" y="340221"/>
                        <a:pt x="4650" y="336496"/>
                        <a:pt x="2166" y="329046"/>
                      </a:cubicBezTo>
                      <a:cubicBezTo>
                        <a:pt x="-1558" y="322838"/>
                        <a:pt x="-318" y="315388"/>
                        <a:pt x="4650" y="309179"/>
                      </a:cubicBezTo>
                      <a:cubicBezTo>
                        <a:pt x="25764" y="283104"/>
                        <a:pt x="64262" y="222261"/>
                        <a:pt x="71714" y="112993"/>
                      </a:cubicBezTo>
                      <a:cubicBezTo>
                        <a:pt x="80408" y="2484"/>
                        <a:pt x="197146" y="0"/>
                        <a:pt x="1996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6FBD1DD-8ED0-2B47-A774-57886907F44B}"/>
                    </a:ext>
                  </a:extLst>
                </p:cNvPr>
                <p:cNvSpPr/>
                <p:nvPr/>
              </p:nvSpPr>
              <p:spPr>
                <a:xfrm>
                  <a:off x="19773210" y="7392632"/>
                  <a:ext cx="142020" cy="710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" h="58">
                      <a:moveTo>
                        <a:pt x="0" y="0"/>
                      </a:moveTo>
                      <a:lnTo>
                        <a:pt x="0" y="1"/>
                      </a:lnTo>
                      <a:cubicBezTo>
                        <a:pt x="0" y="33"/>
                        <a:pt x="26" y="58"/>
                        <a:pt x="58" y="58"/>
                      </a:cubicBezTo>
                      <a:cubicBezTo>
                        <a:pt x="90" y="58"/>
                        <a:pt x="115" y="33"/>
                        <a:pt x="115" y="1"/>
                      </a:cubicBez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AB7E9289-6058-8641-A3D1-4BB8590118D5}"/>
                    </a:ext>
                  </a:extLst>
                </p:cNvPr>
                <p:cNvSpPr/>
                <p:nvPr/>
              </p:nvSpPr>
              <p:spPr>
                <a:xfrm>
                  <a:off x="19764487" y="7385155"/>
                  <a:ext cx="160708" cy="88482"/>
                </a:xfrm>
                <a:custGeom>
                  <a:avLst/>
                  <a:gdLst>
                    <a:gd name="connsiteX0" fmla="*/ 18688 w 160708"/>
                    <a:gd name="connsiteY0" fmla="*/ 17447 h 88482"/>
                    <a:gd name="connsiteX1" fmla="*/ 80354 w 160708"/>
                    <a:gd name="connsiteY1" fmla="*/ 71035 h 88482"/>
                    <a:gd name="connsiteX2" fmla="*/ 142020 w 160708"/>
                    <a:gd name="connsiteY2" fmla="*/ 17447 h 88482"/>
                    <a:gd name="connsiteX3" fmla="*/ 8654 w 160708"/>
                    <a:gd name="connsiteY3" fmla="*/ 0 h 88482"/>
                    <a:gd name="connsiteX4" fmla="*/ 150818 w 160708"/>
                    <a:gd name="connsiteY4" fmla="*/ 0 h 88482"/>
                    <a:gd name="connsiteX5" fmla="*/ 160708 w 160708"/>
                    <a:gd name="connsiteY5" fmla="*/ 7374 h 88482"/>
                    <a:gd name="connsiteX6" fmla="*/ 80354 w 160708"/>
                    <a:gd name="connsiteY6" fmla="*/ 88482 h 88482"/>
                    <a:gd name="connsiteX7" fmla="*/ 0 w 160708"/>
                    <a:gd name="connsiteY7" fmla="*/ 8603 h 88482"/>
                    <a:gd name="connsiteX8" fmla="*/ 8654 w 160708"/>
                    <a:gd name="connsiteY8" fmla="*/ 0 h 88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708" h="88482">
                      <a:moveTo>
                        <a:pt x="18688" y="17447"/>
                      </a:moveTo>
                      <a:cubicBezTo>
                        <a:pt x="22388" y="47895"/>
                        <a:pt x="48288" y="71035"/>
                        <a:pt x="80354" y="71035"/>
                      </a:cubicBezTo>
                      <a:cubicBezTo>
                        <a:pt x="111188" y="71035"/>
                        <a:pt x="138322" y="47895"/>
                        <a:pt x="142020" y="17447"/>
                      </a:cubicBezTo>
                      <a:close/>
                      <a:moveTo>
                        <a:pt x="8654" y="0"/>
                      </a:moveTo>
                      <a:lnTo>
                        <a:pt x="150818" y="0"/>
                      </a:lnTo>
                      <a:cubicBezTo>
                        <a:pt x="155764" y="0"/>
                        <a:pt x="160708" y="3687"/>
                        <a:pt x="160708" y="7374"/>
                      </a:cubicBezTo>
                      <a:cubicBezTo>
                        <a:pt x="160708" y="52844"/>
                        <a:pt x="123622" y="88482"/>
                        <a:pt x="80354" y="88482"/>
                      </a:cubicBezTo>
                      <a:cubicBezTo>
                        <a:pt x="35852" y="88482"/>
                        <a:pt x="0" y="52844"/>
                        <a:pt x="0" y="8603"/>
                      </a:cubicBezTo>
                      <a:cubicBezTo>
                        <a:pt x="0" y="3687"/>
                        <a:pt x="3710" y="0"/>
                        <a:pt x="86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F15C9B0A-8199-D043-BD30-961F9C81346D}"/>
                    </a:ext>
                  </a:extLst>
                </p:cNvPr>
                <p:cNvSpPr/>
                <p:nvPr/>
              </p:nvSpPr>
              <p:spPr>
                <a:xfrm>
                  <a:off x="19654856" y="7071102"/>
                  <a:ext cx="381212" cy="320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7" h="258">
                      <a:moveTo>
                        <a:pt x="250" y="84"/>
                      </a:moveTo>
                      <a:cubicBezTo>
                        <a:pt x="244" y="0"/>
                        <a:pt x="154" y="0"/>
                        <a:pt x="154" y="0"/>
                      </a:cubicBezTo>
                      <a:cubicBezTo>
                        <a:pt x="154" y="0"/>
                        <a:pt x="64" y="0"/>
                        <a:pt x="58" y="84"/>
                      </a:cubicBezTo>
                      <a:cubicBezTo>
                        <a:pt x="52" y="173"/>
                        <a:pt x="20" y="223"/>
                        <a:pt x="2" y="246"/>
                      </a:cubicBezTo>
                      <a:cubicBezTo>
                        <a:pt x="-2" y="251"/>
                        <a:pt x="2" y="258"/>
                        <a:pt x="8" y="258"/>
                      </a:cubicBezTo>
                      <a:lnTo>
                        <a:pt x="154" y="258"/>
                      </a:lnTo>
                      <a:lnTo>
                        <a:pt x="299" y="258"/>
                      </a:lnTo>
                      <a:cubicBezTo>
                        <a:pt x="306" y="258"/>
                        <a:pt x="310" y="251"/>
                        <a:pt x="305" y="246"/>
                      </a:cubicBezTo>
                      <a:cubicBezTo>
                        <a:pt x="288" y="223"/>
                        <a:pt x="256" y="173"/>
                        <a:pt x="250" y="8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47E72ADC-3C9E-E845-8D2C-61F56768A9C8}"/>
                    </a:ext>
                  </a:extLst>
                </p:cNvPr>
                <p:cNvSpPr/>
                <p:nvPr/>
              </p:nvSpPr>
              <p:spPr>
                <a:xfrm>
                  <a:off x="20371190" y="7057397"/>
                  <a:ext cx="600472" cy="3327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3" h="268">
                      <a:moveTo>
                        <a:pt x="395" y="268"/>
                      </a:moveTo>
                      <a:lnTo>
                        <a:pt x="87" y="268"/>
                      </a:lnTo>
                      <a:cubicBezTo>
                        <a:pt x="39" y="268"/>
                        <a:pt x="0" y="229"/>
                        <a:pt x="0" y="181"/>
                      </a:cubicBezTo>
                      <a:lnTo>
                        <a:pt x="0" y="88"/>
                      </a:lnTo>
                      <a:cubicBezTo>
                        <a:pt x="0" y="39"/>
                        <a:pt x="39" y="0"/>
                        <a:pt x="87" y="0"/>
                      </a:cubicBezTo>
                      <a:lnTo>
                        <a:pt x="395" y="0"/>
                      </a:lnTo>
                      <a:cubicBezTo>
                        <a:pt x="444" y="0"/>
                        <a:pt x="483" y="39"/>
                        <a:pt x="483" y="88"/>
                      </a:cubicBezTo>
                      <a:lnTo>
                        <a:pt x="483" y="181"/>
                      </a:lnTo>
                      <a:cubicBezTo>
                        <a:pt x="483" y="229"/>
                        <a:pt x="444" y="268"/>
                        <a:pt x="395" y="2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D1B27838-4052-B44D-8D96-D33C791E7133}"/>
                    </a:ext>
                  </a:extLst>
                </p:cNvPr>
                <p:cNvSpPr/>
                <p:nvPr/>
              </p:nvSpPr>
              <p:spPr>
                <a:xfrm>
                  <a:off x="20362467" y="7048673"/>
                  <a:ext cx="617914" cy="350190"/>
                </a:xfrm>
                <a:custGeom>
                  <a:avLst/>
                  <a:gdLst>
                    <a:gd name="connsiteX0" fmla="*/ 83326 w 617914"/>
                    <a:gd name="connsiteY0" fmla="*/ 17444 h 350190"/>
                    <a:gd name="connsiteX1" fmla="*/ 16196 w 617914"/>
                    <a:gd name="connsiteY1" fmla="*/ 84477 h 350190"/>
                    <a:gd name="connsiteX2" fmla="*/ 16196 w 617914"/>
                    <a:gd name="connsiteY2" fmla="*/ 266954 h 350190"/>
                    <a:gd name="connsiteX3" fmla="*/ 83326 w 617914"/>
                    <a:gd name="connsiteY3" fmla="*/ 333986 h 350190"/>
                    <a:gd name="connsiteX4" fmla="*/ 533342 w 617914"/>
                    <a:gd name="connsiteY4" fmla="*/ 333986 h 350190"/>
                    <a:gd name="connsiteX5" fmla="*/ 600472 w 617914"/>
                    <a:gd name="connsiteY5" fmla="*/ 266954 h 350190"/>
                    <a:gd name="connsiteX6" fmla="*/ 600472 w 617914"/>
                    <a:gd name="connsiteY6" fmla="*/ 84477 h 350190"/>
                    <a:gd name="connsiteX7" fmla="*/ 533342 w 617914"/>
                    <a:gd name="connsiteY7" fmla="*/ 17444 h 350190"/>
                    <a:gd name="connsiteX8" fmla="*/ 83302 w 617914"/>
                    <a:gd name="connsiteY8" fmla="*/ 0 h 350190"/>
                    <a:gd name="connsiteX9" fmla="*/ 533370 w 617914"/>
                    <a:gd name="connsiteY9" fmla="*/ 0 h 350190"/>
                    <a:gd name="connsiteX10" fmla="*/ 617914 w 617914"/>
                    <a:gd name="connsiteY10" fmla="*/ 84443 h 350190"/>
                    <a:gd name="connsiteX11" fmla="*/ 617914 w 617914"/>
                    <a:gd name="connsiteY11" fmla="*/ 266989 h 350190"/>
                    <a:gd name="connsiteX12" fmla="*/ 533370 w 617914"/>
                    <a:gd name="connsiteY12" fmla="*/ 350190 h 350190"/>
                    <a:gd name="connsiteX13" fmla="*/ 83302 w 617914"/>
                    <a:gd name="connsiteY13" fmla="*/ 350190 h 350190"/>
                    <a:gd name="connsiteX14" fmla="*/ 0 w 617914"/>
                    <a:gd name="connsiteY14" fmla="*/ 266989 h 350190"/>
                    <a:gd name="connsiteX15" fmla="*/ 0 w 617914"/>
                    <a:gd name="connsiteY15" fmla="*/ 84443 h 350190"/>
                    <a:gd name="connsiteX16" fmla="*/ 83302 w 617914"/>
                    <a:gd name="connsiteY16" fmla="*/ 0 h 350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17914" h="350190">
                      <a:moveTo>
                        <a:pt x="83326" y="17444"/>
                      </a:moveTo>
                      <a:cubicBezTo>
                        <a:pt x="47274" y="17444"/>
                        <a:pt x="16196" y="48478"/>
                        <a:pt x="16196" y="84477"/>
                      </a:cubicBezTo>
                      <a:lnTo>
                        <a:pt x="16196" y="266954"/>
                      </a:lnTo>
                      <a:cubicBezTo>
                        <a:pt x="16196" y="302953"/>
                        <a:pt x="47274" y="333986"/>
                        <a:pt x="83326" y="333986"/>
                      </a:cubicBezTo>
                      <a:lnTo>
                        <a:pt x="533342" y="333986"/>
                      </a:lnTo>
                      <a:cubicBezTo>
                        <a:pt x="570636" y="333986"/>
                        <a:pt x="600472" y="302953"/>
                        <a:pt x="600472" y="266954"/>
                      </a:cubicBezTo>
                      <a:lnTo>
                        <a:pt x="600472" y="84477"/>
                      </a:lnTo>
                      <a:cubicBezTo>
                        <a:pt x="600472" y="48478"/>
                        <a:pt x="570636" y="17444"/>
                        <a:pt x="533342" y="17444"/>
                      </a:cubicBezTo>
                      <a:close/>
                      <a:moveTo>
                        <a:pt x="83302" y="0"/>
                      </a:moveTo>
                      <a:lnTo>
                        <a:pt x="533370" y="0"/>
                      </a:lnTo>
                      <a:cubicBezTo>
                        <a:pt x="580616" y="0"/>
                        <a:pt x="617914" y="37255"/>
                        <a:pt x="617914" y="84443"/>
                      </a:cubicBezTo>
                      <a:lnTo>
                        <a:pt x="617914" y="266989"/>
                      </a:lnTo>
                      <a:cubicBezTo>
                        <a:pt x="617914" y="312936"/>
                        <a:pt x="580616" y="350190"/>
                        <a:pt x="533370" y="350190"/>
                      </a:cubicBezTo>
                      <a:lnTo>
                        <a:pt x="83302" y="350190"/>
                      </a:lnTo>
                      <a:cubicBezTo>
                        <a:pt x="37300" y="350190"/>
                        <a:pt x="0" y="312936"/>
                        <a:pt x="0" y="266989"/>
                      </a:cubicBezTo>
                      <a:lnTo>
                        <a:pt x="0" y="84443"/>
                      </a:lnTo>
                      <a:cubicBezTo>
                        <a:pt x="0" y="37255"/>
                        <a:pt x="37300" y="0"/>
                        <a:pt x="833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A3993E57-8DA2-2646-8CCB-08E3E1BB9CAC}"/>
                    </a:ext>
                  </a:extLst>
                </p:cNvPr>
                <p:cNvSpPr/>
                <p:nvPr/>
              </p:nvSpPr>
              <p:spPr>
                <a:xfrm>
                  <a:off x="20394860" y="7073598"/>
                  <a:ext cx="554377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6" h="243">
                      <a:moveTo>
                        <a:pt x="439" y="243"/>
                      </a:moveTo>
                      <a:cubicBezTo>
                        <a:pt x="438" y="243"/>
                        <a:pt x="436" y="242"/>
                        <a:pt x="435" y="240"/>
                      </a:cubicBezTo>
                      <a:lnTo>
                        <a:pt x="309" y="108"/>
                      </a:lnTo>
                      <a:lnTo>
                        <a:pt x="260" y="143"/>
                      </a:lnTo>
                      <a:cubicBezTo>
                        <a:pt x="237" y="159"/>
                        <a:pt x="208" y="159"/>
                        <a:pt x="186" y="143"/>
                      </a:cubicBezTo>
                      <a:lnTo>
                        <a:pt x="137" y="108"/>
                      </a:lnTo>
                      <a:lnTo>
                        <a:pt x="13" y="240"/>
                      </a:lnTo>
                      <a:cubicBezTo>
                        <a:pt x="10" y="244"/>
                        <a:pt x="5" y="244"/>
                        <a:pt x="3" y="241"/>
                      </a:cubicBezTo>
                      <a:cubicBezTo>
                        <a:pt x="0" y="238"/>
                        <a:pt x="0" y="234"/>
                        <a:pt x="2" y="231"/>
                      </a:cubicBezTo>
                      <a:lnTo>
                        <a:pt x="125" y="100"/>
                      </a:lnTo>
                      <a:lnTo>
                        <a:pt x="3" y="12"/>
                      </a:lnTo>
                      <a:cubicBezTo>
                        <a:pt x="0" y="10"/>
                        <a:pt x="-1" y="6"/>
                        <a:pt x="2" y="3"/>
                      </a:cubicBezTo>
                      <a:cubicBezTo>
                        <a:pt x="4" y="-1"/>
                        <a:pt x="8" y="-1"/>
                        <a:pt x="11" y="1"/>
                      </a:cubicBezTo>
                      <a:lnTo>
                        <a:pt x="194" y="132"/>
                      </a:lnTo>
                      <a:cubicBezTo>
                        <a:pt x="211" y="145"/>
                        <a:pt x="234" y="145"/>
                        <a:pt x="251" y="132"/>
                      </a:cubicBezTo>
                      <a:lnTo>
                        <a:pt x="433" y="1"/>
                      </a:lnTo>
                      <a:cubicBezTo>
                        <a:pt x="436" y="-1"/>
                        <a:pt x="441" y="-1"/>
                        <a:pt x="443" y="3"/>
                      </a:cubicBezTo>
                      <a:cubicBezTo>
                        <a:pt x="446" y="6"/>
                        <a:pt x="445" y="10"/>
                        <a:pt x="441" y="12"/>
                      </a:cubicBezTo>
                      <a:lnTo>
                        <a:pt x="321" y="100"/>
                      </a:lnTo>
                      <a:lnTo>
                        <a:pt x="444" y="231"/>
                      </a:lnTo>
                      <a:cubicBezTo>
                        <a:pt x="447" y="234"/>
                        <a:pt x="447" y="238"/>
                        <a:pt x="444" y="241"/>
                      </a:cubicBezTo>
                      <a:cubicBezTo>
                        <a:pt x="443" y="242"/>
                        <a:pt x="441" y="243"/>
                        <a:pt x="439" y="2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3F86BA30-048E-C946-A540-F105E5C39DE9}"/>
                    </a:ext>
                  </a:extLst>
                </p:cNvPr>
                <p:cNvSpPr/>
                <p:nvPr/>
              </p:nvSpPr>
              <p:spPr>
                <a:xfrm>
                  <a:off x="21339170" y="7010040"/>
                  <a:ext cx="205556" cy="4274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6" h="344">
                      <a:moveTo>
                        <a:pt x="83" y="344"/>
                      </a:moveTo>
                      <a:cubicBezTo>
                        <a:pt x="37" y="344"/>
                        <a:pt x="0" y="307"/>
                        <a:pt x="0" y="261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8"/>
                      </a:cubicBezTo>
                      <a:lnTo>
                        <a:pt x="14" y="261"/>
                      </a:lnTo>
                      <a:cubicBezTo>
                        <a:pt x="14" y="299"/>
                        <a:pt x="45" y="330"/>
                        <a:pt x="83" y="330"/>
                      </a:cubicBezTo>
                      <a:cubicBezTo>
                        <a:pt x="121" y="330"/>
                        <a:pt x="152" y="299"/>
                        <a:pt x="152" y="261"/>
                      </a:cubicBezTo>
                      <a:lnTo>
                        <a:pt x="152" y="60"/>
                      </a:lnTo>
                      <a:cubicBezTo>
                        <a:pt x="152" y="35"/>
                        <a:pt x="131" y="14"/>
                        <a:pt x="107" y="14"/>
                      </a:cubicBezTo>
                      <a:cubicBezTo>
                        <a:pt x="81" y="14"/>
                        <a:pt x="61" y="35"/>
                        <a:pt x="61" y="60"/>
                      </a:cubicBezTo>
                      <a:lnTo>
                        <a:pt x="61" y="233"/>
                      </a:lnTo>
                      <a:cubicBezTo>
                        <a:pt x="61" y="243"/>
                        <a:pt x="69" y="250"/>
                        <a:pt x="79" y="250"/>
                      </a:cubicBezTo>
                      <a:cubicBezTo>
                        <a:pt x="89" y="250"/>
                        <a:pt x="97" y="243"/>
                        <a:pt x="97" y="233"/>
                      </a:cubicBezTo>
                      <a:lnTo>
                        <a:pt x="97" y="104"/>
                      </a:lnTo>
                      <a:cubicBezTo>
                        <a:pt x="97" y="101"/>
                        <a:pt x="100" y="98"/>
                        <a:pt x="104" y="98"/>
                      </a:cubicBezTo>
                      <a:cubicBezTo>
                        <a:pt x="108" y="98"/>
                        <a:pt x="111" y="101"/>
                        <a:pt x="111" y="104"/>
                      </a:cubicBezTo>
                      <a:lnTo>
                        <a:pt x="111" y="233"/>
                      </a:lnTo>
                      <a:cubicBezTo>
                        <a:pt x="111" y="250"/>
                        <a:pt x="97" y="265"/>
                        <a:pt x="79" y="265"/>
                      </a:cubicBezTo>
                      <a:cubicBezTo>
                        <a:pt x="61" y="265"/>
                        <a:pt x="47" y="250"/>
                        <a:pt x="47" y="233"/>
                      </a:cubicBezTo>
                      <a:lnTo>
                        <a:pt x="47" y="60"/>
                      </a:lnTo>
                      <a:cubicBezTo>
                        <a:pt x="47" y="27"/>
                        <a:pt x="73" y="0"/>
                        <a:pt x="107" y="0"/>
                      </a:cubicBezTo>
                      <a:cubicBezTo>
                        <a:pt x="140" y="0"/>
                        <a:pt x="166" y="27"/>
                        <a:pt x="166" y="60"/>
                      </a:cubicBezTo>
                      <a:lnTo>
                        <a:pt x="166" y="261"/>
                      </a:lnTo>
                      <a:cubicBezTo>
                        <a:pt x="166" y="307"/>
                        <a:pt x="129" y="344"/>
                        <a:pt x="83" y="34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B3EBEF8-740D-9549-81C0-8ECD2AF13577}"/>
                  </a:ext>
                </a:extLst>
              </p:cNvPr>
              <p:cNvGrpSpPr/>
              <p:nvPr/>
            </p:nvGrpSpPr>
            <p:grpSpPr>
              <a:xfrm>
                <a:off x="19228800" y="7791426"/>
                <a:ext cx="2732020" cy="812542"/>
                <a:chOff x="19228800" y="7791426"/>
                <a:chExt cx="2732020" cy="812542"/>
              </a:xfrm>
            </p:grpSpPr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C847BB7-566B-A84F-8E2E-B2A5EAE39BB0}"/>
                    </a:ext>
                  </a:extLst>
                </p:cNvPr>
                <p:cNvSpPr/>
                <p:nvPr/>
              </p:nvSpPr>
              <p:spPr>
                <a:xfrm>
                  <a:off x="19237516" y="7800149"/>
                  <a:ext cx="2714577" cy="7950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80" h="639">
                      <a:moveTo>
                        <a:pt x="2065" y="639"/>
                      </a:moveTo>
                      <a:lnTo>
                        <a:pt x="1090" y="639"/>
                      </a:lnTo>
                      <a:lnTo>
                        <a:pt x="115" y="639"/>
                      </a:lnTo>
                      <a:cubicBezTo>
                        <a:pt x="83" y="639"/>
                        <a:pt x="55" y="626"/>
                        <a:pt x="34" y="605"/>
                      </a:cubicBezTo>
                      <a:cubicBezTo>
                        <a:pt x="13" y="585"/>
                        <a:pt x="0" y="556"/>
                        <a:pt x="0" y="524"/>
                      </a:cubicBezTo>
                      <a:lnTo>
                        <a:pt x="0" y="319"/>
                      </a:lnTo>
                      <a:lnTo>
                        <a:pt x="0" y="114"/>
                      </a:lnTo>
                      <a:cubicBezTo>
                        <a:pt x="0" y="82"/>
                        <a:pt x="13" y="54"/>
                        <a:pt x="34" y="34"/>
                      </a:cubicBezTo>
                      <a:cubicBezTo>
                        <a:pt x="55" y="13"/>
                        <a:pt x="83" y="0"/>
                        <a:pt x="115" y="0"/>
                      </a:cubicBezTo>
                      <a:lnTo>
                        <a:pt x="1090" y="0"/>
                      </a:lnTo>
                      <a:lnTo>
                        <a:pt x="2065" y="0"/>
                      </a:lnTo>
                      <a:cubicBezTo>
                        <a:pt x="2097" y="0"/>
                        <a:pt x="2126" y="13"/>
                        <a:pt x="2146" y="34"/>
                      </a:cubicBezTo>
                      <a:cubicBezTo>
                        <a:pt x="2167" y="54"/>
                        <a:pt x="2180" y="82"/>
                        <a:pt x="2180" y="114"/>
                      </a:cubicBezTo>
                      <a:lnTo>
                        <a:pt x="2180" y="319"/>
                      </a:lnTo>
                      <a:lnTo>
                        <a:pt x="2180" y="524"/>
                      </a:lnTo>
                      <a:cubicBezTo>
                        <a:pt x="2180" y="556"/>
                        <a:pt x="2167" y="585"/>
                        <a:pt x="2146" y="605"/>
                      </a:cubicBezTo>
                      <a:cubicBezTo>
                        <a:pt x="2126" y="626"/>
                        <a:pt x="2097" y="639"/>
                        <a:pt x="2065" y="63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CEF1B51-9D61-684C-AB6D-E23A93A77AB2}"/>
                    </a:ext>
                  </a:extLst>
                </p:cNvPr>
                <p:cNvSpPr/>
                <p:nvPr/>
              </p:nvSpPr>
              <p:spPr>
                <a:xfrm>
                  <a:off x="19228800" y="7791426"/>
                  <a:ext cx="2732020" cy="812542"/>
                </a:xfrm>
                <a:custGeom>
                  <a:avLst/>
                  <a:gdLst>
                    <a:gd name="connsiteX0" fmla="*/ 151924 w 2732020"/>
                    <a:gd name="connsiteY0" fmla="*/ 17447 h 812542"/>
                    <a:gd name="connsiteX1" fmla="*/ 57286 w 2732020"/>
                    <a:gd name="connsiteY1" fmla="*/ 57263 h 812542"/>
                    <a:gd name="connsiteX2" fmla="*/ 17440 w 2732020"/>
                    <a:gd name="connsiteY2" fmla="*/ 150580 h 812542"/>
                    <a:gd name="connsiteX3" fmla="*/ 17440 w 2732020"/>
                    <a:gd name="connsiteY3" fmla="*/ 660717 h 812542"/>
                    <a:gd name="connsiteX4" fmla="*/ 57286 w 2732020"/>
                    <a:gd name="connsiteY4" fmla="*/ 755278 h 812542"/>
                    <a:gd name="connsiteX5" fmla="*/ 151924 w 2732020"/>
                    <a:gd name="connsiteY5" fmla="*/ 795094 h 812542"/>
                    <a:gd name="connsiteX6" fmla="*/ 2580096 w 2732020"/>
                    <a:gd name="connsiteY6" fmla="*/ 795094 h 812542"/>
                    <a:gd name="connsiteX7" fmla="*/ 2674732 w 2732020"/>
                    <a:gd name="connsiteY7" fmla="*/ 755278 h 812542"/>
                    <a:gd name="connsiteX8" fmla="*/ 2714580 w 2732020"/>
                    <a:gd name="connsiteY8" fmla="*/ 660717 h 812542"/>
                    <a:gd name="connsiteX9" fmla="*/ 2714580 w 2732020"/>
                    <a:gd name="connsiteY9" fmla="*/ 150580 h 812542"/>
                    <a:gd name="connsiteX10" fmla="*/ 2674732 w 2732020"/>
                    <a:gd name="connsiteY10" fmla="*/ 57263 h 812542"/>
                    <a:gd name="connsiteX11" fmla="*/ 2580096 w 2732020"/>
                    <a:gd name="connsiteY11" fmla="*/ 17447 h 812542"/>
                    <a:gd name="connsiteX12" fmla="*/ 151916 w 2732020"/>
                    <a:gd name="connsiteY12" fmla="*/ 0 h 812542"/>
                    <a:gd name="connsiteX13" fmla="*/ 2580102 w 2732020"/>
                    <a:gd name="connsiteY13" fmla="*/ 0 h 812542"/>
                    <a:gd name="connsiteX14" fmla="*/ 2687192 w 2732020"/>
                    <a:gd name="connsiteY14" fmla="*/ 43552 h 812542"/>
                    <a:gd name="connsiteX15" fmla="*/ 2732020 w 2732020"/>
                    <a:gd name="connsiteY15" fmla="*/ 150563 h 812542"/>
                    <a:gd name="connsiteX16" fmla="*/ 2732020 w 2732020"/>
                    <a:gd name="connsiteY16" fmla="*/ 660735 h 812542"/>
                    <a:gd name="connsiteX17" fmla="*/ 2687192 w 2732020"/>
                    <a:gd name="connsiteY17" fmla="*/ 767746 h 812542"/>
                    <a:gd name="connsiteX18" fmla="*/ 2580102 w 2732020"/>
                    <a:gd name="connsiteY18" fmla="*/ 812542 h 812542"/>
                    <a:gd name="connsiteX19" fmla="*/ 151916 w 2732020"/>
                    <a:gd name="connsiteY19" fmla="*/ 812542 h 812542"/>
                    <a:gd name="connsiteX20" fmla="*/ 44828 w 2732020"/>
                    <a:gd name="connsiteY20" fmla="*/ 767746 h 812542"/>
                    <a:gd name="connsiteX21" fmla="*/ 0 w 2732020"/>
                    <a:gd name="connsiteY21" fmla="*/ 660735 h 812542"/>
                    <a:gd name="connsiteX22" fmla="*/ 0 w 2732020"/>
                    <a:gd name="connsiteY22" fmla="*/ 150563 h 812542"/>
                    <a:gd name="connsiteX23" fmla="*/ 44828 w 2732020"/>
                    <a:gd name="connsiteY23" fmla="*/ 43552 h 812542"/>
                    <a:gd name="connsiteX24" fmla="*/ 151916 w 2732020"/>
                    <a:gd name="connsiteY24" fmla="*/ 0 h 812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732020" h="812542">
                      <a:moveTo>
                        <a:pt x="151924" y="17447"/>
                      </a:moveTo>
                      <a:cubicBezTo>
                        <a:pt x="115812" y="17447"/>
                        <a:pt x="82192" y="31134"/>
                        <a:pt x="57286" y="57263"/>
                      </a:cubicBezTo>
                      <a:cubicBezTo>
                        <a:pt x="32382" y="82147"/>
                        <a:pt x="17440" y="115742"/>
                        <a:pt x="17440" y="150580"/>
                      </a:cubicBezTo>
                      <a:lnTo>
                        <a:pt x="17440" y="660717"/>
                      </a:lnTo>
                      <a:cubicBezTo>
                        <a:pt x="17440" y="696799"/>
                        <a:pt x="32382" y="730394"/>
                        <a:pt x="57286" y="755278"/>
                      </a:cubicBezTo>
                      <a:cubicBezTo>
                        <a:pt x="82192" y="781407"/>
                        <a:pt x="115812" y="795094"/>
                        <a:pt x="151924" y="795094"/>
                      </a:cubicBezTo>
                      <a:lnTo>
                        <a:pt x="2580096" y="795094"/>
                      </a:lnTo>
                      <a:cubicBezTo>
                        <a:pt x="2616208" y="795094"/>
                        <a:pt x="2649828" y="781407"/>
                        <a:pt x="2674732" y="755278"/>
                      </a:cubicBezTo>
                      <a:cubicBezTo>
                        <a:pt x="2700882" y="730394"/>
                        <a:pt x="2714580" y="696799"/>
                        <a:pt x="2714580" y="660717"/>
                      </a:cubicBezTo>
                      <a:lnTo>
                        <a:pt x="2714580" y="150580"/>
                      </a:lnTo>
                      <a:cubicBezTo>
                        <a:pt x="2714580" y="115742"/>
                        <a:pt x="2700882" y="82147"/>
                        <a:pt x="2674732" y="57263"/>
                      </a:cubicBezTo>
                      <a:cubicBezTo>
                        <a:pt x="2649828" y="31134"/>
                        <a:pt x="2616208" y="17447"/>
                        <a:pt x="2580096" y="17447"/>
                      </a:cubicBezTo>
                      <a:close/>
                      <a:moveTo>
                        <a:pt x="151916" y="0"/>
                      </a:moveTo>
                      <a:lnTo>
                        <a:pt x="2580102" y="0"/>
                      </a:lnTo>
                      <a:cubicBezTo>
                        <a:pt x="2619950" y="0"/>
                        <a:pt x="2658552" y="14932"/>
                        <a:pt x="2687192" y="43552"/>
                      </a:cubicBezTo>
                      <a:cubicBezTo>
                        <a:pt x="2715832" y="72171"/>
                        <a:pt x="2732020" y="110745"/>
                        <a:pt x="2732020" y="150563"/>
                      </a:cubicBezTo>
                      <a:lnTo>
                        <a:pt x="2732020" y="660735"/>
                      </a:lnTo>
                      <a:cubicBezTo>
                        <a:pt x="2732020" y="701797"/>
                        <a:pt x="2715832" y="739127"/>
                        <a:pt x="2687192" y="767746"/>
                      </a:cubicBezTo>
                      <a:cubicBezTo>
                        <a:pt x="2658552" y="796366"/>
                        <a:pt x="2619950" y="812542"/>
                        <a:pt x="2580102" y="812542"/>
                      </a:cubicBezTo>
                      <a:lnTo>
                        <a:pt x="151916" y="812542"/>
                      </a:lnTo>
                      <a:cubicBezTo>
                        <a:pt x="110824" y="812542"/>
                        <a:pt x="73468" y="796366"/>
                        <a:pt x="44828" y="767746"/>
                      </a:cubicBezTo>
                      <a:cubicBezTo>
                        <a:pt x="16186" y="739127"/>
                        <a:pt x="0" y="701797"/>
                        <a:pt x="0" y="660735"/>
                      </a:cubicBezTo>
                      <a:lnTo>
                        <a:pt x="0" y="150563"/>
                      </a:lnTo>
                      <a:cubicBezTo>
                        <a:pt x="0" y="110745"/>
                        <a:pt x="16186" y="72171"/>
                        <a:pt x="44828" y="43552"/>
                      </a:cubicBezTo>
                      <a:cubicBezTo>
                        <a:pt x="73468" y="14932"/>
                        <a:pt x="110824" y="0"/>
                        <a:pt x="1519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252F1057-01BC-AE4D-89E6-CC9B62C735E8}"/>
                    </a:ext>
                  </a:extLst>
                </p:cNvPr>
                <p:cNvSpPr/>
                <p:nvPr/>
              </p:nvSpPr>
              <p:spPr>
                <a:xfrm>
                  <a:off x="19469237" y="8013255"/>
                  <a:ext cx="624142" cy="405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2" h="326">
                      <a:moveTo>
                        <a:pt x="456" y="326"/>
                      </a:moveTo>
                      <a:lnTo>
                        <a:pt x="251" y="326"/>
                      </a:lnTo>
                      <a:lnTo>
                        <a:pt x="46" y="326"/>
                      </a:lnTo>
                      <a:cubicBezTo>
                        <a:pt x="33" y="326"/>
                        <a:pt x="21" y="321"/>
                        <a:pt x="13" y="313"/>
                      </a:cubicBezTo>
                      <a:cubicBezTo>
                        <a:pt x="5" y="305"/>
                        <a:pt x="0" y="293"/>
                        <a:pt x="0" y="281"/>
                      </a:cubicBezTo>
                      <a:lnTo>
                        <a:pt x="0" y="163"/>
                      </a:lnTo>
                      <a:lnTo>
                        <a:pt x="0" y="46"/>
                      </a:lnTo>
                      <a:cubicBezTo>
                        <a:pt x="0" y="33"/>
                        <a:pt x="5" y="22"/>
                        <a:pt x="13" y="14"/>
                      </a:cubicBezTo>
                      <a:cubicBezTo>
                        <a:pt x="21" y="5"/>
                        <a:pt x="33" y="0"/>
                        <a:pt x="46" y="0"/>
                      </a:cubicBezTo>
                      <a:lnTo>
                        <a:pt x="251" y="0"/>
                      </a:lnTo>
                      <a:lnTo>
                        <a:pt x="456" y="0"/>
                      </a:lnTo>
                      <a:cubicBezTo>
                        <a:pt x="469" y="0"/>
                        <a:pt x="480" y="5"/>
                        <a:pt x="488" y="14"/>
                      </a:cubicBezTo>
                      <a:cubicBezTo>
                        <a:pt x="497" y="22"/>
                        <a:pt x="502" y="33"/>
                        <a:pt x="502" y="46"/>
                      </a:cubicBezTo>
                      <a:lnTo>
                        <a:pt x="502" y="163"/>
                      </a:lnTo>
                      <a:lnTo>
                        <a:pt x="502" y="281"/>
                      </a:lnTo>
                      <a:cubicBezTo>
                        <a:pt x="502" y="293"/>
                        <a:pt x="497" y="305"/>
                        <a:pt x="488" y="313"/>
                      </a:cubicBezTo>
                      <a:cubicBezTo>
                        <a:pt x="480" y="321"/>
                        <a:pt x="469" y="326"/>
                        <a:pt x="456" y="3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1DC6031C-32D0-014B-B343-94D03C4227DF}"/>
                    </a:ext>
                  </a:extLst>
                </p:cNvPr>
                <p:cNvSpPr/>
                <p:nvPr/>
              </p:nvSpPr>
              <p:spPr>
                <a:xfrm>
                  <a:off x="19459269" y="8004531"/>
                  <a:ext cx="642830" cy="423718"/>
                </a:xfrm>
                <a:custGeom>
                  <a:avLst/>
                  <a:gdLst>
                    <a:gd name="connsiteX0" fmla="*/ 67174 w 642830"/>
                    <a:gd name="connsiteY0" fmla="*/ 17447 h 423718"/>
                    <a:gd name="connsiteX1" fmla="*/ 32362 w 642830"/>
                    <a:gd name="connsiteY1" fmla="*/ 32354 h 423718"/>
                    <a:gd name="connsiteX2" fmla="*/ 18686 w 642830"/>
                    <a:gd name="connsiteY2" fmla="*/ 65894 h 423718"/>
                    <a:gd name="connsiteX3" fmla="*/ 18686 w 642830"/>
                    <a:gd name="connsiteY3" fmla="*/ 357819 h 423718"/>
                    <a:gd name="connsiteX4" fmla="*/ 32362 w 642830"/>
                    <a:gd name="connsiteY4" fmla="*/ 391359 h 423718"/>
                    <a:gd name="connsiteX5" fmla="*/ 67174 w 642830"/>
                    <a:gd name="connsiteY5" fmla="*/ 405024 h 423718"/>
                    <a:gd name="connsiteX6" fmla="*/ 576902 w 642830"/>
                    <a:gd name="connsiteY6" fmla="*/ 405024 h 423718"/>
                    <a:gd name="connsiteX7" fmla="*/ 610470 w 642830"/>
                    <a:gd name="connsiteY7" fmla="*/ 391359 h 423718"/>
                    <a:gd name="connsiteX8" fmla="*/ 625388 w 642830"/>
                    <a:gd name="connsiteY8" fmla="*/ 357819 h 423718"/>
                    <a:gd name="connsiteX9" fmla="*/ 625388 w 642830"/>
                    <a:gd name="connsiteY9" fmla="*/ 65894 h 423718"/>
                    <a:gd name="connsiteX10" fmla="*/ 610470 w 642830"/>
                    <a:gd name="connsiteY10" fmla="*/ 32354 h 423718"/>
                    <a:gd name="connsiteX11" fmla="*/ 576902 w 642830"/>
                    <a:gd name="connsiteY11" fmla="*/ 17447 h 423718"/>
                    <a:gd name="connsiteX12" fmla="*/ 67142 w 642830"/>
                    <a:gd name="connsiteY12" fmla="*/ 0 h 423718"/>
                    <a:gd name="connsiteX13" fmla="*/ 576930 w 642830"/>
                    <a:gd name="connsiteY13" fmla="*/ 0 h 423718"/>
                    <a:gd name="connsiteX14" fmla="*/ 624178 w 642830"/>
                    <a:gd name="connsiteY14" fmla="*/ 18639 h 423718"/>
                    <a:gd name="connsiteX15" fmla="*/ 642830 w 642830"/>
                    <a:gd name="connsiteY15" fmla="*/ 65857 h 423718"/>
                    <a:gd name="connsiteX16" fmla="*/ 642830 w 642830"/>
                    <a:gd name="connsiteY16" fmla="*/ 357862 h 423718"/>
                    <a:gd name="connsiteX17" fmla="*/ 624178 w 642830"/>
                    <a:gd name="connsiteY17" fmla="*/ 403837 h 423718"/>
                    <a:gd name="connsiteX18" fmla="*/ 576930 w 642830"/>
                    <a:gd name="connsiteY18" fmla="*/ 423718 h 423718"/>
                    <a:gd name="connsiteX19" fmla="*/ 67142 w 642830"/>
                    <a:gd name="connsiteY19" fmla="*/ 423718 h 423718"/>
                    <a:gd name="connsiteX20" fmla="*/ 19894 w 642830"/>
                    <a:gd name="connsiteY20" fmla="*/ 403837 h 423718"/>
                    <a:gd name="connsiteX21" fmla="*/ 0 w 642830"/>
                    <a:gd name="connsiteY21" fmla="*/ 357862 h 423718"/>
                    <a:gd name="connsiteX22" fmla="*/ 0 w 642830"/>
                    <a:gd name="connsiteY22" fmla="*/ 65857 h 423718"/>
                    <a:gd name="connsiteX23" fmla="*/ 19894 w 642830"/>
                    <a:gd name="connsiteY23" fmla="*/ 18639 h 423718"/>
                    <a:gd name="connsiteX24" fmla="*/ 67142 w 642830"/>
                    <a:gd name="connsiteY24" fmla="*/ 0 h 42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42830" h="423718">
                      <a:moveTo>
                        <a:pt x="67174" y="17447"/>
                      </a:moveTo>
                      <a:cubicBezTo>
                        <a:pt x="53498" y="17447"/>
                        <a:pt x="41066" y="22416"/>
                        <a:pt x="32362" y="32354"/>
                      </a:cubicBezTo>
                      <a:cubicBezTo>
                        <a:pt x="23660" y="41050"/>
                        <a:pt x="18686" y="53472"/>
                        <a:pt x="18686" y="65894"/>
                      </a:cubicBezTo>
                      <a:lnTo>
                        <a:pt x="18686" y="357819"/>
                      </a:lnTo>
                      <a:cubicBezTo>
                        <a:pt x="18686" y="370242"/>
                        <a:pt x="23660" y="381422"/>
                        <a:pt x="32362" y="391359"/>
                      </a:cubicBezTo>
                      <a:cubicBezTo>
                        <a:pt x="41066" y="400055"/>
                        <a:pt x="53498" y="405024"/>
                        <a:pt x="67174" y="405024"/>
                      </a:cubicBezTo>
                      <a:lnTo>
                        <a:pt x="576902" y="405024"/>
                      </a:lnTo>
                      <a:cubicBezTo>
                        <a:pt x="590578" y="405024"/>
                        <a:pt x="601766" y="400055"/>
                        <a:pt x="610470" y="391359"/>
                      </a:cubicBezTo>
                      <a:cubicBezTo>
                        <a:pt x="620416" y="381422"/>
                        <a:pt x="625388" y="370242"/>
                        <a:pt x="625388" y="357819"/>
                      </a:cubicBezTo>
                      <a:lnTo>
                        <a:pt x="625388" y="65894"/>
                      </a:lnTo>
                      <a:cubicBezTo>
                        <a:pt x="625388" y="53472"/>
                        <a:pt x="620416" y="41050"/>
                        <a:pt x="610470" y="32354"/>
                      </a:cubicBezTo>
                      <a:cubicBezTo>
                        <a:pt x="601766" y="22416"/>
                        <a:pt x="590578" y="17447"/>
                        <a:pt x="576902" y="17447"/>
                      </a:cubicBezTo>
                      <a:close/>
                      <a:moveTo>
                        <a:pt x="67142" y="0"/>
                      </a:moveTo>
                      <a:lnTo>
                        <a:pt x="576930" y="0"/>
                      </a:lnTo>
                      <a:cubicBezTo>
                        <a:pt x="595580" y="0"/>
                        <a:pt x="610502" y="6213"/>
                        <a:pt x="624178" y="18639"/>
                      </a:cubicBezTo>
                      <a:cubicBezTo>
                        <a:pt x="636612" y="32307"/>
                        <a:pt x="642830" y="47218"/>
                        <a:pt x="642830" y="65857"/>
                      </a:cubicBezTo>
                      <a:lnTo>
                        <a:pt x="642830" y="357862"/>
                      </a:lnTo>
                      <a:cubicBezTo>
                        <a:pt x="642830" y="375258"/>
                        <a:pt x="636612" y="391411"/>
                        <a:pt x="624178" y="403837"/>
                      </a:cubicBezTo>
                      <a:cubicBezTo>
                        <a:pt x="610502" y="416263"/>
                        <a:pt x="595580" y="423718"/>
                        <a:pt x="576930" y="423718"/>
                      </a:cubicBezTo>
                      <a:lnTo>
                        <a:pt x="67142" y="423718"/>
                      </a:lnTo>
                      <a:cubicBezTo>
                        <a:pt x="48492" y="423718"/>
                        <a:pt x="32328" y="416263"/>
                        <a:pt x="19894" y="403837"/>
                      </a:cubicBezTo>
                      <a:cubicBezTo>
                        <a:pt x="7460" y="391411"/>
                        <a:pt x="0" y="375258"/>
                        <a:pt x="0" y="357862"/>
                      </a:cubicBezTo>
                      <a:lnTo>
                        <a:pt x="0" y="65857"/>
                      </a:lnTo>
                      <a:cubicBezTo>
                        <a:pt x="0" y="47218"/>
                        <a:pt x="7460" y="32307"/>
                        <a:pt x="19894" y="18639"/>
                      </a:cubicBezTo>
                      <a:cubicBezTo>
                        <a:pt x="32328" y="6213"/>
                        <a:pt x="48492" y="0"/>
                        <a:pt x="671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D27D508E-7B50-0845-825B-03C63DB79C73}"/>
                    </a:ext>
                  </a:extLst>
                </p:cNvPr>
                <p:cNvSpPr/>
                <p:nvPr/>
              </p:nvSpPr>
              <p:spPr>
                <a:xfrm>
                  <a:off x="19722132" y="7953436"/>
                  <a:ext cx="118350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" h="96">
                      <a:moveTo>
                        <a:pt x="96" y="48"/>
                      </a:moveTo>
                      <a:cubicBezTo>
                        <a:pt x="96" y="74"/>
                        <a:pt x="74" y="96"/>
                        <a:pt x="48" y="96"/>
                      </a:cubicBezTo>
                      <a:cubicBezTo>
                        <a:pt x="22" y="96"/>
                        <a:pt x="0" y="74"/>
                        <a:pt x="0" y="48"/>
                      </a:cubicBezTo>
                      <a:cubicBezTo>
                        <a:pt x="0" y="22"/>
                        <a:pt x="22" y="0"/>
                        <a:pt x="48" y="0"/>
                      </a:cubicBezTo>
                      <a:cubicBezTo>
                        <a:pt x="74" y="0"/>
                        <a:pt x="96" y="22"/>
                        <a:pt x="96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950ABAE5-2F49-CA47-A0E1-E0FC4193C1B1}"/>
                    </a:ext>
                  </a:extLst>
                </p:cNvPr>
                <p:cNvSpPr/>
                <p:nvPr/>
              </p:nvSpPr>
              <p:spPr>
                <a:xfrm>
                  <a:off x="19713412" y="7944712"/>
                  <a:ext cx="134546" cy="134593"/>
                </a:xfrm>
                <a:custGeom>
                  <a:avLst/>
                  <a:gdLst>
                    <a:gd name="connsiteX0" fmla="*/ 67888 w 134546"/>
                    <a:gd name="connsiteY0" fmla="*/ 17447 h 134593"/>
                    <a:gd name="connsiteX1" fmla="*/ 17440 w 134546"/>
                    <a:gd name="connsiteY1" fmla="*/ 67920 h 134593"/>
                    <a:gd name="connsiteX2" fmla="*/ 67888 w 134546"/>
                    <a:gd name="connsiteY2" fmla="*/ 118392 h 134593"/>
                    <a:gd name="connsiteX3" fmla="*/ 117104 w 134546"/>
                    <a:gd name="connsiteY3" fmla="*/ 67920 h 134593"/>
                    <a:gd name="connsiteX4" fmla="*/ 67888 w 134546"/>
                    <a:gd name="connsiteY4" fmla="*/ 17447 h 134593"/>
                    <a:gd name="connsiteX5" fmla="*/ 67890 w 134546"/>
                    <a:gd name="connsiteY5" fmla="*/ 0 h 134593"/>
                    <a:gd name="connsiteX6" fmla="*/ 134546 w 134546"/>
                    <a:gd name="connsiteY6" fmla="*/ 67914 h 134593"/>
                    <a:gd name="connsiteX7" fmla="*/ 67890 w 134546"/>
                    <a:gd name="connsiteY7" fmla="*/ 134593 h 134593"/>
                    <a:gd name="connsiteX8" fmla="*/ 0 w 134546"/>
                    <a:gd name="connsiteY8" fmla="*/ 67914 h 134593"/>
                    <a:gd name="connsiteX9" fmla="*/ 67890 w 134546"/>
                    <a:gd name="connsiteY9" fmla="*/ 0 h 13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546" h="134593">
                      <a:moveTo>
                        <a:pt x="67888" y="17447"/>
                      </a:moveTo>
                      <a:cubicBezTo>
                        <a:pt x="39588" y="17447"/>
                        <a:pt x="17440" y="40837"/>
                        <a:pt x="17440" y="67920"/>
                      </a:cubicBezTo>
                      <a:cubicBezTo>
                        <a:pt x="17440" y="95003"/>
                        <a:pt x="39588" y="118392"/>
                        <a:pt x="67888" y="118392"/>
                      </a:cubicBezTo>
                      <a:cubicBezTo>
                        <a:pt x="94956" y="118392"/>
                        <a:pt x="117104" y="95003"/>
                        <a:pt x="117104" y="67920"/>
                      </a:cubicBezTo>
                      <a:cubicBezTo>
                        <a:pt x="117104" y="40837"/>
                        <a:pt x="94956" y="17447"/>
                        <a:pt x="67888" y="17447"/>
                      </a:cubicBezTo>
                      <a:close/>
                      <a:moveTo>
                        <a:pt x="67890" y="0"/>
                      </a:moveTo>
                      <a:cubicBezTo>
                        <a:pt x="104922" y="0"/>
                        <a:pt x="134546" y="30870"/>
                        <a:pt x="134546" y="67914"/>
                      </a:cubicBezTo>
                      <a:cubicBezTo>
                        <a:pt x="134546" y="104958"/>
                        <a:pt x="104922" y="134593"/>
                        <a:pt x="67890" y="134593"/>
                      </a:cubicBezTo>
                      <a:cubicBezTo>
                        <a:pt x="29624" y="134593"/>
                        <a:pt x="0" y="104958"/>
                        <a:pt x="0" y="67914"/>
                      </a:cubicBezTo>
                      <a:cubicBezTo>
                        <a:pt x="0" y="30870"/>
                        <a:pt x="29624" y="0"/>
                        <a:pt x="678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E31C5267-681A-894F-BF7F-BD920C68E367}"/>
                    </a:ext>
                  </a:extLst>
                </p:cNvPr>
                <p:cNvSpPr/>
                <p:nvPr/>
              </p:nvSpPr>
              <p:spPr>
                <a:xfrm>
                  <a:off x="19567651" y="8160310"/>
                  <a:ext cx="426061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3" h="14">
                      <a:moveTo>
                        <a:pt x="336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36" y="0"/>
                      </a:lnTo>
                      <a:cubicBezTo>
                        <a:pt x="340" y="0"/>
                        <a:pt x="343" y="3"/>
                        <a:pt x="343" y="8"/>
                      </a:cubicBezTo>
                      <a:cubicBezTo>
                        <a:pt x="343" y="11"/>
                        <a:pt x="340" y="14"/>
                        <a:pt x="336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7" name="Freeform 166">
                  <a:extLst>
                    <a:ext uri="{FF2B5EF4-FFF2-40B4-BE49-F238E27FC236}">
                      <a16:creationId xmlns:a16="http://schemas.microsoft.com/office/drawing/2014/main" id="{E23DC29B-5FA0-234C-AAD7-B6DD6A058EC1}"/>
                    </a:ext>
                  </a:extLst>
                </p:cNvPr>
                <p:cNvSpPr/>
                <p:nvPr/>
              </p:nvSpPr>
              <p:spPr>
                <a:xfrm>
                  <a:off x="19567651" y="8273717"/>
                  <a:ext cx="426061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3" h="14">
                      <a:moveTo>
                        <a:pt x="336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36" y="0"/>
                      </a:lnTo>
                      <a:cubicBezTo>
                        <a:pt x="340" y="0"/>
                        <a:pt x="343" y="3"/>
                        <a:pt x="343" y="7"/>
                      </a:cubicBezTo>
                      <a:cubicBezTo>
                        <a:pt x="343" y="11"/>
                        <a:pt x="340" y="14"/>
                        <a:pt x="336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2CAA683C-45C9-FF4B-BEA6-1BB72609746E}"/>
                    </a:ext>
                  </a:extLst>
                </p:cNvPr>
                <p:cNvSpPr/>
                <p:nvPr/>
              </p:nvSpPr>
              <p:spPr>
                <a:xfrm>
                  <a:off x="20282735" y="8013255"/>
                  <a:ext cx="624142" cy="405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2" h="326">
                      <a:moveTo>
                        <a:pt x="457" y="326"/>
                      </a:moveTo>
                      <a:lnTo>
                        <a:pt x="251" y="326"/>
                      </a:lnTo>
                      <a:lnTo>
                        <a:pt x="46" y="326"/>
                      </a:lnTo>
                      <a:cubicBezTo>
                        <a:pt x="33" y="326"/>
                        <a:pt x="21" y="321"/>
                        <a:pt x="13" y="313"/>
                      </a:cubicBezTo>
                      <a:cubicBezTo>
                        <a:pt x="5" y="305"/>
                        <a:pt x="0" y="293"/>
                        <a:pt x="0" y="281"/>
                      </a:cubicBezTo>
                      <a:lnTo>
                        <a:pt x="0" y="163"/>
                      </a:lnTo>
                      <a:lnTo>
                        <a:pt x="0" y="46"/>
                      </a:lnTo>
                      <a:cubicBezTo>
                        <a:pt x="0" y="33"/>
                        <a:pt x="5" y="22"/>
                        <a:pt x="13" y="14"/>
                      </a:cubicBezTo>
                      <a:cubicBezTo>
                        <a:pt x="21" y="5"/>
                        <a:pt x="33" y="0"/>
                        <a:pt x="46" y="0"/>
                      </a:cubicBezTo>
                      <a:lnTo>
                        <a:pt x="251" y="0"/>
                      </a:lnTo>
                      <a:lnTo>
                        <a:pt x="457" y="0"/>
                      </a:lnTo>
                      <a:cubicBezTo>
                        <a:pt x="469" y="0"/>
                        <a:pt x="480" y="5"/>
                        <a:pt x="489" y="14"/>
                      </a:cubicBezTo>
                      <a:cubicBezTo>
                        <a:pt x="497" y="22"/>
                        <a:pt x="502" y="33"/>
                        <a:pt x="502" y="46"/>
                      </a:cubicBezTo>
                      <a:lnTo>
                        <a:pt x="502" y="163"/>
                      </a:lnTo>
                      <a:lnTo>
                        <a:pt x="502" y="281"/>
                      </a:lnTo>
                      <a:cubicBezTo>
                        <a:pt x="502" y="293"/>
                        <a:pt x="497" y="305"/>
                        <a:pt x="489" y="313"/>
                      </a:cubicBezTo>
                      <a:cubicBezTo>
                        <a:pt x="480" y="321"/>
                        <a:pt x="469" y="326"/>
                        <a:pt x="457" y="3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BE1E6A52-4B42-9345-90D6-5CA3DF5FB8A5}"/>
                    </a:ext>
                  </a:extLst>
                </p:cNvPr>
                <p:cNvSpPr/>
                <p:nvPr/>
              </p:nvSpPr>
              <p:spPr>
                <a:xfrm>
                  <a:off x="20274016" y="8004531"/>
                  <a:ext cx="641582" cy="423718"/>
                </a:xfrm>
                <a:custGeom>
                  <a:avLst/>
                  <a:gdLst>
                    <a:gd name="connsiteX0" fmla="*/ 65926 w 641582"/>
                    <a:gd name="connsiteY0" fmla="*/ 17447 h 423718"/>
                    <a:gd name="connsiteX1" fmla="*/ 31116 w 641582"/>
                    <a:gd name="connsiteY1" fmla="*/ 32354 h 423718"/>
                    <a:gd name="connsiteX2" fmla="*/ 17440 w 641582"/>
                    <a:gd name="connsiteY2" fmla="*/ 65894 h 423718"/>
                    <a:gd name="connsiteX3" fmla="*/ 17440 w 641582"/>
                    <a:gd name="connsiteY3" fmla="*/ 357819 h 423718"/>
                    <a:gd name="connsiteX4" fmla="*/ 31116 w 641582"/>
                    <a:gd name="connsiteY4" fmla="*/ 391359 h 423718"/>
                    <a:gd name="connsiteX5" fmla="*/ 65926 w 641582"/>
                    <a:gd name="connsiteY5" fmla="*/ 405024 h 423718"/>
                    <a:gd name="connsiteX6" fmla="*/ 576898 w 641582"/>
                    <a:gd name="connsiteY6" fmla="*/ 405024 h 423718"/>
                    <a:gd name="connsiteX7" fmla="*/ 610466 w 641582"/>
                    <a:gd name="connsiteY7" fmla="*/ 391359 h 423718"/>
                    <a:gd name="connsiteX8" fmla="*/ 624140 w 641582"/>
                    <a:gd name="connsiteY8" fmla="*/ 357819 h 423718"/>
                    <a:gd name="connsiteX9" fmla="*/ 624140 w 641582"/>
                    <a:gd name="connsiteY9" fmla="*/ 65894 h 423718"/>
                    <a:gd name="connsiteX10" fmla="*/ 610466 w 641582"/>
                    <a:gd name="connsiteY10" fmla="*/ 32354 h 423718"/>
                    <a:gd name="connsiteX11" fmla="*/ 576898 w 641582"/>
                    <a:gd name="connsiteY11" fmla="*/ 17447 h 423718"/>
                    <a:gd name="connsiteX12" fmla="*/ 65898 w 641582"/>
                    <a:gd name="connsiteY12" fmla="*/ 0 h 423718"/>
                    <a:gd name="connsiteX13" fmla="*/ 576926 w 641582"/>
                    <a:gd name="connsiteY13" fmla="*/ 0 h 423718"/>
                    <a:gd name="connsiteX14" fmla="*/ 622932 w 641582"/>
                    <a:gd name="connsiteY14" fmla="*/ 18639 h 423718"/>
                    <a:gd name="connsiteX15" fmla="*/ 641582 w 641582"/>
                    <a:gd name="connsiteY15" fmla="*/ 65857 h 423718"/>
                    <a:gd name="connsiteX16" fmla="*/ 641582 w 641582"/>
                    <a:gd name="connsiteY16" fmla="*/ 357862 h 423718"/>
                    <a:gd name="connsiteX17" fmla="*/ 622932 w 641582"/>
                    <a:gd name="connsiteY17" fmla="*/ 403837 h 423718"/>
                    <a:gd name="connsiteX18" fmla="*/ 576926 w 641582"/>
                    <a:gd name="connsiteY18" fmla="*/ 423718 h 423718"/>
                    <a:gd name="connsiteX19" fmla="*/ 65898 w 641582"/>
                    <a:gd name="connsiteY19" fmla="*/ 423718 h 423718"/>
                    <a:gd name="connsiteX20" fmla="*/ 18650 w 641582"/>
                    <a:gd name="connsiteY20" fmla="*/ 403837 h 423718"/>
                    <a:gd name="connsiteX21" fmla="*/ 0 w 641582"/>
                    <a:gd name="connsiteY21" fmla="*/ 357862 h 423718"/>
                    <a:gd name="connsiteX22" fmla="*/ 0 w 641582"/>
                    <a:gd name="connsiteY22" fmla="*/ 65857 h 423718"/>
                    <a:gd name="connsiteX23" fmla="*/ 18650 w 641582"/>
                    <a:gd name="connsiteY23" fmla="*/ 18639 h 423718"/>
                    <a:gd name="connsiteX24" fmla="*/ 65898 w 641582"/>
                    <a:gd name="connsiteY24" fmla="*/ 0 h 42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41582" h="423718">
                      <a:moveTo>
                        <a:pt x="65926" y="17447"/>
                      </a:moveTo>
                      <a:cubicBezTo>
                        <a:pt x="52250" y="17447"/>
                        <a:pt x="39818" y="22416"/>
                        <a:pt x="31116" y="32354"/>
                      </a:cubicBezTo>
                      <a:cubicBezTo>
                        <a:pt x="22412" y="41050"/>
                        <a:pt x="17440" y="53472"/>
                        <a:pt x="17440" y="65894"/>
                      </a:cubicBezTo>
                      <a:lnTo>
                        <a:pt x="17440" y="357819"/>
                      </a:lnTo>
                      <a:cubicBezTo>
                        <a:pt x="17440" y="370242"/>
                        <a:pt x="22412" y="381422"/>
                        <a:pt x="31116" y="391359"/>
                      </a:cubicBezTo>
                      <a:cubicBezTo>
                        <a:pt x="39818" y="400055"/>
                        <a:pt x="52250" y="405024"/>
                        <a:pt x="65926" y="405024"/>
                      </a:cubicBezTo>
                      <a:lnTo>
                        <a:pt x="576898" y="405024"/>
                      </a:lnTo>
                      <a:cubicBezTo>
                        <a:pt x="589330" y="405024"/>
                        <a:pt x="600520" y="400055"/>
                        <a:pt x="610466" y="391359"/>
                      </a:cubicBezTo>
                      <a:cubicBezTo>
                        <a:pt x="619168" y="381422"/>
                        <a:pt x="624140" y="370242"/>
                        <a:pt x="624140" y="357819"/>
                      </a:cubicBezTo>
                      <a:lnTo>
                        <a:pt x="624140" y="65894"/>
                      </a:lnTo>
                      <a:cubicBezTo>
                        <a:pt x="624140" y="53472"/>
                        <a:pt x="619168" y="41050"/>
                        <a:pt x="610466" y="32354"/>
                      </a:cubicBezTo>
                      <a:cubicBezTo>
                        <a:pt x="600520" y="22416"/>
                        <a:pt x="589330" y="17447"/>
                        <a:pt x="576898" y="17447"/>
                      </a:cubicBezTo>
                      <a:close/>
                      <a:moveTo>
                        <a:pt x="65898" y="0"/>
                      </a:moveTo>
                      <a:lnTo>
                        <a:pt x="576926" y="0"/>
                      </a:lnTo>
                      <a:cubicBezTo>
                        <a:pt x="594334" y="0"/>
                        <a:pt x="610498" y="6213"/>
                        <a:pt x="622932" y="18639"/>
                      </a:cubicBezTo>
                      <a:cubicBezTo>
                        <a:pt x="635366" y="32307"/>
                        <a:pt x="641582" y="47218"/>
                        <a:pt x="641582" y="65857"/>
                      </a:cubicBezTo>
                      <a:lnTo>
                        <a:pt x="641582" y="357862"/>
                      </a:lnTo>
                      <a:cubicBezTo>
                        <a:pt x="641582" y="375258"/>
                        <a:pt x="635366" y="391411"/>
                        <a:pt x="622932" y="403837"/>
                      </a:cubicBezTo>
                      <a:cubicBezTo>
                        <a:pt x="610498" y="416263"/>
                        <a:pt x="594334" y="423718"/>
                        <a:pt x="576926" y="423718"/>
                      </a:cubicBezTo>
                      <a:lnTo>
                        <a:pt x="65898" y="423718"/>
                      </a:lnTo>
                      <a:cubicBezTo>
                        <a:pt x="48490" y="423718"/>
                        <a:pt x="31084" y="416263"/>
                        <a:pt x="18650" y="403837"/>
                      </a:cubicBezTo>
                      <a:cubicBezTo>
                        <a:pt x="7460" y="391411"/>
                        <a:pt x="0" y="375258"/>
                        <a:pt x="0" y="357862"/>
                      </a:cubicBezTo>
                      <a:lnTo>
                        <a:pt x="0" y="65857"/>
                      </a:lnTo>
                      <a:cubicBezTo>
                        <a:pt x="0" y="47218"/>
                        <a:pt x="7460" y="32307"/>
                        <a:pt x="18650" y="18639"/>
                      </a:cubicBezTo>
                      <a:cubicBezTo>
                        <a:pt x="31084" y="6213"/>
                        <a:pt x="48490" y="0"/>
                        <a:pt x="658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233B4A8C-3C4E-9C45-BE28-EE158D8A11A6}"/>
                    </a:ext>
                  </a:extLst>
                </p:cNvPr>
                <p:cNvSpPr/>
                <p:nvPr/>
              </p:nvSpPr>
              <p:spPr>
                <a:xfrm>
                  <a:off x="20381156" y="8160310"/>
                  <a:ext cx="426061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3" h="14">
                      <a:moveTo>
                        <a:pt x="337" y="14"/>
                      </a:moveTo>
                      <a:lnTo>
                        <a:pt x="8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37" y="0"/>
                      </a:lnTo>
                      <a:cubicBezTo>
                        <a:pt x="340" y="0"/>
                        <a:pt x="343" y="3"/>
                        <a:pt x="343" y="8"/>
                      </a:cubicBezTo>
                      <a:cubicBezTo>
                        <a:pt x="343" y="11"/>
                        <a:pt x="340" y="14"/>
                        <a:pt x="33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966B81CF-D673-D140-B273-85CE6C80F951}"/>
                    </a:ext>
                  </a:extLst>
                </p:cNvPr>
                <p:cNvSpPr/>
                <p:nvPr/>
              </p:nvSpPr>
              <p:spPr>
                <a:xfrm>
                  <a:off x="20381156" y="8273717"/>
                  <a:ext cx="426061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3" h="14">
                      <a:moveTo>
                        <a:pt x="337" y="14"/>
                      </a:moveTo>
                      <a:lnTo>
                        <a:pt x="8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8" y="0"/>
                      </a:cubicBezTo>
                      <a:lnTo>
                        <a:pt x="337" y="0"/>
                      </a:lnTo>
                      <a:cubicBezTo>
                        <a:pt x="340" y="0"/>
                        <a:pt x="343" y="3"/>
                        <a:pt x="343" y="7"/>
                      </a:cubicBezTo>
                      <a:cubicBezTo>
                        <a:pt x="343" y="11"/>
                        <a:pt x="340" y="14"/>
                        <a:pt x="33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3642A652-8A35-DD45-9F78-6897048D3074}"/>
                    </a:ext>
                  </a:extLst>
                </p:cNvPr>
                <p:cNvSpPr/>
                <p:nvPr/>
              </p:nvSpPr>
              <p:spPr>
                <a:xfrm>
                  <a:off x="20282735" y="8013255"/>
                  <a:ext cx="624142" cy="405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2" h="326">
                      <a:moveTo>
                        <a:pt x="457" y="326"/>
                      </a:moveTo>
                      <a:lnTo>
                        <a:pt x="251" y="326"/>
                      </a:lnTo>
                      <a:lnTo>
                        <a:pt x="46" y="326"/>
                      </a:lnTo>
                      <a:cubicBezTo>
                        <a:pt x="33" y="326"/>
                        <a:pt x="21" y="321"/>
                        <a:pt x="13" y="313"/>
                      </a:cubicBezTo>
                      <a:cubicBezTo>
                        <a:pt x="5" y="305"/>
                        <a:pt x="0" y="293"/>
                        <a:pt x="0" y="281"/>
                      </a:cubicBezTo>
                      <a:lnTo>
                        <a:pt x="0" y="163"/>
                      </a:lnTo>
                      <a:lnTo>
                        <a:pt x="0" y="46"/>
                      </a:lnTo>
                      <a:cubicBezTo>
                        <a:pt x="0" y="33"/>
                        <a:pt x="5" y="22"/>
                        <a:pt x="13" y="14"/>
                      </a:cubicBezTo>
                      <a:cubicBezTo>
                        <a:pt x="21" y="5"/>
                        <a:pt x="33" y="0"/>
                        <a:pt x="46" y="0"/>
                      </a:cubicBezTo>
                      <a:lnTo>
                        <a:pt x="251" y="0"/>
                      </a:lnTo>
                      <a:lnTo>
                        <a:pt x="457" y="0"/>
                      </a:lnTo>
                      <a:cubicBezTo>
                        <a:pt x="469" y="0"/>
                        <a:pt x="480" y="5"/>
                        <a:pt x="489" y="14"/>
                      </a:cubicBezTo>
                      <a:cubicBezTo>
                        <a:pt x="497" y="22"/>
                        <a:pt x="502" y="33"/>
                        <a:pt x="502" y="46"/>
                      </a:cubicBezTo>
                      <a:lnTo>
                        <a:pt x="502" y="163"/>
                      </a:lnTo>
                      <a:lnTo>
                        <a:pt x="502" y="281"/>
                      </a:lnTo>
                      <a:cubicBezTo>
                        <a:pt x="502" y="293"/>
                        <a:pt x="497" y="305"/>
                        <a:pt x="489" y="313"/>
                      </a:cubicBezTo>
                      <a:cubicBezTo>
                        <a:pt x="480" y="321"/>
                        <a:pt x="469" y="326"/>
                        <a:pt x="457" y="32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A6F0EFDA-F20D-2347-BFAD-5B0C14DCCD9D}"/>
                    </a:ext>
                  </a:extLst>
                </p:cNvPr>
                <p:cNvSpPr/>
                <p:nvPr/>
              </p:nvSpPr>
              <p:spPr>
                <a:xfrm>
                  <a:off x="20535631" y="7953436"/>
                  <a:ext cx="118350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" h="96">
                      <a:moveTo>
                        <a:pt x="96" y="48"/>
                      </a:moveTo>
                      <a:cubicBezTo>
                        <a:pt x="96" y="74"/>
                        <a:pt x="74" y="96"/>
                        <a:pt x="48" y="96"/>
                      </a:cubicBezTo>
                      <a:cubicBezTo>
                        <a:pt x="22" y="96"/>
                        <a:pt x="0" y="74"/>
                        <a:pt x="0" y="48"/>
                      </a:cubicBezTo>
                      <a:cubicBezTo>
                        <a:pt x="0" y="22"/>
                        <a:pt x="22" y="0"/>
                        <a:pt x="48" y="0"/>
                      </a:cubicBezTo>
                      <a:cubicBezTo>
                        <a:pt x="74" y="0"/>
                        <a:pt x="96" y="22"/>
                        <a:pt x="96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5F94BA36-CC46-CA4C-90FD-8F83C33780AC}"/>
                    </a:ext>
                  </a:extLst>
                </p:cNvPr>
                <p:cNvSpPr/>
                <p:nvPr/>
              </p:nvSpPr>
              <p:spPr>
                <a:xfrm>
                  <a:off x="20526910" y="7944712"/>
                  <a:ext cx="135790" cy="134593"/>
                </a:xfrm>
                <a:custGeom>
                  <a:avLst/>
                  <a:gdLst>
                    <a:gd name="connsiteX0" fmla="*/ 67888 w 135790"/>
                    <a:gd name="connsiteY0" fmla="*/ 17447 h 134593"/>
                    <a:gd name="connsiteX1" fmla="*/ 17442 w 135790"/>
                    <a:gd name="connsiteY1" fmla="*/ 67920 h 134593"/>
                    <a:gd name="connsiteX2" fmla="*/ 67888 w 135790"/>
                    <a:gd name="connsiteY2" fmla="*/ 118392 h 134593"/>
                    <a:gd name="connsiteX3" fmla="*/ 117104 w 135790"/>
                    <a:gd name="connsiteY3" fmla="*/ 67920 h 134593"/>
                    <a:gd name="connsiteX4" fmla="*/ 67888 w 135790"/>
                    <a:gd name="connsiteY4" fmla="*/ 17447 h 134593"/>
                    <a:gd name="connsiteX5" fmla="*/ 67896 w 135790"/>
                    <a:gd name="connsiteY5" fmla="*/ 0 h 134593"/>
                    <a:gd name="connsiteX6" fmla="*/ 135790 w 135790"/>
                    <a:gd name="connsiteY6" fmla="*/ 67914 h 134593"/>
                    <a:gd name="connsiteX7" fmla="*/ 67896 w 135790"/>
                    <a:gd name="connsiteY7" fmla="*/ 134593 h 134593"/>
                    <a:gd name="connsiteX8" fmla="*/ 0 w 135790"/>
                    <a:gd name="connsiteY8" fmla="*/ 67914 h 134593"/>
                    <a:gd name="connsiteX9" fmla="*/ 67896 w 135790"/>
                    <a:gd name="connsiteY9" fmla="*/ 0 h 13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90" h="134593">
                      <a:moveTo>
                        <a:pt x="67888" y="17447"/>
                      </a:moveTo>
                      <a:cubicBezTo>
                        <a:pt x="39588" y="17447"/>
                        <a:pt x="17442" y="40837"/>
                        <a:pt x="17442" y="67920"/>
                      </a:cubicBezTo>
                      <a:cubicBezTo>
                        <a:pt x="17442" y="95003"/>
                        <a:pt x="39588" y="118392"/>
                        <a:pt x="67888" y="118392"/>
                      </a:cubicBezTo>
                      <a:cubicBezTo>
                        <a:pt x="94956" y="118392"/>
                        <a:pt x="117104" y="95003"/>
                        <a:pt x="117104" y="67920"/>
                      </a:cubicBezTo>
                      <a:cubicBezTo>
                        <a:pt x="117104" y="40837"/>
                        <a:pt x="94956" y="17447"/>
                        <a:pt x="67888" y="17447"/>
                      </a:cubicBezTo>
                      <a:close/>
                      <a:moveTo>
                        <a:pt x="67896" y="0"/>
                      </a:moveTo>
                      <a:cubicBezTo>
                        <a:pt x="104930" y="0"/>
                        <a:pt x="135790" y="30870"/>
                        <a:pt x="135790" y="67914"/>
                      </a:cubicBezTo>
                      <a:cubicBezTo>
                        <a:pt x="135790" y="104958"/>
                        <a:pt x="104930" y="134593"/>
                        <a:pt x="67896" y="134593"/>
                      </a:cubicBezTo>
                      <a:cubicBezTo>
                        <a:pt x="30862" y="134593"/>
                        <a:pt x="0" y="104958"/>
                        <a:pt x="0" y="67914"/>
                      </a:cubicBezTo>
                      <a:cubicBezTo>
                        <a:pt x="0" y="30870"/>
                        <a:pt x="30862" y="0"/>
                        <a:pt x="67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D1D63B6B-88D0-684E-BF62-F0247377723B}"/>
                    </a:ext>
                  </a:extLst>
                </p:cNvPr>
                <p:cNvSpPr/>
                <p:nvPr/>
              </p:nvSpPr>
              <p:spPr>
                <a:xfrm>
                  <a:off x="21096241" y="8013255"/>
                  <a:ext cx="625387" cy="405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3" h="326">
                      <a:moveTo>
                        <a:pt x="457" y="326"/>
                      </a:moveTo>
                      <a:lnTo>
                        <a:pt x="251" y="326"/>
                      </a:lnTo>
                      <a:lnTo>
                        <a:pt x="46" y="326"/>
                      </a:lnTo>
                      <a:cubicBezTo>
                        <a:pt x="33" y="326"/>
                        <a:pt x="22" y="321"/>
                        <a:pt x="14" y="313"/>
                      </a:cubicBezTo>
                      <a:cubicBezTo>
                        <a:pt x="5" y="305"/>
                        <a:pt x="0" y="293"/>
                        <a:pt x="0" y="281"/>
                      </a:cubicBezTo>
                      <a:lnTo>
                        <a:pt x="0" y="163"/>
                      </a:lnTo>
                      <a:lnTo>
                        <a:pt x="0" y="46"/>
                      </a:lnTo>
                      <a:cubicBezTo>
                        <a:pt x="0" y="33"/>
                        <a:pt x="5" y="22"/>
                        <a:pt x="14" y="14"/>
                      </a:cubicBezTo>
                      <a:cubicBezTo>
                        <a:pt x="22" y="5"/>
                        <a:pt x="33" y="0"/>
                        <a:pt x="46" y="0"/>
                      </a:cubicBezTo>
                      <a:lnTo>
                        <a:pt x="251" y="0"/>
                      </a:lnTo>
                      <a:lnTo>
                        <a:pt x="457" y="0"/>
                      </a:lnTo>
                      <a:cubicBezTo>
                        <a:pt x="470" y="0"/>
                        <a:pt x="481" y="5"/>
                        <a:pt x="489" y="14"/>
                      </a:cubicBezTo>
                      <a:cubicBezTo>
                        <a:pt x="497" y="22"/>
                        <a:pt x="503" y="33"/>
                        <a:pt x="503" y="46"/>
                      </a:cubicBezTo>
                      <a:lnTo>
                        <a:pt x="503" y="163"/>
                      </a:lnTo>
                      <a:lnTo>
                        <a:pt x="503" y="281"/>
                      </a:lnTo>
                      <a:cubicBezTo>
                        <a:pt x="503" y="293"/>
                        <a:pt x="497" y="305"/>
                        <a:pt x="489" y="313"/>
                      </a:cubicBezTo>
                      <a:cubicBezTo>
                        <a:pt x="481" y="321"/>
                        <a:pt x="470" y="326"/>
                        <a:pt x="457" y="3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07227AFE-91DF-454C-AEE8-0DAC4BDED87B}"/>
                    </a:ext>
                  </a:extLst>
                </p:cNvPr>
                <p:cNvSpPr/>
                <p:nvPr/>
              </p:nvSpPr>
              <p:spPr>
                <a:xfrm>
                  <a:off x="21087515" y="8004531"/>
                  <a:ext cx="641584" cy="423718"/>
                </a:xfrm>
                <a:custGeom>
                  <a:avLst/>
                  <a:gdLst>
                    <a:gd name="connsiteX0" fmla="*/ 65928 w 641584"/>
                    <a:gd name="connsiteY0" fmla="*/ 17447 h 423718"/>
                    <a:gd name="connsiteX1" fmla="*/ 31118 w 641584"/>
                    <a:gd name="connsiteY1" fmla="*/ 32354 h 423718"/>
                    <a:gd name="connsiteX2" fmla="*/ 17442 w 641584"/>
                    <a:gd name="connsiteY2" fmla="*/ 65894 h 423718"/>
                    <a:gd name="connsiteX3" fmla="*/ 17442 w 641584"/>
                    <a:gd name="connsiteY3" fmla="*/ 357819 h 423718"/>
                    <a:gd name="connsiteX4" fmla="*/ 31118 w 641584"/>
                    <a:gd name="connsiteY4" fmla="*/ 391359 h 423718"/>
                    <a:gd name="connsiteX5" fmla="*/ 65928 w 641584"/>
                    <a:gd name="connsiteY5" fmla="*/ 405024 h 423718"/>
                    <a:gd name="connsiteX6" fmla="*/ 576900 w 641584"/>
                    <a:gd name="connsiteY6" fmla="*/ 405024 h 423718"/>
                    <a:gd name="connsiteX7" fmla="*/ 610468 w 641584"/>
                    <a:gd name="connsiteY7" fmla="*/ 391359 h 423718"/>
                    <a:gd name="connsiteX8" fmla="*/ 624144 w 641584"/>
                    <a:gd name="connsiteY8" fmla="*/ 357819 h 423718"/>
                    <a:gd name="connsiteX9" fmla="*/ 624144 w 641584"/>
                    <a:gd name="connsiteY9" fmla="*/ 65894 h 423718"/>
                    <a:gd name="connsiteX10" fmla="*/ 610468 w 641584"/>
                    <a:gd name="connsiteY10" fmla="*/ 32354 h 423718"/>
                    <a:gd name="connsiteX11" fmla="*/ 576900 w 641584"/>
                    <a:gd name="connsiteY11" fmla="*/ 17447 h 423718"/>
                    <a:gd name="connsiteX12" fmla="*/ 65900 w 641584"/>
                    <a:gd name="connsiteY12" fmla="*/ 0 h 423718"/>
                    <a:gd name="connsiteX13" fmla="*/ 576928 w 641584"/>
                    <a:gd name="connsiteY13" fmla="*/ 0 h 423718"/>
                    <a:gd name="connsiteX14" fmla="*/ 622934 w 641584"/>
                    <a:gd name="connsiteY14" fmla="*/ 18639 h 423718"/>
                    <a:gd name="connsiteX15" fmla="*/ 641584 w 641584"/>
                    <a:gd name="connsiteY15" fmla="*/ 65857 h 423718"/>
                    <a:gd name="connsiteX16" fmla="*/ 641584 w 641584"/>
                    <a:gd name="connsiteY16" fmla="*/ 357862 h 423718"/>
                    <a:gd name="connsiteX17" fmla="*/ 622934 w 641584"/>
                    <a:gd name="connsiteY17" fmla="*/ 403837 h 423718"/>
                    <a:gd name="connsiteX18" fmla="*/ 576928 w 641584"/>
                    <a:gd name="connsiteY18" fmla="*/ 423718 h 423718"/>
                    <a:gd name="connsiteX19" fmla="*/ 65900 w 641584"/>
                    <a:gd name="connsiteY19" fmla="*/ 423718 h 423718"/>
                    <a:gd name="connsiteX20" fmla="*/ 19896 w 641584"/>
                    <a:gd name="connsiteY20" fmla="*/ 403837 h 423718"/>
                    <a:gd name="connsiteX21" fmla="*/ 0 w 641584"/>
                    <a:gd name="connsiteY21" fmla="*/ 357862 h 423718"/>
                    <a:gd name="connsiteX22" fmla="*/ 0 w 641584"/>
                    <a:gd name="connsiteY22" fmla="*/ 65857 h 423718"/>
                    <a:gd name="connsiteX23" fmla="*/ 19896 w 641584"/>
                    <a:gd name="connsiteY23" fmla="*/ 18639 h 423718"/>
                    <a:gd name="connsiteX24" fmla="*/ 65900 w 641584"/>
                    <a:gd name="connsiteY24" fmla="*/ 0 h 42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41584" h="423718">
                      <a:moveTo>
                        <a:pt x="65928" y="17447"/>
                      </a:moveTo>
                      <a:cubicBezTo>
                        <a:pt x="52252" y="17447"/>
                        <a:pt x="41064" y="22416"/>
                        <a:pt x="31118" y="32354"/>
                      </a:cubicBezTo>
                      <a:cubicBezTo>
                        <a:pt x="22414" y="41050"/>
                        <a:pt x="17442" y="53472"/>
                        <a:pt x="17442" y="65894"/>
                      </a:cubicBezTo>
                      <a:lnTo>
                        <a:pt x="17442" y="357819"/>
                      </a:lnTo>
                      <a:cubicBezTo>
                        <a:pt x="17442" y="370242"/>
                        <a:pt x="22414" y="381422"/>
                        <a:pt x="31118" y="391359"/>
                      </a:cubicBezTo>
                      <a:cubicBezTo>
                        <a:pt x="41064" y="400055"/>
                        <a:pt x="52252" y="405024"/>
                        <a:pt x="65928" y="405024"/>
                      </a:cubicBezTo>
                      <a:lnTo>
                        <a:pt x="576900" y="405024"/>
                      </a:lnTo>
                      <a:cubicBezTo>
                        <a:pt x="589332" y="405024"/>
                        <a:pt x="601764" y="400055"/>
                        <a:pt x="610468" y="391359"/>
                      </a:cubicBezTo>
                      <a:cubicBezTo>
                        <a:pt x="619170" y="381422"/>
                        <a:pt x="624144" y="370242"/>
                        <a:pt x="624144" y="357819"/>
                      </a:cubicBezTo>
                      <a:lnTo>
                        <a:pt x="624144" y="65894"/>
                      </a:lnTo>
                      <a:cubicBezTo>
                        <a:pt x="624144" y="53472"/>
                        <a:pt x="619170" y="41050"/>
                        <a:pt x="610468" y="32354"/>
                      </a:cubicBezTo>
                      <a:cubicBezTo>
                        <a:pt x="601764" y="22416"/>
                        <a:pt x="589332" y="17447"/>
                        <a:pt x="576900" y="17447"/>
                      </a:cubicBezTo>
                      <a:close/>
                      <a:moveTo>
                        <a:pt x="65900" y="0"/>
                      </a:moveTo>
                      <a:lnTo>
                        <a:pt x="576928" y="0"/>
                      </a:lnTo>
                      <a:cubicBezTo>
                        <a:pt x="594336" y="0"/>
                        <a:pt x="610500" y="6213"/>
                        <a:pt x="622934" y="18639"/>
                      </a:cubicBezTo>
                      <a:cubicBezTo>
                        <a:pt x="635368" y="32307"/>
                        <a:pt x="641584" y="47218"/>
                        <a:pt x="641584" y="65857"/>
                      </a:cubicBezTo>
                      <a:lnTo>
                        <a:pt x="641584" y="357862"/>
                      </a:lnTo>
                      <a:cubicBezTo>
                        <a:pt x="641584" y="375258"/>
                        <a:pt x="635368" y="391411"/>
                        <a:pt x="622934" y="403837"/>
                      </a:cubicBezTo>
                      <a:cubicBezTo>
                        <a:pt x="610500" y="416263"/>
                        <a:pt x="594336" y="423718"/>
                        <a:pt x="576928" y="423718"/>
                      </a:cubicBezTo>
                      <a:lnTo>
                        <a:pt x="65900" y="423718"/>
                      </a:lnTo>
                      <a:cubicBezTo>
                        <a:pt x="48492" y="423718"/>
                        <a:pt x="31086" y="416263"/>
                        <a:pt x="19896" y="403837"/>
                      </a:cubicBezTo>
                      <a:cubicBezTo>
                        <a:pt x="7462" y="391411"/>
                        <a:pt x="0" y="375258"/>
                        <a:pt x="0" y="357862"/>
                      </a:cubicBezTo>
                      <a:lnTo>
                        <a:pt x="0" y="65857"/>
                      </a:lnTo>
                      <a:cubicBezTo>
                        <a:pt x="0" y="47218"/>
                        <a:pt x="7462" y="32307"/>
                        <a:pt x="19896" y="18639"/>
                      </a:cubicBezTo>
                      <a:cubicBezTo>
                        <a:pt x="31086" y="6213"/>
                        <a:pt x="48492" y="0"/>
                        <a:pt x="659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D5D9F64A-36D2-274C-BD7D-7B97DD9D01D1}"/>
                    </a:ext>
                  </a:extLst>
                </p:cNvPr>
                <p:cNvSpPr/>
                <p:nvPr/>
              </p:nvSpPr>
              <p:spPr>
                <a:xfrm>
                  <a:off x="21350382" y="7953436"/>
                  <a:ext cx="117104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5" h="96">
                      <a:moveTo>
                        <a:pt x="95" y="48"/>
                      </a:moveTo>
                      <a:cubicBezTo>
                        <a:pt x="95" y="74"/>
                        <a:pt x="74" y="96"/>
                        <a:pt x="47" y="96"/>
                      </a:cubicBezTo>
                      <a:cubicBezTo>
                        <a:pt x="21" y="96"/>
                        <a:pt x="0" y="74"/>
                        <a:pt x="0" y="48"/>
                      </a:cubicBezTo>
                      <a:cubicBezTo>
                        <a:pt x="0" y="22"/>
                        <a:pt x="21" y="0"/>
                        <a:pt x="47" y="0"/>
                      </a:cubicBezTo>
                      <a:cubicBezTo>
                        <a:pt x="74" y="0"/>
                        <a:pt x="95" y="22"/>
                        <a:pt x="95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0DDE25BB-D6BE-2B48-A359-64C1FEB1BE05}"/>
                    </a:ext>
                  </a:extLst>
                </p:cNvPr>
                <p:cNvSpPr/>
                <p:nvPr/>
              </p:nvSpPr>
              <p:spPr>
                <a:xfrm>
                  <a:off x="21340415" y="7944712"/>
                  <a:ext cx="135792" cy="134593"/>
                </a:xfrm>
                <a:custGeom>
                  <a:avLst/>
                  <a:gdLst>
                    <a:gd name="connsiteX0" fmla="*/ 67896 w 135792"/>
                    <a:gd name="connsiteY0" fmla="*/ 17447 h 134593"/>
                    <a:gd name="connsiteX1" fmla="*/ 17440 w 135792"/>
                    <a:gd name="connsiteY1" fmla="*/ 67920 h 134593"/>
                    <a:gd name="connsiteX2" fmla="*/ 67896 w 135792"/>
                    <a:gd name="connsiteY2" fmla="*/ 118392 h 134593"/>
                    <a:gd name="connsiteX3" fmla="*/ 118350 w 135792"/>
                    <a:gd name="connsiteY3" fmla="*/ 67920 h 134593"/>
                    <a:gd name="connsiteX4" fmla="*/ 67896 w 135792"/>
                    <a:gd name="connsiteY4" fmla="*/ 17447 h 134593"/>
                    <a:gd name="connsiteX5" fmla="*/ 67896 w 135792"/>
                    <a:gd name="connsiteY5" fmla="*/ 0 h 134593"/>
                    <a:gd name="connsiteX6" fmla="*/ 135792 w 135792"/>
                    <a:gd name="connsiteY6" fmla="*/ 67914 h 134593"/>
                    <a:gd name="connsiteX7" fmla="*/ 67896 w 135792"/>
                    <a:gd name="connsiteY7" fmla="*/ 134593 h 134593"/>
                    <a:gd name="connsiteX8" fmla="*/ 0 w 135792"/>
                    <a:gd name="connsiteY8" fmla="*/ 67914 h 134593"/>
                    <a:gd name="connsiteX9" fmla="*/ 67896 w 135792"/>
                    <a:gd name="connsiteY9" fmla="*/ 0 h 13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792" h="134593">
                      <a:moveTo>
                        <a:pt x="67896" y="17447"/>
                      </a:moveTo>
                      <a:cubicBezTo>
                        <a:pt x="40822" y="17447"/>
                        <a:pt x="17440" y="40837"/>
                        <a:pt x="17440" y="67920"/>
                      </a:cubicBezTo>
                      <a:cubicBezTo>
                        <a:pt x="17440" y="95003"/>
                        <a:pt x="40822" y="118392"/>
                        <a:pt x="67896" y="118392"/>
                      </a:cubicBezTo>
                      <a:cubicBezTo>
                        <a:pt x="94968" y="118392"/>
                        <a:pt x="118350" y="95003"/>
                        <a:pt x="118350" y="67920"/>
                      </a:cubicBezTo>
                      <a:cubicBezTo>
                        <a:pt x="118350" y="40837"/>
                        <a:pt x="94968" y="17447"/>
                        <a:pt x="67896" y="17447"/>
                      </a:cubicBezTo>
                      <a:close/>
                      <a:moveTo>
                        <a:pt x="67896" y="0"/>
                      </a:moveTo>
                      <a:cubicBezTo>
                        <a:pt x="104930" y="0"/>
                        <a:pt x="135792" y="30870"/>
                        <a:pt x="135792" y="67914"/>
                      </a:cubicBezTo>
                      <a:cubicBezTo>
                        <a:pt x="135792" y="104958"/>
                        <a:pt x="104930" y="134593"/>
                        <a:pt x="67896" y="134593"/>
                      </a:cubicBezTo>
                      <a:cubicBezTo>
                        <a:pt x="30862" y="134593"/>
                        <a:pt x="0" y="104958"/>
                        <a:pt x="0" y="67914"/>
                      </a:cubicBezTo>
                      <a:cubicBezTo>
                        <a:pt x="0" y="30870"/>
                        <a:pt x="30862" y="0"/>
                        <a:pt x="67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5CA3609-A5CF-164C-918A-73181FFF6389}"/>
                    </a:ext>
                  </a:extLst>
                </p:cNvPr>
                <p:cNvSpPr/>
                <p:nvPr/>
              </p:nvSpPr>
              <p:spPr>
                <a:xfrm>
                  <a:off x="21194658" y="8160310"/>
                  <a:ext cx="427307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4" h="14">
                      <a:moveTo>
                        <a:pt x="337" y="14"/>
                      </a:moveTo>
                      <a:lnTo>
                        <a:pt x="8" y="14"/>
                      </a:lnTo>
                      <a:cubicBezTo>
                        <a:pt x="4" y="14"/>
                        <a:pt x="0" y="11"/>
                        <a:pt x="0" y="8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337" y="0"/>
                      </a:lnTo>
                      <a:cubicBezTo>
                        <a:pt x="340" y="0"/>
                        <a:pt x="344" y="3"/>
                        <a:pt x="344" y="8"/>
                      </a:cubicBezTo>
                      <a:cubicBezTo>
                        <a:pt x="344" y="11"/>
                        <a:pt x="340" y="14"/>
                        <a:pt x="33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52D1402A-7552-A24D-B9FE-E7F37B5F93C2}"/>
                    </a:ext>
                  </a:extLst>
                </p:cNvPr>
                <p:cNvSpPr/>
                <p:nvPr/>
              </p:nvSpPr>
              <p:spPr>
                <a:xfrm>
                  <a:off x="21194658" y="8273717"/>
                  <a:ext cx="427307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4" h="14">
                      <a:moveTo>
                        <a:pt x="337" y="14"/>
                      </a:moveTo>
                      <a:lnTo>
                        <a:pt x="8" y="14"/>
                      </a:lnTo>
                      <a:cubicBezTo>
                        <a:pt x="4" y="14"/>
                        <a:pt x="0" y="11"/>
                        <a:pt x="0" y="7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337" y="0"/>
                      </a:lnTo>
                      <a:cubicBezTo>
                        <a:pt x="340" y="0"/>
                        <a:pt x="344" y="3"/>
                        <a:pt x="344" y="7"/>
                      </a:cubicBezTo>
                      <a:cubicBezTo>
                        <a:pt x="344" y="11"/>
                        <a:pt x="340" y="14"/>
                        <a:pt x="337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F022E18-1DE3-D648-84AF-26F5702AE489}"/>
                </a:ext>
              </a:extLst>
            </p:cNvPr>
            <p:cNvGrpSpPr/>
            <p:nvPr/>
          </p:nvGrpSpPr>
          <p:grpSpPr>
            <a:xfrm>
              <a:off x="8959738" y="5288994"/>
              <a:ext cx="2816735" cy="2792803"/>
              <a:chOff x="8959738" y="5288994"/>
              <a:chExt cx="2816735" cy="2792803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B90261F9-4459-2A46-9A47-E346B97EA92A}"/>
                  </a:ext>
                </a:extLst>
              </p:cNvPr>
              <p:cNvGrpSpPr/>
              <p:nvPr/>
            </p:nvGrpSpPr>
            <p:grpSpPr>
              <a:xfrm>
                <a:off x="8959738" y="7512270"/>
                <a:ext cx="2816735" cy="569527"/>
                <a:chOff x="8959738" y="7512270"/>
                <a:chExt cx="2816735" cy="569527"/>
              </a:xfrm>
            </p:grpSpPr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8E7DB5AF-1A8A-3D47-9DFA-2D0BA30C50AE}"/>
                    </a:ext>
                  </a:extLst>
                </p:cNvPr>
                <p:cNvSpPr/>
                <p:nvPr/>
              </p:nvSpPr>
              <p:spPr>
                <a:xfrm>
                  <a:off x="8968455" y="7520994"/>
                  <a:ext cx="2799294" cy="552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48" h="444">
                      <a:moveTo>
                        <a:pt x="2174" y="444"/>
                      </a:moveTo>
                      <a:lnTo>
                        <a:pt x="1124" y="444"/>
                      </a:lnTo>
                      <a:lnTo>
                        <a:pt x="75" y="444"/>
                      </a:lnTo>
                      <a:cubicBezTo>
                        <a:pt x="54" y="444"/>
                        <a:pt x="36" y="436"/>
                        <a:pt x="22" y="422"/>
                      </a:cubicBezTo>
                      <a:cubicBezTo>
                        <a:pt x="9" y="409"/>
                        <a:pt x="0" y="390"/>
                        <a:pt x="0" y="369"/>
                      </a:cubicBezTo>
                      <a:lnTo>
                        <a:pt x="0" y="222"/>
                      </a:lnTo>
                      <a:lnTo>
                        <a:pt x="0" y="75"/>
                      </a:lnTo>
                      <a:cubicBezTo>
                        <a:pt x="0" y="55"/>
                        <a:pt x="9" y="35"/>
                        <a:pt x="22" y="22"/>
                      </a:cubicBezTo>
                      <a:cubicBezTo>
                        <a:pt x="36" y="9"/>
                        <a:pt x="54" y="0"/>
                        <a:pt x="75" y="0"/>
                      </a:cubicBezTo>
                      <a:lnTo>
                        <a:pt x="1124" y="0"/>
                      </a:lnTo>
                      <a:lnTo>
                        <a:pt x="2174" y="0"/>
                      </a:lnTo>
                      <a:cubicBezTo>
                        <a:pt x="2194" y="0"/>
                        <a:pt x="2213" y="9"/>
                        <a:pt x="2226" y="22"/>
                      </a:cubicBezTo>
                      <a:cubicBezTo>
                        <a:pt x="2240" y="35"/>
                        <a:pt x="2248" y="55"/>
                        <a:pt x="2248" y="75"/>
                      </a:cubicBezTo>
                      <a:lnTo>
                        <a:pt x="2248" y="222"/>
                      </a:lnTo>
                      <a:lnTo>
                        <a:pt x="2248" y="369"/>
                      </a:lnTo>
                      <a:cubicBezTo>
                        <a:pt x="2248" y="390"/>
                        <a:pt x="2240" y="409"/>
                        <a:pt x="2226" y="422"/>
                      </a:cubicBezTo>
                      <a:cubicBezTo>
                        <a:pt x="2213" y="436"/>
                        <a:pt x="2194" y="444"/>
                        <a:pt x="2174" y="4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89753797-2589-0947-BADA-69F9FBB87CE1}"/>
                    </a:ext>
                  </a:extLst>
                </p:cNvPr>
                <p:cNvSpPr/>
                <p:nvPr/>
              </p:nvSpPr>
              <p:spPr>
                <a:xfrm>
                  <a:off x="8959738" y="7512270"/>
                  <a:ext cx="2816735" cy="569527"/>
                </a:xfrm>
                <a:custGeom>
                  <a:avLst/>
                  <a:gdLst>
                    <a:gd name="connsiteX0" fmla="*/ 102113 w 2816735"/>
                    <a:gd name="connsiteY0" fmla="*/ 17448 h 569527"/>
                    <a:gd name="connsiteX1" fmla="*/ 42342 w 2816735"/>
                    <a:gd name="connsiteY1" fmla="*/ 42315 h 569527"/>
                    <a:gd name="connsiteX2" fmla="*/ 17437 w 2816735"/>
                    <a:gd name="connsiteY2" fmla="*/ 101995 h 569527"/>
                    <a:gd name="connsiteX3" fmla="*/ 17437 w 2816735"/>
                    <a:gd name="connsiteY3" fmla="*/ 467534 h 569527"/>
                    <a:gd name="connsiteX4" fmla="*/ 42342 w 2816735"/>
                    <a:gd name="connsiteY4" fmla="*/ 527214 h 569527"/>
                    <a:gd name="connsiteX5" fmla="*/ 102113 w 2816735"/>
                    <a:gd name="connsiteY5" fmla="*/ 552080 h 569527"/>
                    <a:gd name="connsiteX6" fmla="*/ 2715859 w 2816735"/>
                    <a:gd name="connsiteY6" fmla="*/ 552080 h 569527"/>
                    <a:gd name="connsiteX7" fmla="*/ 2775630 w 2816735"/>
                    <a:gd name="connsiteY7" fmla="*/ 527214 h 569527"/>
                    <a:gd name="connsiteX8" fmla="*/ 2799290 w 2816735"/>
                    <a:gd name="connsiteY8" fmla="*/ 467534 h 569527"/>
                    <a:gd name="connsiteX9" fmla="*/ 2799290 w 2816735"/>
                    <a:gd name="connsiteY9" fmla="*/ 101995 h 569527"/>
                    <a:gd name="connsiteX10" fmla="*/ 2775630 w 2816735"/>
                    <a:gd name="connsiteY10" fmla="*/ 42315 h 569527"/>
                    <a:gd name="connsiteX11" fmla="*/ 2715859 w 2816735"/>
                    <a:gd name="connsiteY11" fmla="*/ 17448 h 569527"/>
                    <a:gd name="connsiteX12" fmla="*/ 102110 w 2816735"/>
                    <a:gd name="connsiteY12" fmla="*/ 0 h 569527"/>
                    <a:gd name="connsiteX13" fmla="*/ 2715870 w 2816735"/>
                    <a:gd name="connsiteY13" fmla="*/ 0 h 569527"/>
                    <a:gd name="connsiteX14" fmla="*/ 2786849 w 2816735"/>
                    <a:gd name="connsiteY14" fmla="*/ 29844 h 569527"/>
                    <a:gd name="connsiteX15" fmla="*/ 2816735 w 2816735"/>
                    <a:gd name="connsiteY15" fmla="*/ 101968 h 569527"/>
                    <a:gd name="connsiteX16" fmla="*/ 2816735 w 2816735"/>
                    <a:gd name="connsiteY16" fmla="*/ 467560 h 569527"/>
                    <a:gd name="connsiteX17" fmla="*/ 2786849 w 2816735"/>
                    <a:gd name="connsiteY17" fmla="*/ 539683 h 569527"/>
                    <a:gd name="connsiteX18" fmla="*/ 2715870 w 2816735"/>
                    <a:gd name="connsiteY18" fmla="*/ 569527 h 569527"/>
                    <a:gd name="connsiteX19" fmla="*/ 102110 w 2816735"/>
                    <a:gd name="connsiteY19" fmla="*/ 569527 h 569527"/>
                    <a:gd name="connsiteX20" fmla="*/ 29886 w 2816735"/>
                    <a:gd name="connsiteY20" fmla="*/ 539683 h 569527"/>
                    <a:gd name="connsiteX21" fmla="*/ 0 w 2816735"/>
                    <a:gd name="connsiteY21" fmla="*/ 467560 h 569527"/>
                    <a:gd name="connsiteX22" fmla="*/ 0 w 2816735"/>
                    <a:gd name="connsiteY22" fmla="*/ 101968 h 569527"/>
                    <a:gd name="connsiteX23" fmla="*/ 29886 w 2816735"/>
                    <a:gd name="connsiteY23" fmla="*/ 29844 h 569527"/>
                    <a:gd name="connsiteX24" fmla="*/ 102110 w 2816735"/>
                    <a:gd name="connsiteY24" fmla="*/ 0 h 56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816735" h="569527">
                      <a:moveTo>
                        <a:pt x="102113" y="17448"/>
                      </a:moveTo>
                      <a:cubicBezTo>
                        <a:pt x="79699" y="17448"/>
                        <a:pt x="58530" y="27395"/>
                        <a:pt x="42342" y="42315"/>
                      </a:cubicBezTo>
                      <a:cubicBezTo>
                        <a:pt x="26154" y="58478"/>
                        <a:pt x="17437" y="79615"/>
                        <a:pt x="17437" y="101995"/>
                      </a:cubicBezTo>
                      <a:lnTo>
                        <a:pt x="17437" y="467534"/>
                      </a:lnTo>
                      <a:cubicBezTo>
                        <a:pt x="17437" y="491157"/>
                        <a:pt x="26154" y="511050"/>
                        <a:pt x="42342" y="527214"/>
                      </a:cubicBezTo>
                      <a:cubicBezTo>
                        <a:pt x="58530" y="543377"/>
                        <a:pt x="79699" y="552080"/>
                        <a:pt x="102113" y="552080"/>
                      </a:cubicBezTo>
                      <a:lnTo>
                        <a:pt x="2715859" y="552080"/>
                      </a:lnTo>
                      <a:cubicBezTo>
                        <a:pt x="2738274" y="552080"/>
                        <a:pt x="2759442" y="543377"/>
                        <a:pt x="2775630" y="527214"/>
                      </a:cubicBezTo>
                      <a:cubicBezTo>
                        <a:pt x="2790573" y="511050"/>
                        <a:pt x="2799290" y="491157"/>
                        <a:pt x="2799290" y="467534"/>
                      </a:cubicBezTo>
                      <a:lnTo>
                        <a:pt x="2799290" y="101995"/>
                      </a:lnTo>
                      <a:cubicBezTo>
                        <a:pt x="2799290" y="79615"/>
                        <a:pt x="2790573" y="58478"/>
                        <a:pt x="2775630" y="42315"/>
                      </a:cubicBezTo>
                      <a:cubicBezTo>
                        <a:pt x="2759442" y="27395"/>
                        <a:pt x="2738274" y="17448"/>
                        <a:pt x="2715859" y="17448"/>
                      </a:cubicBezTo>
                      <a:close/>
                      <a:moveTo>
                        <a:pt x="102110" y="0"/>
                      </a:moveTo>
                      <a:lnTo>
                        <a:pt x="2715870" y="0"/>
                      </a:lnTo>
                      <a:cubicBezTo>
                        <a:pt x="2742020" y="0"/>
                        <a:pt x="2768170" y="11192"/>
                        <a:pt x="2786849" y="29844"/>
                      </a:cubicBezTo>
                      <a:cubicBezTo>
                        <a:pt x="2806773" y="49741"/>
                        <a:pt x="2816735" y="74611"/>
                        <a:pt x="2816735" y="101968"/>
                      </a:cubicBezTo>
                      <a:lnTo>
                        <a:pt x="2816735" y="467560"/>
                      </a:lnTo>
                      <a:cubicBezTo>
                        <a:pt x="2816735" y="494917"/>
                        <a:pt x="2806773" y="521030"/>
                        <a:pt x="2786849" y="539683"/>
                      </a:cubicBezTo>
                      <a:cubicBezTo>
                        <a:pt x="2768170" y="559579"/>
                        <a:pt x="2742020" y="569527"/>
                        <a:pt x="2715870" y="569527"/>
                      </a:cubicBezTo>
                      <a:lnTo>
                        <a:pt x="102110" y="569527"/>
                      </a:lnTo>
                      <a:cubicBezTo>
                        <a:pt x="74714" y="569527"/>
                        <a:pt x="49810" y="559579"/>
                        <a:pt x="29886" y="539683"/>
                      </a:cubicBezTo>
                      <a:cubicBezTo>
                        <a:pt x="11207" y="521030"/>
                        <a:pt x="0" y="494917"/>
                        <a:pt x="0" y="467560"/>
                      </a:cubicBezTo>
                      <a:lnTo>
                        <a:pt x="0" y="101968"/>
                      </a:lnTo>
                      <a:cubicBezTo>
                        <a:pt x="0" y="74611"/>
                        <a:pt x="11207" y="49741"/>
                        <a:pt x="29886" y="29844"/>
                      </a:cubicBezTo>
                      <a:cubicBezTo>
                        <a:pt x="49810" y="11192"/>
                        <a:pt x="74714" y="0"/>
                        <a:pt x="1021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6CA66AC9-0769-174B-AFF9-B4112820DCF7}"/>
                    </a:ext>
                  </a:extLst>
                </p:cNvPr>
                <p:cNvSpPr/>
                <p:nvPr/>
              </p:nvSpPr>
              <p:spPr>
                <a:xfrm>
                  <a:off x="8968455" y="7777714"/>
                  <a:ext cx="2799294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48" h="14">
                      <a:moveTo>
                        <a:pt x="2248" y="14"/>
                      </a:move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224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0E63F228-7744-1443-8B41-2A81DA43F63C}"/>
                    </a:ext>
                  </a:extLst>
                </p:cNvPr>
                <p:cNvSpPr/>
                <p:nvPr/>
              </p:nvSpPr>
              <p:spPr>
                <a:xfrm>
                  <a:off x="9480475" y="7520994"/>
                  <a:ext cx="16195" cy="552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" h="444">
                      <a:moveTo>
                        <a:pt x="14" y="444"/>
                      </a:moveTo>
                      <a:lnTo>
                        <a:pt x="0" y="444"/>
                      </a:lnTo>
                      <a:lnTo>
                        <a:pt x="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0514BFE2-5066-154A-9ED5-3E7A15901188}"/>
                    </a:ext>
                  </a:extLst>
                </p:cNvPr>
                <p:cNvSpPr/>
                <p:nvPr/>
              </p:nvSpPr>
              <p:spPr>
                <a:xfrm>
                  <a:off x="9166539" y="7599506"/>
                  <a:ext cx="114613" cy="112161"/>
                </a:xfrm>
                <a:custGeom>
                  <a:avLst/>
                  <a:gdLst>
                    <a:gd name="connsiteX0" fmla="*/ 57929 w 114613"/>
                    <a:gd name="connsiteY0" fmla="*/ 16201 h 112161"/>
                    <a:gd name="connsiteX1" fmla="*/ 18687 w 114613"/>
                    <a:gd name="connsiteY1" fmla="*/ 55457 h 112161"/>
                    <a:gd name="connsiteX2" fmla="*/ 57929 w 114613"/>
                    <a:gd name="connsiteY2" fmla="*/ 94713 h 112161"/>
                    <a:gd name="connsiteX3" fmla="*/ 97172 w 114613"/>
                    <a:gd name="connsiteY3" fmla="*/ 55457 h 112161"/>
                    <a:gd name="connsiteX4" fmla="*/ 57929 w 114613"/>
                    <a:gd name="connsiteY4" fmla="*/ 16201 h 112161"/>
                    <a:gd name="connsiteX5" fmla="*/ 57923 w 114613"/>
                    <a:gd name="connsiteY5" fmla="*/ 0 h 112161"/>
                    <a:gd name="connsiteX6" fmla="*/ 114613 w 114613"/>
                    <a:gd name="connsiteY6" fmla="*/ 55464 h 112161"/>
                    <a:gd name="connsiteX7" fmla="*/ 57923 w 114613"/>
                    <a:gd name="connsiteY7" fmla="*/ 112161 h 112161"/>
                    <a:gd name="connsiteX8" fmla="*/ 0 w 114613"/>
                    <a:gd name="connsiteY8" fmla="*/ 55464 h 112161"/>
                    <a:gd name="connsiteX9" fmla="*/ 57923 w 114613"/>
                    <a:gd name="connsiteY9" fmla="*/ 0 h 112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613" h="112161">
                      <a:moveTo>
                        <a:pt x="57929" y="16201"/>
                      </a:moveTo>
                      <a:cubicBezTo>
                        <a:pt x="35856" y="16201"/>
                        <a:pt x="18687" y="34602"/>
                        <a:pt x="18687" y="55457"/>
                      </a:cubicBezTo>
                      <a:cubicBezTo>
                        <a:pt x="18687" y="77539"/>
                        <a:pt x="35856" y="94713"/>
                        <a:pt x="57929" y="94713"/>
                      </a:cubicBezTo>
                      <a:cubicBezTo>
                        <a:pt x="80003" y="94713"/>
                        <a:pt x="97172" y="77539"/>
                        <a:pt x="97172" y="55457"/>
                      </a:cubicBezTo>
                      <a:cubicBezTo>
                        <a:pt x="97172" y="34602"/>
                        <a:pt x="80003" y="16201"/>
                        <a:pt x="57929" y="16201"/>
                      </a:cubicBezTo>
                      <a:close/>
                      <a:moveTo>
                        <a:pt x="57923" y="0"/>
                      </a:moveTo>
                      <a:cubicBezTo>
                        <a:pt x="88733" y="0"/>
                        <a:pt x="114613" y="24651"/>
                        <a:pt x="114613" y="55464"/>
                      </a:cubicBezTo>
                      <a:cubicBezTo>
                        <a:pt x="114613" y="87510"/>
                        <a:pt x="88733" y="112161"/>
                        <a:pt x="57923" y="112161"/>
                      </a:cubicBezTo>
                      <a:cubicBezTo>
                        <a:pt x="25880" y="112161"/>
                        <a:pt x="0" y="87510"/>
                        <a:pt x="0" y="55464"/>
                      </a:cubicBezTo>
                      <a:cubicBezTo>
                        <a:pt x="0" y="24651"/>
                        <a:pt x="25880" y="0"/>
                        <a:pt x="579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B4FD62D4-A3F2-0646-97C1-C8890549EFD6}"/>
                    </a:ext>
                  </a:extLst>
                </p:cNvPr>
                <p:cNvSpPr/>
                <p:nvPr/>
              </p:nvSpPr>
              <p:spPr>
                <a:xfrm>
                  <a:off x="9166539" y="7857476"/>
                  <a:ext cx="114613" cy="114653"/>
                </a:xfrm>
                <a:custGeom>
                  <a:avLst/>
                  <a:gdLst>
                    <a:gd name="connsiteX0" fmla="*/ 57929 w 114613"/>
                    <a:gd name="connsiteY0" fmla="*/ 18693 h 114653"/>
                    <a:gd name="connsiteX1" fmla="*/ 18687 w 114613"/>
                    <a:gd name="connsiteY1" fmla="*/ 57949 h 114653"/>
                    <a:gd name="connsiteX2" fmla="*/ 57929 w 114613"/>
                    <a:gd name="connsiteY2" fmla="*/ 97205 h 114653"/>
                    <a:gd name="connsiteX3" fmla="*/ 97172 w 114613"/>
                    <a:gd name="connsiteY3" fmla="*/ 57949 h 114653"/>
                    <a:gd name="connsiteX4" fmla="*/ 57929 w 114613"/>
                    <a:gd name="connsiteY4" fmla="*/ 18693 h 114653"/>
                    <a:gd name="connsiteX5" fmla="*/ 57923 w 114613"/>
                    <a:gd name="connsiteY5" fmla="*/ 0 h 114653"/>
                    <a:gd name="connsiteX6" fmla="*/ 114613 w 114613"/>
                    <a:gd name="connsiteY6" fmla="*/ 57943 h 114653"/>
                    <a:gd name="connsiteX7" fmla="*/ 57923 w 114613"/>
                    <a:gd name="connsiteY7" fmla="*/ 114653 h 114653"/>
                    <a:gd name="connsiteX8" fmla="*/ 0 w 114613"/>
                    <a:gd name="connsiteY8" fmla="*/ 57943 h 114653"/>
                    <a:gd name="connsiteX9" fmla="*/ 57923 w 114613"/>
                    <a:gd name="connsiteY9" fmla="*/ 0 h 114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613" h="114653">
                      <a:moveTo>
                        <a:pt x="57929" y="18693"/>
                      </a:moveTo>
                      <a:cubicBezTo>
                        <a:pt x="35856" y="18693"/>
                        <a:pt x="18687" y="35868"/>
                        <a:pt x="18687" y="57949"/>
                      </a:cubicBezTo>
                      <a:cubicBezTo>
                        <a:pt x="18687" y="78804"/>
                        <a:pt x="35856" y="97205"/>
                        <a:pt x="57929" y="97205"/>
                      </a:cubicBezTo>
                      <a:cubicBezTo>
                        <a:pt x="80003" y="97205"/>
                        <a:pt x="97172" y="78804"/>
                        <a:pt x="97172" y="57949"/>
                      </a:cubicBezTo>
                      <a:cubicBezTo>
                        <a:pt x="97172" y="35868"/>
                        <a:pt x="80003" y="18693"/>
                        <a:pt x="57929" y="18693"/>
                      </a:cubicBezTo>
                      <a:close/>
                      <a:moveTo>
                        <a:pt x="57923" y="0"/>
                      </a:moveTo>
                      <a:cubicBezTo>
                        <a:pt x="88733" y="0"/>
                        <a:pt x="114613" y="25890"/>
                        <a:pt x="114613" y="57943"/>
                      </a:cubicBezTo>
                      <a:cubicBezTo>
                        <a:pt x="114613" y="88764"/>
                        <a:pt x="88733" y="114653"/>
                        <a:pt x="57923" y="114653"/>
                      </a:cubicBezTo>
                      <a:cubicBezTo>
                        <a:pt x="25880" y="114653"/>
                        <a:pt x="0" y="88764"/>
                        <a:pt x="0" y="57943"/>
                      </a:cubicBezTo>
                      <a:cubicBezTo>
                        <a:pt x="0" y="25890"/>
                        <a:pt x="25880" y="0"/>
                        <a:pt x="579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2615D9C1-B386-EA41-892B-7594ABAD8394}"/>
                    </a:ext>
                  </a:extLst>
                </p:cNvPr>
                <p:cNvSpPr/>
                <p:nvPr/>
              </p:nvSpPr>
              <p:spPr>
                <a:xfrm>
                  <a:off x="9795664" y="7646863"/>
                  <a:ext cx="160582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0" h="15">
                      <a:moveTo>
                        <a:pt x="1284" y="15"/>
                      </a:moveTo>
                      <a:lnTo>
                        <a:pt x="8" y="15"/>
                      </a:lnTo>
                      <a:cubicBezTo>
                        <a:pt x="4" y="15"/>
                        <a:pt x="0" y="11"/>
                        <a:pt x="0" y="7"/>
                      </a:cubicBezTo>
                      <a:cubicBezTo>
                        <a:pt x="0" y="4"/>
                        <a:pt x="4" y="0"/>
                        <a:pt x="8" y="0"/>
                      </a:cubicBezTo>
                      <a:lnTo>
                        <a:pt x="1284" y="0"/>
                      </a:lnTo>
                      <a:cubicBezTo>
                        <a:pt x="1287" y="0"/>
                        <a:pt x="1290" y="4"/>
                        <a:pt x="1290" y="7"/>
                      </a:cubicBezTo>
                      <a:cubicBezTo>
                        <a:pt x="1290" y="11"/>
                        <a:pt x="1287" y="15"/>
                        <a:pt x="1284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43715879-0A4C-FB41-B5BC-CFE00BC6DBF2}"/>
                    </a:ext>
                  </a:extLst>
                </p:cNvPr>
                <p:cNvSpPr/>
                <p:nvPr/>
              </p:nvSpPr>
              <p:spPr>
                <a:xfrm>
                  <a:off x="9795664" y="7907325"/>
                  <a:ext cx="160582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0" h="14">
                      <a:moveTo>
                        <a:pt x="1284" y="14"/>
                      </a:moveTo>
                      <a:lnTo>
                        <a:pt x="8" y="14"/>
                      </a:lnTo>
                      <a:cubicBezTo>
                        <a:pt x="4" y="14"/>
                        <a:pt x="0" y="11"/>
                        <a:pt x="0" y="7"/>
                      </a:cubicBezTo>
                      <a:cubicBezTo>
                        <a:pt x="0" y="3"/>
                        <a:pt x="4" y="0"/>
                        <a:pt x="8" y="0"/>
                      </a:cubicBezTo>
                      <a:lnTo>
                        <a:pt x="1284" y="0"/>
                      </a:lnTo>
                      <a:cubicBezTo>
                        <a:pt x="1287" y="0"/>
                        <a:pt x="1290" y="3"/>
                        <a:pt x="1290" y="7"/>
                      </a:cubicBezTo>
                      <a:cubicBezTo>
                        <a:pt x="1290" y="11"/>
                        <a:pt x="1287" y="14"/>
                        <a:pt x="128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A31E7230-2318-2C45-9F22-9AF945B43F94}"/>
                    </a:ext>
                  </a:extLst>
                </p:cNvPr>
                <p:cNvSpPr/>
                <p:nvPr/>
              </p:nvSpPr>
              <p:spPr>
                <a:xfrm>
                  <a:off x="9176505" y="7606984"/>
                  <a:ext cx="95926" cy="972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79">
                      <a:moveTo>
                        <a:pt x="78" y="39"/>
                      </a:moveTo>
                      <a:cubicBezTo>
                        <a:pt x="78" y="61"/>
                        <a:pt x="60" y="79"/>
                        <a:pt x="39" y="79"/>
                      </a:cubicBezTo>
                      <a:cubicBezTo>
                        <a:pt x="17" y="79"/>
                        <a:pt x="0" y="61"/>
                        <a:pt x="0" y="39"/>
                      </a:cubicBezTo>
                      <a:cubicBezTo>
                        <a:pt x="0" y="18"/>
                        <a:pt x="17" y="0"/>
                        <a:pt x="39" y="0"/>
                      </a:cubicBezTo>
                      <a:cubicBezTo>
                        <a:pt x="60" y="0"/>
                        <a:pt x="78" y="18"/>
                        <a:pt x="78" y="3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2092B801-CF43-3B45-9C56-4212F75BE09D}"/>
                    </a:ext>
                  </a:extLst>
                </p:cNvPr>
                <p:cNvSpPr/>
                <p:nvPr/>
              </p:nvSpPr>
              <p:spPr>
                <a:xfrm>
                  <a:off x="9176505" y="7867446"/>
                  <a:ext cx="95926" cy="959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78">
                      <a:moveTo>
                        <a:pt x="78" y="39"/>
                      </a:moveTo>
                      <a:cubicBezTo>
                        <a:pt x="78" y="60"/>
                        <a:pt x="60" y="78"/>
                        <a:pt x="39" y="78"/>
                      </a:cubicBezTo>
                      <a:cubicBezTo>
                        <a:pt x="17" y="78"/>
                        <a:pt x="0" y="60"/>
                        <a:pt x="0" y="39"/>
                      </a:cubicBezTo>
                      <a:cubicBezTo>
                        <a:pt x="0" y="17"/>
                        <a:pt x="17" y="0"/>
                        <a:pt x="39" y="0"/>
                      </a:cubicBezTo>
                      <a:cubicBezTo>
                        <a:pt x="60" y="0"/>
                        <a:pt x="78" y="17"/>
                        <a:pt x="78" y="3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46C7DBB0-82B9-7646-A16D-4904983B385F}"/>
                  </a:ext>
                </a:extLst>
              </p:cNvPr>
              <p:cNvGrpSpPr/>
              <p:nvPr/>
            </p:nvGrpSpPr>
            <p:grpSpPr>
              <a:xfrm>
                <a:off x="9795664" y="5288994"/>
                <a:ext cx="1222122" cy="1222551"/>
                <a:chOff x="9795664" y="5288994"/>
                <a:chExt cx="1222122" cy="1222551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7CBDE653-C45A-694B-8B7D-52107CAD3AC1}"/>
                    </a:ext>
                  </a:extLst>
                </p:cNvPr>
                <p:cNvSpPr/>
                <p:nvPr/>
              </p:nvSpPr>
              <p:spPr>
                <a:xfrm>
                  <a:off x="9805630" y="5297717"/>
                  <a:ext cx="1203435" cy="12051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7" h="968">
                      <a:moveTo>
                        <a:pt x="967" y="484"/>
                      </a:moveTo>
                      <a:cubicBezTo>
                        <a:pt x="967" y="751"/>
                        <a:pt x="751" y="968"/>
                        <a:pt x="484" y="968"/>
                      </a:cubicBezTo>
                      <a:cubicBezTo>
                        <a:pt x="216" y="968"/>
                        <a:pt x="0" y="751"/>
                        <a:pt x="0" y="484"/>
                      </a:cubicBezTo>
                      <a:cubicBezTo>
                        <a:pt x="0" y="216"/>
                        <a:pt x="216" y="0"/>
                        <a:pt x="484" y="0"/>
                      </a:cubicBezTo>
                      <a:cubicBezTo>
                        <a:pt x="751" y="0"/>
                        <a:pt x="967" y="216"/>
                        <a:pt x="967" y="4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1596BB88-0D73-0F45-87BC-C9D05B6244A3}"/>
                    </a:ext>
                  </a:extLst>
                </p:cNvPr>
                <p:cNvSpPr/>
                <p:nvPr/>
              </p:nvSpPr>
              <p:spPr>
                <a:xfrm>
                  <a:off x="9795664" y="5288994"/>
                  <a:ext cx="1222122" cy="1222551"/>
                </a:xfrm>
                <a:custGeom>
                  <a:avLst/>
                  <a:gdLst>
                    <a:gd name="connsiteX0" fmla="*/ 612306 w 1222122"/>
                    <a:gd name="connsiteY0" fmla="*/ 17450 h 1222551"/>
                    <a:gd name="connsiteX1" fmla="*/ 18687 w 1222122"/>
                    <a:gd name="connsiteY1" fmla="*/ 611278 h 1222551"/>
                    <a:gd name="connsiteX2" fmla="*/ 612306 w 1222122"/>
                    <a:gd name="connsiteY2" fmla="*/ 1203860 h 1222551"/>
                    <a:gd name="connsiteX3" fmla="*/ 1204681 w 1222122"/>
                    <a:gd name="connsiteY3" fmla="*/ 611278 h 1222551"/>
                    <a:gd name="connsiteX4" fmla="*/ 612306 w 1222122"/>
                    <a:gd name="connsiteY4" fmla="*/ 17450 h 1222551"/>
                    <a:gd name="connsiteX5" fmla="*/ 612306 w 1222122"/>
                    <a:gd name="connsiteY5" fmla="*/ 0 h 1222551"/>
                    <a:gd name="connsiteX6" fmla="*/ 1222122 w 1222122"/>
                    <a:gd name="connsiteY6" fmla="*/ 611276 h 1222551"/>
                    <a:gd name="connsiteX7" fmla="*/ 612306 w 1222122"/>
                    <a:gd name="connsiteY7" fmla="*/ 1222551 h 1222551"/>
                    <a:gd name="connsiteX8" fmla="*/ 0 w 1222122"/>
                    <a:gd name="connsiteY8" fmla="*/ 611276 h 1222551"/>
                    <a:gd name="connsiteX9" fmla="*/ 612306 w 1222122"/>
                    <a:gd name="connsiteY9" fmla="*/ 0 h 1222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2122" h="1222551">
                      <a:moveTo>
                        <a:pt x="612306" y="17450"/>
                      </a:moveTo>
                      <a:cubicBezTo>
                        <a:pt x="285007" y="17450"/>
                        <a:pt x="18687" y="283863"/>
                        <a:pt x="18687" y="611278"/>
                      </a:cubicBezTo>
                      <a:cubicBezTo>
                        <a:pt x="18687" y="938692"/>
                        <a:pt x="285007" y="1203860"/>
                        <a:pt x="612306" y="1203860"/>
                      </a:cubicBezTo>
                      <a:cubicBezTo>
                        <a:pt x="938361" y="1203860"/>
                        <a:pt x="1204681" y="938692"/>
                        <a:pt x="1204681" y="611278"/>
                      </a:cubicBezTo>
                      <a:cubicBezTo>
                        <a:pt x="1204681" y="283863"/>
                        <a:pt x="938361" y="17450"/>
                        <a:pt x="612306" y="17450"/>
                      </a:cubicBezTo>
                      <a:close/>
                      <a:moveTo>
                        <a:pt x="612306" y="0"/>
                      </a:moveTo>
                      <a:cubicBezTo>
                        <a:pt x="948327" y="0"/>
                        <a:pt x="1222122" y="273891"/>
                        <a:pt x="1222122" y="611276"/>
                      </a:cubicBezTo>
                      <a:cubicBezTo>
                        <a:pt x="1222122" y="948660"/>
                        <a:pt x="948327" y="1222551"/>
                        <a:pt x="612306" y="1222551"/>
                      </a:cubicBezTo>
                      <a:cubicBezTo>
                        <a:pt x="275040" y="1222551"/>
                        <a:pt x="0" y="948660"/>
                        <a:pt x="0" y="611276"/>
                      </a:cubicBezTo>
                      <a:cubicBezTo>
                        <a:pt x="0" y="273891"/>
                        <a:pt x="275040" y="0"/>
                        <a:pt x="6123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7F06703F-2D93-2446-94AB-16BB79E77210}"/>
                    </a:ext>
                  </a:extLst>
                </p:cNvPr>
                <p:cNvSpPr/>
                <p:nvPr/>
              </p:nvSpPr>
              <p:spPr>
                <a:xfrm>
                  <a:off x="9866674" y="5358786"/>
                  <a:ext cx="1081347" cy="10817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69" h="869">
                      <a:moveTo>
                        <a:pt x="869" y="435"/>
                      </a:moveTo>
                      <a:cubicBezTo>
                        <a:pt x="869" y="674"/>
                        <a:pt x="674" y="869"/>
                        <a:pt x="435" y="869"/>
                      </a:cubicBezTo>
                      <a:cubicBezTo>
                        <a:pt x="194" y="869"/>
                        <a:pt x="0" y="674"/>
                        <a:pt x="0" y="435"/>
                      </a:cubicBezTo>
                      <a:cubicBezTo>
                        <a:pt x="0" y="194"/>
                        <a:pt x="194" y="0"/>
                        <a:pt x="435" y="0"/>
                      </a:cubicBezTo>
                      <a:cubicBezTo>
                        <a:pt x="674" y="0"/>
                        <a:pt x="869" y="194"/>
                        <a:pt x="869" y="43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3BDCF17D-D05B-6F48-8438-EDC6A80336B2}"/>
                    </a:ext>
                  </a:extLst>
                </p:cNvPr>
                <p:cNvSpPr/>
                <p:nvPr/>
              </p:nvSpPr>
              <p:spPr>
                <a:xfrm>
                  <a:off x="9857953" y="5350063"/>
                  <a:ext cx="1098788" cy="1099174"/>
                </a:xfrm>
                <a:custGeom>
                  <a:avLst/>
                  <a:gdLst>
                    <a:gd name="connsiteX0" fmla="*/ 550013 w 1098788"/>
                    <a:gd name="connsiteY0" fmla="*/ 17447 h 1099174"/>
                    <a:gd name="connsiteX1" fmla="*/ 17438 w 1098788"/>
                    <a:gd name="connsiteY1" fmla="*/ 550210 h 1099174"/>
                    <a:gd name="connsiteX2" fmla="*/ 550013 w 1098788"/>
                    <a:gd name="connsiteY2" fmla="*/ 1081727 h 1099174"/>
                    <a:gd name="connsiteX3" fmla="*/ 1081344 w 1098788"/>
                    <a:gd name="connsiteY3" fmla="*/ 550210 h 1099174"/>
                    <a:gd name="connsiteX4" fmla="*/ 550013 w 1098788"/>
                    <a:gd name="connsiteY4" fmla="*/ 17447 h 1099174"/>
                    <a:gd name="connsiteX5" fmla="*/ 550016 w 1098788"/>
                    <a:gd name="connsiteY5" fmla="*/ 0 h 1099174"/>
                    <a:gd name="connsiteX6" fmla="*/ 1098788 w 1098788"/>
                    <a:gd name="connsiteY6" fmla="*/ 550210 h 1099174"/>
                    <a:gd name="connsiteX7" fmla="*/ 550016 w 1098788"/>
                    <a:gd name="connsiteY7" fmla="*/ 1099174 h 1099174"/>
                    <a:gd name="connsiteX8" fmla="*/ 0 w 1098788"/>
                    <a:gd name="connsiteY8" fmla="*/ 550210 h 1099174"/>
                    <a:gd name="connsiteX9" fmla="*/ 550016 w 1098788"/>
                    <a:gd name="connsiteY9" fmla="*/ 0 h 109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8788" h="1099174">
                      <a:moveTo>
                        <a:pt x="550013" y="17447"/>
                      </a:moveTo>
                      <a:cubicBezTo>
                        <a:pt x="256350" y="17447"/>
                        <a:pt x="17438" y="256443"/>
                        <a:pt x="17438" y="550210"/>
                      </a:cubicBezTo>
                      <a:cubicBezTo>
                        <a:pt x="17438" y="842731"/>
                        <a:pt x="256350" y="1081727"/>
                        <a:pt x="550013" y="1081727"/>
                      </a:cubicBezTo>
                      <a:cubicBezTo>
                        <a:pt x="842432" y="1081727"/>
                        <a:pt x="1081344" y="842731"/>
                        <a:pt x="1081344" y="550210"/>
                      </a:cubicBezTo>
                      <a:cubicBezTo>
                        <a:pt x="1081344" y="256443"/>
                        <a:pt x="842432" y="17447"/>
                        <a:pt x="550013" y="17447"/>
                      </a:cubicBezTo>
                      <a:close/>
                      <a:moveTo>
                        <a:pt x="550016" y="0"/>
                      </a:moveTo>
                      <a:cubicBezTo>
                        <a:pt x="852401" y="0"/>
                        <a:pt x="1098788" y="246474"/>
                        <a:pt x="1098788" y="550210"/>
                      </a:cubicBezTo>
                      <a:cubicBezTo>
                        <a:pt x="1098788" y="852700"/>
                        <a:pt x="852401" y="1099174"/>
                        <a:pt x="550016" y="1099174"/>
                      </a:cubicBezTo>
                      <a:cubicBezTo>
                        <a:pt x="245143" y="1099174"/>
                        <a:pt x="0" y="852700"/>
                        <a:pt x="0" y="550210"/>
                      </a:cubicBezTo>
                      <a:cubicBezTo>
                        <a:pt x="0" y="246474"/>
                        <a:pt x="245143" y="0"/>
                        <a:pt x="5500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960BD904-5D29-B44D-B551-7BB4C3129CD7}"/>
                    </a:ext>
                  </a:extLst>
                </p:cNvPr>
                <p:cNvSpPr/>
                <p:nvPr/>
              </p:nvSpPr>
              <p:spPr>
                <a:xfrm>
                  <a:off x="10371220" y="5863509"/>
                  <a:ext cx="72256" cy="722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" h="59">
                      <a:moveTo>
                        <a:pt x="59" y="30"/>
                      </a:moveTo>
                      <a:cubicBezTo>
                        <a:pt x="59" y="45"/>
                        <a:pt x="46" y="59"/>
                        <a:pt x="30" y="59"/>
                      </a:cubicBezTo>
                      <a:cubicBezTo>
                        <a:pt x="13" y="59"/>
                        <a:pt x="0" y="45"/>
                        <a:pt x="0" y="30"/>
                      </a:cubicBezTo>
                      <a:cubicBezTo>
                        <a:pt x="0" y="14"/>
                        <a:pt x="13" y="0"/>
                        <a:pt x="30" y="0"/>
                      </a:cubicBezTo>
                      <a:cubicBezTo>
                        <a:pt x="46" y="0"/>
                        <a:pt x="59" y="14"/>
                        <a:pt x="59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E4A27AC8-8B86-124E-8277-45D07FD7E056}"/>
                    </a:ext>
                  </a:extLst>
                </p:cNvPr>
                <p:cNvSpPr/>
                <p:nvPr/>
              </p:nvSpPr>
              <p:spPr>
                <a:xfrm>
                  <a:off x="10398624" y="5665359"/>
                  <a:ext cx="132054" cy="3514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" h="283">
                      <a:moveTo>
                        <a:pt x="101" y="283"/>
                      </a:moveTo>
                      <a:cubicBezTo>
                        <a:pt x="99" y="283"/>
                        <a:pt x="97" y="283"/>
                        <a:pt x="96" y="282"/>
                      </a:cubicBezTo>
                      <a:lnTo>
                        <a:pt x="3" y="194"/>
                      </a:lnTo>
                      <a:cubicBezTo>
                        <a:pt x="1" y="192"/>
                        <a:pt x="0" y="191"/>
                        <a:pt x="0" y="189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8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186"/>
                      </a:lnTo>
                      <a:lnTo>
                        <a:pt x="106" y="271"/>
                      </a:lnTo>
                      <a:cubicBezTo>
                        <a:pt x="108" y="274"/>
                        <a:pt x="108" y="279"/>
                        <a:pt x="106" y="282"/>
                      </a:cubicBezTo>
                      <a:cubicBezTo>
                        <a:pt x="104" y="283"/>
                        <a:pt x="102" y="283"/>
                        <a:pt x="101" y="2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1D7350FE-AD80-A741-8421-190470BFB083}"/>
                  </a:ext>
                </a:extLst>
              </p:cNvPr>
              <p:cNvGrpSpPr/>
              <p:nvPr/>
            </p:nvGrpSpPr>
            <p:grpSpPr>
              <a:xfrm>
                <a:off x="8959738" y="6958945"/>
                <a:ext cx="2816735" cy="220583"/>
                <a:chOff x="8959738" y="6958945"/>
                <a:chExt cx="2816735" cy="220583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3C9C5EA-C543-4F46-B893-9B85981FB94C}"/>
                    </a:ext>
                  </a:extLst>
                </p:cNvPr>
                <p:cNvSpPr/>
                <p:nvPr/>
              </p:nvSpPr>
              <p:spPr>
                <a:xfrm>
                  <a:off x="8968455" y="6968914"/>
                  <a:ext cx="990404" cy="203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6" h="164">
                      <a:moveTo>
                        <a:pt x="82" y="0"/>
                      </a:moveTo>
                      <a:cubicBezTo>
                        <a:pt x="60" y="0"/>
                        <a:pt x="39" y="9"/>
                        <a:pt x="24" y="24"/>
                      </a:cubicBezTo>
                      <a:cubicBezTo>
                        <a:pt x="9" y="38"/>
                        <a:pt x="0" y="59"/>
                        <a:pt x="0" y="82"/>
                      </a:cubicBezTo>
                      <a:cubicBezTo>
                        <a:pt x="0" y="104"/>
                        <a:pt x="9" y="125"/>
                        <a:pt x="24" y="139"/>
                      </a:cubicBezTo>
                      <a:cubicBezTo>
                        <a:pt x="39" y="155"/>
                        <a:pt x="60" y="164"/>
                        <a:pt x="82" y="164"/>
                      </a:cubicBezTo>
                      <a:lnTo>
                        <a:pt x="796" y="164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BABA72D9-9B42-824B-A567-9BAA176D839C}"/>
                    </a:ext>
                  </a:extLst>
                </p:cNvPr>
                <p:cNvSpPr/>
                <p:nvPr/>
              </p:nvSpPr>
              <p:spPr>
                <a:xfrm>
                  <a:off x="8959738" y="6958945"/>
                  <a:ext cx="1007846" cy="220583"/>
                </a:xfrm>
                <a:custGeom>
                  <a:avLst/>
                  <a:gdLst>
                    <a:gd name="connsiteX0" fmla="*/ 110752 w 1007846"/>
                    <a:gd name="connsiteY0" fmla="*/ 17447 h 220583"/>
                    <a:gd name="connsiteX1" fmla="*/ 44809 w 1007846"/>
                    <a:gd name="connsiteY1" fmla="*/ 45919 h 220583"/>
                    <a:gd name="connsiteX2" fmla="*/ 17437 w 1007846"/>
                    <a:gd name="connsiteY2" fmla="*/ 111529 h 220583"/>
                    <a:gd name="connsiteX3" fmla="*/ 44809 w 1007846"/>
                    <a:gd name="connsiteY3" fmla="*/ 175901 h 220583"/>
                    <a:gd name="connsiteX4" fmla="*/ 110752 w 1007846"/>
                    <a:gd name="connsiteY4" fmla="*/ 203135 h 220583"/>
                    <a:gd name="connsiteX5" fmla="*/ 990400 w 1007846"/>
                    <a:gd name="connsiteY5" fmla="*/ 203135 h 220583"/>
                    <a:gd name="connsiteX6" fmla="*/ 990400 w 1007846"/>
                    <a:gd name="connsiteY6" fmla="*/ 17447 h 220583"/>
                    <a:gd name="connsiteX7" fmla="*/ 110739 w 1007846"/>
                    <a:gd name="connsiteY7" fmla="*/ 0 h 220583"/>
                    <a:gd name="connsiteX8" fmla="*/ 1007846 w 1007846"/>
                    <a:gd name="connsiteY8" fmla="*/ 0 h 220583"/>
                    <a:gd name="connsiteX9" fmla="*/ 1007846 w 1007846"/>
                    <a:gd name="connsiteY9" fmla="*/ 220583 h 220583"/>
                    <a:gd name="connsiteX10" fmla="*/ 110739 w 1007846"/>
                    <a:gd name="connsiteY10" fmla="*/ 220583 h 220583"/>
                    <a:gd name="connsiteX11" fmla="*/ 32351 w 1007846"/>
                    <a:gd name="connsiteY11" fmla="*/ 189602 h 220583"/>
                    <a:gd name="connsiteX12" fmla="*/ 0 w 1007846"/>
                    <a:gd name="connsiteY12" fmla="*/ 111531 h 220583"/>
                    <a:gd name="connsiteX13" fmla="*/ 32351 w 1007846"/>
                    <a:gd name="connsiteY13" fmla="*/ 33459 h 220583"/>
                    <a:gd name="connsiteX14" fmla="*/ 110739 w 1007846"/>
                    <a:gd name="connsiteY14" fmla="*/ 0 h 220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7846" h="220583">
                      <a:moveTo>
                        <a:pt x="110752" y="17447"/>
                      </a:moveTo>
                      <a:cubicBezTo>
                        <a:pt x="85868" y="17447"/>
                        <a:pt x="62228" y="27351"/>
                        <a:pt x="44809" y="45919"/>
                      </a:cubicBezTo>
                      <a:cubicBezTo>
                        <a:pt x="27391" y="62012"/>
                        <a:pt x="17437" y="86771"/>
                        <a:pt x="17437" y="111529"/>
                      </a:cubicBezTo>
                      <a:cubicBezTo>
                        <a:pt x="17437" y="135050"/>
                        <a:pt x="27391" y="158570"/>
                        <a:pt x="44809" y="175901"/>
                      </a:cubicBezTo>
                      <a:cubicBezTo>
                        <a:pt x="62228" y="193232"/>
                        <a:pt x="85868" y="203135"/>
                        <a:pt x="110752" y="203135"/>
                      </a:cubicBezTo>
                      <a:lnTo>
                        <a:pt x="990400" y="203135"/>
                      </a:lnTo>
                      <a:lnTo>
                        <a:pt x="990400" y="17447"/>
                      </a:lnTo>
                      <a:close/>
                      <a:moveTo>
                        <a:pt x="110739" y="0"/>
                      </a:moveTo>
                      <a:lnTo>
                        <a:pt x="1007846" y="0"/>
                      </a:lnTo>
                      <a:lnTo>
                        <a:pt x="1007846" y="220583"/>
                      </a:lnTo>
                      <a:lnTo>
                        <a:pt x="110739" y="220583"/>
                      </a:lnTo>
                      <a:cubicBezTo>
                        <a:pt x="82121" y="220583"/>
                        <a:pt x="53503" y="209430"/>
                        <a:pt x="32351" y="189602"/>
                      </a:cubicBezTo>
                      <a:cubicBezTo>
                        <a:pt x="11198" y="167296"/>
                        <a:pt x="0" y="140033"/>
                        <a:pt x="0" y="111531"/>
                      </a:cubicBezTo>
                      <a:cubicBezTo>
                        <a:pt x="0" y="81789"/>
                        <a:pt x="11198" y="53287"/>
                        <a:pt x="32351" y="33459"/>
                      </a:cubicBezTo>
                      <a:cubicBezTo>
                        <a:pt x="53503" y="11153"/>
                        <a:pt x="82121" y="0"/>
                        <a:pt x="110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D1660FC8-61A5-304C-A9CF-12FB0D1C368C}"/>
                    </a:ext>
                  </a:extLst>
                </p:cNvPr>
                <p:cNvSpPr/>
                <p:nvPr/>
              </p:nvSpPr>
              <p:spPr>
                <a:xfrm>
                  <a:off x="9960108" y="6968914"/>
                  <a:ext cx="1807640" cy="203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52" h="164">
                      <a:moveTo>
                        <a:pt x="1428" y="24"/>
                      </a:moveTo>
                      <a:cubicBezTo>
                        <a:pt x="1413" y="9"/>
                        <a:pt x="1393" y="0"/>
                        <a:pt x="1371" y="0"/>
                      </a:cubicBezTo>
                      <a:lnTo>
                        <a:pt x="328" y="0"/>
                      </a:lnTo>
                      <a:lnTo>
                        <a:pt x="0" y="0"/>
                      </a:lnTo>
                      <a:lnTo>
                        <a:pt x="0" y="164"/>
                      </a:lnTo>
                      <a:lnTo>
                        <a:pt x="328" y="164"/>
                      </a:lnTo>
                      <a:lnTo>
                        <a:pt x="1371" y="164"/>
                      </a:lnTo>
                      <a:cubicBezTo>
                        <a:pt x="1393" y="164"/>
                        <a:pt x="1413" y="155"/>
                        <a:pt x="1428" y="139"/>
                      </a:cubicBezTo>
                      <a:cubicBezTo>
                        <a:pt x="1443" y="125"/>
                        <a:pt x="1452" y="104"/>
                        <a:pt x="1452" y="82"/>
                      </a:cubicBezTo>
                      <a:cubicBezTo>
                        <a:pt x="1452" y="59"/>
                        <a:pt x="1443" y="38"/>
                        <a:pt x="1428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23A9CFDE-2ED1-0F4C-B436-C5F26D880F18}"/>
                    </a:ext>
                  </a:extLst>
                </p:cNvPr>
                <p:cNvSpPr/>
                <p:nvPr/>
              </p:nvSpPr>
              <p:spPr>
                <a:xfrm>
                  <a:off x="9951388" y="6958945"/>
                  <a:ext cx="1825085" cy="220583"/>
                </a:xfrm>
                <a:custGeom>
                  <a:avLst/>
                  <a:gdLst>
                    <a:gd name="connsiteX0" fmla="*/ 17441 w 1825085"/>
                    <a:gd name="connsiteY0" fmla="*/ 17447 h 220583"/>
                    <a:gd name="connsiteX1" fmla="*/ 17441 w 1825085"/>
                    <a:gd name="connsiteY1" fmla="*/ 203135 h 220583"/>
                    <a:gd name="connsiteX2" fmla="*/ 1715516 w 1825085"/>
                    <a:gd name="connsiteY2" fmla="*/ 203135 h 220583"/>
                    <a:gd name="connsiteX3" fmla="*/ 1780252 w 1825085"/>
                    <a:gd name="connsiteY3" fmla="*/ 175901 h 220583"/>
                    <a:gd name="connsiteX4" fmla="*/ 1807640 w 1825085"/>
                    <a:gd name="connsiteY4" fmla="*/ 111529 h 220583"/>
                    <a:gd name="connsiteX5" fmla="*/ 1780252 w 1825085"/>
                    <a:gd name="connsiteY5" fmla="*/ 45919 h 220583"/>
                    <a:gd name="connsiteX6" fmla="*/ 1715516 w 1825085"/>
                    <a:gd name="connsiteY6" fmla="*/ 17447 h 220583"/>
                    <a:gd name="connsiteX7" fmla="*/ 0 w 1825085"/>
                    <a:gd name="connsiteY7" fmla="*/ 0 h 220583"/>
                    <a:gd name="connsiteX8" fmla="*/ 1715530 w 1825085"/>
                    <a:gd name="connsiteY8" fmla="*/ 0 h 220583"/>
                    <a:gd name="connsiteX9" fmla="*/ 1792716 w 1825085"/>
                    <a:gd name="connsiteY9" fmla="*/ 33459 h 220583"/>
                    <a:gd name="connsiteX10" fmla="*/ 1825085 w 1825085"/>
                    <a:gd name="connsiteY10" fmla="*/ 111531 h 220583"/>
                    <a:gd name="connsiteX11" fmla="*/ 1792716 w 1825085"/>
                    <a:gd name="connsiteY11" fmla="*/ 189602 h 220583"/>
                    <a:gd name="connsiteX12" fmla="*/ 1715530 w 1825085"/>
                    <a:gd name="connsiteY12" fmla="*/ 220583 h 220583"/>
                    <a:gd name="connsiteX13" fmla="*/ 0 w 1825085"/>
                    <a:gd name="connsiteY13" fmla="*/ 220583 h 220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25085" h="220583">
                      <a:moveTo>
                        <a:pt x="17441" y="17447"/>
                      </a:moveTo>
                      <a:lnTo>
                        <a:pt x="17441" y="203135"/>
                      </a:lnTo>
                      <a:lnTo>
                        <a:pt x="1715516" y="203135"/>
                      </a:lnTo>
                      <a:cubicBezTo>
                        <a:pt x="1739169" y="203135"/>
                        <a:pt x="1762823" y="193232"/>
                        <a:pt x="1780252" y="175901"/>
                      </a:cubicBezTo>
                      <a:cubicBezTo>
                        <a:pt x="1797681" y="158570"/>
                        <a:pt x="1807640" y="135050"/>
                        <a:pt x="1807640" y="111529"/>
                      </a:cubicBezTo>
                      <a:cubicBezTo>
                        <a:pt x="1807640" y="86771"/>
                        <a:pt x="1797681" y="62012"/>
                        <a:pt x="1780252" y="45919"/>
                      </a:cubicBezTo>
                      <a:cubicBezTo>
                        <a:pt x="1762823" y="27351"/>
                        <a:pt x="1739169" y="17447"/>
                        <a:pt x="1715516" y="17447"/>
                      </a:cubicBezTo>
                      <a:close/>
                      <a:moveTo>
                        <a:pt x="0" y="0"/>
                      </a:moveTo>
                      <a:lnTo>
                        <a:pt x="1715530" y="0"/>
                      </a:lnTo>
                      <a:cubicBezTo>
                        <a:pt x="1744164" y="0"/>
                        <a:pt x="1772797" y="11153"/>
                        <a:pt x="1792716" y="33459"/>
                      </a:cubicBezTo>
                      <a:cubicBezTo>
                        <a:pt x="1813880" y="53287"/>
                        <a:pt x="1825085" y="81789"/>
                        <a:pt x="1825085" y="111531"/>
                      </a:cubicBezTo>
                      <a:cubicBezTo>
                        <a:pt x="1825085" y="140033"/>
                        <a:pt x="1813880" y="167296"/>
                        <a:pt x="1792716" y="189602"/>
                      </a:cubicBezTo>
                      <a:cubicBezTo>
                        <a:pt x="1772797" y="209430"/>
                        <a:pt x="1744164" y="220583"/>
                        <a:pt x="1715530" y="220583"/>
                      </a:cubicBezTo>
                      <a:lnTo>
                        <a:pt x="0" y="22058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31ACC5D7-1B40-1440-B298-916D348A406E}"/>
                    </a:ext>
                  </a:extLst>
                </p:cNvPr>
                <p:cNvSpPr/>
                <p:nvPr/>
              </p:nvSpPr>
              <p:spPr>
                <a:xfrm>
                  <a:off x="8968455" y="6968914"/>
                  <a:ext cx="990404" cy="203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96" h="164">
                      <a:moveTo>
                        <a:pt x="82" y="0"/>
                      </a:moveTo>
                      <a:cubicBezTo>
                        <a:pt x="60" y="0"/>
                        <a:pt x="39" y="9"/>
                        <a:pt x="24" y="24"/>
                      </a:cubicBezTo>
                      <a:cubicBezTo>
                        <a:pt x="9" y="38"/>
                        <a:pt x="0" y="59"/>
                        <a:pt x="0" y="82"/>
                      </a:cubicBezTo>
                      <a:cubicBezTo>
                        <a:pt x="0" y="104"/>
                        <a:pt x="9" y="125"/>
                        <a:pt x="24" y="139"/>
                      </a:cubicBezTo>
                      <a:cubicBezTo>
                        <a:pt x="39" y="155"/>
                        <a:pt x="60" y="164"/>
                        <a:pt x="82" y="164"/>
                      </a:cubicBezTo>
                      <a:lnTo>
                        <a:pt x="796" y="164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3B6674C-CC1E-B84F-8A5D-0947ABB1F008}"/>
                </a:ext>
              </a:extLst>
            </p:cNvPr>
            <p:cNvGrpSpPr/>
            <p:nvPr/>
          </p:nvGrpSpPr>
          <p:grpSpPr>
            <a:xfrm>
              <a:off x="14045914" y="6354523"/>
              <a:ext cx="3555418" cy="5895911"/>
              <a:chOff x="14045914" y="6354523"/>
              <a:chExt cx="3555418" cy="5895911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B1415252-A2E3-A643-9C5A-B43B9AF367E9}"/>
                  </a:ext>
                </a:extLst>
              </p:cNvPr>
              <p:cNvSpPr/>
              <p:nvPr/>
            </p:nvSpPr>
            <p:spPr>
              <a:xfrm>
                <a:off x="15696979" y="7601999"/>
                <a:ext cx="1760300" cy="21260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4" h="1707">
                    <a:moveTo>
                      <a:pt x="115" y="0"/>
                    </a:moveTo>
                    <a:lnTo>
                      <a:pt x="707" y="0"/>
                    </a:lnTo>
                    <a:lnTo>
                      <a:pt x="1298" y="0"/>
                    </a:lnTo>
                    <a:cubicBezTo>
                      <a:pt x="1330" y="0"/>
                      <a:pt x="1359" y="14"/>
                      <a:pt x="1380" y="35"/>
                    </a:cubicBezTo>
                    <a:cubicBezTo>
                      <a:pt x="1401" y="56"/>
                      <a:pt x="1414" y="84"/>
                      <a:pt x="1414" y="116"/>
                    </a:cubicBezTo>
                    <a:lnTo>
                      <a:pt x="1414" y="854"/>
                    </a:lnTo>
                    <a:lnTo>
                      <a:pt x="1414" y="1592"/>
                    </a:lnTo>
                    <a:cubicBezTo>
                      <a:pt x="1414" y="1624"/>
                      <a:pt x="1401" y="1653"/>
                      <a:pt x="1380" y="1674"/>
                    </a:cubicBezTo>
                    <a:cubicBezTo>
                      <a:pt x="1359" y="1694"/>
                      <a:pt x="1330" y="1707"/>
                      <a:pt x="1298" y="1707"/>
                    </a:cubicBezTo>
                    <a:lnTo>
                      <a:pt x="707" y="1707"/>
                    </a:lnTo>
                    <a:lnTo>
                      <a:pt x="115" y="1707"/>
                    </a:lnTo>
                    <a:cubicBezTo>
                      <a:pt x="83" y="1707"/>
                      <a:pt x="54" y="1694"/>
                      <a:pt x="33" y="1674"/>
                    </a:cubicBezTo>
                    <a:cubicBezTo>
                      <a:pt x="13" y="1653"/>
                      <a:pt x="0" y="1624"/>
                      <a:pt x="0" y="1592"/>
                    </a:cubicBezTo>
                    <a:lnTo>
                      <a:pt x="0" y="854"/>
                    </a:lnTo>
                    <a:lnTo>
                      <a:pt x="0" y="116"/>
                    </a:lnTo>
                    <a:cubicBezTo>
                      <a:pt x="0" y="84"/>
                      <a:pt x="13" y="56"/>
                      <a:pt x="33" y="35"/>
                    </a:cubicBezTo>
                    <a:cubicBezTo>
                      <a:pt x="54" y="14"/>
                      <a:pt x="83" y="0"/>
                      <a:pt x="11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9AE02EA6-B017-8A40-9096-A38ECBB4A783}"/>
                  </a:ext>
                </a:extLst>
              </p:cNvPr>
              <p:cNvSpPr/>
              <p:nvPr/>
            </p:nvSpPr>
            <p:spPr>
              <a:xfrm>
                <a:off x="15687013" y="7594522"/>
                <a:ext cx="1778991" cy="2143514"/>
              </a:xfrm>
              <a:custGeom>
                <a:avLst/>
                <a:gdLst>
                  <a:gd name="connsiteX0" fmla="*/ 153136 w 1778991"/>
                  <a:gd name="connsiteY0" fmla="*/ 17447 h 2143514"/>
                  <a:gd name="connsiteX1" fmla="*/ 57279 w 1778991"/>
                  <a:gd name="connsiteY1" fmla="*/ 57303 h 2143514"/>
                  <a:gd name="connsiteX2" fmla="*/ 18687 w 1778991"/>
                  <a:gd name="connsiteY2" fmla="*/ 151961 h 2143514"/>
                  <a:gd name="connsiteX3" fmla="*/ 18687 w 1778991"/>
                  <a:gd name="connsiteY3" fmla="*/ 1990308 h 2143514"/>
                  <a:gd name="connsiteX4" fmla="*/ 57279 w 1778991"/>
                  <a:gd name="connsiteY4" fmla="*/ 2086211 h 2143514"/>
                  <a:gd name="connsiteX5" fmla="*/ 153136 w 1778991"/>
                  <a:gd name="connsiteY5" fmla="*/ 2126067 h 2143514"/>
                  <a:gd name="connsiteX6" fmla="*/ 1625855 w 1778991"/>
                  <a:gd name="connsiteY6" fmla="*/ 2126067 h 2143514"/>
                  <a:gd name="connsiteX7" fmla="*/ 1721713 w 1778991"/>
                  <a:gd name="connsiteY7" fmla="*/ 2086211 h 2143514"/>
                  <a:gd name="connsiteX8" fmla="*/ 1761551 w 1778991"/>
                  <a:gd name="connsiteY8" fmla="*/ 1990308 h 2143514"/>
                  <a:gd name="connsiteX9" fmla="*/ 1761551 w 1778991"/>
                  <a:gd name="connsiteY9" fmla="*/ 151961 h 2143514"/>
                  <a:gd name="connsiteX10" fmla="*/ 1721713 w 1778991"/>
                  <a:gd name="connsiteY10" fmla="*/ 57303 h 2143514"/>
                  <a:gd name="connsiteX11" fmla="*/ 1625855 w 1778991"/>
                  <a:gd name="connsiteY11" fmla="*/ 17447 h 2143514"/>
                  <a:gd name="connsiteX12" fmla="*/ 153125 w 1778991"/>
                  <a:gd name="connsiteY12" fmla="*/ 0 h 2143514"/>
                  <a:gd name="connsiteX13" fmla="*/ 1627111 w 1778991"/>
                  <a:gd name="connsiteY13" fmla="*/ 0 h 2143514"/>
                  <a:gd name="connsiteX14" fmla="*/ 1734173 w 1778991"/>
                  <a:gd name="connsiteY14" fmla="*/ 44838 h 2143514"/>
                  <a:gd name="connsiteX15" fmla="*/ 1778991 w 1778991"/>
                  <a:gd name="connsiteY15" fmla="*/ 151952 h 2143514"/>
                  <a:gd name="connsiteX16" fmla="*/ 1778991 w 1778991"/>
                  <a:gd name="connsiteY16" fmla="*/ 1990317 h 2143514"/>
                  <a:gd name="connsiteX17" fmla="*/ 1734173 w 1778991"/>
                  <a:gd name="connsiteY17" fmla="*/ 2098676 h 2143514"/>
                  <a:gd name="connsiteX18" fmla="*/ 1627111 w 1778991"/>
                  <a:gd name="connsiteY18" fmla="*/ 2143514 h 2143514"/>
                  <a:gd name="connsiteX19" fmla="*/ 153125 w 1778991"/>
                  <a:gd name="connsiteY19" fmla="*/ 2143514 h 2143514"/>
                  <a:gd name="connsiteX20" fmla="*/ 44817 w 1778991"/>
                  <a:gd name="connsiteY20" fmla="*/ 2098676 h 2143514"/>
                  <a:gd name="connsiteX21" fmla="*/ 0 w 1778991"/>
                  <a:gd name="connsiteY21" fmla="*/ 1990317 h 2143514"/>
                  <a:gd name="connsiteX22" fmla="*/ 0 w 1778991"/>
                  <a:gd name="connsiteY22" fmla="*/ 151952 h 2143514"/>
                  <a:gd name="connsiteX23" fmla="*/ 44817 w 1778991"/>
                  <a:gd name="connsiteY23" fmla="*/ 44838 h 2143514"/>
                  <a:gd name="connsiteX24" fmla="*/ 153125 w 1778991"/>
                  <a:gd name="connsiteY24" fmla="*/ 0 h 214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78991" h="2143514">
                    <a:moveTo>
                      <a:pt x="153136" y="17447"/>
                    </a:moveTo>
                    <a:cubicBezTo>
                      <a:pt x="117034" y="17447"/>
                      <a:pt x="83422" y="31148"/>
                      <a:pt x="57279" y="57303"/>
                    </a:cubicBezTo>
                    <a:cubicBezTo>
                      <a:pt x="32381" y="82213"/>
                      <a:pt x="18687" y="115841"/>
                      <a:pt x="18687" y="151961"/>
                    </a:cubicBezTo>
                    <a:lnTo>
                      <a:pt x="18687" y="1990308"/>
                    </a:lnTo>
                    <a:cubicBezTo>
                      <a:pt x="18687" y="2026428"/>
                      <a:pt x="32381" y="2060056"/>
                      <a:pt x="57279" y="2086211"/>
                    </a:cubicBezTo>
                    <a:cubicBezTo>
                      <a:pt x="83422" y="2111121"/>
                      <a:pt x="117034" y="2126067"/>
                      <a:pt x="153136" y="2126067"/>
                    </a:cubicBezTo>
                    <a:lnTo>
                      <a:pt x="1625855" y="2126067"/>
                    </a:lnTo>
                    <a:cubicBezTo>
                      <a:pt x="1663203" y="2126067"/>
                      <a:pt x="1695571" y="2111121"/>
                      <a:pt x="1721713" y="2086211"/>
                    </a:cubicBezTo>
                    <a:cubicBezTo>
                      <a:pt x="1746611" y="2060056"/>
                      <a:pt x="1761551" y="2026428"/>
                      <a:pt x="1761551" y="1990308"/>
                    </a:cubicBezTo>
                    <a:lnTo>
                      <a:pt x="1761551" y="151961"/>
                    </a:lnTo>
                    <a:cubicBezTo>
                      <a:pt x="1761551" y="115841"/>
                      <a:pt x="1746611" y="82213"/>
                      <a:pt x="1721713" y="57303"/>
                    </a:cubicBezTo>
                    <a:cubicBezTo>
                      <a:pt x="1695571" y="31148"/>
                      <a:pt x="1663203" y="17447"/>
                      <a:pt x="1625855" y="17447"/>
                    </a:cubicBezTo>
                    <a:close/>
                    <a:moveTo>
                      <a:pt x="153125" y="0"/>
                    </a:moveTo>
                    <a:lnTo>
                      <a:pt x="1627111" y="0"/>
                    </a:lnTo>
                    <a:cubicBezTo>
                      <a:pt x="1666949" y="0"/>
                      <a:pt x="1705541" y="16192"/>
                      <a:pt x="1734173" y="44838"/>
                    </a:cubicBezTo>
                    <a:cubicBezTo>
                      <a:pt x="1762807" y="73485"/>
                      <a:pt x="1778991" y="112096"/>
                      <a:pt x="1778991" y="151952"/>
                    </a:cubicBezTo>
                    <a:lnTo>
                      <a:pt x="1778991" y="1990317"/>
                    </a:lnTo>
                    <a:cubicBezTo>
                      <a:pt x="1778991" y="2031418"/>
                      <a:pt x="1762807" y="2068784"/>
                      <a:pt x="1734173" y="2098676"/>
                    </a:cubicBezTo>
                    <a:cubicBezTo>
                      <a:pt x="1705541" y="2127322"/>
                      <a:pt x="1666949" y="2143514"/>
                      <a:pt x="1627111" y="2143514"/>
                    </a:cubicBezTo>
                    <a:lnTo>
                      <a:pt x="153125" y="2143514"/>
                    </a:lnTo>
                    <a:cubicBezTo>
                      <a:pt x="112043" y="2143514"/>
                      <a:pt x="74695" y="2127322"/>
                      <a:pt x="44817" y="2098676"/>
                    </a:cubicBezTo>
                    <a:cubicBezTo>
                      <a:pt x="16184" y="2068784"/>
                      <a:pt x="0" y="2031418"/>
                      <a:pt x="0" y="1990317"/>
                    </a:cubicBezTo>
                    <a:lnTo>
                      <a:pt x="0" y="151952"/>
                    </a:lnTo>
                    <a:cubicBezTo>
                      <a:pt x="0" y="112096"/>
                      <a:pt x="16184" y="73485"/>
                      <a:pt x="44817" y="44838"/>
                    </a:cubicBezTo>
                    <a:cubicBezTo>
                      <a:pt x="74695" y="16192"/>
                      <a:pt x="112043" y="0"/>
                      <a:pt x="153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3EF1CAC1-4130-EB41-AF67-2256C5FB4264}"/>
                  </a:ext>
                </a:extLst>
              </p:cNvPr>
              <p:cNvSpPr/>
              <p:nvPr/>
            </p:nvSpPr>
            <p:spPr>
              <a:xfrm>
                <a:off x="15441592" y="10049593"/>
                <a:ext cx="2139024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8" h="98">
                    <a:moveTo>
                      <a:pt x="1670" y="98"/>
                    </a:moveTo>
                    <a:lnTo>
                      <a:pt x="859" y="98"/>
                    </a:lnTo>
                    <a:lnTo>
                      <a:pt x="48" y="98"/>
                    </a:lnTo>
                    <a:cubicBezTo>
                      <a:pt x="35" y="98"/>
                      <a:pt x="23" y="92"/>
                      <a:pt x="14" y="84"/>
                    </a:cubicBezTo>
                    <a:cubicBezTo>
                      <a:pt x="5" y="75"/>
                      <a:pt x="0" y="63"/>
                      <a:pt x="0" y="49"/>
                    </a:cubicBezTo>
                    <a:cubicBezTo>
                      <a:pt x="0" y="36"/>
                      <a:pt x="5" y="23"/>
                      <a:pt x="14" y="15"/>
                    </a:cubicBezTo>
                    <a:cubicBezTo>
                      <a:pt x="23" y="6"/>
                      <a:pt x="35" y="0"/>
                      <a:pt x="48" y="0"/>
                    </a:cubicBezTo>
                    <a:lnTo>
                      <a:pt x="859" y="0"/>
                    </a:lnTo>
                    <a:lnTo>
                      <a:pt x="1670" y="0"/>
                    </a:lnTo>
                    <a:cubicBezTo>
                      <a:pt x="1683" y="0"/>
                      <a:pt x="1695" y="6"/>
                      <a:pt x="1704" y="15"/>
                    </a:cubicBezTo>
                    <a:cubicBezTo>
                      <a:pt x="1713" y="23"/>
                      <a:pt x="1718" y="36"/>
                      <a:pt x="1718" y="49"/>
                    </a:cubicBezTo>
                    <a:cubicBezTo>
                      <a:pt x="1718" y="63"/>
                      <a:pt x="1713" y="75"/>
                      <a:pt x="1704" y="84"/>
                    </a:cubicBezTo>
                    <a:cubicBezTo>
                      <a:pt x="1695" y="92"/>
                      <a:pt x="1683" y="98"/>
                      <a:pt x="1670" y="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3722B34F-63D2-8845-BDCF-237A58AC78EB}"/>
                  </a:ext>
                </a:extLst>
              </p:cNvPr>
              <p:cNvSpPr/>
              <p:nvPr/>
            </p:nvSpPr>
            <p:spPr>
              <a:xfrm>
                <a:off x="15432871" y="10042112"/>
                <a:ext cx="2157711" cy="137085"/>
              </a:xfrm>
              <a:custGeom>
                <a:avLst/>
                <a:gdLst>
                  <a:gd name="connsiteX0" fmla="*/ 68488 w 2157711"/>
                  <a:gd name="connsiteY0" fmla="*/ 17451 h 137085"/>
                  <a:gd name="connsiteX1" fmla="*/ 32382 w 2157711"/>
                  <a:gd name="connsiteY1" fmla="*/ 32226 h 137085"/>
                  <a:gd name="connsiteX2" fmla="*/ 17441 w 2157711"/>
                  <a:gd name="connsiteY2" fmla="*/ 67931 h 137085"/>
                  <a:gd name="connsiteX3" fmla="*/ 32382 w 2157711"/>
                  <a:gd name="connsiteY3" fmla="*/ 104867 h 137085"/>
                  <a:gd name="connsiteX4" fmla="*/ 68488 w 2157711"/>
                  <a:gd name="connsiteY4" fmla="*/ 119642 h 137085"/>
                  <a:gd name="connsiteX5" fmla="*/ 2087977 w 2157711"/>
                  <a:gd name="connsiteY5" fmla="*/ 119642 h 137085"/>
                  <a:gd name="connsiteX6" fmla="*/ 2124083 w 2157711"/>
                  <a:gd name="connsiteY6" fmla="*/ 104867 h 137085"/>
                  <a:gd name="connsiteX7" fmla="*/ 2139025 w 2157711"/>
                  <a:gd name="connsiteY7" fmla="*/ 67931 h 137085"/>
                  <a:gd name="connsiteX8" fmla="*/ 2124083 w 2157711"/>
                  <a:gd name="connsiteY8" fmla="*/ 32226 h 137085"/>
                  <a:gd name="connsiteX9" fmla="*/ 2087977 w 2157711"/>
                  <a:gd name="connsiteY9" fmla="*/ 17451 h 137085"/>
                  <a:gd name="connsiteX10" fmla="*/ 68479 w 2157711"/>
                  <a:gd name="connsiteY10" fmla="*/ 0 h 137085"/>
                  <a:gd name="connsiteX11" fmla="*/ 2087987 w 2157711"/>
                  <a:gd name="connsiteY11" fmla="*/ 0 h 137085"/>
                  <a:gd name="connsiteX12" fmla="*/ 2136545 w 2157711"/>
                  <a:gd name="connsiteY12" fmla="*/ 19760 h 137085"/>
                  <a:gd name="connsiteX13" fmla="*/ 2157711 w 2157711"/>
                  <a:gd name="connsiteY13" fmla="*/ 67925 h 137085"/>
                  <a:gd name="connsiteX14" fmla="*/ 2136545 w 2157711"/>
                  <a:gd name="connsiteY14" fmla="*/ 117325 h 137085"/>
                  <a:gd name="connsiteX15" fmla="*/ 2087987 w 2157711"/>
                  <a:gd name="connsiteY15" fmla="*/ 137085 h 137085"/>
                  <a:gd name="connsiteX16" fmla="*/ 68479 w 2157711"/>
                  <a:gd name="connsiteY16" fmla="*/ 137085 h 137085"/>
                  <a:gd name="connsiteX17" fmla="*/ 19921 w 2157711"/>
                  <a:gd name="connsiteY17" fmla="*/ 117325 h 137085"/>
                  <a:gd name="connsiteX18" fmla="*/ 0 w 2157711"/>
                  <a:gd name="connsiteY18" fmla="*/ 67925 h 137085"/>
                  <a:gd name="connsiteX19" fmla="*/ 19921 w 2157711"/>
                  <a:gd name="connsiteY19" fmla="*/ 19760 h 137085"/>
                  <a:gd name="connsiteX20" fmla="*/ 68479 w 2157711"/>
                  <a:gd name="connsiteY20" fmla="*/ 0 h 13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57711" h="137085">
                    <a:moveTo>
                      <a:pt x="68488" y="17451"/>
                    </a:moveTo>
                    <a:cubicBezTo>
                      <a:pt x="54793" y="17451"/>
                      <a:pt x="42342" y="22376"/>
                      <a:pt x="32382" y="32226"/>
                    </a:cubicBezTo>
                    <a:cubicBezTo>
                      <a:pt x="22421" y="42075"/>
                      <a:pt x="17441" y="54388"/>
                      <a:pt x="17441" y="67931"/>
                    </a:cubicBezTo>
                    <a:cubicBezTo>
                      <a:pt x="17441" y="81474"/>
                      <a:pt x="22421" y="95018"/>
                      <a:pt x="32382" y="104867"/>
                    </a:cubicBezTo>
                    <a:cubicBezTo>
                      <a:pt x="42342" y="113486"/>
                      <a:pt x="54793" y="119642"/>
                      <a:pt x="68488" y="119642"/>
                    </a:cubicBezTo>
                    <a:lnTo>
                      <a:pt x="2087977" y="119642"/>
                    </a:lnTo>
                    <a:cubicBezTo>
                      <a:pt x="2100427" y="119642"/>
                      <a:pt x="2114123" y="113486"/>
                      <a:pt x="2124083" y="104867"/>
                    </a:cubicBezTo>
                    <a:cubicBezTo>
                      <a:pt x="2134043" y="95018"/>
                      <a:pt x="2139025" y="82705"/>
                      <a:pt x="2139025" y="67931"/>
                    </a:cubicBezTo>
                    <a:cubicBezTo>
                      <a:pt x="2139025" y="54388"/>
                      <a:pt x="2134043" y="42075"/>
                      <a:pt x="2124083" y="32226"/>
                    </a:cubicBezTo>
                    <a:cubicBezTo>
                      <a:pt x="2114123" y="22376"/>
                      <a:pt x="2100427" y="17451"/>
                      <a:pt x="2087977" y="17451"/>
                    </a:cubicBezTo>
                    <a:close/>
                    <a:moveTo>
                      <a:pt x="68479" y="0"/>
                    </a:moveTo>
                    <a:lnTo>
                      <a:pt x="2087987" y="0"/>
                    </a:lnTo>
                    <a:cubicBezTo>
                      <a:pt x="2106663" y="0"/>
                      <a:pt x="2124093" y="6175"/>
                      <a:pt x="2136545" y="19760"/>
                    </a:cubicBezTo>
                    <a:cubicBezTo>
                      <a:pt x="2148995" y="33345"/>
                      <a:pt x="2157711" y="49400"/>
                      <a:pt x="2157711" y="67925"/>
                    </a:cubicBezTo>
                    <a:cubicBezTo>
                      <a:pt x="2157711" y="86450"/>
                      <a:pt x="2148995" y="104975"/>
                      <a:pt x="2136545" y="117325"/>
                    </a:cubicBezTo>
                    <a:cubicBezTo>
                      <a:pt x="2124093" y="129675"/>
                      <a:pt x="2106663" y="137085"/>
                      <a:pt x="2087987" y="137085"/>
                    </a:cubicBezTo>
                    <a:lnTo>
                      <a:pt x="68479" y="137085"/>
                    </a:lnTo>
                    <a:cubicBezTo>
                      <a:pt x="51048" y="137085"/>
                      <a:pt x="32372" y="129675"/>
                      <a:pt x="19921" y="117325"/>
                    </a:cubicBezTo>
                    <a:cubicBezTo>
                      <a:pt x="6225" y="104975"/>
                      <a:pt x="0" y="86450"/>
                      <a:pt x="0" y="67925"/>
                    </a:cubicBezTo>
                    <a:cubicBezTo>
                      <a:pt x="0" y="49400"/>
                      <a:pt x="6225" y="33345"/>
                      <a:pt x="19921" y="19760"/>
                    </a:cubicBezTo>
                    <a:cubicBezTo>
                      <a:pt x="32372" y="6175"/>
                      <a:pt x="51048" y="0"/>
                      <a:pt x="68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8D2D400-DFD2-0B47-AC87-A907E876B4A4}"/>
                  </a:ext>
                </a:extLst>
              </p:cNvPr>
              <p:cNvSpPr/>
              <p:nvPr/>
            </p:nvSpPr>
            <p:spPr>
              <a:xfrm>
                <a:off x="17238024" y="9721832"/>
                <a:ext cx="16195" cy="33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71">
                    <a:moveTo>
                      <a:pt x="7" y="271"/>
                    </a:moveTo>
                    <a:cubicBezTo>
                      <a:pt x="3" y="271"/>
                      <a:pt x="0" y="268"/>
                      <a:pt x="0" y="263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lnTo>
                      <a:pt x="14" y="263"/>
                    </a:lnTo>
                    <a:cubicBezTo>
                      <a:pt x="14" y="268"/>
                      <a:pt x="11" y="271"/>
                      <a:pt x="7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7991ACE6-685C-7C47-8253-69DA0C85FBBA}"/>
                  </a:ext>
                </a:extLst>
              </p:cNvPr>
              <p:cNvSpPr/>
              <p:nvPr/>
            </p:nvSpPr>
            <p:spPr>
              <a:xfrm>
                <a:off x="17238024" y="10163000"/>
                <a:ext cx="16195" cy="20874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676">
                    <a:moveTo>
                      <a:pt x="7" y="1676"/>
                    </a:moveTo>
                    <a:cubicBezTo>
                      <a:pt x="3" y="1676"/>
                      <a:pt x="0" y="1673"/>
                      <a:pt x="0" y="166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669"/>
                    </a:lnTo>
                    <a:cubicBezTo>
                      <a:pt x="14" y="1673"/>
                      <a:pt x="11" y="1676"/>
                      <a:pt x="7" y="16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E9116319-D863-2C4F-BFAE-9A22DFB64147}"/>
                  </a:ext>
                </a:extLst>
              </p:cNvPr>
              <p:cNvSpPr/>
              <p:nvPr/>
            </p:nvSpPr>
            <p:spPr>
              <a:xfrm>
                <a:off x="15767989" y="10163000"/>
                <a:ext cx="16195" cy="20874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676">
                    <a:moveTo>
                      <a:pt x="7" y="1676"/>
                    </a:moveTo>
                    <a:cubicBezTo>
                      <a:pt x="3" y="1676"/>
                      <a:pt x="0" y="1673"/>
                      <a:pt x="0" y="166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669"/>
                    </a:lnTo>
                    <a:cubicBezTo>
                      <a:pt x="14" y="1673"/>
                      <a:pt x="11" y="1676"/>
                      <a:pt x="7" y="16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D83D5EBD-55BB-5448-8221-81CD625EE41D}"/>
                  </a:ext>
                </a:extLst>
              </p:cNvPr>
              <p:cNvSpPr/>
              <p:nvPr/>
            </p:nvSpPr>
            <p:spPr>
              <a:xfrm>
                <a:off x="15696979" y="7601999"/>
                <a:ext cx="1760300" cy="21260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4" h="1707">
                    <a:moveTo>
                      <a:pt x="115" y="0"/>
                    </a:moveTo>
                    <a:lnTo>
                      <a:pt x="707" y="0"/>
                    </a:lnTo>
                    <a:lnTo>
                      <a:pt x="1298" y="0"/>
                    </a:lnTo>
                    <a:cubicBezTo>
                      <a:pt x="1330" y="0"/>
                      <a:pt x="1359" y="14"/>
                      <a:pt x="1380" y="35"/>
                    </a:cubicBezTo>
                    <a:cubicBezTo>
                      <a:pt x="1401" y="56"/>
                      <a:pt x="1414" y="84"/>
                      <a:pt x="1414" y="116"/>
                    </a:cubicBezTo>
                    <a:lnTo>
                      <a:pt x="1414" y="854"/>
                    </a:lnTo>
                    <a:lnTo>
                      <a:pt x="1414" y="1592"/>
                    </a:lnTo>
                    <a:cubicBezTo>
                      <a:pt x="1414" y="1624"/>
                      <a:pt x="1401" y="1653"/>
                      <a:pt x="1380" y="1674"/>
                    </a:cubicBezTo>
                    <a:cubicBezTo>
                      <a:pt x="1359" y="1694"/>
                      <a:pt x="1330" y="1707"/>
                      <a:pt x="1298" y="1707"/>
                    </a:cubicBezTo>
                    <a:lnTo>
                      <a:pt x="707" y="1707"/>
                    </a:lnTo>
                    <a:lnTo>
                      <a:pt x="115" y="1707"/>
                    </a:lnTo>
                    <a:cubicBezTo>
                      <a:pt x="83" y="1707"/>
                      <a:pt x="54" y="1694"/>
                      <a:pt x="33" y="1674"/>
                    </a:cubicBezTo>
                    <a:cubicBezTo>
                      <a:pt x="13" y="1653"/>
                      <a:pt x="0" y="1624"/>
                      <a:pt x="0" y="1592"/>
                    </a:cubicBezTo>
                    <a:lnTo>
                      <a:pt x="0" y="854"/>
                    </a:lnTo>
                    <a:lnTo>
                      <a:pt x="0" y="116"/>
                    </a:lnTo>
                    <a:cubicBezTo>
                      <a:pt x="0" y="84"/>
                      <a:pt x="13" y="56"/>
                      <a:pt x="33" y="35"/>
                    </a:cubicBezTo>
                    <a:cubicBezTo>
                      <a:pt x="54" y="14"/>
                      <a:pt x="83" y="0"/>
                      <a:pt x="11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0250EDB7-13E3-4348-89EF-99248A4E6467}"/>
                  </a:ext>
                </a:extLst>
              </p:cNvPr>
              <p:cNvSpPr/>
              <p:nvPr/>
            </p:nvSpPr>
            <p:spPr>
              <a:xfrm>
                <a:off x="15441592" y="10049593"/>
                <a:ext cx="2139024" cy="120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8" h="98">
                    <a:moveTo>
                      <a:pt x="1670" y="98"/>
                    </a:moveTo>
                    <a:lnTo>
                      <a:pt x="859" y="98"/>
                    </a:lnTo>
                    <a:lnTo>
                      <a:pt x="48" y="98"/>
                    </a:lnTo>
                    <a:cubicBezTo>
                      <a:pt x="35" y="98"/>
                      <a:pt x="23" y="92"/>
                      <a:pt x="14" y="84"/>
                    </a:cubicBezTo>
                    <a:cubicBezTo>
                      <a:pt x="5" y="75"/>
                      <a:pt x="0" y="63"/>
                      <a:pt x="0" y="49"/>
                    </a:cubicBezTo>
                    <a:cubicBezTo>
                      <a:pt x="0" y="36"/>
                      <a:pt x="5" y="23"/>
                      <a:pt x="14" y="15"/>
                    </a:cubicBezTo>
                    <a:cubicBezTo>
                      <a:pt x="23" y="6"/>
                      <a:pt x="35" y="0"/>
                      <a:pt x="48" y="0"/>
                    </a:cubicBezTo>
                    <a:lnTo>
                      <a:pt x="859" y="0"/>
                    </a:lnTo>
                    <a:lnTo>
                      <a:pt x="1670" y="0"/>
                    </a:lnTo>
                    <a:cubicBezTo>
                      <a:pt x="1683" y="0"/>
                      <a:pt x="1695" y="6"/>
                      <a:pt x="1704" y="15"/>
                    </a:cubicBezTo>
                    <a:cubicBezTo>
                      <a:pt x="1713" y="23"/>
                      <a:pt x="1718" y="36"/>
                      <a:pt x="1718" y="49"/>
                    </a:cubicBezTo>
                    <a:cubicBezTo>
                      <a:pt x="1718" y="63"/>
                      <a:pt x="1713" y="75"/>
                      <a:pt x="1704" y="84"/>
                    </a:cubicBezTo>
                    <a:cubicBezTo>
                      <a:pt x="1695" y="92"/>
                      <a:pt x="1683" y="98"/>
                      <a:pt x="1670" y="9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DE8E0043-EF89-CD4B-B4EB-022FCCB69C7F}"/>
                  </a:ext>
                </a:extLst>
              </p:cNvPr>
              <p:cNvSpPr/>
              <p:nvPr/>
            </p:nvSpPr>
            <p:spPr>
              <a:xfrm>
                <a:off x="15518831" y="7513517"/>
                <a:ext cx="2051819" cy="18568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8" h="1491">
                    <a:moveTo>
                      <a:pt x="1638" y="1051"/>
                    </a:moveTo>
                    <a:cubicBezTo>
                      <a:pt x="1604" y="727"/>
                      <a:pt x="1421" y="219"/>
                      <a:pt x="1311" y="92"/>
                    </a:cubicBezTo>
                    <a:cubicBezTo>
                      <a:pt x="1202" y="-35"/>
                      <a:pt x="797" y="7"/>
                      <a:pt x="797" y="7"/>
                    </a:cubicBezTo>
                    <a:cubicBezTo>
                      <a:pt x="797" y="7"/>
                      <a:pt x="302" y="3"/>
                      <a:pt x="192" y="211"/>
                    </a:cubicBezTo>
                    <a:cubicBezTo>
                      <a:pt x="83" y="418"/>
                      <a:pt x="0" y="1226"/>
                      <a:pt x="0" y="1226"/>
                    </a:cubicBezTo>
                    <a:cubicBezTo>
                      <a:pt x="108" y="1283"/>
                      <a:pt x="169" y="1381"/>
                      <a:pt x="169" y="1381"/>
                    </a:cubicBezTo>
                    <a:lnTo>
                      <a:pt x="162" y="1491"/>
                    </a:lnTo>
                    <a:lnTo>
                      <a:pt x="1515" y="1491"/>
                    </a:lnTo>
                    <a:cubicBezTo>
                      <a:pt x="1625" y="1482"/>
                      <a:pt x="1670" y="1375"/>
                      <a:pt x="1638" y="105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1F41893F-DD06-5044-A24E-DA2F2396E348}"/>
                  </a:ext>
                </a:extLst>
              </p:cNvPr>
              <p:cNvSpPr/>
              <p:nvPr/>
            </p:nvSpPr>
            <p:spPr>
              <a:xfrm>
                <a:off x="15508865" y="7503191"/>
                <a:ext cx="2071144" cy="1874684"/>
              </a:xfrm>
              <a:custGeom>
                <a:avLst/>
                <a:gdLst>
                  <a:gd name="connsiteX0" fmla="*/ 1170468 w 2071144"/>
                  <a:gd name="connsiteY0" fmla="*/ 17895 h 1874684"/>
                  <a:gd name="connsiteX1" fmla="*/ 1003505 w 2071144"/>
                  <a:gd name="connsiteY1" fmla="*/ 26520 h 1874684"/>
                  <a:gd name="connsiteX2" fmla="*/ 1002260 w 2071144"/>
                  <a:gd name="connsiteY2" fmla="*/ 26520 h 1874684"/>
                  <a:gd name="connsiteX3" fmla="*/ 678553 w 2071144"/>
                  <a:gd name="connsiteY3" fmla="*/ 56409 h 1874684"/>
                  <a:gd name="connsiteX4" fmla="*/ 257733 w 2071144"/>
                  <a:gd name="connsiteY4" fmla="*/ 275597 h 1874684"/>
                  <a:gd name="connsiteX5" fmla="*/ 18687 w 2071144"/>
                  <a:gd name="connsiteY5" fmla="*/ 1530944 h 1874684"/>
                  <a:gd name="connsiteX6" fmla="*/ 227852 w 2071144"/>
                  <a:gd name="connsiteY6" fmla="*/ 1725225 h 1874684"/>
                  <a:gd name="connsiteX7" fmla="*/ 229097 w 2071144"/>
                  <a:gd name="connsiteY7" fmla="*/ 1730206 h 1874684"/>
                  <a:gd name="connsiteX8" fmla="*/ 221627 w 2071144"/>
                  <a:gd name="connsiteY8" fmla="*/ 1855990 h 1874684"/>
                  <a:gd name="connsiteX9" fmla="*/ 1896191 w 2071144"/>
                  <a:gd name="connsiteY9" fmla="*/ 1855990 h 1874684"/>
                  <a:gd name="connsiteX10" fmla="*/ 1993303 w 2071144"/>
                  <a:gd name="connsiteY10" fmla="*/ 1808665 h 1874684"/>
                  <a:gd name="connsiteX11" fmla="*/ 2040615 w 2071144"/>
                  <a:gd name="connsiteY11" fmla="*/ 1319229 h 1874684"/>
                  <a:gd name="connsiteX12" fmla="*/ 1635981 w 2071144"/>
                  <a:gd name="connsiteY12" fmla="*/ 128641 h 1874684"/>
                  <a:gd name="connsiteX13" fmla="*/ 1170468 w 2071144"/>
                  <a:gd name="connsiteY13" fmla="*/ 17895 h 1874684"/>
                  <a:gd name="connsiteX14" fmla="*/ 1182182 w 2071144"/>
                  <a:gd name="connsiteY14" fmla="*/ 9 h 1874684"/>
                  <a:gd name="connsiteX15" fmla="*/ 1649681 w 2071144"/>
                  <a:gd name="connsiteY15" fmla="*/ 117423 h 1874684"/>
                  <a:gd name="connsiteX16" fmla="*/ 1889975 w 2071144"/>
                  <a:gd name="connsiteY16" fmla="*/ 625547 h 1874684"/>
                  <a:gd name="connsiteX17" fmla="*/ 2058055 w 2071144"/>
                  <a:gd name="connsiteY17" fmla="*/ 1317990 h 1874684"/>
                  <a:gd name="connsiteX18" fmla="*/ 2007009 w 2071144"/>
                  <a:gd name="connsiteY18" fmla="*/ 1819886 h 1874684"/>
                  <a:gd name="connsiteX19" fmla="*/ 1897445 w 2071144"/>
                  <a:gd name="connsiteY19" fmla="*/ 1874684 h 1874684"/>
                  <a:gd name="connsiteX20" fmla="*/ 211657 w 2071144"/>
                  <a:gd name="connsiteY20" fmla="*/ 1874684 h 1874684"/>
                  <a:gd name="connsiteX21" fmla="*/ 205432 w 2071144"/>
                  <a:gd name="connsiteY21" fmla="*/ 1872193 h 1874684"/>
                  <a:gd name="connsiteX22" fmla="*/ 202942 w 2071144"/>
                  <a:gd name="connsiteY22" fmla="*/ 1864721 h 1874684"/>
                  <a:gd name="connsiteX23" fmla="*/ 211657 w 2071144"/>
                  <a:gd name="connsiteY23" fmla="*/ 1731463 h 1874684"/>
                  <a:gd name="connsiteX24" fmla="*/ 4980 w 2071144"/>
                  <a:gd name="connsiteY24" fmla="*/ 1543407 h 1874684"/>
                  <a:gd name="connsiteX25" fmla="*/ 0 w 2071144"/>
                  <a:gd name="connsiteY25" fmla="*/ 1534689 h 1874684"/>
                  <a:gd name="connsiteX26" fmla="*/ 241538 w 2071144"/>
                  <a:gd name="connsiteY26" fmla="*/ 268117 h 1874684"/>
                  <a:gd name="connsiteX27" fmla="*/ 674813 w 2071144"/>
                  <a:gd name="connsiteY27" fmla="*/ 38963 h 1874684"/>
                  <a:gd name="connsiteX28" fmla="*/ 1001014 w 2071144"/>
                  <a:gd name="connsiteY28" fmla="*/ 9073 h 1874684"/>
                  <a:gd name="connsiteX29" fmla="*/ 1182182 w 2071144"/>
                  <a:gd name="connsiteY29" fmla="*/ 9 h 187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071144" h="1874684">
                    <a:moveTo>
                      <a:pt x="1170468" y="17895"/>
                    </a:moveTo>
                    <a:cubicBezTo>
                      <a:pt x="1075639" y="18756"/>
                      <a:pt x="1004906" y="26053"/>
                      <a:pt x="1003505" y="26520"/>
                    </a:cubicBezTo>
                    <a:lnTo>
                      <a:pt x="1002260" y="26520"/>
                    </a:lnTo>
                    <a:cubicBezTo>
                      <a:pt x="1001015" y="26520"/>
                      <a:pt x="847877" y="25275"/>
                      <a:pt x="678553" y="56409"/>
                    </a:cubicBezTo>
                    <a:cubicBezTo>
                      <a:pt x="524169" y="85053"/>
                      <a:pt x="326209" y="146077"/>
                      <a:pt x="257733" y="275597"/>
                    </a:cubicBezTo>
                    <a:cubicBezTo>
                      <a:pt x="129495" y="519692"/>
                      <a:pt x="27402" y="1448749"/>
                      <a:pt x="18687" y="1530944"/>
                    </a:cubicBezTo>
                    <a:cubicBezTo>
                      <a:pt x="150660" y="1603177"/>
                      <a:pt x="225362" y="1720243"/>
                      <a:pt x="227852" y="1725225"/>
                    </a:cubicBezTo>
                    <a:cubicBezTo>
                      <a:pt x="229097" y="1726470"/>
                      <a:pt x="229097" y="1728961"/>
                      <a:pt x="229097" y="1730206"/>
                    </a:cubicBezTo>
                    <a:lnTo>
                      <a:pt x="221627" y="1855990"/>
                    </a:lnTo>
                    <a:lnTo>
                      <a:pt x="1896191" y="1855990"/>
                    </a:lnTo>
                    <a:cubicBezTo>
                      <a:pt x="1938523" y="1853499"/>
                      <a:pt x="1970893" y="1837309"/>
                      <a:pt x="1993303" y="1808665"/>
                    </a:cubicBezTo>
                    <a:cubicBezTo>
                      <a:pt x="2051819" y="1738924"/>
                      <a:pt x="2066761" y="1583251"/>
                      <a:pt x="2040615" y="1319229"/>
                    </a:cubicBezTo>
                    <a:cubicBezTo>
                      <a:pt x="1998283" y="913234"/>
                      <a:pt x="1770443" y="285560"/>
                      <a:pt x="1635981" y="128641"/>
                    </a:cubicBezTo>
                    <a:cubicBezTo>
                      <a:pt x="1553497" y="32903"/>
                      <a:pt x="1328517" y="16460"/>
                      <a:pt x="1170468" y="17895"/>
                    </a:cubicBezTo>
                    <a:close/>
                    <a:moveTo>
                      <a:pt x="1182182" y="9"/>
                    </a:moveTo>
                    <a:cubicBezTo>
                      <a:pt x="1342797" y="-501"/>
                      <a:pt x="1564085" y="18569"/>
                      <a:pt x="1649681" y="117423"/>
                    </a:cubicBezTo>
                    <a:cubicBezTo>
                      <a:pt x="1716913" y="195883"/>
                      <a:pt x="1806557" y="385184"/>
                      <a:pt x="1889975" y="625547"/>
                    </a:cubicBezTo>
                    <a:cubicBezTo>
                      <a:pt x="1977127" y="877118"/>
                      <a:pt x="2038135" y="1129934"/>
                      <a:pt x="2058055" y="1317990"/>
                    </a:cubicBezTo>
                    <a:cubicBezTo>
                      <a:pt x="2085447" y="1589487"/>
                      <a:pt x="2070507" y="1743917"/>
                      <a:pt x="2007009" y="1819886"/>
                    </a:cubicBezTo>
                    <a:cubicBezTo>
                      <a:pt x="1980863" y="1852267"/>
                      <a:pt x="1944757" y="1869702"/>
                      <a:pt x="1897445" y="1874684"/>
                    </a:cubicBezTo>
                    <a:lnTo>
                      <a:pt x="211657" y="1874684"/>
                    </a:lnTo>
                    <a:cubicBezTo>
                      <a:pt x="210412" y="1874684"/>
                      <a:pt x="207922" y="1873439"/>
                      <a:pt x="205432" y="1872193"/>
                    </a:cubicBezTo>
                    <a:cubicBezTo>
                      <a:pt x="204187" y="1869702"/>
                      <a:pt x="202942" y="1867212"/>
                      <a:pt x="202942" y="1864721"/>
                    </a:cubicBezTo>
                    <a:lnTo>
                      <a:pt x="211657" y="1731463"/>
                    </a:lnTo>
                    <a:cubicBezTo>
                      <a:pt x="200452" y="1715273"/>
                      <a:pt x="125749" y="1608168"/>
                      <a:pt x="4980" y="1543407"/>
                    </a:cubicBezTo>
                    <a:cubicBezTo>
                      <a:pt x="1245" y="1542162"/>
                      <a:pt x="0" y="1538426"/>
                      <a:pt x="0" y="1534689"/>
                    </a:cubicBezTo>
                    <a:cubicBezTo>
                      <a:pt x="4980" y="1493591"/>
                      <a:pt x="105829" y="524669"/>
                      <a:pt x="241538" y="268117"/>
                    </a:cubicBezTo>
                    <a:cubicBezTo>
                      <a:pt x="300055" y="158521"/>
                      <a:pt x="444480" y="81306"/>
                      <a:pt x="674813" y="38963"/>
                    </a:cubicBezTo>
                    <a:cubicBezTo>
                      <a:pt x="840404" y="9073"/>
                      <a:pt x="992299" y="9073"/>
                      <a:pt x="1001014" y="9073"/>
                    </a:cubicBezTo>
                    <a:cubicBezTo>
                      <a:pt x="1011286" y="7672"/>
                      <a:pt x="1085813" y="316"/>
                      <a:pt x="1182182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2E8580B3-05D1-5044-91A1-F31C49E803C9}"/>
                  </a:ext>
                </a:extLst>
              </p:cNvPr>
              <p:cNvSpPr/>
              <p:nvPr/>
            </p:nvSpPr>
            <p:spPr>
              <a:xfrm>
                <a:off x="15824050" y="6624955"/>
                <a:ext cx="687677" cy="11490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3" h="923">
                    <a:moveTo>
                      <a:pt x="553" y="719"/>
                    </a:moveTo>
                    <a:lnTo>
                      <a:pt x="516" y="524"/>
                    </a:lnTo>
                    <a:cubicBezTo>
                      <a:pt x="561" y="462"/>
                      <a:pt x="552" y="372"/>
                      <a:pt x="529" y="278"/>
                    </a:cubicBezTo>
                    <a:cubicBezTo>
                      <a:pt x="464" y="13"/>
                      <a:pt x="303" y="-18"/>
                      <a:pt x="198" y="7"/>
                    </a:cubicBezTo>
                    <a:cubicBezTo>
                      <a:pt x="93" y="32"/>
                      <a:pt x="-42" y="77"/>
                      <a:pt x="13" y="305"/>
                    </a:cubicBezTo>
                    <a:cubicBezTo>
                      <a:pt x="47" y="442"/>
                      <a:pt x="90" y="689"/>
                      <a:pt x="255" y="647"/>
                    </a:cubicBezTo>
                    <a:cubicBezTo>
                      <a:pt x="257" y="646"/>
                      <a:pt x="259" y="646"/>
                      <a:pt x="262" y="645"/>
                    </a:cubicBezTo>
                    <a:lnTo>
                      <a:pt x="288" y="761"/>
                    </a:lnTo>
                    <a:cubicBezTo>
                      <a:pt x="288" y="761"/>
                      <a:pt x="271" y="920"/>
                      <a:pt x="346" y="923"/>
                    </a:cubicBezTo>
                    <a:cubicBezTo>
                      <a:pt x="421" y="926"/>
                      <a:pt x="530" y="824"/>
                      <a:pt x="553" y="71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2E7F8E1-2D78-E041-90CA-E57D1BF80780}"/>
                  </a:ext>
                </a:extLst>
              </p:cNvPr>
              <p:cNvSpPr/>
              <p:nvPr/>
            </p:nvSpPr>
            <p:spPr>
              <a:xfrm>
                <a:off x="15815785" y="6615882"/>
                <a:ext cx="704662" cy="1166821"/>
              </a:xfrm>
              <a:custGeom>
                <a:avLst/>
                <a:gdLst>
                  <a:gd name="connsiteX0" fmla="*/ 349305 w 704662"/>
                  <a:gd name="connsiteY0" fmla="*/ 18420 h 1166821"/>
                  <a:gd name="connsiteX1" fmla="*/ 256977 w 704662"/>
                  <a:gd name="connsiteY1" fmla="*/ 26511 h 1166821"/>
                  <a:gd name="connsiteX2" fmla="*/ 33150 w 704662"/>
                  <a:gd name="connsiteY2" fmla="*/ 386275 h 1166821"/>
                  <a:gd name="connsiteX3" fmla="*/ 43098 w 704662"/>
                  <a:gd name="connsiteY3" fmla="*/ 428600 h 1166821"/>
                  <a:gd name="connsiteX4" fmla="*/ 209724 w 704662"/>
                  <a:gd name="connsiteY4" fmla="*/ 790854 h 1166821"/>
                  <a:gd name="connsiteX5" fmla="*/ 322881 w 704662"/>
                  <a:gd name="connsiteY5" fmla="*/ 805792 h 1166821"/>
                  <a:gd name="connsiteX6" fmla="*/ 327855 w 704662"/>
                  <a:gd name="connsiteY6" fmla="*/ 804548 h 1166821"/>
                  <a:gd name="connsiteX7" fmla="*/ 331586 w 704662"/>
                  <a:gd name="connsiteY7" fmla="*/ 803303 h 1166821"/>
                  <a:gd name="connsiteX8" fmla="*/ 334073 w 704662"/>
                  <a:gd name="connsiteY8" fmla="*/ 803303 h 1166821"/>
                  <a:gd name="connsiteX9" fmla="*/ 339046 w 704662"/>
                  <a:gd name="connsiteY9" fmla="*/ 804548 h 1166821"/>
                  <a:gd name="connsiteX10" fmla="*/ 342777 w 704662"/>
                  <a:gd name="connsiteY10" fmla="*/ 810772 h 1166821"/>
                  <a:gd name="connsiteX11" fmla="*/ 375107 w 704662"/>
                  <a:gd name="connsiteY11" fmla="*/ 953930 h 1166821"/>
                  <a:gd name="connsiteX12" fmla="*/ 375107 w 704662"/>
                  <a:gd name="connsiteY12" fmla="*/ 957665 h 1166821"/>
                  <a:gd name="connsiteX13" fmla="*/ 403707 w 704662"/>
                  <a:gd name="connsiteY13" fmla="*/ 1131945 h 1166821"/>
                  <a:gd name="connsiteX14" fmla="*/ 438525 w 704662"/>
                  <a:gd name="connsiteY14" fmla="*/ 1149373 h 1166821"/>
                  <a:gd name="connsiteX15" fmla="*/ 687221 w 704662"/>
                  <a:gd name="connsiteY15" fmla="*/ 904136 h 1166821"/>
                  <a:gd name="connsiteX16" fmla="*/ 642456 w 704662"/>
                  <a:gd name="connsiteY16" fmla="*/ 662634 h 1166821"/>
                  <a:gd name="connsiteX17" fmla="*/ 643699 w 704662"/>
                  <a:gd name="connsiteY17" fmla="*/ 656409 h 1166821"/>
                  <a:gd name="connsiteX18" fmla="*/ 657377 w 704662"/>
                  <a:gd name="connsiteY18" fmla="*/ 357643 h 1166821"/>
                  <a:gd name="connsiteX19" fmla="*/ 473342 w 704662"/>
                  <a:gd name="connsiteY19" fmla="*/ 58878 h 1166821"/>
                  <a:gd name="connsiteX20" fmla="*/ 349305 w 704662"/>
                  <a:gd name="connsiteY20" fmla="*/ 18420 h 1166821"/>
                  <a:gd name="connsiteX21" fmla="*/ 351326 w 704662"/>
                  <a:gd name="connsiteY21" fmla="*/ 817 h 1166821"/>
                  <a:gd name="connsiteX22" fmla="*/ 483302 w 704662"/>
                  <a:gd name="connsiteY22" fmla="*/ 43922 h 1166821"/>
                  <a:gd name="connsiteX23" fmla="*/ 674816 w 704662"/>
                  <a:gd name="connsiteY23" fmla="*/ 352657 h 1166821"/>
                  <a:gd name="connsiteX24" fmla="*/ 659893 w 704662"/>
                  <a:gd name="connsiteY24" fmla="*/ 662637 h 1166821"/>
                  <a:gd name="connsiteX25" fmla="*/ 704662 w 704662"/>
                  <a:gd name="connsiteY25" fmla="*/ 901658 h 1166821"/>
                  <a:gd name="connsiteX26" fmla="*/ 704662 w 704662"/>
                  <a:gd name="connsiteY26" fmla="*/ 905392 h 1166821"/>
                  <a:gd name="connsiteX27" fmla="*/ 443507 w 704662"/>
                  <a:gd name="connsiteY27" fmla="*/ 1166821 h 1166821"/>
                  <a:gd name="connsiteX28" fmla="*/ 438533 w 704662"/>
                  <a:gd name="connsiteY28" fmla="*/ 1166821 h 1166821"/>
                  <a:gd name="connsiteX29" fmla="*/ 390033 w 704662"/>
                  <a:gd name="connsiteY29" fmla="*/ 1143168 h 1166821"/>
                  <a:gd name="connsiteX30" fmla="*/ 357699 w 704662"/>
                  <a:gd name="connsiteY30" fmla="*/ 957678 h 1166821"/>
                  <a:gd name="connsiteX31" fmla="*/ 327853 w 704662"/>
                  <a:gd name="connsiteY31" fmla="*/ 823229 h 1166821"/>
                  <a:gd name="connsiteX32" fmla="*/ 201006 w 704662"/>
                  <a:gd name="connsiteY32" fmla="*/ 807045 h 1166821"/>
                  <a:gd name="connsiteX33" fmla="*/ 25659 w 704662"/>
                  <a:gd name="connsiteY33" fmla="*/ 432330 h 1166821"/>
                  <a:gd name="connsiteX34" fmla="*/ 15711 w 704662"/>
                  <a:gd name="connsiteY34" fmla="*/ 390004 h 1166821"/>
                  <a:gd name="connsiteX35" fmla="*/ 251994 w 704662"/>
                  <a:gd name="connsiteY35" fmla="*/ 9065 h 1166821"/>
                  <a:gd name="connsiteX36" fmla="*/ 351326 w 704662"/>
                  <a:gd name="connsiteY36" fmla="*/ 817 h 116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04662" h="1166821">
                    <a:moveTo>
                      <a:pt x="349305" y="18420"/>
                    </a:moveTo>
                    <a:cubicBezTo>
                      <a:pt x="311379" y="15619"/>
                      <a:pt x="278738" y="20910"/>
                      <a:pt x="256977" y="26511"/>
                    </a:cubicBezTo>
                    <a:cubicBezTo>
                      <a:pt x="113976" y="60122"/>
                      <a:pt x="-31511" y="119876"/>
                      <a:pt x="33150" y="386275"/>
                    </a:cubicBezTo>
                    <a:cubicBezTo>
                      <a:pt x="35637" y="399969"/>
                      <a:pt x="39368" y="413662"/>
                      <a:pt x="43098" y="428600"/>
                    </a:cubicBezTo>
                    <a:cubicBezTo>
                      <a:pt x="72942" y="556821"/>
                      <a:pt x="113976" y="733591"/>
                      <a:pt x="209724" y="790854"/>
                    </a:cubicBezTo>
                    <a:cubicBezTo>
                      <a:pt x="243298" y="812017"/>
                      <a:pt x="280603" y="816996"/>
                      <a:pt x="322881" y="805792"/>
                    </a:cubicBezTo>
                    <a:cubicBezTo>
                      <a:pt x="325368" y="804548"/>
                      <a:pt x="326612" y="804548"/>
                      <a:pt x="327855" y="804548"/>
                    </a:cubicBezTo>
                    <a:lnTo>
                      <a:pt x="331586" y="803303"/>
                    </a:lnTo>
                    <a:cubicBezTo>
                      <a:pt x="332829" y="803303"/>
                      <a:pt x="332829" y="803303"/>
                      <a:pt x="334073" y="803303"/>
                    </a:cubicBezTo>
                    <a:cubicBezTo>
                      <a:pt x="335316" y="803303"/>
                      <a:pt x="336559" y="803303"/>
                      <a:pt x="339046" y="804548"/>
                    </a:cubicBezTo>
                    <a:cubicBezTo>
                      <a:pt x="340290" y="805792"/>
                      <a:pt x="341533" y="807037"/>
                      <a:pt x="342777" y="810772"/>
                    </a:cubicBezTo>
                    <a:lnTo>
                      <a:pt x="375107" y="953930"/>
                    </a:lnTo>
                    <a:cubicBezTo>
                      <a:pt x="375107" y="956420"/>
                      <a:pt x="375107" y="956420"/>
                      <a:pt x="375107" y="957665"/>
                    </a:cubicBezTo>
                    <a:cubicBezTo>
                      <a:pt x="375107" y="958910"/>
                      <a:pt x="362673" y="1083396"/>
                      <a:pt x="403707" y="1131945"/>
                    </a:cubicBezTo>
                    <a:cubicBezTo>
                      <a:pt x="413655" y="1141904"/>
                      <a:pt x="424847" y="1148128"/>
                      <a:pt x="438525" y="1149373"/>
                    </a:cubicBezTo>
                    <a:cubicBezTo>
                      <a:pt x="524325" y="1153108"/>
                      <a:pt x="658621" y="1034846"/>
                      <a:pt x="687221" y="904136"/>
                    </a:cubicBezTo>
                    <a:lnTo>
                      <a:pt x="642456" y="662634"/>
                    </a:lnTo>
                    <a:cubicBezTo>
                      <a:pt x="641212" y="660144"/>
                      <a:pt x="642456" y="657654"/>
                      <a:pt x="643699" y="656409"/>
                    </a:cubicBezTo>
                    <a:cubicBezTo>
                      <a:pt x="700899" y="575494"/>
                      <a:pt x="681004" y="454742"/>
                      <a:pt x="657377" y="357643"/>
                    </a:cubicBezTo>
                    <a:cubicBezTo>
                      <a:pt x="622560" y="211995"/>
                      <a:pt x="560386" y="111162"/>
                      <a:pt x="473342" y="58878"/>
                    </a:cubicBezTo>
                    <a:cubicBezTo>
                      <a:pt x="430442" y="32113"/>
                      <a:pt x="387231" y="21221"/>
                      <a:pt x="349305" y="18420"/>
                    </a:cubicBezTo>
                    <a:close/>
                    <a:moveTo>
                      <a:pt x="351326" y="817"/>
                    </a:moveTo>
                    <a:cubicBezTo>
                      <a:pt x="391898" y="3774"/>
                      <a:pt x="437911" y="15289"/>
                      <a:pt x="483302" y="43922"/>
                    </a:cubicBezTo>
                    <a:cubicBezTo>
                      <a:pt x="574085" y="98697"/>
                      <a:pt x="638751" y="203269"/>
                      <a:pt x="674816" y="352657"/>
                    </a:cubicBezTo>
                    <a:cubicBezTo>
                      <a:pt x="698444" y="452249"/>
                      <a:pt x="719585" y="575494"/>
                      <a:pt x="659893" y="662637"/>
                    </a:cubicBezTo>
                    <a:lnTo>
                      <a:pt x="704662" y="901658"/>
                    </a:lnTo>
                    <a:cubicBezTo>
                      <a:pt x="704662" y="904147"/>
                      <a:pt x="704662" y="904147"/>
                      <a:pt x="704662" y="905392"/>
                    </a:cubicBezTo>
                    <a:cubicBezTo>
                      <a:pt x="677303" y="1034862"/>
                      <a:pt x="544238" y="1166821"/>
                      <a:pt x="443507" y="1166821"/>
                    </a:cubicBezTo>
                    <a:cubicBezTo>
                      <a:pt x="441020" y="1166821"/>
                      <a:pt x="439776" y="1166821"/>
                      <a:pt x="438533" y="1166821"/>
                    </a:cubicBezTo>
                    <a:cubicBezTo>
                      <a:pt x="419879" y="1166821"/>
                      <a:pt x="403712" y="1158107"/>
                      <a:pt x="390033" y="1143168"/>
                    </a:cubicBezTo>
                    <a:cubicBezTo>
                      <a:pt x="346507" y="1090882"/>
                      <a:pt x="356456" y="972617"/>
                      <a:pt x="357699" y="957678"/>
                    </a:cubicBezTo>
                    <a:lnTo>
                      <a:pt x="327853" y="823229"/>
                    </a:lnTo>
                    <a:cubicBezTo>
                      <a:pt x="280596" y="834433"/>
                      <a:pt x="238314" y="829453"/>
                      <a:pt x="201006" y="807045"/>
                    </a:cubicBezTo>
                    <a:cubicBezTo>
                      <a:pt x="99032" y="744800"/>
                      <a:pt x="56749" y="564290"/>
                      <a:pt x="25659" y="432330"/>
                    </a:cubicBezTo>
                    <a:cubicBezTo>
                      <a:pt x="21929" y="417392"/>
                      <a:pt x="19442" y="403698"/>
                      <a:pt x="15711" y="390004"/>
                    </a:cubicBezTo>
                    <a:cubicBezTo>
                      <a:pt x="-57661" y="85003"/>
                      <a:pt x="143801" y="35207"/>
                      <a:pt x="251994" y="9065"/>
                    </a:cubicBezTo>
                    <a:cubicBezTo>
                      <a:pt x="275622" y="3463"/>
                      <a:pt x="310754" y="-2140"/>
                      <a:pt x="351326" y="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E57BDB-DB2B-6544-8E62-C96B3EC98B20}"/>
                  </a:ext>
                </a:extLst>
              </p:cNvPr>
              <p:cNvSpPr/>
              <p:nvPr/>
            </p:nvSpPr>
            <p:spPr>
              <a:xfrm>
                <a:off x="16149202" y="7406341"/>
                <a:ext cx="79731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" h="52">
                    <a:moveTo>
                      <a:pt x="0" y="18"/>
                    </a:moveTo>
                    <a:cubicBezTo>
                      <a:pt x="0" y="18"/>
                      <a:pt x="26" y="12"/>
                      <a:pt x="55" y="0"/>
                    </a:cubicBezTo>
                    <a:cubicBezTo>
                      <a:pt x="60" y="-2"/>
                      <a:pt x="67" y="4"/>
                      <a:pt x="64" y="10"/>
                    </a:cubicBezTo>
                    <a:cubicBezTo>
                      <a:pt x="56" y="24"/>
                      <a:pt x="41" y="44"/>
                      <a:pt x="7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8D80AEB1-81B5-4445-BFDC-CB2D1E7809D3}"/>
                  </a:ext>
                </a:extLst>
              </p:cNvPr>
              <p:cNvSpPr/>
              <p:nvPr/>
            </p:nvSpPr>
            <p:spPr>
              <a:xfrm>
                <a:off x="16140240" y="7397617"/>
                <a:ext cx="97098" cy="81005"/>
              </a:xfrm>
              <a:custGeom>
                <a:avLst/>
                <a:gdLst>
                  <a:gd name="connsiteX0" fmla="*/ 78726 w 97098"/>
                  <a:gd name="connsiteY0" fmla="*/ 17448 h 81005"/>
                  <a:gd name="connsiteX1" fmla="*/ 18928 w 97098"/>
                  <a:gd name="connsiteY1" fmla="*/ 38046 h 81005"/>
                  <a:gd name="connsiteX2" fmla="*/ 25030 w 97098"/>
                  <a:gd name="connsiteY2" fmla="*/ 61066 h 81005"/>
                  <a:gd name="connsiteX3" fmla="*/ 78726 w 97098"/>
                  <a:gd name="connsiteY3" fmla="*/ 17448 h 81005"/>
                  <a:gd name="connsiteX4" fmla="*/ 74043 w 97098"/>
                  <a:gd name="connsiteY4" fmla="*/ 1228 h 81005"/>
                  <a:gd name="connsiteX5" fmla="*/ 92493 w 97098"/>
                  <a:gd name="connsiteY5" fmla="*/ 4910 h 81005"/>
                  <a:gd name="connsiteX6" fmla="*/ 94953 w 97098"/>
                  <a:gd name="connsiteY6" fmla="*/ 23320 h 81005"/>
                  <a:gd name="connsiteX7" fmla="*/ 19921 w 97098"/>
                  <a:gd name="connsiteY7" fmla="*/ 81005 h 81005"/>
                  <a:gd name="connsiteX8" fmla="*/ 17461 w 97098"/>
                  <a:gd name="connsiteY8" fmla="*/ 81005 h 81005"/>
                  <a:gd name="connsiteX9" fmla="*/ 13771 w 97098"/>
                  <a:gd name="connsiteY9" fmla="*/ 79778 h 81005"/>
                  <a:gd name="connsiteX10" fmla="*/ 10081 w 97098"/>
                  <a:gd name="connsiteY10" fmla="*/ 73641 h 81005"/>
                  <a:gd name="connsiteX11" fmla="*/ 241 w 97098"/>
                  <a:gd name="connsiteY11" fmla="*/ 33139 h 81005"/>
                  <a:gd name="connsiteX12" fmla="*/ 6391 w 97098"/>
                  <a:gd name="connsiteY12" fmla="*/ 22093 h 81005"/>
                  <a:gd name="connsiteX13" fmla="*/ 74043 w 97098"/>
                  <a:gd name="connsiteY13" fmla="*/ 1228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098" h="81005">
                    <a:moveTo>
                      <a:pt x="78726" y="17448"/>
                    </a:moveTo>
                    <a:cubicBezTo>
                      <a:pt x="53098" y="28353"/>
                      <a:pt x="31132" y="34411"/>
                      <a:pt x="18928" y="38046"/>
                    </a:cubicBezTo>
                    <a:lnTo>
                      <a:pt x="25030" y="61066"/>
                    </a:lnTo>
                    <a:cubicBezTo>
                      <a:pt x="54319" y="51373"/>
                      <a:pt x="70183" y="33199"/>
                      <a:pt x="78726" y="17448"/>
                    </a:cubicBezTo>
                    <a:close/>
                    <a:moveTo>
                      <a:pt x="74043" y="1228"/>
                    </a:moveTo>
                    <a:cubicBezTo>
                      <a:pt x="80193" y="-1228"/>
                      <a:pt x="87573" y="0"/>
                      <a:pt x="92493" y="4910"/>
                    </a:cubicBezTo>
                    <a:cubicBezTo>
                      <a:pt x="97413" y="9819"/>
                      <a:pt x="98643" y="18410"/>
                      <a:pt x="94953" y="23320"/>
                    </a:cubicBezTo>
                    <a:cubicBezTo>
                      <a:pt x="85113" y="44185"/>
                      <a:pt x="64202" y="71186"/>
                      <a:pt x="19921" y="81005"/>
                    </a:cubicBezTo>
                    <a:cubicBezTo>
                      <a:pt x="19921" y="81005"/>
                      <a:pt x="18691" y="81005"/>
                      <a:pt x="17461" y="81005"/>
                    </a:cubicBezTo>
                    <a:cubicBezTo>
                      <a:pt x="16231" y="81005"/>
                      <a:pt x="15001" y="81005"/>
                      <a:pt x="13771" y="79778"/>
                    </a:cubicBezTo>
                    <a:cubicBezTo>
                      <a:pt x="11311" y="78551"/>
                      <a:pt x="10081" y="77323"/>
                      <a:pt x="10081" y="73641"/>
                    </a:cubicBezTo>
                    <a:lnTo>
                      <a:pt x="241" y="33139"/>
                    </a:lnTo>
                    <a:cubicBezTo>
                      <a:pt x="-989" y="28229"/>
                      <a:pt x="2701" y="23320"/>
                      <a:pt x="6391" y="22093"/>
                    </a:cubicBezTo>
                    <a:cubicBezTo>
                      <a:pt x="7621" y="22093"/>
                      <a:pt x="38372" y="14728"/>
                      <a:pt x="74043" y="1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F17B1ACC-4E78-EE42-8654-6F5CEB16BB30}"/>
                  </a:ext>
                </a:extLst>
              </p:cNvPr>
              <p:cNvSpPr/>
              <p:nvPr/>
            </p:nvSpPr>
            <p:spPr>
              <a:xfrm>
                <a:off x="15695733" y="6354523"/>
                <a:ext cx="950539" cy="9284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4" h="746">
                    <a:moveTo>
                      <a:pt x="733" y="525"/>
                    </a:moveTo>
                    <a:cubicBezTo>
                      <a:pt x="729" y="521"/>
                      <a:pt x="729" y="515"/>
                      <a:pt x="733" y="511"/>
                    </a:cubicBezTo>
                    <a:cubicBezTo>
                      <a:pt x="748" y="497"/>
                      <a:pt x="757" y="476"/>
                      <a:pt x="757" y="454"/>
                    </a:cubicBezTo>
                    <a:cubicBezTo>
                      <a:pt x="757" y="425"/>
                      <a:pt x="741" y="398"/>
                      <a:pt x="715" y="385"/>
                    </a:cubicBezTo>
                    <a:cubicBezTo>
                      <a:pt x="711" y="383"/>
                      <a:pt x="710" y="378"/>
                      <a:pt x="711" y="374"/>
                    </a:cubicBezTo>
                    <a:cubicBezTo>
                      <a:pt x="715" y="365"/>
                      <a:pt x="717" y="355"/>
                      <a:pt x="717" y="345"/>
                    </a:cubicBezTo>
                    <a:cubicBezTo>
                      <a:pt x="717" y="314"/>
                      <a:pt x="700" y="287"/>
                      <a:pt x="673" y="274"/>
                    </a:cubicBezTo>
                    <a:cubicBezTo>
                      <a:pt x="670" y="272"/>
                      <a:pt x="667" y="269"/>
                      <a:pt x="668" y="266"/>
                    </a:cubicBezTo>
                    <a:cubicBezTo>
                      <a:pt x="669" y="261"/>
                      <a:pt x="669" y="257"/>
                      <a:pt x="669" y="253"/>
                    </a:cubicBezTo>
                    <a:cubicBezTo>
                      <a:pt x="669" y="219"/>
                      <a:pt x="649" y="188"/>
                      <a:pt x="618" y="174"/>
                    </a:cubicBezTo>
                    <a:cubicBezTo>
                      <a:pt x="617" y="174"/>
                      <a:pt x="616" y="173"/>
                      <a:pt x="615" y="172"/>
                    </a:cubicBezTo>
                    <a:cubicBezTo>
                      <a:pt x="615" y="170"/>
                      <a:pt x="615" y="168"/>
                      <a:pt x="615" y="167"/>
                    </a:cubicBezTo>
                    <a:cubicBezTo>
                      <a:pt x="622" y="153"/>
                      <a:pt x="625" y="138"/>
                      <a:pt x="623" y="123"/>
                    </a:cubicBezTo>
                    <a:cubicBezTo>
                      <a:pt x="619" y="92"/>
                      <a:pt x="598" y="66"/>
                      <a:pt x="569" y="58"/>
                    </a:cubicBezTo>
                    <a:cubicBezTo>
                      <a:pt x="559" y="55"/>
                      <a:pt x="548" y="54"/>
                      <a:pt x="538" y="56"/>
                    </a:cubicBezTo>
                    <a:cubicBezTo>
                      <a:pt x="534" y="57"/>
                      <a:pt x="531" y="55"/>
                      <a:pt x="529" y="52"/>
                    </a:cubicBezTo>
                    <a:cubicBezTo>
                      <a:pt x="514" y="20"/>
                      <a:pt x="483" y="0"/>
                      <a:pt x="449" y="0"/>
                    </a:cubicBezTo>
                    <a:cubicBezTo>
                      <a:pt x="424" y="0"/>
                      <a:pt x="401" y="11"/>
                      <a:pt x="384" y="30"/>
                    </a:cubicBezTo>
                    <a:cubicBezTo>
                      <a:pt x="381" y="33"/>
                      <a:pt x="375" y="34"/>
                      <a:pt x="371" y="31"/>
                    </a:cubicBezTo>
                    <a:cubicBezTo>
                      <a:pt x="355" y="20"/>
                      <a:pt x="336" y="14"/>
                      <a:pt x="316" y="14"/>
                    </a:cubicBezTo>
                    <a:cubicBezTo>
                      <a:pt x="278" y="14"/>
                      <a:pt x="243" y="37"/>
                      <a:pt x="227" y="74"/>
                    </a:cubicBezTo>
                    <a:cubicBezTo>
                      <a:pt x="226" y="77"/>
                      <a:pt x="224" y="79"/>
                      <a:pt x="221" y="80"/>
                    </a:cubicBezTo>
                    <a:cubicBezTo>
                      <a:pt x="220" y="80"/>
                      <a:pt x="217" y="81"/>
                      <a:pt x="214" y="79"/>
                    </a:cubicBezTo>
                    <a:cubicBezTo>
                      <a:pt x="196" y="67"/>
                      <a:pt x="175" y="61"/>
                      <a:pt x="154" y="63"/>
                    </a:cubicBezTo>
                    <a:cubicBezTo>
                      <a:pt x="113" y="66"/>
                      <a:pt x="77" y="98"/>
                      <a:pt x="66" y="141"/>
                    </a:cubicBezTo>
                    <a:cubicBezTo>
                      <a:pt x="63" y="153"/>
                      <a:pt x="62" y="166"/>
                      <a:pt x="64" y="179"/>
                    </a:cubicBezTo>
                    <a:cubicBezTo>
                      <a:pt x="65" y="183"/>
                      <a:pt x="62" y="185"/>
                      <a:pt x="60" y="187"/>
                    </a:cubicBezTo>
                    <a:cubicBezTo>
                      <a:pt x="25" y="196"/>
                      <a:pt x="0" y="230"/>
                      <a:pt x="0" y="267"/>
                    </a:cubicBezTo>
                    <a:cubicBezTo>
                      <a:pt x="0" y="295"/>
                      <a:pt x="14" y="322"/>
                      <a:pt x="36" y="338"/>
                    </a:cubicBezTo>
                    <a:cubicBezTo>
                      <a:pt x="39" y="340"/>
                      <a:pt x="41" y="343"/>
                      <a:pt x="41" y="346"/>
                    </a:cubicBezTo>
                    <a:lnTo>
                      <a:pt x="41" y="354"/>
                    </a:lnTo>
                    <a:cubicBezTo>
                      <a:pt x="41" y="413"/>
                      <a:pt x="87" y="461"/>
                      <a:pt x="144" y="461"/>
                    </a:cubicBezTo>
                    <a:cubicBezTo>
                      <a:pt x="177" y="461"/>
                      <a:pt x="209" y="444"/>
                      <a:pt x="228" y="416"/>
                    </a:cubicBezTo>
                    <a:cubicBezTo>
                      <a:pt x="229" y="414"/>
                      <a:pt x="231" y="413"/>
                      <a:pt x="234" y="412"/>
                    </a:cubicBezTo>
                    <a:cubicBezTo>
                      <a:pt x="236" y="412"/>
                      <a:pt x="239" y="413"/>
                      <a:pt x="240" y="414"/>
                    </a:cubicBezTo>
                    <a:cubicBezTo>
                      <a:pt x="258" y="426"/>
                      <a:pt x="279" y="433"/>
                      <a:pt x="301" y="433"/>
                    </a:cubicBezTo>
                    <a:cubicBezTo>
                      <a:pt x="319" y="433"/>
                      <a:pt x="337" y="428"/>
                      <a:pt x="353" y="419"/>
                    </a:cubicBezTo>
                    <a:cubicBezTo>
                      <a:pt x="355" y="418"/>
                      <a:pt x="357" y="417"/>
                      <a:pt x="360" y="418"/>
                    </a:cubicBezTo>
                    <a:cubicBezTo>
                      <a:pt x="362" y="419"/>
                      <a:pt x="364" y="420"/>
                      <a:pt x="365" y="422"/>
                    </a:cubicBezTo>
                    <a:cubicBezTo>
                      <a:pt x="381" y="453"/>
                      <a:pt x="403" y="482"/>
                      <a:pt x="450" y="475"/>
                    </a:cubicBezTo>
                    <a:cubicBezTo>
                      <a:pt x="462" y="473"/>
                      <a:pt x="470" y="466"/>
                      <a:pt x="477" y="460"/>
                    </a:cubicBezTo>
                    <a:cubicBezTo>
                      <a:pt x="478" y="464"/>
                      <a:pt x="479" y="468"/>
                      <a:pt x="481" y="473"/>
                    </a:cubicBezTo>
                    <a:cubicBezTo>
                      <a:pt x="483" y="482"/>
                      <a:pt x="485" y="489"/>
                      <a:pt x="486" y="494"/>
                    </a:cubicBezTo>
                    <a:cubicBezTo>
                      <a:pt x="486" y="497"/>
                      <a:pt x="490" y="464"/>
                      <a:pt x="531" y="456"/>
                    </a:cubicBezTo>
                    <a:cubicBezTo>
                      <a:pt x="554" y="451"/>
                      <a:pt x="572" y="462"/>
                      <a:pt x="580" y="480"/>
                    </a:cubicBezTo>
                    <a:cubicBezTo>
                      <a:pt x="606" y="529"/>
                      <a:pt x="609" y="572"/>
                      <a:pt x="593" y="592"/>
                    </a:cubicBezTo>
                    <a:cubicBezTo>
                      <a:pt x="578" y="611"/>
                      <a:pt x="558" y="612"/>
                      <a:pt x="558" y="612"/>
                    </a:cubicBezTo>
                    <a:cubicBezTo>
                      <a:pt x="558" y="612"/>
                      <a:pt x="574" y="727"/>
                      <a:pt x="626" y="743"/>
                    </a:cubicBezTo>
                    <a:cubicBezTo>
                      <a:pt x="645" y="749"/>
                      <a:pt x="678" y="746"/>
                      <a:pt x="696" y="735"/>
                    </a:cubicBezTo>
                    <a:cubicBezTo>
                      <a:pt x="734" y="710"/>
                      <a:pt x="758" y="667"/>
                      <a:pt x="763" y="615"/>
                    </a:cubicBezTo>
                    <a:cubicBezTo>
                      <a:pt x="767" y="586"/>
                      <a:pt x="753" y="546"/>
                      <a:pt x="733" y="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BF7B8757-3A75-2940-BBF4-BD5FC1AED986}"/>
                  </a:ext>
                </a:extLst>
              </p:cNvPr>
              <p:cNvSpPr/>
              <p:nvPr/>
            </p:nvSpPr>
            <p:spPr>
              <a:xfrm>
                <a:off x="15663343" y="6571364"/>
                <a:ext cx="862088" cy="4361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3" h="351">
                    <a:moveTo>
                      <a:pt x="693" y="58"/>
                    </a:moveTo>
                    <a:cubicBezTo>
                      <a:pt x="693" y="37"/>
                      <a:pt x="685" y="0"/>
                      <a:pt x="635" y="0"/>
                    </a:cubicBezTo>
                    <a:cubicBezTo>
                      <a:pt x="635" y="0"/>
                      <a:pt x="309" y="276"/>
                      <a:pt x="0" y="265"/>
                    </a:cubicBezTo>
                    <a:lnTo>
                      <a:pt x="27" y="351"/>
                    </a:lnTo>
                    <a:cubicBezTo>
                      <a:pt x="27" y="351"/>
                      <a:pt x="374" y="349"/>
                      <a:pt x="683" y="79"/>
                    </a:cubicBezTo>
                    <a:cubicBezTo>
                      <a:pt x="689" y="74"/>
                      <a:pt x="693" y="66"/>
                      <a:pt x="693" y="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8A6A662F-FBDD-A945-A863-739C732C9700}"/>
                  </a:ext>
                </a:extLst>
              </p:cNvPr>
              <p:cNvSpPr/>
              <p:nvPr/>
            </p:nvSpPr>
            <p:spPr>
              <a:xfrm>
                <a:off x="15654106" y="6562644"/>
                <a:ext cx="880044" cy="453627"/>
              </a:xfrm>
              <a:custGeom>
                <a:avLst/>
                <a:gdLst>
                  <a:gd name="connsiteX0" fmla="*/ 802893 w 880044"/>
                  <a:gd name="connsiteY0" fmla="*/ 17443 h 453627"/>
                  <a:gd name="connsiteX1" fmla="*/ 21694 w 880044"/>
                  <a:gd name="connsiteY1" fmla="*/ 346714 h 453627"/>
                  <a:gd name="connsiteX2" fmla="*/ 49061 w 880044"/>
                  <a:gd name="connsiteY2" fmla="*/ 436176 h 453627"/>
                  <a:gd name="connsiteX3" fmla="*/ 852650 w 880044"/>
                  <a:gd name="connsiteY3" fmla="*/ 100693 h 453627"/>
                  <a:gd name="connsiteX4" fmla="*/ 861358 w 880044"/>
                  <a:gd name="connsiteY4" fmla="*/ 80812 h 453627"/>
                  <a:gd name="connsiteX5" fmla="*/ 802893 w 880044"/>
                  <a:gd name="connsiteY5" fmla="*/ 17443 h 453627"/>
                  <a:gd name="connsiteX6" fmla="*/ 799182 w 880044"/>
                  <a:gd name="connsiteY6" fmla="*/ 0 h 453627"/>
                  <a:gd name="connsiteX7" fmla="*/ 880044 w 880044"/>
                  <a:gd name="connsiteY7" fmla="*/ 80783 h 453627"/>
                  <a:gd name="connsiteX8" fmla="*/ 863872 w 880044"/>
                  <a:gd name="connsiteY8" fmla="*/ 114339 h 453627"/>
                  <a:gd name="connsiteX9" fmla="*/ 42812 w 880044"/>
                  <a:gd name="connsiteY9" fmla="*/ 453627 h 453627"/>
                  <a:gd name="connsiteX10" fmla="*/ 34104 w 880044"/>
                  <a:gd name="connsiteY10" fmla="*/ 447413 h 453627"/>
                  <a:gd name="connsiteX11" fmla="*/ 515 w 880044"/>
                  <a:gd name="connsiteY11" fmla="*/ 340531 h 453627"/>
                  <a:gd name="connsiteX12" fmla="*/ 1759 w 880044"/>
                  <a:gd name="connsiteY12" fmla="*/ 331831 h 453627"/>
                  <a:gd name="connsiteX13" fmla="*/ 10467 w 880044"/>
                  <a:gd name="connsiteY13" fmla="*/ 329346 h 453627"/>
                  <a:gd name="connsiteX14" fmla="*/ 792962 w 880044"/>
                  <a:gd name="connsiteY14" fmla="*/ 2486 h 453627"/>
                  <a:gd name="connsiteX15" fmla="*/ 799182 w 880044"/>
                  <a:gd name="connsiteY15" fmla="*/ 0 h 45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044" h="453627">
                    <a:moveTo>
                      <a:pt x="802893" y="17443"/>
                    </a:moveTo>
                    <a:cubicBezTo>
                      <a:pt x="768062" y="46021"/>
                      <a:pt x="386170" y="352927"/>
                      <a:pt x="21694" y="346714"/>
                    </a:cubicBezTo>
                    <a:lnTo>
                      <a:pt x="49061" y="436176"/>
                    </a:lnTo>
                    <a:cubicBezTo>
                      <a:pt x="103794" y="433691"/>
                      <a:pt x="501857" y="407598"/>
                      <a:pt x="852650" y="100693"/>
                    </a:cubicBezTo>
                    <a:cubicBezTo>
                      <a:pt x="858870" y="95723"/>
                      <a:pt x="861358" y="88268"/>
                      <a:pt x="861358" y="80812"/>
                    </a:cubicBezTo>
                    <a:cubicBezTo>
                      <a:pt x="861358" y="52234"/>
                      <a:pt x="851406" y="19928"/>
                      <a:pt x="802893" y="17443"/>
                    </a:cubicBezTo>
                    <a:close/>
                    <a:moveTo>
                      <a:pt x="799182" y="0"/>
                    </a:moveTo>
                    <a:cubicBezTo>
                      <a:pt x="871336" y="0"/>
                      <a:pt x="880044" y="55927"/>
                      <a:pt x="880044" y="80783"/>
                    </a:cubicBezTo>
                    <a:cubicBezTo>
                      <a:pt x="880044" y="93211"/>
                      <a:pt x="873824" y="105639"/>
                      <a:pt x="863872" y="114339"/>
                    </a:cubicBezTo>
                    <a:cubicBezTo>
                      <a:pt x="481955" y="447413"/>
                      <a:pt x="46544" y="453627"/>
                      <a:pt x="42812" y="453627"/>
                    </a:cubicBezTo>
                    <a:cubicBezTo>
                      <a:pt x="39080" y="453627"/>
                      <a:pt x="35348" y="451142"/>
                      <a:pt x="34104" y="447413"/>
                    </a:cubicBezTo>
                    <a:lnTo>
                      <a:pt x="515" y="340531"/>
                    </a:lnTo>
                    <a:cubicBezTo>
                      <a:pt x="-729" y="338046"/>
                      <a:pt x="515" y="334317"/>
                      <a:pt x="1759" y="331831"/>
                    </a:cubicBezTo>
                    <a:cubicBezTo>
                      <a:pt x="4247" y="329346"/>
                      <a:pt x="6735" y="329346"/>
                      <a:pt x="10467" y="329346"/>
                    </a:cubicBezTo>
                    <a:cubicBezTo>
                      <a:pt x="386164" y="341774"/>
                      <a:pt x="789230" y="6214"/>
                      <a:pt x="792962" y="2486"/>
                    </a:cubicBezTo>
                    <a:cubicBezTo>
                      <a:pt x="795450" y="1243"/>
                      <a:pt x="796694" y="0"/>
                      <a:pt x="799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34AA221-E7C5-F54B-ABC0-C9F2529920CD}"/>
                  </a:ext>
                </a:extLst>
              </p:cNvPr>
              <p:cNvSpPr/>
              <p:nvPr/>
            </p:nvSpPr>
            <p:spPr>
              <a:xfrm>
                <a:off x="15688685" y="6831005"/>
                <a:ext cx="719712" cy="694970"/>
              </a:xfrm>
              <a:custGeom>
                <a:avLst/>
                <a:gdLst>
                  <a:gd name="connsiteX0" fmla="*/ 574115 w 719712"/>
                  <a:gd name="connsiteY0" fmla="*/ 22010 h 694970"/>
                  <a:gd name="connsiteX1" fmla="*/ 19506 w 719712"/>
                  <a:gd name="connsiteY1" fmla="*/ 186200 h 694970"/>
                  <a:gd name="connsiteX2" fmla="*/ 182407 w 719712"/>
                  <a:gd name="connsiteY2" fmla="*/ 629016 h 694970"/>
                  <a:gd name="connsiteX3" fmla="*/ 250800 w 719712"/>
                  <a:gd name="connsiteY3" fmla="*/ 677527 h 694970"/>
                  <a:gd name="connsiteX4" fmla="*/ 654944 w 719712"/>
                  <a:gd name="connsiteY4" fmla="*/ 551897 h 694970"/>
                  <a:gd name="connsiteX5" fmla="*/ 695980 w 719712"/>
                  <a:gd name="connsiteY5" fmla="*/ 432486 h 694970"/>
                  <a:gd name="connsiteX6" fmla="*/ 584085 w 719712"/>
                  <a:gd name="connsiteY6" fmla="*/ 818 h 694970"/>
                  <a:gd name="connsiteX7" fmla="*/ 590303 w 719712"/>
                  <a:gd name="connsiteY7" fmla="*/ 7038 h 694970"/>
                  <a:gd name="connsiteX8" fmla="*/ 714667 w 719712"/>
                  <a:gd name="connsiteY8" fmla="*/ 426266 h 694970"/>
                  <a:gd name="connsiteX9" fmla="*/ 664922 w 719712"/>
                  <a:gd name="connsiteY9" fmla="*/ 566838 h 694970"/>
                  <a:gd name="connsiteX10" fmla="*/ 266957 w 719712"/>
                  <a:gd name="connsiteY10" fmla="*/ 694970 h 694970"/>
                  <a:gd name="connsiteX11" fmla="*/ 252033 w 719712"/>
                  <a:gd name="connsiteY11" fmla="*/ 694970 h 694970"/>
                  <a:gd name="connsiteX12" fmla="*/ 168709 w 719712"/>
                  <a:gd name="connsiteY12" fmla="*/ 634014 h 694970"/>
                  <a:gd name="connsiteX13" fmla="*/ 818 w 719712"/>
                  <a:gd name="connsiteY13" fmla="*/ 179954 h 694970"/>
                  <a:gd name="connsiteX14" fmla="*/ 2061 w 719712"/>
                  <a:gd name="connsiteY14" fmla="*/ 172490 h 694970"/>
                  <a:gd name="connsiteX15" fmla="*/ 9523 w 719712"/>
                  <a:gd name="connsiteY15" fmla="*/ 168758 h 694970"/>
                  <a:gd name="connsiteX16" fmla="*/ 576623 w 719712"/>
                  <a:gd name="connsiteY16" fmla="*/ 2062 h 694970"/>
                  <a:gd name="connsiteX17" fmla="*/ 584085 w 719712"/>
                  <a:gd name="connsiteY17" fmla="*/ 818 h 69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9712" h="694970">
                    <a:moveTo>
                      <a:pt x="574115" y="22010"/>
                    </a:moveTo>
                    <a:cubicBezTo>
                      <a:pt x="523131" y="50619"/>
                      <a:pt x="271940" y="178737"/>
                      <a:pt x="19506" y="186200"/>
                    </a:cubicBezTo>
                    <a:lnTo>
                      <a:pt x="182407" y="629016"/>
                    </a:lnTo>
                    <a:cubicBezTo>
                      <a:pt x="193599" y="657625"/>
                      <a:pt x="220956" y="677527"/>
                      <a:pt x="250800" y="677527"/>
                    </a:cubicBezTo>
                    <a:cubicBezTo>
                      <a:pt x="330386" y="680015"/>
                      <a:pt x="488312" y="666332"/>
                      <a:pt x="654944" y="551897"/>
                    </a:cubicBezTo>
                    <a:cubicBezTo>
                      <a:pt x="692249" y="524532"/>
                      <a:pt x="709659" y="477265"/>
                      <a:pt x="695980" y="432486"/>
                    </a:cubicBezTo>
                    <a:close/>
                    <a:moveTo>
                      <a:pt x="584085" y="818"/>
                    </a:moveTo>
                    <a:cubicBezTo>
                      <a:pt x="586572" y="2062"/>
                      <a:pt x="589060" y="3306"/>
                      <a:pt x="590303" y="7038"/>
                    </a:cubicBezTo>
                    <a:lnTo>
                      <a:pt x="714667" y="426266"/>
                    </a:lnTo>
                    <a:cubicBezTo>
                      <a:pt x="729591" y="479758"/>
                      <a:pt x="710937" y="535738"/>
                      <a:pt x="664922" y="566838"/>
                    </a:cubicBezTo>
                    <a:cubicBezTo>
                      <a:pt x="504492" y="677554"/>
                      <a:pt x="351524" y="694970"/>
                      <a:pt x="266957" y="694970"/>
                    </a:cubicBezTo>
                    <a:cubicBezTo>
                      <a:pt x="261982" y="694970"/>
                      <a:pt x="257008" y="694970"/>
                      <a:pt x="252033" y="694970"/>
                    </a:cubicBezTo>
                    <a:cubicBezTo>
                      <a:pt x="214724" y="694970"/>
                      <a:pt x="181146" y="670090"/>
                      <a:pt x="168709" y="634014"/>
                    </a:cubicBezTo>
                    <a:lnTo>
                      <a:pt x="818" y="179954"/>
                    </a:lnTo>
                    <a:cubicBezTo>
                      <a:pt x="-426" y="177466"/>
                      <a:pt x="-426" y="174978"/>
                      <a:pt x="2061" y="172490"/>
                    </a:cubicBezTo>
                    <a:cubicBezTo>
                      <a:pt x="3305" y="170002"/>
                      <a:pt x="5792" y="168758"/>
                      <a:pt x="9523" y="168758"/>
                    </a:cubicBezTo>
                    <a:cubicBezTo>
                      <a:pt x="289342" y="165026"/>
                      <a:pt x="574136" y="3306"/>
                      <a:pt x="576623" y="2062"/>
                    </a:cubicBezTo>
                    <a:cubicBezTo>
                      <a:pt x="579111" y="-426"/>
                      <a:pt x="581598" y="-426"/>
                      <a:pt x="584085" y="8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0BC18759-EAAD-2F49-9E45-30E5C36FAF48}"/>
                  </a:ext>
                </a:extLst>
              </p:cNvPr>
              <p:cNvSpPr/>
              <p:nvPr/>
            </p:nvSpPr>
            <p:spPr>
              <a:xfrm>
                <a:off x="15639673" y="6734623"/>
                <a:ext cx="125825" cy="1732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40">
                    <a:moveTo>
                      <a:pt x="19" y="140"/>
                    </a:moveTo>
                    <a:cubicBezTo>
                      <a:pt x="18" y="140"/>
                      <a:pt x="17" y="140"/>
                      <a:pt x="16" y="139"/>
                    </a:cubicBezTo>
                    <a:cubicBezTo>
                      <a:pt x="6" y="134"/>
                      <a:pt x="1" y="126"/>
                      <a:pt x="0" y="116"/>
                    </a:cubicBezTo>
                    <a:cubicBezTo>
                      <a:pt x="-3" y="75"/>
                      <a:pt x="81" y="9"/>
                      <a:pt x="91" y="1"/>
                    </a:cubicBezTo>
                    <a:cubicBezTo>
                      <a:pt x="94" y="-1"/>
                      <a:pt x="99" y="-1"/>
                      <a:pt x="101" y="2"/>
                    </a:cubicBezTo>
                    <a:cubicBezTo>
                      <a:pt x="103" y="5"/>
                      <a:pt x="103" y="10"/>
                      <a:pt x="100" y="13"/>
                    </a:cubicBezTo>
                    <a:cubicBezTo>
                      <a:pt x="75" y="32"/>
                      <a:pt x="12" y="87"/>
                      <a:pt x="14" y="115"/>
                    </a:cubicBezTo>
                    <a:cubicBezTo>
                      <a:pt x="15" y="119"/>
                      <a:pt x="16" y="123"/>
                      <a:pt x="22" y="126"/>
                    </a:cubicBezTo>
                    <a:cubicBezTo>
                      <a:pt x="26" y="128"/>
                      <a:pt x="27" y="133"/>
                      <a:pt x="26" y="136"/>
                    </a:cubicBezTo>
                    <a:cubicBezTo>
                      <a:pt x="24" y="139"/>
                      <a:pt x="21" y="140"/>
                      <a:pt x="19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DB24DF16-73FF-FF42-94F5-45319848EF9E}"/>
                  </a:ext>
                </a:extLst>
              </p:cNvPr>
              <p:cNvSpPr/>
              <p:nvPr/>
            </p:nvSpPr>
            <p:spPr>
              <a:xfrm>
                <a:off x="16047047" y="7953436"/>
                <a:ext cx="287778" cy="14132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1135">
                    <a:moveTo>
                      <a:pt x="141" y="0"/>
                    </a:moveTo>
                    <a:lnTo>
                      <a:pt x="48" y="158"/>
                    </a:lnTo>
                    <a:cubicBezTo>
                      <a:pt x="24" y="198"/>
                      <a:pt x="12" y="242"/>
                      <a:pt x="11" y="288"/>
                    </a:cubicBezTo>
                    <a:lnTo>
                      <a:pt x="0" y="972"/>
                    </a:lnTo>
                    <a:cubicBezTo>
                      <a:pt x="-1" y="990"/>
                      <a:pt x="3" y="1007"/>
                      <a:pt x="10" y="1023"/>
                    </a:cubicBezTo>
                    <a:lnTo>
                      <a:pt x="50" y="1117"/>
                    </a:lnTo>
                    <a:cubicBezTo>
                      <a:pt x="61" y="1140"/>
                      <a:pt x="92" y="1142"/>
                      <a:pt x="104" y="1119"/>
                    </a:cubicBezTo>
                    <a:lnTo>
                      <a:pt x="152" y="1027"/>
                    </a:lnTo>
                    <a:cubicBezTo>
                      <a:pt x="160" y="1013"/>
                      <a:pt x="164" y="998"/>
                      <a:pt x="166" y="982"/>
                    </a:cubicBezTo>
                    <a:lnTo>
                      <a:pt x="231" y="291"/>
                    </a:lnTo>
                    <a:cubicBezTo>
                      <a:pt x="235" y="248"/>
                      <a:pt x="228" y="204"/>
                      <a:pt x="210" y="1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83B6791F-1CD7-E544-85B8-5FAA3BF7F612}"/>
                  </a:ext>
                </a:extLst>
              </p:cNvPr>
              <p:cNvSpPr/>
              <p:nvPr/>
            </p:nvSpPr>
            <p:spPr>
              <a:xfrm>
                <a:off x="16038326" y="7944712"/>
                <a:ext cx="305331" cy="1430671"/>
              </a:xfrm>
              <a:custGeom>
                <a:avLst/>
                <a:gdLst>
                  <a:gd name="connsiteX0" fmla="*/ 182371 w 305331"/>
                  <a:gd name="connsiteY0" fmla="*/ 28663 h 1430671"/>
                  <a:gd name="connsiteX1" fmla="*/ 75725 w 305331"/>
                  <a:gd name="connsiteY1" fmla="*/ 209204 h 1430671"/>
                  <a:gd name="connsiteX2" fmla="*/ 31082 w 305331"/>
                  <a:gd name="connsiteY2" fmla="*/ 368578 h 1430671"/>
                  <a:gd name="connsiteX3" fmla="*/ 17441 w 305331"/>
                  <a:gd name="connsiteY3" fmla="*/ 1218987 h 1430671"/>
                  <a:gd name="connsiteX4" fmla="*/ 28602 w 305331"/>
                  <a:gd name="connsiteY4" fmla="*/ 1278752 h 1430671"/>
                  <a:gd name="connsiteX5" fmla="*/ 79445 w 305331"/>
                  <a:gd name="connsiteY5" fmla="*/ 1397038 h 1430671"/>
                  <a:gd name="connsiteX6" fmla="*/ 104246 w 305331"/>
                  <a:gd name="connsiteY6" fmla="*/ 1413224 h 1430671"/>
                  <a:gd name="connsiteX7" fmla="*/ 130288 w 305331"/>
                  <a:gd name="connsiteY7" fmla="*/ 1398283 h 1430671"/>
                  <a:gd name="connsiteX8" fmla="*/ 189812 w 305331"/>
                  <a:gd name="connsiteY8" fmla="*/ 1283733 h 1430671"/>
                  <a:gd name="connsiteX9" fmla="*/ 204693 w 305331"/>
                  <a:gd name="connsiteY9" fmla="*/ 1230193 h 1430671"/>
                  <a:gd name="connsiteX10" fmla="*/ 286538 w 305331"/>
                  <a:gd name="connsiteY10" fmla="*/ 371068 h 1430671"/>
                  <a:gd name="connsiteX11" fmla="*/ 261736 w 305331"/>
                  <a:gd name="connsiteY11" fmla="*/ 215430 h 1430671"/>
                  <a:gd name="connsiteX12" fmla="*/ 183628 w 305331"/>
                  <a:gd name="connsiteY12" fmla="*/ 0 h 1430671"/>
                  <a:gd name="connsiteX13" fmla="*/ 191072 w 305331"/>
                  <a:gd name="connsiteY13" fmla="*/ 4981 h 1430671"/>
                  <a:gd name="connsiteX14" fmla="*/ 277923 w 305331"/>
                  <a:gd name="connsiteY14" fmla="*/ 209185 h 1430671"/>
                  <a:gd name="connsiteX15" fmla="*/ 303978 w 305331"/>
                  <a:gd name="connsiteY15" fmla="*/ 372298 h 1430671"/>
                  <a:gd name="connsiteX16" fmla="*/ 223331 w 305331"/>
                  <a:gd name="connsiteY16" fmla="*/ 1232693 h 1430671"/>
                  <a:gd name="connsiteX17" fmla="*/ 204720 w 305331"/>
                  <a:gd name="connsiteY17" fmla="*/ 1291215 h 1430671"/>
                  <a:gd name="connsiteX18" fmla="*/ 145165 w 305331"/>
                  <a:gd name="connsiteY18" fmla="*/ 1407013 h 1430671"/>
                  <a:gd name="connsiteX19" fmla="*/ 105462 w 305331"/>
                  <a:gd name="connsiteY19" fmla="*/ 1430671 h 1430671"/>
                  <a:gd name="connsiteX20" fmla="*/ 104221 w 305331"/>
                  <a:gd name="connsiteY20" fmla="*/ 1430671 h 1430671"/>
                  <a:gd name="connsiteX21" fmla="*/ 63277 w 305331"/>
                  <a:gd name="connsiteY21" fmla="*/ 1403278 h 1430671"/>
                  <a:gd name="connsiteX22" fmla="*/ 12407 w 305331"/>
                  <a:gd name="connsiteY22" fmla="*/ 1284989 h 1430671"/>
                  <a:gd name="connsiteX23" fmla="*/ 0 w 305331"/>
                  <a:gd name="connsiteY23" fmla="*/ 1218996 h 1430671"/>
                  <a:gd name="connsiteX24" fmla="*/ 13648 w 305331"/>
                  <a:gd name="connsiteY24" fmla="*/ 367318 h 1430671"/>
                  <a:gd name="connsiteX25" fmla="*/ 60796 w 305331"/>
                  <a:gd name="connsiteY25" fmla="*/ 200469 h 1430671"/>
                  <a:gd name="connsiteX26" fmla="*/ 176183 w 305331"/>
                  <a:gd name="connsiteY26" fmla="*/ 4981 h 1430671"/>
                  <a:gd name="connsiteX27" fmla="*/ 183628 w 305331"/>
                  <a:gd name="connsiteY27" fmla="*/ 0 h 143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5331" h="1430671">
                    <a:moveTo>
                      <a:pt x="182371" y="28663"/>
                    </a:moveTo>
                    <a:lnTo>
                      <a:pt x="75725" y="209204"/>
                    </a:lnTo>
                    <a:cubicBezTo>
                      <a:pt x="47203" y="257763"/>
                      <a:pt x="32322" y="312548"/>
                      <a:pt x="31082" y="368578"/>
                    </a:cubicBezTo>
                    <a:lnTo>
                      <a:pt x="17441" y="1218987"/>
                    </a:lnTo>
                    <a:cubicBezTo>
                      <a:pt x="17441" y="1240154"/>
                      <a:pt x="21161" y="1260076"/>
                      <a:pt x="28602" y="1278752"/>
                    </a:cubicBezTo>
                    <a:lnTo>
                      <a:pt x="79445" y="1397038"/>
                    </a:lnTo>
                    <a:cubicBezTo>
                      <a:pt x="84405" y="1406998"/>
                      <a:pt x="93086" y="1413224"/>
                      <a:pt x="104246" y="1413224"/>
                    </a:cubicBezTo>
                    <a:cubicBezTo>
                      <a:pt x="115407" y="1413224"/>
                      <a:pt x="125328" y="1408244"/>
                      <a:pt x="130288" y="1398283"/>
                    </a:cubicBezTo>
                    <a:lnTo>
                      <a:pt x="189812" y="1283733"/>
                    </a:lnTo>
                    <a:cubicBezTo>
                      <a:pt x="198492" y="1267546"/>
                      <a:pt x="203453" y="1248870"/>
                      <a:pt x="204693" y="1230193"/>
                    </a:cubicBezTo>
                    <a:lnTo>
                      <a:pt x="286538" y="371068"/>
                    </a:lnTo>
                    <a:cubicBezTo>
                      <a:pt x="291498" y="318774"/>
                      <a:pt x="282818" y="263989"/>
                      <a:pt x="261736" y="215430"/>
                    </a:cubicBezTo>
                    <a:close/>
                    <a:moveTo>
                      <a:pt x="183628" y="0"/>
                    </a:moveTo>
                    <a:cubicBezTo>
                      <a:pt x="187350" y="0"/>
                      <a:pt x="191072" y="2491"/>
                      <a:pt x="191072" y="4981"/>
                    </a:cubicBezTo>
                    <a:lnTo>
                      <a:pt x="277923" y="209185"/>
                    </a:lnTo>
                    <a:cubicBezTo>
                      <a:pt x="300256" y="260235"/>
                      <a:pt x="308941" y="317512"/>
                      <a:pt x="303978" y="372298"/>
                    </a:cubicBezTo>
                    <a:lnTo>
                      <a:pt x="223331" y="1232693"/>
                    </a:lnTo>
                    <a:cubicBezTo>
                      <a:pt x="220850" y="1252615"/>
                      <a:pt x="214646" y="1273783"/>
                      <a:pt x="204720" y="1291215"/>
                    </a:cubicBezTo>
                    <a:lnTo>
                      <a:pt x="145165" y="1407013"/>
                    </a:lnTo>
                    <a:cubicBezTo>
                      <a:pt x="137721" y="1421955"/>
                      <a:pt x="121591" y="1430671"/>
                      <a:pt x="105462" y="1430671"/>
                    </a:cubicBezTo>
                    <a:cubicBezTo>
                      <a:pt x="104221" y="1430671"/>
                      <a:pt x="104221" y="1430671"/>
                      <a:pt x="104221" y="1430671"/>
                    </a:cubicBezTo>
                    <a:cubicBezTo>
                      <a:pt x="85610" y="1430671"/>
                      <a:pt x="70721" y="1419465"/>
                      <a:pt x="63277" y="1403278"/>
                    </a:cubicBezTo>
                    <a:lnTo>
                      <a:pt x="12407" y="1284989"/>
                    </a:lnTo>
                    <a:cubicBezTo>
                      <a:pt x="3722" y="1265067"/>
                      <a:pt x="0" y="1242654"/>
                      <a:pt x="0" y="1218996"/>
                    </a:cubicBezTo>
                    <a:lnTo>
                      <a:pt x="13648" y="367318"/>
                    </a:lnTo>
                    <a:cubicBezTo>
                      <a:pt x="13648" y="308796"/>
                      <a:pt x="31018" y="251519"/>
                      <a:pt x="60796" y="200469"/>
                    </a:cubicBezTo>
                    <a:lnTo>
                      <a:pt x="176183" y="4981"/>
                    </a:lnTo>
                    <a:cubicBezTo>
                      <a:pt x="177424" y="1245"/>
                      <a:pt x="181146" y="0"/>
                      <a:pt x="183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890F05BF-2118-3D42-9D76-598C9D8B6836}"/>
                  </a:ext>
                </a:extLst>
              </p:cNvPr>
              <p:cNvSpPr/>
              <p:nvPr/>
            </p:nvSpPr>
            <p:spPr>
              <a:xfrm>
                <a:off x="16139235" y="7775225"/>
                <a:ext cx="200572" cy="249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" h="201">
                    <a:moveTo>
                      <a:pt x="0" y="86"/>
                    </a:moveTo>
                    <a:lnTo>
                      <a:pt x="34" y="182"/>
                    </a:lnTo>
                    <a:cubicBezTo>
                      <a:pt x="41" y="202"/>
                      <a:pt x="67" y="208"/>
                      <a:pt x="81" y="192"/>
                    </a:cubicBezTo>
                    <a:lnTo>
                      <a:pt x="162" y="105"/>
                    </a:lnTo>
                    <a:cubicBezTo>
                      <a:pt x="162" y="105"/>
                      <a:pt x="150" y="48"/>
                      <a:pt x="92" y="0"/>
                    </a:cubicBezTo>
                    <a:cubicBezTo>
                      <a:pt x="92" y="0"/>
                      <a:pt x="31" y="31"/>
                      <a:pt x="0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31B82575-E52F-A14E-8F0C-54F326F50EAA}"/>
                  </a:ext>
                </a:extLst>
              </p:cNvPr>
              <p:cNvSpPr/>
              <p:nvPr/>
            </p:nvSpPr>
            <p:spPr>
              <a:xfrm>
                <a:off x="16130515" y="7766811"/>
                <a:ext cx="218527" cy="266383"/>
              </a:xfrm>
              <a:custGeom>
                <a:avLst/>
                <a:gdLst>
                  <a:gd name="connsiteX0" fmla="*/ 121380 w 218527"/>
                  <a:gd name="connsiteY0" fmla="*/ 18380 h 266383"/>
                  <a:gd name="connsiteX1" fmla="*/ 18687 w 218527"/>
                  <a:gd name="connsiteY1" fmla="*/ 116303 h 266383"/>
                  <a:gd name="connsiteX2" fmla="*/ 58279 w 218527"/>
                  <a:gd name="connsiteY2" fmla="*/ 231579 h 266383"/>
                  <a:gd name="connsiteX3" fmla="*/ 78075 w 218527"/>
                  <a:gd name="connsiteY3" fmla="*/ 248932 h 266383"/>
                  <a:gd name="connsiteX4" fmla="*/ 104058 w 218527"/>
                  <a:gd name="connsiteY4" fmla="*/ 240256 h 266383"/>
                  <a:gd name="connsiteX5" fmla="*/ 199327 w 218527"/>
                  <a:gd name="connsiteY5" fmla="*/ 136135 h 266383"/>
                  <a:gd name="connsiteX6" fmla="*/ 121380 w 218527"/>
                  <a:gd name="connsiteY6" fmla="*/ 18380 h 266383"/>
                  <a:gd name="connsiteX7" fmla="*/ 118917 w 218527"/>
                  <a:gd name="connsiteY7" fmla="*/ 931 h 266383"/>
                  <a:gd name="connsiteX8" fmla="*/ 128826 w 218527"/>
                  <a:gd name="connsiteY8" fmla="*/ 931 h 266383"/>
                  <a:gd name="connsiteX9" fmla="*/ 218014 w 218527"/>
                  <a:gd name="connsiteY9" fmla="*/ 137378 h 266383"/>
                  <a:gd name="connsiteX10" fmla="*/ 216775 w 218527"/>
                  <a:gd name="connsiteY10" fmla="*/ 144821 h 266383"/>
                  <a:gd name="connsiteX11" fmla="*/ 116439 w 218527"/>
                  <a:gd name="connsiteY11" fmla="*/ 252738 h 266383"/>
                  <a:gd name="connsiteX12" fmla="*/ 84233 w 218527"/>
                  <a:gd name="connsiteY12" fmla="*/ 266383 h 266383"/>
                  <a:gd name="connsiteX13" fmla="*/ 74323 w 218527"/>
                  <a:gd name="connsiteY13" fmla="*/ 266383 h 266383"/>
                  <a:gd name="connsiteX14" fmla="*/ 42116 w 218527"/>
                  <a:gd name="connsiteY14" fmla="*/ 237853 h 266383"/>
                  <a:gd name="connsiteX15" fmla="*/ 0 w 218527"/>
                  <a:gd name="connsiteY15" fmla="*/ 117531 h 266383"/>
                  <a:gd name="connsiteX16" fmla="*/ 1239 w 218527"/>
                  <a:gd name="connsiteY16" fmla="*/ 111329 h 266383"/>
                  <a:gd name="connsiteX17" fmla="*/ 118917 w 218527"/>
                  <a:gd name="connsiteY17" fmla="*/ 931 h 26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8527" h="266383">
                    <a:moveTo>
                      <a:pt x="121380" y="18380"/>
                    </a:moveTo>
                    <a:cubicBezTo>
                      <a:pt x="105295" y="28296"/>
                      <a:pt x="49619" y="63003"/>
                      <a:pt x="18687" y="116303"/>
                    </a:cubicBezTo>
                    <a:lnTo>
                      <a:pt x="58279" y="231579"/>
                    </a:lnTo>
                    <a:cubicBezTo>
                      <a:pt x="61991" y="240256"/>
                      <a:pt x="69415" y="246453"/>
                      <a:pt x="78075" y="248932"/>
                    </a:cubicBezTo>
                    <a:cubicBezTo>
                      <a:pt x="87974" y="250172"/>
                      <a:pt x="96634" y="247693"/>
                      <a:pt x="104058" y="240256"/>
                    </a:cubicBezTo>
                    <a:lnTo>
                      <a:pt x="199327" y="136135"/>
                    </a:lnTo>
                    <a:cubicBezTo>
                      <a:pt x="195615" y="121261"/>
                      <a:pt x="175819" y="66722"/>
                      <a:pt x="121380" y="18380"/>
                    </a:cubicBezTo>
                    <a:close/>
                    <a:moveTo>
                      <a:pt x="118917" y="931"/>
                    </a:moveTo>
                    <a:cubicBezTo>
                      <a:pt x="121394" y="-310"/>
                      <a:pt x="125110" y="-310"/>
                      <a:pt x="128826" y="931"/>
                    </a:cubicBezTo>
                    <a:cubicBezTo>
                      <a:pt x="200672" y="61712"/>
                      <a:pt x="218014" y="133657"/>
                      <a:pt x="218014" y="137378"/>
                    </a:cubicBezTo>
                    <a:cubicBezTo>
                      <a:pt x="219253" y="139859"/>
                      <a:pt x="218014" y="143580"/>
                      <a:pt x="216775" y="144821"/>
                    </a:cubicBezTo>
                    <a:lnTo>
                      <a:pt x="116439" y="252738"/>
                    </a:lnTo>
                    <a:cubicBezTo>
                      <a:pt x="107768" y="261422"/>
                      <a:pt x="95381" y="266383"/>
                      <a:pt x="84233" y="266383"/>
                    </a:cubicBezTo>
                    <a:cubicBezTo>
                      <a:pt x="80517" y="266383"/>
                      <a:pt x="78039" y="266383"/>
                      <a:pt x="74323" y="266383"/>
                    </a:cubicBezTo>
                    <a:cubicBezTo>
                      <a:pt x="59458" y="262662"/>
                      <a:pt x="47071" y="251498"/>
                      <a:pt x="42116" y="237853"/>
                    </a:cubicBezTo>
                    <a:lnTo>
                      <a:pt x="0" y="117531"/>
                    </a:lnTo>
                    <a:cubicBezTo>
                      <a:pt x="0" y="116291"/>
                      <a:pt x="0" y="113810"/>
                      <a:pt x="1239" y="111329"/>
                    </a:cubicBezTo>
                    <a:cubicBezTo>
                      <a:pt x="39639" y="40625"/>
                      <a:pt x="115201" y="2171"/>
                      <a:pt x="118917" y="9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D224652-5718-0949-B106-B5BC06ADE0EB}"/>
                  </a:ext>
                </a:extLst>
              </p:cNvPr>
              <p:cNvSpPr/>
              <p:nvPr/>
            </p:nvSpPr>
            <p:spPr>
              <a:xfrm>
                <a:off x="16150447" y="7808873"/>
                <a:ext cx="170673" cy="1657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" h="134">
                    <a:moveTo>
                      <a:pt x="17" y="134"/>
                    </a:moveTo>
                    <a:lnTo>
                      <a:pt x="138" y="41"/>
                    </a:lnTo>
                    <a:cubicBezTo>
                      <a:pt x="132" y="29"/>
                      <a:pt x="123" y="15"/>
                      <a:pt x="111" y="0"/>
                    </a:cubicBezTo>
                    <a:lnTo>
                      <a:pt x="0" y="85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02D96437-AC1E-4644-93E4-33CAB1C734E2}"/>
                  </a:ext>
                </a:extLst>
              </p:cNvPr>
              <p:cNvSpPr/>
              <p:nvPr/>
            </p:nvSpPr>
            <p:spPr>
              <a:xfrm>
                <a:off x="16054521" y="8450678"/>
                <a:ext cx="266599" cy="2804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226">
                    <a:moveTo>
                      <a:pt x="0" y="163"/>
                    </a:moveTo>
                    <a:lnTo>
                      <a:pt x="0" y="226"/>
                    </a:lnTo>
                    <a:lnTo>
                      <a:pt x="208" y="67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8EAECD6C-5F2E-BD4E-8F91-61E0D06866C5}"/>
                  </a:ext>
                </a:extLst>
              </p:cNvPr>
              <p:cNvSpPr/>
              <p:nvPr/>
            </p:nvSpPr>
            <p:spPr>
              <a:xfrm>
                <a:off x="16057013" y="8241315"/>
                <a:ext cx="277812" cy="286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" h="231">
                    <a:moveTo>
                      <a:pt x="0" y="231"/>
                    </a:moveTo>
                    <a:lnTo>
                      <a:pt x="223" y="61"/>
                    </a:lnTo>
                    <a:lnTo>
                      <a:pt x="223" y="60"/>
                    </a:lnTo>
                    <a:cubicBezTo>
                      <a:pt x="225" y="40"/>
                      <a:pt x="224" y="20"/>
                      <a:pt x="221" y="0"/>
                    </a:cubicBezTo>
                    <a:lnTo>
                      <a:pt x="1" y="16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F42DE39D-E37A-C044-9309-25D587A10DEA}"/>
                  </a:ext>
                </a:extLst>
              </p:cNvPr>
              <p:cNvSpPr/>
              <p:nvPr/>
            </p:nvSpPr>
            <p:spPr>
              <a:xfrm>
                <a:off x="16050784" y="8666279"/>
                <a:ext cx="249158" cy="2679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16">
                    <a:moveTo>
                      <a:pt x="201" y="0"/>
                    </a:moveTo>
                    <a:lnTo>
                      <a:pt x="1" y="153"/>
                    </a:lnTo>
                    <a:lnTo>
                      <a:pt x="0" y="216"/>
                    </a:lnTo>
                    <a:lnTo>
                      <a:pt x="195" y="68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578C63BF-C271-984A-AF4D-7F4AE24B4F06}"/>
                  </a:ext>
                </a:extLst>
              </p:cNvPr>
              <p:cNvSpPr/>
              <p:nvPr/>
            </p:nvSpPr>
            <p:spPr>
              <a:xfrm>
                <a:off x="16047047" y="8883123"/>
                <a:ext cx="232963" cy="2542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205">
                    <a:moveTo>
                      <a:pt x="188" y="0"/>
                    </a:moveTo>
                    <a:lnTo>
                      <a:pt x="1" y="142"/>
                    </a:lnTo>
                    <a:lnTo>
                      <a:pt x="0" y="205"/>
                    </a:lnTo>
                    <a:lnTo>
                      <a:pt x="182" y="6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0E5C728F-AC0F-B14F-B5C1-D4BFFB37F82A}"/>
                  </a:ext>
                </a:extLst>
              </p:cNvPr>
              <p:cNvSpPr/>
              <p:nvPr/>
            </p:nvSpPr>
            <p:spPr>
              <a:xfrm>
                <a:off x="16066979" y="9098720"/>
                <a:ext cx="191852" cy="2056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" h="166">
                    <a:moveTo>
                      <a:pt x="149" y="67"/>
                    </a:moveTo>
                    <a:cubicBezTo>
                      <a:pt x="149" y="66"/>
                      <a:pt x="150" y="64"/>
                      <a:pt x="150" y="63"/>
                    </a:cubicBezTo>
                    <a:lnTo>
                      <a:pt x="155" y="0"/>
                    </a:lnTo>
                    <a:lnTo>
                      <a:pt x="0" y="119"/>
                    </a:lnTo>
                    <a:lnTo>
                      <a:pt x="20" y="166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E1B09264-7C51-8945-8919-33EE14DFF576}"/>
                  </a:ext>
                </a:extLst>
              </p:cNvPr>
              <p:cNvSpPr/>
              <p:nvPr/>
            </p:nvSpPr>
            <p:spPr>
              <a:xfrm>
                <a:off x="16059505" y="8083043"/>
                <a:ext cx="241684" cy="243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196">
                    <a:moveTo>
                      <a:pt x="1" y="184"/>
                    </a:moveTo>
                    <a:lnTo>
                      <a:pt x="0" y="196"/>
                    </a:lnTo>
                    <a:lnTo>
                      <a:pt x="195" y="47"/>
                    </a:lnTo>
                    <a:lnTo>
                      <a:pt x="176" y="0"/>
                    </a:lnTo>
                    <a:lnTo>
                      <a:pt x="8" y="127"/>
                    </a:lnTo>
                    <a:cubicBezTo>
                      <a:pt x="4" y="146"/>
                      <a:pt x="1" y="165"/>
                      <a:pt x="1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8DD824A6-6F58-FF46-9847-843B7C5A4370}"/>
                  </a:ext>
                </a:extLst>
              </p:cNvPr>
              <p:cNvSpPr/>
              <p:nvPr/>
            </p:nvSpPr>
            <p:spPr>
              <a:xfrm>
                <a:off x="14574521" y="8926741"/>
                <a:ext cx="1153603" cy="4424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7" h="356">
                    <a:moveTo>
                      <a:pt x="547" y="254"/>
                    </a:moveTo>
                    <a:cubicBezTo>
                      <a:pt x="547" y="254"/>
                      <a:pt x="434" y="300"/>
                      <a:pt x="350" y="261"/>
                    </a:cubicBezTo>
                    <a:cubicBezTo>
                      <a:pt x="289" y="233"/>
                      <a:pt x="247" y="186"/>
                      <a:pt x="247" y="186"/>
                    </a:cubicBezTo>
                    <a:cubicBezTo>
                      <a:pt x="247" y="186"/>
                      <a:pt x="196" y="230"/>
                      <a:pt x="129" y="252"/>
                    </a:cubicBezTo>
                    <a:cubicBezTo>
                      <a:pt x="43" y="281"/>
                      <a:pt x="49" y="233"/>
                      <a:pt x="49" y="233"/>
                    </a:cubicBezTo>
                    <a:cubicBezTo>
                      <a:pt x="49" y="233"/>
                      <a:pt x="11" y="241"/>
                      <a:pt x="5" y="223"/>
                    </a:cubicBezTo>
                    <a:cubicBezTo>
                      <a:pt x="-6" y="193"/>
                      <a:pt x="22" y="165"/>
                      <a:pt x="22" y="165"/>
                    </a:cubicBezTo>
                    <a:cubicBezTo>
                      <a:pt x="-13" y="164"/>
                      <a:pt x="-5" y="136"/>
                      <a:pt x="35" y="103"/>
                    </a:cubicBezTo>
                    <a:cubicBezTo>
                      <a:pt x="151" y="8"/>
                      <a:pt x="213" y="1"/>
                      <a:pt x="259" y="0"/>
                    </a:cubicBezTo>
                    <a:cubicBezTo>
                      <a:pt x="283" y="-1"/>
                      <a:pt x="416" y="39"/>
                      <a:pt x="476" y="58"/>
                    </a:cubicBezTo>
                    <a:cubicBezTo>
                      <a:pt x="490" y="63"/>
                      <a:pt x="527" y="66"/>
                      <a:pt x="577" y="68"/>
                    </a:cubicBezTo>
                    <a:lnTo>
                      <a:pt x="766" y="80"/>
                    </a:lnTo>
                    <a:lnTo>
                      <a:pt x="927" y="205"/>
                    </a:lnTo>
                    <a:lnTo>
                      <a:pt x="920" y="35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CB670F74-7C66-0247-A7E9-CC7AC8C3D193}"/>
                  </a:ext>
                </a:extLst>
              </p:cNvPr>
              <p:cNvSpPr/>
              <p:nvPr/>
            </p:nvSpPr>
            <p:spPr>
              <a:xfrm>
                <a:off x="14565738" y="8917995"/>
                <a:ext cx="1171106" cy="459880"/>
              </a:xfrm>
              <a:custGeom>
                <a:avLst/>
                <a:gdLst>
                  <a:gd name="connsiteX0" fmla="*/ 331099 w 1171106"/>
                  <a:gd name="connsiteY0" fmla="*/ 17465 h 459880"/>
                  <a:gd name="connsiteX1" fmla="*/ 57325 w 1171106"/>
                  <a:gd name="connsiteY1" fmla="*/ 144207 h 459880"/>
                  <a:gd name="connsiteX2" fmla="*/ 17503 w 1171106"/>
                  <a:gd name="connsiteY2" fmla="*/ 198879 h 459880"/>
                  <a:gd name="connsiteX3" fmla="*/ 37414 w 1171106"/>
                  <a:gd name="connsiteY3" fmla="*/ 206335 h 459880"/>
                  <a:gd name="connsiteX4" fmla="*/ 44880 w 1171106"/>
                  <a:gd name="connsiteY4" fmla="*/ 211305 h 459880"/>
                  <a:gd name="connsiteX5" fmla="*/ 42392 w 1171106"/>
                  <a:gd name="connsiteY5" fmla="*/ 221246 h 459880"/>
                  <a:gd name="connsiteX6" fmla="*/ 23725 w 1171106"/>
                  <a:gd name="connsiteY6" fmla="*/ 283374 h 459880"/>
                  <a:gd name="connsiteX7" fmla="*/ 68525 w 1171106"/>
                  <a:gd name="connsiteY7" fmla="*/ 289587 h 459880"/>
                  <a:gd name="connsiteX8" fmla="*/ 75991 w 1171106"/>
                  <a:gd name="connsiteY8" fmla="*/ 292072 h 459880"/>
                  <a:gd name="connsiteX9" fmla="*/ 78480 w 1171106"/>
                  <a:gd name="connsiteY9" fmla="*/ 299527 h 459880"/>
                  <a:gd name="connsiteX10" fmla="*/ 85946 w 1171106"/>
                  <a:gd name="connsiteY10" fmla="*/ 318166 h 459880"/>
                  <a:gd name="connsiteX11" fmla="*/ 166834 w 1171106"/>
                  <a:gd name="connsiteY11" fmla="*/ 314438 h 459880"/>
                  <a:gd name="connsiteX12" fmla="*/ 309943 w 1171106"/>
                  <a:gd name="connsiteY12" fmla="*/ 233671 h 459880"/>
                  <a:gd name="connsiteX13" fmla="*/ 322388 w 1171106"/>
                  <a:gd name="connsiteY13" fmla="*/ 233671 h 459880"/>
                  <a:gd name="connsiteX14" fmla="*/ 448075 w 1171106"/>
                  <a:gd name="connsiteY14" fmla="*/ 325621 h 459880"/>
                  <a:gd name="connsiteX15" fmla="*/ 685760 w 1171106"/>
                  <a:gd name="connsiteY15" fmla="*/ 315681 h 459880"/>
                  <a:gd name="connsiteX16" fmla="*/ 689494 w 1171106"/>
                  <a:gd name="connsiteY16" fmla="*/ 314438 h 459880"/>
                  <a:gd name="connsiteX17" fmla="*/ 690738 w 1171106"/>
                  <a:gd name="connsiteY17" fmla="*/ 315681 h 459880"/>
                  <a:gd name="connsiteX18" fmla="*/ 1146198 w 1171106"/>
                  <a:gd name="connsiteY18" fmla="*/ 439937 h 459880"/>
                  <a:gd name="connsiteX19" fmla="*/ 1153665 w 1171106"/>
                  <a:gd name="connsiteY19" fmla="*/ 267220 h 459880"/>
                  <a:gd name="connsiteX20" fmla="*/ 958290 w 1171106"/>
                  <a:gd name="connsiteY20" fmla="*/ 118113 h 459880"/>
                  <a:gd name="connsiteX21" fmla="*/ 725582 w 1171106"/>
                  <a:gd name="connsiteY21" fmla="*/ 100717 h 459880"/>
                  <a:gd name="connsiteX22" fmla="*/ 597406 w 1171106"/>
                  <a:gd name="connsiteY22" fmla="*/ 89534 h 459880"/>
                  <a:gd name="connsiteX23" fmla="*/ 333588 w 1171106"/>
                  <a:gd name="connsiteY23" fmla="*/ 17465 h 459880"/>
                  <a:gd name="connsiteX24" fmla="*/ 331099 w 1171106"/>
                  <a:gd name="connsiteY24" fmla="*/ 17465 h 459880"/>
                  <a:gd name="connsiteX25" fmla="*/ 331090 w 1171106"/>
                  <a:gd name="connsiteY25" fmla="*/ 21 h 459880"/>
                  <a:gd name="connsiteX26" fmla="*/ 603629 w 1171106"/>
                  <a:gd name="connsiteY26" fmla="*/ 72107 h 459880"/>
                  <a:gd name="connsiteX27" fmla="*/ 726831 w 1171106"/>
                  <a:gd name="connsiteY27" fmla="*/ 83293 h 459880"/>
                  <a:gd name="connsiteX28" fmla="*/ 962035 w 1171106"/>
                  <a:gd name="connsiteY28" fmla="*/ 100693 h 459880"/>
                  <a:gd name="connsiteX29" fmla="*/ 967013 w 1171106"/>
                  <a:gd name="connsiteY29" fmla="*/ 101936 h 459880"/>
                  <a:gd name="connsiteX30" fmla="*/ 1167373 w 1171106"/>
                  <a:gd name="connsiteY30" fmla="*/ 256051 h 459880"/>
                  <a:gd name="connsiteX31" fmla="*/ 1171106 w 1171106"/>
                  <a:gd name="connsiteY31" fmla="*/ 263508 h 459880"/>
                  <a:gd name="connsiteX32" fmla="*/ 1163639 w 1171106"/>
                  <a:gd name="connsiteY32" fmla="*/ 451180 h 459880"/>
                  <a:gd name="connsiteX33" fmla="*/ 1159906 w 1171106"/>
                  <a:gd name="connsiteY33" fmla="*/ 457394 h 459880"/>
                  <a:gd name="connsiteX34" fmla="*/ 1153684 w 1171106"/>
                  <a:gd name="connsiteY34" fmla="*/ 459880 h 459880"/>
                  <a:gd name="connsiteX35" fmla="*/ 1152439 w 1171106"/>
                  <a:gd name="connsiteY35" fmla="*/ 458637 h 459880"/>
                  <a:gd name="connsiteX36" fmla="*/ 689497 w 1171106"/>
                  <a:gd name="connsiteY36" fmla="*/ 333108 h 459880"/>
                  <a:gd name="connsiteX37" fmla="*/ 440604 w 1171106"/>
                  <a:gd name="connsiteY37" fmla="*/ 341808 h 459880"/>
                  <a:gd name="connsiteX38" fmla="*/ 314912 w 1171106"/>
                  <a:gd name="connsiteY38" fmla="*/ 252322 h 459880"/>
                  <a:gd name="connsiteX39" fmla="*/ 171799 w 1171106"/>
                  <a:gd name="connsiteY39" fmla="*/ 330622 h 459880"/>
                  <a:gd name="connsiteX40" fmla="*/ 74730 w 1171106"/>
                  <a:gd name="connsiteY40" fmla="*/ 331865 h 459880"/>
                  <a:gd name="connsiteX41" fmla="*/ 62285 w 1171106"/>
                  <a:gd name="connsiteY41" fmla="*/ 308251 h 459880"/>
                  <a:gd name="connsiteX42" fmla="*/ 6284 w 1171106"/>
                  <a:gd name="connsiteY42" fmla="*/ 289608 h 459880"/>
                  <a:gd name="connsiteX43" fmla="*/ 18729 w 1171106"/>
                  <a:gd name="connsiteY43" fmla="*/ 220008 h 459880"/>
                  <a:gd name="connsiteX44" fmla="*/ 1306 w 1171106"/>
                  <a:gd name="connsiteY44" fmla="*/ 203850 h 459880"/>
                  <a:gd name="connsiteX45" fmla="*/ 46107 w 1171106"/>
                  <a:gd name="connsiteY45" fmla="*/ 130522 h 459880"/>
                  <a:gd name="connsiteX46" fmla="*/ 331090 w 1171106"/>
                  <a:gd name="connsiteY46" fmla="*/ 21 h 45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171106" h="459880">
                    <a:moveTo>
                      <a:pt x="331099" y="17465"/>
                    </a:moveTo>
                    <a:cubicBezTo>
                      <a:pt x="272611" y="18708"/>
                      <a:pt x="197945" y="29891"/>
                      <a:pt x="57325" y="144207"/>
                    </a:cubicBezTo>
                    <a:cubicBezTo>
                      <a:pt x="26214" y="169058"/>
                      <a:pt x="15014" y="190182"/>
                      <a:pt x="17503" y="198879"/>
                    </a:cubicBezTo>
                    <a:cubicBezTo>
                      <a:pt x="19992" y="205092"/>
                      <a:pt x="31192" y="206335"/>
                      <a:pt x="37414" y="206335"/>
                    </a:cubicBezTo>
                    <a:cubicBezTo>
                      <a:pt x="39903" y="206335"/>
                      <a:pt x="42392" y="208820"/>
                      <a:pt x="44880" y="211305"/>
                    </a:cubicBezTo>
                    <a:cubicBezTo>
                      <a:pt x="44880" y="215033"/>
                      <a:pt x="44880" y="218760"/>
                      <a:pt x="42392" y="221246"/>
                    </a:cubicBezTo>
                    <a:cubicBezTo>
                      <a:pt x="42392" y="221246"/>
                      <a:pt x="11281" y="251067"/>
                      <a:pt x="23725" y="283374"/>
                    </a:cubicBezTo>
                    <a:cubicBezTo>
                      <a:pt x="27458" y="294557"/>
                      <a:pt x="56080" y="292072"/>
                      <a:pt x="68525" y="289587"/>
                    </a:cubicBezTo>
                    <a:cubicBezTo>
                      <a:pt x="71013" y="289587"/>
                      <a:pt x="74747" y="289587"/>
                      <a:pt x="75991" y="292072"/>
                    </a:cubicBezTo>
                    <a:cubicBezTo>
                      <a:pt x="77236" y="293314"/>
                      <a:pt x="78480" y="297042"/>
                      <a:pt x="78480" y="299527"/>
                    </a:cubicBezTo>
                    <a:cubicBezTo>
                      <a:pt x="78480" y="299527"/>
                      <a:pt x="77236" y="310710"/>
                      <a:pt x="85946" y="318166"/>
                    </a:cubicBezTo>
                    <a:cubicBezTo>
                      <a:pt x="93413" y="324378"/>
                      <a:pt x="113324" y="331834"/>
                      <a:pt x="166834" y="314438"/>
                    </a:cubicBezTo>
                    <a:cubicBezTo>
                      <a:pt x="246478" y="287102"/>
                      <a:pt x="309943" y="233671"/>
                      <a:pt x="309943" y="233671"/>
                    </a:cubicBezTo>
                    <a:cubicBezTo>
                      <a:pt x="313677" y="229944"/>
                      <a:pt x="318654" y="229944"/>
                      <a:pt x="322388" y="233671"/>
                    </a:cubicBezTo>
                    <a:cubicBezTo>
                      <a:pt x="323632" y="234914"/>
                      <a:pt x="374654" y="292072"/>
                      <a:pt x="448075" y="325621"/>
                    </a:cubicBezTo>
                    <a:cubicBezTo>
                      <a:pt x="547629" y="370353"/>
                      <a:pt x="684516" y="315681"/>
                      <a:pt x="685760" y="315681"/>
                    </a:cubicBezTo>
                    <a:cubicBezTo>
                      <a:pt x="687005" y="314438"/>
                      <a:pt x="687005" y="314438"/>
                      <a:pt x="689494" y="314438"/>
                    </a:cubicBezTo>
                    <a:cubicBezTo>
                      <a:pt x="689494" y="314438"/>
                      <a:pt x="690738" y="314438"/>
                      <a:pt x="690738" y="315681"/>
                    </a:cubicBezTo>
                    <a:lnTo>
                      <a:pt x="1146198" y="439937"/>
                    </a:lnTo>
                    <a:lnTo>
                      <a:pt x="1153665" y="267220"/>
                    </a:lnTo>
                    <a:lnTo>
                      <a:pt x="958290" y="118113"/>
                    </a:lnTo>
                    <a:lnTo>
                      <a:pt x="725582" y="100717"/>
                    </a:lnTo>
                    <a:cubicBezTo>
                      <a:pt x="658383" y="99474"/>
                      <a:pt x="616072" y="94504"/>
                      <a:pt x="597406" y="89534"/>
                    </a:cubicBezTo>
                    <a:cubicBezTo>
                      <a:pt x="506563" y="59712"/>
                      <a:pt x="360965" y="17465"/>
                      <a:pt x="333588" y="17465"/>
                    </a:cubicBezTo>
                    <a:cubicBezTo>
                      <a:pt x="332343" y="17465"/>
                      <a:pt x="332343" y="17465"/>
                      <a:pt x="331099" y="17465"/>
                    </a:cubicBezTo>
                    <a:close/>
                    <a:moveTo>
                      <a:pt x="331090" y="21"/>
                    </a:moveTo>
                    <a:cubicBezTo>
                      <a:pt x="363447" y="-1222"/>
                      <a:pt x="542650" y="52221"/>
                      <a:pt x="603629" y="72107"/>
                    </a:cubicBezTo>
                    <a:cubicBezTo>
                      <a:pt x="619807" y="77078"/>
                      <a:pt x="662119" y="82050"/>
                      <a:pt x="726831" y="83293"/>
                    </a:cubicBezTo>
                    <a:lnTo>
                      <a:pt x="962035" y="100693"/>
                    </a:lnTo>
                    <a:cubicBezTo>
                      <a:pt x="964524" y="100693"/>
                      <a:pt x="965769" y="100693"/>
                      <a:pt x="967013" y="101936"/>
                    </a:cubicBezTo>
                    <a:lnTo>
                      <a:pt x="1167373" y="256051"/>
                    </a:lnTo>
                    <a:cubicBezTo>
                      <a:pt x="1169862" y="257293"/>
                      <a:pt x="1171106" y="261022"/>
                      <a:pt x="1171106" y="263508"/>
                    </a:cubicBezTo>
                    <a:lnTo>
                      <a:pt x="1163639" y="451180"/>
                    </a:lnTo>
                    <a:cubicBezTo>
                      <a:pt x="1162395" y="453666"/>
                      <a:pt x="1162395" y="456151"/>
                      <a:pt x="1159906" y="457394"/>
                    </a:cubicBezTo>
                    <a:cubicBezTo>
                      <a:pt x="1157417" y="458637"/>
                      <a:pt x="1156172" y="459880"/>
                      <a:pt x="1153684" y="459880"/>
                    </a:cubicBezTo>
                    <a:lnTo>
                      <a:pt x="1152439" y="458637"/>
                    </a:lnTo>
                    <a:lnTo>
                      <a:pt x="689497" y="333108"/>
                    </a:lnTo>
                    <a:cubicBezTo>
                      <a:pt x="668341" y="341808"/>
                      <a:pt x="540161" y="386551"/>
                      <a:pt x="440604" y="341808"/>
                    </a:cubicBezTo>
                    <a:cubicBezTo>
                      <a:pt x="377136" y="311979"/>
                      <a:pt x="331090" y="268479"/>
                      <a:pt x="314912" y="252322"/>
                    </a:cubicBezTo>
                    <a:cubicBezTo>
                      <a:pt x="296245" y="267236"/>
                      <a:pt x="241489" y="307008"/>
                      <a:pt x="171799" y="330622"/>
                    </a:cubicBezTo>
                    <a:cubicBezTo>
                      <a:pt x="125753" y="345537"/>
                      <a:pt x="93397" y="346780"/>
                      <a:pt x="74730" y="331865"/>
                    </a:cubicBezTo>
                    <a:cubicBezTo>
                      <a:pt x="66019" y="324408"/>
                      <a:pt x="62285" y="315708"/>
                      <a:pt x="62285" y="308251"/>
                    </a:cubicBezTo>
                    <a:cubicBezTo>
                      <a:pt x="44863" y="310737"/>
                      <a:pt x="13751" y="310737"/>
                      <a:pt x="6284" y="289608"/>
                    </a:cubicBezTo>
                    <a:cubicBezTo>
                      <a:pt x="-3671" y="261022"/>
                      <a:pt x="10018" y="236165"/>
                      <a:pt x="18729" y="220008"/>
                    </a:cubicBezTo>
                    <a:cubicBezTo>
                      <a:pt x="7529" y="216279"/>
                      <a:pt x="3795" y="210065"/>
                      <a:pt x="1306" y="203850"/>
                    </a:cubicBezTo>
                    <a:cubicBezTo>
                      <a:pt x="-4916" y="185207"/>
                      <a:pt x="11262" y="157864"/>
                      <a:pt x="46107" y="130522"/>
                    </a:cubicBezTo>
                    <a:cubicBezTo>
                      <a:pt x="190466" y="12450"/>
                      <a:pt x="268867" y="1264"/>
                      <a:pt x="331090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0959E878-9C2E-B540-8452-B8D183D73C2E}"/>
                  </a:ext>
                </a:extLst>
              </p:cNvPr>
              <p:cNvSpPr/>
              <p:nvPr/>
            </p:nvSpPr>
            <p:spPr>
              <a:xfrm>
                <a:off x="17008798" y="8696188"/>
                <a:ext cx="583031" cy="4797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9" h="386">
                    <a:moveTo>
                      <a:pt x="4" y="17"/>
                    </a:moveTo>
                    <a:cubicBezTo>
                      <a:pt x="4" y="17"/>
                      <a:pt x="-11" y="158"/>
                      <a:pt x="21" y="202"/>
                    </a:cubicBezTo>
                    <a:cubicBezTo>
                      <a:pt x="21" y="202"/>
                      <a:pt x="328" y="251"/>
                      <a:pt x="446" y="386"/>
                    </a:cubicBezTo>
                    <a:cubicBezTo>
                      <a:pt x="446" y="386"/>
                      <a:pt x="499" y="269"/>
                      <a:pt x="442" y="102"/>
                    </a:cubicBezTo>
                    <a:cubicBezTo>
                      <a:pt x="442" y="102"/>
                      <a:pt x="219" y="-49"/>
                      <a:pt x="4" y="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9829E14D-36A1-EB4B-9314-2C15E3C71A36}"/>
                  </a:ext>
                </a:extLst>
              </p:cNvPr>
              <p:cNvSpPr/>
              <p:nvPr/>
            </p:nvSpPr>
            <p:spPr>
              <a:xfrm>
                <a:off x="17000452" y="8687853"/>
                <a:ext cx="600880" cy="495611"/>
              </a:xfrm>
              <a:custGeom>
                <a:avLst/>
                <a:gdLst>
                  <a:gd name="connsiteX0" fmla="*/ 113924 w 600880"/>
                  <a:gd name="connsiteY0" fmla="*/ 19137 h 495611"/>
                  <a:gd name="connsiteX1" fmla="*/ 22038 w 600880"/>
                  <a:gd name="connsiteY1" fmla="*/ 35701 h 495611"/>
                  <a:gd name="connsiteX2" fmla="*/ 39440 w 600880"/>
                  <a:gd name="connsiteY2" fmla="*/ 250708 h 495611"/>
                  <a:gd name="connsiteX3" fmla="*/ 247030 w 600880"/>
                  <a:gd name="connsiteY3" fmla="*/ 301663 h 495611"/>
                  <a:gd name="connsiteX4" fmla="*/ 560280 w 600880"/>
                  <a:gd name="connsiteY4" fmla="*/ 470686 h 495611"/>
                  <a:gd name="connsiteX5" fmla="*/ 580168 w 600880"/>
                  <a:gd name="connsiteY5" fmla="*/ 387417 h 495611"/>
                  <a:gd name="connsiteX6" fmla="*/ 550336 w 600880"/>
                  <a:gd name="connsiteY6" fmla="*/ 141340 h 495611"/>
                  <a:gd name="connsiteX7" fmla="*/ 113924 w 600880"/>
                  <a:gd name="connsiteY7" fmla="*/ 19137 h 495611"/>
                  <a:gd name="connsiteX8" fmla="*/ 111170 w 600880"/>
                  <a:gd name="connsiteY8" fmla="*/ 1732 h 495611"/>
                  <a:gd name="connsiteX9" fmla="*/ 564040 w 600880"/>
                  <a:gd name="connsiteY9" fmla="*/ 127652 h 495611"/>
                  <a:gd name="connsiteX10" fmla="*/ 566528 w 600880"/>
                  <a:gd name="connsiteY10" fmla="*/ 131381 h 495611"/>
                  <a:gd name="connsiteX11" fmla="*/ 572744 w 600880"/>
                  <a:gd name="connsiteY11" fmla="*/ 490639 h 495611"/>
                  <a:gd name="connsiteX12" fmla="*/ 565284 w 600880"/>
                  <a:gd name="connsiteY12" fmla="*/ 495611 h 495611"/>
                  <a:gd name="connsiteX13" fmla="*/ 564040 w 600880"/>
                  <a:gd name="connsiteY13" fmla="*/ 495611 h 495611"/>
                  <a:gd name="connsiteX14" fmla="*/ 557824 w 600880"/>
                  <a:gd name="connsiteY14" fmla="*/ 493125 h 495611"/>
                  <a:gd name="connsiteX15" fmla="*/ 33188 w 600880"/>
                  <a:gd name="connsiteY15" fmla="*/ 266880 h 495611"/>
                  <a:gd name="connsiteX16" fmla="*/ 28216 w 600880"/>
                  <a:gd name="connsiteY16" fmla="*/ 264393 h 495611"/>
                  <a:gd name="connsiteX17" fmla="*/ 4594 w 600880"/>
                  <a:gd name="connsiteY17" fmla="*/ 28203 h 495611"/>
                  <a:gd name="connsiteX18" fmla="*/ 10810 w 600880"/>
                  <a:gd name="connsiteY18" fmla="*/ 20745 h 495611"/>
                  <a:gd name="connsiteX19" fmla="*/ 111170 w 600880"/>
                  <a:gd name="connsiteY19" fmla="*/ 1732 h 49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880" h="495611">
                    <a:moveTo>
                      <a:pt x="113924" y="19137"/>
                    </a:moveTo>
                    <a:cubicBezTo>
                      <a:pt x="83434" y="21564"/>
                      <a:pt x="52648" y="26846"/>
                      <a:pt x="22038" y="35701"/>
                    </a:cubicBezTo>
                    <a:cubicBezTo>
                      <a:pt x="18310" y="65529"/>
                      <a:pt x="8364" y="202238"/>
                      <a:pt x="39440" y="250708"/>
                    </a:cubicBezTo>
                    <a:cubicBezTo>
                      <a:pt x="59330" y="253194"/>
                      <a:pt x="146344" y="269350"/>
                      <a:pt x="247030" y="301663"/>
                    </a:cubicBezTo>
                    <a:cubicBezTo>
                      <a:pt x="392468" y="347647"/>
                      <a:pt x="496884" y="404817"/>
                      <a:pt x="560280" y="470686"/>
                    </a:cubicBezTo>
                    <a:cubicBezTo>
                      <a:pt x="566496" y="455772"/>
                      <a:pt x="573954" y="427188"/>
                      <a:pt x="580168" y="387417"/>
                    </a:cubicBezTo>
                    <a:cubicBezTo>
                      <a:pt x="586384" y="331491"/>
                      <a:pt x="586384" y="245737"/>
                      <a:pt x="550336" y="141340"/>
                    </a:cubicBezTo>
                    <a:cubicBezTo>
                      <a:pt x="526406" y="125028"/>
                      <a:pt x="327364" y="2145"/>
                      <a:pt x="113924" y="19137"/>
                    </a:cubicBezTo>
                    <a:close/>
                    <a:moveTo>
                      <a:pt x="111170" y="1732"/>
                    </a:moveTo>
                    <a:cubicBezTo>
                      <a:pt x="344304" y="-17286"/>
                      <a:pt x="560778" y="126564"/>
                      <a:pt x="564040" y="127652"/>
                    </a:cubicBezTo>
                    <a:cubicBezTo>
                      <a:pt x="565284" y="128895"/>
                      <a:pt x="566528" y="130138"/>
                      <a:pt x="566528" y="131381"/>
                    </a:cubicBezTo>
                    <a:cubicBezTo>
                      <a:pt x="638634" y="341466"/>
                      <a:pt x="575230" y="484423"/>
                      <a:pt x="572744" y="490639"/>
                    </a:cubicBezTo>
                    <a:cubicBezTo>
                      <a:pt x="570256" y="494368"/>
                      <a:pt x="567770" y="495611"/>
                      <a:pt x="565284" y="495611"/>
                    </a:cubicBezTo>
                    <a:lnTo>
                      <a:pt x="564040" y="495611"/>
                    </a:lnTo>
                    <a:cubicBezTo>
                      <a:pt x="561554" y="495611"/>
                      <a:pt x="559068" y="495611"/>
                      <a:pt x="557824" y="493125"/>
                    </a:cubicBezTo>
                    <a:cubicBezTo>
                      <a:pt x="414856" y="330278"/>
                      <a:pt x="38162" y="268123"/>
                      <a:pt x="33188" y="266880"/>
                    </a:cubicBezTo>
                    <a:cubicBezTo>
                      <a:pt x="31946" y="266880"/>
                      <a:pt x="29460" y="265637"/>
                      <a:pt x="28216" y="264393"/>
                    </a:cubicBezTo>
                    <a:cubicBezTo>
                      <a:pt x="-14054" y="207211"/>
                      <a:pt x="3352" y="34419"/>
                      <a:pt x="4594" y="28203"/>
                    </a:cubicBezTo>
                    <a:cubicBezTo>
                      <a:pt x="4594" y="24474"/>
                      <a:pt x="7082" y="20745"/>
                      <a:pt x="10810" y="20745"/>
                    </a:cubicBezTo>
                    <a:cubicBezTo>
                      <a:pt x="44222" y="10489"/>
                      <a:pt x="77866" y="4449"/>
                      <a:pt x="111170" y="17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5A94D04B-7CDE-F24B-8F64-D20B4E0E2CD4}"/>
                  </a:ext>
                </a:extLst>
              </p:cNvPr>
              <p:cNvSpPr/>
              <p:nvPr/>
            </p:nvSpPr>
            <p:spPr>
              <a:xfrm>
                <a:off x="16941525" y="8408306"/>
                <a:ext cx="69764" cy="306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247">
                    <a:moveTo>
                      <a:pt x="57" y="247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3C676604-B5BB-5741-B789-29184B3E3197}"/>
                  </a:ext>
                </a:extLst>
              </p:cNvPr>
              <p:cNvSpPr/>
              <p:nvPr/>
            </p:nvSpPr>
            <p:spPr>
              <a:xfrm>
                <a:off x="16932805" y="8399586"/>
                <a:ext cx="87205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261">
                    <a:moveTo>
                      <a:pt x="64" y="261"/>
                    </a:moveTo>
                    <a:cubicBezTo>
                      <a:pt x="61" y="261"/>
                      <a:pt x="58" y="258"/>
                      <a:pt x="57" y="255"/>
                    </a:cubicBezTo>
                    <a:lnTo>
                      <a:pt x="0" y="9"/>
                    </a:lnTo>
                    <a:cubicBezTo>
                      <a:pt x="0" y="5"/>
                      <a:pt x="2" y="1"/>
                      <a:pt x="6" y="0"/>
                    </a:cubicBezTo>
                    <a:cubicBezTo>
                      <a:pt x="10" y="0"/>
                      <a:pt x="13" y="2"/>
                      <a:pt x="15" y="6"/>
                    </a:cubicBezTo>
                    <a:lnTo>
                      <a:pt x="71" y="252"/>
                    </a:lnTo>
                    <a:cubicBezTo>
                      <a:pt x="72" y="256"/>
                      <a:pt x="69" y="260"/>
                      <a:pt x="66" y="260"/>
                    </a:cubicBezTo>
                    <a:cubicBezTo>
                      <a:pt x="65" y="261"/>
                      <a:pt x="65" y="261"/>
                      <a:pt x="64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7720CE56-482E-B947-8080-E166F710949E}"/>
                  </a:ext>
                </a:extLst>
              </p:cNvPr>
              <p:cNvSpPr/>
              <p:nvPr/>
            </p:nvSpPr>
            <p:spPr>
              <a:xfrm>
                <a:off x="15729370" y="8440708"/>
                <a:ext cx="92189" cy="791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636">
                    <a:moveTo>
                      <a:pt x="0" y="636"/>
                    </a:move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BA4A3717-0788-834A-B0AE-0C391F24182F}"/>
                  </a:ext>
                </a:extLst>
              </p:cNvPr>
              <p:cNvSpPr/>
              <p:nvPr/>
            </p:nvSpPr>
            <p:spPr>
              <a:xfrm>
                <a:off x="15720649" y="8431988"/>
                <a:ext cx="109630" cy="810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" h="651">
                    <a:moveTo>
                      <a:pt x="7" y="651"/>
                    </a:moveTo>
                    <a:cubicBezTo>
                      <a:pt x="2" y="650"/>
                      <a:pt x="0" y="646"/>
                      <a:pt x="0" y="643"/>
                    </a:cubicBezTo>
                    <a:lnTo>
                      <a:pt x="75" y="7"/>
                    </a:lnTo>
                    <a:cubicBezTo>
                      <a:pt x="76" y="3"/>
                      <a:pt x="79" y="0"/>
                      <a:pt x="83" y="0"/>
                    </a:cubicBezTo>
                    <a:cubicBezTo>
                      <a:pt x="87" y="1"/>
                      <a:pt x="90" y="4"/>
                      <a:pt x="89" y="9"/>
                    </a:cubicBezTo>
                    <a:lnTo>
                      <a:pt x="14" y="644"/>
                    </a:lnTo>
                    <a:cubicBezTo>
                      <a:pt x="14" y="648"/>
                      <a:pt x="11" y="651"/>
                      <a:pt x="7" y="6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3177D73B-0EF9-B445-B150-C14CBE552389}"/>
                  </a:ext>
                </a:extLst>
              </p:cNvPr>
              <p:cNvSpPr/>
              <p:nvPr/>
            </p:nvSpPr>
            <p:spPr>
              <a:xfrm>
                <a:off x="15481457" y="8878138"/>
                <a:ext cx="272828" cy="367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0" h="296">
                    <a:moveTo>
                      <a:pt x="212" y="92"/>
                    </a:moveTo>
                    <a:cubicBezTo>
                      <a:pt x="186" y="71"/>
                      <a:pt x="114" y="15"/>
                      <a:pt x="41" y="0"/>
                    </a:cubicBezTo>
                    <a:cubicBezTo>
                      <a:pt x="30" y="-2"/>
                      <a:pt x="20" y="4"/>
                      <a:pt x="16" y="14"/>
                    </a:cubicBezTo>
                    <a:cubicBezTo>
                      <a:pt x="11" y="25"/>
                      <a:pt x="5" y="40"/>
                      <a:pt x="2" y="58"/>
                    </a:cubicBezTo>
                    <a:cubicBezTo>
                      <a:pt x="-2" y="81"/>
                      <a:pt x="0" y="101"/>
                      <a:pt x="2" y="115"/>
                    </a:cubicBezTo>
                    <a:cubicBezTo>
                      <a:pt x="3" y="122"/>
                      <a:pt x="7" y="128"/>
                      <a:pt x="13" y="131"/>
                    </a:cubicBezTo>
                    <a:cubicBezTo>
                      <a:pt x="37" y="145"/>
                      <a:pt x="63" y="163"/>
                      <a:pt x="92" y="184"/>
                    </a:cubicBezTo>
                    <a:cubicBezTo>
                      <a:pt x="137" y="217"/>
                      <a:pt x="186" y="260"/>
                      <a:pt x="199" y="296"/>
                    </a:cubicBezTo>
                    <a:lnTo>
                      <a:pt x="220" y="112"/>
                    </a:lnTo>
                    <a:cubicBezTo>
                      <a:pt x="221" y="104"/>
                      <a:pt x="217" y="97"/>
                      <a:pt x="212" y="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40315E-31C7-4740-8CE4-3C8D02C307F4}"/>
                  </a:ext>
                </a:extLst>
              </p:cNvPr>
              <p:cNvSpPr/>
              <p:nvPr/>
            </p:nvSpPr>
            <p:spPr>
              <a:xfrm>
                <a:off x="15472428" y="8871046"/>
                <a:ext cx="290765" cy="384699"/>
              </a:xfrm>
              <a:custGeom>
                <a:avLst/>
                <a:gdLst>
                  <a:gd name="connsiteX0" fmla="*/ 53702 w 290765"/>
                  <a:gd name="connsiteY0" fmla="*/ 15815 h 384699"/>
                  <a:gd name="connsiteX1" fmla="*/ 36346 w 290765"/>
                  <a:gd name="connsiteY1" fmla="*/ 26989 h 384699"/>
                  <a:gd name="connsiteX2" fmla="*/ 20229 w 290765"/>
                  <a:gd name="connsiteY2" fmla="*/ 80374 h 384699"/>
                  <a:gd name="connsiteX3" fmla="*/ 20229 w 290765"/>
                  <a:gd name="connsiteY3" fmla="*/ 148659 h 384699"/>
                  <a:gd name="connsiteX4" fmla="*/ 30147 w 290765"/>
                  <a:gd name="connsiteY4" fmla="*/ 162315 h 384699"/>
                  <a:gd name="connsiteX5" fmla="*/ 128085 w 290765"/>
                  <a:gd name="connsiteY5" fmla="*/ 228116 h 384699"/>
                  <a:gd name="connsiteX6" fmla="*/ 249577 w 290765"/>
                  <a:gd name="connsiteY6" fmla="*/ 344820 h 384699"/>
                  <a:gd name="connsiteX7" fmla="*/ 271892 w 290765"/>
                  <a:gd name="connsiteY7" fmla="*/ 144934 h 384699"/>
                  <a:gd name="connsiteX8" fmla="*/ 265693 w 290765"/>
                  <a:gd name="connsiteY8" fmla="*/ 128794 h 384699"/>
                  <a:gd name="connsiteX9" fmla="*/ 57421 w 290765"/>
                  <a:gd name="connsiteY9" fmla="*/ 17057 h 384699"/>
                  <a:gd name="connsiteX10" fmla="*/ 53702 w 290765"/>
                  <a:gd name="connsiteY10" fmla="*/ 15815 h 384699"/>
                  <a:gd name="connsiteX11" fmla="*/ 61092 w 290765"/>
                  <a:gd name="connsiteY11" fmla="*/ 856 h 384699"/>
                  <a:gd name="connsiteX12" fmla="*/ 276933 w 290765"/>
                  <a:gd name="connsiteY12" fmla="*/ 116382 h 384699"/>
                  <a:gd name="connsiteX13" fmla="*/ 290578 w 290765"/>
                  <a:gd name="connsiteY13" fmla="*/ 148679 h 384699"/>
                  <a:gd name="connsiteX14" fmla="*/ 264528 w 290765"/>
                  <a:gd name="connsiteY14" fmla="*/ 377246 h 384699"/>
                  <a:gd name="connsiteX15" fmla="*/ 255845 w 290765"/>
                  <a:gd name="connsiteY15" fmla="*/ 384699 h 384699"/>
                  <a:gd name="connsiteX16" fmla="*/ 247162 w 290765"/>
                  <a:gd name="connsiteY16" fmla="*/ 378488 h 384699"/>
                  <a:gd name="connsiteX17" fmla="*/ 118153 w 290765"/>
                  <a:gd name="connsiteY17" fmla="*/ 244329 h 384699"/>
                  <a:gd name="connsiteX18" fmla="*/ 20156 w 290765"/>
                  <a:gd name="connsiteY18" fmla="*/ 179734 h 384699"/>
                  <a:gd name="connsiteX19" fmla="*/ 2790 w 290765"/>
                  <a:gd name="connsiteY19" fmla="*/ 153648 h 384699"/>
                  <a:gd name="connsiteX20" fmla="*/ 2790 w 290765"/>
                  <a:gd name="connsiteY20" fmla="*/ 77873 h 384699"/>
                  <a:gd name="connsiteX21" fmla="*/ 20156 w 290765"/>
                  <a:gd name="connsiteY21" fmla="*/ 21974 h 384699"/>
                  <a:gd name="connsiteX22" fmla="*/ 61092 w 290765"/>
                  <a:gd name="connsiteY22" fmla="*/ 856 h 384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0765" h="384699">
                    <a:moveTo>
                      <a:pt x="53702" y="15815"/>
                    </a:moveTo>
                    <a:cubicBezTo>
                      <a:pt x="46263" y="15815"/>
                      <a:pt x="40065" y="20781"/>
                      <a:pt x="36346" y="26989"/>
                    </a:cubicBezTo>
                    <a:cubicBezTo>
                      <a:pt x="28907" y="44370"/>
                      <a:pt x="23949" y="61752"/>
                      <a:pt x="20229" y="80374"/>
                    </a:cubicBezTo>
                    <a:cubicBezTo>
                      <a:pt x="16510" y="102722"/>
                      <a:pt x="16510" y="126311"/>
                      <a:pt x="20229" y="148659"/>
                    </a:cubicBezTo>
                    <a:cubicBezTo>
                      <a:pt x="21469" y="154866"/>
                      <a:pt x="25188" y="159832"/>
                      <a:pt x="30147" y="162315"/>
                    </a:cubicBezTo>
                    <a:cubicBezTo>
                      <a:pt x="56181" y="177214"/>
                      <a:pt x="87174" y="198320"/>
                      <a:pt x="128085" y="228116"/>
                    </a:cubicBezTo>
                    <a:cubicBezTo>
                      <a:pt x="187591" y="271570"/>
                      <a:pt x="228502" y="310057"/>
                      <a:pt x="249577" y="344820"/>
                    </a:cubicBezTo>
                    <a:lnTo>
                      <a:pt x="271892" y="144934"/>
                    </a:lnTo>
                    <a:cubicBezTo>
                      <a:pt x="273132" y="138726"/>
                      <a:pt x="270652" y="132519"/>
                      <a:pt x="265693" y="128794"/>
                    </a:cubicBezTo>
                    <a:cubicBezTo>
                      <a:pt x="232221" y="100239"/>
                      <a:pt x="145441" y="34438"/>
                      <a:pt x="57421" y="17057"/>
                    </a:cubicBezTo>
                    <a:cubicBezTo>
                      <a:pt x="56181" y="15815"/>
                      <a:pt x="56181" y="15815"/>
                      <a:pt x="53702" y="15815"/>
                    </a:cubicBezTo>
                    <a:close/>
                    <a:moveTo>
                      <a:pt x="61092" y="856"/>
                    </a:moveTo>
                    <a:cubicBezTo>
                      <a:pt x="154127" y="18247"/>
                      <a:pt x="243440" y="86569"/>
                      <a:pt x="276933" y="116382"/>
                    </a:cubicBezTo>
                    <a:cubicBezTo>
                      <a:pt x="286857" y="123835"/>
                      <a:pt x="291818" y="135015"/>
                      <a:pt x="290578" y="148679"/>
                    </a:cubicBezTo>
                    <a:lnTo>
                      <a:pt x="264528" y="377246"/>
                    </a:lnTo>
                    <a:cubicBezTo>
                      <a:pt x="263288" y="380972"/>
                      <a:pt x="260807" y="383457"/>
                      <a:pt x="255845" y="384699"/>
                    </a:cubicBezTo>
                    <a:cubicBezTo>
                      <a:pt x="250883" y="384699"/>
                      <a:pt x="248402" y="382215"/>
                      <a:pt x="247162" y="378488"/>
                    </a:cubicBezTo>
                    <a:cubicBezTo>
                      <a:pt x="234757" y="343706"/>
                      <a:pt x="190100" y="296502"/>
                      <a:pt x="118153" y="244329"/>
                    </a:cubicBezTo>
                    <a:cubicBezTo>
                      <a:pt x="77218" y="213274"/>
                      <a:pt x="47447" y="194641"/>
                      <a:pt x="20156" y="179734"/>
                    </a:cubicBezTo>
                    <a:cubicBezTo>
                      <a:pt x="11473" y="173523"/>
                      <a:pt x="5271" y="164828"/>
                      <a:pt x="2790" y="153648"/>
                    </a:cubicBezTo>
                    <a:cubicBezTo>
                      <a:pt x="-931" y="128804"/>
                      <a:pt x="-931" y="103960"/>
                      <a:pt x="2790" y="77873"/>
                    </a:cubicBezTo>
                    <a:cubicBezTo>
                      <a:pt x="6511" y="59240"/>
                      <a:pt x="12714" y="39365"/>
                      <a:pt x="20156" y="21974"/>
                    </a:cubicBezTo>
                    <a:cubicBezTo>
                      <a:pt x="27599" y="5825"/>
                      <a:pt x="43725" y="-2870"/>
                      <a:pt x="61092" y="8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5A199FF2-FB50-0845-9AD7-2402846DF31D}"/>
                  </a:ext>
                </a:extLst>
              </p:cNvPr>
              <p:cNvSpPr/>
              <p:nvPr/>
            </p:nvSpPr>
            <p:spPr>
              <a:xfrm>
                <a:off x="15475228" y="8871907"/>
                <a:ext cx="2087947" cy="497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7" h="400">
                    <a:moveTo>
                      <a:pt x="1251" y="60"/>
                    </a:moveTo>
                    <a:cubicBezTo>
                      <a:pt x="1251" y="60"/>
                      <a:pt x="1545" y="103"/>
                      <a:pt x="1677" y="244"/>
                    </a:cubicBezTo>
                    <a:cubicBezTo>
                      <a:pt x="1661" y="363"/>
                      <a:pt x="1617" y="394"/>
                      <a:pt x="1543" y="400"/>
                    </a:cubicBezTo>
                    <a:lnTo>
                      <a:pt x="1312" y="400"/>
                    </a:lnTo>
                    <a:cubicBezTo>
                      <a:pt x="1180" y="400"/>
                      <a:pt x="1049" y="387"/>
                      <a:pt x="920" y="363"/>
                    </a:cubicBezTo>
                    <a:cubicBezTo>
                      <a:pt x="799" y="339"/>
                      <a:pt x="679" y="305"/>
                      <a:pt x="564" y="260"/>
                    </a:cubicBezTo>
                    <a:cubicBezTo>
                      <a:pt x="553" y="255"/>
                      <a:pt x="547" y="253"/>
                      <a:pt x="547" y="253"/>
                    </a:cubicBezTo>
                    <a:cubicBezTo>
                      <a:pt x="547" y="253"/>
                      <a:pt x="434" y="300"/>
                      <a:pt x="350" y="261"/>
                    </a:cubicBezTo>
                    <a:cubicBezTo>
                      <a:pt x="290" y="233"/>
                      <a:pt x="247" y="186"/>
                      <a:pt x="247" y="186"/>
                    </a:cubicBezTo>
                    <a:cubicBezTo>
                      <a:pt x="247" y="186"/>
                      <a:pt x="196" y="230"/>
                      <a:pt x="129" y="252"/>
                    </a:cubicBezTo>
                    <a:cubicBezTo>
                      <a:pt x="43" y="280"/>
                      <a:pt x="49" y="233"/>
                      <a:pt x="49" y="233"/>
                    </a:cubicBezTo>
                    <a:cubicBezTo>
                      <a:pt x="49" y="233"/>
                      <a:pt x="11" y="241"/>
                      <a:pt x="5" y="222"/>
                    </a:cubicBezTo>
                    <a:cubicBezTo>
                      <a:pt x="-6" y="193"/>
                      <a:pt x="22" y="166"/>
                      <a:pt x="22" y="166"/>
                    </a:cubicBezTo>
                    <a:cubicBezTo>
                      <a:pt x="-13" y="164"/>
                      <a:pt x="-5" y="135"/>
                      <a:pt x="35" y="103"/>
                    </a:cubicBezTo>
                    <a:cubicBezTo>
                      <a:pt x="151" y="8"/>
                      <a:pt x="213" y="1"/>
                      <a:pt x="259" y="0"/>
                    </a:cubicBezTo>
                    <a:cubicBezTo>
                      <a:pt x="283" y="-1"/>
                      <a:pt x="417" y="38"/>
                      <a:pt x="475" y="57"/>
                    </a:cubicBezTo>
                    <a:cubicBezTo>
                      <a:pt x="556" y="83"/>
                      <a:pt x="1251" y="60"/>
                      <a:pt x="1251" y="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C6C0D9D5-1326-B248-B7CE-A312A607CD49}"/>
                  </a:ext>
                </a:extLst>
              </p:cNvPr>
              <p:cNvSpPr/>
              <p:nvPr/>
            </p:nvSpPr>
            <p:spPr>
              <a:xfrm>
                <a:off x="15466450" y="8861917"/>
                <a:ext cx="2105446" cy="515959"/>
              </a:xfrm>
              <a:custGeom>
                <a:avLst/>
                <a:gdLst>
                  <a:gd name="connsiteX0" fmla="*/ 332495 w 2105446"/>
                  <a:gd name="connsiteY0" fmla="*/ 18713 h 515959"/>
                  <a:gd name="connsiteX1" fmla="*/ 57340 w 2105446"/>
                  <a:gd name="connsiteY1" fmla="*/ 144255 h 515959"/>
                  <a:gd name="connsiteX2" fmla="*/ 17499 w 2105446"/>
                  <a:gd name="connsiteY2" fmla="*/ 198947 h 515959"/>
                  <a:gd name="connsiteX3" fmla="*/ 36175 w 2105446"/>
                  <a:gd name="connsiteY3" fmla="*/ 206405 h 515959"/>
                  <a:gd name="connsiteX4" fmla="*/ 43645 w 2105446"/>
                  <a:gd name="connsiteY4" fmla="*/ 212620 h 515959"/>
                  <a:gd name="connsiteX5" fmla="*/ 42400 w 2105446"/>
                  <a:gd name="connsiteY5" fmla="*/ 221321 h 515959"/>
                  <a:gd name="connsiteX6" fmla="*/ 22479 w 2105446"/>
                  <a:gd name="connsiteY6" fmla="*/ 283470 h 515959"/>
                  <a:gd name="connsiteX7" fmla="*/ 68546 w 2105446"/>
                  <a:gd name="connsiteY7" fmla="*/ 289685 h 515959"/>
                  <a:gd name="connsiteX8" fmla="*/ 76016 w 2105446"/>
                  <a:gd name="connsiteY8" fmla="*/ 292171 h 515959"/>
                  <a:gd name="connsiteX9" fmla="*/ 78506 w 2105446"/>
                  <a:gd name="connsiteY9" fmla="*/ 299629 h 515959"/>
                  <a:gd name="connsiteX10" fmla="*/ 85976 w 2105446"/>
                  <a:gd name="connsiteY10" fmla="*/ 319517 h 515959"/>
                  <a:gd name="connsiteX11" fmla="*/ 165659 w 2105446"/>
                  <a:gd name="connsiteY11" fmla="*/ 314545 h 515959"/>
                  <a:gd name="connsiteX12" fmla="*/ 310084 w 2105446"/>
                  <a:gd name="connsiteY12" fmla="*/ 233751 h 515959"/>
                  <a:gd name="connsiteX13" fmla="*/ 322534 w 2105446"/>
                  <a:gd name="connsiteY13" fmla="*/ 234994 h 515959"/>
                  <a:gd name="connsiteX14" fmla="*/ 448284 w 2105446"/>
                  <a:gd name="connsiteY14" fmla="*/ 325732 h 515959"/>
                  <a:gd name="connsiteX15" fmla="*/ 686087 w 2105446"/>
                  <a:gd name="connsiteY15" fmla="*/ 315788 h 515959"/>
                  <a:gd name="connsiteX16" fmla="*/ 689822 w 2105446"/>
                  <a:gd name="connsiteY16" fmla="*/ 315788 h 515959"/>
                  <a:gd name="connsiteX17" fmla="*/ 693557 w 2105446"/>
                  <a:gd name="connsiteY17" fmla="*/ 315788 h 515959"/>
                  <a:gd name="connsiteX18" fmla="*/ 713478 w 2105446"/>
                  <a:gd name="connsiteY18" fmla="*/ 324489 h 515959"/>
                  <a:gd name="connsiteX19" fmla="*/ 1155468 w 2105446"/>
                  <a:gd name="connsiteY19" fmla="*/ 452517 h 515959"/>
                  <a:gd name="connsiteX20" fmla="*/ 1642278 w 2105446"/>
                  <a:gd name="connsiteY20" fmla="*/ 497265 h 515959"/>
                  <a:gd name="connsiteX21" fmla="*/ 1929884 w 2105446"/>
                  <a:gd name="connsiteY21" fmla="*/ 497265 h 515959"/>
                  <a:gd name="connsiteX22" fmla="*/ 2086758 w 2105446"/>
                  <a:gd name="connsiteY22" fmla="*/ 315788 h 515959"/>
                  <a:gd name="connsiteX23" fmla="*/ 1566332 w 2105446"/>
                  <a:gd name="connsiteY23" fmla="*/ 92050 h 515959"/>
                  <a:gd name="connsiteX24" fmla="*/ 597689 w 2105446"/>
                  <a:gd name="connsiteY24" fmla="*/ 89564 h 515959"/>
                  <a:gd name="connsiteX25" fmla="*/ 332495 w 2105446"/>
                  <a:gd name="connsiteY25" fmla="*/ 18713 h 515959"/>
                  <a:gd name="connsiteX26" fmla="*/ 331243 w 2105446"/>
                  <a:gd name="connsiteY26" fmla="*/ 20 h 515959"/>
                  <a:gd name="connsiteX27" fmla="*/ 603910 w 2105446"/>
                  <a:gd name="connsiteY27" fmla="*/ 73370 h 515959"/>
                  <a:gd name="connsiteX28" fmla="*/ 1566338 w 2105446"/>
                  <a:gd name="connsiteY28" fmla="*/ 74614 h 515959"/>
                  <a:gd name="connsiteX29" fmla="*/ 1567582 w 2105446"/>
                  <a:gd name="connsiteY29" fmla="*/ 74614 h 515959"/>
                  <a:gd name="connsiteX30" fmla="*/ 1773016 w 2105446"/>
                  <a:gd name="connsiteY30" fmla="*/ 124343 h 515959"/>
                  <a:gd name="connsiteX31" fmla="*/ 2102956 w 2105446"/>
                  <a:gd name="connsiteY31" fmla="*/ 307097 h 515959"/>
                  <a:gd name="connsiteX32" fmla="*/ 2105446 w 2105446"/>
                  <a:gd name="connsiteY32" fmla="*/ 313313 h 515959"/>
                  <a:gd name="connsiteX33" fmla="*/ 1931138 w 2105446"/>
                  <a:gd name="connsiteY33" fmla="*/ 515959 h 515959"/>
                  <a:gd name="connsiteX34" fmla="*/ 1642286 w 2105446"/>
                  <a:gd name="connsiteY34" fmla="*/ 515959 h 515959"/>
                  <a:gd name="connsiteX35" fmla="*/ 1152979 w 2105446"/>
                  <a:gd name="connsiteY35" fmla="*/ 468716 h 515959"/>
                  <a:gd name="connsiteX36" fmla="*/ 707249 w 2105446"/>
                  <a:gd name="connsiteY36" fmla="*/ 340664 h 515959"/>
                  <a:gd name="connsiteX37" fmla="*/ 689818 w 2105446"/>
                  <a:gd name="connsiteY37" fmla="*/ 333205 h 515959"/>
                  <a:gd name="connsiteX38" fmla="*/ 440807 w 2105446"/>
                  <a:gd name="connsiteY38" fmla="*/ 341907 h 515959"/>
                  <a:gd name="connsiteX39" fmla="*/ 315057 w 2105446"/>
                  <a:gd name="connsiteY39" fmla="*/ 253638 h 515959"/>
                  <a:gd name="connsiteX40" fmla="*/ 171876 w 2105446"/>
                  <a:gd name="connsiteY40" fmla="*/ 331961 h 515959"/>
                  <a:gd name="connsiteX41" fmla="*/ 74761 w 2105446"/>
                  <a:gd name="connsiteY41" fmla="*/ 331961 h 515959"/>
                  <a:gd name="connsiteX42" fmla="*/ 62311 w 2105446"/>
                  <a:gd name="connsiteY42" fmla="*/ 309583 h 515959"/>
                  <a:gd name="connsiteX43" fmla="*/ 6283 w 2105446"/>
                  <a:gd name="connsiteY43" fmla="*/ 289692 h 515959"/>
                  <a:gd name="connsiteX44" fmla="*/ 19979 w 2105446"/>
                  <a:gd name="connsiteY44" fmla="*/ 221314 h 515959"/>
                  <a:gd name="connsiteX45" fmla="*/ 1303 w 2105446"/>
                  <a:gd name="connsiteY45" fmla="*/ 203909 h 515959"/>
                  <a:gd name="connsiteX46" fmla="*/ 47370 w 2105446"/>
                  <a:gd name="connsiteY46" fmla="*/ 130559 h 515959"/>
                  <a:gd name="connsiteX47" fmla="*/ 331243 w 2105446"/>
                  <a:gd name="connsiteY47" fmla="*/ 20 h 51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105446" h="515959">
                    <a:moveTo>
                      <a:pt x="332495" y="18713"/>
                    </a:moveTo>
                    <a:cubicBezTo>
                      <a:pt x="272733" y="19956"/>
                      <a:pt x="198030" y="29900"/>
                      <a:pt x="57340" y="144255"/>
                    </a:cubicBezTo>
                    <a:cubicBezTo>
                      <a:pt x="26214" y="170358"/>
                      <a:pt x="15009" y="190246"/>
                      <a:pt x="17499" y="198947"/>
                    </a:cubicBezTo>
                    <a:cubicBezTo>
                      <a:pt x="19989" y="205162"/>
                      <a:pt x="31194" y="206405"/>
                      <a:pt x="36175" y="206405"/>
                    </a:cubicBezTo>
                    <a:cubicBezTo>
                      <a:pt x="41155" y="206405"/>
                      <a:pt x="43645" y="208891"/>
                      <a:pt x="43645" y="212620"/>
                    </a:cubicBezTo>
                    <a:cubicBezTo>
                      <a:pt x="46135" y="216349"/>
                      <a:pt x="44890" y="220078"/>
                      <a:pt x="42400" y="221321"/>
                    </a:cubicBezTo>
                    <a:cubicBezTo>
                      <a:pt x="42400" y="221321"/>
                      <a:pt x="11274" y="252396"/>
                      <a:pt x="22479" y="283470"/>
                    </a:cubicBezTo>
                    <a:cubicBezTo>
                      <a:pt x="26214" y="294657"/>
                      <a:pt x="56095" y="293414"/>
                      <a:pt x="68546" y="289685"/>
                    </a:cubicBezTo>
                    <a:cubicBezTo>
                      <a:pt x="71036" y="289685"/>
                      <a:pt x="73526" y="290928"/>
                      <a:pt x="76016" y="292171"/>
                    </a:cubicBezTo>
                    <a:cubicBezTo>
                      <a:pt x="77261" y="294657"/>
                      <a:pt x="79751" y="297143"/>
                      <a:pt x="78506" y="299629"/>
                    </a:cubicBezTo>
                    <a:cubicBezTo>
                      <a:pt x="78506" y="300872"/>
                      <a:pt x="77261" y="312059"/>
                      <a:pt x="85976" y="319517"/>
                    </a:cubicBezTo>
                    <a:cubicBezTo>
                      <a:pt x="93447" y="325732"/>
                      <a:pt x="114612" y="331947"/>
                      <a:pt x="165659" y="314545"/>
                    </a:cubicBezTo>
                    <a:cubicBezTo>
                      <a:pt x="247832" y="288442"/>
                      <a:pt x="310084" y="234994"/>
                      <a:pt x="310084" y="233751"/>
                    </a:cubicBezTo>
                    <a:cubicBezTo>
                      <a:pt x="313819" y="231265"/>
                      <a:pt x="318799" y="231265"/>
                      <a:pt x="322534" y="234994"/>
                    </a:cubicBezTo>
                    <a:cubicBezTo>
                      <a:pt x="322534" y="234994"/>
                      <a:pt x="376071" y="292171"/>
                      <a:pt x="448284" y="325732"/>
                    </a:cubicBezTo>
                    <a:cubicBezTo>
                      <a:pt x="547887" y="371723"/>
                      <a:pt x="684842" y="317031"/>
                      <a:pt x="686087" y="315788"/>
                    </a:cubicBezTo>
                    <a:cubicBezTo>
                      <a:pt x="687332" y="315788"/>
                      <a:pt x="688577" y="315788"/>
                      <a:pt x="689822" y="315788"/>
                    </a:cubicBezTo>
                    <a:cubicBezTo>
                      <a:pt x="691067" y="315788"/>
                      <a:pt x="691067" y="315788"/>
                      <a:pt x="693557" y="315788"/>
                    </a:cubicBezTo>
                    <a:cubicBezTo>
                      <a:pt x="693557" y="315788"/>
                      <a:pt x="699782" y="319517"/>
                      <a:pt x="713478" y="324489"/>
                    </a:cubicBezTo>
                    <a:cubicBezTo>
                      <a:pt x="856657" y="380424"/>
                      <a:pt x="1004817" y="423928"/>
                      <a:pt x="1155468" y="452517"/>
                    </a:cubicBezTo>
                    <a:cubicBezTo>
                      <a:pt x="1316078" y="482349"/>
                      <a:pt x="1479178" y="497265"/>
                      <a:pt x="1642278" y="497265"/>
                    </a:cubicBezTo>
                    <a:lnTo>
                      <a:pt x="1929884" y="497265"/>
                    </a:lnTo>
                    <a:cubicBezTo>
                      <a:pt x="2013302" y="491050"/>
                      <a:pt x="2066838" y="458732"/>
                      <a:pt x="2086758" y="315788"/>
                    </a:cubicBezTo>
                    <a:cubicBezTo>
                      <a:pt x="1928638" y="150470"/>
                      <a:pt x="1585006" y="95779"/>
                      <a:pt x="1566332" y="92050"/>
                    </a:cubicBezTo>
                    <a:cubicBezTo>
                      <a:pt x="1520264" y="94536"/>
                      <a:pt x="697292" y="121881"/>
                      <a:pt x="597689" y="89564"/>
                    </a:cubicBezTo>
                    <a:cubicBezTo>
                      <a:pt x="505556" y="59732"/>
                      <a:pt x="357396" y="17470"/>
                      <a:pt x="332495" y="18713"/>
                    </a:cubicBezTo>
                    <a:close/>
                    <a:moveTo>
                      <a:pt x="331243" y="20"/>
                    </a:moveTo>
                    <a:cubicBezTo>
                      <a:pt x="364859" y="-1223"/>
                      <a:pt x="544147" y="53479"/>
                      <a:pt x="603910" y="73370"/>
                    </a:cubicBezTo>
                    <a:cubicBezTo>
                      <a:pt x="701024" y="104451"/>
                      <a:pt x="1557622" y="74614"/>
                      <a:pt x="1566338" y="74614"/>
                    </a:cubicBezTo>
                    <a:cubicBezTo>
                      <a:pt x="1567582" y="74614"/>
                      <a:pt x="1567582" y="74614"/>
                      <a:pt x="1567582" y="74614"/>
                    </a:cubicBezTo>
                    <a:cubicBezTo>
                      <a:pt x="1568828" y="74614"/>
                      <a:pt x="1660962" y="89532"/>
                      <a:pt x="1773016" y="124343"/>
                    </a:cubicBezTo>
                    <a:cubicBezTo>
                      <a:pt x="1875110" y="156667"/>
                      <a:pt x="2015802" y="213855"/>
                      <a:pt x="2102956" y="307097"/>
                    </a:cubicBezTo>
                    <a:cubicBezTo>
                      <a:pt x="2105446" y="308340"/>
                      <a:pt x="2105446" y="312070"/>
                      <a:pt x="2105446" y="313313"/>
                    </a:cubicBezTo>
                    <a:cubicBezTo>
                      <a:pt x="2086770" y="452554"/>
                      <a:pt x="2039458" y="506013"/>
                      <a:pt x="1931138" y="515959"/>
                    </a:cubicBezTo>
                    <a:lnTo>
                      <a:pt x="1642286" y="515959"/>
                    </a:lnTo>
                    <a:cubicBezTo>
                      <a:pt x="1477938" y="515959"/>
                      <a:pt x="1313590" y="499797"/>
                      <a:pt x="1152979" y="468716"/>
                    </a:cubicBezTo>
                    <a:cubicBezTo>
                      <a:pt x="1001082" y="440122"/>
                      <a:pt x="850431" y="396609"/>
                      <a:pt x="707249" y="340664"/>
                    </a:cubicBezTo>
                    <a:cubicBezTo>
                      <a:pt x="698534" y="336934"/>
                      <a:pt x="693554" y="334448"/>
                      <a:pt x="689818" y="333205"/>
                    </a:cubicBezTo>
                    <a:cubicBezTo>
                      <a:pt x="666162" y="343151"/>
                      <a:pt x="540412" y="387907"/>
                      <a:pt x="440807" y="341907"/>
                    </a:cubicBezTo>
                    <a:cubicBezTo>
                      <a:pt x="377310" y="313313"/>
                      <a:pt x="331243" y="268557"/>
                      <a:pt x="315057" y="253638"/>
                    </a:cubicBezTo>
                    <a:cubicBezTo>
                      <a:pt x="297626" y="267314"/>
                      <a:pt x="241599" y="308340"/>
                      <a:pt x="171876" y="331961"/>
                    </a:cubicBezTo>
                    <a:cubicBezTo>
                      <a:pt x="125809" y="346880"/>
                      <a:pt x="93437" y="346880"/>
                      <a:pt x="74761" y="331961"/>
                    </a:cubicBezTo>
                    <a:cubicBezTo>
                      <a:pt x="66046" y="325745"/>
                      <a:pt x="63556" y="315800"/>
                      <a:pt x="62311" y="309583"/>
                    </a:cubicBezTo>
                    <a:cubicBezTo>
                      <a:pt x="44880" y="312070"/>
                      <a:pt x="14999" y="312070"/>
                      <a:pt x="6283" y="289692"/>
                    </a:cubicBezTo>
                    <a:cubicBezTo>
                      <a:pt x="-3677" y="262341"/>
                      <a:pt x="8773" y="236233"/>
                      <a:pt x="19979" y="221314"/>
                    </a:cubicBezTo>
                    <a:cubicBezTo>
                      <a:pt x="8773" y="217585"/>
                      <a:pt x="3793" y="210125"/>
                      <a:pt x="1303" y="203909"/>
                    </a:cubicBezTo>
                    <a:cubicBezTo>
                      <a:pt x="-4922" y="186504"/>
                      <a:pt x="11263" y="159153"/>
                      <a:pt x="47370" y="130559"/>
                    </a:cubicBezTo>
                    <a:cubicBezTo>
                      <a:pt x="191796" y="12452"/>
                      <a:pt x="270235" y="2506"/>
                      <a:pt x="331243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AFC8AC49-6BF1-2C47-BF02-75B7B9160B5C}"/>
                  </a:ext>
                </a:extLst>
              </p:cNvPr>
              <p:cNvSpPr/>
              <p:nvPr/>
            </p:nvSpPr>
            <p:spPr>
              <a:xfrm>
                <a:off x="16045801" y="7553393"/>
                <a:ext cx="204310" cy="368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" h="297">
                    <a:moveTo>
                      <a:pt x="3" y="24"/>
                    </a:moveTo>
                    <a:cubicBezTo>
                      <a:pt x="3" y="24"/>
                      <a:pt x="-17" y="148"/>
                      <a:pt x="55" y="297"/>
                    </a:cubicBezTo>
                    <a:cubicBezTo>
                      <a:pt x="55" y="297"/>
                      <a:pt x="93" y="227"/>
                      <a:pt x="165" y="178"/>
                    </a:cubicBezTo>
                    <a:cubicBezTo>
                      <a:pt x="165" y="178"/>
                      <a:pt x="90" y="170"/>
                      <a:pt x="110" y="16"/>
                    </a:cubicBezTo>
                    <a:lnTo>
                      <a:pt x="106" y="0"/>
                    </a:lnTo>
                    <a:cubicBezTo>
                      <a:pt x="106" y="0"/>
                      <a:pt x="42" y="11"/>
                      <a:pt x="3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66B9DCBB-E8D2-DA45-A10E-AD87B1D43F46}"/>
                  </a:ext>
                </a:extLst>
              </p:cNvPr>
              <p:cNvSpPr/>
              <p:nvPr/>
            </p:nvSpPr>
            <p:spPr>
              <a:xfrm>
                <a:off x="16035841" y="7543426"/>
                <a:ext cx="222208" cy="387577"/>
              </a:xfrm>
              <a:custGeom>
                <a:avLst/>
                <a:gdLst>
                  <a:gd name="connsiteX0" fmla="*/ 133716 w 222208"/>
                  <a:gd name="connsiteY0" fmla="*/ 19940 h 387577"/>
                  <a:gd name="connsiteX1" fmla="*/ 21153 w 222208"/>
                  <a:gd name="connsiteY1" fmla="*/ 47257 h 387577"/>
                  <a:gd name="connsiteX2" fmla="*/ 76816 w 222208"/>
                  <a:gd name="connsiteY2" fmla="*/ 360161 h 387577"/>
                  <a:gd name="connsiteX3" fmla="*/ 193090 w 222208"/>
                  <a:gd name="connsiteY3" fmla="*/ 233510 h 387577"/>
                  <a:gd name="connsiteX4" fmla="*/ 164640 w 222208"/>
                  <a:gd name="connsiteY4" fmla="*/ 209918 h 387577"/>
                  <a:gd name="connsiteX5" fmla="*/ 136190 w 222208"/>
                  <a:gd name="connsiteY5" fmla="*/ 31115 h 387577"/>
                  <a:gd name="connsiteX6" fmla="*/ 138742 w 222208"/>
                  <a:gd name="connsiteY6" fmla="*/ 0 h 387577"/>
                  <a:gd name="connsiteX7" fmla="*/ 148653 w 222208"/>
                  <a:gd name="connsiteY7" fmla="*/ 7454 h 387577"/>
                  <a:gd name="connsiteX8" fmla="*/ 153608 w 222208"/>
                  <a:gd name="connsiteY8" fmla="*/ 27329 h 387577"/>
                  <a:gd name="connsiteX9" fmla="*/ 153608 w 222208"/>
                  <a:gd name="connsiteY9" fmla="*/ 31056 h 387577"/>
                  <a:gd name="connsiteX10" fmla="*/ 178385 w 222208"/>
                  <a:gd name="connsiteY10" fmla="*/ 198758 h 387577"/>
                  <a:gd name="connsiteX11" fmla="*/ 214311 w 222208"/>
                  <a:gd name="connsiteY11" fmla="*/ 221118 h 387577"/>
                  <a:gd name="connsiteX12" fmla="*/ 221744 w 222208"/>
                  <a:gd name="connsiteY12" fmla="*/ 228571 h 387577"/>
                  <a:gd name="connsiteX13" fmla="*/ 218028 w 222208"/>
                  <a:gd name="connsiteY13" fmla="*/ 237267 h 387577"/>
                  <a:gd name="connsiteX14" fmla="*/ 84234 w 222208"/>
                  <a:gd name="connsiteY14" fmla="*/ 382608 h 387577"/>
                  <a:gd name="connsiteX15" fmla="*/ 76801 w 222208"/>
                  <a:gd name="connsiteY15" fmla="*/ 387577 h 387577"/>
                  <a:gd name="connsiteX16" fmla="*/ 75562 w 222208"/>
                  <a:gd name="connsiteY16" fmla="*/ 387577 h 387577"/>
                  <a:gd name="connsiteX17" fmla="*/ 68129 w 222208"/>
                  <a:gd name="connsiteY17" fmla="*/ 382608 h 387577"/>
                  <a:gd name="connsiteX18" fmla="*/ 3709 w 222208"/>
                  <a:gd name="connsiteY18" fmla="*/ 38510 h 387577"/>
                  <a:gd name="connsiteX19" fmla="*/ 8665 w 222208"/>
                  <a:gd name="connsiteY19" fmla="*/ 32298 h 387577"/>
                  <a:gd name="connsiteX20" fmla="*/ 138742 w 222208"/>
                  <a:gd name="connsiteY20" fmla="*/ 0 h 38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208" h="387577">
                    <a:moveTo>
                      <a:pt x="133716" y="19940"/>
                    </a:moveTo>
                    <a:cubicBezTo>
                      <a:pt x="112688" y="23665"/>
                      <a:pt x="58262" y="34840"/>
                      <a:pt x="21153" y="47257"/>
                    </a:cubicBezTo>
                    <a:cubicBezTo>
                      <a:pt x="17442" y="74574"/>
                      <a:pt x="7546" y="206193"/>
                      <a:pt x="76816" y="360161"/>
                    </a:cubicBezTo>
                    <a:cubicBezTo>
                      <a:pt x="94133" y="334086"/>
                      <a:pt x="133716" y="279452"/>
                      <a:pt x="193090" y="233510"/>
                    </a:cubicBezTo>
                    <a:cubicBezTo>
                      <a:pt x="185668" y="228543"/>
                      <a:pt x="173299" y="221093"/>
                      <a:pt x="164640" y="209918"/>
                    </a:cubicBezTo>
                    <a:cubicBezTo>
                      <a:pt x="134953" y="172667"/>
                      <a:pt x="125057" y="113066"/>
                      <a:pt x="136190" y="31115"/>
                    </a:cubicBezTo>
                    <a:close/>
                    <a:moveTo>
                      <a:pt x="138742" y="0"/>
                    </a:moveTo>
                    <a:cubicBezTo>
                      <a:pt x="143698" y="0"/>
                      <a:pt x="147414" y="2485"/>
                      <a:pt x="148653" y="7454"/>
                    </a:cubicBezTo>
                    <a:lnTo>
                      <a:pt x="153608" y="27329"/>
                    </a:lnTo>
                    <a:cubicBezTo>
                      <a:pt x="153608" y="29814"/>
                      <a:pt x="153608" y="29814"/>
                      <a:pt x="153608" y="31056"/>
                    </a:cubicBezTo>
                    <a:cubicBezTo>
                      <a:pt x="141220" y="129193"/>
                      <a:pt x="159802" y="176397"/>
                      <a:pt x="178385" y="198758"/>
                    </a:cubicBezTo>
                    <a:cubicBezTo>
                      <a:pt x="195729" y="219876"/>
                      <a:pt x="213072" y="221118"/>
                      <a:pt x="214311" y="221118"/>
                    </a:cubicBezTo>
                    <a:cubicBezTo>
                      <a:pt x="218028" y="222360"/>
                      <a:pt x="221744" y="224845"/>
                      <a:pt x="221744" y="228571"/>
                    </a:cubicBezTo>
                    <a:cubicBezTo>
                      <a:pt x="222983" y="232298"/>
                      <a:pt x="221744" y="236025"/>
                      <a:pt x="218028" y="237267"/>
                    </a:cubicBezTo>
                    <a:cubicBezTo>
                      <a:pt x="131309" y="296894"/>
                      <a:pt x="84234" y="382608"/>
                      <a:pt x="84234" y="382608"/>
                    </a:cubicBezTo>
                    <a:cubicBezTo>
                      <a:pt x="82995" y="385093"/>
                      <a:pt x="79278" y="387577"/>
                      <a:pt x="76801" y="387577"/>
                    </a:cubicBezTo>
                    <a:lnTo>
                      <a:pt x="75562" y="387577"/>
                    </a:lnTo>
                    <a:cubicBezTo>
                      <a:pt x="73084" y="387577"/>
                      <a:pt x="69368" y="385093"/>
                      <a:pt x="68129" y="382608"/>
                    </a:cubicBezTo>
                    <a:cubicBezTo>
                      <a:pt x="-21067" y="197515"/>
                      <a:pt x="2471" y="45963"/>
                      <a:pt x="3709" y="38510"/>
                    </a:cubicBezTo>
                    <a:cubicBezTo>
                      <a:pt x="3709" y="36025"/>
                      <a:pt x="6187" y="32298"/>
                      <a:pt x="8665" y="32298"/>
                    </a:cubicBezTo>
                    <a:cubicBezTo>
                      <a:pt x="56979" y="16149"/>
                      <a:pt x="135026" y="1242"/>
                      <a:pt x="1387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F231FD4E-5AE7-3347-8050-DE9251C1BA44}"/>
                  </a:ext>
                </a:extLst>
              </p:cNvPr>
              <p:cNvSpPr/>
              <p:nvPr/>
            </p:nvSpPr>
            <p:spPr>
              <a:xfrm>
                <a:off x="16253845" y="7514763"/>
                <a:ext cx="382458" cy="4162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335">
                    <a:moveTo>
                      <a:pt x="0" y="209"/>
                    </a:moveTo>
                    <a:cubicBezTo>
                      <a:pt x="0" y="209"/>
                      <a:pt x="58" y="253"/>
                      <a:pt x="76" y="335"/>
                    </a:cubicBezTo>
                    <a:cubicBezTo>
                      <a:pt x="76" y="335"/>
                      <a:pt x="280" y="216"/>
                      <a:pt x="308" y="0"/>
                    </a:cubicBezTo>
                    <a:lnTo>
                      <a:pt x="207" y="5"/>
                    </a:lnTo>
                    <a:cubicBezTo>
                      <a:pt x="207" y="5"/>
                      <a:pt x="135" y="194"/>
                      <a:pt x="0" y="2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5F61C9E5-2D31-E744-ADC7-6263D07611BD}"/>
                  </a:ext>
                </a:extLst>
              </p:cNvPr>
              <p:cNvSpPr/>
              <p:nvPr/>
            </p:nvSpPr>
            <p:spPr>
              <a:xfrm>
                <a:off x="16244794" y="7506039"/>
                <a:ext cx="400229" cy="433688"/>
              </a:xfrm>
              <a:custGeom>
                <a:avLst/>
                <a:gdLst>
                  <a:gd name="connsiteX0" fmla="*/ 381546 w 400229"/>
                  <a:gd name="connsiteY0" fmla="*/ 18694 h 433688"/>
                  <a:gd name="connsiteX1" fmla="*/ 272302 w 400229"/>
                  <a:gd name="connsiteY1" fmla="*/ 23663 h 433688"/>
                  <a:gd name="connsiteX2" fmla="*/ 207749 w 400229"/>
                  <a:gd name="connsiteY2" fmla="*/ 139196 h 433688"/>
                  <a:gd name="connsiteX3" fmla="*/ 28987 w 400229"/>
                  <a:gd name="connsiteY3" fmla="*/ 274605 h 433688"/>
                  <a:gd name="connsiteX4" fmla="*/ 108437 w 400229"/>
                  <a:gd name="connsiteY4" fmla="*/ 411256 h 433688"/>
                  <a:gd name="connsiteX5" fmla="*/ 381546 w 400229"/>
                  <a:gd name="connsiteY5" fmla="*/ 18694 h 433688"/>
                  <a:gd name="connsiteX6" fmla="*/ 391536 w 400229"/>
                  <a:gd name="connsiteY6" fmla="*/ 0 h 433688"/>
                  <a:gd name="connsiteX7" fmla="*/ 398987 w 400229"/>
                  <a:gd name="connsiteY7" fmla="*/ 2486 h 433688"/>
                  <a:gd name="connsiteX8" fmla="*/ 400229 w 400229"/>
                  <a:gd name="connsiteY8" fmla="*/ 9942 h 433688"/>
                  <a:gd name="connsiteX9" fmla="*/ 107135 w 400229"/>
                  <a:gd name="connsiteY9" fmla="*/ 432446 h 433688"/>
                  <a:gd name="connsiteX10" fmla="*/ 103410 w 400229"/>
                  <a:gd name="connsiteY10" fmla="*/ 433688 h 433688"/>
                  <a:gd name="connsiteX11" fmla="*/ 99684 w 400229"/>
                  <a:gd name="connsiteY11" fmla="*/ 433688 h 433688"/>
                  <a:gd name="connsiteX12" fmla="*/ 94716 w 400229"/>
                  <a:gd name="connsiteY12" fmla="*/ 427475 h 433688"/>
                  <a:gd name="connsiteX13" fmla="*/ 4056 w 400229"/>
                  <a:gd name="connsiteY13" fmla="*/ 274628 h 433688"/>
                  <a:gd name="connsiteX14" fmla="*/ 330 w 400229"/>
                  <a:gd name="connsiteY14" fmla="*/ 265929 h 433688"/>
                  <a:gd name="connsiteX15" fmla="*/ 7782 w 400229"/>
                  <a:gd name="connsiteY15" fmla="*/ 259716 h 433688"/>
                  <a:gd name="connsiteX16" fmla="*/ 257408 w 400229"/>
                  <a:gd name="connsiteY16" fmla="*/ 11184 h 433688"/>
                  <a:gd name="connsiteX17" fmla="*/ 264859 w 400229"/>
                  <a:gd name="connsiteY17" fmla="*/ 6214 h 43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0229" h="433688">
                    <a:moveTo>
                      <a:pt x="381546" y="18694"/>
                    </a:moveTo>
                    <a:lnTo>
                      <a:pt x="272302" y="23663"/>
                    </a:lnTo>
                    <a:cubicBezTo>
                      <a:pt x="264854" y="39813"/>
                      <a:pt x="243750" y="88262"/>
                      <a:pt x="207749" y="139196"/>
                    </a:cubicBezTo>
                    <a:cubicBezTo>
                      <a:pt x="154369" y="213733"/>
                      <a:pt x="93540" y="260940"/>
                      <a:pt x="28987" y="274605"/>
                    </a:cubicBezTo>
                    <a:cubicBezTo>
                      <a:pt x="50091" y="294481"/>
                      <a:pt x="89816" y="341688"/>
                      <a:pt x="108437" y="411256"/>
                    </a:cubicBezTo>
                    <a:cubicBezTo>
                      <a:pt x="155610" y="380199"/>
                      <a:pt x="348028" y="242306"/>
                      <a:pt x="381546" y="18694"/>
                    </a:cubicBezTo>
                    <a:close/>
                    <a:moveTo>
                      <a:pt x="391536" y="0"/>
                    </a:moveTo>
                    <a:cubicBezTo>
                      <a:pt x="394019" y="0"/>
                      <a:pt x="396503" y="1243"/>
                      <a:pt x="398987" y="2486"/>
                    </a:cubicBezTo>
                    <a:cubicBezTo>
                      <a:pt x="400229" y="4971"/>
                      <a:pt x="400229" y="7456"/>
                      <a:pt x="400229" y="9942"/>
                    </a:cubicBezTo>
                    <a:cubicBezTo>
                      <a:pt x="366697" y="279599"/>
                      <a:pt x="109619" y="429960"/>
                      <a:pt x="107135" y="432446"/>
                    </a:cubicBezTo>
                    <a:cubicBezTo>
                      <a:pt x="105893" y="433688"/>
                      <a:pt x="104651" y="433688"/>
                      <a:pt x="103410" y="433688"/>
                    </a:cubicBezTo>
                    <a:cubicBezTo>
                      <a:pt x="102168" y="433688"/>
                      <a:pt x="100926" y="433688"/>
                      <a:pt x="99684" y="433688"/>
                    </a:cubicBezTo>
                    <a:cubicBezTo>
                      <a:pt x="97200" y="431203"/>
                      <a:pt x="94716" y="428718"/>
                      <a:pt x="94716" y="427475"/>
                    </a:cubicBezTo>
                    <a:cubicBezTo>
                      <a:pt x="73603" y="329305"/>
                      <a:pt x="4056" y="275871"/>
                      <a:pt x="4056" y="274628"/>
                    </a:cubicBezTo>
                    <a:cubicBezTo>
                      <a:pt x="1572" y="273385"/>
                      <a:pt x="-912" y="269657"/>
                      <a:pt x="330" y="265929"/>
                    </a:cubicBezTo>
                    <a:cubicBezTo>
                      <a:pt x="1572" y="263444"/>
                      <a:pt x="4056" y="259716"/>
                      <a:pt x="7782" y="259716"/>
                    </a:cubicBezTo>
                    <a:cubicBezTo>
                      <a:pt x="167990" y="241076"/>
                      <a:pt x="257408" y="13669"/>
                      <a:pt x="257408" y="11184"/>
                    </a:cubicBezTo>
                    <a:cubicBezTo>
                      <a:pt x="259892" y="8699"/>
                      <a:pt x="262376" y="6214"/>
                      <a:pt x="264859" y="6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D0AF7B2-9209-1147-A790-EA2F587E82B7}"/>
                  </a:ext>
                </a:extLst>
              </p:cNvPr>
              <p:cNvSpPr/>
              <p:nvPr/>
            </p:nvSpPr>
            <p:spPr>
              <a:xfrm>
                <a:off x="14055026" y="11745711"/>
                <a:ext cx="951785" cy="492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5" h="396">
                    <a:moveTo>
                      <a:pt x="338" y="0"/>
                    </a:moveTo>
                    <a:cubicBezTo>
                      <a:pt x="338" y="0"/>
                      <a:pt x="277" y="76"/>
                      <a:pt x="173" y="105"/>
                    </a:cubicBezTo>
                    <a:cubicBezTo>
                      <a:pt x="0" y="154"/>
                      <a:pt x="-15" y="267"/>
                      <a:pt x="9" y="396"/>
                    </a:cubicBezTo>
                    <a:lnTo>
                      <a:pt x="748" y="396"/>
                    </a:lnTo>
                    <a:cubicBezTo>
                      <a:pt x="748" y="396"/>
                      <a:pt x="786" y="254"/>
                      <a:pt x="749" y="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56F517CE-5889-2047-89BE-2D61650FEF42}"/>
                  </a:ext>
                </a:extLst>
              </p:cNvPr>
              <p:cNvSpPr/>
              <p:nvPr/>
            </p:nvSpPr>
            <p:spPr>
              <a:xfrm>
                <a:off x="14045914" y="11736984"/>
                <a:ext cx="968951" cy="509708"/>
              </a:xfrm>
              <a:custGeom>
                <a:avLst/>
                <a:gdLst>
                  <a:gd name="connsiteX0" fmla="*/ 433373 w 968951"/>
                  <a:gd name="connsiteY0" fmla="*/ 18694 h 509708"/>
                  <a:gd name="connsiteX1" fmla="*/ 226847 w 968951"/>
                  <a:gd name="connsiteY1" fmla="*/ 149205 h 509708"/>
                  <a:gd name="connsiteX2" fmla="*/ 27786 w 968951"/>
                  <a:gd name="connsiteY2" fmla="*/ 492261 h 509708"/>
                  <a:gd name="connsiteX3" fmla="*/ 932271 w 968951"/>
                  <a:gd name="connsiteY3" fmla="*/ 492261 h 509708"/>
                  <a:gd name="connsiteX4" fmla="*/ 933515 w 968951"/>
                  <a:gd name="connsiteY4" fmla="*/ 62198 h 509708"/>
                  <a:gd name="connsiteX5" fmla="*/ 429638 w 968951"/>
                  <a:gd name="connsiteY5" fmla="*/ 0 h 509708"/>
                  <a:gd name="connsiteX6" fmla="*/ 941002 w 968951"/>
                  <a:gd name="connsiteY6" fmla="*/ 45998 h 509708"/>
                  <a:gd name="connsiteX7" fmla="*/ 949711 w 968951"/>
                  <a:gd name="connsiteY7" fmla="*/ 53457 h 509708"/>
                  <a:gd name="connsiteX8" fmla="*/ 945978 w 968951"/>
                  <a:gd name="connsiteY8" fmla="*/ 502249 h 509708"/>
                  <a:gd name="connsiteX9" fmla="*/ 938513 w 968951"/>
                  <a:gd name="connsiteY9" fmla="*/ 509708 h 509708"/>
                  <a:gd name="connsiteX10" fmla="*/ 19055 w 968951"/>
                  <a:gd name="connsiteY10" fmla="*/ 509708 h 509708"/>
                  <a:gd name="connsiteX11" fmla="*/ 11590 w 968951"/>
                  <a:gd name="connsiteY11" fmla="*/ 502249 h 509708"/>
                  <a:gd name="connsiteX12" fmla="*/ 221858 w 968951"/>
                  <a:gd name="connsiteY12" fmla="*/ 130535 h 509708"/>
                  <a:gd name="connsiteX13" fmla="*/ 420929 w 968951"/>
                  <a:gd name="connsiteY13" fmla="*/ 3730 h 509708"/>
                  <a:gd name="connsiteX14" fmla="*/ 429638 w 968951"/>
                  <a:gd name="connsiteY14" fmla="*/ 0 h 509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951" h="509708">
                    <a:moveTo>
                      <a:pt x="433373" y="18694"/>
                    </a:moveTo>
                    <a:cubicBezTo>
                      <a:pt x="418444" y="37338"/>
                      <a:pt x="345040" y="115645"/>
                      <a:pt x="226847" y="149205"/>
                    </a:cubicBezTo>
                    <a:cubicBezTo>
                      <a:pt x="11612" y="207624"/>
                      <a:pt x="2903" y="348078"/>
                      <a:pt x="27786" y="492261"/>
                    </a:cubicBezTo>
                    <a:lnTo>
                      <a:pt x="932271" y="492261"/>
                    </a:lnTo>
                    <a:cubicBezTo>
                      <a:pt x="939736" y="457458"/>
                      <a:pt x="973327" y="294631"/>
                      <a:pt x="933515" y="62198"/>
                    </a:cubicBezTo>
                    <a:close/>
                    <a:moveTo>
                      <a:pt x="429638" y="0"/>
                    </a:moveTo>
                    <a:lnTo>
                      <a:pt x="941002" y="45998"/>
                    </a:lnTo>
                    <a:cubicBezTo>
                      <a:pt x="945978" y="45998"/>
                      <a:pt x="948467" y="49728"/>
                      <a:pt x="949711" y="53457"/>
                    </a:cubicBezTo>
                    <a:cubicBezTo>
                      <a:pt x="994502" y="320743"/>
                      <a:pt x="947223" y="501006"/>
                      <a:pt x="945978" y="502249"/>
                    </a:cubicBezTo>
                    <a:cubicBezTo>
                      <a:pt x="945978" y="507222"/>
                      <a:pt x="942246" y="509708"/>
                      <a:pt x="938513" y="509708"/>
                    </a:cubicBezTo>
                    <a:lnTo>
                      <a:pt x="19055" y="509708"/>
                    </a:lnTo>
                    <a:cubicBezTo>
                      <a:pt x="15322" y="509708"/>
                      <a:pt x="11590" y="507222"/>
                      <a:pt x="11590" y="502249"/>
                    </a:cubicBezTo>
                    <a:cubicBezTo>
                      <a:pt x="-15783" y="355552"/>
                      <a:pt x="-12050" y="195181"/>
                      <a:pt x="221858" y="130535"/>
                    </a:cubicBezTo>
                    <a:cubicBezTo>
                      <a:pt x="346278" y="96969"/>
                      <a:pt x="420929" y="3730"/>
                      <a:pt x="420929" y="3730"/>
                    </a:cubicBezTo>
                    <a:cubicBezTo>
                      <a:pt x="423417" y="1243"/>
                      <a:pt x="425906" y="0"/>
                      <a:pt x="429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3390A2FC-015A-FB4D-A570-37858E43BAD7}"/>
                  </a:ext>
                </a:extLst>
              </p:cNvPr>
              <p:cNvSpPr/>
              <p:nvPr/>
            </p:nvSpPr>
            <p:spPr>
              <a:xfrm>
                <a:off x="14055026" y="11745711"/>
                <a:ext cx="951785" cy="4922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5" h="396">
                    <a:moveTo>
                      <a:pt x="338" y="0"/>
                    </a:moveTo>
                    <a:cubicBezTo>
                      <a:pt x="338" y="0"/>
                      <a:pt x="277" y="76"/>
                      <a:pt x="173" y="105"/>
                    </a:cubicBezTo>
                    <a:cubicBezTo>
                      <a:pt x="0" y="154"/>
                      <a:pt x="-15" y="267"/>
                      <a:pt x="9" y="396"/>
                    </a:cubicBezTo>
                    <a:lnTo>
                      <a:pt x="748" y="396"/>
                    </a:lnTo>
                    <a:cubicBezTo>
                      <a:pt x="748" y="396"/>
                      <a:pt x="786" y="254"/>
                      <a:pt x="749" y="3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B19CE65E-91C3-4441-A360-B1BD0903936A}"/>
                  </a:ext>
                </a:extLst>
              </p:cNvPr>
              <p:cNvSpPr/>
              <p:nvPr/>
            </p:nvSpPr>
            <p:spPr>
              <a:xfrm>
                <a:off x="15668326" y="11624824"/>
                <a:ext cx="726297" cy="616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496">
                    <a:moveTo>
                      <a:pt x="167" y="91"/>
                    </a:moveTo>
                    <a:cubicBezTo>
                      <a:pt x="167" y="91"/>
                      <a:pt x="163" y="163"/>
                      <a:pt x="120" y="200"/>
                    </a:cubicBezTo>
                    <a:cubicBezTo>
                      <a:pt x="40" y="268"/>
                      <a:pt x="-8" y="327"/>
                      <a:pt x="1" y="442"/>
                    </a:cubicBezTo>
                    <a:cubicBezTo>
                      <a:pt x="2" y="457"/>
                      <a:pt x="8" y="471"/>
                      <a:pt x="18" y="481"/>
                    </a:cubicBezTo>
                    <a:cubicBezTo>
                      <a:pt x="28" y="490"/>
                      <a:pt x="41" y="496"/>
                      <a:pt x="56" y="496"/>
                    </a:cubicBezTo>
                    <a:lnTo>
                      <a:pt x="272" y="496"/>
                    </a:lnTo>
                    <a:cubicBezTo>
                      <a:pt x="277" y="496"/>
                      <a:pt x="281" y="495"/>
                      <a:pt x="286" y="494"/>
                    </a:cubicBezTo>
                    <a:cubicBezTo>
                      <a:pt x="291" y="493"/>
                      <a:pt x="296" y="491"/>
                      <a:pt x="300" y="488"/>
                    </a:cubicBezTo>
                    <a:cubicBezTo>
                      <a:pt x="357" y="455"/>
                      <a:pt x="586" y="320"/>
                      <a:pt x="584" y="269"/>
                    </a:cubicBezTo>
                    <a:cubicBezTo>
                      <a:pt x="577" y="160"/>
                      <a:pt x="491" y="0"/>
                      <a:pt x="4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5A23B91E-6F69-B140-B9C8-4C6A081571F9}"/>
                  </a:ext>
                </a:extLst>
              </p:cNvPr>
              <p:cNvSpPr/>
              <p:nvPr/>
            </p:nvSpPr>
            <p:spPr>
              <a:xfrm>
                <a:off x="15658470" y="11616342"/>
                <a:ext cx="743668" cy="634089"/>
              </a:xfrm>
              <a:custGeom>
                <a:avLst/>
                <a:gdLst>
                  <a:gd name="connsiteX0" fmla="*/ 615506 w 743668"/>
                  <a:gd name="connsiteY0" fmla="*/ 18455 h 634089"/>
                  <a:gd name="connsiteX1" fmla="*/ 226259 w 743668"/>
                  <a:gd name="connsiteY1" fmla="*/ 129139 h 634089"/>
                  <a:gd name="connsiteX2" fmla="*/ 164079 w 743668"/>
                  <a:gd name="connsiteY2" fmla="*/ 264695 h 634089"/>
                  <a:gd name="connsiteX3" fmla="*/ 19821 w 743668"/>
                  <a:gd name="connsiteY3" fmla="*/ 558194 h 634089"/>
                  <a:gd name="connsiteX4" fmla="*/ 38475 w 743668"/>
                  <a:gd name="connsiteY4" fmla="*/ 600478 h 634089"/>
                  <a:gd name="connsiteX5" fmla="*/ 79514 w 743668"/>
                  <a:gd name="connsiteY5" fmla="*/ 616645 h 634089"/>
                  <a:gd name="connsiteX6" fmla="*/ 348132 w 743668"/>
                  <a:gd name="connsiteY6" fmla="*/ 616645 h 634089"/>
                  <a:gd name="connsiteX7" fmla="*/ 363055 w 743668"/>
                  <a:gd name="connsiteY7" fmla="*/ 614158 h 634089"/>
                  <a:gd name="connsiteX8" fmla="*/ 377978 w 743668"/>
                  <a:gd name="connsiteY8" fmla="*/ 607940 h 634089"/>
                  <a:gd name="connsiteX9" fmla="*/ 726187 w 743668"/>
                  <a:gd name="connsiteY9" fmla="*/ 343045 h 634089"/>
                  <a:gd name="connsiteX10" fmla="*/ 615506 w 743668"/>
                  <a:gd name="connsiteY10" fmla="*/ 18455 h 634089"/>
                  <a:gd name="connsiteX11" fmla="*/ 618013 w 743668"/>
                  <a:gd name="connsiteY11" fmla="*/ 1002 h 634089"/>
                  <a:gd name="connsiteX12" fmla="*/ 627963 w 743668"/>
                  <a:gd name="connsiteY12" fmla="*/ 4733 h 634089"/>
                  <a:gd name="connsiteX13" fmla="*/ 743628 w 743668"/>
                  <a:gd name="connsiteY13" fmla="*/ 343043 h 634089"/>
                  <a:gd name="connsiteX14" fmla="*/ 386684 w 743668"/>
                  <a:gd name="connsiteY14" fmla="*/ 622895 h 634089"/>
                  <a:gd name="connsiteX15" fmla="*/ 368028 w 743668"/>
                  <a:gd name="connsiteY15" fmla="*/ 631601 h 634089"/>
                  <a:gd name="connsiteX16" fmla="*/ 348129 w 743668"/>
                  <a:gd name="connsiteY16" fmla="*/ 634089 h 634089"/>
                  <a:gd name="connsiteX17" fmla="*/ 79487 w 743668"/>
                  <a:gd name="connsiteY17" fmla="*/ 634089 h 634089"/>
                  <a:gd name="connsiteX18" fmla="*/ 26008 w 743668"/>
                  <a:gd name="connsiteY18" fmla="*/ 611701 h 634089"/>
                  <a:gd name="connsiteX19" fmla="*/ 1134 w 743668"/>
                  <a:gd name="connsiteY19" fmla="*/ 559462 h 634089"/>
                  <a:gd name="connsiteX20" fmla="*/ 152866 w 743668"/>
                  <a:gd name="connsiteY20" fmla="*/ 251003 h 634089"/>
                  <a:gd name="connsiteX21" fmla="*/ 208833 w 743668"/>
                  <a:gd name="connsiteY21" fmla="*/ 121649 h 634089"/>
                  <a:gd name="connsiteX22" fmla="*/ 215052 w 743668"/>
                  <a:gd name="connsiteY22" fmla="*/ 114186 h 63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3668" h="634089">
                    <a:moveTo>
                      <a:pt x="615506" y="18455"/>
                    </a:moveTo>
                    <a:lnTo>
                      <a:pt x="226259" y="129139"/>
                    </a:lnTo>
                    <a:cubicBezTo>
                      <a:pt x="223771" y="151524"/>
                      <a:pt x="212579" y="222412"/>
                      <a:pt x="164079" y="264695"/>
                    </a:cubicBezTo>
                    <a:cubicBezTo>
                      <a:pt x="32257" y="376623"/>
                      <a:pt x="11115" y="454972"/>
                      <a:pt x="19821" y="558194"/>
                    </a:cubicBezTo>
                    <a:cubicBezTo>
                      <a:pt x="21064" y="574361"/>
                      <a:pt x="27282" y="588041"/>
                      <a:pt x="38475" y="600478"/>
                    </a:cubicBezTo>
                    <a:cubicBezTo>
                      <a:pt x="49667" y="610427"/>
                      <a:pt x="64590" y="616645"/>
                      <a:pt x="79514" y="616645"/>
                    </a:cubicBezTo>
                    <a:lnTo>
                      <a:pt x="348132" y="616645"/>
                    </a:lnTo>
                    <a:cubicBezTo>
                      <a:pt x="353106" y="616645"/>
                      <a:pt x="358081" y="615401"/>
                      <a:pt x="363055" y="614158"/>
                    </a:cubicBezTo>
                    <a:cubicBezTo>
                      <a:pt x="368029" y="612914"/>
                      <a:pt x="373004" y="611670"/>
                      <a:pt x="377978" y="607940"/>
                    </a:cubicBezTo>
                    <a:cubicBezTo>
                      <a:pt x="589391" y="486063"/>
                      <a:pt x="728674" y="380354"/>
                      <a:pt x="726187" y="343045"/>
                    </a:cubicBezTo>
                    <a:cubicBezTo>
                      <a:pt x="719969" y="224899"/>
                      <a:pt x="634160" y="53277"/>
                      <a:pt x="615506" y="18455"/>
                    </a:cubicBezTo>
                    <a:close/>
                    <a:moveTo>
                      <a:pt x="618013" y="1002"/>
                    </a:moveTo>
                    <a:cubicBezTo>
                      <a:pt x="621744" y="-1486"/>
                      <a:pt x="625476" y="1002"/>
                      <a:pt x="627963" y="4733"/>
                    </a:cubicBezTo>
                    <a:cubicBezTo>
                      <a:pt x="631694" y="13440"/>
                      <a:pt x="737409" y="206227"/>
                      <a:pt x="743628" y="343043"/>
                    </a:cubicBezTo>
                    <a:cubicBezTo>
                      <a:pt x="747359" y="407720"/>
                      <a:pt x="494886" y="560706"/>
                      <a:pt x="386684" y="622895"/>
                    </a:cubicBezTo>
                    <a:cubicBezTo>
                      <a:pt x="381709" y="627870"/>
                      <a:pt x="374246" y="629114"/>
                      <a:pt x="368028" y="631601"/>
                    </a:cubicBezTo>
                    <a:cubicBezTo>
                      <a:pt x="360566" y="634089"/>
                      <a:pt x="354347" y="634089"/>
                      <a:pt x="348129" y="634089"/>
                    </a:cubicBezTo>
                    <a:lnTo>
                      <a:pt x="79487" y="634089"/>
                    </a:lnTo>
                    <a:cubicBezTo>
                      <a:pt x="59588" y="634089"/>
                      <a:pt x="40932" y="626626"/>
                      <a:pt x="26008" y="611701"/>
                    </a:cubicBezTo>
                    <a:cubicBezTo>
                      <a:pt x="12327" y="598019"/>
                      <a:pt x="3621" y="579362"/>
                      <a:pt x="1134" y="559462"/>
                    </a:cubicBezTo>
                    <a:cubicBezTo>
                      <a:pt x="-8816" y="417670"/>
                      <a:pt x="47151" y="341799"/>
                      <a:pt x="152866" y="251003"/>
                    </a:cubicBezTo>
                    <a:cubicBezTo>
                      <a:pt x="203858" y="207470"/>
                      <a:pt x="208833" y="122893"/>
                      <a:pt x="208833" y="121649"/>
                    </a:cubicBezTo>
                    <a:cubicBezTo>
                      <a:pt x="208833" y="117918"/>
                      <a:pt x="211321" y="115430"/>
                      <a:pt x="215052" y="114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99F6D28B-6617-EB47-8BA3-E4AB539AC4D9}"/>
                  </a:ext>
                </a:extLst>
              </p:cNvPr>
              <p:cNvSpPr/>
              <p:nvPr/>
            </p:nvSpPr>
            <p:spPr>
              <a:xfrm>
                <a:off x="15668326" y="11624824"/>
                <a:ext cx="726297" cy="616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496">
                    <a:moveTo>
                      <a:pt x="167" y="91"/>
                    </a:moveTo>
                    <a:cubicBezTo>
                      <a:pt x="167" y="91"/>
                      <a:pt x="163" y="163"/>
                      <a:pt x="120" y="200"/>
                    </a:cubicBezTo>
                    <a:cubicBezTo>
                      <a:pt x="40" y="268"/>
                      <a:pt x="-8" y="327"/>
                      <a:pt x="1" y="442"/>
                    </a:cubicBezTo>
                    <a:cubicBezTo>
                      <a:pt x="2" y="457"/>
                      <a:pt x="8" y="471"/>
                      <a:pt x="18" y="481"/>
                    </a:cubicBezTo>
                    <a:cubicBezTo>
                      <a:pt x="28" y="490"/>
                      <a:pt x="41" y="496"/>
                      <a:pt x="56" y="496"/>
                    </a:cubicBezTo>
                    <a:lnTo>
                      <a:pt x="272" y="496"/>
                    </a:lnTo>
                    <a:cubicBezTo>
                      <a:pt x="277" y="496"/>
                      <a:pt x="281" y="495"/>
                      <a:pt x="286" y="494"/>
                    </a:cubicBezTo>
                    <a:cubicBezTo>
                      <a:pt x="291" y="493"/>
                      <a:pt x="296" y="491"/>
                      <a:pt x="300" y="488"/>
                    </a:cubicBezTo>
                    <a:cubicBezTo>
                      <a:pt x="357" y="455"/>
                      <a:pt x="586" y="320"/>
                      <a:pt x="584" y="269"/>
                    </a:cubicBezTo>
                    <a:cubicBezTo>
                      <a:pt x="577" y="160"/>
                      <a:pt x="491" y="0"/>
                      <a:pt x="491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D51AAB0A-4F19-734A-9DCD-FB62C3A2C683}"/>
                  </a:ext>
                </a:extLst>
              </p:cNvPr>
              <p:cNvSpPr/>
              <p:nvPr/>
            </p:nvSpPr>
            <p:spPr>
              <a:xfrm>
                <a:off x="14474858" y="9549855"/>
                <a:ext cx="1142391" cy="22793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8" h="1830">
                    <a:moveTo>
                      <a:pt x="352" y="0"/>
                    </a:moveTo>
                    <a:cubicBezTo>
                      <a:pt x="352" y="0"/>
                      <a:pt x="176" y="-32"/>
                      <a:pt x="126" y="595"/>
                    </a:cubicBezTo>
                    <a:cubicBezTo>
                      <a:pt x="76" y="1222"/>
                      <a:pt x="0" y="1762"/>
                      <a:pt x="0" y="1762"/>
                    </a:cubicBezTo>
                    <a:cubicBezTo>
                      <a:pt x="0" y="1762"/>
                      <a:pt x="196" y="1885"/>
                      <a:pt x="411" y="1799"/>
                    </a:cubicBezTo>
                    <a:lnTo>
                      <a:pt x="918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E8347A10-42FA-A545-B6AD-9F84CC37DA53}"/>
                  </a:ext>
                </a:extLst>
              </p:cNvPr>
              <p:cNvSpPr/>
              <p:nvPr/>
            </p:nvSpPr>
            <p:spPr>
              <a:xfrm>
                <a:off x="14465807" y="9540634"/>
                <a:ext cx="1160162" cy="2297299"/>
              </a:xfrm>
              <a:custGeom>
                <a:avLst/>
                <a:gdLst>
                  <a:gd name="connsiteX0" fmla="*/ 440479 w 1160162"/>
                  <a:gd name="connsiteY0" fmla="*/ 17809 h 2297299"/>
                  <a:gd name="connsiteX1" fmla="*/ 382381 w 1160162"/>
                  <a:gd name="connsiteY1" fmla="*/ 42856 h 2297299"/>
                  <a:gd name="connsiteX2" fmla="*/ 174564 w 1160162"/>
                  <a:gd name="connsiteY2" fmla="*/ 750324 h 2297299"/>
                  <a:gd name="connsiteX3" fmla="*/ 19013 w 1160162"/>
                  <a:gd name="connsiteY3" fmla="*/ 2198890 h 2297299"/>
                  <a:gd name="connsiteX4" fmla="*/ 514288 w 1160162"/>
                  <a:gd name="connsiteY4" fmla="*/ 2243730 h 2297299"/>
                  <a:gd name="connsiteX5" fmla="*/ 1140226 w 1160162"/>
                  <a:gd name="connsiteY5" fmla="*/ 17945 h 2297299"/>
                  <a:gd name="connsiteX6" fmla="*/ 447090 w 1160162"/>
                  <a:gd name="connsiteY6" fmla="*/ 17945 h 2297299"/>
                  <a:gd name="connsiteX7" fmla="*/ 445845 w 1160162"/>
                  <a:gd name="connsiteY7" fmla="*/ 17945 h 2297299"/>
                  <a:gd name="connsiteX8" fmla="*/ 440479 w 1160162"/>
                  <a:gd name="connsiteY8" fmla="*/ 17809 h 2297299"/>
                  <a:gd name="connsiteX9" fmla="*/ 439467 w 1160162"/>
                  <a:gd name="connsiteY9" fmla="*/ 50 h 2297299"/>
                  <a:gd name="connsiteX10" fmla="*/ 448334 w 1160162"/>
                  <a:gd name="connsiteY10" fmla="*/ 498 h 2297299"/>
                  <a:gd name="connsiteX11" fmla="*/ 1151451 w 1160162"/>
                  <a:gd name="connsiteY11" fmla="*/ 498 h 2297299"/>
                  <a:gd name="connsiteX12" fmla="*/ 1157673 w 1160162"/>
                  <a:gd name="connsiteY12" fmla="*/ 4235 h 2297299"/>
                  <a:gd name="connsiteX13" fmla="*/ 1160162 w 1160162"/>
                  <a:gd name="connsiteY13" fmla="*/ 11708 h 2297299"/>
                  <a:gd name="connsiteX14" fmla="*/ 530468 w 1160162"/>
                  <a:gd name="connsiteY14" fmla="*/ 2252459 h 2297299"/>
                  <a:gd name="connsiteX15" fmla="*/ 525490 w 1160162"/>
                  <a:gd name="connsiteY15" fmla="*/ 2257441 h 2297299"/>
                  <a:gd name="connsiteX16" fmla="*/ 322644 w 1160162"/>
                  <a:gd name="connsiteY16" fmla="*/ 2297299 h 2297299"/>
                  <a:gd name="connsiteX17" fmla="*/ 4063 w 1160162"/>
                  <a:gd name="connsiteY17" fmla="*/ 2211356 h 2297299"/>
                  <a:gd name="connsiteX18" fmla="*/ 330 w 1160162"/>
                  <a:gd name="connsiteY18" fmla="*/ 2202637 h 2297299"/>
                  <a:gd name="connsiteX19" fmla="*/ 157131 w 1160162"/>
                  <a:gd name="connsiteY19" fmla="*/ 749076 h 2297299"/>
                  <a:gd name="connsiteX20" fmla="*/ 373666 w 1160162"/>
                  <a:gd name="connsiteY20" fmla="*/ 27900 h 2297299"/>
                  <a:gd name="connsiteX21" fmla="*/ 439467 w 1160162"/>
                  <a:gd name="connsiteY21" fmla="*/ 50 h 229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0162" h="2297299">
                    <a:moveTo>
                      <a:pt x="440479" y="17809"/>
                    </a:moveTo>
                    <a:cubicBezTo>
                      <a:pt x="430912" y="18101"/>
                      <a:pt x="409446" y="21370"/>
                      <a:pt x="382381" y="42856"/>
                    </a:cubicBezTo>
                    <a:cubicBezTo>
                      <a:pt x="241762" y="153709"/>
                      <a:pt x="191986" y="533600"/>
                      <a:pt x="174564" y="750324"/>
                    </a:cubicBezTo>
                    <a:cubicBezTo>
                      <a:pt x="114833" y="1485194"/>
                      <a:pt x="27724" y="2131631"/>
                      <a:pt x="19013" y="2198890"/>
                    </a:cubicBezTo>
                    <a:cubicBezTo>
                      <a:pt x="53856" y="2220064"/>
                      <a:pt x="274117" y="2335900"/>
                      <a:pt x="514288" y="2243730"/>
                    </a:cubicBezTo>
                    <a:lnTo>
                      <a:pt x="1140226" y="17945"/>
                    </a:lnTo>
                    <a:lnTo>
                      <a:pt x="447090" y="17945"/>
                    </a:lnTo>
                    <a:lnTo>
                      <a:pt x="445845" y="17945"/>
                    </a:lnTo>
                    <a:cubicBezTo>
                      <a:pt x="445534" y="17945"/>
                      <a:pt x="443667" y="17711"/>
                      <a:pt x="440479" y="17809"/>
                    </a:cubicBezTo>
                    <a:close/>
                    <a:moveTo>
                      <a:pt x="439467" y="50"/>
                    </a:moveTo>
                    <a:cubicBezTo>
                      <a:pt x="443745" y="-125"/>
                      <a:pt x="446778" y="187"/>
                      <a:pt x="448334" y="498"/>
                    </a:cubicBezTo>
                    <a:lnTo>
                      <a:pt x="1151451" y="498"/>
                    </a:lnTo>
                    <a:cubicBezTo>
                      <a:pt x="1153940" y="498"/>
                      <a:pt x="1156429" y="1744"/>
                      <a:pt x="1157673" y="4235"/>
                    </a:cubicBezTo>
                    <a:cubicBezTo>
                      <a:pt x="1160162" y="6726"/>
                      <a:pt x="1160162" y="7971"/>
                      <a:pt x="1160162" y="11708"/>
                    </a:cubicBezTo>
                    <a:lnTo>
                      <a:pt x="530468" y="2252459"/>
                    </a:lnTo>
                    <a:cubicBezTo>
                      <a:pt x="529223" y="2254950"/>
                      <a:pt x="526734" y="2257441"/>
                      <a:pt x="525490" y="2257441"/>
                    </a:cubicBezTo>
                    <a:cubicBezTo>
                      <a:pt x="454556" y="2286089"/>
                      <a:pt x="384867" y="2297299"/>
                      <a:pt x="322644" y="2297299"/>
                    </a:cubicBezTo>
                    <a:cubicBezTo>
                      <a:pt x="142198" y="2297299"/>
                      <a:pt x="5308" y="2212601"/>
                      <a:pt x="4063" y="2211356"/>
                    </a:cubicBezTo>
                    <a:cubicBezTo>
                      <a:pt x="1574" y="2210110"/>
                      <a:pt x="-914" y="2206374"/>
                      <a:pt x="330" y="2202637"/>
                    </a:cubicBezTo>
                    <a:cubicBezTo>
                      <a:pt x="1574" y="2196409"/>
                      <a:pt x="94909" y="1521319"/>
                      <a:pt x="157131" y="749076"/>
                    </a:cubicBezTo>
                    <a:cubicBezTo>
                      <a:pt x="195709" y="259573"/>
                      <a:pt x="296510" y="86441"/>
                      <a:pt x="373666" y="27900"/>
                    </a:cubicBezTo>
                    <a:cubicBezTo>
                      <a:pt x="402600" y="5480"/>
                      <a:pt x="426633" y="576"/>
                      <a:pt x="439467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29DDD3A-0671-3640-A2E4-935AE936FB5C}"/>
                  </a:ext>
                </a:extLst>
              </p:cNvPr>
              <p:cNvSpPr/>
              <p:nvPr/>
            </p:nvSpPr>
            <p:spPr>
              <a:xfrm>
                <a:off x="15298326" y="9549855"/>
                <a:ext cx="1833805" cy="21946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3" h="1762">
                    <a:moveTo>
                      <a:pt x="1460" y="0"/>
                    </a:moveTo>
                    <a:cubicBezTo>
                      <a:pt x="1460" y="0"/>
                      <a:pt x="1538" y="307"/>
                      <a:pt x="1307" y="402"/>
                    </a:cubicBezTo>
                    <a:lnTo>
                      <a:pt x="604" y="402"/>
                    </a:lnTo>
                    <a:cubicBezTo>
                      <a:pt x="604" y="402"/>
                      <a:pt x="687" y="956"/>
                      <a:pt x="717" y="1119"/>
                    </a:cubicBezTo>
                    <a:cubicBezTo>
                      <a:pt x="747" y="1282"/>
                      <a:pt x="788" y="1665"/>
                      <a:pt x="788" y="1665"/>
                    </a:cubicBezTo>
                    <a:cubicBezTo>
                      <a:pt x="788" y="1665"/>
                      <a:pt x="668" y="1790"/>
                      <a:pt x="464" y="1756"/>
                    </a:cubicBezTo>
                    <a:cubicBezTo>
                      <a:pt x="464" y="1756"/>
                      <a:pt x="-4" y="654"/>
                      <a:pt x="0" y="344"/>
                    </a:cubicBezTo>
                    <a:cubicBezTo>
                      <a:pt x="3" y="36"/>
                      <a:pt x="177" y="0"/>
                      <a:pt x="17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A3628DFC-FDD9-8F4D-BC36-834C5911337C}"/>
                  </a:ext>
                </a:extLst>
              </p:cNvPr>
              <p:cNvSpPr/>
              <p:nvPr/>
            </p:nvSpPr>
            <p:spPr>
              <a:xfrm>
                <a:off x="15289559" y="9541132"/>
                <a:ext cx="1849937" cy="2212057"/>
              </a:xfrm>
              <a:custGeom>
                <a:avLst/>
                <a:gdLst>
                  <a:gd name="connsiteX0" fmla="*/ 229123 w 1849937"/>
                  <a:gd name="connsiteY0" fmla="*/ 17447 h 2212057"/>
                  <a:gd name="connsiteX1" fmla="*/ 17484 w 1849937"/>
                  <a:gd name="connsiteY1" fmla="*/ 437186 h 2212057"/>
                  <a:gd name="connsiteX2" fmla="*/ 592645 w 1849937"/>
                  <a:gd name="connsiteY2" fmla="*/ 2188382 h 2212057"/>
                  <a:gd name="connsiteX3" fmla="*/ 979821 w 1849937"/>
                  <a:gd name="connsiteY3" fmla="*/ 2078777 h 2212057"/>
                  <a:gd name="connsiteX4" fmla="*/ 892675 w 1849937"/>
                  <a:gd name="connsiteY4" fmla="*/ 1403707 h 2212057"/>
                  <a:gd name="connsiteX5" fmla="*/ 751997 w 1849937"/>
                  <a:gd name="connsiteY5" fmla="*/ 510672 h 2212057"/>
                  <a:gd name="connsiteX6" fmla="*/ 754487 w 1849937"/>
                  <a:gd name="connsiteY6" fmla="*/ 504444 h 2212057"/>
                  <a:gd name="connsiteX7" fmla="*/ 760712 w 1849937"/>
                  <a:gd name="connsiteY7" fmla="*/ 500707 h 2212057"/>
                  <a:gd name="connsiteX8" fmla="*/ 1634657 w 1849937"/>
                  <a:gd name="connsiteY8" fmla="*/ 500707 h 2212057"/>
                  <a:gd name="connsiteX9" fmla="*/ 1818909 w 1849937"/>
                  <a:gd name="connsiteY9" fmla="*/ 17447 h 2212057"/>
                  <a:gd name="connsiteX10" fmla="*/ 226628 w 1849937"/>
                  <a:gd name="connsiteY10" fmla="*/ 0 h 2212057"/>
                  <a:gd name="connsiteX11" fmla="*/ 229117 w 1849937"/>
                  <a:gd name="connsiteY11" fmla="*/ 0 h 2212057"/>
                  <a:gd name="connsiteX12" fmla="*/ 1826393 w 1849937"/>
                  <a:gd name="connsiteY12" fmla="*/ 0 h 2212057"/>
                  <a:gd name="connsiteX13" fmla="*/ 1833863 w 1849937"/>
                  <a:gd name="connsiteY13" fmla="*/ 6228 h 2212057"/>
                  <a:gd name="connsiteX14" fmla="*/ 1639649 w 1849937"/>
                  <a:gd name="connsiteY14" fmla="*/ 518139 h 2212057"/>
                  <a:gd name="connsiteX15" fmla="*/ 1635915 w 1849937"/>
                  <a:gd name="connsiteY15" fmla="*/ 518139 h 2212057"/>
                  <a:gd name="connsiteX16" fmla="*/ 770672 w 1849937"/>
                  <a:gd name="connsiteY16" fmla="*/ 518139 h 2212057"/>
                  <a:gd name="connsiteX17" fmla="*/ 910107 w 1849937"/>
                  <a:gd name="connsiteY17" fmla="*/ 1399973 h 2212057"/>
                  <a:gd name="connsiteX18" fmla="*/ 997254 w 1849937"/>
                  <a:gd name="connsiteY18" fmla="*/ 2082522 h 2212057"/>
                  <a:gd name="connsiteX19" fmla="*/ 996009 w 1849937"/>
                  <a:gd name="connsiteY19" fmla="*/ 2088750 h 2212057"/>
                  <a:gd name="connsiteX20" fmla="*/ 669831 w 1849937"/>
                  <a:gd name="connsiteY20" fmla="*/ 2212057 h 2212057"/>
                  <a:gd name="connsiteX21" fmla="*/ 585174 w 1849937"/>
                  <a:gd name="connsiteY21" fmla="*/ 2205829 h 2212057"/>
                  <a:gd name="connsiteX22" fmla="*/ 578949 w 1849937"/>
                  <a:gd name="connsiteY22" fmla="*/ 2200847 h 2212057"/>
                  <a:gd name="connsiteX23" fmla="*/ 287630 w 1849937"/>
                  <a:gd name="connsiteY23" fmla="*/ 1464740 h 2212057"/>
                  <a:gd name="connsiteX24" fmla="*/ 46 w 1849937"/>
                  <a:gd name="connsiteY24" fmla="*/ 437180 h 2212057"/>
                  <a:gd name="connsiteX25" fmla="*/ 226628 w 1849937"/>
                  <a:gd name="connsiteY25" fmla="*/ 0 h 221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49937" h="2212057">
                    <a:moveTo>
                      <a:pt x="229123" y="17447"/>
                    </a:moveTo>
                    <a:cubicBezTo>
                      <a:pt x="215429" y="21184"/>
                      <a:pt x="21219" y="77232"/>
                      <a:pt x="17484" y="437186"/>
                    </a:cubicBezTo>
                    <a:cubicBezTo>
                      <a:pt x="12504" y="805859"/>
                      <a:pt x="555297" y="2102442"/>
                      <a:pt x="592645" y="2188382"/>
                    </a:cubicBezTo>
                    <a:cubicBezTo>
                      <a:pt x="816734" y="2223257"/>
                      <a:pt x="958657" y="2099951"/>
                      <a:pt x="979821" y="2078777"/>
                    </a:cubicBezTo>
                    <a:cubicBezTo>
                      <a:pt x="974841" y="2031447"/>
                      <a:pt x="927533" y="1594271"/>
                      <a:pt x="892675" y="1403707"/>
                    </a:cubicBezTo>
                    <a:cubicBezTo>
                      <a:pt x="855327" y="1203179"/>
                      <a:pt x="753242" y="518145"/>
                      <a:pt x="751997" y="510672"/>
                    </a:cubicBezTo>
                    <a:cubicBezTo>
                      <a:pt x="751997" y="508181"/>
                      <a:pt x="751997" y="505690"/>
                      <a:pt x="754487" y="504444"/>
                    </a:cubicBezTo>
                    <a:cubicBezTo>
                      <a:pt x="755732" y="501953"/>
                      <a:pt x="758222" y="500707"/>
                      <a:pt x="760712" y="500707"/>
                    </a:cubicBezTo>
                    <a:lnTo>
                      <a:pt x="1634657" y="500707"/>
                    </a:lnTo>
                    <a:cubicBezTo>
                      <a:pt x="1888625" y="393593"/>
                      <a:pt x="1830113" y="68513"/>
                      <a:pt x="1818909" y="17447"/>
                    </a:cubicBezTo>
                    <a:close/>
                    <a:moveTo>
                      <a:pt x="226628" y="0"/>
                    </a:moveTo>
                    <a:cubicBezTo>
                      <a:pt x="226628" y="0"/>
                      <a:pt x="227873" y="0"/>
                      <a:pt x="229117" y="0"/>
                    </a:cubicBezTo>
                    <a:lnTo>
                      <a:pt x="1826393" y="0"/>
                    </a:lnTo>
                    <a:cubicBezTo>
                      <a:pt x="1830127" y="0"/>
                      <a:pt x="1833863" y="2491"/>
                      <a:pt x="1833863" y="6228"/>
                    </a:cubicBezTo>
                    <a:cubicBezTo>
                      <a:pt x="1835107" y="9964"/>
                      <a:pt x="1930969" y="398569"/>
                      <a:pt x="1639649" y="518139"/>
                    </a:cubicBezTo>
                    <a:cubicBezTo>
                      <a:pt x="1638405" y="518139"/>
                      <a:pt x="1637161" y="518139"/>
                      <a:pt x="1635915" y="518139"/>
                    </a:cubicBezTo>
                    <a:lnTo>
                      <a:pt x="770672" y="518139"/>
                    </a:lnTo>
                    <a:cubicBezTo>
                      <a:pt x="783122" y="604081"/>
                      <a:pt x="875248" y="1213144"/>
                      <a:pt x="910107" y="1399973"/>
                    </a:cubicBezTo>
                    <a:cubicBezTo>
                      <a:pt x="946211" y="1601748"/>
                      <a:pt x="997254" y="2076294"/>
                      <a:pt x="997254" y="2082522"/>
                    </a:cubicBezTo>
                    <a:cubicBezTo>
                      <a:pt x="998499" y="2085013"/>
                      <a:pt x="997254" y="2087504"/>
                      <a:pt x="996009" y="2088750"/>
                    </a:cubicBezTo>
                    <a:cubicBezTo>
                      <a:pt x="993519" y="2089995"/>
                      <a:pt x="874003" y="2212057"/>
                      <a:pt x="669831" y="2212057"/>
                    </a:cubicBezTo>
                    <a:cubicBezTo>
                      <a:pt x="642442" y="2212057"/>
                      <a:pt x="615053" y="2209566"/>
                      <a:pt x="585174" y="2205829"/>
                    </a:cubicBezTo>
                    <a:cubicBezTo>
                      <a:pt x="581439" y="2204584"/>
                      <a:pt x="580194" y="2203338"/>
                      <a:pt x="578949" y="2200847"/>
                    </a:cubicBezTo>
                    <a:cubicBezTo>
                      <a:pt x="577704" y="2195865"/>
                      <a:pt x="430800" y="1852100"/>
                      <a:pt x="287630" y="1464740"/>
                    </a:cubicBezTo>
                    <a:cubicBezTo>
                      <a:pt x="94662" y="944110"/>
                      <a:pt x="-2444" y="599099"/>
                      <a:pt x="46" y="437180"/>
                    </a:cubicBezTo>
                    <a:cubicBezTo>
                      <a:pt x="3781" y="51067"/>
                      <a:pt x="217913" y="2491"/>
                      <a:pt x="2266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060BA23-0DAE-C54E-876B-4196060BCB33}"/>
                </a:ext>
              </a:extLst>
            </p:cNvPr>
            <p:cNvGrpSpPr/>
            <p:nvPr/>
          </p:nvGrpSpPr>
          <p:grpSpPr>
            <a:xfrm>
              <a:off x="13849467" y="5009530"/>
              <a:ext cx="3359902" cy="2102701"/>
              <a:chOff x="13849467" y="5009530"/>
              <a:chExt cx="3359902" cy="2102701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A9924CC4-0735-C14D-B9A4-F7722B0B3745}"/>
                  </a:ext>
                </a:extLst>
              </p:cNvPr>
              <p:cNvSpPr/>
              <p:nvPr/>
            </p:nvSpPr>
            <p:spPr>
              <a:xfrm>
                <a:off x="14061251" y="7083568"/>
                <a:ext cx="67273" cy="28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" h="24">
                    <a:moveTo>
                      <a:pt x="48" y="24"/>
                    </a:moveTo>
                    <a:lnTo>
                      <a:pt x="47" y="24"/>
                    </a:lnTo>
                    <a:cubicBezTo>
                      <a:pt x="32" y="21"/>
                      <a:pt x="19" y="18"/>
                      <a:pt x="5" y="14"/>
                    </a:cubicBezTo>
                    <a:cubicBezTo>
                      <a:pt x="1" y="13"/>
                      <a:pt x="-1" y="8"/>
                      <a:pt x="1" y="5"/>
                    </a:cubicBezTo>
                    <a:cubicBezTo>
                      <a:pt x="1" y="1"/>
                      <a:pt x="6" y="-1"/>
                      <a:pt x="9" y="1"/>
                    </a:cubicBezTo>
                    <a:cubicBezTo>
                      <a:pt x="22" y="4"/>
                      <a:pt x="36" y="8"/>
                      <a:pt x="50" y="10"/>
                    </a:cubicBezTo>
                    <a:cubicBezTo>
                      <a:pt x="53" y="11"/>
                      <a:pt x="56" y="14"/>
                      <a:pt x="55" y="18"/>
                    </a:cubicBezTo>
                    <a:cubicBezTo>
                      <a:pt x="55" y="22"/>
                      <a:pt x="52" y="24"/>
                      <a:pt x="48" y="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6942C187-46E9-204E-A946-BF27FFB3FFDC}"/>
                  </a:ext>
                </a:extLst>
              </p:cNvPr>
              <p:cNvSpPr/>
              <p:nvPr/>
            </p:nvSpPr>
            <p:spPr>
              <a:xfrm>
                <a:off x="13896810" y="6963929"/>
                <a:ext cx="88451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73">
                    <a:moveTo>
                      <a:pt x="64" y="73"/>
                    </a:moveTo>
                    <a:cubicBezTo>
                      <a:pt x="63" y="73"/>
                      <a:pt x="62" y="73"/>
                      <a:pt x="61" y="72"/>
                    </a:cubicBezTo>
                    <a:cubicBezTo>
                      <a:pt x="37" y="55"/>
                      <a:pt x="17" y="35"/>
                      <a:pt x="1" y="11"/>
                    </a:cubicBezTo>
                    <a:cubicBezTo>
                      <a:pt x="-1" y="8"/>
                      <a:pt x="0" y="4"/>
                      <a:pt x="3" y="2"/>
                    </a:cubicBezTo>
                    <a:cubicBezTo>
                      <a:pt x="6" y="-1"/>
                      <a:pt x="11" y="0"/>
                      <a:pt x="13" y="4"/>
                    </a:cubicBezTo>
                    <a:cubicBezTo>
                      <a:pt x="28" y="26"/>
                      <a:pt x="47" y="45"/>
                      <a:pt x="69" y="60"/>
                    </a:cubicBezTo>
                    <a:cubicBezTo>
                      <a:pt x="72" y="63"/>
                      <a:pt x="72" y="67"/>
                      <a:pt x="71" y="70"/>
                    </a:cubicBezTo>
                    <a:cubicBezTo>
                      <a:pt x="69" y="72"/>
                      <a:pt x="67" y="73"/>
                      <a:pt x="64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9119F6B5-DFBE-6746-AC05-B226EC498389}"/>
                  </a:ext>
                </a:extLst>
              </p:cNvPr>
              <p:cNvSpPr/>
              <p:nvPr/>
            </p:nvSpPr>
            <p:spPr>
              <a:xfrm>
                <a:off x="13849467" y="6768271"/>
                <a:ext cx="23670" cy="118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" h="96">
                    <a:moveTo>
                      <a:pt x="12" y="96"/>
                    </a:moveTo>
                    <a:cubicBezTo>
                      <a:pt x="10" y="96"/>
                      <a:pt x="6" y="94"/>
                      <a:pt x="6" y="91"/>
                    </a:cubicBezTo>
                    <a:cubicBezTo>
                      <a:pt x="1" y="74"/>
                      <a:pt x="0" y="57"/>
                      <a:pt x="0" y="40"/>
                    </a:cubicBezTo>
                    <a:cubicBezTo>
                      <a:pt x="0" y="30"/>
                      <a:pt x="0" y="20"/>
                      <a:pt x="1" y="11"/>
                    </a:cubicBezTo>
                    <a:lnTo>
                      <a:pt x="2" y="6"/>
                    </a:lnTo>
                    <a:cubicBezTo>
                      <a:pt x="3" y="3"/>
                      <a:pt x="6" y="0"/>
                      <a:pt x="10" y="0"/>
                    </a:cubicBezTo>
                    <a:cubicBezTo>
                      <a:pt x="14" y="1"/>
                      <a:pt x="17" y="5"/>
                      <a:pt x="16" y="8"/>
                    </a:cubicBezTo>
                    <a:lnTo>
                      <a:pt x="16" y="13"/>
                    </a:lnTo>
                    <a:cubicBezTo>
                      <a:pt x="14" y="22"/>
                      <a:pt x="14" y="31"/>
                      <a:pt x="14" y="40"/>
                    </a:cubicBezTo>
                    <a:cubicBezTo>
                      <a:pt x="14" y="56"/>
                      <a:pt x="16" y="72"/>
                      <a:pt x="19" y="88"/>
                    </a:cubicBezTo>
                    <a:cubicBezTo>
                      <a:pt x="21" y="91"/>
                      <a:pt x="18" y="95"/>
                      <a:pt x="14" y="96"/>
                    </a:cubicBezTo>
                    <a:cubicBezTo>
                      <a:pt x="14" y="96"/>
                      <a:pt x="13" y="96"/>
                      <a:pt x="12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B2C9274-5D6E-BB46-AD97-8AA97E8B5D49}"/>
                  </a:ext>
                </a:extLst>
              </p:cNvPr>
              <p:cNvSpPr/>
              <p:nvPr/>
            </p:nvSpPr>
            <p:spPr>
              <a:xfrm>
                <a:off x="13878120" y="6577598"/>
                <a:ext cx="63535" cy="10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87">
                    <a:moveTo>
                      <a:pt x="7" y="87"/>
                    </a:moveTo>
                    <a:cubicBezTo>
                      <a:pt x="6" y="87"/>
                      <a:pt x="5" y="87"/>
                      <a:pt x="4" y="86"/>
                    </a:cubicBezTo>
                    <a:cubicBezTo>
                      <a:pt x="0" y="85"/>
                      <a:pt x="-1" y="81"/>
                      <a:pt x="0" y="77"/>
                    </a:cubicBezTo>
                    <a:cubicBezTo>
                      <a:pt x="10" y="51"/>
                      <a:pt x="23" y="26"/>
                      <a:pt x="39" y="3"/>
                    </a:cubicBezTo>
                    <a:cubicBezTo>
                      <a:pt x="41" y="0"/>
                      <a:pt x="46" y="-1"/>
                      <a:pt x="49" y="1"/>
                    </a:cubicBezTo>
                    <a:cubicBezTo>
                      <a:pt x="52" y="3"/>
                      <a:pt x="53" y="8"/>
                      <a:pt x="51" y="11"/>
                    </a:cubicBezTo>
                    <a:cubicBezTo>
                      <a:pt x="35" y="34"/>
                      <a:pt x="23" y="57"/>
                      <a:pt x="13" y="82"/>
                    </a:cubicBezTo>
                    <a:cubicBezTo>
                      <a:pt x="12" y="85"/>
                      <a:pt x="10" y="87"/>
                      <a:pt x="7" y="8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61971F0C-D80B-0046-9244-FE925722D3DD}"/>
                  </a:ext>
                </a:extLst>
              </p:cNvPr>
              <p:cNvSpPr/>
              <p:nvPr/>
            </p:nvSpPr>
            <p:spPr>
              <a:xfrm>
                <a:off x="13992736" y="6435525"/>
                <a:ext cx="97172" cy="81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" h="66">
                    <a:moveTo>
                      <a:pt x="6" y="66"/>
                    </a:moveTo>
                    <a:cubicBezTo>
                      <a:pt x="5" y="66"/>
                      <a:pt x="3" y="65"/>
                      <a:pt x="1" y="63"/>
                    </a:cubicBezTo>
                    <a:cubicBezTo>
                      <a:pt x="0" y="60"/>
                      <a:pt x="0" y="56"/>
                      <a:pt x="1" y="54"/>
                    </a:cubicBezTo>
                    <a:cubicBezTo>
                      <a:pt x="21" y="35"/>
                      <a:pt x="43" y="17"/>
                      <a:pt x="67" y="1"/>
                    </a:cubicBezTo>
                    <a:cubicBezTo>
                      <a:pt x="70" y="-1"/>
                      <a:pt x="74" y="0"/>
                      <a:pt x="77" y="3"/>
                    </a:cubicBezTo>
                    <a:cubicBezTo>
                      <a:pt x="79" y="6"/>
                      <a:pt x="78" y="10"/>
                      <a:pt x="75" y="13"/>
                    </a:cubicBezTo>
                    <a:cubicBezTo>
                      <a:pt x="52" y="28"/>
                      <a:pt x="30" y="45"/>
                      <a:pt x="11" y="63"/>
                    </a:cubicBezTo>
                    <a:cubicBezTo>
                      <a:pt x="10" y="65"/>
                      <a:pt x="8" y="66"/>
                      <a:pt x="6" y="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A319E8A8-2277-5E42-B54D-69CE08D8385D}"/>
                  </a:ext>
                </a:extLst>
              </p:cNvPr>
              <p:cNvSpPr/>
              <p:nvPr/>
            </p:nvSpPr>
            <p:spPr>
              <a:xfrm>
                <a:off x="14162164" y="6343307"/>
                <a:ext cx="110875" cy="57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47">
                    <a:moveTo>
                      <a:pt x="7" y="47"/>
                    </a:moveTo>
                    <a:cubicBezTo>
                      <a:pt x="5" y="47"/>
                      <a:pt x="2" y="45"/>
                      <a:pt x="1" y="43"/>
                    </a:cubicBezTo>
                    <a:cubicBezTo>
                      <a:pt x="-1" y="39"/>
                      <a:pt x="1" y="35"/>
                      <a:pt x="4" y="33"/>
                    </a:cubicBezTo>
                    <a:cubicBezTo>
                      <a:pt x="28" y="22"/>
                      <a:pt x="54" y="11"/>
                      <a:pt x="81" y="0"/>
                    </a:cubicBezTo>
                    <a:cubicBezTo>
                      <a:pt x="84" y="-1"/>
                      <a:pt x="88" y="1"/>
                      <a:pt x="90" y="4"/>
                    </a:cubicBezTo>
                    <a:cubicBezTo>
                      <a:pt x="91" y="8"/>
                      <a:pt x="89" y="13"/>
                      <a:pt x="86" y="14"/>
                    </a:cubicBezTo>
                    <a:cubicBezTo>
                      <a:pt x="59" y="24"/>
                      <a:pt x="34" y="35"/>
                      <a:pt x="10" y="46"/>
                    </a:cubicBezTo>
                    <a:cubicBezTo>
                      <a:pt x="10" y="47"/>
                      <a:pt x="8" y="47"/>
                      <a:pt x="7" y="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DED71F03-3988-1049-9727-03465D17D5B1}"/>
                  </a:ext>
                </a:extLst>
              </p:cNvPr>
              <p:cNvSpPr/>
              <p:nvPr/>
            </p:nvSpPr>
            <p:spPr>
              <a:xfrm>
                <a:off x="14354016" y="6289719"/>
                <a:ext cx="115859" cy="3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33">
                    <a:moveTo>
                      <a:pt x="7" y="33"/>
                    </a:moveTo>
                    <a:cubicBezTo>
                      <a:pt x="3" y="33"/>
                      <a:pt x="1" y="31"/>
                      <a:pt x="0" y="28"/>
                    </a:cubicBezTo>
                    <a:cubicBezTo>
                      <a:pt x="-1" y="24"/>
                      <a:pt x="1" y="20"/>
                      <a:pt x="4" y="19"/>
                    </a:cubicBezTo>
                    <a:cubicBezTo>
                      <a:pt x="31" y="12"/>
                      <a:pt x="58" y="6"/>
                      <a:pt x="86" y="0"/>
                    </a:cubicBezTo>
                    <a:cubicBezTo>
                      <a:pt x="89" y="0"/>
                      <a:pt x="93" y="2"/>
                      <a:pt x="94" y="6"/>
                    </a:cubicBezTo>
                    <a:cubicBezTo>
                      <a:pt x="94" y="9"/>
                      <a:pt x="92" y="13"/>
                      <a:pt x="88" y="14"/>
                    </a:cubicBezTo>
                    <a:cubicBezTo>
                      <a:pt x="61" y="19"/>
                      <a:pt x="34" y="26"/>
                      <a:pt x="9" y="33"/>
                    </a:cubicBezTo>
                    <a:cubicBezTo>
                      <a:pt x="8" y="33"/>
                      <a:pt x="8" y="33"/>
                      <a:pt x="7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2E513DBD-6053-224A-BFE8-2B96E6F43CA4}"/>
                  </a:ext>
                </a:extLst>
              </p:cNvPr>
              <p:cNvSpPr/>
              <p:nvPr/>
            </p:nvSpPr>
            <p:spPr>
              <a:xfrm>
                <a:off x="14554588" y="6261056"/>
                <a:ext cx="119596" cy="261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22">
                    <a:moveTo>
                      <a:pt x="7" y="22"/>
                    </a:moveTo>
                    <a:cubicBezTo>
                      <a:pt x="4" y="22"/>
                      <a:pt x="1" y="20"/>
                      <a:pt x="0" y="16"/>
                    </a:cubicBezTo>
                    <a:cubicBezTo>
                      <a:pt x="0" y="12"/>
                      <a:pt x="2" y="9"/>
                      <a:pt x="6" y="8"/>
                    </a:cubicBezTo>
                    <a:cubicBezTo>
                      <a:pt x="33" y="5"/>
                      <a:pt x="61" y="2"/>
                      <a:pt x="89" y="0"/>
                    </a:cubicBezTo>
                    <a:cubicBezTo>
                      <a:pt x="93" y="-1"/>
                      <a:pt x="96" y="2"/>
                      <a:pt x="97" y="6"/>
                    </a:cubicBezTo>
                    <a:cubicBezTo>
                      <a:pt x="97" y="10"/>
                      <a:pt x="94" y="13"/>
                      <a:pt x="90" y="14"/>
                    </a:cubicBezTo>
                    <a:cubicBezTo>
                      <a:pt x="62" y="16"/>
                      <a:pt x="35" y="18"/>
                      <a:pt x="8" y="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C3C1CF5B-E1BB-4249-9E91-CC9F3AAF0289}"/>
                  </a:ext>
                </a:extLst>
              </p:cNvPr>
              <p:cNvSpPr/>
              <p:nvPr/>
            </p:nvSpPr>
            <p:spPr>
              <a:xfrm>
                <a:off x="14758898" y="6249840"/>
                <a:ext cx="119596" cy="21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" h="18">
                    <a:moveTo>
                      <a:pt x="8" y="18"/>
                    </a:moveTo>
                    <a:cubicBezTo>
                      <a:pt x="4" y="18"/>
                      <a:pt x="1" y="15"/>
                      <a:pt x="0" y="11"/>
                    </a:cubicBezTo>
                    <a:cubicBezTo>
                      <a:pt x="0" y="7"/>
                      <a:pt x="4" y="4"/>
                      <a:pt x="7" y="4"/>
                    </a:cubicBezTo>
                    <a:cubicBezTo>
                      <a:pt x="26" y="3"/>
                      <a:pt x="45" y="2"/>
                      <a:pt x="65" y="1"/>
                    </a:cubicBezTo>
                    <a:lnTo>
                      <a:pt x="90" y="0"/>
                    </a:lnTo>
                    <a:cubicBezTo>
                      <a:pt x="94" y="-1"/>
                      <a:pt x="97" y="3"/>
                      <a:pt x="97" y="7"/>
                    </a:cubicBezTo>
                    <a:cubicBezTo>
                      <a:pt x="97" y="10"/>
                      <a:pt x="94" y="14"/>
                      <a:pt x="90" y="14"/>
                    </a:cubicBezTo>
                    <a:lnTo>
                      <a:pt x="65" y="15"/>
                    </a:lnTo>
                    <a:cubicBezTo>
                      <a:pt x="46" y="16"/>
                      <a:pt x="27" y="16"/>
                      <a:pt x="8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60B0661F-CDD1-3E4C-B703-557CE893A8B8}"/>
                  </a:ext>
                </a:extLst>
              </p:cNvPr>
              <p:cNvSpPr/>
              <p:nvPr/>
            </p:nvSpPr>
            <p:spPr>
              <a:xfrm>
                <a:off x="14965699" y="6238624"/>
                <a:ext cx="118350" cy="23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20">
                    <a:moveTo>
                      <a:pt x="6" y="20"/>
                    </a:moveTo>
                    <a:cubicBezTo>
                      <a:pt x="3" y="20"/>
                      <a:pt x="0" y="17"/>
                      <a:pt x="0" y="13"/>
                    </a:cubicBezTo>
                    <a:cubicBezTo>
                      <a:pt x="-1" y="9"/>
                      <a:pt x="2" y="6"/>
                      <a:pt x="6" y="6"/>
                    </a:cubicBezTo>
                    <a:cubicBezTo>
                      <a:pt x="36" y="4"/>
                      <a:pt x="63" y="2"/>
                      <a:pt x="88" y="0"/>
                    </a:cubicBezTo>
                    <a:cubicBezTo>
                      <a:pt x="92" y="0"/>
                      <a:pt x="96" y="3"/>
                      <a:pt x="96" y="6"/>
                    </a:cubicBezTo>
                    <a:cubicBezTo>
                      <a:pt x="96" y="11"/>
                      <a:pt x="93" y="14"/>
                      <a:pt x="90" y="14"/>
                    </a:cubicBezTo>
                    <a:cubicBezTo>
                      <a:pt x="64" y="16"/>
                      <a:pt x="37" y="18"/>
                      <a:pt x="7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6E1F5618-CE4D-C946-AD25-CC4CA5422C26}"/>
                  </a:ext>
                </a:extLst>
              </p:cNvPr>
              <p:cNvSpPr/>
              <p:nvPr/>
            </p:nvSpPr>
            <p:spPr>
              <a:xfrm>
                <a:off x="15170009" y="6214946"/>
                <a:ext cx="118350" cy="299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25">
                    <a:moveTo>
                      <a:pt x="7" y="25"/>
                    </a:moveTo>
                    <a:cubicBezTo>
                      <a:pt x="3" y="25"/>
                      <a:pt x="0" y="22"/>
                      <a:pt x="0" y="19"/>
                    </a:cubicBezTo>
                    <a:cubicBezTo>
                      <a:pt x="0" y="15"/>
                      <a:pt x="2" y="11"/>
                      <a:pt x="6" y="11"/>
                    </a:cubicBezTo>
                    <a:cubicBezTo>
                      <a:pt x="34" y="8"/>
                      <a:pt x="61" y="4"/>
                      <a:pt x="88" y="0"/>
                    </a:cubicBezTo>
                    <a:cubicBezTo>
                      <a:pt x="91" y="0"/>
                      <a:pt x="95" y="2"/>
                      <a:pt x="96" y="6"/>
                    </a:cubicBezTo>
                    <a:cubicBezTo>
                      <a:pt x="96" y="10"/>
                      <a:pt x="94" y="14"/>
                      <a:pt x="89" y="14"/>
                    </a:cubicBezTo>
                    <a:cubicBezTo>
                      <a:pt x="63" y="18"/>
                      <a:pt x="36" y="22"/>
                      <a:pt x="7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BC8CB3E-1921-1B49-B4CA-E2E947D6D8A4}"/>
                  </a:ext>
                </a:extLst>
              </p:cNvPr>
              <p:cNvSpPr/>
              <p:nvPr/>
            </p:nvSpPr>
            <p:spPr>
              <a:xfrm>
                <a:off x="15373073" y="6173820"/>
                <a:ext cx="115859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32">
                    <a:moveTo>
                      <a:pt x="6" y="32"/>
                    </a:moveTo>
                    <a:cubicBezTo>
                      <a:pt x="4" y="32"/>
                      <a:pt x="0" y="30"/>
                      <a:pt x="0" y="26"/>
                    </a:cubicBezTo>
                    <a:cubicBezTo>
                      <a:pt x="-1" y="23"/>
                      <a:pt x="2" y="19"/>
                      <a:pt x="5" y="18"/>
                    </a:cubicBezTo>
                    <a:cubicBezTo>
                      <a:pt x="32" y="13"/>
                      <a:pt x="59" y="7"/>
                      <a:pt x="85" y="0"/>
                    </a:cubicBezTo>
                    <a:cubicBezTo>
                      <a:pt x="89" y="-1"/>
                      <a:pt x="93" y="2"/>
                      <a:pt x="94" y="5"/>
                    </a:cubicBezTo>
                    <a:cubicBezTo>
                      <a:pt x="95" y="9"/>
                      <a:pt x="93" y="13"/>
                      <a:pt x="89" y="14"/>
                    </a:cubicBezTo>
                    <a:cubicBezTo>
                      <a:pt x="62" y="20"/>
                      <a:pt x="35" y="26"/>
                      <a:pt x="9" y="32"/>
                    </a:cubicBezTo>
                    <a:cubicBezTo>
                      <a:pt x="8" y="32"/>
                      <a:pt x="7" y="32"/>
                      <a:pt x="6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74B46A2-951B-854E-B623-B1218CC213DC}"/>
                  </a:ext>
                </a:extLst>
              </p:cNvPr>
              <p:cNvSpPr/>
              <p:nvPr/>
            </p:nvSpPr>
            <p:spPr>
              <a:xfrm>
                <a:off x="15572400" y="6115247"/>
                <a:ext cx="114613" cy="48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40">
                    <a:moveTo>
                      <a:pt x="7" y="40"/>
                    </a:moveTo>
                    <a:cubicBezTo>
                      <a:pt x="4" y="40"/>
                      <a:pt x="1" y="38"/>
                      <a:pt x="0" y="35"/>
                    </a:cubicBezTo>
                    <a:cubicBezTo>
                      <a:pt x="-1" y="30"/>
                      <a:pt x="1" y="27"/>
                      <a:pt x="5" y="25"/>
                    </a:cubicBezTo>
                    <a:cubicBezTo>
                      <a:pt x="31" y="18"/>
                      <a:pt x="58" y="9"/>
                      <a:pt x="83" y="0"/>
                    </a:cubicBezTo>
                    <a:cubicBezTo>
                      <a:pt x="87" y="-1"/>
                      <a:pt x="91" y="1"/>
                      <a:pt x="92" y="5"/>
                    </a:cubicBezTo>
                    <a:cubicBezTo>
                      <a:pt x="94" y="8"/>
                      <a:pt x="91" y="13"/>
                      <a:pt x="87" y="14"/>
                    </a:cubicBezTo>
                    <a:cubicBezTo>
                      <a:pt x="62" y="23"/>
                      <a:pt x="35" y="31"/>
                      <a:pt x="9" y="39"/>
                    </a:cubicBezTo>
                    <a:cubicBezTo>
                      <a:pt x="8" y="40"/>
                      <a:pt x="7" y="40"/>
                      <a:pt x="7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F662A6F-8430-4545-BBF8-D6463D3626D3}"/>
                  </a:ext>
                </a:extLst>
              </p:cNvPr>
              <p:cNvSpPr/>
              <p:nvPr/>
            </p:nvSpPr>
            <p:spPr>
              <a:xfrm>
                <a:off x="15766744" y="6040474"/>
                <a:ext cx="110875" cy="56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" h="46">
                    <a:moveTo>
                      <a:pt x="7" y="46"/>
                    </a:moveTo>
                    <a:cubicBezTo>
                      <a:pt x="4" y="46"/>
                      <a:pt x="1" y="44"/>
                      <a:pt x="0" y="41"/>
                    </a:cubicBezTo>
                    <a:cubicBezTo>
                      <a:pt x="-1" y="38"/>
                      <a:pt x="1" y="33"/>
                      <a:pt x="4" y="32"/>
                    </a:cubicBezTo>
                    <a:cubicBezTo>
                      <a:pt x="29" y="22"/>
                      <a:pt x="55" y="11"/>
                      <a:pt x="80" y="0"/>
                    </a:cubicBezTo>
                    <a:cubicBezTo>
                      <a:pt x="83" y="-1"/>
                      <a:pt x="87" y="0"/>
                      <a:pt x="89" y="4"/>
                    </a:cubicBezTo>
                    <a:cubicBezTo>
                      <a:pt x="91" y="7"/>
                      <a:pt x="89" y="11"/>
                      <a:pt x="86" y="13"/>
                    </a:cubicBezTo>
                    <a:cubicBezTo>
                      <a:pt x="61" y="24"/>
                      <a:pt x="35" y="35"/>
                      <a:pt x="9" y="45"/>
                    </a:cubicBezTo>
                    <a:cubicBezTo>
                      <a:pt x="9" y="46"/>
                      <a:pt x="7" y="46"/>
                      <a:pt x="7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2F2FF19-5719-AF49-9542-F13DB61ADF30}"/>
                  </a:ext>
                </a:extLst>
              </p:cNvPr>
              <p:cNvSpPr/>
              <p:nvPr/>
            </p:nvSpPr>
            <p:spPr>
              <a:xfrm>
                <a:off x="15953612" y="5949495"/>
                <a:ext cx="108384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52">
                    <a:moveTo>
                      <a:pt x="7" y="52"/>
                    </a:moveTo>
                    <a:cubicBezTo>
                      <a:pt x="5" y="52"/>
                      <a:pt x="2" y="51"/>
                      <a:pt x="1" y="49"/>
                    </a:cubicBezTo>
                    <a:cubicBezTo>
                      <a:pt x="-1" y="45"/>
                      <a:pt x="0" y="41"/>
                      <a:pt x="4" y="39"/>
                    </a:cubicBezTo>
                    <a:cubicBezTo>
                      <a:pt x="28" y="27"/>
                      <a:pt x="53" y="15"/>
                      <a:pt x="77" y="1"/>
                    </a:cubicBezTo>
                    <a:cubicBezTo>
                      <a:pt x="81" y="-1"/>
                      <a:pt x="85" y="0"/>
                      <a:pt x="87" y="4"/>
                    </a:cubicBezTo>
                    <a:cubicBezTo>
                      <a:pt x="89" y="7"/>
                      <a:pt x="87" y="11"/>
                      <a:pt x="84" y="13"/>
                    </a:cubicBezTo>
                    <a:cubicBezTo>
                      <a:pt x="59" y="27"/>
                      <a:pt x="35" y="39"/>
                      <a:pt x="10" y="52"/>
                    </a:cubicBezTo>
                    <a:cubicBezTo>
                      <a:pt x="10" y="52"/>
                      <a:pt x="9" y="52"/>
                      <a:pt x="7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74209794-55ED-A440-8C78-08AD2F1356E1}"/>
                  </a:ext>
                </a:extLst>
              </p:cNvPr>
              <p:cNvSpPr/>
              <p:nvPr/>
            </p:nvSpPr>
            <p:spPr>
              <a:xfrm>
                <a:off x="16134252" y="5844816"/>
                <a:ext cx="103401" cy="710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58">
                    <a:moveTo>
                      <a:pt x="7" y="58"/>
                    </a:moveTo>
                    <a:cubicBezTo>
                      <a:pt x="5" y="58"/>
                      <a:pt x="2" y="56"/>
                      <a:pt x="1" y="54"/>
                    </a:cubicBezTo>
                    <a:cubicBezTo>
                      <a:pt x="-1" y="51"/>
                      <a:pt x="0" y="47"/>
                      <a:pt x="3" y="45"/>
                    </a:cubicBezTo>
                    <a:cubicBezTo>
                      <a:pt x="27" y="31"/>
                      <a:pt x="50" y="17"/>
                      <a:pt x="73" y="1"/>
                    </a:cubicBezTo>
                    <a:cubicBezTo>
                      <a:pt x="77" y="0"/>
                      <a:pt x="81" y="0"/>
                      <a:pt x="83" y="4"/>
                    </a:cubicBezTo>
                    <a:cubicBezTo>
                      <a:pt x="85" y="7"/>
                      <a:pt x="84" y="11"/>
                      <a:pt x="81" y="13"/>
                    </a:cubicBezTo>
                    <a:cubicBezTo>
                      <a:pt x="58" y="28"/>
                      <a:pt x="34" y="43"/>
                      <a:pt x="11" y="57"/>
                    </a:cubicBezTo>
                    <a:cubicBezTo>
                      <a:pt x="9" y="58"/>
                      <a:pt x="8" y="58"/>
                      <a:pt x="7" y="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F23367F0-73F9-8F4C-9B4A-11A46A2E23CD}"/>
                  </a:ext>
                </a:extLst>
              </p:cNvPr>
              <p:cNvSpPr/>
              <p:nvPr/>
            </p:nvSpPr>
            <p:spPr>
              <a:xfrm>
                <a:off x="16307417" y="5728916"/>
                <a:ext cx="99663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62">
                    <a:moveTo>
                      <a:pt x="7" y="62"/>
                    </a:moveTo>
                    <a:cubicBezTo>
                      <a:pt x="5" y="62"/>
                      <a:pt x="3" y="61"/>
                      <a:pt x="1" y="59"/>
                    </a:cubicBezTo>
                    <a:cubicBezTo>
                      <a:pt x="-1" y="56"/>
                      <a:pt x="0" y="51"/>
                      <a:pt x="3" y="49"/>
                    </a:cubicBezTo>
                    <a:cubicBezTo>
                      <a:pt x="25" y="34"/>
                      <a:pt x="48" y="18"/>
                      <a:pt x="70" y="2"/>
                    </a:cubicBezTo>
                    <a:cubicBezTo>
                      <a:pt x="74" y="-1"/>
                      <a:pt x="78" y="0"/>
                      <a:pt x="80" y="3"/>
                    </a:cubicBezTo>
                    <a:cubicBezTo>
                      <a:pt x="82" y="6"/>
                      <a:pt x="82" y="10"/>
                      <a:pt x="79" y="13"/>
                    </a:cubicBezTo>
                    <a:cubicBezTo>
                      <a:pt x="56" y="30"/>
                      <a:pt x="33" y="45"/>
                      <a:pt x="11" y="61"/>
                    </a:cubicBezTo>
                    <a:cubicBezTo>
                      <a:pt x="10" y="62"/>
                      <a:pt x="8" y="62"/>
                      <a:pt x="7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46AFBC55-CAB5-AD4E-81AB-9EF7B2414AD6}"/>
                  </a:ext>
                </a:extLst>
              </p:cNvPr>
              <p:cNvSpPr/>
              <p:nvPr/>
            </p:nvSpPr>
            <p:spPr>
              <a:xfrm>
                <a:off x="16474353" y="5603047"/>
                <a:ext cx="97172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" h="65">
                    <a:moveTo>
                      <a:pt x="7" y="65"/>
                    </a:moveTo>
                    <a:cubicBezTo>
                      <a:pt x="5" y="65"/>
                      <a:pt x="3" y="64"/>
                      <a:pt x="2" y="62"/>
                    </a:cubicBezTo>
                    <a:cubicBezTo>
                      <a:pt x="-1" y="59"/>
                      <a:pt x="0" y="55"/>
                      <a:pt x="3" y="52"/>
                    </a:cubicBezTo>
                    <a:cubicBezTo>
                      <a:pt x="24" y="36"/>
                      <a:pt x="46" y="19"/>
                      <a:pt x="68" y="1"/>
                    </a:cubicBezTo>
                    <a:cubicBezTo>
                      <a:pt x="71" y="-1"/>
                      <a:pt x="75" y="-1"/>
                      <a:pt x="78" y="2"/>
                    </a:cubicBezTo>
                    <a:cubicBezTo>
                      <a:pt x="80" y="5"/>
                      <a:pt x="80" y="10"/>
                      <a:pt x="76" y="12"/>
                    </a:cubicBezTo>
                    <a:cubicBezTo>
                      <a:pt x="55" y="30"/>
                      <a:pt x="33" y="47"/>
                      <a:pt x="12" y="63"/>
                    </a:cubicBezTo>
                    <a:cubicBezTo>
                      <a:pt x="10" y="65"/>
                      <a:pt x="9" y="65"/>
                      <a:pt x="7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E0C1EF6C-A0B5-FB4C-AC8D-E4B4EEA662DD}"/>
                  </a:ext>
                </a:extLst>
              </p:cNvPr>
              <p:cNvSpPr/>
              <p:nvPr/>
            </p:nvSpPr>
            <p:spPr>
              <a:xfrm>
                <a:off x="16635060" y="5502102"/>
                <a:ext cx="57306" cy="51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2">
                    <a:moveTo>
                      <a:pt x="7" y="42"/>
                    </a:moveTo>
                    <a:cubicBezTo>
                      <a:pt x="5" y="42"/>
                      <a:pt x="4" y="41"/>
                      <a:pt x="3" y="40"/>
                    </a:cubicBezTo>
                    <a:cubicBezTo>
                      <a:pt x="-1" y="36"/>
                      <a:pt x="0" y="32"/>
                      <a:pt x="3" y="30"/>
                    </a:cubicBezTo>
                    <a:cubicBezTo>
                      <a:pt x="14" y="21"/>
                      <a:pt x="25" y="12"/>
                      <a:pt x="35" y="2"/>
                    </a:cubicBezTo>
                    <a:cubicBezTo>
                      <a:pt x="38" y="-1"/>
                      <a:pt x="42" y="0"/>
                      <a:pt x="45" y="3"/>
                    </a:cubicBezTo>
                    <a:cubicBezTo>
                      <a:pt x="48" y="5"/>
                      <a:pt x="47" y="10"/>
                      <a:pt x="45" y="13"/>
                    </a:cubicBezTo>
                    <a:cubicBezTo>
                      <a:pt x="34" y="22"/>
                      <a:pt x="23" y="31"/>
                      <a:pt x="12" y="40"/>
                    </a:cubicBezTo>
                    <a:cubicBezTo>
                      <a:pt x="11" y="41"/>
                      <a:pt x="9" y="42"/>
                      <a:pt x="7" y="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F42C8BA4-7EFE-0D41-A0A9-04B563FAB571}"/>
                  </a:ext>
                </a:extLst>
              </p:cNvPr>
              <p:cNvSpPr/>
              <p:nvPr/>
            </p:nvSpPr>
            <p:spPr>
              <a:xfrm>
                <a:off x="16798259" y="5019812"/>
                <a:ext cx="402391" cy="512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4" h="412">
                    <a:moveTo>
                      <a:pt x="0" y="280"/>
                    </a:moveTo>
                    <a:lnTo>
                      <a:pt x="116" y="412"/>
                    </a:lnTo>
                    <a:lnTo>
                      <a:pt x="123" y="258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6728D483-252E-2044-B95A-4BF755EFEC69}"/>
                  </a:ext>
                </a:extLst>
              </p:cNvPr>
              <p:cNvSpPr/>
              <p:nvPr/>
            </p:nvSpPr>
            <p:spPr>
              <a:xfrm>
                <a:off x="16789541" y="5009530"/>
                <a:ext cx="419405" cy="529958"/>
              </a:xfrm>
              <a:custGeom>
                <a:avLst/>
                <a:gdLst>
                  <a:gd name="connsiteX0" fmla="*/ 347574 w 419405"/>
                  <a:gd name="connsiteY0" fmla="*/ 76327 h 529958"/>
                  <a:gd name="connsiteX1" fmla="*/ 21176 w 419405"/>
                  <a:gd name="connsiteY1" fmla="*/ 359634 h 529958"/>
                  <a:gd name="connsiteX2" fmla="*/ 145282 w 419405"/>
                  <a:gd name="connsiteY2" fmla="*/ 500045 h 529958"/>
                  <a:gd name="connsiteX3" fmla="*/ 151488 w 419405"/>
                  <a:gd name="connsiteY3" fmla="*/ 331055 h 529958"/>
                  <a:gd name="connsiteX4" fmla="*/ 153970 w 419405"/>
                  <a:gd name="connsiteY4" fmla="*/ 326085 h 529958"/>
                  <a:gd name="connsiteX5" fmla="*/ 404926 w 419405"/>
                  <a:gd name="connsiteY5" fmla="*/ 2798 h 529958"/>
                  <a:gd name="connsiteX6" fmla="*/ 417346 w 419405"/>
                  <a:gd name="connsiteY6" fmla="*/ 2798 h 529958"/>
                  <a:gd name="connsiteX7" fmla="*/ 418588 w 419405"/>
                  <a:gd name="connsiteY7" fmla="*/ 15231 h 529958"/>
                  <a:gd name="connsiteX8" fmla="*/ 168926 w 419405"/>
                  <a:gd name="connsiteY8" fmla="*/ 333516 h 529958"/>
                  <a:gd name="connsiteX9" fmla="*/ 161472 w 419405"/>
                  <a:gd name="connsiteY9" fmla="*/ 521255 h 529958"/>
                  <a:gd name="connsiteX10" fmla="*/ 155262 w 419405"/>
                  <a:gd name="connsiteY10" fmla="*/ 529958 h 529958"/>
                  <a:gd name="connsiteX11" fmla="*/ 152778 w 419405"/>
                  <a:gd name="connsiteY11" fmla="*/ 529958 h 529958"/>
                  <a:gd name="connsiteX12" fmla="*/ 145326 w 419405"/>
                  <a:gd name="connsiteY12" fmla="*/ 527472 h 529958"/>
                  <a:gd name="connsiteX13" fmla="*/ 2484 w 419405"/>
                  <a:gd name="connsiteY13" fmla="*/ 363356 h 529958"/>
                  <a:gd name="connsiteX14" fmla="*/ 0 w 419405"/>
                  <a:gd name="connsiteY14" fmla="*/ 357139 h 529958"/>
                  <a:gd name="connsiteX15" fmla="*/ 3726 w 419405"/>
                  <a:gd name="connsiteY15" fmla="*/ 350923 h 52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9405" h="529958">
                    <a:moveTo>
                      <a:pt x="347574" y="76327"/>
                    </a:moveTo>
                    <a:lnTo>
                      <a:pt x="21176" y="359634"/>
                    </a:lnTo>
                    <a:lnTo>
                      <a:pt x="145282" y="500045"/>
                    </a:lnTo>
                    <a:lnTo>
                      <a:pt x="151488" y="331055"/>
                    </a:lnTo>
                    <a:cubicBezTo>
                      <a:pt x="151488" y="328570"/>
                      <a:pt x="152728" y="327327"/>
                      <a:pt x="153970" y="326085"/>
                    </a:cubicBezTo>
                    <a:close/>
                    <a:moveTo>
                      <a:pt x="404926" y="2798"/>
                    </a:moveTo>
                    <a:cubicBezTo>
                      <a:pt x="408652" y="-933"/>
                      <a:pt x="413620" y="-933"/>
                      <a:pt x="417346" y="2798"/>
                    </a:cubicBezTo>
                    <a:cubicBezTo>
                      <a:pt x="419832" y="5284"/>
                      <a:pt x="419832" y="11501"/>
                      <a:pt x="418588" y="15231"/>
                    </a:cubicBezTo>
                    <a:lnTo>
                      <a:pt x="168926" y="333516"/>
                    </a:lnTo>
                    <a:lnTo>
                      <a:pt x="161472" y="521255"/>
                    </a:lnTo>
                    <a:cubicBezTo>
                      <a:pt x="161472" y="526228"/>
                      <a:pt x="158988" y="528715"/>
                      <a:pt x="155262" y="529958"/>
                    </a:cubicBezTo>
                    <a:lnTo>
                      <a:pt x="152778" y="529958"/>
                    </a:lnTo>
                    <a:cubicBezTo>
                      <a:pt x="150294" y="529958"/>
                      <a:pt x="147810" y="529958"/>
                      <a:pt x="145326" y="527472"/>
                    </a:cubicBezTo>
                    <a:lnTo>
                      <a:pt x="2484" y="363356"/>
                    </a:lnTo>
                    <a:cubicBezTo>
                      <a:pt x="0" y="362112"/>
                      <a:pt x="0" y="359626"/>
                      <a:pt x="0" y="357139"/>
                    </a:cubicBezTo>
                    <a:cubicBezTo>
                      <a:pt x="0" y="354653"/>
                      <a:pt x="1242" y="352166"/>
                      <a:pt x="3726" y="3509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8EBD9E7C-6ACD-AE4E-98BD-3CDE267C03F9}"/>
                  </a:ext>
                </a:extLst>
              </p:cNvPr>
              <p:cNvSpPr/>
              <p:nvPr/>
            </p:nvSpPr>
            <p:spPr>
              <a:xfrm>
                <a:off x="16951491" y="5019812"/>
                <a:ext cx="249158" cy="418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337">
                    <a:moveTo>
                      <a:pt x="0" y="258"/>
                    </a:moveTo>
                    <a:lnTo>
                      <a:pt x="154" y="337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0674FF84-C455-FD4A-9B68-F51A47D19C2C}"/>
                  </a:ext>
                </a:extLst>
              </p:cNvPr>
              <p:cNvSpPr/>
              <p:nvPr/>
            </p:nvSpPr>
            <p:spPr>
              <a:xfrm>
                <a:off x="16941523" y="5011038"/>
                <a:ext cx="267846" cy="434984"/>
              </a:xfrm>
              <a:custGeom>
                <a:avLst/>
                <a:gdLst>
                  <a:gd name="connsiteX0" fmla="*/ 245420 w 267846"/>
                  <a:gd name="connsiteY0" fmla="*/ 39929 h 434984"/>
                  <a:gd name="connsiteX1" fmla="*/ 22422 w 267846"/>
                  <a:gd name="connsiteY1" fmla="*/ 326852 h 434984"/>
                  <a:gd name="connsiteX2" fmla="*/ 193386 w 267846"/>
                  <a:gd name="connsiteY2" fmla="*/ 413798 h 434984"/>
                  <a:gd name="connsiteX3" fmla="*/ 262886 w 267846"/>
                  <a:gd name="connsiteY3" fmla="*/ 1293 h 434984"/>
                  <a:gd name="connsiteX4" fmla="*/ 267846 w 267846"/>
                  <a:gd name="connsiteY4" fmla="*/ 9992 h 434984"/>
                  <a:gd name="connsiteX5" fmla="*/ 208324 w 267846"/>
                  <a:gd name="connsiteY5" fmla="*/ 428771 h 434984"/>
                  <a:gd name="connsiteX6" fmla="*/ 204604 w 267846"/>
                  <a:gd name="connsiteY6" fmla="*/ 434984 h 434984"/>
                  <a:gd name="connsiteX7" fmla="*/ 200884 w 267846"/>
                  <a:gd name="connsiteY7" fmla="*/ 434984 h 434984"/>
                  <a:gd name="connsiteX8" fmla="*/ 195924 w 267846"/>
                  <a:gd name="connsiteY8" fmla="*/ 434984 h 434984"/>
                  <a:gd name="connsiteX9" fmla="*/ 4962 w 267846"/>
                  <a:gd name="connsiteY9" fmla="*/ 338056 h 434984"/>
                  <a:gd name="connsiteX10" fmla="*/ 0 w 267846"/>
                  <a:gd name="connsiteY10" fmla="*/ 331843 h 434984"/>
                  <a:gd name="connsiteX11" fmla="*/ 2482 w 267846"/>
                  <a:gd name="connsiteY11" fmla="*/ 324387 h 434984"/>
                  <a:gd name="connsiteX12" fmla="*/ 251726 w 267846"/>
                  <a:gd name="connsiteY12" fmla="*/ 3778 h 434984"/>
                  <a:gd name="connsiteX13" fmla="*/ 262886 w 267846"/>
                  <a:gd name="connsiteY13" fmla="*/ 1293 h 434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846" h="434984">
                    <a:moveTo>
                      <a:pt x="245420" y="39929"/>
                    </a:moveTo>
                    <a:lnTo>
                      <a:pt x="22422" y="326852"/>
                    </a:lnTo>
                    <a:lnTo>
                      <a:pt x="193386" y="413798"/>
                    </a:lnTo>
                    <a:close/>
                    <a:moveTo>
                      <a:pt x="262886" y="1293"/>
                    </a:moveTo>
                    <a:cubicBezTo>
                      <a:pt x="266606" y="2536"/>
                      <a:pt x="267846" y="6264"/>
                      <a:pt x="267846" y="9992"/>
                    </a:cubicBezTo>
                    <a:lnTo>
                      <a:pt x="208324" y="428771"/>
                    </a:lnTo>
                    <a:cubicBezTo>
                      <a:pt x="208324" y="431256"/>
                      <a:pt x="205844" y="433742"/>
                      <a:pt x="204604" y="434984"/>
                    </a:cubicBezTo>
                    <a:cubicBezTo>
                      <a:pt x="202124" y="434984"/>
                      <a:pt x="202124" y="434984"/>
                      <a:pt x="200884" y="434984"/>
                    </a:cubicBezTo>
                    <a:cubicBezTo>
                      <a:pt x="198404" y="434984"/>
                      <a:pt x="197164" y="434984"/>
                      <a:pt x="195924" y="434984"/>
                    </a:cubicBezTo>
                    <a:lnTo>
                      <a:pt x="4962" y="338056"/>
                    </a:lnTo>
                    <a:cubicBezTo>
                      <a:pt x="2482" y="336813"/>
                      <a:pt x="1242" y="334328"/>
                      <a:pt x="0" y="331843"/>
                    </a:cubicBezTo>
                    <a:cubicBezTo>
                      <a:pt x="0" y="329357"/>
                      <a:pt x="0" y="325629"/>
                      <a:pt x="2482" y="324387"/>
                    </a:cubicBezTo>
                    <a:lnTo>
                      <a:pt x="251726" y="3778"/>
                    </a:lnTo>
                    <a:cubicBezTo>
                      <a:pt x="254206" y="50"/>
                      <a:pt x="259166" y="-1193"/>
                      <a:pt x="262886" y="1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0521DE3B-5E2A-0843-AAE6-4F826F2CC0AF}"/>
                  </a:ext>
                </a:extLst>
              </p:cNvPr>
              <p:cNvSpPr/>
              <p:nvPr/>
            </p:nvSpPr>
            <p:spPr>
              <a:xfrm>
                <a:off x="16942771" y="5341339"/>
                <a:ext cx="132054" cy="190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54">
                    <a:moveTo>
                      <a:pt x="0" y="154"/>
                    </a:moveTo>
                    <a:lnTo>
                      <a:pt x="107" y="5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B784FF57-E930-2944-B996-7AF9734545AD}"/>
                  </a:ext>
                </a:extLst>
              </p:cNvPr>
              <p:cNvSpPr/>
              <p:nvPr/>
            </p:nvSpPr>
            <p:spPr>
              <a:xfrm>
                <a:off x="16933729" y="5332922"/>
                <a:ext cx="150163" cy="207811"/>
              </a:xfrm>
              <a:custGeom>
                <a:avLst/>
                <a:gdLst>
                  <a:gd name="connsiteX0" fmla="*/ 25165 w 150163"/>
                  <a:gd name="connsiteY0" fmla="*/ 22126 h 207811"/>
                  <a:gd name="connsiteX1" fmla="*/ 19007 w 150163"/>
                  <a:gd name="connsiteY1" fmla="*/ 177905 h 207811"/>
                  <a:gd name="connsiteX2" fmla="*/ 126147 w 150163"/>
                  <a:gd name="connsiteY2" fmla="*/ 75289 h 207811"/>
                  <a:gd name="connsiteX3" fmla="*/ 12677 w 150163"/>
                  <a:gd name="connsiteY3" fmla="*/ 930 h 207811"/>
                  <a:gd name="connsiteX4" fmla="*/ 20091 w 150163"/>
                  <a:gd name="connsiteY4" fmla="*/ 930 h 207811"/>
                  <a:gd name="connsiteX5" fmla="*/ 144885 w 150163"/>
                  <a:gd name="connsiteY5" fmla="*/ 64109 h 207811"/>
                  <a:gd name="connsiteX6" fmla="*/ 149827 w 150163"/>
                  <a:gd name="connsiteY6" fmla="*/ 70303 h 207811"/>
                  <a:gd name="connsiteX7" fmla="*/ 147355 w 150163"/>
                  <a:gd name="connsiteY7" fmla="*/ 78975 h 207811"/>
                  <a:gd name="connsiteX8" fmla="*/ 15147 w 150163"/>
                  <a:gd name="connsiteY8" fmla="*/ 205334 h 207811"/>
                  <a:gd name="connsiteX9" fmla="*/ 8971 w 150163"/>
                  <a:gd name="connsiteY9" fmla="*/ 207811 h 207811"/>
                  <a:gd name="connsiteX10" fmla="*/ 5263 w 150163"/>
                  <a:gd name="connsiteY10" fmla="*/ 207811 h 207811"/>
                  <a:gd name="connsiteX11" fmla="*/ 321 w 150163"/>
                  <a:gd name="connsiteY11" fmla="*/ 199140 h 207811"/>
                  <a:gd name="connsiteX12" fmla="*/ 7735 w 150163"/>
                  <a:gd name="connsiteY12" fmla="*/ 8363 h 207811"/>
                  <a:gd name="connsiteX13" fmla="*/ 12677 w 150163"/>
                  <a:gd name="connsiteY13" fmla="*/ 930 h 207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163" h="207811">
                    <a:moveTo>
                      <a:pt x="25165" y="22126"/>
                    </a:moveTo>
                    <a:lnTo>
                      <a:pt x="19007" y="177905"/>
                    </a:lnTo>
                    <a:lnTo>
                      <a:pt x="126147" y="75289"/>
                    </a:lnTo>
                    <a:close/>
                    <a:moveTo>
                      <a:pt x="12677" y="930"/>
                    </a:moveTo>
                    <a:cubicBezTo>
                      <a:pt x="15147" y="-309"/>
                      <a:pt x="17619" y="-309"/>
                      <a:pt x="20091" y="930"/>
                    </a:cubicBezTo>
                    <a:lnTo>
                      <a:pt x="144885" y="64109"/>
                    </a:lnTo>
                    <a:cubicBezTo>
                      <a:pt x="147355" y="65348"/>
                      <a:pt x="148591" y="67826"/>
                      <a:pt x="149827" y="70303"/>
                    </a:cubicBezTo>
                    <a:cubicBezTo>
                      <a:pt x="151063" y="74020"/>
                      <a:pt x="148591" y="76497"/>
                      <a:pt x="147355" y="78975"/>
                    </a:cubicBezTo>
                    <a:lnTo>
                      <a:pt x="15147" y="205334"/>
                    </a:lnTo>
                    <a:cubicBezTo>
                      <a:pt x="12677" y="207811"/>
                      <a:pt x="11441" y="207811"/>
                      <a:pt x="8971" y="207811"/>
                    </a:cubicBezTo>
                    <a:cubicBezTo>
                      <a:pt x="7735" y="207811"/>
                      <a:pt x="6499" y="207811"/>
                      <a:pt x="5263" y="207811"/>
                    </a:cubicBezTo>
                    <a:cubicBezTo>
                      <a:pt x="1557" y="205334"/>
                      <a:pt x="-915" y="202856"/>
                      <a:pt x="321" y="199140"/>
                    </a:cubicBezTo>
                    <a:lnTo>
                      <a:pt x="7735" y="8363"/>
                    </a:lnTo>
                    <a:cubicBezTo>
                      <a:pt x="7735" y="4646"/>
                      <a:pt x="8971" y="3408"/>
                      <a:pt x="12677" y="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C94BE018-F469-9746-BFA8-B5CAE6BE293B}"/>
                  </a:ext>
                </a:extLst>
              </p:cNvPr>
              <p:cNvSpPr/>
              <p:nvPr/>
            </p:nvSpPr>
            <p:spPr>
              <a:xfrm>
                <a:off x="16798259" y="5368756"/>
                <a:ext cx="83468" cy="158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" h="128">
                    <a:moveTo>
                      <a:pt x="0" y="0"/>
                    </a:moveTo>
                    <a:lnTo>
                      <a:pt x="4" y="128"/>
                    </a:lnTo>
                    <a:lnTo>
                      <a:pt x="68" y="7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F988BF5A-F5B6-A343-8157-CCB376DEA9D1}"/>
                  </a:ext>
                </a:extLst>
              </p:cNvPr>
              <p:cNvSpPr/>
              <p:nvPr/>
            </p:nvSpPr>
            <p:spPr>
              <a:xfrm>
                <a:off x="16789540" y="5360529"/>
                <a:ext cx="100908" cy="176468"/>
              </a:xfrm>
              <a:custGeom>
                <a:avLst/>
                <a:gdLst>
                  <a:gd name="connsiteX0" fmla="*/ 18684 w 100908"/>
                  <a:gd name="connsiteY0" fmla="*/ 33152 h 176468"/>
                  <a:gd name="connsiteX1" fmla="*/ 21126 w 100908"/>
                  <a:gd name="connsiteY1" fmla="*/ 149051 h 176468"/>
                  <a:gd name="connsiteX2" fmla="*/ 79728 w 100908"/>
                  <a:gd name="connsiteY2" fmla="*/ 103431 h 176468"/>
                  <a:gd name="connsiteX3" fmla="*/ 6152 w 100908"/>
                  <a:gd name="connsiteY3" fmla="*/ 741 h 176468"/>
                  <a:gd name="connsiteX4" fmla="*/ 15996 w 100908"/>
                  <a:gd name="connsiteY4" fmla="*/ 3216 h 176468"/>
                  <a:gd name="connsiteX5" fmla="*/ 98446 w 100908"/>
                  <a:gd name="connsiteY5" fmla="*/ 98505 h 176468"/>
                  <a:gd name="connsiteX6" fmla="*/ 100908 w 100908"/>
                  <a:gd name="connsiteY6" fmla="*/ 105930 h 176468"/>
                  <a:gd name="connsiteX7" fmla="*/ 98446 w 100908"/>
                  <a:gd name="connsiteY7" fmla="*/ 112117 h 176468"/>
                  <a:gd name="connsiteX8" fmla="*/ 19688 w 100908"/>
                  <a:gd name="connsiteY8" fmla="*/ 173993 h 176468"/>
                  <a:gd name="connsiteX9" fmla="*/ 13536 w 100908"/>
                  <a:gd name="connsiteY9" fmla="*/ 176468 h 176468"/>
                  <a:gd name="connsiteX10" fmla="*/ 9844 w 100908"/>
                  <a:gd name="connsiteY10" fmla="*/ 175231 h 176468"/>
                  <a:gd name="connsiteX11" fmla="*/ 4922 w 100908"/>
                  <a:gd name="connsiteY11" fmla="*/ 167806 h 176468"/>
                  <a:gd name="connsiteX12" fmla="*/ 0 w 100908"/>
                  <a:gd name="connsiteY12" fmla="*/ 8166 h 176468"/>
                  <a:gd name="connsiteX13" fmla="*/ 6152 w 100908"/>
                  <a:gd name="connsiteY13" fmla="*/ 741 h 176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908" h="176468">
                    <a:moveTo>
                      <a:pt x="18684" y="33152"/>
                    </a:moveTo>
                    <a:lnTo>
                      <a:pt x="21126" y="149051"/>
                    </a:lnTo>
                    <a:lnTo>
                      <a:pt x="79728" y="103431"/>
                    </a:lnTo>
                    <a:close/>
                    <a:moveTo>
                      <a:pt x="6152" y="741"/>
                    </a:moveTo>
                    <a:cubicBezTo>
                      <a:pt x="8614" y="-497"/>
                      <a:pt x="13536" y="-497"/>
                      <a:pt x="15996" y="3216"/>
                    </a:cubicBezTo>
                    <a:lnTo>
                      <a:pt x="98446" y="98505"/>
                    </a:lnTo>
                    <a:cubicBezTo>
                      <a:pt x="100908" y="100980"/>
                      <a:pt x="100908" y="103455"/>
                      <a:pt x="100908" y="105930"/>
                    </a:cubicBezTo>
                    <a:cubicBezTo>
                      <a:pt x="100908" y="107167"/>
                      <a:pt x="99678" y="109642"/>
                      <a:pt x="98446" y="112117"/>
                    </a:cubicBezTo>
                    <a:lnTo>
                      <a:pt x="19688" y="173993"/>
                    </a:lnTo>
                    <a:cubicBezTo>
                      <a:pt x="17228" y="175231"/>
                      <a:pt x="15996" y="176468"/>
                      <a:pt x="13536" y="176468"/>
                    </a:cubicBezTo>
                    <a:cubicBezTo>
                      <a:pt x="12304" y="176468"/>
                      <a:pt x="11074" y="175231"/>
                      <a:pt x="9844" y="175231"/>
                    </a:cubicBezTo>
                    <a:cubicBezTo>
                      <a:pt x="7382" y="173993"/>
                      <a:pt x="4922" y="170281"/>
                      <a:pt x="4922" y="167806"/>
                    </a:cubicBezTo>
                    <a:lnTo>
                      <a:pt x="0" y="8166"/>
                    </a:lnTo>
                    <a:cubicBezTo>
                      <a:pt x="0" y="4453"/>
                      <a:pt x="2460" y="1978"/>
                      <a:pt x="6152" y="7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52379F0-75A1-7A4C-9440-6E9225BDD5FC}"/>
                  </a:ext>
                </a:extLst>
              </p:cNvPr>
              <p:cNvSpPr/>
              <p:nvPr/>
            </p:nvSpPr>
            <p:spPr>
              <a:xfrm>
                <a:off x="16798259" y="5019812"/>
                <a:ext cx="402391" cy="512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4" h="412">
                    <a:moveTo>
                      <a:pt x="0" y="280"/>
                    </a:moveTo>
                    <a:lnTo>
                      <a:pt x="116" y="412"/>
                    </a:lnTo>
                    <a:lnTo>
                      <a:pt x="123" y="258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AE2C60C-69DC-B84E-A49F-48D0093D89DD}"/>
                </a:ext>
              </a:extLst>
            </p:cNvPr>
            <p:cNvGrpSpPr/>
            <p:nvPr/>
          </p:nvGrpSpPr>
          <p:grpSpPr>
            <a:xfrm>
              <a:off x="11218358" y="7294180"/>
              <a:ext cx="8027882" cy="5024797"/>
              <a:chOff x="11218358" y="7294180"/>
              <a:chExt cx="8027882" cy="5024797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D2A5BDFA-4088-D246-BA13-9C36B0543F38}"/>
                  </a:ext>
                </a:extLst>
              </p:cNvPr>
              <p:cNvGrpSpPr/>
              <p:nvPr/>
            </p:nvGrpSpPr>
            <p:grpSpPr>
              <a:xfrm>
                <a:off x="11218358" y="9360428"/>
                <a:ext cx="8027882" cy="2958549"/>
                <a:chOff x="11218358" y="9360428"/>
                <a:chExt cx="8027882" cy="2958549"/>
              </a:xfrm>
            </p:grpSpPr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1BA4936F-5FFE-6542-8047-CD252DBB7F4A}"/>
                    </a:ext>
                  </a:extLst>
                </p:cNvPr>
                <p:cNvSpPr/>
                <p:nvPr/>
              </p:nvSpPr>
              <p:spPr>
                <a:xfrm>
                  <a:off x="16951491" y="9502499"/>
                  <a:ext cx="850876" cy="28077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4" h="2254">
                      <a:moveTo>
                        <a:pt x="684" y="0"/>
                      </a:moveTo>
                      <a:lnTo>
                        <a:pt x="0" y="225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64B2A227-C858-4144-A69B-33EE2C5717DE}"/>
                    </a:ext>
                  </a:extLst>
                </p:cNvPr>
                <p:cNvSpPr/>
                <p:nvPr/>
              </p:nvSpPr>
              <p:spPr>
                <a:xfrm>
                  <a:off x="16942771" y="9492529"/>
                  <a:ext cx="869563" cy="28264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2269">
                      <a:moveTo>
                        <a:pt x="8" y="2269"/>
                      </a:moveTo>
                      <a:cubicBezTo>
                        <a:pt x="7" y="2269"/>
                        <a:pt x="6" y="2269"/>
                        <a:pt x="6" y="2268"/>
                      </a:cubicBezTo>
                      <a:cubicBezTo>
                        <a:pt x="1" y="2267"/>
                        <a:pt x="-1" y="2263"/>
                        <a:pt x="1" y="2260"/>
                      </a:cubicBezTo>
                      <a:lnTo>
                        <a:pt x="686" y="5"/>
                      </a:lnTo>
                      <a:cubicBezTo>
                        <a:pt x="687" y="2"/>
                        <a:pt x="691" y="-1"/>
                        <a:pt x="694" y="0"/>
                      </a:cubicBezTo>
                      <a:cubicBezTo>
                        <a:pt x="698" y="2"/>
                        <a:pt x="700" y="6"/>
                        <a:pt x="699" y="9"/>
                      </a:cubicBezTo>
                      <a:lnTo>
                        <a:pt x="14" y="2264"/>
                      </a:lnTo>
                      <a:cubicBezTo>
                        <a:pt x="13" y="2267"/>
                        <a:pt x="10" y="2269"/>
                        <a:pt x="8" y="22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014236D2-2906-C04E-AF9C-CD5D5EC305CD}"/>
                    </a:ext>
                  </a:extLst>
                </p:cNvPr>
                <p:cNvSpPr/>
                <p:nvPr/>
              </p:nvSpPr>
              <p:spPr>
                <a:xfrm>
                  <a:off x="18384152" y="9502499"/>
                  <a:ext cx="852122" cy="28077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5" h="2254">
                      <a:moveTo>
                        <a:pt x="0" y="0"/>
                      </a:moveTo>
                      <a:lnTo>
                        <a:pt x="685" y="225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DD4C7370-4038-FD4B-92CF-6134680D99CB}"/>
                    </a:ext>
                  </a:extLst>
                </p:cNvPr>
                <p:cNvSpPr/>
                <p:nvPr/>
              </p:nvSpPr>
              <p:spPr>
                <a:xfrm>
                  <a:off x="18376677" y="9492529"/>
                  <a:ext cx="869563" cy="28264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2269">
                      <a:moveTo>
                        <a:pt x="691" y="2269"/>
                      </a:moveTo>
                      <a:cubicBezTo>
                        <a:pt x="688" y="2269"/>
                        <a:pt x="685" y="2267"/>
                        <a:pt x="685" y="2264"/>
                      </a:cubicBezTo>
                      <a:lnTo>
                        <a:pt x="0" y="9"/>
                      </a:lnTo>
                      <a:cubicBezTo>
                        <a:pt x="-1" y="6"/>
                        <a:pt x="0" y="2"/>
                        <a:pt x="4" y="0"/>
                      </a:cubicBezTo>
                      <a:cubicBezTo>
                        <a:pt x="8" y="-1"/>
                        <a:pt x="12" y="2"/>
                        <a:pt x="13" y="5"/>
                      </a:cubicBezTo>
                      <a:lnTo>
                        <a:pt x="698" y="2260"/>
                      </a:lnTo>
                      <a:cubicBezTo>
                        <a:pt x="699" y="2263"/>
                        <a:pt x="697" y="2267"/>
                        <a:pt x="693" y="2268"/>
                      </a:cubicBezTo>
                      <a:cubicBezTo>
                        <a:pt x="693" y="2269"/>
                        <a:pt x="692" y="2269"/>
                        <a:pt x="691" y="22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CF79B31A-3113-C141-BFB7-F1A0CC96E4F5}"/>
                    </a:ext>
                  </a:extLst>
                </p:cNvPr>
                <p:cNvSpPr/>
                <p:nvPr/>
              </p:nvSpPr>
              <p:spPr>
                <a:xfrm>
                  <a:off x="11314284" y="9502499"/>
                  <a:ext cx="852122" cy="28077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5" h="2254">
                      <a:moveTo>
                        <a:pt x="685" y="0"/>
                      </a:moveTo>
                      <a:lnTo>
                        <a:pt x="0" y="225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E26F4C12-A132-2C42-97FF-33538B124AE3}"/>
                    </a:ext>
                  </a:extLst>
                </p:cNvPr>
                <p:cNvSpPr/>
                <p:nvPr/>
              </p:nvSpPr>
              <p:spPr>
                <a:xfrm>
                  <a:off x="11304318" y="9492529"/>
                  <a:ext cx="869563" cy="28264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2269">
                      <a:moveTo>
                        <a:pt x="7" y="2269"/>
                      </a:moveTo>
                      <a:cubicBezTo>
                        <a:pt x="6" y="2269"/>
                        <a:pt x="5" y="2269"/>
                        <a:pt x="5" y="2268"/>
                      </a:cubicBezTo>
                      <a:cubicBezTo>
                        <a:pt x="1" y="2267"/>
                        <a:pt x="-1" y="2263"/>
                        <a:pt x="0" y="2260"/>
                      </a:cubicBezTo>
                      <a:lnTo>
                        <a:pt x="685" y="5"/>
                      </a:lnTo>
                      <a:cubicBezTo>
                        <a:pt x="686" y="2"/>
                        <a:pt x="690" y="-1"/>
                        <a:pt x="694" y="0"/>
                      </a:cubicBezTo>
                      <a:cubicBezTo>
                        <a:pt x="698" y="2"/>
                        <a:pt x="700" y="6"/>
                        <a:pt x="699" y="9"/>
                      </a:cubicBezTo>
                      <a:lnTo>
                        <a:pt x="14" y="2264"/>
                      </a:lnTo>
                      <a:cubicBezTo>
                        <a:pt x="13" y="2267"/>
                        <a:pt x="10" y="2269"/>
                        <a:pt x="7" y="22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9A61ADE5-A7FD-3B49-AEB7-F4E128058B3C}"/>
                    </a:ext>
                  </a:extLst>
                </p:cNvPr>
                <p:cNvSpPr/>
                <p:nvPr/>
              </p:nvSpPr>
              <p:spPr>
                <a:xfrm>
                  <a:off x="12746941" y="9502499"/>
                  <a:ext cx="852122" cy="28077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85" h="2254">
                      <a:moveTo>
                        <a:pt x="0" y="0"/>
                      </a:moveTo>
                      <a:lnTo>
                        <a:pt x="685" y="225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DFE7A634-B77D-1F4E-ABBC-91F6B6DF016C}"/>
                    </a:ext>
                  </a:extLst>
                </p:cNvPr>
                <p:cNvSpPr/>
                <p:nvPr/>
              </p:nvSpPr>
              <p:spPr>
                <a:xfrm>
                  <a:off x="12738220" y="9492529"/>
                  <a:ext cx="869563" cy="282644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9" h="2269">
                      <a:moveTo>
                        <a:pt x="692" y="2269"/>
                      </a:moveTo>
                      <a:cubicBezTo>
                        <a:pt x="689" y="2269"/>
                        <a:pt x="686" y="2267"/>
                        <a:pt x="685" y="2264"/>
                      </a:cubicBezTo>
                      <a:lnTo>
                        <a:pt x="0" y="9"/>
                      </a:lnTo>
                      <a:cubicBezTo>
                        <a:pt x="-1" y="6"/>
                        <a:pt x="1" y="2"/>
                        <a:pt x="5" y="0"/>
                      </a:cubicBezTo>
                      <a:cubicBezTo>
                        <a:pt x="8" y="-1"/>
                        <a:pt x="12" y="2"/>
                        <a:pt x="13" y="5"/>
                      </a:cubicBezTo>
                      <a:lnTo>
                        <a:pt x="698" y="2260"/>
                      </a:lnTo>
                      <a:cubicBezTo>
                        <a:pt x="700" y="2263"/>
                        <a:pt x="697" y="2267"/>
                        <a:pt x="694" y="2268"/>
                      </a:cubicBezTo>
                      <a:cubicBezTo>
                        <a:pt x="693" y="2269"/>
                        <a:pt x="692" y="2269"/>
                        <a:pt x="692" y="22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A72B31C7-CF49-B44A-A3D7-3E7613276863}"/>
                    </a:ext>
                  </a:extLst>
                </p:cNvPr>
                <p:cNvSpPr/>
                <p:nvPr/>
              </p:nvSpPr>
              <p:spPr>
                <a:xfrm>
                  <a:off x="11225833" y="9370398"/>
                  <a:ext cx="7890845" cy="1782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35" h="144">
                      <a:moveTo>
                        <a:pt x="6263" y="144"/>
                      </a:moveTo>
                      <a:lnTo>
                        <a:pt x="3168" y="144"/>
                      </a:lnTo>
                      <a:lnTo>
                        <a:pt x="73" y="144"/>
                      </a:lnTo>
                      <a:cubicBezTo>
                        <a:pt x="52" y="144"/>
                        <a:pt x="35" y="136"/>
                        <a:pt x="22" y="123"/>
                      </a:cubicBezTo>
                      <a:cubicBezTo>
                        <a:pt x="8" y="110"/>
                        <a:pt x="0" y="91"/>
                        <a:pt x="0" y="72"/>
                      </a:cubicBezTo>
                      <a:cubicBezTo>
                        <a:pt x="0" y="52"/>
                        <a:pt x="8" y="34"/>
                        <a:pt x="22" y="21"/>
                      </a:cubicBezTo>
                      <a:cubicBezTo>
                        <a:pt x="35" y="8"/>
                        <a:pt x="52" y="0"/>
                        <a:pt x="73" y="0"/>
                      </a:cubicBezTo>
                      <a:lnTo>
                        <a:pt x="3168" y="0"/>
                      </a:lnTo>
                      <a:lnTo>
                        <a:pt x="6263" y="0"/>
                      </a:lnTo>
                      <a:cubicBezTo>
                        <a:pt x="6283" y="0"/>
                        <a:pt x="6301" y="8"/>
                        <a:pt x="6314" y="21"/>
                      </a:cubicBezTo>
                      <a:cubicBezTo>
                        <a:pt x="6327" y="34"/>
                        <a:pt x="6335" y="52"/>
                        <a:pt x="6335" y="72"/>
                      </a:cubicBezTo>
                      <a:cubicBezTo>
                        <a:pt x="6335" y="91"/>
                        <a:pt x="6327" y="110"/>
                        <a:pt x="6314" y="123"/>
                      </a:cubicBezTo>
                      <a:cubicBezTo>
                        <a:pt x="6301" y="136"/>
                        <a:pt x="6283" y="144"/>
                        <a:pt x="6263" y="1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A38F73EE-91A1-854C-8BD2-08BD6E20D0AF}"/>
                    </a:ext>
                  </a:extLst>
                </p:cNvPr>
                <p:cNvSpPr/>
                <p:nvPr/>
              </p:nvSpPr>
              <p:spPr>
                <a:xfrm>
                  <a:off x="11218358" y="9360428"/>
                  <a:ext cx="7907040" cy="196904"/>
                </a:xfrm>
                <a:custGeom>
                  <a:avLst/>
                  <a:gdLst>
                    <a:gd name="connsiteX0" fmla="*/ 98405 w 7907040"/>
                    <a:gd name="connsiteY0" fmla="*/ 18694 h 196904"/>
                    <a:gd name="connsiteX1" fmla="*/ 41107 w 7907040"/>
                    <a:gd name="connsiteY1" fmla="*/ 42190 h 196904"/>
                    <a:gd name="connsiteX2" fmla="*/ 17441 w 7907040"/>
                    <a:gd name="connsiteY2" fmla="*/ 99076 h 196904"/>
                    <a:gd name="connsiteX3" fmla="*/ 41107 w 7907040"/>
                    <a:gd name="connsiteY3" fmla="*/ 155962 h 196904"/>
                    <a:gd name="connsiteX4" fmla="*/ 98405 w 7907040"/>
                    <a:gd name="connsiteY4" fmla="*/ 179458 h 196904"/>
                    <a:gd name="connsiteX5" fmla="*/ 7808636 w 7907040"/>
                    <a:gd name="connsiteY5" fmla="*/ 179458 h 196904"/>
                    <a:gd name="connsiteX6" fmla="*/ 7865932 w 7907040"/>
                    <a:gd name="connsiteY6" fmla="*/ 155962 h 196904"/>
                    <a:gd name="connsiteX7" fmla="*/ 7889598 w 7907040"/>
                    <a:gd name="connsiteY7" fmla="*/ 99076 h 196904"/>
                    <a:gd name="connsiteX8" fmla="*/ 7865932 w 7907040"/>
                    <a:gd name="connsiteY8" fmla="*/ 42190 h 196904"/>
                    <a:gd name="connsiteX9" fmla="*/ 7808636 w 7907040"/>
                    <a:gd name="connsiteY9" fmla="*/ 18694 h 196904"/>
                    <a:gd name="connsiteX10" fmla="*/ 98402 w 7907040"/>
                    <a:gd name="connsiteY10" fmla="*/ 0 h 196904"/>
                    <a:gd name="connsiteX11" fmla="*/ 7808638 w 7907040"/>
                    <a:gd name="connsiteY11" fmla="*/ 0 h 196904"/>
                    <a:gd name="connsiteX12" fmla="*/ 7878392 w 7907040"/>
                    <a:gd name="connsiteY12" fmla="*/ 29721 h 196904"/>
                    <a:gd name="connsiteX13" fmla="*/ 7907040 w 7907040"/>
                    <a:gd name="connsiteY13" fmla="*/ 99071 h 196904"/>
                    <a:gd name="connsiteX14" fmla="*/ 7878392 w 7907040"/>
                    <a:gd name="connsiteY14" fmla="*/ 168421 h 196904"/>
                    <a:gd name="connsiteX15" fmla="*/ 7808638 w 7907040"/>
                    <a:gd name="connsiteY15" fmla="*/ 196904 h 196904"/>
                    <a:gd name="connsiteX16" fmla="*/ 98402 w 7907040"/>
                    <a:gd name="connsiteY16" fmla="*/ 196904 h 196904"/>
                    <a:gd name="connsiteX17" fmla="*/ 27403 w 7907040"/>
                    <a:gd name="connsiteY17" fmla="*/ 168421 h 196904"/>
                    <a:gd name="connsiteX18" fmla="*/ 0 w 7907040"/>
                    <a:gd name="connsiteY18" fmla="*/ 99071 h 196904"/>
                    <a:gd name="connsiteX19" fmla="*/ 27403 w 7907040"/>
                    <a:gd name="connsiteY19" fmla="*/ 29721 h 196904"/>
                    <a:gd name="connsiteX20" fmla="*/ 98402 w 7907040"/>
                    <a:gd name="connsiteY20" fmla="*/ 0 h 196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907040" h="196904">
                      <a:moveTo>
                        <a:pt x="98405" y="18694"/>
                      </a:moveTo>
                      <a:cubicBezTo>
                        <a:pt x="77230" y="18694"/>
                        <a:pt x="56054" y="27351"/>
                        <a:pt x="41107" y="42190"/>
                      </a:cubicBezTo>
                      <a:cubicBezTo>
                        <a:pt x="26160" y="57030"/>
                        <a:pt x="17441" y="76816"/>
                        <a:pt x="17441" y="99076"/>
                      </a:cubicBezTo>
                      <a:cubicBezTo>
                        <a:pt x="17441" y="120099"/>
                        <a:pt x="26160" y="141122"/>
                        <a:pt x="41107" y="155962"/>
                      </a:cubicBezTo>
                      <a:cubicBezTo>
                        <a:pt x="56054" y="170801"/>
                        <a:pt x="77230" y="179458"/>
                        <a:pt x="98405" y="179458"/>
                      </a:cubicBezTo>
                      <a:lnTo>
                        <a:pt x="7808636" y="179458"/>
                      </a:lnTo>
                      <a:cubicBezTo>
                        <a:pt x="7829810" y="179458"/>
                        <a:pt x="7850986" y="170801"/>
                        <a:pt x="7865932" y="155962"/>
                      </a:cubicBezTo>
                      <a:cubicBezTo>
                        <a:pt x="7880880" y="141122"/>
                        <a:pt x="7889598" y="120099"/>
                        <a:pt x="7889598" y="99076"/>
                      </a:cubicBezTo>
                      <a:cubicBezTo>
                        <a:pt x="7889598" y="76816"/>
                        <a:pt x="7880880" y="57030"/>
                        <a:pt x="7865932" y="42190"/>
                      </a:cubicBezTo>
                      <a:cubicBezTo>
                        <a:pt x="7850986" y="27351"/>
                        <a:pt x="7829810" y="18694"/>
                        <a:pt x="7808636" y="18694"/>
                      </a:cubicBezTo>
                      <a:close/>
                      <a:moveTo>
                        <a:pt x="98402" y="0"/>
                      </a:moveTo>
                      <a:lnTo>
                        <a:pt x="7808638" y="0"/>
                      </a:lnTo>
                      <a:cubicBezTo>
                        <a:pt x="7834796" y="0"/>
                        <a:pt x="7859708" y="11146"/>
                        <a:pt x="7878392" y="29721"/>
                      </a:cubicBezTo>
                      <a:cubicBezTo>
                        <a:pt x="7897074" y="48297"/>
                        <a:pt x="7907040" y="71827"/>
                        <a:pt x="7907040" y="99071"/>
                      </a:cubicBezTo>
                      <a:cubicBezTo>
                        <a:pt x="7907040" y="125077"/>
                        <a:pt x="7897074" y="149845"/>
                        <a:pt x="7878392" y="168421"/>
                      </a:cubicBezTo>
                      <a:cubicBezTo>
                        <a:pt x="7859708" y="186997"/>
                        <a:pt x="7834796" y="196904"/>
                        <a:pt x="7808638" y="196904"/>
                      </a:cubicBezTo>
                      <a:lnTo>
                        <a:pt x="98402" y="196904"/>
                      </a:lnTo>
                      <a:cubicBezTo>
                        <a:pt x="70999" y="196904"/>
                        <a:pt x="47333" y="186997"/>
                        <a:pt x="27403" y="168421"/>
                      </a:cubicBezTo>
                      <a:cubicBezTo>
                        <a:pt x="9965" y="149845"/>
                        <a:pt x="0" y="125077"/>
                        <a:pt x="0" y="99071"/>
                      </a:cubicBezTo>
                      <a:cubicBezTo>
                        <a:pt x="0" y="71827"/>
                        <a:pt x="9965" y="48297"/>
                        <a:pt x="27403" y="29721"/>
                      </a:cubicBezTo>
                      <a:cubicBezTo>
                        <a:pt x="47333" y="11146"/>
                        <a:pt x="70999" y="0"/>
                        <a:pt x="984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A85CFDF4-E8E4-FE46-9DEA-1516209384E2}"/>
                    </a:ext>
                  </a:extLst>
                </p:cNvPr>
                <p:cNvSpPr/>
                <p:nvPr/>
              </p:nvSpPr>
              <p:spPr>
                <a:xfrm>
                  <a:off x="11225833" y="9370398"/>
                  <a:ext cx="7890845" cy="1782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35" h="144">
                      <a:moveTo>
                        <a:pt x="6263" y="144"/>
                      </a:moveTo>
                      <a:lnTo>
                        <a:pt x="3168" y="144"/>
                      </a:lnTo>
                      <a:lnTo>
                        <a:pt x="73" y="144"/>
                      </a:lnTo>
                      <a:cubicBezTo>
                        <a:pt x="52" y="144"/>
                        <a:pt x="35" y="136"/>
                        <a:pt x="22" y="123"/>
                      </a:cubicBezTo>
                      <a:cubicBezTo>
                        <a:pt x="8" y="110"/>
                        <a:pt x="0" y="91"/>
                        <a:pt x="0" y="72"/>
                      </a:cubicBezTo>
                      <a:cubicBezTo>
                        <a:pt x="0" y="52"/>
                        <a:pt x="8" y="34"/>
                        <a:pt x="22" y="21"/>
                      </a:cubicBezTo>
                      <a:cubicBezTo>
                        <a:pt x="35" y="8"/>
                        <a:pt x="52" y="0"/>
                        <a:pt x="73" y="0"/>
                      </a:cubicBezTo>
                      <a:lnTo>
                        <a:pt x="3168" y="0"/>
                      </a:lnTo>
                      <a:lnTo>
                        <a:pt x="6263" y="0"/>
                      </a:lnTo>
                      <a:cubicBezTo>
                        <a:pt x="6283" y="0"/>
                        <a:pt x="6301" y="8"/>
                        <a:pt x="6314" y="21"/>
                      </a:cubicBezTo>
                      <a:cubicBezTo>
                        <a:pt x="6327" y="34"/>
                        <a:pt x="6335" y="52"/>
                        <a:pt x="6335" y="72"/>
                      </a:cubicBezTo>
                      <a:cubicBezTo>
                        <a:pt x="6335" y="91"/>
                        <a:pt x="6327" y="110"/>
                        <a:pt x="6314" y="123"/>
                      </a:cubicBezTo>
                      <a:cubicBezTo>
                        <a:pt x="6301" y="136"/>
                        <a:pt x="6283" y="144"/>
                        <a:pt x="6263" y="14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48742E17-066C-F64D-A0C0-741D9E60E1F7}"/>
                  </a:ext>
                </a:extLst>
              </p:cNvPr>
              <p:cNvSpPr/>
              <p:nvPr/>
            </p:nvSpPr>
            <p:spPr>
              <a:xfrm>
                <a:off x="14935800" y="9286901"/>
                <a:ext cx="1025287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4" h="74">
                    <a:moveTo>
                      <a:pt x="813" y="11"/>
                    </a:moveTo>
                    <a:cubicBezTo>
                      <a:pt x="806" y="4"/>
                      <a:pt x="797" y="0"/>
                      <a:pt x="787" y="0"/>
                    </a:cubicBezTo>
                    <a:lnTo>
                      <a:pt x="37" y="0"/>
                    </a:lnTo>
                    <a:cubicBezTo>
                      <a:pt x="27" y="0"/>
                      <a:pt x="18" y="4"/>
                      <a:pt x="11" y="11"/>
                    </a:cubicBezTo>
                    <a:cubicBezTo>
                      <a:pt x="4" y="18"/>
                      <a:pt x="0" y="27"/>
                      <a:pt x="0" y="37"/>
                    </a:cubicBezTo>
                    <a:cubicBezTo>
                      <a:pt x="0" y="47"/>
                      <a:pt x="4" y="56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lnTo>
                      <a:pt x="787" y="74"/>
                    </a:lnTo>
                    <a:cubicBezTo>
                      <a:pt x="797" y="74"/>
                      <a:pt x="806" y="70"/>
                      <a:pt x="813" y="63"/>
                    </a:cubicBezTo>
                    <a:cubicBezTo>
                      <a:pt x="821" y="56"/>
                      <a:pt x="824" y="47"/>
                      <a:pt x="824" y="37"/>
                    </a:cubicBezTo>
                    <a:cubicBezTo>
                      <a:pt x="824" y="27"/>
                      <a:pt x="821" y="18"/>
                      <a:pt x="813" y="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30FE7238-EEE1-4147-836C-C4526E3320F4}"/>
                  </a:ext>
                </a:extLst>
              </p:cNvPr>
              <p:cNvGrpSpPr/>
              <p:nvPr/>
            </p:nvGrpSpPr>
            <p:grpSpPr>
              <a:xfrm>
                <a:off x="17796138" y="8758500"/>
                <a:ext cx="475892" cy="623114"/>
                <a:chOff x="17796138" y="8758500"/>
                <a:chExt cx="475892" cy="623114"/>
              </a:xfrm>
            </p:grpSpPr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4550F3C8-BFE9-2D49-A1D0-E0CDE0C222DD}"/>
                    </a:ext>
                  </a:extLst>
                </p:cNvPr>
                <p:cNvSpPr/>
                <p:nvPr/>
              </p:nvSpPr>
              <p:spPr>
                <a:xfrm>
                  <a:off x="17853445" y="8871907"/>
                  <a:ext cx="361280" cy="4997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" h="402">
                      <a:moveTo>
                        <a:pt x="0" y="0"/>
                      </a:moveTo>
                      <a:lnTo>
                        <a:pt x="27" y="402"/>
                      </a:lnTo>
                      <a:lnTo>
                        <a:pt x="264" y="402"/>
                      </a:lnTo>
                      <a:lnTo>
                        <a:pt x="29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5D7199B4-E846-1940-914D-C1286024CA7F}"/>
                    </a:ext>
                  </a:extLst>
                </p:cNvPr>
                <p:cNvSpPr/>
                <p:nvPr/>
              </p:nvSpPr>
              <p:spPr>
                <a:xfrm>
                  <a:off x="17844724" y="8863183"/>
                  <a:ext cx="378720" cy="518431"/>
                </a:xfrm>
                <a:custGeom>
                  <a:avLst/>
                  <a:gdLst>
                    <a:gd name="connsiteX0" fmla="*/ 17440 w 378720"/>
                    <a:gd name="connsiteY0" fmla="*/ 17447 h 518431"/>
                    <a:gd name="connsiteX1" fmla="*/ 50956 w 378720"/>
                    <a:gd name="connsiteY1" fmla="*/ 499738 h 518431"/>
                    <a:gd name="connsiteX2" fmla="*/ 327760 w 378720"/>
                    <a:gd name="connsiteY2" fmla="*/ 499738 h 518431"/>
                    <a:gd name="connsiteX3" fmla="*/ 360034 w 378720"/>
                    <a:gd name="connsiteY3" fmla="*/ 17447 h 518431"/>
                    <a:gd name="connsiteX4" fmla="*/ 8692 w 378720"/>
                    <a:gd name="connsiteY4" fmla="*/ 0 h 518431"/>
                    <a:gd name="connsiteX5" fmla="*/ 370030 w 378720"/>
                    <a:gd name="connsiteY5" fmla="*/ 0 h 518431"/>
                    <a:gd name="connsiteX6" fmla="*/ 376238 w 378720"/>
                    <a:gd name="connsiteY6" fmla="*/ 2486 h 518431"/>
                    <a:gd name="connsiteX7" fmla="*/ 378720 w 378720"/>
                    <a:gd name="connsiteY7" fmla="*/ 9946 h 518431"/>
                    <a:gd name="connsiteX8" fmla="*/ 343954 w 378720"/>
                    <a:gd name="connsiteY8" fmla="*/ 509728 h 518431"/>
                    <a:gd name="connsiteX9" fmla="*/ 336502 w 378720"/>
                    <a:gd name="connsiteY9" fmla="*/ 518431 h 518431"/>
                    <a:gd name="connsiteX10" fmla="*/ 42218 w 378720"/>
                    <a:gd name="connsiteY10" fmla="*/ 518431 h 518431"/>
                    <a:gd name="connsiteX11" fmla="*/ 33526 w 378720"/>
                    <a:gd name="connsiteY11" fmla="*/ 509728 h 518431"/>
                    <a:gd name="connsiteX12" fmla="*/ 0 w 378720"/>
                    <a:gd name="connsiteY12" fmla="*/ 9946 h 518431"/>
                    <a:gd name="connsiteX13" fmla="*/ 2484 w 378720"/>
                    <a:gd name="connsiteY13" fmla="*/ 2486 h 518431"/>
                    <a:gd name="connsiteX14" fmla="*/ 8692 w 378720"/>
                    <a:gd name="connsiteY14" fmla="*/ 0 h 518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720" h="518431">
                      <a:moveTo>
                        <a:pt x="17440" y="17447"/>
                      </a:moveTo>
                      <a:lnTo>
                        <a:pt x="50956" y="499738"/>
                      </a:lnTo>
                      <a:lnTo>
                        <a:pt x="327760" y="499738"/>
                      </a:lnTo>
                      <a:lnTo>
                        <a:pt x="360034" y="17447"/>
                      </a:lnTo>
                      <a:close/>
                      <a:moveTo>
                        <a:pt x="8692" y="0"/>
                      </a:moveTo>
                      <a:lnTo>
                        <a:pt x="370030" y="0"/>
                      </a:lnTo>
                      <a:cubicBezTo>
                        <a:pt x="372512" y="0"/>
                        <a:pt x="374996" y="1243"/>
                        <a:pt x="376238" y="2486"/>
                      </a:cubicBezTo>
                      <a:cubicBezTo>
                        <a:pt x="377480" y="4973"/>
                        <a:pt x="378720" y="7459"/>
                        <a:pt x="378720" y="9946"/>
                      </a:cubicBezTo>
                      <a:lnTo>
                        <a:pt x="343954" y="509728"/>
                      </a:lnTo>
                      <a:cubicBezTo>
                        <a:pt x="343954" y="513458"/>
                        <a:pt x="340228" y="518431"/>
                        <a:pt x="336502" y="518431"/>
                      </a:cubicBezTo>
                      <a:lnTo>
                        <a:pt x="42218" y="518431"/>
                      </a:lnTo>
                      <a:cubicBezTo>
                        <a:pt x="37252" y="518431"/>
                        <a:pt x="33526" y="513458"/>
                        <a:pt x="33526" y="509728"/>
                      </a:cubicBezTo>
                      <a:lnTo>
                        <a:pt x="0" y="9946"/>
                      </a:lnTo>
                      <a:cubicBezTo>
                        <a:pt x="0" y="7459"/>
                        <a:pt x="0" y="4973"/>
                        <a:pt x="2484" y="2486"/>
                      </a:cubicBezTo>
                      <a:cubicBezTo>
                        <a:pt x="3726" y="1243"/>
                        <a:pt x="6208" y="0"/>
                        <a:pt x="86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89B73277-C50E-A54F-9123-3C5323834CC7}"/>
                    </a:ext>
                  </a:extLst>
                </p:cNvPr>
                <p:cNvSpPr/>
                <p:nvPr/>
              </p:nvSpPr>
              <p:spPr>
                <a:xfrm>
                  <a:off x="17804859" y="8767223"/>
                  <a:ext cx="458451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9" h="119">
                      <a:moveTo>
                        <a:pt x="333" y="44"/>
                      </a:moveTo>
                      <a:lnTo>
                        <a:pt x="308" y="44"/>
                      </a:lnTo>
                      <a:cubicBezTo>
                        <a:pt x="308" y="42"/>
                        <a:pt x="308" y="40"/>
                        <a:pt x="308" y="37"/>
                      </a:cubicBezTo>
                      <a:cubicBezTo>
                        <a:pt x="308" y="17"/>
                        <a:pt x="292" y="0"/>
                        <a:pt x="273" y="0"/>
                      </a:cubicBezTo>
                      <a:lnTo>
                        <a:pt x="96" y="0"/>
                      </a:lnTo>
                      <a:cubicBezTo>
                        <a:pt x="76" y="0"/>
                        <a:pt x="61" y="17"/>
                        <a:pt x="61" y="37"/>
                      </a:cubicBezTo>
                      <a:cubicBezTo>
                        <a:pt x="61" y="40"/>
                        <a:pt x="61" y="42"/>
                        <a:pt x="61" y="44"/>
                      </a:cubicBezTo>
                      <a:lnTo>
                        <a:pt x="35" y="44"/>
                      </a:lnTo>
                      <a:cubicBezTo>
                        <a:pt x="16" y="44"/>
                        <a:pt x="0" y="61"/>
                        <a:pt x="0" y="81"/>
                      </a:cubicBezTo>
                      <a:cubicBezTo>
                        <a:pt x="0" y="102"/>
                        <a:pt x="16" y="119"/>
                        <a:pt x="35" y="119"/>
                      </a:cubicBezTo>
                      <a:lnTo>
                        <a:pt x="333" y="119"/>
                      </a:lnTo>
                      <a:cubicBezTo>
                        <a:pt x="353" y="119"/>
                        <a:pt x="369" y="102"/>
                        <a:pt x="369" y="81"/>
                      </a:cubicBezTo>
                      <a:cubicBezTo>
                        <a:pt x="369" y="61"/>
                        <a:pt x="353" y="44"/>
                        <a:pt x="333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77F8095A-CC69-174B-81C8-BB3DE8B6C082}"/>
                    </a:ext>
                  </a:extLst>
                </p:cNvPr>
                <p:cNvSpPr/>
                <p:nvPr/>
              </p:nvSpPr>
              <p:spPr>
                <a:xfrm>
                  <a:off x="17804859" y="8767223"/>
                  <a:ext cx="458451" cy="1470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9" h="119">
                      <a:moveTo>
                        <a:pt x="333" y="44"/>
                      </a:moveTo>
                      <a:lnTo>
                        <a:pt x="308" y="44"/>
                      </a:lnTo>
                      <a:cubicBezTo>
                        <a:pt x="308" y="42"/>
                        <a:pt x="308" y="40"/>
                        <a:pt x="308" y="37"/>
                      </a:cubicBezTo>
                      <a:cubicBezTo>
                        <a:pt x="308" y="17"/>
                        <a:pt x="292" y="0"/>
                        <a:pt x="273" y="0"/>
                      </a:cubicBezTo>
                      <a:lnTo>
                        <a:pt x="96" y="0"/>
                      </a:lnTo>
                      <a:cubicBezTo>
                        <a:pt x="76" y="0"/>
                        <a:pt x="61" y="17"/>
                        <a:pt x="61" y="37"/>
                      </a:cubicBezTo>
                      <a:cubicBezTo>
                        <a:pt x="61" y="40"/>
                        <a:pt x="61" y="42"/>
                        <a:pt x="61" y="44"/>
                      </a:cubicBezTo>
                      <a:lnTo>
                        <a:pt x="35" y="44"/>
                      </a:lnTo>
                      <a:cubicBezTo>
                        <a:pt x="16" y="44"/>
                        <a:pt x="0" y="61"/>
                        <a:pt x="0" y="81"/>
                      </a:cubicBezTo>
                      <a:cubicBezTo>
                        <a:pt x="0" y="102"/>
                        <a:pt x="16" y="119"/>
                        <a:pt x="35" y="119"/>
                      </a:cubicBezTo>
                      <a:lnTo>
                        <a:pt x="333" y="119"/>
                      </a:lnTo>
                      <a:cubicBezTo>
                        <a:pt x="353" y="119"/>
                        <a:pt x="369" y="102"/>
                        <a:pt x="369" y="81"/>
                      </a:cubicBezTo>
                      <a:cubicBezTo>
                        <a:pt x="369" y="61"/>
                        <a:pt x="353" y="44"/>
                        <a:pt x="333" y="4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E1A8577A-9D23-F44F-B3B0-FF54D699287A}"/>
                    </a:ext>
                  </a:extLst>
                </p:cNvPr>
                <p:cNvSpPr/>
                <p:nvPr/>
              </p:nvSpPr>
              <p:spPr>
                <a:xfrm>
                  <a:off x="17796138" y="8758500"/>
                  <a:ext cx="475892" cy="164502"/>
                </a:xfrm>
                <a:custGeom>
                  <a:avLst/>
                  <a:gdLst>
                    <a:gd name="connsiteX0" fmla="*/ 128004 w 475892"/>
                    <a:gd name="connsiteY0" fmla="*/ 17447 h 164502"/>
                    <a:gd name="connsiteX1" fmla="*/ 93220 w 475892"/>
                    <a:gd name="connsiteY1" fmla="*/ 54478 h 164502"/>
                    <a:gd name="connsiteX2" fmla="*/ 93220 w 475892"/>
                    <a:gd name="connsiteY2" fmla="*/ 61884 h 164502"/>
                    <a:gd name="connsiteX3" fmla="*/ 91978 w 475892"/>
                    <a:gd name="connsiteY3" fmla="*/ 69290 h 164502"/>
                    <a:gd name="connsiteX4" fmla="*/ 84524 w 475892"/>
                    <a:gd name="connsiteY4" fmla="*/ 71759 h 164502"/>
                    <a:gd name="connsiteX5" fmla="*/ 52224 w 475892"/>
                    <a:gd name="connsiteY5" fmla="*/ 71759 h 164502"/>
                    <a:gd name="connsiteX6" fmla="*/ 17442 w 475892"/>
                    <a:gd name="connsiteY6" fmla="*/ 108790 h 164502"/>
                    <a:gd name="connsiteX7" fmla="*/ 52224 w 475892"/>
                    <a:gd name="connsiteY7" fmla="*/ 147055 h 164502"/>
                    <a:gd name="connsiteX8" fmla="*/ 422422 w 475892"/>
                    <a:gd name="connsiteY8" fmla="*/ 147055 h 164502"/>
                    <a:gd name="connsiteX9" fmla="*/ 457206 w 475892"/>
                    <a:gd name="connsiteY9" fmla="*/ 108790 h 164502"/>
                    <a:gd name="connsiteX10" fmla="*/ 422422 w 475892"/>
                    <a:gd name="connsiteY10" fmla="*/ 71759 h 164502"/>
                    <a:gd name="connsiteX11" fmla="*/ 391364 w 475892"/>
                    <a:gd name="connsiteY11" fmla="*/ 71759 h 164502"/>
                    <a:gd name="connsiteX12" fmla="*/ 383910 w 475892"/>
                    <a:gd name="connsiteY12" fmla="*/ 69290 h 164502"/>
                    <a:gd name="connsiteX13" fmla="*/ 381426 w 475892"/>
                    <a:gd name="connsiteY13" fmla="*/ 61884 h 164502"/>
                    <a:gd name="connsiteX14" fmla="*/ 382668 w 475892"/>
                    <a:gd name="connsiteY14" fmla="*/ 54478 h 164502"/>
                    <a:gd name="connsiteX15" fmla="*/ 347886 w 475892"/>
                    <a:gd name="connsiteY15" fmla="*/ 17447 h 164502"/>
                    <a:gd name="connsiteX16" fmla="*/ 127982 w 475892"/>
                    <a:gd name="connsiteY16" fmla="*/ 0 h 164502"/>
                    <a:gd name="connsiteX17" fmla="*/ 347910 w 475892"/>
                    <a:gd name="connsiteY17" fmla="*/ 0 h 164502"/>
                    <a:gd name="connsiteX18" fmla="*/ 400098 w 475892"/>
                    <a:gd name="connsiteY18" fmla="*/ 54422 h 164502"/>
                    <a:gd name="connsiteX19" fmla="*/ 422462 w 475892"/>
                    <a:gd name="connsiteY19" fmla="*/ 54422 h 164502"/>
                    <a:gd name="connsiteX20" fmla="*/ 475892 w 475892"/>
                    <a:gd name="connsiteY20" fmla="*/ 108843 h 164502"/>
                    <a:gd name="connsiteX21" fmla="*/ 422462 w 475892"/>
                    <a:gd name="connsiteY21" fmla="*/ 164502 h 164502"/>
                    <a:gd name="connsiteX22" fmla="*/ 52186 w 475892"/>
                    <a:gd name="connsiteY22" fmla="*/ 164502 h 164502"/>
                    <a:gd name="connsiteX23" fmla="*/ 0 w 475892"/>
                    <a:gd name="connsiteY23" fmla="*/ 108843 h 164502"/>
                    <a:gd name="connsiteX24" fmla="*/ 52186 w 475892"/>
                    <a:gd name="connsiteY24" fmla="*/ 54422 h 164502"/>
                    <a:gd name="connsiteX25" fmla="*/ 75794 w 475892"/>
                    <a:gd name="connsiteY25" fmla="*/ 54422 h 164502"/>
                    <a:gd name="connsiteX26" fmla="*/ 127982 w 475892"/>
                    <a:gd name="connsiteY26" fmla="*/ 0 h 164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75892" h="164502">
                      <a:moveTo>
                        <a:pt x="128004" y="17447"/>
                      </a:moveTo>
                      <a:cubicBezTo>
                        <a:pt x="109370" y="17447"/>
                        <a:pt x="93220" y="34728"/>
                        <a:pt x="93220" y="54478"/>
                      </a:cubicBezTo>
                      <a:cubicBezTo>
                        <a:pt x="93220" y="56947"/>
                        <a:pt x="93220" y="59415"/>
                        <a:pt x="93220" y="61884"/>
                      </a:cubicBezTo>
                      <a:cubicBezTo>
                        <a:pt x="93220" y="64353"/>
                        <a:pt x="93220" y="66821"/>
                        <a:pt x="91978" y="69290"/>
                      </a:cubicBezTo>
                      <a:cubicBezTo>
                        <a:pt x="89492" y="70525"/>
                        <a:pt x="87008" y="71759"/>
                        <a:pt x="84524" y="71759"/>
                      </a:cubicBezTo>
                      <a:lnTo>
                        <a:pt x="52224" y="71759"/>
                      </a:lnTo>
                      <a:cubicBezTo>
                        <a:pt x="33590" y="71759"/>
                        <a:pt x="17442" y="89040"/>
                        <a:pt x="17442" y="108790"/>
                      </a:cubicBezTo>
                      <a:cubicBezTo>
                        <a:pt x="17442" y="129774"/>
                        <a:pt x="33590" y="147055"/>
                        <a:pt x="52224" y="147055"/>
                      </a:cubicBezTo>
                      <a:lnTo>
                        <a:pt x="422422" y="147055"/>
                      </a:lnTo>
                      <a:cubicBezTo>
                        <a:pt x="442298" y="147055"/>
                        <a:pt x="457206" y="129774"/>
                        <a:pt x="457206" y="108790"/>
                      </a:cubicBezTo>
                      <a:cubicBezTo>
                        <a:pt x="457206" y="89040"/>
                        <a:pt x="442298" y="71759"/>
                        <a:pt x="422422" y="71759"/>
                      </a:cubicBezTo>
                      <a:lnTo>
                        <a:pt x="391364" y="71759"/>
                      </a:lnTo>
                      <a:cubicBezTo>
                        <a:pt x="387638" y="71759"/>
                        <a:pt x="385154" y="70525"/>
                        <a:pt x="383910" y="69290"/>
                      </a:cubicBezTo>
                      <a:cubicBezTo>
                        <a:pt x="381426" y="66821"/>
                        <a:pt x="381426" y="64353"/>
                        <a:pt x="381426" y="61884"/>
                      </a:cubicBezTo>
                      <a:cubicBezTo>
                        <a:pt x="382668" y="59415"/>
                        <a:pt x="382668" y="56947"/>
                        <a:pt x="382668" y="54478"/>
                      </a:cubicBezTo>
                      <a:cubicBezTo>
                        <a:pt x="382668" y="34728"/>
                        <a:pt x="366520" y="17447"/>
                        <a:pt x="347886" y="17447"/>
                      </a:cubicBezTo>
                      <a:close/>
                      <a:moveTo>
                        <a:pt x="127982" y="0"/>
                      </a:moveTo>
                      <a:lnTo>
                        <a:pt x="347910" y="0"/>
                      </a:lnTo>
                      <a:cubicBezTo>
                        <a:pt x="376488" y="0"/>
                        <a:pt x="400098" y="24737"/>
                        <a:pt x="400098" y="54422"/>
                      </a:cubicBezTo>
                      <a:lnTo>
                        <a:pt x="422462" y="54422"/>
                      </a:lnTo>
                      <a:cubicBezTo>
                        <a:pt x="451042" y="54422"/>
                        <a:pt x="475892" y="79159"/>
                        <a:pt x="475892" y="108843"/>
                      </a:cubicBezTo>
                      <a:cubicBezTo>
                        <a:pt x="475892" y="139765"/>
                        <a:pt x="451042" y="164502"/>
                        <a:pt x="422462" y="164502"/>
                      </a:cubicBezTo>
                      <a:lnTo>
                        <a:pt x="52186" y="164502"/>
                      </a:lnTo>
                      <a:cubicBezTo>
                        <a:pt x="23608" y="164502"/>
                        <a:pt x="0" y="139765"/>
                        <a:pt x="0" y="108843"/>
                      </a:cubicBezTo>
                      <a:cubicBezTo>
                        <a:pt x="0" y="79159"/>
                        <a:pt x="23608" y="54422"/>
                        <a:pt x="52186" y="54422"/>
                      </a:cubicBezTo>
                      <a:lnTo>
                        <a:pt x="75794" y="54422"/>
                      </a:lnTo>
                      <a:cubicBezTo>
                        <a:pt x="75794" y="24737"/>
                        <a:pt x="99404" y="0"/>
                        <a:pt x="127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C3C2AEAF-C1AD-FC44-ABC3-E84E648F67F0}"/>
                    </a:ext>
                  </a:extLst>
                </p:cNvPr>
                <p:cNvSpPr/>
                <p:nvPr/>
              </p:nvSpPr>
              <p:spPr>
                <a:xfrm>
                  <a:off x="17873377" y="8813334"/>
                  <a:ext cx="171919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9" h="14">
                      <a:moveTo>
                        <a:pt x="132" y="14"/>
                      </a:moveTo>
                      <a:lnTo>
                        <a:pt x="6" y="14"/>
                      </a:lnTo>
                      <a:cubicBezTo>
                        <a:pt x="2" y="14"/>
                        <a:pt x="0" y="11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132" y="0"/>
                      </a:lnTo>
                      <a:cubicBezTo>
                        <a:pt x="136" y="0"/>
                        <a:pt x="139" y="3"/>
                        <a:pt x="139" y="7"/>
                      </a:cubicBezTo>
                      <a:cubicBezTo>
                        <a:pt x="139" y="11"/>
                        <a:pt x="136" y="14"/>
                        <a:pt x="132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3007E35A-739D-7D44-9A91-415B40405203}"/>
                    </a:ext>
                  </a:extLst>
                </p:cNvPr>
                <p:cNvSpPr/>
                <p:nvPr/>
              </p:nvSpPr>
              <p:spPr>
                <a:xfrm>
                  <a:off x="18108832" y="8813334"/>
                  <a:ext cx="85960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" h="14">
                      <a:moveTo>
                        <a:pt x="64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64" y="0"/>
                      </a:lnTo>
                      <a:cubicBezTo>
                        <a:pt x="67" y="0"/>
                        <a:pt x="70" y="3"/>
                        <a:pt x="70" y="7"/>
                      </a:cubicBezTo>
                      <a:cubicBezTo>
                        <a:pt x="70" y="11"/>
                        <a:pt x="67" y="14"/>
                        <a:pt x="64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4B983C65-917B-8D4E-9AAE-2AC1394FFED5}"/>
                    </a:ext>
                  </a:extLst>
                </p:cNvPr>
                <p:cNvSpPr/>
                <p:nvPr/>
              </p:nvSpPr>
              <p:spPr>
                <a:xfrm>
                  <a:off x="17868394" y="9089997"/>
                  <a:ext cx="331381" cy="1420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7" h="115">
                      <a:moveTo>
                        <a:pt x="0" y="0"/>
                      </a:moveTo>
                      <a:lnTo>
                        <a:pt x="8" y="115"/>
                      </a:lnTo>
                      <a:lnTo>
                        <a:pt x="259" y="115"/>
                      </a:lnTo>
                      <a:lnTo>
                        <a:pt x="26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ED39152D-4231-7D48-8E9E-8C466A5FE706}"/>
                    </a:ext>
                  </a:extLst>
                </p:cNvPr>
                <p:cNvSpPr/>
                <p:nvPr/>
              </p:nvSpPr>
              <p:spPr>
                <a:xfrm>
                  <a:off x="17859674" y="9082519"/>
                  <a:ext cx="348822" cy="159517"/>
                </a:xfrm>
                <a:custGeom>
                  <a:avLst/>
                  <a:gdLst>
                    <a:gd name="connsiteX0" fmla="*/ 17442 w 348822"/>
                    <a:gd name="connsiteY0" fmla="*/ 17448 h 159517"/>
                    <a:gd name="connsiteX1" fmla="*/ 26126 w 348822"/>
                    <a:gd name="connsiteY1" fmla="*/ 142071 h 159517"/>
                    <a:gd name="connsiteX2" fmla="*/ 321450 w 348822"/>
                    <a:gd name="connsiteY2" fmla="*/ 142071 h 159517"/>
                    <a:gd name="connsiteX3" fmla="*/ 330134 w 348822"/>
                    <a:gd name="connsiteY3" fmla="*/ 17448 h 159517"/>
                    <a:gd name="connsiteX4" fmla="*/ 8690 w 348822"/>
                    <a:gd name="connsiteY4" fmla="*/ 0 h 159517"/>
                    <a:gd name="connsiteX5" fmla="*/ 340132 w 348822"/>
                    <a:gd name="connsiteY5" fmla="*/ 0 h 159517"/>
                    <a:gd name="connsiteX6" fmla="*/ 346340 w 348822"/>
                    <a:gd name="connsiteY6" fmla="*/ 1237 h 159517"/>
                    <a:gd name="connsiteX7" fmla="*/ 348822 w 348822"/>
                    <a:gd name="connsiteY7" fmla="*/ 8656 h 159517"/>
                    <a:gd name="connsiteX8" fmla="*/ 338892 w 348822"/>
                    <a:gd name="connsiteY8" fmla="*/ 150861 h 159517"/>
                    <a:gd name="connsiteX9" fmla="*/ 330202 w 348822"/>
                    <a:gd name="connsiteY9" fmla="*/ 159517 h 159517"/>
                    <a:gd name="connsiteX10" fmla="*/ 18620 w 348822"/>
                    <a:gd name="connsiteY10" fmla="*/ 159517 h 159517"/>
                    <a:gd name="connsiteX11" fmla="*/ 8690 w 348822"/>
                    <a:gd name="connsiteY11" fmla="*/ 150861 h 159517"/>
                    <a:gd name="connsiteX12" fmla="*/ 0 w 348822"/>
                    <a:gd name="connsiteY12" fmla="*/ 8656 h 159517"/>
                    <a:gd name="connsiteX13" fmla="*/ 2482 w 348822"/>
                    <a:gd name="connsiteY13" fmla="*/ 1237 h 159517"/>
                    <a:gd name="connsiteX14" fmla="*/ 8690 w 348822"/>
                    <a:gd name="connsiteY14" fmla="*/ 0 h 159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8822" h="159517">
                      <a:moveTo>
                        <a:pt x="17442" y="17448"/>
                      </a:moveTo>
                      <a:lnTo>
                        <a:pt x="26126" y="142071"/>
                      </a:lnTo>
                      <a:lnTo>
                        <a:pt x="321450" y="142071"/>
                      </a:lnTo>
                      <a:lnTo>
                        <a:pt x="330134" y="17448"/>
                      </a:lnTo>
                      <a:close/>
                      <a:moveTo>
                        <a:pt x="8690" y="0"/>
                      </a:moveTo>
                      <a:lnTo>
                        <a:pt x="340132" y="0"/>
                      </a:lnTo>
                      <a:cubicBezTo>
                        <a:pt x="342616" y="0"/>
                        <a:pt x="345098" y="0"/>
                        <a:pt x="346340" y="1237"/>
                      </a:cubicBezTo>
                      <a:cubicBezTo>
                        <a:pt x="348822" y="3710"/>
                        <a:pt x="348822" y="6183"/>
                        <a:pt x="348822" y="8656"/>
                      </a:cubicBezTo>
                      <a:lnTo>
                        <a:pt x="338892" y="150861"/>
                      </a:lnTo>
                      <a:cubicBezTo>
                        <a:pt x="338892" y="155807"/>
                        <a:pt x="335168" y="159517"/>
                        <a:pt x="330202" y="159517"/>
                      </a:cubicBezTo>
                      <a:lnTo>
                        <a:pt x="18620" y="159517"/>
                      </a:lnTo>
                      <a:cubicBezTo>
                        <a:pt x="13654" y="159517"/>
                        <a:pt x="9930" y="155807"/>
                        <a:pt x="8690" y="150861"/>
                      </a:cubicBezTo>
                      <a:lnTo>
                        <a:pt x="0" y="8656"/>
                      </a:lnTo>
                      <a:cubicBezTo>
                        <a:pt x="0" y="6183"/>
                        <a:pt x="0" y="3710"/>
                        <a:pt x="2482" y="1237"/>
                      </a:cubicBezTo>
                      <a:cubicBezTo>
                        <a:pt x="3724" y="0"/>
                        <a:pt x="6206" y="0"/>
                        <a:pt x="86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7F788F16-02D0-FB49-9ED8-75E7E45AA2ED}"/>
                  </a:ext>
                </a:extLst>
              </p:cNvPr>
              <p:cNvGrpSpPr/>
              <p:nvPr/>
            </p:nvGrpSpPr>
            <p:grpSpPr>
              <a:xfrm>
                <a:off x="12642281" y="7294180"/>
                <a:ext cx="3174303" cy="2083695"/>
                <a:chOff x="12642281" y="7294180"/>
                <a:chExt cx="3174303" cy="2083695"/>
              </a:xfrm>
            </p:grpSpPr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165DA62F-6ABB-AB4E-B43B-D3138DAFED36}"/>
                    </a:ext>
                  </a:extLst>
                </p:cNvPr>
                <p:cNvSpPr/>
                <p:nvPr/>
              </p:nvSpPr>
              <p:spPr>
                <a:xfrm>
                  <a:off x="12652264" y="7302904"/>
                  <a:ext cx="3155590" cy="16362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34" h="1314">
                      <a:moveTo>
                        <a:pt x="2453" y="1314"/>
                      </a:moveTo>
                      <a:lnTo>
                        <a:pt x="1462" y="1314"/>
                      </a:lnTo>
                      <a:lnTo>
                        <a:pt x="472" y="1314"/>
                      </a:lnTo>
                      <a:cubicBezTo>
                        <a:pt x="442" y="1314"/>
                        <a:pt x="411" y="1302"/>
                        <a:pt x="385" y="1281"/>
                      </a:cubicBezTo>
                      <a:cubicBezTo>
                        <a:pt x="359" y="1262"/>
                        <a:pt x="339" y="1234"/>
                        <a:pt x="329" y="1204"/>
                      </a:cubicBezTo>
                      <a:lnTo>
                        <a:pt x="167" y="657"/>
                      </a:lnTo>
                      <a:lnTo>
                        <a:pt x="5" y="110"/>
                      </a:lnTo>
                      <a:cubicBezTo>
                        <a:pt x="-4" y="80"/>
                        <a:pt x="0" y="52"/>
                        <a:pt x="14" y="32"/>
                      </a:cubicBezTo>
                      <a:cubicBezTo>
                        <a:pt x="28" y="13"/>
                        <a:pt x="52" y="0"/>
                        <a:pt x="82" y="0"/>
                      </a:cubicBezTo>
                      <a:lnTo>
                        <a:pt x="1072" y="0"/>
                      </a:lnTo>
                      <a:lnTo>
                        <a:pt x="2063" y="0"/>
                      </a:lnTo>
                      <a:cubicBezTo>
                        <a:pt x="2094" y="0"/>
                        <a:pt x="2124" y="13"/>
                        <a:pt x="2151" y="32"/>
                      </a:cubicBezTo>
                      <a:cubicBezTo>
                        <a:pt x="2176" y="52"/>
                        <a:pt x="2196" y="80"/>
                        <a:pt x="2206" y="110"/>
                      </a:cubicBezTo>
                      <a:lnTo>
                        <a:pt x="2368" y="657"/>
                      </a:lnTo>
                      <a:lnTo>
                        <a:pt x="2530" y="1204"/>
                      </a:lnTo>
                      <a:cubicBezTo>
                        <a:pt x="2539" y="1234"/>
                        <a:pt x="2535" y="1262"/>
                        <a:pt x="2521" y="1281"/>
                      </a:cubicBezTo>
                      <a:cubicBezTo>
                        <a:pt x="2507" y="1302"/>
                        <a:pt x="2483" y="1314"/>
                        <a:pt x="2453" y="131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B3B75D06-3E69-3A41-A78C-9A5EB3A28783}"/>
                    </a:ext>
                  </a:extLst>
                </p:cNvPr>
                <p:cNvSpPr/>
                <p:nvPr/>
              </p:nvSpPr>
              <p:spPr>
                <a:xfrm>
                  <a:off x="12642281" y="7294180"/>
                  <a:ext cx="3174303" cy="1652500"/>
                </a:xfrm>
                <a:custGeom>
                  <a:avLst/>
                  <a:gdLst>
                    <a:gd name="connsiteX0" fmla="*/ 112101 w 3174303"/>
                    <a:gd name="connsiteY0" fmla="*/ 17447 h 1652500"/>
                    <a:gd name="connsiteX1" fmla="*/ 34893 w 3174303"/>
                    <a:gd name="connsiteY1" fmla="*/ 53560 h 1652500"/>
                    <a:gd name="connsiteX2" fmla="*/ 24930 w 3174303"/>
                    <a:gd name="connsiteY2" fmla="*/ 143220 h 1652500"/>
                    <a:gd name="connsiteX3" fmla="*/ 428407 w 3174303"/>
                    <a:gd name="connsiteY3" fmla="*/ 1505546 h 1652500"/>
                    <a:gd name="connsiteX4" fmla="*/ 494408 w 3174303"/>
                    <a:gd name="connsiteY4" fmla="*/ 1597696 h 1652500"/>
                    <a:gd name="connsiteX5" fmla="*/ 597767 w 3174303"/>
                    <a:gd name="connsiteY5" fmla="*/ 1636299 h 1652500"/>
                    <a:gd name="connsiteX6" fmla="*/ 3064702 w 3174303"/>
                    <a:gd name="connsiteY6" fmla="*/ 1636299 h 1652500"/>
                    <a:gd name="connsiteX7" fmla="*/ 3141910 w 3174303"/>
                    <a:gd name="connsiteY7" fmla="*/ 1600186 h 1652500"/>
                    <a:gd name="connsiteX8" fmla="*/ 3153118 w 3174303"/>
                    <a:gd name="connsiteY8" fmla="*/ 1510527 h 1652500"/>
                    <a:gd name="connsiteX9" fmla="*/ 2748396 w 3174303"/>
                    <a:gd name="connsiteY9" fmla="*/ 148201 h 1652500"/>
                    <a:gd name="connsiteX10" fmla="*/ 2682395 w 3174303"/>
                    <a:gd name="connsiteY10" fmla="*/ 54805 h 1652500"/>
                    <a:gd name="connsiteX11" fmla="*/ 2579036 w 3174303"/>
                    <a:gd name="connsiteY11" fmla="*/ 17447 h 1652500"/>
                    <a:gd name="connsiteX12" fmla="*/ 110845 w 3174303"/>
                    <a:gd name="connsiteY12" fmla="*/ 0 h 1652500"/>
                    <a:gd name="connsiteX13" fmla="*/ 2577790 w 3174303"/>
                    <a:gd name="connsiteY13" fmla="*/ 0 h 1652500"/>
                    <a:gd name="connsiteX14" fmla="*/ 2692358 w 3174303"/>
                    <a:gd name="connsiteY14" fmla="*/ 41095 h 1652500"/>
                    <a:gd name="connsiteX15" fmla="*/ 2763340 w 3174303"/>
                    <a:gd name="connsiteY15" fmla="*/ 143209 h 1652500"/>
                    <a:gd name="connsiteX16" fmla="*/ 3168063 w 3174303"/>
                    <a:gd name="connsiteY16" fmla="*/ 1505556 h 1652500"/>
                    <a:gd name="connsiteX17" fmla="*/ 3155611 w 3174303"/>
                    <a:gd name="connsiteY17" fmla="*/ 1610160 h 1652500"/>
                    <a:gd name="connsiteX18" fmla="*/ 3063458 w 3174303"/>
                    <a:gd name="connsiteY18" fmla="*/ 1652500 h 1652500"/>
                    <a:gd name="connsiteX19" fmla="*/ 596513 w 3174303"/>
                    <a:gd name="connsiteY19" fmla="*/ 1652500 h 1652500"/>
                    <a:gd name="connsiteX20" fmla="*/ 481945 w 3174303"/>
                    <a:gd name="connsiteY20" fmla="*/ 1611405 h 1652500"/>
                    <a:gd name="connsiteX21" fmla="*/ 410963 w 3174303"/>
                    <a:gd name="connsiteY21" fmla="*/ 1510537 h 1652500"/>
                    <a:gd name="connsiteX22" fmla="*/ 6240 w 3174303"/>
                    <a:gd name="connsiteY22" fmla="*/ 148190 h 1652500"/>
                    <a:gd name="connsiteX23" fmla="*/ 18693 w 3174303"/>
                    <a:gd name="connsiteY23" fmla="*/ 43585 h 1652500"/>
                    <a:gd name="connsiteX24" fmla="*/ 110845 w 3174303"/>
                    <a:gd name="connsiteY24" fmla="*/ 0 h 1652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174303" h="1652500">
                      <a:moveTo>
                        <a:pt x="112101" y="17447"/>
                      </a:moveTo>
                      <a:cubicBezTo>
                        <a:pt x="78478" y="17447"/>
                        <a:pt x="51082" y="29900"/>
                        <a:pt x="34893" y="53560"/>
                      </a:cubicBezTo>
                      <a:cubicBezTo>
                        <a:pt x="18704" y="77220"/>
                        <a:pt x="13723" y="109597"/>
                        <a:pt x="24930" y="143220"/>
                      </a:cubicBezTo>
                      <a:lnTo>
                        <a:pt x="428407" y="1505546"/>
                      </a:lnTo>
                      <a:cubicBezTo>
                        <a:pt x="439615" y="1540413"/>
                        <a:pt x="462030" y="1572790"/>
                        <a:pt x="494408" y="1597696"/>
                      </a:cubicBezTo>
                      <a:cubicBezTo>
                        <a:pt x="526785" y="1622601"/>
                        <a:pt x="562899" y="1636299"/>
                        <a:pt x="597767" y="1636299"/>
                      </a:cubicBezTo>
                      <a:lnTo>
                        <a:pt x="3064702" y="1636299"/>
                      </a:lnTo>
                      <a:cubicBezTo>
                        <a:pt x="3098325" y="1636299"/>
                        <a:pt x="3125721" y="1622601"/>
                        <a:pt x="3141910" y="1600186"/>
                      </a:cubicBezTo>
                      <a:cubicBezTo>
                        <a:pt x="3159344" y="1576526"/>
                        <a:pt x="3163080" y="1544149"/>
                        <a:pt x="3153118" y="1510527"/>
                      </a:cubicBezTo>
                      <a:lnTo>
                        <a:pt x="2748396" y="148201"/>
                      </a:lnTo>
                      <a:cubicBezTo>
                        <a:pt x="2737189" y="113333"/>
                        <a:pt x="2714773" y="80956"/>
                        <a:pt x="2682395" y="54805"/>
                      </a:cubicBezTo>
                      <a:cubicBezTo>
                        <a:pt x="2651263" y="31145"/>
                        <a:pt x="2613904" y="17447"/>
                        <a:pt x="2579036" y="17447"/>
                      </a:cubicBezTo>
                      <a:close/>
                      <a:moveTo>
                        <a:pt x="110845" y="0"/>
                      </a:moveTo>
                      <a:lnTo>
                        <a:pt x="2577790" y="0"/>
                      </a:lnTo>
                      <a:cubicBezTo>
                        <a:pt x="2616394" y="0"/>
                        <a:pt x="2657489" y="14944"/>
                        <a:pt x="2692358" y="41095"/>
                      </a:cubicBezTo>
                      <a:cubicBezTo>
                        <a:pt x="2727226" y="69736"/>
                        <a:pt x="2752132" y="104605"/>
                        <a:pt x="2763340" y="143209"/>
                      </a:cubicBezTo>
                      <a:lnTo>
                        <a:pt x="3168063" y="1505556"/>
                      </a:lnTo>
                      <a:cubicBezTo>
                        <a:pt x="3179271" y="1544160"/>
                        <a:pt x="3175535" y="1581518"/>
                        <a:pt x="3155611" y="1610160"/>
                      </a:cubicBezTo>
                      <a:cubicBezTo>
                        <a:pt x="3135685" y="1637556"/>
                        <a:pt x="3102063" y="1652500"/>
                        <a:pt x="3063458" y="1652500"/>
                      </a:cubicBezTo>
                      <a:lnTo>
                        <a:pt x="596513" y="1652500"/>
                      </a:lnTo>
                      <a:cubicBezTo>
                        <a:pt x="557909" y="1652500"/>
                        <a:pt x="518059" y="1638802"/>
                        <a:pt x="481945" y="1611405"/>
                      </a:cubicBezTo>
                      <a:cubicBezTo>
                        <a:pt x="448322" y="1585254"/>
                        <a:pt x="422171" y="1549141"/>
                        <a:pt x="410963" y="1510537"/>
                      </a:cubicBezTo>
                      <a:lnTo>
                        <a:pt x="6240" y="148190"/>
                      </a:lnTo>
                      <a:cubicBezTo>
                        <a:pt x="-4968" y="108340"/>
                        <a:pt x="-1232" y="72227"/>
                        <a:pt x="18693" y="43585"/>
                      </a:cubicBezTo>
                      <a:cubicBezTo>
                        <a:pt x="38617" y="14944"/>
                        <a:pt x="70995" y="0"/>
                        <a:pt x="110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BC179676-8E25-4A4D-9129-7DBA07CA50BD}"/>
                    </a:ext>
                  </a:extLst>
                </p:cNvPr>
                <p:cNvSpPr/>
                <p:nvPr/>
              </p:nvSpPr>
              <p:spPr>
                <a:xfrm>
                  <a:off x="13790918" y="8232591"/>
                  <a:ext cx="873300" cy="11365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02" h="913">
                      <a:moveTo>
                        <a:pt x="1" y="832"/>
                      </a:moveTo>
                      <a:lnTo>
                        <a:pt x="81" y="434"/>
                      </a:lnTo>
                      <a:lnTo>
                        <a:pt x="161" y="38"/>
                      </a:lnTo>
                      <a:cubicBezTo>
                        <a:pt x="163" y="27"/>
                        <a:pt x="169" y="17"/>
                        <a:pt x="177" y="11"/>
                      </a:cubicBezTo>
                      <a:cubicBezTo>
                        <a:pt x="185" y="4"/>
                        <a:pt x="195" y="0"/>
                        <a:pt x="206" y="0"/>
                      </a:cubicBezTo>
                      <a:lnTo>
                        <a:pt x="338" y="0"/>
                      </a:lnTo>
                      <a:lnTo>
                        <a:pt x="471" y="0"/>
                      </a:lnTo>
                      <a:cubicBezTo>
                        <a:pt x="485" y="0"/>
                        <a:pt x="498" y="7"/>
                        <a:pt x="506" y="17"/>
                      </a:cubicBezTo>
                      <a:cubicBezTo>
                        <a:pt x="515" y="28"/>
                        <a:pt x="519" y="41"/>
                        <a:pt x="516" y="56"/>
                      </a:cubicBezTo>
                      <a:lnTo>
                        <a:pt x="441" y="426"/>
                      </a:lnTo>
                      <a:lnTo>
                        <a:pt x="367" y="796"/>
                      </a:lnTo>
                      <a:cubicBezTo>
                        <a:pt x="365" y="806"/>
                        <a:pt x="367" y="815"/>
                        <a:pt x="373" y="822"/>
                      </a:cubicBezTo>
                      <a:cubicBezTo>
                        <a:pt x="379" y="829"/>
                        <a:pt x="387" y="834"/>
                        <a:pt x="397" y="834"/>
                      </a:cubicBezTo>
                      <a:lnTo>
                        <a:pt x="530" y="834"/>
                      </a:lnTo>
                      <a:lnTo>
                        <a:pt x="662" y="834"/>
                      </a:lnTo>
                      <a:cubicBezTo>
                        <a:pt x="673" y="834"/>
                        <a:pt x="683" y="838"/>
                        <a:pt x="690" y="846"/>
                      </a:cubicBezTo>
                      <a:cubicBezTo>
                        <a:pt x="697" y="852"/>
                        <a:pt x="702" y="863"/>
                        <a:pt x="702" y="873"/>
                      </a:cubicBezTo>
                      <a:cubicBezTo>
                        <a:pt x="702" y="884"/>
                        <a:pt x="697" y="894"/>
                        <a:pt x="690" y="901"/>
                      </a:cubicBezTo>
                      <a:cubicBezTo>
                        <a:pt x="683" y="908"/>
                        <a:pt x="673" y="913"/>
                        <a:pt x="662" y="913"/>
                      </a:cubicBezTo>
                      <a:lnTo>
                        <a:pt x="365" y="913"/>
                      </a:lnTo>
                      <a:lnTo>
                        <a:pt x="68" y="913"/>
                      </a:lnTo>
                      <a:cubicBezTo>
                        <a:pt x="46" y="913"/>
                        <a:pt x="27" y="903"/>
                        <a:pt x="15" y="888"/>
                      </a:cubicBezTo>
                      <a:cubicBezTo>
                        <a:pt x="3" y="873"/>
                        <a:pt x="-3" y="853"/>
                        <a:pt x="1" y="83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A2C168FA-49E3-304A-9977-CA6D1BD3BE79}"/>
                    </a:ext>
                  </a:extLst>
                </p:cNvPr>
                <p:cNvSpPr/>
                <p:nvPr/>
              </p:nvSpPr>
              <p:spPr>
                <a:xfrm>
                  <a:off x="13781783" y="8223867"/>
                  <a:ext cx="889909" cy="1154008"/>
                </a:xfrm>
                <a:custGeom>
                  <a:avLst/>
                  <a:gdLst>
                    <a:gd name="connsiteX0" fmla="*/ 265407 w 889909"/>
                    <a:gd name="connsiteY0" fmla="*/ 18694 h 1154008"/>
                    <a:gd name="connsiteX1" fmla="*/ 235551 w 889909"/>
                    <a:gd name="connsiteY1" fmla="*/ 28653 h 1154008"/>
                    <a:gd name="connsiteX2" fmla="*/ 218135 w 889909"/>
                    <a:gd name="connsiteY2" fmla="*/ 57284 h 1154008"/>
                    <a:gd name="connsiteX3" fmla="*/ 19099 w 889909"/>
                    <a:gd name="connsiteY3" fmla="*/ 1045687 h 1154008"/>
                    <a:gd name="connsiteX4" fmla="*/ 34027 w 889909"/>
                    <a:gd name="connsiteY4" fmla="*/ 1107929 h 1154008"/>
                    <a:gd name="connsiteX5" fmla="*/ 93738 w 889909"/>
                    <a:gd name="connsiteY5" fmla="*/ 1135315 h 1154008"/>
                    <a:gd name="connsiteX6" fmla="*/ 832661 w 889909"/>
                    <a:gd name="connsiteY6" fmla="*/ 1135315 h 1154008"/>
                    <a:gd name="connsiteX7" fmla="*/ 861272 w 889909"/>
                    <a:gd name="connsiteY7" fmla="*/ 1124111 h 1154008"/>
                    <a:gd name="connsiteX8" fmla="*/ 872468 w 889909"/>
                    <a:gd name="connsiteY8" fmla="*/ 1095480 h 1154008"/>
                    <a:gd name="connsiteX9" fmla="*/ 861272 w 889909"/>
                    <a:gd name="connsiteY9" fmla="*/ 1066849 h 1154008"/>
                    <a:gd name="connsiteX10" fmla="*/ 832661 w 889909"/>
                    <a:gd name="connsiteY10" fmla="*/ 1055645 h 1154008"/>
                    <a:gd name="connsiteX11" fmla="*/ 503007 w 889909"/>
                    <a:gd name="connsiteY11" fmla="*/ 1055645 h 1154008"/>
                    <a:gd name="connsiteX12" fmla="*/ 466931 w 889909"/>
                    <a:gd name="connsiteY12" fmla="*/ 1036973 h 1154008"/>
                    <a:gd name="connsiteX13" fmla="*/ 456979 w 889909"/>
                    <a:gd name="connsiteY13" fmla="*/ 998383 h 1154008"/>
                    <a:gd name="connsiteX14" fmla="*/ 642332 w 889909"/>
                    <a:gd name="connsiteY14" fmla="*/ 75957 h 1154008"/>
                    <a:gd name="connsiteX15" fmla="*/ 631136 w 889909"/>
                    <a:gd name="connsiteY15" fmla="*/ 36122 h 1154008"/>
                    <a:gd name="connsiteX16" fmla="*/ 595061 w 889909"/>
                    <a:gd name="connsiteY16" fmla="*/ 18694 h 1154008"/>
                    <a:gd name="connsiteX17" fmla="*/ 265396 w 889909"/>
                    <a:gd name="connsiteY17" fmla="*/ 0 h 1154008"/>
                    <a:gd name="connsiteX18" fmla="*/ 595069 w 889909"/>
                    <a:gd name="connsiteY18" fmla="*/ 0 h 1154008"/>
                    <a:gd name="connsiteX19" fmla="*/ 644831 w 889909"/>
                    <a:gd name="connsiteY19" fmla="*/ 24898 h 1154008"/>
                    <a:gd name="connsiteX20" fmla="*/ 659760 w 889909"/>
                    <a:gd name="connsiteY20" fmla="*/ 79673 h 1154008"/>
                    <a:gd name="connsiteX21" fmla="*/ 473153 w 889909"/>
                    <a:gd name="connsiteY21" fmla="*/ 1000887 h 1154008"/>
                    <a:gd name="connsiteX22" fmla="*/ 480617 w 889909"/>
                    <a:gd name="connsiteY22" fmla="*/ 1027030 h 1154008"/>
                    <a:gd name="connsiteX23" fmla="*/ 503010 w 889909"/>
                    <a:gd name="connsiteY23" fmla="*/ 1036989 h 1154008"/>
                    <a:gd name="connsiteX24" fmla="*/ 832683 w 889909"/>
                    <a:gd name="connsiteY24" fmla="*/ 1036989 h 1154008"/>
                    <a:gd name="connsiteX25" fmla="*/ 873736 w 889909"/>
                    <a:gd name="connsiteY25" fmla="*/ 1055662 h 1154008"/>
                    <a:gd name="connsiteX26" fmla="*/ 889909 w 889909"/>
                    <a:gd name="connsiteY26" fmla="*/ 1095498 h 1154008"/>
                    <a:gd name="connsiteX27" fmla="*/ 873736 w 889909"/>
                    <a:gd name="connsiteY27" fmla="*/ 1136580 h 1154008"/>
                    <a:gd name="connsiteX28" fmla="*/ 832683 w 889909"/>
                    <a:gd name="connsiteY28" fmla="*/ 1154008 h 1154008"/>
                    <a:gd name="connsiteX29" fmla="*/ 93718 w 889909"/>
                    <a:gd name="connsiteY29" fmla="*/ 1154008 h 1154008"/>
                    <a:gd name="connsiteX30" fmla="*/ 20319 w 889909"/>
                    <a:gd name="connsiteY30" fmla="*/ 1120396 h 1154008"/>
                    <a:gd name="connsiteX31" fmla="*/ 1658 w 889909"/>
                    <a:gd name="connsiteY31" fmla="*/ 1041968 h 1154008"/>
                    <a:gd name="connsiteX32" fmla="*/ 200706 w 889909"/>
                    <a:gd name="connsiteY32" fmla="*/ 53530 h 1154008"/>
                    <a:gd name="connsiteX33" fmla="*/ 224343 w 889909"/>
                    <a:gd name="connsiteY33" fmla="*/ 14939 h 1154008"/>
                    <a:gd name="connsiteX34" fmla="*/ 265396 w 889909"/>
                    <a:gd name="connsiteY34" fmla="*/ 0 h 1154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9909" h="1154008">
                      <a:moveTo>
                        <a:pt x="265407" y="18694"/>
                      </a:moveTo>
                      <a:cubicBezTo>
                        <a:pt x="255455" y="18694"/>
                        <a:pt x="244259" y="22429"/>
                        <a:pt x="235551" y="28653"/>
                      </a:cubicBezTo>
                      <a:cubicBezTo>
                        <a:pt x="225599" y="36122"/>
                        <a:pt x="220623" y="46081"/>
                        <a:pt x="218135" y="57284"/>
                      </a:cubicBezTo>
                      <a:lnTo>
                        <a:pt x="19099" y="1045687"/>
                      </a:lnTo>
                      <a:cubicBezTo>
                        <a:pt x="15367" y="1068094"/>
                        <a:pt x="20343" y="1090501"/>
                        <a:pt x="34027" y="1107929"/>
                      </a:cubicBezTo>
                      <a:cubicBezTo>
                        <a:pt x="48954" y="1126601"/>
                        <a:pt x="70102" y="1135315"/>
                        <a:pt x="93738" y="1135315"/>
                      </a:cubicBezTo>
                      <a:lnTo>
                        <a:pt x="832661" y="1135315"/>
                      </a:lnTo>
                      <a:cubicBezTo>
                        <a:pt x="843857" y="1135315"/>
                        <a:pt x="853808" y="1131581"/>
                        <a:pt x="861272" y="1124111"/>
                      </a:cubicBezTo>
                      <a:cubicBezTo>
                        <a:pt x="868736" y="1116642"/>
                        <a:pt x="872468" y="1106684"/>
                        <a:pt x="872468" y="1095480"/>
                      </a:cubicBezTo>
                      <a:cubicBezTo>
                        <a:pt x="872468" y="1085521"/>
                        <a:pt x="868736" y="1074318"/>
                        <a:pt x="861272" y="1066849"/>
                      </a:cubicBezTo>
                      <a:cubicBezTo>
                        <a:pt x="853808" y="1059380"/>
                        <a:pt x="843857" y="1055645"/>
                        <a:pt x="832661" y="1055645"/>
                      </a:cubicBezTo>
                      <a:lnTo>
                        <a:pt x="503007" y="1055645"/>
                      </a:lnTo>
                      <a:cubicBezTo>
                        <a:pt x="488079" y="1055645"/>
                        <a:pt x="475639" y="1049421"/>
                        <a:pt x="466931" y="1036973"/>
                      </a:cubicBezTo>
                      <a:cubicBezTo>
                        <a:pt x="458223" y="1027014"/>
                        <a:pt x="453247" y="1012076"/>
                        <a:pt x="456979" y="998383"/>
                      </a:cubicBezTo>
                      <a:lnTo>
                        <a:pt x="642332" y="75957"/>
                      </a:lnTo>
                      <a:cubicBezTo>
                        <a:pt x="644820" y="62264"/>
                        <a:pt x="641088" y="47326"/>
                        <a:pt x="631136" y="36122"/>
                      </a:cubicBezTo>
                      <a:cubicBezTo>
                        <a:pt x="622428" y="24918"/>
                        <a:pt x="608745" y="18694"/>
                        <a:pt x="595061" y="18694"/>
                      </a:cubicBezTo>
                      <a:close/>
                      <a:moveTo>
                        <a:pt x="265396" y="0"/>
                      </a:moveTo>
                      <a:lnTo>
                        <a:pt x="595069" y="0"/>
                      </a:lnTo>
                      <a:cubicBezTo>
                        <a:pt x="614974" y="0"/>
                        <a:pt x="633635" y="8714"/>
                        <a:pt x="644831" y="24898"/>
                      </a:cubicBezTo>
                      <a:cubicBezTo>
                        <a:pt x="658516" y="39837"/>
                        <a:pt x="663492" y="59755"/>
                        <a:pt x="659760" y="79673"/>
                      </a:cubicBezTo>
                      <a:lnTo>
                        <a:pt x="473153" y="1000887"/>
                      </a:lnTo>
                      <a:cubicBezTo>
                        <a:pt x="471909" y="1009601"/>
                        <a:pt x="474397" y="1019560"/>
                        <a:pt x="480617" y="1027030"/>
                      </a:cubicBezTo>
                      <a:cubicBezTo>
                        <a:pt x="485593" y="1034499"/>
                        <a:pt x="494301" y="1036989"/>
                        <a:pt x="503010" y="1036989"/>
                      </a:cubicBezTo>
                      <a:lnTo>
                        <a:pt x="832683" y="1036989"/>
                      </a:lnTo>
                      <a:cubicBezTo>
                        <a:pt x="847611" y="1036989"/>
                        <a:pt x="862540" y="1043213"/>
                        <a:pt x="873736" y="1055662"/>
                      </a:cubicBezTo>
                      <a:cubicBezTo>
                        <a:pt x="884933" y="1065621"/>
                        <a:pt x="889909" y="1080560"/>
                        <a:pt x="889909" y="1095498"/>
                      </a:cubicBezTo>
                      <a:cubicBezTo>
                        <a:pt x="889909" y="1111682"/>
                        <a:pt x="884933" y="1126621"/>
                        <a:pt x="873736" y="1136580"/>
                      </a:cubicBezTo>
                      <a:cubicBezTo>
                        <a:pt x="862540" y="1147784"/>
                        <a:pt x="847611" y="1154008"/>
                        <a:pt x="832683" y="1154008"/>
                      </a:cubicBezTo>
                      <a:lnTo>
                        <a:pt x="93718" y="1154008"/>
                      </a:lnTo>
                      <a:cubicBezTo>
                        <a:pt x="65105" y="1154008"/>
                        <a:pt x="38980" y="1141559"/>
                        <a:pt x="20319" y="1120396"/>
                      </a:cubicBezTo>
                      <a:cubicBezTo>
                        <a:pt x="2902" y="1097988"/>
                        <a:pt x="-3318" y="1069356"/>
                        <a:pt x="1658" y="1041968"/>
                      </a:cubicBezTo>
                      <a:lnTo>
                        <a:pt x="200706" y="53530"/>
                      </a:lnTo>
                      <a:cubicBezTo>
                        <a:pt x="204438" y="38592"/>
                        <a:pt x="211902" y="24898"/>
                        <a:pt x="224343" y="14939"/>
                      </a:cubicBezTo>
                      <a:cubicBezTo>
                        <a:pt x="236783" y="6225"/>
                        <a:pt x="250468" y="0"/>
                        <a:pt x="265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9D08D7F-872A-5E4E-9D73-CDA7D8782243}"/>
                    </a:ext>
                  </a:extLst>
                </p:cNvPr>
                <p:cNvSpPr/>
                <p:nvPr/>
              </p:nvSpPr>
              <p:spPr>
                <a:xfrm>
                  <a:off x="14305430" y="8284933"/>
                  <a:ext cx="378721" cy="6542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5" h="526">
                      <a:moveTo>
                        <a:pt x="105" y="0"/>
                      </a:moveTo>
                      <a:lnTo>
                        <a:pt x="305" y="526"/>
                      </a:lnTo>
                      <a:lnTo>
                        <a:pt x="0" y="526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B43A2505-450C-B440-891B-804EC7E334C4}"/>
                    </a:ext>
                  </a:extLst>
                </p:cNvPr>
                <p:cNvSpPr/>
                <p:nvPr/>
              </p:nvSpPr>
              <p:spPr>
                <a:xfrm>
                  <a:off x="12876507" y="7469899"/>
                  <a:ext cx="2295994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44" h="14">
                      <a:moveTo>
                        <a:pt x="1836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836" y="0"/>
                      </a:lnTo>
                      <a:cubicBezTo>
                        <a:pt x="1841" y="0"/>
                        <a:pt x="1844" y="3"/>
                        <a:pt x="1844" y="7"/>
                      </a:cubicBezTo>
                      <a:cubicBezTo>
                        <a:pt x="1844" y="11"/>
                        <a:pt x="1841" y="14"/>
                        <a:pt x="1836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0A83028D-D45C-6648-A47C-7BBC5D5BEF7B}"/>
                    </a:ext>
                  </a:extLst>
                </p:cNvPr>
                <p:cNvSpPr/>
                <p:nvPr/>
              </p:nvSpPr>
              <p:spPr>
                <a:xfrm>
                  <a:off x="14294218" y="8252531"/>
                  <a:ext cx="401145" cy="694150"/>
                </a:xfrm>
                <a:custGeom>
                  <a:avLst/>
                  <a:gdLst>
                    <a:gd name="connsiteX0" fmla="*/ 145322 w 401145"/>
                    <a:gd name="connsiteY0" fmla="*/ 63557 h 694150"/>
                    <a:gd name="connsiteX1" fmla="*/ 21178 w 401145"/>
                    <a:gd name="connsiteY1" fmla="*/ 677948 h 694150"/>
                    <a:gd name="connsiteX2" fmla="*/ 376229 w 401145"/>
                    <a:gd name="connsiteY2" fmla="*/ 677948 h 694150"/>
                    <a:gd name="connsiteX3" fmla="*/ 139097 w 401145"/>
                    <a:gd name="connsiteY3" fmla="*/ 0 h 694150"/>
                    <a:gd name="connsiteX4" fmla="*/ 401145 w 401145"/>
                    <a:gd name="connsiteY4" fmla="*/ 694150 h 694150"/>
                    <a:gd name="connsiteX5" fmla="*/ 0 w 401145"/>
                    <a:gd name="connsiteY5" fmla="*/ 694150 h 694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1145" h="694150">
                      <a:moveTo>
                        <a:pt x="145322" y="63557"/>
                      </a:moveTo>
                      <a:lnTo>
                        <a:pt x="21178" y="677948"/>
                      </a:lnTo>
                      <a:lnTo>
                        <a:pt x="376229" y="677948"/>
                      </a:lnTo>
                      <a:close/>
                      <a:moveTo>
                        <a:pt x="139097" y="0"/>
                      </a:moveTo>
                      <a:lnTo>
                        <a:pt x="401145" y="694150"/>
                      </a:lnTo>
                      <a:lnTo>
                        <a:pt x="0" y="6941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A183DC06-DBEF-304A-A162-C22B99F47406}"/>
                  </a:ext>
                </a:extLst>
              </p:cNvPr>
              <p:cNvGrpSpPr/>
              <p:nvPr/>
            </p:nvGrpSpPr>
            <p:grpSpPr>
              <a:xfrm>
                <a:off x="11645664" y="9075042"/>
                <a:ext cx="1598347" cy="302834"/>
                <a:chOff x="11645664" y="9075042"/>
                <a:chExt cx="1598347" cy="302834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802F2822-DD49-0941-A789-0A30D6239A4F}"/>
                    </a:ext>
                  </a:extLst>
                </p:cNvPr>
                <p:cNvSpPr/>
                <p:nvPr/>
              </p:nvSpPr>
              <p:spPr>
                <a:xfrm>
                  <a:off x="11654385" y="9212127"/>
                  <a:ext cx="1580906" cy="1570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70" h="127">
                      <a:moveTo>
                        <a:pt x="1268" y="0"/>
                      </a:moveTo>
                      <a:lnTo>
                        <a:pt x="63" y="0"/>
                      </a:lnTo>
                      <a:cubicBezTo>
                        <a:pt x="28" y="0"/>
                        <a:pt x="0" y="29"/>
                        <a:pt x="0" y="64"/>
                      </a:cubicBezTo>
                      <a:cubicBezTo>
                        <a:pt x="0" y="99"/>
                        <a:pt x="28" y="127"/>
                        <a:pt x="63" y="127"/>
                      </a:cubicBezTo>
                      <a:lnTo>
                        <a:pt x="1268" y="127"/>
                      </a:lnTo>
                      <a:cubicBezTo>
                        <a:pt x="1269" y="127"/>
                        <a:pt x="1270" y="126"/>
                        <a:pt x="1270" y="125"/>
                      </a:cubicBezTo>
                      <a:lnTo>
                        <a:pt x="1270" y="2"/>
                      </a:lnTo>
                      <a:cubicBezTo>
                        <a:pt x="1270" y="1"/>
                        <a:pt x="1269" y="0"/>
                        <a:pt x="126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572DB19E-263D-EA4D-B853-11EB7789C56B}"/>
                    </a:ext>
                  </a:extLst>
                </p:cNvPr>
                <p:cNvSpPr/>
                <p:nvPr/>
              </p:nvSpPr>
              <p:spPr>
                <a:xfrm>
                  <a:off x="11645664" y="9203404"/>
                  <a:ext cx="1598347" cy="174472"/>
                </a:xfrm>
                <a:custGeom>
                  <a:avLst/>
                  <a:gdLst>
                    <a:gd name="connsiteX0" fmla="*/ 87151 w 1598347"/>
                    <a:gd name="connsiteY0" fmla="*/ 17447 h 174472"/>
                    <a:gd name="connsiteX1" fmla="*/ 17442 w 1598347"/>
                    <a:gd name="connsiteY1" fmla="*/ 87848 h 174472"/>
                    <a:gd name="connsiteX2" fmla="*/ 87151 w 1598347"/>
                    <a:gd name="connsiteY2" fmla="*/ 155778 h 174472"/>
                    <a:gd name="connsiteX3" fmla="*/ 1580907 w 1598347"/>
                    <a:gd name="connsiteY3" fmla="*/ 155778 h 174472"/>
                    <a:gd name="connsiteX4" fmla="*/ 1580907 w 1598347"/>
                    <a:gd name="connsiteY4" fmla="*/ 17447 h 174472"/>
                    <a:gd name="connsiteX5" fmla="*/ 87137 w 1598347"/>
                    <a:gd name="connsiteY5" fmla="*/ 0 h 174472"/>
                    <a:gd name="connsiteX6" fmla="*/ 1587144 w 1598347"/>
                    <a:gd name="connsiteY6" fmla="*/ 0 h 174472"/>
                    <a:gd name="connsiteX7" fmla="*/ 1598347 w 1598347"/>
                    <a:gd name="connsiteY7" fmla="*/ 11137 h 174472"/>
                    <a:gd name="connsiteX8" fmla="*/ 1598347 w 1598347"/>
                    <a:gd name="connsiteY8" fmla="*/ 163335 h 174472"/>
                    <a:gd name="connsiteX9" fmla="*/ 1587144 w 1598347"/>
                    <a:gd name="connsiteY9" fmla="*/ 174472 h 174472"/>
                    <a:gd name="connsiteX10" fmla="*/ 87137 w 1598347"/>
                    <a:gd name="connsiteY10" fmla="*/ 174472 h 174472"/>
                    <a:gd name="connsiteX11" fmla="*/ 0 w 1598347"/>
                    <a:gd name="connsiteY11" fmla="*/ 87855 h 174472"/>
                    <a:gd name="connsiteX12" fmla="*/ 87137 w 1598347"/>
                    <a:gd name="connsiteY12" fmla="*/ 0 h 17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8347" h="174472">
                      <a:moveTo>
                        <a:pt x="87151" y="17447"/>
                      </a:moveTo>
                      <a:cubicBezTo>
                        <a:pt x="49807" y="17447"/>
                        <a:pt x="17442" y="49560"/>
                        <a:pt x="17442" y="87848"/>
                      </a:cubicBezTo>
                      <a:cubicBezTo>
                        <a:pt x="17442" y="124901"/>
                        <a:pt x="49807" y="155778"/>
                        <a:pt x="87151" y="155778"/>
                      </a:cubicBezTo>
                      <a:lnTo>
                        <a:pt x="1580907" y="155778"/>
                      </a:lnTo>
                      <a:lnTo>
                        <a:pt x="1580907" y="17447"/>
                      </a:lnTo>
                      <a:close/>
                      <a:moveTo>
                        <a:pt x="87137" y="0"/>
                      </a:moveTo>
                      <a:lnTo>
                        <a:pt x="1587144" y="0"/>
                      </a:lnTo>
                      <a:cubicBezTo>
                        <a:pt x="1593368" y="0"/>
                        <a:pt x="1598347" y="4950"/>
                        <a:pt x="1598347" y="11137"/>
                      </a:cubicBezTo>
                      <a:lnTo>
                        <a:pt x="1598347" y="163335"/>
                      </a:lnTo>
                      <a:cubicBezTo>
                        <a:pt x="1598347" y="169522"/>
                        <a:pt x="1593368" y="174472"/>
                        <a:pt x="1587144" y="174472"/>
                      </a:cubicBezTo>
                      <a:lnTo>
                        <a:pt x="87137" y="174472"/>
                      </a:lnTo>
                      <a:cubicBezTo>
                        <a:pt x="39834" y="174472"/>
                        <a:pt x="0" y="134876"/>
                        <a:pt x="0" y="87855"/>
                      </a:cubicBezTo>
                      <a:cubicBezTo>
                        <a:pt x="0" y="39596"/>
                        <a:pt x="39834" y="0"/>
                        <a:pt x="8713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C3C181DC-BA8E-6E48-A62A-4DE2B346406C}"/>
                    </a:ext>
                  </a:extLst>
                </p:cNvPr>
                <p:cNvSpPr/>
                <p:nvPr/>
              </p:nvSpPr>
              <p:spPr>
                <a:xfrm>
                  <a:off x="12360749" y="9203404"/>
                  <a:ext cx="882021" cy="174472"/>
                </a:xfrm>
                <a:custGeom>
                  <a:avLst/>
                  <a:gdLst>
                    <a:gd name="connsiteX0" fmla="*/ 87103 w 882021"/>
                    <a:gd name="connsiteY0" fmla="*/ 17447 h 174472"/>
                    <a:gd name="connsiteX1" fmla="*/ 17441 w 882021"/>
                    <a:gd name="connsiteY1" fmla="*/ 87848 h 174472"/>
                    <a:gd name="connsiteX2" fmla="*/ 87103 w 882021"/>
                    <a:gd name="connsiteY2" fmla="*/ 155778 h 174472"/>
                    <a:gd name="connsiteX3" fmla="*/ 864579 w 882021"/>
                    <a:gd name="connsiteY3" fmla="*/ 155778 h 174472"/>
                    <a:gd name="connsiteX4" fmla="*/ 864579 w 882021"/>
                    <a:gd name="connsiteY4" fmla="*/ 17447 h 174472"/>
                    <a:gd name="connsiteX5" fmla="*/ 87082 w 882021"/>
                    <a:gd name="connsiteY5" fmla="*/ 0 h 174472"/>
                    <a:gd name="connsiteX6" fmla="*/ 873313 w 882021"/>
                    <a:gd name="connsiteY6" fmla="*/ 0 h 174472"/>
                    <a:gd name="connsiteX7" fmla="*/ 882021 w 882021"/>
                    <a:gd name="connsiteY7" fmla="*/ 8662 h 174472"/>
                    <a:gd name="connsiteX8" fmla="*/ 882021 w 882021"/>
                    <a:gd name="connsiteY8" fmla="*/ 165810 h 174472"/>
                    <a:gd name="connsiteX9" fmla="*/ 873313 w 882021"/>
                    <a:gd name="connsiteY9" fmla="*/ 174472 h 174472"/>
                    <a:gd name="connsiteX10" fmla="*/ 87082 w 882021"/>
                    <a:gd name="connsiteY10" fmla="*/ 174472 h 174472"/>
                    <a:gd name="connsiteX11" fmla="*/ 0 w 882021"/>
                    <a:gd name="connsiteY11" fmla="*/ 87855 h 174472"/>
                    <a:gd name="connsiteX12" fmla="*/ 87082 w 882021"/>
                    <a:gd name="connsiteY12" fmla="*/ 0 h 174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82021" h="174472">
                      <a:moveTo>
                        <a:pt x="87103" y="17447"/>
                      </a:moveTo>
                      <a:cubicBezTo>
                        <a:pt x="48540" y="17447"/>
                        <a:pt x="17441" y="49560"/>
                        <a:pt x="17441" y="87848"/>
                      </a:cubicBezTo>
                      <a:cubicBezTo>
                        <a:pt x="17441" y="124901"/>
                        <a:pt x="48540" y="155778"/>
                        <a:pt x="87103" y="155778"/>
                      </a:cubicBezTo>
                      <a:lnTo>
                        <a:pt x="864579" y="155778"/>
                      </a:lnTo>
                      <a:lnTo>
                        <a:pt x="864579" y="17447"/>
                      </a:lnTo>
                      <a:close/>
                      <a:moveTo>
                        <a:pt x="87082" y="0"/>
                      </a:moveTo>
                      <a:lnTo>
                        <a:pt x="873313" y="0"/>
                      </a:lnTo>
                      <a:cubicBezTo>
                        <a:pt x="878289" y="0"/>
                        <a:pt x="882021" y="4950"/>
                        <a:pt x="882021" y="8662"/>
                      </a:cubicBezTo>
                      <a:lnTo>
                        <a:pt x="882021" y="165810"/>
                      </a:lnTo>
                      <a:cubicBezTo>
                        <a:pt x="882021" y="169522"/>
                        <a:pt x="878289" y="174472"/>
                        <a:pt x="873313" y="174472"/>
                      </a:cubicBezTo>
                      <a:lnTo>
                        <a:pt x="87082" y="174472"/>
                      </a:lnTo>
                      <a:cubicBezTo>
                        <a:pt x="38565" y="174472"/>
                        <a:pt x="0" y="134876"/>
                        <a:pt x="0" y="87855"/>
                      </a:cubicBezTo>
                      <a:cubicBezTo>
                        <a:pt x="0" y="39596"/>
                        <a:pt x="38565" y="0"/>
                        <a:pt x="870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78A7200F-E5DC-A54E-BB95-DDE6FE1F429D}"/>
                    </a:ext>
                  </a:extLst>
                </p:cNvPr>
                <p:cNvSpPr/>
                <p:nvPr/>
              </p:nvSpPr>
              <p:spPr>
                <a:xfrm>
                  <a:off x="12404352" y="9247022"/>
                  <a:ext cx="838418" cy="87236"/>
                </a:xfrm>
                <a:custGeom>
                  <a:avLst/>
                  <a:gdLst>
                    <a:gd name="connsiteX0" fmla="*/ 43562 w 838418"/>
                    <a:gd name="connsiteY0" fmla="*/ 18693 h 87236"/>
                    <a:gd name="connsiteX1" fmla="*/ 17441 w 838418"/>
                    <a:gd name="connsiteY1" fmla="*/ 44240 h 87236"/>
                    <a:gd name="connsiteX2" fmla="*/ 43562 w 838418"/>
                    <a:gd name="connsiteY2" fmla="*/ 69788 h 87236"/>
                    <a:gd name="connsiteX3" fmla="*/ 820977 w 838418"/>
                    <a:gd name="connsiteY3" fmla="*/ 69788 h 87236"/>
                    <a:gd name="connsiteX4" fmla="*/ 820977 w 838418"/>
                    <a:gd name="connsiteY4" fmla="*/ 18693 h 87236"/>
                    <a:gd name="connsiteX5" fmla="*/ 43538 w 838418"/>
                    <a:gd name="connsiteY5" fmla="*/ 0 h 87236"/>
                    <a:gd name="connsiteX6" fmla="*/ 838418 w 838418"/>
                    <a:gd name="connsiteY6" fmla="*/ 0 h 87236"/>
                    <a:gd name="connsiteX7" fmla="*/ 838418 w 838418"/>
                    <a:gd name="connsiteY7" fmla="*/ 87236 h 87236"/>
                    <a:gd name="connsiteX8" fmla="*/ 43538 w 838418"/>
                    <a:gd name="connsiteY8" fmla="*/ 87236 h 87236"/>
                    <a:gd name="connsiteX9" fmla="*/ 0 w 838418"/>
                    <a:gd name="connsiteY9" fmla="*/ 44232 h 87236"/>
                    <a:gd name="connsiteX10" fmla="*/ 43538 w 838418"/>
                    <a:gd name="connsiteY10" fmla="*/ 0 h 8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8418" h="87236">
                      <a:moveTo>
                        <a:pt x="43562" y="18693"/>
                      </a:moveTo>
                      <a:cubicBezTo>
                        <a:pt x="28636" y="18693"/>
                        <a:pt x="17441" y="29642"/>
                        <a:pt x="17441" y="44240"/>
                      </a:cubicBezTo>
                      <a:cubicBezTo>
                        <a:pt x="17441" y="57623"/>
                        <a:pt x="28636" y="69788"/>
                        <a:pt x="43562" y="69788"/>
                      </a:cubicBezTo>
                      <a:lnTo>
                        <a:pt x="820977" y="69788"/>
                      </a:lnTo>
                      <a:lnTo>
                        <a:pt x="820977" y="18693"/>
                      </a:lnTo>
                      <a:close/>
                      <a:moveTo>
                        <a:pt x="43538" y="0"/>
                      </a:moveTo>
                      <a:lnTo>
                        <a:pt x="838418" y="0"/>
                      </a:lnTo>
                      <a:lnTo>
                        <a:pt x="838418" y="87236"/>
                      </a:lnTo>
                      <a:lnTo>
                        <a:pt x="43538" y="87236"/>
                      </a:lnTo>
                      <a:cubicBezTo>
                        <a:pt x="19903" y="87236"/>
                        <a:pt x="0" y="67577"/>
                        <a:pt x="0" y="44232"/>
                      </a:cubicBezTo>
                      <a:cubicBezTo>
                        <a:pt x="0" y="19659"/>
                        <a:pt x="19903" y="0"/>
                        <a:pt x="435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8A173D34-FF21-C84A-9479-CBA995F6DFB6}"/>
                    </a:ext>
                  </a:extLst>
                </p:cNvPr>
                <p:cNvSpPr/>
                <p:nvPr/>
              </p:nvSpPr>
              <p:spPr>
                <a:xfrm>
                  <a:off x="11731621" y="9259484"/>
                  <a:ext cx="63535" cy="635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2">
                      <a:moveTo>
                        <a:pt x="52" y="26"/>
                      </a:moveTo>
                      <a:cubicBezTo>
                        <a:pt x="52" y="40"/>
                        <a:pt x="40" y="52"/>
                        <a:pt x="26" y="52"/>
                      </a:cubicBezTo>
                      <a:cubicBezTo>
                        <a:pt x="12" y="52"/>
                        <a:pt x="0" y="40"/>
                        <a:pt x="0" y="26"/>
                      </a:cubicBezTo>
                      <a:cubicBezTo>
                        <a:pt x="0" y="11"/>
                        <a:pt x="12" y="0"/>
                        <a:pt x="26" y="0"/>
                      </a:cubicBezTo>
                      <a:cubicBezTo>
                        <a:pt x="40" y="0"/>
                        <a:pt x="52" y="11"/>
                        <a:pt x="52" y="2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id="{DC5E8B89-2152-D14A-9534-E24198678855}"/>
                    </a:ext>
                  </a:extLst>
                </p:cNvPr>
                <p:cNvSpPr/>
                <p:nvPr/>
              </p:nvSpPr>
              <p:spPr>
                <a:xfrm>
                  <a:off x="11722904" y="9250760"/>
                  <a:ext cx="80976" cy="81005"/>
                </a:xfrm>
                <a:custGeom>
                  <a:avLst/>
                  <a:gdLst>
                    <a:gd name="connsiteX0" fmla="*/ 40488 w 80976"/>
                    <a:gd name="connsiteY0" fmla="*/ 17448 h 81005"/>
                    <a:gd name="connsiteX1" fmla="*/ 17441 w 80976"/>
                    <a:gd name="connsiteY1" fmla="*/ 40503 h 81005"/>
                    <a:gd name="connsiteX2" fmla="*/ 40488 w 80976"/>
                    <a:gd name="connsiteY2" fmla="*/ 63558 h 81005"/>
                    <a:gd name="connsiteX3" fmla="*/ 63535 w 80976"/>
                    <a:gd name="connsiteY3" fmla="*/ 40503 h 81005"/>
                    <a:gd name="connsiteX4" fmla="*/ 40488 w 80976"/>
                    <a:gd name="connsiteY4" fmla="*/ 17448 h 81005"/>
                    <a:gd name="connsiteX5" fmla="*/ 40488 w 80976"/>
                    <a:gd name="connsiteY5" fmla="*/ 0 h 81005"/>
                    <a:gd name="connsiteX6" fmla="*/ 80976 w 80976"/>
                    <a:gd name="connsiteY6" fmla="*/ 40502 h 81005"/>
                    <a:gd name="connsiteX7" fmla="*/ 40488 w 80976"/>
                    <a:gd name="connsiteY7" fmla="*/ 81005 h 81005"/>
                    <a:gd name="connsiteX8" fmla="*/ 0 w 80976"/>
                    <a:gd name="connsiteY8" fmla="*/ 40502 h 81005"/>
                    <a:gd name="connsiteX9" fmla="*/ 40488 w 80976"/>
                    <a:gd name="connsiteY9" fmla="*/ 0 h 8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0976" h="81005">
                      <a:moveTo>
                        <a:pt x="40488" y="17448"/>
                      </a:moveTo>
                      <a:cubicBezTo>
                        <a:pt x="28358" y="17448"/>
                        <a:pt x="17441" y="27155"/>
                        <a:pt x="17441" y="40503"/>
                      </a:cubicBezTo>
                      <a:cubicBezTo>
                        <a:pt x="17441" y="52637"/>
                        <a:pt x="28358" y="63558"/>
                        <a:pt x="40488" y="63558"/>
                      </a:cubicBezTo>
                      <a:cubicBezTo>
                        <a:pt x="53831" y="63558"/>
                        <a:pt x="63535" y="52637"/>
                        <a:pt x="63535" y="40503"/>
                      </a:cubicBezTo>
                      <a:cubicBezTo>
                        <a:pt x="63535" y="27155"/>
                        <a:pt x="53831" y="17448"/>
                        <a:pt x="40488" y="17448"/>
                      </a:cubicBezTo>
                      <a:close/>
                      <a:moveTo>
                        <a:pt x="40488" y="0"/>
                      </a:moveTo>
                      <a:cubicBezTo>
                        <a:pt x="62572" y="0"/>
                        <a:pt x="80976" y="17183"/>
                        <a:pt x="80976" y="40502"/>
                      </a:cubicBezTo>
                      <a:cubicBezTo>
                        <a:pt x="80976" y="61367"/>
                        <a:pt x="62572" y="81005"/>
                        <a:pt x="40488" y="81005"/>
                      </a:cubicBezTo>
                      <a:cubicBezTo>
                        <a:pt x="18404" y="81005"/>
                        <a:pt x="0" y="61367"/>
                        <a:pt x="0" y="40502"/>
                      </a:cubicBezTo>
                      <a:cubicBezTo>
                        <a:pt x="0" y="17183"/>
                        <a:pt x="18404" y="0"/>
                        <a:pt x="404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79CD67FA-8620-D548-9524-11FC6853BCBC}"/>
                    </a:ext>
                  </a:extLst>
                </p:cNvPr>
                <p:cNvSpPr/>
                <p:nvPr/>
              </p:nvSpPr>
              <p:spPr>
                <a:xfrm>
                  <a:off x="11853712" y="9281916"/>
                  <a:ext cx="433536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9" h="14">
                      <a:moveTo>
                        <a:pt x="342" y="14"/>
                      </a:moveTo>
                      <a:lnTo>
                        <a:pt x="6" y="14"/>
                      </a:lnTo>
                      <a:cubicBezTo>
                        <a:pt x="3" y="14"/>
                        <a:pt x="0" y="11"/>
                        <a:pt x="0" y="8"/>
                      </a:cubicBezTo>
                      <a:cubicBezTo>
                        <a:pt x="0" y="4"/>
                        <a:pt x="3" y="0"/>
                        <a:pt x="6" y="0"/>
                      </a:cubicBezTo>
                      <a:lnTo>
                        <a:pt x="342" y="0"/>
                      </a:lnTo>
                      <a:cubicBezTo>
                        <a:pt x="346" y="0"/>
                        <a:pt x="349" y="4"/>
                        <a:pt x="349" y="8"/>
                      </a:cubicBezTo>
                      <a:cubicBezTo>
                        <a:pt x="349" y="11"/>
                        <a:pt x="346" y="14"/>
                        <a:pt x="342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F7998838-046F-0B4A-93B8-90AD2063DEEC}"/>
                    </a:ext>
                  </a:extLst>
                </p:cNvPr>
                <p:cNvSpPr/>
                <p:nvPr/>
              </p:nvSpPr>
              <p:spPr>
                <a:xfrm>
                  <a:off x="11754048" y="9083766"/>
                  <a:ext cx="1289394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6" h="103">
                      <a:moveTo>
                        <a:pt x="1034" y="0"/>
                      </a:moveTo>
                      <a:lnTo>
                        <a:pt x="51" y="0"/>
                      </a:lnTo>
                      <a:cubicBezTo>
                        <a:pt x="22" y="0"/>
                        <a:pt x="0" y="23"/>
                        <a:pt x="0" y="52"/>
                      </a:cubicBezTo>
                      <a:cubicBezTo>
                        <a:pt x="0" y="80"/>
                        <a:pt x="22" y="103"/>
                        <a:pt x="51" y="103"/>
                      </a:cubicBezTo>
                      <a:lnTo>
                        <a:pt x="1034" y="103"/>
                      </a:lnTo>
                      <a:cubicBezTo>
                        <a:pt x="1035" y="103"/>
                        <a:pt x="1036" y="102"/>
                        <a:pt x="1036" y="102"/>
                      </a:cubicBezTo>
                      <a:lnTo>
                        <a:pt x="1036" y="2"/>
                      </a:lnTo>
                      <a:cubicBezTo>
                        <a:pt x="1036" y="1"/>
                        <a:pt x="1035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6" name="Freeform 645">
                  <a:extLst>
                    <a:ext uri="{FF2B5EF4-FFF2-40B4-BE49-F238E27FC236}">
                      <a16:creationId xmlns:a16="http://schemas.microsoft.com/office/drawing/2014/main" id="{C7DC42E7-0A39-4E43-9019-9341EC5888CB}"/>
                    </a:ext>
                  </a:extLst>
                </p:cNvPr>
                <p:cNvSpPr/>
                <p:nvPr/>
              </p:nvSpPr>
              <p:spPr>
                <a:xfrm>
                  <a:off x="11744079" y="9075042"/>
                  <a:ext cx="1308081" cy="144563"/>
                </a:xfrm>
                <a:custGeom>
                  <a:avLst/>
                  <a:gdLst>
                    <a:gd name="connsiteX0" fmla="*/ 73450 w 1308081"/>
                    <a:gd name="connsiteY0" fmla="*/ 17447 h 144563"/>
                    <a:gd name="connsiteX1" fmla="*/ 17444 w 1308081"/>
                    <a:gd name="connsiteY1" fmla="*/ 72897 h 144563"/>
                    <a:gd name="connsiteX2" fmla="*/ 73450 w 1308081"/>
                    <a:gd name="connsiteY2" fmla="*/ 127115 h 144563"/>
                    <a:gd name="connsiteX3" fmla="*/ 1289394 w 1308081"/>
                    <a:gd name="connsiteY3" fmla="*/ 127115 h 144563"/>
                    <a:gd name="connsiteX4" fmla="*/ 1289394 w 1308081"/>
                    <a:gd name="connsiteY4" fmla="*/ 17447 h 144563"/>
                    <a:gd name="connsiteX5" fmla="*/ 73432 w 1308081"/>
                    <a:gd name="connsiteY5" fmla="*/ 0 h 144563"/>
                    <a:gd name="connsiteX6" fmla="*/ 1296879 w 1308081"/>
                    <a:gd name="connsiteY6" fmla="*/ 0 h 144563"/>
                    <a:gd name="connsiteX7" fmla="*/ 1308081 w 1308081"/>
                    <a:gd name="connsiteY7" fmla="*/ 11120 h 144563"/>
                    <a:gd name="connsiteX8" fmla="*/ 1308081 w 1308081"/>
                    <a:gd name="connsiteY8" fmla="*/ 134678 h 144563"/>
                    <a:gd name="connsiteX9" fmla="*/ 1296879 w 1308081"/>
                    <a:gd name="connsiteY9" fmla="*/ 144563 h 144563"/>
                    <a:gd name="connsiteX10" fmla="*/ 73432 w 1308081"/>
                    <a:gd name="connsiteY10" fmla="*/ 144563 h 144563"/>
                    <a:gd name="connsiteX11" fmla="*/ 0 w 1308081"/>
                    <a:gd name="connsiteY11" fmla="*/ 72899 h 144563"/>
                    <a:gd name="connsiteX12" fmla="*/ 73432 w 1308081"/>
                    <a:gd name="connsiteY12" fmla="*/ 0 h 1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8081" h="144563">
                      <a:moveTo>
                        <a:pt x="73450" y="17447"/>
                      </a:moveTo>
                      <a:cubicBezTo>
                        <a:pt x="43580" y="17447"/>
                        <a:pt x="17444" y="42091"/>
                        <a:pt x="17444" y="72897"/>
                      </a:cubicBezTo>
                      <a:cubicBezTo>
                        <a:pt x="17444" y="102471"/>
                        <a:pt x="43580" y="127115"/>
                        <a:pt x="73450" y="127115"/>
                      </a:cubicBezTo>
                      <a:lnTo>
                        <a:pt x="1289394" y="127115"/>
                      </a:lnTo>
                      <a:lnTo>
                        <a:pt x="1289394" y="17447"/>
                      </a:lnTo>
                      <a:close/>
                      <a:moveTo>
                        <a:pt x="73432" y="0"/>
                      </a:moveTo>
                      <a:lnTo>
                        <a:pt x="1296879" y="0"/>
                      </a:lnTo>
                      <a:cubicBezTo>
                        <a:pt x="1303103" y="0"/>
                        <a:pt x="1308081" y="4942"/>
                        <a:pt x="1308081" y="11120"/>
                      </a:cubicBezTo>
                      <a:lnTo>
                        <a:pt x="1308081" y="134678"/>
                      </a:lnTo>
                      <a:cubicBezTo>
                        <a:pt x="1308081" y="140856"/>
                        <a:pt x="1303103" y="144563"/>
                        <a:pt x="1296879" y="144563"/>
                      </a:cubicBezTo>
                      <a:lnTo>
                        <a:pt x="73432" y="144563"/>
                      </a:lnTo>
                      <a:cubicBezTo>
                        <a:pt x="33604" y="144563"/>
                        <a:pt x="0" y="112438"/>
                        <a:pt x="0" y="72899"/>
                      </a:cubicBezTo>
                      <a:cubicBezTo>
                        <a:pt x="0" y="32125"/>
                        <a:pt x="33604" y="0"/>
                        <a:pt x="734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658F2B30-E9FC-6C47-BA1D-C13C89B20CED}"/>
                    </a:ext>
                  </a:extLst>
                </p:cNvPr>
                <p:cNvSpPr/>
                <p:nvPr/>
              </p:nvSpPr>
              <p:spPr>
                <a:xfrm>
                  <a:off x="11754048" y="9083766"/>
                  <a:ext cx="1289394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36" h="103">
                      <a:moveTo>
                        <a:pt x="1034" y="0"/>
                      </a:moveTo>
                      <a:lnTo>
                        <a:pt x="51" y="0"/>
                      </a:lnTo>
                      <a:cubicBezTo>
                        <a:pt x="22" y="0"/>
                        <a:pt x="0" y="23"/>
                        <a:pt x="0" y="52"/>
                      </a:cubicBezTo>
                      <a:cubicBezTo>
                        <a:pt x="0" y="80"/>
                        <a:pt x="22" y="103"/>
                        <a:pt x="51" y="103"/>
                      </a:cubicBezTo>
                      <a:lnTo>
                        <a:pt x="1034" y="103"/>
                      </a:lnTo>
                      <a:cubicBezTo>
                        <a:pt x="1035" y="103"/>
                        <a:pt x="1036" y="102"/>
                        <a:pt x="1036" y="102"/>
                      </a:cubicBezTo>
                      <a:lnTo>
                        <a:pt x="1036" y="2"/>
                      </a:lnTo>
                      <a:cubicBezTo>
                        <a:pt x="1036" y="1"/>
                        <a:pt x="1035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id="{86D4A93D-1F64-6945-A847-EEB0164C4E55}"/>
                    </a:ext>
                  </a:extLst>
                </p:cNvPr>
                <p:cNvSpPr/>
                <p:nvPr/>
              </p:nvSpPr>
              <p:spPr>
                <a:xfrm>
                  <a:off x="12327113" y="9075042"/>
                  <a:ext cx="723805" cy="144563"/>
                </a:xfrm>
                <a:custGeom>
                  <a:avLst/>
                  <a:gdLst>
                    <a:gd name="connsiteX0" fmla="*/ 73402 w 723805"/>
                    <a:gd name="connsiteY0" fmla="*/ 17447 h 144563"/>
                    <a:gd name="connsiteX1" fmla="*/ 18686 w 723805"/>
                    <a:gd name="connsiteY1" fmla="*/ 72897 h 144563"/>
                    <a:gd name="connsiteX2" fmla="*/ 73402 w 723805"/>
                    <a:gd name="connsiteY2" fmla="*/ 127115 h 144563"/>
                    <a:gd name="connsiteX3" fmla="*/ 705117 w 723805"/>
                    <a:gd name="connsiteY3" fmla="*/ 127115 h 144563"/>
                    <a:gd name="connsiteX4" fmla="*/ 705117 w 723805"/>
                    <a:gd name="connsiteY4" fmla="*/ 17447 h 144563"/>
                    <a:gd name="connsiteX5" fmla="*/ 73375 w 723805"/>
                    <a:gd name="connsiteY5" fmla="*/ 0 h 144563"/>
                    <a:gd name="connsiteX6" fmla="*/ 715099 w 723805"/>
                    <a:gd name="connsiteY6" fmla="*/ 0 h 144563"/>
                    <a:gd name="connsiteX7" fmla="*/ 723805 w 723805"/>
                    <a:gd name="connsiteY7" fmla="*/ 8649 h 144563"/>
                    <a:gd name="connsiteX8" fmla="*/ 723805 w 723805"/>
                    <a:gd name="connsiteY8" fmla="*/ 135914 h 144563"/>
                    <a:gd name="connsiteX9" fmla="*/ 715099 w 723805"/>
                    <a:gd name="connsiteY9" fmla="*/ 144563 h 144563"/>
                    <a:gd name="connsiteX10" fmla="*/ 73375 w 723805"/>
                    <a:gd name="connsiteY10" fmla="*/ 144563 h 144563"/>
                    <a:gd name="connsiteX11" fmla="*/ 0 w 723805"/>
                    <a:gd name="connsiteY11" fmla="*/ 72899 h 144563"/>
                    <a:gd name="connsiteX12" fmla="*/ 73375 w 723805"/>
                    <a:gd name="connsiteY12" fmla="*/ 0 h 1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23805" h="144563">
                      <a:moveTo>
                        <a:pt x="73402" y="17447"/>
                      </a:moveTo>
                      <a:cubicBezTo>
                        <a:pt x="42313" y="17447"/>
                        <a:pt x="18686" y="42091"/>
                        <a:pt x="18686" y="72897"/>
                      </a:cubicBezTo>
                      <a:cubicBezTo>
                        <a:pt x="18686" y="102471"/>
                        <a:pt x="42313" y="127115"/>
                        <a:pt x="73402" y="127115"/>
                      </a:cubicBezTo>
                      <a:lnTo>
                        <a:pt x="705117" y="127115"/>
                      </a:lnTo>
                      <a:lnTo>
                        <a:pt x="705117" y="17447"/>
                      </a:lnTo>
                      <a:close/>
                      <a:moveTo>
                        <a:pt x="73375" y="0"/>
                      </a:moveTo>
                      <a:lnTo>
                        <a:pt x="715099" y="0"/>
                      </a:lnTo>
                      <a:cubicBezTo>
                        <a:pt x="718830" y="0"/>
                        <a:pt x="723805" y="3707"/>
                        <a:pt x="723805" y="8649"/>
                      </a:cubicBezTo>
                      <a:lnTo>
                        <a:pt x="723805" y="135914"/>
                      </a:lnTo>
                      <a:cubicBezTo>
                        <a:pt x="723805" y="140856"/>
                        <a:pt x="718830" y="144563"/>
                        <a:pt x="715099" y="144563"/>
                      </a:cubicBezTo>
                      <a:lnTo>
                        <a:pt x="73375" y="144563"/>
                      </a:lnTo>
                      <a:cubicBezTo>
                        <a:pt x="33579" y="144563"/>
                        <a:pt x="0" y="112438"/>
                        <a:pt x="0" y="72899"/>
                      </a:cubicBezTo>
                      <a:cubicBezTo>
                        <a:pt x="0" y="32125"/>
                        <a:pt x="33579" y="0"/>
                        <a:pt x="733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22960079-9B03-8E4F-B9DF-74352E4258E8}"/>
                    </a:ext>
                  </a:extLst>
                </p:cNvPr>
                <p:cNvSpPr/>
                <p:nvPr/>
              </p:nvSpPr>
              <p:spPr>
                <a:xfrm>
                  <a:off x="12371961" y="9119906"/>
                  <a:ext cx="670236" cy="548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9" h="45">
                      <a:moveTo>
                        <a:pt x="23" y="45"/>
                      </a:moveTo>
                      <a:cubicBezTo>
                        <a:pt x="10" y="45"/>
                        <a:pt x="0" y="36"/>
                        <a:pt x="0" y="23"/>
                      </a:cubicBezTo>
                      <a:cubicBezTo>
                        <a:pt x="0" y="10"/>
                        <a:pt x="10" y="0"/>
                        <a:pt x="23" y="0"/>
                      </a:cubicBezTo>
                      <a:lnTo>
                        <a:pt x="539" y="0"/>
                      </a:lnTo>
                      <a:lnTo>
                        <a:pt x="539" y="45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id="{8D02E456-87DB-A340-8C35-E875B38CCFD5}"/>
                    </a:ext>
                  </a:extLst>
                </p:cNvPr>
                <p:cNvSpPr/>
                <p:nvPr/>
              </p:nvSpPr>
              <p:spPr>
                <a:xfrm>
                  <a:off x="12363241" y="9111179"/>
                  <a:ext cx="687677" cy="73528"/>
                </a:xfrm>
                <a:custGeom>
                  <a:avLst/>
                  <a:gdLst>
                    <a:gd name="connsiteX0" fmla="*/ 37336 w 687677"/>
                    <a:gd name="connsiteY0" fmla="*/ 17451 h 73528"/>
                    <a:gd name="connsiteX1" fmla="*/ 17441 w 687677"/>
                    <a:gd name="connsiteY1" fmla="*/ 36767 h 73528"/>
                    <a:gd name="connsiteX2" fmla="*/ 37336 w 687677"/>
                    <a:gd name="connsiteY2" fmla="*/ 56084 h 73528"/>
                    <a:gd name="connsiteX3" fmla="*/ 668990 w 687677"/>
                    <a:gd name="connsiteY3" fmla="*/ 56084 h 73528"/>
                    <a:gd name="connsiteX4" fmla="*/ 668990 w 687677"/>
                    <a:gd name="connsiteY4" fmla="*/ 17451 h 73528"/>
                    <a:gd name="connsiteX5" fmla="*/ 37306 w 687677"/>
                    <a:gd name="connsiteY5" fmla="*/ 0 h 73528"/>
                    <a:gd name="connsiteX6" fmla="*/ 687677 w 687677"/>
                    <a:gd name="connsiteY6" fmla="*/ 0 h 73528"/>
                    <a:gd name="connsiteX7" fmla="*/ 687677 w 687677"/>
                    <a:gd name="connsiteY7" fmla="*/ 73528 h 73528"/>
                    <a:gd name="connsiteX8" fmla="*/ 37306 w 687677"/>
                    <a:gd name="connsiteY8" fmla="*/ 73528 h 73528"/>
                    <a:gd name="connsiteX9" fmla="*/ 0 w 687677"/>
                    <a:gd name="connsiteY9" fmla="*/ 36764 h 73528"/>
                    <a:gd name="connsiteX10" fmla="*/ 37306 w 687677"/>
                    <a:gd name="connsiteY10" fmla="*/ 0 h 7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7677" h="73528">
                      <a:moveTo>
                        <a:pt x="37336" y="17451"/>
                      </a:moveTo>
                      <a:cubicBezTo>
                        <a:pt x="26145" y="17451"/>
                        <a:pt x="17441" y="25902"/>
                        <a:pt x="17441" y="36767"/>
                      </a:cubicBezTo>
                      <a:cubicBezTo>
                        <a:pt x="17441" y="46426"/>
                        <a:pt x="26145" y="56084"/>
                        <a:pt x="37336" y="56084"/>
                      </a:cubicBezTo>
                      <a:lnTo>
                        <a:pt x="668990" y="56084"/>
                      </a:lnTo>
                      <a:lnTo>
                        <a:pt x="668990" y="17451"/>
                      </a:lnTo>
                      <a:close/>
                      <a:moveTo>
                        <a:pt x="37306" y="0"/>
                      </a:moveTo>
                      <a:lnTo>
                        <a:pt x="687677" y="0"/>
                      </a:lnTo>
                      <a:lnTo>
                        <a:pt x="687677" y="73528"/>
                      </a:lnTo>
                      <a:lnTo>
                        <a:pt x="37306" y="73528"/>
                      </a:lnTo>
                      <a:cubicBezTo>
                        <a:pt x="17410" y="73528"/>
                        <a:pt x="0" y="56371"/>
                        <a:pt x="0" y="36764"/>
                      </a:cubicBezTo>
                      <a:cubicBezTo>
                        <a:pt x="0" y="15931"/>
                        <a:pt x="17410" y="0"/>
                        <a:pt x="373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30CACD2E-8E76-7F45-A683-55CC3707312D}"/>
                    </a:ext>
                  </a:extLst>
                </p:cNvPr>
                <p:cNvSpPr/>
                <p:nvPr/>
              </p:nvSpPr>
              <p:spPr>
                <a:xfrm>
                  <a:off x="11816338" y="9121152"/>
                  <a:ext cx="51077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43">
                      <a:moveTo>
                        <a:pt x="42" y="22"/>
                      </a:moveTo>
                      <a:cubicBezTo>
                        <a:pt x="42" y="33"/>
                        <a:pt x="33" y="43"/>
                        <a:pt x="21" y="43"/>
                      </a:cubicBezTo>
                      <a:cubicBezTo>
                        <a:pt x="10" y="43"/>
                        <a:pt x="0" y="33"/>
                        <a:pt x="0" y="22"/>
                      </a:cubicBezTo>
                      <a:cubicBezTo>
                        <a:pt x="0" y="10"/>
                        <a:pt x="10" y="0"/>
                        <a:pt x="21" y="0"/>
                      </a:cubicBezTo>
                      <a:cubicBezTo>
                        <a:pt x="33" y="0"/>
                        <a:pt x="42" y="10"/>
                        <a:pt x="42" y="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9" name="Freeform 648">
                  <a:extLst>
                    <a:ext uri="{FF2B5EF4-FFF2-40B4-BE49-F238E27FC236}">
                      <a16:creationId xmlns:a16="http://schemas.microsoft.com/office/drawing/2014/main" id="{9AE7EF2A-410D-8848-9DC5-212A831954DF}"/>
                    </a:ext>
                  </a:extLst>
                </p:cNvPr>
                <p:cNvSpPr/>
                <p:nvPr/>
              </p:nvSpPr>
              <p:spPr>
                <a:xfrm>
                  <a:off x="11806372" y="9113675"/>
                  <a:ext cx="69764" cy="68543"/>
                </a:xfrm>
                <a:custGeom>
                  <a:avLst/>
                  <a:gdLst>
                    <a:gd name="connsiteX0" fmla="*/ 35505 w 69764"/>
                    <a:gd name="connsiteY0" fmla="*/ 17447 h 68543"/>
                    <a:gd name="connsiteX1" fmla="*/ 18687 w 69764"/>
                    <a:gd name="connsiteY1" fmla="*/ 34271 h 68543"/>
                    <a:gd name="connsiteX2" fmla="*/ 35505 w 69764"/>
                    <a:gd name="connsiteY2" fmla="*/ 51095 h 68543"/>
                    <a:gd name="connsiteX3" fmla="*/ 52323 w 69764"/>
                    <a:gd name="connsiteY3" fmla="*/ 34271 h 68543"/>
                    <a:gd name="connsiteX4" fmla="*/ 35505 w 69764"/>
                    <a:gd name="connsiteY4" fmla="*/ 17447 h 68543"/>
                    <a:gd name="connsiteX5" fmla="*/ 35494 w 69764"/>
                    <a:gd name="connsiteY5" fmla="*/ 0 h 68543"/>
                    <a:gd name="connsiteX6" fmla="*/ 69764 w 69764"/>
                    <a:gd name="connsiteY6" fmla="*/ 34271 h 68543"/>
                    <a:gd name="connsiteX7" fmla="*/ 35494 w 69764"/>
                    <a:gd name="connsiteY7" fmla="*/ 68543 h 68543"/>
                    <a:gd name="connsiteX8" fmla="*/ 0 w 69764"/>
                    <a:gd name="connsiteY8" fmla="*/ 34271 h 68543"/>
                    <a:gd name="connsiteX9" fmla="*/ 35494 w 69764"/>
                    <a:gd name="connsiteY9" fmla="*/ 0 h 6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764" h="68543">
                      <a:moveTo>
                        <a:pt x="35505" y="17447"/>
                      </a:moveTo>
                      <a:cubicBezTo>
                        <a:pt x="25895" y="17447"/>
                        <a:pt x="18687" y="24657"/>
                        <a:pt x="18687" y="34271"/>
                      </a:cubicBezTo>
                      <a:cubicBezTo>
                        <a:pt x="18687" y="43885"/>
                        <a:pt x="25895" y="51095"/>
                        <a:pt x="35505" y="51095"/>
                      </a:cubicBezTo>
                      <a:cubicBezTo>
                        <a:pt x="45115" y="51095"/>
                        <a:pt x="52323" y="43885"/>
                        <a:pt x="52323" y="34271"/>
                      </a:cubicBezTo>
                      <a:cubicBezTo>
                        <a:pt x="52323" y="24657"/>
                        <a:pt x="45115" y="17447"/>
                        <a:pt x="35505" y="17447"/>
                      </a:cubicBezTo>
                      <a:close/>
                      <a:moveTo>
                        <a:pt x="35494" y="0"/>
                      </a:moveTo>
                      <a:cubicBezTo>
                        <a:pt x="53853" y="0"/>
                        <a:pt x="69764" y="14688"/>
                        <a:pt x="69764" y="34271"/>
                      </a:cubicBezTo>
                      <a:cubicBezTo>
                        <a:pt x="69764" y="52631"/>
                        <a:pt x="53853" y="68543"/>
                        <a:pt x="35494" y="68543"/>
                      </a:cubicBezTo>
                      <a:cubicBezTo>
                        <a:pt x="15911" y="68543"/>
                        <a:pt x="0" y="52631"/>
                        <a:pt x="0" y="34271"/>
                      </a:cubicBezTo>
                      <a:cubicBezTo>
                        <a:pt x="0" y="14688"/>
                        <a:pt x="15911" y="0"/>
                        <a:pt x="354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2384BFF1-EC8C-FA42-A3BA-88E2BDB09F00}"/>
                    </a:ext>
                  </a:extLst>
                </p:cNvPr>
                <p:cNvSpPr/>
                <p:nvPr/>
              </p:nvSpPr>
              <p:spPr>
                <a:xfrm>
                  <a:off x="11913510" y="9138600"/>
                  <a:ext cx="357542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8" h="15">
                      <a:moveTo>
                        <a:pt x="281" y="15"/>
                      </a:moveTo>
                      <a:lnTo>
                        <a:pt x="7" y="15"/>
                      </a:lnTo>
                      <a:cubicBezTo>
                        <a:pt x="3" y="15"/>
                        <a:pt x="0" y="11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281" y="0"/>
                      </a:lnTo>
                      <a:cubicBezTo>
                        <a:pt x="285" y="0"/>
                        <a:pt x="288" y="4"/>
                        <a:pt x="288" y="8"/>
                      </a:cubicBezTo>
                      <a:cubicBezTo>
                        <a:pt x="288" y="11"/>
                        <a:pt x="285" y="15"/>
                        <a:pt x="281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382" name="Freeform 381">
            <a:extLst>
              <a:ext uri="{FF2B5EF4-FFF2-40B4-BE49-F238E27FC236}">
                <a16:creationId xmlns:a16="http://schemas.microsoft.com/office/drawing/2014/main" id="{02B7965A-9E83-B545-8699-B06DAFD966A0}"/>
              </a:ext>
            </a:extLst>
          </p:cNvPr>
          <p:cNvSpPr/>
          <p:nvPr/>
        </p:nvSpPr>
        <p:spPr>
          <a:xfrm>
            <a:off x="2460439" y="751476"/>
            <a:ext cx="3903065" cy="390568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3135">
                <a:moveTo>
                  <a:pt x="3134" y="1567"/>
                </a:moveTo>
                <a:cubicBezTo>
                  <a:pt x="3134" y="2433"/>
                  <a:pt x="2432" y="3135"/>
                  <a:pt x="1567" y="3135"/>
                </a:cubicBezTo>
                <a:cubicBezTo>
                  <a:pt x="701" y="3135"/>
                  <a:pt x="0" y="2433"/>
                  <a:pt x="0" y="1567"/>
                </a:cubicBezTo>
                <a:cubicBezTo>
                  <a:pt x="0" y="1373"/>
                  <a:pt x="35" y="1186"/>
                  <a:pt x="100" y="1015"/>
                </a:cubicBezTo>
                <a:cubicBezTo>
                  <a:pt x="107" y="996"/>
                  <a:pt x="113" y="979"/>
                  <a:pt x="122" y="961"/>
                </a:cubicBezTo>
                <a:cubicBezTo>
                  <a:pt x="358" y="396"/>
                  <a:pt x="916" y="0"/>
                  <a:pt x="1567" y="0"/>
                </a:cubicBezTo>
                <a:cubicBezTo>
                  <a:pt x="2217" y="0"/>
                  <a:pt x="2776" y="396"/>
                  <a:pt x="3013" y="961"/>
                </a:cubicBezTo>
                <a:cubicBezTo>
                  <a:pt x="3020" y="979"/>
                  <a:pt x="3027" y="997"/>
                  <a:pt x="3034" y="1015"/>
                </a:cubicBezTo>
                <a:cubicBezTo>
                  <a:pt x="3098" y="1186"/>
                  <a:pt x="3134" y="1373"/>
                  <a:pt x="3134" y="1567"/>
                </a:cubicBezTo>
                <a:close/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3" name="Freeform 382">
            <a:extLst>
              <a:ext uri="{FF2B5EF4-FFF2-40B4-BE49-F238E27FC236}">
                <a16:creationId xmlns:a16="http://schemas.microsoft.com/office/drawing/2014/main" id="{4CDC609F-1865-B448-8957-2E5EB41A7E80}"/>
              </a:ext>
            </a:extLst>
          </p:cNvPr>
          <p:cNvSpPr/>
          <p:nvPr/>
        </p:nvSpPr>
        <p:spPr>
          <a:xfrm>
            <a:off x="2585018" y="751476"/>
            <a:ext cx="3653907" cy="149422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4" h="1200">
                <a:moveTo>
                  <a:pt x="2934" y="1015"/>
                </a:moveTo>
                <a:cubicBezTo>
                  <a:pt x="2549" y="1114"/>
                  <a:pt x="2049" y="1200"/>
                  <a:pt x="1467" y="1200"/>
                </a:cubicBezTo>
                <a:cubicBezTo>
                  <a:pt x="884" y="1200"/>
                  <a:pt x="385" y="1114"/>
                  <a:pt x="0" y="1015"/>
                </a:cubicBezTo>
                <a:cubicBezTo>
                  <a:pt x="7" y="996"/>
                  <a:pt x="13" y="979"/>
                  <a:pt x="22" y="961"/>
                </a:cubicBezTo>
                <a:cubicBezTo>
                  <a:pt x="258" y="396"/>
                  <a:pt x="816" y="0"/>
                  <a:pt x="1467" y="0"/>
                </a:cubicBezTo>
                <a:cubicBezTo>
                  <a:pt x="2117" y="0"/>
                  <a:pt x="2676" y="396"/>
                  <a:pt x="2913" y="961"/>
                </a:cubicBezTo>
                <a:cubicBezTo>
                  <a:pt x="2920" y="979"/>
                  <a:pt x="2927" y="997"/>
                  <a:pt x="2934" y="1015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6" name="Freeform 385">
            <a:extLst>
              <a:ext uri="{FF2B5EF4-FFF2-40B4-BE49-F238E27FC236}">
                <a16:creationId xmlns:a16="http://schemas.microsoft.com/office/drawing/2014/main" id="{0C4869B7-A55D-0743-B793-7F24F6187AEC}"/>
              </a:ext>
            </a:extLst>
          </p:cNvPr>
          <p:cNvSpPr/>
          <p:nvPr/>
        </p:nvSpPr>
        <p:spPr>
          <a:xfrm>
            <a:off x="2460439" y="9058841"/>
            <a:ext cx="3903065" cy="390568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3135">
                <a:moveTo>
                  <a:pt x="3134" y="1568"/>
                </a:moveTo>
                <a:cubicBezTo>
                  <a:pt x="3134" y="2434"/>
                  <a:pt x="2432" y="3135"/>
                  <a:pt x="1567" y="3135"/>
                </a:cubicBezTo>
                <a:cubicBezTo>
                  <a:pt x="701" y="3135"/>
                  <a:pt x="0" y="2434"/>
                  <a:pt x="0" y="1568"/>
                </a:cubicBezTo>
                <a:cubicBezTo>
                  <a:pt x="0" y="1373"/>
                  <a:pt x="35" y="1187"/>
                  <a:pt x="100" y="1015"/>
                </a:cubicBezTo>
                <a:cubicBezTo>
                  <a:pt x="107" y="997"/>
                  <a:pt x="113" y="979"/>
                  <a:pt x="122" y="961"/>
                </a:cubicBezTo>
                <a:cubicBezTo>
                  <a:pt x="358" y="397"/>
                  <a:pt x="916" y="0"/>
                  <a:pt x="1567" y="0"/>
                </a:cubicBezTo>
                <a:cubicBezTo>
                  <a:pt x="2217" y="0"/>
                  <a:pt x="2776" y="397"/>
                  <a:pt x="3013" y="961"/>
                </a:cubicBezTo>
                <a:cubicBezTo>
                  <a:pt x="3020" y="979"/>
                  <a:pt x="3027" y="997"/>
                  <a:pt x="3034" y="1015"/>
                </a:cubicBezTo>
                <a:cubicBezTo>
                  <a:pt x="3098" y="1187"/>
                  <a:pt x="3134" y="1373"/>
                  <a:pt x="3134" y="1568"/>
                </a:cubicBezTo>
                <a:close/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87" name="Freeform 386">
            <a:extLst>
              <a:ext uri="{FF2B5EF4-FFF2-40B4-BE49-F238E27FC236}">
                <a16:creationId xmlns:a16="http://schemas.microsoft.com/office/drawing/2014/main" id="{789C093C-8D9F-6D40-A520-5A804963F990}"/>
              </a:ext>
            </a:extLst>
          </p:cNvPr>
          <p:cNvSpPr/>
          <p:nvPr/>
        </p:nvSpPr>
        <p:spPr>
          <a:xfrm>
            <a:off x="2585018" y="9058841"/>
            <a:ext cx="3653907" cy="149547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4" h="1201">
                <a:moveTo>
                  <a:pt x="2934" y="1015"/>
                </a:moveTo>
                <a:cubicBezTo>
                  <a:pt x="2549" y="1115"/>
                  <a:pt x="2049" y="1201"/>
                  <a:pt x="1467" y="1201"/>
                </a:cubicBezTo>
                <a:cubicBezTo>
                  <a:pt x="884" y="1201"/>
                  <a:pt x="385" y="1115"/>
                  <a:pt x="0" y="1015"/>
                </a:cubicBezTo>
                <a:cubicBezTo>
                  <a:pt x="7" y="997"/>
                  <a:pt x="13" y="979"/>
                  <a:pt x="22" y="961"/>
                </a:cubicBezTo>
                <a:cubicBezTo>
                  <a:pt x="258" y="397"/>
                  <a:pt x="816" y="0"/>
                  <a:pt x="1467" y="0"/>
                </a:cubicBezTo>
                <a:cubicBezTo>
                  <a:pt x="2117" y="0"/>
                  <a:pt x="2676" y="397"/>
                  <a:pt x="2913" y="961"/>
                </a:cubicBezTo>
                <a:cubicBezTo>
                  <a:pt x="2920" y="979"/>
                  <a:pt x="2927" y="997"/>
                  <a:pt x="2934" y="1015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0" name="Freeform 389">
            <a:extLst>
              <a:ext uri="{FF2B5EF4-FFF2-40B4-BE49-F238E27FC236}">
                <a16:creationId xmlns:a16="http://schemas.microsoft.com/office/drawing/2014/main" id="{054623AA-82DC-CE4E-A200-3E7A91001E87}"/>
              </a:ext>
            </a:extLst>
          </p:cNvPr>
          <p:cNvSpPr/>
          <p:nvPr/>
        </p:nvSpPr>
        <p:spPr>
          <a:xfrm>
            <a:off x="2460439" y="4926345"/>
            <a:ext cx="3903065" cy="3905683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134" h="3135">
                <a:moveTo>
                  <a:pt x="3134" y="1567"/>
                </a:moveTo>
                <a:cubicBezTo>
                  <a:pt x="3134" y="2433"/>
                  <a:pt x="2432" y="3135"/>
                  <a:pt x="1567" y="3135"/>
                </a:cubicBezTo>
                <a:cubicBezTo>
                  <a:pt x="701" y="3135"/>
                  <a:pt x="0" y="2433"/>
                  <a:pt x="0" y="1567"/>
                </a:cubicBezTo>
                <a:cubicBezTo>
                  <a:pt x="0" y="1372"/>
                  <a:pt x="35" y="1187"/>
                  <a:pt x="100" y="1015"/>
                </a:cubicBezTo>
                <a:cubicBezTo>
                  <a:pt x="107" y="996"/>
                  <a:pt x="113" y="979"/>
                  <a:pt x="122" y="961"/>
                </a:cubicBezTo>
                <a:cubicBezTo>
                  <a:pt x="358" y="396"/>
                  <a:pt x="916" y="0"/>
                  <a:pt x="1567" y="0"/>
                </a:cubicBezTo>
                <a:cubicBezTo>
                  <a:pt x="2217" y="0"/>
                  <a:pt x="2776" y="396"/>
                  <a:pt x="3013" y="961"/>
                </a:cubicBezTo>
                <a:cubicBezTo>
                  <a:pt x="3020" y="979"/>
                  <a:pt x="3027" y="996"/>
                  <a:pt x="3034" y="1015"/>
                </a:cubicBezTo>
                <a:cubicBezTo>
                  <a:pt x="3098" y="1187"/>
                  <a:pt x="3134" y="1373"/>
                  <a:pt x="3134" y="1567"/>
                </a:cubicBezTo>
                <a:close/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1" name="Freeform 390">
            <a:extLst>
              <a:ext uri="{FF2B5EF4-FFF2-40B4-BE49-F238E27FC236}">
                <a16:creationId xmlns:a16="http://schemas.microsoft.com/office/drawing/2014/main" id="{61095D1C-F1DA-1C46-96DC-DFC05A74825D}"/>
              </a:ext>
            </a:extLst>
          </p:cNvPr>
          <p:cNvSpPr/>
          <p:nvPr/>
        </p:nvSpPr>
        <p:spPr>
          <a:xfrm>
            <a:off x="2585018" y="4926345"/>
            <a:ext cx="3653907" cy="149547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934" h="1201">
                <a:moveTo>
                  <a:pt x="2934" y="1015"/>
                </a:moveTo>
                <a:cubicBezTo>
                  <a:pt x="2549" y="1114"/>
                  <a:pt x="2049" y="1201"/>
                  <a:pt x="1467" y="1201"/>
                </a:cubicBezTo>
                <a:cubicBezTo>
                  <a:pt x="884" y="1201"/>
                  <a:pt x="385" y="1114"/>
                  <a:pt x="0" y="1015"/>
                </a:cubicBezTo>
                <a:cubicBezTo>
                  <a:pt x="7" y="996"/>
                  <a:pt x="13" y="979"/>
                  <a:pt x="22" y="961"/>
                </a:cubicBezTo>
                <a:cubicBezTo>
                  <a:pt x="258" y="396"/>
                  <a:pt x="816" y="0"/>
                  <a:pt x="1467" y="0"/>
                </a:cubicBezTo>
                <a:cubicBezTo>
                  <a:pt x="2117" y="0"/>
                  <a:pt x="2676" y="396"/>
                  <a:pt x="2913" y="961"/>
                </a:cubicBezTo>
                <a:cubicBezTo>
                  <a:pt x="2920" y="979"/>
                  <a:pt x="2927" y="996"/>
                  <a:pt x="2934" y="1015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4" name="Freeform 393">
            <a:extLst>
              <a:ext uri="{FF2B5EF4-FFF2-40B4-BE49-F238E27FC236}">
                <a16:creationId xmlns:a16="http://schemas.microsoft.com/office/drawing/2014/main" id="{CD4E0779-4F8C-5444-BD53-5ECF3AD18A93}"/>
              </a:ext>
            </a:extLst>
          </p:cNvPr>
          <p:cNvSpPr/>
          <p:nvPr/>
        </p:nvSpPr>
        <p:spPr>
          <a:xfrm>
            <a:off x="1630741" y="2704314"/>
            <a:ext cx="830943" cy="417362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8" h="3350">
                <a:moveTo>
                  <a:pt x="668" y="0"/>
                </a:moveTo>
                <a:cubicBezTo>
                  <a:pt x="300" y="0"/>
                  <a:pt x="0" y="299"/>
                  <a:pt x="0" y="668"/>
                </a:cubicBezTo>
                <a:lnTo>
                  <a:pt x="0" y="2683"/>
                </a:lnTo>
                <a:cubicBezTo>
                  <a:pt x="0" y="3051"/>
                  <a:pt x="300" y="3350"/>
                  <a:pt x="668" y="3350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5" name="Freeform 394">
            <a:extLst>
              <a:ext uri="{FF2B5EF4-FFF2-40B4-BE49-F238E27FC236}">
                <a16:creationId xmlns:a16="http://schemas.microsoft.com/office/drawing/2014/main" id="{2A550F95-1005-3140-B800-EE80853DD80D}"/>
              </a:ext>
            </a:extLst>
          </p:cNvPr>
          <p:cNvSpPr/>
          <p:nvPr/>
        </p:nvSpPr>
        <p:spPr>
          <a:xfrm>
            <a:off x="6364753" y="6897879"/>
            <a:ext cx="829697" cy="41748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67" h="3351">
                <a:moveTo>
                  <a:pt x="0" y="0"/>
                </a:moveTo>
                <a:cubicBezTo>
                  <a:pt x="369" y="0"/>
                  <a:pt x="667" y="299"/>
                  <a:pt x="667" y="668"/>
                </a:cubicBezTo>
                <a:lnTo>
                  <a:pt x="667" y="2683"/>
                </a:lnTo>
                <a:cubicBezTo>
                  <a:pt x="667" y="3052"/>
                  <a:pt x="369" y="3351"/>
                  <a:pt x="0" y="3351"/>
                </a:cubicBez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6" name="Freeform 395">
            <a:extLst>
              <a:ext uri="{FF2B5EF4-FFF2-40B4-BE49-F238E27FC236}">
                <a16:creationId xmlns:a16="http://schemas.microsoft.com/office/drawing/2014/main" id="{8A8DC82C-23FE-8447-93B1-EEEB9E338483}"/>
              </a:ext>
            </a:extLst>
          </p:cNvPr>
          <p:cNvSpPr/>
          <p:nvPr/>
        </p:nvSpPr>
        <p:spPr>
          <a:xfrm>
            <a:off x="2334614" y="2577202"/>
            <a:ext cx="249158" cy="24800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200">
                <a:moveTo>
                  <a:pt x="201" y="100"/>
                </a:moveTo>
                <a:cubicBezTo>
                  <a:pt x="201" y="156"/>
                  <a:pt x="156" y="200"/>
                  <a:pt x="101" y="200"/>
                </a:cubicBezTo>
                <a:cubicBezTo>
                  <a:pt x="45" y="200"/>
                  <a:pt x="0" y="156"/>
                  <a:pt x="0" y="100"/>
                </a:cubicBez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1" y="45"/>
                  <a:pt x="201" y="10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7" name="Freeform 396">
            <a:extLst>
              <a:ext uri="{FF2B5EF4-FFF2-40B4-BE49-F238E27FC236}">
                <a16:creationId xmlns:a16="http://schemas.microsoft.com/office/drawing/2014/main" id="{594C41C7-DEAC-224F-99B4-D745BC3C7828}"/>
              </a:ext>
            </a:extLst>
          </p:cNvPr>
          <p:cNvSpPr/>
          <p:nvPr/>
        </p:nvSpPr>
        <p:spPr>
          <a:xfrm>
            <a:off x="2334614" y="6774503"/>
            <a:ext cx="249158" cy="24924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1" h="201">
                <a:moveTo>
                  <a:pt x="201" y="100"/>
                </a:moveTo>
                <a:cubicBezTo>
                  <a:pt x="201" y="156"/>
                  <a:pt x="156" y="201"/>
                  <a:pt x="101" y="201"/>
                </a:cubicBezTo>
                <a:cubicBezTo>
                  <a:pt x="45" y="201"/>
                  <a:pt x="0" y="156"/>
                  <a:pt x="0" y="100"/>
                </a:cubicBezTo>
                <a:cubicBezTo>
                  <a:pt x="0" y="45"/>
                  <a:pt x="45" y="0"/>
                  <a:pt x="101" y="0"/>
                </a:cubicBezTo>
                <a:cubicBezTo>
                  <a:pt x="156" y="0"/>
                  <a:pt x="201" y="45"/>
                  <a:pt x="201" y="10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8" name="Freeform 397">
            <a:extLst>
              <a:ext uri="{FF2B5EF4-FFF2-40B4-BE49-F238E27FC236}">
                <a16:creationId xmlns:a16="http://schemas.microsoft.com/office/drawing/2014/main" id="{DCEE827B-23B2-A249-AC69-D328122C195F}"/>
              </a:ext>
            </a:extLst>
          </p:cNvPr>
          <p:cNvSpPr/>
          <p:nvPr/>
        </p:nvSpPr>
        <p:spPr>
          <a:xfrm>
            <a:off x="6240174" y="6774503"/>
            <a:ext cx="247913" cy="24924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201">
                <a:moveTo>
                  <a:pt x="200" y="100"/>
                </a:moveTo>
                <a:cubicBezTo>
                  <a:pt x="200" y="156"/>
                  <a:pt x="156" y="201"/>
                  <a:pt x="100" y="201"/>
                </a:cubicBezTo>
                <a:cubicBezTo>
                  <a:pt x="45" y="201"/>
                  <a:pt x="0" y="156"/>
                  <a:pt x="0" y="100"/>
                </a:cubicBezTo>
                <a:cubicBezTo>
                  <a:pt x="0" y="45"/>
                  <a:pt x="45" y="0"/>
                  <a:pt x="100" y="0"/>
                </a:cubicBezTo>
                <a:cubicBezTo>
                  <a:pt x="156" y="0"/>
                  <a:pt x="200" y="45"/>
                  <a:pt x="200" y="10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99" name="Freeform 398">
            <a:extLst>
              <a:ext uri="{FF2B5EF4-FFF2-40B4-BE49-F238E27FC236}">
                <a16:creationId xmlns:a16="http://schemas.microsoft.com/office/drawing/2014/main" id="{EA8C1ACA-5AC4-4D41-886C-20279BA0EEAB}"/>
              </a:ext>
            </a:extLst>
          </p:cNvPr>
          <p:cNvSpPr/>
          <p:nvPr/>
        </p:nvSpPr>
        <p:spPr>
          <a:xfrm>
            <a:off x="6240174" y="10970557"/>
            <a:ext cx="247913" cy="24924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0" h="201">
                <a:moveTo>
                  <a:pt x="200" y="100"/>
                </a:moveTo>
                <a:cubicBezTo>
                  <a:pt x="200" y="155"/>
                  <a:pt x="156" y="201"/>
                  <a:pt x="100" y="201"/>
                </a:cubicBezTo>
                <a:cubicBezTo>
                  <a:pt x="45" y="201"/>
                  <a:pt x="0" y="155"/>
                  <a:pt x="0" y="100"/>
                </a:cubicBezTo>
                <a:cubicBezTo>
                  <a:pt x="0" y="45"/>
                  <a:pt x="45" y="0"/>
                  <a:pt x="100" y="0"/>
                </a:cubicBezTo>
                <a:cubicBezTo>
                  <a:pt x="156" y="0"/>
                  <a:pt x="200" y="45"/>
                  <a:pt x="200" y="100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9E55F84B-33DA-9847-9418-F107F0F261D1}"/>
              </a:ext>
            </a:extLst>
          </p:cNvPr>
          <p:cNvSpPr txBox="1"/>
          <p:nvPr/>
        </p:nvSpPr>
        <p:spPr>
          <a:xfrm>
            <a:off x="11523719" y="750700"/>
            <a:ext cx="1144068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91389FD1-CDAC-2345-AAC3-18716342E7FC}"/>
              </a:ext>
            </a:extLst>
          </p:cNvPr>
          <p:cNvSpPr txBox="1"/>
          <p:nvPr/>
        </p:nvSpPr>
        <p:spPr>
          <a:xfrm>
            <a:off x="11523719" y="1886522"/>
            <a:ext cx="1144067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43B6E4A2-BAC0-D94E-B574-A7094B514F46}"/>
              </a:ext>
            </a:extLst>
          </p:cNvPr>
          <p:cNvSpPr txBox="1"/>
          <p:nvPr/>
        </p:nvSpPr>
        <p:spPr>
          <a:xfrm>
            <a:off x="3039899" y="1371334"/>
            <a:ext cx="275399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325ECDB2-082D-8144-B746-1AAA44654B52}"/>
              </a:ext>
            </a:extLst>
          </p:cNvPr>
          <p:cNvSpPr txBox="1"/>
          <p:nvPr/>
        </p:nvSpPr>
        <p:spPr>
          <a:xfrm>
            <a:off x="2682260" y="2523044"/>
            <a:ext cx="344959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33098987-111F-EE43-8E8F-3E35DAF2BC54}"/>
              </a:ext>
            </a:extLst>
          </p:cNvPr>
          <p:cNvSpPr txBox="1"/>
          <p:nvPr/>
        </p:nvSpPr>
        <p:spPr>
          <a:xfrm>
            <a:off x="3036407" y="5543858"/>
            <a:ext cx="275749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CDB7A9E7-5C95-9444-9CE4-048BEFA4FD42}"/>
              </a:ext>
            </a:extLst>
          </p:cNvPr>
          <p:cNvSpPr txBox="1"/>
          <p:nvPr/>
        </p:nvSpPr>
        <p:spPr>
          <a:xfrm>
            <a:off x="2682262" y="6679382"/>
            <a:ext cx="344959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D293976C-592E-514E-AF2E-6D44CF6C8324}"/>
              </a:ext>
            </a:extLst>
          </p:cNvPr>
          <p:cNvSpPr txBox="1"/>
          <p:nvPr/>
        </p:nvSpPr>
        <p:spPr>
          <a:xfrm>
            <a:off x="3052591" y="9678881"/>
            <a:ext cx="274130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A981C937-6B30-004F-AFB3-AAC7F4834602}"/>
              </a:ext>
            </a:extLst>
          </p:cNvPr>
          <p:cNvSpPr txBox="1"/>
          <p:nvPr/>
        </p:nvSpPr>
        <p:spPr>
          <a:xfrm>
            <a:off x="2690354" y="10822497"/>
            <a:ext cx="344959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0232557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8A186D82-6B62-3742-9912-D39D90FD6716}"/>
              </a:ext>
            </a:extLst>
          </p:cNvPr>
          <p:cNvGrpSpPr/>
          <p:nvPr/>
        </p:nvGrpSpPr>
        <p:grpSpPr>
          <a:xfrm>
            <a:off x="5349433" y="3293784"/>
            <a:ext cx="13678793" cy="6151388"/>
            <a:chOff x="5349433" y="3293784"/>
            <a:chExt cx="13678793" cy="615138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CB5FA95-03AF-014B-8820-B7CB52CCFC08}"/>
                </a:ext>
              </a:extLst>
            </p:cNvPr>
            <p:cNvGrpSpPr/>
            <p:nvPr/>
          </p:nvGrpSpPr>
          <p:grpSpPr>
            <a:xfrm>
              <a:off x="13267685" y="3611573"/>
              <a:ext cx="3175523" cy="1034370"/>
              <a:chOff x="13267685" y="3611573"/>
              <a:chExt cx="3175523" cy="1034370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48F94ABD-EBAD-FC4B-98FB-39C5037A31D8}"/>
                  </a:ext>
                </a:extLst>
              </p:cNvPr>
              <p:cNvSpPr/>
              <p:nvPr/>
            </p:nvSpPr>
            <p:spPr>
              <a:xfrm>
                <a:off x="13347416" y="3692578"/>
                <a:ext cx="2942557" cy="8013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63" h="644">
                    <a:moveTo>
                      <a:pt x="8" y="644"/>
                    </a:moveTo>
                    <a:cubicBezTo>
                      <a:pt x="3" y="644"/>
                      <a:pt x="0" y="641"/>
                      <a:pt x="0" y="637"/>
                    </a:cubicBezTo>
                    <a:lnTo>
                      <a:pt x="0" y="262"/>
                    </a:lnTo>
                    <a:cubicBezTo>
                      <a:pt x="0" y="118"/>
                      <a:pt x="118" y="0"/>
                      <a:pt x="263" y="0"/>
                    </a:cubicBezTo>
                    <a:lnTo>
                      <a:pt x="2356" y="0"/>
                    </a:lnTo>
                    <a:cubicBezTo>
                      <a:pt x="2360" y="0"/>
                      <a:pt x="2363" y="3"/>
                      <a:pt x="2363" y="7"/>
                    </a:cubicBezTo>
                    <a:cubicBezTo>
                      <a:pt x="2363" y="10"/>
                      <a:pt x="2360" y="13"/>
                      <a:pt x="2356" y="13"/>
                    </a:cubicBezTo>
                    <a:lnTo>
                      <a:pt x="263" y="13"/>
                    </a:lnTo>
                    <a:cubicBezTo>
                      <a:pt x="126" y="13"/>
                      <a:pt x="14" y="125"/>
                      <a:pt x="14" y="262"/>
                    </a:cubicBezTo>
                    <a:lnTo>
                      <a:pt x="14" y="637"/>
                    </a:lnTo>
                    <a:cubicBezTo>
                      <a:pt x="14" y="641"/>
                      <a:pt x="11" y="644"/>
                      <a:pt x="8" y="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6B322946-AB06-204B-8AFC-CE7B23A634F9}"/>
                  </a:ext>
                </a:extLst>
              </p:cNvPr>
              <p:cNvSpPr/>
              <p:nvPr/>
            </p:nvSpPr>
            <p:spPr>
              <a:xfrm>
                <a:off x="16275027" y="3620296"/>
                <a:ext cx="158216" cy="159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29">
                    <a:moveTo>
                      <a:pt x="128" y="65"/>
                    </a:moveTo>
                    <a:cubicBezTo>
                      <a:pt x="128" y="100"/>
                      <a:pt x="100" y="129"/>
                      <a:pt x="64" y="129"/>
                    </a:cubicBezTo>
                    <a:cubicBezTo>
                      <a:pt x="29" y="129"/>
                      <a:pt x="0" y="100"/>
                      <a:pt x="0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100" y="0"/>
                      <a:pt x="128" y="29"/>
                      <a:pt x="128" y="6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D6D7514A-0E93-5443-A9A8-E878018AD6BA}"/>
                  </a:ext>
                </a:extLst>
              </p:cNvPr>
              <p:cNvSpPr/>
              <p:nvPr/>
            </p:nvSpPr>
            <p:spPr>
              <a:xfrm>
                <a:off x="16266306" y="3611573"/>
                <a:ext cx="176902" cy="176965"/>
              </a:xfrm>
              <a:custGeom>
                <a:avLst/>
                <a:gdLst>
                  <a:gd name="connsiteX0" fmla="*/ 87834 w 176902"/>
                  <a:gd name="connsiteY0" fmla="*/ 17447 h 176965"/>
                  <a:gd name="connsiteX1" fmla="*/ 17441 w 176902"/>
                  <a:gd name="connsiteY1" fmla="*/ 89100 h 176965"/>
                  <a:gd name="connsiteX2" fmla="*/ 87834 w 176902"/>
                  <a:gd name="connsiteY2" fmla="*/ 159517 h 176965"/>
                  <a:gd name="connsiteX3" fmla="*/ 159461 w 176902"/>
                  <a:gd name="connsiteY3" fmla="*/ 89100 h 176965"/>
                  <a:gd name="connsiteX4" fmla="*/ 87834 w 176902"/>
                  <a:gd name="connsiteY4" fmla="*/ 17447 h 176965"/>
                  <a:gd name="connsiteX5" fmla="*/ 87832 w 176902"/>
                  <a:gd name="connsiteY5" fmla="*/ 0 h 176965"/>
                  <a:gd name="connsiteX6" fmla="*/ 176902 w 176902"/>
                  <a:gd name="connsiteY6" fmla="*/ 89101 h 176965"/>
                  <a:gd name="connsiteX7" fmla="*/ 87832 w 176902"/>
                  <a:gd name="connsiteY7" fmla="*/ 176965 h 176965"/>
                  <a:gd name="connsiteX8" fmla="*/ 0 w 176902"/>
                  <a:gd name="connsiteY8" fmla="*/ 89101 h 176965"/>
                  <a:gd name="connsiteX9" fmla="*/ 87832 w 176902"/>
                  <a:gd name="connsiteY9" fmla="*/ 0 h 176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902" h="176965">
                    <a:moveTo>
                      <a:pt x="87834" y="17447"/>
                    </a:moveTo>
                    <a:cubicBezTo>
                      <a:pt x="49550" y="17447"/>
                      <a:pt x="17441" y="49567"/>
                      <a:pt x="17441" y="89100"/>
                    </a:cubicBezTo>
                    <a:cubicBezTo>
                      <a:pt x="17441" y="128632"/>
                      <a:pt x="49550" y="159517"/>
                      <a:pt x="87834" y="159517"/>
                    </a:cubicBezTo>
                    <a:cubicBezTo>
                      <a:pt x="127352" y="159517"/>
                      <a:pt x="159461" y="128632"/>
                      <a:pt x="159461" y="89100"/>
                    </a:cubicBezTo>
                    <a:cubicBezTo>
                      <a:pt x="159461" y="49567"/>
                      <a:pt x="127352" y="17447"/>
                      <a:pt x="87834" y="17447"/>
                    </a:cubicBezTo>
                    <a:close/>
                    <a:moveTo>
                      <a:pt x="87832" y="0"/>
                    </a:moveTo>
                    <a:cubicBezTo>
                      <a:pt x="137316" y="0"/>
                      <a:pt x="176902" y="40838"/>
                      <a:pt x="176902" y="89101"/>
                    </a:cubicBezTo>
                    <a:cubicBezTo>
                      <a:pt x="176902" y="137365"/>
                      <a:pt x="137316" y="176965"/>
                      <a:pt x="87832" y="176965"/>
                    </a:cubicBezTo>
                    <a:cubicBezTo>
                      <a:pt x="39586" y="176965"/>
                      <a:pt x="0" y="137365"/>
                      <a:pt x="0" y="89101"/>
                    </a:cubicBezTo>
                    <a:cubicBezTo>
                      <a:pt x="0" y="40838"/>
                      <a:pt x="39586" y="0"/>
                      <a:pt x="87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3F3044C3-68EA-BB49-9634-EE2E2CEBBCC8}"/>
                  </a:ext>
                </a:extLst>
              </p:cNvPr>
              <p:cNvSpPr/>
              <p:nvPr/>
            </p:nvSpPr>
            <p:spPr>
              <a:xfrm>
                <a:off x="13276406" y="4478948"/>
                <a:ext cx="159461" cy="158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" h="128">
                    <a:moveTo>
                      <a:pt x="129" y="64"/>
                    </a:moveTo>
                    <a:cubicBezTo>
                      <a:pt x="129" y="100"/>
                      <a:pt x="100" y="128"/>
                      <a:pt x="65" y="128"/>
                    </a:cubicBezTo>
                    <a:cubicBezTo>
                      <a:pt x="29" y="128"/>
                      <a:pt x="0" y="100"/>
                      <a:pt x="0" y="64"/>
                    </a:cubicBezTo>
                    <a:cubicBezTo>
                      <a:pt x="0" y="29"/>
                      <a:pt x="29" y="0"/>
                      <a:pt x="65" y="0"/>
                    </a:cubicBezTo>
                    <a:cubicBezTo>
                      <a:pt x="100" y="0"/>
                      <a:pt x="129" y="29"/>
                      <a:pt x="129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B5ADE545-2B18-8B44-8E33-97261D57284B}"/>
                  </a:ext>
                </a:extLst>
              </p:cNvPr>
              <p:cNvSpPr/>
              <p:nvPr/>
            </p:nvSpPr>
            <p:spPr>
              <a:xfrm>
                <a:off x="13267685" y="4470225"/>
                <a:ext cx="176902" cy="175718"/>
              </a:xfrm>
              <a:custGeom>
                <a:avLst/>
                <a:gdLst>
                  <a:gd name="connsiteX0" fmla="*/ 89063 w 176902"/>
                  <a:gd name="connsiteY0" fmla="*/ 17447 h 175718"/>
                  <a:gd name="connsiteX1" fmla="*/ 17441 w 176902"/>
                  <a:gd name="connsiteY1" fmla="*/ 87859 h 175718"/>
                  <a:gd name="connsiteX2" fmla="*/ 89063 w 176902"/>
                  <a:gd name="connsiteY2" fmla="*/ 158271 h 175718"/>
                  <a:gd name="connsiteX3" fmla="*/ 158215 w 176902"/>
                  <a:gd name="connsiteY3" fmla="*/ 87859 h 175718"/>
                  <a:gd name="connsiteX4" fmla="*/ 89063 w 176902"/>
                  <a:gd name="connsiteY4" fmla="*/ 17447 h 175718"/>
                  <a:gd name="connsiteX5" fmla="*/ 89070 w 176902"/>
                  <a:gd name="connsiteY5" fmla="*/ 0 h 175718"/>
                  <a:gd name="connsiteX6" fmla="*/ 176902 w 176902"/>
                  <a:gd name="connsiteY6" fmla="*/ 87859 h 175718"/>
                  <a:gd name="connsiteX7" fmla="*/ 89070 w 176902"/>
                  <a:gd name="connsiteY7" fmla="*/ 175718 h 175718"/>
                  <a:gd name="connsiteX8" fmla="*/ 0 w 176902"/>
                  <a:gd name="connsiteY8" fmla="*/ 87859 h 175718"/>
                  <a:gd name="connsiteX9" fmla="*/ 89070 w 176902"/>
                  <a:gd name="connsiteY9" fmla="*/ 0 h 17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902" h="175718">
                    <a:moveTo>
                      <a:pt x="89063" y="17447"/>
                    </a:moveTo>
                    <a:cubicBezTo>
                      <a:pt x="49547" y="17447"/>
                      <a:pt x="17441" y="49565"/>
                      <a:pt x="17441" y="87859"/>
                    </a:cubicBezTo>
                    <a:cubicBezTo>
                      <a:pt x="17441" y="127389"/>
                      <a:pt x="49547" y="158271"/>
                      <a:pt x="89063" y="158271"/>
                    </a:cubicBezTo>
                    <a:cubicBezTo>
                      <a:pt x="127344" y="158271"/>
                      <a:pt x="158215" y="127389"/>
                      <a:pt x="158215" y="87859"/>
                    </a:cubicBezTo>
                    <a:cubicBezTo>
                      <a:pt x="158215" y="49565"/>
                      <a:pt x="127344" y="17447"/>
                      <a:pt x="89063" y="17447"/>
                    </a:cubicBezTo>
                    <a:close/>
                    <a:moveTo>
                      <a:pt x="89070" y="0"/>
                    </a:moveTo>
                    <a:cubicBezTo>
                      <a:pt x="137316" y="0"/>
                      <a:pt x="176902" y="39599"/>
                      <a:pt x="176902" y="87859"/>
                    </a:cubicBezTo>
                    <a:cubicBezTo>
                      <a:pt x="176902" y="136120"/>
                      <a:pt x="137316" y="175718"/>
                      <a:pt x="89070" y="175718"/>
                    </a:cubicBezTo>
                    <a:cubicBezTo>
                      <a:pt x="39586" y="175718"/>
                      <a:pt x="0" y="136120"/>
                      <a:pt x="0" y="87859"/>
                    </a:cubicBezTo>
                    <a:cubicBezTo>
                      <a:pt x="0" y="39599"/>
                      <a:pt x="39586" y="0"/>
                      <a:pt x="890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DD83838-69E7-1D47-BA6C-1AA53A346CC1}"/>
                </a:ext>
              </a:extLst>
            </p:cNvPr>
            <p:cNvGrpSpPr/>
            <p:nvPr/>
          </p:nvGrpSpPr>
          <p:grpSpPr>
            <a:xfrm>
              <a:off x="13013540" y="4839108"/>
              <a:ext cx="3173032" cy="873607"/>
              <a:chOff x="13013540" y="4839108"/>
              <a:chExt cx="3173032" cy="873607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552B5011-2F28-3A41-BB65-AD9E29316753}"/>
                  </a:ext>
                </a:extLst>
              </p:cNvPr>
              <p:cNvSpPr/>
              <p:nvPr/>
            </p:nvSpPr>
            <p:spPr>
              <a:xfrm>
                <a:off x="13021019" y="4847832"/>
                <a:ext cx="3156833" cy="854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5" h="687">
                    <a:moveTo>
                      <a:pt x="2397" y="0"/>
                    </a:moveTo>
                    <a:lnTo>
                      <a:pt x="1268" y="0"/>
                    </a:lnTo>
                    <a:lnTo>
                      <a:pt x="138" y="0"/>
                    </a:lnTo>
                    <a:cubicBezTo>
                      <a:pt x="100" y="0"/>
                      <a:pt x="66" y="15"/>
                      <a:pt x="41" y="41"/>
                    </a:cubicBezTo>
                    <a:cubicBezTo>
                      <a:pt x="16" y="66"/>
                      <a:pt x="0" y="100"/>
                      <a:pt x="0" y="138"/>
                    </a:cubicBezTo>
                    <a:lnTo>
                      <a:pt x="0" y="344"/>
                    </a:lnTo>
                    <a:lnTo>
                      <a:pt x="0" y="550"/>
                    </a:lnTo>
                    <a:cubicBezTo>
                      <a:pt x="0" y="588"/>
                      <a:pt x="16" y="623"/>
                      <a:pt x="41" y="648"/>
                    </a:cubicBezTo>
                    <a:cubicBezTo>
                      <a:pt x="66" y="672"/>
                      <a:pt x="100" y="687"/>
                      <a:pt x="138" y="687"/>
                    </a:cubicBezTo>
                    <a:lnTo>
                      <a:pt x="1268" y="687"/>
                    </a:lnTo>
                    <a:lnTo>
                      <a:pt x="2397" y="687"/>
                    </a:lnTo>
                    <a:cubicBezTo>
                      <a:pt x="2435" y="687"/>
                      <a:pt x="2469" y="672"/>
                      <a:pt x="2495" y="648"/>
                    </a:cubicBezTo>
                    <a:cubicBezTo>
                      <a:pt x="2520" y="623"/>
                      <a:pt x="2535" y="588"/>
                      <a:pt x="2535" y="550"/>
                    </a:cubicBezTo>
                    <a:lnTo>
                      <a:pt x="2535" y="344"/>
                    </a:lnTo>
                    <a:lnTo>
                      <a:pt x="2535" y="138"/>
                    </a:lnTo>
                    <a:cubicBezTo>
                      <a:pt x="2535" y="100"/>
                      <a:pt x="2520" y="66"/>
                      <a:pt x="2495" y="41"/>
                    </a:cubicBezTo>
                    <a:cubicBezTo>
                      <a:pt x="2469" y="15"/>
                      <a:pt x="2435" y="0"/>
                      <a:pt x="23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21CB5DB6-F17C-8949-B201-33A75E2423B7}"/>
                  </a:ext>
                </a:extLst>
              </p:cNvPr>
              <p:cNvSpPr/>
              <p:nvPr/>
            </p:nvSpPr>
            <p:spPr>
              <a:xfrm>
                <a:off x="13013540" y="4839108"/>
                <a:ext cx="3173032" cy="873607"/>
              </a:xfrm>
              <a:custGeom>
                <a:avLst/>
                <a:gdLst>
                  <a:gd name="connsiteX0" fmla="*/ 179333 w 3173032"/>
                  <a:gd name="connsiteY0" fmla="*/ 18694 h 873607"/>
                  <a:gd name="connsiteX1" fmla="*/ 64766 w 3173032"/>
                  <a:gd name="connsiteY1" fmla="*/ 64736 h 873607"/>
                  <a:gd name="connsiteX2" fmla="*/ 17445 w 3173032"/>
                  <a:gd name="connsiteY2" fmla="*/ 180463 h 873607"/>
                  <a:gd name="connsiteX3" fmla="*/ 17445 w 3173032"/>
                  <a:gd name="connsiteY3" fmla="*/ 693147 h 873607"/>
                  <a:gd name="connsiteX4" fmla="*/ 64766 w 3173032"/>
                  <a:gd name="connsiteY4" fmla="*/ 808874 h 873607"/>
                  <a:gd name="connsiteX5" fmla="*/ 179333 w 3173032"/>
                  <a:gd name="connsiteY5" fmla="*/ 856160 h 873607"/>
                  <a:gd name="connsiteX6" fmla="*/ 2992457 w 3173032"/>
                  <a:gd name="connsiteY6" fmla="*/ 856160 h 873607"/>
                  <a:gd name="connsiteX7" fmla="*/ 3108270 w 3173032"/>
                  <a:gd name="connsiteY7" fmla="*/ 808874 h 873607"/>
                  <a:gd name="connsiteX8" fmla="*/ 3155591 w 3173032"/>
                  <a:gd name="connsiteY8" fmla="*/ 693147 h 873607"/>
                  <a:gd name="connsiteX9" fmla="*/ 3155591 w 3173032"/>
                  <a:gd name="connsiteY9" fmla="*/ 180463 h 873607"/>
                  <a:gd name="connsiteX10" fmla="*/ 3108270 w 3173032"/>
                  <a:gd name="connsiteY10" fmla="*/ 64736 h 873607"/>
                  <a:gd name="connsiteX11" fmla="*/ 2992457 w 3173032"/>
                  <a:gd name="connsiteY11" fmla="*/ 18694 h 873607"/>
                  <a:gd name="connsiteX12" fmla="*/ 179324 w 3173032"/>
                  <a:gd name="connsiteY12" fmla="*/ 0 h 873607"/>
                  <a:gd name="connsiteX13" fmla="*/ 2992463 w 3173032"/>
                  <a:gd name="connsiteY13" fmla="*/ 0 h 873607"/>
                  <a:gd name="connsiteX14" fmla="*/ 3120729 w 3173032"/>
                  <a:gd name="connsiteY14" fmla="*/ 53512 h 873607"/>
                  <a:gd name="connsiteX15" fmla="*/ 3173032 w 3173032"/>
                  <a:gd name="connsiteY15" fmla="*/ 180446 h 873607"/>
                  <a:gd name="connsiteX16" fmla="*/ 3173032 w 3173032"/>
                  <a:gd name="connsiteY16" fmla="*/ 693161 h 873607"/>
                  <a:gd name="connsiteX17" fmla="*/ 3120729 w 3173032"/>
                  <a:gd name="connsiteY17" fmla="*/ 821340 h 873607"/>
                  <a:gd name="connsiteX18" fmla="*/ 2992463 w 3173032"/>
                  <a:gd name="connsiteY18" fmla="*/ 873607 h 873607"/>
                  <a:gd name="connsiteX19" fmla="*/ 179324 w 3173032"/>
                  <a:gd name="connsiteY19" fmla="*/ 873607 h 873607"/>
                  <a:gd name="connsiteX20" fmla="*/ 52303 w 3173032"/>
                  <a:gd name="connsiteY20" fmla="*/ 821340 h 873607"/>
                  <a:gd name="connsiteX21" fmla="*/ 0 w 3173032"/>
                  <a:gd name="connsiteY21" fmla="*/ 693161 h 873607"/>
                  <a:gd name="connsiteX22" fmla="*/ 0 w 3173032"/>
                  <a:gd name="connsiteY22" fmla="*/ 180446 h 873607"/>
                  <a:gd name="connsiteX23" fmla="*/ 52303 w 3173032"/>
                  <a:gd name="connsiteY23" fmla="*/ 53512 h 873607"/>
                  <a:gd name="connsiteX24" fmla="*/ 179324 w 3173032"/>
                  <a:gd name="connsiteY24" fmla="*/ 0 h 873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73032" h="873607">
                    <a:moveTo>
                      <a:pt x="179333" y="18694"/>
                    </a:moveTo>
                    <a:cubicBezTo>
                      <a:pt x="135748" y="18694"/>
                      <a:pt x="95899" y="34871"/>
                      <a:pt x="64766" y="64736"/>
                    </a:cubicBezTo>
                    <a:cubicBezTo>
                      <a:pt x="33634" y="95846"/>
                      <a:pt x="17445" y="136910"/>
                      <a:pt x="17445" y="180463"/>
                    </a:cubicBezTo>
                    <a:lnTo>
                      <a:pt x="17445" y="693147"/>
                    </a:lnTo>
                    <a:cubicBezTo>
                      <a:pt x="17445" y="736700"/>
                      <a:pt x="33634" y="777764"/>
                      <a:pt x="64766" y="808874"/>
                    </a:cubicBezTo>
                    <a:cubicBezTo>
                      <a:pt x="95899" y="838739"/>
                      <a:pt x="135748" y="856160"/>
                      <a:pt x="179333" y="856160"/>
                    </a:cubicBezTo>
                    <a:lnTo>
                      <a:pt x="2992457" y="856160"/>
                    </a:lnTo>
                    <a:cubicBezTo>
                      <a:pt x="3036042" y="856160"/>
                      <a:pt x="3077137" y="838739"/>
                      <a:pt x="3108270" y="808874"/>
                    </a:cubicBezTo>
                    <a:cubicBezTo>
                      <a:pt x="3138157" y="777764"/>
                      <a:pt x="3155591" y="736700"/>
                      <a:pt x="3155591" y="693147"/>
                    </a:cubicBezTo>
                    <a:lnTo>
                      <a:pt x="3155591" y="180463"/>
                    </a:lnTo>
                    <a:cubicBezTo>
                      <a:pt x="3155591" y="136910"/>
                      <a:pt x="3138157" y="95846"/>
                      <a:pt x="3108270" y="64736"/>
                    </a:cubicBezTo>
                    <a:cubicBezTo>
                      <a:pt x="3077137" y="34871"/>
                      <a:pt x="3036042" y="18694"/>
                      <a:pt x="2992457" y="18694"/>
                    </a:cubicBezTo>
                    <a:close/>
                    <a:moveTo>
                      <a:pt x="179324" y="0"/>
                    </a:moveTo>
                    <a:lnTo>
                      <a:pt x="2992463" y="0"/>
                    </a:lnTo>
                    <a:cubicBezTo>
                      <a:pt x="3041030" y="0"/>
                      <a:pt x="3085861" y="19912"/>
                      <a:pt x="3120729" y="53512"/>
                    </a:cubicBezTo>
                    <a:cubicBezTo>
                      <a:pt x="3154352" y="87112"/>
                      <a:pt x="3173032" y="131912"/>
                      <a:pt x="3173032" y="180446"/>
                    </a:cubicBezTo>
                    <a:lnTo>
                      <a:pt x="3173032" y="693161"/>
                    </a:lnTo>
                    <a:cubicBezTo>
                      <a:pt x="3173032" y="741695"/>
                      <a:pt x="3154352" y="786495"/>
                      <a:pt x="3120729" y="821340"/>
                    </a:cubicBezTo>
                    <a:cubicBezTo>
                      <a:pt x="3085861" y="854940"/>
                      <a:pt x="3041030" y="873607"/>
                      <a:pt x="2992463" y="873607"/>
                    </a:cubicBezTo>
                    <a:lnTo>
                      <a:pt x="179324" y="873607"/>
                    </a:lnTo>
                    <a:cubicBezTo>
                      <a:pt x="132002" y="873607"/>
                      <a:pt x="85926" y="854940"/>
                      <a:pt x="52303" y="821340"/>
                    </a:cubicBezTo>
                    <a:cubicBezTo>
                      <a:pt x="18680" y="786495"/>
                      <a:pt x="0" y="741695"/>
                      <a:pt x="0" y="693161"/>
                    </a:cubicBezTo>
                    <a:lnTo>
                      <a:pt x="0" y="180446"/>
                    </a:lnTo>
                    <a:cubicBezTo>
                      <a:pt x="0" y="131912"/>
                      <a:pt x="18680" y="87112"/>
                      <a:pt x="52303" y="53512"/>
                    </a:cubicBezTo>
                    <a:cubicBezTo>
                      <a:pt x="85926" y="19912"/>
                      <a:pt x="132002" y="0"/>
                      <a:pt x="179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AF83C815-58FF-844A-891A-720FA05029DF}"/>
                  </a:ext>
                </a:extLst>
              </p:cNvPr>
              <p:cNvSpPr/>
              <p:nvPr/>
            </p:nvSpPr>
            <p:spPr>
              <a:xfrm>
                <a:off x="13013540" y="5267811"/>
                <a:ext cx="317303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8" h="14">
                    <a:moveTo>
                      <a:pt x="2541" y="14"/>
                    </a:moveTo>
                    <a:lnTo>
                      <a:pt x="6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541" y="0"/>
                    </a:lnTo>
                    <a:cubicBezTo>
                      <a:pt x="2545" y="0"/>
                      <a:pt x="2548" y="3"/>
                      <a:pt x="2548" y="7"/>
                    </a:cubicBezTo>
                    <a:cubicBezTo>
                      <a:pt x="2548" y="11"/>
                      <a:pt x="2545" y="14"/>
                      <a:pt x="254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3F263EB-0D9B-624C-8627-A76A87BB8F49}"/>
                  </a:ext>
                </a:extLst>
              </p:cNvPr>
              <p:cNvSpPr/>
              <p:nvPr/>
            </p:nvSpPr>
            <p:spPr>
              <a:xfrm>
                <a:off x="13503140" y="4847832"/>
                <a:ext cx="0" cy="854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687">
                    <a:moveTo>
                      <a:pt x="0" y="0"/>
                    </a:moveTo>
                    <a:lnTo>
                      <a:pt x="0" y="687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71E978F6-E723-3D44-866B-0C2E9BEE2B16}"/>
                  </a:ext>
                </a:extLst>
              </p:cNvPr>
              <p:cNvSpPr/>
              <p:nvPr/>
            </p:nvSpPr>
            <p:spPr>
              <a:xfrm>
                <a:off x="13493174" y="4839108"/>
                <a:ext cx="16195" cy="873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702">
                    <a:moveTo>
                      <a:pt x="8" y="702"/>
                    </a:moveTo>
                    <a:cubicBezTo>
                      <a:pt x="3" y="702"/>
                      <a:pt x="0" y="699"/>
                      <a:pt x="0" y="694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8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694"/>
                    </a:lnTo>
                    <a:cubicBezTo>
                      <a:pt x="14" y="699"/>
                      <a:pt x="11" y="702"/>
                      <a:pt x="8" y="7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E5B54020-B841-DD44-853F-D0FF12D304E0}"/>
                  </a:ext>
                </a:extLst>
              </p:cNvPr>
              <p:cNvSpPr/>
              <p:nvPr/>
            </p:nvSpPr>
            <p:spPr>
              <a:xfrm>
                <a:off x="13180480" y="4994887"/>
                <a:ext cx="151987" cy="150794"/>
              </a:xfrm>
              <a:custGeom>
                <a:avLst/>
                <a:gdLst>
                  <a:gd name="connsiteX0" fmla="*/ 75377 w 151987"/>
                  <a:gd name="connsiteY0" fmla="*/ 17447 h 150794"/>
                  <a:gd name="connsiteX1" fmla="*/ 17441 w 151987"/>
                  <a:gd name="connsiteY1" fmla="*/ 75397 h 150794"/>
                  <a:gd name="connsiteX2" fmla="*/ 75377 w 151987"/>
                  <a:gd name="connsiteY2" fmla="*/ 133346 h 150794"/>
                  <a:gd name="connsiteX3" fmla="*/ 134545 w 151987"/>
                  <a:gd name="connsiteY3" fmla="*/ 75397 h 150794"/>
                  <a:gd name="connsiteX4" fmla="*/ 75377 w 151987"/>
                  <a:gd name="connsiteY4" fmla="*/ 17447 h 150794"/>
                  <a:gd name="connsiteX5" fmla="*/ 75376 w 151987"/>
                  <a:gd name="connsiteY5" fmla="*/ 0 h 150794"/>
                  <a:gd name="connsiteX6" fmla="*/ 151987 w 151987"/>
                  <a:gd name="connsiteY6" fmla="*/ 75397 h 150794"/>
                  <a:gd name="connsiteX7" fmla="*/ 75376 w 151987"/>
                  <a:gd name="connsiteY7" fmla="*/ 150794 h 150794"/>
                  <a:gd name="connsiteX8" fmla="*/ 0 w 151987"/>
                  <a:gd name="connsiteY8" fmla="*/ 75397 h 150794"/>
                  <a:gd name="connsiteX9" fmla="*/ 75376 w 151987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94">
                    <a:moveTo>
                      <a:pt x="75377" y="17447"/>
                    </a:moveTo>
                    <a:cubicBezTo>
                      <a:pt x="44560" y="17447"/>
                      <a:pt x="17441" y="43340"/>
                      <a:pt x="17441" y="75397"/>
                    </a:cubicBezTo>
                    <a:cubicBezTo>
                      <a:pt x="17441" y="107454"/>
                      <a:pt x="44560" y="133346"/>
                      <a:pt x="75377" y="133346"/>
                    </a:cubicBezTo>
                    <a:cubicBezTo>
                      <a:pt x="108659" y="133346"/>
                      <a:pt x="134545" y="107454"/>
                      <a:pt x="134545" y="75397"/>
                    </a:cubicBezTo>
                    <a:cubicBezTo>
                      <a:pt x="134545" y="43340"/>
                      <a:pt x="108659" y="17447"/>
                      <a:pt x="75377" y="17447"/>
                    </a:cubicBezTo>
                    <a:close/>
                    <a:moveTo>
                      <a:pt x="75376" y="0"/>
                    </a:moveTo>
                    <a:cubicBezTo>
                      <a:pt x="117388" y="0"/>
                      <a:pt x="151987" y="33373"/>
                      <a:pt x="151987" y="75397"/>
                    </a:cubicBezTo>
                    <a:cubicBezTo>
                      <a:pt x="151987" y="116186"/>
                      <a:pt x="117388" y="150794"/>
                      <a:pt x="75376" y="150794"/>
                    </a:cubicBezTo>
                    <a:cubicBezTo>
                      <a:pt x="34599" y="150794"/>
                      <a:pt x="0" y="116186"/>
                      <a:pt x="0" y="75397"/>
                    </a:cubicBezTo>
                    <a:cubicBezTo>
                      <a:pt x="0" y="33373"/>
                      <a:pt x="34599" y="0"/>
                      <a:pt x="75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3B1850DD-4C07-7E49-9854-8C7AC0079850}"/>
                  </a:ext>
                </a:extLst>
              </p:cNvPr>
              <p:cNvSpPr/>
              <p:nvPr/>
            </p:nvSpPr>
            <p:spPr>
              <a:xfrm>
                <a:off x="13180480" y="5406143"/>
                <a:ext cx="151987" cy="150794"/>
              </a:xfrm>
              <a:custGeom>
                <a:avLst/>
                <a:gdLst>
                  <a:gd name="connsiteX0" fmla="*/ 75377 w 151987"/>
                  <a:gd name="connsiteY0" fmla="*/ 17447 h 150794"/>
                  <a:gd name="connsiteX1" fmla="*/ 17441 w 151987"/>
                  <a:gd name="connsiteY1" fmla="*/ 75404 h 150794"/>
                  <a:gd name="connsiteX2" fmla="*/ 75377 w 151987"/>
                  <a:gd name="connsiteY2" fmla="*/ 134593 h 150794"/>
                  <a:gd name="connsiteX3" fmla="*/ 134545 w 151987"/>
                  <a:gd name="connsiteY3" fmla="*/ 75404 h 150794"/>
                  <a:gd name="connsiteX4" fmla="*/ 75377 w 151987"/>
                  <a:gd name="connsiteY4" fmla="*/ 17447 h 150794"/>
                  <a:gd name="connsiteX5" fmla="*/ 75376 w 151987"/>
                  <a:gd name="connsiteY5" fmla="*/ 0 h 150794"/>
                  <a:gd name="connsiteX6" fmla="*/ 151987 w 151987"/>
                  <a:gd name="connsiteY6" fmla="*/ 75397 h 150794"/>
                  <a:gd name="connsiteX7" fmla="*/ 75376 w 151987"/>
                  <a:gd name="connsiteY7" fmla="*/ 150794 h 150794"/>
                  <a:gd name="connsiteX8" fmla="*/ 0 w 151987"/>
                  <a:gd name="connsiteY8" fmla="*/ 75397 h 150794"/>
                  <a:gd name="connsiteX9" fmla="*/ 75376 w 151987"/>
                  <a:gd name="connsiteY9" fmla="*/ 0 h 15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987" h="150794">
                    <a:moveTo>
                      <a:pt x="75377" y="17447"/>
                    </a:moveTo>
                    <a:cubicBezTo>
                      <a:pt x="44560" y="17447"/>
                      <a:pt x="17441" y="43343"/>
                      <a:pt x="17441" y="75404"/>
                    </a:cubicBezTo>
                    <a:cubicBezTo>
                      <a:pt x="17441" y="107465"/>
                      <a:pt x="44560" y="134593"/>
                      <a:pt x="75377" y="134593"/>
                    </a:cubicBezTo>
                    <a:cubicBezTo>
                      <a:pt x="108659" y="134593"/>
                      <a:pt x="134545" y="107465"/>
                      <a:pt x="134545" y="75404"/>
                    </a:cubicBezTo>
                    <a:cubicBezTo>
                      <a:pt x="134545" y="43343"/>
                      <a:pt x="108659" y="17447"/>
                      <a:pt x="75377" y="17447"/>
                    </a:cubicBezTo>
                    <a:close/>
                    <a:moveTo>
                      <a:pt x="75376" y="0"/>
                    </a:moveTo>
                    <a:cubicBezTo>
                      <a:pt x="117388" y="0"/>
                      <a:pt x="151987" y="34609"/>
                      <a:pt x="151987" y="75397"/>
                    </a:cubicBezTo>
                    <a:cubicBezTo>
                      <a:pt x="151987" y="117422"/>
                      <a:pt x="117388" y="150794"/>
                      <a:pt x="75376" y="150794"/>
                    </a:cubicBezTo>
                    <a:cubicBezTo>
                      <a:pt x="34599" y="150794"/>
                      <a:pt x="0" y="117422"/>
                      <a:pt x="0" y="75397"/>
                    </a:cubicBezTo>
                    <a:cubicBezTo>
                      <a:pt x="0" y="34609"/>
                      <a:pt x="34599" y="0"/>
                      <a:pt x="753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6DCDE118-93E6-7E4F-A29E-8733C32077DB}"/>
                  </a:ext>
                </a:extLst>
              </p:cNvPr>
              <p:cNvSpPr/>
              <p:nvPr/>
            </p:nvSpPr>
            <p:spPr>
              <a:xfrm>
                <a:off x="13707450" y="4994887"/>
                <a:ext cx="2192593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1" h="14">
                    <a:moveTo>
                      <a:pt x="1755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755" y="0"/>
                    </a:lnTo>
                    <a:cubicBezTo>
                      <a:pt x="1758" y="0"/>
                      <a:pt x="1761" y="3"/>
                      <a:pt x="1761" y="7"/>
                    </a:cubicBezTo>
                    <a:cubicBezTo>
                      <a:pt x="1761" y="11"/>
                      <a:pt x="1758" y="14"/>
                      <a:pt x="1755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375284A-D567-1343-AFAE-D52DD0BF8843}"/>
                  </a:ext>
                </a:extLst>
              </p:cNvPr>
              <p:cNvSpPr/>
              <p:nvPr/>
            </p:nvSpPr>
            <p:spPr>
              <a:xfrm>
                <a:off x="13707450" y="5423590"/>
                <a:ext cx="2192593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1" h="13">
                    <a:moveTo>
                      <a:pt x="1755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755" y="0"/>
                    </a:lnTo>
                    <a:cubicBezTo>
                      <a:pt x="1758" y="0"/>
                      <a:pt x="1761" y="3"/>
                      <a:pt x="1761" y="7"/>
                    </a:cubicBezTo>
                    <a:cubicBezTo>
                      <a:pt x="1761" y="10"/>
                      <a:pt x="1758" y="13"/>
                      <a:pt x="175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67B5D56B-0AC9-EB43-AC39-25A72E7010BD}"/>
                  </a:ext>
                </a:extLst>
              </p:cNvPr>
              <p:cNvSpPr/>
              <p:nvPr/>
            </p:nvSpPr>
            <p:spPr>
              <a:xfrm>
                <a:off x="13707450" y="5541982"/>
                <a:ext cx="977947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6" h="13">
                    <a:moveTo>
                      <a:pt x="780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780" y="0"/>
                    </a:lnTo>
                    <a:cubicBezTo>
                      <a:pt x="784" y="0"/>
                      <a:pt x="786" y="3"/>
                      <a:pt x="786" y="6"/>
                    </a:cubicBezTo>
                    <a:cubicBezTo>
                      <a:pt x="786" y="10"/>
                      <a:pt x="784" y="13"/>
                      <a:pt x="780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57A1CFDC-8469-BE47-9001-BA04B84DC012}"/>
                  </a:ext>
                </a:extLst>
              </p:cNvPr>
              <p:cNvSpPr/>
              <p:nvPr/>
            </p:nvSpPr>
            <p:spPr>
              <a:xfrm>
                <a:off x="14961962" y="5541982"/>
                <a:ext cx="93808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4" h="13">
                    <a:moveTo>
                      <a:pt x="748" y="13"/>
                    </a:moveTo>
                    <a:lnTo>
                      <a:pt x="8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748" y="0"/>
                    </a:lnTo>
                    <a:cubicBezTo>
                      <a:pt x="751" y="0"/>
                      <a:pt x="754" y="3"/>
                      <a:pt x="754" y="6"/>
                    </a:cubicBezTo>
                    <a:cubicBezTo>
                      <a:pt x="754" y="10"/>
                      <a:pt x="751" y="13"/>
                      <a:pt x="74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593F9968-4101-7545-A3F7-9B9CEF8C892F}"/>
                  </a:ext>
                </a:extLst>
              </p:cNvPr>
              <p:cNvSpPr/>
              <p:nvPr/>
            </p:nvSpPr>
            <p:spPr>
              <a:xfrm>
                <a:off x="13707450" y="5129480"/>
                <a:ext cx="1015320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6" h="14">
                    <a:moveTo>
                      <a:pt x="810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810" y="0"/>
                    </a:lnTo>
                    <a:cubicBezTo>
                      <a:pt x="813" y="0"/>
                      <a:pt x="816" y="3"/>
                      <a:pt x="816" y="7"/>
                    </a:cubicBezTo>
                    <a:cubicBezTo>
                      <a:pt x="816" y="11"/>
                      <a:pt x="813" y="14"/>
                      <a:pt x="810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A786787-016C-634B-AA65-30DC075B74FC}"/>
                  </a:ext>
                </a:extLst>
              </p:cNvPr>
              <p:cNvSpPr/>
              <p:nvPr/>
            </p:nvSpPr>
            <p:spPr>
              <a:xfrm>
                <a:off x="14961962" y="5129480"/>
                <a:ext cx="93808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4" h="14">
                    <a:moveTo>
                      <a:pt x="748" y="14"/>
                    </a:moveTo>
                    <a:lnTo>
                      <a:pt x="8" y="14"/>
                    </a:lnTo>
                    <a:cubicBezTo>
                      <a:pt x="4" y="14"/>
                      <a:pt x="0" y="11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lnTo>
                      <a:pt x="748" y="0"/>
                    </a:lnTo>
                    <a:cubicBezTo>
                      <a:pt x="751" y="0"/>
                      <a:pt x="754" y="3"/>
                      <a:pt x="754" y="7"/>
                    </a:cubicBezTo>
                    <a:cubicBezTo>
                      <a:pt x="754" y="11"/>
                      <a:pt x="751" y="14"/>
                      <a:pt x="74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37618B-DE21-EC47-BD35-8EFC67700872}"/>
                  </a:ext>
                </a:extLst>
              </p:cNvPr>
              <p:cNvSpPr/>
              <p:nvPr/>
            </p:nvSpPr>
            <p:spPr>
              <a:xfrm>
                <a:off x="13190446" y="5003611"/>
                <a:ext cx="133300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108">
                    <a:moveTo>
                      <a:pt x="108" y="54"/>
                    </a:moveTo>
                    <a:cubicBezTo>
                      <a:pt x="108" y="84"/>
                      <a:pt x="84" y="108"/>
                      <a:pt x="53" y="108"/>
                    </a:cubicBezTo>
                    <a:cubicBezTo>
                      <a:pt x="24" y="108"/>
                      <a:pt x="0" y="84"/>
                      <a:pt x="0" y="54"/>
                    </a:cubicBezTo>
                    <a:cubicBezTo>
                      <a:pt x="0" y="24"/>
                      <a:pt x="24" y="0"/>
                      <a:pt x="53" y="0"/>
                    </a:cubicBezTo>
                    <a:cubicBezTo>
                      <a:pt x="84" y="0"/>
                      <a:pt x="108" y="24"/>
                      <a:pt x="108" y="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78AADB1-250E-7E44-8EC1-FB6A5E251F4C}"/>
                  </a:ext>
                </a:extLst>
              </p:cNvPr>
              <p:cNvSpPr/>
              <p:nvPr/>
            </p:nvSpPr>
            <p:spPr>
              <a:xfrm>
                <a:off x="13190446" y="5414866"/>
                <a:ext cx="133300" cy="133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" h="108">
                    <a:moveTo>
                      <a:pt x="108" y="54"/>
                    </a:moveTo>
                    <a:cubicBezTo>
                      <a:pt x="108" y="84"/>
                      <a:pt x="84" y="108"/>
                      <a:pt x="53" y="108"/>
                    </a:cubicBezTo>
                    <a:cubicBezTo>
                      <a:pt x="24" y="108"/>
                      <a:pt x="0" y="84"/>
                      <a:pt x="0" y="54"/>
                    </a:cubicBezTo>
                    <a:cubicBezTo>
                      <a:pt x="0" y="25"/>
                      <a:pt x="24" y="0"/>
                      <a:pt x="53" y="0"/>
                    </a:cubicBezTo>
                    <a:cubicBezTo>
                      <a:pt x="84" y="0"/>
                      <a:pt x="108" y="25"/>
                      <a:pt x="108" y="5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7FD2DF3-24B9-1846-83AB-5716C394845C}"/>
                </a:ext>
              </a:extLst>
            </p:cNvPr>
            <p:cNvGrpSpPr/>
            <p:nvPr/>
          </p:nvGrpSpPr>
          <p:grpSpPr>
            <a:xfrm>
              <a:off x="16678663" y="3293784"/>
              <a:ext cx="1627005" cy="821266"/>
              <a:chOff x="16678663" y="3293784"/>
              <a:chExt cx="1627005" cy="821266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C6361DBA-2F48-C843-9470-5A986C8D8EFE}"/>
                  </a:ext>
                </a:extLst>
              </p:cNvPr>
              <p:cNvSpPr/>
              <p:nvPr/>
            </p:nvSpPr>
            <p:spPr>
              <a:xfrm>
                <a:off x="16686138" y="3376035"/>
                <a:ext cx="1610809" cy="7302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4" h="587">
                    <a:moveTo>
                      <a:pt x="1179" y="587"/>
                    </a:moveTo>
                    <a:lnTo>
                      <a:pt x="115" y="587"/>
                    </a:lnTo>
                    <a:cubicBezTo>
                      <a:pt x="52" y="587"/>
                      <a:pt x="0" y="536"/>
                      <a:pt x="0" y="472"/>
                    </a:cubicBezTo>
                    <a:lnTo>
                      <a:pt x="0" y="115"/>
                    </a:lnTo>
                    <a:cubicBezTo>
                      <a:pt x="0" y="52"/>
                      <a:pt x="52" y="0"/>
                      <a:pt x="115" y="0"/>
                    </a:cubicBezTo>
                    <a:lnTo>
                      <a:pt x="1179" y="0"/>
                    </a:lnTo>
                    <a:cubicBezTo>
                      <a:pt x="1243" y="0"/>
                      <a:pt x="1294" y="52"/>
                      <a:pt x="1294" y="115"/>
                    </a:cubicBezTo>
                    <a:lnTo>
                      <a:pt x="1294" y="472"/>
                    </a:lnTo>
                    <a:cubicBezTo>
                      <a:pt x="1294" y="536"/>
                      <a:pt x="1243" y="587"/>
                      <a:pt x="1179" y="5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57CA954F-C0D3-FE41-BFF4-421D8D93DA21}"/>
                  </a:ext>
                </a:extLst>
              </p:cNvPr>
              <p:cNvSpPr/>
              <p:nvPr/>
            </p:nvSpPr>
            <p:spPr>
              <a:xfrm>
                <a:off x="16678663" y="3367312"/>
                <a:ext cx="1627005" cy="747738"/>
              </a:xfrm>
              <a:custGeom>
                <a:avLst/>
                <a:gdLst>
                  <a:gd name="connsiteX0" fmla="*/ 104577 w 1627005"/>
                  <a:gd name="connsiteY0" fmla="*/ 17447 h 747738"/>
                  <a:gd name="connsiteX1" fmla="*/ 16195 w 1627005"/>
                  <a:gd name="connsiteY1" fmla="*/ 107019 h 747738"/>
                  <a:gd name="connsiteX2" fmla="*/ 16195 w 1627005"/>
                  <a:gd name="connsiteY2" fmla="*/ 641964 h 747738"/>
                  <a:gd name="connsiteX3" fmla="*/ 104577 w 1627005"/>
                  <a:gd name="connsiteY3" fmla="*/ 731536 h 747738"/>
                  <a:gd name="connsiteX4" fmla="*/ 1521181 w 1627005"/>
                  <a:gd name="connsiteY4" fmla="*/ 731536 h 747738"/>
                  <a:gd name="connsiteX5" fmla="*/ 1610809 w 1627005"/>
                  <a:gd name="connsiteY5" fmla="*/ 641964 h 747738"/>
                  <a:gd name="connsiteX6" fmla="*/ 1610809 w 1627005"/>
                  <a:gd name="connsiteY6" fmla="*/ 107019 h 747738"/>
                  <a:gd name="connsiteX7" fmla="*/ 1521181 w 1627005"/>
                  <a:gd name="connsiteY7" fmla="*/ 17447 h 747738"/>
                  <a:gd name="connsiteX8" fmla="*/ 104567 w 1627005"/>
                  <a:gd name="connsiteY8" fmla="*/ 0 h 747738"/>
                  <a:gd name="connsiteX9" fmla="*/ 1521193 w 1627005"/>
                  <a:gd name="connsiteY9" fmla="*/ 0 h 747738"/>
                  <a:gd name="connsiteX10" fmla="*/ 1627005 w 1627005"/>
                  <a:gd name="connsiteY10" fmla="*/ 106998 h 747738"/>
                  <a:gd name="connsiteX11" fmla="*/ 1627005 w 1627005"/>
                  <a:gd name="connsiteY11" fmla="*/ 641985 h 747738"/>
                  <a:gd name="connsiteX12" fmla="*/ 1521193 w 1627005"/>
                  <a:gd name="connsiteY12" fmla="*/ 747738 h 747738"/>
                  <a:gd name="connsiteX13" fmla="*/ 104567 w 1627005"/>
                  <a:gd name="connsiteY13" fmla="*/ 747738 h 747738"/>
                  <a:gd name="connsiteX14" fmla="*/ 0 w 1627005"/>
                  <a:gd name="connsiteY14" fmla="*/ 641985 h 747738"/>
                  <a:gd name="connsiteX15" fmla="*/ 0 w 1627005"/>
                  <a:gd name="connsiteY15" fmla="*/ 106998 h 747738"/>
                  <a:gd name="connsiteX16" fmla="*/ 104567 w 1627005"/>
                  <a:gd name="connsiteY16" fmla="*/ 0 h 7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27005" h="747738">
                    <a:moveTo>
                      <a:pt x="104577" y="17447"/>
                    </a:moveTo>
                    <a:cubicBezTo>
                      <a:pt x="56029" y="17447"/>
                      <a:pt x="16195" y="57257"/>
                      <a:pt x="16195" y="107019"/>
                    </a:cubicBezTo>
                    <a:lnTo>
                      <a:pt x="16195" y="641964"/>
                    </a:lnTo>
                    <a:cubicBezTo>
                      <a:pt x="16195" y="690482"/>
                      <a:pt x="56029" y="731536"/>
                      <a:pt x="104577" y="731536"/>
                    </a:cubicBezTo>
                    <a:lnTo>
                      <a:pt x="1521181" y="731536"/>
                    </a:lnTo>
                    <a:cubicBezTo>
                      <a:pt x="1569729" y="731536"/>
                      <a:pt x="1610809" y="690482"/>
                      <a:pt x="1610809" y="641964"/>
                    </a:cubicBezTo>
                    <a:lnTo>
                      <a:pt x="1610809" y="107019"/>
                    </a:lnTo>
                    <a:cubicBezTo>
                      <a:pt x="1610809" y="57257"/>
                      <a:pt x="1569729" y="17447"/>
                      <a:pt x="1521181" y="17447"/>
                    </a:cubicBezTo>
                    <a:close/>
                    <a:moveTo>
                      <a:pt x="104567" y="0"/>
                    </a:moveTo>
                    <a:lnTo>
                      <a:pt x="1521193" y="0"/>
                    </a:lnTo>
                    <a:cubicBezTo>
                      <a:pt x="1579701" y="0"/>
                      <a:pt x="1627005" y="47278"/>
                      <a:pt x="1627005" y="106998"/>
                    </a:cubicBezTo>
                    <a:lnTo>
                      <a:pt x="1627005" y="641985"/>
                    </a:lnTo>
                    <a:cubicBezTo>
                      <a:pt x="1627005" y="700460"/>
                      <a:pt x="1579701" y="747738"/>
                      <a:pt x="1521193" y="747738"/>
                    </a:cubicBezTo>
                    <a:lnTo>
                      <a:pt x="104567" y="747738"/>
                    </a:lnTo>
                    <a:cubicBezTo>
                      <a:pt x="46059" y="747738"/>
                      <a:pt x="0" y="700460"/>
                      <a:pt x="0" y="641985"/>
                    </a:cubicBezTo>
                    <a:lnTo>
                      <a:pt x="0" y="106998"/>
                    </a:lnTo>
                    <a:cubicBezTo>
                      <a:pt x="0" y="47278"/>
                      <a:pt x="46059" y="0"/>
                      <a:pt x="104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8A75BFAC-08C3-484E-9E7E-794DB8CA4BA4}"/>
                  </a:ext>
                </a:extLst>
              </p:cNvPr>
              <p:cNvSpPr/>
              <p:nvPr/>
            </p:nvSpPr>
            <p:spPr>
              <a:xfrm>
                <a:off x="16846845" y="3546769"/>
                <a:ext cx="509529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0" h="52">
                    <a:moveTo>
                      <a:pt x="384" y="0"/>
                    </a:moveTo>
                    <a:lnTo>
                      <a:pt x="206" y="0"/>
                    </a:lnTo>
                    <a:lnTo>
                      <a:pt x="28" y="0"/>
                    </a:lnTo>
                    <a:cubicBezTo>
                      <a:pt x="21" y="0"/>
                      <a:pt x="14" y="3"/>
                      <a:pt x="9" y="7"/>
                    </a:cubicBezTo>
                    <a:cubicBezTo>
                      <a:pt x="3" y="11"/>
                      <a:pt x="0" y="17"/>
                      <a:pt x="0" y="25"/>
                    </a:cubicBezTo>
                    <a:cubicBezTo>
                      <a:pt x="0" y="32"/>
                      <a:pt x="2" y="39"/>
                      <a:pt x="7" y="44"/>
                    </a:cubicBezTo>
                    <a:cubicBezTo>
                      <a:pt x="12" y="49"/>
                      <a:pt x="19" y="52"/>
                      <a:pt x="26" y="52"/>
                    </a:cubicBezTo>
                    <a:lnTo>
                      <a:pt x="205" y="52"/>
                    </a:lnTo>
                    <a:lnTo>
                      <a:pt x="384" y="52"/>
                    </a:lnTo>
                    <a:cubicBezTo>
                      <a:pt x="391" y="52"/>
                      <a:pt x="398" y="49"/>
                      <a:pt x="402" y="45"/>
                    </a:cubicBezTo>
                    <a:cubicBezTo>
                      <a:pt x="407" y="40"/>
                      <a:pt x="410" y="33"/>
                      <a:pt x="410" y="26"/>
                    </a:cubicBezTo>
                    <a:cubicBezTo>
                      <a:pt x="410" y="19"/>
                      <a:pt x="407" y="12"/>
                      <a:pt x="402" y="7"/>
                    </a:cubicBezTo>
                    <a:cubicBezTo>
                      <a:pt x="398" y="3"/>
                      <a:pt x="391" y="0"/>
                      <a:pt x="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72493C60-1749-E644-B0A7-769AF5313120}"/>
                  </a:ext>
                </a:extLst>
              </p:cNvPr>
              <p:cNvSpPr/>
              <p:nvPr/>
            </p:nvSpPr>
            <p:spPr>
              <a:xfrm>
                <a:off x="16837892" y="3538045"/>
                <a:ext cx="527202" cy="81005"/>
              </a:xfrm>
              <a:custGeom>
                <a:avLst/>
                <a:gdLst>
                  <a:gd name="connsiteX0" fmla="*/ 43768 w 527202"/>
                  <a:gd name="connsiteY0" fmla="*/ 17447 h 81005"/>
                  <a:gd name="connsiteX1" fmla="*/ 25128 w 527202"/>
                  <a:gd name="connsiteY1" fmla="*/ 23519 h 81005"/>
                  <a:gd name="connsiteX2" fmla="*/ 17672 w 527202"/>
                  <a:gd name="connsiteY2" fmla="*/ 39304 h 81005"/>
                  <a:gd name="connsiteX3" fmla="*/ 23886 w 527202"/>
                  <a:gd name="connsiteY3" fmla="*/ 56304 h 81005"/>
                  <a:gd name="connsiteX4" fmla="*/ 41284 w 527202"/>
                  <a:gd name="connsiteY4" fmla="*/ 64804 h 81005"/>
                  <a:gd name="connsiteX5" fmla="*/ 486150 w 527202"/>
                  <a:gd name="connsiteY5" fmla="*/ 64804 h 81005"/>
                  <a:gd name="connsiteX6" fmla="*/ 502306 w 527202"/>
                  <a:gd name="connsiteY6" fmla="*/ 57518 h 81005"/>
                  <a:gd name="connsiteX7" fmla="*/ 509760 w 527202"/>
                  <a:gd name="connsiteY7" fmla="*/ 40518 h 81005"/>
                  <a:gd name="connsiteX8" fmla="*/ 502306 w 527202"/>
                  <a:gd name="connsiteY8" fmla="*/ 23519 h 81005"/>
                  <a:gd name="connsiteX9" fmla="*/ 486150 w 527202"/>
                  <a:gd name="connsiteY9" fmla="*/ 17447 h 81005"/>
                  <a:gd name="connsiteX10" fmla="*/ 43732 w 527202"/>
                  <a:gd name="connsiteY10" fmla="*/ 0 h 81005"/>
                  <a:gd name="connsiteX11" fmla="*/ 486188 w 527202"/>
                  <a:gd name="connsiteY11" fmla="*/ 0 h 81005"/>
                  <a:gd name="connsiteX12" fmla="*/ 514774 w 527202"/>
                  <a:gd name="connsiteY12" fmla="*/ 12274 h 81005"/>
                  <a:gd name="connsiteX13" fmla="*/ 527202 w 527202"/>
                  <a:gd name="connsiteY13" fmla="*/ 40503 h 81005"/>
                  <a:gd name="connsiteX14" fmla="*/ 514774 w 527202"/>
                  <a:gd name="connsiteY14" fmla="*/ 69959 h 81005"/>
                  <a:gd name="connsiteX15" fmla="*/ 486188 w 527202"/>
                  <a:gd name="connsiteY15" fmla="*/ 81005 h 81005"/>
                  <a:gd name="connsiteX16" fmla="*/ 41246 w 527202"/>
                  <a:gd name="connsiteY16" fmla="*/ 81005 h 81005"/>
                  <a:gd name="connsiteX17" fmla="*/ 11418 w 527202"/>
                  <a:gd name="connsiteY17" fmla="*/ 68732 h 81005"/>
                  <a:gd name="connsiteX18" fmla="*/ 232 w 527202"/>
                  <a:gd name="connsiteY18" fmla="*/ 39275 h 81005"/>
                  <a:gd name="connsiteX19" fmla="*/ 13904 w 527202"/>
                  <a:gd name="connsiteY19" fmla="*/ 11046 h 81005"/>
                  <a:gd name="connsiteX20" fmla="*/ 43732 w 527202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7202" h="81005">
                    <a:moveTo>
                      <a:pt x="43768" y="17447"/>
                    </a:moveTo>
                    <a:cubicBezTo>
                      <a:pt x="36312" y="17447"/>
                      <a:pt x="30100" y="19876"/>
                      <a:pt x="25128" y="23519"/>
                    </a:cubicBezTo>
                    <a:cubicBezTo>
                      <a:pt x="20158" y="28376"/>
                      <a:pt x="17672" y="33233"/>
                      <a:pt x="17672" y="39304"/>
                    </a:cubicBezTo>
                    <a:cubicBezTo>
                      <a:pt x="16430" y="45376"/>
                      <a:pt x="18916" y="52661"/>
                      <a:pt x="23886" y="56304"/>
                    </a:cubicBezTo>
                    <a:cubicBezTo>
                      <a:pt x="28856" y="61161"/>
                      <a:pt x="35070" y="64804"/>
                      <a:pt x="41284" y="64804"/>
                    </a:cubicBezTo>
                    <a:lnTo>
                      <a:pt x="486150" y="64804"/>
                    </a:lnTo>
                    <a:cubicBezTo>
                      <a:pt x="492364" y="64804"/>
                      <a:pt x="498578" y="62376"/>
                      <a:pt x="502306" y="57518"/>
                    </a:cubicBezTo>
                    <a:cubicBezTo>
                      <a:pt x="507276" y="52661"/>
                      <a:pt x="509760" y="46590"/>
                      <a:pt x="509760" y="40518"/>
                    </a:cubicBezTo>
                    <a:cubicBezTo>
                      <a:pt x="509760" y="34447"/>
                      <a:pt x="507276" y="28376"/>
                      <a:pt x="502306" y="23519"/>
                    </a:cubicBezTo>
                    <a:cubicBezTo>
                      <a:pt x="498578" y="19876"/>
                      <a:pt x="492364" y="17447"/>
                      <a:pt x="486150" y="17447"/>
                    </a:cubicBezTo>
                    <a:close/>
                    <a:moveTo>
                      <a:pt x="43732" y="0"/>
                    </a:moveTo>
                    <a:lnTo>
                      <a:pt x="486188" y="0"/>
                    </a:lnTo>
                    <a:cubicBezTo>
                      <a:pt x="496130" y="0"/>
                      <a:pt x="507316" y="3682"/>
                      <a:pt x="514774" y="12274"/>
                    </a:cubicBezTo>
                    <a:cubicBezTo>
                      <a:pt x="523474" y="19638"/>
                      <a:pt x="527202" y="29456"/>
                      <a:pt x="527202" y="40503"/>
                    </a:cubicBezTo>
                    <a:cubicBezTo>
                      <a:pt x="527202" y="51549"/>
                      <a:pt x="523474" y="62595"/>
                      <a:pt x="514774" y="69959"/>
                    </a:cubicBezTo>
                    <a:cubicBezTo>
                      <a:pt x="507316" y="77323"/>
                      <a:pt x="496130" y="81005"/>
                      <a:pt x="486188" y="81005"/>
                    </a:cubicBezTo>
                    <a:lnTo>
                      <a:pt x="41246" y="81005"/>
                    </a:lnTo>
                    <a:cubicBezTo>
                      <a:pt x="30060" y="81005"/>
                      <a:pt x="18874" y="77323"/>
                      <a:pt x="11418" y="68732"/>
                    </a:cubicBezTo>
                    <a:cubicBezTo>
                      <a:pt x="2718" y="60140"/>
                      <a:pt x="-1010" y="50321"/>
                      <a:pt x="232" y="39275"/>
                    </a:cubicBezTo>
                    <a:cubicBezTo>
                      <a:pt x="232" y="28229"/>
                      <a:pt x="5204" y="17183"/>
                      <a:pt x="13904" y="11046"/>
                    </a:cubicBezTo>
                    <a:cubicBezTo>
                      <a:pt x="22604" y="3682"/>
                      <a:pt x="32546" y="0"/>
                      <a:pt x="437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3096DD7F-F1E3-6B4D-9AFC-14BCA3277880}"/>
                  </a:ext>
                </a:extLst>
              </p:cNvPr>
              <p:cNvSpPr/>
              <p:nvPr/>
            </p:nvSpPr>
            <p:spPr>
              <a:xfrm>
                <a:off x="17626711" y="3546769"/>
                <a:ext cx="510775" cy="6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1" h="52">
                    <a:moveTo>
                      <a:pt x="383" y="0"/>
                    </a:moveTo>
                    <a:lnTo>
                      <a:pt x="205" y="0"/>
                    </a:lnTo>
                    <a:lnTo>
                      <a:pt x="27" y="0"/>
                    </a:lnTo>
                    <a:cubicBezTo>
                      <a:pt x="20" y="0"/>
                      <a:pt x="13" y="3"/>
                      <a:pt x="8" y="7"/>
                    </a:cubicBezTo>
                    <a:cubicBezTo>
                      <a:pt x="4" y="12"/>
                      <a:pt x="0" y="19"/>
                      <a:pt x="0" y="26"/>
                    </a:cubicBezTo>
                    <a:cubicBezTo>
                      <a:pt x="0" y="33"/>
                      <a:pt x="4" y="40"/>
                      <a:pt x="8" y="45"/>
                    </a:cubicBezTo>
                    <a:cubicBezTo>
                      <a:pt x="13" y="49"/>
                      <a:pt x="20" y="52"/>
                      <a:pt x="27" y="52"/>
                    </a:cubicBezTo>
                    <a:lnTo>
                      <a:pt x="205" y="52"/>
                    </a:lnTo>
                    <a:lnTo>
                      <a:pt x="384" y="52"/>
                    </a:lnTo>
                    <a:cubicBezTo>
                      <a:pt x="392" y="52"/>
                      <a:pt x="399" y="49"/>
                      <a:pt x="404" y="44"/>
                    </a:cubicBezTo>
                    <a:cubicBezTo>
                      <a:pt x="408" y="39"/>
                      <a:pt x="411" y="32"/>
                      <a:pt x="411" y="25"/>
                    </a:cubicBezTo>
                    <a:cubicBezTo>
                      <a:pt x="410" y="17"/>
                      <a:pt x="407" y="11"/>
                      <a:pt x="402" y="7"/>
                    </a:cubicBezTo>
                    <a:cubicBezTo>
                      <a:pt x="397" y="3"/>
                      <a:pt x="390" y="0"/>
                      <a:pt x="3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5954BABE-37A2-974C-B1F3-C156847333E4}"/>
                  </a:ext>
                </a:extLst>
              </p:cNvPr>
              <p:cNvSpPr/>
              <p:nvPr/>
            </p:nvSpPr>
            <p:spPr>
              <a:xfrm>
                <a:off x="17619232" y="3538045"/>
                <a:ext cx="526970" cy="81005"/>
              </a:xfrm>
              <a:custGeom>
                <a:avLst/>
                <a:gdLst>
                  <a:gd name="connsiteX0" fmla="*/ 41052 w 526970"/>
                  <a:gd name="connsiteY0" fmla="*/ 17447 h 81005"/>
                  <a:gd name="connsiteX1" fmla="*/ 23654 w 526970"/>
                  <a:gd name="connsiteY1" fmla="*/ 23519 h 81005"/>
                  <a:gd name="connsiteX2" fmla="*/ 16200 w 526970"/>
                  <a:gd name="connsiteY2" fmla="*/ 40518 h 81005"/>
                  <a:gd name="connsiteX3" fmla="*/ 23654 w 526970"/>
                  <a:gd name="connsiteY3" fmla="*/ 57518 h 81005"/>
                  <a:gd name="connsiteX4" fmla="*/ 41052 w 526970"/>
                  <a:gd name="connsiteY4" fmla="*/ 64804 h 81005"/>
                  <a:gd name="connsiteX5" fmla="*/ 484680 w 526970"/>
                  <a:gd name="connsiteY5" fmla="*/ 64804 h 81005"/>
                  <a:gd name="connsiteX6" fmla="*/ 503320 w 526970"/>
                  <a:gd name="connsiteY6" fmla="*/ 56304 h 81005"/>
                  <a:gd name="connsiteX7" fmla="*/ 509532 w 526970"/>
                  <a:gd name="connsiteY7" fmla="*/ 39304 h 81005"/>
                  <a:gd name="connsiteX8" fmla="*/ 500834 w 526970"/>
                  <a:gd name="connsiteY8" fmla="*/ 23519 h 81005"/>
                  <a:gd name="connsiteX9" fmla="*/ 483438 w 526970"/>
                  <a:gd name="connsiteY9" fmla="*/ 17447 h 81005"/>
                  <a:gd name="connsiteX10" fmla="*/ 41014 w 526970"/>
                  <a:gd name="connsiteY10" fmla="*/ 0 h 81005"/>
                  <a:gd name="connsiteX11" fmla="*/ 483470 w 526970"/>
                  <a:gd name="connsiteY11" fmla="*/ 0 h 81005"/>
                  <a:gd name="connsiteX12" fmla="*/ 513298 w 526970"/>
                  <a:gd name="connsiteY12" fmla="*/ 11046 h 81005"/>
                  <a:gd name="connsiteX13" fmla="*/ 526970 w 526970"/>
                  <a:gd name="connsiteY13" fmla="*/ 39275 h 81005"/>
                  <a:gd name="connsiteX14" fmla="*/ 514542 w 526970"/>
                  <a:gd name="connsiteY14" fmla="*/ 68732 h 81005"/>
                  <a:gd name="connsiteX15" fmla="*/ 484712 w 526970"/>
                  <a:gd name="connsiteY15" fmla="*/ 81005 h 81005"/>
                  <a:gd name="connsiteX16" fmla="*/ 41014 w 526970"/>
                  <a:gd name="connsiteY16" fmla="*/ 81005 h 81005"/>
                  <a:gd name="connsiteX17" fmla="*/ 11186 w 526970"/>
                  <a:gd name="connsiteY17" fmla="*/ 69959 h 81005"/>
                  <a:gd name="connsiteX18" fmla="*/ 0 w 526970"/>
                  <a:gd name="connsiteY18" fmla="*/ 40503 h 81005"/>
                  <a:gd name="connsiteX19" fmla="*/ 11186 w 526970"/>
                  <a:gd name="connsiteY19" fmla="*/ 12274 h 81005"/>
                  <a:gd name="connsiteX20" fmla="*/ 41014 w 526970"/>
                  <a:gd name="connsiteY20" fmla="*/ 0 h 81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6970" h="81005">
                    <a:moveTo>
                      <a:pt x="41052" y="17447"/>
                    </a:moveTo>
                    <a:cubicBezTo>
                      <a:pt x="33596" y="17447"/>
                      <a:pt x="27382" y="19876"/>
                      <a:pt x="23654" y="23519"/>
                    </a:cubicBezTo>
                    <a:cubicBezTo>
                      <a:pt x="19926" y="28376"/>
                      <a:pt x="16200" y="34447"/>
                      <a:pt x="16200" y="40518"/>
                    </a:cubicBezTo>
                    <a:cubicBezTo>
                      <a:pt x="16200" y="46590"/>
                      <a:pt x="19926" y="52661"/>
                      <a:pt x="23654" y="57518"/>
                    </a:cubicBezTo>
                    <a:cubicBezTo>
                      <a:pt x="27382" y="62376"/>
                      <a:pt x="33596" y="64804"/>
                      <a:pt x="41052" y="64804"/>
                    </a:cubicBezTo>
                    <a:lnTo>
                      <a:pt x="484680" y="64804"/>
                    </a:lnTo>
                    <a:cubicBezTo>
                      <a:pt x="490894" y="64804"/>
                      <a:pt x="498350" y="61161"/>
                      <a:pt x="503320" y="56304"/>
                    </a:cubicBezTo>
                    <a:cubicBezTo>
                      <a:pt x="507048" y="52661"/>
                      <a:pt x="509532" y="45376"/>
                      <a:pt x="509532" y="39304"/>
                    </a:cubicBezTo>
                    <a:cubicBezTo>
                      <a:pt x="509532" y="33233"/>
                      <a:pt x="505806" y="28376"/>
                      <a:pt x="500834" y="23519"/>
                    </a:cubicBezTo>
                    <a:cubicBezTo>
                      <a:pt x="495864" y="19876"/>
                      <a:pt x="489650" y="17447"/>
                      <a:pt x="483438" y="17447"/>
                    </a:cubicBezTo>
                    <a:close/>
                    <a:moveTo>
                      <a:pt x="41014" y="0"/>
                    </a:moveTo>
                    <a:lnTo>
                      <a:pt x="483470" y="0"/>
                    </a:lnTo>
                    <a:cubicBezTo>
                      <a:pt x="493412" y="0"/>
                      <a:pt x="504598" y="3682"/>
                      <a:pt x="513298" y="11046"/>
                    </a:cubicBezTo>
                    <a:cubicBezTo>
                      <a:pt x="520756" y="17183"/>
                      <a:pt x="525728" y="28229"/>
                      <a:pt x="526970" y="39275"/>
                    </a:cubicBezTo>
                    <a:cubicBezTo>
                      <a:pt x="526970" y="50321"/>
                      <a:pt x="523242" y="60140"/>
                      <a:pt x="514542" y="68732"/>
                    </a:cubicBezTo>
                    <a:cubicBezTo>
                      <a:pt x="507084" y="77323"/>
                      <a:pt x="497142" y="81005"/>
                      <a:pt x="484712" y="81005"/>
                    </a:cubicBezTo>
                    <a:lnTo>
                      <a:pt x="41014" y="81005"/>
                    </a:lnTo>
                    <a:cubicBezTo>
                      <a:pt x="28586" y="81005"/>
                      <a:pt x="19886" y="77323"/>
                      <a:pt x="11186" y="69959"/>
                    </a:cubicBezTo>
                    <a:cubicBezTo>
                      <a:pt x="3728" y="62595"/>
                      <a:pt x="0" y="51549"/>
                      <a:pt x="0" y="40503"/>
                    </a:cubicBezTo>
                    <a:cubicBezTo>
                      <a:pt x="0" y="29456"/>
                      <a:pt x="3728" y="19638"/>
                      <a:pt x="11186" y="12274"/>
                    </a:cubicBezTo>
                    <a:cubicBezTo>
                      <a:pt x="19886" y="3682"/>
                      <a:pt x="28586" y="0"/>
                      <a:pt x="41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B8A40F52-CCA2-944B-AD92-301856AAE647}"/>
                  </a:ext>
                </a:extLst>
              </p:cNvPr>
              <p:cNvSpPr/>
              <p:nvPr/>
            </p:nvSpPr>
            <p:spPr>
              <a:xfrm>
                <a:off x="16967683" y="3293784"/>
                <a:ext cx="58552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132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lnTo>
                      <a:pt x="0" y="108"/>
                    </a:lnTo>
                    <a:cubicBezTo>
                      <a:pt x="0" y="121"/>
                      <a:pt x="11" y="132"/>
                      <a:pt x="24" y="132"/>
                    </a:cubicBezTo>
                    <a:cubicBezTo>
                      <a:pt x="37" y="132"/>
                      <a:pt x="48" y="121"/>
                      <a:pt x="48" y="108"/>
                    </a:cubicBezTo>
                    <a:lnTo>
                      <a:pt x="48" y="24"/>
                    </a:lnTo>
                    <a:cubicBezTo>
                      <a:pt x="48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5AAF3A27-2CEE-C049-AC04-0D37C24C2DC7}"/>
                  </a:ext>
                </a:extLst>
              </p:cNvPr>
              <p:cNvSpPr/>
              <p:nvPr/>
            </p:nvSpPr>
            <p:spPr>
              <a:xfrm>
                <a:off x="17297822" y="3293784"/>
                <a:ext cx="58552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132">
                    <a:moveTo>
                      <a:pt x="23" y="0"/>
                    </a:moveTo>
                    <a:cubicBezTo>
                      <a:pt x="11" y="0"/>
                      <a:pt x="0" y="11"/>
                      <a:pt x="0" y="24"/>
                    </a:cubicBezTo>
                    <a:lnTo>
                      <a:pt x="0" y="108"/>
                    </a:lnTo>
                    <a:cubicBezTo>
                      <a:pt x="0" y="121"/>
                      <a:pt x="11" y="132"/>
                      <a:pt x="23" y="132"/>
                    </a:cubicBezTo>
                    <a:cubicBezTo>
                      <a:pt x="37" y="132"/>
                      <a:pt x="48" y="121"/>
                      <a:pt x="48" y="108"/>
                    </a:cubicBezTo>
                    <a:lnTo>
                      <a:pt x="48" y="24"/>
                    </a:ln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921410FC-5AE2-414A-ACA5-785A5B0FC108}"/>
                  </a:ext>
                </a:extLst>
              </p:cNvPr>
              <p:cNvSpPr/>
              <p:nvPr/>
            </p:nvSpPr>
            <p:spPr>
              <a:xfrm>
                <a:off x="17626711" y="3293784"/>
                <a:ext cx="59798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132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lnTo>
                      <a:pt x="0" y="108"/>
                    </a:lnTo>
                    <a:cubicBezTo>
                      <a:pt x="0" y="121"/>
                      <a:pt x="11" y="132"/>
                      <a:pt x="24" y="132"/>
                    </a:cubicBezTo>
                    <a:cubicBezTo>
                      <a:pt x="38" y="132"/>
                      <a:pt x="49" y="121"/>
                      <a:pt x="49" y="108"/>
                    </a:cubicBezTo>
                    <a:lnTo>
                      <a:pt x="49" y="24"/>
                    </a:lnTo>
                    <a:cubicBezTo>
                      <a:pt x="49" y="11"/>
                      <a:pt x="38" y="0"/>
                      <a:pt x="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A6371764-BFE9-0D4E-BEE4-1137C6612D67}"/>
                  </a:ext>
                </a:extLst>
              </p:cNvPr>
              <p:cNvSpPr/>
              <p:nvPr/>
            </p:nvSpPr>
            <p:spPr>
              <a:xfrm>
                <a:off x="17956845" y="3293784"/>
                <a:ext cx="59798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" h="132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lnTo>
                      <a:pt x="0" y="108"/>
                    </a:lnTo>
                    <a:cubicBezTo>
                      <a:pt x="0" y="121"/>
                      <a:pt x="11" y="132"/>
                      <a:pt x="24" y="132"/>
                    </a:cubicBezTo>
                    <a:cubicBezTo>
                      <a:pt x="38" y="132"/>
                      <a:pt x="49" y="121"/>
                      <a:pt x="49" y="108"/>
                    </a:cubicBezTo>
                    <a:lnTo>
                      <a:pt x="49" y="24"/>
                    </a:lnTo>
                    <a:cubicBezTo>
                      <a:pt x="49" y="11"/>
                      <a:pt x="38" y="0"/>
                      <a:pt x="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FD9DC56B-2D3A-0D4B-8706-C2840F7693FB}"/>
                  </a:ext>
                </a:extLst>
              </p:cNvPr>
              <p:cNvSpPr/>
              <p:nvPr/>
            </p:nvSpPr>
            <p:spPr>
              <a:xfrm>
                <a:off x="16846845" y="3727472"/>
                <a:ext cx="1290640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7" h="225">
                    <a:moveTo>
                      <a:pt x="982" y="225"/>
                    </a:moveTo>
                    <a:lnTo>
                      <a:pt x="54" y="225"/>
                    </a:lnTo>
                    <a:cubicBezTo>
                      <a:pt x="24" y="225"/>
                      <a:pt x="0" y="201"/>
                      <a:pt x="0" y="171"/>
                    </a:cubicBezTo>
                    <a:lnTo>
                      <a:pt x="0" y="55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982" y="0"/>
                    </a:lnTo>
                    <a:cubicBezTo>
                      <a:pt x="1012" y="0"/>
                      <a:pt x="1037" y="24"/>
                      <a:pt x="1037" y="55"/>
                    </a:cubicBezTo>
                    <a:lnTo>
                      <a:pt x="1037" y="171"/>
                    </a:lnTo>
                    <a:cubicBezTo>
                      <a:pt x="1037" y="201"/>
                      <a:pt x="1012" y="225"/>
                      <a:pt x="982" y="2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5C4C576C-E0A3-5143-8571-BD5ED7A7FAEA}"/>
                  </a:ext>
                </a:extLst>
              </p:cNvPr>
              <p:cNvSpPr/>
              <p:nvPr/>
            </p:nvSpPr>
            <p:spPr>
              <a:xfrm>
                <a:off x="16838124" y="3718748"/>
                <a:ext cx="1308080" cy="296603"/>
              </a:xfrm>
              <a:custGeom>
                <a:avLst/>
                <a:gdLst>
                  <a:gd name="connsiteX0" fmla="*/ 53534 w 1308080"/>
                  <a:gd name="connsiteY0" fmla="*/ 17448 h 296603"/>
                  <a:gd name="connsiteX1" fmla="*/ 17440 w 1308080"/>
                  <a:gd name="connsiteY1" fmla="*/ 54658 h 296603"/>
                  <a:gd name="connsiteX2" fmla="*/ 17440 w 1308080"/>
                  <a:gd name="connsiteY2" fmla="*/ 243187 h 296603"/>
                  <a:gd name="connsiteX3" fmla="*/ 53534 w 1308080"/>
                  <a:gd name="connsiteY3" fmla="*/ 279156 h 296603"/>
                  <a:gd name="connsiteX4" fmla="*/ 1252058 w 1308080"/>
                  <a:gd name="connsiteY4" fmla="*/ 279156 h 296603"/>
                  <a:gd name="connsiteX5" fmla="*/ 1290640 w 1308080"/>
                  <a:gd name="connsiteY5" fmla="*/ 243187 h 296603"/>
                  <a:gd name="connsiteX6" fmla="*/ 1290640 w 1308080"/>
                  <a:gd name="connsiteY6" fmla="*/ 54658 h 296603"/>
                  <a:gd name="connsiteX7" fmla="*/ 1252058 w 1308080"/>
                  <a:gd name="connsiteY7" fmla="*/ 17448 h 296603"/>
                  <a:gd name="connsiteX8" fmla="*/ 53518 w 1308080"/>
                  <a:gd name="connsiteY8" fmla="*/ 0 h 296603"/>
                  <a:gd name="connsiteX9" fmla="*/ 1252074 w 1308080"/>
                  <a:gd name="connsiteY9" fmla="*/ 0 h 296603"/>
                  <a:gd name="connsiteX10" fmla="*/ 1308080 w 1308080"/>
                  <a:gd name="connsiteY10" fmla="*/ 54605 h 296603"/>
                  <a:gd name="connsiteX11" fmla="*/ 1308080 w 1308080"/>
                  <a:gd name="connsiteY11" fmla="*/ 243239 h 296603"/>
                  <a:gd name="connsiteX12" fmla="*/ 1252074 w 1308080"/>
                  <a:gd name="connsiteY12" fmla="*/ 296603 h 296603"/>
                  <a:gd name="connsiteX13" fmla="*/ 53518 w 1308080"/>
                  <a:gd name="connsiteY13" fmla="*/ 296603 h 296603"/>
                  <a:gd name="connsiteX14" fmla="*/ 0 w 1308080"/>
                  <a:gd name="connsiteY14" fmla="*/ 243239 h 296603"/>
                  <a:gd name="connsiteX15" fmla="*/ 0 w 1308080"/>
                  <a:gd name="connsiteY15" fmla="*/ 54605 h 296603"/>
                  <a:gd name="connsiteX16" fmla="*/ 53518 w 1308080"/>
                  <a:gd name="connsiteY16" fmla="*/ 0 h 29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08080" h="296603">
                    <a:moveTo>
                      <a:pt x="53534" y="17448"/>
                    </a:moveTo>
                    <a:cubicBezTo>
                      <a:pt x="33620" y="17448"/>
                      <a:pt x="17440" y="34813"/>
                      <a:pt x="17440" y="54658"/>
                    </a:cubicBezTo>
                    <a:lnTo>
                      <a:pt x="17440" y="243187"/>
                    </a:lnTo>
                    <a:cubicBezTo>
                      <a:pt x="17440" y="263032"/>
                      <a:pt x="33620" y="279156"/>
                      <a:pt x="53534" y="279156"/>
                    </a:cubicBezTo>
                    <a:lnTo>
                      <a:pt x="1252058" y="279156"/>
                    </a:lnTo>
                    <a:cubicBezTo>
                      <a:pt x="1273216" y="279156"/>
                      <a:pt x="1290640" y="263032"/>
                      <a:pt x="1290640" y="243187"/>
                    </a:cubicBezTo>
                    <a:lnTo>
                      <a:pt x="1290640" y="54658"/>
                    </a:lnTo>
                    <a:cubicBezTo>
                      <a:pt x="1290640" y="34813"/>
                      <a:pt x="1273216" y="17448"/>
                      <a:pt x="1252058" y="17448"/>
                    </a:cubicBezTo>
                    <a:close/>
                    <a:moveTo>
                      <a:pt x="53518" y="0"/>
                    </a:moveTo>
                    <a:lnTo>
                      <a:pt x="1252074" y="0"/>
                    </a:lnTo>
                    <a:cubicBezTo>
                      <a:pt x="1283188" y="0"/>
                      <a:pt x="1308080" y="24820"/>
                      <a:pt x="1308080" y="54605"/>
                    </a:cubicBezTo>
                    <a:lnTo>
                      <a:pt x="1308080" y="243239"/>
                    </a:lnTo>
                    <a:cubicBezTo>
                      <a:pt x="1308080" y="271783"/>
                      <a:pt x="1283188" y="296603"/>
                      <a:pt x="1252074" y="296603"/>
                    </a:cubicBezTo>
                    <a:lnTo>
                      <a:pt x="53518" y="296603"/>
                    </a:lnTo>
                    <a:cubicBezTo>
                      <a:pt x="23648" y="296603"/>
                      <a:pt x="0" y="271783"/>
                      <a:pt x="0" y="243239"/>
                    </a:cubicBezTo>
                    <a:lnTo>
                      <a:pt x="0" y="54605"/>
                    </a:lnTo>
                    <a:cubicBezTo>
                      <a:pt x="0" y="24820"/>
                      <a:pt x="23648" y="0"/>
                      <a:pt x="535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9D2FE60B-894E-334D-8151-82B4A70C9377}"/>
                  </a:ext>
                </a:extLst>
              </p:cNvPr>
              <p:cNvSpPr/>
              <p:nvPr/>
            </p:nvSpPr>
            <p:spPr>
              <a:xfrm>
                <a:off x="16838124" y="3859572"/>
                <a:ext cx="1308081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1" h="13">
                    <a:moveTo>
                      <a:pt x="1044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044" y="0"/>
                    </a:lnTo>
                    <a:cubicBezTo>
                      <a:pt x="1048" y="0"/>
                      <a:pt x="1051" y="3"/>
                      <a:pt x="1051" y="7"/>
                    </a:cubicBezTo>
                    <a:cubicBezTo>
                      <a:pt x="1051" y="10"/>
                      <a:pt x="1048" y="13"/>
                      <a:pt x="104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2F5BB3A-94F7-1F4C-9F61-1DD62B8DF0A5}"/>
                  </a:ext>
                </a:extLst>
              </p:cNvPr>
              <p:cNvSpPr/>
              <p:nvPr/>
            </p:nvSpPr>
            <p:spPr>
              <a:xfrm>
                <a:off x="17132131" y="3718748"/>
                <a:ext cx="16195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9">
                    <a:moveTo>
                      <a:pt x="7" y="239"/>
                    </a:moveTo>
                    <a:cubicBezTo>
                      <a:pt x="4" y="239"/>
                      <a:pt x="0" y="236"/>
                      <a:pt x="0" y="232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32"/>
                    </a:lnTo>
                    <a:cubicBezTo>
                      <a:pt x="14" y="236"/>
                      <a:pt x="11" y="239"/>
                      <a:pt x="7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0DC7276-A661-BE4C-BD74-63BA9EB175A0}"/>
                  </a:ext>
                </a:extLst>
              </p:cNvPr>
              <p:cNvSpPr/>
              <p:nvPr/>
            </p:nvSpPr>
            <p:spPr>
              <a:xfrm>
                <a:off x="17483445" y="3718748"/>
                <a:ext cx="16195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9">
                    <a:moveTo>
                      <a:pt x="7" y="239"/>
                    </a:moveTo>
                    <a:cubicBezTo>
                      <a:pt x="4" y="239"/>
                      <a:pt x="0" y="236"/>
                      <a:pt x="0" y="232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32"/>
                    </a:lnTo>
                    <a:cubicBezTo>
                      <a:pt x="14" y="236"/>
                      <a:pt x="11" y="239"/>
                      <a:pt x="7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DD37BB01-7C2B-D94A-992B-C30C401F0A5D}"/>
                  </a:ext>
                </a:extLst>
              </p:cNvPr>
              <p:cNvSpPr/>
              <p:nvPr/>
            </p:nvSpPr>
            <p:spPr>
              <a:xfrm>
                <a:off x="17834758" y="3718748"/>
                <a:ext cx="16195" cy="296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239">
                    <a:moveTo>
                      <a:pt x="7" y="239"/>
                    </a:moveTo>
                    <a:cubicBezTo>
                      <a:pt x="4" y="239"/>
                      <a:pt x="0" y="236"/>
                      <a:pt x="0" y="232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232"/>
                    </a:lnTo>
                    <a:cubicBezTo>
                      <a:pt x="14" y="236"/>
                      <a:pt x="11" y="239"/>
                      <a:pt x="7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F66785-4FB0-6E43-B458-12346C493F4B}"/>
                </a:ext>
              </a:extLst>
            </p:cNvPr>
            <p:cNvGrpSpPr/>
            <p:nvPr/>
          </p:nvGrpSpPr>
          <p:grpSpPr>
            <a:xfrm>
              <a:off x="16687075" y="4861353"/>
              <a:ext cx="422314" cy="529831"/>
              <a:chOff x="16687075" y="4861353"/>
              <a:chExt cx="422314" cy="52983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BC7DFEF-ECFF-DE47-BBD2-35BF30487A34}"/>
                  </a:ext>
                </a:extLst>
              </p:cNvPr>
              <p:cNvSpPr/>
              <p:nvPr/>
            </p:nvSpPr>
            <p:spPr>
              <a:xfrm>
                <a:off x="16861794" y="4870264"/>
                <a:ext cx="72256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86">
                    <a:moveTo>
                      <a:pt x="27" y="0"/>
                    </a:moveTo>
                    <a:cubicBezTo>
                      <a:pt x="12" y="1"/>
                      <a:pt x="0" y="15"/>
                      <a:pt x="0" y="31"/>
                    </a:cubicBezTo>
                    <a:lnTo>
                      <a:pt x="0" y="86"/>
                    </a:lnTo>
                    <a:lnTo>
                      <a:pt x="1" y="86"/>
                    </a:lnTo>
                    <a:lnTo>
                      <a:pt x="59" y="86"/>
                    </a:lnTo>
                    <a:lnTo>
                      <a:pt x="59" y="29"/>
                    </a:lnTo>
                    <a:cubicBezTo>
                      <a:pt x="59" y="12"/>
                      <a:pt x="44" y="-2"/>
                      <a:pt x="2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3C26B40-A2C6-7040-A6CC-8D6744D23C8B}"/>
                  </a:ext>
                </a:extLst>
              </p:cNvPr>
              <p:cNvSpPr/>
              <p:nvPr/>
            </p:nvSpPr>
            <p:spPr>
              <a:xfrm>
                <a:off x="16854319" y="4861353"/>
                <a:ext cx="88452" cy="123565"/>
              </a:xfrm>
              <a:custGeom>
                <a:avLst/>
                <a:gdLst>
                  <a:gd name="connsiteX0" fmla="*/ 41790 w 88452"/>
                  <a:gd name="connsiteY0" fmla="*/ 17635 h 123565"/>
                  <a:gd name="connsiteX1" fmla="*/ 17440 w 88452"/>
                  <a:gd name="connsiteY1" fmla="*/ 47135 h 123565"/>
                  <a:gd name="connsiteX2" fmla="*/ 17440 w 88452"/>
                  <a:gd name="connsiteY2" fmla="*/ 107364 h 123565"/>
                  <a:gd name="connsiteX3" fmla="*/ 71010 w 88452"/>
                  <a:gd name="connsiteY3" fmla="*/ 107364 h 123565"/>
                  <a:gd name="connsiteX4" fmla="*/ 71010 w 88452"/>
                  <a:gd name="connsiteY4" fmla="*/ 44677 h 123565"/>
                  <a:gd name="connsiteX5" fmla="*/ 61270 w 88452"/>
                  <a:gd name="connsiteY5" fmla="*/ 25010 h 123565"/>
                  <a:gd name="connsiteX6" fmla="*/ 41790 w 88452"/>
                  <a:gd name="connsiteY6" fmla="*/ 17635 h 123565"/>
                  <a:gd name="connsiteX7" fmla="*/ 40540 w 88452"/>
                  <a:gd name="connsiteY7" fmla="*/ 188 h 123565"/>
                  <a:gd name="connsiteX8" fmla="*/ 73710 w 88452"/>
                  <a:gd name="connsiteY8" fmla="*/ 11292 h 123565"/>
                  <a:gd name="connsiteX9" fmla="*/ 88452 w 88452"/>
                  <a:gd name="connsiteY9" fmla="*/ 44604 h 123565"/>
                  <a:gd name="connsiteX10" fmla="*/ 88452 w 88452"/>
                  <a:gd name="connsiteY10" fmla="*/ 114929 h 123565"/>
                  <a:gd name="connsiteX11" fmla="*/ 79852 w 88452"/>
                  <a:gd name="connsiteY11" fmla="*/ 123565 h 123565"/>
                  <a:gd name="connsiteX12" fmla="*/ 8600 w 88452"/>
                  <a:gd name="connsiteY12" fmla="*/ 123565 h 123565"/>
                  <a:gd name="connsiteX13" fmla="*/ 0 w 88452"/>
                  <a:gd name="connsiteY13" fmla="*/ 114929 h 123565"/>
                  <a:gd name="connsiteX14" fmla="*/ 0 w 88452"/>
                  <a:gd name="connsiteY14" fmla="*/ 47072 h 123565"/>
                  <a:gd name="connsiteX15" fmla="*/ 40540 w 88452"/>
                  <a:gd name="connsiteY15" fmla="*/ 188 h 123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452" h="123565">
                    <a:moveTo>
                      <a:pt x="41790" y="17635"/>
                    </a:moveTo>
                    <a:cubicBezTo>
                      <a:pt x="27180" y="18864"/>
                      <a:pt x="17440" y="31156"/>
                      <a:pt x="17440" y="47135"/>
                    </a:cubicBezTo>
                    <a:lnTo>
                      <a:pt x="17440" y="107364"/>
                    </a:lnTo>
                    <a:lnTo>
                      <a:pt x="71010" y="107364"/>
                    </a:lnTo>
                    <a:lnTo>
                      <a:pt x="71010" y="44677"/>
                    </a:lnTo>
                    <a:cubicBezTo>
                      <a:pt x="71010" y="37302"/>
                      <a:pt x="67358" y="29927"/>
                      <a:pt x="61270" y="25010"/>
                    </a:cubicBezTo>
                    <a:cubicBezTo>
                      <a:pt x="56400" y="20094"/>
                      <a:pt x="49096" y="16406"/>
                      <a:pt x="41790" y="17635"/>
                    </a:cubicBezTo>
                    <a:close/>
                    <a:moveTo>
                      <a:pt x="40540" y="188"/>
                    </a:moveTo>
                    <a:cubicBezTo>
                      <a:pt x="52824" y="-1046"/>
                      <a:pt x="63882" y="3890"/>
                      <a:pt x="73710" y="11292"/>
                    </a:cubicBezTo>
                    <a:cubicBezTo>
                      <a:pt x="83538" y="19929"/>
                      <a:pt x="88452" y="32266"/>
                      <a:pt x="88452" y="44604"/>
                    </a:cubicBezTo>
                    <a:lnTo>
                      <a:pt x="88452" y="114929"/>
                    </a:lnTo>
                    <a:cubicBezTo>
                      <a:pt x="88452" y="119864"/>
                      <a:pt x="83538" y="123565"/>
                      <a:pt x="79852" y="123565"/>
                    </a:cubicBezTo>
                    <a:lnTo>
                      <a:pt x="8600" y="123565"/>
                    </a:lnTo>
                    <a:cubicBezTo>
                      <a:pt x="3686" y="123565"/>
                      <a:pt x="0" y="119864"/>
                      <a:pt x="0" y="114929"/>
                    </a:cubicBezTo>
                    <a:lnTo>
                      <a:pt x="0" y="47072"/>
                    </a:lnTo>
                    <a:cubicBezTo>
                      <a:pt x="0" y="22396"/>
                      <a:pt x="18428" y="2656"/>
                      <a:pt x="40540" y="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D8802FEF-8F72-094D-AC5E-936AC2897260}"/>
                  </a:ext>
                </a:extLst>
              </p:cNvPr>
              <p:cNvSpPr/>
              <p:nvPr/>
            </p:nvSpPr>
            <p:spPr>
              <a:xfrm>
                <a:off x="16895431" y="4871510"/>
                <a:ext cx="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17170542-F80E-5E47-B434-EAC5F591529B}"/>
                  </a:ext>
                </a:extLst>
              </p:cNvPr>
              <p:cNvSpPr/>
              <p:nvPr/>
            </p:nvSpPr>
            <p:spPr>
              <a:xfrm>
                <a:off x="16696104" y="4963731"/>
                <a:ext cx="404882" cy="341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275">
                    <a:moveTo>
                      <a:pt x="264" y="89"/>
                    </a:moveTo>
                    <a:cubicBezTo>
                      <a:pt x="258" y="0"/>
                      <a:pt x="163" y="0"/>
                      <a:pt x="163" y="0"/>
                    </a:cubicBezTo>
                    <a:cubicBezTo>
                      <a:pt x="163" y="0"/>
                      <a:pt x="67" y="0"/>
                      <a:pt x="61" y="89"/>
                    </a:cubicBezTo>
                    <a:cubicBezTo>
                      <a:pt x="55" y="185"/>
                      <a:pt x="21" y="238"/>
                      <a:pt x="2" y="261"/>
                    </a:cubicBezTo>
                    <a:cubicBezTo>
                      <a:pt x="-3" y="267"/>
                      <a:pt x="1" y="275"/>
                      <a:pt x="8" y="275"/>
                    </a:cubicBezTo>
                    <a:lnTo>
                      <a:pt x="163" y="275"/>
                    </a:lnTo>
                    <a:lnTo>
                      <a:pt x="317" y="275"/>
                    </a:lnTo>
                    <a:cubicBezTo>
                      <a:pt x="324" y="275"/>
                      <a:pt x="328" y="267"/>
                      <a:pt x="324" y="261"/>
                    </a:cubicBezTo>
                    <a:cubicBezTo>
                      <a:pt x="305" y="238"/>
                      <a:pt x="271" y="185"/>
                      <a:pt x="264" y="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6221D568-B4CE-D04E-8251-3211B144547D}"/>
                  </a:ext>
                </a:extLst>
              </p:cNvPr>
              <p:cNvSpPr/>
              <p:nvPr/>
            </p:nvSpPr>
            <p:spPr>
              <a:xfrm>
                <a:off x="16687075" y="4955008"/>
                <a:ext cx="422314" cy="358914"/>
              </a:xfrm>
              <a:custGeom>
                <a:avLst/>
                <a:gdLst>
                  <a:gd name="connsiteX0" fmla="*/ 212715 w 422314"/>
                  <a:gd name="connsiteY0" fmla="*/ 17447 h 358914"/>
                  <a:gd name="connsiteX1" fmla="*/ 94743 w 422314"/>
                  <a:gd name="connsiteY1" fmla="*/ 120488 h 358914"/>
                  <a:gd name="connsiteX2" fmla="*/ 18992 w 422314"/>
                  <a:gd name="connsiteY2" fmla="*/ 338984 h 358914"/>
                  <a:gd name="connsiteX3" fmla="*/ 18992 w 422314"/>
                  <a:gd name="connsiteY3" fmla="*/ 340226 h 358914"/>
                  <a:gd name="connsiteX4" fmla="*/ 20234 w 422314"/>
                  <a:gd name="connsiteY4" fmla="*/ 341467 h 358914"/>
                  <a:gd name="connsiteX5" fmla="*/ 403953 w 422314"/>
                  <a:gd name="connsiteY5" fmla="*/ 341467 h 358914"/>
                  <a:gd name="connsiteX6" fmla="*/ 406437 w 422314"/>
                  <a:gd name="connsiteY6" fmla="*/ 340226 h 358914"/>
                  <a:gd name="connsiteX7" fmla="*/ 406437 w 422314"/>
                  <a:gd name="connsiteY7" fmla="*/ 338984 h 358914"/>
                  <a:gd name="connsiteX8" fmla="*/ 330687 w 422314"/>
                  <a:gd name="connsiteY8" fmla="*/ 120488 h 358914"/>
                  <a:gd name="connsiteX9" fmla="*/ 212715 w 422314"/>
                  <a:gd name="connsiteY9" fmla="*/ 17447 h 358914"/>
                  <a:gd name="connsiteX10" fmla="*/ 211471 w 422314"/>
                  <a:gd name="connsiteY10" fmla="*/ 0 h 358914"/>
                  <a:gd name="connsiteX11" fmla="*/ 345621 w 422314"/>
                  <a:gd name="connsiteY11" fmla="*/ 119224 h 358914"/>
                  <a:gd name="connsiteX12" fmla="*/ 417663 w 422314"/>
                  <a:gd name="connsiteY12" fmla="*/ 326624 h 358914"/>
                  <a:gd name="connsiteX13" fmla="*/ 420147 w 422314"/>
                  <a:gd name="connsiteY13" fmla="*/ 347737 h 358914"/>
                  <a:gd name="connsiteX14" fmla="*/ 402757 w 422314"/>
                  <a:gd name="connsiteY14" fmla="*/ 358914 h 358914"/>
                  <a:gd name="connsiteX15" fmla="*/ 18941 w 422314"/>
                  <a:gd name="connsiteY15" fmla="*/ 358914 h 358914"/>
                  <a:gd name="connsiteX16" fmla="*/ 1551 w 422314"/>
                  <a:gd name="connsiteY16" fmla="*/ 347737 h 358914"/>
                  <a:gd name="connsiteX17" fmla="*/ 5278 w 422314"/>
                  <a:gd name="connsiteY17" fmla="*/ 326624 h 358914"/>
                  <a:gd name="connsiteX18" fmla="*/ 76079 w 422314"/>
                  <a:gd name="connsiteY18" fmla="*/ 119224 h 358914"/>
                  <a:gd name="connsiteX19" fmla="*/ 211471 w 422314"/>
                  <a:gd name="connsiteY19" fmla="*/ 0 h 358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2314" h="358914">
                    <a:moveTo>
                      <a:pt x="212715" y="17447"/>
                    </a:moveTo>
                    <a:cubicBezTo>
                      <a:pt x="207747" y="17447"/>
                      <a:pt x="102193" y="18689"/>
                      <a:pt x="94743" y="120488"/>
                    </a:cubicBezTo>
                    <a:cubicBezTo>
                      <a:pt x="86050" y="240909"/>
                      <a:pt x="43828" y="309189"/>
                      <a:pt x="18992" y="338984"/>
                    </a:cubicBezTo>
                    <a:cubicBezTo>
                      <a:pt x="17750" y="338984"/>
                      <a:pt x="17750" y="340226"/>
                      <a:pt x="18992" y="340226"/>
                    </a:cubicBezTo>
                    <a:cubicBezTo>
                      <a:pt x="18992" y="340226"/>
                      <a:pt x="18992" y="341467"/>
                      <a:pt x="20234" y="341467"/>
                    </a:cubicBezTo>
                    <a:lnTo>
                      <a:pt x="403953" y="341467"/>
                    </a:lnTo>
                    <a:cubicBezTo>
                      <a:pt x="405195" y="341467"/>
                      <a:pt x="406437" y="340226"/>
                      <a:pt x="406437" y="340226"/>
                    </a:cubicBezTo>
                    <a:lnTo>
                      <a:pt x="406437" y="338984"/>
                    </a:lnTo>
                    <a:cubicBezTo>
                      <a:pt x="381601" y="309189"/>
                      <a:pt x="338137" y="240909"/>
                      <a:pt x="330687" y="120488"/>
                    </a:cubicBezTo>
                    <a:cubicBezTo>
                      <a:pt x="323235" y="18689"/>
                      <a:pt x="216439" y="17447"/>
                      <a:pt x="212715" y="17447"/>
                    </a:cubicBezTo>
                    <a:close/>
                    <a:moveTo>
                      <a:pt x="211471" y="0"/>
                    </a:moveTo>
                    <a:cubicBezTo>
                      <a:pt x="212713" y="0"/>
                      <a:pt x="336925" y="1242"/>
                      <a:pt x="345621" y="119224"/>
                    </a:cubicBezTo>
                    <a:cubicBezTo>
                      <a:pt x="354315" y="234723"/>
                      <a:pt x="394063" y="299302"/>
                      <a:pt x="417663" y="326624"/>
                    </a:cubicBezTo>
                    <a:cubicBezTo>
                      <a:pt x="422633" y="332834"/>
                      <a:pt x="423875" y="340285"/>
                      <a:pt x="420147" y="347737"/>
                    </a:cubicBezTo>
                    <a:cubicBezTo>
                      <a:pt x="416421" y="353947"/>
                      <a:pt x="410211" y="358914"/>
                      <a:pt x="402757" y="358914"/>
                    </a:cubicBezTo>
                    <a:lnTo>
                      <a:pt x="18941" y="358914"/>
                    </a:lnTo>
                    <a:cubicBezTo>
                      <a:pt x="11488" y="358914"/>
                      <a:pt x="5278" y="353947"/>
                      <a:pt x="1551" y="347737"/>
                    </a:cubicBezTo>
                    <a:cubicBezTo>
                      <a:pt x="-933" y="340285"/>
                      <a:pt x="-933" y="332834"/>
                      <a:pt x="5278" y="326624"/>
                    </a:cubicBezTo>
                    <a:cubicBezTo>
                      <a:pt x="27636" y="299302"/>
                      <a:pt x="67384" y="234723"/>
                      <a:pt x="76079" y="119224"/>
                    </a:cubicBezTo>
                    <a:cubicBezTo>
                      <a:pt x="84774" y="1242"/>
                      <a:pt x="208987" y="0"/>
                      <a:pt x="211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D097C86-0B54-1544-A6C1-3B94DAEBB150}"/>
                  </a:ext>
                </a:extLst>
              </p:cNvPr>
              <p:cNvSpPr/>
              <p:nvPr/>
            </p:nvSpPr>
            <p:spPr>
              <a:xfrm>
                <a:off x="16823175" y="5306444"/>
                <a:ext cx="150741" cy="76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" h="62">
                    <a:moveTo>
                      <a:pt x="0" y="0"/>
                    </a:moveTo>
                    <a:cubicBezTo>
                      <a:pt x="0" y="35"/>
                      <a:pt x="27" y="62"/>
                      <a:pt x="61" y="62"/>
                    </a:cubicBezTo>
                    <a:cubicBezTo>
                      <a:pt x="94" y="62"/>
                      <a:pt x="122" y="35"/>
                      <a:pt x="12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B87E4EDD-BA4F-B146-A258-1720D6A3483B}"/>
                  </a:ext>
                </a:extLst>
              </p:cNvPr>
              <p:cNvSpPr/>
              <p:nvPr/>
            </p:nvSpPr>
            <p:spPr>
              <a:xfrm>
                <a:off x="16813208" y="5297717"/>
                <a:ext cx="169428" cy="93467"/>
              </a:xfrm>
              <a:custGeom>
                <a:avLst/>
                <a:gdLst>
                  <a:gd name="connsiteX0" fmla="*/ 18688 w 169428"/>
                  <a:gd name="connsiteY0" fmla="*/ 17451 h 93467"/>
                  <a:gd name="connsiteX1" fmla="*/ 85336 w 169428"/>
                  <a:gd name="connsiteY1" fmla="*/ 76024 h 93467"/>
                  <a:gd name="connsiteX2" fmla="*/ 151988 w 169428"/>
                  <a:gd name="connsiteY2" fmla="*/ 17451 h 93467"/>
                  <a:gd name="connsiteX3" fmla="*/ 9894 w 169428"/>
                  <a:gd name="connsiteY3" fmla="*/ 0 h 93467"/>
                  <a:gd name="connsiteX4" fmla="*/ 160772 w 169428"/>
                  <a:gd name="connsiteY4" fmla="*/ 0 h 93467"/>
                  <a:gd name="connsiteX5" fmla="*/ 169428 w 169428"/>
                  <a:gd name="connsiteY5" fmla="*/ 8609 h 93467"/>
                  <a:gd name="connsiteX6" fmla="*/ 85334 w 169428"/>
                  <a:gd name="connsiteY6" fmla="*/ 93467 h 93467"/>
                  <a:gd name="connsiteX7" fmla="*/ 0 w 169428"/>
                  <a:gd name="connsiteY7" fmla="*/ 8609 h 93467"/>
                  <a:gd name="connsiteX8" fmla="*/ 9894 w 169428"/>
                  <a:gd name="connsiteY8" fmla="*/ 0 h 9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428" h="93467">
                    <a:moveTo>
                      <a:pt x="18688" y="17451"/>
                    </a:moveTo>
                    <a:cubicBezTo>
                      <a:pt x="22390" y="50399"/>
                      <a:pt x="50778" y="76024"/>
                      <a:pt x="85336" y="76024"/>
                    </a:cubicBezTo>
                    <a:cubicBezTo>
                      <a:pt x="118662" y="76024"/>
                      <a:pt x="147050" y="50399"/>
                      <a:pt x="151988" y="17451"/>
                    </a:cubicBezTo>
                    <a:close/>
                    <a:moveTo>
                      <a:pt x="9894" y="0"/>
                    </a:moveTo>
                    <a:lnTo>
                      <a:pt x="160772" y="0"/>
                    </a:lnTo>
                    <a:cubicBezTo>
                      <a:pt x="165718" y="0"/>
                      <a:pt x="169428" y="3690"/>
                      <a:pt x="169428" y="8609"/>
                    </a:cubicBezTo>
                    <a:cubicBezTo>
                      <a:pt x="169428" y="55343"/>
                      <a:pt x="131092" y="93467"/>
                      <a:pt x="85334" y="93467"/>
                    </a:cubicBezTo>
                    <a:cubicBezTo>
                      <a:pt x="38338" y="93467"/>
                      <a:pt x="0" y="55343"/>
                      <a:pt x="0" y="8609"/>
                    </a:cubicBezTo>
                    <a:cubicBezTo>
                      <a:pt x="0" y="4920"/>
                      <a:pt x="4948" y="0"/>
                      <a:pt x="9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5E009B9-F8DA-634F-91F2-83D21B309FDF}"/>
                </a:ext>
              </a:extLst>
            </p:cNvPr>
            <p:cNvGrpSpPr/>
            <p:nvPr/>
          </p:nvGrpSpPr>
          <p:grpSpPr>
            <a:xfrm>
              <a:off x="17402468" y="4849078"/>
              <a:ext cx="894480" cy="555818"/>
              <a:chOff x="17402468" y="4849078"/>
              <a:chExt cx="894480" cy="555818"/>
            </a:xfrm>
          </p:grpSpPr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E726DA2B-FB87-864C-95A6-3A3942DCBA0D}"/>
                  </a:ext>
                </a:extLst>
              </p:cNvPr>
              <p:cNvSpPr/>
              <p:nvPr/>
            </p:nvSpPr>
            <p:spPr>
              <a:xfrm>
                <a:off x="17409943" y="4976194"/>
                <a:ext cx="758687" cy="4199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0" h="338">
                    <a:moveTo>
                      <a:pt x="522" y="338"/>
                    </a:moveTo>
                    <a:lnTo>
                      <a:pt x="88" y="338"/>
                    </a:lnTo>
                    <a:cubicBezTo>
                      <a:pt x="39" y="338"/>
                      <a:pt x="0" y="299"/>
                      <a:pt x="0" y="251"/>
                    </a:cubicBezTo>
                    <a:lnTo>
                      <a:pt x="0" y="87"/>
                    </a:lnTo>
                    <a:cubicBezTo>
                      <a:pt x="0" y="39"/>
                      <a:pt x="39" y="0"/>
                      <a:pt x="88" y="0"/>
                    </a:cubicBezTo>
                    <a:lnTo>
                      <a:pt x="522" y="0"/>
                    </a:lnTo>
                    <a:cubicBezTo>
                      <a:pt x="571" y="0"/>
                      <a:pt x="610" y="39"/>
                      <a:pt x="610" y="87"/>
                    </a:cubicBezTo>
                    <a:lnTo>
                      <a:pt x="610" y="251"/>
                    </a:lnTo>
                    <a:cubicBezTo>
                      <a:pt x="610" y="299"/>
                      <a:pt x="571" y="338"/>
                      <a:pt x="522" y="3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FB78E8A2-C6A5-7C4F-B7C3-055709A7C3D6}"/>
                  </a:ext>
                </a:extLst>
              </p:cNvPr>
              <p:cNvSpPr/>
              <p:nvPr/>
            </p:nvSpPr>
            <p:spPr>
              <a:xfrm>
                <a:off x="17402468" y="4967470"/>
                <a:ext cx="774882" cy="437426"/>
              </a:xfrm>
              <a:custGeom>
                <a:avLst/>
                <a:gdLst>
                  <a:gd name="connsiteX0" fmla="*/ 82112 w 774882"/>
                  <a:gd name="connsiteY0" fmla="*/ 17447 h 437426"/>
                  <a:gd name="connsiteX1" fmla="*/ 16196 w 774882"/>
                  <a:gd name="connsiteY1" fmla="*/ 83294 h 437426"/>
                  <a:gd name="connsiteX2" fmla="*/ 16196 w 774882"/>
                  <a:gd name="connsiteY2" fmla="*/ 355375 h 437426"/>
                  <a:gd name="connsiteX3" fmla="*/ 82112 w 774882"/>
                  <a:gd name="connsiteY3" fmla="*/ 419979 h 437426"/>
                  <a:gd name="connsiteX4" fmla="*/ 692768 w 774882"/>
                  <a:gd name="connsiteY4" fmla="*/ 419979 h 437426"/>
                  <a:gd name="connsiteX5" fmla="*/ 757440 w 774882"/>
                  <a:gd name="connsiteY5" fmla="*/ 355375 h 437426"/>
                  <a:gd name="connsiteX6" fmla="*/ 757440 w 774882"/>
                  <a:gd name="connsiteY6" fmla="*/ 83294 h 437426"/>
                  <a:gd name="connsiteX7" fmla="*/ 692768 w 774882"/>
                  <a:gd name="connsiteY7" fmla="*/ 17447 h 437426"/>
                  <a:gd name="connsiteX8" fmla="*/ 82090 w 774882"/>
                  <a:gd name="connsiteY8" fmla="*/ 0 h 437426"/>
                  <a:gd name="connsiteX9" fmla="*/ 692792 w 774882"/>
                  <a:gd name="connsiteY9" fmla="*/ 0 h 437426"/>
                  <a:gd name="connsiteX10" fmla="*/ 774882 w 774882"/>
                  <a:gd name="connsiteY10" fmla="*/ 83260 h 437426"/>
                  <a:gd name="connsiteX11" fmla="*/ 774882 w 774882"/>
                  <a:gd name="connsiteY11" fmla="*/ 355409 h 437426"/>
                  <a:gd name="connsiteX12" fmla="*/ 692792 w 774882"/>
                  <a:gd name="connsiteY12" fmla="*/ 437426 h 437426"/>
                  <a:gd name="connsiteX13" fmla="*/ 82090 w 774882"/>
                  <a:gd name="connsiteY13" fmla="*/ 437426 h 437426"/>
                  <a:gd name="connsiteX14" fmla="*/ 0 w 774882"/>
                  <a:gd name="connsiteY14" fmla="*/ 355409 h 437426"/>
                  <a:gd name="connsiteX15" fmla="*/ 0 w 774882"/>
                  <a:gd name="connsiteY15" fmla="*/ 83260 h 437426"/>
                  <a:gd name="connsiteX16" fmla="*/ 82090 w 774882"/>
                  <a:gd name="connsiteY16" fmla="*/ 0 h 4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4882" h="437426">
                    <a:moveTo>
                      <a:pt x="82112" y="17447"/>
                    </a:moveTo>
                    <a:cubicBezTo>
                      <a:pt x="46044" y="17447"/>
                      <a:pt x="16196" y="47264"/>
                      <a:pt x="16196" y="83294"/>
                    </a:cubicBezTo>
                    <a:lnTo>
                      <a:pt x="16196" y="355375"/>
                    </a:lnTo>
                    <a:cubicBezTo>
                      <a:pt x="16196" y="391404"/>
                      <a:pt x="46044" y="419979"/>
                      <a:pt x="82112" y="419979"/>
                    </a:cubicBezTo>
                    <a:lnTo>
                      <a:pt x="692768" y="419979"/>
                    </a:lnTo>
                    <a:cubicBezTo>
                      <a:pt x="727592" y="419979"/>
                      <a:pt x="757440" y="391404"/>
                      <a:pt x="757440" y="355375"/>
                    </a:cubicBezTo>
                    <a:lnTo>
                      <a:pt x="757440" y="83294"/>
                    </a:lnTo>
                    <a:cubicBezTo>
                      <a:pt x="757440" y="47264"/>
                      <a:pt x="727592" y="17447"/>
                      <a:pt x="692768" y="17447"/>
                    </a:cubicBezTo>
                    <a:close/>
                    <a:moveTo>
                      <a:pt x="82090" y="0"/>
                    </a:moveTo>
                    <a:lnTo>
                      <a:pt x="692792" y="0"/>
                    </a:lnTo>
                    <a:cubicBezTo>
                      <a:pt x="737568" y="0"/>
                      <a:pt x="774882" y="36038"/>
                      <a:pt x="774882" y="83260"/>
                    </a:cubicBezTo>
                    <a:lnTo>
                      <a:pt x="774882" y="355409"/>
                    </a:lnTo>
                    <a:cubicBezTo>
                      <a:pt x="774882" y="400146"/>
                      <a:pt x="737568" y="437426"/>
                      <a:pt x="692792" y="437426"/>
                    </a:cubicBezTo>
                    <a:lnTo>
                      <a:pt x="82090" y="437426"/>
                    </a:lnTo>
                    <a:cubicBezTo>
                      <a:pt x="36070" y="437426"/>
                      <a:pt x="0" y="400146"/>
                      <a:pt x="0" y="355409"/>
                    </a:cubicBezTo>
                    <a:lnTo>
                      <a:pt x="0" y="83260"/>
                    </a:lnTo>
                    <a:cubicBezTo>
                      <a:pt x="0" y="36038"/>
                      <a:pt x="36070" y="0"/>
                      <a:pt x="820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DBB96C4B-38B6-364F-861D-2A2616D6BF4E}"/>
                  </a:ext>
                </a:extLst>
              </p:cNvPr>
              <p:cNvSpPr/>
              <p:nvPr/>
            </p:nvSpPr>
            <p:spPr>
              <a:xfrm>
                <a:off x="17424892" y="4987410"/>
                <a:ext cx="732526" cy="3975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9" h="320">
                    <a:moveTo>
                      <a:pt x="583" y="320"/>
                    </a:moveTo>
                    <a:cubicBezTo>
                      <a:pt x="581" y="320"/>
                      <a:pt x="579" y="319"/>
                      <a:pt x="577" y="317"/>
                    </a:cubicBezTo>
                    <a:lnTo>
                      <a:pt x="409" y="139"/>
                    </a:lnTo>
                    <a:lnTo>
                      <a:pt x="341" y="188"/>
                    </a:lnTo>
                    <a:cubicBezTo>
                      <a:pt x="312" y="208"/>
                      <a:pt x="274" y="208"/>
                      <a:pt x="246" y="188"/>
                    </a:cubicBezTo>
                    <a:lnTo>
                      <a:pt x="179" y="139"/>
                    </a:lnTo>
                    <a:lnTo>
                      <a:pt x="12" y="317"/>
                    </a:lnTo>
                    <a:cubicBezTo>
                      <a:pt x="9" y="321"/>
                      <a:pt x="5" y="321"/>
                      <a:pt x="2" y="318"/>
                    </a:cubicBezTo>
                    <a:cubicBezTo>
                      <a:pt x="-1" y="315"/>
                      <a:pt x="-1" y="311"/>
                      <a:pt x="2" y="308"/>
                    </a:cubicBezTo>
                    <a:lnTo>
                      <a:pt x="167" y="132"/>
                    </a:lnTo>
                    <a:lnTo>
                      <a:pt x="3" y="13"/>
                    </a:lnTo>
                    <a:cubicBezTo>
                      <a:pt x="0" y="11"/>
                      <a:pt x="-1" y="6"/>
                      <a:pt x="1" y="3"/>
                    </a:cubicBezTo>
                    <a:cubicBezTo>
                      <a:pt x="4" y="0"/>
                      <a:pt x="8" y="-1"/>
                      <a:pt x="11" y="2"/>
                    </a:cubicBezTo>
                    <a:lnTo>
                      <a:pt x="253" y="176"/>
                    </a:lnTo>
                    <a:cubicBezTo>
                      <a:pt x="277" y="193"/>
                      <a:pt x="309" y="193"/>
                      <a:pt x="333" y="176"/>
                    </a:cubicBezTo>
                    <a:lnTo>
                      <a:pt x="576" y="2"/>
                    </a:lnTo>
                    <a:cubicBezTo>
                      <a:pt x="579" y="-1"/>
                      <a:pt x="583" y="0"/>
                      <a:pt x="585" y="3"/>
                    </a:cubicBezTo>
                    <a:cubicBezTo>
                      <a:pt x="587" y="6"/>
                      <a:pt x="587" y="11"/>
                      <a:pt x="584" y="13"/>
                    </a:cubicBezTo>
                    <a:lnTo>
                      <a:pt x="422" y="132"/>
                    </a:lnTo>
                    <a:lnTo>
                      <a:pt x="587" y="308"/>
                    </a:lnTo>
                    <a:cubicBezTo>
                      <a:pt x="590" y="311"/>
                      <a:pt x="590" y="315"/>
                      <a:pt x="587" y="318"/>
                    </a:cubicBezTo>
                    <a:cubicBezTo>
                      <a:pt x="586" y="319"/>
                      <a:pt x="584" y="320"/>
                      <a:pt x="583" y="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545FABDC-AC11-0548-B381-D29301144A5F}"/>
                  </a:ext>
                </a:extLst>
              </p:cNvPr>
              <p:cNvSpPr/>
              <p:nvPr/>
            </p:nvSpPr>
            <p:spPr>
              <a:xfrm>
                <a:off x="18051526" y="4857802"/>
                <a:ext cx="236700" cy="235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" h="190">
                    <a:moveTo>
                      <a:pt x="191" y="95"/>
                    </a:moveTo>
                    <a:cubicBezTo>
                      <a:pt x="191" y="148"/>
                      <a:pt x="148" y="190"/>
                      <a:pt x="95" y="190"/>
                    </a:cubicBezTo>
                    <a:cubicBezTo>
                      <a:pt x="42" y="190"/>
                      <a:pt x="0" y="148"/>
                      <a:pt x="0" y="95"/>
                    </a:cubicBezTo>
                    <a:cubicBezTo>
                      <a:pt x="0" y="42"/>
                      <a:pt x="42" y="0"/>
                      <a:pt x="95" y="0"/>
                    </a:cubicBezTo>
                    <a:cubicBezTo>
                      <a:pt x="148" y="0"/>
                      <a:pt x="191" y="42"/>
                      <a:pt x="191" y="9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83D98719-B170-074D-870F-61EF030BB398}"/>
                  </a:ext>
                </a:extLst>
              </p:cNvPr>
              <p:cNvSpPr/>
              <p:nvPr/>
            </p:nvSpPr>
            <p:spPr>
              <a:xfrm>
                <a:off x="18042804" y="4849078"/>
                <a:ext cx="254144" cy="252985"/>
              </a:xfrm>
              <a:custGeom>
                <a:avLst/>
                <a:gdLst>
                  <a:gd name="connsiteX0" fmla="*/ 126452 w 254144"/>
                  <a:gd name="connsiteY0" fmla="*/ 16201 h 252985"/>
                  <a:gd name="connsiteX1" fmla="*/ 17442 w 254144"/>
                  <a:gd name="connsiteY1" fmla="*/ 126493 h 252985"/>
                  <a:gd name="connsiteX2" fmla="*/ 126452 w 254144"/>
                  <a:gd name="connsiteY2" fmla="*/ 236784 h 252985"/>
                  <a:gd name="connsiteX3" fmla="*/ 236700 w 254144"/>
                  <a:gd name="connsiteY3" fmla="*/ 126493 h 252985"/>
                  <a:gd name="connsiteX4" fmla="*/ 126452 w 254144"/>
                  <a:gd name="connsiteY4" fmla="*/ 16201 h 252985"/>
                  <a:gd name="connsiteX5" fmla="*/ 126452 w 254144"/>
                  <a:gd name="connsiteY5" fmla="*/ 0 h 252985"/>
                  <a:gd name="connsiteX6" fmla="*/ 254144 w 254144"/>
                  <a:gd name="connsiteY6" fmla="*/ 126493 h 252985"/>
                  <a:gd name="connsiteX7" fmla="*/ 126452 w 254144"/>
                  <a:gd name="connsiteY7" fmla="*/ 252985 h 252985"/>
                  <a:gd name="connsiteX8" fmla="*/ 0 w 254144"/>
                  <a:gd name="connsiteY8" fmla="*/ 126493 h 252985"/>
                  <a:gd name="connsiteX9" fmla="*/ 126452 w 254144"/>
                  <a:gd name="connsiteY9" fmla="*/ 0 h 25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4144" h="252985">
                    <a:moveTo>
                      <a:pt x="126452" y="16201"/>
                    </a:moveTo>
                    <a:cubicBezTo>
                      <a:pt x="66992" y="16201"/>
                      <a:pt x="17442" y="65770"/>
                      <a:pt x="17442" y="126493"/>
                    </a:cubicBezTo>
                    <a:cubicBezTo>
                      <a:pt x="17442" y="187215"/>
                      <a:pt x="66992" y="236784"/>
                      <a:pt x="126452" y="236784"/>
                    </a:cubicBezTo>
                    <a:cubicBezTo>
                      <a:pt x="187150" y="236784"/>
                      <a:pt x="236700" y="187215"/>
                      <a:pt x="236700" y="126493"/>
                    </a:cubicBezTo>
                    <a:cubicBezTo>
                      <a:pt x="236700" y="65770"/>
                      <a:pt x="187150" y="16201"/>
                      <a:pt x="126452" y="16201"/>
                    </a:cubicBezTo>
                    <a:close/>
                    <a:moveTo>
                      <a:pt x="126452" y="0"/>
                    </a:moveTo>
                    <a:cubicBezTo>
                      <a:pt x="197116" y="0"/>
                      <a:pt x="254144" y="57046"/>
                      <a:pt x="254144" y="126493"/>
                    </a:cubicBezTo>
                    <a:cubicBezTo>
                      <a:pt x="254144" y="195940"/>
                      <a:pt x="197116" y="252985"/>
                      <a:pt x="126452" y="252985"/>
                    </a:cubicBezTo>
                    <a:cubicBezTo>
                      <a:pt x="57028" y="252985"/>
                      <a:pt x="0" y="195940"/>
                      <a:pt x="0" y="126493"/>
                    </a:cubicBezTo>
                    <a:cubicBezTo>
                      <a:pt x="0" y="57046"/>
                      <a:pt x="57028" y="0"/>
                      <a:pt x="1264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19476C75-627D-8742-9F46-1771483E7C1F}"/>
                  </a:ext>
                </a:extLst>
              </p:cNvPr>
              <p:cNvSpPr/>
              <p:nvPr/>
            </p:nvSpPr>
            <p:spPr>
              <a:xfrm>
                <a:off x="18143714" y="4921360"/>
                <a:ext cx="38620" cy="108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88">
                    <a:moveTo>
                      <a:pt x="32" y="5"/>
                    </a:moveTo>
                    <a:lnTo>
                      <a:pt x="32" y="82"/>
                    </a:lnTo>
                    <a:cubicBezTo>
                      <a:pt x="32" y="86"/>
                      <a:pt x="30" y="88"/>
                      <a:pt x="27" y="88"/>
                    </a:cubicBezTo>
                    <a:lnTo>
                      <a:pt x="25" y="88"/>
                    </a:lnTo>
                    <a:cubicBezTo>
                      <a:pt x="22" y="88"/>
                      <a:pt x="20" y="86"/>
                      <a:pt x="20" y="82"/>
                    </a:cubicBezTo>
                    <a:lnTo>
                      <a:pt x="20" y="16"/>
                    </a:lnTo>
                    <a:cubicBezTo>
                      <a:pt x="20" y="13"/>
                      <a:pt x="17" y="11"/>
                      <a:pt x="14" y="11"/>
                    </a:cubicBezTo>
                    <a:lnTo>
                      <a:pt x="6" y="11"/>
                    </a:lnTo>
                    <a:cubicBezTo>
                      <a:pt x="3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lnTo>
                      <a:pt x="27" y="0"/>
                    </a:lnTo>
                    <a:cubicBezTo>
                      <a:pt x="30" y="0"/>
                      <a:pt x="32" y="2"/>
                      <a:pt x="32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A2928BF-D88F-C141-9878-52E9CEA9AF5C}"/>
                </a:ext>
              </a:extLst>
            </p:cNvPr>
            <p:cNvGrpSpPr/>
            <p:nvPr/>
          </p:nvGrpSpPr>
          <p:grpSpPr>
            <a:xfrm>
              <a:off x="13067113" y="6146403"/>
              <a:ext cx="5184983" cy="295356"/>
              <a:chOff x="13067113" y="6146403"/>
              <a:chExt cx="5184983" cy="295356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ADD7D81F-1682-EE4D-A329-FB6D78717EE7}"/>
                  </a:ext>
                </a:extLst>
              </p:cNvPr>
              <p:cNvSpPr/>
              <p:nvPr/>
            </p:nvSpPr>
            <p:spPr>
              <a:xfrm>
                <a:off x="13074588" y="6153880"/>
                <a:ext cx="5170032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51" h="225">
                    <a:moveTo>
                      <a:pt x="4038" y="225"/>
                    </a:moveTo>
                    <a:lnTo>
                      <a:pt x="2075" y="225"/>
                    </a:lnTo>
                    <a:lnTo>
                      <a:pt x="113" y="225"/>
                    </a:lnTo>
                    <a:cubicBezTo>
                      <a:pt x="82" y="225"/>
                      <a:pt x="54" y="213"/>
                      <a:pt x="33" y="192"/>
                    </a:cubicBezTo>
                    <a:cubicBezTo>
                      <a:pt x="13" y="172"/>
                      <a:pt x="0" y="144"/>
                      <a:pt x="0" y="113"/>
                    </a:cubicBezTo>
                    <a:cubicBezTo>
                      <a:pt x="0" y="82"/>
                      <a:pt x="13" y="53"/>
                      <a:pt x="33" y="34"/>
                    </a:cubicBezTo>
                    <a:cubicBezTo>
                      <a:pt x="54" y="13"/>
                      <a:pt x="82" y="0"/>
                      <a:pt x="113" y="0"/>
                    </a:cubicBezTo>
                    <a:lnTo>
                      <a:pt x="2075" y="0"/>
                    </a:lnTo>
                    <a:lnTo>
                      <a:pt x="4038" y="0"/>
                    </a:lnTo>
                    <a:cubicBezTo>
                      <a:pt x="4069" y="0"/>
                      <a:pt x="4097" y="13"/>
                      <a:pt x="4117" y="34"/>
                    </a:cubicBezTo>
                    <a:cubicBezTo>
                      <a:pt x="4138" y="53"/>
                      <a:pt x="4151" y="82"/>
                      <a:pt x="4151" y="113"/>
                    </a:cubicBezTo>
                    <a:cubicBezTo>
                      <a:pt x="4151" y="144"/>
                      <a:pt x="4138" y="172"/>
                      <a:pt x="4117" y="192"/>
                    </a:cubicBezTo>
                    <a:cubicBezTo>
                      <a:pt x="4097" y="213"/>
                      <a:pt x="4069" y="225"/>
                      <a:pt x="4038" y="2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C7E53109-FE89-404E-9A4C-12748759FCA7}"/>
                  </a:ext>
                </a:extLst>
              </p:cNvPr>
              <p:cNvSpPr/>
              <p:nvPr/>
            </p:nvSpPr>
            <p:spPr>
              <a:xfrm>
                <a:off x="13067113" y="6146403"/>
                <a:ext cx="5184983" cy="295356"/>
              </a:xfrm>
              <a:custGeom>
                <a:avLst/>
                <a:gdLst>
                  <a:gd name="connsiteX0" fmla="*/ 148218 w 5184983"/>
                  <a:gd name="connsiteY0" fmla="*/ 16201 h 295356"/>
                  <a:gd name="connsiteX1" fmla="*/ 54806 w 5184983"/>
                  <a:gd name="connsiteY1" fmla="*/ 54652 h 295356"/>
                  <a:gd name="connsiteX2" fmla="*/ 17441 w 5184983"/>
                  <a:gd name="connsiteY2" fmla="*/ 147678 h 295356"/>
                  <a:gd name="connsiteX3" fmla="*/ 54806 w 5184983"/>
                  <a:gd name="connsiteY3" fmla="*/ 240704 h 295356"/>
                  <a:gd name="connsiteX4" fmla="*/ 148218 w 5184983"/>
                  <a:gd name="connsiteY4" fmla="*/ 279155 h 295356"/>
                  <a:gd name="connsiteX5" fmla="*/ 5036767 w 5184983"/>
                  <a:gd name="connsiteY5" fmla="*/ 279155 h 295356"/>
                  <a:gd name="connsiteX6" fmla="*/ 5128935 w 5184983"/>
                  <a:gd name="connsiteY6" fmla="*/ 240704 h 295356"/>
                  <a:gd name="connsiteX7" fmla="*/ 5168791 w 5184983"/>
                  <a:gd name="connsiteY7" fmla="*/ 147678 h 295356"/>
                  <a:gd name="connsiteX8" fmla="*/ 5128935 w 5184983"/>
                  <a:gd name="connsiteY8" fmla="*/ 54652 h 295356"/>
                  <a:gd name="connsiteX9" fmla="*/ 5036767 w 5184983"/>
                  <a:gd name="connsiteY9" fmla="*/ 16201 h 295356"/>
                  <a:gd name="connsiteX10" fmla="*/ 148214 w 5184983"/>
                  <a:gd name="connsiteY10" fmla="*/ 0 h 295356"/>
                  <a:gd name="connsiteX11" fmla="*/ 5036769 w 5184983"/>
                  <a:gd name="connsiteY11" fmla="*/ 0 h 295356"/>
                  <a:gd name="connsiteX12" fmla="*/ 5141391 w 5184983"/>
                  <a:gd name="connsiteY12" fmla="*/ 43435 h 295356"/>
                  <a:gd name="connsiteX13" fmla="*/ 5184983 w 5184983"/>
                  <a:gd name="connsiteY13" fmla="*/ 147678 h 295356"/>
                  <a:gd name="connsiteX14" fmla="*/ 5141391 w 5184983"/>
                  <a:gd name="connsiteY14" fmla="*/ 251922 h 295356"/>
                  <a:gd name="connsiteX15" fmla="*/ 5036769 w 5184983"/>
                  <a:gd name="connsiteY15" fmla="*/ 295356 h 295356"/>
                  <a:gd name="connsiteX16" fmla="*/ 148214 w 5184983"/>
                  <a:gd name="connsiteY16" fmla="*/ 295356 h 295356"/>
                  <a:gd name="connsiteX17" fmla="*/ 43592 w 5184983"/>
                  <a:gd name="connsiteY17" fmla="*/ 251922 h 295356"/>
                  <a:gd name="connsiteX18" fmla="*/ 0 w 5184983"/>
                  <a:gd name="connsiteY18" fmla="*/ 147678 h 295356"/>
                  <a:gd name="connsiteX19" fmla="*/ 43592 w 5184983"/>
                  <a:gd name="connsiteY19" fmla="*/ 43435 h 295356"/>
                  <a:gd name="connsiteX20" fmla="*/ 148214 w 5184983"/>
                  <a:gd name="connsiteY20" fmla="*/ 0 h 2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84983" h="295356">
                    <a:moveTo>
                      <a:pt x="148218" y="16201"/>
                    </a:moveTo>
                    <a:cubicBezTo>
                      <a:pt x="113344" y="16201"/>
                      <a:pt x="79716" y="29845"/>
                      <a:pt x="54806" y="54652"/>
                    </a:cubicBezTo>
                    <a:cubicBezTo>
                      <a:pt x="31141" y="79459"/>
                      <a:pt x="17441" y="112948"/>
                      <a:pt x="17441" y="147678"/>
                    </a:cubicBezTo>
                    <a:cubicBezTo>
                      <a:pt x="17441" y="182408"/>
                      <a:pt x="31141" y="214657"/>
                      <a:pt x="54806" y="240704"/>
                    </a:cubicBezTo>
                    <a:cubicBezTo>
                      <a:pt x="79716" y="265511"/>
                      <a:pt x="113344" y="279155"/>
                      <a:pt x="148218" y="279155"/>
                    </a:cubicBezTo>
                    <a:lnTo>
                      <a:pt x="5036767" y="279155"/>
                    </a:lnTo>
                    <a:cubicBezTo>
                      <a:pt x="5071641" y="279155"/>
                      <a:pt x="5105271" y="265511"/>
                      <a:pt x="5128935" y="240704"/>
                    </a:cubicBezTo>
                    <a:cubicBezTo>
                      <a:pt x="5155089" y="214657"/>
                      <a:pt x="5168791" y="182408"/>
                      <a:pt x="5168791" y="147678"/>
                    </a:cubicBezTo>
                    <a:cubicBezTo>
                      <a:pt x="5168791" y="112948"/>
                      <a:pt x="5155089" y="79459"/>
                      <a:pt x="5128935" y="54652"/>
                    </a:cubicBezTo>
                    <a:cubicBezTo>
                      <a:pt x="5105271" y="29845"/>
                      <a:pt x="5071641" y="16201"/>
                      <a:pt x="5036767" y="16201"/>
                    </a:cubicBezTo>
                    <a:close/>
                    <a:moveTo>
                      <a:pt x="148214" y="0"/>
                    </a:moveTo>
                    <a:lnTo>
                      <a:pt x="5036769" y="0"/>
                    </a:lnTo>
                    <a:cubicBezTo>
                      <a:pt x="5076623" y="0"/>
                      <a:pt x="5113989" y="14892"/>
                      <a:pt x="5141391" y="43435"/>
                    </a:cubicBezTo>
                    <a:cubicBezTo>
                      <a:pt x="5170035" y="70737"/>
                      <a:pt x="5184983" y="107967"/>
                      <a:pt x="5184983" y="147678"/>
                    </a:cubicBezTo>
                    <a:cubicBezTo>
                      <a:pt x="5184983" y="187390"/>
                      <a:pt x="5170035" y="224620"/>
                      <a:pt x="5141391" y="251922"/>
                    </a:cubicBezTo>
                    <a:cubicBezTo>
                      <a:pt x="5113989" y="280464"/>
                      <a:pt x="5076623" y="295356"/>
                      <a:pt x="5036769" y="295356"/>
                    </a:cubicBezTo>
                    <a:lnTo>
                      <a:pt x="148214" y="295356"/>
                    </a:lnTo>
                    <a:cubicBezTo>
                      <a:pt x="108358" y="295356"/>
                      <a:pt x="70993" y="280464"/>
                      <a:pt x="43592" y="251922"/>
                    </a:cubicBezTo>
                    <a:cubicBezTo>
                      <a:pt x="14946" y="224620"/>
                      <a:pt x="0" y="187390"/>
                      <a:pt x="0" y="147678"/>
                    </a:cubicBezTo>
                    <a:cubicBezTo>
                      <a:pt x="0" y="107967"/>
                      <a:pt x="14946" y="70737"/>
                      <a:pt x="43592" y="43435"/>
                    </a:cubicBezTo>
                    <a:cubicBezTo>
                      <a:pt x="70993" y="14892"/>
                      <a:pt x="108358" y="0"/>
                      <a:pt x="148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BA77E53E-3881-5A44-946E-A3E59E7BC61E}"/>
                  </a:ext>
                </a:extLst>
              </p:cNvPr>
              <p:cNvSpPr/>
              <p:nvPr/>
            </p:nvSpPr>
            <p:spPr>
              <a:xfrm>
                <a:off x="13067113" y="6146403"/>
                <a:ext cx="1499933" cy="295356"/>
              </a:xfrm>
              <a:custGeom>
                <a:avLst/>
                <a:gdLst>
                  <a:gd name="connsiteX0" fmla="*/ 148138 w 1499933"/>
                  <a:gd name="connsiteY0" fmla="*/ 16201 h 295356"/>
                  <a:gd name="connsiteX1" fmla="*/ 54783 w 1499933"/>
                  <a:gd name="connsiteY1" fmla="*/ 54652 h 295356"/>
                  <a:gd name="connsiteX2" fmla="*/ 17441 w 1499933"/>
                  <a:gd name="connsiteY2" fmla="*/ 147678 h 295356"/>
                  <a:gd name="connsiteX3" fmla="*/ 54783 w 1499933"/>
                  <a:gd name="connsiteY3" fmla="*/ 240704 h 295356"/>
                  <a:gd name="connsiteX4" fmla="*/ 148138 w 1499933"/>
                  <a:gd name="connsiteY4" fmla="*/ 279155 h 295356"/>
                  <a:gd name="connsiteX5" fmla="*/ 1482492 w 1499933"/>
                  <a:gd name="connsiteY5" fmla="*/ 279155 h 295356"/>
                  <a:gd name="connsiteX6" fmla="*/ 1482492 w 1499933"/>
                  <a:gd name="connsiteY6" fmla="*/ 16201 h 295356"/>
                  <a:gd name="connsiteX7" fmla="*/ 148126 w 1499933"/>
                  <a:gd name="connsiteY7" fmla="*/ 0 h 295356"/>
                  <a:gd name="connsiteX8" fmla="*/ 1491220 w 1499933"/>
                  <a:gd name="connsiteY8" fmla="*/ 0 h 295356"/>
                  <a:gd name="connsiteX9" fmla="*/ 1499933 w 1499933"/>
                  <a:gd name="connsiteY9" fmla="*/ 7446 h 295356"/>
                  <a:gd name="connsiteX10" fmla="*/ 1499933 w 1499933"/>
                  <a:gd name="connsiteY10" fmla="*/ 286669 h 295356"/>
                  <a:gd name="connsiteX11" fmla="*/ 1491220 w 1499933"/>
                  <a:gd name="connsiteY11" fmla="*/ 295356 h 295356"/>
                  <a:gd name="connsiteX12" fmla="*/ 148126 w 1499933"/>
                  <a:gd name="connsiteY12" fmla="*/ 295356 h 295356"/>
                  <a:gd name="connsiteX13" fmla="*/ 43567 w 1499933"/>
                  <a:gd name="connsiteY13" fmla="*/ 251922 h 295356"/>
                  <a:gd name="connsiteX14" fmla="*/ 0 w 1499933"/>
                  <a:gd name="connsiteY14" fmla="*/ 147678 h 295356"/>
                  <a:gd name="connsiteX15" fmla="*/ 43567 w 1499933"/>
                  <a:gd name="connsiteY15" fmla="*/ 43435 h 295356"/>
                  <a:gd name="connsiteX16" fmla="*/ 148126 w 1499933"/>
                  <a:gd name="connsiteY16" fmla="*/ 0 h 295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99933" h="295356">
                    <a:moveTo>
                      <a:pt x="148138" y="16201"/>
                    </a:moveTo>
                    <a:cubicBezTo>
                      <a:pt x="113285" y="16201"/>
                      <a:pt x="79678" y="29845"/>
                      <a:pt x="54783" y="54652"/>
                    </a:cubicBezTo>
                    <a:cubicBezTo>
                      <a:pt x="31133" y="79459"/>
                      <a:pt x="17441" y="112948"/>
                      <a:pt x="17441" y="147678"/>
                    </a:cubicBezTo>
                    <a:cubicBezTo>
                      <a:pt x="17441" y="182408"/>
                      <a:pt x="31133" y="214657"/>
                      <a:pt x="54783" y="240704"/>
                    </a:cubicBezTo>
                    <a:cubicBezTo>
                      <a:pt x="79678" y="265511"/>
                      <a:pt x="113285" y="279155"/>
                      <a:pt x="148138" y="279155"/>
                    </a:cubicBezTo>
                    <a:lnTo>
                      <a:pt x="1482492" y="279155"/>
                    </a:lnTo>
                    <a:lnTo>
                      <a:pt x="1482492" y="16201"/>
                    </a:lnTo>
                    <a:close/>
                    <a:moveTo>
                      <a:pt x="148126" y="0"/>
                    </a:moveTo>
                    <a:lnTo>
                      <a:pt x="1491220" y="0"/>
                    </a:lnTo>
                    <a:cubicBezTo>
                      <a:pt x="1496199" y="0"/>
                      <a:pt x="1499933" y="3723"/>
                      <a:pt x="1499933" y="7446"/>
                    </a:cubicBezTo>
                    <a:lnTo>
                      <a:pt x="1499933" y="286669"/>
                    </a:lnTo>
                    <a:cubicBezTo>
                      <a:pt x="1499933" y="291633"/>
                      <a:pt x="1496199" y="295356"/>
                      <a:pt x="1491220" y="295356"/>
                    </a:cubicBezTo>
                    <a:lnTo>
                      <a:pt x="148126" y="295356"/>
                    </a:lnTo>
                    <a:cubicBezTo>
                      <a:pt x="108294" y="295356"/>
                      <a:pt x="70951" y="280464"/>
                      <a:pt x="43567" y="251922"/>
                    </a:cubicBezTo>
                    <a:cubicBezTo>
                      <a:pt x="14937" y="224620"/>
                      <a:pt x="0" y="187390"/>
                      <a:pt x="0" y="147678"/>
                    </a:cubicBezTo>
                    <a:cubicBezTo>
                      <a:pt x="0" y="107967"/>
                      <a:pt x="14937" y="70737"/>
                      <a:pt x="43567" y="43435"/>
                    </a:cubicBezTo>
                    <a:cubicBezTo>
                      <a:pt x="70951" y="14892"/>
                      <a:pt x="108294" y="0"/>
                      <a:pt x="148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BA646AE-EBA5-E244-B658-564EE394F585}"/>
                  </a:ext>
                </a:extLst>
              </p:cNvPr>
              <p:cNvSpPr/>
              <p:nvPr/>
            </p:nvSpPr>
            <p:spPr>
              <a:xfrm>
                <a:off x="13074588" y="6153880"/>
                <a:ext cx="1483738" cy="279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2" h="225">
                    <a:moveTo>
                      <a:pt x="1192" y="0"/>
                    </a:moveTo>
                    <a:lnTo>
                      <a:pt x="652" y="0"/>
                    </a:lnTo>
                    <a:lnTo>
                      <a:pt x="113" y="0"/>
                    </a:lnTo>
                    <a:cubicBezTo>
                      <a:pt x="82" y="0"/>
                      <a:pt x="54" y="13"/>
                      <a:pt x="33" y="34"/>
                    </a:cubicBezTo>
                    <a:cubicBezTo>
                      <a:pt x="13" y="53"/>
                      <a:pt x="0" y="82"/>
                      <a:pt x="0" y="113"/>
                    </a:cubicBezTo>
                    <a:cubicBezTo>
                      <a:pt x="0" y="144"/>
                      <a:pt x="13" y="172"/>
                      <a:pt x="33" y="192"/>
                    </a:cubicBezTo>
                    <a:cubicBezTo>
                      <a:pt x="54" y="213"/>
                      <a:pt x="82" y="225"/>
                      <a:pt x="113" y="225"/>
                    </a:cubicBezTo>
                    <a:lnTo>
                      <a:pt x="652" y="225"/>
                    </a:lnTo>
                    <a:lnTo>
                      <a:pt x="1192" y="225"/>
                    </a:lnTo>
                    <a:lnTo>
                      <a:pt x="1192" y="113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5358160C-6AA1-8744-94A6-13AA7670B275}"/>
                  </a:ext>
                </a:extLst>
              </p:cNvPr>
              <p:cNvSpPr/>
              <p:nvPr/>
            </p:nvSpPr>
            <p:spPr>
              <a:xfrm>
                <a:off x="13701190" y="6206675"/>
                <a:ext cx="211526" cy="146996"/>
              </a:xfrm>
              <a:custGeom>
                <a:avLst/>
                <a:gdLst>
                  <a:gd name="connsiteX0" fmla="*/ 75031 w 211526"/>
                  <a:gd name="connsiteY0" fmla="*/ 26160 h 146996"/>
                  <a:gd name="connsiteX1" fmla="*/ 31110 w 211526"/>
                  <a:gd name="connsiteY1" fmla="*/ 54009 h 146996"/>
                  <a:gd name="connsiteX2" fmla="*/ 54473 w 211526"/>
                  <a:gd name="connsiteY2" fmla="*/ 116741 h 146996"/>
                  <a:gd name="connsiteX3" fmla="*/ 117183 w 211526"/>
                  <a:gd name="connsiteY3" fmla="*/ 93370 h 146996"/>
                  <a:gd name="connsiteX4" fmla="*/ 93821 w 211526"/>
                  <a:gd name="connsiteY4" fmla="*/ 30638 h 146996"/>
                  <a:gd name="connsiteX5" fmla="*/ 75031 w 211526"/>
                  <a:gd name="connsiteY5" fmla="*/ 26160 h 146996"/>
                  <a:gd name="connsiteX6" fmla="*/ 76064 w 211526"/>
                  <a:gd name="connsiteY6" fmla="*/ 49 h 146996"/>
                  <a:gd name="connsiteX7" fmla="*/ 104066 w 211526"/>
                  <a:gd name="connsiteY7" fmla="*/ 6962 h 146996"/>
                  <a:gd name="connsiteX8" fmla="*/ 144937 w 211526"/>
                  <a:gd name="connsiteY8" fmla="*/ 92229 h 146996"/>
                  <a:gd name="connsiteX9" fmla="*/ 204385 w 211526"/>
                  <a:gd name="connsiteY9" fmla="*/ 119416 h 146996"/>
                  <a:gd name="connsiteX10" fmla="*/ 210577 w 211526"/>
                  <a:gd name="connsiteY10" fmla="*/ 136716 h 146996"/>
                  <a:gd name="connsiteX11" fmla="*/ 193238 w 211526"/>
                  <a:gd name="connsiteY11" fmla="*/ 141659 h 146996"/>
                  <a:gd name="connsiteX12" fmla="*/ 133790 w 211526"/>
                  <a:gd name="connsiteY12" fmla="*/ 115708 h 146996"/>
                  <a:gd name="connsiteX13" fmla="*/ 43379 w 211526"/>
                  <a:gd name="connsiteY13" fmla="*/ 140423 h 146996"/>
                  <a:gd name="connsiteX14" fmla="*/ 6224 w 211526"/>
                  <a:gd name="connsiteY14" fmla="*/ 42799 h 146996"/>
                  <a:gd name="connsiteX15" fmla="*/ 76064 w 211526"/>
                  <a:gd name="connsiteY15" fmla="*/ 49 h 14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1526" h="146996">
                    <a:moveTo>
                      <a:pt x="75031" y="26160"/>
                    </a:moveTo>
                    <a:cubicBezTo>
                      <a:pt x="56240" y="25411"/>
                      <a:pt x="38488" y="35559"/>
                      <a:pt x="31110" y="54009"/>
                    </a:cubicBezTo>
                    <a:cubicBezTo>
                      <a:pt x="18814" y="77380"/>
                      <a:pt x="29881" y="105671"/>
                      <a:pt x="54473" y="116741"/>
                    </a:cubicBezTo>
                    <a:cubicBezTo>
                      <a:pt x="76606" y="127811"/>
                      <a:pt x="106117" y="116741"/>
                      <a:pt x="117183" y="93370"/>
                    </a:cubicBezTo>
                    <a:cubicBezTo>
                      <a:pt x="127020" y="70000"/>
                      <a:pt x="117183" y="41709"/>
                      <a:pt x="93821" y="30638"/>
                    </a:cubicBezTo>
                    <a:cubicBezTo>
                      <a:pt x="87673" y="27871"/>
                      <a:pt x="81294" y="26410"/>
                      <a:pt x="75031" y="26160"/>
                    </a:cubicBezTo>
                    <a:close/>
                    <a:moveTo>
                      <a:pt x="76064" y="49"/>
                    </a:moveTo>
                    <a:cubicBezTo>
                      <a:pt x="85566" y="397"/>
                      <a:pt x="95087" y="2637"/>
                      <a:pt x="104066" y="6962"/>
                    </a:cubicBezTo>
                    <a:cubicBezTo>
                      <a:pt x="137505" y="21791"/>
                      <a:pt x="153606" y="58864"/>
                      <a:pt x="144937" y="92229"/>
                    </a:cubicBezTo>
                    <a:lnTo>
                      <a:pt x="204385" y="119416"/>
                    </a:lnTo>
                    <a:cubicBezTo>
                      <a:pt x="210577" y="121887"/>
                      <a:pt x="213055" y="129302"/>
                      <a:pt x="210577" y="136716"/>
                    </a:cubicBezTo>
                    <a:cubicBezTo>
                      <a:pt x="206862" y="142895"/>
                      <a:pt x="199431" y="145366"/>
                      <a:pt x="193238" y="141659"/>
                    </a:cubicBezTo>
                    <a:lnTo>
                      <a:pt x="133790" y="115708"/>
                    </a:lnTo>
                    <a:cubicBezTo>
                      <a:pt x="113974" y="144131"/>
                      <a:pt x="75580" y="155253"/>
                      <a:pt x="43379" y="140423"/>
                    </a:cubicBezTo>
                    <a:cubicBezTo>
                      <a:pt x="6224" y="123123"/>
                      <a:pt x="-9877" y="79871"/>
                      <a:pt x="6224" y="42799"/>
                    </a:cubicBezTo>
                    <a:cubicBezTo>
                      <a:pt x="19228" y="14994"/>
                      <a:pt x="47559" y="-994"/>
                      <a:pt x="76064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22A3528-B3DE-6040-80D8-21BAB29B8055}"/>
                </a:ext>
              </a:extLst>
            </p:cNvPr>
            <p:cNvGrpSpPr/>
            <p:nvPr/>
          </p:nvGrpSpPr>
          <p:grpSpPr>
            <a:xfrm>
              <a:off x="6251386" y="3318705"/>
              <a:ext cx="1489967" cy="1491737"/>
              <a:chOff x="6251386" y="3318705"/>
              <a:chExt cx="1489967" cy="1491737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D2F97475-E780-7848-ABBF-4677E92F1BB8}"/>
                  </a:ext>
                </a:extLst>
              </p:cNvPr>
              <p:cNvSpPr/>
              <p:nvPr/>
            </p:nvSpPr>
            <p:spPr>
              <a:xfrm>
                <a:off x="6260107" y="3328675"/>
                <a:ext cx="1472526" cy="14730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3" h="1183">
                    <a:moveTo>
                      <a:pt x="1183" y="591"/>
                    </a:moveTo>
                    <a:cubicBezTo>
                      <a:pt x="1183" y="918"/>
                      <a:pt x="918" y="1183"/>
                      <a:pt x="592" y="1183"/>
                    </a:cubicBezTo>
                    <a:cubicBezTo>
                      <a:pt x="265" y="1183"/>
                      <a:pt x="0" y="918"/>
                      <a:pt x="0" y="591"/>
                    </a:cubicBezTo>
                    <a:cubicBezTo>
                      <a:pt x="0" y="264"/>
                      <a:pt x="265" y="0"/>
                      <a:pt x="592" y="0"/>
                    </a:cubicBezTo>
                    <a:cubicBezTo>
                      <a:pt x="918" y="0"/>
                      <a:pt x="1183" y="264"/>
                      <a:pt x="1183" y="59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CFD0175A-4AE0-ED4A-9609-F79D246EF3EF}"/>
                  </a:ext>
                </a:extLst>
              </p:cNvPr>
              <p:cNvSpPr/>
              <p:nvPr/>
            </p:nvSpPr>
            <p:spPr>
              <a:xfrm>
                <a:off x="6251386" y="3318705"/>
                <a:ext cx="1489967" cy="1491737"/>
              </a:xfrm>
              <a:custGeom>
                <a:avLst/>
                <a:gdLst>
                  <a:gd name="connsiteX0" fmla="*/ 745606 w 1489967"/>
                  <a:gd name="connsiteY0" fmla="*/ 17447 h 1491737"/>
                  <a:gd name="connsiteX1" fmla="*/ 16196 w 1489967"/>
                  <a:gd name="connsiteY1" fmla="*/ 745868 h 1491737"/>
                  <a:gd name="connsiteX2" fmla="*/ 745606 w 1489967"/>
                  <a:gd name="connsiteY2" fmla="*/ 1474289 h 1491737"/>
                  <a:gd name="connsiteX3" fmla="*/ 1472527 w 1489967"/>
                  <a:gd name="connsiteY3" fmla="*/ 745868 h 1491737"/>
                  <a:gd name="connsiteX4" fmla="*/ 745606 w 1489967"/>
                  <a:gd name="connsiteY4" fmla="*/ 17447 h 1491737"/>
                  <a:gd name="connsiteX5" fmla="*/ 745606 w 1489967"/>
                  <a:gd name="connsiteY5" fmla="*/ 0 h 1491737"/>
                  <a:gd name="connsiteX6" fmla="*/ 1489967 w 1489967"/>
                  <a:gd name="connsiteY6" fmla="*/ 745869 h 1491737"/>
                  <a:gd name="connsiteX7" fmla="*/ 745606 w 1489967"/>
                  <a:gd name="connsiteY7" fmla="*/ 1491737 h 1491737"/>
                  <a:gd name="connsiteX8" fmla="*/ 0 w 1489967"/>
                  <a:gd name="connsiteY8" fmla="*/ 745869 h 1491737"/>
                  <a:gd name="connsiteX9" fmla="*/ 745606 w 1489967"/>
                  <a:gd name="connsiteY9" fmla="*/ 0 h 149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9967" h="1491737">
                    <a:moveTo>
                      <a:pt x="745606" y="17447"/>
                    </a:moveTo>
                    <a:cubicBezTo>
                      <a:pt x="343560" y="17447"/>
                      <a:pt x="16196" y="344925"/>
                      <a:pt x="16196" y="745868"/>
                    </a:cubicBezTo>
                    <a:cubicBezTo>
                      <a:pt x="16196" y="1146811"/>
                      <a:pt x="343560" y="1474289"/>
                      <a:pt x="745606" y="1474289"/>
                    </a:cubicBezTo>
                    <a:cubicBezTo>
                      <a:pt x="1146409" y="1474289"/>
                      <a:pt x="1472527" y="1146811"/>
                      <a:pt x="1472527" y="745868"/>
                    </a:cubicBezTo>
                    <a:cubicBezTo>
                      <a:pt x="1472527" y="344925"/>
                      <a:pt x="1146409" y="17447"/>
                      <a:pt x="745606" y="17447"/>
                    </a:cubicBezTo>
                    <a:close/>
                    <a:moveTo>
                      <a:pt x="745606" y="0"/>
                    </a:moveTo>
                    <a:cubicBezTo>
                      <a:pt x="1155129" y="0"/>
                      <a:pt x="1489967" y="334956"/>
                      <a:pt x="1489967" y="745869"/>
                    </a:cubicBezTo>
                    <a:cubicBezTo>
                      <a:pt x="1489967" y="1156781"/>
                      <a:pt x="1155129" y="1491737"/>
                      <a:pt x="745606" y="1491737"/>
                    </a:cubicBezTo>
                    <a:cubicBezTo>
                      <a:pt x="333594" y="1491737"/>
                      <a:pt x="0" y="1156781"/>
                      <a:pt x="0" y="745869"/>
                    </a:cubicBezTo>
                    <a:cubicBezTo>
                      <a:pt x="0" y="334956"/>
                      <a:pt x="333594" y="0"/>
                      <a:pt x="7456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B1CB71DE-3FAD-094A-A277-98C595E0FAD0}"/>
                  </a:ext>
                </a:extLst>
              </p:cNvPr>
              <p:cNvSpPr/>
              <p:nvPr/>
            </p:nvSpPr>
            <p:spPr>
              <a:xfrm>
                <a:off x="6327380" y="3395975"/>
                <a:ext cx="1337980" cy="13384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5" h="1075">
                    <a:moveTo>
                      <a:pt x="1075" y="537"/>
                    </a:moveTo>
                    <a:cubicBezTo>
                      <a:pt x="1075" y="834"/>
                      <a:pt x="834" y="1075"/>
                      <a:pt x="538" y="1075"/>
                    </a:cubicBezTo>
                    <a:cubicBezTo>
                      <a:pt x="240" y="1075"/>
                      <a:pt x="0" y="834"/>
                      <a:pt x="0" y="537"/>
                    </a:cubicBezTo>
                    <a:cubicBezTo>
                      <a:pt x="0" y="241"/>
                      <a:pt x="240" y="0"/>
                      <a:pt x="538" y="0"/>
                    </a:cubicBezTo>
                    <a:cubicBezTo>
                      <a:pt x="834" y="0"/>
                      <a:pt x="1075" y="241"/>
                      <a:pt x="1075" y="53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F88E9C93-2E83-A148-A921-99955497DBCB}"/>
                  </a:ext>
                </a:extLst>
              </p:cNvPr>
              <p:cNvSpPr/>
              <p:nvPr/>
            </p:nvSpPr>
            <p:spPr>
              <a:xfrm>
                <a:off x="6318659" y="3387251"/>
                <a:ext cx="1355421" cy="1354651"/>
              </a:xfrm>
              <a:custGeom>
                <a:avLst/>
                <a:gdLst>
                  <a:gd name="connsiteX0" fmla="*/ 678333 w 1355421"/>
                  <a:gd name="connsiteY0" fmla="*/ 17448 h 1354651"/>
                  <a:gd name="connsiteX1" fmla="*/ 17441 w 1355421"/>
                  <a:gd name="connsiteY1" fmla="*/ 677327 h 1354651"/>
                  <a:gd name="connsiteX2" fmla="*/ 678333 w 1355421"/>
                  <a:gd name="connsiteY2" fmla="*/ 1338451 h 1354651"/>
                  <a:gd name="connsiteX3" fmla="*/ 1337980 w 1355421"/>
                  <a:gd name="connsiteY3" fmla="*/ 677327 h 1354651"/>
                  <a:gd name="connsiteX4" fmla="*/ 678333 w 1355421"/>
                  <a:gd name="connsiteY4" fmla="*/ 17448 h 1354651"/>
                  <a:gd name="connsiteX5" fmla="*/ 678333 w 1355421"/>
                  <a:gd name="connsiteY5" fmla="*/ 0 h 1354651"/>
                  <a:gd name="connsiteX6" fmla="*/ 1355421 w 1355421"/>
                  <a:gd name="connsiteY6" fmla="*/ 677326 h 1354651"/>
                  <a:gd name="connsiteX7" fmla="*/ 678333 w 1355421"/>
                  <a:gd name="connsiteY7" fmla="*/ 1354651 h 1354651"/>
                  <a:gd name="connsiteX8" fmla="*/ 0 w 1355421"/>
                  <a:gd name="connsiteY8" fmla="*/ 677326 h 1354651"/>
                  <a:gd name="connsiteX9" fmla="*/ 678333 w 1355421"/>
                  <a:gd name="connsiteY9" fmla="*/ 0 h 1354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55421" h="1354651">
                    <a:moveTo>
                      <a:pt x="678333" y="17448"/>
                    </a:moveTo>
                    <a:cubicBezTo>
                      <a:pt x="313660" y="17448"/>
                      <a:pt x="17441" y="313771"/>
                      <a:pt x="17441" y="677327"/>
                    </a:cubicBezTo>
                    <a:cubicBezTo>
                      <a:pt x="17441" y="1042128"/>
                      <a:pt x="313660" y="1338451"/>
                      <a:pt x="678333" y="1338451"/>
                    </a:cubicBezTo>
                    <a:cubicBezTo>
                      <a:pt x="1041761" y="1338451"/>
                      <a:pt x="1337980" y="1042128"/>
                      <a:pt x="1337980" y="677327"/>
                    </a:cubicBezTo>
                    <a:cubicBezTo>
                      <a:pt x="1337980" y="313771"/>
                      <a:pt x="1041761" y="17448"/>
                      <a:pt x="678333" y="17448"/>
                    </a:cubicBezTo>
                    <a:close/>
                    <a:moveTo>
                      <a:pt x="678333" y="0"/>
                    </a:moveTo>
                    <a:cubicBezTo>
                      <a:pt x="1050483" y="0"/>
                      <a:pt x="1355421" y="303801"/>
                      <a:pt x="1355421" y="677326"/>
                    </a:cubicBezTo>
                    <a:cubicBezTo>
                      <a:pt x="1355421" y="1050851"/>
                      <a:pt x="1050483" y="1354651"/>
                      <a:pt x="678333" y="1354651"/>
                    </a:cubicBezTo>
                    <a:cubicBezTo>
                      <a:pt x="303694" y="1354651"/>
                      <a:pt x="0" y="1050851"/>
                      <a:pt x="0" y="677326"/>
                    </a:cubicBezTo>
                    <a:cubicBezTo>
                      <a:pt x="0" y="303801"/>
                      <a:pt x="303694" y="0"/>
                      <a:pt x="6783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112A4E2-E754-2D4B-A8C7-9AB6502538F6}"/>
                  </a:ext>
                </a:extLst>
              </p:cNvPr>
              <p:cNvSpPr/>
              <p:nvPr/>
            </p:nvSpPr>
            <p:spPr>
              <a:xfrm>
                <a:off x="6950275" y="4019090"/>
                <a:ext cx="90943" cy="92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" h="75">
                    <a:moveTo>
                      <a:pt x="74" y="37"/>
                    </a:moveTo>
                    <a:cubicBezTo>
                      <a:pt x="74" y="58"/>
                      <a:pt x="58" y="75"/>
                      <a:pt x="38" y="75"/>
                    </a:cubicBezTo>
                    <a:cubicBezTo>
                      <a:pt x="17" y="75"/>
                      <a:pt x="0" y="58"/>
                      <a:pt x="0" y="37"/>
                    </a:cubicBezTo>
                    <a:cubicBezTo>
                      <a:pt x="0" y="17"/>
                      <a:pt x="17" y="0"/>
                      <a:pt x="38" y="0"/>
                    </a:cubicBezTo>
                    <a:cubicBezTo>
                      <a:pt x="58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11561A17-3CC2-CB41-A965-8C36D3517CE2}"/>
                  </a:ext>
                </a:extLst>
              </p:cNvPr>
              <p:cNvSpPr/>
              <p:nvPr/>
            </p:nvSpPr>
            <p:spPr>
              <a:xfrm>
                <a:off x="6987649" y="3769844"/>
                <a:ext cx="149495" cy="387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" h="312">
                    <a:moveTo>
                      <a:pt x="114" y="312"/>
                    </a:moveTo>
                    <a:cubicBezTo>
                      <a:pt x="113" y="312"/>
                      <a:pt x="111" y="311"/>
                      <a:pt x="110" y="310"/>
                    </a:cubicBezTo>
                    <a:lnTo>
                      <a:pt x="3" y="241"/>
                    </a:lnTo>
                    <a:cubicBezTo>
                      <a:pt x="2" y="240"/>
                      <a:pt x="0" y="238"/>
                      <a:pt x="0" y="235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8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231"/>
                    </a:lnTo>
                    <a:lnTo>
                      <a:pt x="118" y="299"/>
                    </a:lnTo>
                    <a:cubicBezTo>
                      <a:pt x="121" y="301"/>
                      <a:pt x="122" y="305"/>
                      <a:pt x="119" y="308"/>
                    </a:cubicBezTo>
                    <a:cubicBezTo>
                      <a:pt x="118" y="310"/>
                      <a:pt x="116" y="312"/>
                      <a:pt x="114" y="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177DBCE-ABDA-0042-A16B-2A550FF8E7BE}"/>
                </a:ext>
              </a:extLst>
            </p:cNvPr>
            <p:cNvGrpSpPr/>
            <p:nvPr/>
          </p:nvGrpSpPr>
          <p:grpSpPr>
            <a:xfrm>
              <a:off x="5830309" y="5924571"/>
              <a:ext cx="2330876" cy="640562"/>
              <a:chOff x="5830309" y="5924571"/>
              <a:chExt cx="2330876" cy="64056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ADBCCB0-DC7D-3E40-B8C6-9F27E7E01D18}"/>
                  </a:ext>
                </a:extLst>
              </p:cNvPr>
              <p:cNvSpPr/>
              <p:nvPr/>
            </p:nvSpPr>
            <p:spPr>
              <a:xfrm>
                <a:off x="5840275" y="5933294"/>
                <a:ext cx="2313435" cy="623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8" h="501">
                    <a:moveTo>
                      <a:pt x="1751" y="501"/>
                    </a:moveTo>
                    <a:lnTo>
                      <a:pt x="929" y="501"/>
                    </a:lnTo>
                    <a:lnTo>
                      <a:pt x="107" y="501"/>
                    </a:lnTo>
                    <a:cubicBezTo>
                      <a:pt x="77" y="501"/>
                      <a:pt x="50" y="489"/>
                      <a:pt x="31" y="470"/>
                    </a:cubicBezTo>
                    <a:cubicBezTo>
                      <a:pt x="11" y="451"/>
                      <a:pt x="0" y="424"/>
                      <a:pt x="0" y="395"/>
                    </a:cubicBezTo>
                    <a:lnTo>
                      <a:pt x="0" y="251"/>
                    </a:lnTo>
                    <a:lnTo>
                      <a:pt x="0" y="107"/>
                    </a:lnTo>
                    <a:cubicBezTo>
                      <a:pt x="0" y="78"/>
                      <a:pt x="11" y="51"/>
                      <a:pt x="31" y="31"/>
                    </a:cubicBezTo>
                    <a:cubicBezTo>
                      <a:pt x="50" y="12"/>
                      <a:pt x="77" y="0"/>
                      <a:pt x="107" y="0"/>
                    </a:cubicBezTo>
                    <a:lnTo>
                      <a:pt x="929" y="0"/>
                    </a:lnTo>
                    <a:lnTo>
                      <a:pt x="1751" y="0"/>
                    </a:lnTo>
                    <a:cubicBezTo>
                      <a:pt x="1780" y="0"/>
                      <a:pt x="1807" y="12"/>
                      <a:pt x="1826" y="31"/>
                    </a:cubicBezTo>
                    <a:cubicBezTo>
                      <a:pt x="1845" y="51"/>
                      <a:pt x="1858" y="78"/>
                      <a:pt x="1858" y="107"/>
                    </a:cubicBezTo>
                    <a:lnTo>
                      <a:pt x="1858" y="251"/>
                    </a:lnTo>
                    <a:lnTo>
                      <a:pt x="1858" y="395"/>
                    </a:lnTo>
                    <a:cubicBezTo>
                      <a:pt x="1858" y="424"/>
                      <a:pt x="1845" y="451"/>
                      <a:pt x="1826" y="470"/>
                    </a:cubicBezTo>
                    <a:cubicBezTo>
                      <a:pt x="1807" y="489"/>
                      <a:pt x="1780" y="501"/>
                      <a:pt x="1751" y="5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B0A2F970-58B0-2D44-88D0-1E47957A94C0}"/>
                  </a:ext>
                </a:extLst>
              </p:cNvPr>
              <p:cNvSpPr/>
              <p:nvPr/>
            </p:nvSpPr>
            <p:spPr>
              <a:xfrm>
                <a:off x="5830309" y="5924571"/>
                <a:ext cx="2330876" cy="640562"/>
              </a:xfrm>
              <a:custGeom>
                <a:avLst/>
                <a:gdLst>
                  <a:gd name="connsiteX0" fmla="*/ 143194 w 2330876"/>
                  <a:gd name="connsiteY0" fmla="*/ 17450 h 640562"/>
                  <a:gd name="connsiteX1" fmla="*/ 54791 w 2330876"/>
                  <a:gd name="connsiteY1" fmla="*/ 53517 h 640562"/>
                  <a:gd name="connsiteX2" fmla="*/ 17437 w 2330876"/>
                  <a:gd name="connsiteY2" fmla="*/ 141817 h 640562"/>
                  <a:gd name="connsiteX3" fmla="*/ 17437 w 2330876"/>
                  <a:gd name="connsiteY3" fmla="*/ 499994 h 640562"/>
                  <a:gd name="connsiteX4" fmla="*/ 54791 w 2330876"/>
                  <a:gd name="connsiteY4" fmla="*/ 587051 h 640562"/>
                  <a:gd name="connsiteX5" fmla="*/ 143194 w 2330876"/>
                  <a:gd name="connsiteY5" fmla="*/ 623117 h 640562"/>
                  <a:gd name="connsiteX6" fmla="*/ 2190165 w 2330876"/>
                  <a:gd name="connsiteY6" fmla="*/ 623117 h 640562"/>
                  <a:gd name="connsiteX7" fmla="*/ 2277323 w 2330876"/>
                  <a:gd name="connsiteY7" fmla="*/ 587051 h 640562"/>
                  <a:gd name="connsiteX8" fmla="*/ 2313431 w 2330876"/>
                  <a:gd name="connsiteY8" fmla="*/ 499994 h 640562"/>
                  <a:gd name="connsiteX9" fmla="*/ 2313431 w 2330876"/>
                  <a:gd name="connsiteY9" fmla="*/ 141817 h 640562"/>
                  <a:gd name="connsiteX10" fmla="*/ 2277323 w 2330876"/>
                  <a:gd name="connsiteY10" fmla="*/ 53517 h 640562"/>
                  <a:gd name="connsiteX11" fmla="*/ 2190165 w 2330876"/>
                  <a:gd name="connsiteY11" fmla="*/ 17450 h 640562"/>
                  <a:gd name="connsiteX12" fmla="*/ 143190 w 2330876"/>
                  <a:gd name="connsiteY12" fmla="*/ 0 h 640562"/>
                  <a:gd name="connsiteX13" fmla="*/ 2190177 w 2330876"/>
                  <a:gd name="connsiteY13" fmla="*/ 0 h 640562"/>
                  <a:gd name="connsiteX14" fmla="*/ 2289787 w 2330876"/>
                  <a:gd name="connsiteY14" fmla="*/ 41046 h 640562"/>
                  <a:gd name="connsiteX15" fmla="*/ 2330876 w 2330876"/>
                  <a:gd name="connsiteY15" fmla="*/ 141795 h 640562"/>
                  <a:gd name="connsiteX16" fmla="*/ 2330876 w 2330876"/>
                  <a:gd name="connsiteY16" fmla="*/ 500012 h 640562"/>
                  <a:gd name="connsiteX17" fmla="*/ 2289787 w 2330876"/>
                  <a:gd name="connsiteY17" fmla="*/ 599516 h 640562"/>
                  <a:gd name="connsiteX18" fmla="*/ 2190177 w 2330876"/>
                  <a:gd name="connsiteY18" fmla="*/ 640562 h 640562"/>
                  <a:gd name="connsiteX19" fmla="*/ 143190 w 2330876"/>
                  <a:gd name="connsiteY19" fmla="*/ 640562 h 640562"/>
                  <a:gd name="connsiteX20" fmla="*/ 42335 w 2330876"/>
                  <a:gd name="connsiteY20" fmla="*/ 599516 h 640562"/>
                  <a:gd name="connsiteX21" fmla="*/ 0 w 2330876"/>
                  <a:gd name="connsiteY21" fmla="*/ 500012 h 640562"/>
                  <a:gd name="connsiteX22" fmla="*/ 0 w 2330876"/>
                  <a:gd name="connsiteY22" fmla="*/ 141795 h 640562"/>
                  <a:gd name="connsiteX23" fmla="*/ 42335 w 2330876"/>
                  <a:gd name="connsiteY23" fmla="*/ 41046 h 640562"/>
                  <a:gd name="connsiteX24" fmla="*/ 143190 w 2330876"/>
                  <a:gd name="connsiteY24" fmla="*/ 0 h 64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30876" h="640562">
                    <a:moveTo>
                      <a:pt x="143194" y="17450"/>
                    </a:moveTo>
                    <a:cubicBezTo>
                      <a:pt x="109576" y="17450"/>
                      <a:pt x="78448" y="29887"/>
                      <a:pt x="54791" y="53517"/>
                    </a:cubicBezTo>
                    <a:cubicBezTo>
                      <a:pt x="31134" y="77146"/>
                      <a:pt x="17437" y="108238"/>
                      <a:pt x="17437" y="141817"/>
                    </a:cubicBezTo>
                    <a:lnTo>
                      <a:pt x="17437" y="499994"/>
                    </a:lnTo>
                    <a:cubicBezTo>
                      <a:pt x="17437" y="532329"/>
                      <a:pt x="31134" y="563421"/>
                      <a:pt x="54791" y="587051"/>
                    </a:cubicBezTo>
                    <a:cubicBezTo>
                      <a:pt x="78448" y="610681"/>
                      <a:pt x="109576" y="623117"/>
                      <a:pt x="143194" y="623117"/>
                    </a:cubicBezTo>
                    <a:lnTo>
                      <a:pt x="2190165" y="623117"/>
                    </a:lnTo>
                    <a:cubicBezTo>
                      <a:pt x="2223783" y="623117"/>
                      <a:pt x="2254911" y="610681"/>
                      <a:pt x="2277323" y="587051"/>
                    </a:cubicBezTo>
                    <a:cubicBezTo>
                      <a:pt x="2300980" y="563421"/>
                      <a:pt x="2313431" y="532329"/>
                      <a:pt x="2313431" y="499994"/>
                    </a:cubicBezTo>
                    <a:lnTo>
                      <a:pt x="2313431" y="141817"/>
                    </a:lnTo>
                    <a:cubicBezTo>
                      <a:pt x="2313431" y="108238"/>
                      <a:pt x="2300980" y="77146"/>
                      <a:pt x="2277323" y="53517"/>
                    </a:cubicBezTo>
                    <a:cubicBezTo>
                      <a:pt x="2254911" y="29887"/>
                      <a:pt x="2223783" y="17450"/>
                      <a:pt x="2190165" y="17450"/>
                    </a:cubicBezTo>
                    <a:close/>
                    <a:moveTo>
                      <a:pt x="143190" y="0"/>
                    </a:moveTo>
                    <a:lnTo>
                      <a:pt x="2190177" y="0"/>
                    </a:lnTo>
                    <a:cubicBezTo>
                      <a:pt x="2227531" y="0"/>
                      <a:pt x="2262394" y="14926"/>
                      <a:pt x="2289787" y="41046"/>
                    </a:cubicBezTo>
                    <a:cubicBezTo>
                      <a:pt x="2317180" y="68410"/>
                      <a:pt x="2330876" y="103236"/>
                      <a:pt x="2330876" y="141795"/>
                    </a:cubicBezTo>
                    <a:lnTo>
                      <a:pt x="2330876" y="500012"/>
                    </a:lnTo>
                    <a:cubicBezTo>
                      <a:pt x="2330876" y="536082"/>
                      <a:pt x="2317180" y="572153"/>
                      <a:pt x="2289787" y="599516"/>
                    </a:cubicBezTo>
                    <a:cubicBezTo>
                      <a:pt x="2262394" y="626880"/>
                      <a:pt x="2227531" y="640562"/>
                      <a:pt x="2190177" y="640562"/>
                    </a:cubicBezTo>
                    <a:lnTo>
                      <a:pt x="143190" y="640562"/>
                    </a:lnTo>
                    <a:cubicBezTo>
                      <a:pt x="104591" y="640562"/>
                      <a:pt x="68482" y="626880"/>
                      <a:pt x="42335" y="599516"/>
                    </a:cubicBezTo>
                    <a:cubicBezTo>
                      <a:pt x="16187" y="572153"/>
                      <a:pt x="0" y="536082"/>
                      <a:pt x="0" y="500012"/>
                    </a:cubicBezTo>
                    <a:lnTo>
                      <a:pt x="0" y="141795"/>
                    </a:lnTo>
                    <a:cubicBezTo>
                      <a:pt x="0" y="103236"/>
                      <a:pt x="16187" y="68410"/>
                      <a:pt x="42335" y="41046"/>
                    </a:cubicBezTo>
                    <a:cubicBezTo>
                      <a:pt x="68482" y="14926"/>
                      <a:pt x="104591" y="0"/>
                      <a:pt x="1431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2412DFEF-16C6-8E4A-BB7D-DE7BD8A64A46}"/>
                  </a:ext>
                </a:extLst>
              </p:cNvPr>
              <p:cNvSpPr/>
              <p:nvPr/>
            </p:nvSpPr>
            <p:spPr>
              <a:xfrm>
                <a:off x="6074484" y="6148896"/>
                <a:ext cx="872054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1">
                    <a:moveTo>
                      <a:pt x="0" y="0"/>
                    </a:moveTo>
                    <a:lnTo>
                      <a:pt x="701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3C40A9CF-3695-254B-9987-4060C0695CBC}"/>
                  </a:ext>
                </a:extLst>
              </p:cNvPr>
              <p:cNvSpPr/>
              <p:nvPr/>
            </p:nvSpPr>
            <p:spPr>
              <a:xfrm>
                <a:off x="6065763" y="6140172"/>
                <a:ext cx="89074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6" h="14">
                    <a:moveTo>
                      <a:pt x="708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708" y="0"/>
                    </a:lnTo>
                    <a:cubicBezTo>
                      <a:pt x="713" y="0"/>
                      <a:pt x="716" y="3"/>
                      <a:pt x="716" y="7"/>
                    </a:cubicBezTo>
                    <a:cubicBezTo>
                      <a:pt x="716" y="11"/>
                      <a:pt x="713" y="14"/>
                      <a:pt x="708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3F3FE9E-B634-334D-912A-CD724C11AC98}"/>
                  </a:ext>
                </a:extLst>
              </p:cNvPr>
              <p:cNvSpPr/>
              <p:nvPr/>
            </p:nvSpPr>
            <p:spPr>
              <a:xfrm>
                <a:off x="6074484" y="6342061"/>
                <a:ext cx="33013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6">
                    <a:moveTo>
                      <a:pt x="0" y="0"/>
                    </a:move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4C44707A-3408-6E43-8926-2C2FDA95D677}"/>
                  </a:ext>
                </a:extLst>
              </p:cNvPr>
              <p:cNvSpPr/>
              <p:nvPr/>
            </p:nvSpPr>
            <p:spPr>
              <a:xfrm>
                <a:off x="6065763" y="6333337"/>
                <a:ext cx="34757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0" h="14">
                    <a:moveTo>
                      <a:pt x="27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273" y="0"/>
                    </a:lnTo>
                    <a:cubicBezTo>
                      <a:pt x="277" y="0"/>
                      <a:pt x="280" y="3"/>
                      <a:pt x="280" y="7"/>
                    </a:cubicBezTo>
                    <a:cubicBezTo>
                      <a:pt x="280" y="11"/>
                      <a:pt x="277" y="14"/>
                      <a:pt x="27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4D025B33-DD01-2343-BE7D-C5169211C64E}"/>
                  </a:ext>
                </a:extLst>
              </p:cNvPr>
              <p:cNvSpPr/>
              <p:nvPr/>
            </p:nvSpPr>
            <p:spPr>
              <a:xfrm>
                <a:off x="6581521" y="6342061"/>
                <a:ext cx="1336735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4">
                    <a:moveTo>
                      <a:pt x="0" y="0"/>
                    </a:moveTo>
                    <a:lnTo>
                      <a:pt x="1074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A73E842-3C61-A240-A4EC-6A11985E76ED}"/>
                  </a:ext>
                </a:extLst>
              </p:cNvPr>
              <p:cNvSpPr/>
              <p:nvPr/>
            </p:nvSpPr>
            <p:spPr>
              <a:xfrm>
                <a:off x="6572801" y="6333337"/>
                <a:ext cx="1354176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8" h="14">
                    <a:moveTo>
                      <a:pt x="1081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081" y="0"/>
                    </a:lnTo>
                    <a:cubicBezTo>
                      <a:pt x="1085" y="0"/>
                      <a:pt x="1088" y="3"/>
                      <a:pt x="1088" y="7"/>
                    </a:cubicBezTo>
                    <a:cubicBezTo>
                      <a:pt x="1088" y="11"/>
                      <a:pt x="1085" y="14"/>
                      <a:pt x="1081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EF9F4F77-563E-D14D-9A91-688D4C0A1804}"/>
                  </a:ext>
                </a:extLst>
              </p:cNvPr>
              <p:cNvSpPr/>
              <p:nvPr/>
            </p:nvSpPr>
            <p:spPr>
              <a:xfrm>
                <a:off x="7139636" y="6148896"/>
                <a:ext cx="77862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6">
                    <a:moveTo>
                      <a:pt x="0" y="0"/>
                    </a:moveTo>
                    <a:lnTo>
                      <a:pt x="626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145E55AA-8E0D-CB49-842A-6127F894AE92}"/>
                  </a:ext>
                </a:extLst>
              </p:cNvPr>
              <p:cNvSpPr/>
              <p:nvPr/>
            </p:nvSpPr>
            <p:spPr>
              <a:xfrm>
                <a:off x="7130915" y="6140172"/>
                <a:ext cx="796061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0" h="14">
                    <a:moveTo>
                      <a:pt x="633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633" y="0"/>
                    </a:lnTo>
                    <a:cubicBezTo>
                      <a:pt x="637" y="0"/>
                      <a:pt x="640" y="3"/>
                      <a:pt x="640" y="7"/>
                    </a:cubicBezTo>
                    <a:cubicBezTo>
                      <a:pt x="640" y="11"/>
                      <a:pt x="637" y="14"/>
                      <a:pt x="633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AA5BD22-8A1A-C742-ADE3-9D6D56C5554B}"/>
                </a:ext>
              </a:extLst>
            </p:cNvPr>
            <p:cNvGrpSpPr/>
            <p:nvPr/>
          </p:nvGrpSpPr>
          <p:grpSpPr>
            <a:xfrm>
              <a:off x="7540781" y="5215470"/>
              <a:ext cx="510775" cy="510954"/>
              <a:chOff x="7540781" y="5215470"/>
              <a:chExt cx="510775" cy="510954"/>
            </a:xfrm>
          </p:grpSpPr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9AAA4F90-ED99-8D40-9247-661D5644161F}"/>
                  </a:ext>
                </a:extLst>
              </p:cNvPr>
              <p:cNvSpPr/>
              <p:nvPr/>
            </p:nvSpPr>
            <p:spPr>
              <a:xfrm>
                <a:off x="7549501" y="5224193"/>
                <a:ext cx="493334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397">
                    <a:moveTo>
                      <a:pt x="397" y="199"/>
                    </a:moveTo>
                    <a:cubicBezTo>
                      <a:pt x="397" y="309"/>
                      <a:pt x="308" y="397"/>
                      <a:pt x="199" y="397"/>
                    </a:cubicBezTo>
                    <a:cubicBezTo>
                      <a:pt x="89" y="397"/>
                      <a:pt x="0" y="309"/>
                      <a:pt x="0" y="199"/>
                    </a:cubicBezTo>
                    <a:cubicBezTo>
                      <a:pt x="0" y="89"/>
                      <a:pt x="89" y="0"/>
                      <a:pt x="199" y="0"/>
                    </a:cubicBezTo>
                    <a:cubicBezTo>
                      <a:pt x="308" y="0"/>
                      <a:pt x="397" y="89"/>
                      <a:pt x="397" y="19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31401592-73C4-C74A-8A78-5D302AD18023}"/>
                  </a:ext>
                </a:extLst>
              </p:cNvPr>
              <p:cNvSpPr/>
              <p:nvPr/>
            </p:nvSpPr>
            <p:spPr>
              <a:xfrm>
                <a:off x="7540781" y="5215470"/>
                <a:ext cx="510775" cy="510954"/>
              </a:xfrm>
              <a:custGeom>
                <a:avLst/>
                <a:gdLst>
                  <a:gd name="connsiteX0" fmla="*/ 256009 w 510775"/>
                  <a:gd name="connsiteY0" fmla="*/ 17447 h 510954"/>
                  <a:gd name="connsiteX1" fmla="*/ 17441 w 510775"/>
                  <a:gd name="connsiteY1" fmla="*/ 256099 h 510954"/>
                  <a:gd name="connsiteX2" fmla="*/ 256009 w 510775"/>
                  <a:gd name="connsiteY2" fmla="*/ 493507 h 510954"/>
                  <a:gd name="connsiteX3" fmla="*/ 493333 w 510775"/>
                  <a:gd name="connsiteY3" fmla="*/ 256099 h 510954"/>
                  <a:gd name="connsiteX4" fmla="*/ 256009 w 510775"/>
                  <a:gd name="connsiteY4" fmla="*/ 17447 h 510954"/>
                  <a:gd name="connsiteX5" fmla="*/ 256009 w 510775"/>
                  <a:gd name="connsiteY5" fmla="*/ 0 h 510954"/>
                  <a:gd name="connsiteX6" fmla="*/ 510775 w 510775"/>
                  <a:gd name="connsiteY6" fmla="*/ 256099 h 510954"/>
                  <a:gd name="connsiteX7" fmla="*/ 256009 w 510775"/>
                  <a:gd name="connsiteY7" fmla="*/ 510954 h 510954"/>
                  <a:gd name="connsiteX8" fmla="*/ 0 w 510775"/>
                  <a:gd name="connsiteY8" fmla="*/ 256099 h 510954"/>
                  <a:gd name="connsiteX9" fmla="*/ 256009 w 510775"/>
                  <a:gd name="connsiteY9" fmla="*/ 0 h 51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0775" h="510954">
                    <a:moveTo>
                      <a:pt x="256009" y="17447"/>
                    </a:moveTo>
                    <a:cubicBezTo>
                      <a:pt x="124300" y="17447"/>
                      <a:pt x="17441" y="124343"/>
                      <a:pt x="17441" y="256099"/>
                    </a:cubicBezTo>
                    <a:cubicBezTo>
                      <a:pt x="17441" y="386611"/>
                      <a:pt x="124300" y="493507"/>
                      <a:pt x="256009" y="493507"/>
                    </a:cubicBezTo>
                    <a:cubicBezTo>
                      <a:pt x="386475" y="493507"/>
                      <a:pt x="493333" y="386611"/>
                      <a:pt x="493333" y="256099"/>
                    </a:cubicBezTo>
                    <a:cubicBezTo>
                      <a:pt x="493333" y="124343"/>
                      <a:pt x="386475" y="17447"/>
                      <a:pt x="256009" y="17447"/>
                    </a:cubicBezTo>
                    <a:close/>
                    <a:moveTo>
                      <a:pt x="256009" y="0"/>
                    </a:moveTo>
                    <a:cubicBezTo>
                      <a:pt x="396441" y="0"/>
                      <a:pt x="510775" y="114374"/>
                      <a:pt x="510775" y="256099"/>
                    </a:cubicBezTo>
                    <a:cubicBezTo>
                      <a:pt x="510775" y="396580"/>
                      <a:pt x="396441" y="510954"/>
                      <a:pt x="256009" y="510954"/>
                    </a:cubicBezTo>
                    <a:cubicBezTo>
                      <a:pt x="114334" y="510954"/>
                      <a:pt x="0" y="396580"/>
                      <a:pt x="0" y="256099"/>
                    </a:cubicBezTo>
                    <a:cubicBezTo>
                      <a:pt x="0" y="114374"/>
                      <a:pt x="114334" y="0"/>
                      <a:pt x="256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C8A435E7-EE4C-AA44-BC95-61C10D08A39B}"/>
                  </a:ext>
                </a:extLst>
              </p:cNvPr>
              <p:cNvSpPr/>
              <p:nvPr/>
            </p:nvSpPr>
            <p:spPr>
              <a:xfrm>
                <a:off x="7674080" y="5386203"/>
                <a:ext cx="244175" cy="164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133">
                    <a:moveTo>
                      <a:pt x="50" y="133"/>
                    </a:moveTo>
                    <a:lnTo>
                      <a:pt x="49" y="133"/>
                    </a:lnTo>
                    <a:cubicBezTo>
                      <a:pt x="48" y="133"/>
                      <a:pt x="46" y="132"/>
                      <a:pt x="44" y="130"/>
                    </a:cubicBezTo>
                    <a:lnTo>
                      <a:pt x="1" y="60"/>
                    </a:lnTo>
                    <a:cubicBezTo>
                      <a:pt x="-1" y="57"/>
                      <a:pt x="0" y="53"/>
                      <a:pt x="3" y="50"/>
                    </a:cubicBezTo>
                    <a:cubicBezTo>
                      <a:pt x="7" y="48"/>
                      <a:pt x="11" y="50"/>
                      <a:pt x="13" y="53"/>
                    </a:cubicBezTo>
                    <a:lnTo>
                      <a:pt x="52" y="116"/>
                    </a:lnTo>
                    <a:lnTo>
                      <a:pt x="186" y="1"/>
                    </a:lnTo>
                    <a:cubicBezTo>
                      <a:pt x="189" y="-1"/>
                      <a:pt x="193" y="-1"/>
                      <a:pt x="195" y="2"/>
                    </a:cubicBezTo>
                    <a:cubicBezTo>
                      <a:pt x="198" y="5"/>
                      <a:pt x="198" y="9"/>
                      <a:pt x="195" y="12"/>
                    </a:cubicBezTo>
                    <a:lnTo>
                      <a:pt x="55" y="132"/>
                    </a:lnTo>
                    <a:cubicBezTo>
                      <a:pt x="54" y="133"/>
                      <a:pt x="52" y="133"/>
                      <a:pt x="50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A71A596-A170-A44D-BF68-1D1EA46FDAD6}"/>
                </a:ext>
              </a:extLst>
            </p:cNvPr>
            <p:cNvGrpSpPr/>
            <p:nvPr/>
          </p:nvGrpSpPr>
          <p:grpSpPr>
            <a:xfrm>
              <a:off x="6740982" y="5214224"/>
              <a:ext cx="510775" cy="512200"/>
              <a:chOff x="6740982" y="5214224"/>
              <a:chExt cx="510775" cy="512200"/>
            </a:xfrm>
          </p:grpSpPr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3C22CA8D-94D7-B24D-A1F4-C7689A233E21}"/>
                  </a:ext>
                </a:extLst>
              </p:cNvPr>
              <p:cNvSpPr/>
              <p:nvPr/>
            </p:nvSpPr>
            <p:spPr>
              <a:xfrm>
                <a:off x="6749703" y="5224193"/>
                <a:ext cx="493334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397">
                    <a:moveTo>
                      <a:pt x="397" y="198"/>
                    </a:moveTo>
                    <a:cubicBezTo>
                      <a:pt x="397" y="309"/>
                      <a:pt x="308" y="397"/>
                      <a:pt x="199" y="397"/>
                    </a:cubicBezTo>
                    <a:cubicBezTo>
                      <a:pt x="89" y="397"/>
                      <a:pt x="0" y="309"/>
                      <a:pt x="0" y="198"/>
                    </a:cubicBezTo>
                    <a:cubicBezTo>
                      <a:pt x="0" y="88"/>
                      <a:pt x="89" y="0"/>
                      <a:pt x="199" y="0"/>
                    </a:cubicBezTo>
                    <a:cubicBezTo>
                      <a:pt x="308" y="0"/>
                      <a:pt x="397" y="88"/>
                      <a:pt x="397" y="1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461CBE8E-E16B-404D-BC96-9E8B4A9807C4}"/>
                  </a:ext>
                </a:extLst>
              </p:cNvPr>
              <p:cNvSpPr/>
              <p:nvPr/>
            </p:nvSpPr>
            <p:spPr>
              <a:xfrm>
                <a:off x="6749703" y="5224193"/>
                <a:ext cx="493334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397">
                    <a:moveTo>
                      <a:pt x="397" y="198"/>
                    </a:moveTo>
                    <a:cubicBezTo>
                      <a:pt x="397" y="309"/>
                      <a:pt x="308" y="397"/>
                      <a:pt x="199" y="397"/>
                    </a:cubicBezTo>
                    <a:cubicBezTo>
                      <a:pt x="89" y="397"/>
                      <a:pt x="0" y="309"/>
                      <a:pt x="0" y="198"/>
                    </a:cubicBezTo>
                    <a:cubicBezTo>
                      <a:pt x="0" y="88"/>
                      <a:pt x="89" y="0"/>
                      <a:pt x="199" y="0"/>
                    </a:cubicBezTo>
                    <a:cubicBezTo>
                      <a:pt x="308" y="0"/>
                      <a:pt x="397" y="88"/>
                      <a:pt x="397" y="198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EF0933C0-6151-A44B-98E2-6D032896DC14}"/>
                  </a:ext>
                </a:extLst>
              </p:cNvPr>
              <p:cNvSpPr/>
              <p:nvPr/>
            </p:nvSpPr>
            <p:spPr>
              <a:xfrm>
                <a:off x="6740982" y="5214224"/>
                <a:ext cx="510775" cy="512200"/>
              </a:xfrm>
              <a:custGeom>
                <a:avLst/>
                <a:gdLst>
                  <a:gd name="connsiteX0" fmla="*/ 256011 w 510775"/>
                  <a:gd name="connsiteY0" fmla="*/ 17447 h 512200"/>
                  <a:gd name="connsiteX1" fmla="*/ 17442 w 510775"/>
                  <a:gd name="connsiteY1" fmla="*/ 256100 h 512200"/>
                  <a:gd name="connsiteX2" fmla="*/ 256011 w 510775"/>
                  <a:gd name="connsiteY2" fmla="*/ 494753 h 512200"/>
                  <a:gd name="connsiteX3" fmla="*/ 494580 w 510775"/>
                  <a:gd name="connsiteY3" fmla="*/ 256100 h 512200"/>
                  <a:gd name="connsiteX4" fmla="*/ 256011 w 510775"/>
                  <a:gd name="connsiteY4" fmla="*/ 17447 h 512200"/>
                  <a:gd name="connsiteX5" fmla="*/ 256009 w 510775"/>
                  <a:gd name="connsiteY5" fmla="*/ 0 h 512200"/>
                  <a:gd name="connsiteX6" fmla="*/ 510775 w 510775"/>
                  <a:gd name="connsiteY6" fmla="*/ 256100 h 512200"/>
                  <a:gd name="connsiteX7" fmla="*/ 256009 w 510775"/>
                  <a:gd name="connsiteY7" fmla="*/ 512200 h 512200"/>
                  <a:gd name="connsiteX8" fmla="*/ 0 w 510775"/>
                  <a:gd name="connsiteY8" fmla="*/ 256100 h 512200"/>
                  <a:gd name="connsiteX9" fmla="*/ 256009 w 510775"/>
                  <a:gd name="connsiteY9" fmla="*/ 0 h 51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0775" h="512200">
                    <a:moveTo>
                      <a:pt x="256011" y="17447"/>
                    </a:moveTo>
                    <a:cubicBezTo>
                      <a:pt x="124301" y="17447"/>
                      <a:pt x="17442" y="124344"/>
                      <a:pt x="17442" y="256100"/>
                    </a:cubicBezTo>
                    <a:cubicBezTo>
                      <a:pt x="17442" y="387857"/>
                      <a:pt x="124301" y="494753"/>
                      <a:pt x="256011" y="494753"/>
                    </a:cubicBezTo>
                    <a:cubicBezTo>
                      <a:pt x="386479" y="494753"/>
                      <a:pt x="494580" y="387857"/>
                      <a:pt x="494580" y="256100"/>
                    </a:cubicBezTo>
                    <a:cubicBezTo>
                      <a:pt x="494580" y="124344"/>
                      <a:pt x="386479" y="17447"/>
                      <a:pt x="256011" y="17447"/>
                    </a:cubicBezTo>
                    <a:close/>
                    <a:moveTo>
                      <a:pt x="256009" y="0"/>
                    </a:moveTo>
                    <a:cubicBezTo>
                      <a:pt x="396441" y="0"/>
                      <a:pt x="510775" y="115618"/>
                      <a:pt x="510775" y="256100"/>
                    </a:cubicBezTo>
                    <a:cubicBezTo>
                      <a:pt x="510775" y="397825"/>
                      <a:pt x="396441" y="512200"/>
                      <a:pt x="256009" y="512200"/>
                    </a:cubicBezTo>
                    <a:cubicBezTo>
                      <a:pt x="114334" y="512200"/>
                      <a:pt x="0" y="397825"/>
                      <a:pt x="0" y="256100"/>
                    </a:cubicBezTo>
                    <a:cubicBezTo>
                      <a:pt x="0" y="115618"/>
                      <a:pt x="114334" y="0"/>
                      <a:pt x="256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E84C72A4-79EA-8643-A0D3-B306FB438388}"/>
                  </a:ext>
                </a:extLst>
              </p:cNvPr>
              <p:cNvSpPr/>
              <p:nvPr/>
            </p:nvSpPr>
            <p:spPr>
              <a:xfrm>
                <a:off x="6854350" y="5326381"/>
                <a:ext cx="282795" cy="287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8" h="232">
                    <a:moveTo>
                      <a:pt x="23" y="223"/>
                    </a:moveTo>
                    <a:cubicBezTo>
                      <a:pt x="78" y="276"/>
                      <a:pt x="277" y="81"/>
                      <a:pt x="216" y="22"/>
                    </a:cubicBezTo>
                    <a:cubicBezTo>
                      <a:pt x="182" y="-12"/>
                      <a:pt x="163" y="-2"/>
                      <a:pt x="141" y="24"/>
                    </a:cubicBezTo>
                    <a:cubicBezTo>
                      <a:pt x="120" y="50"/>
                      <a:pt x="158" y="80"/>
                      <a:pt x="161" y="96"/>
                    </a:cubicBezTo>
                    <a:cubicBezTo>
                      <a:pt x="165" y="112"/>
                      <a:pt x="110" y="168"/>
                      <a:pt x="95" y="165"/>
                    </a:cubicBezTo>
                    <a:cubicBezTo>
                      <a:pt x="79" y="163"/>
                      <a:pt x="47" y="125"/>
                      <a:pt x="22" y="148"/>
                    </a:cubicBezTo>
                    <a:cubicBezTo>
                      <a:pt x="-4" y="172"/>
                      <a:pt x="-12" y="190"/>
                      <a:pt x="23" y="2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A0B6BFBC-0026-D947-AAAE-935174F0D42E}"/>
                  </a:ext>
                </a:extLst>
              </p:cNvPr>
              <p:cNvSpPr/>
              <p:nvPr/>
            </p:nvSpPr>
            <p:spPr>
              <a:xfrm>
                <a:off x="6846875" y="5317657"/>
                <a:ext cx="299345" cy="305326"/>
              </a:xfrm>
              <a:custGeom>
                <a:avLst/>
                <a:gdLst>
                  <a:gd name="connsiteX0" fmla="*/ 226992 w 299345"/>
                  <a:gd name="connsiteY0" fmla="*/ 18697 h 305326"/>
                  <a:gd name="connsiteX1" fmla="*/ 191033 w 299345"/>
                  <a:gd name="connsiteY1" fmla="*/ 44748 h 305326"/>
                  <a:gd name="connsiteX2" fmla="*/ 203433 w 299345"/>
                  <a:gd name="connsiteY2" fmla="*/ 100569 h 305326"/>
                  <a:gd name="connsiteX3" fmla="*/ 217072 w 299345"/>
                  <a:gd name="connsiteY3" fmla="*/ 125379 h 305326"/>
                  <a:gd name="connsiteX4" fmla="*/ 182354 w 299345"/>
                  <a:gd name="connsiteY4" fmla="*/ 186163 h 305326"/>
                  <a:gd name="connsiteX5" fmla="*/ 124076 w 299345"/>
                  <a:gd name="connsiteY5" fmla="*/ 223378 h 305326"/>
                  <a:gd name="connsiteX6" fmla="*/ 99278 w 299345"/>
                  <a:gd name="connsiteY6" fmla="*/ 209732 h 305326"/>
                  <a:gd name="connsiteX7" fmla="*/ 58359 w 299345"/>
                  <a:gd name="connsiteY7" fmla="*/ 192366 h 305326"/>
                  <a:gd name="connsiteX8" fmla="*/ 42240 w 299345"/>
                  <a:gd name="connsiteY8" fmla="*/ 199809 h 305326"/>
                  <a:gd name="connsiteX9" fmla="*/ 17441 w 299345"/>
                  <a:gd name="connsiteY9" fmla="*/ 237023 h 305326"/>
                  <a:gd name="connsiteX10" fmla="*/ 42240 w 299345"/>
                  <a:gd name="connsiteY10" fmla="*/ 279200 h 305326"/>
                  <a:gd name="connsiteX11" fmla="*/ 89358 w 299345"/>
                  <a:gd name="connsiteY11" fmla="*/ 284162 h 305326"/>
                  <a:gd name="connsiteX12" fmla="*/ 279069 w 299345"/>
                  <a:gd name="connsiteY12" fmla="*/ 91886 h 305326"/>
                  <a:gd name="connsiteX13" fmla="*/ 270390 w 299345"/>
                  <a:gd name="connsiteY13" fmla="*/ 42267 h 305326"/>
                  <a:gd name="connsiteX14" fmla="*/ 226992 w 299345"/>
                  <a:gd name="connsiteY14" fmla="*/ 18697 h 305326"/>
                  <a:gd name="connsiteX15" fmla="*/ 225794 w 299345"/>
                  <a:gd name="connsiteY15" fmla="*/ 0 h 305326"/>
                  <a:gd name="connsiteX16" fmla="*/ 282862 w 299345"/>
                  <a:gd name="connsiteY16" fmla="*/ 29788 h 305326"/>
                  <a:gd name="connsiteX17" fmla="*/ 296509 w 299345"/>
                  <a:gd name="connsiteY17" fmla="*/ 95570 h 305326"/>
                  <a:gd name="connsiteX18" fmla="*/ 94288 w 299345"/>
                  <a:gd name="connsiteY18" fmla="*/ 301603 h 305326"/>
                  <a:gd name="connsiteX19" fmla="*/ 68234 w 299345"/>
                  <a:gd name="connsiteY19" fmla="*/ 305326 h 305326"/>
                  <a:gd name="connsiteX20" fmla="*/ 31016 w 299345"/>
                  <a:gd name="connsiteY20" fmla="*/ 291673 h 305326"/>
                  <a:gd name="connsiteX21" fmla="*/ 0 w 299345"/>
                  <a:gd name="connsiteY21" fmla="*/ 237062 h 305326"/>
                  <a:gd name="connsiteX22" fmla="*/ 29775 w 299345"/>
                  <a:gd name="connsiteY22" fmla="*/ 186175 h 305326"/>
                  <a:gd name="connsiteX23" fmla="*/ 107934 w 299345"/>
                  <a:gd name="connsiteY23" fmla="*/ 196104 h 305326"/>
                  <a:gd name="connsiteX24" fmla="*/ 127784 w 299345"/>
                  <a:gd name="connsiteY24" fmla="*/ 206033 h 305326"/>
                  <a:gd name="connsiteX25" fmla="*/ 169966 w 299345"/>
                  <a:gd name="connsiteY25" fmla="*/ 173763 h 305326"/>
                  <a:gd name="connsiteX26" fmla="*/ 200981 w 299345"/>
                  <a:gd name="connsiteY26" fmla="*/ 129081 h 305326"/>
                  <a:gd name="connsiteX27" fmla="*/ 188575 w 299345"/>
                  <a:gd name="connsiteY27" fmla="*/ 110464 h 305326"/>
                  <a:gd name="connsiteX28" fmla="*/ 177409 w 299345"/>
                  <a:gd name="connsiteY28" fmla="*/ 33512 h 305326"/>
                  <a:gd name="connsiteX29" fmla="*/ 225794 w 299345"/>
                  <a:gd name="connsiteY29" fmla="*/ 0 h 30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9345" h="305326">
                    <a:moveTo>
                      <a:pt x="226992" y="18697"/>
                    </a:moveTo>
                    <a:cubicBezTo>
                      <a:pt x="215832" y="18697"/>
                      <a:pt x="205913" y="26140"/>
                      <a:pt x="191033" y="44748"/>
                    </a:cubicBezTo>
                    <a:cubicBezTo>
                      <a:pt x="177394" y="60874"/>
                      <a:pt x="187314" y="78241"/>
                      <a:pt x="203433" y="100569"/>
                    </a:cubicBezTo>
                    <a:cubicBezTo>
                      <a:pt x="209633" y="110493"/>
                      <a:pt x="215832" y="117936"/>
                      <a:pt x="217072" y="125379"/>
                    </a:cubicBezTo>
                    <a:cubicBezTo>
                      <a:pt x="220792" y="142746"/>
                      <a:pt x="194753" y="173758"/>
                      <a:pt x="182354" y="186163"/>
                    </a:cubicBezTo>
                    <a:cubicBezTo>
                      <a:pt x="171194" y="198568"/>
                      <a:pt x="142676" y="225859"/>
                      <a:pt x="124076" y="223378"/>
                    </a:cubicBezTo>
                    <a:cubicBezTo>
                      <a:pt x="116637" y="220897"/>
                      <a:pt x="109197" y="215935"/>
                      <a:pt x="99278" y="209732"/>
                    </a:cubicBezTo>
                    <a:cubicBezTo>
                      <a:pt x="83158" y="199809"/>
                      <a:pt x="70759" y="192366"/>
                      <a:pt x="58359" y="192366"/>
                    </a:cubicBezTo>
                    <a:cubicBezTo>
                      <a:pt x="52160" y="192366"/>
                      <a:pt x="47200" y="193606"/>
                      <a:pt x="42240" y="199809"/>
                    </a:cubicBezTo>
                    <a:cubicBezTo>
                      <a:pt x="24881" y="214694"/>
                      <a:pt x="17441" y="225859"/>
                      <a:pt x="17441" y="237023"/>
                    </a:cubicBezTo>
                    <a:cubicBezTo>
                      <a:pt x="17441" y="248188"/>
                      <a:pt x="24881" y="261833"/>
                      <a:pt x="42240" y="279200"/>
                    </a:cubicBezTo>
                    <a:cubicBezTo>
                      <a:pt x="52160" y="289124"/>
                      <a:pt x="68279" y="290364"/>
                      <a:pt x="89358" y="284162"/>
                    </a:cubicBezTo>
                    <a:cubicBezTo>
                      <a:pt x="161275" y="264314"/>
                      <a:pt x="262950" y="161353"/>
                      <a:pt x="279069" y="91886"/>
                    </a:cubicBezTo>
                    <a:cubicBezTo>
                      <a:pt x="285269" y="69557"/>
                      <a:pt x="281549" y="53431"/>
                      <a:pt x="270390" y="42267"/>
                    </a:cubicBezTo>
                    <a:cubicBezTo>
                      <a:pt x="253031" y="26140"/>
                      <a:pt x="239391" y="17457"/>
                      <a:pt x="226992" y="18697"/>
                    </a:cubicBezTo>
                    <a:close/>
                    <a:moveTo>
                      <a:pt x="225794" y="0"/>
                    </a:moveTo>
                    <a:cubicBezTo>
                      <a:pt x="243162" y="0"/>
                      <a:pt x="261772" y="8688"/>
                      <a:pt x="282862" y="29788"/>
                    </a:cubicBezTo>
                    <a:cubicBezTo>
                      <a:pt x="298990" y="45923"/>
                      <a:pt x="302712" y="68264"/>
                      <a:pt x="296509" y="95570"/>
                    </a:cubicBezTo>
                    <a:cubicBezTo>
                      <a:pt x="277900" y="171281"/>
                      <a:pt x="172447" y="278021"/>
                      <a:pt x="94288" y="301603"/>
                    </a:cubicBezTo>
                    <a:cubicBezTo>
                      <a:pt x="84363" y="304085"/>
                      <a:pt x="75678" y="305326"/>
                      <a:pt x="68234" y="305326"/>
                    </a:cubicBezTo>
                    <a:cubicBezTo>
                      <a:pt x="49625" y="305326"/>
                      <a:pt x="38460" y="299120"/>
                      <a:pt x="31016" y="291673"/>
                    </a:cubicBezTo>
                    <a:cubicBezTo>
                      <a:pt x="8685" y="271815"/>
                      <a:pt x="0" y="254439"/>
                      <a:pt x="0" y="237062"/>
                    </a:cubicBezTo>
                    <a:cubicBezTo>
                      <a:pt x="0" y="217204"/>
                      <a:pt x="14888" y="201069"/>
                      <a:pt x="29775" y="186175"/>
                    </a:cubicBezTo>
                    <a:cubicBezTo>
                      <a:pt x="57069" y="162593"/>
                      <a:pt x="86844" y="182451"/>
                      <a:pt x="107934" y="196104"/>
                    </a:cubicBezTo>
                    <a:cubicBezTo>
                      <a:pt x="115378" y="199827"/>
                      <a:pt x="122822" y="204792"/>
                      <a:pt x="127784" y="206033"/>
                    </a:cubicBezTo>
                    <a:cubicBezTo>
                      <a:pt x="131506" y="206033"/>
                      <a:pt x="147634" y="197345"/>
                      <a:pt x="169966" y="173763"/>
                    </a:cubicBezTo>
                    <a:cubicBezTo>
                      <a:pt x="192297" y="150181"/>
                      <a:pt x="200981" y="134046"/>
                      <a:pt x="200981" y="129081"/>
                    </a:cubicBezTo>
                    <a:cubicBezTo>
                      <a:pt x="199740" y="125358"/>
                      <a:pt x="194778" y="117911"/>
                      <a:pt x="188575" y="110464"/>
                    </a:cubicBezTo>
                    <a:cubicBezTo>
                      <a:pt x="174928" y="90605"/>
                      <a:pt x="153837" y="60817"/>
                      <a:pt x="177409" y="33512"/>
                    </a:cubicBezTo>
                    <a:cubicBezTo>
                      <a:pt x="191056" y="17377"/>
                      <a:pt x="205944" y="2483"/>
                      <a:pt x="2257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6398361-0B55-7A47-8DF3-36FC08344507}"/>
                </a:ext>
              </a:extLst>
            </p:cNvPr>
            <p:cNvGrpSpPr/>
            <p:nvPr/>
          </p:nvGrpSpPr>
          <p:grpSpPr>
            <a:xfrm>
              <a:off x="5939938" y="5214224"/>
              <a:ext cx="512020" cy="512200"/>
              <a:chOff x="5939938" y="5214224"/>
              <a:chExt cx="512020" cy="512200"/>
            </a:xfrm>
          </p:grpSpPr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5C648143-93DD-DE44-BDB2-30CCF7F40391}"/>
                  </a:ext>
                </a:extLst>
              </p:cNvPr>
              <p:cNvSpPr/>
              <p:nvPr/>
            </p:nvSpPr>
            <p:spPr>
              <a:xfrm>
                <a:off x="5949905" y="5224193"/>
                <a:ext cx="493334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397">
                    <a:moveTo>
                      <a:pt x="397" y="198"/>
                    </a:moveTo>
                    <a:cubicBezTo>
                      <a:pt x="397" y="309"/>
                      <a:pt x="308" y="397"/>
                      <a:pt x="199" y="397"/>
                    </a:cubicBezTo>
                    <a:cubicBezTo>
                      <a:pt x="89" y="397"/>
                      <a:pt x="0" y="309"/>
                      <a:pt x="0" y="198"/>
                    </a:cubicBezTo>
                    <a:cubicBezTo>
                      <a:pt x="0" y="88"/>
                      <a:pt x="89" y="0"/>
                      <a:pt x="199" y="0"/>
                    </a:cubicBezTo>
                    <a:cubicBezTo>
                      <a:pt x="308" y="0"/>
                      <a:pt x="397" y="88"/>
                      <a:pt x="397" y="1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A04563BA-94C0-E345-AF87-21A80C766755}"/>
                  </a:ext>
                </a:extLst>
              </p:cNvPr>
              <p:cNvSpPr/>
              <p:nvPr/>
            </p:nvSpPr>
            <p:spPr>
              <a:xfrm>
                <a:off x="5939938" y="5214224"/>
                <a:ext cx="512020" cy="512200"/>
              </a:xfrm>
              <a:custGeom>
                <a:avLst/>
                <a:gdLst>
                  <a:gd name="connsiteX0" fmla="*/ 257256 w 512020"/>
                  <a:gd name="connsiteY0" fmla="*/ 17447 h 512200"/>
                  <a:gd name="connsiteX1" fmla="*/ 18687 w 512020"/>
                  <a:gd name="connsiteY1" fmla="*/ 256100 h 512200"/>
                  <a:gd name="connsiteX2" fmla="*/ 257256 w 512020"/>
                  <a:gd name="connsiteY2" fmla="*/ 494753 h 512200"/>
                  <a:gd name="connsiteX3" fmla="*/ 495825 w 512020"/>
                  <a:gd name="connsiteY3" fmla="*/ 256100 h 512200"/>
                  <a:gd name="connsiteX4" fmla="*/ 257256 w 512020"/>
                  <a:gd name="connsiteY4" fmla="*/ 17447 h 512200"/>
                  <a:gd name="connsiteX5" fmla="*/ 257253 w 512020"/>
                  <a:gd name="connsiteY5" fmla="*/ 0 h 512200"/>
                  <a:gd name="connsiteX6" fmla="*/ 512020 w 512020"/>
                  <a:gd name="connsiteY6" fmla="*/ 256100 h 512200"/>
                  <a:gd name="connsiteX7" fmla="*/ 257253 w 512020"/>
                  <a:gd name="connsiteY7" fmla="*/ 512200 h 512200"/>
                  <a:gd name="connsiteX8" fmla="*/ 0 w 512020"/>
                  <a:gd name="connsiteY8" fmla="*/ 256100 h 512200"/>
                  <a:gd name="connsiteX9" fmla="*/ 257253 w 512020"/>
                  <a:gd name="connsiteY9" fmla="*/ 0 h 51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020" h="512200">
                    <a:moveTo>
                      <a:pt x="257256" y="17447"/>
                    </a:moveTo>
                    <a:cubicBezTo>
                      <a:pt x="125546" y="17447"/>
                      <a:pt x="18687" y="124344"/>
                      <a:pt x="18687" y="256100"/>
                    </a:cubicBezTo>
                    <a:cubicBezTo>
                      <a:pt x="18687" y="387857"/>
                      <a:pt x="125546" y="494753"/>
                      <a:pt x="257256" y="494753"/>
                    </a:cubicBezTo>
                    <a:cubicBezTo>
                      <a:pt x="387724" y="494753"/>
                      <a:pt x="495825" y="387857"/>
                      <a:pt x="495825" y="256100"/>
                    </a:cubicBezTo>
                    <a:cubicBezTo>
                      <a:pt x="495825" y="124344"/>
                      <a:pt x="387724" y="17447"/>
                      <a:pt x="257256" y="17447"/>
                    </a:cubicBezTo>
                    <a:close/>
                    <a:moveTo>
                      <a:pt x="257253" y="0"/>
                    </a:moveTo>
                    <a:cubicBezTo>
                      <a:pt x="397686" y="0"/>
                      <a:pt x="512020" y="115618"/>
                      <a:pt x="512020" y="256100"/>
                    </a:cubicBezTo>
                    <a:cubicBezTo>
                      <a:pt x="512020" y="397825"/>
                      <a:pt x="397686" y="512200"/>
                      <a:pt x="257253" y="512200"/>
                    </a:cubicBezTo>
                    <a:cubicBezTo>
                      <a:pt x="115578" y="512200"/>
                      <a:pt x="0" y="397825"/>
                      <a:pt x="0" y="256100"/>
                    </a:cubicBezTo>
                    <a:cubicBezTo>
                      <a:pt x="0" y="115618"/>
                      <a:pt x="115578" y="0"/>
                      <a:pt x="2572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DC17A923-90CD-5544-9E78-7C9D82D694FC}"/>
                  </a:ext>
                </a:extLst>
              </p:cNvPr>
              <p:cNvSpPr/>
              <p:nvPr/>
            </p:nvSpPr>
            <p:spPr>
              <a:xfrm>
                <a:off x="6119332" y="5311429"/>
                <a:ext cx="154478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94">
                    <a:moveTo>
                      <a:pt x="118" y="94"/>
                    </a:moveTo>
                    <a:cubicBezTo>
                      <a:pt x="114" y="94"/>
                      <a:pt x="111" y="90"/>
                      <a:pt x="111" y="87"/>
                    </a:cubicBezTo>
                    <a:lnTo>
                      <a:pt x="111" y="62"/>
                    </a:lnTo>
                    <a:cubicBezTo>
                      <a:pt x="111" y="36"/>
                      <a:pt x="89" y="15"/>
                      <a:pt x="63" y="15"/>
                    </a:cubicBezTo>
                    <a:cubicBezTo>
                      <a:pt x="35" y="15"/>
                      <a:pt x="14" y="36"/>
                      <a:pt x="14" y="62"/>
                    </a:cubicBezTo>
                    <a:lnTo>
                      <a:pt x="14" y="87"/>
                    </a:lnTo>
                    <a:cubicBezTo>
                      <a:pt x="14" y="90"/>
                      <a:pt x="11" y="94"/>
                      <a:pt x="7" y="94"/>
                    </a:cubicBezTo>
                    <a:cubicBezTo>
                      <a:pt x="3" y="94"/>
                      <a:pt x="0" y="90"/>
                      <a:pt x="0" y="87"/>
                    </a:cubicBezTo>
                    <a:lnTo>
                      <a:pt x="0" y="62"/>
                    </a:lnTo>
                    <a:cubicBezTo>
                      <a:pt x="0" y="28"/>
                      <a:pt x="28" y="0"/>
                      <a:pt x="63" y="0"/>
                    </a:cubicBezTo>
                    <a:cubicBezTo>
                      <a:pt x="97" y="0"/>
                      <a:pt x="125" y="28"/>
                      <a:pt x="125" y="62"/>
                    </a:cubicBezTo>
                    <a:lnTo>
                      <a:pt x="125" y="87"/>
                    </a:lnTo>
                    <a:cubicBezTo>
                      <a:pt x="125" y="90"/>
                      <a:pt x="121" y="94"/>
                      <a:pt x="118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051EB3AE-BC79-2145-B6CF-D6177F9B489E}"/>
                  </a:ext>
                </a:extLst>
              </p:cNvPr>
              <p:cNvSpPr/>
              <p:nvPr/>
            </p:nvSpPr>
            <p:spPr>
              <a:xfrm>
                <a:off x="6081959" y="5419851"/>
                <a:ext cx="229226" cy="20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" h="163">
                    <a:moveTo>
                      <a:pt x="144" y="0"/>
                    </a:moveTo>
                    <a:lnTo>
                      <a:pt x="40" y="0"/>
                    </a:lnTo>
                    <a:cubicBezTo>
                      <a:pt x="18" y="0"/>
                      <a:pt x="0" y="18"/>
                      <a:pt x="0" y="40"/>
                    </a:cubicBezTo>
                    <a:lnTo>
                      <a:pt x="0" y="90"/>
                    </a:lnTo>
                    <a:cubicBezTo>
                      <a:pt x="0" y="130"/>
                      <a:pt x="33" y="163"/>
                      <a:pt x="72" y="163"/>
                    </a:cubicBezTo>
                    <a:lnTo>
                      <a:pt x="113" y="163"/>
                    </a:lnTo>
                    <a:cubicBezTo>
                      <a:pt x="152" y="163"/>
                      <a:pt x="185" y="130"/>
                      <a:pt x="185" y="90"/>
                    </a:cubicBezTo>
                    <a:lnTo>
                      <a:pt x="185" y="40"/>
                    </a:lnTo>
                    <a:cubicBezTo>
                      <a:pt x="185" y="18"/>
                      <a:pt x="167" y="0"/>
                      <a:pt x="14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B6EDE15B-18C9-2146-BD1A-F1025668C016}"/>
                  </a:ext>
                </a:extLst>
              </p:cNvPr>
              <p:cNvSpPr/>
              <p:nvPr/>
            </p:nvSpPr>
            <p:spPr>
              <a:xfrm>
                <a:off x="6073238" y="5411128"/>
                <a:ext cx="245421" cy="218090"/>
              </a:xfrm>
              <a:custGeom>
                <a:avLst/>
                <a:gdLst>
                  <a:gd name="connsiteX0" fmla="*/ 58312 w 245421"/>
                  <a:gd name="connsiteY0" fmla="*/ 17447 h 218090"/>
                  <a:gd name="connsiteX1" fmla="*/ 17441 w 245421"/>
                  <a:gd name="connsiteY1" fmla="*/ 58297 h 218090"/>
                  <a:gd name="connsiteX2" fmla="*/ 17441 w 245421"/>
                  <a:gd name="connsiteY2" fmla="*/ 120190 h 218090"/>
                  <a:gd name="connsiteX3" fmla="*/ 97944 w 245421"/>
                  <a:gd name="connsiteY3" fmla="*/ 201889 h 218090"/>
                  <a:gd name="connsiteX4" fmla="*/ 148723 w 245421"/>
                  <a:gd name="connsiteY4" fmla="*/ 201889 h 218090"/>
                  <a:gd name="connsiteX5" fmla="*/ 229226 w 245421"/>
                  <a:gd name="connsiteY5" fmla="*/ 120190 h 218090"/>
                  <a:gd name="connsiteX6" fmla="*/ 229226 w 245421"/>
                  <a:gd name="connsiteY6" fmla="*/ 58297 h 218090"/>
                  <a:gd name="connsiteX7" fmla="*/ 187117 w 245421"/>
                  <a:gd name="connsiteY7" fmla="*/ 17447 h 218090"/>
                  <a:gd name="connsiteX8" fmla="*/ 58257 w 245421"/>
                  <a:gd name="connsiteY8" fmla="*/ 0 h 218090"/>
                  <a:gd name="connsiteX9" fmla="*/ 187165 w 245421"/>
                  <a:gd name="connsiteY9" fmla="*/ 0 h 218090"/>
                  <a:gd name="connsiteX10" fmla="*/ 245421 w 245421"/>
                  <a:gd name="connsiteY10" fmla="*/ 58240 h 218090"/>
                  <a:gd name="connsiteX11" fmla="*/ 245421 w 245421"/>
                  <a:gd name="connsiteY11" fmla="*/ 120198 h 218090"/>
                  <a:gd name="connsiteX12" fmla="*/ 148740 w 245421"/>
                  <a:gd name="connsiteY12" fmla="*/ 218090 h 218090"/>
                  <a:gd name="connsiteX13" fmla="*/ 97921 w 245421"/>
                  <a:gd name="connsiteY13" fmla="*/ 218090 h 218090"/>
                  <a:gd name="connsiteX14" fmla="*/ 0 w 245421"/>
                  <a:gd name="connsiteY14" fmla="*/ 120198 h 218090"/>
                  <a:gd name="connsiteX15" fmla="*/ 0 w 245421"/>
                  <a:gd name="connsiteY15" fmla="*/ 58240 h 218090"/>
                  <a:gd name="connsiteX16" fmla="*/ 58257 w 245421"/>
                  <a:gd name="connsiteY16" fmla="*/ 0 h 21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5421" h="218090">
                    <a:moveTo>
                      <a:pt x="58312" y="17447"/>
                    </a:moveTo>
                    <a:cubicBezTo>
                      <a:pt x="36019" y="17447"/>
                      <a:pt x="17441" y="36015"/>
                      <a:pt x="17441" y="58297"/>
                    </a:cubicBezTo>
                    <a:lnTo>
                      <a:pt x="17441" y="120190"/>
                    </a:lnTo>
                    <a:cubicBezTo>
                      <a:pt x="17441" y="164753"/>
                      <a:pt x="53358" y="201889"/>
                      <a:pt x="97944" y="201889"/>
                    </a:cubicBezTo>
                    <a:lnTo>
                      <a:pt x="148723" y="201889"/>
                    </a:lnTo>
                    <a:cubicBezTo>
                      <a:pt x="193309" y="201889"/>
                      <a:pt x="229226" y="164753"/>
                      <a:pt x="229226" y="120190"/>
                    </a:cubicBezTo>
                    <a:lnTo>
                      <a:pt x="229226" y="58297"/>
                    </a:lnTo>
                    <a:cubicBezTo>
                      <a:pt x="229226" y="36015"/>
                      <a:pt x="210649" y="17447"/>
                      <a:pt x="187117" y="17447"/>
                    </a:cubicBezTo>
                    <a:close/>
                    <a:moveTo>
                      <a:pt x="58257" y="0"/>
                    </a:moveTo>
                    <a:lnTo>
                      <a:pt x="187165" y="0"/>
                    </a:lnTo>
                    <a:cubicBezTo>
                      <a:pt x="220631" y="0"/>
                      <a:pt x="245421" y="26022"/>
                      <a:pt x="245421" y="58240"/>
                    </a:cubicBezTo>
                    <a:lnTo>
                      <a:pt x="245421" y="120198"/>
                    </a:lnTo>
                    <a:cubicBezTo>
                      <a:pt x="245421" y="174720"/>
                      <a:pt x="202039" y="218090"/>
                      <a:pt x="148740" y="218090"/>
                    </a:cubicBezTo>
                    <a:lnTo>
                      <a:pt x="97921" y="218090"/>
                    </a:lnTo>
                    <a:cubicBezTo>
                      <a:pt x="44622" y="218090"/>
                      <a:pt x="0" y="174720"/>
                      <a:pt x="0" y="120198"/>
                    </a:cubicBezTo>
                    <a:lnTo>
                      <a:pt x="0" y="58240"/>
                    </a:lnTo>
                    <a:cubicBezTo>
                      <a:pt x="0" y="26022"/>
                      <a:pt x="26030" y="0"/>
                      <a:pt x="582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9C81E92E-B4FE-7A44-99FD-972B3D182551}"/>
                  </a:ext>
                </a:extLst>
              </p:cNvPr>
              <p:cNvSpPr/>
              <p:nvPr/>
            </p:nvSpPr>
            <p:spPr>
              <a:xfrm>
                <a:off x="6171656" y="5469701"/>
                <a:ext cx="49832" cy="1009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82">
                    <a:moveTo>
                      <a:pt x="41" y="21"/>
                    </a:moveTo>
                    <a:cubicBezTo>
                      <a:pt x="41" y="8"/>
                      <a:pt x="29" y="-2"/>
                      <a:pt x="16" y="1"/>
                    </a:cubicBezTo>
                    <a:cubicBezTo>
                      <a:pt x="8" y="3"/>
                      <a:pt x="2" y="9"/>
                      <a:pt x="1" y="16"/>
                    </a:cubicBezTo>
                    <a:cubicBezTo>
                      <a:pt x="-2" y="25"/>
                      <a:pt x="3" y="33"/>
                      <a:pt x="9" y="38"/>
                    </a:cubicBezTo>
                    <a:lnTo>
                      <a:pt x="1" y="77"/>
                    </a:lnTo>
                    <a:cubicBezTo>
                      <a:pt x="1" y="80"/>
                      <a:pt x="2" y="82"/>
                      <a:pt x="4" y="82"/>
                    </a:cubicBezTo>
                    <a:lnTo>
                      <a:pt x="37" y="82"/>
                    </a:lnTo>
                    <a:cubicBezTo>
                      <a:pt x="38" y="82"/>
                      <a:pt x="40" y="80"/>
                      <a:pt x="40" y="77"/>
                    </a:cubicBezTo>
                    <a:lnTo>
                      <a:pt x="32" y="38"/>
                    </a:lnTo>
                    <a:cubicBezTo>
                      <a:pt x="37" y="34"/>
                      <a:pt x="41" y="28"/>
                      <a:pt x="41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2FA92C8-E358-2445-82A9-97EB8D9B6075}"/>
                </a:ext>
              </a:extLst>
            </p:cNvPr>
            <p:cNvGrpSpPr/>
            <p:nvPr/>
          </p:nvGrpSpPr>
          <p:grpSpPr>
            <a:xfrm>
              <a:off x="8574098" y="4824154"/>
              <a:ext cx="3293318" cy="4311953"/>
              <a:chOff x="8574098" y="4824154"/>
              <a:chExt cx="3293318" cy="4311953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C6B3925-9C42-2141-8A1B-E65656933466}"/>
                  </a:ext>
                </a:extLst>
              </p:cNvPr>
              <p:cNvSpPr/>
              <p:nvPr/>
            </p:nvSpPr>
            <p:spPr>
              <a:xfrm>
                <a:off x="10974183" y="6257317"/>
                <a:ext cx="801044" cy="883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4" h="710">
                    <a:moveTo>
                      <a:pt x="0" y="229"/>
                    </a:moveTo>
                    <a:lnTo>
                      <a:pt x="306" y="688"/>
                    </a:lnTo>
                    <a:cubicBezTo>
                      <a:pt x="318" y="707"/>
                      <a:pt x="341" y="715"/>
                      <a:pt x="360" y="708"/>
                    </a:cubicBezTo>
                    <a:cubicBezTo>
                      <a:pt x="402" y="694"/>
                      <a:pt x="448" y="675"/>
                      <a:pt x="497" y="648"/>
                    </a:cubicBezTo>
                    <a:cubicBezTo>
                      <a:pt x="548" y="620"/>
                      <a:pt x="591" y="590"/>
                      <a:pt x="627" y="562"/>
                    </a:cubicBezTo>
                    <a:cubicBezTo>
                      <a:pt x="644" y="549"/>
                      <a:pt x="649" y="526"/>
                      <a:pt x="640" y="506"/>
                    </a:cubicBezTo>
                    <a:cubicBezTo>
                      <a:pt x="566" y="337"/>
                      <a:pt x="492" y="168"/>
                      <a:pt x="41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DAE89182-20B6-E447-B46A-24EC30B1C663}"/>
                  </a:ext>
                </a:extLst>
              </p:cNvPr>
              <p:cNvSpPr/>
              <p:nvPr/>
            </p:nvSpPr>
            <p:spPr>
              <a:xfrm>
                <a:off x="10965461" y="6248594"/>
                <a:ext cx="819084" cy="902270"/>
              </a:xfrm>
              <a:custGeom>
                <a:avLst/>
                <a:gdLst>
                  <a:gd name="connsiteX0" fmla="*/ 523676 w 819084"/>
                  <a:gd name="connsiteY0" fmla="*/ 19940 h 902270"/>
                  <a:gd name="connsiteX1" fmla="*/ 21179 w 819084"/>
                  <a:gd name="connsiteY1" fmla="*/ 296205 h 902270"/>
                  <a:gd name="connsiteX2" fmla="*/ 396808 w 819084"/>
                  <a:gd name="connsiteY2" fmla="*/ 861179 h 902270"/>
                  <a:gd name="connsiteX3" fmla="*/ 454023 w 819084"/>
                  <a:gd name="connsiteY3" fmla="*/ 882334 h 902270"/>
                  <a:gd name="connsiteX4" fmla="*/ 623181 w 819084"/>
                  <a:gd name="connsiteY4" fmla="*/ 807668 h 902270"/>
                  <a:gd name="connsiteX5" fmla="*/ 783632 w 819084"/>
                  <a:gd name="connsiteY5" fmla="*/ 700647 h 902270"/>
                  <a:gd name="connsiteX6" fmla="*/ 796070 w 819084"/>
                  <a:gd name="connsiteY6" fmla="*/ 640914 h 902270"/>
                  <a:gd name="connsiteX7" fmla="*/ 531144 w 819084"/>
                  <a:gd name="connsiteY7" fmla="*/ 0 h 902270"/>
                  <a:gd name="connsiteX8" fmla="*/ 536120 w 819084"/>
                  <a:gd name="connsiteY8" fmla="*/ 4978 h 902270"/>
                  <a:gd name="connsiteX9" fmla="*/ 812266 w 819084"/>
                  <a:gd name="connsiteY9" fmla="*/ 634700 h 902270"/>
                  <a:gd name="connsiteX10" fmla="*/ 794851 w 819084"/>
                  <a:gd name="connsiteY10" fmla="*/ 714349 h 902270"/>
                  <a:gd name="connsiteX11" fmla="*/ 630656 w 819084"/>
                  <a:gd name="connsiteY11" fmla="*/ 822622 h 902270"/>
                  <a:gd name="connsiteX12" fmla="*/ 460242 w 819084"/>
                  <a:gd name="connsiteY12" fmla="*/ 898537 h 902270"/>
                  <a:gd name="connsiteX13" fmla="*/ 439096 w 819084"/>
                  <a:gd name="connsiteY13" fmla="*/ 902270 h 902270"/>
                  <a:gd name="connsiteX14" fmla="*/ 381877 w 819084"/>
                  <a:gd name="connsiteY14" fmla="*/ 869913 h 902270"/>
                  <a:gd name="connsiteX15" fmla="*/ 1244 w 819084"/>
                  <a:gd name="connsiteY15" fmla="*/ 297438 h 902270"/>
                  <a:gd name="connsiteX16" fmla="*/ 0 w 819084"/>
                  <a:gd name="connsiteY16" fmla="*/ 291216 h 902270"/>
                  <a:gd name="connsiteX17" fmla="*/ 3732 w 819084"/>
                  <a:gd name="connsiteY17" fmla="*/ 284993 h 902270"/>
                  <a:gd name="connsiteX18" fmla="*/ 523681 w 819084"/>
                  <a:gd name="connsiteY18" fmla="*/ 1245 h 902270"/>
                  <a:gd name="connsiteX19" fmla="*/ 531144 w 819084"/>
                  <a:gd name="connsiteY19" fmla="*/ 0 h 902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19084" h="902270">
                    <a:moveTo>
                      <a:pt x="523676" y="19940"/>
                    </a:moveTo>
                    <a:lnTo>
                      <a:pt x="21179" y="296205"/>
                    </a:lnTo>
                    <a:lnTo>
                      <a:pt x="396808" y="861179"/>
                    </a:lnTo>
                    <a:cubicBezTo>
                      <a:pt x="409246" y="881090"/>
                      <a:pt x="432879" y="888557"/>
                      <a:pt x="454023" y="882334"/>
                    </a:cubicBezTo>
                    <a:cubicBezTo>
                      <a:pt x="512482" y="862423"/>
                      <a:pt x="568453" y="836290"/>
                      <a:pt x="623181" y="807668"/>
                    </a:cubicBezTo>
                    <a:cubicBezTo>
                      <a:pt x="679152" y="776557"/>
                      <a:pt x="732636" y="740469"/>
                      <a:pt x="783632" y="700647"/>
                    </a:cubicBezTo>
                    <a:cubicBezTo>
                      <a:pt x="801045" y="688202"/>
                      <a:pt x="807264" y="663314"/>
                      <a:pt x="796070" y="640914"/>
                    </a:cubicBezTo>
                    <a:close/>
                    <a:moveTo>
                      <a:pt x="531144" y="0"/>
                    </a:moveTo>
                    <a:cubicBezTo>
                      <a:pt x="532388" y="1245"/>
                      <a:pt x="534876" y="2489"/>
                      <a:pt x="536120" y="4978"/>
                    </a:cubicBezTo>
                    <a:lnTo>
                      <a:pt x="812266" y="634700"/>
                    </a:lnTo>
                    <a:cubicBezTo>
                      <a:pt x="825948" y="663324"/>
                      <a:pt x="818485" y="696926"/>
                      <a:pt x="794851" y="714349"/>
                    </a:cubicBezTo>
                    <a:cubicBezTo>
                      <a:pt x="742607" y="755418"/>
                      <a:pt x="687876" y="791509"/>
                      <a:pt x="630656" y="822622"/>
                    </a:cubicBezTo>
                    <a:cubicBezTo>
                      <a:pt x="575925" y="851245"/>
                      <a:pt x="518706" y="877380"/>
                      <a:pt x="460242" y="898537"/>
                    </a:cubicBezTo>
                    <a:cubicBezTo>
                      <a:pt x="452779" y="901026"/>
                      <a:pt x="446559" y="902270"/>
                      <a:pt x="439096" y="902270"/>
                    </a:cubicBezTo>
                    <a:cubicBezTo>
                      <a:pt x="416706" y="902270"/>
                      <a:pt x="395560" y="891070"/>
                      <a:pt x="381877" y="869913"/>
                    </a:cubicBezTo>
                    <a:lnTo>
                      <a:pt x="1244" y="297438"/>
                    </a:lnTo>
                    <a:cubicBezTo>
                      <a:pt x="0" y="294949"/>
                      <a:pt x="0" y="293705"/>
                      <a:pt x="0" y="291216"/>
                    </a:cubicBezTo>
                    <a:cubicBezTo>
                      <a:pt x="0" y="288727"/>
                      <a:pt x="2488" y="286238"/>
                      <a:pt x="3732" y="284993"/>
                    </a:cubicBezTo>
                    <a:lnTo>
                      <a:pt x="523681" y="1245"/>
                    </a:lnTo>
                    <a:cubicBezTo>
                      <a:pt x="526169" y="0"/>
                      <a:pt x="528657" y="0"/>
                      <a:pt x="531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286D90C4-D60A-2D41-99AD-19C7DBE582D1}"/>
                  </a:ext>
                </a:extLst>
              </p:cNvPr>
              <p:cNvSpPr/>
              <p:nvPr/>
            </p:nvSpPr>
            <p:spPr>
              <a:xfrm>
                <a:off x="10908156" y="6163850"/>
                <a:ext cx="629125" cy="4187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6" h="337">
                    <a:moveTo>
                      <a:pt x="498" y="38"/>
                    </a:moveTo>
                    <a:cubicBezTo>
                      <a:pt x="484" y="13"/>
                      <a:pt x="453" y="2"/>
                      <a:pt x="431" y="15"/>
                    </a:cubicBezTo>
                    <a:lnTo>
                      <a:pt x="399" y="31"/>
                    </a:lnTo>
                    <a:cubicBezTo>
                      <a:pt x="399" y="31"/>
                      <a:pt x="399" y="30"/>
                      <a:pt x="398" y="29"/>
                    </a:cubicBezTo>
                    <a:cubicBezTo>
                      <a:pt x="384" y="3"/>
                      <a:pt x="354" y="-8"/>
                      <a:pt x="332" y="5"/>
                    </a:cubicBezTo>
                    <a:lnTo>
                      <a:pt x="68" y="149"/>
                    </a:lnTo>
                    <a:cubicBezTo>
                      <a:pt x="45" y="161"/>
                      <a:pt x="38" y="193"/>
                      <a:pt x="52" y="219"/>
                    </a:cubicBezTo>
                    <a:cubicBezTo>
                      <a:pt x="53" y="220"/>
                      <a:pt x="53" y="220"/>
                      <a:pt x="54" y="221"/>
                    </a:cubicBezTo>
                    <a:lnTo>
                      <a:pt x="23" y="238"/>
                    </a:lnTo>
                    <a:cubicBezTo>
                      <a:pt x="11" y="244"/>
                      <a:pt x="4" y="255"/>
                      <a:pt x="1" y="268"/>
                    </a:cubicBezTo>
                    <a:cubicBezTo>
                      <a:pt x="-2" y="281"/>
                      <a:pt x="0" y="295"/>
                      <a:pt x="7" y="308"/>
                    </a:cubicBezTo>
                    <a:cubicBezTo>
                      <a:pt x="17" y="326"/>
                      <a:pt x="35" y="337"/>
                      <a:pt x="53" y="337"/>
                    </a:cubicBezTo>
                    <a:cubicBezTo>
                      <a:pt x="61" y="337"/>
                      <a:pt x="67" y="335"/>
                      <a:pt x="74" y="331"/>
                    </a:cubicBezTo>
                    <a:lnTo>
                      <a:pt x="482" y="108"/>
                    </a:lnTo>
                    <a:cubicBezTo>
                      <a:pt x="505" y="95"/>
                      <a:pt x="512" y="64"/>
                      <a:pt x="498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CE426848-F03E-7D43-808E-A0E789C9293A}"/>
                  </a:ext>
                </a:extLst>
              </p:cNvPr>
              <p:cNvSpPr/>
              <p:nvPr/>
            </p:nvSpPr>
            <p:spPr>
              <a:xfrm>
                <a:off x="11103745" y="6471669"/>
                <a:ext cx="601717" cy="507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408">
                    <a:moveTo>
                      <a:pt x="130" y="408"/>
                    </a:moveTo>
                    <a:cubicBezTo>
                      <a:pt x="189" y="378"/>
                      <a:pt x="250" y="345"/>
                      <a:pt x="312" y="311"/>
                    </a:cubicBezTo>
                    <a:cubicBezTo>
                      <a:pt x="371" y="279"/>
                      <a:pt x="429" y="246"/>
                      <a:pt x="484" y="214"/>
                    </a:cubicBezTo>
                    <a:cubicBezTo>
                      <a:pt x="452" y="143"/>
                      <a:pt x="421" y="71"/>
                      <a:pt x="389" y="0"/>
                    </a:cubicBezTo>
                    <a:cubicBezTo>
                      <a:pt x="328" y="37"/>
                      <a:pt x="264" y="73"/>
                      <a:pt x="196" y="110"/>
                    </a:cubicBezTo>
                    <a:cubicBezTo>
                      <a:pt x="129" y="147"/>
                      <a:pt x="64" y="181"/>
                      <a:pt x="0" y="21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B6C3726-B82B-2845-AA3E-8DD8D0333108}"/>
                  </a:ext>
                </a:extLst>
              </p:cNvPr>
              <p:cNvSpPr/>
              <p:nvPr/>
            </p:nvSpPr>
            <p:spPr>
              <a:xfrm>
                <a:off x="11103745" y="6471669"/>
                <a:ext cx="601717" cy="507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4" h="408">
                    <a:moveTo>
                      <a:pt x="130" y="408"/>
                    </a:moveTo>
                    <a:cubicBezTo>
                      <a:pt x="189" y="378"/>
                      <a:pt x="250" y="345"/>
                      <a:pt x="312" y="311"/>
                    </a:cubicBezTo>
                    <a:cubicBezTo>
                      <a:pt x="371" y="279"/>
                      <a:pt x="429" y="246"/>
                      <a:pt x="484" y="214"/>
                    </a:cubicBezTo>
                    <a:cubicBezTo>
                      <a:pt x="452" y="143"/>
                      <a:pt x="421" y="71"/>
                      <a:pt x="389" y="0"/>
                    </a:cubicBezTo>
                    <a:cubicBezTo>
                      <a:pt x="328" y="37"/>
                      <a:pt x="264" y="73"/>
                      <a:pt x="196" y="110"/>
                    </a:cubicBezTo>
                    <a:cubicBezTo>
                      <a:pt x="129" y="147"/>
                      <a:pt x="64" y="181"/>
                      <a:pt x="0" y="21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EFE3D284-AD66-EF46-A2CD-9724B12DB45D}"/>
                  </a:ext>
                </a:extLst>
              </p:cNvPr>
              <p:cNvSpPr/>
              <p:nvPr/>
            </p:nvSpPr>
            <p:spPr>
              <a:xfrm>
                <a:off x="11095025" y="6461507"/>
                <a:ext cx="618379" cy="524855"/>
              </a:xfrm>
              <a:custGeom>
                <a:avLst/>
                <a:gdLst>
                  <a:gd name="connsiteX0" fmla="*/ 488588 w 618379"/>
                  <a:gd name="connsiteY0" fmla="*/ 22624 h 524855"/>
                  <a:gd name="connsiteX1" fmla="*/ 256126 w 618379"/>
                  <a:gd name="connsiteY1" fmla="*/ 154385 h 524855"/>
                  <a:gd name="connsiteX2" fmla="*/ 21178 w 618379"/>
                  <a:gd name="connsiteY2" fmla="*/ 278688 h 524855"/>
                  <a:gd name="connsiteX3" fmla="*/ 172838 w 618379"/>
                  <a:gd name="connsiteY3" fmla="*/ 506161 h 524855"/>
                  <a:gd name="connsiteX4" fmla="*/ 392868 w 618379"/>
                  <a:gd name="connsiteY4" fmla="*/ 389317 h 524855"/>
                  <a:gd name="connsiteX5" fmla="*/ 599225 w 618379"/>
                  <a:gd name="connsiteY5" fmla="*/ 272472 h 524855"/>
                  <a:gd name="connsiteX6" fmla="*/ 488611 w 618379"/>
                  <a:gd name="connsiteY6" fmla="*/ 1436 h 524855"/>
                  <a:gd name="connsiteX7" fmla="*/ 494828 w 618379"/>
                  <a:gd name="connsiteY7" fmla="*/ 1436 h 524855"/>
                  <a:gd name="connsiteX8" fmla="*/ 501044 w 618379"/>
                  <a:gd name="connsiteY8" fmla="*/ 5165 h 524855"/>
                  <a:gd name="connsiteX9" fmla="*/ 617913 w 618379"/>
                  <a:gd name="connsiteY9" fmla="*/ 271227 h 524855"/>
                  <a:gd name="connsiteX10" fmla="*/ 614183 w 618379"/>
                  <a:gd name="connsiteY10" fmla="*/ 282416 h 524855"/>
                  <a:gd name="connsiteX11" fmla="*/ 401581 w 618379"/>
                  <a:gd name="connsiteY11" fmla="*/ 403014 h 524855"/>
                  <a:gd name="connsiteX12" fmla="*/ 174060 w 618379"/>
                  <a:gd name="connsiteY12" fmla="*/ 523612 h 524855"/>
                  <a:gd name="connsiteX13" fmla="*/ 170330 w 618379"/>
                  <a:gd name="connsiteY13" fmla="*/ 524855 h 524855"/>
                  <a:gd name="connsiteX14" fmla="*/ 162870 w 618379"/>
                  <a:gd name="connsiteY14" fmla="*/ 521125 h 524855"/>
                  <a:gd name="connsiteX15" fmla="*/ 1243 w 618379"/>
                  <a:gd name="connsiteY15" fmla="*/ 278686 h 524855"/>
                  <a:gd name="connsiteX16" fmla="*/ 0 w 618379"/>
                  <a:gd name="connsiteY16" fmla="*/ 272470 h 524855"/>
                  <a:gd name="connsiteX17" fmla="*/ 4973 w 618379"/>
                  <a:gd name="connsiteY17" fmla="*/ 266254 h 524855"/>
                  <a:gd name="connsiteX18" fmla="*/ 248657 w 618379"/>
                  <a:gd name="connsiteY18" fmla="*/ 138196 h 524855"/>
                  <a:gd name="connsiteX19" fmla="*/ 488611 w 618379"/>
                  <a:gd name="connsiteY19" fmla="*/ 1436 h 52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8379" h="524855">
                    <a:moveTo>
                      <a:pt x="488588" y="22624"/>
                    </a:moveTo>
                    <a:cubicBezTo>
                      <a:pt x="411515" y="67373"/>
                      <a:pt x="333199" y="112122"/>
                      <a:pt x="256126" y="154385"/>
                    </a:cubicBezTo>
                    <a:cubicBezTo>
                      <a:pt x="180296" y="195405"/>
                      <a:pt x="100737" y="237668"/>
                      <a:pt x="21178" y="278688"/>
                    </a:cubicBezTo>
                    <a:lnTo>
                      <a:pt x="172838" y="506161"/>
                    </a:lnTo>
                    <a:cubicBezTo>
                      <a:pt x="247424" y="467627"/>
                      <a:pt x="320768" y="429094"/>
                      <a:pt x="392868" y="389317"/>
                    </a:cubicBezTo>
                    <a:cubicBezTo>
                      <a:pt x="459996" y="352026"/>
                      <a:pt x="529611" y="312249"/>
                      <a:pt x="599225" y="272472"/>
                    </a:cubicBezTo>
                    <a:close/>
                    <a:moveTo>
                      <a:pt x="488611" y="1436"/>
                    </a:moveTo>
                    <a:cubicBezTo>
                      <a:pt x="491098" y="192"/>
                      <a:pt x="493584" y="-1052"/>
                      <a:pt x="494828" y="1436"/>
                    </a:cubicBezTo>
                    <a:cubicBezTo>
                      <a:pt x="497314" y="1436"/>
                      <a:pt x="499801" y="2679"/>
                      <a:pt x="501044" y="5165"/>
                    </a:cubicBezTo>
                    <a:lnTo>
                      <a:pt x="617913" y="271227"/>
                    </a:lnTo>
                    <a:cubicBezTo>
                      <a:pt x="619156" y="274957"/>
                      <a:pt x="617913" y="279930"/>
                      <a:pt x="614183" y="282416"/>
                    </a:cubicBezTo>
                    <a:cubicBezTo>
                      <a:pt x="543316" y="324688"/>
                      <a:pt x="471205" y="364472"/>
                      <a:pt x="401581" y="403014"/>
                    </a:cubicBezTo>
                    <a:cubicBezTo>
                      <a:pt x="326984" y="444042"/>
                      <a:pt x="251144" y="485070"/>
                      <a:pt x="174060" y="523612"/>
                    </a:cubicBezTo>
                    <a:cubicBezTo>
                      <a:pt x="172817" y="524855"/>
                      <a:pt x="171573" y="524855"/>
                      <a:pt x="170330" y="524855"/>
                    </a:cubicBezTo>
                    <a:cubicBezTo>
                      <a:pt x="167844" y="524855"/>
                      <a:pt x="164114" y="523612"/>
                      <a:pt x="162870" y="521125"/>
                    </a:cubicBezTo>
                    <a:lnTo>
                      <a:pt x="1243" y="278686"/>
                    </a:lnTo>
                    <a:cubicBezTo>
                      <a:pt x="0" y="277443"/>
                      <a:pt x="0" y="274957"/>
                      <a:pt x="0" y="272470"/>
                    </a:cubicBezTo>
                    <a:cubicBezTo>
                      <a:pt x="1243" y="269983"/>
                      <a:pt x="2487" y="267497"/>
                      <a:pt x="4973" y="266254"/>
                    </a:cubicBezTo>
                    <a:cubicBezTo>
                      <a:pt x="87030" y="223982"/>
                      <a:pt x="169087" y="181711"/>
                      <a:pt x="248657" y="138196"/>
                    </a:cubicBezTo>
                    <a:cubicBezTo>
                      <a:pt x="326984" y="94681"/>
                      <a:pt x="409041" y="48680"/>
                      <a:pt x="488611" y="1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9E906B53-8BF2-9C48-85A1-96B08EEC3336}"/>
                  </a:ext>
                </a:extLst>
              </p:cNvPr>
              <p:cNvSpPr/>
              <p:nvPr/>
            </p:nvSpPr>
            <p:spPr>
              <a:xfrm>
                <a:off x="10792297" y="6338322"/>
                <a:ext cx="1066398" cy="23802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7" h="1911">
                    <a:moveTo>
                      <a:pt x="353" y="1007"/>
                    </a:moveTo>
                    <a:cubicBezTo>
                      <a:pt x="353" y="1007"/>
                      <a:pt x="134" y="1257"/>
                      <a:pt x="0" y="1427"/>
                    </a:cubicBezTo>
                    <a:cubicBezTo>
                      <a:pt x="0" y="1427"/>
                      <a:pt x="176" y="1900"/>
                      <a:pt x="520" y="1911"/>
                    </a:cubicBezTo>
                    <a:cubicBezTo>
                      <a:pt x="862" y="1921"/>
                      <a:pt x="829" y="1519"/>
                      <a:pt x="746" y="817"/>
                    </a:cubicBezTo>
                    <a:cubicBezTo>
                      <a:pt x="744" y="794"/>
                      <a:pt x="744" y="772"/>
                      <a:pt x="748" y="749"/>
                    </a:cubicBezTo>
                    <a:cubicBezTo>
                      <a:pt x="754" y="716"/>
                      <a:pt x="767" y="647"/>
                      <a:pt x="800" y="583"/>
                    </a:cubicBezTo>
                    <a:cubicBezTo>
                      <a:pt x="840" y="508"/>
                      <a:pt x="857" y="436"/>
                      <a:pt x="857" y="378"/>
                    </a:cubicBezTo>
                    <a:cubicBezTo>
                      <a:pt x="857" y="339"/>
                      <a:pt x="832" y="323"/>
                      <a:pt x="810" y="300"/>
                    </a:cubicBezTo>
                    <a:cubicBezTo>
                      <a:pt x="810" y="300"/>
                      <a:pt x="842" y="204"/>
                      <a:pt x="756" y="160"/>
                    </a:cubicBezTo>
                    <a:cubicBezTo>
                      <a:pt x="756" y="160"/>
                      <a:pt x="769" y="89"/>
                      <a:pt x="703" y="60"/>
                    </a:cubicBezTo>
                    <a:cubicBezTo>
                      <a:pt x="658" y="41"/>
                      <a:pt x="608" y="2"/>
                      <a:pt x="592" y="0"/>
                    </a:cubicBezTo>
                    <a:lnTo>
                      <a:pt x="630" y="87"/>
                    </a:lnTo>
                    <a:cubicBezTo>
                      <a:pt x="630" y="87"/>
                      <a:pt x="539" y="107"/>
                      <a:pt x="547" y="172"/>
                    </a:cubicBezTo>
                    <a:cubicBezTo>
                      <a:pt x="552" y="219"/>
                      <a:pt x="622" y="224"/>
                      <a:pt x="622" y="224"/>
                    </a:cubicBezTo>
                    <a:cubicBezTo>
                      <a:pt x="622" y="224"/>
                      <a:pt x="555" y="254"/>
                      <a:pt x="568" y="306"/>
                    </a:cubicBezTo>
                    <a:cubicBezTo>
                      <a:pt x="582" y="358"/>
                      <a:pt x="663" y="356"/>
                      <a:pt x="663" y="356"/>
                    </a:cubicBezTo>
                    <a:cubicBezTo>
                      <a:pt x="663" y="356"/>
                      <a:pt x="595" y="408"/>
                      <a:pt x="627" y="452"/>
                    </a:cubicBezTo>
                    <a:cubicBezTo>
                      <a:pt x="653" y="488"/>
                      <a:pt x="743" y="481"/>
                      <a:pt x="743" y="481"/>
                    </a:cubicBezTo>
                    <a:cubicBezTo>
                      <a:pt x="743" y="481"/>
                      <a:pt x="727" y="533"/>
                      <a:pt x="677" y="563"/>
                    </a:cubicBezTo>
                    <a:cubicBezTo>
                      <a:pt x="627" y="594"/>
                      <a:pt x="527" y="642"/>
                      <a:pt x="496" y="646"/>
                    </a:cubicBezTo>
                    <a:cubicBezTo>
                      <a:pt x="465" y="649"/>
                      <a:pt x="452" y="623"/>
                      <a:pt x="452" y="623"/>
                    </a:cubicBezTo>
                    <a:lnTo>
                      <a:pt x="380" y="515"/>
                    </a:lnTo>
                    <a:cubicBezTo>
                      <a:pt x="380" y="515"/>
                      <a:pt x="353" y="339"/>
                      <a:pt x="301" y="354"/>
                    </a:cubicBezTo>
                    <a:cubicBezTo>
                      <a:pt x="268" y="364"/>
                      <a:pt x="259" y="399"/>
                      <a:pt x="259" y="435"/>
                    </a:cubicBezTo>
                    <a:cubicBezTo>
                      <a:pt x="257" y="482"/>
                      <a:pt x="273" y="528"/>
                      <a:pt x="299" y="567"/>
                    </a:cubicBezTo>
                    <a:lnTo>
                      <a:pt x="389" y="700"/>
                    </a:lnTo>
                    <a:lnTo>
                      <a:pt x="378" y="1067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935913DD-1DBD-834A-8A27-C2E0526B1818}"/>
                  </a:ext>
                </a:extLst>
              </p:cNvPr>
              <p:cNvSpPr/>
              <p:nvPr/>
            </p:nvSpPr>
            <p:spPr>
              <a:xfrm>
                <a:off x="10782757" y="6328353"/>
                <a:ext cx="1084659" cy="2398988"/>
              </a:xfrm>
              <a:custGeom>
                <a:avLst/>
                <a:gdLst>
                  <a:gd name="connsiteX0" fmla="*/ 762361 w 1084659"/>
                  <a:gd name="connsiteY0" fmla="*/ 26170 h 2398988"/>
                  <a:gd name="connsiteX1" fmla="*/ 800935 w 1084659"/>
                  <a:gd name="connsiteY1" fmla="*/ 114606 h 2398988"/>
                  <a:gd name="connsiteX2" fmla="*/ 800935 w 1084659"/>
                  <a:gd name="connsiteY2" fmla="*/ 120834 h 2398988"/>
                  <a:gd name="connsiteX3" fmla="*/ 795958 w 1084659"/>
                  <a:gd name="connsiteY3" fmla="*/ 125816 h 2398988"/>
                  <a:gd name="connsiteX4" fmla="*/ 698902 w 1084659"/>
                  <a:gd name="connsiteY4" fmla="*/ 221725 h 2398988"/>
                  <a:gd name="connsiteX5" fmla="*/ 783515 w 1084659"/>
                  <a:gd name="connsiteY5" fmla="*/ 280267 h 2398988"/>
                  <a:gd name="connsiteX6" fmla="*/ 792225 w 1084659"/>
                  <a:gd name="connsiteY6" fmla="*/ 287740 h 2398988"/>
                  <a:gd name="connsiteX7" fmla="*/ 787248 w 1084659"/>
                  <a:gd name="connsiteY7" fmla="*/ 297705 h 2398988"/>
                  <a:gd name="connsiteX8" fmla="*/ 725032 w 1084659"/>
                  <a:gd name="connsiteY8" fmla="*/ 388631 h 2398988"/>
                  <a:gd name="connsiteX9" fmla="*/ 834532 w 1084659"/>
                  <a:gd name="connsiteY9" fmla="*/ 444682 h 2398988"/>
                  <a:gd name="connsiteX10" fmla="*/ 841997 w 1084659"/>
                  <a:gd name="connsiteY10" fmla="*/ 449664 h 2398988"/>
                  <a:gd name="connsiteX11" fmla="*/ 839509 w 1084659"/>
                  <a:gd name="connsiteY11" fmla="*/ 459629 h 2398988"/>
                  <a:gd name="connsiteX12" fmla="*/ 797202 w 1084659"/>
                  <a:gd name="connsiteY12" fmla="*/ 569239 h 2398988"/>
                  <a:gd name="connsiteX13" fmla="*/ 932832 w 1084659"/>
                  <a:gd name="connsiteY13" fmla="*/ 600378 h 2398988"/>
                  <a:gd name="connsiteX14" fmla="*/ 941542 w 1084659"/>
                  <a:gd name="connsiteY14" fmla="*/ 604115 h 2398988"/>
                  <a:gd name="connsiteX15" fmla="*/ 942787 w 1084659"/>
                  <a:gd name="connsiteY15" fmla="*/ 612834 h 2398988"/>
                  <a:gd name="connsiteX16" fmla="*/ 856929 w 1084659"/>
                  <a:gd name="connsiteY16" fmla="*/ 718707 h 2398988"/>
                  <a:gd name="connsiteX17" fmla="*/ 626731 w 1084659"/>
                  <a:gd name="connsiteY17" fmla="*/ 823335 h 2398988"/>
                  <a:gd name="connsiteX18" fmla="*/ 564516 w 1084659"/>
                  <a:gd name="connsiteY18" fmla="*/ 790950 h 2398988"/>
                  <a:gd name="connsiteX19" fmla="*/ 474925 w 1084659"/>
                  <a:gd name="connsiteY19" fmla="*/ 656429 h 2398988"/>
                  <a:gd name="connsiteX20" fmla="*/ 473681 w 1084659"/>
                  <a:gd name="connsiteY20" fmla="*/ 653938 h 2398988"/>
                  <a:gd name="connsiteX21" fmla="*/ 404000 w 1084659"/>
                  <a:gd name="connsiteY21" fmla="*/ 463365 h 2398988"/>
                  <a:gd name="connsiteX22" fmla="*/ 385335 w 1084659"/>
                  <a:gd name="connsiteY22" fmla="*/ 459629 h 2398988"/>
                  <a:gd name="connsiteX23" fmla="*/ 339295 w 1084659"/>
                  <a:gd name="connsiteY23" fmla="*/ 551801 h 2398988"/>
                  <a:gd name="connsiteX24" fmla="*/ 387823 w 1084659"/>
                  <a:gd name="connsiteY24" fmla="*/ 711234 h 2398988"/>
                  <a:gd name="connsiteX25" fmla="*/ 501056 w 1084659"/>
                  <a:gd name="connsiteY25" fmla="*/ 876895 h 2398988"/>
                  <a:gd name="connsiteX26" fmla="*/ 502300 w 1084659"/>
                  <a:gd name="connsiteY26" fmla="*/ 881877 h 2398988"/>
                  <a:gd name="connsiteX27" fmla="*/ 488613 w 1084659"/>
                  <a:gd name="connsiteY27" fmla="*/ 1340247 h 2398988"/>
                  <a:gd name="connsiteX28" fmla="*/ 481147 w 1084659"/>
                  <a:gd name="connsiteY28" fmla="*/ 1347720 h 2398988"/>
                  <a:gd name="connsiteX29" fmla="*/ 472437 w 1084659"/>
                  <a:gd name="connsiteY29" fmla="*/ 1342738 h 2398988"/>
                  <a:gd name="connsiteX30" fmla="*/ 446306 w 1084659"/>
                  <a:gd name="connsiteY30" fmla="*/ 1280459 h 2398988"/>
                  <a:gd name="connsiteX31" fmla="*/ 19507 w 1084659"/>
                  <a:gd name="connsiteY31" fmla="*/ 1788652 h 2398988"/>
                  <a:gd name="connsiteX32" fmla="*/ 657839 w 1084659"/>
                  <a:gd name="connsiteY32" fmla="*/ 2381543 h 2398988"/>
                  <a:gd name="connsiteX33" fmla="*/ 889281 w 1084659"/>
                  <a:gd name="connsiteY33" fmla="*/ 2299335 h 2398988"/>
                  <a:gd name="connsiteX34" fmla="*/ 929099 w 1084659"/>
                  <a:gd name="connsiteY34" fmla="*/ 1028854 h 2398988"/>
                  <a:gd name="connsiteX35" fmla="*/ 931588 w 1084659"/>
                  <a:gd name="connsiteY35" fmla="*/ 941664 h 2398988"/>
                  <a:gd name="connsiteX36" fmla="*/ 997537 w 1084659"/>
                  <a:gd name="connsiteY36" fmla="*/ 732408 h 2398988"/>
                  <a:gd name="connsiteX37" fmla="*/ 1067218 w 1084659"/>
                  <a:gd name="connsiteY37" fmla="*/ 480803 h 2398988"/>
                  <a:gd name="connsiteX38" fmla="*/ 1027400 w 1084659"/>
                  <a:gd name="connsiteY38" fmla="*/ 406069 h 2398988"/>
                  <a:gd name="connsiteX39" fmla="*/ 1011224 w 1084659"/>
                  <a:gd name="connsiteY39" fmla="*/ 388631 h 2398988"/>
                  <a:gd name="connsiteX40" fmla="*/ 1009980 w 1084659"/>
                  <a:gd name="connsiteY40" fmla="*/ 379912 h 2398988"/>
                  <a:gd name="connsiteX41" fmla="*/ 946520 w 1084659"/>
                  <a:gd name="connsiteY41" fmla="*/ 216742 h 2398988"/>
                  <a:gd name="connsiteX42" fmla="*/ 942787 w 1084659"/>
                  <a:gd name="connsiteY42" fmla="*/ 208023 h 2398988"/>
                  <a:gd name="connsiteX43" fmla="*/ 880571 w 1084659"/>
                  <a:gd name="connsiteY43" fmla="*/ 92185 h 2398988"/>
                  <a:gd name="connsiteX44" fmla="*/ 794714 w 1084659"/>
                  <a:gd name="connsiteY44" fmla="*/ 44854 h 2398988"/>
                  <a:gd name="connsiteX45" fmla="*/ 762361 w 1084659"/>
                  <a:gd name="connsiteY45" fmla="*/ 26170 h 2398988"/>
                  <a:gd name="connsiteX46" fmla="*/ 747437 w 1084659"/>
                  <a:gd name="connsiteY46" fmla="*/ 0 h 2398988"/>
                  <a:gd name="connsiteX47" fmla="*/ 803433 w 1084659"/>
                  <a:gd name="connsiteY47" fmla="*/ 29894 h 2398988"/>
                  <a:gd name="connsiteX48" fmla="*/ 888050 w 1084659"/>
                  <a:gd name="connsiteY48" fmla="*/ 77226 h 2398988"/>
                  <a:gd name="connsiteX49" fmla="*/ 960223 w 1084659"/>
                  <a:gd name="connsiteY49" fmla="*/ 204275 h 2398988"/>
                  <a:gd name="connsiteX50" fmla="*/ 1027418 w 1084659"/>
                  <a:gd name="connsiteY50" fmla="*/ 381148 h 2398988"/>
                  <a:gd name="connsiteX51" fmla="*/ 1039862 w 1084659"/>
                  <a:gd name="connsiteY51" fmla="*/ 393604 h 2398988"/>
                  <a:gd name="connsiteX52" fmla="*/ 1084659 w 1084659"/>
                  <a:gd name="connsiteY52" fmla="*/ 480794 h 2398988"/>
                  <a:gd name="connsiteX53" fmla="*/ 1013730 w 1084659"/>
                  <a:gd name="connsiteY53" fmla="*/ 739875 h 2398988"/>
                  <a:gd name="connsiteX54" fmla="*/ 949023 w 1084659"/>
                  <a:gd name="connsiteY54" fmla="*/ 944150 h 2398988"/>
                  <a:gd name="connsiteX55" fmla="*/ 946535 w 1084659"/>
                  <a:gd name="connsiteY55" fmla="*/ 1026359 h 2398988"/>
                  <a:gd name="connsiteX56" fmla="*/ 901738 w 1084659"/>
                  <a:gd name="connsiteY56" fmla="*/ 2310552 h 2398988"/>
                  <a:gd name="connsiteX57" fmla="*/ 674019 w 1084659"/>
                  <a:gd name="connsiteY57" fmla="*/ 2398988 h 2398988"/>
                  <a:gd name="connsiteX58" fmla="*/ 656598 w 1084659"/>
                  <a:gd name="connsiteY58" fmla="*/ 2398988 h 2398988"/>
                  <a:gd name="connsiteX59" fmla="*/ 165074 w 1084659"/>
                  <a:gd name="connsiteY59" fmla="*/ 2088839 h 2398988"/>
                  <a:gd name="connsiteX60" fmla="*/ 818 w 1084659"/>
                  <a:gd name="connsiteY60" fmla="*/ 1791145 h 2398988"/>
                  <a:gd name="connsiteX61" fmla="*/ 2063 w 1084659"/>
                  <a:gd name="connsiteY61" fmla="*/ 1782426 h 2398988"/>
                  <a:gd name="connsiteX62" fmla="*/ 442567 w 1084659"/>
                  <a:gd name="connsiteY62" fmla="*/ 1259282 h 2398988"/>
                  <a:gd name="connsiteX63" fmla="*/ 450034 w 1084659"/>
                  <a:gd name="connsiteY63" fmla="*/ 1255545 h 2398988"/>
                  <a:gd name="connsiteX64" fmla="*/ 456255 w 1084659"/>
                  <a:gd name="connsiteY64" fmla="*/ 1261773 h 2398988"/>
                  <a:gd name="connsiteX65" fmla="*/ 472432 w 1084659"/>
                  <a:gd name="connsiteY65" fmla="*/ 1299141 h 2398988"/>
                  <a:gd name="connsiteX66" fmla="*/ 484876 w 1084659"/>
                  <a:gd name="connsiteY66" fmla="*/ 884362 h 2398988"/>
                  <a:gd name="connsiteX67" fmla="*/ 375372 w 1084659"/>
                  <a:gd name="connsiteY67" fmla="*/ 721191 h 2398988"/>
                  <a:gd name="connsiteX68" fmla="*/ 321864 w 1084659"/>
                  <a:gd name="connsiteY68" fmla="*/ 551792 h 2398988"/>
                  <a:gd name="connsiteX69" fmla="*/ 381594 w 1084659"/>
                  <a:gd name="connsiteY69" fmla="*/ 443427 h 2398988"/>
                  <a:gd name="connsiteX70" fmla="*/ 412703 w 1084659"/>
                  <a:gd name="connsiteY70" fmla="*/ 448409 h 2398988"/>
                  <a:gd name="connsiteX71" fmla="*/ 489853 w 1084659"/>
                  <a:gd name="connsiteY71" fmla="*/ 648948 h 2398988"/>
                  <a:gd name="connsiteX72" fmla="*/ 579447 w 1084659"/>
                  <a:gd name="connsiteY72" fmla="*/ 782225 h 2398988"/>
                  <a:gd name="connsiteX73" fmla="*/ 579447 w 1084659"/>
                  <a:gd name="connsiteY73" fmla="*/ 783470 h 2398988"/>
                  <a:gd name="connsiteX74" fmla="*/ 625489 w 1084659"/>
                  <a:gd name="connsiteY74" fmla="*/ 805891 h 2398988"/>
                  <a:gd name="connsiteX75" fmla="*/ 846986 w 1084659"/>
                  <a:gd name="connsiteY75" fmla="*/ 704999 h 2398988"/>
                  <a:gd name="connsiteX76" fmla="*/ 920403 w 1084659"/>
                  <a:gd name="connsiteY76" fmla="*/ 617808 h 2398988"/>
                  <a:gd name="connsiteX77" fmla="*/ 783523 w 1084659"/>
                  <a:gd name="connsiteY77" fmla="*/ 577950 h 2398988"/>
                  <a:gd name="connsiteX78" fmla="*/ 789745 w 1084659"/>
                  <a:gd name="connsiteY78" fmla="*/ 487022 h 2398988"/>
                  <a:gd name="connsiteX79" fmla="*/ 813388 w 1084659"/>
                  <a:gd name="connsiteY79" fmla="*/ 460865 h 2398988"/>
                  <a:gd name="connsiteX80" fmla="*/ 707617 w 1084659"/>
                  <a:gd name="connsiteY80" fmla="*/ 393604 h 2398988"/>
                  <a:gd name="connsiteX81" fmla="*/ 758636 w 1084659"/>
                  <a:gd name="connsiteY81" fmla="*/ 293957 h 2398988"/>
                  <a:gd name="connsiteX82" fmla="*/ 681485 w 1084659"/>
                  <a:gd name="connsiteY82" fmla="*/ 224205 h 2398988"/>
                  <a:gd name="connsiteX83" fmla="*/ 782279 w 1084659"/>
                  <a:gd name="connsiteY83" fmla="*/ 112102 h 2398988"/>
                  <a:gd name="connsiteX84" fmla="*/ 738726 w 1084659"/>
                  <a:gd name="connsiteY84" fmla="*/ 12456 h 2398988"/>
                  <a:gd name="connsiteX85" fmla="*/ 738726 w 1084659"/>
                  <a:gd name="connsiteY85" fmla="*/ 4983 h 2398988"/>
                  <a:gd name="connsiteX86" fmla="*/ 747437 w 1084659"/>
                  <a:gd name="connsiteY86" fmla="*/ 0 h 239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084659" h="2398988">
                    <a:moveTo>
                      <a:pt x="762361" y="26170"/>
                    </a:moveTo>
                    <a:lnTo>
                      <a:pt x="800935" y="114606"/>
                    </a:lnTo>
                    <a:cubicBezTo>
                      <a:pt x="803424" y="117097"/>
                      <a:pt x="803424" y="119588"/>
                      <a:pt x="800935" y="120834"/>
                    </a:cubicBezTo>
                    <a:cubicBezTo>
                      <a:pt x="800935" y="124570"/>
                      <a:pt x="798447" y="125816"/>
                      <a:pt x="795958" y="125816"/>
                    </a:cubicBezTo>
                    <a:cubicBezTo>
                      <a:pt x="794714" y="127061"/>
                      <a:pt x="690191" y="150727"/>
                      <a:pt x="698902" y="221725"/>
                    </a:cubicBezTo>
                    <a:cubicBezTo>
                      <a:pt x="703879" y="272793"/>
                      <a:pt x="783515" y="280267"/>
                      <a:pt x="783515" y="280267"/>
                    </a:cubicBezTo>
                    <a:cubicBezTo>
                      <a:pt x="788492" y="280267"/>
                      <a:pt x="792225" y="284003"/>
                      <a:pt x="792225" y="287740"/>
                    </a:cubicBezTo>
                    <a:cubicBezTo>
                      <a:pt x="793469" y="291477"/>
                      <a:pt x="790981" y="295213"/>
                      <a:pt x="787248" y="297705"/>
                    </a:cubicBezTo>
                    <a:cubicBezTo>
                      <a:pt x="786003" y="297705"/>
                      <a:pt x="710100" y="332580"/>
                      <a:pt x="725032" y="388631"/>
                    </a:cubicBezTo>
                    <a:cubicBezTo>
                      <a:pt x="738720" y="445927"/>
                      <a:pt x="833287" y="444682"/>
                      <a:pt x="834532" y="444682"/>
                    </a:cubicBezTo>
                    <a:cubicBezTo>
                      <a:pt x="838265" y="444682"/>
                      <a:pt x="840753" y="447173"/>
                      <a:pt x="841997" y="449664"/>
                    </a:cubicBezTo>
                    <a:cubicBezTo>
                      <a:pt x="844486" y="453401"/>
                      <a:pt x="841997" y="457137"/>
                      <a:pt x="839509" y="459629"/>
                    </a:cubicBezTo>
                    <a:cubicBezTo>
                      <a:pt x="839509" y="460874"/>
                      <a:pt x="762361" y="520662"/>
                      <a:pt x="797202" y="569239"/>
                    </a:cubicBezTo>
                    <a:cubicBezTo>
                      <a:pt x="820844" y="601624"/>
                      <a:pt x="904213" y="602869"/>
                      <a:pt x="932832" y="600378"/>
                    </a:cubicBezTo>
                    <a:cubicBezTo>
                      <a:pt x="936565" y="600378"/>
                      <a:pt x="939054" y="601624"/>
                      <a:pt x="941542" y="604115"/>
                    </a:cubicBezTo>
                    <a:cubicBezTo>
                      <a:pt x="942787" y="606606"/>
                      <a:pt x="942787" y="609097"/>
                      <a:pt x="942787" y="612834"/>
                    </a:cubicBezTo>
                    <a:cubicBezTo>
                      <a:pt x="941542" y="614079"/>
                      <a:pt x="920389" y="680095"/>
                      <a:pt x="856929" y="718707"/>
                    </a:cubicBezTo>
                    <a:cubicBezTo>
                      <a:pt x="792225" y="757320"/>
                      <a:pt x="666549" y="818353"/>
                      <a:pt x="626731" y="823335"/>
                    </a:cubicBezTo>
                    <a:cubicBezTo>
                      <a:pt x="585669" y="827072"/>
                      <a:pt x="567004" y="795933"/>
                      <a:pt x="564516" y="790950"/>
                    </a:cubicBezTo>
                    <a:lnTo>
                      <a:pt x="474925" y="656429"/>
                    </a:lnTo>
                    <a:cubicBezTo>
                      <a:pt x="474925" y="655183"/>
                      <a:pt x="473681" y="653938"/>
                      <a:pt x="473681" y="653938"/>
                    </a:cubicBezTo>
                    <a:cubicBezTo>
                      <a:pt x="466215" y="607851"/>
                      <a:pt x="441329" y="485786"/>
                      <a:pt x="404000" y="463365"/>
                    </a:cubicBezTo>
                    <a:cubicBezTo>
                      <a:pt x="397778" y="459629"/>
                      <a:pt x="391556" y="458383"/>
                      <a:pt x="385335" y="459629"/>
                    </a:cubicBezTo>
                    <a:cubicBezTo>
                      <a:pt x="356716" y="469593"/>
                      <a:pt x="340540" y="499487"/>
                      <a:pt x="339295" y="551801"/>
                    </a:cubicBezTo>
                    <a:cubicBezTo>
                      <a:pt x="339295" y="607851"/>
                      <a:pt x="355471" y="662657"/>
                      <a:pt x="387823" y="711234"/>
                    </a:cubicBezTo>
                    <a:lnTo>
                      <a:pt x="501056" y="876895"/>
                    </a:lnTo>
                    <a:cubicBezTo>
                      <a:pt x="502300" y="878140"/>
                      <a:pt x="502300" y="880631"/>
                      <a:pt x="502300" y="881877"/>
                    </a:cubicBezTo>
                    <a:lnTo>
                      <a:pt x="488613" y="1340247"/>
                    </a:lnTo>
                    <a:cubicBezTo>
                      <a:pt x="488613" y="1343983"/>
                      <a:pt x="486124" y="1347720"/>
                      <a:pt x="481147" y="1347720"/>
                    </a:cubicBezTo>
                    <a:cubicBezTo>
                      <a:pt x="477414" y="1348966"/>
                      <a:pt x="473681" y="1346474"/>
                      <a:pt x="472437" y="1342738"/>
                    </a:cubicBezTo>
                    <a:lnTo>
                      <a:pt x="446306" y="1280459"/>
                    </a:lnTo>
                    <a:cubicBezTo>
                      <a:pt x="397778" y="1335264"/>
                      <a:pt x="166336" y="1601816"/>
                      <a:pt x="19507" y="1788652"/>
                    </a:cubicBezTo>
                    <a:cubicBezTo>
                      <a:pt x="40660" y="1843457"/>
                      <a:pt x="258415" y="2369087"/>
                      <a:pt x="657839" y="2381543"/>
                    </a:cubicBezTo>
                    <a:cubicBezTo>
                      <a:pt x="759873" y="2385280"/>
                      <a:pt x="834532" y="2357877"/>
                      <a:pt x="889281" y="2299335"/>
                    </a:cubicBezTo>
                    <a:cubicBezTo>
                      <a:pt x="1046065" y="2128692"/>
                      <a:pt x="1008735" y="1703953"/>
                      <a:pt x="929099" y="1028854"/>
                    </a:cubicBezTo>
                    <a:cubicBezTo>
                      <a:pt x="925366" y="998960"/>
                      <a:pt x="926611" y="969067"/>
                      <a:pt x="931588" y="941664"/>
                    </a:cubicBezTo>
                    <a:cubicBezTo>
                      <a:pt x="937809" y="906788"/>
                      <a:pt x="953986" y="815862"/>
                      <a:pt x="997537" y="732408"/>
                    </a:cubicBezTo>
                    <a:cubicBezTo>
                      <a:pt x="1042332" y="647710"/>
                      <a:pt x="1067218" y="558029"/>
                      <a:pt x="1067218" y="480803"/>
                    </a:cubicBezTo>
                    <a:cubicBezTo>
                      <a:pt x="1067218" y="445927"/>
                      <a:pt x="1048553" y="427244"/>
                      <a:pt x="1027400" y="406069"/>
                    </a:cubicBezTo>
                    <a:cubicBezTo>
                      <a:pt x="1022423" y="399841"/>
                      <a:pt x="1017445" y="393613"/>
                      <a:pt x="1011224" y="388631"/>
                    </a:cubicBezTo>
                    <a:cubicBezTo>
                      <a:pt x="1008735" y="386140"/>
                      <a:pt x="1008735" y="383649"/>
                      <a:pt x="1009980" y="379912"/>
                    </a:cubicBezTo>
                    <a:cubicBezTo>
                      <a:pt x="1011224" y="374930"/>
                      <a:pt x="1047309" y="267811"/>
                      <a:pt x="946520" y="216742"/>
                    </a:cubicBezTo>
                    <a:cubicBezTo>
                      <a:pt x="944031" y="215497"/>
                      <a:pt x="941542" y="211760"/>
                      <a:pt x="942787" y="208023"/>
                    </a:cubicBezTo>
                    <a:cubicBezTo>
                      <a:pt x="942787" y="204287"/>
                      <a:pt x="955230" y="125816"/>
                      <a:pt x="880571" y="92185"/>
                    </a:cubicBezTo>
                    <a:cubicBezTo>
                      <a:pt x="850708" y="79730"/>
                      <a:pt x="819600" y="61046"/>
                      <a:pt x="794714" y="44854"/>
                    </a:cubicBezTo>
                    <a:cubicBezTo>
                      <a:pt x="783515" y="37380"/>
                      <a:pt x="772316" y="31153"/>
                      <a:pt x="762361" y="26170"/>
                    </a:cubicBezTo>
                    <a:close/>
                    <a:moveTo>
                      <a:pt x="747437" y="0"/>
                    </a:moveTo>
                    <a:cubicBezTo>
                      <a:pt x="758636" y="2491"/>
                      <a:pt x="774813" y="12456"/>
                      <a:pt x="803433" y="29894"/>
                    </a:cubicBezTo>
                    <a:cubicBezTo>
                      <a:pt x="828320" y="46087"/>
                      <a:pt x="859429" y="64770"/>
                      <a:pt x="888050" y="77226"/>
                    </a:cubicBezTo>
                    <a:cubicBezTo>
                      <a:pt x="961467" y="109611"/>
                      <a:pt x="962711" y="183101"/>
                      <a:pt x="960223" y="204275"/>
                    </a:cubicBezTo>
                    <a:cubicBezTo>
                      <a:pt x="1054794" y="256590"/>
                      <a:pt x="1033640" y="357482"/>
                      <a:pt x="1027418" y="381148"/>
                    </a:cubicBezTo>
                    <a:cubicBezTo>
                      <a:pt x="1031151" y="384885"/>
                      <a:pt x="1036129" y="388621"/>
                      <a:pt x="1039862" y="393604"/>
                    </a:cubicBezTo>
                    <a:cubicBezTo>
                      <a:pt x="1062261" y="416024"/>
                      <a:pt x="1084659" y="438445"/>
                      <a:pt x="1084659" y="480794"/>
                    </a:cubicBezTo>
                    <a:cubicBezTo>
                      <a:pt x="1084659" y="561757"/>
                      <a:pt x="1058527" y="653930"/>
                      <a:pt x="1013730" y="739875"/>
                    </a:cubicBezTo>
                    <a:cubicBezTo>
                      <a:pt x="970178" y="822083"/>
                      <a:pt x="955245" y="910520"/>
                      <a:pt x="949023" y="944150"/>
                    </a:cubicBezTo>
                    <a:cubicBezTo>
                      <a:pt x="944046" y="971553"/>
                      <a:pt x="942802" y="998956"/>
                      <a:pt x="946535" y="1026359"/>
                    </a:cubicBezTo>
                    <a:cubicBezTo>
                      <a:pt x="1027418" y="1707691"/>
                      <a:pt x="1063505" y="2133679"/>
                      <a:pt x="901738" y="2310552"/>
                    </a:cubicBezTo>
                    <a:cubicBezTo>
                      <a:pt x="846986" y="2370340"/>
                      <a:pt x="772324" y="2398988"/>
                      <a:pt x="674019" y="2398988"/>
                    </a:cubicBezTo>
                    <a:cubicBezTo>
                      <a:pt x="667797" y="2398988"/>
                      <a:pt x="662820" y="2398988"/>
                      <a:pt x="656598" y="2398988"/>
                    </a:cubicBezTo>
                    <a:cubicBezTo>
                      <a:pt x="478654" y="2392760"/>
                      <a:pt x="308176" y="2286886"/>
                      <a:pt x="165074" y="2088839"/>
                    </a:cubicBezTo>
                    <a:cubicBezTo>
                      <a:pt x="56815" y="1940615"/>
                      <a:pt x="2063" y="1792390"/>
                      <a:pt x="818" y="1791145"/>
                    </a:cubicBezTo>
                    <a:cubicBezTo>
                      <a:pt x="-426" y="1787408"/>
                      <a:pt x="-426" y="1784917"/>
                      <a:pt x="2063" y="1782426"/>
                    </a:cubicBezTo>
                    <a:cubicBezTo>
                      <a:pt x="166319" y="1573168"/>
                      <a:pt x="440079" y="1261773"/>
                      <a:pt x="442567" y="1259282"/>
                    </a:cubicBezTo>
                    <a:cubicBezTo>
                      <a:pt x="445056" y="1256791"/>
                      <a:pt x="447545" y="1255545"/>
                      <a:pt x="450034" y="1255545"/>
                    </a:cubicBezTo>
                    <a:cubicBezTo>
                      <a:pt x="452522" y="1256791"/>
                      <a:pt x="456255" y="1258036"/>
                      <a:pt x="456255" y="1261773"/>
                    </a:cubicBezTo>
                    <a:lnTo>
                      <a:pt x="472432" y="1299141"/>
                    </a:lnTo>
                    <a:lnTo>
                      <a:pt x="484876" y="884362"/>
                    </a:lnTo>
                    <a:lnTo>
                      <a:pt x="375372" y="721191"/>
                    </a:lnTo>
                    <a:cubicBezTo>
                      <a:pt x="339285" y="670123"/>
                      <a:pt x="321864" y="611580"/>
                      <a:pt x="321864" y="551792"/>
                    </a:cubicBezTo>
                    <a:cubicBezTo>
                      <a:pt x="323109" y="477058"/>
                      <a:pt x="355462" y="450900"/>
                      <a:pt x="381594" y="443427"/>
                    </a:cubicBezTo>
                    <a:cubicBezTo>
                      <a:pt x="391549" y="439690"/>
                      <a:pt x="402748" y="440936"/>
                      <a:pt x="412703" y="448409"/>
                    </a:cubicBezTo>
                    <a:cubicBezTo>
                      <a:pt x="462477" y="479549"/>
                      <a:pt x="487365" y="629018"/>
                      <a:pt x="489853" y="648948"/>
                    </a:cubicBezTo>
                    <a:lnTo>
                      <a:pt x="579447" y="782225"/>
                    </a:lnTo>
                    <a:lnTo>
                      <a:pt x="579447" y="783470"/>
                    </a:lnTo>
                    <a:cubicBezTo>
                      <a:pt x="579447" y="783470"/>
                      <a:pt x="593135" y="808382"/>
                      <a:pt x="625489" y="805891"/>
                    </a:cubicBezTo>
                    <a:cubicBezTo>
                      <a:pt x="662820" y="802154"/>
                      <a:pt x="786012" y="741121"/>
                      <a:pt x="846986" y="704999"/>
                    </a:cubicBezTo>
                    <a:cubicBezTo>
                      <a:pt x="890538" y="678842"/>
                      <a:pt x="912937" y="637737"/>
                      <a:pt x="920403" y="617808"/>
                    </a:cubicBezTo>
                    <a:cubicBezTo>
                      <a:pt x="889294" y="620299"/>
                      <a:pt x="810899" y="616563"/>
                      <a:pt x="783523" y="577950"/>
                    </a:cubicBezTo>
                    <a:cubicBezTo>
                      <a:pt x="763613" y="553038"/>
                      <a:pt x="766102" y="520653"/>
                      <a:pt x="789745" y="487022"/>
                    </a:cubicBezTo>
                    <a:cubicBezTo>
                      <a:pt x="798455" y="477058"/>
                      <a:pt x="805922" y="467093"/>
                      <a:pt x="813388" y="460865"/>
                    </a:cubicBezTo>
                    <a:cubicBezTo>
                      <a:pt x="779790" y="457128"/>
                      <a:pt x="721305" y="444672"/>
                      <a:pt x="707617" y="393604"/>
                    </a:cubicBezTo>
                    <a:cubicBezTo>
                      <a:pt x="695173" y="345026"/>
                      <a:pt x="733749" y="310150"/>
                      <a:pt x="758636" y="293957"/>
                    </a:cubicBezTo>
                    <a:cubicBezTo>
                      <a:pt x="730015" y="286484"/>
                      <a:pt x="686463" y="269046"/>
                      <a:pt x="681485" y="224205"/>
                    </a:cubicBezTo>
                    <a:cubicBezTo>
                      <a:pt x="674019" y="160680"/>
                      <a:pt x="738726" y="124558"/>
                      <a:pt x="782279" y="112102"/>
                    </a:cubicBezTo>
                    <a:lnTo>
                      <a:pt x="738726" y="12456"/>
                    </a:lnTo>
                    <a:cubicBezTo>
                      <a:pt x="736237" y="9965"/>
                      <a:pt x="737482" y="6228"/>
                      <a:pt x="738726" y="4983"/>
                    </a:cubicBezTo>
                    <a:cubicBezTo>
                      <a:pt x="741215" y="1246"/>
                      <a:pt x="744948" y="0"/>
                      <a:pt x="7474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AF6B77B-4913-F545-B7FF-69517F9446E0}"/>
                  </a:ext>
                </a:extLst>
              </p:cNvPr>
              <p:cNvSpPr/>
              <p:nvPr/>
            </p:nvSpPr>
            <p:spPr>
              <a:xfrm>
                <a:off x="8599704" y="6423063"/>
                <a:ext cx="2631109" cy="27043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3" h="2171">
                    <a:moveTo>
                      <a:pt x="2113" y="939"/>
                    </a:moveTo>
                    <a:cubicBezTo>
                      <a:pt x="2113" y="939"/>
                      <a:pt x="1973" y="694"/>
                      <a:pt x="1851" y="480"/>
                    </a:cubicBezTo>
                    <a:cubicBezTo>
                      <a:pt x="1643" y="112"/>
                      <a:pt x="1364" y="67"/>
                      <a:pt x="1364" y="67"/>
                    </a:cubicBezTo>
                    <a:lnTo>
                      <a:pt x="965" y="0"/>
                    </a:lnTo>
                    <a:cubicBezTo>
                      <a:pt x="945" y="0"/>
                      <a:pt x="760" y="3"/>
                      <a:pt x="742" y="3"/>
                    </a:cubicBezTo>
                    <a:cubicBezTo>
                      <a:pt x="742" y="3"/>
                      <a:pt x="656" y="6"/>
                      <a:pt x="554" y="30"/>
                    </a:cubicBezTo>
                    <a:cubicBezTo>
                      <a:pt x="452" y="53"/>
                      <a:pt x="282" y="104"/>
                      <a:pt x="187" y="287"/>
                    </a:cubicBezTo>
                    <a:cubicBezTo>
                      <a:pt x="26" y="595"/>
                      <a:pt x="0" y="1233"/>
                      <a:pt x="0" y="1233"/>
                    </a:cubicBezTo>
                    <a:cubicBezTo>
                      <a:pt x="0" y="1233"/>
                      <a:pt x="254" y="1276"/>
                      <a:pt x="504" y="1340"/>
                    </a:cubicBezTo>
                    <a:lnTo>
                      <a:pt x="422" y="2171"/>
                    </a:lnTo>
                    <a:lnTo>
                      <a:pt x="1709" y="2171"/>
                    </a:lnTo>
                    <a:lnTo>
                      <a:pt x="1724" y="1504"/>
                    </a:lnTo>
                    <a:cubicBezTo>
                      <a:pt x="1724" y="1504"/>
                      <a:pt x="1836" y="1331"/>
                      <a:pt x="1849" y="1252"/>
                    </a:cubicBezTo>
                    <a:cubicBezTo>
                      <a:pt x="1948" y="1124"/>
                      <a:pt x="2113" y="939"/>
                      <a:pt x="2113" y="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C799AB0F-6F68-614F-9258-35C8D697A3C0}"/>
                  </a:ext>
                </a:extLst>
              </p:cNvPr>
              <p:cNvSpPr/>
              <p:nvPr/>
            </p:nvSpPr>
            <p:spPr>
              <a:xfrm>
                <a:off x="8590983" y="6414342"/>
                <a:ext cx="2648665" cy="2721765"/>
              </a:xfrm>
              <a:custGeom>
                <a:avLst/>
                <a:gdLst>
                  <a:gd name="connsiteX0" fmla="*/ 1210340 w 2648665"/>
                  <a:gd name="connsiteY0" fmla="*/ 17444 h 2721765"/>
                  <a:gd name="connsiteX1" fmla="*/ 1159287 w 2648665"/>
                  <a:gd name="connsiteY1" fmla="*/ 18690 h 2721765"/>
                  <a:gd name="connsiteX2" fmla="*/ 932661 w 2648665"/>
                  <a:gd name="connsiteY2" fmla="*/ 21181 h 2721765"/>
                  <a:gd name="connsiteX3" fmla="*/ 699809 w 2648665"/>
                  <a:gd name="connsiteY3" fmla="*/ 53568 h 2721765"/>
                  <a:gd name="connsiteX4" fmla="*/ 249048 w 2648665"/>
                  <a:gd name="connsiteY4" fmla="*/ 369963 h 2721765"/>
                  <a:gd name="connsiteX5" fmla="*/ 18687 w 2648665"/>
                  <a:gd name="connsiteY5" fmla="*/ 1537137 h 2721765"/>
                  <a:gd name="connsiteX6" fmla="*/ 638795 w 2648665"/>
                  <a:gd name="connsiteY6" fmla="*/ 1669176 h 2721765"/>
                  <a:gd name="connsiteX7" fmla="*/ 645021 w 2648665"/>
                  <a:gd name="connsiteY7" fmla="*/ 1679141 h 2721765"/>
                  <a:gd name="connsiteX8" fmla="*/ 542915 w 2648665"/>
                  <a:gd name="connsiteY8" fmla="*/ 2704311 h 2721765"/>
                  <a:gd name="connsiteX9" fmla="*/ 2128049 w 2648665"/>
                  <a:gd name="connsiteY9" fmla="*/ 2704311 h 2721765"/>
                  <a:gd name="connsiteX10" fmla="*/ 2146727 w 2648665"/>
                  <a:gd name="connsiteY10" fmla="*/ 1880937 h 2721765"/>
                  <a:gd name="connsiteX11" fmla="*/ 2147972 w 2648665"/>
                  <a:gd name="connsiteY11" fmla="*/ 1877200 h 2721765"/>
                  <a:gd name="connsiteX12" fmla="*/ 2303622 w 2648665"/>
                  <a:gd name="connsiteY12" fmla="*/ 1567033 h 2721765"/>
                  <a:gd name="connsiteX13" fmla="*/ 2304867 w 2648665"/>
                  <a:gd name="connsiteY13" fmla="*/ 1563296 h 2721765"/>
                  <a:gd name="connsiteX14" fmla="*/ 2629863 w 2648665"/>
                  <a:gd name="connsiteY14" fmla="*/ 1177144 h 2721765"/>
                  <a:gd name="connsiteX15" fmla="*/ 2306112 w 2648665"/>
                  <a:gd name="connsiteY15" fmla="*/ 610374 h 2721765"/>
                  <a:gd name="connsiteX16" fmla="*/ 1705928 w 2648665"/>
                  <a:gd name="connsiteY16" fmla="*/ 100903 h 2721765"/>
                  <a:gd name="connsiteX17" fmla="*/ 1159287 w 2648665"/>
                  <a:gd name="connsiteY17" fmla="*/ 0 h 2721765"/>
                  <a:gd name="connsiteX18" fmla="*/ 1210340 w 2648665"/>
                  <a:gd name="connsiteY18" fmla="*/ 0 h 2721765"/>
                  <a:gd name="connsiteX19" fmla="*/ 1211585 w 2648665"/>
                  <a:gd name="connsiteY19" fmla="*/ 0 h 2721765"/>
                  <a:gd name="connsiteX20" fmla="*/ 1708423 w 2648665"/>
                  <a:gd name="connsiteY20" fmla="*/ 84705 h 2721765"/>
                  <a:gd name="connsiteX21" fmla="*/ 2321064 w 2648665"/>
                  <a:gd name="connsiteY21" fmla="*/ 601654 h 2721765"/>
                  <a:gd name="connsiteX22" fmla="*/ 2647308 w 2648665"/>
                  <a:gd name="connsiteY22" fmla="*/ 1174657 h 2721765"/>
                  <a:gd name="connsiteX23" fmla="*/ 2646063 w 2648665"/>
                  <a:gd name="connsiteY23" fmla="*/ 1184622 h 2721765"/>
                  <a:gd name="connsiteX24" fmla="*/ 2319819 w 2648665"/>
                  <a:gd name="connsiteY24" fmla="*/ 1572022 h 2721765"/>
                  <a:gd name="connsiteX25" fmla="*/ 2162923 w 2648665"/>
                  <a:gd name="connsiteY25" fmla="*/ 1884682 h 2721765"/>
                  <a:gd name="connsiteX26" fmla="*/ 2145490 w 2648665"/>
                  <a:gd name="connsiteY26" fmla="*/ 2713046 h 2721765"/>
                  <a:gd name="connsiteX27" fmla="*/ 2136773 w 2648665"/>
                  <a:gd name="connsiteY27" fmla="*/ 2721765 h 2721765"/>
                  <a:gd name="connsiteX28" fmla="*/ 534193 w 2648665"/>
                  <a:gd name="connsiteY28" fmla="*/ 2721765 h 2721765"/>
                  <a:gd name="connsiteX29" fmla="*/ 527967 w 2648665"/>
                  <a:gd name="connsiteY29" fmla="*/ 2718028 h 2721765"/>
                  <a:gd name="connsiteX30" fmla="*/ 525477 w 2648665"/>
                  <a:gd name="connsiteY30" fmla="*/ 2711800 h 2721765"/>
                  <a:gd name="connsiteX31" fmla="*/ 626339 w 2648665"/>
                  <a:gd name="connsiteY31" fmla="*/ 1684131 h 2721765"/>
                  <a:gd name="connsiteX32" fmla="*/ 7471 w 2648665"/>
                  <a:gd name="connsiteY32" fmla="*/ 1552091 h 2721765"/>
                  <a:gd name="connsiteX33" fmla="*/ 0 w 2648665"/>
                  <a:gd name="connsiteY33" fmla="*/ 1544617 h 2721765"/>
                  <a:gd name="connsiteX34" fmla="*/ 234099 w 2648665"/>
                  <a:gd name="connsiteY34" fmla="*/ 362487 h 2721765"/>
                  <a:gd name="connsiteX35" fmla="*/ 696070 w 2648665"/>
                  <a:gd name="connsiteY35" fmla="*/ 37370 h 2721765"/>
                  <a:gd name="connsiteX36" fmla="*/ 932659 w 2648665"/>
                  <a:gd name="connsiteY36" fmla="*/ 3737 h 2721765"/>
                  <a:gd name="connsiteX37" fmla="*/ 1159287 w 2648665"/>
                  <a:gd name="connsiteY37" fmla="*/ 0 h 272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648665" h="2721765">
                    <a:moveTo>
                      <a:pt x="1210340" y="17444"/>
                    </a:moveTo>
                    <a:cubicBezTo>
                      <a:pt x="1202868" y="17444"/>
                      <a:pt x="1184191" y="17444"/>
                      <a:pt x="1159287" y="18690"/>
                    </a:cubicBezTo>
                    <a:cubicBezTo>
                      <a:pt x="1087065" y="18690"/>
                      <a:pt x="950094" y="19936"/>
                      <a:pt x="932661" y="21181"/>
                    </a:cubicBezTo>
                    <a:cubicBezTo>
                      <a:pt x="931416" y="21181"/>
                      <a:pt x="825574" y="26164"/>
                      <a:pt x="699809" y="53568"/>
                    </a:cubicBezTo>
                    <a:cubicBezTo>
                      <a:pt x="560347" y="85955"/>
                      <a:pt x="362361" y="154466"/>
                      <a:pt x="249048" y="369963"/>
                    </a:cubicBezTo>
                    <a:cubicBezTo>
                      <a:pt x="62269" y="727465"/>
                      <a:pt x="22423" y="1454924"/>
                      <a:pt x="18687" y="1537137"/>
                    </a:cubicBezTo>
                    <a:cubicBezTo>
                      <a:pt x="67250" y="1545857"/>
                      <a:pt x="357380" y="1596928"/>
                      <a:pt x="638795" y="1669176"/>
                    </a:cubicBezTo>
                    <a:cubicBezTo>
                      <a:pt x="642530" y="1670422"/>
                      <a:pt x="645021" y="1674159"/>
                      <a:pt x="645021" y="1679141"/>
                    </a:cubicBezTo>
                    <a:lnTo>
                      <a:pt x="542915" y="2704311"/>
                    </a:lnTo>
                    <a:lnTo>
                      <a:pt x="2128049" y="2704311"/>
                    </a:lnTo>
                    <a:lnTo>
                      <a:pt x="2146727" y="1880937"/>
                    </a:lnTo>
                    <a:cubicBezTo>
                      <a:pt x="2146727" y="1879691"/>
                      <a:pt x="2146727" y="1878445"/>
                      <a:pt x="2147972" y="1877200"/>
                    </a:cubicBezTo>
                    <a:cubicBezTo>
                      <a:pt x="2149217" y="1874708"/>
                      <a:pt x="2287434" y="1661702"/>
                      <a:pt x="2303622" y="1567033"/>
                    </a:cubicBezTo>
                    <a:cubicBezTo>
                      <a:pt x="2303622" y="1565787"/>
                      <a:pt x="2303622" y="1564541"/>
                      <a:pt x="2304867" y="1563296"/>
                    </a:cubicBezTo>
                    <a:cubicBezTo>
                      <a:pt x="2416935" y="1416309"/>
                      <a:pt x="2598733" y="1210777"/>
                      <a:pt x="2629863" y="1177144"/>
                    </a:cubicBezTo>
                    <a:cubicBezTo>
                      <a:pt x="2604959" y="1134792"/>
                      <a:pt x="2444329" y="854521"/>
                      <a:pt x="2306112" y="610374"/>
                    </a:cubicBezTo>
                    <a:cubicBezTo>
                      <a:pt x="2052092" y="161940"/>
                      <a:pt x="1709663" y="102148"/>
                      <a:pt x="1705928" y="100903"/>
                    </a:cubicBezTo>
                    <a:close/>
                    <a:moveTo>
                      <a:pt x="1159287" y="0"/>
                    </a:moveTo>
                    <a:cubicBezTo>
                      <a:pt x="1185436" y="0"/>
                      <a:pt x="1204114" y="0"/>
                      <a:pt x="1210340" y="0"/>
                    </a:cubicBezTo>
                    <a:lnTo>
                      <a:pt x="1211585" y="0"/>
                    </a:lnTo>
                    <a:lnTo>
                      <a:pt x="1708423" y="84705"/>
                    </a:lnTo>
                    <a:cubicBezTo>
                      <a:pt x="1712158" y="84705"/>
                      <a:pt x="2063306" y="145742"/>
                      <a:pt x="2321064" y="601654"/>
                    </a:cubicBezTo>
                    <a:cubicBezTo>
                      <a:pt x="2470489" y="865733"/>
                      <a:pt x="2646063" y="1170920"/>
                      <a:pt x="2647308" y="1174657"/>
                    </a:cubicBezTo>
                    <a:cubicBezTo>
                      <a:pt x="2649798" y="1177148"/>
                      <a:pt x="2648553" y="1180885"/>
                      <a:pt x="2646063" y="1184622"/>
                    </a:cubicBezTo>
                    <a:cubicBezTo>
                      <a:pt x="2643572" y="1187113"/>
                      <a:pt x="2440603" y="1413823"/>
                      <a:pt x="2319819" y="1572022"/>
                    </a:cubicBezTo>
                    <a:cubicBezTo>
                      <a:pt x="2302386" y="1666692"/>
                      <a:pt x="2179110" y="1861015"/>
                      <a:pt x="2162923" y="1884682"/>
                    </a:cubicBezTo>
                    <a:lnTo>
                      <a:pt x="2145490" y="2713046"/>
                    </a:lnTo>
                    <a:cubicBezTo>
                      <a:pt x="2145490" y="2718028"/>
                      <a:pt x="2141754" y="2721765"/>
                      <a:pt x="2136773" y="2721765"/>
                    </a:cubicBezTo>
                    <a:lnTo>
                      <a:pt x="534193" y="2721765"/>
                    </a:lnTo>
                    <a:cubicBezTo>
                      <a:pt x="531703" y="2721765"/>
                      <a:pt x="529213" y="2720519"/>
                      <a:pt x="527967" y="2718028"/>
                    </a:cubicBezTo>
                    <a:cubicBezTo>
                      <a:pt x="525477" y="2716782"/>
                      <a:pt x="524232" y="2714291"/>
                      <a:pt x="525477" y="2711800"/>
                    </a:cubicBezTo>
                    <a:lnTo>
                      <a:pt x="626339" y="1684131"/>
                    </a:lnTo>
                    <a:cubicBezTo>
                      <a:pt x="322508" y="1606900"/>
                      <a:pt x="11207" y="1553337"/>
                      <a:pt x="7471" y="1552091"/>
                    </a:cubicBezTo>
                    <a:cubicBezTo>
                      <a:pt x="2490" y="1552091"/>
                      <a:pt x="0" y="1548354"/>
                      <a:pt x="0" y="1544617"/>
                    </a:cubicBezTo>
                    <a:cubicBezTo>
                      <a:pt x="1245" y="1535898"/>
                      <a:pt x="34866" y="742413"/>
                      <a:pt x="234099" y="362487"/>
                    </a:cubicBezTo>
                    <a:cubicBezTo>
                      <a:pt x="351148" y="139514"/>
                      <a:pt x="554117" y="69757"/>
                      <a:pt x="696070" y="37370"/>
                    </a:cubicBezTo>
                    <a:cubicBezTo>
                      <a:pt x="824326" y="8720"/>
                      <a:pt x="931414" y="3737"/>
                      <a:pt x="932659" y="3737"/>
                    </a:cubicBezTo>
                    <a:cubicBezTo>
                      <a:pt x="948847" y="3737"/>
                      <a:pt x="1080839" y="1246"/>
                      <a:pt x="1159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08556D9-5B56-394D-A520-D4FC85FDA6C3}"/>
                  </a:ext>
                </a:extLst>
              </p:cNvPr>
              <p:cNvSpPr/>
              <p:nvPr/>
            </p:nvSpPr>
            <p:spPr>
              <a:xfrm>
                <a:off x="9254990" y="4824154"/>
                <a:ext cx="1658149" cy="16400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2" h="1317">
                    <a:moveTo>
                      <a:pt x="1297" y="329"/>
                    </a:moveTo>
                    <a:cubicBezTo>
                      <a:pt x="1245" y="197"/>
                      <a:pt x="1128" y="102"/>
                      <a:pt x="927" y="32"/>
                    </a:cubicBezTo>
                    <a:cubicBezTo>
                      <a:pt x="463" y="-132"/>
                      <a:pt x="253" y="370"/>
                      <a:pt x="185" y="535"/>
                    </a:cubicBezTo>
                    <a:cubicBezTo>
                      <a:pt x="156" y="602"/>
                      <a:pt x="123" y="663"/>
                      <a:pt x="95" y="716"/>
                    </a:cubicBezTo>
                    <a:cubicBezTo>
                      <a:pt x="23" y="850"/>
                      <a:pt x="-34" y="956"/>
                      <a:pt x="24" y="1070"/>
                    </a:cubicBezTo>
                    <a:cubicBezTo>
                      <a:pt x="59" y="1137"/>
                      <a:pt x="142" y="1186"/>
                      <a:pt x="272" y="1215"/>
                    </a:cubicBezTo>
                    <a:cubicBezTo>
                      <a:pt x="364" y="1236"/>
                      <a:pt x="449" y="1238"/>
                      <a:pt x="455" y="1239"/>
                    </a:cubicBezTo>
                    <a:lnTo>
                      <a:pt x="856" y="1293"/>
                    </a:lnTo>
                    <a:cubicBezTo>
                      <a:pt x="862" y="1295"/>
                      <a:pt x="963" y="1317"/>
                      <a:pt x="1064" y="1317"/>
                    </a:cubicBezTo>
                    <a:cubicBezTo>
                      <a:pt x="1115" y="1317"/>
                      <a:pt x="1166" y="1312"/>
                      <a:pt x="1206" y="1295"/>
                    </a:cubicBezTo>
                    <a:cubicBezTo>
                      <a:pt x="1297" y="1258"/>
                      <a:pt x="1302" y="1160"/>
                      <a:pt x="1310" y="964"/>
                    </a:cubicBezTo>
                    <a:cubicBezTo>
                      <a:pt x="1313" y="906"/>
                      <a:pt x="1316" y="839"/>
                      <a:pt x="1322" y="763"/>
                    </a:cubicBezTo>
                    <a:cubicBezTo>
                      <a:pt x="1334" y="603"/>
                      <a:pt x="1345" y="452"/>
                      <a:pt x="1297" y="3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675D00F5-93F9-CF41-96DD-168FCD83BA05}"/>
                  </a:ext>
                </a:extLst>
              </p:cNvPr>
              <p:cNvSpPr/>
              <p:nvPr/>
            </p:nvSpPr>
            <p:spPr>
              <a:xfrm>
                <a:off x="9524078" y="5138204"/>
                <a:ext cx="1266967" cy="17983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8" h="1444">
                    <a:moveTo>
                      <a:pt x="718" y="8"/>
                    </a:moveTo>
                    <a:cubicBezTo>
                      <a:pt x="564" y="-25"/>
                      <a:pt x="329" y="27"/>
                      <a:pt x="248" y="410"/>
                    </a:cubicBezTo>
                    <a:cubicBezTo>
                      <a:pt x="220" y="546"/>
                      <a:pt x="212" y="675"/>
                      <a:pt x="279" y="762"/>
                    </a:cubicBezTo>
                    <a:lnTo>
                      <a:pt x="223" y="1030"/>
                    </a:lnTo>
                    <a:lnTo>
                      <a:pt x="0" y="1033"/>
                    </a:lnTo>
                    <a:lnTo>
                      <a:pt x="144" y="1409"/>
                    </a:lnTo>
                    <a:cubicBezTo>
                      <a:pt x="153" y="1431"/>
                      <a:pt x="173" y="1444"/>
                      <a:pt x="195" y="1444"/>
                    </a:cubicBezTo>
                    <a:lnTo>
                      <a:pt x="742" y="1444"/>
                    </a:lnTo>
                    <a:cubicBezTo>
                      <a:pt x="781" y="1444"/>
                      <a:pt x="807" y="1406"/>
                      <a:pt x="793" y="1370"/>
                    </a:cubicBezTo>
                    <a:lnTo>
                      <a:pt x="702" y="1123"/>
                    </a:lnTo>
                    <a:cubicBezTo>
                      <a:pt x="693" y="1119"/>
                      <a:pt x="685" y="1117"/>
                      <a:pt x="678" y="1114"/>
                    </a:cubicBezTo>
                    <a:cubicBezTo>
                      <a:pt x="643" y="1102"/>
                      <a:pt x="622" y="1097"/>
                      <a:pt x="622" y="1097"/>
                    </a:cubicBezTo>
                    <a:lnTo>
                      <a:pt x="658" y="927"/>
                    </a:lnTo>
                    <a:cubicBezTo>
                      <a:pt x="661" y="928"/>
                      <a:pt x="664" y="928"/>
                      <a:pt x="668" y="929"/>
                    </a:cubicBezTo>
                    <a:cubicBezTo>
                      <a:pt x="911" y="982"/>
                      <a:pt x="962" y="626"/>
                      <a:pt x="1004" y="428"/>
                    </a:cubicBezTo>
                    <a:cubicBezTo>
                      <a:pt x="1073" y="99"/>
                      <a:pt x="872" y="40"/>
                      <a:pt x="718" y="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CB5BA935-3104-3C44-8C36-2895ED8B8DBB}"/>
                  </a:ext>
                </a:extLst>
              </p:cNvPr>
              <p:cNvSpPr/>
              <p:nvPr/>
            </p:nvSpPr>
            <p:spPr>
              <a:xfrm>
                <a:off x="9513596" y="5128993"/>
                <a:ext cx="1284599" cy="1817489"/>
              </a:xfrm>
              <a:custGeom>
                <a:avLst/>
                <a:gdLst>
                  <a:gd name="connsiteX0" fmla="*/ 842516 w 1284599"/>
                  <a:gd name="connsiteY0" fmla="*/ 18771 h 1817489"/>
                  <a:gd name="connsiteX1" fmla="*/ 581745 w 1284599"/>
                  <a:gd name="connsiteY1" fmla="*/ 82693 h 1817489"/>
                  <a:gd name="connsiteX2" fmla="*/ 327857 w 1284599"/>
                  <a:gd name="connsiteY2" fmla="*/ 522303 h 1817489"/>
                  <a:gd name="connsiteX3" fmla="*/ 365194 w 1284599"/>
                  <a:gd name="connsiteY3" fmla="*/ 953196 h 1817489"/>
                  <a:gd name="connsiteX4" fmla="*/ 366438 w 1284599"/>
                  <a:gd name="connsiteY4" fmla="*/ 960668 h 1817489"/>
                  <a:gd name="connsiteX5" fmla="*/ 295499 w 1284599"/>
                  <a:gd name="connsiteY5" fmla="*/ 1294423 h 1817489"/>
                  <a:gd name="connsiteX6" fmla="*/ 288032 w 1284599"/>
                  <a:gd name="connsiteY6" fmla="*/ 1300650 h 1817489"/>
                  <a:gd name="connsiteX7" fmla="*/ 22943 w 1284599"/>
                  <a:gd name="connsiteY7" fmla="*/ 1304386 h 1817489"/>
                  <a:gd name="connsiteX8" fmla="*/ 198424 w 1284599"/>
                  <a:gd name="connsiteY8" fmla="*/ 1761432 h 1817489"/>
                  <a:gd name="connsiteX9" fmla="*/ 253184 w 1284599"/>
                  <a:gd name="connsiteY9" fmla="*/ 1798792 h 1817489"/>
                  <a:gd name="connsiteX10" fmla="*/ 933952 w 1284599"/>
                  <a:gd name="connsiteY10" fmla="*/ 1798792 h 1817489"/>
                  <a:gd name="connsiteX11" fmla="*/ 983734 w 1284599"/>
                  <a:gd name="connsiteY11" fmla="*/ 1773885 h 1817489"/>
                  <a:gd name="connsiteX12" fmla="*/ 989956 w 1284599"/>
                  <a:gd name="connsiteY12" fmla="*/ 1717844 h 1817489"/>
                  <a:gd name="connsiteX13" fmla="*/ 876703 w 1284599"/>
                  <a:gd name="connsiteY13" fmla="*/ 1413977 h 1817489"/>
                  <a:gd name="connsiteX14" fmla="*/ 851812 w 1284599"/>
                  <a:gd name="connsiteY14" fmla="*/ 1405260 h 1817489"/>
                  <a:gd name="connsiteX15" fmla="*/ 850567 w 1284599"/>
                  <a:gd name="connsiteY15" fmla="*/ 1405260 h 1817489"/>
                  <a:gd name="connsiteX16" fmla="*/ 782117 w 1284599"/>
                  <a:gd name="connsiteY16" fmla="*/ 1384089 h 1817489"/>
                  <a:gd name="connsiteX17" fmla="*/ 775894 w 1284599"/>
                  <a:gd name="connsiteY17" fmla="*/ 1374126 h 1817489"/>
                  <a:gd name="connsiteX18" fmla="*/ 820698 w 1284599"/>
                  <a:gd name="connsiteY18" fmla="*/ 1161170 h 1817489"/>
                  <a:gd name="connsiteX19" fmla="*/ 824432 w 1284599"/>
                  <a:gd name="connsiteY19" fmla="*/ 1156189 h 1817489"/>
                  <a:gd name="connsiteX20" fmla="*/ 830654 w 1284599"/>
                  <a:gd name="connsiteY20" fmla="*/ 1154944 h 1817489"/>
                  <a:gd name="connsiteX21" fmla="*/ 835632 w 1284599"/>
                  <a:gd name="connsiteY21" fmla="*/ 1156189 h 1817489"/>
                  <a:gd name="connsiteX22" fmla="*/ 843100 w 1284599"/>
                  <a:gd name="connsiteY22" fmla="*/ 1157434 h 1817489"/>
                  <a:gd name="connsiteX23" fmla="*/ 1012358 w 1284599"/>
                  <a:gd name="connsiteY23" fmla="*/ 1131282 h 1817489"/>
                  <a:gd name="connsiteX24" fmla="*/ 1238866 w 1284599"/>
                  <a:gd name="connsiteY24" fmla="*/ 600760 h 1817489"/>
                  <a:gd name="connsiteX25" fmla="*/ 1251311 w 1284599"/>
                  <a:gd name="connsiteY25" fmla="*/ 539738 h 1817489"/>
                  <a:gd name="connsiteX26" fmla="*/ 1180372 w 1284599"/>
                  <a:gd name="connsiteY26" fmla="*/ 148697 h 1817489"/>
                  <a:gd name="connsiteX27" fmla="*/ 902838 w 1284599"/>
                  <a:gd name="connsiteY27" fmla="*/ 27897 h 1817489"/>
                  <a:gd name="connsiteX28" fmla="*/ 842516 w 1284599"/>
                  <a:gd name="connsiteY28" fmla="*/ 18771 h 1817489"/>
                  <a:gd name="connsiteX29" fmla="*/ 841482 w 1284599"/>
                  <a:gd name="connsiteY29" fmla="*/ 1363 h 1817489"/>
                  <a:gd name="connsiteX30" fmla="*/ 904081 w 1284599"/>
                  <a:gd name="connsiteY30" fmla="*/ 10450 h 1817489"/>
                  <a:gd name="connsiteX31" fmla="*/ 1190335 w 1284599"/>
                  <a:gd name="connsiteY31" fmla="*/ 134988 h 1817489"/>
                  <a:gd name="connsiteX32" fmla="*/ 1266254 w 1284599"/>
                  <a:gd name="connsiteY32" fmla="*/ 543471 h 1817489"/>
                  <a:gd name="connsiteX33" fmla="*/ 1255053 w 1284599"/>
                  <a:gd name="connsiteY33" fmla="*/ 604494 h 1817489"/>
                  <a:gd name="connsiteX34" fmla="*/ 1021072 w 1284599"/>
                  <a:gd name="connsiteY34" fmla="*/ 1146232 h 1817489"/>
                  <a:gd name="connsiteX35" fmla="*/ 838118 w 1284599"/>
                  <a:gd name="connsiteY35" fmla="*/ 1174876 h 1817489"/>
                  <a:gd name="connsiteX36" fmla="*/ 834385 w 1284599"/>
                  <a:gd name="connsiteY36" fmla="*/ 1173630 h 1817489"/>
                  <a:gd name="connsiteX37" fmla="*/ 793313 w 1284599"/>
                  <a:gd name="connsiteY37" fmla="*/ 1370400 h 1817489"/>
                  <a:gd name="connsiteX38" fmla="*/ 855542 w 1284599"/>
                  <a:gd name="connsiteY38" fmla="*/ 1387835 h 1817489"/>
                  <a:gd name="connsiteX39" fmla="*/ 885412 w 1284599"/>
                  <a:gd name="connsiteY39" fmla="*/ 1399043 h 1817489"/>
                  <a:gd name="connsiteX40" fmla="*/ 890391 w 1284599"/>
                  <a:gd name="connsiteY40" fmla="*/ 1404025 h 1817489"/>
                  <a:gd name="connsiteX41" fmla="*/ 1004892 w 1284599"/>
                  <a:gd name="connsiteY41" fmla="*/ 1711632 h 1817489"/>
                  <a:gd name="connsiteX42" fmla="*/ 996180 w 1284599"/>
                  <a:gd name="connsiteY42" fmla="*/ 1783864 h 1817489"/>
                  <a:gd name="connsiteX43" fmla="*/ 932706 w 1284599"/>
                  <a:gd name="connsiteY43" fmla="*/ 1817489 h 1817489"/>
                  <a:gd name="connsiteX44" fmla="*/ 251920 w 1284599"/>
                  <a:gd name="connsiteY44" fmla="*/ 1817489 h 1817489"/>
                  <a:gd name="connsiteX45" fmla="*/ 180979 w 1284599"/>
                  <a:gd name="connsiteY45" fmla="*/ 1767674 h 1817489"/>
                  <a:gd name="connsiteX46" fmla="*/ 515 w 1284599"/>
                  <a:gd name="connsiteY46" fmla="*/ 1299413 h 1817489"/>
                  <a:gd name="connsiteX47" fmla="*/ 1760 w 1284599"/>
                  <a:gd name="connsiteY47" fmla="*/ 1290696 h 1817489"/>
                  <a:gd name="connsiteX48" fmla="*/ 9227 w 1284599"/>
                  <a:gd name="connsiteY48" fmla="*/ 1286959 h 1817489"/>
                  <a:gd name="connsiteX49" fmla="*/ 279301 w 1284599"/>
                  <a:gd name="connsiteY49" fmla="*/ 1283223 h 1817489"/>
                  <a:gd name="connsiteX50" fmla="*/ 347753 w 1284599"/>
                  <a:gd name="connsiteY50" fmla="*/ 960671 h 1817489"/>
                  <a:gd name="connsiteX51" fmla="*/ 310416 w 1284599"/>
                  <a:gd name="connsiteY51" fmla="*/ 518563 h 1817489"/>
                  <a:gd name="connsiteX52" fmla="*/ 571778 w 1284599"/>
                  <a:gd name="connsiteY52" fmla="*/ 67737 h 1817489"/>
                  <a:gd name="connsiteX53" fmla="*/ 841482 w 1284599"/>
                  <a:gd name="connsiteY53" fmla="*/ 1363 h 181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284599" h="1817489">
                    <a:moveTo>
                      <a:pt x="842516" y="18771"/>
                    </a:moveTo>
                    <a:cubicBezTo>
                      <a:pt x="772394" y="13109"/>
                      <a:pt x="676019" y="21982"/>
                      <a:pt x="581745" y="82693"/>
                    </a:cubicBezTo>
                    <a:cubicBezTo>
                      <a:pt x="458535" y="162395"/>
                      <a:pt x="372661" y="310593"/>
                      <a:pt x="327857" y="522303"/>
                    </a:cubicBezTo>
                    <a:cubicBezTo>
                      <a:pt x="297988" y="661783"/>
                      <a:pt x="276831" y="838623"/>
                      <a:pt x="365194" y="953196"/>
                    </a:cubicBezTo>
                    <a:cubicBezTo>
                      <a:pt x="366438" y="955687"/>
                      <a:pt x="366438" y="958177"/>
                      <a:pt x="366438" y="960668"/>
                    </a:cubicBezTo>
                    <a:lnTo>
                      <a:pt x="295499" y="1294423"/>
                    </a:lnTo>
                    <a:cubicBezTo>
                      <a:pt x="295499" y="1296914"/>
                      <a:pt x="293010" y="1299405"/>
                      <a:pt x="288032" y="1300650"/>
                    </a:cubicBezTo>
                    <a:lnTo>
                      <a:pt x="22943" y="1304386"/>
                    </a:lnTo>
                    <a:lnTo>
                      <a:pt x="198424" y="1761432"/>
                    </a:lnTo>
                    <a:cubicBezTo>
                      <a:pt x="207136" y="1783848"/>
                      <a:pt x="229538" y="1798792"/>
                      <a:pt x="253184" y="1798792"/>
                    </a:cubicBezTo>
                    <a:lnTo>
                      <a:pt x="933952" y="1798792"/>
                    </a:lnTo>
                    <a:cubicBezTo>
                      <a:pt x="953864" y="1798792"/>
                      <a:pt x="972533" y="1790075"/>
                      <a:pt x="983734" y="1773885"/>
                    </a:cubicBezTo>
                    <a:cubicBezTo>
                      <a:pt x="994935" y="1756450"/>
                      <a:pt x="997424" y="1737770"/>
                      <a:pt x="989956" y="1717844"/>
                    </a:cubicBezTo>
                    <a:lnTo>
                      <a:pt x="876703" y="1413977"/>
                    </a:lnTo>
                    <a:cubicBezTo>
                      <a:pt x="867991" y="1410241"/>
                      <a:pt x="859279" y="1407751"/>
                      <a:pt x="851812" y="1405260"/>
                    </a:cubicBezTo>
                    <a:lnTo>
                      <a:pt x="850567" y="1405260"/>
                    </a:lnTo>
                    <a:cubicBezTo>
                      <a:pt x="808252" y="1390316"/>
                      <a:pt x="782117" y="1384089"/>
                      <a:pt x="782117" y="1384089"/>
                    </a:cubicBezTo>
                    <a:cubicBezTo>
                      <a:pt x="778383" y="1382844"/>
                      <a:pt x="774650" y="1379107"/>
                      <a:pt x="775894" y="1374126"/>
                    </a:cubicBezTo>
                    <a:lnTo>
                      <a:pt x="820698" y="1161170"/>
                    </a:lnTo>
                    <a:cubicBezTo>
                      <a:pt x="821942" y="1158680"/>
                      <a:pt x="821942" y="1157434"/>
                      <a:pt x="824432" y="1156189"/>
                    </a:cubicBezTo>
                    <a:cubicBezTo>
                      <a:pt x="825676" y="1153698"/>
                      <a:pt x="829410" y="1153698"/>
                      <a:pt x="830654" y="1154944"/>
                    </a:cubicBezTo>
                    <a:lnTo>
                      <a:pt x="835632" y="1156189"/>
                    </a:lnTo>
                    <a:cubicBezTo>
                      <a:pt x="838122" y="1156189"/>
                      <a:pt x="840611" y="1157434"/>
                      <a:pt x="843100" y="1157434"/>
                    </a:cubicBezTo>
                    <a:cubicBezTo>
                      <a:pt x="907816" y="1172378"/>
                      <a:pt x="965065" y="1162416"/>
                      <a:pt x="1012358" y="1131282"/>
                    </a:cubicBezTo>
                    <a:cubicBezTo>
                      <a:pt x="1150503" y="1041616"/>
                      <a:pt x="1201530" y="786318"/>
                      <a:pt x="1238866" y="600760"/>
                    </a:cubicBezTo>
                    <a:cubicBezTo>
                      <a:pt x="1242600" y="579589"/>
                      <a:pt x="1246333" y="559664"/>
                      <a:pt x="1251311" y="539738"/>
                    </a:cubicBezTo>
                    <a:cubicBezTo>
                      <a:pt x="1288648" y="360407"/>
                      <a:pt x="1266246" y="232135"/>
                      <a:pt x="1180372" y="148697"/>
                    </a:cubicBezTo>
                    <a:cubicBezTo>
                      <a:pt x="1105699" y="75221"/>
                      <a:pt x="997424" y="46577"/>
                      <a:pt x="902838" y="27897"/>
                    </a:cubicBezTo>
                    <a:cubicBezTo>
                      <a:pt x="886348" y="24161"/>
                      <a:pt x="865891" y="20659"/>
                      <a:pt x="842516" y="18771"/>
                    </a:cubicBezTo>
                    <a:close/>
                    <a:moveTo>
                      <a:pt x="841482" y="1363"/>
                    </a:moveTo>
                    <a:cubicBezTo>
                      <a:pt x="865732" y="3212"/>
                      <a:pt x="886968" y="6714"/>
                      <a:pt x="904081" y="10450"/>
                    </a:cubicBezTo>
                    <a:cubicBezTo>
                      <a:pt x="1002403" y="30376"/>
                      <a:pt x="1114415" y="59020"/>
                      <a:pt x="1190335" y="134988"/>
                    </a:cubicBezTo>
                    <a:cubicBezTo>
                      <a:pt x="1281189" y="224655"/>
                      <a:pt x="1306081" y="357910"/>
                      <a:pt x="1266254" y="543471"/>
                    </a:cubicBezTo>
                    <a:cubicBezTo>
                      <a:pt x="1263765" y="562151"/>
                      <a:pt x="1258787" y="583323"/>
                      <a:pt x="1255053" y="604494"/>
                    </a:cubicBezTo>
                    <a:cubicBezTo>
                      <a:pt x="1216471" y="793791"/>
                      <a:pt x="1164199" y="1052829"/>
                      <a:pt x="1021072" y="1146232"/>
                    </a:cubicBezTo>
                    <a:cubicBezTo>
                      <a:pt x="968799" y="1179857"/>
                      <a:pt x="906570" y="1189820"/>
                      <a:pt x="838118" y="1174876"/>
                    </a:cubicBezTo>
                    <a:cubicBezTo>
                      <a:pt x="836874" y="1173630"/>
                      <a:pt x="835629" y="1173630"/>
                      <a:pt x="834385" y="1173630"/>
                    </a:cubicBezTo>
                    <a:lnTo>
                      <a:pt x="793313" y="1370400"/>
                    </a:lnTo>
                    <a:cubicBezTo>
                      <a:pt x="804515" y="1372890"/>
                      <a:pt x="825672" y="1377872"/>
                      <a:pt x="855542" y="1387835"/>
                    </a:cubicBezTo>
                    <a:cubicBezTo>
                      <a:pt x="865499" y="1391571"/>
                      <a:pt x="874211" y="1395307"/>
                      <a:pt x="885412" y="1399043"/>
                    </a:cubicBezTo>
                    <a:cubicBezTo>
                      <a:pt x="887902" y="1400289"/>
                      <a:pt x="889146" y="1401534"/>
                      <a:pt x="890391" y="1404025"/>
                    </a:cubicBezTo>
                    <a:lnTo>
                      <a:pt x="1004892" y="1711632"/>
                    </a:lnTo>
                    <a:cubicBezTo>
                      <a:pt x="1014849" y="1736540"/>
                      <a:pt x="1009870" y="1762693"/>
                      <a:pt x="996180" y="1783864"/>
                    </a:cubicBezTo>
                    <a:cubicBezTo>
                      <a:pt x="981245" y="1803790"/>
                      <a:pt x="957598" y="1817489"/>
                      <a:pt x="932706" y="1817489"/>
                    </a:cubicBezTo>
                    <a:lnTo>
                      <a:pt x="251920" y="1817489"/>
                    </a:lnTo>
                    <a:cubicBezTo>
                      <a:pt x="220806" y="1817489"/>
                      <a:pt x="192181" y="1797563"/>
                      <a:pt x="180979" y="1767674"/>
                    </a:cubicBezTo>
                    <a:lnTo>
                      <a:pt x="515" y="1299413"/>
                    </a:lnTo>
                    <a:cubicBezTo>
                      <a:pt x="-730" y="1295677"/>
                      <a:pt x="515" y="1294432"/>
                      <a:pt x="1760" y="1290696"/>
                    </a:cubicBezTo>
                    <a:cubicBezTo>
                      <a:pt x="3004" y="1288205"/>
                      <a:pt x="5493" y="1288205"/>
                      <a:pt x="9227" y="1286959"/>
                    </a:cubicBezTo>
                    <a:lnTo>
                      <a:pt x="279301" y="1283223"/>
                    </a:lnTo>
                    <a:lnTo>
                      <a:pt x="347753" y="960671"/>
                    </a:lnTo>
                    <a:cubicBezTo>
                      <a:pt x="256899" y="839870"/>
                      <a:pt x="279301" y="660536"/>
                      <a:pt x="310416" y="518563"/>
                    </a:cubicBezTo>
                    <a:cubicBezTo>
                      <a:pt x="355221" y="301868"/>
                      <a:pt x="443586" y="149932"/>
                      <a:pt x="571778" y="67737"/>
                    </a:cubicBezTo>
                    <a:cubicBezTo>
                      <a:pt x="668855" y="5157"/>
                      <a:pt x="768733" y="-4183"/>
                      <a:pt x="841482" y="1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894EFBE-15BA-4343-917C-22FDEBD77EEB}"/>
                  </a:ext>
                </a:extLst>
              </p:cNvPr>
              <p:cNvSpPr/>
              <p:nvPr/>
            </p:nvSpPr>
            <p:spPr>
              <a:xfrm>
                <a:off x="10752432" y="7368954"/>
                <a:ext cx="166936" cy="6218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" h="500">
                    <a:moveTo>
                      <a:pt x="120" y="500"/>
                    </a:moveTo>
                    <a:lnTo>
                      <a:pt x="119" y="499"/>
                    </a:lnTo>
                    <a:cubicBezTo>
                      <a:pt x="115" y="498"/>
                      <a:pt x="113" y="495"/>
                      <a:pt x="114" y="491"/>
                    </a:cubicBezTo>
                    <a:cubicBezTo>
                      <a:pt x="129" y="410"/>
                      <a:pt x="120" y="322"/>
                      <a:pt x="86" y="235"/>
                    </a:cubicBezTo>
                    <a:cubicBezTo>
                      <a:pt x="56" y="153"/>
                      <a:pt x="1" y="11"/>
                      <a:pt x="0" y="9"/>
                    </a:cubicBezTo>
                    <a:cubicBezTo>
                      <a:pt x="-1" y="6"/>
                      <a:pt x="1" y="2"/>
                      <a:pt x="5" y="0"/>
                    </a:cubicBezTo>
                    <a:cubicBezTo>
                      <a:pt x="8" y="-1"/>
                      <a:pt x="12" y="0"/>
                      <a:pt x="13" y="4"/>
                    </a:cubicBezTo>
                    <a:cubicBezTo>
                      <a:pt x="14" y="6"/>
                      <a:pt x="69" y="148"/>
                      <a:pt x="100" y="230"/>
                    </a:cubicBezTo>
                    <a:cubicBezTo>
                      <a:pt x="134" y="319"/>
                      <a:pt x="143" y="410"/>
                      <a:pt x="127" y="493"/>
                    </a:cubicBezTo>
                    <a:cubicBezTo>
                      <a:pt x="126" y="497"/>
                      <a:pt x="123" y="500"/>
                      <a:pt x="120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089CFF0D-0E09-DB46-B749-E9DA4EFBEED8}"/>
                  </a:ext>
                </a:extLst>
              </p:cNvPr>
              <p:cNvSpPr/>
              <p:nvPr/>
            </p:nvSpPr>
            <p:spPr>
              <a:xfrm>
                <a:off x="8582263" y="7957174"/>
                <a:ext cx="2925119" cy="1058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49" h="850">
                    <a:moveTo>
                      <a:pt x="2305" y="523"/>
                    </a:moveTo>
                    <a:cubicBezTo>
                      <a:pt x="2161" y="405"/>
                      <a:pt x="2088" y="377"/>
                      <a:pt x="2031" y="370"/>
                    </a:cubicBezTo>
                    <a:cubicBezTo>
                      <a:pt x="1924" y="359"/>
                      <a:pt x="1649" y="491"/>
                      <a:pt x="1649" y="491"/>
                    </a:cubicBezTo>
                    <a:cubicBezTo>
                      <a:pt x="1649" y="491"/>
                      <a:pt x="636" y="429"/>
                      <a:pt x="547" y="390"/>
                    </a:cubicBezTo>
                    <a:lnTo>
                      <a:pt x="578" y="96"/>
                    </a:lnTo>
                    <a:cubicBezTo>
                      <a:pt x="578" y="96"/>
                      <a:pt x="427" y="-12"/>
                      <a:pt x="13" y="1"/>
                    </a:cubicBezTo>
                    <a:cubicBezTo>
                      <a:pt x="13" y="1"/>
                      <a:pt x="-42" y="582"/>
                      <a:pt x="71" y="720"/>
                    </a:cubicBezTo>
                    <a:cubicBezTo>
                      <a:pt x="226" y="909"/>
                      <a:pt x="949" y="869"/>
                      <a:pt x="1684" y="748"/>
                    </a:cubicBezTo>
                    <a:cubicBezTo>
                      <a:pt x="1724" y="754"/>
                      <a:pt x="1830" y="779"/>
                      <a:pt x="1929" y="734"/>
                    </a:cubicBezTo>
                    <a:cubicBezTo>
                      <a:pt x="2004" y="699"/>
                      <a:pt x="2058" y="625"/>
                      <a:pt x="2058" y="625"/>
                    </a:cubicBezTo>
                    <a:cubicBezTo>
                      <a:pt x="2058" y="625"/>
                      <a:pt x="2126" y="677"/>
                      <a:pt x="2197" y="702"/>
                    </a:cubicBezTo>
                    <a:cubicBezTo>
                      <a:pt x="2288" y="735"/>
                      <a:pt x="2287" y="685"/>
                      <a:pt x="2287" y="685"/>
                    </a:cubicBezTo>
                    <a:cubicBezTo>
                      <a:pt x="2287" y="685"/>
                      <a:pt x="2335" y="689"/>
                      <a:pt x="2342" y="673"/>
                    </a:cubicBezTo>
                    <a:cubicBezTo>
                      <a:pt x="2355" y="644"/>
                      <a:pt x="2321" y="601"/>
                      <a:pt x="2321" y="601"/>
                    </a:cubicBezTo>
                    <a:cubicBezTo>
                      <a:pt x="2364" y="599"/>
                      <a:pt x="2355" y="564"/>
                      <a:pt x="2305" y="5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ACCB5687-60E0-4E40-BE11-B3559B5FBF1F}"/>
                  </a:ext>
                </a:extLst>
              </p:cNvPr>
              <p:cNvSpPr/>
              <p:nvPr/>
            </p:nvSpPr>
            <p:spPr>
              <a:xfrm>
                <a:off x="8574098" y="7948497"/>
                <a:ext cx="2941051" cy="1075451"/>
              </a:xfrm>
              <a:custGeom>
                <a:avLst/>
                <a:gdLst>
                  <a:gd name="connsiteX0" fmla="*/ 33073 w 2941051"/>
                  <a:gd name="connsiteY0" fmla="*/ 18647 h 1075451"/>
                  <a:gd name="connsiteX1" fmla="*/ 104053 w 2941051"/>
                  <a:gd name="connsiteY1" fmla="*/ 901169 h 1075451"/>
                  <a:gd name="connsiteX2" fmla="*/ 831283 w 2941051"/>
                  <a:gd name="connsiteY2" fmla="*/ 1060496 h 1075451"/>
                  <a:gd name="connsiteX3" fmla="*/ 2103935 w 2941051"/>
                  <a:gd name="connsiteY3" fmla="*/ 933532 h 1075451"/>
                  <a:gd name="connsiteX4" fmla="*/ 2106426 w 2941051"/>
                  <a:gd name="connsiteY4" fmla="*/ 933532 h 1075451"/>
                  <a:gd name="connsiteX5" fmla="*/ 2122614 w 2941051"/>
                  <a:gd name="connsiteY5" fmla="*/ 934777 h 1075451"/>
                  <a:gd name="connsiteX6" fmla="*/ 2406532 w 2941051"/>
                  <a:gd name="connsiteY6" fmla="*/ 914861 h 1075451"/>
                  <a:gd name="connsiteX7" fmla="*/ 2564680 w 2941051"/>
                  <a:gd name="connsiteY7" fmla="*/ 782918 h 1075451"/>
                  <a:gd name="connsiteX8" fmla="*/ 2569661 w 2941051"/>
                  <a:gd name="connsiteY8" fmla="*/ 779184 h 1075451"/>
                  <a:gd name="connsiteX9" fmla="*/ 2577132 w 2941051"/>
                  <a:gd name="connsiteY9" fmla="*/ 781674 h 1075451"/>
                  <a:gd name="connsiteX10" fmla="*/ 2747732 w 2941051"/>
                  <a:gd name="connsiteY10" fmla="*/ 876274 h 1075451"/>
                  <a:gd name="connsiteX11" fmla="*/ 2836146 w 2941051"/>
                  <a:gd name="connsiteY11" fmla="*/ 882498 h 1075451"/>
                  <a:gd name="connsiteX12" fmla="*/ 2847353 w 2941051"/>
                  <a:gd name="connsiteY12" fmla="*/ 862582 h 1075451"/>
                  <a:gd name="connsiteX13" fmla="*/ 2849844 w 2941051"/>
                  <a:gd name="connsiteY13" fmla="*/ 856358 h 1075451"/>
                  <a:gd name="connsiteX14" fmla="*/ 2857315 w 2941051"/>
                  <a:gd name="connsiteY14" fmla="*/ 853869 h 1075451"/>
                  <a:gd name="connsiteX15" fmla="*/ 2917088 w 2941051"/>
                  <a:gd name="connsiteY15" fmla="*/ 843911 h 1075451"/>
                  <a:gd name="connsiteX16" fmla="*/ 2890937 w 2941051"/>
                  <a:gd name="connsiteY16" fmla="*/ 763003 h 1075451"/>
                  <a:gd name="connsiteX17" fmla="*/ 2890937 w 2941051"/>
                  <a:gd name="connsiteY17" fmla="*/ 754289 h 1075451"/>
                  <a:gd name="connsiteX18" fmla="*/ 2897163 w 2941051"/>
                  <a:gd name="connsiteY18" fmla="*/ 749310 h 1075451"/>
                  <a:gd name="connsiteX19" fmla="*/ 2923314 w 2941051"/>
                  <a:gd name="connsiteY19" fmla="*/ 738108 h 1075451"/>
                  <a:gd name="connsiteX20" fmla="*/ 2873504 w 2941051"/>
                  <a:gd name="connsiteY20" fmla="*/ 668402 h 1075451"/>
                  <a:gd name="connsiteX21" fmla="*/ 2536039 w 2941051"/>
                  <a:gd name="connsiteY21" fmla="*/ 479201 h 1075451"/>
                  <a:gd name="connsiteX22" fmla="*/ 2065332 w 2941051"/>
                  <a:gd name="connsiteY22" fmla="*/ 628570 h 1075451"/>
                  <a:gd name="connsiteX23" fmla="*/ 2061596 w 2941051"/>
                  <a:gd name="connsiteY23" fmla="*/ 629815 h 1075451"/>
                  <a:gd name="connsiteX24" fmla="*/ 686833 w 2941051"/>
                  <a:gd name="connsiteY24" fmla="*/ 502851 h 1075451"/>
                  <a:gd name="connsiteX25" fmla="*/ 681852 w 2941051"/>
                  <a:gd name="connsiteY25" fmla="*/ 494138 h 1075451"/>
                  <a:gd name="connsiteX26" fmla="*/ 720455 w 2941051"/>
                  <a:gd name="connsiteY26" fmla="*/ 133163 h 1075451"/>
                  <a:gd name="connsiteX27" fmla="*/ 567288 w 2941051"/>
                  <a:gd name="connsiteY27" fmla="*/ 72171 h 1075451"/>
                  <a:gd name="connsiteX28" fmla="*/ 33073 w 2941051"/>
                  <a:gd name="connsiteY28" fmla="*/ 18647 h 1075451"/>
                  <a:gd name="connsiteX29" fmla="*/ 25595 w 2941051"/>
                  <a:gd name="connsiteY29" fmla="*/ 1200 h 1075451"/>
                  <a:gd name="connsiteX30" fmla="*/ 734149 w 2941051"/>
                  <a:gd name="connsiteY30" fmla="*/ 120700 h 1075451"/>
                  <a:gd name="connsiteX31" fmla="*/ 737885 w 2941051"/>
                  <a:gd name="connsiteY31" fmla="*/ 129413 h 1075451"/>
                  <a:gd name="connsiteX32" fmla="*/ 699282 w 2941051"/>
                  <a:gd name="connsiteY32" fmla="*/ 487912 h 1075451"/>
                  <a:gd name="connsiteX33" fmla="*/ 2060355 w 2941051"/>
                  <a:gd name="connsiteY33" fmla="*/ 611145 h 1075451"/>
                  <a:gd name="connsiteX34" fmla="*/ 2538536 w 2941051"/>
                  <a:gd name="connsiteY34" fmla="*/ 461771 h 1075451"/>
                  <a:gd name="connsiteX35" fmla="*/ 2884719 w 2941051"/>
                  <a:gd name="connsiteY35" fmla="*/ 653468 h 1075451"/>
                  <a:gd name="connsiteX36" fmla="*/ 2939510 w 2941051"/>
                  <a:gd name="connsiteY36" fmla="*/ 743093 h 1075451"/>
                  <a:gd name="connsiteX37" fmla="*/ 2913360 w 2941051"/>
                  <a:gd name="connsiteY37" fmla="*/ 764254 h 1075451"/>
                  <a:gd name="connsiteX38" fmla="*/ 2933284 w 2941051"/>
                  <a:gd name="connsiteY38" fmla="*/ 848900 h 1075451"/>
                  <a:gd name="connsiteX39" fmla="*/ 2863550 w 2941051"/>
                  <a:gd name="connsiteY39" fmla="*/ 870061 h 1075451"/>
                  <a:gd name="connsiteX40" fmla="*/ 2847361 w 2941051"/>
                  <a:gd name="connsiteY40" fmla="*/ 894957 h 1075451"/>
                  <a:gd name="connsiteX41" fmla="*/ 2741514 w 2941051"/>
                  <a:gd name="connsiteY41" fmla="*/ 891222 h 1075451"/>
                  <a:gd name="connsiteX42" fmla="*/ 2573403 w 2941051"/>
                  <a:gd name="connsiteY42" fmla="*/ 799108 h 1075451"/>
                  <a:gd name="connsiteX43" fmla="*/ 2414010 w 2941051"/>
                  <a:gd name="connsiteY43" fmla="*/ 929811 h 1075451"/>
                  <a:gd name="connsiteX44" fmla="*/ 2118882 w 2941051"/>
                  <a:gd name="connsiteY44" fmla="*/ 950972 h 1075451"/>
                  <a:gd name="connsiteX45" fmla="*/ 2105184 w 2941051"/>
                  <a:gd name="connsiteY45" fmla="*/ 948483 h 1075451"/>
                  <a:gd name="connsiteX46" fmla="*/ 831280 w 2941051"/>
                  <a:gd name="connsiteY46" fmla="*/ 1075451 h 1075451"/>
                  <a:gd name="connsiteX47" fmla="*/ 811356 w 2941051"/>
                  <a:gd name="connsiteY47" fmla="*/ 1075451 h 1075451"/>
                  <a:gd name="connsiteX48" fmla="*/ 91593 w 2941051"/>
                  <a:gd name="connsiteY48" fmla="*/ 911139 h 1075451"/>
                  <a:gd name="connsiteX49" fmla="*/ 16878 w 2941051"/>
                  <a:gd name="connsiteY49" fmla="*/ 8669 h 1075451"/>
                  <a:gd name="connsiteX50" fmla="*/ 25595 w 2941051"/>
                  <a:gd name="connsiteY50" fmla="*/ 1200 h 107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41051" h="1075451">
                    <a:moveTo>
                      <a:pt x="33073" y="18647"/>
                    </a:moveTo>
                    <a:cubicBezTo>
                      <a:pt x="26847" y="97066"/>
                      <a:pt x="-25454" y="743087"/>
                      <a:pt x="104053" y="901169"/>
                    </a:cubicBezTo>
                    <a:cubicBezTo>
                      <a:pt x="192466" y="1008217"/>
                      <a:pt x="437782" y="1061741"/>
                      <a:pt x="831283" y="1060496"/>
                    </a:cubicBezTo>
                    <a:cubicBezTo>
                      <a:pt x="1169992" y="1058006"/>
                      <a:pt x="1610813" y="1014441"/>
                      <a:pt x="2103935" y="933532"/>
                    </a:cubicBezTo>
                    <a:cubicBezTo>
                      <a:pt x="2103935" y="932288"/>
                      <a:pt x="2105180" y="932288"/>
                      <a:pt x="2106426" y="933532"/>
                    </a:cubicBezTo>
                    <a:cubicBezTo>
                      <a:pt x="2111406" y="933532"/>
                      <a:pt x="2116388" y="934777"/>
                      <a:pt x="2122614" y="934777"/>
                    </a:cubicBezTo>
                    <a:cubicBezTo>
                      <a:pt x="2178650" y="945980"/>
                      <a:pt x="2296950" y="964651"/>
                      <a:pt x="2406532" y="914861"/>
                    </a:cubicBezTo>
                    <a:cubicBezTo>
                      <a:pt x="2497436" y="873785"/>
                      <a:pt x="2563434" y="782918"/>
                      <a:pt x="2564680" y="782918"/>
                    </a:cubicBezTo>
                    <a:cubicBezTo>
                      <a:pt x="2564680" y="781674"/>
                      <a:pt x="2568416" y="779184"/>
                      <a:pt x="2569661" y="779184"/>
                    </a:cubicBezTo>
                    <a:cubicBezTo>
                      <a:pt x="2572152" y="779184"/>
                      <a:pt x="2574642" y="779184"/>
                      <a:pt x="2577132" y="781674"/>
                    </a:cubicBezTo>
                    <a:cubicBezTo>
                      <a:pt x="2577132" y="781674"/>
                      <a:pt x="2661810" y="846400"/>
                      <a:pt x="2747732" y="876274"/>
                    </a:cubicBezTo>
                    <a:cubicBezTo>
                      <a:pt x="2800033" y="894945"/>
                      <a:pt x="2826184" y="889966"/>
                      <a:pt x="2836146" y="882498"/>
                    </a:cubicBezTo>
                    <a:cubicBezTo>
                      <a:pt x="2847353" y="875029"/>
                      <a:pt x="2847353" y="862582"/>
                      <a:pt x="2847353" y="862582"/>
                    </a:cubicBezTo>
                    <a:cubicBezTo>
                      <a:pt x="2847353" y="860092"/>
                      <a:pt x="2848598" y="857603"/>
                      <a:pt x="2849844" y="856358"/>
                    </a:cubicBezTo>
                    <a:cubicBezTo>
                      <a:pt x="2851089" y="853869"/>
                      <a:pt x="2854825" y="853869"/>
                      <a:pt x="2857315" y="853869"/>
                    </a:cubicBezTo>
                    <a:cubicBezTo>
                      <a:pt x="2878484" y="855114"/>
                      <a:pt x="2912106" y="853869"/>
                      <a:pt x="2917088" y="843911"/>
                    </a:cubicBezTo>
                    <a:cubicBezTo>
                      <a:pt x="2928295" y="819016"/>
                      <a:pt x="2902144" y="777940"/>
                      <a:pt x="2890937" y="763003"/>
                    </a:cubicBezTo>
                    <a:cubicBezTo>
                      <a:pt x="2889692" y="761758"/>
                      <a:pt x="2889692" y="756779"/>
                      <a:pt x="2890937" y="754289"/>
                    </a:cubicBezTo>
                    <a:cubicBezTo>
                      <a:pt x="2890937" y="751800"/>
                      <a:pt x="2894673" y="749310"/>
                      <a:pt x="2897163" y="749310"/>
                    </a:cubicBezTo>
                    <a:cubicBezTo>
                      <a:pt x="2905880" y="749310"/>
                      <a:pt x="2920823" y="746821"/>
                      <a:pt x="2923314" y="738108"/>
                    </a:cubicBezTo>
                    <a:cubicBezTo>
                      <a:pt x="2927050" y="726905"/>
                      <a:pt x="2912106" y="700766"/>
                      <a:pt x="2873504" y="668402"/>
                    </a:cubicBezTo>
                    <a:cubicBezTo>
                      <a:pt x="2684224" y="514054"/>
                      <a:pt x="2599547" y="486670"/>
                      <a:pt x="2536039" y="479201"/>
                    </a:cubicBezTo>
                    <a:cubicBezTo>
                      <a:pt x="2406532" y="465509"/>
                      <a:pt x="2069068" y="627326"/>
                      <a:pt x="2065332" y="628570"/>
                    </a:cubicBezTo>
                    <a:cubicBezTo>
                      <a:pt x="2064087" y="629815"/>
                      <a:pt x="2062842" y="629815"/>
                      <a:pt x="2061596" y="629815"/>
                    </a:cubicBezTo>
                    <a:cubicBezTo>
                      <a:pt x="2010541" y="626081"/>
                      <a:pt x="798906" y="551396"/>
                      <a:pt x="686833" y="502851"/>
                    </a:cubicBezTo>
                    <a:cubicBezTo>
                      <a:pt x="684342" y="500362"/>
                      <a:pt x="681852" y="497872"/>
                      <a:pt x="681852" y="494138"/>
                    </a:cubicBezTo>
                    <a:lnTo>
                      <a:pt x="720455" y="133163"/>
                    </a:lnTo>
                    <a:cubicBezTo>
                      <a:pt x="705512" y="124450"/>
                      <a:pt x="658192" y="97066"/>
                      <a:pt x="567288" y="72171"/>
                    </a:cubicBezTo>
                    <a:cubicBezTo>
                      <a:pt x="467668" y="44787"/>
                      <a:pt x="293332" y="12423"/>
                      <a:pt x="33073" y="18647"/>
                    </a:cubicBezTo>
                    <a:close/>
                    <a:moveTo>
                      <a:pt x="25595" y="1200"/>
                    </a:moveTo>
                    <a:cubicBezTo>
                      <a:pt x="537398" y="-13738"/>
                      <a:pt x="725432" y="115720"/>
                      <a:pt x="734149" y="120700"/>
                    </a:cubicBezTo>
                    <a:cubicBezTo>
                      <a:pt x="736640" y="123189"/>
                      <a:pt x="737885" y="125679"/>
                      <a:pt x="737885" y="129413"/>
                    </a:cubicBezTo>
                    <a:lnTo>
                      <a:pt x="699282" y="487912"/>
                    </a:lnTo>
                    <a:cubicBezTo>
                      <a:pt x="837506" y="533969"/>
                      <a:pt x="2000582" y="607411"/>
                      <a:pt x="2060355" y="611145"/>
                    </a:cubicBezTo>
                    <a:cubicBezTo>
                      <a:pt x="2091486" y="596208"/>
                      <a:pt x="2407783" y="446834"/>
                      <a:pt x="2538536" y="461771"/>
                    </a:cubicBezTo>
                    <a:cubicBezTo>
                      <a:pt x="2604535" y="467995"/>
                      <a:pt x="2691703" y="496625"/>
                      <a:pt x="2884719" y="653468"/>
                    </a:cubicBezTo>
                    <a:cubicBezTo>
                      <a:pt x="2927058" y="688322"/>
                      <a:pt x="2946982" y="720687"/>
                      <a:pt x="2939510" y="743093"/>
                    </a:cubicBezTo>
                    <a:cubicBezTo>
                      <a:pt x="2937020" y="750562"/>
                      <a:pt x="2929548" y="760520"/>
                      <a:pt x="2913360" y="764254"/>
                    </a:cubicBezTo>
                    <a:cubicBezTo>
                      <a:pt x="2925812" y="782926"/>
                      <a:pt x="2945737" y="820270"/>
                      <a:pt x="2933284" y="848900"/>
                    </a:cubicBezTo>
                    <a:cubicBezTo>
                      <a:pt x="2923322" y="870061"/>
                      <a:pt x="2883474" y="871306"/>
                      <a:pt x="2863550" y="870061"/>
                    </a:cubicBezTo>
                    <a:cubicBezTo>
                      <a:pt x="2862304" y="877530"/>
                      <a:pt x="2857323" y="887488"/>
                      <a:pt x="2847361" y="894957"/>
                    </a:cubicBezTo>
                    <a:cubicBezTo>
                      <a:pt x="2826192" y="909894"/>
                      <a:pt x="2791324" y="908650"/>
                      <a:pt x="2741514" y="891222"/>
                    </a:cubicBezTo>
                    <a:cubicBezTo>
                      <a:pt x="2666798" y="863837"/>
                      <a:pt x="2594572" y="815290"/>
                      <a:pt x="2573403" y="799108"/>
                    </a:cubicBezTo>
                    <a:cubicBezTo>
                      <a:pt x="2554724" y="820270"/>
                      <a:pt x="2494952" y="892467"/>
                      <a:pt x="2414010" y="929811"/>
                    </a:cubicBezTo>
                    <a:cubicBezTo>
                      <a:pt x="2299445" y="982092"/>
                      <a:pt x="2177410" y="960931"/>
                      <a:pt x="2118882" y="950972"/>
                    </a:cubicBezTo>
                    <a:cubicBezTo>
                      <a:pt x="2113901" y="949728"/>
                      <a:pt x="2108920" y="949728"/>
                      <a:pt x="2105184" y="948483"/>
                    </a:cubicBezTo>
                    <a:cubicBezTo>
                      <a:pt x="1609569" y="1030639"/>
                      <a:pt x="1171237" y="1074206"/>
                      <a:pt x="831280" y="1075451"/>
                    </a:cubicBezTo>
                    <a:cubicBezTo>
                      <a:pt x="823808" y="1075451"/>
                      <a:pt x="817582" y="1075451"/>
                      <a:pt x="811356" y="1075451"/>
                    </a:cubicBezTo>
                    <a:cubicBezTo>
                      <a:pt x="424079" y="1075451"/>
                      <a:pt x="181252" y="1020680"/>
                      <a:pt x="91593" y="911139"/>
                    </a:cubicBezTo>
                    <a:cubicBezTo>
                      <a:pt x="-50367" y="738114"/>
                      <a:pt x="14387" y="38544"/>
                      <a:pt x="16878" y="8669"/>
                    </a:cubicBezTo>
                    <a:cubicBezTo>
                      <a:pt x="18123" y="3690"/>
                      <a:pt x="21859" y="1200"/>
                      <a:pt x="25595" y="1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0D9E79D-0623-4F4B-BEA1-3D2E3B3F793A}"/>
                  </a:ext>
                </a:extLst>
              </p:cNvPr>
              <p:cNvSpPr/>
              <p:nvPr/>
            </p:nvSpPr>
            <p:spPr>
              <a:xfrm>
                <a:off x="9293610" y="7694216"/>
                <a:ext cx="82222" cy="390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314">
                    <a:moveTo>
                      <a:pt x="7" y="314"/>
                    </a:moveTo>
                    <a:cubicBezTo>
                      <a:pt x="6" y="314"/>
                      <a:pt x="6" y="314"/>
                      <a:pt x="6" y="314"/>
                    </a:cubicBezTo>
                    <a:cubicBezTo>
                      <a:pt x="2" y="313"/>
                      <a:pt x="-1" y="309"/>
                      <a:pt x="0" y="306"/>
                    </a:cubicBezTo>
                    <a:lnTo>
                      <a:pt x="53" y="6"/>
                    </a:lnTo>
                    <a:cubicBezTo>
                      <a:pt x="54" y="2"/>
                      <a:pt x="57" y="0"/>
                      <a:pt x="61" y="0"/>
                    </a:cubicBezTo>
                    <a:cubicBezTo>
                      <a:pt x="65" y="1"/>
                      <a:pt x="67" y="5"/>
                      <a:pt x="67" y="9"/>
                    </a:cubicBezTo>
                    <a:lnTo>
                      <a:pt x="14" y="308"/>
                    </a:lnTo>
                    <a:cubicBezTo>
                      <a:pt x="13" y="311"/>
                      <a:pt x="10" y="314"/>
                      <a:pt x="7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FD6D27E9-E7BB-F840-839D-2612189179F8}"/>
                  </a:ext>
                </a:extLst>
              </p:cNvPr>
              <p:cNvSpPr/>
              <p:nvPr/>
            </p:nvSpPr>
            <p:spPr>
              <a:xfrm>
                <a:off x="11227078" y="7658079"/>
                <a:ext cx="43603" cy="332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268">
                    <a:moveTo>
                      <a:pt x="7" y="268"/>
                    </a:moveTo>
                    <a:cubicBezTo>
                      <a:pt x="3" y="267"/>
                      <a:pt x="0" y="264"/>
                      <a:pt x="0" y="259"/>
                    </a:cubicBezTo>
                    <a:lnTo>
                      <a:pt x="22" y="6"/>
                    </a:lnTo>
                    <a:cubicBezTo>
                      <a:pt x="23" y="3"/>
                      <a:pt x="26" y="0"/>
                      <a:pt x="29" y="0"/>
                    </a:cubicBezTo>
                    <a:cubicBezTo>
                      <a:pt x="34" y="1"/>
                      <a:pt x="36" y="4"/>
                      <a:pt x="36" y="8"/>
                    </a:cubicBezTo>
                    <a:lnTo>
                      <a:pt x="14" y="261"/>
                    </a:lnTo>
                    <a:cubicBezTo>
                      <a:pt x="14" y="264"/>
                      <a:pt x="10" y="268"/>
                      <a:pt x="7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D94E1F21-6B3A-6740-99F7-7D70C64B1161}"/>
                  </a:ext>
                </a:extLst>
              </p:cNvPr>
              <p:cNvSpPr/>
              <p:nvPr/>
            </p:nvSpPr>
            <p:spPr>
              <a:xfrm>
                <a:off x="9728391" y="5052214"/>
                <a:ext cx="1086330" cy="13135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3" h="1055">
                    <a:moveTo>
                      <a:pt x="846" y="148"/>
                    </a:moveTo>
                    <a:cubicBezTo>
                      <a:pt x="802" y="74"/>
                      <a:pt x="670" y="-34"/>
                      <a:pt x="394" y="11"/>
                    </a:cubicBezTo>
                    <a:cubicBezTo>
                      <a:pt x="279" y="29"/>
                      <a:pt x="155" y="106"/>
                      <a:pt x="35" y="527"/>
                    </a:cubicBezTo>
                    <a:cubicBezTo>
                      <a:pt x="-57" y="848"/>
                      <a:pt x="60" y="1055"/>
                      <a:pt x="60" y="1055"/>
                    </a:cubicBezTo>
                    <a:cubicBezTo>
                      <a:pt x="192" y="1052"/>
                      <a:pt x="248" y="735"/>
                      <a:pt x="251" y="721"/>
                    </a:cubicBezTo>
                    <a:cubicBezTo>
                      <a:pt x="251" y="719"/>
                      <a:pt x="250" y="716"/>
                      <a:pt x="248" y="714"/>
                    </a:cubicBezTo>
                    <a:cubicBezTo>
                      <a:pt x="198" y="675"/>
                      <a:pt x="163" y="613"/>
                      <a:pt x="160" y="560"/>
                    </a:cubicBezTo>
                    <a:cubicBezTo>
                      <a:pt x="157" y="528"/>
                      <a:pt x="167" y="501"/>
                      <a:pt x="188" y="480"/>
                    </a:cubicBezTo>
                    <a:cubicBezTo>
                      <a:pt x="202" y="465"/>
                      <a:pt x="218" y="458"/>
                      <a:pt x="235" y="460"/>
                    </a:cubicBezTo>
                    <a:cubicBezTo>
                      <a:pt x="276" y="464"/>
                      <a:pt x="310" y="517"/>
                      <a:pt x="311" y="518"/>
                    </a:cubicBezTo>
                    <a:cubicBezTo>
                      <a:pt x="312" y="521"/>
                      <a:pt x="315" y="522"/>
                      <a:pt x="318" y="521"/>
                    </a:cubicBezTo>
                    <a:cubicBezTo>
                      <a:pt x="320" y="521"/>
                      <a:pt x="323" y="519"/>
                      <a:pt x="323" y="517"/>
                    </a:cubicBezTo>
                    <a:lnTo>
                      <a:pt x="379" y="358"/>
                    </a:lnTo>
                    <a:cubicBezTo>
                      <a:pt x="397" y="360"/>
                      <a:pt x="415" y="360"/>
                      <a:pt x="431" y="360"/>
                    </a:cubicBezTo>
                    <a:cubicBezTo>
                      <a:pt x="596" y="360"/>
                      <a:pt x="695" y="283"/>
                      <a:pt x="745" y="227"/>
                    </a:cubicBezTo>
                    <a:cubicBezTo>
                      <a:pt x="758" y="278"/>
                      <a:pt x="793" y="347"/>
                      <a:pt x="848" y="396"/>
                    </a:cubicBezTo>
                    <a:cubicBezTo>
                      <a:pt x="850" y="398"/>
                      <a:pt x="904" y="246"/>
                      <a:pt x="846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FE8DD11-4D81-C94E-8265-A05313FAE404}"/>
                  </a:ext>
                </a:extLst>
              </p:cNvPr>
              <p:cNvSpPr/>
              <p:nvPr/>
            </p:nvSpPr>
            <p:spPr>
              <a:xfrm>
                <a:off x="10250374" y="6252333"/>
                <a:ext cx="99663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" h="41">
                    <a:moveTo>
                      <a:pt x="75" y="41"/>
                    </a:moveTo>
                    <a:cubicBezTo>
                      <a:pt x="74" y="41"/>
                      <a:pt x="74" y="41"/>
                      <a:pt x="73" y="41"/>
                    </a:cubicBezTo>
                    <a:cubicBezTo>
                      <a:pt x="72" y="40"/>
                      <a:pt x="33" y="32"/>
                      <a:pt x="3" y="13"/>
                    </a:cubicBezTo>
                    <a:cubicBezTo>
                      <a:pt x="0" y="11"/>
                      <a:pt x="-1" y="6"/>
                      <a:pt x="1" y="3"/>
                    </a:cubicBezTo>
                    <a:cubicBezTo>
                      <a:pt x="3" y="0"/>
                      <a:pt x="7" y="-1"/>
                      <a:pt x="10" y="1"/>
                    </a:cubicBezTo>
                    <a:cubicBezTo>
                      <a:pt x="39" y="19"/>
                      <a:pt x="76" y="26"/>
                      <a:pt x="76" y="27"/>
                    </a:cubicBezTo>
                    <a:cubicBezTo>
                      <a:pt x="80" y="28"/>
                      <a:pt x="82" y="31"/>
                      <a:pt x="81" y="35"/>
                    </a:cubicBezTo>
                    <a:cubicBezTo>
                      <a:pt x="81" y="38"/>
                      <a:pt x="78" y="41"/>
                      <a:pt x="75" y="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115B7CC-C368-CD4A-8FB7-B73B83434C0C}"/>
                </a:ext>
              </a:extLst>
            </p:cNvPr>
            <p:cNvGrpSpPr/>
            <p:nvPr/>
          </p:nvGrpSpPr>
          <p:grpSpPr>
            <a:xfrm>
              <a:off x="5349433" y="9118660"/>
              <a:ext cx="13678793" cy="326512"/>
              <a:chOff x="5349433" y="9118660"/>
              <a:chExt cx="13678793" cy="32651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938A4AD6-C34B-064F-A220-44EA2AE60072}"/>
                  </a:ext>
                </a:extLst>
              </p:cNvPr>
              <p:cNvSpPr/>
              <p:nvPr/>
            </p:nvSpPr>
            <p:spPr>
              <a:xfrm>
                <a:off x="5358150" y="9127380"/>
                <a:ext cx="13662598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68" h="249">
                    <a:moveTo>
                      <a:pt x="10843" y="0"/>
                    </a:moveTo>
                    <a:lnTo>
                      <a:pt x="5484" y="0"/>
                    </a:lnTo>
                    <a:lnTo>
                      <a:pt x="124" y="0"/>
                    </a:lnTo>
                    <a:cubicBezTo>
                      <a:pt x="89" y="0"/>
                      <a:pt x="58" y="14"/>
                      <a:pt x="36" y="36"/>
                    </a:cubicBezTo>
                    <a:cubicBezTo>
                      <a:pt x="14" y="59"/>
                      <a:pt x="0" y="90"/>
                      <a:pt x="0" y="124"/>
                    </a:cubicBezTo>
                    <a:cubicBezTo>
                      <a:pt x="0" y="159"/>
                      <a:pt x="14" y="190"/>
                      <a:pt x="36" y="212"/>
                    </a:cubicBezTo>
                    <a:cubicBezTo>
                      <a:pt x="58" y="235"/>
                      <a:pt x="89" y="249"/>
                      <a:pt x="124" y="249"/>
                    </a:cubicBezTo>
                    <a:lnTo>
                      <a:pt x="5484" y="249"/>
                    </a:lnTo>
                    <a:lnTo>
                      <a:pt x="10843" y="249"/>
                    </a:lnTo>
                    <a:cubicBezTo>
                      <a:pt x="10878" y="249"/>
                      <a:pt x="10909" y="235"/>
                      <a:pt x="10931" y="212"/>
                    </a:cubicBezTo>
                    <a:cubicBezTo>
                      <a:pt x="10954" y="190"/>
                      <a:pt x="10968" y="159"/>
                      <a:pt x="10968" y="124"/>
                    </a:cubicBezTo>
                    <a:cubicBezTo>
                      <a:pt x="10968" y="90"/>
                      <a:pt x="10954" y="59"/>
                      <a:pt x="10931" y="36"/>
                    </a:cubicBezTo>
                    <a:cubicBezTo>
                      <a:pt x="10909" y="14"/>
                      <a:pt x="10878" y="0"/>
                      <a:pt x="1084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2DF5A23-70B3-8144-9CF0-8A22311C63EF}"/>
                  </a:ext>
                </a:extLst>
              </p:cNvPr>
              <p:cNvSpPr/>
              <p:nvPr/>
            </p:nvSpPr>
            <p:spPr>
              <a:xfrm>
                <a:off x="5349433" y="9118660"/>
                <a:ext cx="13678793" cy="326512"/>
              </a:xfrm>
              <a:custGeom>
                <a:avLst/>
                <a:gdLst>
                  <a:gd name="connsiteX0" fmla="*/ 163185 w 13678793"/>
                  <a:gd name="connsiteY0" fmla="*/ 17444 h 326512"/>
                  <a:gd name="connsiteX1" fmla="*/ 59794 w 13678793"/>
                  <a:gd name="connsiteY1" fmla="*/ 59636 h 326512"/>
                  <a:gd name="connsiteX2" fmla="*/ 16196 w 13678793"/>
                  <a:gd name="connsiteY2" fmla="*/ 162633 h 326512"/>
                  <a:gd name="connsiteX3" fmla="*/ 59794 w 13678793"/>
                  <a:gd name="connsiteY3" fmla="*/ 266870 h 326512"/>
                  <a:gd name="connsiteX4" fmla="*/ 163185 w 13678793"/>
                  <a:gd name="connsiteY4" fmla="*/ 309062 h 326512"/>
                  <a:gd name="connsiteX5" fmla="*/ 13515607 w 13678793"/>
                  <a:gd name="connsiteY5" fmla="*/ 309062 h 326512"/>
                  <a:gd name="connsiteX6" fmla="*/ 13618999 w 13678793"/>
                  <a:gd name="connsiteY6" fmla="*/ 266870 h 326512"/>
                  <a:gd name="connsiteX7" fmla="*/ 13662599 w 13678793"/>
                  <a:gd name="connsiteY7" fmla="*/ 162633 h 326512"/>
                  <a:gd name="connsiteX8" fmla="*/ 13618999 w 13678793"/>
                  <a:gd name="connsiteY8" fmla="*/ 59636 h 326512"/>
                  <a:gd name="connsiteX9" fmla="*/ 13515607 w 13678793"/>
                  <a:gd name="connsiteY9" fmla="*/ 17444 h 326512"/>
                  <a:gd name="connsiteX10" fmla="*/ 163184 w 13678793"/>
                  <a:gd name="connsiteY10" fmla="*/ 0 h 326512"/>
                  <a:gd name="connsiteX11" fmla="*/ 13515609 w 13678793"/>
                  <a:gd name="connsiteY11" fmla="*/ 0 h 326512"/>
                  <a:gd name="connsiteX12" fmla="*/ 13631457 w 13678793"/>
                  <a:gd name="connsiteY12" fmla="*/ 48418 h 326512"/>
                  <a:gd name="connsiteX13" fmla="*/ 13678793 w 13678793"/>
                  <a:gd name="connsiteY13" fmla="*/ 162635 h 326512"/>
                  <a:gd name="connsiteX14" fmla="*/ 13631457 w 13678793"/>
                  <a:gd name="connsiteY14" fmla="*/ 278094 h 326512"/>
                  <a:gd name="connsiteX15" fmla="*/ 13515609 w 13678793"/>
                  <a:gd name="connsiteY15" fmla="*/ 326512 h 326512"/>
                  <a:gd name="connsiteX16" fmla="*/ 163184 w 13678793"/>
                  <a:gd name="connsiteY16" fmla="*/ 326512 h 326512"/>
                  <a:gd name="connsiteX17" fmla="*/ 47336 w 13678793"/>
                  <a:gd name="connsiteY17" fmla="*/ 278094 h 326512"/>
                  <a:gd name="connsiteX18" fmla="*/ 0 w 13678793"/>
                  <a:gd name="connsiteY18" fmla="*/ 162635 h 326512"/>
                  <a:gd name="connsiteX19" fmla="*/ 47336 w 13678793"/>
                  <a:gd name="connsiteY19" fmla="*/ 48418 h 326512"/>
                  <a:gd name="connsiteX20" fmla="*/ 163184 w 13678793"/>
                  <a:gd name="connsiteY20" fmla="*/ 0 h 32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78793" h="326512">
                    <a:moveTo>
                      <a:pt x="163185" y="17444"/>
                    </a:moveTo>
                    <a:cubicBezTo>
                      <a:pt x="124569" y="17444"/>
                      <a:pt x="87199" y="32335"/>
                      <a:pt x="59794" y="59636"/>
                    </a:cubicBezTo>
                    <a:cubicBezTo>
                      <a:pt x="32389" y="86936"/>
                      <a:pt x="16196" y="124164"/>
                      <a:pt x="16196" y="162633"/>
                    </a:cubicBezTo>
                    <a:cubicBezTo>
                      <a:pt x="16196" y="202342"/>
                      <a:pt x="32389" y="239570"/>
                      <a:pt x="59794" y="266870"/>
                    </a:cubicBezTo>
                    <a:cubicBezTo>
                      <a:pt x="87199" y="292930"/>
                      <a:pt x="124569" y="309062"/>
                      <a:pt x="163185" y="309062"/>
                    </a:cubicBezTo>
                    <a:lnTo>
                      <a:pt x="13515607" y="309062"/>
                    </a:lnTo>
                    <a:cubicBezTo>
                      <a:pt x="13555471" y="309062"/>
                      <a:pt x="13591595" y="292930"/>
                      <a:pt x="13618999" y="266870"/>
                    </a:cubicBezTo>
                    <a:cubicBezTo>
                      <a:pt x="13647651" y="239570"/>
                      <a:pt x="13662599" y="202342"/>
                      <a:pt x="13662599" y="162633"/>
                    </a:cubicBezTo>
                    <a:cubicBezTo>
                      <a:pt x="13662599" y="124164"/>
                      <a:pt x="13647651" y="86936"/>
                      <a:pt x="13618999" y="59636"/>
                    </a:cubicBezTo>
                    <a:cubicBezTo>
                      <a:pt x="13591595" y="32335"/>
                      <a:pt x="13555471" y="17444"/>
                      <a:pt x="13515607" y="17444"/>
                    </a:cubicBezTo>
                    <a:close/>
                    <a:moveTo>
                      <a:pt x="163184" y="0"/>
                    </a:moveTo>
                    <a:lnTo>
                      <a:pt x="13515609" y="0"/>
                    </a:lnTo>
                    <a:cubicBezTo>
                      <a:pt x="13559207" y="0"/>
                      <a:pt x="13600315" y="16139"/>
                      <a:pt x="13631457" y="48418"/>
                    </a:cubicBezTo>
                    <a:cubicBezTo>
                      <a:pt x="13662599" y="78214"/>
                      <a:pt x="13678793" y="119183"/>
                      <a:pt x="13678793" y="162635"/>
                    </a:cubicBezTo>
                    <a:cubicBezTo>
                      <a:pt x="13678793" y="206087"/>
                      <a:pt x="13662599" y="247057"/>
                      <a:pt x="13631457" y="278094"/>
                    </a:cubicBezTo>
                    <a:cubicBezTo>
                      <a:pt x="13600315" y="309131"/>
                      <a:pt x="13559207" y="326512"/>
                      <a:pt x="13515609" y="326512"/>
                    </a:cubicBezTo>
                    <a:lnTo>
                      <a:pt x="163184" y="326512"/>
                    </a:lnTo>
                    <a:cubicBezTo>
                      <a:pt x="119585" y="326512"/>
                      <a:pt x="78478" y="309131"/>
                      <a:pt x="47336" y="278094"/>
                    </a:cubicBezTo>
                    <a:cubicBezTo>
                      <a:pt x="16194" y="247057"/>
                      <a:pt x="0" y="206087"/>
                      <a:pt x="0" y="162635"/>
                    </a:cubicBezTo>
                    <a:cubicBezTo>
                      <a:pt x="0" y="119183"/>
                      <a:pt x="16194" y="78214"/>
                      <a:pt x="47336" y="48418"/>
                    </a:cubicBezTo>
                    <a:cubicBezTo>
                      <a:pt x="78478" y="16139"/>
                      <a:pt x="119585" y="0"/>
                      <a:pt x="1631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17214F8-2AA7-3545-B5DE-59164BDA3DB4}"/>
                </a:ext>
              </a:extLst>
            </p:cNvPr>
            <p:cNvGrpSpPr/>
            <p:nvPr/>
          </p:nvGrpSpPr>
          <p:grpSpPr>
            <a:xfrm>
              <a:off x="5891353" y="8665033"/>
              <a:ext cx="2406870" cy="468582"/>
              <a:chOff x="5891353" y="8665033"/>
              <a:chExt cx="2406870" cy="468582"/>
            </a:xfrm>
          </p:grpSpPr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E7D72357-21A4-AB45-99EA-38217221F878}"/>
                  </a:ext>
                </a:extLst>
              </p:cNvPr>
              <p:cNvSpPr/>
              <p:nvPr/>
            </p:nvSpPr>
            <p:spPr>
              <a:xfrm>
                <a:off x="5898827" y="8888108"/>
                <a:ext cx="2390671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20" h="192">
                    <a:moveTo>
                      <a:pt x="1917" y="0"/>
                    </a:moveTo>
                    <a:lnTo>
                      <a:pt x="1006" y="0"/>
                    </a:lnTo>
                    <a:lnTo>
                      <a:pt x="96" y="0"/>
                    </a:lnTo>
                    <a:cubicBezTo>
                      <a:pt x="69" y="0"/>
                      <a:pt x="46" y="11"/>
                      <a:pt x="28" y="28"/>
                    </a:cubicBezTo>
                    <a:cubicBezTo>
                      <a:pt x="11" y="46"/>
                      <a:pt x="0" y="69"/>
                      <a:pt x="0" y="96"/>
                    </a:cubicBezTo>
                    <a:cubicBezTo>
                      <a:pt x="0" y="122"/>
                      <a:pt x="11" y="146"/>
                      <a:pt x="28" y="163"/>
                    </a:cubicBezTo>
                    <a:cubicBezTo>
                      <a:pt x="46" y="181"/>
                      <a:pt x="69" y="192"/>
                      <a:pt x="96" y="192"/>
                    </a:cubicBezTo>
                    <a:lnTo>
                      <a:pt x="1006" y="192"/>
                    </a:lnTo>
                    <a:lnTo>
                      <a:pt x="1917" y="192"/>
                    </a:lnTo>
                    <a:cubicBezTo>
                      <a:pt x="1918" y="192"/>
                      <a:pt x="1918" y="191"/>
                      <a:pt x="1919" y="190"/>
                    </a:cubicBezTo>
                    <a:cubicBezTo>
                      <a:pt x="1920" y="190"/>
                      <a:pt x="1920" y="189"/>
                      <a:pt x="1920" y="189"/>
                    </a:cubicBezTo>
                    <a:lnTo>
                      <a:pt x="1920" y="96"/>
                    </a:lnTo>
                    <a:lnTo>
                      <a:pt x="1920" y="3"/>
                    </a:lnTo>
                    <a:cubicBezTo>
                      <a:pt x="1920" y="3"/>
                      <a:pt x="1920" y="1"/>
                      <a:pt x="1919" y="1"/>
                    </a:cubicBezTo>
                    <a:cubicBezTo>
                      <a:pt x="1918" y="1"/>
                      <a:pt x="1918" y="0"/>
                      <a:pt x="191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2E678DFD-BC57-894B-9842-A1975BBC72B1}"/>
                  </a:ext>
                </a:extLst>
              </p:cNvPr>
              <p:cNvSpPr/>
              <p:nvPr/>
            </p:nvSpPr>
            <p:spPr>
              <a:xfrm>
                <a:off x="5891353" y="8880630"/>
                <a:ext cx="2406870" cy="252985"/>
              </a:xfrm>
              <a:custGeom>
                <a:avLst/>
                <a:gdLst>
                  <a:gd name="connsiteX0" fmla="*/ 127012 w 2406870"/>
                  <a:gd name="connsiteY0" fmla="*/ 16201 h 252985"/>
                  <a:gd name="connsiteX1" fmla="*/ 48569 w 2406870"/>
                  <a:gd name="connsiteY1" fmla="*/ 48420 h 252985"/>
                  <a:gd name="connsiteX2" fmla="*/ 16195 w 2406870"/>
                  <a:gd name="connsiteY2" fmla="*/ 126489 h 252985"/>
                  <a:gd name="connsiteX3" fmla="*/ 48569 w 2406870"/>
                  <a:gd name="connsiteY3" fmla="*/ 204557 h 252985"/>
                  <a:gd name="connsiteX4" fmla="*/ 127012 w 2406870"/>
                  <a:gd name="connsiteY4" fmla="*/ 235537 h 252985"/>
                  <a:gd name="connsiteX5" fmla="*/ 2389425 w 2406870"/>
                  <a:gd name="connsiteY5" fmla="*/ 235537 h 252985"/>
                  <a:gd name="connsiteX6" fmla="*/ 2389425 w 2406870"/>
                  <a:gd name="connsiteY6" fmla="*/ 16201 h 252985"/>
                  <a:gd name="connsiteX7" fmla="*/ 127005 w 2406870"/>
                  <a:gd name="connsiteY7" fmla="*/ 0 h 252985"/>
                  <a:gd name="connsiteX8" fmla="*/ 2394419 w 2406870"/>
                  <a:gd name="connsiteY8" fmla="*/ 0 h 252985"/>
                  <a:gd name="connsiteX9" fmla="*/ 2403135 w 2406870"/>
                  <a:gd name="connsiteY9" fmla="*/ 2480 h 252985"/>
                  <a:gd name="connsiteX10" fmla="*/ 2406870 w 2406870"/>
                  <a:gd name="connsiteY10" fmla="*/ 11161 h 252985"/>
                  <a:gd name="connsiteX11" fmla="*/ 2406870 w 2406870"/>
                  <a:gd name="connsiteY11" fmla="*/ 241824 h 252985"/>
                  <a:gd name="connsiteX12" fmla="*/ 2403135 w 2406870"/>
                  <a:gd name="connsiteY12" fmla="*/ 249265 h 252985"/>
                  <a:gd name="connsiteX13" fmla="*/ 2394419 w 2406870"/>
                  <a:gd name="connsiteY13" fmla="*/ 252985 h 252985"/>
                  <a:gd name="connsiteX14" fmla="*/ 127005 w 2406870"/>
                  <a:gd name="connsiteY14" fmla="*/ 252985 h 252985"/>
                  <a:gd name="connsiteX15" fmla="*/ 37355 w 2406870"/>
                  <a:gd name="connsiteY15" fmla="*/ 215781 h 252985"/>
                  <a:gd name="connsiteX16" fmla="*/ 0 w 2406870"/>
                  <a:gd name="connsiteY16" fmla="*/ 126492 h 252985"/>
                  <a:gd name="connsiteX17" fmla="*/ 37355 w 2406870"/>
                  <a:gd name="connsiteY17" fmla="*/ 35964 h 252985"/>
                  <a:gd name="connsiteX18" fmla="*/ 127005 w 2406870"/>
                  <a:gd name="connsiteY18" fmla="*/ 0 h 25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06870" h="252985">
                    <a:moveTo>
                      <a:pt x="127012" y="16201"/>
                    </a:moveTo>
                    <a:cubicBezTo>
                      <a:pt x="98374" y="16201"/>
                      <a:pt x="69736" y="28593"/>
                      <a:pt x="48569" y="48420"/>
                    </a:cubicBezTo>
                    <a:cubicBezTo>
                      <a:pt x="27401" y="69486"/>
                      <a:pt x="16195" y="96748"/>
                      <a:pt x="16195" y="126489"/>
                    </a:cubicBezTo>
                    <a:cubicBezTo>
                      <a:pt x="16195" y="156229"/>
                      <a:pt x="27401" y="183491"/>
                      <a:pt x="48569" y="204557"/>
                    </a:cubicBezTo>
                    <a:cubicBezTo>
                      <a:pt x="69736" y="224384"/>
                      <a:pt x="98374" y="235537"/>
                      <a:pt x="127012" y="235537"/>
                    </a:cubicBezTo>
                    <a:lnTo>
                      <a:pt x="2389425" y="235537"/>
                    </a:lnTo>
                    <a:lnTo>
                      <a:pt x="2389425" y="16201"/>
                    </a:lnTo>
                    <a:close/>
                    <a:moveTo>
                      <a:pt x="127005" y="0"/>
                    </a:moveTo>
                    <a:lnTo>
                      <a:pt x="2394419" y="0"/>
                    </a:lnTo>
                    <a:cubicBezTo>
                      <a:pt x="2398154" y="0"/>
                      <a:pt x="2400644" y="0"/>
                      <a:pt x="2403135" y="2480"/>
                    </a:cubicBezTo>
                    <a:cubicBezTo>
                      <a:pt x="2405625" y="6201"/>
                      <a:pt x="2406870" y="8681"/>
                      <a:pt x="2406870" y="11161"/>
                    </a:cubicBezTo>
                    <a:lnTo>
                      <a:pt x="2406870" y="241824"/>
                    </a:lnTo>
                    <a:cubicBezTo>
                      <a:pt x="2406870" y="244304"/>
                      <a:pt x="2405625" y="248025"/>
                      <a:pt x="2403135" y="249265"/>
                    </a:cubicBezTo>
                    <a:cubicBezTo>
                      <a:pt x="2400644" y="251745"/>
                      <a:pt x="2398154" y="252985"/>
                      <a:pt x="2394419" y="252985"/>
                    </a:cubicBezTo>
                    <a:lnTo>
                      <a:pt x="127005" y="252985"/>
                    </a:lnTo>
                    <a:cubicBezTo>
                      <a:pt x="92141" y="252985"/>
                      <a:pt x="61012" y="240584"/>
                      <a:pt x="37355" y="215781"/>
                    </a:cubicBezTo>
                    <a:cubicBezTo>
                      <a:pt x="12452" y="192219"/>
                      <a:pt x="0" y="159976"/>
                      <a:pt x="0" y="126492"/>
                    </a:cubicBezTo>
                    <a:cubicBezTo>
                      <a:pt x="0" y="93009"/>
                      <a:pt x="12452" y="60766"/>
                      <a:pt x="37355" y="35964"/>
                    </a:cubicBezTo>
                    <a:cubicBezTo>
                      <a:pt x="61012" y="12401"/>
                      <a:pt x="92141" y="0"/>
                      <a:pt x="127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20C81681-92E2-B247-B51D-7823E3547940}"/>
                  </a:ext>
                </a:extLst>
              </p:cNvPr>
              <p:cNvSpPr/>
              <p:nvPr/>
            </p:nvSpPr>
            <p:spPr>
              <a:xfrm>
                <a:off x="6972700" y="8880630"/>
                <a:ext cx="1325522" cy="252985"/>
              </a:xfrm>
              <a:custGeom>
                <a:avLst/>
                <a:gdLst>
                  <a:gd name="connsiteX0" fmla="*/ 126961 w 1325522"/>
                  <a:gd name="connsiteY0" fmla="*/ 16201 h 252985"/>
                  <a:gd name="connsiteX1" fmla="*/ 17437 w 1325522"/>
                  <a:gd name="connsiteY1" fmla="*/ 126489 h 252985"/>
                  <a:gd name="connsiteX2" fmla="*/ 126961 w 1325522"/>
                  <a:gd name="connsiteY2" fmla="*/ 235537 h 252985"/>
                  <a:gd name="connsiteX3" fmla="*/ 1308077 w 1325522"/>
                  <a:gd name="connsiteY3" fmla="*/ 235537 h 252985"/>
                  <a:gd name="connsiteX4" fmla="*/ 1308077 w 1325522"/>
                  <a:gd name="connsiteY4" fmla="*/ 16201 h 252985"/>
                  <a:gd name="connsiteX5" fmla="*/ 126952 w 1325522"/>
                  <a:gd name="connsiteY5" fmla="*/ 0 h 252985"/>
                  <a:gd name="connsiteX6" fmla="*/ 1316810 w 1325522"/>
                  <a:gd name="connsiteY6" fmla="*/ 0 h 252985"/>
                  <a:gd name="connsiteX7" fmla="*/ 1325522 w 1325522"/>
                  <a:gd name="connsiteY7" fmla="*/ 7441 h 252985"/>
                  <a:gd name="connsiteX8" fmla="*/ 1325522 w 1325522"/>
                  <a:gd name="connsiteY8" fmla="*/ 245544 h 252985"/>
                  <a:gd name="connsiteX9" fmla="*/ 1316810 w 1325522"/>
                  <a:gd name="connsiteY9" fmla="*/ 252985 h 252985"/>
                  <a:gd name="connsiteX10" fmla="*/ 126952 w 1325522"/>
                  <a:gd name="connsiteY10" fmla="*/ 252985 h 252985"/>
                  <a:gd name="connsiteX11" fmla="*/ 0 w 1325522"/>
                  <a:gd name="connsiteY11" fmla="*/ 126492 h 252985"/>
                  <a:gd name="connsiteX12" fmla="*/ 126952 w 1325522"/>
                  <a:gd name="connsiteY12" fmla="*/ 0 h 25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5522" h="252985">
                    <a:moveTo>
                      <a:pt x="126961" y="16201"/>
                    </a:moveTo>
                    <a:cubicBezTo>
                      <a:pt x="65976" y="16201"/>
                      <a:pt x="17437" y="65768"/>
                      <a:pt x="17437" y="126489"/>
                    </a:cubicBezTo>
                    <a:cubicBezTo>
                      <a:pt x="17437" y="187209"/>
                      <a:pt x="65976" y="235537"/>
                      <a:pt x="126961" y="235537"/>
                    </a:cubicBezTo>
                    <a:lnTo>
                      <a:pt x="1308077" y="235537"/>
                    </a:lnTo>
                    <a:lnTo>
                      <a:pt x="1308077" y="16201"/>
                    </a:lnTo>
                    <a:close/>
                    <a:moveTo>
                      <a:pt x="126952" y="0"/>
                    </a:moveTo>
                    <a:lnTo>
                      <a:pt x="1316810" y="0"/>
                    </a:lnTo>
                    <a:cubicBezTo>
                      <a:pt x="1321788" y="0"/>
                      <a:pt x="1325522" y="2480"/>
                      <a:pt x="1325522" y="7441"/>
                    </a:cubicBezTo>
                    <a:lnTo>
                      <a:pt x="1325522" y="245544"/>
                    </a:lnTo>
                    <a:cubicBezTo>
                      <a:pt x="1325522" y="249265"/>
                      <a:pt x="1321788" y="252985"/>
                      <a:pt x="1316810" y="252985"/>
                    </a:cubicBezTo>
                    <a:lnTo>
                      <a:pt x="126952" y="252985"/>
                    </a:lnTo>
                    <a:cubicBezTo>
                      <a:pt x="57253" y="252985"/>
                      <a:pt x="0" y="197179"/>
                      <a:pt x="0" y="126492"/>
                    </a:cubicBezTo>
                    <a:cubicBezTo>
                      <a:pt x="0" y="55806"/>
                      <a:pt x="57253" y="0"/>
                      <a:pt x="126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7592435A-7D6D-B748-A012-F73BE6EF59D5}"/>
                  </a:ext>
                </a:extLst>
              </p:cNvPr>
              <p:cNvSpPr/>
              <p:nvPr/>
            </p:nvSpPr>
            <p:spPr>
              <a:xfrm>
                <a:off x="7038727" y="8946680"/>
                <a:ext cx="1259492" cy="120884"/>
              </a:xfrm>
              <a:custGeom>
                <a:avLst/>
                <a:gdLst>
                  <a:gd name="connsiteX0" fmla="*/ 60996 w 1259492"/>
                  <a:gd name="connsiteY0" fmla="*/ 17448 h 120884"/>
                  <a:gd name="connsiteX1" fmla="*/ 17437 w 1259492"/>
                  <a:gd name="connsiteY1" fmla="*/ 60443 h 120884"/>
                  <a:gd name="connsiteX2" fmla="*/ 60996 w 1259492"/>
                  <a:gd name="connsiteY2" fmla="*/ 103438 h 120884"/>
                  <a:gd name="connsiteX3" fmla="*/ 1242050 w 1259492"/>
                  <a:gd name="connsiteY3" fmla="*/ 103438 h 120884"/>
                  <a:gd name="connsiteX4" fmla="*/ 1242050 w 1259492"/>
                  <a:gd name="connsiteY4" fmla="*/ 17448 h 120884"/>
                  <a:gd name="connsiteX5" fmla="*/ 60984 w 1259492"/>
                  <a:gd name="connsiteY5" fmla="*/ 0 h 120884"/>
                  <a:gd name="connsiteX6" fmla="*/ 1259492 w 1259492"/>
                  <a:gd name="connsiteY6" fmla="*/ 0 h 120884"/>
                  <a:gd name="connsiteX7" fmla="*/ 1259492 w 1259492"/>
                  <a:gd name="connsiteY7" fmla="*/ 120884 h 120884"/>
                  <a:gd name="connsiteX8" fmla="*/ 60984 w 1259492"/>
                  <a:gd name="connsiteY8" fmla="*/ 120884 h 120884"/>
                  <a:gd name="connsiteX9" fmla="*/ 0 w 1259492"/>
                  <a:gd name="connsiteY9" fmla="*/ 60442 h 120884"/>
                  <a:gd name="connsiteX10" fmla="*/ 60984 w 1259492"/>
                  <a:gd name="connsiteY10" fmla="*/ 0 h 12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9492" h="120884">
                    <a:moveTo>
                      <a:pt x="60996" y="17448"/>
                    </a:moveTo>
                    <a:cubicBezTo>
                      <a:pt x="37350" y="17448"/>
                      <a:pt x="17437" y="37103"/>
                      <a:pt x="17437" y="60443"/>
                    </a:cubicBezTo>
                    <a:cubicBezTo>
                      <a:pt x="17437" y="83783"/>
                      <a:pt x="37350" y="103438"/>
                      <a:pt x="60996" y="103438"/>
                    </a:cubicBezTo>
                    <a:lnTo>
                      <a:pt x="1242050" y="103438"/>
                    </a:lnTo>
                    <a:lnTo>
                      <a:pt x="1242050" y="17448"/>
                    </a:lnTo>
                    <a:close/>
                    <a:moveTo>
                      <a:pt x="60984" y="0"/>
                    </a:moveTo>
                    <a:lnTo>
                      <a:pt x="1259492" y="0"/>
                    </a:lnTo>
                    <a:lnTo>
                      <a:pt x="1259492" y="120884"/>
                    </a:lnTo>
                    <a:lnTo>
                      <a:pt x="60984" y="120884"/>
                    </a:lnTo>
                    <a:cubicBezTo>
                      <a:pt x="27381" y="120884"/>
                      <a:pt x="0" y="93747"/>
                      <a:pt x="0" y="60442"/>
                    </a:cubicBezTo>
                    <a:cubicBezTo>
                      <a:pt x="0" y="27137"/>
                      <a:pt x="27381" y="0"/>
                      <a:pt x="609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4CE6EB7C-EAEC-F649-82AA-F7A1D868D362}"/>
                  </a:ext>
                </a:extLst>
              </p:cNvPr>
              <p:cNvSpPr/>
              <p:nvPr/>
            </p:nvSpPr>
            <p:spPr>
              <a:xfrm>
                <a:off x="6015932" y="8959143"/>
                <a:ext cx="95926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" h="78">
                    <a:moveTo>
                      <a:pt x="78" y="39"/>
                    </a:moveTo>
                    <a:cubicBezTo>
                      <a:pt x="78" y="61"/>
                      <a:pt x="60" y="78"/>
                      <a:pt x="39" y="78"/>
                    </a:cubicBezTo>
                    <a:cubicBezTo>
                      <a:pt x="17" y="78"/>
                      <a:pt x="0" y="61"/>
                      <a:pt x="0" y="39"/>
                    </a:cubicBezTo>
                    <a:cubicBezTo>
                      <a:pt x="0" y="17"/>
                      <a:pt x="17" y="0"/>
                      <a:pt x="39" y="0"/>
                    </a:cubicBezTo>
                    <a:cubicBezTo>
                      <a:pt x="60" y="0"/>
                      <a:pt x="78" y="17"/>
                      <a:pt x="78" y="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5F25C288-5D1F-4040-A93C-F70882F56766}"/>
                  </a:ext>
                </a:extLst>
              </p:cNvPr>
              <p:cNvSpPr/>
              <p:nvPr/>
            </p:nvSpPr>
            <p:spPr>
              <a:xfrm>
                <a:off x="6007208" y="8950419"/>
                <a:ext cx="114613" cy="113407"/>
              </a:xfrm>
              <a:custGeom>
                <a:avLst/>
                <a:gdLst>
                  <a:gd name="connsiteX0" fmla="*/ 56687 w 114613"/>
                  <a:gd name="connsiteY0" fmla="*/ 16201 h 113407"/>
                  <a:gd name="connsiteX1" fmla="*/ 17444 w 114613"/>
                  <a:gd name="connsiteY1" fmla="*/ 56694 h 113407"/>
                  <a:gd name="connsiteX2" fmla="*/ 56687 w 114613"/>
                  <a:gd name="connsiteY2" fmla="*/ 95960 h 113407"/>
                  <a:gd name="connsiteX3" fmla="*/ 95929 w 114613"/>
                  <a:gd name="connsiteY3" fmla="*/ 56694 h 113407"/>
                  <a:gd name="connsiteX4" fmla="*/ 56687 w 114613"/>
                  <a:gd name="connsiteY4" fmla="*/ 16201 h 113407"/>
                  <a:gd name="connsiteX5" fmla="*/ 56691 w 114613"/>
                  <a:gd name="connsiteY5" fmla="*/ 0 h 113407"/>
                  <a:gd name="connsiteX6" fmla="*/ 114613 w 114613"/>
                  <a:gd name="connsiteY6" fmla="*/ 56703 h 113407"/>
                  <a:gd name="connsiteX7" fmla="*/ 56691 w 114613"/>
                  <a:gd name="connsiteY7" fmla="*/ 113407 h 113407"/>
                  <a:gd name="connsiteX8" fmla="*/ 0 w 114613"/>
                  <a:gd name="connsiteY8" fmla="*/ 56703 h 113407"/>
                  <a:gd name="connsiteX9" fmla="*/ 56691 w 114613"/>
                  <a:gd name="connsiteY9" fmla="*/ 0 h 11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613" h="113407">
                    <a:moveTo>
                      <a:pt x="56687" y="16201"/>
                    </a:moveTo>
                    <a:cubicBezTo>
                      <a:pt x="34613" y="16201"/>
                      <a:pt x="17444" y="34607"/>
                      <a:pt x="17444" y="56694"/>
                    </a:cubicBezTo>
                    <a:cubicBezTo>
                      <a:pt x="17444" y="78781"/>
                      <a:pt x="34613" y="95960"/>
                      <a:pt x="56687" y="95960"/>
                    </a:cubicBezTo>
                    <a:cubicBezTo>
                      <a:pt x="78761" y="95960"/>
                      <a:pt x="95929" y="78781"/>
                      <a:pt x="95929" y="56694"/>
                    </a:cubicBezTo>
                    <a:cubicBezTo>
                      <a:pt x="95929" y="34607"/>
                      <a:pt x="78761" y="16201"/>
                      <a:pt x="56687" y="16201"/>
                    </a:cubicBezTo>
                    <a:close/>
                    <a:moveTo>
                      <a:pt x="56691" y="0"/>
                    </a:moveTo>
                    <a:cubicBezTo>
                      <a:pt x="88733" y="0"/>
                      <a:pt x="114613" y="24654"/>
                      <a:pt x="114613" y="56703"/>
                    </a:cubicBezTo>
                    <a:cubicBezTo>
                      <a:pt x="114613" y="87521"/>
                      <a:pt x="88733" y="113407"/>
                      <a:pt x="56691" y="113407"/>
                    </a:cubicBezTo>
                    <a:cubicBezTo>
                      <a:pt x="24648" y="113407"/>
                      <a:pt x="0" y="87521"/>
                      <a:pt x="0" y="56703"/>
                    </a:cubicBezTo>
                    <a:cubicBezTo>
                      <a:pt x="0" y="24654"/>
                      <a:pt x="24648" y="0"/>
                      <a:pt x="56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23AE8D36-8A79-764B-9C1C-6112D848153C}"/>
                  </a:ext>
                </a:extLst>
              </p:cNvPr>
              <p:cNvSpPr/>
              <p:nvPr/>
            </p:nvSpPr>
            <p:spPr>
              <a:xfrm>
                <a:off x="6204046" y="8999022"/>
                <a:ext cx="64781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14">
                    <a:moveTo>
                      <a:pt x="514" y="14"/>
                    </a:move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514" y="0"/>
                    </a:lnTo>
                    <a:cubicBezTo>
                      <a:pt x="518" y="0"/>
                      <a:pt x="521" y="3"/>
                      <a:pt x="521" y="7"/>
                    </a:cubicBezTo>
                    <a:cubicBezTo>
                      <a:pt x="521" y="11"/>
                      <a:pt x="518" y="14"/>
                      <a:pt x="51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40B86F21-0107-E541-AA37-9F8A86CEAFF0}"/>
                  </a:ext>
                </a:extLst>
              </p:cNvPr>
              <p:cNvSpPr/>
              <p:nvPr/>
            </p:nvSpPr>
            <p:spPr>
              <a:xfrm>
                <a:off x="5898827" y="8673756"/>
                <a:ext cx="2156465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2" h="172">
                    <a:moveTo>
                      <a:pt x="1730" y="0"/>
                    </a:moveTo>
                    <a:lnTo>
                      <a:pt x="87" y="0"/>
                    </a:lnTo>
                    <a:cubicBezTo>
                      <a:pt x="39" y="0"/>
                      <a:pt x="0" y="38"/>
                      <a:pt x="0" y="86"/>
                    </a:cubicBezTo>
                    <a:cubicBezTo>
                      <a:pt x="0" y="134"/>
                      <a:pt x="39" y="172"/>
                      <a:pt x="87" y="172"/>
                    </a:cubicBezTo>
                    <a:lnTo>
                      <a:pt x="1730" y="172"/>
                    </a:lnTo>
                    <a:cubicBezTo>
                      <a:pt x="1731" y="172"/>
                      <a:pt x="1732" y="171"/>
                      <a:pt x="1732" y="170"/>
                    </a:cubicBezTo>
                    <a:lnTo>
                      <a:pt x="1732" y="3"/>
                    </a:lnTo>
                    <a:cubicBezTo>
                      <a:pt x="1732" y="1"/>
                      <a:pt x="1731" y="0"/>
                      <a:pt x="173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FA6BEA59-B9D1-534C-9338-BB2C9B5366B3}"/>
                  </a:ext>
                </a:extLst>
              </p:cNvPr>
              <p:cNvSpPr/>
              <p:nvPr/>
            </p:nvSpPr>
            <p:spPr>
              <a:xfrm>
                <a:off x="5891353" y="8665033"/>
                <a:ext cx="2172661" cy="230552"/>
              </a:xfrm>
              <a:custGeom>
                <a:avLst/>
                <a:gdLst>
                  <a:gd name="connsiteX0" fmla="*/ 115801 w 2172661"/>
                  <a:gd name="connsiteY0" fmla="*/ 17447 h 230552"/>
                  <a:gd name="connsiteX1" fmla="*/ 16195 w 2172661"/>
                  <a:gd name="connsiteY1" fmla="*/ 115280 h 230552"/>
                  <a:gd name="connsiteX2" fmla="*/ 115801 w 2172661"/>
                  <a:gd name="connsiteY2" fmla="*/ 214351 h 230552"/>
                  <a:gd name="connsiteX3" fmla="*/ 2156465 w 2172661"/>
                  <a:gd name="connsiteY3" fmla="*/ 214351 h 230552"/>
                  <a:gd name="connsiteX4" fmla="*/ 2156465 w 2172661"/>
                  <a:gd name="connsiteY4" fmla="*/ 17447 h 230552"/>
                  <a:gd name="connsiteX5" fmla="*/ 115792 w 2172661"/>
                  <a:gd name="connsiteY5" fmla="*/ 0 h 230552"/>
                  <a:gd name="connsiteX6" fmla="*/ 2161455 w 2172661"/>
                  <a:gd name="connsiteY6" fmla="*/ 0 h 230552"/>
                  <a:gd name="connsiteX7" fmla="*/ 2172661 w 2172661"/>
                  <a:gd name="connsiteY7" fmla="*/ 12395 h 230552"/>
                  <a:gd name="connsiteX8" fmla="*/ 2172661 w 2172661"/>
                  <a:gd name="connsiteY8" fmla="*/ 219396 h 230552"/>
                  <a:gd name="connsiteX9" fmla="*/ 2161455 w 2172661"/>
                  <a:gd name="connsiteY9" fmla="*/ 230552 h 230552"/>
                  <a:gd name="connsiteX10" fmla="*/ 115792 w 2172661"/>
                  <a:gd name="connsiteY10" fmla="*/ 230552 h 230552"/>
                  <a:gd name="connsiteX11" fmla="*/ 0 w 2172661"/>
                  <a:gd name="connsiteY11" fmla="*/ 115276 h 230552"/>
                  <a:gd name="connsiteX12" fmla="*/ 115792 w 2172661"/>
                  <a:gd name="connsiteY12" fmla="*/ 0 h 23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2661" h="230552">
                    <a:moveTo>
                      <a:pt x="115801" y="17447"/>
                    </a:moveTo>
                    <a:cubicBezTo>
                      <a:pt x="61018" y="17447"/>
                      <a:pt x="16195" y="62029"/>
                      <a:pt x="16195" y="115280"/>
                    </a:cubicBezTo>
                    <a:cubicBezTo>
                      <a:pt x="16195" y="169769"/>
                      <a:pt x="61018" y="214351"/>
                      <a:pt x="115801" y="214351"/>
                    </a:cubicBezTo>
                    <a:lnTo>
                      <a:pt x="2156465" y="214351"/>
                    </a:lnTo>
                    <a:lnTo>
                      <a:pt x="2156465" y="17447"/>
                    </a:lnTo>
                    <a:close/>
                    <a:moveTo>
                      <a:pt x="115792" y="0"/>
                    </a:moveTo>
                    <a:lnTo>
                      <a:pt x="2161455" y="0"/>
                    </a:lnTo>
                    <a:cubicBezTo>
                      <a:pt x="2167681" y="0"/>
                      <a:pt x="2172661" y="4958"/>
                      <a:pt x="2172661" y="12395"/>
                    </a:cubicBezTo>
                    <a:lnTo>
                      <a:pt x="2172661" y="219396"/>
                    </a:lnTo>
                    <a:cubicBezTo>
                      <a:pt x="2172661" y="225594"/>
                      <a:pt x="2167681" y="230552"/>
                      <a:pt x="2161455" y="230552"/>
                    </a:cubicBezTo>
                    <a:lnTo>
                      <a:pt x="115792" y="230552"/>
                    </a:lnTo>
                    <a:cubicBezTo>
                      <a:pt x="51048" y="230552"/>
                      <a:pt x="0" y="178492"/>
                      <a:pt x="0" y="115276"/>
                    </a:cubicBezTo>
                    <a:cubicBezTo>
                      <a:pt x="0" y="52060"/>
                      <a:pt x="51048" y="0"/>
                      <a:pt x="1157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4284CB7F-0210-3F48-A0CA-874B4B2F5315}"/>
                  </a:ext>
                </a:extLst>
              </p:cNvPr>
              <p:cNvSpPr/>
              <p:nvPr/>
            </p:nvSpPr>
            <p:spPr>
              <a:xfrm>
                <a:off x="6866807" y="8665033"/>
                <a:ext cx="1197206" cy="230552"/>
              </a:xfrm>
              <a:custGeom>
                <a:avLst/>
                <a:gdLst>
                  <a:gd name="connsiteX0" fmla="*/ 115750 w 1197206"/>
                  <a:gd name="connsiteY0" fmla="*/ 17447 h 230552"/>
                  <a:gd name="connsiteX1" fmla="*/ 17438 w 1197206"/>
                  <a:gd name="connsiteY1" fmla="*/ 115280 h 230552"/>
                  <a:gd name="connsiteX2" fmla="*/ 115750 w 1197206"/>
                  <a:gd name="connsiteY2" fmla="*/ 214351 h 230552"/>
                  <a:gd name="connsiteX3" fmla="*/ 1181007 w 1197206"/>
                  <a:gd name="connsiteY3" fmla="*/ 214351 h 230552"/>
                  <a:gd name="connsiteX4" fmla="*/ 1181007 w 1197206"/>
                  <a:gd name="connsiteY4" fmla="*/ 17447 h 230552"/>
                  <a:gd name="connsiteX5" fmla="*/ 115738 w 1197206"/>
                  <a:gd name="connsiteY5" fmla="*/ 0 h 230552"/>
                  <a:gd name="connsiteX6" fmla="*/ 1188495 w 1197206"/>
                  <a:gd name="connsiteY6" fmla="*/ 0 h 230552"/>
                  <a:gd name="connsiteX7" fmla="*/ 1197206 w 1197206"/>
                  <a:gd name="connsiteY7" fmla="*/ 8677 h 230552"/>
                  <a:gd name="connsiteX8" fmla="*/ 1197206 w 1197206"/>
                  <a:gd name="connsiteY8" fmla="*/ 221875 h 230552"/>
                  <a:gd name="connsiteX9" fmla="*/ 1188495 w 1197206"/>
                  <a:gd name="connsiteY9" fmla="*/ 230552 h 230552"/>
                  <a:gd name="connsiteX10" fmla="*/ 115738 w 1197206"/>
                  <a:gd name="connsiteY10" fmla="*/ 230552 h 230552"/>
                  <a:gd name="connsiteX11" fmla="*/ 0 w 1197206"/>
                  <a:gd name="connsiteY11" fmla="*/ 115276 h 230552"/>
                  <a:gd name="connsiteX12" fmla="*/ 115738 w 1197206"/>
                  <a:gd name="connsiteY12" fmla="*/ 0 h 23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7206" h="230552">
                    <a:moveTo>
                      <a:pt x="115750" y="17447"/>
                    </a:moveTo>
                    <a:cubicBezTo>
                      <a:pt x="60994" y="17447"/>
                      <a:pt x="17438" y="62029"/>
                      <a:pt x="17438" y="115280"/>
                    </a:cubicBezTo>
                    <a:cubicBezTo>
                      <a:pt x="17438" y="169769"/>
                      <a:pt x="60994" y="214351"/>
                      <a:pt x="115750" y="214351"/>
                    </a:cubicBezTo>
                    <a:lnTo>
                      <a:pt x="1181007" y="214351"/>
                    </a:lnTo>
                    <a:lnTo>
                      <a:pt x="1181007" y="17447"/>
                    </a:lnTo>
                    <a:close/>
                    <a:moveTo>
                      <a:pt x="115738" y="0"/>
                    </a:moveTo>
                    <a:lnTo>
                      <a:pt x="1188495" y="0"/>
                    </a:lnTo>
                    <a:cubicBezTo>
                      <a:pt x="1193473" y="0"/>
                      <a:pt x="1197206" y="3719"/>
                      <a:pt x="1197206" y="8677"/>
                    </a:cubicBezTo>
                    <a:lnTo>
                      <a:pt x="1197206" y="221875"/>
                    </a:lnTo>
                    <a:cubicBezTo>
                      <a:pt x="1197206" y="226833"/>
                      <a:pt x="1193473" y="230552"/>
                      <a:pt x="1188495" y="230552"/>
                    </a:cubicBezTo>
                    <a:lnTo>
                      <a:pt x="115738" y="230552"/>
                    </a:lnTo>
                    <a:cubicBezTo>
                      <a:pt x="52269" y="230552"/>
                      <a:pt x="0" y="178492"/>
                      <a:pt x="0" y="115276"/>
                    </a:cubicBezTo>
                    <a:cubicBezTo>
                      <a:pt x="0" y="52060"/>
                      <a:pt x="52269" y="0"/>
                      <a:pt x="1157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5FA52EFD-6905-014C-8FEC-B6B818C6ED2A}"/>
                  </a:ext>
                </a:extLst>
              </p:cNvPr>
              <p:cNvSpPr/>
              <p:nvPr/>
            </p:nvSpPr>
            <p:spPr>
              <a:xfrm>
                <a:off x="6174147" y="8772208"/>
                <a:ext cx="585522" cy="162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14">
                    <a:moveTo>
                      <a:pt x="464" y="14"/>
                    </a:moveTo>
                    <a:lnTo>
                      <a:pt x="6" y="14"/>
                    </a:lnTo>
                    <a:cubicBezTo>
                      <a:pt x="2" y="14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464" y="0"/>
                    </a:lnTo>
                    <a:cubicBezTo>
                      <a:pt x="468" y="0"/>
                      <a:pt x="471" y="3"/>
                      <a:pt x="471" y="7"/>
                    </a:cubicBezTo>
                    <a:cubicBezTo>
                      <a:pt x="471" y="11"/>
                      <a:pt x="468" y="14"/>
                      <a:pt x="464" y="1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78E341B7-4B0B-2A4E-A69B-EA6D02DF2C1E}"/>
                  </a:ext>
                </a:extLst>
              </p:cNvPr>
              <p:cNvSpPr/>
              <p:nvPr/>
            </p:nvSpPr>
            <p:spPr>
              <a:xfrm>
                <a:off x="5898827" y="8673756"/>
                <a:ext cx="2156465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2" h="172">
                    <a:moveTo>
                      <a:pt x="1730" y="0"/>
                    </a:moveTo>
                    <a:lnTo>
                      <a:pt x="908" y="0"/>
                    </a:lnTo>
                    <a:lnTo>
                      <a:pt x="87" y="0"/>
                    </a:lnTo>
                    <a:cubicBezTo>
                      <a:pt x="63" y="0"/>
                      <a:pt x="41" y="10"/>
                      <a:pt x="26" y="25"/>
                    </a:cubicBezTo>
                    <a:cubicBezTo>
                      <a:pt x="10" y="41"/>
                      <a:pt x="0" y="62"/>
                      <a:pt x="0" y="86"/>
                    </a:cubicBezTo>
                    <a:cubicBezTo>
                      <a:pt x="0" y="110"/>
                      <a:pt x="10" y="131"/>
                      <a:pt x="26" y="147"/>
                    </a:cubicBezTo>
                    <a:cubicBezTo>
                      <a:pt x="41" y="162"/>
                      <a:pt x="63" y="172"/>
                      <a:pt x="87" y="172"/>
                    </a:cubicBezTo>
                    <a:lnTo>
                      <a:pt x="908" y="172"/>
                    </a:lnTo>
                    <a:lnTo>
                      <a:pt x="1730" y="172"/>
                    </a:lnTo>
                    <a:cubicBezTo>
                      <a:pt x="1731" y="172"/>
                      <a:pt x="1731" y="172"/>
                      <a:pt x="1732" y="172"/>
                    </a:cubicBezTo>
                    <a:cubicBezTo>
                      <a:pt x="1732" y="171"/>
                      <a:pt x="1732" y="171"/>
                      <a:pt x="1732" y="170"/>
                    </a:cubicBezTo>
                    <a:lnTo>
                      <a:pt x="1732" y="86"/>
                    </a:lnTo>
                    <a:lnTo>
                      <a:pt x="1732" y="3"/>
                    </a:lnTo>
                    <a:cubicBezTo>
                      <a:pt x="1732" y="1"/>
                      <a:pt x="1732" y="1"/>
                      <a:pt x="1732" y="0"/>
                    </a:cubicBezTo>
                    <a:cubicBezTo>
                      <a:pt x="1731" y="0"/>
                      <a:pt x="1731" y="0"/>
                      <a:pt x="1730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58AAA746-6E64-0147-9592-ED5CEAD91A0C}"/>
                  </a:ext>
                </a:extLst>
              </p:cNvPr>
              <p:cNvSpPr/>
              <p:nvPr/>
            </p:nvSpPr>
            <p:spPr>
              <a:xfrm>
                <a:off x="6935326" y="8733575"/>
                <a:ext cx="1119967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0" h="76">
                    <a:moveTo>
                      <a:pt x="38" y="76"/>
                    </a:moveTo>
                    <a:cubicBezTo>
                      <a:pt x="17" y="76"/>
                      <a:pt x="0" y="60"/>
                      <a:pt x="0" y="38"/>
                    </a:cubicBezTo>
                    <a:cubicBezTo>
                      <a:pt x="0" y="17"/>
                      <a:pt x="17" y="0"/>
                      <a:pt x="38" y="0"/>
                    </a:cubicBezTo>
                    <a:lnTo>
                      <a:pt x="900" y="0"/>
                    </a:lnTo>
                    <a:lnTo>
                      <a:pt x="900" y="7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31FE3D83-207B-F147-A35A-D7E9B56B70B8}"/>
                  </a:ext>
                </a:extLst>
              </p:cNvPr>
              <p:cNvSpPr/>
              <p:nvPr/>
            </p:nvSpPr>
            <p:spPr>
              <a:xfrm>
                <a:off x="6926605" y="8724852"/>
                <a:ext cx="1137408" cy="110914"/>
              </a:xfrm>
              <a:custGeom>
                <a:avLst/>
                <a:gdLst>
                  <a:gd name="connsiteX0" fmla="*/ 56018 w 1137408"/>
                  <a:gd name="connsiteY0" fmla="*/ 17447 h 110914"/>
                  <a:gd name="connsiteX1" fmla="*/ 17442 w 1137408"/>
                  <a:gd name="connsiteY1" fmla="*/ 55457 h 110914"/>
                  <a:gd name="connsiteX2" fmla="*/ 56018 w 1137408"/>
                  <a:gd name="connsiteY2" fmla="*/ 93467 h 110914"/>
                  <a:gd name="connsiteX3" fmla="*/ 1121213 w 1137408"/>
                  <a:gd name="connsiteY3" fmla="*/ 93467 h 110914"/>
                  <a:gd name="connsiteX4" fmla="*/ 1121213 w 1137408"/>
                  <a:gd name="connsiteY4" fmla="*/ 17447 h 110914"/>
                  <a:gd name="connsiteX5" fmla="*/ 56000 w 1137408"/>
                  <a:gd name="connsiteY5" fmla="*/ 0 h 110914"/>
                  <a:gd name="connsiteX6" fmla="*/ 1137408 w 1137408"/>
                  <a:gd name="connsiteY6" fmla="*/ 0 h 110914"/>
                  <a:gd name="connsiteX7" fmla="*/ 1137408 w 1137408"/>
                  <a:gd name="connsiteY7" fmla="*/ 110914 h 110914"/>
                  <a:gd name="connsiteX8" fmla="*/ 56000 w 1137408"/>
                  <a:gd name="connsiteY8" fmla="*/ 110914 h 110914"/>
                  <a:gd name="connsiteX9" fmla="*/ 0 w 1137408"/>
                  <a:gd name="connsiteY9" fmla="*/ 55457 h 110914"/>
                  <a:gd name="connsiteX10" fmla="*/ 56000 w 1137408"/>
                  <a:gd name="connsiteY10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7408" h="110914">
                    <a:moveTo>
                      <a:pt x="56018" y="17447"/>
                    </a:moveTo>
                    <a:cubicBezTo>
                      <a:pt x="34864" y="17447"/>
                      <a:pt x="17442" y="34613"/>
                      <a:pt x="17442" y="55457"/>
                    </a:cubicBezTo>
                    <a:cubicBezTo>
                      <a:pt x="17442" y="76301"/>
                      <a:pt x="34864" y="93467"/>
                      <a:pt x="56018" y="93467"/>
                    </a:cubicBezTo>
                    <a:lnTo>
                      <a:pt x="1121213" y="93467"/>
                    </a:lnTo>
                    <a:lnTo>
                      <a:pt x="1121213" y="17447"/>
                    </a:lnTo>
                    <a:close/>
                    <a:moveTo>
                      <a:pt x="56000" y="0"/>
                    </a:moveTo>
                    <a:lnTo>
                      <a:pt x="1137408" y="0"/>
                    </a:lnTo>
                    <a:lnTo>
                      <a:pt x="1137408" y="110914"/>
                    </a:lnTo>
                    <a:lnTo>
                      <a:pt x="56000" y="110914"/>
                    </a:lnTo>
                    <a:cubicBezTo>
                      <a:pt x="26133" y="110914"/>
                      <a:pt x="0" y="86266"/>
                      <a:pt x="0" y="55457"/>
                    </a:cubicBezTo>
                    <a:cubicBezTo>
                      <a:pt x="0" y="25880"/>
                      <a:pt x="26133" y="0"/>
                      <a:pt x="56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396687FD-B820-324D-988F-070543AF9632}"/>
                  </a:ext>
                </a:extLst>
              </p:cNvPr>
              <p:cNvSpPr/>
              <p:nvPr/>
            </p:nvSpPr>
            <p:spPr>
              <a:xfrm>
                <a:off x="6004720" y="8737314"/>
                <a:ext cx="87205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70">
                    <a:moveTo>
                      <a:pt x="71" y="35"/>
                    </a:moveTo>
                    <a:cubicBezTo>
                      <a:pt x="71" y="55"/>
                      <a:pt x="55" y="70"/>
                      <a:pt x="35" y="70"/>
                    </a:cubicBezTo>
                    <a:cubicBezTo>
                      <a:pt x="16" y="70"/>
                      <a:pt x="0" y="55"/>
                      <a:pt x="0" y="35"/>
                    </a:cubicBezTo>
                    <a:cubicBezTo>
                      <a:pt x="0" y="15"/>
                      <a:pt x="16" y="0"/>
                      <a:pt x="35" y="0"/>
                    </a:cubicBezTo>
                    <a:cubicBezTo>
                      <a:pt x="55" y="0"/>
                      <a:pt x="71" y="15"/>
                      <a:pt x="71" y="3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2CBD38E4-2BF8-AF4D-93CF-B744DFC64840}"/>
                  </a:ext>
                </a:extLst>
              </p:cNvPr>
              <p:cNvSpPr/>
              <p:nvPr/>
            </p:nvSpPr>
            <p:spPr>
              <a:xfrm>
                <a:off x="5995996" y="8728590"/>
                <a:ext cx="104647" cy="104683"/>
              </a:xfrm>
              <a:custGeom>
                <a:avLst/>
                <a:gdLst>
                  <a:gd name="connsiteX0" fmla="*/ 51689 w 104647"/>
                  <a:gd name="connsiteY0" fmla="*/ 17447 h 104683"/>
                  <a:gd name="connsiteX1" fmla="*/ 16195 w 104647"/>
                  <a:gd name="connsiteY1" fmla="*/ 51729 h 104683"/>
                  <a:gd name="connsiteX2" fmla="*/ 51689 w 104647"/>
                  <a:gd name="connsiteY2" fmla="*/ 87236 h 104683"/>
                  <a:gd name="connsiteX3" fmla="*/ 85959 w 104647"/>
                  <a:gd name="connsiteY3" fmla="*/ 51729 h 104683"/>
                  <a:gd name="connsiteX4" fmla="*/ 51689 w 104647"/>
                  <a:gd name="connsiteY4" fmla="*/ 17447 h 104683"/>
                  <a:gd name="connsiteX5" fmla="*/ 51708 w 104647"/>
                  <a:gd name="connsiteY5" fmla="*/ 0 h 104683"/>
                  <a:gd name="connsiteX6" fmla="*/ 104647 w 104647"/>
                  <a:gd name="connsiteY6" fmla="*/ 51726 h 104683"/>
                  <a:gd name="connsiteX7" fmla="*/ 51708 w 104647"/>
                  <a:gd name="connsiteY7" fmla="*/ 104683 h 104683"/>
                  <a:gd name="connsiteX8" fmla="*/ 0 w 104647"/>
                  <a:gd name="connsiteY8" fmla="*/ 51726 h 104683"/>
                  <a:gd name="connsiteX9" fmla="*/ 51708 w 104647"/>
                  <a:gd name="connsiteY9" fmla="*/ 0 h 10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647" h="104683">
                    <a:moveTo>
                      <a:pt x="51689" y="17447"/>
                    </a:moveTo>
                    <a:cubicBezTo>
                      <a:pt x="32106" y="17447"/>
                      <a:pt x="16195" y="32139"/>
                      <a:pt x="16195" y="51729"/>
                    </a:cubicBezTo>
                    <a:cubicBezTo>
                      <a:pt x="16195" y="71319"/>
                      <a:pt x="32106" y="87236"/>
                      <a:pt x="51689" y="87236"/>
                    </a:cubicBezTo>
                    <a:cubicBezTo>
                      <a:pt x="71272" y="87236"/>
                      <a:pt x="85959" y="71319"/>
                      <a:pt x="85959" y="51729"/>
                    </a:cubicBezTo>
                    <a:cubicBezTo>
                      <a:pt x="85959" y="32139"/>
                      <a:pt x="71272" y="17447"/>
                      <a:pt x="51689" y="17447"/>
                    </a:cubicBezTo>
                    <a:close/>
                    <a:moveTo>
                      <a:pt x="51708" y="0"/>
                    </a:moveTo>
                    <a:cubicBezTo>
                      <a:pt x="80024" y="0"/>
                      <a:pt x="104647" y="23400"/>
                      <a:pt x="104647" y="51726"/>
                    </a:cubicBezTo>
                    <a:cubicBezTo>
                      <a:pt x="104647" y="80052"/>
                      <a:pt x="80024" y="104683"/>
                      <a:pt x="51708" y="104683"/>
                    </a:cubicBezTo>
                    <a:cubicBezTo>
                      <a:pt x="22161" y="104683"/>
                      <a:pt x="0" y="80052"/>
                      <a:pt x="0" y="51726"/>
                    </a:cubicBezTo>
                    <a:cubicBezTo>
                      <a:pt x="0" y="23400"/>
                      <a:pt x="22161" y="0"/>
                      <a:pt x="51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3B0D051-FB76-F94A-8247-263647EB650B}"/>
                </a:ext>
              </a:extLst>
            </p:cNvPr>
            <p:cNvGrpSpPr/>
            <p:nvPr/>
          </p:nvGrpSpPr>
          <p:grpSpPr>
            <a:xfrm>
              <a:off x="16225196" y="7320351"/>
              <a:ext cx="2045589" cy="1814510"/>
              <a:chOff x="16225196" y="7320351"/>
              <a:chExt cx="2045589" cy="1814510"/>
            </a:xfrm>
          </p:grpSpPr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DF95953A-1028-8345-B39E-78CAD84C4F2D}"/>
                  </a:ext>
                </a:extLst>
              </p:cNvPr>
              <p:cNvSpPr/>
              <p:nvPr/>
            </p:nvSpPr>
            <p:spPr>
              <a:xfrm>
                <a:off x="16992599" y="7508532"/>
                <a:ext cx="254142" cy="14356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153">
                    <a:moveTo>
                      <a:pt x="158" y="1153"/>
                    </a:moveTo>
                    <a:lnTo>
                      <a:pt x="47" y="1153"/>
                    </a:lnTo>
                    <a:cubicBezTo>
                      <a:pt x="21" y="1153"/>
                      <a:pt x="0" y="1132"/>
                      <a:pt x="0" y="1106"/>
                    </a:cubicBezTo>
                    <a:lnTo>
                      <a:pt x="0" y="48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158" y="0"/>
                    </a:lnTo>
                    <a:cubicBezTo>
                      <a:pt x="184" y="0"/>
                      <a:pt x="205" y="22"/>
                      <a:pt x="205" y="48"/>
                    </a:cubicBezTo>
                    <a:lnTo>
                      <a:pt x="205" y="1106"/>
                    </a:lnTo>
                    <a:cubicBezTo>
                      <a:pt x="205" y="1132"/>
                      <a:pt x="184" y="1153"/>
                      <a:pt x="158" y="11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5D3CA2F6-A807-CD4B-9357-5FCBF1B03CF6}"/>
                  </a:ext>
                </a:extLst>
              </p:cNvPr>
              <p:cNvSpPr/>
              <p:nvPr/>
            </p:nvSpPr>
            <p:spPr>
              <a:xfrm>
                <a:off x="16983880" y="7501054"/>
                <a:ext cx="271582" cy="1451857"/>
              </a:xfrm>
              <a:custGeom>
                <a:avLst/>
                <a:gdLst>
                  <a:gd name="connsiteX0" fmla="*/ 48422 w 271582"/>
                  <a:gd name="connsiteY0" fmla="*/ 17448 h 1451857"/>
                  <a:gd name="connsiteX1" fmla="*/ 17440 w 271582"/>
                  <a:gd name="connsiteY1" fmla="*/ 48577 h 1451857"/>
                  <a:gd name="connsiteX2" fmla="*/ 17440 w 271582"/>
                  <a:gd name="connsiteY2" fmla="*/ 1403283 h 1451857"/>
                  <a:gd name="connsiteX3" fmla="*/ 48422 w 271582"/>
                  <a:gd name="connsiteY3" fmla="*/ 1434411 h 1451857"/>
                  <a:gd name="connsiteX4" fmla="*/ 223164 w 271582"/>
                  <a:gd name="connsiteY4" fmla="*/ 1434411 h 1451857"/>
                  <a:gd name="connsiteX5" fmla="*/ 255386 w 271582"/>
                  <a:gd name="connsiteY5" fmla="*/ 1403283 h 1451857"/>
                  <a:gd name="connsiteX6" fmla="*/ 255386 w 271582"/>
                  <a:gd name="connsiteY6" fmla="*/ 48577 h 1451857"/>
                  <a:gd name="connsiteX7" fmla="*/ 223164 w 271582"/>
                  <a:gd name="connsiteY7" fmla="*/ 17448 h 1451857"/>
                  <a:gd name="connsiteX8" fmla="*/ 48364 w 271582"/>
                  <a:gd name="connsiteY8" fmla="*/ 0 h 1451857"/>
                  <a:gd name="connsiteX9" fmla="*/ 223218 w 271582"/>
                  <a:gd name="connsiteY9" fmla="*/ 0 h 1451857"/>
                  <a:gd name="connsiteX10" fmla="*/ 271582 w 271582"/>
                  <a:gd name="connsiteY10" fmla="*/ 48562 h 1451857"/>
                  <a:gd name="connsiteX11" fmla="*/ 271582 w 271582"/>
                  <a:gd name="connsiteY11" fmla="*/ 1403296 h 1451857"/>
                  <a:gd name="connsiteX12" fmla="*/ 223218 w 271582"/>
                  <a:gd name="connsiteY12" fmla="*/ 1451857 h 1451857"/>
                  <a:gd name="connsiteX13" fmla="*/ 48364 w 271582"/>
                  <a:gd name="connsiteY13" fmla="*/ 1451857 h 1451857"/>
                  <a:gd name="connsiteX14" fmla="*/ 0 w 271582"/>
                  <a:gd name="connsiteY14" fmla="*/ 1403296 h 1451857"/>
                  <a:gd name="connsiteX15" fmla="*/ 0 w 271582"/>
                  <a:gd name="connsiteY15" fmla="*/ 48562 h 1451857"/>
                  <a:gd name="connsiteX16" fmla="*/ 48364 w 271582"/>
                  <a:gd name="connsiteY16" fmla="*/ 0 h 145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582" h="1451857">
                    <a:moveTo>
                      <a:pt x="48422" y="17448"/>
                    </a:moveTo>
                    <a:cubicBezTo>
                      <a:pt x="31072" y="17448"/>
                      <a:pt x="17440" y="31145"/>
                      <a:pt x="17440" y="48577"/>
                    </a:cubicBezTo>
                    <a:lnTo>
                      <a:pt x="17440" y="1403283"/>
                    </a:lnTo>
                    <a:cubicBezTo>
                      <a:pt x="17440" y="1420714"/>
                      <a:pt x="31072" y="1434411"/>
                      <a:pt x="48422" y="1434411"/>
                    </a:cubicBezTo>
                    <a:lnTo>
                      <a:pt x="223164" y="1434411"/>
                    </a:lnTo>
                    <a:cubicBezTo>
                      <a:pt x="240514" y="1434411"/>
                      <a:pt x="255386" y="1420714"/>
                      <a:pt x="255386" y="1403283"/>
                    </a:cubicBezTo>
                    <a:lnTo>
                      <a:pt x="255386" y="48577"/>
                    </a:lnTo>
                    <a:cubicBezTo>
                      <a:pt x="255386" y="31145"/>
                      <a:pt x="240514" y="17448"/>
                      <a:pt x="223164" y="17448"/>
                    </a:cubicBezTo>
                    <a:close/>
                    <a:moveTo>
                      <a:pt x="48364" y="0"/>
                    </a:moveTo>
                    <a:lnTo>
                      <a:pt x="223218" y="0"/>
                    </a:lnTo>
                    <a:cubicBezTo>
                      <a:pt x="250500" y="0"/>
                      <a:pt x="271582" y="21168"/>
                      <a:pt x="271582" y="48562"/>
                    </a:cubicBezTo>
                    <a:lnTo>
                      <a:pt x="271582" y="1403296"/>
                    </a:lnTo>
                    <a:cubicBezTo>
                      <a:pt x="271582" y="1430689"/>
                      <a:pt x="250500" y="1451857"/>
                      <a:pt x="223218" y="1451857"/>
                    </a:cubicBezTo>
                    <a:lnTo>
                      <a:pt x="48364" y="1451857"/>
                    </a:lnTo>
                    <a:cubicBezTo>
                      <a:pt x="22320" y="1451857"/>
                      <a:pt x="0" y="1430689"/>
                      <a:pt x="0" y="1403296"/>
                    </a:cubicBezTo>
                    <a:lnTo>
                      <a:pt x="0" y="48562"/>
                    </a:lnTo>
                    <a:cubicBezTo>
                      <a:pt x="0" y="21168"/>
                      <a:pt x="22320" y="0"/>
                      <a:pt x="48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06868931-DC42-7144-8F4E-8FC3ADDE6B8B}"/>
                  </a:ext>
                </a:extLst>
              </p:cNvPr>
              <p:cNvSpPr/>
              <p:nvPr/>
            </p:nvSpPr>
            <p:spPr>
              <a:xfrm>
                <a:off x="17247990" y="7785191"/>
                <a:ext cx="255387" cy="11589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931">
                    <a:moveTo>
                      <a:pt x="158" y="931"/>
                    </a:moveTo>
                    <a:lnTo>
                      <a:pt x="48" y="931"/>
                    </a:lnTo>
                    <a:cubicBezTo>
                      <a:pt x="21" y="931"/>
                      <a:pt x="0" y="910"/>
                      <a:pt x="0" y="884"/>
                    </a:cubicBezTo>
                    <a:lnTo>
                      <a:pt x="0" y="47"/>
                    </a:lnTo>
                    <a:cubicBezTo>
                      <a:pt x="0" y="22"/>
                      <a:pt x="21" y="0"/>
                      <a:pt x="48" y="0"/>
                    </a:cubicBezTo>
                    <a:lnTo>
                      <a:pt x="158" y="0"/>
                    </a:lnTo>
                    <a:cubicBezTo>
                      <a:pt x="185" y="0"/>
                      <a:pt x="206" y="22"/>
                      <a:pt x="206" y="47"/>
                    </a:cubicBezTo>
                    <a:lnTo>
                      <a:pt x="206" y="884"/>
                    </a:lnTo>
                    <a:cubicBezTo>
                      <a:pt x="206" y="910"/>
                      <a:pt x="185" y="931"/>
                      <a:pt x="158" y="9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D8638F18-1AB9-E94C-A486-883C5AE2C68D}"/>
                  </a:ext>
                </a:extLst>
              </p:cNvPr>
              <p:cNvSpPr/>
              <p:nvPr/>
            </p:nvSpPr>
            <p:spPr>
              <a:xfrm>
                <a:off x="17247990" y="7785191"/>
                <a:ext cx="255387" cy="11589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" h="931">
                    <a:moveTo>
                      <a:pt x="158" y="931"/>
                    </a:moveTo>
                    <a:lnTo>
                      <a:pt x="48" y="931"/>
                    </a:lnTo>
                    <a:cubicBezTo>
                      <a:pt x="21" y="931"/>
                      <a:pt x="0" y="910"/>
                      <a:pt x="0" y="884"/>
                    </a:cubicBezTo>
                    <a:lnTo>
                      <a:pt x="0" y="47"/>
                    </a:lnTo>
                    <a:cubicBezTo>
                      <a:pt x="0" y="22"/>
                      <a:pt x="21" y="0"/>
                      <a:pt x="48" y="0"/>
                    </a:cubicBezTo>
                    <a:lnTo>
                      <a:pt x="158" y="0"/>
                    </a:lnTo>
                    <a:cubicBezTo>
                      <a:pt x="185" y="0"/>
                      <a:pt x="206" y="22"/>
                      <a:pt x="206" y="47"/>
                    </a:cubicBezTo>
                    <a:lnTo>
                      <a:pt x="206" y="884"/>
                    </a:lnTo>
                    <a:cubicBezTo>
                      <a:pt x="206" y="910"/>
                      <a:pt x="185" y="931"/>
                      <a:pt x="158" y="93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877FCEEF-738F-FF49-997D-8C59F8481F14}"/>
                  </a:ext>
                </a:extLst>
              </p:cNvPr>
              <p:cNvSpPr/>
              <p:nvPr/>
            </p:nvSpPr>
            <p:spPr>
              <a:xfrm>
                <a:off x="17240516" y="7777714"/>
                <a:ext cx="271582" cy="1175194"/>
              </a:xfrm>
              <a:custGeom>
                <a:avLst/>
                <a:gdLst>
                  <a:gd name="connsiteX0" fmla="*/ 47176 w 271582"/>
                  <a:gd name="connsiteY0" fmla="*/ 16201 h 1175194"/>
                  <a:gd name="connsiteX1" fmla="*/ 16194 w 271582"/>
                  <a:gd name="connsiteY1" fmla="*/ 48568 h 1175194"/>
                  <a:gd name="connsiteX2" fmla="*/ 16194 w 271582"/>
                  <a:gd name="connsiteY2" fmla="*/ 1126625 h 1175194"/>
                  <a:gd name="connsiteX3" fmla="*/ 47176 w 271582"/>
                  <a:gd name="connsiteY3" fmla="*/ 1157747 h 1175194"/>
                  <a:gd name="connsiteX4" fmla="*/ 223158 w 271582"/>
                  <a:gd name="connsiteY4" fmla="*/ 1157747 h 1175194"/>
                  <a:gd name="connsiteX5" fmla="*/ 254140 w 271582"/>
                  <a:gd name="connsiteY5" fmla="*/ 1126625 h 1175194"/>
                  <a:gd name="connsiteX6" fmla="*/ 254140 w 271582"/>
                  <a:gd name="connsiteY6" fmla="*/ 48568 h 1175194"/>
                  <a:gd name="connsiteX7" fmla="*/ 223158 w 271582"/>
                  <a:gd name="connsiteY7" fmla="*/ 16201 h 1175194"/>
                  <a:gd name="connsiteX8" fmla="*/ 47122 w 271582"/>
                  <a:gd name="connsiteY8" fmla="*/ 0 h 1175194"/>
                  <a:gd name="connsiteX9" fmla="*/ 223218 w 271582"/>
                  <a:gd name="connsiteY9" fmla="*/ 0 h 1175194"/>
                  <a:gd name="connsiteX10" fmla="*/ 271582 w 271582"/>
                  <a:gd name="connsiteY10" fmla="*/ 47307 h 1175194"/>
                  <a:gd name="connsiteX11" fmla="*/ 271582 w 271582"/>
                  <a:gd name="connsiteY11" fmla="*/ 1126642 h 1175194"/>
                  <a:gd name="connsiteX12" fmla="*/ 223218 w 271582"/>
                  <a:gd name="connsiteY12" fmla="*/ 1175194 h 1175194"/>
                  <a:gd name="connsiteX13" fmla="*/ 47122 w 271582"/>
                  <a:gd name="connsiteY13" fmla="*/ 1175194 h 1175194"/>
                  <a:gd name="connsiteX14" fmla="*/ 0 w 271582"/>
                  <a:gd name="connsiteY14" fmla="*/ 1126642 h 1175194"/>
                  <a:gd name="connsiteX15" fmla="*/ 0 w 271582"/>
                  <a:gd name="connsiteY15" fmla="*/ 47307 h 1175194"/>
                  <a:gd name="connsiteX16" fmla="*/ 47122 w 271582"/>
                  <a:gd name="connsiteY16" fmla="*/ 0 h 117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582" h="1175194">
                    <a:moveTo>
                      <a:pt x="47176" y="16201"/>
                    </a:moveTo>
                    <a:cubicBezTo>
                      <a:pt x="31066" y="16201"/>
                      <a:pt x="16194" y="31140"/>
                      <a:pt x="16194" y="48568"/>
                    </a:cubicBezTo>
                    <a:lnTo>
                      <a:pt x="16194" y="1126625"/>
                    </a:lnTo>
                    <a:cubicBezTo>
                      <a:pt x="16194" y="1144053"/>
                      <a:pt x="31066" y="1157747"/>
                      <a:pt x="47176" y="1157747"/>
                    </a:cubicBezTo>
                    <a:lnTo>
                      <a:pt x="223158" y="1157747"/>
                    </a:lnTo>
                    <a:cubicBezTo>
                      <a:pt x="240508" y="1157747"/>
                      <a:pt x="254140" y="1144053"/>
                      <a:pt x="254140" y="1126625"/>
                    </a:cubicBezTo>
                    <a:lnTo>
                      <a:pt x="254140" y="48568"/>
                    </a:lnTo>
                    <a:cubicBezTo>
                      <a:pt x="254140" y="31140"/>
                      <a:pt x="240508" y="16201"/>
                      <a:pt x="223158" y="16201"/>
                    </a:cubicBezTo>
                    <a:close/>
                    <a:moveTo>
                      <a:pt x="47122" y="0"/>
                    </a:moveTo>
                    <a:lnTo>
                      <a:pt x="223218" y="0"/>
                    </a:lnTo>
                    <a:cubicBezTo>
                      <a:pt x="249260" y="0"/>
                      <a:pt x="271582" y="21164"/>
                      <a:pt x="271582" y="47307"/>
                    </a:cubicBezTo>
                    <a:lnTo>
                      <a:pt x="271582" y="1126642"/>
                    </a:lnTo>
                    <a:cubicBezTo>
                      <a:pt x="271582" y="1154030"/>
                      <a:pt x="249260" y="1175194"/>
                      <a:pt x="223218" y="1175194"/>
                    </a:cubicBezTo>
                    <a:lnTo>
                      <a:pt x="47122" y="1175194"/>
                    </a:lnTo>
                    <a:cubicBezTo>
                      <a:pt x="21080" y="1175194"/>
                      <a:pt x="0" y="1154030"/>
                      <a:pt x="0" y="1126642"/>
                    </a:cubicBezTo>
                    <a:lnTo>
                      <a:pt x="0" y="47307"/>
                    </a:lnTo>
                    <a:cubicBezTo>
                      <a:pt x="0" y="21164"/>
                      <a:pt x="21080" y="0"/>
                      <a:pt x="47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E9324D07-A0B7-D54F-B13F-F42468573042}"/>
                  </a:ext>
                </a:extLst>
              </p:cNvPr>
              <p:cNvSpPr/>
              <p:nvPr/>
            </p:nvSpPr>
            <p:spPr>
              <a:xfrm>
                <a:off x="17751290" y="7777714"/>
                <a:ext cx="271583" cy="11751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944">
                    <a:moveTo>
                      <a:pt x="180" y="0"/>
                    </a:moveTo>
                    <a:lnTo>
                      <a:pt x="39" y="0"/>
                    </a:lnTo>
                    <a:cubicBezTo>
                      <a:pt x="17" y="0"/>
                      <a:pt x="0" y="17"/>
                      <a:pt x="0" y="39"/>
                    </a:cubicBezTo>
                    <a:lnTo>
                      <a:pt x="0" y="905"/>
                    </a:lnTo>
                    <a:cubicBezTo>
                      <a:pt x="0" y="927"/>
                      <a:pt x="17" y="944"/>
                      <a:pt x="39" y="944"/>
                    </a:cubicBezTo>
                    <a:lnTo>
                      <a:pt x="180" y="944"/>
                    </a:lnTo>
                    <a:cubicBezTo>
                      <a:pt x="201" y="944"/>
                      <a:pt x="219" y="927"/>
                      <a:pt x="219" y="905"/>
                    </a:cubicBezTo>
                    <a:lnTo>
                      <a:pt x="219" y="39"/>
                    </a:lnTo>
                    <a:cubicBezTo>
                      <a:pt x="219" y="17"/>
                      <a:pt x="201" y="0"/>
                      <a:pt x="1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E6612EF3-7174-B94F-8F3E-790DE714C16B}"/>
                  </a:ext>
                </a:extLst>
              </p:cNvPr>
              <p:cNvSpPr/>
              <p:nvPr/>
            </p:nvSpPr>
            <p:spPr>
              <a:xfrm>
                <a:off x="17504623" y="7519748"/>
                <a:ext cx="254142" cy="14244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144">
                    <a:moveTo>
                      <a:pt x="158" y="1144"/>
                    </a:moveTo>
                    <a:lnTo>
                      <a:pt x="47" y="1144"/>
                    </a:lnTo>
                    <a:cubicBezTo>
                      <a:pt x="21" y="1144"/>
                      <a:pt x="0" y="1123"/>
                      <a:pt x="0" y="109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158" y="0"/>
                    </a:lnTo>
                    <a:cubicBezTo>
                      <a:pt x="184" y="0"/>
                      <a:pt x="205" y="21"/>
                      <a:pt x="205" y="47"/>
                    </a:cubicBezTo>
                    <a:lnTo>
                      <a:pt x="205" y="1097"/>
                    </a:lnTo>
                    <a:cubicBezTo>
                      <a:pt x="205" y="1123"/>
                      <a:pt x="184" y="1144"/>
                      <a:pt x="158" y="114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306C0C5C-FFDA-4845-9FE8-04C76732FFEE}"/>
                  </a:ext>
                </a:extLst>
              </p:cNvPr>
              <p:cNvSpPr/>
              <p:nvPr/>
            </p:nvSpPr>
            <p:spPr>
              <a:xfrm>
                <a:off x="17495902" y="7511024"/>
                <a:ext cx="271582" cy="1441887"/>
              </a:xfrm>
              <a:custGeom>
                <a:avLst/>
                <a:gdLst>
                  <a:gd name="connsiteX0" fmla="*/ 48424 w 271582"/>
                  <a:gd name="connsiteY0" fmla="*/ 17447 h 1441887"/>
                  <a:gd name="connsiteX1" fmla="*/ 17442 w 271582"/>
                  <a:gd name="connsiteY1" fmla="*/ 48575 h 1441887"/>
                  <a:gd name="connsiteX2" fmla="*/ 17442 w 271582"/>
                  <a:gd name="connsiteY2" fmla="*/ 1393312 h 1441887"/>
                  <a:gd name="connsiteX3" fmla="*/ 48424 w 271582"/>
                  <a:gd name="connsiteY3" fmla="*/ 1424440 h 1441887"/>
                  <a:gd name="connsiteX4" fmla="*/ 223160 w 271582"/>
                  <a:gd name="connsiteY4" fmla="*/ 1424440 h 1441887"/>
                  <a:gd name="connsiteX5" fmla="*/ 254142 w 271582"/>
                  <a:gd name="connsiteY5" fmla="*/ 1393312 h 1441887"/>
                  <a:gd name="connsiteX6" fmla="*/ 254142 w 271582"/>
                  <a:gd name="connsiteY6" fmla="*/ 48575 h 1441887"/>
                  <a:gd name="connsiteX7" fmla="*/ 223160 w 271582"/>
                  <a:gd name="connsiteY7" fmla="*/ 17447 h 1441887"/>
                  <a:gd name="connsiteX8" fmla="*/ 48364 w 271582"/>
                  <a:gd name="connsiteY8" fmla="*/ 0 h 1441887"/>
                  <a:gd name="connsiteX9" fmla="*/ 223218 w 271582"/>
                  <a:gd name="connsiteY9" fmla="*/ 0 h 1441887"/>
                  <a:gd name="connsiteX10" fmla="*/ 271582 w 271582"/>
                  <a:gd name="connsiteY10" fmla="*/ 48561 h 1441887"/>
                  <a:gd name="connsiteX11" fmla="*/ 271582 w 271582"/>
                  <a:gd name="connsiteY11" fmla="*/ 1393326 h 1441887"/>
                  <a:gd name="connsiteX12" fmla="*/ 223218 w 271582"/>
                  <a:gd name="connsiteY12" fmla="*/ 1441887 h 1441887"/>
                  <a:gd name="connsiteX13" fmla="*/ 48364 w 271582"/>
                  <a:gd name="connsiteY13" fmla="*/ 1441887 h 1441887"/>
                  <a:gd name="connsiteX14" fmla="*/ 0 w 271582"/>
                  <a:gd name="connsiteY14" fmla="*/ 1393326 h 1441887"/>
                  <a:gd name="connsiteX15" fmla="*/ 0 w 271582"/>
                  <a:gd name="connsiteY15" fmla="*/ 48561 h 1441887"/>
                  <a:gd name="connsiteX16" fmla="*/ 48364 w 271582"/>
                  <a:gd name="connsiteY16" fmla="*/ 0 h 144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582" h="1441887">
                    <a:moveTo>
                      <a:pt x="48424" y="17447"/>
                    </a:moveTo>
                    <a:cubicBezTo>
                      <a:pt x="31074" y="17447"/>
                      <a:pt x="17442" y="31144"/>
                      <a:pt x="17442" y="48575"/>
                    </a:cubicBezTo>
                    <a:lnTo>
                      <a:pt x="17442" y="1393312"/>
                    </a:lnTo>
                    <a:cubicBezTo>
                      <a:pt x="17442" y="1410744"/>
                      <a:pt x="31074" y="1424440"/>
                      <a:pt x="48424" y="1424440"/>
                    </a:cubicBezTo>
                    <a:lnTo>
                      <a:pt x="223160" y="1424440"/>
                    </a:lnTo>
                    <a:cubicBezTo>
                      <a:pt x="240510" y="1424440"/>
                      <a:pt x="254142" y="1410744"/>
                      <a:pt x="254142" y="1393312"/>
                    </a:cubicBezTo>
                    <a:lnTo>
                      <a:pt x="254142" y="48575"/>
                    </a:lnTo>
                    <a:cubicBezTo>
                      <a:pt x="254142" y="31144"/>
                      <a:pt x="240510" y="17447"/>
                      <a:pt x="223160" y="17447"/>
                    </a:cubicBezTo>
                    <a:close/>
                    <a:moveTo>
                      <a:pt x="48364" y="0"/>
                    </a:moveTo>
                    <a:lnTo>
                      <a:pt x="223218" y="0"/>
                    </a:lnTo>
                    <a:cubicBezTo>
                      <a:pt x="249262" y="0"/>
                      <a:pt x="271582" y="21168"/>
                      <a:pt x="271582" y="48561"/>
                    </a:cubicBezTo>
                    <a:lnTo>
                      <a:pt x="271582" y="1393326"/>
                    </a:lnTo>
                    <a:cubicBezTo>
                      <a:pt x="271582" y="1420719"/>
                      <a:pt x="249262" y="1441887"/>
                      <a:pt x="223218" y="1441887"/>
                    </a:cubicBezTo>
                    <a:lnTo>
                      <a:pt x="48364" y="1441887"/>
                    </a:lnTo>
                    <a:cubicBezTo>
                      <a:pt x="21082" y="1441887"/>
                      <a:pt x="0" y="1420719"/>
                      <a:pt x="0" y="1393326"/>
                    </a:cubicBezTo>
                    <a:lnTo>
                      <a:pt x="0" y="48561"/>
                    </a:lnTo>
                    <a:cubicBezTo>
                      <a:pt x="0" y="21168"/>
                      <a:pt x="21082" y="0"/>
                      <a:pt x="48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A79E2B4E-534B-0041-8D23-D613715A05D7}"/>
                  </a:ext>
                </a:extLst>
              </p:cNvPr>
              <p:cNvSpPr/>
              <p:nvPr/>
            </p:nvSpPr>
            <p:spPr>
              <a:xfrm>
                <a:off x="16737215" y="7327828"/>
                <a:ext cx="254142" cy="16163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298">
                    <a:moveTo>
                      <a:pt x="158" y="1298"/>
                    </a:moveTo>
                    <a:lnTo>
                      <a:pt x="47" y="1298"/>
                    </a:lnTo>
                    <a:cubicBezTo>
                      <a:pt x="21" y="1298"/>
                      <a:pt x="0" y="1277"/>
                      <a:pt x="0" y="1251"/>
                    </a:cubicBezTo>
                    <a:lnTo>
                      <a:pt x="0" y="47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158" y="0"/>
                    </a:lnTo>
                    <a:cubicBezTo>
                      <a:pt x="184" y="0"/>
                      <a:pt x="205" y="22"/>
                      <a:pt x="205" y="47"/>
                    </a:cubicBezTo>
                    <a:lnTo>
                      <a:pt x="205" y="1251"/>
                    </a:lnTo>
                    <a:cubicBezTo>
                      <a:pt x="205" y="1277"/>
                      <a:pt x="184" y="1298"/>
                      <a:pt x="158" y="129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F65AE4E9-D26D-2D4C-9159-45CB77A4676C}"/>
                  </a:ext>
                </a:extLst>
              </p:cNvPr>
              <p:cNvSpPr/>
              <p:nvPr/>
            </p:nvSpPr>
            <p:spPr>
              <a:xfrm>
                <a:off x="16728495" y="7320351"/>
                <a:ext cx="271583" cy="1632560"/>
              </a:xfrm>
              <a:custGeom>
                <a:avLst/>
                <a:gdLst>
                  <a:gd name="connsiteX0" fmla="*/ 48423 w 271583"/>
                  <a:gd name="connsiteY0" fmla="*/ 17447 h 1632560"/>
                  <a:gd name="connsiteX1" fmla="*/ 17441 w 271583"/>
                  <a:gd name="connsiteY1" fmla="*/ 48579 h 1632560"/>
                  <a:gd name="connsiteX2" fmla="*/ 17441 w 271583"/>
                  <a:gd name="connsiteY2" fmla="*/ 1583981 h 1632560"/>
                  <a:gd name="connsiteX3" fmla="*/ 48423 w 271583"/>
                  <a:gd name="connsiteY3" fmla="*/ 1615113 h 1632560"/>
                  <a:gd name="connsiteX4" fmla="*/ 223159 w 271583"/>
                  <a:gd name="connsiteY4" fmla="*/ 1615113 h 1632560"/>
                  <a:gd name="connsiteX5" fmla="*/ 254141 w 271583"/>
                  <a:gd name="connsiteY5" fmla="*/ 1583981 h 1632560"/>
                  <a:gd name="connsiteX6" fmla="*/ 254141 w 271583"/>
                  <a:gd name="connsiteY6" fmla="*/ 48579 h 1632560"/>
                  <a:gd name="connsiteX7" fmla="*/ 223159 w 271583"/>
                  <a:gd name="connsiteY7" fmla="*/ 17447 h 1632560"/>
                  <a:gd name="connsiteX8" fmla="*/ 48364 w 271583"/>
                  <a:gd name="connsiteY8" fmla="*/ 0 h 1632560"/>
                  <a:gd name="connsiteX9" fmla="*/ 223219 w 271583"/>
                  <a:gd name="connsiteY9" fmla="*/ 0 h 1632560"/>
                  <a:gd name="connsiteX10" fmla="*/ 271583 w 271583"/>
                  <a:gd name="connsiteY10" fmla="*/ 48566 h 1632560"/>
                  <a:gd name="connsiteX11" fmla="*/ 271583 w 271583"/>
                  <a:gd name="connsiteY11" fmla="*/ 1583994 h 1632560"/>
                  <a:gd name="connsiteX12" fmla="*/ 223219 w 271583"/>
                  <a:gd name="connsiteY12" fmla="*/ 1632560 h 1632560"/>
                  <a:gd name="connsiteX13" fmla="*/ 48364 w 271583"/>
                  <a:gd name="connsiteY13" fmla="*/ 1632560 h 1632560"/>
                  <a:gd name="connsiteX14" fmla="*/ 0 w 271583"/>
                  <a:gd name="connsiteY14" fmla="*/ 1583994 h 1632560"/>
                  <a:gd name="connsiteX15" fmla="*/ 0 w 271583"/>
                  <a:gd name="connsiteY15" fmla="*/ 48566 h 1632560"/>
                  <a:gd name="connsiteX16" fmla="*/ 48364 w 271583"/>
                  <a:gd name="connsiteY16" fmla="*/ 0 h 163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583" h="1632560">
                    <a:moveTo>
                      <a:pt x="48423" y="17447"/>
                    </a:moveTo>
                    <a:cubicBezTo>
                      <a:pt x="31073" y="17447"/>
                      <a:pt x="17441" y="31145"/>
                      <a:pt x="17441" y="48579"/>
                    </a:cubicBezTo>
                    <a:lnTo>
                      <a:pt x="17441" y="1583981"/>
                    </a:lnTo>
                    <a:cubicBezTo>
                      <a:pt x="17441" y="1601415"/>
                      <a:pt x="31073" y="1615113"/>
                      <a:pt x="48423" y="1615113"/>
                    </a:cubicBezTo>
                    <a:lnTo>
                      <a:pt x="223159" y="1615113"/>
                    </a:lnTo>
                    <a:cubicBezTo>
                      <a:pt x="240509" y="1615113"/>
                      <a:pt x="254141" y="1601415"/>
                      <a:pt x="254141" y="1583981"/>
                    </a:cubicBezTo>
                    <a:lnTo>
                      <a:pt x="254141" y="48579"/>
                    </a:lnTo>
                    <a:cubicBezTo>
                      <a:pt x="254141" y="31145"/>
                      <a:pt x="240509" y="17447"/>
                      <a:pt x="223159" y="17447"/>
                    </a:cubicBezTo>
                    <a:close/>
                    <a:moveTo>
                      <a:pt x="48364" y="0"/>
                    </a:moveTo>
                    <a:lnTo>
                      <a:pt x="223219" y="0"/>
                    </a:lnTo>
                    <a:cubicBezTo>
                      <a:pt x="250501" y="0"/>
                      <a:pt x="271583" y="21170"/>
                      <a:pt x="271583" y="48566"/>
                    </a:cubicBezTo>
                    <a:lnTo>
                      <a:pt x="271583" y="1583994"/>
                    </a:lnTo>
                    <a:cubicBezTo>
                      <a:pt x="271583" y="1611390"/>
                      <a:pt x="250501" y="1632560"/>
                      <a:pt x="223219" y="1632560"/>
                    </a:cubicBezTo>
                    <a:lnTo>
                      <a:pt x="48364" y="1632560"/>
                    </a:lnTo>
                    <a:cubicBezTo>
                      <a:pt x="22322" y="1632560"/>
                      <a:pt x="0" y="1611390"/>
                      <a:pt x="0" y="1583994"/>
                    </a:cubicBezTo>
                    <a:lnTo>
                      <a:pt x="0" y="48566"/>
                    </a:lnTo>
                    <a:cubicBezTo>
                      <a:pt x="0" y="21170"/>
                      <a:pt x="22322" y="0"/>
                      <a:pt x="48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B3B5B69-1EF3-614F-B89A-6659CC4683E5}"/>
                  </a:ext>
                </a:extLst>
              </p:cNvPr>
              <p:cNvSpPr/>
              <p:nvPr/>
            </p:nvSpPr>
            <p:spPr>
              <a:xfrm>
                <a:off x="16481825" y="7508532"/>
                <a:ext cx="254142" cy="14356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153">
                    <a:moveTo>
                      <a:pt x="158" y="1153"/>
                    </a:moveTo>
                    <a:lnTo>
                      <a:pt x="47" y="1153"/>
                    </a:lnTo>
                    <a:cubicBezTo>
                      <a:pt x="21" y="1153"/>
                      <a:pt x="0" y="1132"/>
                      <a:pt x="0" y="1106"/>
                    </a:cubicBezTo>
                    <a:lnTo>
                      <a:pt x="0" y="48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158" y="0"/>
                    </a:lnTo>
                    <a:cubicBezTo>
                      <a:pt x="184" y="0"/>
                      <a:pt x="205" y="22"/>
                      <a:pt x="205" y="48"/>
                    </a:cubicBezTo>
                    <a:lnTo>
                      <a:pt x="205" y="1106"/>
                    </a:lnTo>
                    <a:cubicBezTo>
                      <a:pt x="205" y="1132"/>
                      <a:pt x="184" y="1153"/>
                      <a:pt x="158" y="115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A355EE41-DC9A-5A4B-9263-E0EE4EFE946F}"/>
                  </a:ext>
                </a:extLst>
              </p:cNvPr>
              <p:cNvSpPr/>
              <p:nvPr/>
            </p:nvSpPr>
            <p:spPr>
              <a:xfrm>
                <a:off x="16481825" y="7508532"/>
                <a:ext cx="254142" cy="14356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" h="1153">
                    <a:moveTo>
                      <a:pt x="158" y="1153"/>
                    </a:moveTo>
                    <a:lnTo>
                      <a:pt x="47" y="1153"/>
                    </a:lnTo>
                    <a:cubicBezTo>
                      <a:pt x="21" y="1153"/>
                      <a:pt x="0" y="1132"/>
                      <a:pt x="0" y="1106"/>
                    </a:cubicBezTo>
                    <a:lnTo>
                      <a:pt x="0" y="48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158" y="0"/>
                    </a:lnTo>
                    <a:cubicBezTo>
                      <a:pt x="184" y="0"/>
                      <a:pt x="205" y="22"/>
                      <a:pt x="205" y="48"/>
                    </a:cubicBezTo>
                    <a:lnTo>
                      <a:pt x="205" y="1106"/>
                    </a:lnTo>
                    <a:cubicBezTo>
                      <a:pt x="205" y="1132"/>
                      <a:pt x="184" y="1153"/>
                      <a:pt x="158" y="115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7A685F7D-EEC6-B746-AED2-20382A03371C}"/>
                  </a:ext>
                </a:extLst>
              </p:cNvPr>
              <p:cNvSpPr/>
              <p:nvPr/>
            </p:nvSpPr>
            <p:spPr>
              <a:xfrm>
                <a:off x="16473104" y="7501054"/>
                <a:ext cx="271583" cy="1451857"/>
              </a:xfrm>
              <a:custGeom>
                <a:avLst/>
                <a:gdLst>
                  <a:gd name="connsiteX0" fmla="*/ 48423 w 271583"/>
                  <a:gd name="connsiteY0" fmla="*/ 17448 h 1451857"/>
                  <a:gd name="connsiteX1" fmla="*/ 17441 w 271583"/>
                  <a:gd name="connsiteY1" fmla="*/ 48577 h 1451857"/>
                  <a:gd name="connsiteX2" fmla="*/ 17441 w 271583"/>
                  <a:gd name="connsiteY2" fmla="*/ 1403283 h 1451857"/>
                  <a:gd name="connsiteX3" fmla="*/ 48423 w 271583"/>
                  <a:gd name="connsiteY3" fmla="*/ 1434411 h 1451857"/>
                  <a:gd name="connsiteX4" fmla="*/ 223159 w 271583"/>
                  <a:gd name="connsiteY4" fmla="*/ 1434411 h 1451857"/>
                  <a:gd name="connsiteX5" fmla="*/ 254141 w 271583"/>
                  <a:gd name="connsiteY5" fmla="*/ 1403283 h 1451857"/>
                  <a:gd name="connsiteX6" fmla="*/ 254141 w 271583"/>
                  <a:gd name="connsiteY6" fmla="*/ 48577 h 1451857"/>
                  <a:gd name="connsiteX7" fmla="*/ 223159 w 271583"/>
                  <a:gd name="connsiteY7" fmla="*/ 17448 h 1451857"/>
                  <a:gd name="connsiteX8" fmla="*/ 48364 w 271583"/>
                  <a:gd name="connsiteY8" fmla="*/ 0 h 1451857"/>
                  <a:gd name="connsiteX9" fmla="*/ 223219 w 271583"/>
                  <a:gd name="connsiteY9" fmla="*/ 0 h 1451857"/>
                  <a:gd name="connsiteX10" fmla="*/ 271583 w 271583"/>
                  <a:gd name="connsiteY10" fmla="*/ 48562 h 1451857"/>
                  <a:gd name="connsiteX11" fmla="*/ 271583 w 271583"/>
                  <a:gd name="connsiteY11" fmla="*/ 1403296 h 1451857"/>
                  <a:gd name="connsiteX12" fmla="*/ 223219 w 271583"/>
                  <a:gd name="connsiteY12" fmla="*/ 1451857 h 1451857"/>
                  <a:gd name="connsiteX13" fmla="*/ 48364 w 271583"/>
                  <a:gd name="connsiteY13" fmla="*/ 1451857 h 1451857"/>
                  <a:gd name="connsiteX14" fmla="*/ 0 w 271583"/>
                  <a:gd name="connsiteY14" fmla="*/ 1403296 h 1451857"/>
                  <a:gd name="connsiteX15" fmla="*/ 0 w 271583"/>
                  <a:gd name="connsiteY15" fmla="*/ 48562 h 1451857"/>
                  <a:gd name="connsiteX16" fmla="*/ 48364 w 271583"/>
                  <a:gd name="connsiteY16" fmla="*/ 0 h 145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1583" h="1451857">
                    <a:moveTo>
                      <a:pt x="48423" y="17448"/>
                    </a:moveTo>
                    <a:cubicBezTo>
                      <a:pt x="31073" y="17448"/>
                      <a:pt x="17441" y="31145"/>
                      <a:pt x="17441" y="48577"/>
                    </a:cubicBezTo>
                    <a:lnTo>
                      <a:pt x="17441" y="1403283"/>
                    </a:lnTo>
                    <a:cubicBezTo>
                      <a:pt x="17441" y="1420714"/>
                      <a:pt x="31073" y="1434411"/>
                      <a:pt x="48423" y="1434411"/>
                    </a:cubicBezTo>
                    <a:lnTo>
                      <a:pt x="223159" y="1434411"/>
                    </a:lnTo>
                    <a:cubicBezTo>
                      <a:pt x="240509" y="1434411"/>
                      <a:pt x="254141" y="1420714"/>
                      <a:pt x="254141" y="1403283"/>
                    </a:cubicBezTo>
                    <a:lnTo>
                      <a:pt x="254141" y="48577"/>
                    </a:lnTo>
                    <a:cubicBezTo>
                      <a:pt x="254141" y="31145"/>
                      <a:pt x="240509" y="17448"/>
                      <a:pt x="223159" y="17448"/>
                    </a:cubicBezTo>
                    <a:close/>
                    <a:moveTo>
                      <a:pt x="48364" y="0"/>
                    </a:moveTo>
                    <a:lnTo>
                      <a:pt x="223219" y="0"/>
                    </a:lnTo>
                    <a:cubicBezTo>
                      <a:pt x="250501" y="0"/>
                      <a:pt x="271583" y="21168"/>
                      <a:pt x="271583" y="48562"/>
                    </a:cubicBezTo>
                    <a:lnTo>
                      <a:pt x="271583" y="1403296"/>
                    </a:lnTo>
                    <a:cubicBezTo>
                      <a:pt x="271583" y="1430689"/>
                      <a:pt x="250501" y="1451857"/>
                      <a:pt x="223219" y="1451857"/>
                    </a:cubicBezTo>
                    <a:lnTo>
                      <a:pt x="48364" y="1451857"/>
                    </a:lnTo>
                    <a:cubicBezTo>
                      <a:pt x="21082" y="1451857"/>
                      <a:pt x="0" y="1430689"/>
                      <a:pt x="0" y="1403296"/>
                    </a:cubicBezTo>
                    <a:lnTo>
                      <a:pt x="0" y="48562"/>
                    </a:lnTo>
                    <a:cubicBezTo>
                      <a:pt x="0" y="21168"/>
                      <a:pt x="21082" y="0"/>
                      <a:pt x="483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A5F11810-76B0-DC44-BC31-32FE3F86A7F7}"/>
                  </a:ext>
                </a:extLst>
              </p:cNvPr>
              <p:cNvSpPr/>
              <p:nvPr/>
            </p:nvSpPr>
            <p:spPr>
              <a:xfrm>
                <a:off x="16556572" y="7649356"/>
                <a:ext cx="104647" cy="103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84">
                    <a:moveTo>
                      <a:pt x="85" y="42"/>
                    </a:moveTo>
                    <a:cubicBezTo>
                      <a:pt x="85" y="65"/>
                      <a:pt x="66" y="84"/>
                      <a:pt x="42" y="84"/>
                    </a:cubicBezTo>
                    <a:cubicBezTo>
                      <a:pt x="19" y="84"/>
                      <a:pt x="0" y="65"/>
                      <a:pt x="0" y="42"/>
                    </a:cubicBezTo>
                    <a:cubicBezTo>
                      <a:pt x="0" y="19"/>
                      <a:pt x="19" y="0"/>
                      <a:pt x="42" y="0"/>
                    </a:cubicBezTo>
                    <a:cubicBezTo>
                      <a:pt x="66" y="0"/>
                      <a:pt x="85" y="19"/>
                      <a:pt x="85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7422217A-1D80-4B44-A4B1-128A31734D64}"/>
                  </a:ext>
                </a:extLst>
              </p:cNvPr>
              <p:cNvSpPr/>
              <p:nvPr/>
            </p:nvSpPr>
            <p:spPr>
              <a:xfrm>
                <a:off x="16547855" y="7641878"/>
                <a:ext cx="122088" cy="118392"/>
              </a:xfrm>
              <a:custGeom>
                <a:avLst/>
                <a:gdLst>
                  <a:gd name="connsiteX0" fmla="*/ 60426 w 122088"/>
                  <a:gd name="connsiteY0" fmla="*/ 17447 h 118392"/>
                  <a:gd name="connsiteX1" fmla="*/ 17438 w 122088"/>
                  <a:gd name="connsiteY1" fmla="*/ 59196 h 118392"/>
                  <a:gd name="connsiteX2" fmla="*/ 60426 w 122088"/>
                  <a:gd name="connsiteY2" fmla="*/ 100944 h 118392"/>
                  <a:gd name="connsiteX3" fmla="*/ 104643 w 122088"/>
                  <a:gd name="connsiteY3" fmla="*/ 59196 h 118392"/>
                  <a:gd name="connsiteX4" fmla="*/ 60426 w 122088"/>
                  <a:gd name="connsiteY4" fmla="*/ 17447 h 118392"/>
                  <a:gd name="connsiteX5" fmla="*/ 60427 w 122088"/>
                  <a:gd name="connsiteY5" fmla="*/ 0 h 118392"/>
                  <a:gd name="connsiteX6" fmla="*/ 122088 w 122088"/>
                  <a:gd name="connsiteY6" fmla="*/ 59196 h 118392"/>
                  <a:gd name="connsiteX7" fmla="*/ 60427 w 122088"/>
                  <a:gd name="connsiteY7" fmla="*/ 118392 h 118392"/>
                  <a:gd name="connsiteX8" fmla="*/ 0 w 122088"/>
                  <a:gd name="connsiteY8" fmla="*/ 59196 h 118392"/>
                  <a:gd name="connsiteX9" fmla="*/ 60427 w 122088"/>
                  <a:gd name="connsiteY9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088" h="118392">
                    <a:moveTo>
                      <a:pt x="60426" y="17447"/>
                    </a:moveTo>
                    <a:cubicBezTo>
                      <a:pt x="37090" y="17447"/>
                      <a:pt x="17438" y="35866"/>
                      <a:pt x="17438" y="59196"/>
                    </a:cubicBezTo>
                    <a:cubicBezTo>
                      <a:pt x="17438" y="82526"/>
                      <a:pt x="37090" y="100944"/>
                      <a:pt x="60426" y="100944"/>
                    </a:cubicBezTo>
                    <a:cubicBezTo>
                      <a:pt x="84991" y="100944"/>
                      <a:pt x="104643" y="82526"/>
                      <a:pt x="104643" y="59196"/>
                    </a:cubicBezTo>
                    <a:cubicBezTo>
                      <a:pt x="104643" y="35866"/>
                      <a:pt x="84991" y="17447"/>
                      <a:pt x="60426" y="17447"/>
                    </a:cubicBezTo>
                    <a:close/>
                    <a:moveTo>
                      <a:pt x="60427" y="0"/>
                    </a:moveTo>
                    <a:cubicBezTo>
                      <a:pt x="94957" y="0"/>
                      <a:pt x="122088" y="27132"/>
                      <a:pt x="122088" y="59196"/>
                    </a:cubicBezTo>
                    <a:cubicBezTo>
                      <a:pt x="122088" y="91261"/>
                      <a:pt x="94957" y="118392"/>
                      <a:pt x="60427" y="118392"/>
                    </a:cubicBezTo>
                    <a:cubicBezTo>
                      <a:pt x="27131" y="118392"/>
                      <a:pt x="0" y="91261"/>
                      <a:pt x="0" y="59196"/>
                    </a:cubicBezTo>
                    <a:cubicBezTo>
                      <a:pt x="0" y="27132"/>
                      <a:pt x="27131" y="0"/>
                      <a:pt x="60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A8A0C3B8-EF94-F444-881F-F53B4A58779A}"/>
                  </a:ext>
                </a:extLst>
              </p:cNvPr>
              <p:cNvSpPr/>
              <p:nvPr/>
            </p:nvSpPr>
            <p:spPr>
              <a:xfrm>
                <a:off x="16608899" y="7887385"/>
                <a:ext cx="0" cy="851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684">
                    <a:moveTo>
                      <a:pt x="0" y="0"/>
                    </a:moveTo>
                    <a:lnTo>
                      <a:pt x="0" y="68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A9A8422C-0D53-564D-B4D6-49C515A2F9B6}"/>
                  </a:ext>
                </a:extLst>
              </p:cNvPr>
              <p:cNvSpPr/>
              <p:nvPr/>
            </p:nvSpPr>
            <p:spPr>
              <a:xfrm>
                <a:off x="16601424" y="7879908"/>
                <a:ext cx="14950" cy="868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698">
                    <a:moveTo>
                      <a:pt x="6" y="698"/>
                    </a:moveTo>
                    <a:cubicBezTo>
                      <a:pt x="3" y="698"/>
                      <a:pt x="0" y="695"/>
                      <a:pt x="0" y="69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690"/>
                    </a:lnTo>
                    <a:cubicBezTo>
                      <a:pt x="13" y="695"/>
                      <a:pt x="10" y="698"/>
                      <a:pt x="6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49891698-019A-E24B-A34E-36A159A065F4}"/>
                  </a:ext>
                </a:extLst>
              </p:cNvPr>
              <p:cNvSpPr/>
              <p:nvPr/>
            </p:nvSpPr>
            <p:spPr>
              <a:xfrm>
                <a:off x="17067350" y="7649356"/>
                <a:ext cx="105892" cy="103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84">
                    <a:moveTo>
                      <a:pt x="86" y="42"/>
                    </a:moveTo>
                    <a:cubicBezTo>
                      <a:pt x="86" y="65"/>
                      <a:pt x="67" y="84"/>
                      <a:pt x="43" y="84"/>
                    </a:cubicBezTo>
                    <a:cubicBezTo>
                      <a:pt x="20" y="84"/>
                      <a:pt x="0" y="65"/>
                      <a:pt x="0" y="42"/>
                    </a:cubicBezTo>
                    <a:cubicBezTo>
                      <a:pt x="0" y="19"/>
                      <a:pt x="20" y="0"/>
                      <a:pt x="43" y="0"/>
                    </a:cubicBezTo>
                    <a:cubicBezTo>
                      <a:pt x="67" y="0"/>
                      <a:pt x="86" y="19"/>
                      <a:pt x="86" y="4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CD7531BA-8076-CA47-8AAE-E4CF342F6CF7}"/>
                  </a:ext>
                </a:extLst>
              </p:cNvPr>
              <p:cNvSpPr/>
              <p:nvPr/>
            </p:nvSpPr>
            <p:spPr>
              <a:xfrm>
                <a:off x="17058630" y="7641878"/>
                <a:ext cx="122088" cy="118392"/>
              </a:xfrm>
              <a:custGeom>
                <a:avLst/>
                <a:gdLst>
                  <a:gd name="connsiteX0" fmla="*/ 61662 w 122088"/>
                  <a:gd name="connsiteY0" fmla="*/ 17447 h 118392"/>
                  <a:gd name="connsiteX1" fmla="*/ 17438 w 122088"/>
                  <a:gd name="connsiteY1" fmla="*/ 59196 h 118392"/>
                  <a:gd name="connsiteX2" fmla="*/ 61662 w 122088"/>
                  <a:gd name="connsiteY2" fmla="*/ 100944 h 118392"/>
                  <a:gd name="connsiteX3" fmla="*/ 105888 w 122088"/>
                  <a:gd name="connsiteY3" fmla="*/ 59196 h 118392"/>
                  <a:gd name="connsiteX4" fmla="*/ 61662 w 122088"/>
                  <a:gd name="connsiteY4" fmla="*/ 17447 h 118392"/>
                  <a:gd name="connsiteX5" fmla="*/ 61660 w 122088"/>
                  <a:gd name="connsiteY5" fmla="*/ 0 h 118392"/>
                  <a:gd name="connsiteX6" fmla="*/ 122088 w 122088"/>
                  <a:gd name="connsiteY6" fmla="*/ 59196 h 118392"/>
                  <a:gd name="connsiteX7" fmla="*/ 61660 w 122088"/>
                  <a:gd name="connsiteY7" fmla="*/ 118392 h 118392"/>
                  <a:gd name="connsiteX8" fmla="*/ 0 w 122088"/>
                  <a:gd name="connsiteY8" fmla="*/ 59196 h 118392"/>
                  <a:gd name="connsiteX9" fmla="*/ 61660 w 122088"/>
                  <a:gd name="connsiteY9" fmla="*/ 0 h 118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088" h="118392">
                    <a:moveTo>
                      <a:pt x="61662" y="17447"/>
                    </a:moveTo>
                    <a:cubicBezTo>
                      <a:pt x="37092" y="17447"/>
                      <a:pt x="17438" y="35866"/>
                      <a:pt x="17438" y="59196"/>
                    </a:cubicBezTo>
                    <a:cubicBezTo>
                      <a:pt x="17438" y="82526"/>
                      <a:pt x="37092" y="100944"/>
                      <a:pt x="61662" y="100944"/>
                    </a:cubicBezTo>
                    <a:cubicBezTo>
                      <a:pt x="85004" y="100944"/>
                      <a:pt x="105888" y="82526"/>
                      <a:pt x="105888" y="59196"/>
                    </a:cubicBezTo>
                    <a:cubicBezTo>
                      <a:pt x="105888" y="35866"/>
                      <a:pt x="85004" y="17447"/>
                      <a:pt x="61662" y="17447"/>
                    </a:cubicBezTo>
                    <a:close/>
                    <a:moveTo>
                      <a:pt x="61660" y="0"/>
                    </a:moveTo>
                    <a:cubicBezTo>
                      <a:pt x="94958" y="0"/>
                      <a:pt x="122088" y="27132"/>
                      <a:pt x="122088" y="59196"/>
                    </a:cubicBezTo>
                    <a:cubicBezTo>
                      <a:pt x="122088" y="91261"/>
                      <a:pt x="94958" y="118392"/>
                      <a:pt x="61660" y="118392"/>
                    </a:cubicBezTo>
                    <a:cubicBezTo>
                      <a:pt x="27130" y="118392"/>
                      <a:pt x="0" y="91261"/>
                      <a:pt x="0" y="59196"/>
                    </a:cubicBezTo>
                    <a:cubicBezTo>
                      <a:pt x="0" y="27132"/>
                      <a:pt x="27130" y="0"/>
                      <a:pt x="61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7BD59485-8B07-F543-8601-F0DFC912E2EA}"/>
                  </a:ext>
                </a:extLst>
              </p:cNvPr>
              <p:cNvSpPr/>
              <p:nvPr/>
            </p:nvSpPr>
            <p:spPr>
              <a:xfrm>
                <a:off x="17120916" y="7887385"/>
                <a:ext cx="0" cy="851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684">
                    <a:moveTo>
                      <a:pt x="0" y="0"/>
                    </a:moveTo>
                    <a:lnTo>
                      <a:pt x="0" y="68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3DA78DF3-CF51-074B-A457-DE5DFFDA7FFF}"/>
                  </a:ext>
                </a:extLst>
              </p:cNvPr>
              <p:cNvSpPr/>
              <p:nvPr/>
            </p:nvSpPr>
            <p:spPr>
              <a:xfrm>
                <a:off x="17112195" y="7879908"/>
                <a:ext cx="16195" cy="868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698">
                    <a:moveTo>
                      <a:pt x="7" y="698"/>
                    </a:moveTo>
                    <a:cubicBezTo>
                      <a:pt x="3" y="698"/>
                      <a:pt x="0" y="695"/>
                      <a:pt x="0" y="690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6"/>
                    </a:cubicBezTo>
                    <a:lnTo>
                      <a:pt x="14" y="690"/>
                    </a:lnTo>
                    <a:cubicBezTo>
                      <a:pt x="14" y="695"/>
                      <a:pt x="10" y="698"/>
                      <a:pt x="7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FA83236-4FA1-A747-AE25-3BF156D23D2E}"/>
                  </a:ext>
                </a:extLst>
              </p:cNvPr>
              <p:cNvSpPr/>
              <p:nvPr/>
            </p:nvSpPr>
            <p:spPr>
              <a:xfrm>
                <a:off x="16819438" y="7511024"/>
                <a:ext cx="78485" cy="13745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" h="1104">
                    <a:moveTo>
                      <a:pt x="32" y="0"/>
                    </a:moveTo>
                    <a:cubicBezTo>
                      <a:pt x="14" y="0"/>
                      <a:pt x="0" y="13"/>
                      <a:pt x="0" y="29"/>
                    </a:cubicBezTo>
                    <a:lnTo>
                      <a:pt x="0" y="1075"/>
                    </a:lnTo>
                    <a:cubicBezTo>
                      <a:pt x="0" y="1091"/>
                      <a:pt x="14" y="1104"/>
                      <a:pt x="32" y="1104"/>
                    </a:cubicBezTo>
                    <a:cubicBezTo>
                      <a:pt x="50" y="1104"/>
                      <a:pt x="64" y="1091"/>
                      <a:pt x="64" y="1075"/>
                    </a:cubicBezTo>
                    <a:lnTo>
                      <a:pt x="64" y="29"/>
                    </a:lnTo>
                    <a:cubicBezTo>
                      <a:pt x="64" y="13"/>
                      <a:pt x="50" y="0"/>
                      <a:pt x="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72E316F0-B5C2-404E-AC40-250D32654F6F}"/>
                  </a:ext>
                </a:extLst>
              </p:cNvPr>
              <p:cNvSpPr/>
              <p:nvPr/>
            </p:nvSpPr>
            <p:spPr>
              <a:xfrm>
                <a:off x="17591827" y="7734099"/>
                <a:ext cx="79732" cy="1151516"/>
              </a:xfrm>
              <a:custGeom>
                <a:avLst/>
                <a:gdLst>
                  <a:gd name="connsiteX0" fmla="*/ 39242 w 79732"/>
                  <a:gd name="connsiteY0" fmla="*/ 17447 h 1151516"/>
                  <a:gd name="connsiteX1" fmla="*/ 17440 w 79732"/>
                  <a:gd name="connsiteY1" fmla="*/ 37365 h 1151516"/>
                  <a:gd name="connsiteX2" fmla="*/ 17440 w 79732"/>
                  <a:gd name="connsiteY2" fmla="*/ 1115394 h 1151516"/>
                  <a:gd name="connsiteX3" fmla="*/ 39242 w 79732"/>
                  <a:gd name="connsiteY3" fmla="*/ 1132822 h 1151516"/>
                  <a:gd name="connsiteX4" fmla="*/ 61044 w 79732"/>
                  <a:gd name="connsiteY4" fmla="*/ 1115394 h 1151516"/>
                  <a:gd name="connsiteX5" fmla="*/ 61044 w 79732"/>
                  <a:gd name="connsiteY5" fmla="*/ 37365 h 1151516"/>
                  <a:gd name="connsiteX6" fmla="*/ 39242 w 79732"/>
                  <a:gd name="connsiteY6" fmla="*/ 17447 h 1151516"/>
                  <a:gd name="connsiteX7" fmla="*/ 39252 w 79732"/>
                  <a:gd name="connsiteY7" fmla="*/ 0 h 1151516"/>
                  <a:gd name="connsiteX8" fmla="*/ 79732 w 79732"/>
                  <a:gd name="connsiteY8" fmla="*/ 37347 h 1151516"/>
                  <a:gd name="connsiteX9" fmla="*/ 79732 w 79732"/>
                  <a:gd name="connsiteY9" fmla="*/ 1115414 h 1151516"/>
                  <a:gd name="connsiteX10" fmla="*/ 39252 w 79732"/>
                  <a:gd name="connsiteY10" fmla="*/ 1151516 h 1151516"/>
                  <a:gd name="connsiteX11" fmla="*/ 0 w 79732"/>
                  <a:gd name="connsiteY11" fmla="*/ 1115414 h 1151516"/>
                  <a:gd name="connsiteX12" fmla="*/ 0 w 79732"/>
                  <a:gd name="connsiteY12" fmla="*/ 37347 h 1151516"/>
                  <a:gd name="connsiteX13" fmla="*/ 39252 w 79732"/>
                  <a:gd name="connsiteY13" fmla="*/ 0 h 115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732" h="1151516">
                    <a:moveTo>
                      <a:pt x="39242" y="17447"/>
                    </a:moveTo>
                    <a:cubicBezTo>
                      <a:pt x="27130" y="17447"/>
                      <a:pt x="17440" y="26161"/>
                      <a:pt x="17440" y="37365"/>
                    </a:cubicBezTo>
                    <a:lnTo>
                      <a:pt x="17440" y="1115394"/>
                    </a:lnTo>
                    <a:cubicBezTo>
                      <a:pt x="17440" y="1125353"/>
                      <a:pt x="27130" y="1132822"/>
                      <a:pt x="39242" y="1132822"/>
                    </a:cubicBezTo>
                    <a:cubicBezTo>
                      <a:pt x="52566" y="1132822"/>
                      <a:pt x="61044" y="1125353"/>
                      <a:pt x="61044" y="1115394"/>
                    </a:cubicBezTo>
                    <a:lnTo>
                      <a:pt x="61044" y="37365"/>
                    </a:lnTo>
                    <a:cubicBezTo>
                      <a:pt x="61044" y="26161"/>
                      <a:pt x="52566" y="17447"/>
                      <a:pt x="39242" y="17447"/>
                    </a:cubicBezTo>
                    <a:close/>
                    <a:moveTo>
                      <a:pt x="39252" y="0"/>
                    </a:moveTo>
                    <a:cubicBezTo>
                      <a:pt x="61332" y="0"/>
                      <a:pt x="79732" y="17429"/>
                      <a:pt x="79732" y="37347"/>
                    </a:cubicBezTo>
                    <a:lnTo>
                      <a:pt x="79732" y="1115414"/>
                    </a:lnTo>
                    <a:cubicBezTo>
                      <a:pt x="79732" y="1135333"/>
                      <a:pt x="61332" y="1151516"/>
                      <a:pt x="39252" y="1151516"/>
                    </a:cubicBezTo>
                    <a:cubicBezTo>
                      <a:pt x="18400" y="1151516"/>
                      <a:pt x="0" y="1135333"/>
                      <a:pt x="0" y="1115414"/>
                    </a:cubicBezTo>
                    <a:lnTo>
                      <a:pt x="0" y="37347"/>
                    </a:lnTo>
                    <a:cubicBezTo>
                      <a:pt x="0" y="17429"/>
                      <a:pt x="18400" y="0"/>
                      <a:pt x="39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5FA0A749-B031-A446-9C19-930C65C18CCA}"/>
                  </a:ext>
                </a:extLst>
              </p:cNvPr>
              <p:cNvSpPr/>
              <p:nvPr/>
            </p:nvSpPr>
            <p:spPr>
              <a:xfrm>
                <a:off x="17600549" y="7744069"/>
                <a:ext cx="61044" cy="11315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909">
                    <a:moveTo>
                      <a:pt x="25" y="0"/>
                    </a:moveTo>
                    <a:cubicBezTo>
                      <a:pt x="12" y="0"/>
                      <a:pt x="0" y="10"/>
                      <a:pt x="0" y="22"/>
                    </a:cubicBezTo>
                    <a:lnTo>
                      <a:pt x="0" y="888"/>
                    </a:lnTo>
                    <a:cubicBezTo>
                      <a:pt x="0" y="899"/>
                      <a:pt x="12" y="909"/>
                      <a:pt x="25" y="909"/>
                    </a:cubicBezTo>
                    <a:cubicBezTo>
                      <a:pt x="39" y="909"/>
                      <a:pt x="50" y="899"/>
                      <a:pt x="50" y="888"/>
                    </a:cubicBezTo>
                    <a:lnTo>
                      <a:pt x="50" y="22"/>
                    </a:lnTo>
                    <a:cubicBezTo>
                      <a:pt x="50" y="10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26C72ADF-A33F-4A42-A41F-711250342183}"/>
                  </a:ext>
                </a:extLst>
              </p:cNvPr>
              <p:cNvSpPr/>
              <p:nvPr/>
            </p:nvSpPr>
            <p:spPr>
              <a:xfrm>
                <a:off x="16233915" y="8200189"/>
                <a:ext cx="2028149" cy="925948"/>
              </a:xfrm>
              <a:custGeom>
                <a:avLst/>
                <a:gdLst>
                  <a:gd name="connsiteX0" fmla="*/ 582945 w 2028149"/>
                  <a:gd name="connsiteY0" fmla="*/ 176965 h 925948"/>
                  <a:gd name="connsiteX1" fmla="*/ 514512 w 2028149"/>
                  <a:gd name="connsiteY1" fmla="*/ 244885 h 925948"/>
                  <a:gd name="connsiteX2" fmla="*/ 582945 w 2028149"/>
                  <a:gd name="connsiteY2" fmla="*/ 312804 h 925948"/>
                  <a:gd name="connsiteX3" fmla="*/ 1445203 w 2028149"/>
                  <a:gd name="connsiteY3" fmla="*/ 312804 h 925948"/>
                  <a:gd name="connsiteX4" fmla="*/ 1512391 w 2028149"/>
                  <a:gd name="connsiteY4" fmla="*/ 244885 h 925948"/>
                  <a:gd name="connsiteX5" fmla="*/ 1445203 w 2028149"/>
                  <a:gd name="connsiteY5" fmla="*/ 176965 h 925948"/>
                  <a:gd name="connsiteX6" fmla="*/ 75947 w 2028149"/>
                  <a:gd name="connsiteY6" fmla="*/ 0 h 925948"/>
                  <a:gd name="connsiteX7" fmla="*/ 1952203 w 2028149"/>
                  <a:gd name="connsiteY7" fmla="*/ 0 h 925948"/>
                  <a:gd name="connsiteX8" fmla="*/ 2028149 w 2028149"/>
                  <a:gd name="connsiteY8" fmla="*/ 74673 h 925948"/>
                  <a:gd name="connsiteX9" fmla="*/ 2028149 w 2028149"/>
                  <a:gd name="connsiteY9" fmla="*/ 925948 h 925948"/>
                  <a:gd name="connsiteX10" fmla="*/ 0 w 2028149"/>
                  <a:gd name="connsiteY10" fmla="*/ 925948 h 925948"/>
                  <a:gd name="connsiteX11" fmla="*/ 0 w 2028149"/>
                  <a:gd name="connsiteY11" fmla="*/ 74673 h 925948"/>
                  <a:gd name="connsiteX12" fmla="*/ 75947 w 2028149"/>
                  <a:gd name="connsiteY12" fmla="*/ 0 h 925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8149" h="925948">
                    <a:moveTo>
                      <a:pt x="582945" y="176965"/>
                    </a:moveTo>
                    <a:cubicBezTo>
                      <a:pt x="545617" y="176965"/>
                      <a:pt x="514512" y="206603"/>
                      <a:pt x="514512" y="244885"/>
                    </a:cubicBezTo>
                    <a:cubicBezTo>
                      <a:pt x="514512" y="281931"/>
                      <a:pt x="545617" y="312804"/>
                      <a:pt x="582945" y="312804"/>
                    </a:cubicBezTo>
                    <a:lnTo>
                      <a:pt x="1445203" y="312804"/>
                    </a:lnTo>
                    <a:cubicBezTo>
                      <a:pt x="1482529" y="312804"/>
                      <a:pt x="1512391" y="281931"/>
                      <a:pt x="1512391" y="244885"/>
                    </a:cubicBezTo>
                    <a:cubicBezTo>
                      <a:pt x="1512391" y="206603"/>
                      <a:pt x="1482529" y="176965"/>
                      <a:pt x="1445203" y="176965"/>
                    </a:cubicBezTo>
                    <a:close/>
                    <a:moveTo>
                      <a:pt x="75947" y="0"/>
                    </a:moveTo>
                    <a:lnTo>
                      <a:pt x="1952203" y="0"/>
                    </a:lnTo>
                    <a:cubicBezTo>
                      <a:pt x="1994533" y="0"/>
                      <a:pt x="2028149" y="32359"/>
                      <a:pt x="2028149" y="74673"/>
                    </a:cubicBezTo>
                    <a:lnTo>
                      <a:pt x="2028149" y="925948"/>
                    </a:lnTo>
                    <a:lnTo>
                      <a:pt x="0" y="925948"/>
                    </a:lnTo>
                    <a:lnTo>
                      <a:pt x="0" y="74673"/>
                    </a:lnTo>
                    <a:cubicBezTo>
                      <a:pt x="0" y="32359"/>
                      <a:pt x="33616" y="0"/>
                      <a:pt x="7594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7F3464B7-E3B4-E042-9179-F8FD49027E1D}"/>
                  </a:ext>
                </a:extLst>
              </p:cNvPr>
              <p:cNvSpPr/>
              <p:nvPr/>
            </p:nvSpPr>
            <p:spPr>
              <a:xfrm>
                <a:off x="16225196" y="8190219"/>
                <a:ext cx="2045589" cy="944642"/>
              </a:xfrm>
              <a:custGeom>
                <a:avLst/>
                <a:gdLst>
                  <a:gd name="connsiteX0" fmla="*/ 84672 w 2045589"/>
                  <a:gd name="connsiteY0" fmla="*/ 17447 h 944642"/>
                  <a:gd name="connsiteX1" fmla="*/ 17441 w 2045589"/>
                  <a:gd name="connsiteY1" fmla="*/ 84652 h 944642"/>
                  <a:gd name="connsiteX2" fmla="*/ 17441 w 2045589"/>
                  <a:gd name="connsiteY2" fmla="*/ 927194 h 944642"/>
                  <a:gd name="connsiteX3" fmla="*/ 2028149 w 2045589"/>
                  <a:gd name="connsiteY3" fmla="*/ 927194 h 944642"/>
                  <a:gd name="connsiteX4" fmla="*/ 2028149 w 2045589"/>
                  <a:gd name="connsiteY4" fmla="*/ 84652 h 944642"/>
                  <a:gd name="connsiteX5" fmla="*/ 1960917 w 2045589"/>
                  <a:gd name="connsiteY5" fmla="*/ 17447 h 944642"/>
                  <a:gd name="connsiteX6" fmla="*/ 84662 w 2045589"/>
                  <a:gd name="connsiteY6" fmla="*/ 0 h 944642"/>
                  <a:gd name="connsiteX7" fmla="*/ 1960927 w 2045589"/>
                  <a:gd name="connsiteY7" fmla="*/ 0 h 944642"/>
                  <a:gd name="connsiteX8" fmla="*/ 2045589 w 2045589"/>
                  <a:gd name="connsiteY8" fmla="*/ 84632 h 944642"/>
                  <a:gd name="connsiteX9" fmla="*/ 2045589 w 2045589"/>
                  <a:gd name="connsiteY9" fmla="*/ 935930 h 944642"/>
                  <a:gd name="connsiteX10" fmla="*/ 2036875 w 2045589"/>
                  <a:gd name="connsiteY10" fmla="*/ 944642 h 944642"/>
                  <a:gd name="connsiteX11" fmla="*/ 8715 w 2045589"/>
                  <a:gd name="connsiteY11" fmla="*/ 944642 h 944642"/>
                  <a:gd name="connsiteX12" fmla="*/ 0 w 2045589"/>
                  <a:gd name="connsiteY12" fmla="*/ 935930 h 944642"/>
                  <a:gd name="connsiteX13" fmla="*/ 0 w 2045589"/>
                  <a:gd name="connsiteY13" fmla="*/ 84632 h 944642"/>
                  <a:gd name="connsiteX14" fmla="*/ 84662 w 2045589"/>
                  <a:gd name="connsiteY14" fmla="*/ 0 h 944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45589" h="944642">
                    <a:moveTo>
                      <a:pt x="84672" y="17447"/>
                    </a:moveTo>
                    <a:cubicBezTo>
                      <a:pt x="47321" y="17447"/>
                      <a:pt x="17441" y="47316"/>
                      <a:pt x="17441" y="84652"/>
                    </a:cubicBezTo>
                    <a:lnTo>
                      <a:pt x="17441" y="927194"/>
                    </a:lnTo>
                    <a:lnTo>
                      <a:pt x="2028149" y="927194"/>
                    </a:lnTo>
                    <a:lnTo>
                      <a:pt x="2028149" y="84652"/>
                    </a:lnTo>
                    <a:cubicBezTo>
                      <a:pt x="2028149" y="47316"/>
                      <a:pt x="1998269" y="17447"/>
                      <a:pt x="1960917" y="17447"/>
                    </a:cubicBezTo>
                    <a:close/>
                    <a:moveTo>
                      <a:pt x="84662" y="0"/>
                    </a:moveTo>
                    <a:lnTo>
                      <a:pt x="1960927" y="0"/>
                    </a:lnTo>
                    <a:cubicBezTo>
                      <a:pt x="2006993" y="0"/>
                      <a:pt x="2045589" y="38582"/>
                      <a:pt x="2045589" y="84632"/>
                    </a:cubicBezTo>
                    <a:lnTo>
                      <a:pt x="2045589" y="935930"/>
                    </a:lnTo>
                    <a:cubicBezTo>
                      <a:pt x="2045589" y="940908"/>
                      <a:pt x="2041855" y="944642"/>
                      <a:pt x="2036875" y="944642"/>
                    </a:cubicBezTo>
                    <a:lnTo>
                      <a:pt x="8715" y="944642"/>
                    </a:lnTo>
                    <a:cubicBezTo>
                      <a:pt x="3735" y="944642"/>
                      <a:pt x="0" y="940908"/>
                      <a:pt x="0" y="935930"/>
                    </a:cubicBezTo>
                    <a:lnTo>
                      <a:pt x="0" y="84632"/>
                    </a:lnTo>
                    <a:cubicBezTo>
                      <a:pt x="0" y="38582"/>
                      <a:pt x="38596" y="0"/>
                      <a:pt x="846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05B93EA5-03C6-1D41-B11F-83E66F4065D2}"/>
                  </a:ext>
                </a:extLst>
              </p:cNvPr>
              <p:cNvSpPr/>
              <p:nvPr/>
            </p:nvSpPr>
            <p:spPr>
              <a:xfrm>
                <a:off x="16740953" y="8367184"/>
                <a:ext cx="1014075" cy="154532"/>
              </a:xfrm>
              <a:custGeom>
                <a:avLst/>
                <a:gdLst>
                  <a:gd name="connsiteX0" fmla="*/ 75919 w 1014075"/>
                  <a:gd name="connsiteY0" fmla="*/ 18693 h 154532"/>
                  <a:gd name="connsiteX1" fmla="*/ 17441 w 1014075"/>
                  <a:gd name="connsiteY1" fmla="*/ 77889 h 154532"/>
                  <a:gd name="connsiteX2" fmla="*/ 75919 w 1014075"/>
                  <a:gd name="connsiteY2" fmla="*/ 137085 h 154532"/>
                  <a:gd name="connsiteX3" fmla="*/ 938155 w 1014075"/>
                  <a:gd name="connsiteY3" fmla="*/ 137085 h 154532"/>
                  <a:gd name="connsiteX4" fmla="*/ 996633 w 1014075"/>
                  <a:gd name="connsiteY4" fmla="*/ 77889 h 154532"/>
                  <a:gd name="connsiteX5" fmla="*/ 938155 w 1014075"/>
                  <a:gd name="connsiteY5" fmla="*/ 18693 h 154532"/>
                  <a:gd name="connsiteX6" fmla="*/ 75901 w 1014075"/>
                  <a:gd name="connsiteY6" fmla="*/ 0 h 154532"/>
                  <a:gd name="connsiteX7" fmla="*/ 938175 w 1014075"/>
                  <a:gd name="connsiteY7" fmla="*/ 0 h 154532"/>
                  <a:gd name="connsiteX8" fmla="*/ 1014075 w 1014075"/>
                  <a:gd name="connsiteY8" fmla="*/ 77884 h 154532"/>
                  <a:gd name="connsiteX9" fmla="*/ 938175 w 1014075"/>
                  <a:gd name="connsiteY9" fmla="*/ 154532 h 154532"/>
                  <a:gd name="connsiteX10" fmla="*/ 75901 w 1014075"/>
                  <a:gd name="connsiteY10" fmla="*/ 154532 h 154532"/>
                  <a:gd name="connsiteX11" fmla="*/ 0 w 1014075"/>
                  <a:gd name="connsiteY11" fmla="*/ 77884 h 154532"/>
                  <a:gd name="connsiteX12" fmla="*/ 75901 w 1014075"/>
                  <a:gd name="connsiteY12" fmla="*/ 0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4075" h="154532">
                    <a:moveTo>
                      <a:pt x="75919" y="18693"/>
                    </a:moveTo>
                    <a:cubicBezTo>
                      <a:pt x="43569" y="18693"/>
                      <a:pt x="17441" y="44591"/>
                      <a:pt x="17441" y="77889"/>
                    </a:cubicBezTo>
                    <a:cubicBezTo>
                      <a:pt x="17441" y="109954"/>
                      <a:pt x="43569" y="137085"/>
                      <a:pt x="75919" y="137085"/>
                    </a:cubicBezTo>
                    <a:lnTo>
                      <a:pt x="938155" y="137085"/>
                    </a:lnTo>
                    <a:cubicBezTo>
                      <a:pt x="970505" y="137085"/>
                      <a:pt x="996633" y="109954"/>
                      <a:pt x="996633" y="77889"/>
                    </a:cubicBezTo>
                    <a:cubicBezTo>
                      <a:pt x="996633" y="44591"/>
                      <a:pt x="970505" y="18693"/>
                      <a:pt x="938155" y="18693"/>
                    </a:cubicBezTo>
                    <a:close/>
                    <a:moveTo>
                      <a:pt x="75901" y="0"/>
                    </a:moveTo>
                    <a:lnTo>
                      <a:pt x="938175" y="0"/>
                    </a:lnTo>
                    <a:cubicBezTo>
                      <a:pt x="979235" y="0"/>
                      <a:pt x="1014075" y="35851"/>
                      <a:pt x="1014075" y="77884"/>
                    </a:cubicBezTo>
                    <a:cubicBezTo>
                      <a:pt x="1014075" y="119917"/>
                      <a:pt x="979235" y="154532"/>
                      <a:pt x="938175" y="154532"/>
                    </a:cubicBezTo>
                    <a:lnTo>
                      <a:pt x="75901" y="154532"/>
                    </a:lnTo>
                    <a:cubicBezTo>
                      <a:pt x="34839" y="154532"/>
                      <a:pt x="0" y="119917"/>
                      <a:pt x="0" y="77884"/>
                    </a:cubicBezTo>
                    <a:cubicBezTo>
                      <a:pt x="0" y="35851"/>
                      <a:pt x="34839" y="0"/>
                      <a:pt x="759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12221EE7-6F79-9645-897B-D53E56D488E4}"/>
                </a:ext>
              </a:extLst>
            </p:cNvPr>
            <p:cNvGrpSpPr/>
            <p:nvPr/>
          </p:nvGrpSpPr>
          <p:grpSpPr>
            <a:xfrm>
              <a:off x="10779839" y="7658079"/>
              <a:ext cx="3833301" cy="1476782"/>
              <a:chOff x="10779839" y="7658079"/>
              <a:chExt cx="3833301" cy="147678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C5523608-6104-204C-87AC-F76A1277EBAF}"/>
                  </a:ext>
                </a:extLst>
              </p:cNvPr>
              <p:cNvSpPr/>
              <p:nvPr/>
            </p:nvSpPr>
            <p:spPr>
              <a:xfrm>
                <a:off x="10779839" y="7658079"/>
                <a:ext cx="3833301" cy="14767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8" h="1186">
                    <a:moveTo>
                      <a:pt x="3065" y="39"/>
                    </a:moveTo>
                    <a:cubicBezTo>
                      <a:pt x="3058" y="27"/>
                      <a:pt x="3047" y="17"/>
                      <a:pt x="3036" y="11"/>
                    </a:cubicBezTo>
                    <a:cubicBezTo>
                      <a:pt x="3023" y="4"/>
                      <a:pt x="3010" y="0"/>
                      <a:pt x="2995" y="0"/>
                    </a:cubicBezTo>
                    <a:lnTo>
                      <a:pt x="2211" y="0"/>
                    </a:lnTo>
                    <a:lnTo>
                      <a:pt x="1427" y="0"/>
                    </a:lnTo>
                    <a:cubicBezTo>
                      <a:pt x="1397" y="0"/>
                      <a:pt x="1368" y="9"/>
                      <a:pt x="1344" y="23"/>
                    </a:cubicBezTo>
                    <a:cubicBezTo>
                      <a:pt x="1320" y="39"/>
                      <a:pt x="1300" y="61"/>
                      <a:pt x="1286" y="88"/>
                    </a:cubicBezTo>
                    <a:lnTo>
                      <a:pt x="1049" y="571"/>
                    </a:lnTo>
                    <a:lnTo>
                      <a:pt x="811" y="1055"/>
                    </a:lnTo>
                    <a:lnTo>
                      <a:pt x="439" y="1055"/>
                    </a:lnTo>
                    <a:lnTo>
                      <a:pt x="67" y="1055"/>
                    </a:lnTo>
                    <a:cubicBezTo>
                      <a:pt x="49" y="1055"/>
                      <a:pt x="33" y="1061"/>
                      <a:pt x="21" y="1072"/>
                    </a:cubicBezTo>
                    <a:cubicBezTo>
                      <a:pt x="9" y="1083"/>
                      <a:pt x="1" y="1098"/>
                      <a:pt x="0" y="1116"/>
                    </a:cubicBezTo>
                    <a:cubicBezTo>
                      <a:pt x="-1" y="1125"/>
                      <a:pt x="0" y="1134"/>
                      <a:pt x="3" y="1142"/>
                    </a:cubicBezTo>
                    <a:cubicBezTo>
                      <a:pt x="6" y="1150"/>
                      <a:pt x="11" y="1159"/>
                      <a:pt x="17" y="1165"/>
                    </a:cubicBezTo>
                    <a:cubicBezTo>
                      <a:pt x="24" y="1171"/>
                      <a:pt x="31" y="1177"/>
                      <a:pt x="40" y="1181"/>
                    </a:cubicBezTo>
                    <a:cubicBezTo>
                      <a:pt x="47" y="1184"/>
                      <a:pt x="56" y="1186"/>
                      <a:pt x="65" y="1186"/>
                    </a:cubicBezTo>
                    <a:lnTo>
                      <a:pt x="1252" y="1186"/>
                    </a:lnTo>
                    <a:lnTo>
                      <a:pt x="2439" y="1186"/>
                    </a:lnTo>
                    <a:cubicBezTo>
                      <a:pt x="2471" y="1186"/>
                      <a:pt x="2502" y="1177"/>
                      <a:pt x="2528" y="1160"/>
                    </a:cubicBezTo>
                    <a:cubicBezTo>
                      <a:pt x="2554" y="1144"/>
                      <a:pt x="2576" y="1120"/>
                      <a:pt x="2590" y="1091"/>
                    </a:cubicBezTo>
                    <a:lnTo>
                      <a:pt x="2830" y="605"/>
                    </a:lnTo>
                    <a:lnTo>
                      <a:pt x="3069" y="119"/>
                    </a:lnTo>
                    <a:cubicBezTo>
                      <a:pt x="3075" y="106"/>
                      <a:pt x="3078" y="92"/>
                      <a:pt x="3078" y="79"/>
                    </a:cubicBezTo>
                    <a:cubicBezTo>
                      <a:pt x="3077" y="64"/>
                      <a:pt x="3073" y="51"/>
                      <a:pt x="3065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CD9DD8D-E380-844D-ABBE-0AE9DECB08B2}"/>
                  </a:ext>
                </a:extLst>
              </p:cNvPr>
              <p:cNvSpPr/>
              <p:nvPr/>
            </p:nvSpPr>
            <p:spPr>
              <a:xfrm>
                <a:off x="13110716" y="8279948"/>
                <a:ext cx="242929" cy="233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" h="188">
                    <a:moveTo>
                      <a:pt x="192" y="94"/>
                    </a:moveTo>
                    <a:cubicBezTo>
                      <a:pt x="184" y="120"/>
                      <a:pt x="166" y="143"/>
                      <a:pt x="144" y="160"/>
                    </a:cubicBezTo>
                    <a:cubicBezTo>
                      <a:pt x="121" y="177"/>
                      <a:pt x="95" y="188"/>
                      <a:pt x="68" y="188"/>
                    </a:cubicBezTo>
                    <a:cubicBezTo>
                      <a:pt x="43" y="188"/>
                      <a:pt x="23" y="177"/>
                      <a:pt x="11" y="160"/>
                    </a:cubicBezTo>
                    <a:cubicBezTo>
                      <a:pt x="0" y="143"/>
                      <a:pt x="-3" y="120"/>
                      <a:pt x="5" y="94"/>
                    </a:cubicBezTo>
                    <a:cubicBezTo>
                      <a:pt x="13" y="68"/>
                      <a:pt x="31" y="45"/>
                      <a:pt x="54" y="28"/>
                    </a:cubicBezTo>
                    <a:cubicBezTo>
                      <a:pt x="76" y="11"/>
                      <a:pt x="103" y="0"/>
                      <a:pt x="129" y="0"/>
                    </a:cubicBezTo>
                    <a:cubicBezTo>
                      <a:pt x="155" y="0"/>
                      <a:pt x="175" y="11"/>
                      <a:pt x="186" y="28"/>
                    </a:cubicBezTo>
                    <a:cubicBezTo>
                      <a:pt x="197" y="45"/>
                      <a:pt x="201" y="68"/>
                      <a:pt x="192" y="9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DF9A29F-A756-DE4E-81D3-5756AD198ED6}"/>
                </a:ext>
              </a:extLst>
            </p:cNvPr>
            <p:cNvGrpSpPr/>
            <p:nvPr/>
          </p:nvGrpSpPr>
          <p:grpSpPr>
            <a:xfrm>
              <a:off x="14704278" y="8128016"/>
              <a:ext cx="1211610" cy="1006845"/>
              <a:chOff x="14704278" y="8128016"/>
              <a:chExt cx="1211610" cy="1006845"/>
            </a:xfrm>
          </p:grpSpPr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902813BF-2D04-8241-920D-0AA908CBC0A3}"/>
                  </a:ext>
                </a:extLst>
              </p:cNvPr>
              <p:cNvSpPr/>
              <p:nvPr/>
            </p:nvSpPr>
            <p:spPr>
              <a:xfrm>
                <a:off x="14712804" y="8474359"/>
                <a:ext cx="500808" cy="241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3" h="195">
                    <a:moveTo>
                      <a:pt x="403" y="176"/>
                    </a:moveTo>
                    <a:cubicBezTo>
                      <a:pt x="403" y="176"/>
                      <a:pt x="337" y="-27"/>
                      <a:pt x="157" y="3"/>
                    </a:cubicBezTo>
                    <a:cubicBezTo>
                      <a:pt x="26" y="25"/>
                      <a:pt x="-35" y="123"/>
                      <a:pt x="21" y="179"/>
                    </a:cubicBezTo>
                    <a:cubicBezTo>
                      <a:pt x="77" y="235"/>
                      <a:pt x="267" y="120"/>
                      <a:pt x="403" y="1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97F65705-C927-6948-9AD6-24DA773DB714}"/>
                  </a:ext>
                </a:extLst>
              </p:cNvPr>
              <p:cNvSpPr/>
              <p:nvPr/>
            </p:nvSpPr>
            <p:spPr>
              <a:xfrm>
                <a:off x="14704278" y="8466434"/>
                <a:ext cx="518541" cy="258416"/>
              </a:xfrm>
              <a:custGeom>
                <a:avLst/>
                <a:gdLst>
                  <a:gd name="connsiteX0" fmla="*/ 248356 w 518541"/>
                  <a:gd name="connsiteY0" fmla="*/ 16648 h 258416"/>
                  <a:gd name="connsiteX1" fmla="*/ 203625 w 518541"/>
                  <a:gd name="connsiteY1" fmla="*/ 20366 h 258416"/>
                  <a:gd name="connsiteX2" fmla="*/ 19728 w 518541"/>
                  <a:gd name="connsiteY2" fmla="*/ 144300 h 258416"/>
                  <a:gd name="connsiteX3" fmla="*/ 39608 w 518541"/>
                  <a:gd name="connsiteY3" fmla="*/ 223618 h 258416"/>
                  <a:gd name="connsiteX4" fmla="*/ 217293 w 518541"/>
                  <a:gd name="connsiteY4" fmla="*/ 222379 h 258416"/>
                  <a:gd name="connsiteX5" fmla="*/ 493138 w 518541"/>
                  <a:gd name="connsiteY5" fmla="*/ 211225 h 258416"/>
                  <a:gd name="connsiteX6" fmla="*/ 432253 w 518541"/>
                  <a:gd name="connsiteY6" fmla="*/ 109599 h 258416"/>
                  <a:gd name="connsiteX7" fmla="*/ 248356 w 518541"/>
                  <a:gd name="connsiteY7" fmla="*/ 16648 h 258416"/>
                  <a:gd name="connsiteX8" fmla="*/ 282383 w 518541"/>
                  <a:gd name="connsiteY8" fmla="*/ 2104 h 258416"/>
                  <a:gd name="connsiteX9" fmla="*/ 518054 w 518541"/>
                  <a:gd name="connsiteY9" fmla="*/ 223689 h 258416"/>
                  <a:gd name="connsiteX10" fmla="*/ 515568 w 518541"/>
                  <a:gd name="connsiteY10" fmla="*/ 232371 h 258416"/>
                  <a:gd name="connsiteX11" fmla="*/ 506869 w 518541"/>
                  <a:gd name="connsiteY11" fmla="*/ 233611 h 258416"/>
                  <a:gd name="connsiteX12" fmla="*/ 222267 w 518541"/>
                  <a:gd name="connsiteY12" fmla="*/ 239812 h 258416"/>
                  <a:gd name="connsiteX13" fmla="*/ 96744 w 518541"/>
                  <a:gd name="connsiteY13" fmla="*/ 258416 h 258416"/>
                  <a:gd name="connsiteX14" fmla="*/ 28389 w 518541"/>
                  <a:gd name="connsiteY14" fmla="*/ 236092 h 258416"/>
                  <a:gd name="connsiteX15" fmla="*/ 4776 w 518541"/>
                  <a:gd name="connsiteY15" fmla="*/ 138113 h 258416"/>
                  <a:gd name="connsiteX16" fmla="*/ 203625 w 518541"/>
                  <a:gd name="connsiteY16" fmla="*/ 4168 h 258416"/>
                  <a:gd name="connsiteX17" fmla="*/ 282383 w 518541"/>
                  <a:gd name="connsiteY17" fmla="*/ 2104 h 258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18541" h="258416">
                    <a:moveTo>
                      <a:pt x="248356" y="16648"/>
                    </a:moveTo>
                    <a:cubicBezTo>
                      <a:pt x="233446" y="16648"/>
                      <a:pt x="219778" y="17887"/>
                      <a:pt x="203625" y="20366"/>
                    </a:cubicBezTo>
                    <a:cubicBezTo>
                      <a:pt x="127829" y="32759"/>
                      <a:pt x="42093" y="76136"/>
                      <a:pt x="19728" y="144300"/>
                    </a:cubicBezTo>
                    <a:cubicBezTo>
                      <a:pt x="11030" y="174045"/>
                      <a:pt x="17243" y="202549"/>
                      <a:pt x="39608" y="223618"/>
                    </a:cubicBezTo>
                    <a:cubicBezTo>
                      <a:pt x="68187" y="253362"/>
                      <a:pt x="137770" y="239730"/>
                      <a:pt x="217293" y="222379"/>
                    </a:cubicBezTo>
                    <a:cubicBezTo>
                      <a:pt x="305513" y="205028"/>
                      <a:pt x="404917" y="183959"/>
                      <a:pt x="493138" y="211225"/>
                    </a:cubicBezTo>
                    <a:cubicBezTo>
                      <a:pt x="483198" y="188917"/>
                      <a:pt x="464559" y="148018"/>
                      <a:pt x="432253" y="109599"/>
                    </a:cubicBezTo>
                    <a:cubicBezTo>
                      <a:pt x="380066" y="47632"/>
                      <a:pt x="319181" y="16648"/>
                      <a:pt x="248356" y="16648"/>
                    </a:cubicBezTo>
                    <a:close/>
                    <a:moveTo>
                      <a:pt x="282383" y="2104"/>
                    </a:moveTo>
                    <a:cubicBezTo>
                      <a:pt x="451176" y="24690"/>
                      <a:pt x="516966" y="221519"/>
                      <a:pt x="518054" y="223689"/>
                    </a:cubicBezTo>
                    <a:cubicBezTo>
                      <a:pt x="519297" y="226170"/>
                      <a:pt x="518054" y="229891"/>
                      <a:pt x="515568" y="232371"/>
                    </a:cubicBezTo>
                    <a:cubicBezTo>
                      <a:pt x="513083" y="234852"/>
                      <a:pt x="509354" y="236092"/>
                      <a:pt x="506869" y="233611"/>
                    </a:cubicBezTo>
                    <a:cubicBezTo>
                      <a:pt x="419873" y="198885"/>
                      <a:pt x="315477" y="219969"/>
                      <a:pt x="222267" y="239812"/>
                    </a:cubicBezTo>
                    <a:cubicBezTo>
                      <a:pt x="175040" y="249734"/>
                      <a:pt x="132785" y="258416"/>
                      <a:pt x="96744" y="258416"/>
                    </a:cubicBezTo>
                    <a:cubicBezTo>
                      <a:pt x="68159" y="258416"/>
                      <a:pt x="44546" y="252215"/>
                      <a:pt x="28389" y="236092"/>
                    </a:cubicBezTo>
                    <a:cubicBezTo>
                      <a:pt x="2291" y="210047"/>
                      <a:pt x="-6409" y="175320"/>
                      <a:pt x="4776" y="138113"/>
                    </a:cubicBezTo>
                    <a:cubicBezTo>
                      <a:pt x="25904" y="73621"/>
                      <a:pt x="102958" y="20291"/>
                      <a:pt x="203625" y="4168"/>
                    </a:cubicBezTo>
                    <a:cubicBezTo>
                      <a:pt x="232054" y="-793"/>
                      <a:pt x="258270" y="-1122"/>
                      <a:pt x="282383" y="2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A0B7C41-1DDB-DB4F-91D1-630129DE0B51}"/>
                  </a:ext>
                </a:extLst>
              </p:cNvPr>
              <p:cNvSpPr/>
              <p:nvPr/>
            </p:nvSpPr>
            <p:spPr>
              <a:xfrm>
                <a:off x="14985632" y="8136631"/>
                <a:ext cx="291515" cy="473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5" h="381">
                    <a:moveTo>
                      <a:pt x="215" y="381"/>
                    </a:moveTo>
                    <a:cubicBezTo>
                      <a:pt x="215" y="381"/>
                      <a:pt x="-74" y="91"/>
                      <a:pt x="18" y="24"/>
                    </a:cubicBezTo>
                    <a:cubicBezTo>
                      <a:pt x="129" y="-55"/>
                      <a:pt x="291" y="61"/>
                      <a:pt x="215" y="3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5A3AAFA5-0B19-B444-9535-E2E6843042BA}"/>
                  </a:ext>
                </a:extLst>
              </p:cNvPr>
              <p:cNvSpPr/>
              <p:nvPr/>
            </p:nvSpPr>
            <p:spPr>
              <a:xfrm>
                <a:off x="14976576" y="8128016"/>
                <a:ext cx="308687" cy="490906"/>
              </a:xfrm>
              <a:custGeom>
                <a:avLst/>
                <a:gdLst>
                  <a:gd name="connsiteX0" fmla="*/ 119468 w 308687"/>
                  <a:gd name="connsiteY0" fmla="*/ 17339 h 490906"/>
                  <a:gd name="connsiteX1" fmla="*/ 36380 w 308687"/>
                  <a:gd name="connsiteY1" fmla="*/ 45923 h 490906"/>
                  <a:gd name="connsiteX2" fmla="*/ 17778 w 308687"/>
                  <a:gd name="connsiteY2" fmla="*/ 80720 h 490906"/>
                  <a:gd name="connsiteX3" fmla="*/ 270764 w 308687"/>
                  <a:gd name="connsiteY3" fmla="*/ 464735 h 490906"/>
                  <a:gd name="connsiteX4" fmla="*/ 192636 w 308687"/>
                  <a:gd name="connsiteY4" fmla="*/ 40952 h 490906"/>
                  <a:gd name="connsiteX5" fmla="*/ 119468 w 308687"/>
                  <a:gd name="connsiteY5" fmla="*/ 17339 h 490906"/>
                  <a:gd name="connsiteX6" fmla="*/ 114335 w 308687"/>
                  <a:gd name="connsiteY6" fmla="*/ 48 h 490906"/>
                  <a:gd name="connsiteX7" fmla="*/ 201345 w 308687"/>
                  <a:gd name="connsiteY7" fmla="*/ 25997 h 490906"/>
                  <a:gd name="connsiteX8" fmla="*/ 298126 w 308687"/>
                  <a:gd name="connsiteY8" fmla="*/ 185110 h 490906"/>
                  <a:gd name="connsiteX9" fmla="*/ 284477 w 308687"/>
                  <a:gd name="connsiteY9" fmla="*/ 484691 h 490906"/>
                  <a:gd name="connsiteX10" fmla="*/ 278273 w 308687"/>
                  <a:gd name="connsiteY10" fmla="*/ 490906 h 490906"/>
                  <a:gd name="connsiteX11" fmla="*/ 275792 w 308687"/>
                  <a:gd name="connsiteY11" fmla="*/ 490906 h 490906"/>
                  <a:gd name="connsiteX12" fmla="*/ 269588 w 308687"/>
                  <a:gd name="connsiteY12" fmla="*/ 488420 h 490906"/>
                  <a:gd name="connsiteX13" fmla="*/ 337 w 308687"/>
                  <a:gd name="connsiteY13" fmla="*/ 79449 h 490906"/>
                  <a:gd name="connsiteX14" fmla="*/ 26394 w 308687"/>
                  <a:gd name="connsiteY14" fmla="*/ 30969 h 490906"/>
                  <a:gd name="connsiteX15" fmla="*/ 114335 w 308687"/>
                  <a:gd name="connsiteY15" fmla="*/ 48 h 490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8687" h="490906">
                    <a:moveTo>
                      <a:pt x="119468" y="17339"/>
                    </a:moveTo>
                    <a:cubicBezTo>
                      <a:pt x="90946" y="17339"/>
                      <a:pt x="62423" y="27281"/>
                      <a:pt x="36380" y="45923"/>
                    </a:cubicBezTo>
                    <a:cubicBezTo>
                      <a:pt x="23979" y="53379"/>
                      <a:pt x="17778" y="65807"/>
                      <a:pt x="17778" y="80720"/>
                    </a:cubicBezTo>
                    <a:cubicBezTo>
                      <a:pt x="9097" y="185113"/>
                      <a:pt x="219919" y="411296"/>
                      <a:pt x="270764" y="464735"/>
                    </a:cubicBezTo>
                    <a:cubicBezTo>
                      <a:pt x="305488" y="305661"/>
                      <a:pt x="303007" y="114275"/>
                      <a:pt x="192636" y="40952"/>
                    </a:cubicBezTo>
                    <a:cubicBezTo>
                      <a:pt x="169074" y="26039"/>
                      <a:pt x="144271" y="17339"/>
                      <a:pt x="119468" y="17339"/>
                    </a:cubicBezTo>
                    <a:close/>
                    <a:moveTo>
                      <a:pt x="114335" y="48"/>
                    </a:moveTo>
                    <a:cubicBezTo>
                      <a:pt x="144269" y="-730"/>
                      <a:pt x="174048" y="7972"/>
                      <a:pt x="201345" y="25997"/>
                    </a:cubicBezTo>
                    <a:cubicBezTo>
                      <a:pt x="248494" y="57074"/>
                      <a:pt x="281996" y="111769"/>
                      <a:pt x="298126" y="185110"/>
                    </a:cubicBezTo>
                    <a:cubicBezTo>
                      <a:pt x="315497" y="268396"/>
                      <a:pt x="311775" y="369085"/>
                      <a:pt x="284477" y="484691"/>
                    </a:cubicBezTo>
                    <a:cubicBezTo>
                      <a:pt x="283236" y="487177"/>
                      <a:pt x="280755" y="489663"/>
                      <a:pt x="278273" y="490906"/>
                    </a:cubicBezTo>
                    <a:cubicBezTo>
                      <a:pt x="277033" y="490906"/>
                      <a:pt x="275792" y="490906"/>
                      <a:pt x="275792" y="490906"/>
                    </a:cubicBezTo>
                    <a:cubicBezTo>
                      <a:pt x="273310" y="490906"/>
                      <a:pt x="270829" y="489663"/>
                      <a:pt x="269588" y="488420"/>
                    </a:cubicBezTo>
                    <a:cubicBezTo>
                      <a:pt x="258421" y="477232"/>
                      <a:pt x="-10830" y="204999"/>
                      <a:pt x="337" y="79449"/>
                    </a:cubicBezTo>
                    <a:cubicBezTo>
                      <a:pt x="1578" y="59560"/>
                      <a:pt x="10263" y="43400"/>
                      <a:pt x="26394" y="30969"/>
                    </a:cubicBezTo>
                    <a:cubicBezTo>
                      <a:pt x="54312" y="11080"/>
                      <a:pt x="84401" y="825"/>
                      <a:pt x="114335" y="4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EAEC785A-7ED6-5F43-BE64-36B93A2DB36D}"/>
                  </a:ext>
                </a:extLst>
              </p:cNvPr>
              <p:cNvSpPr/>
              <p:nvPr/>
            </p:nvSpPr>
            <p:spPr>
              <a:xfrm>
                <a:off x="15328225" y="8220129"/>
                <a:ext cx="367509" cy="439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354">
                    <a:moveTo>
                      <a:pt x="0" y="354"/>
                    </a:moveTo>
                    <a:cubicBezTo>
                      <a:pt x="0" y="354"/>
                      <a:pt x="67" y="-25"/>
                      <a:pt x="249" y="1"/>
                    </a:cubicBezTo>
                    <a:cubicBezTo>
                      <a:pt x="398" y="23"/>
                      <a:pt x="157" y="307"/>
                      <a:pt x="0" y="35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C87BF09F-6946-994B-8282-E47A613BD601}"/>
                  </a:ext>
                </a:extLst>
              </p:cNvPr>
              <p:cNvSpPr/>
              <p:nvPr/>
            </p:nvSpPr>
            <p:spPr>
              <a:xfrm>
                <a:off x="15319163" y="8211033"/>
                <a:ext cx="385469" cy="457738"/>
              </a:xfrm>
              <a:custGeom>
                <a:avLst/>
                <a:gdLst>
                  <a:gd name="connsiteX0" fmla="*/ 295852 w 385469"/>
                  <a:gd name="connsiteY0" fmla="*/ 17819 h 457738"/>
                  <a:gd name="connsiteX1" fmla="*/ 20274 w 385469"/>
                  <a:gd name="connsiteY1" fmla="*/ 436552 h 457738"/>
                  <a:gd name="connsiteX2" fmla="*/ 367850 w 385469"/>
                  <a:gd name="connsiteY2" fmla="*/ 63793 h 457738"/>
                  <a:gd name="connsiteX3" fmla="*/ 315714 w 385469"/>
                  <a:gd name="connsiteY3" fmla="*/ 19062 h 457738"/>
                  <a:gd name="connsiteX4" fmla="*/ 295852 w 385469"/>
                  <a:gd name="connsiteY4" fmla="*/ 17819 h 457738"/>
                  <a:gd name="connsiteX5" fmla="*/ 319474 w 385469"/>
                  <a:gd name="connsiteY5" fmla="*/ 1615 h 457738"/>
                  <a:gd name="connsiteX6" fmla="*/ 385288 w 385469"/>
                  <a:gd name="connsiteY6" fmla="*/ 62514 h 457738"/>
                  <a:gd name="connsiteX7" fmla="*/ 11514 w 385469"/>
                  <a:gd name="connsiteY7" fmla="*/ 457738 h 457738"/>
                  <a:gd name="connsiteX8" fmla="*/ 9030 w 385469"/>
                  <a:gd name="connsiteY8" fmla="*/ 457738 h 457738"/>
                  <a:gd name="connsiteX9" fmla="*/ 2822 w 385469"/>
                  <a:gd name="connsiteY9" fmla="*/ 455252 h 457738"/>
                  <a:gd name="connsiteX10" fmla="*/ 338 w 385469"/>
                  <a:gd name="connsiteY10" fmla="*/ 447795 h 457738"/>
                  <a:gd name="connsiteX11" fmla="*/ 71119 w 385469"/>
                  <a:gd name="connsiteY11" fmla="*/ 214141 h 457738"/>
                  <a:gd name="connsiteX12" fmla="*/ 319474 w 385469"/>
                  <a:gd name="connsiteY12" fmla="*/ 1615 h 45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5469" h="457738">
                    <a:moveTo>
                      <a:pt x="295852" y="17819"/>
                    </a:moveTo>
                    <a:cubicBezTo>
                      <a:pt x="117099" y="17819"/>
                      <a:pt x="36411" y="360758"/>
                      <a:pt x="20274" y="436552"/>
                    </a:cubicBezTo>
                    <a:cubicBezTo>
                      <a:pt x="169235" y="381881"/>
                      <a:pt x="374057" y="164438"/>
                      <a:pt x="367850" y="63793"/>
                    </a:cubicBezTo>
                    <a:cubicBezTo>
                      <a:pt x="365367" y="38942"/>
                      <a:pt x="349230" y="24032"/>
                      <a:pt x="315714" y="19062"/>
                    </a:cubicBezTo>
                    <a:cubicBezTo>
                      <a:pt x="309507" y="17819"/>
                      <a:pt x="302059" y="17819"/>
                      <a:pt x="295852" y="17819"/>
                    </a:cubicBezTo>
                    <a:close/>
                    <a:moveTo>
                      <a:pt x="319474" y="1615"/>
                    </a:moveTo>
                    <a:cubicBezTo>
                      <a:pt x="370387" y="9072"/>
                      <a:pt x="382804" y="38900"/>
                      <a:pt x="385288" y="62514"/>
                    </a:cubicBezTo>
                    <a:cubicBezTo>
                      <a:pt x="392739" y="174370"/>
                      <a:pt x="169219" y="410510"/>
                      <a:pt x="11514" y="457738"/>
                    </a:cubicBezTo>
                    <a:cubicBezTo>
                      <a:pt x="10272" y="457738"/>
                      <a:pt x="9030" y="457738"/>
                      <a:pt x="9030" y="457738"/>
                    </a:cubicBezTo>
                    <a:cubicBezTo>
                      <a:pt x="6547" y="457738"/>
                      <a:pt x="5305" y="456495"/>
                      <a:pt x="2822" y="455252"/>
                    </a:cubicBezTo>
                    <a:cubicBezTo>
                      <a:pt x="1580" y="454009"/>
                      <a:pt x="-904" y="450281"/>
                      <a:pt x="338" y="447795"/>
                    </a:cubicBezTo>
                    <a:cubicBezTo>
                      <a:pt x="338" y="446552"/>
                      <a:pt x="21448" y="327240"/>
                      <a:pt x="71119" y="214141"/>
                    </a:cubicBezTo>
                    <a:cubicBezTo>
                      <a:pt x="136933" y="61272"/>
                      <a:pt x="222616" y="-12057"/>
                      <a:pt x="319474" y="16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946BCC10-2F12-9D43-8CA0-1633C998889A}"/>
                  </a:ext>
                </a:extLst>
              </p:cNvPr>
              <p:cNvSpPr/>
              <p:nvPr/>
            </p:nvSpPr>
            <p:spPr>
              <a:xfrm>
                <a:off x="14862299" y="8556611"/>
                <a:ext cx="394916" cy="229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8" h="185">
                    <a:moveTo>
                      <a:pt x="312" y="185"/>
                    </a:moveTo>
                    <a:cubicBezTo>
                      <a:pt x="309" y="185"/>
                      <a:pt x="306" y="183"/>
                      <a:pt x="305" y="180"/>
                    </a:cubicBezTo>
                    <a:cubicBezTo>
                      <a:pt x="305" y="179"/>
                      <a:pt x="279" y="77"/>
                      <a:pt x="196" y="33"/>
                    </a:cubicBezTo>
                    <a:cubicBezTo>
                      <a:pt x="144" y="7"/>
                      <a:pt x="81" y="7"/>
                      <a:pt x="10" y="36"/>
                    </a:cubicBezTo>
                    <a:cubicBezTo>
                      <a:pt x="6" y="37"/>
                      <a:pt x="2" y="36"/>
                      <a:pt x="1" y="32"/>
                    </a:cubicBezTo>
                    <a:cubicBezTo>
                      <a:pt x="-1" y="29"/>
                      <a:pt x="1" y="25"/>
                      <a:pt x="4" y="23"/>
                    </a:cubicBezTo>
                    <a:cubicBezTo>
                      <a:pt x="81" y="-7"/>
                      <a:pt x="147" y="-7"/>
                      <a:pt x="202" y="21"/>
                    </a:cubicBezTo>
                    <a:cubicBezTo>
                      <a:pt x="291" y="67"/>
                      <a:pt x="318" y="172"/>
                      <a:pt x="318" y="177"/>
                    </a:cubicBezTo>
                    <a:cubicBezTo>
                      <a:pt x="320" y="180"/>
                      <a:pt x="317" y="184"/>
                      <a:pt x="314" y="185"/>
                    </a:cubicBezTo>
                    <a:cubicBezTo>
                      <a:pt x="313" y="185"/>
                      <a:pt x="312" y="185"/>
                      <a:pt x="312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A1E7B561-3775-A245-9629-C61962974A39}"/>
                  </a:ext>
                </a:extLst>
              </p:cNvPr>
              <p:cNvSpPr/>
              <p:nvPr/>
            </p:nvSpPr>
            <p:spPr>
              <a:xfrm>
                <a:off x="15442838" y="8519224"/>
                <a:ext cx="464680" cy="2155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4" h="174">
                    <a:moveTo>
                      <a:pt x="0" y="160"/>
                    </a:moveTo>
                    <a:cubicBezTo>
                      <a:pt x="0" y="160"/>
                      <a:pt x="65" y="-14"/>
                      <a:pt x="226" y="1"/>
                    </a:cubicBezTo>
                    <a:cubicBezTo>
                      <a:pt x="351" y="12"/>
                      <a:pt x="406" y="107"/>
                      <a:pt x="354" y="159"/>
                    </a:cubicBezTo>
                    <a:cubicBezTo>
                      <a:pt x="302" y="211"/>
                      <a:pt x="126" y="108"/>
                      <a:pt x="0" y="16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B6A118F5-DD8B-C64A-A638-FE73CA0220A4}"/>
                  </a:ext>
                </a:extLst>
              </p:cNvPr>
              <p:cNvSpPr/>
              <p:nvPr/>
            </p:nvSpPr>
            <p:spPr>
              <a:xfrm>
                <a:off x="15434005" y="8510762"/>
                <a:ext cx="481883" cy="234029"/>
              </a:xfrm>
              <a:custGeom>
                <a:avLst/>
                <a:gdLst>
                  <a:gd name="connsiteX0" fmla="*/ 289632 w 481883"/>
                  <a:gd name="connsiteY0" fmla="*/ 18423 h 234029"/>
                  <a:gd name="connsiteX1" fmla="*/ 25028 w 481883"/>
                  <a:gd name="connsiteY1" fmla="*/ 191805 h 234029"/>
                  <a:gd name="connsiteX2" fmla="*/ 115714 w 481883"/>
                  <a:gd name="connsiteY2" fmla="*/ 179420 h 234029"/>
                  <a:gd name="connsiteX3" fmla="*/ 278451 w 481883"/>
                  <a:gd name="connsiteY3" fmla="*/ 200474 h 234029"/>
                  <a:gd name="connsiteX4" fmla="*/ 442431 w 481883"/>
                  <a:gd name="connsiteY4" fmla="*/ 199235 h 234029"/>
                  <a:gd name="connsiteX5" fmla="*/ 459823 w 481883"/>
                  <a:gd name="connsiteY5" fmla="*/ 119975 h 234029"/>
                  <a:gd name="connsiteX6" fmla="*/ 289632 w 481883"/>
                  <a:gd name="connsiteY6" fmla="*/ 18423 h 234029"/>
                  <a:gd name="connsiteX7" fmla="*/ 290876 w 481883"/>
                  <a:gd name="connsiteY7" fmla="*/ 978 h 234029"/>
                  <a:gd name="connsiteX8" fmla="*/ 476020 w 481883"/>
                  <a:gd name="connsiteY8" fmla="*/ 115024 h 234029"/>
                  <a:gd name="connsiteX9" fmla="*/ 454896 w 481883"/>
                  <a:gd name="connsiteY9" fmla="*/ 212955 h 234029"/>
                  <a:gd name="connsiteX10" fmla="*/ 387797 w 481883"/>
                  <a:gd name="connsiteY10" fmla="*/ 234029 h 234029"/>
                  <a:gd name="connsiteX11" fmla="*/ 273480 w 481883"/>
                  <a:gd name="connsiteY11" fmla="*/ 219153 h 234029"/>
                  <a:gd name="connsiteX12" fmla="*/ 11295 w 481883"/>
                  <a:gd name="connsiteY12" fmla="*/ 216674 h 234029"/>
                  <a:gd name="connsiteX13" fmla="*/ 2597 w 481883"/>
                  <a:gd name="connsiteY13" fmla="*/ 214195 h 234029"/>
                  <a:gd name="connsiteX14" fmla="*/ 1355 w 481883"/>
                  <a:gd name="connsiteY14" fmla="*/ 205517 h 234029"/>
                  <a:gd name="connsiteX15" fmla="*/ 290876 w 481883"/>
                  <a:gd name="connsiteY15" fmla="*/ 978 h 234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1883" h="234029">
                    <a:moveTo>
                      <a:pt x="289632" y="18423"/>
                    </a:moveTo>
                    <a:cubicBezTo>
                      <a:pt x="131863" y="3562"/>
                      <a:pt x="49873" y="141029"/>
                      <a:pt x="25028" y="191805"/>
                    </a:cubicBezTo>
                    <a:cubicBezTo>
                      <a:pt x="53600" y="183136"/>
                      <a:pt x="84657" y="179420"/>
                      <a:pt x="115714" y="179420"/>
                    </a:cubicBezTo>
                    <a:cubicBezTo>
                      <a:pt x="170374" y="179420"/>
                      <a:pt x="225034" y="189328"/>
                      <a:pt x="278451" y="200474"/>
                    </a:cubicBezTo>
                    <a:cubicBezTo>
                      <a:pt x="351745" y="214097"/>
                      <a:pt x="415101" y="226481"/>
                      <a:pt x="442431" y="199235"/>
                    </a:cubicBezTo>
                    <a:cubicBezTo>
                      <a:pt x="464792" y="178182"/>
                      <a:pt x="469761" y="149698"/>
                      <a:pt x="459823" y="119975"/>
                    </a:cubicBezTo>
                    <a:cubicBezTo>
                      <a:pt x="444916" y="77868"/>
                      <a:pt x="390256" y="27092"/>
                      <a:pt x="289632" y="18423"/>
                    </a:cubicBezTo>
                    <a:close/>
                    <a:moveTo>
                      <a:pt x="290876" y="978"/>
                    </a:moveTo>
                    <a:cubicBezTo>
                      <a:pt x="381584" y="9655"/>
                      <a:pt x="453654" y="54282"/>
                      <a:pt x="476020" y="115024"/>
                    </a:cubicBezTo>
                    <a:cubicBezTo>
                      <a:pt x="488446" y="152213"/>
                      <a:pt x="480990" y="186923"/>
                      <a:pt x="454896" y="212955"/>
                    </a:cubicBezTo>
                    <a:cubicBezTo>
                      <a:pt x="438743" y="227831"/>
                      <a:pt x="416376" y="234029"/>
                      <a:pt x="387797" y="234029"/>
                    </a:cubicBezTo>
                    <a:cubicBezTo>
                      <a:pt x="356732" y="234029"/>
                      <a:pt x="316970" y="226591"/>
                      <a:pt x="273480" y="219153"/>
                    </a:cubicBezTo>
                    <a:cubicBezTo>
                      <a:pt x="188984" y="201798"/>
                      <a:pt x="92063" y="183204"/>
                      <a:pt x="11295" y="216674"/>
                    </a:cubicBezTo>
                    <a:cubicBezTo>
                      <a:pt x="8810" y="217914"/>
                      <a:pt x="5082" y="216674"/>
                      <a:pt x="2597" y="214195"/>
                    </a:cubicBezTo>
                    <a:cubicBezTo>
                      <a:pt x="112" y="212955"/>
                      <a:pt x="-1131" y="207997"/>
                      <a:pt x="1355" y="205517"/>
                    </a:cubicBezTo>
                    <a:cubicBezTo>
                      <a:pt x="1355" y="203038"/>
                      <a:pt x="87093" y="-16377"/>
                      <a:pt x="290876" y="9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DFABAF2-7189-594B-A824-4B4B03AB40CC}"/>
                  </a:ext>
                </a:extLst>
              </p:cNvPr>
              <p:cNvSpPr/>
              <p:nvPr/>
            </p:nvSpPr>
            <p:spPr>
              <a:xfrm>
                <a:off x="15287114" y="8360953"/>
                <a:ext cx="274074" cy="4374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352">
                    <a:moveTo>
                      <a:pt x="8" y="352"/>
                    </a:moveTo>
                    <a:lnTo>
                      <a:pt x="7" y="352"/>
                    </a:lnTo>
                    <a:cubicBezTo>
                      <a:pt x="4" y="352"/>
                      <a:pt x="0" y="349"/>
                      <a:pt x="0" y="345"/>
                    </a:cubicBezTo>
                    <a:cubicBezTo>
                      <a:pt x="0" y="343"/>
                      <a:pt x="8" y="158"/>
                      <a:pt x="210" y="1"/>
                    </a:cubicBezTo>
                    <a:cubicBezTo>
                      <a:pt x="213" y="-1"/>
                      <a:pt x="217" y="-1"/>
                      <a:pt x="220" y="2"/>
                    </a:cubicBezTo>
                    <a:cubicBezTo>
                      <a:pt x="222" y="5"/>
                      <a:pt x="222" y="10"/>
                      <a:pt x="219" y="12"/>
                    </a:cubicBezTo>
                    <a:cubicBezTo>
                      <a:pt x="22" y="165"/>
                      <a:pt x="15" y="344"/>
                      <a:pt x="15" y="346"/>
                    </a:cubicBezTo>
                    <a:cubicBezTo>
                      <a:pt x="15" y="349"/>
                      <a:pt x="11" y="352"/>
                      <a:pt x="8" y="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6E89930-1A36-7343-8E38-E881536DFBCA}"/>
                  </a:ext>
                </a:extLst>
              </p:cNvPr>
              <p:cNvSpPr/>
              <p:nvPr/>
            </p:nvSpPr>
            <p:spPr>
              <a:xfrm>
                <a:off x="15103982" y="8256269"/>
                <a:ext cx="169428" cy="574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462">
                    <a:moveTo>
                      <a:pt x="130" y="462"/>
                    </a:moveTo>
                    <a:lnTo>
                      <a:pt x="129" y="462"/>
                    </a:lnTo>
                    <a:cubicBezTo>
                      <a:pt x="125" y="461"/>
                      <a:pt x="122" y="458"/>
                      <a:pt x="123" y="455"/>
                    </a:cubicBezTo>
                    <a:cubicBezTo>
                      <a:pt x="123" y="451"/>
                      <a:pt x="138" y="168"/>
                      <a:pt x="1" y="11"/>
                    </a:cubicBezTo>
                    <a:cubicBezTo>
                      <a:pt x="-1" y="8"/>
                      <a:pt x="-1" y="4"/>
                      <a:pt x="2" y="1"/>
                    </a:cubicBezTo>
                    <a:cubicBezTo>
                      <a:pt x="4" y="-1"/>
                      <a:pt x="9" y="-1"/>
                      <a:pt x="12" y="2"/>
                    </a:cubicBezTo>
                    <a:cubicBezTo>
                      <a:pt x="152" y="163"/>
                      <a:pt x="137" y="452"/>
                      <a:pt x="136" y="455"/>
                    </a:cubicBezTo>
                    <a:cubicBezTo>
                      <a:pt x="136" y="459"/>
                      <a:pt x="133" y="462"/>
                      <a:pt x="130" y="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C77012F4-62FB-8D47-8179-5A252D6E58E2}"/>
                  </a:ext>
                </a:extLst>
              </p:cNvPr>
              <p:cNvSpPr/>
              <p:nvPr/>
            </p:nvSpPr>
            <p:spPr>
              <a:xfrm>
                <a:off x="15400481" y="8591505"/>
                <a:ext cx="367509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172">
                    <a:moveTo>
                      <a:pt x="7" y="172"/>
                    </a:moveTo>
                    <a:lnTo>
                      <a:pt x="6" y="172"/>
                    </a:lnTo>
                    <a:cubicBezTo>
                      <a:pt x="2" y="171"/>
                      <a:pt x="0" y="167"/>
                      <a:pt x="0" y="164"/>
                    </a:cubicBezTo>
                    <a:cubicBezTo>
                      <a:pt x="2" y="159"/>
                      <a:pt x="26" y="62"/>
                      <a:pt x="109" y="20"/>
                    </a:cubicBezTo>
                    <a:cubicBezTo>
                      <a:pt x="160" y="-7"/>
                      <a:pt x="221" y="-6"/>
                      <a:pt x="292" y="21"/>
                    </a:cubicBezTo>
                    <a:cubicBezTo>
                      <a:pt x="295" y="23"/>
                      <a:pt x="297" y="27"/>
                      <a:pt x="295" y="31"/>
                    </a:cubicBezTo>
                    <a:cubicBezTo>
                      <a:pt x="294" y="34"/>
                      <a:pt x="290" y="36"/>
                      <a:pt x="286" y="34"/>
                    </a:cubicBezTo>
                    <a:cubicBezTo>
                      <a:pt x="220" y="8"/>
                      <a:pt x="162" y="8"/>
                      <a:pt x="115" y="32"/>
                    </a:cubicBezTo>
                    <a:cubicBezTo>
                      <a:pt x="39" y="72"/>
                      <a:pt x="15" y="166"/>
                      <a:pt x="14" y="167"/>
                    </a:cubicBezTo>
                    <a:cubicBezTo>
                      <a:pt x="13" y="170"/>
                      <a:pt x="10" y="172"/>
                      <a:pt x="7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76A227DE-676C-A340-9139-76C9B445F00E}"/>
                  </a:ext>
                </a:extLst>
              </p:cNvPr>
              <p:cNvSpPr/>
              <p:nvPr/>
            </p:nvSpPr>
            <p:spPr>
              <a:xfrm>
                <a:off x="14963208" y="8749776"/>
                <a:ext cx="662761" cy="3763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3" h="303">
                    <a:moveTo>
                      <a:pt x="497" y="0"/>
                    </a:moveTo>
                    <a:lnTo>
                      <a:pt x="36" y="0"/>
                    </a:lnTo>
                    <a:cubicBezTo>
                      <a:pt x="21" y="0"/>
                      <a:pt x="7" y="12"/>
                      <a:pt x="5" y="29"/>
                    </a:cubicBezTo>
                    <a:cubicBezTo>
                      <a:pt x="0" y="60"/>
                      <a:pt x="-4" y="116"/>
                      <a:pt x="7" y="175"/>
                    </a:cubicBezTo>
                    <a:cubicBezTo>
                      <a:pt x="21" y="249"/>
                      <a:pt x="86" y="303"/>
                      <a:pt x="161" y="303"/>
                    </a:cubicBezTo>
                    <a:lnTo>
                      <a:pt x="372" y="303"/>
                    </a:lnTo>
                    <a:cubicBezTo>
                      <a:pt x="448" y="303"/>
                      <a:pt x="512" y="249"/>
                      <a:pt x="526" y="175"/>
                    </a:cubicBezTo>
                    <a:cubicBezTo>
                      <a:pt x="537" y="116"/>
                      <a:pt x="533" y="60"/>
                      <a:pt x="528" y="29"/>
                    </a:cubicBezTo>
                    <a:cubicBezTo>
                      <a:pt x="526" y="12"/>
                      <a:pt x="513" y="0"/>
                      <a:pt x="49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5B13CC99-3C96-5840-8ED7-BEED3A8E5D79}"/>
                  </a:ext>
                </a:extLst>
              </p:cNvPr>
              <p:cNvSpPr/>
              <p:nvPr/>
            </p:nvSpPr>
            <p:spPr>
              <a:xfrm>
                <a:off x="14954459" y="8741053"/>
                <a:ext cx="680258" cy="393808"/>
              </a:xfrm>
              <a:custGeom>
                <a:avLst/>
                <a:gdLst>
                  <a:gd name="connsiteX0" fmla="*/ 53527 w 680258"/>
                  <a:gd name="connsiteY0" fmla="*/ 17447 h 393808"/>
                  <a:gd name="connsiteX1" fmla="*/ 23686 w 680258"/>
                  <a:gd name="connsiteY1" fmla="*/ 46011 h 393808"/>
                  <a:gd name="connsiteX2" fmla="*/ 26173 w 680258"/>
                  <a:gd name="connsiteY2" fmla="*/ 224847 h 393808"/>
                  <a:gd name="connsiteX3" fmla="*/ 208951 w 680258"/>
                  <a:gd name="connsiteY3" fmla="*/ 376361 h 393808"/>
                  <a:gd name="connsiteX4" fmla="*/ 471307 w 680258"/>
                  <a:gd name="connsiteY4" fmla="*/ 376361 h 393808"/>
                  <a:gd name="connsiteX5" fmla="*/ 655329 w 680258"/>
                  <a:gd name="connsiteY5" fmla="*/ 224847 h 393808"/>
                  <a:gd name="connsiteX6" fmla="*/ 657815 w 680258"/>
                  <a:gd name="connsiteY6" fmla="*/ 46011 h 393808"/>
                  <a:gd name="connsiteX7" fmla="*/ 626731 w 680258"/>
                  <a:gd name="connsiteY7" fmla="*/ 17447 h 393808"/>
                  <a:gd name="connsiteX8" fmla="*/ 53499 w 680258"/>
                  <a:gd name="connsiteY8" fmla="*/ 0 h 393808"/>
                  <a:gd name="connsiteX9" fmla="*/ 626759 w 680258"/>
                  <a:gd name="connsiteY9" fmla="*/ 0 h 393808"/>
                  <a:gd name="connsiteX10" fmla="*/ 674012 w 680258"/>
                  <a:gd name="connsiteY10" fmla="*/ 42238 h 393808"/>
                  <a:gd name="connsiteX11" fmla="*/ 671525 w 680258"/>
                  <a:gd name="connsiteY11" fmla="*/ 228583 h 393808"/>
                  <a:gd name="connsiteX12" fmla="*/ 471320 w 680258"/>
                  <a:gd name="connsiteY12" fmla="*/ 393808 h 393808"/>
                  <a:gd name="connsiteX13" fmla="*/ 208938 w 680258"/>
                  <a:gd name="connsiteY13" fmla="*/ 393808 h 393808"/>
                  <a:gd name="connsiteX14" fmla="*/ 8733 w 680258"/>
                  <a:gd name="connsiteY14" fmla="*/ 228583 h 393808"/>
                  <a:gd name="connsiteX15" fmla="*/ 6246 w 680258"/>
                  <a:gd name="connsiteY15" fmla="*/ 42238 h 393808"/>
                  <a:gd name="connsiteX16" fmla="*/ 53499 w 680258"/>
                  <a:gd name="connsiteY16" fmla="*/ 0 h 393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80258" h="393808">
                    <a:moveTo>
                      <a:pt x="53527" y="17447"/>
                    </a:moveTo>
                    <a:cubicBezTo>
                      <a:pt x="38607" y="17447"/>
                      <a:pt x="24929" y="29866"/>
                      <a:pt x="23686" y="46011"/>
                    </a:cubicBezTo>
                    <a:cubicBezTo>
                      <a:pt x="17469" y="88236"/>
                      <a:pt x="12495" y="154058"/>
                      <a:pt x="26173" y="224847"/>
                    </a:cubicBezTo>
                    <a:cubicBezTo>
                      <a:pt x="42337" y="311781"/>
                      <a:pt x="119427" y="376361"/>
                      <a:pt x="208951" y="376361"/>
                    </a:cubicBezTo>
                    <a:lnTo>
                      <a:pt x="471307" y="376361"/>
                    </a:lnTo>
                    <a:cubicBezTo>
                      <a:pt x="560831" y="376361"/>
                      <a:pt x="637921" y="311781"/>
                      <a:pt x="655329" y="224847"/>
                    </a:cubicBezTo>
                    <a:cubicBezTo>
                      <a:pt x="667763" y="154058"/>
                      <a:pt x="662789" y="88236"/>
                      <a:pt x="657815" y="46011"/>
                    </a:cubicBezTo>
                    <a:cubicBezTo>
                      <a:pt x="655329" y="29866"/>
                      <a:pt x="641651" y="17447"/>
                      <a:pt x="626731" y="17447"/>
                    </a:cubicBezTo>
                    <a:close/>
                    <a:moveTo>
                      <a:pt x="53499" y="0"/>
                    </a:moveTo>
                    <a:lnTo>
                      <a:pt x="626759" y="0"/>
                    </a:lnTo>
                    <a:cubicBezTo>
                      <a:pt x="650386" y="0"/>
                      <a:pt x="671525" y="18634"/>
                      <a:pt x="674012" y="42238"/>
                    </a:cubicBezTo>
                    <a:cubicBezTo>
                      <a:pt x="680230" y="86961"/>
                      <a:pt x="685204" y="154045"/>
                      <a:pt x="671525" y="228583"/>
                    </a:cubicBezTo>
                    <a:cubicBezTo>
                      <a:pt x="654116" y="324239"/>
                      <a:pt x="569557" y="393808"/>
                      <a:pt x="471320" y="393808"/>
                    </a:cubicBezTo>
                    <a:lnTo>
                      <a:pt x="208938" y="393808"/>
                    </a:lnTo>
                    <a:cubicBezTo>
                      <a:pt x="110701" y="393808"/>
                      <a:pt x="26142" y="324239"/>
                      <a:pt x="8733" y="228583"/>
                    </a:cubicBezTo>
                    <a:cubicBezTo>
                      <a:pt x="-4946" y="154045"/>
                      <a:pt x="28" y="86961"/>
                      <a:pt x="6246" y="42238"/>
                    </a:cubicBezTo>
                    <a:cubicBezTo>
                      <a:pt x="9976" y="18634"/>
                      <a:pt x="29872" y="0"/>
                      <a:pt x="53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291" name="Freeform 290">
            <a:extLst>
              <a:ext uri="{FF2B5EF4-FFF2-40B4-BE49-F238E27FC236}">
                <a16:creationId xmlns:a16="http://schemas.microsoft.com/office/drawing/2014/main" id="{ED3D554D-D899-DB46-8ED1-27918F164B70}"/>
              </a:ext>
            </a:extLst>
          </p:cNvPr>
          <p:cNvSpPr/>
          <p:nvPr/>
        </p:nvSpPr>
        <p:spPr>
          <a:xfrm>
            <a:off x="4016433" y="10352427"/>
            <a:ext cx="4254375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6" h="2103">
                <a:moveTo>
                  <a:pt x="2984" y="0"/>
                </a:moveTo>
                <a:lnTo>
                  <a:pt x="0" y="0"/>
                </a:lnTo>
                <a:lnTo>
                  <a:pt x="0" y="2103"/>
                </a:lnTo>
                <a:lnTo>
                  <a:pt x="2984" y="2103"/>
                </a:lnTo>
                <a:cubicBezTo>
                  <a:pt x="3222" y="2103"/>
                  <a:pt x="3416" y="1909"/>
                  <a:pt x="3416" y="1670"/>
                </a:cubicBezTo>
                <a:lnTo>
                  <a:pt x="3416" y="433"/>
                </a:lnTo>
                <a:cubicBezTo>
                  <a:pt x="3416" y="194"/>
                  <a:pt x="3222" y="0"/>
                  <a:pt x="2984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296274A8-99D1-3E4F-8DE3-F991A77EAEB8}"/>
              </a:ext>
            </a:extLst>
          </p:cNvPr>
          <p:cNvSpPr/>
          <p:nvPr/>
        </p:nvSpPr>
        <p:spPr>
          <a:xfrm>
            <a:off x="1638216" y="10352427"/>
            <a:ext cx="2267341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1" h="2103">
                <a:moveTo>
                  <a:pt x="1821" y="0"/>
                </a:moveTo>
                <a:lnTo>
                  <a:pt x="432" y="0"/>
                </a:lnTo>
                <a:cubicBezTo>
                  <a:pt x="193" y="0"/>
                  <a:pt x="0" y="194"/>
                  <a:pt x="0" y="433"/>
                </a:cubicBezTo>
                <a:lnTo>
                  <a:pt x="0" y="1670"/>
                </a:lnTo>
                <a:cubicBezTo>
                  <a:pt x="0" y="1909"/>
                  <a:pt x="193" y="2103"/>
                  <a:pt x="432" y="2103"/>
                </a:cubicBezTo>
                <a:lnTo>
                  <a:pt x="1821" y="2103"/>
                </a:ln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7DA9BF35-CE06-4444-BA32-ED70FDB83AB0}"/>
              </a:ext>
            </a:extLst>
          </p:cNvPr>
          <p:cNvSpPr/>
          <p:nvPr/>
        </p:nvSpPr>
        <p:spPr>
          <a:xfrm>
            <a:off x="3890608" y="10225312"/>
            <a:ext cx="4253133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5" h="2103">
                <a:moveTo>
                  <a:pt x="2982" y="0"/>
                </a:moveTo>
                <a:lnTo>
                  <a:pt x="0" y="0"/>
                </a:lnTo>
                <a:lnTo>
                  <a:pt x="0" y="2103"/>
                </a:lnTo>
                <a:lnTo>
                  <a:pt x="2982" y="2103"/>
                </a:lnTo>
                <a:cubicBezTo>
                  <a:pt x="3221" y="2103"/>
                  <a:pt x="3415" y="1909"/>
                  <a:pt x="3415" y="1671"/>
                </a:cubicBezTo>
                <a:lnTo>
                  <a:pt x="3415" y="432"/>
                </a:lnTo>
                <a:cubicBezTo>
                  <a:pt x="3415" y="194"/>
                  <a:pt x="3221" y="0"/>
                  <a:pt x="2982" y="0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1EB8A57F-80D2-7D4E-B3AE-8337E45B0B47}"/>
              </a:ext>
            </a:extLst>
          </p:cNvPr>
          <p:cNvSpPr/>
          <p:nvPr/>
        </p:nvSpPr>
        <p:spPr>
          <a:xfrm>
            <a:off x="1511149" y="10225312"/>
            <a:ext cx="2268587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2" h="2103">
                <a:moveTo>
                  <a:pt x="1822" y="0"/>
                </a:moveTo>
                <a:lnTo>
                  <a:pt x="432" y="0"/>
                </a:lnTo>
                <a:cubicBezTo>
                  <a:pt x="194" y="0"/>
                  <a:pt x="0" y="194"/>
                  <a:pt x="0" y="432"/>
                </a:cubicBezTo>
                <a:lnTo>
                  <a:pt x="0" y="1671"/>
                </a:lnTo>
                <a:cubicBezTo>
                  <a:pt x="0" y="1909"/>
                  <a:pt x="194" y="2103"/>
                  <a:pt x="432" y="2103"/>
                </a:cubicBezTo>
                <a:lnTo>
                  <a:pt x="1822" y="2103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3" name="Freeform 592">
            <a:extLst>
              <a:ext uri="{FF2B5EF4-FFF2-40B4-BE49-F238E27FC236}">
                <a16:creationId xmlns:a16="http://schemas.microsoft.com/office/drawing/2014/main" id="{BEC75E5A-C7BA-F94B-9884-3DDE2C4046C6}"/>
              </a:ext>
            </a:extLst>
          </p:cNvPr>
          <p:cNvSpPr/>
          <p:nvPr/>
        </p:nvSpPr>
        <p:spPr>
          <a:xfrm>
            <a:off x="2049331" y="10992985"/>
            <a:ext cx="1190977" cy="1084220"/>
          </a:xfrm>
          <a:custGeom>
            <a:avLst/>
            <a:gdLst>
              <a:gd name="connsiteX0" fmla="*/ 542852 w 1190977"/>
              <a:gd name="connsiteY0" fmla="*/ 681691 h 1084220"/>
              <a:gd name="connsiteX1" fmla="*/ 532944 w 1190977"/>
              <a:gd name="connsiteY1" fmla="*/ 682923 h 1084220"/>
              <a:gd name="connsiteX2" fmla="*/ 530467 w 1190977"/>
              <a:gd name="connsiteY2" fmla="*/ 684155 h 1084220"/>
              <a:gd name="connsiteX3" fmla="*/ 523036 w 1190977"/>
              <a:gd name="connsiteY3" fmla="*/ 686619 h 1084220"/>
              <a:gd name="connsiteX4" fmla="*/ 520559 w 1190977"/>
              <a:gd name="connsiteY4" fmla="*/ 686619 h 1084220"/>
              <a:gd name="connsiteX5" fmla="*/ 514366 w 1190977"/>
              <a:gd name="connsiteY5" fmla="*/ 690314 h 1084220"/>
              <a:gd name="connsiteX6" fmla="*/ 511889 w 1190977"/>
              <a:gd name="connsiteY6" fmla="*/ 692778 h 1084220"/>
              <a:gd name="connsiteX7" fmla="*/ 506935 w 1190977"/>
              <a:gd name="connsiteY7" fmla="*/ 696474 h 1084220"/>
              <a:gd name="connsiteX8" fmla="*/ 504458 w 1190977"/>
              <a:gd name="connsiteY8" fmla="*/ 698938 h 1084220"/>
              <a:gd name="connsiteX9" fmla="*/ 500743 w 1190977"/>
              <a:gd name="connsiteY9" fmla="*/ 703865 h 1084220"/>
              <a:gd name="connsiteX10" fmla="*/ 498266 w 1190977"/>
              <a:gd name="connsiteY10" fmla="*/ 706329 h 1084220"/>
              <a:gd name="connsiteX11" fmla="*/ 495789 w 1190977"/>
              <a:gd name="connsiteY11" fmla="*/ 711257 h 1084220"/>
              <a:gd name="connsiteX12" fmla="*/ 493312 w 1190977"/>
              <a:gd name="connsiteY12" fmla="*/ 716184 h 1084220"/>
              <a:gd name="connsiteX13" fmla="*/ 492073 w 1190977"/>
              <a:gd name="connsiteY13" fmla="*/ 719880 h 1084220"/>
              <a:gd name="connsiteX14" fmla="*/ 490835 w 1190977"/>
              <a:gd name="connsiteY14" fmla="*/ 724808 h 1084220"/>
              <a:gd name="connsiteX15" fmla="*/ 489596 w 1190977"/>
              <a:gd name="connsiteY15" fmla="*/ 735895 h 1084220"/>
              <a:gd name="connsiteX16" fmla="*/ 542852 w 1190977"/>
              <a:gd name="connsiteY16" fmla="*/ 788867 h 1084220"/>
              <a:gd name="connsiteX17" fmla="*/ 648125 w 1190977"/>
              <a:gd name="connsiteY17" fmla="*/ 788867 h 1084220"/>
              <a:gd name="connsiteX18" fmla="*/ 701381 w 1190977"/>
              <a:gd name="connsiteY18" fmla="*/ 735895 h 1084220"/>
              <a:gd name="connsiteX19" fmla="*/ 700143 w 1190977"/>
              <a:gd name="connsiteY19" fmla="*/ 726040 h 1084220"/>
              <a:gd name="connsiteX20" fmla="*/ 698904 w 1190977"/>
              <a:gd name="connsiteY20" fmla="*/ 719880 h 1084220"/>
              <a:gd name="connsiteX21" fmla="*/ 697666 w 1190977"/>
              <a:gd name="connsiteY21" fmla="*/ 716184 h 1084220"/>
              <a:gd name="connsiteX22" fmla="*/ 696427 w 1190977"/>
              <a:gd name="connsiteY22" fmla="*/ 711257 h 1084220"/>
              <a:gd name="connsiteX23" fmla="*/ 692712 w 1190977"/>
              <a:gd name="connsiteY23" fmla="*/ 706329 h 1084220"/>
              <a:gd name="connsiteX24" fmla="*/ 691473 w 1190977"/>
              <a:gd name="connsiteY24" fmla="*/ 703865 h 1084220"/>
              <a:gd name="connsiteX25" fmla="*/ 686519 w 1190977"/>
              <a:gd name="connsiteY25" fmla="*/ 698938 h 1084220"/>
              <a:gd name="connsiteX26" fmla="*/ 685281 w 1190977"/>
              <a:gd name="connsiteY26" fmla="*/ 696474 h 1084220"/>
              <a:gd name="connsiteX27" fmla="*/ 679088 w 1190977"/>
              <a:gd name="connsiteY27" fmla="*/ 692778 h 1084220"/>
              <a:gd name="connsiteX28" fmla="*/ 676611 w 1190977"/>
              <a:gd name="connsiteY28" fmla="*/ 690314 h 1084220"/>
              <a:gd name="connsiteX29" fmla="*/ 670418 w 1190977"/>
              <a:gd name="connsiteY29" fmla="*/ 686619 h 1084220"/>
              <a:gd name="connsiteX30" fmla="*/ 667941 w 1190977"/>
              <a:gd name="connsiteY30" fmla="*/ 686619 h 1084220"/>
              <a:gd name="connsiteX31" fmla="*/ 660510 w 1190977"/>
              <a:gd name="connsiteY31" fmla="*/ 684155 h 1084220"/>
              <a:gd name="connsiteX32" fmla="*/ 658033 w 1190977"/>
              <a:gd name="connsiteY32" fmla="*/ 682923 h 1084220"/>
              <a:gd name="connsiteX33" fmla="*/ 648125 w 1190977"/>
              <a:gd name="connsiteY33" fmla="*/ 681691 h 1084220"/>
              <a:gd name="connsiteX34" fmla="*/ 68518 w 1190977"/>
              <a:gd name="connsiteY34" fmla="*/ 609410 h 1084220"/>
              <a:gd name="connsiteX35" fmla="*/ 68518 w 1190977"/>
              <a:gd name="connsiteY35" fmla="*/ 1000869 h 1084220"/>
              <a:gd name="connsiteX36" fmla="*/ 119535 w 1190977"/>
              <a:gd name="connsiteY36" fmla="*/ 1051821 h 1084220"/>
              <a:gd name="connsiteX37" fmla="*/ 1071441 w 1190977"/>
              <a:gd name="connsiteY37" fmla="*/ 1051821 h 1084220"/>
              <a:gd name="connsiteX38" fmla="*/ 1122458 w 1190977"/>
              <a:gd name="connsiteY38" fmla="*/ 1000869 h 1084220"/>
              <a:gd name="connsiteX39" fmla="*/ 1122458 w 1190977"/>
              <a:gd name="connsiteY39" fmla="*/ 609410 h 1084220"/>
              <a:gd name="connsiteX40" fmla="*/ 757872 w 1190977"/>
              <a:gd name="connsiteY40" fmla="*/ 732440 h 1084220"/>
              <a:gd name="connsiteX41" fmla="*/ 736719 w 1190977"/>
              <a:gd name="connsiteY41" fmla="*/ 737411 h 1084220"/>
              <a:gd name="connsiteX42" fmla="*/ 734230 w 1190977"/>
              <a:gd name="connsiteY42" fmla="*/ 737411 h 1084220"/>
              <a:gd name="connsiteX43" fmla="*/ 734230 w 1190977"/>
              <a:gd name="connsiteY43" fmla="*/ 741139 h 1084220"/>
              <a:gd name="connsiteX44" fmla="*/ 734230 w 1190977"/>
              <a:gd name="connsiteY44" fmla="*/ 744867 h 1084220"/>
              <a:gd name="connsiteX45" fmla="*/ 734230 w 1190977"/>
              <a:gd name="connsiteY45" fmla="*/ 749838 h 1084220"/>
              <a:gd name="connsiteX46" fmla="*/ 732986 w 1190977"/>
              <a:gd name="connsiteY46" fmla="*/ 753566 h 1084220"/>
              <a:gd name="connsiteX47" fmla="*/ 731741 w 1190977"/>
              <a:gd name="connsiteY47" fmla="*/ 758537 h 1084220"/>
              <a:gd name="connsiteX48" fmla="*/ 730497 w 1190977"/>
              <a:gd name="connsiteY48" fmla="*/ 762265 h 1084220"/>
              <a:gd name="connsiteX49" fmla="*/ 729253 w 1190977"/>
              <a:gd name="connsiteY49" fmla="*/ 765994 h 1084220"/>
              <a:gd name="connsiteX50" fmla="*/ 728008 w 1190977"/>
              <a:gd name="connsiteY50" fmla="*/ 769722 h 1084220"/>
              <a:gd name="connsiteX51" fmla="*/ 728008 w 1190977"/>
              <a:gd name="connsiteY51" fmla="*/ 770965 h 1084220"/>
              <a:gd name="connsiteX52" fmla="*/ 1006736 w 1190977"/>
              <a:gd name="connsiteY52" fmla="*/ 948675 h 1084220"/>
              <a:gd name="connsiteX53" fmla="*/ 1010469 w 1190977"/>
              <a:gd name="connsiteY53" fmla="*/ 972286 h 1084220"/>
              <a:gd name="connsiteX54" fmla="*/ 996782 w 1190977"/>
              <a:gd name="connsiteY54" fmla="*/ 979743 h 1084220"/>
              <a:gd name="connsiteX55" fmla="*/ 988071 w 1190977"/>
              <a:gd name="connsiteY55" fmla="*/ 977257 h 1084220"/>
              <a:gd name="connsiteX56" fmla="*/ 708099 w 1190977"/>
              <a:gd name="connsiteY56" fmla="*/ 798305 h 1084220"/>
              <a:gd name="connsiteX57" fmla="*/ 705611 w 1190977"/>
              <a:gd name="connsiteY57" fmla="*/ 800790 h 1084220"/>
              <a:gd name="connsiteX58" fmla="*/ 703122 w 1190977"/>
              <a:gd name="connsiteY58" fmla="*/ 802033 h 1084220"/>
              <a:gd name="connsiteX59" fmla="*/ 699389 w 1190977"/>
              <a:gd name="connsiteY59" fmla="*/ 805761 h 1084220"/>
              <a:gd name="connsiteX60" fmla="*/ 696900 w 1190977"/>
              <a:gd name="connsiteY60" fmla="*/ 808246 h 1084220"/>
              <a:gd name="connsiteX61" fmla="*/ 693167 w 1190977"/>
              <a:gd name="connsiteY61" fmla="*/ 809489 h 1084220"/>
              <a:gd name="connsiteX62" fmla="*/ 689434 w 1190977"/>
              <a:gd name="connsiteY62" fmla="*/ 811975 h 1084220"/>
              <a:gd name="connsiteX63" fmla="*/ 685701 w 1190977"/>
              <a:gd name="connsiteY63" fmla="*/ 814460 h 1084220"/>
              <a:gd name="connsiteX64" fmla="*/ 681968 w 1190977"/>
              <a:gd name="connsiteY64" fmla="*/ 815703 h 1084220"/>
              <a:gd name="connsiteX65" fmla="*/ 676991 w 1190977"/>
              <a:gd name="connsiteY65" fmla="*/ 816945 h 1084220"/>
              <a:gd name="connsiteX66" fmla="*/ 673258 w 1190977"/>
              <a:gd name="connsiteY66" fmla="*/ 818188 h 1084220"/>
              <a:gd name="connsiteX67" fmla="*/ 669525 w 1190977"/>
              <a:gd name="connsiteY67" fmla="*/ 819431 h 1084220"/>
              <a:gd name="connsiteX68" fmla="*/ 665792 w 1190977"/>
              <a:gd name="connsiteY68" fmla="*/ 820674 h 1084220"/>
              <a:gd name="connsiteX69" fmla="*/ 659571 w 1190977"/>
              <a:gd name="connsiteY69" fmla="*/ 821916 h 1084220"/>
              <a:gd name="connsiteX70" fmla="*/ 657082 w 1190977"/>
              <a:gd name="connsiteY70" fmla="*/ 821916 h 1084220"/>
              <a:gd name="connsiteX71" fmla="*/ 648372 w 1190977"/>
              <a:gd name="connsiteY71" fmla="*/ 821916 h 1084220"/>
              <a:gd name="connsiteX72" fmla="*/ 542604 w 1190977"/>
              <a:gd name="connsiteY72" fmla="*/ 821916 h 1084220"/>
              <a:gd name="connsiteX73" fmla="*/ 535139 w 1190977"/>
              <a:gd name="connsiteY73" fmla="*/ 821916 h 1084220"/>
              <a:gd name="connsiteX74" fmla="*/ 531406 w 1190977"/>
              <a:gd name="connsiteY74" fmla="*/ 821916 h 1084220"/>
              <a:gd name="connsiteX75" fmla="*/ 526428 w 1190977"/>
              <a:gd name="connsiteY75" fmla="*/ 820674 h 1084220"/>
              <a:gd name="connsiteX76" fmla="*/ 522695 w 1190977"/>
              <a:gd name="connsiteY76" fmla="*/ 819431 h 1084220"/>
              <a:gd name="connsiteX77" fmla="*/ 517718 w 1190977"/>
              <a:gd name="connsiteY77" fmla="*/ 818188 h 1084220"/>
              <a:gd name="connsiteX78" fmla="*/ 513985 w 1190977"/>
              <a:gd name="connsiteY78" fmla="*/ 816945 h 1084220"/>
              <a:gd name="connsiteX79" fmla="*/ 509008 w 1190977"/>
              <a:gd name="connsiteY79" fmla="*/ 815703 h 1084220"/>
              <a:gd name="connsiteX80" fmla="*/ 506519 w 1190977"/>
              <a:gd name="connsiteY80" fmla="*/ 814460 h 1084220"/>
              <a:gd name="connsiteX81" fmla="*/ 501542 w 1190977"/>
              <a:gd name="connsiteY81" fmla="*/ 811975 h 1084220"/>
              <a:gd name="connsiteX82" fmla="*/ 499053 w 1190977"/>
              <a:gd name="connsiteY82" fmla="*/ 809489 h 1084220"/>
              <a:gd name="connsiteX83" fmla="*/ 495320 w 1190977"/>
              <a:gd name="connsiteY83" fmla="*/ 808246 h 1084220"/>
              <a:gd name="connsiteX84" fmla="*/ 491587 w 1190977"/>
              <a:gd name="connsiteY84" fmla="*/ 805761 h 1084220"/>
              <a:gd name="connsiteX85" fmla="*/ 487854 w 1190977"/>
              <a:gd name="connsiteY85" fmla="*/ 802033 h 1084220"/>
              <a:gd name="connsiteX86" fmla="*/ 215348 w 1190977"/>
              <a:gd name="connsiteY86" fmla="*/ 977257 h 1084220"/>
              <a:gd name="connsiteX87" fmla="*/ 206638 w 1190977"/>
              <a:gd name="connsiteY87" fmla="*/ 979743 h 1084220"/>
              <a:gd name="connsiteX88" fmla="*/ 191706 w 1190977"/>
              <a:gd name="connsiteY88" fmla="*/ 972286 h 1084220"/>
              <a:gd name="connsiteX89" fmla="*/ 197928 w 1190977"/>
              <a:gd name="connsiteY89" fmla="*/ 948675 h 1084220"/>
              <a:gd name="connsiteX90" fmla="*/ 466701 w 1190977"/>
              <a:gd name="connsiteY90" fmla="*/ 775935 h 1084220"/>
              <a:gd name="connsiteX91" fmla="*/ 465457 w 1190977"/>
              <a:gd name="connsiteY91" fmla="*/ 773450 h 1084220"/>
              <a:gd name="connsiteX92" fmla="*/ 464212 w 1190977"/>
              <a:gd name="connsiteY92" fmla="*/ 769722 h 1084220"/>
              <a:gd name="connsiteX93" fmla="*/ 461724 w 1190977"/>
              <a:gd name="connsiteY93" fmla="*/ 765994 h 1084220"/>
              <a:gd name="connsiteX94" fmla="*/ 460479 w 1190977"/>
              <a:gd name="connsiteY94" fmla="*/ 761023 h 1084220"/>
              <a:gd name="connsiteX95" fmla="*/ 459235 w 1190977"/>
              <a:gd name="connsiteY95" fmla="*/ 758537 h 1084220"/>
              <a:gd name="connsiteX96" fmla="*/ 457991 w 1190977"/>
              <a:gd name="connsiteY96" fmla="*/ 753566 h 1084220"/>
              <a:gd name="connsiteX97" fmla="*/ 457991 w 1190977"/>
              <a:gd name="connsiteY97" fmla="*/ 749838 h 1084220"/>
              <a:gd name="connsiteX98" fmla="*/ 456746 w 1190977"/>
              <a:gd name="connsiteY98" fmla="*/ 744867 h 1084220"/>
              <a:gd name="connsiteX99" fmla="*/ 456746 w 1190977"/>
              <a:gd name="connsiteY99" fmla="*/ 741139 h 1084220"/>
              <a:gd name="connsiteX100" fmla="*/ 456746 w 1190977"/>
              <a:gd name="connsiteY100" fmla="*/ 737411 h 1084220"/>
              <a:gd name="connsiteX101" fmla="*/ 439326 w 1190977"/>
              <a:gd name="connsiteY101" fmla="*/ 733683 h 1084220"/>
              <a:gd name="connsiteX102" fmla="*/ 438082 w 1190977"/>
              <a:gd name="connsiteY102" fmla="*/ 732440 h 1084220"/>
              <a:gd name="connsiteX103" fmla="*/ 78435 w 1190977"/>
              <a:gd name="connsiteY103" fmla="*/ 208121 h 1084220"/>
              <a:gd name="connsiteX104" fmla="*/ 33636 w 1190977"/>
              <a:gd name="connsiteY104" fmla="*/ 252873 h 1084220"/>
              <a:gd name="connsiteX105" fmla="*/ 33636 w 1190977"/>
              <a:gd name="connsiteY105" fmla="*/ 545005 h 1084220"/>
              <a:gd name="connsiteX106" fmla="*/ 47325 w 1190977"/>
              <a:gd name="connsiteY106" fmla="*/ 566138 h 1084220"/>
              <a:gd name="connsiteX107" fmla="*/ 52302 w 1190977"/>
              <a:gd name="connsiteY107" fmla="*/ 568624 h 1084220"/>
              <a:gd name="connsiteX108" fmla="*/ 53547 w 1190977"/>
              <a:gd name="connsiteY108" fmla="*/ 568624 h 1084220"/>
              <a:gd name="connsiteX109" fmla="*/ 448025 w 1190977"/>
              <a:gd name="connsiteY109" fmla="*/ 700395 h 1084220"/>
              <a:gd name="connsiteX110" fmla="*/ 461714 w 1190977"/>
              <a:gd name="connsiteY110" fmla="*/ 702881 h 1084220"/>
              <a:gd name="connsiteX111" fmla="*/ 462958 w 1190977"/>
              <a:gd name="connsiteY111" fmla="*/ 702881 h 1084220"/>
              <a:gd name="connsiteX112" fmla="*/ 467936 w 1190977"/>
              <a:gd name="connsiteY112" fmla="*/ 692936 h 1084220"/>
              <a:gd name="connsiteX113" fmla="*/ 469180 w 1190977"/>
              <a:gd name="connsiteY113" fmla="*/ 689207 h 1084220"/>
              <a:gd name="connsiteX114" fmla="*/ 472914 w 1190977"/>
              <a:gd name="connsiteY114" fmla="*/ 682991 h 1084220"/>
              <a:gd name="connsiteX115" fmla="*/ 475402 w 1190977"/>
              <a:gd name="connsiteY115" fmla="*/ 679262 h 1084220"/>
              <a:gd name="connsiteX116" fmla="*/ 482869 w 1190977"/>
              <a:gd name="connsiteY116" fmla="*/ 673046 h 1084220"/>
              <a:gd name="connsiteX117" fmla="*/ 485358 w 1190977"/>
              <a:gd name="connsiteY117" fmla="*/ 670560 h 1084220"/>
              <a:gd name="connsiteX118" fmla="*/ 491580 w 1190977"/>
              <a:gd name="connsiteY118" fmla="*/ 665587 h 1084220"/>
              <a:gd name="connsiteX119" fmla="*/ 495313 w 1190977"/>
              <a:gd name="connsiteY119" fmla="*/ 663101 h 1084220"/>
              <a:gd name="connsiteX120" fmla="*/ 502779 w 1190977"/>
              <a:gd name="connsiteY120" fmla="*/ 658129 h 1084220"/>
              <a:gd name="connsiteX121" fmla="*/ 506513 w 1190977"/>
              <a:gd name="connsiteY121" fmla="*/ 656885 h 1084220"/>
              <a:gd name="connsiteX122" fmla="*/ 515224 w 1190977"/>
              <a:gd name="connsiteY122" fmla="*/ 651913 h 1084220"/>
              <a:gd name="connsiteX123" fmla="*/ 516468 w 1190977"/>
              <a:gd name="connsiteY123" fmla="*/ 651913 h 1084220"/>
              <a:gd name="connsiteX124" fmla="*/ 528912 w 1190977"/>
              <a:gd name="connsiteY124" fmla="*/ 649427 h 1084220"/>
              <a:gd name="connsiteX125" fmla="*/ 531401 w 1190977"/>
              <a:gd name="connsiteY125" fmla="*/ 649427 h 1084220"/>
              <a:gd name="connsiteX126" fmla="*/ 542601 w 1190977"/>
              <a:gd name="connsiteY126" fmla="*/ 648184 h 1084220"/>
              <a:gd name="connsiteX127" fmla="*/ 648376 w 1190977"/>
              <a:gd name="connsiteY127" fmla="*/ 648184 h 1084220"/>
              <a:gd name="connsiteX128" fmla="*/ 659575 w 1190977"/>
              <a:gd name="connsiteY128" fmla="*/ 649427 h 1084220"/>
              <a:gd name="connsiteX129" fmla="*/ 663309 w 1190977"/>
              <a:gd name="connsiteY129" fmla="*/ 649427 h 1084220"/>
              <a:gd name="connsiteX130" fmla="*/ 674508 w 1190977"/>
              <a:gd name="connsiteY130" fmla="*/ 651913 h 1084220"/>
              <a:gd name="connsiteX131" fmla="*/ 676997 w 1190977"/>
              <a:gd name="connsiteY131" fmla="*/ 653156 h 1084220"/>
              <a:gd name="connsiteX132" fmla="*/ 684464 w 1190977"/>
              <a:gd name="connsiteY132" fmla="*/ 656885 h 1084220"/>
              <a:gd name="connsiteX133" fmla="*/ 689441 w 1190977"/>
              <a:gd name="connsiteY133" fmla="*/ 658129 h 1084220"/>
              <a:gd name="connsiteX134" fmla="*/ 694419 w 1190977"/>
              <a:gd name="connsiteY134" fmla="*/ 661858 h 1084220"/>
              <a:gd name="connsiteX135" fmla="*/ 701885 w 1190977"/>
              <a:gd name="connsiteY135" fmla="*/ 666830 h 1084220"/>
              <a:gd name="connsiteX136" fmla="*/ 705619 w 1190977"/>
              <a:gd name="connsiteY136" fmla="*/ 669317 h 1084220"/>
              <a:gd name="connsiteX137" fmla="*/ 710596 w 1190977"/>
              <a:gd name="connsiteY137" fmla="*/ 674289 h 1084220"/>
              <a:gd name="connsiteX138" fmla="*/ 715574 w 1190977"/>
              <a:gd name="connsiteY138" fmla="*/ 679262 h 1084220"/>
              <a:gd name="connsiteX139" fmla="*/ 719307 w 1190977"/>
              <a:gd name="connsiteY139" fmla="*/ 684234 h 1084220"/>
              <a:gd name="connsiteX140" fmla="*/ 721796 w 1190977"/>
              <a:gd name="connsiteY140" fmla="*/ 690450 h 1084220"/>
              <a:gd name="connsiteX141" fmla="*/ 724285 w 1190977"/>
              <a:gd name="connsiteY141" fmla="*/ 694179 h 1084220"/>
              <a:gd name="connsiteX142" fmla="*/ 729262 w 1190977"/>
              <a:gd name="connsiteY142" fmla="*/ 702881 h 1084220"/>
              <a:gd name="connsiteX143" fmla="*/ 729262 w 1190977"/>
              <a:gd name="connsiteY143" fmla="*/ 705367 h 1084220"/>
              <a:gd name="connsiteX144" fmla="*/ 730507 w 1190977"/>
              <a:gd name="connsiteY144" fmla="*/ 704124 h 1084220"/>
              <a:gd name="connsiteX145" fmla="*/ 750417 w 1190977"/>
              <a:gd name="connsiteY145" fmla="*/ 700395 h 1084220"/>
              <a:gd name="connsiteX146" fmla="*/ 760373 w 1190977"/>
              <a:gd name="connsiteY146" fmla="*/ 696665 h 1084220"/>
              <a:gd name="connsiteX147" fmla="*/ 1143652 w 1190977"/>
              <a:gd name="connsiteY147" fmla="*/ 567381 h 1084220"/>
              <a:gd name="connsiteX148" fmla="*/ 1157340 w 1190977"/>
              <a:gd name="connsiteY148" fmla="*/ 545005 h 1084220"/>
              <a:gd name="connsiteX149" fmla="*/ 1157340 w 1190977"/>
              <a:gd name="connsiteY149" fmla="*/ 252873 h 1084220"/>
              <a:gd name="connsiteX150" fmla="*/ 1113786 w 1190977"/>
              <a:gd name="connsiteY150" fmla="*/ 208121 h 1084220"/>
              <a:gd name="connsiteX151" fmla="*/ 805172 w 1190977"/>
              <a:gd name="connsiteY151" fmla="*/ 208121 h 1084220"/>
              <a:gd name="connsiteX152" fmla="*/ 385805 w 1190977"/>
              <a:gd name="connsiteY152" fmla="*/ 208121 h 1084220"/>
              <a:gd name="connsiteX153" fmla="*/ 464522 w 1190977"/>
              <a:gd name="connsiteY153" fmla="*/ 32406 h 1084220"/>
              <a:gd name="connsiteX154" fmla="*/ 419832 w 1190977"/>
              <a:gd name="connsiteY154" fmla="*/ 76877 h 1084220"/>
              <a:gd name="connsiteX155" fmla="*/ 419832 w 1190977"/>
              <a:gd name="connsiteY155" fmla="*/ 173230 h 1084220"/>
              <a:gd name="connsiteX156" fmla="*/ 771145 w 1190977"/>
              <a:gd name="connsiteY156" fmla="*/ 173230 h 1084220"/>
              <a:gd name="connsiteX157" fmla="*/ 771145 w 1190977"/>
              <a:gd name="connsiteY157" fmla="*/ 76877 h 1084220"/>
              <a:gd name="connsiteX158" fmla="*/ 726455 w 1190977"/>
              <a:gd name="connsiteY158" fmla="*/ 32406 h 1084220"/>
              <a:gd name="connsiteX159" fmla="*/ 464195 w 1190977"/>
              <a:gd name="connsiteY159" fmla="*/ 0 h 1084220"/>
              <a:gd name="connsiteX160" fmla="*/ 726782 w 1190977"/>
              <a:gd name="connsiteY160" fmla="*/ 0 h 1084220"/>
              <a:gd name="connsiteX161" fmla="*/ 805185 w 1190977"/>
              <a:gd name="connsiteY161" fmla="*/ 77178 h 1084220"/>
              <a:gd name="connsiteX162" fmla="*/ 805185 w 1190977"/>
              <a:gd name="connsiteY162" fmla="*/ 174272 h 1084220"/>
              <a:gd name="connsiteX163" fmla="*/ 1113819 w 1190977"/>
              <a:gd name="connsiteY163" fmla="*/ 174272 h 1084220"/>
              <a:gd name="connsiteX164" fmla="*/ 1190977 w 1190977"/>
              <a:gd name="connsiteY164" fmla="*/ 252694 h 1084220"/>
              <a:gd name="connsiteX165" fmla="*/ 1190977 w 1190977"/>
              <a:gd name="connsiteY165" fmla="*/ 545222 h 1084220"/>
              <a:gd name="connsiteX166" fmla="*/ 1156131 w 1190977"/>
              <a:gd name="connsiteY166" fmla="*/ 597504 h 1084220"/>
              <a:gd name="connsiteX167" fmla="*/ 1156131 w 1190977"/>
              <a:gd name="connsiteY167" fmla="*/ 1000818 h 1084220"/>
              <a:gd name="connsiteX168" fmla="*/ 1071506 w 1190977"/>
              <a:gd name="connsiteY168" fmla="*/ 1084220 h 1084220"/>
              <a:gd name="connsiteX169" fmla="*/ 119471 w 1190977"/>
              <a:gd name="connsiteY169" fmla="*/ 1084220 h 1084220"/>
              <a:gd name="connsiteX170" fmla="*/ 36090 w 1190977"/>
              <a:gd name="connsiteY170" fmla="*/ 1000818 h 1084220"/>
              <a:gd name="connsiteX171" fmla="*/ 36090 w 1190977"/>
              <a:gd name="connsiteY171" fmla="*/ 597504 h 1084220"/>
              <a:gd name="connsiteX172" fmla="*/ 0 w 1190977"/>
              <a:gd name="connsiteY172" fmla="*/ 545222 h 1084220"/>
              <a:gd name="connsiteX173" fmla="*/ 0 w 1190977"/>
              <a:gd name="connsiteY173" fmla="*/ 252694 h 1084220"/>
              <a:gd name="connsiteX174" fmla="*/ 78403 w 1190977"/>
              <a:gd name="connsiteY174" fmla="*/ 174272 h 1084220"/>
              <a:gd name="connsiteX175" fmla="*/ 385792 w 1190977"/>
              <a:gd name="connsiteY175" fmla="*/ 174272 h 1084220"/>
              <a:gd name="connsiteX176" fmla="*/ 385792 w 1190977"/>
              <a:gd name="connsiteY176" fmla="*/ 77178 h 1084220"/>
              <a:gd name="connsiteX177" fmla="*/ 464195 w 1190977"/>
              <a:gd name="connsiteY177" fmla="*/ 0 h 108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1190977" h="1084220">
                <a:moveTo>
                  <a:pt x="542852" y="681691"/>
                </a:moveTo>
                <a:cubicBezTo>
                  <a:pt x="540375" y="681691"/>
                  <a:pt x="536659" y="682923"/>
                  <a:pt x="532944" y="682923"/>
                </a:cubicBezTo>
                <a:lnTo>
                  <a:pt x="530467" y="684155"/>
                </a:lnTo>
                <a:cubicBezTo>
                  <a:pt x="527990" y="685387"/>
                  <a:pt x="525513" y="685387"/>
                  <a:pt x="523036" y="686619"/>
                </a:cubicBezTo>
                <a:cubicBezTo>
                  <a:pt x="523036" y="686619"/>
                  <a:pt x="521797" y="686619"/>
                  <a:pt x="520559" y="686619"/>
                </a:cubicBezTo>
                <a:cubicBezTo>
                  <a:pt x="519320" y="689082"/>
                  <a:pt x="516843" y="689082"/>
                  <a:pt x="514366" y="690314"/>
                </a:cubicBezTo>
                <a:cubicBezTo>
                  <a:pt x="513128" y="690314"/>
                  <a:pt x="513128" y="691546"/>
                  <a:pt x="511889" y="692778"/>
                </a:cubicBezTo>
                <a:cubicBezTo>
                  <a:pt x="510651" y="694010"/>
                  <a:pt x="508174" y="695242"/>
                  <a:pt x="506935" y="696474"/>
                </a:cubicBezTo>
                <a:cubicBezTo>
                  <a:pt x="505697" y="697706"/>
                  <a:pt x="505697" y="698938"/>
                  <a:pt x="504458" y="698938"/>
                </a:cubicBezTo>
                <a:cubicBezTo>
                  <a:pt x="503220" y="701402"/>
                  <a:pt x="500743" y="702633"/>
                  <a:pt x="500743" y="703865"/>
                </a:cubicBezTo>
                <a:cubicBezTo>
                  <a:pt x="499504" y="705097"/>
                  <a:pt x="499504" y="706329"/>
                  <a:pt x="498266" y="706329"/>
                </a:cubicBezTo>
                <a:cubicBezTo>
                  <a:pt x="498266" y="708793"/>
                  <a:pt x="495789" y="710025"/>
                  <a:pt x="495789" y="711257"/>
                </a:cubicBezTo>
                <a:cubicBezTo>
                  <a:pt x="494550" y="713721"/>
                  <a:pt x="494550" y="714953"/>
                  <a:pt x="493312" y="716184"/>
                </a:cubicBezTo>
                <a:cubicBezTo>
                  <a:pt x="493312" y="717416"/>
                  <a:pt x="493312" y="718648"/>
                  <a:pt x="492073" y="719880"/>
                </a:cubicBezTo>
                <a:cubicBezTo>
                  <a:pt x="492073" y="722344"/>
                  <a:pt x="492073" y="723576"/>
                  <a:pt x="490835" y="724808"/>
                </a:cubicBezTo>
                <a:cubicBezTo>
                  <a:pt x="489596" y="729735"/>
                  <a:pt x="489596" y="732199"/>
                  <a:pt x="489596" y="735895"/>
                </a:cubicBezTo>
                <a:cubicBezTo>
                  <a:pt x="489596" y="764229"/>
                  <a:pt x="513128" y="788867"/>
                  <a:pt x="542852" y="788867"/>
                </a:cubicBezTo>
                <a:lnTo>
                  <a:pt x="648125" y="788867"/>
                </a:lnTo>
                <a:cubicBezTo>
                  <a:pt x="677849" y="788867"/>
                  <a:pt x="701381" y="764229"/>
                  <a:pt x="701381" y="735895"/>
                </a:cubicBezTo>
                <a:cubicBezTo>
                  <a:pt x="701381" y="732199"/>
                  <a:pt x="701381" y="729735"/>
                  <a:pt x="700143" y="726040"/>
                </a:cubicBezTo>
                <a:cubicBezTo>
                  <a:pt x="700143" y="723576"/>
                  <a:pt x="700143" y="722344"/>
                  <a:pt x="698904" y="719880"/>
                </a:cubicBezTo>
                <a:cubicBezTo>
                  <a:pt x="698904" y="719880"/>
                  <a:pt x="698904" y="717416"/>
                  <a:pt x="697666" y="716184"/>
                </a:cubicBezTo>
                <a:cubicBezTo>
                  <a:pt x="697666" y="714953"/>
                  <a:pt x="696427" y="713721"/>
                  <a:pt x="696427" y="711257"/>
                </a:cubicBezTo>
                <a:cubicBezTo>
                  <a:pt x="695189" y="710025"/>
                  <a:pt x="693950" y="708793"/>
                  <a:pt x="692712" y="706329"/>
                </a:cubicBezTo>
                <a:cubicBezTo>
                  <a:pt x="692712" y="706329"/>
                  <a:pt x="691473" y="705097"/>
                  <a:pt x="691473" y="703865"/>
                </a:cubicBezTo>
                <a:cubicBezTo>
                  <a:pt x="690235" y="702633"/>
                  <a:pt x="688996" y="701402"/>
                  <a:pt x="686519" y="698938"/>
                </a:cubicBezTo>
                <a:cubicBezTo>
                  <a:pt x="686519" y="698938"/>
                  <a:pt x="685281" y="697706"/>
                  <a:pt x="685281" y="696474"/>
                </a:cubicBezTo>
                <a:cubicBezTo>
                  <a:pt x="682804" y="695242"/>
                  <a:pt x="680326" y="694010"/>
                  <a:pt x="679088" y="692778"/>
                </a:cubicBezTo>
                <a:cubicBezTo>
                  <a:pt x="679088" y="691546"/>
                  <a:pt x="677849" y="691546"/>
                  <a:pt x="676611" y="690314"/>
                </a:cubicBezTo>
                <a:cubicBezTo>
                  <a:pt x="675372" y="689082"/>
                  <a:pt x="672895" y="689082"/>
                  <a:pt x="670418" y="686619"/>
                </a:cubicBezTo>
                <a:cubicBezTo>
                  <a:pt x="669180" y="686619"/>
                  <a:pt x="669180" y="686619"/>
                  <a:pt x="667941" y="686619"/>
                </a:cubicBezTo>
                <a:cubicBezTo>
                  <a:pt x="665464" y="685387"/>
                  <a:pt x="662987" y="684155"/>
                  <a:pt x="660510" y="684155"/>
                </a:cubicBezTo>
                <a:cubicBezTo>
                  <a:pt x="659272" y="682923"/>
                  <a:pt x="659272" y="682923"/>
                  <a:pt x="658033" y="682923"/>
                </a:cubicBezTo>
                <a:cubicBezTo>
                  <a:pt x="655556" y="682923"/>
                  <a:pt x="650602" y="681691"/>
                  <a:pt x="648125" y="681691"/>
                </a:cubicBezTo>
                <a:close/>
                <a:moveTo>
                  <a:pt x="68518" y="609410"/>
                </a:moveTo>
                <a:lnTo>
                  <a:pt x="68518" y="1000869"/>
                </a:lnTo>
                <a:cubicBezTo>
                  <a:pt x="68518" y="1029452"/>
                  <a:pt x="92160" y="1051821"/>
                  <a:pt x="119535" y="1051821"/>
                </a:cubicBezTo>
                <a:lnTo>
                  <a:pt x="1071441" y="1051821"/>
                </a:lnTo>
                <a:cubicBezTo>
                  <a:pt x="1100060" y="1051821"/>
                  <a:pt x="1122458" y="1029452"/>
                  <a:pt x="1122458" y="1000869"/>
                </a:cubicBezTo>
                <a:lnTo>
                  <a:pt x="1122458" y="609410"/>
                </a:lnTo>
                <a:lnTo>
                  <a:pt x="757872" y="732440"/>
                </a:lnTo>
                <a:cubicBezTo>
                  <a:pt x="751650" y="734925"/>
                  <a:pt x="744185" y="736168"/>
                  <a:pt x="736719" y="737411"/>
                </a:cubicBezTo>
                <a:cubicBezTo>
                  <a:pt x="735474" y="737411"/>
                  <a:pt x="735474" y="737411"/>
                  <a:pt x="734230" y="737411"/>
                </a:cubicBezTo>
                <a:cubicBezTo>
                  <a:pt x="734230" y="738654"/>
                  <a:pt x="734230" y="739896"/>
                  <a:pt x="734230" y="741139"/>
                </a:cubicBezTo>
                <a:cubicBezTo>
                  <a:pt x="734230" y="742382"/>
                  <a:pt x="734230" y="743625"/>
                  <a:pt x="734230" y="744867"/>
                </a:cubicBezTo>
                <a:cubicBezTo>
                  <a:pt x="734230" y="747353"/>
                  <a:pt x="734230" y="748595"/>
                  <a:pt x="734230" y="749838"/>
                </a:cubicBezTo>
                <a:cubicBezTo>
                  <a:pt x="732986" y="751081"/>
                  <a:pt x="732986" y="752324"/>
                  <a:pt x="732986" y="753566"/>
                </a:cubicBezTo>
                <a:cubicBezTo>
                  <a:pt x="731741" y="754809"/>
                  <a:pt x="731741" y="757295"/>
                  <a:pt x="731741" y="758537"/>
                </a:cubicBezTo>
                <a:cubicBezTo>
                  <a:pt x="731741" y="759780"/>
                  <a:pt x="730497" y="761023"/>
                  <a:pt x="730497" y="762265"/>
                </a:cubicBezTo>
                <a:cubicBezTo>
                  <a:pt x="730497" y="763508"/>
                  <a:pt x="730497" y="764751"/>
                  <a:pt x="729253" y="765994"/>
                </a:cubicBezTo>
                <a:cubicBezTo>
                  <a:pt x="728008" y="767236"/>
                  <a:pt x="728008" y="768479"/>
                  <a:pt x="728008" y="769722"/>
                </a:cubicBezTo>
                <a:lnTo>
                  <a:pt x="728008" y="770965"/>
                </a:lnTo>
                <a:lnTo>
                  <a:pt x="1006736" y="948675"/>
                </a:lnTo>
                <a:cubicBezTo>
                  <a:pt x="1014202" y="954888"/>
                  <a:pt x="1015447" y="964830"/>
                  <a:pt x="1010469" y="972286"/>
                </a:cubicBezTo>
                <a:cubicBezTo>
                  <a:pt x="1007981" y="977257"/>
                  <a:pt x="1001759" y="979743"/>
                  <a:pt x="996782" y="979743"/>
                </a:cubicBezTo>
                <a:cubicBezTo>
                  <a:pt x="994293" y="979743"/>
                  <a:pt x="991804" y="978500"/>
                  <a:pt x="988071" y="977257"/>
                </a:cubicBezTo>
                <a:lnTo>
                  <a:pt x="708099" y="798305"/>
                </a:lnTo>
                <a:cubicBezTo>
                  <a:pt x="708099" y="798305"/>
                  <a:pt x="706855" y="799547"/>
                  <a:pt x="705611" y="800790"/>
                </a:cubicBezTo>
                <a:cubicBezTo>
                  <a:pt x="705611" y="800790"/>
                  <a:pt x="704366" y="802033"/>
                  <a:pt x="703122" y="802033"/>
                </a:cubicBezTo>
                <a:cubicBezTo>
                  <a:pt x="701878" y="803275"/>
                  <a:pt x="700633" y="804518"/>
                  <a:pt x="699389" y="805761"/>
                </a:cubicBezTo>
                <a:cubicBezTo>
                  <a:pt x="698145" y="805761"/>
                  <a:pt x="696900" y="807004"/>
                  <a:pt x="696900" y="808246"/>
                </a:cubicBezTo>
                <a:cubicBezTo>
                  <a:pt x="694412" y="808246"/>
                  <a:pt x="693167" y="809489"/>
                  <a:pt x="693167" y="809489"/>
                </a:cubicBezTo>
                <a:cubicBezTo>
                  <a:pt x="691923" y="810732"/>
                  <a:pt x="690679" y="810732"/>
                  <a:pt x="689434" y="811975"/>
                </a:cubicBezTo>
                <a:cubicBezTo>
                  <a:pt x="688190" y="811975"/>
                  <a:pt x="686946" y="813217"/>
                  <a:pt x="685701" y="814460"/>
                </a:cubicBezTo>
                <a:cubicBezTo>
                  <a:pt x="683213" y="814460"/>
                  <a:pt x="683213" y="814460"/>
                  <a:pt x="681968" y="815703"/>
                </a:cubicBezTo>
                <a:cubicBezTo>
                  <a:pt x="680724" y="815703"/>
                  <a:pt x="679480" y="815703"/>
                  <a:pt x="676991" y="816945"/>
                </a:cubicBezTo>
                <a:cubicBezTo>
                  <a:pt x="675747" y="816945"/>
                  <a:pt x="675747" y="816945"/>
                  <a:pt x="673258" y="818188"/>
                </a:cubicBezTo>
                <a:cubicBezTo>
                  <a:pt x="672014" y="818188"/>
                  <a:pt x="670770" y="819431"/>
                  <a:pt x="669525" y="819431"/>
                </a:cubicBezTo>
                <a:cubicBezTo>
                  <a:pt x="667037" y="819431"/>
                  <a:pt x="667037" y="819431"/>
                  <a:pt x="665792" y="820674"/>
                </a:cubicBezTo>
                <a:cubicBezTo>
                  <a:pt x="663304" y="820674"/>
                  <a:pt x="662059" y="820674"/>
                  <a:pt x="659571" y="821916"/>
                </a:cubicBezTo>
                <a:lnTo>
                  <a:pt x="657082" y="821916"/>
                </a:lnTo>
                <a:cubicBezTo>
                  <a:pt x="654593" y="821916"/>
                  <a:pt x="650860" y="821916"/>
                  <a:pt x="648372" y="821916"/>
                </a:cubicBezTo>
                <a:lnTo>
                  <a:pt x="542604" y="821916"/>
                </a:lnTo>
                <a:cubicBezTo>
                  <a:pt x="540116" y="821916"/>
                  <a:pt x="537627" y="821916"/>
                  <a:pt x="535139" y="821916"/>
                </a:cubicBezTo>
                <a:cubicBezTo>
                  <a:pt x="533894" y="821916"/>
                  <a:pt x="532650" y="821916"/>
                  <a:pt x="531406" y="821916"/>
                </a:cubicBezTo>
                <a:cubicBezTo>
                  <a:pt x="530161" y="820674"/>
                  <a:pt x="527673" y="820674"/>
                  <a:pt x="526428" y="820674"/>
                </a:cubicBezTo>
                <a:cubicBezTo>
                  <a:pt x="523940" y="819431"/>
                  <a:pt x="523940" y="819431"/>
                  <a:pt x="522695" y="819431"/>
                </a:cubicBezTo>
                <a:cubicBezTo>
                  <a:pt x="520207" y="819431"/>
                  <a:pt x="518962" y="818188"/>
                  <a:pt x="517718" y="818188"/>
                </a:cubicBezTo>
                <a:cubicBezTo>
                  <a:pt x="516474" y="816945"/>
                  <a:pt x="515229" y="816945"/>
                  <a:pt x="513985" y="816945"/>
                </a:cubicBezTo>
                <a:cubicBezTo>
                  <a:pt x="512741" y="815703"/>
                  <a:pt x="511496" y="815703"/>
                  <a:pt x="509008" y="815703"/>
                </a:cubicBezTo>
                <a:cubicBezTo>
                  <a:pt x="509008" y="814460"/>
                  <a:pt x="506519" y="814460"/>
                  <a:pt x="506519" y="814460"/>
                </a:cubicBezTo>
                <a:cubicBezTo>
                  <a:pt x="505275" y="813217"/>
                  <a:pt x="502786" y="811975"/>
                  <a:pt x="501542" y="811975"/>
                </a:cubicBezTo>
                <a:cubicBezTo>
                  <a:pt x="500298" y="810732"/>
                  <a:pt x="500298" y="809489"/>
                  <a:pt x="499053" y="809489"/>
                </a:cubicBezTo>
                <a:cubicBezTo>
                  <a:pt x="497809" y="809489"/>
                  <a:pt x="496565" y="808246"/>
                  <a:pt x="495320" y="808246"/>
                </a:cubicBezTo>
                <a:cubicBezTo>
                  <a:pt x="494076" y="807004"/>
                  <a:pt x="492832" y="805761"/>
                  <a:pt x="491587" y="805761"/>
                </a:cubicBezTo>
                <a:cubicBezTo>
                  <a:pt x="490343" y="803275"/>
                  <a:pt x="489099" y="803275"/>
                  <a:pt x="487854" y="802033"/>
                </a:cubicBezTo>
                <a:lnTo>
                  <a:pt x="215348" y="977257"/>
                </a:lnTo>
                <a:cubicBezTo>
                  <a:pt x="212859" y="978500"/>
                  <a:pt x="209126" y="979743"/>
                  <a:pt x="206638" y="979743"/>
                </a:cubicBezTo>
                <a:cubicBezTo>
                  <a:pt x="200416" y="979743"/>
                  <a:pt x="195439" y="977257"/>
                  <a:pt x="191706" y="972286"/>
                </a:cubicBezTo>
                <a:cubicBezTo>
                  <a:pt x="186729" y="964830"/>
                  <a:pt x="189217" y="954888"/>
                  <a:pt x="197928" y="948675"/>
                </a:cubicBezTo>
                <a:lnTo>
                  <a:pt x="466701" y="775935"/>
                </a:lnTo>
                <a:cubicBezTo>
                  <a:pt x="466701" y="775935"/>
                  <a:pt x="465457" y="774693"/>
                  <a:pt x="465457" y="773450"/>
                </a:cubicBezTo>
                <a:cubicBezTo>
                  <a:pt x="465457" y="772207"/>
                  <a:pt x="464212" y="770965"/>
                  <a:pt x="464212" y="769722"/>
                </a:cubicBezTo>
                <a:cubicBezTo>
                  <a:pt x="462968" y="768479"/>
                  <a:pt x="462968" y="767236"/>
                  <a:pt x="461724" y="765994"/>
                </a:cubicBezTo>
                <a:cubicBezTo>
                  <a:pt x="461724" y="764751"/>
                  <a:pt x="461724" y="763508"/>
                  <a:pt x="460479" y="761023"/>
                </a:cubicBezTo>
                <a:cubicBezTo>
                  <a:pt x="459235" y="761023"/>
                  <a:pt x="459235" y="758537"/>
                  <a:pt x="459235" y="758537"/>
                </a:cubicBezTo>
                <a:cubicBezTo>
                  <a:pt x="459235" y="757295"/>
                  <a:pt x="459235" y="754809"/>
                  <a:pt x="457991" y="753566"/>
                </a:cubicBezTo>
                <a:cubicBezTo>
                  <a:pt x="457991" y="752324"/>
                  <a:pt x="457991" y="751081"/>
                  <a:pt x="457991" y="749838"/>
                </a:cubicBezTo>
                <a:cubicBezTo>
                  <a:pt x="457991" y="747353"/>
                  <a:pt x="457991" y="746110"/>
                  <a:pt x="456746" y="744867"/>
                </a:cubicBezTo>
                <a:cubicBezTo>
                  <a:pt x="456746" y="743625"/>
                  <a:pt x="456746" y="742382"/>
                  <a:pt x="456746" y="741139"/>
                </a:cubicBezTo>
                <a:cubicBezTo>
                  <a:pt x="456746" y="738654"/>
                  <a:pt x="456746" y="738654"/>
                  <a:pt x="456746" y="737411"/>
                </a:cubicBezTo>
                <a:cubicBezTo>
                  <a:pt x="450525" y="736168"/>
                  <a:pt x="444303" y="734925"/>
                  <a:pt x="439326" y="733683"/>
                </a:cubicBezTo>
                <a:lnTo>
                  <a:pt x="438082" y="732440"/>
                </a:lnTo>
                <a:close/>
                <a:moveTo>
                  <a:pt x="78435" y="208121"/>
                </a:moveTo>
                <a:cubicBezTo>
                  <a:pt x="53547" y="208121"/>
                  <a:pt x="33636" y="228011"/>
                  <a:pt x="33636" y="252873"/>
                </a:cubicBezTo>
                <a:lnTo>
                  <a:pt x="33636" y="545005"/>
                </a:lnTo>
                <a:cubicBezTo>
                  <a:pt x="33636" y="554950"/>
                  <a:pt x="38614" y="562409"/>
                  <a:pt x="47325" y="566138"/>
                </a:cubicBezTo>
                <a:lnTo>
                  <a:pt x="52302" y="568624"/>
                </a:lnTo>
                <a:lnTo>
                  <a:pt x="53547" y="568624"/>
                </a:lnTo>
                <a:lnTo>
                  <a:pt x="448025" y="700395"/>
                </a:lnTo>
                <a:cubicBezTo>
                  <a:pt x="451759" y="701638"/>
                  <a:pt x="457981" y="702881"/>
                  <a:pt x="461714" y="702881"/>
                </a:cubicBezTo>
                <a:cubicBezTo>
                  <a:pt x="461714" y="702881"/>
                  <a:pt x="461714" y="702881"/>
                  <a:pt x="462958" y="702881"/>
                </a:cubicBezTo>
                <a:cubicBezTo>
                  <a:pt x="464203" y="700395"/>
                  <a:pt x="465447" y="695422"/>
                  <a:pt x="467936" y="692936"/>
                </a:cubicBezTo>
                <a:cubicBezTo>
                  <a:pt x="467936" y="691693"/>
                  <a:pt x="467936" y="691693"/>
                  <a:pt x="469180" y="689207"/>
                </a:cubicBezTo>
                <a:cubicBezTo>
                  <a:pt x="470425" y="687963"/>
                  <a:pt x="471669" y="685477"/>
                  <a:pt x="472914" y="682991"/>
                </a:cubicBezTo>
                <a:cubicBezTo>
                  <a:pt x="474158" y="681748"/>
                  <a:pt x="475402" y="681748"/>
                  <a:pt x="475402" y="679262"/>
                </a:cubicBezTo>
                <a:cubicBezTo>
                  <a:pt x="477891" y="678018"/>
                  <a:pt x="480380" y="675532"/>
                  <a:pt x="482869" y="673046"/>
                </a:cubicBezTo>
                <a:cubicBezTo>
                  <a:pt x="484113" y="671803"/>
                  <a:pt x="485358" y="670560"/>
                  <a:pt x="485358" y="670560"/>
                </a:cubicBezTo>
                <a:cubicBezTo>
                  <a:pt x="487847" y="668074"/>
                  <a:pt x="489091" y="666830"/>
                  <a:pt x="491580" y="665587"/>
                </a:cubicBezTo>
                <a:cubicBezTo>
                  <a:pt x="492824" y="664344"/>
                  <a:pt x="492824" y="664344"/>
                  <a:pt x="495313" y="663101"/>
                </a:cubicBezTo>
                <a:cubicBezTo>
                  <a:pt x="497802" y="660615"/>
                  <a:pt x="500291" y="659372"/>
                  <a:pt x="502779" y="658129"/>
                </a:cubicBezTo>
                <a:cubicBezTo>
                  <a:pt x="505268" y="656885"/>
                  <a:pt x="505268" y="656885"/>
                  <a:pt x="506513" y="656885"/>
                </a:cubicBezTo>
                <a:cubicBezTo>
                  <a:pt x="509002" y="654399"/>
                  <a:pt x="512735" y="654399"/>
                  <a:pt x="515224" y="651913"/>
                </a:cubicBezTo>
                <a:lnTo>
                  <a:pt x="516468" y="651913"/>
                </a:lnTo>
                <a:cubicBezTo>
                  <a:pt x="520201" y="650670"/>
                  <a:pt x="523934" y="650670"/>
                  <a:pt x="528912" y="649427"/>
                </a:cubicBezTo>
                <a:cubicBezTo>
                  <a:pt x="528912" y="649427"/>
                  <a:pt x="530157" y="649427"/>
                  <a:pt x="531401" y="649427"/>
                </a:cubicBezTo>
                <a:cubicBezTo>
                  <a:pt x="535134" y="649427"/>
                  <a:pt x="538867" y="648184"/>
                  <a:pt x="542601" y="648184"/>
                </a:cubicBezTo>
                <a:lnTo>
                  <a:pt x="648376" y="648184"/>
                </a:lnTo>
                <a:cubicBezTo>
                  <a:pt x="652109" y="648184"/>
                  <a:pt x="655842" y="649427"/>
                  <a:pt x="659575" y="649427"/>
                </a:cubicBezTo>
                <a:cubicBezTo>
                  <a:pt x="662064" y="649427"/>
                  <a:pt x="662064" y="649427"/>
                  <a:pt x="663309" y="649427"/>
                </a:cubicBezTo>
                <a:cubicBezTo>
                  <a:pt x="667042" y="650670"/>
                  <a:pt x="670775" y="650670"/>
                  <a:pt x="674508" y="651913"/>
                </a:cubicBezTo>
                <a:cubicBezTo>
                  <a:pt x="675753" y="651913"/>
                  <a:pt x="676997" y="653156"/>
                  <a:pt x="676997" y="653156"/>
                </a:cubicBezTo>
                <a:cubicBezTo>
                  <a:pt x="679486" y="654399"/>
                  <a:pt x="681975" y="654399"/>
                  <a:pt x="684464" y="656885"/>
                </a:cubicBezTo>
                <a:cubicBezTo>
                  <a:pt x="685708" y="656885"/>
                  <a:pt x="686952" y="658129"/>
                  <a:pt x="689441" y="658129"/>
                </a:cubicBezTo>
                <a:cubicBezTo>
                  <a:pt x="691930" y="659372"/>
                  <a:pt x="693174" y="660615"/>
                  <a:pt x="694419" y="661858"/>
                </a:cubicBezTo>
                <a:cubicBezTo>
                  <a:pt x="696908" y="663101"/>
                  <a:pt x="699397" y="664344"/>
                  <a:pt x="701885" y="666830"/>
                </a:cubicBezTo>
                <a:cubicBezTo>
                  <a:pt x="703130" y="668074"/>
                  <a:pt x="704374" y="668074"/>
                  <a:pt x="705619" y="669317"/>
                </a:cubicBezTo>
                <a:cubicBezTo>
                  <a:pt x="706863" y="670560"/>
                  <a:pt x="708107" y="673046"/>
                  <a:pt x="710596" y="674289"/>
                </a:cubicBezTo>
                <a:cubicBezTo>
                  <a:pt x="713085" y="676775"/>
                  <a:pt x="714329" y="678018"/>
                  <a:pt x="715574" y="679262"/>
                </a:cubicBezTo>
                <a:cubicBezTo>
                  <a:pt x="715574" y="681748"/>
                  <a:pt x="718063" y="682991"/>
                  <a:pt x="719307" y="684234"/>
                </a:cubicBezTo>
                <a:cubicBezTo>
                  <a:pt x="720552" y="685477"/>
                  <a:pt x="721796" y="687963"/>
                  <a:pt x="721796" y="690450"/>
                </a:cubicBezTo>
                <a:cubicBezTo>
                  <a:pt x="723040" y="691693"/>
                  <a:pt x="724285" y="691693"/>
                  <a:pt x="724285" y="694179"/>
                </a:cubicBezTo>
                <a:cubicBezTo>
                  <a:pt x="726774" y="696665"/>
                  <a:pt x="728018" y="700395"/>
                  <a:pt x="729262" y="702881"/>
                </a:cubicBezTo>
                <a:cubicBezTo>
                  <a:pt x="729262" y="704124"/>
                  <a:pt x="729262" y="704124"/>
                  <a:pt x="729262" y="705367"/>
                </a:cubicBezTo>
                <a:lnTo>
                  <a:pt x="730507" y="704124"/>
                </a:lnTo>
                <a:cubicBezTo>
                  <a:pt x="737973" y="702881"/>
                  <a:pt x="744195" y="701638"/>
                  <a:pt x="750417" y="700395"/>
                </a:cubicBezTo>
                <a:lnTo>
                  <a:pt x="760373" y="696665"/>
                </a:lnTo>
                <a:lnTo>
                  <a:pt x="1143652" y="567381"/>
                </a:lnTo>
                <a:cubicBezTo>
                  <a:pt x="1152363" y="562409"/>
                  <a:pt x="1157340" y="554950"/>
                  <a:pt x="1157340" y="545005"/>
                </a:cubicBezTo>
                <a:lnTo>
                  <a:pt x="1157340" y="252873"/>
                </a:lnTo>
                <a:cubicBezTo>
                  <a:pt x="1157340" y="228011"/>
                  <a:pt x="1137430" y="208121"/>
                  <a:pt x="1113786" y="208121"/>
                </a:cubicBezTo>
                <a:lnTo>
                  <a:pt x="805172" y="208121"/>
                </a:lnTo>
                <a:lnTo>
                  <a:pt x="385805" y="208121"/>
                </a:lnTo>
                <a:close/>
                <a:moveTo>
                  <a:pt x="464522" y="32406"/>
                </a:moveTo>
                <a:cubicBezTo>
                  <a:pt x="439694" y="32406"/>
                  <a:pt x="419832" y="52171"/>
                  <a:pt x="419832" y="76877"/>
                </a:cubicBezTo>
                <a:lnTo>
                  <a:pt x="419832" y="173230"/>
                </a:lnTo>
                <a:lnTo>
                  <a:pt x="771145" y="173230"/>
                </a:lnTo>
                <a:lnTo>
                  <a:pt x="771145" y="76877"/>
                </a:lnTo>
                <a:cubicBezTo>
                  <a:pt x="771145" y="52171"/>
                  <a:pt x="751283" y="32406"/>
                  <a:pt x="726455" y="32406"/>
                </a:cubicBezTo>
                <a:close/>
                <a:moveTo>
                  <a:pt x="464195" y="0"/>
                </a:moveTo>
                <a:lnTo>
                  <a:pt x="726782" y="0"/>
                </a:lnTo>
                <a:cubicBezTo>
                  <a:pt x="770340" y="0"/>
                  <a:pt x="805185" y="34854"/>
                  <a:pt x="805185" y="77178"/>
                </a:cubicBezTo>
                <a:lnTo>
                  <a:pt x="805185" y="174272"/>
                </a:lnTo>
                <a:lnTo>
                  <a:pt x="1113819" y="174272"/>
                </a:lnTo>
                <a:cubicBezTo>
                  <a:pt x="1156131" y="174272"/>
                  <a:pt x="1190977" y="209126"/>
                  <a:pt x="1190977" y="252694"/>
                </a:cubicBezTo>
                <a:lnTo>
                  <a:pt x="1190977" y="545222"/>
                </a:lnTo>
                <a:cubicBezTo>
                  <a:pt x="1190977" y="568873"/>
                  <a:pt x="1177288" y="588790"/>
                  <a:pt x="1156131" y="597504"/>
                </a:cubicBezTo>
                <a:lnTo>
                  <a:pt x="1156131" y="1000818"/>
                </a:lnTo>
                <a:cubicBezTo>
                  <a:pt x="1156131" y="1046876"/>
                  <a:pt x="1118797" y="1084220"/>
                  <a:pt x="1071506" y="1084220"/>
                </a:cubicBezTo>
                <a:lnTo>
                  <a:pt x="119471" y="1084220"/>
                </a:lnTo>
                <a:cubicBezTo>
                  <a:pt x="73425" y="1084220"/>
                  <a:pt x="36090" y="1046876"/>
                  <a:pt x="36090" y="1000818"/>
                </a:cubicBezTo>
                <a:lnTo>
                  <a:pt x="36090" y="597504"/>
                </a:lnTo>
                <a:cubicBezTo>
                  <a:pt x="14934" y="588790"/>
                  <a:pt x="0" y="568873"/>
                  <a:pt x="0" y="545222"/>
                </a:cubicBezTo>
                <a:lnTo>
                  <a:pt x="0" y="252694"/>
                </a:lnTo>
                <a:cubicBezTo>
                  <a:pt x="0" y="209126"/>
                  <a:pt x="34846" y="174272"/>
                  <a:pt x="78403" y="174272"/>
                </a:cubicBezTo>
                <a:lnTo>
                  <a:pt x="385792" y="174272"/>
                </a:lnTo>
                <a:lnTo>
                  <a:pt x="385792" y="77178"/>
                </a:lnTo>
                <a:cubicBezTo>
                  <a:pt x="385792" y="34854"/>
                  <a:pt x="421882" y="0"/>
                  <a:pt x="464195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8" name="Freeform 357">
            <a:extLst>
              <a:ext uri="{FF2B5EF4-FFF2-40B4-BE49-F238E27FC236}">
                <a16:creationId xmlns:a16="http://schemas.microsoft.com/office/drawing/2014/main" id="{892305EC-D27B-174C-B939-13762B332E80}"/>
              </a:ext>
            </a:extLst>
          </p:cNvPr>
          <p:cNvSpPr/>
          <p:nvPr/>
        </p:nvSpPr>
        <p:spPr>
          <a:xfrm>
            <a:off x="11315530" y="10352427"/>
            <a:ext cx="4254375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6" h="2103">
                <a:moveTo>
                  <a:pt x="2983" y="0"/>
                </a:moveTo>
                <a:lnTo>
                  <a:pt x="0" y="0"/>
                </a:lnTo>
                <a:lnTo>
                  <a:pt x="0" y="2103"/>
                </a:lnTo>
                <a:lnTo>
                  <a:pt x="2983" y="2103"/>
                </a:lnTo>
                <a:cubicBezTo>
                  <a:pt x="3222" y="2103"/>
                  <a:pt x="3416" y="1909"/>
                  <a:pt x="3416" y="1670"/>
                </a:cubicBezTo>
                <a:lnTo>
                  <a:pt x="3416" y="433"/>
                </a:lnTo>
                <a:cubicBezTo>
                  <a:pt x="3416" y="194"/>
                  <a:pt x="3222" y="0"/>
                  <a:pt x="2983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59" name="Freeform 358">
            <a:extLst>
              <a:ext uri="{FF2B5EF4-FFF2-40B4-BE49-F238E27FC236}">
                <a16:creationId xmlns:a16="http://schemas.microsoft.com/office/drawing/2014/main" id="{8FAD368D-B5DE-0E49-BC4B-F3E441FDB82B}"/>
              </a:ext>
            </a:extLst>
          </p:cNvPr>
          <p:cNvSpPr/>
          <p:nvPr/>
        </p:nvSpPr>
        <p:spPr>
          <a:xfrm>
            <a:off x="8937313" y="10352427"/>
            <a:ext cx="2268587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2" h="2103">
                <a:moveTo>
                  <a:pt x="1822" y="0"/>
                </a:moveTo>
                <a:lnTo>
                  <a:pt x="432" y="0"/>
                </a:lnTo>
                <a:cubicBezTo>
                  <a:pt x="194" y="0"/>
                  <a:pt x="0" y="194"/>
                  <a:pt x="0" y="433"/>
                </a:cubicBezTo>
                <a:lnTo>
                  <a:pt x="0" y="1670"/>
                </a:lnTo>
                <a:cubicBezTo>
                  <a:pt x="0" y="1909"/>
                  <a:pt x="194" y="2103"/>
                  <a:pt x="432" y="2103"/>
                </a:cubicBezTo>
                <a:lnTo>
                  <a:pt x="1822" y="2103"/>
                </a:ln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0" name="Freeform 359">
            <a:extLst>
              <a:ext uri="{FF2B5EF4-FFF2-40B4-BE49-F238E27FC236}">
                <a16:creationId xmlns:a16="http://schemas.microsoft.com/office/drawing/2014/main" id="{5159028A-EE5C-B246-B66B-3FA847932DF2}"/>
              </a:ext>
            </a:extLst>
          </p:cNvPr>
          <p:cNvSpPr/>
          <p:nvPr/>
        </p:nvSpPr>
        <p:spPr>
          <a:xfrm>
            <a:off x="11189705" y="10225312"/>
            <a:ext cx="4253133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5" h="2103">
                <a:moveTo>
                  <a:pt x="2982" y="0"/>
                </a:moveTo>
                <a:lnTo>
                  <a:pt x="0" y="0"/>
                </a:lnTo>
                <a:lnTo>
                  <a:pt x="0" y="2103"/>
                </a:lnTo>
                <a:lnTo>
                  <a:pt x="2982" y="2103"/>
                </a:lnTo>
                <a:cubicBezTo>
                  <a:pt x="3221" y="2103"/>
                  <a:pt x="3415" y="1909"/>
                  <a:pt x="3415" y="1671"/>
                </a:cubicBezTo>
                <a:lnTo>
                  <a:pt x="3415" y="432"/>
                </a:lnTo>
                <a:cubicBezTo>
                  <a:pt x="3415" y="194"/>
                  <a:pt x="3221" y="0"/>
                  <a:pt x="2982" y="0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FDD217C6-12CB-9044-86E7-DA97BC8EF6FD}"/>
              </a:ext>
            </a:extLst>
          </p:cNvPr>
          <p:cNvSpPr/>
          <p:nvPr/>
        </p:nvSpPr>
        <p:spPr>
          <a:xfrm>
            <a:off x="8808997" y="10225312"/>
            <a:ext cx="2269833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3" h="2103">
                <a:moveTo>
                  <a:pt x="1823" y="0"/>
                </a:moveTo>
                <a:lnTo>
                  <a:pt x="433" y="0"/>
                </a:lnTo>
                <a:cubicBezTo>
                  <a:pt x="194" y="0"/>
                  <a:pt x="0" y="194"/>
                  <a:pt x="0" y="432"/>
                </a:cubicBezTo>
                <a:lnTo>
                  <a:pt x="0" y="1671"/>
                </a:lnTo>
                <a:cubicBezTo>
                  <a:pt x="0" y="1909"/>
                  <a:pt x="194" y="2103"/>
                  <a:pt x="433" y="2103"/>
                </a:cubicBezTo>
                <a:lnTo>
                  <a:pt x="1823" y="2103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98" name="Freeform 597">
            <a:extLst>
              <a:ext uri="{FF2B5EF4-FFF2-40B4-BE49-F238E27FC236}">
                <a16:creationId xmlns:a16="http://schemas.microsoft.com/office/drawing/2014/main" id="{D7FFBD8D-827E-AC40-86DE-23BBA823702C}"/>
              </a:ext>
            </a:extLst>
          </p:cNvPr>
          <p:cNvSpPr/>
          <p:nvPr/>
        </p:nvSpPr>
        <p:spPr>
          <a:xfrm>
            <a:off x="9370848" y="10974294"/>
            <a:ext cx="1147036" cy="1121606"/>
          </a:xfrm>
          <a:custGeom>
            <a:avLst/>
            <a:gdLst>
              <a:gd name="connsiteX0" fmla="*/ 491897 w 1147036"/>
              <a:gd name="connsiteY0" fmla="*/ 918471 h 1121606"/>
              <a:gd name="connsiteX1" fmla="*/ 564534 w 1147036"/>
              <a:gd name="connsiteY1" fmla="*/ 918471 h 1121606"/>
              <a:gd name="connsiteX2" fmla="*/ 580539 w 1147036"/>
              <a:gd name="connsiteY2" fmla="*/ 935247 h 1121606"/>
              <a:gd name="connsiteX3" fmla="*/ 564534 w 1147036"/>
              <a:gd name="connsiteY3" fmla="*/ 949627 h 1121606"/>
              <a:gd name="connsiteX4" fmla="*/ 491897 w 1147036"/>
              <a:gd name="connsiteY4" fmla="*/ 949627 h 1121606"/>
              <a:gd name="connsiteX5" fmla="*/ 475892 w 1147036"/>
              <a:gd name="connsiteY5" fmla="*/ 935247 h 1121606"/>
              <a:gd name="connsiteX6" fmla="*/ 491897 w 1147036"/>
              <a:gd name="connsiteY6" fmla="*/ 918471 h 1121606"/>
              <a:gd name="connsiteX7" fmla="*/ 140698 w 1147036"/>
              <a:gd name="connsiteY7" fmla="*/ 918471 h 1121606"/>
              <a:gd name="connsiteX8" fmla="*/ 382533 w 1147036"/>
              <a:gd name="connsiteY8" fmla="*/ 918471 h 1121606"/>
              <a:gd name="connsiteX9" fmla="*/ 399896 w 1147036"/>
              <a:gd name="connsiteY9" fmla="*/ 935247 h 1121606"/>
              <a:gd name="connsiteX10" fmla="*/ 382533 w 1147036"/>
              <a:gd name="connsiteY10" fmla="*/ 949627 h 1121606"/>
              <a:gd name="connsiteX11" fmla="*/ 140698 w 1147036"/>
              <a:gd name="connsiteY11" fmla="*/ 949627 h 1121606"/>
              <a:gd name="connsiteX12" fmla="*/ 124576 w 1147036"/>
              <a:gd name="connsiteY12" fmla="*/ 935247 h 1121606"/>
              <a:gd name="connsiteX13" fmla="*/ 140698 w 1147036"/>
              <a:gd name="connsiteY13" fmla="*/ 918471 h 1121606"/>
              <a:gd name="connsiteX14" fmla="*/ 140689 w 1147036"/>
              <a:gd name="connsiteY14" fmla="*/ 813785 h 1121606"/>
              <a:gd name="connsiteX15" fmla="*/ 351392 w 1147036"/>
              <a:gd name="connsiteY15" fmla="*/ 813785 h 1121606"/>
              <a:gd name="connsiteX16" fmla="*/ 367505 w 1147036"/>
              <a:gd name="connsiteY16" fmla="*/ 828165 h 1121606"/>
              <a:gd name="connsiteX17" fmla="*/ 351392 w 1147036"/>
              <a:gd name="connsiteY17" fmla="*/ 844941 h 1121606"/>
              <a:gd name="connsiteX18" fmla="*/ 140689 w 1147036"/>
              <a:gd name="connsiteY18" fmla="*/ 844941 h 1121606"/>
              <a:gd name="connsiteX19" fmla="*/ 124576 w 1147036"/>
              <a:gd name="connsiteY19" fmla="*/ 828165 h 1121606"/>
              <a:gd name="connsiteX20" fmla="*/ 140689 w 1147036"/>
              <a:gd name="connsiteY20" fmla="*/ 813785 h 1121606"/>
              <a:gd name="connsiteX21" fmla="*/ 157912 w 1147036"/>
              <a:gd name="connsiteY21" fmla="*/ 706918 h 1121606"/>
              <a:gd name="connsiteX22" fmla="*/ 168917 w 1147036"/>
              <a:gd name="connsiteY22" fmla="*/ 711507 h 1121606"/>
              <a:gd name="connsiteX23" fmla="*/ 175031 w 1147036"/>
              <a:gd name="connsiteY23" fmla="*/ 717625 h 1121606"/>
              <a:gd name="connsiteX24" fmla="*/ 181144 w 1147036"/>
              <a:gd name="connsiteY24" fmla="*/ 711507 h 1121606"/>
              <a:gd name="connsiteX25" fmla="*/ 204376 w 1147036"/>
              <a:gd name="connsiteY25" fmla="*/ 711507 h 1121606"/>
              <a:gd name="connsiteX26" fmla="*/ 204376 w 1147036"/>
              <a:gd name="connsiteY26" fmla="*/ 734755 h 1121606"/>
              <a:gd name="connsiteX27" fmla="*/ 198262 w 1147036"/>
              <a:gd name="connsiteY27" fmla="*/ 740873 h 1121606"/>
              <a:gd name="connsiteX28" fmla="*/ 204376 w 1147036"/>
              <a:gd name="connsiteY28" fmla="*/ 746991 h 1121606"/>
              <a:gd name="connsiteX29" fmla="*/ 204376 w 1147036"/>
              <a:gd name="connsiteY29" fmla="*/ 769015 h 1121606"/>
              <a:gd name="connsiteX30" fmla="*/ 193371 w 1147036"/>
              <a:gd name="connsiteY30" fmla="*/ 773909 h 1121606"/>
              <a:gd name="connsiteX31" fmla="*/ 181144 w 1147036"/>
              <a:gd name="connsiteY31" fmla="*/ 769015 h 1121606"/>
              <a:gd name="connsiteX32" fmla="*/ 175031 w 1147036"/>
              <a:gd name="connsiteY32" fmla="*/ 762897 h 1121606"/>
              <a:gd name="connsiteX33" fmla="*/ 168917 w 1147036"/>
              <a:gd name="connsiteY33" fmla="*/ 769015 h 1121606"/>
              <a:gd name="connsiteX34" fmla="*/ 157912 w 1147036"/>
              <a:gd name="connsiteY34" fmla="*/ 773909 h 1121606"/>
              <a:gd name="connsiteX35" fmla="*/ 146908 w 1147036"/>
              <a:gd name="connsiteY35" fmla="*/ 769015 h 1121606"/>
              <a:gd name="connsiteX36" fmla="*/ 146908 w 1147036"/>
              <a:gd name="connsiteY36" fmla="*/ 746991 h 1121606"/>
              <a:gd name="connsiteX37" fmla="*/ 153021 w 1147036"/>
              <a:gd name="connsiteY37" fmla="*/ 740873 h 1121606"/>
              <a:gd name="connsiteX38" fmla="*/ 146908 w 1147036"/>
              <a:gd name="connsiteY38" fmla="*/ 734755 h 1121606"/>
              <a:gd name="connsiteX39" fmla="*/ 146908 w 1147036"/>
              <a:gd name="connsiteY39" fmla="*/ 711507 h 1121606"/>
              <a:gd name="connsiteX40" fmla="*/ 157912 w 1147036"/>
              <a:gd name="connsiteY40" fmla="*/ 706918 h 1121606"/>
              <a:gd name="connsiteX41" fmla="*/ 281350 w 1147036"/>
              <a:gd name="connsiteY41" fmla="*/ 705366 h 1121606"/>
              <a:gd name="connsiteX42" fmla="*/ 351505 w 1147036"/>
              <a:gd name="connsiteY42" fmla="*/ 705366 h 1121606"/>
              <a:gd name="connsiteX43" fmla="*/ 367505 w 1147036"/>
              <a:gd name="connsiteY43" fmla="*/ 722167 h 1121606"/>
              <a:gd name="connsiteX44" fmla="*/ 351505 w 1147036"/>
              <a:gd name="connsiteY44" fmla="*/ 737768 h 1121606"/>
              <a:gd name="connsiteX45" fmla="*/ 281350 w 1147036"/>
              <a:gd name="connsiteY45" fmla="*/ 737768 h 1121606"/>
              <a:gd name="connsiteX46" fmla="*/ 265350 w 1147036"/>
              <a:gd name="connsiteY46" fmla="*/ 722167 h 1121606"/>
              <a:gd name="connsiteX47" fmla="*/ 281350 w 1147036"/>
              <a:gd name="connsiteY47" fmla="*/ 705366 h 1121606"/>
              <a:gd name="connsiteX48" fmla="*/ 911429 w 1147036"/>
              <a:gd name="connsiteY48" fmla="*/ 696643 h 1121606"/>
              <a:gd name="connsiteX49" fmla="*/ 864577 w 1147036"/>
              <a:gd name="connsiteY49" fmla="*/ 872488 h 1121606"/>
              <a:gd name="connsiteX50" fmla="*/ 937321 w 1147036"/>
              <a:gd name="connsiteY50" fmla="*/ 892301 h 1121606"/>
              <a:gd name="connsiteX51" fmla="*/ 984173 w 1147036"/>
              <a:gd name="connsiteY51" fmla="*/ 716456 h 1121606"/>
              <a:gd name="connsiteX52" fmla="*/ 140727 w 1147036"/>
              <a:gd name="connsiteY52" fmla="*/ 599437 h 1121606"/>
              <a:gd name="connsiteX53" fmla="*/ 565631 w 1147036"/>
              <a:gd name="connsiteY53" fmla="*/ 599437 h 1121606"/>
              <a:gd name="connsiteX54" fmla="*/ 581782 w 1147036"/>
              <a:gd name="connsiteY54" fmla="*/ 615038 h 1121606"/>
              <a:gd name="connsiteX55" fmla="*/ 565631 w 1147036"/>
              <a:gd name="connsiteY55" fmla="*/ 631839 h 1121606"/>
              <a:gd name="connsiteX56" fmla="*/ 140727 w 1147036"/>
              <a:gd name="connsiteY56" fmla="*/ 631839 h 1121606"/>
              <a:gd name="connsiteX57" fmla="*/ 124576 w 1147036"/>
              <a:gd name="connsiteY57" fmla="*/ 615038 h 1121606"/>
              <a:gd name="connsiteX58" fmla="*/ 140727 w 1147036"/>
              <a:gd name="connsiteY58" fmla="*/ 599437 h 1121606"/>
              <a:gd name="connsiteX59" fmla="*/ 140727 w 1147036"/>
              <a:gd name="connsiteY59" fmla="*/ 528402 h 1121606"/>
              <a:gd name="connsiteX60" fmla="*/ 565631 w 1147036"/>
              <a:gd name="connsiteY60" fmla="*/ 528402 h 1121606"/>
              <a:gd name="connsiteX61" fmla="*/ 581782 w 1147036"/>
              <a:gd name="connsiteY61" fmla="*/ 544003 h 1121606"/>
              <a:gd name="connsiteX62" fmla="*/ 565631 w 1147036"/>
              <a:gd name="connsiteY62" fmla="*/ 560804 h 1121606"/>
              <a:gd name="connsiteX63" fmla="*/ 140727 w 1147036"/>
              <a:gd name="connsiteY63" fmla="*/ 560804 h 1121606"/>
              <a:gd name="connsiteX64" fmla="*/ 124576 w 1147036"/>
              <a:gd name="connsiteY64" fmla="*/ 544003 h 1121606"/>
              <a:gd name="connsiteX65" fmla="*/ 140727 w 1147036"/>
              <a:gd name="connsiteY65" fmla="*/ 528402 h 1121606"/>
              <a:gd name="connsiteX66" fmla="*/ 140727 w 1147036"/>
              <a:gd name="connsiteY66" fmla="*/ 457367 h 1121606"/>
              <a:gd name="connsiteX67" fmla="*/ 565631 w 1147036"/>
              <a:gd name="connsiteY67" fmla="*/ 457367 h 1121606"/>
              <a:gd name="connsiteX68" fmla="*/ 581782 w 1147036"/>
              <a:gd name="connsiteY68" fmla="*/ 472968 h 1121606"/>
              <a:gd name="connsiteX69" fmla="*/ 565631 w 1147036"/>
              <a:gd name="connsiteY69" fmla="*/ 489769 h 1121606"/>
              <a:gd name="connsiteX70" fmla="*/ 140727 w 1147036"/>
              <a:gd name="connsiteY70" fmla="*/ 489769 h 1121606"/>
              <a:gd name="connsiteX71" fmla="*/ 124576 w 1147036"/>
              <a:gd name="connsiteY71" fmla="*/ 472968 h 1121606"/>
              <a:gd name="connsiteX72" fmla="*/ 140727 w 1147036"/>
              <a:gd name="connsiteY72" fmla="*/ 457367 h 1121606"/>
              <a:gd name="connsiteX73" fmla="*/ 140727 w 1147036"/>
              <a:gd name="connsiteY73" fmla="*/ 387578 h 1121606"/>
              <a:gd name="connsiteX74" fmla="*/ 565631 w 1147036"/>
              <a:gd name="connsiteY74" fmla="*/ 387578 h 1121606"/>
              <a:gd name="connsiteX75" fmla="*/ 581782 w 1147036"/>
              <a:gd name="connsiteY75" fmla="*/ 403156 h 1121606"/>
              <a:gd name="connsiteX76" fmla="*/ 565631 w 1147036"/>
              <a:gd name="connsiteY76" fmla="*/ 418734 h 1121606"/>
              <a:gd name="connsiteX77" fmla="*/ 140727 w 1147036"/>
              <a:gd name="connsiteY77" fmla="*/ 418734 h 1121606"/>
              <a:gd name="connsiteX78" fmla="*/ 124576 w 1147036"/>
              <a:gd name="connsiteY78" fmla="*/ 403156 h 1121606"/>
              <a:gd name="connsiteX79" fmla="*/ 140727 w 1147036"/>
              <a:gd name="connsiteY79" fmla="*/ 387578 h 1121606"/>
              <a:gd name="connsiteX80" fmla="*/ 1002198 w 1147036"/>
              <a:gd name="connsiteY80" fmla="*/ 355176 h 1121606"/>
              <a:gd name="connsiteX81" fmla="*/ 919392 w 1147036"/>
              <a:gd name="connsiteY81" fmla="*/ 663070 h 1121606"/>
              <a:gd name="connsiteX82" fmla="*/ 993546 w 1147036"/>
              <a:gd name="connsiteY82" fmla="*/ 682934 h 1121606"/>
              <a:gd name="connsiteX83" fmla="*/ 1075116 w 1147036"/>
              <a:gd name="connsiteY83" fmla="*/ 375040 h 1121606"/>
              <a:gd name="connsiteX84" fmla="*/ 1021402 w 1147036"/>
              <a:gd name="connsiteY84" fmla="*/ 286633 h 1121606"/>
              <a:gd name="connsiteX85" fmla="*/ 1011584 w 1147036"/>
              <a:gd name="connsiteY85" fmla="*/ 321970 h 1121606"/>
              <a:gd name="connsiteX86" fmla="*/ 1083988 w 1147036"/>
              <a:gd name="connsiteY86" fmla="*/ 341467 h 1121606"/>
              <a:gd name="connsiteX87" fmla="*/ 1093806 w 1147036"/>
              <a:gd name="connsiteY87" fmla="*/ 306130 h 1121606"/>
              <a:gd name="connsiteX88" fmla="*/ 423462 w 1147036"/>
              <a:gd name="connsiteY88" fmla="*/ 210610 h 1121606"/>
              <a:gd name="connsiteX89" fmla="*/ 565704 w 1147036"/>
              <a:gd name="connsiteY89" fmla="*/ 210610 h 1121606"/>
              <a:gd name="connsiteX90" fmla="*/ 581784 w 1147036"/>
              <a:gd name="connsiteY90" fmla="*/ 226188 h 1121606"/>
              <a:gd name="connsiteX91" fmla="*/ 565704 w 1147036"/>
              <a:gd name="connsiteY91" fmla="*/ 241766 h 1121606"/>
              <a:gd name="connsiteX92" fmla="*/ 423462 w 1147036"/>
              <a:gd name="connsiteY92" fmla="*/ 241766 h 1121606"/>
              <a:gd name="connsiteX93" fmla="*/ 408619 w 1147036"/>
              <a:gd name="connsiteY93" fmla="*/ 226188 h 1121606"/>
              <a:gd name="connsiteX94" fmla="*/ 423462 w 1147036"/>
              <a:gd name="connsiteY94" fmla="*/ 210610 h 1121606"/>
              <a:gd name="connsiteX95" fmla="*/ 1070778 w 1147036"/>
              <a:gd name="connsiteY95" fmla="*/ 198147 h 1121606"/>
              <a:gd name="connsiteX96" fmla="*/ 1040091 w 1147036"/>
              <a:gd name="connsiteY96" fmla="*/ 215308 h 1121606"/>
              <a:gd name="connsiteX97" fmla="*/ 1030271 w 1147036"/>
              <a:gd name="connsiteY97" fmla="*/ 253308 h 1121606"/>
              <a:gd name="connsiteX98" fmla="*/ 1102692 w 1147036"/>
              <a:gd name="connsiteY98" fmla="*/ 272921 h 1121606"/>
              <a:gd name="connsiteX99" fmla="*/ 1112512 w 1147036"/>
              <a:gd name="connsiteY99" fmla="*/ 234921 h 1121606"/>
              <a:gd name="connsiteX100" fmla="*/ 1095327 w 1147036"/>
              <a:gd name="connsiteY100" fmla="*/ 205502 h 1121606"/>
              <a:gd name="connsiteX101" fmla="*/ 300235 w 1147036"/>
              <a:gd name="connsiteY101" fmla="*/ 181950 h 1121606"/>
              <a:gd name="connsiteX102" fmla="*/ 255859 w 1147036"/>
              <a:gd name="connsiteY102" fmla="*/ 225934 h 1121606"/>
              <a:gd name="connsiteX103" fmla="*/ 232438 w 1147036"/>
              <a:gd name="connsiteY103" fmla="*/ 225934 h 1121606"/>
              <a:gd name="connsiteX104" fmla="*/ 217646 w 1147036"/>
              <a:gd name="connsiteY104" fmla="*/ 211273 h 1121606"/>
              <a:gd name="connsiteX105" fmla="*/ 183131 w 1147036"/>
              <a:gd name="connsiteY105" fmla="*/ 244261 h 1121606"/>
              <a:gd name="connsiteX106" fmla="*/ 289141 w 1147036"/>
              <a:gd name="connsiteY106" fmla="*/ 244261 h 1121606"/>
              <a:gd name="connsiteX107" fmla="*/ 300235 w 1147036"/>
              <a:gd name="connsiteY107" fmla="*/ 233265 h 1121606"/>
              <a:gd name="connsiteX108" fmla="*/ 1055505 w 1147036"/>
              <a:gd name="connsiteY108" fmla="*/ 165335 h 1121606"/>
              <a:gd name="connsiteX109" fmla="*/ 1077881 w 1147036"/>
              <a:gd name="connsiteY109" fmla="*/ 166988 h 1121606"/>
              <a:gd name="connsiteX110" fmla="*/ 1105182 w 1147036"/>
              <a:gd name="connsiteY110" fmla="*/ 174455 h 1121606"/>
              <a:gd name="connsiteX111" fmla="*/ 1144893 w 1147036"/>
              <a:gd name="connsiteY111" fmla="*/ 244145 h 1121606"/>
              <a:gd name="connsiteX112" fmla="*/ 966195 w 1147036"/>
              <a:gd name="connsiteY112" fmla="*/ 911184 h 1121606"/>
              <a:gd name="connsiteX113" fmla="*/ 964954 w 1147036"/>
              <a:gd name="connsiteY113" fmla="*/ 914917 h 1121606"/>
              <a:gd name="connsiteX114" fmla="*/ 961231 w 1147036"/>
              <a:gd name="connsiteY114" fmla="*/ 924873 h 1121606"/>
              <a:gd name="connsiteX115" fmla="*/ 895460 w 1147036"/>
              <a:gd name="connsiteY115" fmla="*/ 998297 h 1121606"/>
              <a:gd name="connsiteX116" fmla="*/ 881809 w 1147036"/>
              <a:gd name="connsiteY116" fmla="*/ 1008253 h 1121606"/>
              <a:gd name="connsiteX117" fmla="*/ 863195 w 1147036"/>
              <a:gd name="connsiteY117" fmla="*/ 1045587 h 1121606"/>
              <a:gd name="connsiteX118" fmla="*/ 854508 w 1147036"/>
              <a:gd name="connsiteY118" fmla="*/ 1048076 h 1121606"/>
              <a:gd name="connsiteX119" fmla="*/ 852026 w 1147036"/>
              <a:gd name="connsiteY119" fmla="*/ 1043098 h 1121606"/>
              <a:gd name="connsiteX120" fmla="*/ 854508 w 1147036"/>
              <a:gd name="connsiteY120" fmla="*/ 1000786 h 1121606"/>
              <a:gd name="connsiteX121" fmla="*/ 847062 w 1147036"/>
              <a:gd name="connsiteY121" fmla="*/ 985852 h 1121606"/>
              <a:gd name="connsiteX122" fmla="*/ 827207 w 1147036"/>
              <a:gd name="connsiteY122" fmla="*/ 888783 h 1121606"/>
              <a:gd name="connsiteX123" fmla="*/ 829689 w 1147036"/>
              <a:gd name="connsiteY123" fmla="*/ 877583 h 1121606"/>
              <a:gd name="connsiteX124" fmla="*/ 829689 w 1147036"/>
              <a:gd name="connsiteY124" fmla="*/ 873850 h 1121606"/>
              <a:gd name="connsiteX125" fmla="*/ 1008387 w 1147036"/>
              <a:gd name="connsiteY125" fmla="*/ 206811 h 1121606"/>
              <a:gd name="connsiteX126" fmla="*/ 1055505 w 1147036"/>
              <a:gd name="connsiteY126" fmla="*/ 165335 h 1121606"/>
              <a:gd name="connsiteX127" fmla="*/ 423462 w 1147036"/>
              <a:gd name="connsiteY127" fmla="*/ 137086 h 1121606"/>
              <a:gd name="connsiteX128" fmla="*/ 565704 w 1147036"/>
              <a:gd name="connsiteY128" fmla="*/ 137086 h 1121606"/>
              <a:gd name="connsiteX129" fmla="*/ 581784 w 1147036"/>
              <a:gd name="connsiteY129" fmla="*/ 153887 h 1121606"/>
              <a:gd name="connsiteX130" fmla="*/ 565704 w 1147036"/>
              <a:gd name="connsiteY130" fmla="*/ 169488 h 1121606"/>
              <a:gd name="connsiteX131" fmla="*/ 423462 w 1147036"/>
              <a:gd name="connsiteY131" fmla="*/ 169488 h 1121606"/>
              <a:gd name="connsiteX132" fmla="*/ 408619 w 1147036"/>
              <a:gd name="connsiteY132" fmla="*/ 153887 h 1121606"/>
              <a:gd name="connsiteX133" fmla="*/ 423462 w 1147036"/>
              <a:gd name="connsiteY133" fmla="*/ 137086 h 1121606"/>
              <a:gd name="connsiteX134" fmla="*/ 168079 w 1147036"/>
              <a:gd name="connsiteY134" fmla="*/ 135836 h 1121606"/>
              <a:gd name="connsiteX135" fmla="*/ 156966 w 1147036"/>
              <a:gd name="connsiteY135" fmla="*/ 146894 h 1121606"/>
              <a:gd name="connsiteX136" fmla="*/ 156966 w 1147036"/>
              <a:gd name="connsiteY136" fmla="*/ 223072 h 1121606"/>
              <a:gd name="connsiteX137" fmla="*/ 205122 w 1147036"/>
              <a:gd name="connsiteY137" fmla="*/ 175154 h 1121606"/>
              <a:gd name="connsiteX138" fmla="*/ 228583 w 1147036"/>
              <a:gd name="connsiteY138" fmla="*/ 175154 h 1121606"/>
              <a:gd name="connsiteX139" fmla="*/ 244635 w 1147036"/>
              <a:gd name="connsiteY139" fmla="*/ 191126 h 1121606"/>
              <a:gd name="connsiteX140" fmla="*/ 296495 w 1147036"/>
              <a:gd name="connsiteY140" fmla="*/ 139522 h 1121606"/>
              <a:gd name="connsiteX141" fmla="*/ 289086 w 1147036"/>
              <a:gd name="connsiteY141" fmla="*/ 135836 h 1121606"/>
              <a:gd name="connsiteX142" fmla="*/ 167919 w 1147036"/>
              <a:gd name="connsiteY142" fmla="*/ 103438 h 1121606"/>
              <a:gd name="connsiteX143" fmla="*/ 289280 w 1147036"/>
              <a:gd name="connsiteY143" fmla="*/ 103438 h 1121606"/>
              <a:gd name="connsiteX144" fmla="*/ 332623 w 1147036"/>
              <a:gd name="connsiteY144" fmla="*/ 146745 h 1121606"/>
              <a:gd name="connsiteX145" fmla="*/ 332623 w 1147036"/>
              <a:gd name="connsiteY145" fmla="*/ 233357 h 1121606"/>
              <a:gd name="connsiteX146" fmla="*/ 289280 w 1147036"/>
              <a:gd name="connsiteY146" fmla="*/ 276664 h 1121606"/>
              <a:gd name="connsiteX147" fmla="*/ 167919 w 1147036"/>
              <a:gd name="connsiteY147" fmla="*/ 276664 h 1121606"/>
              <a:gd name="connsiteX148" fmla="*/ 139437 w 1147036"/>
              <a:gd name="connsiteY148" fmla="*/ 265528 h 1121606"/>
              <a:gd name="connsiteX149" fmla="*/ 138198 w 1147036"/>
              <a:gd name="connsiteY149" fmla="*/ 265528 h 1121606"/>
              <a:gd name="connsiteX150" fmla="*/ 138198 w 1147036"/>
              <a:gd name="connsiteY150" fmla="*/ 264291 h 1121606"/>
              <a:gd name="connsiteX151" fmla="*/ 124576 w 1147036"/>
              <a:gd name="connsiteY151" fmla="*/ 233357 h 1121606"/>
              <a:gd name="connsiteX152" fmla="*/ 124576 w 1147036"/>
              <a:gd name="connsiteY152" fmla="*/ 146745 h 1121606"/>
              <a:gd name="connsiteX153" fmla="*/ 167919 w 1147036"/>
              <a:gd name="connsiteY153" fmla="*/ 103438 h 1121606"/>
              <a:gd name="connsiteX154" fmla="*/ 687752 w 1147036"/>
              <a:gd name="connsiteY154" fmla="*/ 100945 h 1121606"/>
              <a:gd name="connsiteX155" fmla="*/ 687752 w 1147036"/>
              <a:gd name="connsiteY155" fmla="*/ 1009545 h 1121606"/>
              <a:gd name="connsiteX156" fmla="*/ 644237 w 1147036"/>
              <a:gd name="connsiteY156" fmla="*/ 1054353 h 1121606"/>
              <a:gd name="connsiteX157" fmla="*/ 103401 w 1147036"/>
              <a:gd name="connsiteY157" fmla="*/ 1054353 h 1121606"/>
              <a:gd name="connsiteX158" fmla="*/ 103401 w 1147036"/>
              <a:gd name="connsiteY158" fmla="*/ 1076757 h 1121606"/>
              <a:gd name="connsiteX159" fmla="*/ 114591 w 1147036"/>
              <a:gd name="connsiteY159" fmla="*/ 1087959 h 1121606"/>
              <a:gd name="connsiteX160" fmla="*/ 715105 w 1147036"/>
              <a:gd name="connsiteY160" fmla="*/ 1087959 h 1121606"/>
              <a:gd name="connsiteX161" fmla="*/ 725051 w 1147036"/>
              <a:gd name="connsiteY161" fmla="*/ 1076757 h 1121606"/>
              <a:gd name="connsiteX162" fmla="*/ 725051 w 1147036"/>
              <a:gd name="connsiteY162" fmla="*/ 112147 h 1121606"/>
              <a:gd name="connsiteX163" fmla="*/ 715105 w 1147036"/>
              <a:gd name="connsiteY163" fmla="*/ 100945 h 1121606"/>
              <a:gd name="connsiteX164" fmla="*/ 43580 w 1147036"/>
              <a:gd name="connsiteY164" fmla="*/ 33649 h 1121606"/>
              <a:gd name="connsiteX165" fmla="*/ 32390 w 1147036"/>
              <a:gd name="connsiteY165" fmla="*/ 44851 h 1121606"/>
              <a:gd name="connsiteX166" fmla="*/ 32390 w 1147036"/>
              <a:gd name="connsiteY166" fmla="*/ 1009461 h 1121606"/>
              <a:gd name="connsiteX167" fmla="*/ 43580 w 1147036"/>
              <a:gd name="connsiteY167" fmla="*/ 1020663 h 1121606"/>
              <a:gd name="connsiteX168" fmla="*/ 644094 w 1147036"/>
              <a:gd name="connsiteY168" fmla="*/ 1020663 h 1121606"/>
              <a:gd name="connsiteX169" fmla="*/ 654040 w 1147036"/>
              <a:gd name="connsiteY169" fmla="*/ 1009461 h 1121606"/>
              <a:gd name="connsiteX170" fmla="*/ 654040 w 1147036"/>
              <a:gd name="connsiteY170" fmla="*/ 44851 h 1121606"/>
              <a:gd name="connsiteX171" fmla="*/ 644094 w 1147036"/>
              <a:gd name="connsiteY171" fmla="*/ 33649 h 1121606"/>
              <a:gd name="connsiteX172" fmla="*/ 43531 w 1147036"/>
              <a:gd name="connsiteY172" fmla="*/ 0 h 1121606"/>
              <a:gd name="connsiteX173" fmla="*/ 644260 w 1147036"/>
              <a:gd name="connsiteY173" fmla="*/ 0 h 1121606"/>
              <a:gd name="connsiteX174" fmla="*/ 687791 w 1147036"/>
              <a:gd name="connsiteY174" fmla="*/ 44814 h 1121606"/>
              <a:gd name="connsiteX175" fmla="*/ 687791 w 1147036"/>
              <a:gd name="connsiteY175" fmla="*/ 68467 h 1121606"/>
              <a:gd name="connsiteX176" fmla="*/ 715154 w 1147036"/>
              <a:gd name="connsiteY176" fmla="*/ 68467 h 1121606"/>
              <a:gd name="connsiteX177" fmla="*/ 757441 w 1147036"/>
              <a:gd name="connsiteY177" fmla="*/ 112036 h 1121606"/>
              <a:gd name="connsiteX178" fmla="*/ 757441 w 1147036"/>
              <a:gd name="connsiteY178" fmla="*/ 1076791 h 1121606"/>
              <a:gd name="connsiteX179" fmla="*/ 715154 w 1147036"/>
              <a:gd name="connsiteY179" fmla="*/ 1121606 h 1121606"/>
              <a:gd name="connsiteX180" fmla="*/ 114425 w 1147036"/>
              <a:gd name="connsiteY180" fmla="*/ 1121606 h 1121606"/>
              <a:gd name="connsiteX181" fmla="*/ 70893 w 1147036"/>
              <a:gd name="connsiteY181" fmla="*/ 1076791 h 1121606"/>
              <a:gd name="connsiteX182" fmla="*/ 70893 w 1147036"/>
              <a:gd name="connsiteY182" fmla="*/ 1054384 h 1121606"/>
              <a:gd name="connsiteX183" fmla="*/ 43531 w 1147036"/>
              <a:gd name="connsiteY183" fmla="*/ 1054384 h 1121606"/>
              <a:gd name="connsiteX184" fmla="*/ 0 w 1147036"/>
              <a:gd name="connsiteY184" fmla="*/ 1009570 h 1121606"/>
              <a:gd name="connsiteX185" fmla="*/ 0 w 1147036"/>
              <a:gd name="connsiteY185" fmla="*/ 44814 h 1121606"/>
              <a:gd name="connsiteX186" fmla="*/ 43531 w 1147036"/>
              <a:gd name="connsiteY186" fmla="*/ 0 h 11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147036" h="1121606">
                <a:moveTo>
                  <a:pt x="491897" y="918471"/>
                </a:moveTo>
                <a:lnTo>
                  <a:pt x="564534" y="918471"/>
                </a:lnTo>
                <a:cubicBezTo>
                  <a:pt x="573152" y="918471"/>
                  <a:pt x="580539" y="925661"/>
                  <a:pt x="580539" y="935247"/>
                </a:cubicBezTo>
                <a:cubicBezTo>
                  <a:pt x="580539" y="942437"/>
                  <a:pt x="573152" y="949627"/>
                  <a:pt x="564534" y="949627"/>
                </a:cubicBezTo>
                <a:lnTo>
                  <a:pt x="491897" y="949627"/>
                </a:lnTo>
                <a:cubicBezTo>
                  <a:pt x="484510" y="949627"/>
                  <a:pt x="475892" y="942437"/>
                  <a:pt x="475892" y="935247"/>
                </a:cubicBezTo>
                <a:cubicBezTo>
                  <a:pt x="475892" y="925661"/>
                  <a:pt x="484510" y="918471"/>
                  <a:pt x="491897" y="918471"/>
                </a:cubicBezTo>
                <a:close/>
                <a:moveTo>
                  <a:pt x="140698" y="918471"/>
                </a:moveTo>
                <a:lnTo>
                  <a:pt x="382533" y="918471"/>
                </a:lnTo>
                <a:cubicBezTo>
                  <a:pt x="391215" y="918471"/>
                  <a:pt x="399896" y="925661"/>
                  <a:pt x="399896" y="935247"/>
                </a:cubicBezTo>
                <a:cubicBezTo>
                  <a:pt x="399896" y="942437"/>
                  <a:pt x="391215" y="949627"/>
                  <a:pt x="382533" y="949627"/>
                </a:cubicBezTo>
                <a:lnTo>
                  <a:pt x="140698" y="949627"/>
                </a:lnTo>
                <a:cubicBezTo>
                  <a:pt x="130777" y="949627"/>
                  <a:pt x="124576" y="942437"/>
                  <a:pt x="124576" y="935247"/>
                </a:cubicBezTo>
                <a:cubicBezTo>
                  <a:pt x="124576" y="925661"/>
                  <a:pt x="130777" y="918471"/>
                  <a:pt x="140698" y="918471"/>
                </a:cubicBezTo>
                <a:close/>
                <a:moveTo>
                  <a:pt x="140689" y="813785"/>
                </a:moveTo>
                <a:lnTo>
                  <a:pt x="351392" y="813785"/>
                </a:lnTo>
                <a:cubicBezTo>
                  <a:pt x="361308" y="813785"/>
                  <a:pt x="367505" y="819777"/>
                  <a:pt x="367505" y="828165"/>
                </a:cubicBezTo>
                <a:cubicBezTo>
                  <a:pt x="367505" y="837751"/>
                  <a:pt x="361308" y="844941"/>
                  <a:pt x="351392" y="844941"/>
                </a:cubicBezTo>
                <a:lnTo>
                  <a:pt x="140689" y="844941"/>
                </a:lnTo>
                <a:cubicBezTo>
                  <a:pt x="130773" y="844941"/>
                  <a:pt x="124576" y="837751"/>
                  <a:pt x="124576" y="828165"/>
                </a:cubicBezTo>
                <a:cubicBezTo>
                  <a:pt x="124576" y="819777"/>
                  <a:pt x="130773" y="813785"/>
                  <a:pt x="140689" y="813785"/>
                </a:cubicBezTo>
                <a:close/>
                <a:moveTo>
                  <a:pt x="157912" y="706918"/>
                </a:moveTo>
                <a:cubicBezTo>
                  <a:pt x="161886" y="706918"/>
                  <a:pt x="165860" y="708448"/>
                  <a:pt x="168917" y="711507"/>
                </a:cubicBezTo>
                <a:lnTo>
                  <a:pt x="175031" y="717625"/>
                </a:lnTo>
                <a:lnTo>
                  <a:pt x="181144" y="711507"/>
                </a:lnTo>
                <a:cubicBezTo>
                  <a:pt x="187258" y="705389"/>
                  <a:pt x="198262" y="705389"/>
                  <a:pt x="204376" y="711507"/>
                </a:cubicBezTo>
                <a:cubicBezTo>
                  <a:pt x="210489" y="718849"/>
                  <a:pt x="210489" y="728637"/>
                  <a:pt x="204376" y="734755"/>
                </a:cubicBezTo>
                <a:lnTo>
                  <a:pt x="198262" y="740873"/>
                </a:lnTo>
                <a:lnTo>
                  <a:pt x="204376" y="746991"/>
                </a:lnTo>
                <a:cubicBezTo>
                  <a:pt x="210489" y="753108"/>
                  <a:pt x="210489" y="762897"/>
                  <a:pt x="204376" y="769015"/>
                </a:cubicBezTo>
                <a:cubicBezTo>
                  <a:pt x="200708" y="772685"/>
                  <a:pt x="197039" y="773909"/>
                  <a:pt x="193371" y="773909"/>
                </a:cubicBezTo>
                <a:cubicBezTo>
                  <a:pt x="188480" y="773909"/>
                  <a:pt x="184812" y="772685"/>
                  <a:pt x="181144" y="769015"/>
                </a:cubicBezTo>
                <a:lnTo>
                  <a:pt x="175031" y="762897"/>
                </a:lnTo>
                <a:lnTo>
                  <a:pt x="168917" y="769015"/>
                </a:lnTo>
                <a:cubicBezTo>
                  <a:pt x="166471" y="772685"/>
                  <a:pt x="162803" y="773909"/>
                  <a:pt x="157912" y="773909"/>
                </a:cubicBezTo>
                <a:cubicBezTo>
                  <a:pt x="154244" y="773909"/>
                  <a:pt x="149353" y="772685"/>
                  <a:pt x="146908" y="769015"/>
                </a:cubicBezTo>
                <a:cubicBezTo>
                  <a:pt x="140794" y="762897"/>
                  <a:pt x="140794" y="753108"/>
                  <a:pt x="146908" y="746991"/>
                </a:cubicBezTo>
                <a:lnTo>
                  <a:pt x="153021" y="740873"/>
                </a:lnTo>
                <a:lnTo>
                  <a:pt x="146908" y="734755"/>
                </a:lnTo>
                <a:cubicBezTo>
                  <a:pt x="140794" y="728637"/>
                  <a:pt x="140794" y="718849"/>
                  <a:pt x="146908" y="711507"/>
                </a:cubicBezTo>
                <a:cubicBezTo>
                  <a:pt x="149965" y="708448"/>
                  <a:pt x="153938" y="706918"/>
                  <a:pt x="157912" y="706918"/>
                </a:cubicBezTo>
                <a:close/>
                <a:moveTo>
                  <a:pt x="281350" y="705366"/>
                </a:moveTo>
                <a:lnTo>
                  <a:pt x="351505" y="705366"/>
                </a:lnTo>
                <a:cubicBezTo>
                  <a:pt x="361351" y="705366"/>
                  <a:pt x="367505" y="713767"/>
                  <a:pt x="367505" y="722167"/>
                </a:cubicBezTo>
                <a:cubicBezTo>
                  <a:pt x="367505" y="730568"/>
                  <a:pt x="361351" y="737768"/>
                  <a:pt x="351505" y="737768"/>
                </a:cubicBezTo>
                <a:lnTo>
                  <a:pt x="281350" y="737768"/>
                </a:lnTo>
                <a:cubicBezTo>
                  <a:pt x="272735" y="737768"/>
                  <a:pt x="265350" y="730568"/>
                  <a:pt x="265350" y="722167"/>
                </a:cubicBezTo>
                <a:cubicBezTo>
                  <a:pt x="265350" y="713767"/>
                  <a:pt x="272735" y="705366"/>
                  <a:pt x="281350" y="705366"/>
                </a:cubicBezTo>
                <a:close/>
                <a:moveTo>
                  <a:pt x="911429" y="696643"/>
                </a:moveTo>
                <a:lnTo>
                  <a:pt x="864577" y="872488"/>
                </a:lnTo>
                <a:lnTo>
                  <a:pt x="937321" y="892301"/>
                </a:lnTo>
                <a:lnTo>
                  <a:pt x="984173" y="716456"/>
                </a:lnTo>
                <a:close/>
                <a:moveTo>
                  <a:pt x="140727" y="599437"/>
                </a:moveTo>
                <a:lnTo>
                  <a:pt x="565631" y="599437"/>
                </a:lnTo>
                <a:cubicBezTo>
                  <a:pt x="574328" y="599437"/>
                  <a:pt x="581782" y="606637"/>
                  <a:pt x="581782" y="615038"/>
                </a:cubicBezTo>
                <a:cubicBezTo>
                  <a:pt x="581782" y="624639"/>
                  <a:pt x="574328" y="631839"/>
                  <a:pt x="565631" y="631839"/>
                </a:cubicBezTo>
                <a:lnTo>
                  <a:pt x="140727" y="631839"/>
                </a:lnTo>
                <a:cubicBezTo>
                  <a:pt x="130788" y="631839"/>
                  <a:pt x="124576" y="624639"/>
                  <a:pt x="124576" y="615038"/>
                </a:cubicBezTo>
                <a:cubicBezTo>
                  <a:pt x="124576" y="606637"/>
                  <a:pt x="130788" y="599437"/>
                  <a:pt x="140727" y="599437"/>
                </a:cubicBezTo>
                <a:close/>
                <a:moveTo>
                  <a:pt x="140727" y="528402"/>
                </a:moveTo>
                <a:lnTo>
                  <a:pt x="565631" y="528402"/>
                </a:lnTo>
                <a:cubicBezTo>
                  <a:pt x="574328" y="528402"/>
                  <a:pt x="581782" y="535602"/>
                  <a:pt x="581782" y="544003"/>
                </a:cubicBezTo>
                <a:cubicBezTo>
                  <a:pt x="581782" y="553604"/>
                  <a:pt x="574328" y="560804"/>
                  <a:pt x="565631" y="560804"/>
                </a:cubicBezTo>
                <a:lnTo>
                  <a:pt x="140727" y="560804"/>
                </a:lnTo>
                <a:cubicBezTo>
                  <a:pt x="130788" y="560804"/>
                  <a:pt x="124576" y="553604"/>
                  <a:pt x="124576" y="544003"/>
                </a:cubicBezTo>
                <a:cubicBezTo>
                  <a:pt x="124576" y="535602"/>
                  <a:pt x="130788" y="528402"/>
                  <a:pt x="140727" y="528402"/>
                </a:cubicBezTo>
                <a:close/>
                <a:moveTo>
                  <a:pt x="140727" y="457367"/>
                </a:moveTo>
                <a:lnTo>
                  <a:pt x="565631" y="457367"/>
                </a:lnTo>
                <a:cubicBezTo>
                  <a:pt x="574328" y="457367"/>
                  <a:pt x="581782" y="464567"/>
                  <a:pt x="581782" y="472968"/>
                </a:cubicBezTo>
                <a:cubicBezTo>
                  <a:pt x="581782" y="482569"/>
                  <a:pt x="574328" y="489769"/>
                  <a:pt x="565631" y="489769"/>
                </a:cubicBezTo>
                <a:lnTo>
                  <a:pt x="140727" y="489769"/>
                </a:lnTo>
                <a:cubicBezTo>
                  <a:pt x="130788" y="489769"/>
                  <a:pt x="124576" y="482569"/>
                  <a:pt x="124576" y="472968"/>
                </a:cubicBezTo>
                <a:cubicBezTo>
                  <a:pt x="124576" y="464567"/>
                  <a:pt x="130788" y="457367"/>
                  <a:pt x="140727" y="457367"/>
                </a:cubicBezTo>
                <a:close/>
                <a:moveTo>
                  <a:pt x="140727" y="387578"/>
                </a:moveTo>
                <a:lnTo>
                  <a:pt x="565631" y="387578"/>
                </a:lnTo>
                <a:cubicBezTo>
                  <a:pt x="574328" y="387578"/>
                  <a:pt x="581782" y="393570"/>
                  <a:pt x="581782" y="403156"/>
                </a:cubicBezTo>
                <a:cubicBezTo>
                  <a:pt x="581782" y="411544"/>
                  <a:pt x="574328" y="418734"/>
                  <a:pt x="565631" y="418734"/>
                </a:cubicBezTo>
                <a:lnTo>
                  <a:pt x="140727" y="418734"/>
                </a:lnTo>
                <a:cubicBezTo>
                  <a:pt x="130788" y="418734"/>
                  <a:pt x="124576" y="411544"/>
                  <a:pt x="124576" y="403156"/>
                </a:cubicBezTo>
                <a:cubicBezTo>
                  <a:pt x="124576" y="393570"/>
                  <a:pt x="130788" y="387578"/>
                  <a:pt x="140727" y="387578"/>
                </a:cubicBezTo>
                <a:close/>
                <a:moveTo>
                  <a:pt x="1002198" y="355176"/>
                </a:moveTo>
                <a:lnTo>
                  <a:pt x="919392" y="663070"/>
                </a:lnTo>
                <a:lnTo>
                  <a:pt x="993546" y="682934"/>
                </a:lnTo>
                <a:lnTo>
                  <a:pt x="1075116" y="375040"/>
                </a:lnTo>
                <a:close/>
                <a:moveTo>
                  <a:pt x="1021402" y="286633"/>
                </a:moveTo>
                <a:lnTo>
                  <a:pt x="1011584" y="321970"/>
                </a:lnTo>
                <a:lnTo>
                  <a:pt x="1083988" y="341467"/>
                </a:lnTo>
                <a:lnTo>
                  <a:pt x="1093806" y="306130"/>
                </a:lnTo>
                <a:close/>
                <a:moveTo>
                  <a:pt x="423462" y="210610"/>
                </a:moveTo>
                <a:lnTo>
                  <a:pt x="565704" y="210610"/>
                </a:lnTo>
                <a:cubicBezTo>
                  <a:pt x="574363" y="210610"/>
                  <a:pt x="581784" y="217800"/>
                  <a:pt x="581784" y="226188"/>
                </a:cubicBezTo>
                <a:cubicBezTo>
                  <a:pt x="581784" y="235774"/>
                  <a:pt x="574363" y="241766"/>
                  <a:pt x="565704" y="241766"/>
                </a:cubicBezTo>
                <a:lnTo>
                  <a:pt x="423462" y="241766"/>
                </a:lnTo>
                <a:cubicBezTo>
                  <a:pt x="414803" y="241766"/>
                  <a:pt x="408619" y="235774"/>
                  <a:pt x="408619" y="226188"/>
                </a:cubicBezTo>
                <a:cubicBezTo>
                  <a:pt x="408619" y="217800"/>
                  <a:pt x="414803" y="210610"/>
                  <a:pt x="423462" y="210610"/>
                </a:cubicBezTo>
                <a:close/>
                <a:moveTo>
                  <a:pt x="1070778" y="198147"/>
                </a:moveTo>
                <a:cubicBezTo>
                  <a:pt x="1057275" y="195695"/>
                  <a:pt x="1043773" y="203050"/>
                  <a:pt x="1040091" y="215308"/>
                </a:cubicBezTo>
                <a:lnTo>
                  <a:pt x="1030271" y="253308"/>
                </a:lnTo>
                <a:lnTo>
                  <a:pt x="1102692" y="272921"/>
                </a:lnTo>
                <a:lnTo>
                  <a:pt x="1112512" y="234921"/>
                </a:lnTo>
                <a:cubicBezTo>
                  <a:pt x="1116194" y="222663"/>
                  <a:pt x="1108829" y="209179"/>
                  <a:pt x="1095327" y="205502"/>
                </a:cubicBezTo>
                <a:close/>
                <a:moveTo>
                  <a:pt x="300235" y="181950"/>
                </a:moveTo>
                <a:lnTo>
                  <a:pt x="255859" y="225934"/>
                </a:lnTo>
                <a:cubicBezTo>
                  <a:pt x="249695" y="232043"/>
                  <a:pt x="238601" y="232043"/>
                  <a:pt x="232438" y="225934"/>
                </a:cubicBezTo>
                <a:lnTo>
                  <a:pt x="217646" y="211273"/>
                </a:lnTo>
                <a:lnTo>
                  <a:pt x="183131" y="244261"/>
                </a:lnTo>
                <a:lnTo>
                  <a:pt x="289141" y="244261"/>
                </a:lnTo>
                <a:cubicBezTo>
                  <a:pt x="295304" y="244261"/>
                  <a:pt x="300235" y="239374"/>
                  <a:pt x="300235" y="233265"/>
                </a:cubicBezTo>
                <a:close/>
                <a:moveTo>
                  <a:pt x="1055505" y="165335"/>
                </a:moveTo>
                <a:cubicBezTo>
                  <a:pt x="1062834" y="164344"/>
                  <a:pt x="1070435" y="164810"/>
                  <a:pt x="1077881" y="166988"/>
                </a:cubicBezTo>
                <a:lnTo>
                  <a:pt x="1105182" y="174455"/>
                </a:lnTo>
                <a:cubicBezTo>
                  <a:pt x="1134965" y="181922"/>
                  <a:pt x="1153580" y="213034"/>
                  <a:pt x="1144893" y="244145"/>
                </a:cubicBezTo>
                <a:lnTo>
                  <a:pt x="966195" y="911184"/>
                </a:lnTo>
                <a:cubicBezTo>
                  <a:pt x="966195" y="912428"/>
                  <a:pt x="966195" y="913673"/>
                  <a:pt x="964954" y="914917"/>
                </a:cubicBezTo>
                <a:cubicBezTo>
                  <a:pt x="964954" y="918651"/>
                  <a:pt x="963713" y="922384"/>
                  <a:pt x="961231" y="924873"/>
                </a:cubicBezTo>
                <a:lnTo>
                  <a:pt x="895460" y="998297"/>
                </a:lnTo>
                <a:cubicBezTo>
                  <a:pt x="891737" y="1004519"/>
                  <a:pt x="888014" y="1007008"/>
                  <a:pt x="881809" y="1008253"/>
                </a:cubicBezTo>
                <a:lnTo>
                  <a:pt x="863195" y="1045587"/>
                </a:lnTo>
                <a:cubicBezTo>
                  <a:pt x="860713" y="1049321"/>
                  <a:pt x="858231" y="1049321"/>
                  <a:pt x="854508" y="1048076"/>
                </a:cubicBezTo>
                <a:cubicBezTo>
                  <a:pt x="853267" y="1048076"/>
                  <a:pt x="852026" y="1045587"/>
                  <a:pt x="852026" y="1043098"/>
                </a:cubicBezTo>
                <a:lnTo>
                  <a:pt x="854508" y="1000786"/>
                </a:lnTo>
                <a:cubicBezTo>
                  <a:pt x="850785" y="997053"/>
                  <a:pt x="848303" y="992075"/>
                  <a:pt x="847062" y="985852"/>
                </a:cubicBezTo>
                <a:lnTo>
                  <a:pt x="827207" y="888783"/>
                </a:lnTo>
                <a:cubicBezTo>
                  <a:pt x="827207" y="885050"/>
                  <a:pt x="827207" y="881316"/>
                  <a:pt x="829689" y="877583"/>
                </a:cubicBezTo>
                <a:cubicBezTo>
                  <a:pt x="829689" y="877583"/>
                  <a:pt x="829689" y="876339"/>
                  <a:pt x="829689" y="873850"/>
                </a:cubicBezTo>
                <a:lnTo>
                  <a:pt x="1008387" y="206811"/>
                </a:lnTo>
                <a:cubicBezTo>
                  <a:pt x="1013971" y="184411"/>
                  <a:pt x="1033517" y="168311"/>
                  <a:pt x="1055505" y="165335"/>
                </a:cubicBezTo>
                <a:close/>
                <a:moveTo>
                  <a:pt x="423462" y="137086"/>
                </a:moveTo>
                <a:lnTo>
                  <a:pt x="565704" y="137086"/>
                </a:lnTo>
                <a:cubicBezTo>
                  <a:pt x="574363" y="137086"/>
                  <a:pt x="581784" y="144286"/>
                  <a:pt x="581784" y="153887"/>
                </a:cubicBezTo>
                <a:cubicBezTo>
                  <a:pt x="581784" y="162288"/>
                  <a:pt x="574363" y="169488"/>
                  <a:pt x="565704" y="169488"/>
                </a:cubicBezTo>
                <a:lnTo>
                  <a:pt x="423462" y="169488"/>
                </a:lnTo>
                <a:cubicBezTo>
                  <a:pt x="414803" y="169488"/>
                  <a:pt x="408619" y="162288"/>
                  <a:pt x="408619" y="153887"/>
                </a:cubicBezTo>
                <a:cubicBezTo>
                  <a:pt x="408619" y="144286"/>
                  <a:pt x="414803" y="137086"/>
                  <a:pt x="423462" y="137086"/>
                </a:cubicBezTo>
                <a:close/>
                <a:moveTo>
                  <a:pt x="168079" y="135836"/>
                </a:moveTo>
                <a:cubicBezTo>
                  <a:pt x="161905" y="135836"/>
                  <a:pt x="156966" y="140751"/>
                  <a:pt x="156966" y="146894"/>
                </a:cubicBezTo>
                <a:lnTo>
                  <a:pt x="156966" y="223072"/>
                </a:lnTo>
                <a:lnTo>
                  <a:pt x="205122" y="175154"/>
                </a:lnTo>
                <a:cubicBezTo>
                  <a:pt x="211296" y="169010"/>
                  <a:pt x="222409" y="169010"/>
                  <a:pt x="228583" y="175154"/>
                </a:cubicBezTo>
                <a:lnTo>
                  <a:pt x="244635" y="191126"/>
                </a:lnTo>
                <a:lnTo>
                  <a:pt x="296495" y="139522"/>
                </a:lnTo>
                <a:cubicBezTo>
                  <a:pt x="295260" y="135836"/>
                  <a:pt x="291556" y="135836"/>
                  <a:pt x="289086" y="135836"/>
                </a:cubicBezTo>
                <a:close/>
                <a:moveTo>
                  <a:pt x="167919" y="103438"/>
                </a:moveTo>
                <a:lnTo>
                  <a:pt x="289280" y="103438"/>
                </a:lnTo>
                <a:cubicBezTo>
                  <a:pt x="314047" y="103438"/>
                  <a:pt x="332623" y="121998"/>
                  <a:pt x="332623" y="146745"/>
                </a:cubicBezTo>
                <a:lnTo>
                  <a:pt x="332623" y="233357"/>
                </a:lnTo>
                <a:cubicBezTo>
                  <a:pt x="332623" y="256867"/>
                  <a:pt x="314047" y="276664"/>
                  <a:pt x="289280" y="276664"/>
                </a:cubicBezTo>
                <a:lnTo>
                  <a:pt x="167919" y="276664"/>
                </a:lnTo>
                <a:cubicBezTo>
                  <a:pt x="156774" y="276664"/>
                  <a:pt x="146867" y="272952"/>
                  <a:pt x="139437" y="265528"/>
                </a:cubicBezTo>
                <a:cubicBezTo>
                  <a:pt x="139437" y="265528"/>
                  <a:pt x="139437" y="265528"/>
                  <a:pt x="138198" y="265528"/>
                </a:cubicBezTo>
                <a:lnTo>
                  <a:pt x="138198" y="264291"/>
                </a:lnTo>
                <a:cubicBezTo>
                  <a:pt x="129529" y="256867"/>
                  <a:pt x="124576" y="245731"/>
                  <a:pt x="124576" y="233357"/>
                </a:cubicBezTo>
                <a:lnTo>
                  <a:pt x="124576" y="146745"/>
                </a:lnTo>
                <a:cubicBezTo>
                  <a:pt x="124576" y="121998"/>
                  <a:pt x="144390" y="103438"/>
                  <a:pt x="167919" y="103438"/>
                </a:cubicBezTo>
                <a:close/>
                <a:moveTo>
                  <a:pt x="687752" y="100945"/>
                </a:moveTo>
                <a:lnTo>
                  <a:pt x="687752" y="1009545"/>
                </a:lnTo>
                <a:cubicBezTo>
                  <a:pt x="687752" y="1034439"/>
                  <a:pt x="667859" y="1054353"/>
                  <a:pt x="644237" y="1054353"/>
                </a:cubicBezTo>
                <a:lnTo>
                  <a:pt x="103401" y="1054353"/>
                </a:lnTo>
                <a:lnTo>
                  <a:pt x="103401" y="1076757"/>
                </a:lnTo>
                <a:cubicBezTo>
                  <a:pt x="103401" y="1082980"/>
                  <a:pt x="108374" y="1087959"/>
                  <a:pt x="114591" y="1087959"/>
                </a:cubicBezTo>
                <a:lnTo>
                  <a:pt x="715105" y="1087959"/>
                </a:lnTo>
                <a:cubicBezTo>
                  <a:pt x="721321" y="1087959"/>
                  <a:pt x="725051" y="1082980"/>
                  <a:pt x="725051" y="1076757"/>
                </a:cubicBezTo>
                <a:lnTo>
                  <a:pt x="725051" y="112147"/>
                </a:lnTo>
                <a:cubicBezTo>
                  <a:pt x="725051" y="105924"/>
                  <a:pt x="721321" y="100945"/>
                  <a:pt x="715105" y="100945"/>
                </a:cubicBezTo>
                <a:close/>
                <a:moveTo>
                  <a:pt x="43580" y="33649"/>
                </a:moveTo>
                <a:cubicBezTo>
                  <a:pt x="37363" y="33649"/>
                  <a:pt x="32390" y="38628"/>
                  <a:pt x="32390" y="44851"/>
                </a:cubicBezTo>
                <a:lnTo>
                  <a:pt x="32390" y="1009461"/>
                </a:lnTo>
                <a:cubicBezTo>
                  <a:pt x="32390" y="1015684"/>
                  <a:pt x="37363" y="1020663"/>
                  <a:pt x="43580" y="1020663"/>
                </a:cubicBezTo>
                <a:lnTo>
                  <a:pt x="644094" y="1020663"/>
                </a:lnTo>
                <a:cubicBezTo>
                  <a:pt x="650310" y="1020663"/>
                  <a:pt x="654040" y="1015684"/>
                  <a:pt x="654040" y="1009461"/>
                </a:cubicBezTo>
                <a:lnTo>
                  <a:pt x="654040" y="44851"/>
                </a:lnTo>
                <a:cubicBezTo>
                  <a:pt x="654040" y="38628"/>
                  <a:pt x="650310" y="33649"/>
                  <a:pt x="644094" y="33649"/>
                </a:cubicBezTo>
                <a:close/>
                <a:moveTo>
                  <a:pt x="43531" y="0"/>
                </a:moveTo>
                <a:lnTo>
                  <a:pt x="644260" y="0"/>
                </a:lnTo>
                <a:cubicBezTo>
                  <a:pt x="667891" y="0"/>
                  <a:pt x="687791" y="19918"/>
                  <a:pt x="687791" y="44814"/>
                </a:cubicBezTo>
                <a:lnTo>
                  <a:pt x="687791" y="68467"/>
                </a:lnTo>
                <a:lnTo>
                  <a:pt x="715154" y="68467"/>
                </a:lnTo>
                <a:cubicBezTo>
                  <a:pt x="737541" y="68467"/>
                  <a:pt x="757441" y="87139"/>
                  <a:pt x="757441" y="112036"/>
                </a:cubicBezTo>
                <a:lnTo>
                  <a:pt x="757441" y="1076791"/>
                </a:lnTo>
                <a:cubicBezTo>
                  <a:pt x="757441" y="1101689"/>
                  <a:pt x="737541" y="1121606"/>
                  <a:pt x="715154" y="1121606"/>
                </a:cubicBezTo>
                <a:lnTo>
                  <a:pt x="114425" y="1121606"/>
                </a:lnTo>
                <a:cubicBezTo>
                  <a:pt x="89550" y="1121606"/>
                  <a:pt x="70893" y="1101689"/>
                  <a:pt x="70893" y="1076791"/>
                </a:cubicBezTo>
                <a:lnTo>
                  <a:pt x="70893" y="1054384"/>
                </a:lnTo>
                <a:lnTo>
                  <a:pt x="43531" y="1054384"/>
                </a:lnTo>
                <a:cubicBezTo>
                  <a:pt x="18656" y="1054384"/>
                  <a:pt x="0" y="1034467"/>
                  <a:pt x="0" y="1009570"/>
                </a:cubicBezTo>
                <a:lnTo>
                  <a:pt x="0" y="44814"/>
                </a:lnTo>
                <a:cubicBezTo>
                  <a:pt x="0" y="19918"/>
                  <a:pt x="18656" y="0"/>
                  <a:pt x="43531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2" name="Freeform 441">
            <a:extLst>
              <a:ext uri="{FF2B5EF4-FFF2-40B4-BE49-F238E27FC236}">
                <a16:creationId xmlns:a16="http://schemas.microsoft.com/office/drawing/2014/main" id="{500F6882-63B2-8949-9177-8572C75B145B}"/>
              </a:ext>
            </a:extLst>
          </p:cNvPr>
          <p:cNvSpPr/>
          <p:nvPr/>
        </p:nvSpPr>
        <p:spPr>
          <a:xfrm>
            <a:off x="18613378" y="10352427"/>
            <a:ext cx="4253133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5" h="2103">
                <a:moveTo>
                  <a:pt x="2983" y="0"/>
                </a:moveTo>
                <a:lnTo>
                  <a:pt x="0" y="0"/>
                </a:lnTo>
                <a:lnTo>
                  <a:pt x="0" y="2103"/>
                </a:lnTo>
                <a:lnTo>
                  <a:pt x="2983" y="2103"/>
                </a:lnTo>
                <a:cubicBezTo>
                  <a:pt x="3222" y="2103"/>
                  <a:pt x="3415" y="1909"/>
                  <a:pt x="3415" y="1670"/>
                </a:cubicBezTo>
                <a:lnTo>
                  <a:pt x="3415" y="433"/>
                </a:lnTo>
                <a:cubicBezTo>
                  <a:pt x="3415" y="194"/>
                  <a:pt x="3222" y="0"/>
                  <a:pt x="2983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3" name="Freeform 442">
            <a:extLst>
              <a:ext uri="{FF2B5EF4-FFF2-40B4-BE49-F238E27FC236}">
                <a16:creationId xmlns:a16="http://schemas.microsoft.com/office/drawing/2014/main" id="{1D62CB08-05D7-704B-A8D3-23D2DE638467}"/>
              </a:ext>
            </a:extLst>
          </p:cNvPr>
          <p:cNvSpPr/>
          <p:nvPr/>
        </p:nvSpPr>
        <p:spPr>
          <a:xfrm>
            <a:off x="16235161" y="10352427"/>
            <a:ext cx="2267341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1" h="2103">
                <a:moveTo>
                  <a:pt x="1821" y="0"/>
                </a:moveTo>
                <a:lnTo>
                  <a:pt x="432" y="0"/>
                </a:lnTo>
                <a:cubicBezTo>
                  <a:pt x="193" y="0"/>
                  <a:pt x="0" y="194"/>
                  <a:pt x="0" y="433"/>
                </a:cubicBezTo>
                <a:lnTo>
                  <a:pt x="0" y="1670"/>
                </a:lnTo>
                <a:cubicBezTo>
                  <a:pt x="0" y="1909"/>
                  <a:pt x="193" y="2103"/>
                  <a:pt x="432" y="2103"/>
                </a:cubicBezTo>
                <a:lnTo>
                  <a:pt x="1821" y="2103"/>
                </a:ln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ACDDA91B-FEBA-4845-834A-4D0E086FC377}"/>
              </a:ext>
            </a:extLst>
          </p:cNvPr>
          <p:cNvSpPr/>
          <p:nvPr/>
        </p:nvSpPr>
        <p:spPr>
          <a:xfrm>
            <a:off x="18486307" y="10225312"/>
            <a:ext cx="4253133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415" h="2103">
                <a:moveTo>
                  <a:pt x="2983" y="0"/>
                </a:moveTo>
                <a:lnTo>
                  <a:pt x="0" y="0"/>
                </a:lnTo>
                <a:lnTo>
                  <a:pt x="0" y="2103"/>
                </a:lnTo>
                <a:lnTo>
                  <a:pt x="2983" y="2103"/>
                </a:lnTo>
                <a:cubicBezTo>
                  <a:pt x="3222" y="2103"/>
                  <a:pt x="3415" y="1909"/>
                  <a:pt x="3415" y="1671"/>
                </a:cubicBezTo>
                <a:lnTo>
                  <a:pt x="3415" y="432"/>
                </a:lnTo>
                <a:cubicBezTo>
                  <a:pt x="3415" y="194"/>
                  <a:pt x="3222" y="0"/>
                  <a:pt x="2983" y="0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46" name="Freeform 445">
            <a:extLst>
              <a:ext uri="{FF2B5EF4-FFF2-40B4-BE49-F238E27FC236}">
                <a16:creationId xmlns:a16="http://schemas.microsoft.com/office/drawing/2014/main" id="{61F3B50A-9A32-034F-8031-A3AE5AEF3836}"/>
              </a:ext>
            </a:extLst>
          </p:cNvPr>
          <p:cNvSpPr/>
          <p:nvPr/>
        </p:nvSpPr>
        <p:spPr>
          <a:xfrm>
            <a:off x="16106845" y="10225312"/>
            <a:ext cx="2268587" cy="261957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822" h="2103">
                <a:moveTo>
                  <a:pt x="1822" y="0"/>
                </a:moveTo>
                <a:lnTo>
                  <a:pt x="433" y="0"/>
                </a:lnTo>
                <a:cubicBezTo>
                  <a:pt x="194" y="0"/>
                  <a:pt x="0" y="194"/>
                  <a:pt x="0" y="432"/>
                </a:cubicBezTo>
                <a:lnTo>
                  <a:pt x="0" y="1671"/>
                </a:lnTo>
                <a:cubicBezTo>
                  <a:pt x="0" y="1909"/>
                  <a:pt x="194" y="2103"/>
                  <a:pt x="433" y="2103"/>
                </a:cubicBezTo>
                <a:lnTo>
                  <a:pt x="1822" y="2103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89D5C57F-B0F9-9845-B839-2D0523C0CB8B}"/>
              </a:ext>
            </a:extLst>
          </p:cNvPr>
          <p:cNvSpPr/>
          <p:nvPr/>
        </p:nvSpPr>
        <p:spPr>
          <a:xfrm>
            <a:off x="16628831" y="10975542"/>
            <a:ext cx="1225859" cy="1120360"/>
          </a:xfrm>
          <a:custGeom>
            <a:avLst/>
            <a:gdLst>
              <a:gd name="connsiteX0" fmla="*/ 1035097 w 1225859"/>
              <a:gd name="connsiteY0" fmla="*/ 1018169 h 1120360"/>
              <a:gd name="connsiteX1" fmla="*/ 1138809 w 1225859"/>
              <a:gd name="connsiteY1" fmla="*/ 1018169 h 1120360"/>
              <a:gd name="connsiteX2" fmla="*/ 1156095 w 1225859"/>
              <a:gd name="connsiteY2" fmla="*/ 1033747 h 1120360"/>
              <a:gd name="connsiteX3" fmla="*/ 1138809 w 1225859"/>
              <a:gd name="connsiteY3" fmla="*/ 1049325 h 1120360"/>
              <a:gd name="connsiteX4" fmla="*/ 1035097 w 1225859"/>
              <a:gd name="connsiteY4" fmla="*/ 1049325 h 1120360"/>
              <a:gd name="connsiteX5" fmla="*/ 1017813 w 1225859"/>
              <a:gd name="connsiteY5" fmla="*/ 1033747 h 1120360"/>
              <a:gd name="connsiteX6" fmla="*/ 1035097 w 1225859"/>
              <a:gd name="connsiteY6" fmla="*/ 1018169 h 1120360"/>
              <a:gd name="connsiteX7" fmla="*/ 718677 w 1225859"/>
              <a:gd name="connsiteY7" fmla="*/ 1018169 h 1120360"/>
              <a:gd name="connsiteX8" fmla="*/ 822381 w 1225859"/>
              <a:gd name="connsiteY8" fmla="*/ 1018169 h 1120360"/>
              <a:gd name="connsiteX9" fmla="*/ 839665 w 1225859"/>
              <a:gd name="connsiteY9" fmla="*/ 1033747 h 1120360"/>
              <a:gd name="connsiteX10" fmla="*/ 822381 w 1225859"/>
              <a:gd name="connsiteY10" fmla="*/ 1049325 h 1120360"/>
              <a:gd name="connsiteX11" fmla="*/ 718677 w 1225859"/>
              <a:gd name="connsiteY11" fmla="*/ 1049325 h 1120360"/>
              <a:gd name="connsiteX12" fmla="*/ 702627 w 1225859"/>
              <a:gd name="connsiteY12" fmla="*/ 1033747 h 1120360"/>
              <a:gd name="connsiteX13" fmla="*/ 718677 w 1225859"/>
              <a:gd name="connsiteY13" fmla="*/ 1018169 h 1120360"/>
              <a:gd name="connsiteX14" fmla="*/ 402245 w 1225859"/>
              <a:gd name="connsiteY14" fmla="*/ 1018169 h 1120360"/>
              <a:gd name="connsiteX15" fmla="*/ 507183 w 1225859"/>
              <a:gd name="connsiteY15" fmla="*/ 1018169 h 1120360"/>
              <a:gd name="connsiteX16" fmla="*/ 523233 w 1225859"/>
              <a:gd name="connsiteY16" fmla="*/ 1033747 h 1120360"/>
              <a:gd name="connsiteX17" fmla="*/ 507183 w 1225859"/>
              <a:gd name="connsiteY17" fmla="*/ 1049325 h 1120360"/>
              <a:gd name="connsiteX18" fmla="*/ 402245 w 1225859"/>
              <a:gd name="connsiteY18" fmla="*/ 1049325 h 1120360"/>
              <a:gd name="connsiteX19" fmla="*/ 386197 w 1225859"/>
              <a:gd name="connsiteY19" fmla="*/ 1033747 h 1120360"/>
              <a:gd name="connsiteX20" fmla="*/ 402245 w 1225859"/>
              <a:gd name="connsiteY20" fmla="*/ 1018169 h 1120360"/>
              <a:gd name="connsiteX21" fmla="*/ 87059 w 1225859"/>
              <a:gd name="connsiteY21" fmla="*/ 1018169 h 1120360"/>
              <a:gd name="connsiteX22" fmla="*/ 191989 w 1225859"/>
              <a:gd name="connsiteY22" fmla="*/ 1018169 h 1120360"/>
              <a:gd name="connsiteX23" fmla="*/ 206801 w 1225859"/>
              <a:gd name="connsiteY23" fmla="*/ 1033747 h 1120360"/>
              <a:gd name="connsiteX24" fmla="*/ 191989 w 1225859"/>
              <a:gd name="connsiteY24" fmla="*/ 1049325 h 1120360"/>
              <a:gd name="connsiteX25" fmla="*/ 87059 w 1225859"/>
              <a:gd name="connsiteY25" fmla="*/ 1049325 h 1120360"/>
              <a:gd name="connsiteX26" fmla="*/ 71011 w 1225859"/>
              <a:gd name="connsiteY26" fmla="*/ 1033747 h 1120360"/>
              <a:gd name="connsiteX27" fmla="*/ 87059 w 1225859"/>
              <a:gd name="connsiteY27" fmla="*/ 1018169 h 1120360"/>
              <a:gd name="connsiteX28" fmla="*/ 1035097 w 1225859"/>
              <a:gd name="connsiteY28" fmla="*/ 948380 h 1120360"/>
              <a:gd name="connsiteX29" fmla="*/ 1138809 w 1225859"/>
              <a:gd name="connsiteY29" fmla="*/ 948380 h 1120360"/>
              <a:gd name="connsiteX30" fmla="*/ 1156095 w 1225859"/>
              <a:gd name="connsiteY30" fmla="*/ 963958 h 1120360"/>
              <a:gd name="connsiteX31" fmla="*/ 1138809 w 1225859"/>
              <a:gd name="connsiteY31" fmla="*/ 979536 h 1120360"/>
              <a:gd name="connsiteX32" fmla="*/ 1035097 w 1225859"/>
              <a:gd name="connsiteY32" fmla="*/ 979536 h 1120360"/>
              <a:gd name="connsiteX33" fmla="*/ 1017813 w 1225859"/>
              <a:gd name="connsiteY33" fmla="*/ 963958 h 1120360"/>
              <a:gd name="connsiteX34" fmla="*/ 1035097 w 1225859"/>
              <a:gd name="connsiteY34" fmla="*/ 948380 h 1120360"/>
              <a:gd name="connsiteX35" fmla="*/ 718677 w 1225859"/>
              <a:gd name="connsiteY35" fmla="*/ 948380 h 1120360"/>
              <a:gd name="connsiteX36" fmla="*/ 822381 w 1225859"/>
              <a:gd name="connsiteY36" fmla="*/ 948380 h 1120360"/>
              <a:gd name="connsiteX37" fmla="*/ 839665 w 1225859"/>
              <a:gd name="connsiteY37" fmla="*/ 963958 h 1120360"/>
              <a:gd name="connsiteX38" fmla="*/ 822381 w 1225859"/>
              <a:gd name="connsiteY38" fmla="*/ 979536 h 1120360"/>
              <a:gd name="connsiteX39" fmla="*/ 718677 w 1225859"/>
              <a:gd name="connsiteY39" fmla="*/ 979536 h 1120360"/>
              <a:gd name="connsiteX40" fmla="*/ 702627 w 1225859"/>
              <a:gd name="connsiteY40" fmla="*/ 963958 h 1120360"/>
              <a:gd name="connsiteX41" fmla="*/ 718677 w 1225859"/>
              <a:gd name="connsiteY41" fmla="*/ 948380 h 1120360"/>
              <a:gd name="connsiteX42" fmla="*/ 402245 w 1225859"/>
              <a:gd name="connsiteY42" fmla="*/ 948380 h 1120360"/>
              <a:gd name="connsiteX43" fmla="*/ 507183 w 1225859"/>
              <a:gd name="connsiteY43" fmla="*/ 948380 h 1120360"/>
              <a:gd name="connsiteX44" fmla="*/ 523233 w 1225859"/>
              <a:gd name="connsiteY44" fmla="*/ 963958 h 1120360"/>
              <a:gd name="connsiteX45" fmla="*/ 507183 w 1225859"/>
              <a:gd name="connsiteY45" fmla="*/ 979536 h 1120360"/>
              <a:gd name="connsiteX46" fmla="*/ 402245 w 1225859"/>
              <a:gd name="connsiteY46" fmla="*/ 979536 h 1120360"/>
              <a:gd name="connsiteX47" fmla="*/ 386197 w 1225859"/>
              <a:gd name="connsiteY47" fmla="*/ 963958 h 1120360"/>
              <a:gd name="connsiteX48" fmla="*/ 402245 w 1225859"/>
              <a:gd name="connsiteY48" fmla="*/ 948380 h 1120360"/>
              <a:gd name="connsiteX49" fmla="*/ 87059 w 1225859"/>
              <a:gd name="connsiteY49" fmla="*/ 948380 h 1120360"/>
              <a:gd name="connsiteX50" fmla="*/ 191989 w 1225859"/>
              <a:gd name="connsiteY50" fmla="*/ 948380 h 1120360"/>
              <a:gd name="connsiteX51" fmla="*/ 206801 w 1225859"/>
              <a:gd name="connsiteY51" fmla="*/ 963958 h 1120360"/>
              <a:gd name="connsiteX52" fmla="*/ 191989 w 1225859"/>
              <a:gd name="connsiteY52" fmla="*/ 979536 h 1120360"/>
              <a:gd name="connsiteX53" fmla="*/ 87059 w 1225859"/>
              <a:gd name="connsiteY53" fmla="*/ 979536 h 1120360"/>
              <a:gd name="connsiteX54" fmla="*/ 71011 w 1225859"/>
              <a:gd name="connsiteY54" fmla="*/ 963958 h 1120360"/>
              <a:gd name="connsiteX55" fmla="*/ 87059 w 1225859"/>
              <a:gd name="connsiteY55" fmla="*/ 948380 h 1120360"/>
              <a:gd name="connsiteX56" fmla="*/ 980437 w 1225859"/>
              <a:gd name="connsiteY56" fmla="*/ 876099 h 1120360"/>
              <a:gd name="connsiteX57" fmla="*/ 980437 w 1225859"/>
              <a:gd name="connsiteY57" fmla="*/ 1058217 h 1120360"/>
              <a:gd name="connsiteX58" fmla="*/ 1010163 w 1225859"/>
              <a:gd name="connsiteY58" fmla="*/ 1086712 h 1120360"/>
              <a:gd name="connsiteX59" fmla="*/ 1163743 w 1225859"/>
              <a:gd name="connsiteY59" fmla="*/ 1086712 h 1120360"/>
              <a:gd name="connsiteX60" fmla="*/ 1193469 w 1225859"/>
              <a:gd name="connsiteY60" fmla="*/ 1058217 h 1120360"/>
              <a:gd name="connsiteX61" fmla="*/ 1193469 w 1225859"/>
              <a:gd name="connsiteY61" fmla="*/ 876099 h 1120360"/>
              <a:gd name="connsiteX62" fmla="*/ 665253 w 1225859"/>
              <a:gd name="connsiteY62" fmla="*/ 876099 h 1120360"/>
              <a:gd name="connsiteX63" fmla="*/ 665253 w 1225859"/>
              <a:gd name="connsiteY63" fmla="*/ 1058217 h 1120360"/>
              <a:gd name="connsiteX64" fmla="*/ 694977 w 1225859"/>
              <a:gd name="connsiteY64" fmla="*/ 1086712 h 1120360"/>
              <a:gd name="connsiteX65" fmla="*/ 847313 w 1225859"/>
              <a:gd name="connsiteY65" fmla="*/ 1086712 h 1120360"/>
              <a:gd name="connsiteX66" fmla="*/ 877037 w 1225859"/>
              <a:gd name="connsiteY66" fmla="*/ 1058217 h 1120360"/>
              <a:gd name="connsiteX67" fmla="*/ 877037 w 1225859"/>
              <a:gd name="connsiteY67" fmla="*/ 876099 h 1120360"/>
              <a:gd name="connsiteX68" fmla="*/ 348821 w 1225859"/>
              <a:gd name="connsiteY68" fmla="*/ 876099 h 1120360"/>
              <a:gd name="connsiteX69" fmla="*/ 348821 w 1225859"/>
              <a:gd name="connsiteY69" fmla="*/ 1058217 h 1120360"/>
              <a:gd name="connsiteX70" fmla="*/ 378547 w 1225859"/>
              <a:gd name="connsiteY70" fmla="*/ 1086712 h 1120360"/>
              <a:gd name="connsiteX71" fmla="*/ 530883 w 1225859"/>
              <a:gd name="connsiteY71" fmla="*/ 1086712 h 1120360"/>
              <a:gd name="connsiteX72" fmla="*/ 560607 w 1225859"/>
              <a:gd name="connsiteY72" fmla="*/ 1058217 h 1120360"/>
              <a:gd name="connsiteX73" fmla="*/ 560607 w 1225859"/>
              <a:gd name="connsiteY73" fmla="*/ 876099 h 1120360"/>
              <a:gd name="connsiteX74" fmla="*/ 33637 w 1225859"/>
              <a:gd name="connsiteY74" fmla="*/ 876099 h 1120360"/>
              <a:gd name="connsiteX75" fmla="*/ 33637 w 1225859"/>
              <a:gd name="connsiteY75" fmla="*/ 1058217 h 1120360"/>
              <a:gd name="connsiteX76" fmla="*/ 62122 w 1225859"/>
              <a:gd name="connsiteY76" fmla="*/ 1086712 h 1120360"/>
              <a:gd name="connsiteX77" fmla="*/ 215691 w 1225859"/>
              <a:gd name="connsiteY77" fmla="*/ 1086712 h 1120360"/>
              <a:gd name="connsiteX78" fmla="*/ 244177 w 1225859"/>
              <a:gd name="connsiteY78" fmla="*/ 1058217 h 1120360"/>
              <a:gd name="connsiteX79" fmla="*/ 244177 w 1225859"/>
              <a:gd name="connsiteY79" fmla="*/ 876099 h 1120360"/>
              <a:gd name="connsiteX80" fmla="*/ 244175 w 1225859"/>
              <a:gd name="connsiteY80" fmla="*/ 748984 h 1120360"/>
              <a:gd name="connsiteX81" fmla="*/ 155725 w 1225859"/>
              <a:gd name="connsiteY81" fmla="*/ 841205 h 1120360"/>
              <a:gd name="connsiteX82" fmla="*/ 244175 w 1225859"/>
              <a:gd name="connsiteY82" fmla="*/ 841205 h 1120360"/>
              <a:gd name="connsiteX83" fmla="*/ 388455 w 1225859"/>
              <a:gd name="connsiteY83" fmla="*/ 603175 h 1120360"/>
              <a:gd name="connsiteX84" fmla="*/ 348821 w 1225859"/>
              <a:gd name="connsiteY84" fmla="*/ 642847 h 1120360"/>
              <a:gd name="connsiteX85" fmla="*/ 348821 w 1225859"/>
              <a:gd name="connsiteY85" fmla="*/ 841205 h 1120360"/>
              <a:gd name="connsiteX86" fmla="*/ 560607 w 1225859"/>
              <a:gd name="connsiteY86" fmla="*/ 841205 h 1120360"/>
              <a:gd name="connsiteX87" fmla="*/ 560607 w 1225859"/>
              <a:gd name="connsiteY87" fmla="*/ 692436 h 1120360"/>
              <a:gd name="connsiteX88" fmla="*/ 548221 w 1225859"/>
              <a:gd name="connsiteY88" fmla="*/ 703594 h 1120360"/>
              <a:gd name="connsiteX89" fmla="*/ 527167 w 1225859"/>
              <a:gd name="connsiteY89" fmla="*/ 706073 h 1120360"/>
              <a:gd name="connsiteX90" fmla="*/ 749471 w 1225859"/>
              <a:gd name="connsiteY90" fmla="*/ 504723 h 1120360"/>
              <a:gd name="connsiteX91" fmla="*/ 665253 w 1225859"/>
              <a:gd name="connsiteY91" fmla="*/ 589154 h 1120360"/>
              <a:gd name="connsiteX92" fmla="*/ 665253 w 1225859"/>
              <a:gd name="connsiteY92" fmla="*/ 841205 h 1120360"/>
              <a:gd name="connsiteX93" fmla="*/ 877037 w 1225859"/>
              <a:gd name="connsiteY93" fmla="*/ 841205 h 1120360"/>
              <a:gd name="connsiteX94" fmla="*/ 877037 w 1225859"/>
              <a:gd name="connsiteY94" fmla="*/ 631369 h 1120360"/>
              <a:gd name="connsiteX95" fmla="*/ 873323 w 1225859"/>
              <a:gd name="connsiteY95" fmla="*/ 628886 h 1120360"/>
              <a:gd name="connsiteX96" fmla="*/ 980437 w 1225859"/>
              <a:gd name="connsiteY96" fmla="*/ 312800 h 1120360"/>
              <a:gd name="connsiteX97" fmla="*/ 980437 w 1225859"/>
              <a:gd name="connsiteY97" fmla="*/ 499294 h 1120360"/>
              <a:gd name="connsiteX98" fmla="*/ 1096861 w 1225859"/>
              <a:gd name="connsiteY98" fmla="*/ 383668 h 1120360"/>
              <a:gd name="connsiteX99" fmla="*/ 1060943 w 1225859"/>
              <a:gd name="connsiteY99" fmla="*/ 383668 h 1120360"/>
              <a:gd name="connsiteX100" fmla="*/ 1044843 w 1225859"/>
              <a:gd name="connsiteY100" fmla="*/ 367505 h 1120360"/>
              <a:gd name="connsiteX101" fmla="*/ 1060943 w 1225859"/>
              <a:gd name="connsiteY101" fmla="*/ 350099 h 1120360"/>
              <a:gd name="connsiteX102" fmla="*/ 1141449 w 1225859"/>
              <a:gd name="connsiteY102" fmla="*/ 350099 h 1120360"/>
              <a:gd name="connsiteX103" fmla="*/ 1157551 w 1225859"/>
              <a:gd name="connsiteY103" fmla="*/ 367505 h 1120360"/>
              <a:gd name="connsiteX104" fmla="*/ 1157551 w 1225859"/>
              <a:gd name="connsiteY104" fmla="*/ 450806 h 1120360"/>
              <a:gd name="connsiteX105" fmla="*/ 1141449 w 1225859"/>
              <a:gd name="connsiteY105" fmla="*/ 466969 h 1120360"/>
              <a:gd name="connsiteX106" fmla="*/ 1125347 w 1225859"/>
              <a:gd name="connsiteY106" fmla="*/ 450806 h 1120360"/>
              <a:gd name="connsiteX107" fmla="*/ 1125347 w 1225859"/>
              <a:gd name="connsiteY107" fmla="*/ 401074 h 1120360"/>
              <a:gd name="connsiteX108" fmla="*/ 980437 w 1225859"/>
              <a:gd name="connsiteY108" fmla="*/ 545296 h 1120360"/>
              <a:gd name="connsiteX109" fmla="*/ 980437 w 1225859"/>
              <a:gd name="connsiteY109" fmla="*/ 841201 h 1120360"/>
              <a:gd name="connsiteX110" fmla="*/ 1193469 w 1225859"/>
              <a:gd name="connsiteY110" fmla="*/ 841201 h 1120360"/>
              <a:gd name="connsiteX111" fmla="*/ 1193469 w 1225859"/>
              <a:gd name="connsiteY111" fmla="*/ 312800 h 1120360"/>
              <a:gd name="connsiteX112" fmla="*/ 665253 w 1225859"/>
              <a:gd name="connsiteY112" fmla="*/ 312800 h 1120360"/>
              <a:gd name="connsiteX113" fmla="*/ 665253 w 1225859"/>
              <a:gd name="connsiteY113" fmla="*/ 541064 h 1120360"/>
              <a:gd name="connsiteX114" fmla="*/ 737087 w 1225859"/>
              <a:gd name="connsiteY114" fmla="*/ 469111 h 1120360"/>
              <a:gd name="connsiteX115" fmla="*/ 760619 w 1225859"/>
              <a:gd name="connsiteY115" fmla="*/ 469111 h 1120360"/>
              <a:gd name="connsiteX116" fmla="*/ 877037 w 1225859"/>
              <a:gd name="connsiteY116" fmla="*/ 585724 h 1120360"/>
              <a:gd name="connsiteX117" fmla="*/ 877037 w 1225859"/>
              <a:gd name="connsiteY117" fmla="*/ 312800 h 1120360"/>
              <a:gd name="connsiteX118" fmla="*/ 348821 w 1225859"/>
              <a:gd name="connsiteY118" fmla="*/ 312800 h 1120360"/>
              <a:gd name="connsiteX119" fmla="*/ 348821 w 1225859"/>
              <a:gd name="connsiteY119" fmla="*/ 594709 h 1120360"/>
              <a:gd name="connsiteX120" fmla="*/ 374831 w 1225859"/>
              <a:gd name="connsiteY120" fmla="*/ 568629 h 1120360"/>
              <a:gd name="connsiteX121" fmla="*/ 395885 w 1225859"/>
              <a:gd name="connsiteY121" fmla="*/ 566145 h 1120360"/>
              <a:gd name="connsiteX122" fmla="*/ 534599 w 1225859"/>
              <a:gd name="connsiteY122" fmla="*/ 669222 h 1120360"/>
              <a:gd name="connsiteX123" fmla="*/ 560607 w 1225859"/>
              <a:gd name="connsiteY123" fmla="*/ 644384 h 1120360"/>
              <a:gd name="connsiteX124" fmla="*/ 560607 w 1225859"/>
              <a:gd name="connsiteY124" fmla="*/ 312800 h 1120360"/>
              <a:gd name="connsiteX125" fmla="*/ 33637 w 1225859"/>
              <a:gd name="connsiteY125" fmla="*/ 312800 h 1120360"/>
              <a:gd name="connsiteX126" fmla="*/ 33637 w 1225859"/>
              <a:gd name="connsiteY126" fmla="*/ 841201 h 1120360"/>
              <a:gd name="connsiteX127" fmla="*/ 109183 w 1225859"/>
              <a:gd name="connsiteY127" fmla="*/ 841201 h 1120360"/>
              <a:gd name="connsiteX128" fmla="*/ 244177 w 1225859"/>
              <a:gd name="connsiteY128" fmla="*/ 701952 h 1120360"/>
              <a:gd name="connsiteX129" fmla="*/ 244177 w 1225859"/>
              <a:gd name="connsiteY129" fmla="*/ 312800 h 1120360"/>
              <a:gd name="connsiteX130" fmla="*/ 1069813 w 1225859"/>
              <a:gd name="connsiteY130" fmla="*/ 138328 h 1120360"/>
              <a:gd name="connsiteX131" fmla="*/ 1051449 w 1225859"/>
              <a:gd name="connsiteY131" fmla="*/ 155173 h 1120360"/>
              <a:gd name="connsiteX132" fmla="*/ 1069813 w 1225859"/>
              <a:gd name="connsiteY132" fmla="*/ 173222 h 1120360"/>
              <a:gd name="connsiteX133" fmla="*/ 1104095 w 1225859"/>
              <a:gd name="connsiteY133" fmla="*/ 173222 h 1120360"/>
              <a:gd name="connsiteX134" fmla="*/ 1122459 w 1225859"/>
              <a:gd name="connsiteY134" fmla="*/ 155173 h 1120360"/>
              <a:gd name="connsiteX135" fmla="*/ 1104095 w 1225859"/>
              <a:gd name="connsiteY135" fmla="*/ 138328 h 1120360"/>
              <a:gd name="connsiteX136" fmla="*/ 753401 w 1225859"/>
              <a:gd name="connsiteY136" fmla="*/ 138328 h 1120360"/>
              <a:gd name="connsiteX137" fmla="*/ 736261 w 1225859"/>
              <a:gd name="connsiteY137" fmla="*/ 155173 h 1120360"/>
              <a:gd name="connsiteX138" fmla="*/ 753401 w 1225859"/>
              <a:gd name="connsiteY138" fmla="*/ 173222 h 1120360"/>
              <a:gd name="connsiteX139" fmla="*/ 787685 w 1225859"/>
              <a:gd name="connsiteY139" fmla="*/ 173222 h 1120360"/>
              <a:gd name="connsiteX140" fmla="*/ 807273 w 1225859"/>
              <a:gd name="connsiteY140" fmla="*/ 155173 h 1120360"/>
              <a:gd name="connsiteX141" fmla="*/ 787685 w 1225859"/>
              <a:gd name="connsiteY141" fmla="*/ 138328 h 1120360"/>
              <a:gd name="connsiteX142" fmla="*/ 436973 w 1225859"/>
              <a:gd name="connsiteY142" fmla="*/ 138328 h 1120360"/>
              <a:gd name="connsiteX143" fmla="*/ 419833 w 1225859"/>
              <a:gd name="connsiteY143" fmla="*/ 155173 h 1120360"/>
              <a:gd name="connsiteX144" fmla="*/ 436973 w 1225859"/>
              <a:gd name="connsiteY144" fmla="*/ 173222 h 1120360"/>
              <a:gd name="connsiteX145" fmla="*/ 472477 w 1225859"/>
              <a:gd name="connsiteY145" fmla="*/ 173222 h 1120360"/>
              <a:gd name="connsiteX146" fmla="*/ 490841 w 1225859"/>
              <a:gd name="connsiteY146" fmla="*/ 155173 h 1120360"/>
              <a:gd name="connsiteX147" fmla="*/ 472477 w 1225859"/>
              <a:gd name="connsiteY147" fmla="*/ 138328 h 1120360"/>
              <a:gd name="connsiteX148" fmla="*/ 121766 w 1225859"/>
              <a:gd name="connsiteY148" fmla="*/ 138328 h 1120360"/>
              <a:gd name="connsiteX149" fmla="*/ 103401 w 1225859"/>
              <a:gd name="connsiteY149" fmla="*/ 155173 h 1120360"/>
              <a:gd name="connsiteX150" fmla="*/ 121766 w 1225859"/>
              <a:gd name="connsiteY150" fmla="*/ 173222 h 1120360"/>
              <a:gd name="connsiteX151" fmla="*/ 156047 w 1225859"/>
              <a:gd name="connsiteY151" fmla="*/ 173222 h 1120360"/>
              <a:gd name="connsiteX152" fmla="*/ 174411 w 1225859"/>
              <a:gd name="connsiteY152" fmla="*/ 155173 h 1120360"/>
              <a:gd name="connsiteX153" fmla="*/ 156047 w 1225859"/>
              <a:gd name="connsiteY153" fmla="*/ 138328 h 1120360"/>
              <a:gd name="connsiteX154" fmla="*/ 1069669 w 1225859"/>
              <a:gd name="connsiteY154" fmla="*/ 104683 h 1120360"/>
              <a:gd name="connsiteX155" fmla="*/ 1104239 w 1225859"/>
              <a:gd name="connsiteY155" fmla="*/ 104683 h 1120360"/>
              <a:gd name="connsiteX156" fmla="*/ 1156095 w 1225859"/>
              <a:gd name="connsiteY156" fmla="*/ 155163 h 1120360"/>
              <a:gd name="connsiteX157" fmla="*/ 1104239 w 1225859"/>
              <a:gd name="connsiteY157" fmla="*/ 206874 h 1120360"/>
              <a:gd name="connsiteX158" fmla="*/ 1069669 w 1225859"/>
              <a:gd name="connsiteY158" fmla="*/ 206874 h 1120360"/>
              <a:gd name="connsiteX159" fmla="*/ 1017813 w 1225859"/>
              <a:gd name="connsiteY159" fmla="*/ 155163 h 1120360"/>
              <a:gd name="connsiteX160" fmla="*/ 1069669 w 1225859"/>
              <a:gd name="connsiteY160" fmla="*/ 104683 h 1120360"/>
              <a:gd name="connsiteX161" fmla="*/ 753245 w 1225859"/>
              <a:gd name="connsiteY161" fmla="*/ 104683 h 1120360"/>
              <a:gd name="connsiteX162" fmla="*/ 787813 w 1225859"/>
              <a:gd name="connsiteY162" fmla="*/ 104683 h 1120360"/>
              <a:gd name="connsiteX163" fmla="*/ 839665 w 1225859"/>
              <a:gd name="connsiteY163" fmla="*/ 155163 h 1120360"/>
              <a:gd name="connsiteX164" fmla="*/ 787813 w 1225859"/>
              <a:gd name="connsiteY164" fmla="*/ 206874 h 1120360"/>
              <a:gd name="connsiteX165" fmla="*/ 753245 w 1225859"/>
              <a:gd name="connsiteY165" fmla="*/ 206874 h 1120360"/>
              <a:gd name="connsiteX166" fmla="*/ 702625 w 1225859"/>
              <a:gd name="connsiteY166" fmla="*/ 155163 h 1120360"/>
              <a:gd name="connsiteX167" fmla="*/ 753245 w 1225859"/>
              <a:gd name="connsiteY167" fmla="*/ 104683 h 1120360"/>
              <a:gd name="connsiteX168" fmla="*/ 436813 w 1225859"/>
              <a:gd name="connsiteY168" fmla="*/ 104683 h 1120360"/>
              <a:gd name="connsiteX169" fmla="*/ 472615 w 1225859"/>
              <a:gd name="connsiteY169" fmla="*/ 104683 h 1120360"/>
              <a:gd name="connsiteX170" fmla="*/ 523233 w 1225859"/>
              <a:gd name="connsiteY170" fmla="*/ 155163 h 1120360"/>
              <a:gd name="connsiteX171" fmla="*/ 472615 w 1225859"/>
              <a:gd name="connsiteY171" fmla="*/ 206874 h 1120360"/>
              <a:gd name="connsiteX172" fmla="*/ 436813 w 1225859"/>
              <a:gd name="connsiteY172" fmla="*/ 206874 h 1120360"/>
              <a:gd name="connsiteX173" fmla="*/ 386197 w 1225859"/>
              <a:gd name="connsiteY173" fmla="*/ 155163 h 1120360"/>
              <a:gd name="connsiteX174" fmla="*/ 436813 w 1225859"/>
              <a:gd name="connsiteY174" fmla="*/ 104683 h 1120360"/>
              <a:gd name="connsiteX175" fmla="*/ 121624 w 1225859"/>
              <a:gd name="connsiteY175" fmla="*/ 104683 h 1120360"/>
              <a:gd name="connsiteX176" fmla="*/ 156189 w 1225859"/>
              <a:gd name="connsiteY176" fmla="*/ 104683 h 1120360"/>
              <a:gd name="connsiteX177" fmla="*/ 206801 w 1225859"/>
              <a:gd name="connsiteY177" fmla="*/ 155163 h 1120360"/>
              <a:gd name="connsiteX178" fmla="*/ 156189 w 1225859"/>
              <a:gd name="connsiteY178" fmla="*/ 206874 h 1120360"/>
              <a:gd name="connsiteX179" fmla="*/ 121624 w 1225859"/>
              <a:gd name="connsiteY179" fmla="*/ 206874 h 1120360"/>
              <a:gd name="connsiteX180" fmla="*/ 71011 w 1225859"/>
              <a:gd name="connsiteY180" fmla="*/ 155163 h 1120360"/>
              <a:gd name="connsiteX181" fmla="*/ 121624 w 1225859"/>
              <a:gd name="connsiteY181" fmla="*/ 104683 h 1120360"/>
              <a:gd name="connsiteX182" fmla="*/ 1010163 w 1225859"/>
              <a:gd name="connsiteY182" fmla="*/ 32402 h 1120360"/>
              <a:gd name="connsiteX183" fmla="*/ 980437 w 1225859"/>
              <a:gd name="connsiteY183" fmla="*/ 60921 h 1120360"/>
              <a:gd name="connsiteX184" fmla="*/ 980437 w 1225859"/>
              <a:gd name="connsiteY184" fmla="*/ 279155 h 1120360"/>
              <a:gd name="connsiteX185" fmla="*/ 1193469 w 1225859"/>
              <a:gd name="connsiteY185" fmla="*/ 279155 h 1120360"/>
              <a:gd name="connsiteX186" fmla="*/ 1193469 w 1225859"/>
              <a:gd name="connsiteY186" fmla="*/ 60921 h 1120360"/>
              <a:gd name="connsiteX187" fmla="*/ 1163743 w 1225859"/>
              <a:gd name="connsiteY187" fmla="*/ 32402 h 1120360"/>
              <a:gd name="connsiteX188" fmla="*/ 694977 w 1225859"/>
              <a:gd name="connsiteY188" fmla="*/ 32402 h 1120360"/>
              <a:gd name="connsiteX189" fmla="*/ 665253 w 1225859"/>
              <a:gd name="connsiteY189" fmla="*/ 60921 h 1120360"/>
              <a:gd name="connsiteX190" fmla="*/ 665253 w 1225859"/>
              <a:gd name="connsiteY190" fmla="*/ 279155 h 1120360"/>
              <a:gd name="connsiteX191" fmla="*/ 877037 w 1225859"/>
              <a:gd name="connsiteY191" fmla="*/ 279155 h 1120360"/>
              <a:gd name="connsiteX192" fmla="*/ 877037 w 1225859"/>
              <a:gd name="connsiteY192" fmla="*/ 60921 h 1120360"/>
              <a:gd name="connsiteX193" fmla="*/ 847313 w 1225859"/>
              <a:gd name="connsiteY193" fmla="*/ 32402 h 1120360"/>
              <a:gd name="connsiteX194" fmla="*/ 378547 w 1225859"/>
              <a:gd name="connsiteY194" fmla="*/ 32402 h 1120360"/>
              <a:gd name="connsiteX195" fmla="*/ 348821 w 1225859"/>
              <a:gd name="connsiteY195" fmla="*/ 60921 h 1120360"/>
              <a:gd name="connsiteX196" fmla="*/ 348821 w 1225859"/>
              <a:gd name="connsiteY196" fmla="*/ 279155 h 1120360"/>
              <a:gd name="connsiteX197" fmla="*/ 560607 w 1225859"/>
              <a:gd name="connsiteY197" fmla="*/ 279155 h 1120360"/>
              <a:gd name="connsiteX198" fmla="*/ 560607 w 1225859"/>
              <a:gd name="connsiteY198" fmla="*/ 60921 h 1120360"/>
              <a:gd name="connsiteX199" fmla="*/ 530883 w 1225859"/>
              <a:gd name="connsiteY199" fmla="*/ 32402 h 1120360"/>
              <a:gd name="connsiteX200" fmla="*/ 62122 w 1225859"/>
              <a:gd name="connsiteY200" fmla="*/ 32402 h 1120360"/>
              <a:gd name="connsiteX201" fmla="*/ 33637 w 1225859"/>
              <a:gd name="connsiteY201" fmla="*/ 60921 h 1120360"/>
              <a:gd name="connsiteX202" fmla="*/ 33637 w 1225859"/>
              <a:gd name="connsiteY202" fmla="*/ 279155 h 1120360"/>
              <a:gd name="connsiteX203" fmla="*/ 244177 w 1225859"/>
              <a:gd name="connsiteY203" fmla="*/ 279155 h 1120360"/>
              <a:gd name="connsiteX204" fmla="*/ 244177 w 1225859"/>
              <a:gd name="connsiteY204" fmla="*/ 60921 h 1120360"/>
              <a:gd name="connsiteX205" fmla="*/ 215691 w 1225859"/>
              <a:gd name="connsiteY205" fmla="*/ 32402 h 1120360"/>
              <a:gd name="connsiteX206" fmla="*/ 62226 w 1225859"/>
              <a:gd name="connsiteY206" fmla="*/ 0 h 1120360"/>
              <a:gd name="connsiteX207" fmla="*/ 216547 w 1225859"/>
              <a:gd name="connsiteY207" fmla="*/ 0 h 1120360"/>
              <a:gd name="connsiteX208" fmla="*/ 278775 w 1225859"/>
              <a:gd name="connsiteY208" fmla="*/ 60997 h 1120360"/>
              <a:gd name="connsiteX209" fmla="*/ 278775 w 1225859"/>
              <a:gd name="connsiteY209" fmla="*/ 667237 h 1120360"/>
              <a:gd name="connsiteX210" fmla="*/ 316109 w 1225859"/>
              <a:gd name="connsiteY210" fmla="*/ 628646 h 1120360"/>
              <a:gd name="connsiteX211" fmla="*/ 316109 w 1225859"/>
              <a:gd name="connsiteY211" fmla="*/ 60997 h 1120360"/>
              <a:gd name="connsiteX212" fmla="*/ 378337 w 1225859"/>
              <a:gd name="connsiteY212" fmla="*/ 0 h 1120360"/>
              <a:gd name="connsiteX213" fmla="*/ 531413 w 1225859"/>
              <a:gd name="connsiteY213" fmla="*/ 0 h 1120360"/>
              <a:gd name="connsiteX214" fmla="*/ 593639 w 1225859"/>
              <a:gd name="connsiteY214" fmla="*/ 60997 h 1120360"/>
              <a:gd name="connsiteX215" fmla="*/ 593639 w 1225859"/>
              <a:gd name="connsiteY215" fmla="*/ 612463 h 1120360"/>
              <a:gd name="connsiteX216" fmla="*/ 630975 w 1225859"/>
              <a:gd name="connsiteY216" fmla="*/ 575118 h 1120360"/>
              <a:gd name="connsiteX217" fmla="*/ 630975 w 1225859"/>
              <a:gd name="connsiteY217" fmla="*/ 60997 h 1120360"/>
              <a:gd name="connsiteX218" fmla="*/ 694445 w 1225859"/>
              <a:gd name="connsiteY218" fmla="*/ 0 h 1120360"/>
              <a:gd name="connsiteX219" fmla="*/ 847523 w 1225859"/>
              <a:gd name="connsiteY219" fmla="*/ 0 h 1120360"/>
              <a:gd name="connsiteX220" fmla="*/ 909749 w 1225859"/>
              <a:gd name="connsiteY220" fmla="*/ 60997 h 1120360"/>
              <a:gd name="connsiteX221" fmla="*/ 909749 w 1225859"/>
              <a:gd name="connsiteY221" fmla="*/ 568894 h 1120360"/>
              <a:gd name="connsiteX222" fmla="*/ 947085 w 1225859"/>
              <a:gd name="connsiteY222" fmla="*/ 531549 h 1120360"/>
              <a:gd name="connsiteX223" fmla="*/ 947085 w 1225859"/>
              <a:gd name="connsiteY223" fmla="*/ 60997 h 1120360"/>
              <a:gd name="connsiteX224" fmla="*/ 1009311 w 1225859"/>
              <a:gd name="connsiteY224" fmla="*/ 0 h 1120360"/>
              <a:gd name="connsiteX225" fmla="*/ 1163633 w 1225859"/>
              <a:gd name="connsiteY225" fmla="*/ 0 h 1120360"/>
              <a:gd name="connsiteX226" fmla="*/ 1225859 w 1225859"/>
              <a:gd name="connsiteY226" fmla="*/ 60997 h 1120360"/>
              <a:gd name="connsiteX227" fmla="*/ 1225859 w 1225859"/>
              <a:gd name="connsiteY227" fmla="*/ 1058118 h 1120360"/>
              <a:gd name="connsiteX228" fmla="*/ 1163633 w 1225859"/>
              <a:gd name="connsiteY228" fmla="*/ 1120360 h 1120360"/>
              <a:gd name="connsiteX229" fmla="*/ 1009311 w 1225859"/>
              <a:gd name="connsiteY229" fmla="*/ 1120360 h 1120360"/>
              <a:gd name="connsiteX230" fmla="*/ 947085 w 1225859"/>
              <a:gd name="connsiteY230" fmla="*/ 1058118 h 1120360"/>
              <a:gd name="connsiteX231" fmla="*/ 947085 w 1225859"/>
              <a:gd name="connsiteY231" fmla="*/ 577608 h 1120360"/>
              <a:gd name="connsiteX232" fmla="*/ 909749 w 1225859"/>
              <a:gd name="connsiteY232" fmla="*/ 614953 h 1120360"/>
              <a:gd name="connsiteX233" fmla="*/ 909749 w 1225859"/>
              <a:gd name="connsiteY233" fmla="*/ 1058118 h 1120360"/>
              <a:gd name="connsiteX234" fmla="*/ 847523 w 1225859"/>
              <a:gd name="connsiteY234" fmla="*/ 1120360 h 1120360"/>
              <a:gd name="connsiteX235" fmla="*/ 694445 w 1225859"/>
              <a:gd name="connsiteY235" fmla="*/ 1120360 h 1120360"/>
              <a:gd name="connsiteX236" fmla="*/ 630975 w 1225859"/>
              <a:gd name="connsiteY236" fmla="*/ 1058118 h 1120360"/>
              <a:gd name="connsiteX237" fmla="*/ 630975 w 1225859"/>
              <a:gd name="connsiteY237" fmla="*/ 621177 h 1120360"/>
              <a:gd name="connsiteX238" fmla="*/ 593639 w 1225859"/>
              <a:gd name="connsiteY238" fmla="*/ 658523 h 1120360"/>
              <a:gd name="connsiteX239" fmla="*/ 593639 w 1225859"/>
              <a:gd name="connsiteY239" fmla="*/ 1058118 h 1120360"/>
              <a:gd name="connsiteX240" fmla="*/ 531413 w 1225859"/>
              <a:gd name="connsiteY240" fmla="*/ 1120360 h 1120360"/>
              <a:gd name="connsiteX241" fmla="*/ 378337 w 1225859"/>
              <a:gd name="connsiteY241" fmla="*/ 1120360 h 1120360"/>
              <a:gd name="connsiteX242" fmla="*/ 316109 w 1225859"/>
              <a:gd name="connsiteY242" fmla="*/ 1058118 h 1120360"/>
              <a:gd name="connsiteX243" fmla="*/ 316109 w 1225859"/>
              <a:gd name="connsiteY243" fmla="*/ 675951 h 1120360"/>
              <a:gd name="connsiteX244" fmla="*/ 278775 w 1225859"/>
              <a:gd name="connsiteY244" fmla="*/ 714541 h 1120360"/>
              <a:gd name="connsiteX245" fmla="*/ 278775 w 1225859"/>
              <a:gd name="connsiteY245" fmla="*/ 1058118 h 1120360"/>
              <a:gd name="connsiteX246" fmla="*/ 216547 w 1225859"/>
              <a:gd name="connsiteY246" fmla="*/ 1120360 h 1120360"/>
              <a:gd name="connsiteX247" fmla="*/ 62226 w 1225859"/>
              <a:gd name="connsiteY247" fmla="*/ 1120360 h 1120360"/>
              <a:gd name="connsiteX248" fmla="*/ 0 w 1225859"/>
              <a:gd name="connsiteY248" fmla="*/ 1058118 h 1120360"/>
              <a:gd name="connsiteX249" fmla="*/ 0 w 1225859"/>
              <a:gd name="connsiteY249" fmla="*/ 60997 h 1120360"/>
              <a:gd name="connsiteX250" fmla="*/ 62226 w 1225859"/>
              <a:gd name="connsiteY250" fmla="*/ 0 h 1120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225859" h="1120360">
                <a:moveTo>
                  <a:pt x="1035097" y="1018169"/>
                </a:moveTo>
                <a:lnTo>
                  <a:pt x="1138809" y="1018169"/>
                </a:lnTo>
                <a:cubicBezTo>
                  <a:pt x="1148687" y="1018169"/>
                  <a:pt x="1156095" y="1025359"/>
                  <a:pt x="1156095" y="1033747"/>
                </a:cubicBezTo>
                <a:cubicBezTo>
                  <a:pt x="1156095" y="1042135"/>
                  <a:pt x="1148687" y="1049325"/>
                  <a:pt x="1138809" y="1049325"/>
                </a:cubicBezTo>
                <a:lnTo>
                  <a:pt x="1035097" y="1049325"/>
                </a:lnTo>
                <a:cubicBezTo>
                  <a:pt x="1025221" y="1049325"/>
                  <a:pt x="1017813" y="1042135"/>
                  <a:pt x="1017813" y="1033747"/>
                </a:cubicBezTo>
                <a:cubicBezTo>
                  <a:pt x="1017813" y="1025359"/>
                  <a:pt x="1025221" y="1018169"/>
                  <a:pt x="1035097" y="1018169"/>
                </a:cubicBezTo>
                <a:close/>
                <a:moveTo>
                  <a:pt x="718677" y="1018169"/>
                </a:moveTo>
                <a:lnTo>
                  <a:pt x="822381" y="1018169"/>
                </a:lnTo>
                <a:cubicBezTo>
                  <a:pt x="832257" y="1018169"/>
                  <a:pt x="839665" y="1025359"/>
                  <a:pt x="839665" y="1033747"/>
                </a:cubicBezTo>
                <a:cubicBezTo>
                  <a:pt x="839665" y="1042135"/>
                  <a:pt x="832257" y="1049325"/>
                  <a:pt x="822381" y="1049325"/>
                </a:cubicBezTo>
                <a:lnTo>
                  <a:pt x="718677" y="1049325"/>
                </a:lnTo>
                <a:cubicBezTo>
                  <a:pt x="710035" y="1049325"/>
                  <a:pt x="702627" y="1042135"/>
                  <a:pt x="702627" y="1033747"/>
                </a:cubicBezTo>
                <a:cubicBezTo>
                  <a:pt x="702627" y="1025359"/>
                  <a:pt x="710035" y="1018169"/>
                  <a:pt x="718677" y="1018169"/>
                </a:cubicBezTo>
                <a:close/>
                <a:moveTo>
                  <a:pt x="402245" y="1018169"/>
                </a:moveTo>
                <a:lnTo>
                  <a:pt x="507183" y="1018169"/>
                </a:lnTo>
                <a:cubicBezTo>
                  <a:pt x="515825" y="1018169"/>
                  <a:pt x="523233" y="1025359"/>
                  <a:pt x="523233" y="1033747"/>
                </a:cubicBezTo>
                <a:cubicBezTo>
                  <a:pt x="523233" y="1042135"/>
                  <a:pt x="515825" y="1049325"/>
                  <a:pt x="507183" y="1049325"/>
                </a:cubicBezTo>
                <a:lnTo>
                  <a:pt x="402245" y="1049325"/>
                </a:lnTo>
                <a:cubicBezTo>
                  <a:pt x="393603" y="1049325"/>
                  <a:pt x="386197" y="1042135"/>
                  <a:pt x="386197" y="1033747"/>
                </a:cubicBezTo>
                <a:cubicBezTo>
                  <a:pt x="386197" y="1025359"/>
                  <a:pt x="393603" y="1018169"/>
                  <a:pt x="402245" y="1018169"/>
                </a:cubicBezTo>
                <a:close/>
                <a:moveTo>
                  <a:pt x="87059" y="1018169"/>
                </a:moveTo>
                <a:lnTo>
                  <a:pt x="191989" y="1018169"/>
                </a:lnTo>
                <a:cubicBezTo>
                  <a:pt x="199395" y="1018169"/>
                  <a:pt x="206801" y="1025359"/>
                  <a:pt x="206801" y="1033747"/>
                </a:cubicBezTo>
                <a:cubicBezTo>
                  <a:pt x="206801" y="1042135"/>
                  <a:pt x="199395" y="1049325"/>
                  <a:pt x="191989" y="1049325"/>
                </a:cubicBezTo>
                <a:lnTo>
                  <a:pt x="87059" y="1049325"/>
                </a:lnTo>
                <a:cubicBezTo>
                  <a:pt x="77183" y="1049325"/>
                  <a:pt x="71011" y="1042135"/>
                  <a:pt x="71011" y="1033747"/>
                </a:cubicBezTo>
                <a:cubicBezTo>
                  <a:pt x="71011" y="1025359"/>
                  <a:pt x="77183" y="1018169"/>
                  <a:pt x="87059" y="1018169"/>
                </a:cubicBezTo>
                <a:close/>
                <a:moveTo>
                  <a:pt x="1035097" y="948380"/>
                </a:moveTo>
                <a:lnTo>
                  <a:pt x="1138809" y="948380"/>
                </a:lnTo>
                <a:cubicBezTo>
                  <a:pt x="1148687" y="948380"/>
                  <a:pt x="1156095" y="955570"/>
                  <a:pt x="1156095" y="963958"/>
                </a:cubicBezTo>
                <a:cubicBezTo>
                  <a:pt x="1156095" y="972346"/>
                  <a:pt x="1148687" y="979536"/>
                  <a:pt x="1138809" y="979536"/>
                </a:cubicBezTo>
                <a:lnTo>
                  <a:pt x="1035097" y="979536"/>
                </a:lnTo>
                <a:cubicBezTo>
                  <a:pt x="1025221" y="979536"/>
                  <a:pt x="1017813" y="972346"/>
                  <a:pt x="1017813" y="963958"/>
                </a:cubicBezTo>
                <a:cubicBezTo>
                  <a:pt x="1017813" y="955570"/>
                  <a:pt x="1025221" y="948380"/>
                  <a:pt x="1035097" y="948380"/>
                </a:cubicBezTo>
                <a:close/>
                <a:moveTo>
                  <a:pt x="718677" y="948380"/>
                </a:moveTo>
                <a:lnTo>
                  <a:pt x="822381" y="948380"/>
                </a:lnTo>
                <a:cubicBezTo>
                  <a:pt x="832257" y="948380"/>
                  <a:pt x="839665" y="955570"/>
                  <a:pt x="839665" y="963958"/>
                </a:cubicBezTo>
                <a:cubicBezTo>
                  <a:pt x="839665" y="972346"/>
                  <a:pt x="832257" y="979536"/>
                  <a:pt x="822381" y="979536"/>
                </a:cubicBezTo>
                <a:lnTo>
                  <a:pt x="718677" y="979536"/>
                </a:lnTo>
                <a:cubicBezTo>
                  <a:pt x="710035" y="979536"/>
                  <a:pt x="702627" y="972346"/>
                  <a:pt x="702627" y="963958"/>
                </a:cubicBezTo>
                <a:cubicBezTo>
                  <a:pt x="702627" y="955570"/>
                  <a:pt x="710035" y="948380"/>
                  <a:pt x="718677" y="948380"/>
                </a:cubicBezTo>
                <a:close/>
                <a:moveTo>
                  <a:pt x="402245" y="948380"/>
                </a:moveTo>
                <a:lnTo>
                  <a:pt x="507183" y="948380"/>
                </a:lnTo>
                <a:cubicBezTo>
                  <a:pt x="515825" y="948380"/>
                  <a:pt x="523233" y="955570"/>
                  <a:pt x="523233" y="963958"/>
                </a:cubicBezTo>
                <a:cubicBezTo>
                  <a:pt x="523233" y="972346"/>
                  <a:pt x="515825" y="979536"/>
                  <a:pt x="507183" y="979536"/>
                </a:cubicBezTo>
                <a:lnTo>
                  <a:pt x="402245" y="979536"/>
                </a:lnTo>
                <a:cubicBezTo>
                  <a:pt x="393603" y="979536"/>
                  <a:pt x="386197" y="972346"/>
                  <a:pt x="386197" y="963958"/>
                </a:cubicBezTo>
                <a:cubicBezTo>
                  <a:pt x="386197" y="955570"/>
                  <a:pt x="393603" y="948380"/>
                  <a:pt x="402245" y="948380"/>
                </a:cubicBezTo>
                <a:close/>
                <a:moveTo>
                  <a:pt x="87059" y="948380"/>
                </a:moveTo>
                <a:lnTo>
                  <a:pt x="191989" y="948380"/>
                </a:lnTo>
                <a:cubicBezTo>
                  <a:pt x="199395" y="948380"/>
                  <a:pt x="206801" y="955570"/>
                  <a:pt x="206801" y="963958"/>
                </a:cubicBezTo>
                <a:cubicBezTo>
                  <a:pt x="206801" y="972346"/>
                  <a:pt x="199395" y="979536"/>
                  <a:pt x="191989" y="979536"/>
                </a:cubicBezTo>
                <a:lnTo>
                  <a:pt x="87059" y="979536"/>
                </a:lnTo>
                <a:cubicBezTo>
                  <a:pt x="77183" y="979536"/>
                  <a:pt x="71011" y="972346"/>
                  <a:pt x="71011" y="963958"/>
                </a:cubicBezTo>
                <a:cubicBezTo>
                  <a:pt x="71011" y="955570"/>
                  <a:pt x="77183" y="948380"/>
                  <a:pt x="87059" y="948380"/>
                </a:cubicBezTo>
                <a:close/>
                <a:moveTo>
                  <a:pt x="980437" y="876099"/>
                </a:moveTo>
                <a:lnTo>
                  <a:pt x="980437" y="1058217"/>
                </a:lnTo>
                <a:cubicBezTo>
                  <a:pt x="980437" y="1074323"/>
                  <a:pt x="994063" y="1086712"/>
                  <a:pt x="1010163" y="1086712"/>
                </a:cubicBezTo>
                <a:lnTo>
                  <a:pt x="1163743" y="1086712"/>
                </a:lnTo>
                <a:cubicBezTo>
                  <a:pt x="1179843" y="1086712"/>
                  <a:pt x="1193469" y="1074323"/>
                  <a:pt x="1193469" y="1058217"/>
                </a:cubicBezTo>
                <a:lnTo>
                  <a:pt x="1193469" y="876099"/>
                </a:lnTo>
                <a:close/>
                <a:moveTo>
                  <a:pt x="665253" y="876099"/>
                </a:moveTo>
                <a:lnTo>
                  <a:pt x="665253" y="1058217"/>
                </a:lnTo>
                <a:cubicBezTo>
                  <a:pt x="665253" y="1074323"/>
                  <a:pt x="678877" y="1086712"/>
                  <a:pt x="694977" y="1086712"/>
                </a:cubicBezTo>
                <a:lnTo>
                  <a:pt x="847313" y="1086712"/>
                </a:lnTo>
                <a:cubicBezTo>
                  <a:pt x="863415" y="1086712"/>
                  <a:pt x="877037" y="1074323"/>
                  <a:pt x="877037" y="1058217"/>
                </a:cubicBezTo>
                <a:lnTo>
                  <a:pt x="877037" y="876099"/>
                </a:lnTo>
                <a:close/>
                <a:moveTo>
                  <a:pt x="348821" y="876099"/>
                </a:moveTo>
                <a:lnTo>
                  <a:pt x="348821" y="1058217"/>
                </a:lnTo>
                <a:cubicBezTo>
                  <a:pt x="348821" y="1074323"/>
                  <a:pt x="362445" y="1086712"/>
                  <a:pt x="378547" y="1086712"/>
                </a:cubicBezTo>
                <a:lnTo>
                  <a:pt x="530883" y="1086712"/>
                </a:lnTo>
                <a:cubicBezTo>
                  <a:pt x="548221" y="1086712"/>
                  <a:pt x="560607" y="1074323"/>
                  <a:pt x="560607" y="1058217"/>
                </a:cubicBezTo>
                <a:lnTo>
                  <a:pt x="560607" y="876099"/>
                </a:lnTo>
                <a:close/>
                <a:moveTo>
                  <a:pt x="33637" y="876099"/>
                </a:moveTo>
                <a:lnTo>
                  <a:pt x="33637" y="1058217"/>
                </a:lnTo>
                <a:cubicBezTo>
                  <a:pt x="33637" y="1074323"/>
                  <a:pt x="46022" y="1086712"/>
                  <a:pt x="62122" y="1086712"/>
                </a:cubicBezTo>
                <a:lnTo>
                  <a:pt x="215691" y="1086712"/>
                </a:lnTo>
                <a:cubicBezTo>
                  <a:pt x="231791" y="1086712"/>
                  <a:pt x="244177" y="1074323"/>
                  <a:pt x="244177" y="1058217"/>
                </a:cubicBezTo>
                <a:lnTo>
                  <a:pt x="244177" y="876099"/>
                </a:lnTo>
                <a:close/>
                <a:moveTo>
                  <a:pt x="244175" y="748984"/>
                </a:moveTo>
                <a:lnTo>
                  <a:pt x="155725" y="841205"/>
                </a:lnTo>
                <a:lnTo>
                  <a:pt x="244175" y="841205"/>
                </a:lnTo>
                <a:close/>
                <a:moveTo>
                  <a:pt x="388455" y="603175"/>
                </a:moveTo>
                <a:lnTo>
                  <a:pt x="348821" y="642847"/>
                </a:lnTo>
                <a:lnTo>
                  <a:pt x="348821" y="841205"/>
                </a:lnTo>
                <a:lnTo>
                  <a:pt x="560607" y="841205"/>
                </a:lnTo>
                <a:lnTo>
                  <a:pt x="560607" y="692436"/>
                </a:lnTo>
                <a:lnTo>
                  <a:pt x="548221" y="703594"/>
                </a:lnTo>
                <a:cubicBezTo>
                  <a:pt x="542029" y="709793"/>
                  <a:pt x="533359" y="711032"/>
                  <a:pt x="527167" y="706073"/>
                </a:cubicBezTo>
                <a:close/>
                <a:moveTo>
                  <a:pt x="749471" y="504723"/>
                </a:moveTo>
                <a:lnTo>
                  <a:pt x="665253" y="589154"/>
                </a:lnTo>
                <a:lnTo>
                  <a:pt x="665253" y="841205"/>
                </a:lnTo>
                <a:lnTo>
                  <a:pt x="877037" y="841205"/>
                </a:lnTo>
                <a:lnTo>
                  <a:pt x="877037" y="631369"/>
                </a:lnTo>
                <a:cubicBezTo>
                  <a:pt x="875799" y="631369"/>
                  <a:pt x="873323" y="630128"/>
                  <a:pt x="873323" y="628886"/>
                </a:cubicBezTo>
                <a:close/>
                <a:moveTo>
                  <a:pt x="980437" y="312800"/>
                </a:moveTo>
                <a:lnTo>
                  <a:pt x="980437" y="499294"/>
                </a:lnTo>
                <a:lnTo>
                  <a:pt x="1096861" y="383668"/>
                </a:lnTo>
                <a:lnTo>
                  <a:pt x="1060943" y="383668"/>
                </a:lnTo>
                <a:cubicBezTo>
                  <a:pt x="1052273" y="383668"/>
                  <a:pt x="1044843" y="376208"/>
                  <a:pt x="1044843" y="367505"/>
                </a:cubicBezTo>
                <a:cubicBezTo>
                  <a:pt x="1044843" y="357559"/>
                  <a:pt x="1052273" y="350099"/>
                  <a:pt x="1060943" y="350099"/>
                </a:cubicBezTo>
                <a:lnTo>
                  <a:pt x="1141449" y="350099"/>
                </a:lnTo>
                <a:cubicBezTo>
                  <a:pt x="1151357" y="350099"/>
                  <a:pt x="1157551" y="357559"/>
                  <a:pt x="1157551" y="367505"/>
                </a:cubicBezTo>
                <a:lnTo>
                  <a:pt x="1157551" y="450806"/>
                </a:lnTo>
                <a:cubicBezTo>
                  <a:pt x="1157551" y="459509"/>
                  <a:pt x="1151357" y="466969"/>
                  <a:pt x="1141449" y="466969"/>
                </a:cubicBezTo>
                <a:cubicBezTo>
                  <a:pt x="1132779" y="466969"/>
                  <a:pt x="1125347" y="459509"/>
                  <a:pt x="1125347" y="450806"/>
                </a:cubicBezTo>
                <a:lnTo>
                  <a:pt x="1125347" y="401074"/>
                </a:lnTo>
                <a:lnTo>
                  <a:pt x="980437" y="545296"/>
                </a:lnTo>
                <a:lnTo>
                  <a:pt x="980437" y="841201"/>
                </a:lnTo>
                <a:lnTo>
                  <a:pt x="1193469" y="841201"/>
                </a:lnTo>
                <a:lnTo>
                  <a:pt x="1193469" y="312800"/>
                </a:lnTo>
                <a:close/>
                <a:moveTo>
                  <a:pt x="665253" y="312800"/>
                </a:moveTo>
                <a:lnTo>
                  <a:pt x="665253" y="541064"/>
                </a:lnTo>
                <a:lnTo>
                  <a:pt x="737087" y="469111"/>
                </a:lnTo>
                <a:cubicBezTo>
                  <a:pt x="743279" y="462908"/>
                  <a:pt x="754425" y="462908"/>
                  <a:pt x="760619" y="469111"/>
                </a:cubicBezTo>
                <a:lnTo>
                  <a:pt x="877037" y="585724"/>
                </a:lnTo>
                <a:lnTo>
                  <a:pt x="877037" y="312800"/>
                </a:lnTo>
                <a:close/>
                <a:moveTo>
                  <a:pt x="348821" y="312800"/>
                </a:moveTo>
                <a:lnTo>
                  <a:pt x="348821" y="594709"/>
                </a:lnTo>
                <a:lnTo>
                  <a:pt x="374831" y="568629"/>
                </a:lnTo>
                <a:cubicBezTo>
                  <a:pt x="381023" y="562420"/>
                  <a:pt x="389693" y="561178"/>
                  <a:pt x="395885" y="566145"/>
                </a:cubicBezTo>
                <a:lnTo>
                  <a:pt x="534599" y="669222"/>
                </a:lnTo>
                <a:lnTo>
                  <a:pt x="560607" y="644384"/>
                </a:lnTo>
                <a:lnTo>
                  <a:pt x="560607" y="312800"/>
                </a:lnTo>
                <a:close/>
                <a:moveTo>
                  <a:pt x="33637" y="312800"/>
                </a:moveTo>
                <a:lnTo>
                  <a:pt x="33637" y="841201"/>
                </a:lnTo>
                <a:lnTo>
                  <a:pt x="109183" y="841201"/>
                </a:lnTo>
                <a:lnTo>
                  <a:pt x="244177" y="701952"/>
                </a:lnTo>
                <a:lnTo>
                  <a:pt x="244177" y="312800"/>
                </a:lnTo>
                <a:close/>
                <a:moveTo>
                  <a:pt x="1069813" y="138328"/>
                </a:moveTo>
                <a:cubicBezTo>
                  <a:pt x="1058795" y="138328"/>
                  <a:pt x="1051449" y="145547"/>
                  <a:pt x="1051449" y="155173"/>
                </a:cubicBezTo>
                <a:cubicBezTo>
                  <a:pt x="1051449" y="166003"/>
                  <a:pt x="1058795" y="173222"/>
                  <a:pt x="1069813" y="173222"/>
                </a:cubicBezTo>
                <a:lnTo>
                  <a:pt x="1104095" y="173222"/>
                </a:lnTo>
                <a:cubicBezTo>
                  <a:pt x="1113889" y="173222"/>
                  <a:pt x="1122459" y="166003"/>
                  <a:pt x="1122459" y="155173"/>
                </a:cubicBezTo>
                <a:cubicBezTo>
                  <a:pt x="1122459" y="145547"/>
                  <a:pt x="1113889" y="138328"/>
                  <a:pt x="1104095" y="138328"/>
                </a:cubicBezTo>
                <a:close/>
                <a:moveTo>
                  <a:pt x="753401" y="138328"/>
                </a:moveTo>
                <a:cubicBezTo>
                  <a:pt x="743609" y="138328"/>
                  <a:pt x="736261" y="145547"/>
                  <a:pt x="736261" y="155173"/>
                </a:cubicBezTo>
                <a:cubicBezTo>
                  <a:pt x="736261" y="166003"/>
                  <a:pt x="743609" y="173222"/>
                  <a:pt x="753401" y="173222"/>
                </a:cubicBezTo>
                <a:lnTo>
                  <a:pt x="787685" y="173222"/>
                </a:lnTo>
                <a:cubicBezTo>
                  <a:pt x="798701" y="173222"/>
                  <a:pt x="807273" y="166003"/>
                  <a:pt x="807273" y="155173"/>
                </a:cubicBezTo>
                <a:cubicBezTo>
                  <a:pt x="807273" y="145547"/>
                  <a:pt x="798701" y="138328"/>
                  <a:pt x="787685" y="138328"/>
                </a:cubicBezTo>
                <a:close/>
                <a:moveTo>
                  <a:pt x="436973" y="138328"/>
                </a:moveTo>
                <a:cubicBezTo>
                  <a:pt x="427177" y="138328"/>
                  <a:pt x="419833" y="145547"/>
                  <a:pt x="419833" y="155173"/>
                </a:cubicBezTo>
                <a:cubicBezTo>
                  <a:pt x="419833" y="166003"/>
                  <a:pt x="427177" y="173222"/>
                  <a:pt x="436973" y="173222"/>
                </a:cubicBezTo>
                <a:lnTo>
                  <a:pt x="472477" y="173222"/>
                </a:lnTo>
                <a:cubicBezTo>
                  <a:pt x="482271" y="173222"/>
                  <a:pt x="490841" y="166003"/>
                  <a:pt x="490841" y="155173"/>
                </a:cubicBezTo>
                <a:cubicBezTo>
                  <a:pt x="490841" y="145547"/>
                  <a:pt x="482271" y="138328"/>
                  <a:pt x="472477" y="138328"/>
                </a:cubicBezTo>
                <a:close/>
                <a:moveTo>
                  <a:pt x="121766" y="138328"/>
                </a:moveTo>
                <a:cubicBezTo>
                  <a:pt x="111971" y="138328"/>
                  <a:pt x="103401" y="145547"/>
                  <a:pt x="103401" y="155173"/>
                </a:cubicBezTo>
                <a:cubicBezTo>
                  <a:pt x="103401" y="166003"/>
                  <a:pt x="111971" y="173222"/>
                  <a:pt x="121766" y="173222"/>
                </a:cubicBezTo>
                <a:lnTo>
                  <a:pt x="156047" y="173222"/>
                </a:lnTo>
                <a:cubicBezTo>
                  <a:pt x="165841" y="173222"/>
                  <a:pt x="174411" y="166003"/>
                  <a:pt x="174411" y="155173"/>
                </a:cubicBezTo>
                <a:cubicBezTo>
                  <a:pt x="174411" y="145547"/>
                  <a:pt x="165841" y="138328"/>
                  <a:pt x="156047" y="138328"/>
                </a:cubicBezTo>
                <a:close/>
                <a:moveTo>
                  <a:pt x="1069669" y="104683"/>
                </a:moveTo>
                <a:lnTo>
                  <a:pt x="1104239" y="104683"/>
                </a:lnTo>
                <a:cubicBezTo>
                  <a:pt x="1132637" y="104683"/>
                  <a:pt x="1156095" y="126845"/>
                  <a:pt x="1156095" y="155163"/>
                </a:cubicBezTo>
                <a:cubicBezTo>
                  <a:pt x="1156095" y="183481"/>
                  <a:pt x="1132637" y="206874"/>
                  <a:pt x="1104239" y="206874"/>
                </a:cubicBezTo>
                <a:lnTo>
                  <a:pt x="1069669" y="206874"/>
                </a:lnTo>
                <a:cubicBezTo>
                  <a:pt x="1041271" y="206874"/>
                  <a:pt x="1017813" y="183481"/>
                  <a:pt x="1017813" y="155163"/>
                </a:cubicBezTo>
                <a:cubicBezTo>
                  <a:pt x="1017813" y="126845"/>
                  <a:pt x="1041271" y="104683"/>
                  <a:pt x="1069669" y="104683"/>
                </a:cubicBezTo>
                <a:close/>
                <a:moveTo>
                  <a:pt x="753245" y="104683"/>
                </a:moveTo>
                <a:lnTo>
                  <a:pt x="787813" y="104683"/>
                </a:lnTo>
                <a:cubicBezTo>
                  <a:pt x="816205" y="104683"/>
                  <a:pt x="839665" y="126845"/>
                  <a:pt x="839665" y="155163"/>
                </a:cubicBezTo>
                <a:cubicBezTo>
                  <a:pt x="839665" y="183481"/>
                  <a:pt x="816205" y="206874"/>
                  <a:pt x="787813" y="206874"/>
                </a:cubicBezTo>
                <a:lnTo>
                  <a:pt x="753245" y="206874"/>
                </a:lnTo>
                <a:cubicBezTo>
                  <a:pt x="724849" y="206874"/>
                  <a:pt x="702625" y="183481"/>
                  <a:pt x="702625" y="155163"/>
                </a:cubicBezTo>
                <a:cubicBezTo>
                  <a:pt x="702625" y="126845"/>
                  <a:pt x="724849" y="104683"/>
                  <a:pt x="753245" y="104683"/>
                </a:cubicBezTo>
                <a:close/>
                <a:moveTo>
                  <a:pt x="436813" y="104683"/>
                </a:moveTo>
                <a:lnTo>
                  <a:pt x="472615" y="104683"/>
                </a:lnTo>
                <a:cubicBezTo>
                  <a:pt x="501011" y="104683"/>
                  <a:pt x="523233" y="126845"/>
                  <a:pt x="523233" y="155163"/>
                </a:cubicBezTo>
                <a:cubicBezTo>
                  <a:pt x="523233" y="183481"/>
                  <a:pt x="501011" y="206874"/>
                  <a:pt x="472615" y="206874"/>
                </a:cubicBezTo>
                <a:lnTo>
                  <a:pt x="436813" y="206874"/>
                </a:lnTo>
                <a:cubicBezTo>
                  <a:pt x="409653" y="206874"/>
                  <a:pt x="386197" y="183481"/>
                  <a:pt x="386197" y="155163"/>
                </a:cubicBezTo>
                <a:cubicBezTo>
                  <a:pt x="386197" y="126845"/>
                  <a:pt x="409653" y="104683"/>
                  <a:pt x="436813" y="104683"/>
                </a:cubicBezTo>
                <a:close/>
                <a:moveTo>
                  <a:pt x="121624" y="104683"/>
                </a:moveTo>
                <a:lnTo>
                  <a:pt x="156189" y="104683"/>
                </a:lnTo>
                <a:cubicBezTo>
                  <a:pt x="184581" y="104683"/>
                  <a:pt x="206801" y="126845"/>
                  <a:pt x="206801" y="155163"/>
                </a:cubicBezTo>
                <a:cubicBezTo>
                  <a:pt x="206801" y="183481"/>
                  <a:pt x="184581" y="206874"/>
                  <a:pt x="156189" y="206874"/>
                </a:cubicBezTo>
                <a:lnTo>
                  <a:pt x="121624" y="206874"/>
                </a:lnTo>
                <a:cubicBezTo>
                  <a:pt x="93231" y="206874"/>
                  <a:pt x="71011" y="183481"/>
                  <a:pt x="71011" y="155163"/>
                </a:cubicBezTo>
                <a:cubicBezTo>
                  <a:pt x="71011" y="126845"/>
                  <a:pt x="93231" y="104683"/>
                  <a:pt x="121624" y="104683"/>
                </a:cubicBezTo>
                <a:close/>
                <a:moveTo>
                  <a:pt x="1010163" y="32402"/>
                </a:moveTo>
                <a:cubicBezTo>
                  <a:pt x="994063" y="32402"/>
                  <a:pt x="980437" y="44802"/>
                  <a:pt x="980437" y="60921"/>
                </a:cubicBezTo>
                <a:lnTo>
                  <a:pt x="980437" y="279155"/>
                </a:lnTo>
                <a:lnTo>
                  <a:pt x="1193469" y="279155"/>
                </a:lnTo>
                <a:lnTo>
                  <a:pt x="1193469" y="60921"/>
                </a:lnTo>
                <a:cubicBezTo>
                  <a:pt x="1193469" y="44802"/>
                  <a:pt x="1179843" y="32402"/>
                  <a:pt x="1163743" y="32402"/>
                </a:cubicBezTo>
                <a:close/>
                <a:moveTo>
                  <a:pt x="694977" y="32402"/>
                </a:moveTo>
                <a:cubicBezTo>
                  <a:pt x="678877" y="32402"/>
                  <a:pt x="665253" y="44802"/>
                  <a:pt x="665253" y="60921"/>
                </a:cubicBezTo>
                <a:lnTo>
                  <a:pt x="665253" y="279155"/>
                </a:lnTo>
                <a:lnTo>
                  <a:pt x="877037" y="279155"/>
                </a:lnTo>
                <a:lnTo>
                  <a:pt x="877037" y="60921"/>
                </a:lnTo>
                <a:cubicBezTo>
                  <a:pt x="877037" y="44802"/>
                  <a:pt x="863415" y="32402"/>
                  <a:pt x="847313" y="32402"/>
                </a:cubicBezTo>
                <a:close/>
                <a:moveTo>
                  <a:pt x="378547" y="32402"/>
                </a:moveTo>
                <a:cubicBezTo>
                  <a:pt x="362445" y="32402"/>
                  <a:pt x="348821" y="44802"/>
                  <a:pt x="348821" y="60921"/>
                </a:cubicBezTo>
                <a:lnTo>
                  <a:pt x="348821" y="279155"/>
                </a:lnTo>
                <a:lnTo>
                  <a:pt x="560607" y="279155"/>
                </a:lnTo>
                <a:lnTo>
                  <a:pt x="560607" y="60921"/>
                </a:lnTo>
                <a:cubicBezTo>
                  <a:pt x="560607" y="44802"/>
                  <a:pt x="548221" y="32402"/>
                  <a:pt x="530883" y="32402"/>
                </a:cubicBezTo>
                <a:close/>
                <a:moveTo>
                  <a:pt x="62122" y="32402"/>
                </a:moveTo>
                <a:cubicBezTo>
                  <a:pt x="46022" y="32402"/>
                  <a:pt x="33637" y="44802"/>
                  <a:pt x="33637" y="60921"/>
                </a:cubicBezTo>
                <a:lnTo>
                  <a:pt x="33637" y="279155"/>
                </a:lnTo>
                <a:lnTo>
                  <a:pt x="244177" y="279155"/>
                </a:lnTo>
                <a:lnTo>
                  <a:pt x="244177" y="60921"/>
                </a:lnTo>
                <a:cubicBezTo>
                  <a:pt x="244177" y="44802"/>
                  <a:pt x="231791" y="32402"/>
                  <a:pt x="215691" y="32402"/>
                </a:cubicBezTo>
                <a:close/>
                <a:moveTo>
                  <a:pt x="62226" y="0"/>
                </a:moveTo>
                <a:lnTo>
                  <a:pt x="216547" y="0"/>
                </a:lnTo>
                <a:cubicBezTo>
                  <a:pt x="251395" y="0"/>
                  <a:pt x="278775" y="27387"/>
                  <a:pt x="278775" y="60997"/>
                </a:cubicBezTo>
                <a:lnTo>
                  <a:pt x="278775" y="667237"/>
                </a:lnTo>
                <a:lnTo>
                  <a:pt x="316109" y="628646"/>
                </a:lnTo>
                <a:lnTo>
                  <a:pt x="316109" y="60997"/>
                </a:lnTo>
                <a:cubicBezTo>
                  <a:pt x="316109" y="27387"/>
                  <a:pt x="343489" y="0"/>
                  <a:pt x="378337" y="0"/>
                </a:cubicBezTo>
                <a:lnTo>
                  <a:pt x="531413" y="0"/>
                </a:lnTo>
                <a:cubicBezTo>
                  <a:pt x="566259" y="0"/>
                  <a:pt x="593639" y="27387"/>
                  <a:pt x="593639" y="60997"/>
                </a:cubicBezTo>
                <a:lnTo>
                  <a:pt x="593639" y="612463"/>
                </a:lnTo>
                <a:lnTo>
                  <a:pt x="630975" y="575118"/>
                </a:lnTo>
                <a:lnTo>
                  <a:pt x="630975" y="60997"/>
                </a:lnTo>
                <a:cubicBezTo>
                  <a:pt x="630975" y="27387"/>
                  <a:pt x="659599" y="0"/>
                  <a:pt x="694445" y="0"/>
                </a:cubicBezTo>
                <a:lnTo>
                  <a:pt x="847523" y="0"/>
                </a:lnTo>
                <a:cubicBezTo>
                  <a:pt x="881125" y="0"/>
                  <a:pt x="909749" y="27387"/>
                  <a:pt x="909749" y="60997"/>
                </a:cubicBezTo>
                <a:lnTo>
                  <a:pt x="909749" y="568894"/>
                </a:lnTo>
                <a:lnTo>
                  <a:pt x="947085" y="531549"/>
                </a:lnTo>
                <a:lnTo>
                  <a:pt x="947085" y="60997"/>
                </a:lnTo>
                <a:cubicBezTo>
                  <a:pt x="947085" y="27387"/>
                  <a:pt x="975709" y="0"/>
                  <a:pt x="1009311" y="0"/>
                </a:cubicBezTo>
                <a:lnTo>
                  <a:pt x="1163633" y="0"/>
                </a:lnTo>
                <a:cubicBezTo>
                  <a:pt x="1197235" y="0"/>
                  <a:pt x="1225859" y="27387"/>
                  <a:pt x="1225859" y="60997"/>
                </a:cubicBezTo>
                <a:lnTo>
                  <a:pt x="1225859" y="1058118"/>
                </a:lnTo>
                <a:cubicBezTo>
                  <a:pt x="1225859" y="1091729"/>
                  <a:pt x="1197235" y="1120360"/>
                  <a:pt x="1163633" y="1120360"/>
                </a:cubicBezTo>
                <a:lnTo>
                  <a:pt x="1009311" y="1120360"/>
                </a:lnTo>
                <a:cubicBezTo>
                  <a:pt x="975709" y="1120360"/>
                  <a:pt x="947085" y="1091729"/>
                  <a:pt x="947085" y="1058118"/>
                </a:cubicBezTo>
                <a:lnTo>
                  <a:pt x="947085" y="577608"/>
                </a:lnTo>
                <a:lnTo>
                  <a:pt x="909749" y="614953"/>
                </a:lnTo>
                <a:lnTo>
                  <a:pt x="909749" y="1058118"/>
                </a:lnTo>
                <a:cubicBezTo>
                  <a:pt x="909749" y="1091729"/>
                  <a:pt x="881125" y="1120360"/>
                  <a:pt x="847523" y="1120360"/>
                </a:cubicBezTo>
                <a:lnTo>
                  <a:pt x="694445" y="1120360"/>
                </a:lnTo>
                <a:cubicBezTo>
                  <a:pt x="659599" y="1120360"/>
                  <a:pt x="630975" y="1091729"/>
                  <a:pt x="630975" y="1058118"/>
                </a:cubicBezTo>
                <a:lnTo>
                  <a:pt x="630975" y="621177"/>
                </a:lnTo>
                <a:lnTo>
                  <a:pt x="593639" y="658523"/>
                </a:lnTo>
                <a:lnTo>
                  <a:pt x="593639" y="1058118"/>
                </a:lnTo>
                <a:cubicBezTo>
                  <a:pt x="593639" y="1091729"/>
                  <a:pt x="566259" y="1120360"/>
                  <a:pt x="531413" y="1120360"/>
                </a:cubicBezTo>
                <a:lnTo>
                  <a:pt x="378337" y="1120360"/>
                </a:lnTo>
                <a:cubicBezTo>
                  <a:pt x="343489" y="1120360"/>
                  <a:pt x="316109" y="1091729"/>
                  <a:pt x="316109" y="1058118"/>
                </a:cubicBezTo>
                <a:lnTo>
                  <a:pt x="316109" y="675951"/>
                </a:lnTo>
                <a:lnTo>
                  <a:pt x="278775" y="714541"/>
                </a:lnTo>
                <a:lnTo>
                  <a:pt x="278775" y="1058118"/>
                </a:lnTo>
                <a:cubicBezTo>
                  <a:pt x="278775" y="1091729"/>
                  <a:pt x="251395" y="1120360"/>
                  <a:pt x="216547" y="1120360"/>
                </a:cubicBezTo>
                <a:lnTo>
                  <a:pt x="62226" y="1120360"/>
                </a:lnTo>
                <a:cubicBezTo>
                  <a:pt x="27380" y="1120360"/>
                  <a:pt x="0" y="1091729"/>
                  <a:pt x="0" y="1058118"/>
                </a:cubicBezTo>
                <a:lnTo>
                  <a:pt x="0" y="60997"/>
                </a:lnTo>
                <a:cubicBezTo>
                  <a:pt x="0" y="27387"/>
                  <a:pt x="27380" y="0"/>
                  <a:pt x="62226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60FB3E8B-D4B7-5340-8269-4751DCA4A7B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0133CD98-EE10-2E44-B89D-D7DFEA29ECE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D51F2E0-3497-0C44-9466-A4D3515C9E60}"/>
              </a:ext>
            </a:extLst>
          </p:cNvPr>
          <p:cNvSpPr txBox="1"/>
          <p:nvPr/>
        </p:nvSpPr>
        <p:spPr>
          <a:xfrm>
            <a:off x="4300941" y="10512838"/>
            <a:ext cx="359773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0E8C090A-76A4-2F4B-9FC6-D7939CBF8CB8}"/>
              </a:ext>
            </a:extLst>
          </p:cNvPr>
          <p:cNvSpPr txBox="1"/>
          <p:nvPr/>
        </p:nvSpPr>
        <p:spPr>
          <a:xfrm>
            <a:off x="4300941" y="11115801"/>
            <a:ext cx="359773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152D1FB2-7F7E-694F-AAF0-A12597D263FF}"/>
              </a:ext>
            </a:extLst>
          </p:cNvPr>
          <p:cNvSpPr txBox="1"/>
          <p:nvPr/>
        </p:nvSpPr>
        <p:spPr>
          <a:xfrm>
            <a:off x="11593338" y="10506773"/>
            <a:ext cx="359773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F194201D-5685-FE41-9311-42B9BE1613E0}"/>
              </a:ext>
            </a:extLst>
          </p:cNvPr>
          <p:cNvSpPr txBox="1"/>
          <p:nvPr/>
        </p:nvSpPr>
        <p:spPr>
          <a:xfrm>
            <a:off x="11593338" y="11106015"/>
            <a:ext cx="359773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8DEAD708-8FC7-9E44-BEAA-FE5ABFC9748D}"/>
              </a:ext>
            </a:extLst>
          </p:cNvPr>
          <p:cNvSpPr txBox="1"/>
          <p:nvPr/>
        </p:nvSpPr>
        <p:spPr>
          <a:xfrm>
            <a:off x="18891916" y="10506087"/>
            <a:ext cx="359773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661E8DAC-E69D-7644-8B39-4CDBAB63C384}"/>
              </a:ext>
            </a:extLst>
          </p:cNvPr>
          <p:cNvSpPr txBox="1"/>
          <p:nvPr/>
        </p:nvSpPr>
        <p:spPr>
          <a:xfrm>
            <a:off x="18891916" y="11105329"/>
            <a:ext cx="359773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7000086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DD79CC4A-F333-B543-97F9-8CEB0A118475}"/>
              </a:ext>
            </a:extLst>
          </p:cNvPr>
          <p:cNvGrpSpPr/>
          <p:nvPr/>
        </p:nvGrpSpPr>
        <p:grpSpPr>
          <a:xfrm>
            <a:off x="4923372" y="6466684"/>
            <a:ext cx="14530915" cy="6505317"/>
            <a:chOff x="4923372" y="6466684"/>
            <a:chExt cx="14530915" cy="6505317"/>
          </a:xfrm>
        </p:grpSpPr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EEB85C0-4192-DD4A-8D99-B42D57E44595}"/>
                </a:ext>
              </a:extLst>
            </p:cNvPr>
            <p:cNvSpPr/>
            <p:nvPr/>
          </p:nvSpPr>
          <p:spPr>
            <a:xfrm>
              <a:off x="4923372" y="12456059"/>
              <a:ext cx="14530915" cy="162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65" h="14">
                  <a:moveTo>
                    <a:pt x="11659" y="14"/>
                  </a:moveTo>
                  <a:lnTo>
                    <a:pt x="7" y="14"/>
                  </a:ln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lnTo>
                    <a:pt x="11659" y="0"/>
                  </a:lnTo>
                  <a:cubicBezTo>
                    <a:pt x="11662" y="0"/>
                    <a:pt x="11665" y="4"/>
                    <a:pt x="11665" y="7"/>
                  </a:cubicBezTo>
                  <a:cubicBezTo>
                    <a:pt x="11665" y="11"/>
                    <a:pt x="11662" y="14"/>
                    <a:pt x="11659" y="1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06EBACE-0BAD-4B47-863B-2CD645959DFA}"/>
                </a:ext>
              </a:extLst>
            </p:cNvPr>
            <p:cNvGrpSpPr/>
            <p:nvPr/>
          </p:nvGrpSpPr>
          <p:grpSpPr>
            <a:xfrm>
              <a:off x="5861410" y="10970711"/>
              <a:ext cx="1478799" cy="1698456"/>
              <a:chOff x="5861410" y="10970711"/>
              <a:chExt cx="1478799" cy="1698456"/>
            </a:xfrm>
          </p:grpSpPr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66A294A0-D0C8-CF41-B579-E8C43D7F6FAA}"/>
                  </a:ext>
                </a:extLst>
              </p:cNvPr>
              <p:cNvSpPr/>
              <p:nvPr/>
            </p:nvSpPr>
            <p:spPr>
              <a:xfrm>
                <a:off x="6684918" y="10978034"/>
                <a:ext cx="499562" cy="843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678">
                    <a:moveTo>
                      <a:pt x="10" y="678"/>
                    </a:moveTo>
                    <a:cubicBezTo>
                      <a:pt x="-91" y="-16"/>
                      <a:pt x="584" y="-216"/>
                      <a:pt x="353" y="259"/>
                    </a:cubicBezTo>
                    <a:cubicBezTo>
                      <a:pt x="267" y="440"/>
                      <a:pt x="173" y="579"/>
                      <a:pt x="10" y="67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048D765F-6E5B-FB46-8481-8CBB5F478586}"/>
                  </a:ext>
                </a:extLst>
              </p:cNvPr>
              <p:cNvSpPr/>
              <p:nvPr/>
            </p:nvSpPr>
            <p:spPr>
              <a:xfrm>
                <a:off x="6675759" y="10970711"/>
                <a:ext cx="515241" cy="858499"/>
              </a:xfrm>
              <a:custGeom>
                <a:avLst/>
                <a:gdLst>
                  <a:gd name="connsiteX0" fmla="*/ 410542 w 515241"/>
                  <a:gd name="connsiteY0" fmla="*/ 16044 h 858499"/>
                  <a:gd name="connsiteX1" fmla="*/ 321076 w 515241"/>
                  <a:gd name="connsiteY1" fmla="*/ 39686 h 858499"/>
                  <a:gd name="connsiteX2" fmla="*/ 92440 w 515241"/>
                  <a:gd name="connsiteY2" fmla="*/ 307220 h 858499"/>
                  <a:gd name="connsiteX3" fmla="*/ 29068 w 515241"/>
                  <a:gd name="connsiteY3" fmla="*/ 837309 h 858499"/>
                  <a:gd name="connsiteX4" fmla="*/ 440364 w 515241"/>
                  <a:gd name="connsiteY4" fmla="*/ 325885 h 858499"/>
                  <a:gd name="connsiteX5" fmla="*/ 472672 w 515241"/>
                  <a:gd name="connsiteY5" fmla="*/ 38442 h 858499"/>
                  <a:gd name="connsiteX6" fmla="*/ 410542 w 515241"/>
                  <a:gd name="connsiteY6" fmla="*/ 16044 h 858499"/>
                  <a:gd name="connsiteX7" fmla="*/ 410253 w 515241"/>
                  <a:gd name="connsiteY7" fmla="*/ 3 h 858499"/>
                  <a:gd name="connsiteX8" fmla="*/ 482646 w 515241"/>
                  <a:gd name="connsiteY8" fmla="*/ 27224 h 858499"/>
                  <a:gd name="connsiteX9" fmla="*/ 454062 w 515241"/>
                  <a:gd name="connsiteY9" fmla="*/ 333352 h 858499"/>
                  <a:gd name="connsiteX10" fmla="*/ 25299 w 515241"/>
                  <a:gd name="connsiteY10" fmla="*/ 857255 h 858499"/>
                  <a:gd name="connsiteX11" fmla="*/ 21571 w 515241"/>
                  <a:gd name="connsiteY11" fmla="*/ 858499 h 858499"/>
                  <a:gd name="connsiteX12" fmla="*/ 17842 w 515241"/>
                  <a:gd name="connsiteY12" fmla="*/ 857255 h 858499"/>
                  <a:gd name="connsiteX13" fmla="*/ 12871 w 515241"/>
                  <a:gd name="connsiteY13" fmla="*/ 851032 h 858499"/>
                  <a:gd name="connsiteX14" fmla="*/ 76253 w 515241"/>
                  <a:gd name="connsiteY14" fmla="*/ 299753 h 858499"/>
                  <a:gd name="connsiteX15" fmla="*/ 313626 w 515241"/>
                  <a:gd name="connsiteY15" fmla="*/ 25980 h 858499"/>
                  <a:gd name="connsiteX16" fmla="*/ 410253 w 515241"/>
                  <a:gd name="connsiteY16" fmla="*/ 3 h 85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5241" h="858499">
                    <a:moveTo>
                      <a:pt x="410542" y="16044"/>
                    </a:moveTo>
                    <a:cubicBezTo>
                      <a:pt x="384448" y="16044"/>
                      <a:pt x="354626" y="23510"/>
                      <a:pt x="321076" y="39686"/>
                    </a:cubicBezTo>
                    <a:cubicBezTo>
                      <a:pt x="278828" y="60840"/>
                      <a:pt x="170723" y="131768"/>
                      <a:pt x="92440" y="307220"/>
                    </a:cubicBezTo>
                    <a:cubicBezTo>
                      <a:pt x="24097" y="457785"/>
                      <a:pt x="1731" y="641948"/>
                      <a:pt x="29068" y="837309"/>
                    </a:cubicBezTo>
                    <a:cubicBezTo>
                      <a:pt x="201787" y="730296"/>
                      <a:pt x="321076" y="580975"/>
                      <a:pt x="440364" y="325885"/>
                    </a:cubicBezTo>
                    <a:cubicBezTo>
                      <a:pt x="507464" y="189007"/>
                      <a:pt x="518647" y="84483"/>
                      <a:pt x="472672" y="38442"/>
                    </a:cubicBezTo>
                    <a:cubicBezTo>
                      <a:pt x="456518" y="23510"/>
                      <a:pt x="435394" y="16044"/>
                      <a:pt x="410542" y="16044"/>
                    </a:cubicBezTo>
                    <a:close/>
                    <a:moveTo>
                      <a:pt x="410253" y="3"/>
                    </a:moveTo>
                    <a:cubicBezTo>
                      <a:pt x="439148" y="158"/>
                      <a:pt x="464004" y="9180"/>
                      <a:pt x="482646" y="27224"/>
                    </a:cubicBezTo>
                    <a:cubicBezTo>
                      <a:pt x="534843" y="78246"/>
                      <a:pt x="523658" y="190244"/>
                      <a:pt x="454062" y="333352"/>
                    </a:cubicBezTo>
                    <a:cubicBezTo>
                      <a:pt x="331025" y="595926"/>
                      <a:pt x="206746" y="747745"/>
                      <a:pt x="25299" y="857255"/>
                    </a:cubicBezTo>
                    <a:cubicBezTo>
                      <a:pt x="24056" y="858499"/>
                      <a:pt x="22813" y="858499"/>
                      <a:pt x="21571" y="858499"/>
                    </a:cubicBezTo>
                    <a:cubicBezTo>
                      <a:pt x="20328" y="858499"/>
                      <a:pt x="19085" y="858499"/>
                      <a:pt x="17842" y="857255"/>
                    </a:cubicBezTo>
                    <a:cubicBezTo>
                      <a:pt x="15357" y="857255"/>
                      <a:pt x="14114" y="854766"/>
                      <a:pt x="12871" y="851032"/>
                    </a:cubicBezTo>
                    <a:cubicBezTo>
                      <a:pt x="-16956" y="648192"/>
                      <a:pt x="5414" y="457795"/>
                      <a:pt x="76253" y="299753"/>
                    </a:cubicBezTo>
                    <a:cubicBezTo>
                      <a:pt x="133422" y="172822"/>
                      <a:pt x="219174" y="73268"/>
                      <a:pt x="313626" y="25980"/>
                    </a:cubicBezTo>
                    <a:cubicBezTo>
                      <a:pt x="348425" y="8558"/>
                      <a:pt x="381359" y="-153"/>
                      <a:pt x="410253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0DCDE34D-BAFE-994E-82F8-CCA308D4D694}"/>
                  </a:ext>
                </a:extLst>
              </p:cNvPr>
              <p:cNvSpPr/>
              <p:nvPr/>
            </p:nvSpPr>
            <p:spPr>
              <a:xfrm>
                <a:off x="6047076" y="11228526"/>
                <a:ext cx="546903" cy="623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0" h="501">
                    <a:moveTo>
                      <a:pt x="436" y="501"/>
                    </a:moveTo>
                    <a:cubicBezTo>
                      <a:pt x="436" y="501"/>
                      <a:pt x="474" y="259"/>
                      <a:pt x="299" y="77"/>
                    </a:cubicBezTo>
                    <a:cubicBezTo>
                      <a:pt x="-6" y="-181"/>
                      <a:pt x="-238" y="271"/>
                      <a:pt x="436" y="5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C549281-AF56-C941-BBF5-CBD49886C093}"/>
                  </a:ext>
                </a:extLst>
              </p:cNvPr>
              <p:cNvSpPr/>
              <p:nvPr/>
            </p:nvSpPr>
            <p:spPr>
              <a:xfrm>
                <a:off x="6039291" y="11221561"/>
                <a:ext cx="563047" cy="638805"/>
              </a:xfrm>
              <a:custGeom>
                <a:avLst/>
                <a:gdLst>
                  <a:gd name="connsiteX0" fmla="*/ 161920 w 563047"/>
                  <a:gd name="connsiteY0" fmla="*/ 14440 h 638805"/>
                  <a:gd name="connsiteX1" fmla="*/ 88591 w 563047"/>
                  <a:gd name="connsiteY1" fmla="*/ 30608 h 638805"/>
                  <a:gd name="connsiteX2" fmla="*/ 15261 w 563047"/>
                  <a:gd name="connsiteY2" fmla="*/ 172385 h 638805"/>
                  <a:gd name="connsiteX3" fmla="*/ 543482 w 563047"/>
                  <a:gd name="connsiteY3" fmla="*/ 618861 h 638805"/>
                  <a:gd name="connsiteX4" fmla="*/ 373209 w 563047"/>
                  <a:gd name="connsiteY4" fmla="*/ 108959 h 638805"/>
                  <a:gd name="connsiteX5" fmla="*/ 161920 w 563047"/>
                  <a:gd name="connsiteY5" fmla="*/ 14440 h 638805"/>
                  <a:gd name="connsiteX6" fmla="*/ 185526 w 563047"/>
                  <a:gd name="connsiteY6" fmla="*/ 1044 h 638805"/>
                  <a:gd name="connsiteX7" fmla="*/ 385655 w 563047"/>
                  <a:gd name="connsiteY7" fmla="*/ 97750 h 638805"/>
                  <a:gd name="connsiteX8" fmla="*/ 386898 w 563047"/>
                  <a:gd name="connsiteY8" fmla="*/ 97750 h 638805"/>
                  <a:gd name="connsiteX9" fmla="*/ 558438 w 563047"/>
                  <a:gd name="connsiteY9" fmla="*/ 632586 h 638805"/>
                  <a:gd name="connsiteX10" fmla="*/ 554709 w 563047"/>
                  <a:gd name="connsiteY10" fmla="*/ 637561 h 638805"/>
                  <a:gd name="connsiteX11" fmla="*/ 550980 w 563047"/>
                  <a:gd name="connsiteY11" fmla="*/ 638805 h 638805"/>
                  <a:gd name="connsiteX12" fmla="*/ 548494 w 563047"/>
                  <a:gd name="connsiteY12" fmla="*/ 638805 h 638805"/>
                  <a:gd name="connsiteX13" fmla="*/ 134561 w 563047"/>
                  <a:gd name="connsiteY13" fmla="*/ 409945 h 638805"/>
                  <a:gd name="connsiteX14" fmla="*/ 312 w 563047"/>
                  <a:gd name="connsiteY14" fmla="*/ 174866 h 638805"/>
                  <a:gd name="connsiteX15" fmla="*/ 82353 w 563047"/>
                  <a:gd name="connsiteY15" fmla="*/ 18146 h 638805"/>
                  <a:gd name="connsiteX16" fmla="*/ 185526 w 563047"/>
                  <a:gd name="connsiteY16" fmla="*/ 1044 h 6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3047" h="638805">
                    <a:moveTo>
                      <a:pt x="161920" y="14440"/>
                    </a:moveTo>
                    <a:cubicBezTo>
                      <a:pt x="134577" y="14440"/>
                      <a:pt x="110963" y="19415"/>
                      <a:pt x="88591" y="30608"/>
                    </a:cubicBezTo>
                    <a:cubicBezTo>
                      <a:pt x="38876" y="56725"/>
                      <a:pt x="11533" y="108959"/>
                      <a:pt x="15261" y="172385"/>
                    </a:cubicBezTo>
                    <a:cubicBezTo>
                      <a:pt x="25204" y="302970"/>
                      <a:pt x="168135" y="488276"/>
                      <a:pt x="543482" y="618861"/>
                    </a:cubicBezTo>
                    <a:cubicBezTo>
                      <a:pt x="548454" y="565383"/>
                      <a:pt x="563368" y="306701"/>
                      <a:pt x="373209" y="108959"/>
                    </a:cubicBezTo>
                    <a:cubicBezTo>
                      <a:pt x="301122" y="46775"/>
                      <a:pt x="226550" y="14440"/>
                      <a:pt x="161920" y="14440"/>
                    </a:cubicBezTo>
                    <a:close/>
                    <a:moveTo>
                      <a:pt x="185526" y="1044"/>
                    </a:moveTo>
                    <a:cubicBezTo>
                      <a:pt x="237423" y="6019"/>
                      <a:pt x="305479" y="29963"/>
                      <a:pt x="385655" y="97750"/>
                    </a:cubicBezTo>
                    <a:cubicBezTo>
                      <a:pt x="386898" y="97750"/>
                      <a:pt x="386898" y="97750"/>
                      <a:pt x="386898" y="97750"/>
                    </a:cubicBezTo>
                    <a:cubicBezTo>
                      <a:pt x="604431" y="325366"/>
                      <a:pt x="559681" y="630098"/>
                      <a:pt x="558438" y="632586"/>
                    </a:cubicBezTo>
                    <a:cubicBezTo>
                      <a:pt x="558438" y="635074"/>
                      <a:pt x="557195" y="637561"/>
                      <a:pt x="554709" y="637561"/>
                    </a:cubicBezTo>
                    <a:cubicBezTo>
                      <a:pt x="554709" y="638805"/>
                      <a:pt x="552223" y="638805"/>
                      <a:pt x="550980" y="638805"/>
                    </a:cubicBezTo>
                    <a:cubicBezTo>
                      <a:pt x="550980" y="638805"/>
                      <a:pt x="549737" y="638805"/>
                      <a:pt x="548494" y="638805"/>
                    </a:cubicBezTo>
                    <a:cubicBezTo>
                      <a:pt x="370739" y="577859"/>
                      <a:pt x="230275" y="500743"/>
                      <a:pt x="134561" y="409945"/>
                    </a:cubicBezTo>
                    <a:cubicBezTo>
                      <a:pt x="53763" y="335316"/>
                      <a:pt x="6527" y="251982"/>
                      <a:pt x="312" y="174866"/>
                    </a:cubicBezTo>
                    <a:cubicBezTo>
                      <a:pt x="-3417" y="105212"/>
                      <a:pt x="26416" y="46754"/>
                      <a:pt x="82353" y="18146"/>
                    </a:cubicBezTo>
                    <a:cubicBezTo>
                      <a:pt x="97891" y="10062"/>
                      <a:pt x="133629" y="-3931"/>
                      <a:pt x="185526" y="10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6F85C11D-DAED-C745-B9C5-457B69835182}"/>
                  </a:ext>
                </a:extLst>
              </p:cNvPr>
              <p:cNvSpPr/>
              <p:nvPr/>
            </p:nvSpPr>
            <p:spPr>
              <a:xfrm>
                <a:off x="6655023" y="11227280"/>
                <a:ext cx="321414" cy="7352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591">
                    <a:moveTo>
                      <a:pt x="0" y="591"/>
                    </a:moveTo>
                    <a:cubicBezTo>
                      <a:pt x="0" y="591"/>
                      <a:pt x="76" y="295"/>
                      <a:pt x="25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C8429AC9-0050-444D-97B5-AF9BBEF35477}"/>
                  </a:ext>
                </a:extLst>
              </p:cNvPr>
              <p:cNvSpPr/>
              <p:nvPr/>
            </p:nvSpPr>
            <p:spPr>
              <a:xfrm>
                <a:off x="6646302" y="11218553"/>
                <a:ext cx="336364" cy="752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605">
                    <a:moveTo>
                      <a:pt x="6" y="605"/>
                    </a:moveTo>
                    <a:cubicBezTo>
                      <a:pt x="5" y="605"/>
                      <a:pt x="5" y="604"/>
                      <a:pt x="5" y="604"/>
                    </a:cubicBezTo>
                    <a:cubicBezTo>
                      <a:pt x="1" y="603"/>
                      <a:pt x="-1" y="600"/>
                      <a:pt x="0" y="596"/>
                    </a:cubicBezTo>
                    <a:cubicBezTo>
                      <a:pt x="1" y="593"/>
                      <a:pt x="79" y="296"/>
                      <a:pt x="259" y="3"/>
                    </a:cubicBezTo>
                    <a:cubicBezTo>
                      <a:pt x="261" y="0"/>
                      <a:pt x="265" y="-1"/>
                      <a:pt x="269" y="1"/>
                    </a:cubicBezTo>
                    <a:cubicBezTo>
                      <a:pt x="271" y="3"/>
                      <a:pt x="272" y="7"/>
                      <a:pt x="270" y="10"/>
                    </a:cubicBezTo>
                    <a:cubicBezTo>
                      <a:pt x="91" y="301"/>
                      <a:pt x="13" y="597"/>
                      <a:pt x="12" y="600"/>
                    </a:cubicBezTo>
                    <a:cubicBezTo>
                      <a:pt x="12" y="602"/>
                      <a:pt x="9" y="605"/>
                      <a:pt x="6" y="6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03089F0E-FC42-6F47-8F9C-60FE3F6C11B2}"/>
                  </a:ext>
                </a:extLst>
              </p:cNvPr>
              <p:cNvSpPr/>
              <p:nvPr/>
            </p:nvSpPr>
            <p:spPr>
              <a:xfrm>
                <a:off x="6795797" y="11602395"/>
                <a:ext cx="536936" cy="276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" h="223">
                    <a:moveTo>
                      <a:pt x="0" y="223"/>
                    </a:moveTo>
                    <a:cubicBezTo>
                      <a:pt x="0" y="223"/>
                      <a:pt x="68" y="93"/>
                      <a:pt x="252" y="20"/>
                    </a:cubicBezTo>
                    <a:cubicBezTo>
                      <a:pt x="484" y="-72"/>
                      <a:pt x="577" y="181"/>
                      <a:pt x="0" y="2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FEC201F2-4CB0-4840-83F6-916E43E5802C}"/>
                  </a:ext>
                </a:extLst>
              </p:cNvPr>
              <p:cNvSpPr/>
              <p:nvPr/>
            </p:nvSpPr>
            <p:spPr>
              <a:xfrm>
                <a:off x="6786563" y="11593546"/>
                <a:ext cx="553646" cy="292989"/>
              </a:xfrm>
              <a:custGeom>
                <a:avLst/>
                <a:gdLst>
                  <a:gd name="connsiteX0" fmla="*/ 439274 w 553646"/>
                  <a:gd name="connsiteY0" fmla="*/ 17573 h 292989"/>
                  <a:gd name="connsiteX1" fmla="*/ 324938 w 553646"/>
                  <a:gd name="connsiteY1" fmla="*/ 41137 h 292989"/>
                  <a:gd name="connsiteX2" fmla="*/ 24184 w 553646"/>
                  <a:gd name="connsiteY2" fmla="*/ 275542 h 292989"/>
                  <a:gd name="connsiteX3" fmla="*/ 534968 w 553646"/>
                  <a:gd name="connsiteY3" fmla="*/ 95708 h 292989"/>
                  <a:gd name="connsiteX4" fmla="*/ 523783 w 553646"/>
                  <a:gd name="connsiteY4" fmla="*/ 43618 h 292989"/>
                  <a:gd name="connsiteX5" fmla="*/ 439274 w 553646"/>
                  <a:gd name="connsiteY5" fmla="*/ 17573 h 292989"/>
                  <a:gd name="connsiteX6" fmla="*/ 455605 w 553646"/>
                  <a:gd name="connsiteY6" fmla="*/ 746 h 292989"/>
                  <a:gd name="connsiteX7" fmla="*/ 533758 w 553646"/>
                  <a:gd name="connsiteY7" fmla="*/ 31149 h 292989"/>
                  <a:gd name="connsiteX8" fmla="*/ 548674 w 553646"/>
                  <a:gd name="connsiteY8" fmla="*/ 100642 h 292989"/>
                  <a:gd name="connsiteX9" fmla="*/ 7972 w 553646"/>
                  <a:gd name="connsiteY9" fmla="*/ 292989 h 292989"/>
                  <a:gd name="connsiteX10" fmla="*/ 1757 w 553646"/>
                  <a:gd name="connsiteY10" fmla="*/ 289266 h 292989"/>
                  <a:gd name="connsiteX11" fmla="*/ 514 w 553646"/>
                  <a:gd name="connsiteY11" fmla="*/ 280580 h 292989"/>
                  <a:gd name="connsiteX12" fmla="*/ 318721 w 553646"/>
                  <a:gd name="connsiteY12" fmla="*/ 26185 h 292989"/>
                  <a:gd name="connsiteX13" fmla="*/ 455605 w 553646"/>
                  <a:gd name="connsiteY13" fmla="*/ 746 h 292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3646" h="292989">
                    <a:moveTo>
                      <a:pt x="439274" y="17573"/>
                    </a:moveTo>
                    <a:cubicBezTo>
                      <a:pt x="408204" y="17573"/>
                      <a:pt x="368435" y="23774"/>
                      <a:pt x="324938" y="41137"/>
                    </a:cubicBezTo>
                    <a:cubicBezTo>
                      <a:pt x="139763" y="115552"/>
                      <a:pt x="50283" y="237095"/>
                      <a:pt x="24184" y="275542"/>
                    </a:cubicBezTo>
                    <a:cubicBezTo>
                      <a:pt x="362221" y="249497"/>
                      <a:pt x="510112" y="162681"/>
                      <a:pt x="534968" y="95708"/>
                    </a:cubicBezTo>
                    <a:cubicBezTo>
                      <a:pt x="542425" y="74624"/>
                      <a:pt x="538696" y="57261"/>
                      <a:pt x="523783" y="43618"/>
                    </a:cubicBezTo>
                    <a:cubicBezTo>
                      <a:pt x="507627" y="27495"/>
                      <a:pt x="479043" y="17573"/>
                      <a:pt x="439274" y="17573"/>
                    </a:cubicBezTo>
                    <a:close/>
                    <a:moveTo>
                      <a:pt x="455605" y="746"/>
                    </a:moveTo>
                    <a:cubicBezTo>
                      <a:pt x="491807" y="3848"/>
                      <a:pt x="518221" y="16258"/>
                      <a:pt x="533758" y="31149"/>
                    </a:cubicBezTo>
                    <a:cubicBezTo>
                      <a:pt x="553646" y="49763"/>
                      <a:pt x="558618" y="74582"/>
                      <a:pt x="548674" y="100642"/>
                    </a:cubicBezTo>
                    <a:cubicBezTo>
                      <a:pt x="521328" y="176340"/>
                      <a:pt x="364711" y="266929"/>
                      <a:pt x="7972" y="292989"/>
                    </a:cubicBezTo>
                    <a:cubicBezTo>
                      <a:pt x="5486" y="292989"/>
                      <a:pt x="3000" y="291748"/>
                      <a:pt x="1757" y="289266"/>
                    </a:cubicBezTo>
                    <a:cubicBezTo>
                      <a:pt x="514" y="286784"/>
                      <a:pt x="-729" y="284302"/>
                      <a:pt x="514" y="280580"/>
                    </a:cubicBezTo>
                    <a:cubicBezTo>
                      <a:pt x="1757" y="279339"/>
                      <a:pt x="90010" y="116774"/>
                      <a:pt x="318721" y="26185"/>
                    </a:cubicBezTo>
                    <a:cubicBezTo>
                      <a:pt x="373412" y="3848"/>
                      <a:pt x="419403" y="-2357"/>
                      <a:pt x="455605" y="7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0AD12FF-87DE-F441-8B49-69C42A3CEBC9}"/>
                  </a:ext>
                </a:extLst>
              </p:cNvPr>
              <p:cNvSpPr/>
              <p:nvPr/>
            </p:nvSpPr>
            <p:spPr>
              <a:xfrm>
                <a:off x="5868928" y="11682154"/>
                <a:ext cx="502054" cy="188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4" h="152">
                    <a:moveTo>
                      <a:pt x="404" y="149"/>
                    </a:moveTo>
                    <a:cubicBezTo>
                      <a:pt x="404" y="149"/>
                      <a:pt x="5" y="176"/>
                      <a:pt x="0" y="67"/>
                    </a:cubicBezTo>
                    <a:cubicBezTo>
                      <a:pt x="-4" y="-42"/>
                      <a:pt x="297" y="-20"/>
                      <a:pt x="404" y="14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7609B0D-B09D-EE4E-8407-1D160C34B995}"/>
                  </a:ext>
                </a:extLst>
              </p:cNvPr>
              <p:cNvSpPr/>
              <p:nvPr/>
            </p:nvSpPr>
            <p:spPr>
              <a:xfrm>
                <a:off x="5861410" y="11673794"/>
                <a:ext cx="518485" cy="205265"/>
              </a:xfrm>
              <a:custGeom>
                <a:avLst/>
                <a:gdLst>
                  <a:gd name="connsiteX0" fmla="*/ 147951 w 518485"/>
                  <a:gd name="connsiteY0" fmla="*/ 15838 h 205265"/>
                  <a:gd name="connsiteX1" fmla="*/ 74640 w 518485"/>
                  <a:gd name="connsiteY1" fmla="*/ 25736 h 205265"/>
                  <a:gd name="connsiteX2" fmla="*/ 16239 w 518485"/>
                  <a:gd name="connsiteY2" fmla="*/ 91311 h 205265"/>
                  <a:gd name="connsiteX3" fmla="*/ 36120 w 518485"/>
                  <a:gd name="connsiteY3" fmla="*/ 127192 h 205265"/>
                  <a:gd name="connsiteX4" fmla="*/ 495869 w 518485"/>
                  <a:gd name="connsiteY4" fmla="*/ 185343 h 205265"/>
                  <a:gd name="connsiteX5" fmla="*/ 147951 w 518485"/>
                  <a:gd name="connsiteY5" fmla="*/ 15838 h 205265"/>
                  <a:gd name="connsiteX6" fmla="*/ 171881 w 518485"/>
                  <a:gd name="connsiteY6" fmla="*/ 1011 h 205265"/>
                  <a:gd name="connsiteX7" fmla="*/ 517050 w 518485"/>
                  <a:gd name="connsiteY7" fmla="*/ 187923 h 205265"/>
                  <a:gd name="connsiteX8" fmla="*/ 517050 w 518485"/>
                  <a:gd name="connsiteY8" fmla="*/ 196594 h 205265"/>
                  <a:gd name="connsiteX9" fmla="*/ 510836 w 518485"/>
                  <a:gd name="connsiteY9" fmla="*/ 200310 h 205265"/>
                  <a:gd name="connsiteX10" fmla="*/ 379099 w 518485"/>
                  <a:gd name="connsiteY10" fmla="*/ 205265 h 205265"/>
                  <a:gd name="connsiteX11" fmla="*/ 24900 w 518485"/>
                  <a:gd name="connsiteY11" fmla="*/ 138374 h 205265"/>
                  <a:gd name="connsiteX12" fmla="*/ 44 w 518485"/>
                  <a:gd name="connsiteY12" fmla="*/ 91302 h 205265"/>
                  <a:gd name="connsiteX13" fmla="*/ 69641 w 518485"/>
                  <a:gd name="connsiteY13" fmla="*/ 9547 h 205265"/>
                  <a:gd name="connsiteX14" fmla="*/ 171881 w 518485"/>
                  <a:gd name="connsiteY14" fmla="*/ 1011 h 20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8485" h="205265">
                    <a:moveTo>
                      <a:pt x="147951" y="15838"/>
                    </a:moveTo>
                    <a:cubicBezTo>
                      <a:pt x="120615" y="15838"/>
                      <a:pt x="95763" y="19550"/>
                      <a:pt x="74640" y="25736"/>
                    </a:cubicBezTo>
                    <a:cubicBezTo>
                      <a:pt x="47303" y="34397"/>
                      <a:pt x="14997" y="52956"/>
                      <a:pt x="16239" y="91311"/>
                    </a:cubicBezTo>
                    <a:cubicBezTo>
                      <a:pt x="17482" y="103684"/>
                      <a:pt x="23695" y="116057"/>
                      <a:pt x="36120" y="127192"/>
                    </a:cubicBezTo>
                    <a:cubicBezTo>
                      <a:pt x="118130" y="200191"/>
                      <a:pt x="426286" y="189055"/>
                      <a:pt x="495869" y="185343"/>
                    </a:cubicBezTo>
                    <a:cubicBezTo>
                      <a:pt x="413860" y="70278"/>
                      <a:pt x="258539" y="15838"/>
                      <a:pt x="147951" y="15838"/>
                    </a:cubicBezTo>
                    <a:close/>
                    <a:moveTo>
                      <a:pt x="171881" y="1011"/>
                    </a:moveTo>
                    <a:cubicBezTo>
                      <a:pt x="289384" y="9314"/>
                      <a:pt x="440618" y="69005"/>
                      <a:pt x="517050" y="187923"/>
                    </a:cubicBezTo>
                    <a:cubicBezTo>
                      <a:pt x="518293" y="190400"/>
                      <a:pt x="519536" y="192878"/>
                      <a:pt x="517050" y="196594"/>
                    </a:cubicBezTo>
                    <a:cubicBezTo>
                      <a:pt x="515808" y="199071"/>
                      <a:pt x="513322" y="200310"/>
                      <a:pt x="510836" y="200310"/>
                    </a:cubicBezTo>
                    <a:cubicBezTo>
                      <a:pt x="504622" y="200310"/>
                      <a:pt x="449939" y="205265"/>
                      <a:pt x="379099" y="205265"/>
                    </a:cubicBezTo>
                    <a:cubicBezTo>
                      <a:pt x="257305" y="205265"/>
                      <a:pt x="85798" y="194117"/>
                      <a:pt x="24900" y="138374"/>
                    </a:cubicBezTo>
                    <a:cubicBezTo>
                      <a:pt x="8744" y="124748"/>
                      <a:pt x="1287" y="108645"/>
                      <a:pt x="44" y="91302"/>
                    </a:cubicBezTo>
                    <a:cubicBezTo>
                      <a:pt x="-1199" y="54141"/>
                      <a:pt x="23658" y="25650"/>
                      <a:pt x="69641" y="9547"/>
                    </a:cubicBezTo>
                    <a:cubicBezTo>
                      <a:pt x="97294" y="1186"/>
                      <a:pt x="132714" y="-1757"/>
                      <a:pt x="171881" y="101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DC473DE-5FF8-BE4E-974C-CDD1097A2F65}"/>
                  </a:ext>
                </a:extLst>
              </p:cNvPr>
              <p:cNvSpPr/>
              <p:nvPr/>
            </p:nvSpPr>
            <p:spPr>
              <a:xfrm>
                <a:off x="6277548" y="11476526"/>
                <a:ext cx="367509" cy="5184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417">
                    <a:moveTo>
                      <a:pt x="289" y="417"/>
                    </a:moveTo>
                    <a:cubicBezTo>
                      <a:pt x="285" y="417"/>
                      <a:pt x="283" y="414"/>
                      <a:pt x="283" y="411"/>
                    </a:cubicBezTo>
                    <a:cubicBezTo>
                      <a:pt x="282" y="409"/>
                      <a:pt x="250" y="209"/>
                      <a:pt x="2" y="12"/>
                    </a:cubicBezTo>
                    <a:cubicBezTo>
                      <a:pt x="-1" y="10"/>
                      <a:pt x="-1" y="6"/>
                      <a:pt x="1" y="3"/>
                    </a:cubicBezTo>
                    <a:cubicBezTo>
                      <a:pt x="3" y="0"/>
                      <a:pt x="7" y="-1"/>
                      <a:pt x="10" y="2"/>
                    </a:cubicBezTo>
                    <a:cubicBezTo>
                      <a:pt x="142" y="107"/>
                      <a:pt x="212" y="212"/>
                      <a:pt x="248" y="281"/>
                    </a:cubicBezTo>
                    <a:cubicBezTo>
                      <a:pt x="287" y="357"/>
                      <a:pt x="295" y="407"/>
                      <a:pt x="295" y="409"/>
                    </a:cubicBezTo>
                    <a:cubicBezTo>
                      <a:pt x="296" y="412"/>
                      <a:pt x="294" y="416"/>
                      <a:pt x="290" y="417"/>
                    </a:cubicBezTo>
                    <a:cubicBezTo>
                      <a:pt x="289" y="417"/>
                      <a:pt x="289" y="417"/>
                      <a:pt x="289" y="4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7D922AAC-7DE0-9145-8E7D-F2246A298565}"/>
                  </a:ext>
                </a:extLst>
              </p:cNvPr>
              <p:cNvSpPr/>
              <p:nvPr/>
            </p:nvSpPr>
            <p:spPr>
              <a:xfrm>
                <a:off x="6683676" y="11728264"/>
                <a:ext cx="457206" cy="243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8" h="196">
                    <a:moveTo>
                      <a:pt x="6" y="196"/>
                    </a:moveTo>
                    <a:cubicBezTo>
                      <a:pt x="5" y="196"/>
                      <a:pt x="4" y="195"/>
                      <a:pt x="3" y="194"/>
                    </a:cubicBezTo>
                    <a:cubicBezTo>
                      <a:pt x="0" y="191"/>
                      <a:pt x="-1" y="188"/>
                      <a:pt x="1" y="185"/>
                    </a:cubicBezTo>
                    <a:cubicBezTo>
                      <a:pt x="5" y="180"/>
                      <a:pt x="96" y="73"/>
                      <a:pt x="361" y="0"/>
                    </a:cubicBezTo>
                    <a:cubicBezTo>
                      <a:pt x="363" y="-1"/>
                      <a:pt x="367" y="1"/>
                      <a:pt x="368" y="5"/>
                    </a:cubicBezTo>
                    <a:cubicBezTo>
                      <a:pt x="369" y="8"/>
                      <a:pt x="367" y="12"/>
                      <a:pt x="363" y="13"/>
                    </a:cubicBezTo>
                    <a:cubicBezTo>
                      <a:pt x="104" y="84"/>
                      <a:pt x="12" y="192"/>
                      <a:pt x="12" y="193"/>
                    </a:cubicBezTo>
                    <a:cubicBezTo>
                      <a:pt x="10" y="194"/>
                      <a:pt x="8" y="196"/>
                      <a:pt x="6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CF85FB23-6E77-484A-BF1A-B10C689A8812}"/>
                  </a:ext>
                </a:extLst>
              </p:cNvPr>
              <p:cNvSpPr/>
              <p:nvPr/>
            </p:nvSpPr>
            <p:spPr>
              <a:xfrm>
                <a:off x="5988524" y="11756927"/>
                <a:ext cx="519495" cy="238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8" h="192">
                    <a:moveTo>
                      <a:pt x="412" y="192"/>
                    </a:moveTo>
                    <a:cubicBezTo>
                      <a:pt x="409" y="192"/>
                      <a:pt x="407" y="190"/>
                      <a:pt x="406" y="188"/>
                    </a:cubicBezTo>
                    <a:cubicBezTo>
                      <a:pt x="305" y="26"/>
                      <a:pt x="9" y="14"/>
                      <a:pt x="7" y="14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1" y="3"/>
                      <a:pt x="4" y="0"/>
                      <a:pt x="7" y="0"/>
                    </a:cubicBezTo>
                    <a:cubicBezTo>
                      <a:pt x="8" y="0"/>
                      <a:pt x="84" y="3"/>
                      <a:pt x="172" y="27"/>
                    </a:cubicBezTo>
                    <a:cubicBezTo>
                      <a:pt x="254" y="48"/>
                      <a:pt x="362" y="93"/>
                      <a:pt x="417" y="181"/>
                    </a:cubicBezTo>
                    <a:cubicBezTo>
                      <a:pt x="419" y="184"/>
                      <a:pt x="418" y="188"/>
                      <a:pt x="415" y="190"/>
                    </a:cubicBezTo>
                    <a:cubicBezTo>
                      <a:pt x="413" y="191"/>
                      <a:pt x="412" y="192"/>
                      <a:pt x="412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AAF29FF1-B1A0-1445-8E5B-31985027EBA6}"/>
                  </a:ext>
                </a:extLst>
              </p:cNvPr>
              <p:cNvSpPr/>
              <p:nvPr/>
            </p:nvSpPr>
            <p:spPr>
              <a:xfrm>
                <a:off x="6162935" y="11937631"/>
                <a:ext cx="949293" cy="7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3" h="582">
                    <a:moveTo>
                      <a:pt x="698" y="0"/>
                    </a:moveTo>
                    <a:lnTo>
                      <a:pt x="65" y="0"/>
                    </a:lnTo>
                    <a:cubicBezTo>
                      <a:pt x="-45" y="9"/>
                      <a:pt x="-2" y="353"/>
                      <a:pt x="97" y="530"/>
                    </a:cubicBezTo>
                    <a:cubicBezTo>
                      <a:pt x="114" y="562"/>
                      <a:pt x="149" y="582"/>
                      <a:pt x="185" y="582"/>
                    </a:cubicBezTo>
                    <a:lnTo>
                      <a:pt x="579" y="582"/>
                    </a:lnTo>
                    <a:cubicBezTo>
                      <a:pt x="615" y="582"/>
                      <a:pt x="649" y="562"/>
                      <a:pt x="667" y="530"/>
                    </a:cubicBezTo>
                    <a:cubicBezTo>
                      <a:pt x="766" y="353"/>
                      <a:pt x="809" y="9"/>
                      <a:pt x="69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849AE398-BA6F-3E41-B9A0-B20A39DCBDDC}"/>
                  </a:ext>
                </a:extLst>
              </p:cNvPr>
              <p:cNvSpPr/>
              <p:nvPr/>
            </p:nvSpPr>
            <p:spPr>
              <a:xfrm>
                <a:off x="6153658" y="11928907"/>
                <a:ext cx="965820" cy="740260"/>
              </a:xfrm>
              <a:custGeom>
                <a:avLst/>
                <a:gdLst>
                  <a:gd name="connsiteX0" fmla="*/ 90157 w 965820"/>
                  <a:gd name="connsiteY0" fmla="*/ 16201 h 740260"/>
                  <a:gd name="connsiteX1" fmla="*/ 41636 w 965820"/>
                  <a:gd name="connsiteY1" fmla="*/ 53522 h 740260"/>
                  <a:gd name="connsiteX2" fmla="*/ 136190 w 965820"/>
                  <a:gd name="connsiteY2" fmla="*/ 664347 h 740260"/>
                  <a:gd name="connsiteX3" fmla="*/ 239453 w 965820"/>
                  <a:gd name="connsiteY3" fmla="*/ 725305 h 740260"/>
                  <a:gd name="connsiteX4" fmla="*/ 729640 w 965820"/>
                  <a:gd name="connsiteY4" fmla="*/ 725305 h 740260"/>
                  <a:gd name="connsiteX5" fmla="*/ 831659 w 965820"/>
                  <a:gd name="connsiteY5" fmla="*/ 664347 h 740260"/>
                  <a:gd name="connsiteX6" fmla="*/ 927457 w 965820"/>
                  <a:gd name="connsiteY6" fmla="*/ 53522 h 740260"/>
                  <a:gd name="connsiteX7" fmla="*/ 877692 w 965820"/>
                  <a:gd name="connsiteY7" fmla="*/ 16201 h 740260"/>
                  <a:gd name="connsiteX8" fmla="*/ 88894 w 965820"/>
                  <a:gd name="connsiteY8" fmla="*/ 0 h 740260"/>
                  <a:gd name="connsiteX9" fmla="*/ 876464 w 965820"/>
                  <a:gd name="connsiteY9" fmla="*/ 0 h 740260"/>
                  <a:gd name="connsiteX10" fmla="*/ 877708 w 965820"/>
                  <a:gd name="connsiteY10" fmla="*/ 0 h 740260"/>
                  <a:gd name="connsiteX11" fmla="*/ 939917 w 965820"/>
                  <a:gd name="connsiteY11" fmla="*/ 46033 h 740260"/>
                  <a:gd name="connsiteX12" fmla="*/ 845359 w 965820"/>
                  <a:gd name="connsiteY12" fmla="*/ 671833 h 740260"/>
                  <a:gd name="connsiteX13" fmla="*/ 728406 w 965820"/>
                  <a:gd name="connsiteY13" fmla="*/ 740260 h 740260"/>
                  <a:gd name="connsiteX14" fmla="*/ 238196 w 965820"/>
                  <a:gd name="connsiteY14" fmla="*/ 740260 h 740260"/>
                  <a:gd name="connsiteX15" fmla="*/ 121242 w 965820"/>
                  <a:gd name="connsiteY15" fmla="*/ 671833 h 740260"/>
                  <a:gd name="connsiteX16" fmla="*/ 26684 w 965820"/>
                  <a:gd name="connsiteY16" fmla="*/ 44789 h 740260"/>
                  <a:gd name="connsiteX17" fmla="*/ 88894 w 965820"/>
                  <a:gd name="connsiteY17" fmla="*/ 0 h 74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5820" h="740260">
                    <a:moveTo>
                      <a:pt x="90157" y="16201"/>
                    </a:moveTo>
                    <a:cubicBezTo>
                      <a:pt x="71495" y="17445"/>
                      <a:pt x="54077" y="29885"/>
                      <a:pt x="41636" y="53522"/>
                    </a:cubicBezTo>
                    <a:cubicBezTo>
                      <a:pt x="-14351" y="160510"/>
                      <a:pt x="34171" y="480229"/>
                      <a:pt x="136190" y="664347"/>
                    </a:cubicBezTo>
                    <a:cubicBezTo>
                      <a:pt x="157340" y="701668"/>
                      <a:pt x="195908" y="725305"/>
                      <a:pt x="239453" y="725305"/>
                    </a:cubicBezTo>
                    <a:lnTo>
                      <a:pt x="729640" y="725305"/>
                    </a:lnTo>
                    <a:cubicBezTo>
                      <a:pt x="771940" y="725305"/>
                      <a:pt x="811753" y="701668"/>
                      <a:pt x="831659" y="664347"/>
                    </a:cubicBezTo>
                    <a:cubicBezTo>
                      <a:pt x="934922" y="480229"/>
                      <a:pt x="984687" y="160510"/>
                      <a:pt x="927457" y="53522"/>
                    </a:cubicBezTo>
                    <a:cubicBezTo>
                      <a:pt x="915015" y="31130"/>
                      <a:pt x="897598" y="17445"/>
                      <a:pt x="877692" y="16201"/>
                    </a:cubicBezTo>
                    <a:close/>
                    <a:moveTo>
                      <a:pt x="88894" y="0"/>
                    </a:moveTo>
                    <a:lnTo>
                      <a:pt x="876464" y="0"/>
                    </a:lnTo>
                    <a:lnTo>
                      <a:pt x="877708" y="0"/>
                    </a:lnTo>
                    <a:cubicBezTo>
                      <a:pt x="903836" y="2488"/>
                      <a:pt x="924987" y="17418"/>
                      <a:pt x="939917" y="46033"/>
                    </a:cubicBezTo>
                    <a:cubicBezTo>
                      <a:pt x="999638" y="159249"/>
                      <a:pt x="951115" y="481480"/>
                      <a:pt x="845359" y="671833"/>
                    </a:cubicBezTo>
                    <a:cubicBezTo>
                      <a:pt x="821720" y="714133"/>
                      <a:pt x="776929" y="740260"/>
                      <a:pt x="728406" y="740260"/>
                    </a:cubicBezTo>
                    <a:lnTo>
                      <a:pt x="238196" y="740260"/>
                    </a:lnTo>
                    <a:cubicBezTo>
                      <a:pt x="189673" y="740260"/>
                      <a:pt x="144882" y="714133"/>
                      <a:pt x="121242" y="671833"/>
                    </a:cubicBezTo>
                    <a:cubicBezTo>
                      <a:pt x="14242" y="480236"/>
                      <a:pt x="-34281" y="159249"/>
                      <a:pt x="26684" y="44789"/>
                    </a:cubicBezTo>
                    <a:cubicBezTo>
                      <a:pt x="41614" y="17418"/>
                      <a:pt x="62766" y="2488"/>
                      <a:pt x="88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947F0E6-9170-3A4C-B4EF-A127C430D09B}"/>
                </a:ext>
              </a:extLst>
            </p:cNvPr>
            <p:cNvGrpSpPr/>
            <p:nvPr/>
          </p:nvGrpSpPr>
          <p:grpSpPr>
            <a:xfrm>
              <a:off x="17075136" y="10974247"/>
              <a:ext cx="1422807" cy="1694920"/>
              <a:chOff x="17075136" y="10974247"/>
              <a:chExt cx="1422807" cy="1694920"/>
            </a:xfrm>
          </p:grpSpPr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C368233C-1456-D44E-B91E-141E0431D686}"/>
                  </a:ext>
                </a:extLst>
              </p:cNvPr>
              <p:cNvSpPr/>
              <p:nvPr/>
            </p:nvSpPr>
            <p:spPr>
              <a:xfrm>
                <a:off x="17840987" y="11009190"/>
                <a:ext cx="499562" cy="842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677">
                    <a:moveTo>
                      <a:pt x="10" y="677"/>
                    </a:moveTo>
                    <a:cubicBezTo>
                      <a:pt x="-91" y="-16"/>
                      <a:pt x="584" y="-216"/>
                      <a:pt x="353" y="259"/>
                    </a:cubicBezTo>
                    <a:cubicBezTo>
                      <a:pt x="268" y="439"/>
                      <a:pt x="173" y="579"/>
                      <a:pt x="10" y="67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3D949702-834E-BB49-B4EF-4A6FE8035BA6}"/>
                  </a:ext>
                </a:extLst>
              </p:cNvPr>
              <p:cNvSpPr/>
              <p:nvPr/>
            </p:nvSpPr>
            <p:spPr>
              <a:xfrm>
                <a:off x="17834056" y="11000620"/>
                <a:ext cx="514725" cy="858499"/>
              </a:xfrm>
              <a:custGeom>
                <a:avLst/>
                <a:gdLst>
                  <a:gd name="connsiteX0" fmla="*/ 408310 w 514725"/>
                  <a:gd name="connsiteY0" fmla="*/ 16048 h 858499"/>
                  <a:gd name="connsiteX1" fmla="*/ 320086 w 514725"/>
                  <a:gd name="connsiteY1" fmla="*/ 39690 h 858499"/>
                  <a:gd name="connsiteX2" fmla="*/ 90206 w 514725"/>
                  <a:gd name="connsiteY2" fmla="*/ 307224 h 858499"/>
                  <a:gd name="connsiteX3" fmla="*/ 26834 w 514725"/>
                  <a:gd name="connsiteY3" fmla="*/ 837313 h 858499"/>
                  <a:gd name="connsiteX4" fmla="*/ 439374 w 514725"/>
                  <a:gd name="connsiteY4" fmla="*/ 327133 h 858499"/>
                  <a:gd name="connsiteX5" fmla="*/ 470438 w 514725"/>
                  <a:gd name="connsiteY5" fmla="*/ 38446 h 858499"/>
                  <a:gd name="connsiteX6" fmla="*/ 408310 w 514725"/>
                  <a:gd name="connsiteY6" fmla="*/ 16048 h 858499"/>
                  <a:gd name="connsiteX7" fmla="*/ 409730 w 514725"/>
                  <a:gd name="connsiteY7" fmla="*/ 3 h 858499"/>
                  <a:gd name="connsiteX8" fmla="*/ 481656 w 514725"/>
                  <a:gd name="connsiteY8" fmla="*/ 27224 h 858499"/>
                  <a:gd name="connsiteX9" fmla="*/ 454314 w 514725"/>
                  <a:gd name="connsiteY9" fmla="*/ 333352 h 858499"/>
                  <a:gd name="connsiteX10" fmla="*/ 25554 w 514725"/>
                  <a:gd name="connsiteY10" fmla="*/ 857255 h 858499"/>
                  <a:gd name="connsiteX11" fmla="*/ 20584 w 514725"/>
                  <a:gd name="connsiteY11" fmla="*/ 858499 h 858499"/>
                  <a:gd name="connsiteX12" fmla="*/ 18098 w 514725"/>
                  <a:gd name="connsiteY12" fmla="*/ 858499 h 858499"/>
                  <a:gd name="connsiteX13" fmla="*/ 13126 w 514725"/>
                  <a:gd name="connsiteY13" fmla="*/ 852277 h 858499"/>
                  <a:gd name="connsiteX14" fmla="*/ 75266 w 514725"/>
                  <a:gd name="connsiteY14" fmla="*/ 299753 h 858499"/>
                  <a:gd name="connsiteX15" fmla="*/ 312638 w 514725"/>
                  <a:gd name="connsiteY15" fmla="*/ 25980 h 858499"/>
                  <a:gd name="connsiteX16" fmla="*/ 409730 w 514725"/>
                  <a:gd name="connsiteY16" fmla="*/ 3 h 85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14725" h="858499">
                    <a:moveTo>
                      <a:pt x="408310" y="16048"/>
                    </a:moveTo>
                    <a:cubicBezTo>
                      <a:pt x="382214" y="16048"/>
                      <a:pt x="352392" y="23514"/>
                      <a:pt x="320086" y="39690"/>
                    </a:cubicBezTo>
                    <a:cubicBezTo>
                      <a:pt x="276594" y="62089"/>
                      <a:pt x="168490" y="131772"/>
                      <a:pt x="90206" y="307224"/>
                    </a:cubicBezTo>
                    <a:cubicBezTo>
                      <a:pt x="21864" y="459033"/>
                      <a:pt x="740" y="641951"/>
                      <a:pt x="26834" y="837313"/>
                    </a:cubicBezTo>
                    <a:cubicBezTo>
                      <a:pt x="199554" y="730300"/>
                      <a:pt x="320086" y="580979"/>
                      <a:pt x="439374" y="327133"/>
                    </a:cubicBezTo>
                    <a:cubicBezTo>
                      <a:pt x="505230" y="190256"/>
                      <a:pt x="517656" y="84487"/>
                      <a:pt x="470438" y="38446"/>
                    </a:cubicBezTo>
                    <a:cubicBezTo>
                      <a:pt x="455528" y="23514"/>
                      <a:pt x="433160" y="16048"/>
                      <a:pt x="408310" y="16048"/>
                    </a:cubicBezTo>
                    <a:close/>
                    <a:moveTo>
                      <a:pt x="409730" y="3"/>
                    </a:moveTo>
                    <a:cubicBezTo>
                      <a:pt x="438780" y="158"/>
                      <a:pt x="463636" y="9180"/>
                      <a:pt x="481656" y="27224"/>
                    </a:cubicBezTo>
                    <a:cubicBezTo>
                      <a:pt x="533852" y="78246"/>
                      <a:pt x="523910" y="190244"/>
                      <a:pt x="454314" y="333352"/>
                    </a:cubicBezTo>
                    <a:cubicBezTo>
                      <a:pt x="331278" y="595926"/>
                      <a:pt x="205758" y="747745"/>
                      <a:pt x="25554" y="857255"/>
                    </a:cubicBezTo>
                    <a:cubicBezTo>
                      <a:pt x="24312" y="858499"/>
                      <a:pt x="21826" y="858499"/>
                      <a:pt x="20584" y="858499"/>
                    </a:cubicBezTo>
                    <a:lnTo>
                      <a:pt x="18098" y="858499"/>
                    </a:lnTo>
                    <a:cubicBezTo>
                      <a:pt x="14370" y="857255"/>
                      <a:pt x="13126" y="854766"/>
                      <a:pt x="13126" y="852277"/>
                    </a:cubicBezTo>
                    <a:cubicBezTo>
                      <a:pt x="-16700" y="648191"/>
                      <a:pt x="4428" y="457795"/>
                      <a:pt x="75266" y="299753"/>
                    </a:cubicBezTo>
                    <a:cubicBezTo>
                      <a:pt x="132434" y="172822"/>
                      <a:pt x="219428" y="73268"/>
                      <a:pt x="312638" y="25980"/>
                    </a:cubicBezTo>
                    <a:cubicBezTo>
                      <a:pt x="347436" y="8558"/>
                      <a:pt x="380680" y="-153"/>
                      <a:pt x="40973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F89D7DA2-DCDB-2747-BD99-31EE8E214120}"/>
                  </a:ext>
                </a:extLst>
              </p:cNvPr>
              <p:cNvSpPr/>
              <p:nvPr/>
            </p:nvSpPr>
            <p:spPr>
              <a:xfrm>
                <a:off x="17847216" y="11766897"/>
                <a:ext cx="442256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6" h="182">
                    <a:moveTo>
                      <a:pt x="0" y="182"/>
                    </a:moveTo>
                    <a:cubicBezTo>
                      <a:pt x="0" y="182"/>
                      <a:pt x="91" y="73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9FDB0E43-B885-C942-B402-9682BC842E43}"/>
                  </a:ext>
                </a:extLst>
              </p:cNvPr>
              <p:cNvSpPr/>
              <p:nvPr/>
            </p:nvSpPr>
            <p:spPr>
              <a:xfrm>
                <a:off x="17839741" y="11758170"/>
                <a:ext cx="458451" cy="243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9" h="196">
                    <a:moveTo>
                      <a:pt x="6" y="196"/>
                    </a:moveTo>
                    <a:cubicBezTo>
                      <a:pt x="4" y="196"/>
                      <a:pt x="3" y="195"/>
                      <a:pt x="2" y="194"/>
                    </a:cubicBezTo>
                    <a:cubicBezTo>
                      <a:pt x="-1" y="192"/>
                      <a:pt x="-1" y="187"/>
                      <a:pt x="1" y="185"/>
                    </a:cubicBezTo>
                    <a:cubicBezTo>
                      <a:pt x="5" y="180"/>
                      <a:pt x="96" y="73"/>
                      <a:pt x="360" y="0"/>
                    </a:cubicBezTo>
                    <a:cubicBezTo>
                      <a:pt x="363" y="-1"/>
                      <a:pt x="367" y="2"/>
                      <a:pt x="368" y="5"/>
                    </a:cubicBezTo>
                    <a:cubicBezTo>
                      <a:pt x="369" y="8"/>
                      <a:pt x="366" y="12"/>
                      <a:pt x="363" y="13"/>
                    </a:cubicBezTo>
                    <a:cubicBezTo>
                      <a:pt x="228" y="51"/>
                      <a:pt x="139" y="98"/>
                      <a:pt x="89" y="130"/>
                    </a:cubicBezTo>
                    <a:cubicBezTo>
                      <a:pt x="34" y="166"/>
                      <a:pt x="11" y="193"/>
                      <a:pt x="11" y="193"/>
                    </a:cubicBezTo>
                    <a:cubicBezTo>
                      <a:pt x="10" y="195"/>
                      <a:pt x="8" y="196"/>
                      <a:pt x="6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4A68CAFE-13A3-4F45-8F40-1BEE4D1FBE5E}"/>
                  </a:ext>
                </a:extLst>
              </p:cNvPr>
              <p:cNvSpPr/>
              <p:nvPr/>
            </p:nvSpPr>
            <p:spPr>
              <a:xfrm>
                <a:off x="17950616" y="11633551"/>
                <a:ext cx="538182" cy="2754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222">
                    <a:moveTo>
                      <a:pt x="0" y="222"/>
                    </a:moveTo>
                    <a:cubicBezTo>
                      <a:pt x="0" y="222"/>
                      <a:pt x="68" y="92"/>
                      <a:pt x="252" y="20"/>
                    </a:cubicBezTo>
                    <a:cubicBezTo>
                      <a:pt x="485" y="-73"/>
                      <a:pt x="578" y="180"/>
                      <a:pt x="0" y="22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8837A310-8E19-374C-AE03-E771CABC6AB2}"/>
                  </a:ext>
                </a:extLst>
              </p:cNvPr>
              <p:cNvSpPr/>
              <p:nvPr/>
            </p:nvSpPr>
            <p:spPr>
              <a:xfrm>
                <a:off x="17944698" y="11624217"/>
                <a:ext cx="553245" cy="293471"/>
              </a:xfrm>
              <a:custGeom>
                <a:avLst/>
                <a:gdLst>
                  <a:gd name="connsiteX0" fmla="*/ 437200 w 553245"/>
                  <a:gd name="connsiteY0" fmla="*/ 15565 h 293471"/>
                  <a:gd name="connsiteX1" fmla="*/ 322866 w 553245"/>
                  <a:gd name="connsiteY1" fmla="*/ 41611 h 293471"/>
                  <a:gd name="connsiteX2" fmla="*/ 22114 w 553245"/>
                  <a:gd name="connsiteY2" fmla="*/ 276027 h 293471"/>
                  <a:gd name="connsiteX3" fmla="*/ 532894 w 553245"/>
                  <a:gd name="connsiteY3" fmla="*/ 93704 h 293471"/>
                  <a:gd name="connsiteX4" fmla="*/ 521710 w 553245"/>
                  <a:gd name="connsiteY4" fmla="*/ 41611 h 293471"/>
                  <a:gd name="connsiteX5" fmla="*/ 437200 w 553245"/>
                  <a:gd name="connsiteY5" fmla="*/ 15565 h 293471"/>
                  <a:gd name="connsiteX6" fmla="*/ 455868 w 553245"/>
                  <a:gd name="connsiteY6" fmla="*/ 607 h 293471"/>
                  <a:gd name="connsiteX7" fmla="*/ 534176 w 553245"/>
                  <a:gd name="connsiteY7" fmla="*/ 30390 h 293471"/>
                  <a:gd name="connsiteX8" fmla="*/ 549092 w 553245"/>
                  <a:gd name="connsiteY8" fmla="*/ 99883 h 293471"/>
                  <a:gd name="connsiteX9" fmla="*/ 8390 w 553245"/>
                  <a:gd name="connsiteY9" fmla="*/ 293471 h 293471"/>
                  <a:gd name="connsiteX10" fmla="*/ 7146 w 553245"/>
                  <a:gd name="connsiteY10" fmla="*/ 293471 h 293471"/>
                  <a:gd name="connsiteX11" fmla="*/ 932 w 553245"/>
                  <a:gd name="connsiteY11" fmla="*/ 289748 h 293471"/>
                  <a:gd name="connsiteX12" fmla="*/ 932 w 553245"/>
                  <a:gd name="connsiteY12" fmla="*/ 281061 h 293471"/>
                  <a:gd name="connsiteX13" fmla="*/ 317896 w 553245"/>
                  <a:gd name="connsiteY13" fmla="*/ 26667 h 293471"/>
                  <a:gd name="connsiteX14" fmla="*/ 455868 w 553245"/>
                  <a:gd name="connsiteY14" fmla="*/ 607 h 29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3245" h="293471">
                    <a:moveTo>
                      <a:pt x="437200" y="15565"/>
                    </a:moveTo>
                    <a:cubicBezTo>
                      <a:pt x="404888" y="15565"/>
                      <a:pt x="366362" y="24247"/>
                      <a:pt x="322866" y="41611"/>
                    </a:cubicBezTo>
                    <a:cubicBezTo>
                      <a:pt x="137692" y="114789"/>
                      <a:pt x="46970" y="236338"/>
                      <a:pt x="22114" y="276027"/>
                    </a:cubicBezTo>
                    <a:cubicBezTo>
                      <a:pt x="358906" y="248741"/>
                      <a:pt x="508038" y="161920"/>
                      <a:pt x="532894" y="93704"/>
                    </a:cubicBezTo>
                    <a:cubicBezTo>
                      <a:pt x="539108" y="75099"/>
                      <a:pt x="535380" y="56495"/>
                      <a:pt x="521710" y="41611"/>
                    </a:cubicBezTo>
                    <a:cubicBezTo>
                      <a:pt x="505554" y="26728"/>
                      <a:pt x="475726" y="15565"/>
                      <a:pt x="437200" y="15565"/>
                    </a:cubicBezTo>
                    <a:close/>
                    <a:moveTo>
                      <a:pt x="455868" y="607"/>
                    </a:moveTo>
                    <a:cubicBezTo>
                      <a:pt x="492226" y="3399"/>
                      <a:pt x="518638" y="15499"/>
                      <a:pt x="534176" y="30390"/>
                    </a:cubicBezTo>
                    <a:cubicBezTo>
                      <a:pt x="552822" y="49004"/>
                      <a:pt x="557794" y="73823"/>
                      <a:pt x="549092" y="99883"/>
                    </a:cubicBezTo>
                    <a:cubicBezTo>
                      <a:pt x="520504" y="176822"/>
                      <a:pt x="363886" y="266170"/>
                      <a:pt x="8390" y="293471"/>
                    </a:cubicBezTo>
                    <a:cubicBezTo>
                      <a:pt x="7146" y="293471"/>
                      <a:pt x="7146" y="293471"/>
                      <a:pt x="7146" y="293471"/>
                    </a:cubicBezTo>
                    <a:cubicBezTo>
                      <a:pt x="4660" y="293471"/>
                      <a:pt x="2174" y="292230"/>
                      <a:pt x="932" y="289748"/>
                    </a:cubicBezTo>
                    <a:cubicBezTo>
                      <a:pt x="-310" y="287266"/>
                      <a:pt x="-310" y="283543"/>
                      <a:pt x="932" y="281061"/>
                    </a:cubicBezTo>
                    <a:cubicBezTo>
                      <a:pt x="2174" y="279821"/>
                      <a:pt x="89184" y="117256"/>
                      <a:pt x="317896" y="26667"/>
                    </a:cubicBezTo>
                    <a:cubicBezTo>
                      <a:pt x="373210" y="4330"/>
                      <a:pt x="419510" y="-2185"/>
                      <a:pt x="455868" y="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F416EE49-0DF4-9B49-92AC-981B81E92F4D}"/>
                  </a:ext>
                </a:extLst>
              </p:cNvPr>
              <p:cNvSpPr/>
              <p:nvPr/>
            </p:nvSpPr>
            <p:spPr>
              <a:xfrm>
                <a:off x="17083542" y="11507682"/>
                <a:ext cx="398653" cy="361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1" h="291">
                    <a:moveTo>
                      <a:pt x="321" y="291"/>
                    </a:moveTo>
                    <a:cubicBezTo>
                      <a:pt x="321" y="291"/>
                      <a:pt x="-44" y="129"/>
                      <a:pt x="4" y="30"/>
                    </a:cubicBezTo>
                    <a:cubicBezTo>
                      <a:pt x="51" y="-69"/>
                      <a:pt x="306" y="91"/>
                      <a:pt x="321" y="29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C5CC4608-C4E7-B849-9161-802160922ADD}"/>
                  </a:ext>
                </a:extLst>
              </p:cNvPr>
              <p:cNvSpPr/>
              <p:nvPr/>
            </p:nvSpPr>
            <p:spPr>
              <a:xfrm>
                <a:off x="17075136" y="11498888"/>
                <a:ext cx="415785" cy="377677"/>
              </a:xfrm>
              <a:custGeom>
                <a:avLst/>
                <a:gdLst>
                  <a:gd name="connsiteX0" fmla="*/ 79215 w 415785"/>
                  <a:gd name="connsiteY0" fmla="*/ 16271 h 377677"/>
                  <a:gd name="connsiteX1" fmla="*/ 20853 w 415785"/>
                  <a:gd name="connsiteY1" fmla="*/ 49796 h 377677"/>
                  <a:gd name="connsiteX2" fmla="*/ 20853 w 415785"/>
                  <a:gd name="connsiteY2" fmla="*/ 90772 h 377677"/>
                  <a:gd name="connsiteX3" fmla="*/ 399589 w 415785"/>
                  <a:gd name="connsiteY3" fmla="*/ 356492 h 377677"/>
                  <a:gd name="connsiteX4" fmla="*/ 102809 w 415785"/>
                  <a:gd name="connsiteY4" fmla="*/ 18754 h 377677"/>
                  <a:gd name="connsiteX5" fmla="*/ 79215 w 415785"/>
                  <a:gd name="connsiteY5" fmla="*/ 16271 h 377677"/>
                  <a:gd name="connsiteX6" fmla="*/ 71381 w 415785"/>
                  <a:gd name="connsiteY6" fmla="*/ 186 h 377677"/>
                  <a:gd name="connsiteX7" fmla="*/ 105267 w 415785"/>
                  <a:gd name="connsiteY7" fmla="*/ 2554 h 377677"/>
                  <a:gd name="connsiteX8" fmla="*/ 415785 w 415785"/>
                  <a:gd name="connsiteY8" fmla="*/ 368982 h 377677"/>
                  <a:gd name="connsiteX9" fmla="*/ 412057 w 415785"/>
                  <a:gd name="connsiteY9" fmla="*/ 376435 h 377677"/>
                  <a:gd name="connsiteX10" fmla="*/ 407089 w 415785"/>
                  <a:gd name="connsiteY10" fmla="*/ 377677 h 377677"/>
                  <a:gd name="connsiteX11" fmla="*/ 404605 w 415785"/>
                  <a:gd name="connsiteY11" fmla="*/ 377677 h 377677"/>
                  <a:gd name="connsiteX12" fmla="*/ 4659 w 415785"/>
                  <a:gd name="connsiteY12" fmla="*/ 95714 h 377677"/>
                  <a:gd name="connsiteX13" fmla="*/ 4659 w 415785"/>
                  <a:gd name="connsiteY13" fmla="*/ 41060 h 377677"/>
                  <a:gd name="connsiteX14" fmla="*/ 71381 w 415785"/>
                  <a:gd name="connsiteY14" fmla="*/ 186 h 377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5785" h="377677">
                    <a:moveTo>
                      <a:pt x="79215" y="16271"/>
                    </a:moveTo>
                    <a:cubicBezTo>
                      <a:pt x="56863" y="16271"/>
                      <a:pt x="33269" y="23721"/>
                      <a:pt x="20853" y="49796"/>
                    </a:cubicBezTo>
                    <a:cubicBezTo>
                      <a:pt x="14643" y="60972"/>
                      <a:pt x="14643" y="74630"/>
                      <a:pt x="20853" y="90772"/>
                    </a:cubicBezTo>
                    <a:cubicBezTo>
                      <a:pt x="58105" y="193832"/>
                      <a:pt x="336259" y="326692"/>
                      <a:pt x="399589" y="356492"/>
                    </a:cubicBezTo>
                    <a:cubicBezTo>
                      <a:pt x="377237" y="182656"/>
                      <a:pt x="209599" y="37380"/>
                      <a:pt x="102809" y="18754"/>
                    </a:cubicBezTo>
                    <a:cubicBezTo>
                      <a:pt x="95357" y="17513"/>
                      <a:pt x="87907" y="16271"/>
                      <a:pt x="79215" y="16271"/>
                    </a:cubicBezTo>
                    <a:close/>
                    <a:moveTo>
                      <a:pt x="71381" y="186"/>
                    </a:moveTo>
                    <a:cubicBezTo>
                      <a:pt x="81823" y="-396"/>
                      <a:pt x="93157" y="380"/>
                      <a:pt x="105267" y="2554"/>
                    </a:cubicBezTo>
                    <a:cubicBezTo>
                      <a:pt x="218295" y="23670"/>
                      <a:pt x="400879" y="180179"/>
                      <a:pt x="415785" y="368982"/>
                    </a:cubicBezTo>
                    <a:cubicBezTo>
                      <a:pt x="415785" y="372708"/>
                      <a:pt x="414541" y="375193"/>
                      <a:pt x="412057" y="376435"/>
                    </a:cubicBezTo>
                    <a:cubicBezTo>
                      <a:pt x="412057" y="377677"/>
                      <a:pt x="409573" y="377677"/>
                      <a:pt x="407089" y="377677"/>
                    </a:cubicBezTo>
                    <a:cubicBezTo>
                      <a:pt x="407089" y="377677"/>
                      <a:pt x="405847" y="377677"/>
                      <a:pt x="404605" y="377677"/>
                    </a:cubicBezTo>
                    <a:cubicBezTo>
                      <a:pt x="390943" y="371466"/>
                      <a:pt x="49373" y="218685"/>
                      <a:pt x="4659" y="95714"/>
                    </a:cubicBezTo>
                    <a:cubicBezTo>
                      <a:pt x="-1553" y="75840"/>
                      <a:pt x="-1553" y="58450"/>
                      <a:pt x="4659" y="41060"/>
                    </a:cubicBezTo>
                    <a:cubicBezTo>
                      <a:pt x="16769" y="15907"/>
                      <a:pt x="40057" y="1933"/>
                      <a:pt x="71381" y="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DCC8EE75-E81C-184D-8339-1235BB7F0D10}"/>
                  </a:ext>
                </a:extLst>
              </p:cNvPr>
              <p:cNvSpPr/>
              <p:nvPr/>
            </p:nvSpPr>
            <p:spPr>
              <a:xfrm>
                <a:off x="17211862" y="10983016"/>
                <a:ext cx="499562" cy="8524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685">
                    <a:moveTo>
                      <a:pt x="378" y="685"/>
                    </a:moveTo>
                    <a:cubicBezTo>
                      <a:pt x="378" y="685"/>
                      <a:pt x="464" y="360"/>
                      <a:pt x="314" y="150"/>
                    </a:cubicBezTo>
                    <a:cubicBezTo>
                      <a:pt x="165" y="-60"/>
                      <a:pt x="-85" y="-58"/>
                      <a:pt x="29" y="206"/>
                    </a:cubicBezTo>
                    <a:cubicBezTo>
                      <a:pt x="144" y="470"/>
                      <a:pt x="378" y="685"/>
                      <a:pt x="378" y="68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CCED11D6-EDA9-BD4D-AF4B-88050F418F6F}"/>
                  </a:ext>
                </a:extLst>
              </p:cNvPr>
              <p:cNvSpPr/>
              <p:nvPr/>
            </p:nvSpPr>
            <p:spPr>
              <a:xfrm>
                <a:off x="17203878" y="10974247"/>
                <a:ext cx="515198" cy="869916"/>
              </a:xfrm>
              <a:custGeom>
                <a:avLst/>
                <a:gdLst>
                  <a:gd name="connsiteX0" fmla="*/ 114868 w 515198"/>
                  <a:gd name="connsiteY0" fmla="*/ 16246 h 869916"/>
                  <a:gd name="connsiteX1" fmla="*/ 60194 w 515198"/>
                  <a:gd name="connsiteY1" fmla="*/ 28690 h 869916"/>
                  <a:gd name="connsiteX2" fmla="*/ 52740 w 515198"/>
                  <a:gd name="connsiteY2" fmla="*/ 261385 h 869916"/>
                  <a:gd name="connsiteX3" fmla="*/ 472734 w 515198"/>
                  <a:gd name="connsiteY3" fmla="*/ 846235 h 869916"/>
                  <a:gd name="connsiteX4" fmla="*/ 391966 w 515198"/>
                  <a:gd name="connsiteY4" fmla="*/ 200411 h 869916"/>
                  <a:gd name="connsiteX5" fmla="*/ 114868 w 515198"/>
                  <a:gd name="connsiteY5" fmla="*/ 16246 h 869916"/>
                  <a:gd name="connsiteX6" fmla="*/ 124284 w 515198"/>
                  <a:gd name="connsiteY6" fmla="*/ 242 h 869916"/>
                  <a:gd name="connsiteX7" fmla="*/ 405658 w 515198"/>
                  <a:gd name="connsiteY7" fmla="*/ 191693 h 869916"/>
                  <a:gd name="connsiteX8" fmla="*/ 485198 w 515198"/>
                  <a:gd name="connsiteY8" fmla="*/ 863694 h 869916"/>
                  <a:gd name="connsiteX9" fmla="*/ 478984 w 515198"/>
                  <a:gd name="connsiteY9" fmla="*/ 868672 h 869916"/>
                  <a:gd name="connsiteX10" fmla="*/ 477740 w 515198"/>
                  <a:gd name="connsiteY10" fmla="*/ 869916 h 869916"/>
                  <a:gd name="connsiteX11" fmla="*/ 471526 w 515198"/>
                  <a:gd name="connsiteY11" fmla="*/ 867427 h 869916"/>
                  <a:gd name="connsiteX12" fmla="*/ 36550 w 515198"/>
                  <a:gd name="connsiteY12" fmla="*/ 268848 h 869916"/>
                  <a:gd name="connsiteX13" fmla="*/ 52706 w 515198"/>
                  <a:gd name="connsiteY13" fmla="*/ 14981 h 869916"/>
                  <a:gd name="connsiteX14" fmla="*/ 124284 w 515198"/>
                  <a:gd name="connsiteY14" fmla="*/ 242 h 86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5198" h="869916">
                    <a:moveTo>
                      <a:pt x="114868" y="16246"/>
                    </a:moveTo>
                    <a:cubicBezTo>
                      <a:pt x="93744" y="16246"/>
                      <a:pt x="76348" y="21223"/>
                      <a:pt x="60194" y="28690"/>
                    </a:cubicBezTo>
                    <a:cubicBezTo>
                      <a:pt x="4278" y="61043"/>
                      <a:pt x="1792" y="145660"/>
                      <a:pt x="52740" y="261385"/>
                    </a:cubicBezTo>
                    <a:cubicBezTo>
                      <a:pt x="176998" y="551321"/>
                      <a:pt x="420546" y="793972"/>
                      <a:pt x="472734" y="846235"/>
                    </a:cubicBezTo>
                    <a:cubicBezTo>
                      <a:pt x="488888" y="772818"/>
                      <a:pt x="555988" y="429374"/>
                      <a:pt x="391966" y="200411"/>
                    </a:cubicBezTo>
                    <a:cubicBezTo>
                      <a:pt x="306228" y="78464"/>
                      <a:pt x="193152" y="16246"/>
                      <a:pt x="114868" y="16246"/>
                    </a:cubicBezTo>
                    <a:close/>
                    <a:moveTo>
                      <a:pt x="124284" y="242"/>
                    </a:moveTo>
                    <a:cubicBezTo>
                      <a:pt x="206890" y="4559"/>
                      <a:pt x="317110" y="66626"/>
                      <a:pt x="405658" y="191693"/>
                    </a:cubicBezTo>
                    <a:cubicBezTo>
                      <a:pt x="590834" y="453026"/>
                      <a:pt x="485198" y="859960"/>
                      <a:pt x="485198" y="863694"/>
                    </a:cubicBezTo>
                    <a:cubicBezTo>
                      <a:pt x="483954" y="864938"/>
                      <a:pt x="481468" y="867427"/>
                      <a:pt x="478984" y="868672"/>
                    </a:cubicBezTo>
                    <a:cubicBezTo>
                      <a:pt x="478984" y="869916"/>
                      <a:pt x="477740" y="869916"/>
                      <a:pt x="477740" y="869916"/>
                    </a:cubicBezTo>
                    <a:cubicBezTo>
                      <a:pt x="475254" y="869916"/>
                      <a:pt x="472770" y="868672"/>
                      <a:pt x="471526" y="867427"/>
                    </a:cubicBezTo>
                    <a:cubicBezTo>
                      <a:pt x="469040" y="863694"/>
                      <a:pt x="178228" y="594893"/>
                      <a:pt x="36550" y="268848"/>
                    </a:cubicBezTo>
                    <a:cubicBezTo>
                      <a:pt x="-16890" y="143159"/>
                      <a:pt x="-11918" y="51070"/>
                      <a:pt x="52706" y="14981"/>
                    </a:cubicBezTo>
                    <a:cubicBezTo>
                      <a:pt x="72280" y="3781"/>
                      <a:pt x="96748" y="-1197"/>
                      <a:pt x="124284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848E383-8B0C-BA40-95F0-B80DECE00211}"/>
                  </a:ext>
                </a:extLst>
              </p:cNvPr>
              <p:cNvSpPr/>
              <p:nvPr/>
            </p:nvSpPr>
            <p:spPr>
              <a:xfrm>
                <a:off x="17802364" y="11249712"/>
                <a:ext cx="337610" cy="751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" h="604">
                    <a:moveTo>
                      <a:pt x="7" y="604"/>
                    </a:moveTo>
                    <a:cubicBezTo>
                      <a:pt x="6" y="604"/>
                      <a:pt x="6" y="604"/>
                      <a:pt x="5" y="604"/>
                    </a:cubicBezTo>
                    <a:cubicBezTo>
                      <a:pt x="1" y="602"/>
                      <a:pt x="0" y="599"/>
                      <a:pt x="0" y="595"/>
                    </a:cubicBezTo>
                    <a:cubicBezTo>
                      <a:pt x="1" y="593"/>
                      <a:pt x="79" y="295"/>
                      <a:pt x="259" y="2"/>
                    </a:cubicBezTo>
                    <a:cubicBezTo>
                      <a:pt x="262" y="-1"/>
                      <a:pt x="266" y="-1"/>
                      <a:pt x="269" y="1"/>
                    </a:cubicBezTo>
                    <a:cubicBezTo>
                      <a:pt x="272" y="2"/>
                      <a:pt x="273" y="6"/>
                      <a:pt x="271" y="9"/>
                    </a:cubicBezTo>
                    <a:cubicBezTo>
                      <a:pt x="91" y="301"/>
                      <a:pt x="13" y="595"/>
                      <a:pt x="13" y="599"/>
                    </a:cubicBezTo>
                    <a:cubicBezTo>
                      <a:pt x="12" y="602"/>
                      <a:pt x="9" y="604"/>
                      <a:pt x="7" y="6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F668AEDB-5C62-DA49-8903-0F76A6BD6AA5}"/>
                  </a:ext>
                </a:extLst>
              </p:cNvPr>
              <p:cNvSpPr/>
              <p:nvPr/>
            </p:nvSpPr>
            <p:spPr>
              <a:xfrm>
                <a:off x="17191929" y="11596160"/>
                <a:ext cx="356296" cy="44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359">
                    <a:moveTo>
                      <a:pt x="280" y="359"/>
                    </a:moveTo>
                    <a:cubicBezTo>
                      <a:pt x="277" y="359"/>
                      <a:pt x="274" y="357"/>
                      <a:pt x="274" y="353"/>
                    </a:cubicBezTo>
                    <a:cubicBezTo>
                      <a:pt x="261" y="163"/>
                      <a:pt x="6" y="14"/>
                      <a:pt x="3" y="12"/>
                    </a:cubicBezTo>
                    <a:cubicBezTo>
                      <a:pt x="0" y="10"/>
                      <a:pt x="-1" y="6"/>
                      <a:pt x="1" y="3"/>
                    </a:cubicBezTo>
                    <a:cubicBezTo>
                      <a:pt x="3" y="0"/>
                      <a:pt x="6" y="-1"/>
                      <a:pt x="9" y="1"/>
                    </a:cubicBezTo>
                    <a:cubicBezTo>
                      <a:pt x="10" y="1"/>
                      <a:pt x="76" y="39"/>
                      <a:pt x="143" y="101"/>
                    </a:cubicBezTo>
                    <a:cubicBezTo>
                      <a:pt x="205" y="159"/>
                      <a:pt x="280" y="249"/>
                      <a:pt x="287" y="352"/>
                    </a:cubicBezTo>
                    <a:cubicBezTo>
                      <a:pt x="287" y="356"/>
                      <a:pt x="285" y="359"/>
                      <a:pt x="281" y="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15CBF488-B73E-2B4A-A59C-8825FC0DFDA9}"/>
                  </a:ext>
                </a:extLst>
              </p:cNvPr>
              <p:cNvSpPr/>
              <p:nvPr/>
            </p:nvSpPr>
            <p:spPr>
              <a:xfrm>
                <a:off x="17362603" y="11162476"/>
                <a:ext cx="341347" cy="856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688">
                    <a:moveTo>
                      <a:pt x="268" y="688"/>
                    </a:moveTo>
                    <a:cubicBezTo>
                      <a:pt x="265" y="688"/>
                      <a:pt x="262" y="685"/>
                      <a:pt x="262" y="681"/>
                    </a:cubicBezTo>
                    <a:cubicBezTo>
                      <a:pt x="262" y="677"/>
                      <a:pt x="258" y="236"/>
                      <a:pt x="2" y="11"/>
                    </a:cubicBezTo>
                    <a:cubicBezTo>
                      <a:pt x="0" y="9"/>
                      <a:pt x="-1" y="4"/>
                      <a:pt x="2" y="2"/>
                    </a:cubicBezTo>
                    <a:cubicBezTo>
                      <a:pt x="4" y="-1"/>
                      <a:pt x="8" y="-1"/>
                      <a:pt x="11" y="1"/>
                    </a:cubicBezTo>
                    <a:cubicBezTo>
                      <a:pt x="272" y="229"/>
                      <a:pt x="275" y="677"/>
                      <a:pt x="275" y="681"/>
                    </a:cubicBezTo>
                    <a:cubicBezTo>
                      <a:pt x="275" y="685"/>
                      <a:pt x="272" y="688"/>
                      <a:pt x="268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D4758B8E-BD3A-C141-9FE5-9CC6127EA43B}"/>
                  </a:ext>
                </a:extLst>
              </p:cNvPr>
              <p:cNvSpPr/>
              <p:nvPr/>
            </p:nvSpPr>
            <p:spPr>
              <a:xfrm>
                <a:off x="17257956" y="11937631"/>
                <a:ext cx="949293" cy="7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3" h="582">
                    <a:moveTo>
                      <a:pt x="699" y="0"/>
                    </a:moveTo>
                    <a:lnTo>
                      <a:pt x="66" y="0"/>
                    </a:lnTo>
                    <a:cubicBezTo>
                      <a:pt x="-45" y="9"/>
                      <a:pt x="-2" y="353"/>
                      <a:pt x="97" y="530"/>
                    </a:cubicBezTo>
                    <a:cubicBezTo>
                      <a:pt x="115" y="562"/>
                      <a:pt x="149" y="582"/>
                      <a:pt x="186" y="582"/>
                    </a:cubicBezTo>
                    <a:lnTo>
                      <a:pt x="579" y="582"/>
                    </a:lnTo>
                    <a:cubicBezTo>
                      <a:pt x="616" y="582"/>
                      <a:pt x="650" y="562"/>
                      <a:pt x="668" y="530"/>
                    </a:cubicBezTo>
                    <a:cubicBezTo>
                      <a:pt x="766" y="353"/>
                      <a:pt x="809" y="9"/>
                      <a:pt x="69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5007794E-1016-9943-911F-B6EC35D9FE14}"/>
                  </a:ext>
                </a:extLst>
              </p:cNvPr>
              <p:cNvSpPr/>
              <p:nvPr/>
            </p:nvSpPr>
            <p:spPr>
              <a:xfrm>
                <a:off x="17249458" y="11928907"/>
                <a:ext cx="965822" cy="740260"/>
              </a:xfrm>
              <a:custGeom>
                <a:avLst/>
                <a:gdLst>
                  <a:gd name="connsiteX0" fmla="*/ 89375 w 965822"/>
                  <a:gd name="connsiteY0" fmla="*/ 16201 h 740260"/>
                  <a:gd name="connsiteX1" fmla="*/ 39611 w 965822"/>
                  <a:gd name="connsiteY1" fmla="*/ 53522 h 740260"/>
                  <a:gd name="connsiteX2" fmla="*/ 134165 w 965822"/>
                  <a:gd name="connsiteY2" fmla="*/ 664347 h 740260"/>
                  <a:gd name="connsiteX3" fmla="*/ 238671 w 965822"/>
                  <a:gd name="connsiteY3" fmla="*/ 725305 h 740260"/>
                  <a:gd name="connsiteX4" fmla="*/ 727615 w 965822"/>
                  <a:gd name="connsiteY4" fmla="*/ 725305 h 740260"/>
                  <a:gd name="connsiteX5" fmla="*/ 829633 w 965822"/>
                  <a:gd name="connsiteY5" fmla="*/ 664347 h 740260"/>
                  <a:gd name="connsiteX6" fmla="*/ 925431 w 965822"/>
                  <a:gd name="connsiteY6" fmla="*/ 53522 h 740260"/>
                  <a:gd name="connsiteX7" fmla="*/ 875667 w 965822"/>
                  <a:gd name="connsiteY7" fmla="*/ 16201 h 740260"/>
                  <a:gd name="connsiteX8" fmla="*/ 88115 w 965822"/>
                  <a:gd name="connsiteY8" fmla="*/ 0 h 740260"/>
                  <a:gd name="connsiteX9" fmla="*/ 876929 w 965822"/>
                  <a:gd name="connsiteY9" fmla="*/ 0 h 740260"/>
                  <a:gd name="connsiteX10" fmla="*/ 939139 w 965822"/>
                  <a:gd name="connsiteY10" fmla="*/ 46033 h 740260"/>
                  <a:gd name="connsiteX11" fmla="*/ 844579 w 965822"/>
                  <a:gd name="connsiteY11" fmla="*/ 671833 h 740260"/>
                  <a:gd name="connsiteX12" fmla="*/ 727627 w 965822"/>
                  <a:gd name="connsiteY12" fmla="*/ 740260 h 740260"/>
                  <a:gd name="connsiteX13" fmla="*/ 238661 w 965822"/>
                  <a:gd name="connsiteY13" fmla="*/ 740260 h 740260"/>
                  <a:gd name="connsiteX14" fmla="*/ 120463 w 965822"/>
                  <a:gd name="connsiteY14" fmla="*/ 671833 h 740260"/>
                  <a:gd name="connsiteX15" fmla="*/ 25905 w 965822"/>
                  <a:gd name="connsiteY15" fmla="*/ 44789 h 740260"/>
                  <a:gd name="connsiteX16" fmla="*/ 88115 w 965822"/>
                  <a:gd name="connsiteY16" fmla="*/ 0 h 74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65822" h="740260">
                    <a:moveTo>
                      <a:pt x="89375" y="16201"/>
                    </a:moveTo>
                    <a:cubicBezTo>
                      <a:pt x="69469" y="17445"/>
                      <a:pt x="53295" y="29885"/>
                      <a:pt x="39611" y="53522"/>
                    </a:cubicBezTo>
                    <a:cubicBezTo>
                      <a:pt x="-16375" y="160510"/>
                      <a:pt x="32145" y="480229"/>
                      <a:pt x="134165" y="664347"/>
                    </a:cubicBezTo>
                    <a:cubicBezTo>
                      <a:pt x="155315" y="701668"/>
                      <a:pt x="195127" y="725305"/>
                      <a:pt x="238671" y="725305"/>
                    </a:cubicBezTo>
                    <a:lnTo>
                      <a:pt x="727615" y="725305"/>
                    </a:lnTo>
                    <a:cubicBezTo>
                      <a:pt x="771159" y="725305"/>
                      <a:pt x="809727" y="701668"/>
                      <a:pt x="829633" y="664347"/>
                    </a:cubicBezTo>
                    <a:cubicBezTo>
                      <a:pt x="932897" y="480229"/>
                      <a:pt x="982661" y="160510"/>
                      <a:pt x="925431" y="53522"/>
                    </a:cubicBezTo>
                    <a:cubicBezTo>
                      <a:pt x="912991" y="31130"/>
                      <a:pt x="896817" y="17445"/>
                      <a:pt x="875667" y="16201"/>
                    </a:cubicBezTo>
                    <a:close/>
                    <a:moveTo>
                      <a:pt x="88115" y="0"/>
                    </a:moveTo>
                    <a:lnTo>
                      <a:pt x="876929" y="0"/>
                    </a:lnTo>
                    <a:cubicBezTo>
                      <a:pt x="903057" y="2488"/>
                      <a:pt x="924207" y="17418"/>
                      <a:pt x="939139" y="46033"/>
                    </a:cubicBezTo>
                    <a:cubicBezTo>
                      <a:pt x="1000103" y="159249"/>
                      <a:pt x="951579" y="481480"/>
                      <a:pt x="844579" y="671833"/>
                    </a:cubicBezTo>
                    <a:cubicBezTo>
                      <a:pt x="820941" y="714133"/>
                      <a:pt x="776149" y="740260"/>
                      <a:pt x="727627" y="740260"/>
                    </a:cubicBezTo>
                    <a:lnTo>
                      <a:pt x="238661" y="740260"/>
                    </a:lnTo>
                    <a:cubicBezTo>
                      <a:pt x="188893" y="740260"/>
                      <a:pt x="144103" y="714133"/>
                      <a:pt x="120463" y="671833"/>
                    </a:cubicBezTo>
                    <a:cubicBezTo>
                      <a:pt x="14707" y="480236"/>
                      <a:pt x="-33817" y="159249"/>
                      <a:pt x="25905" y="44789"/>
                    </a:cubicBezTo>
                    <a:cubicBezTo>
                      <a:pt x="40835" y="17418"/>
                      <a:pt x="61987" y="2488"/>
                      <a:pt x="881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5C09BC3-A2E0-8C45-935D-119B5146FF1A}"/>
                </a:ext>
              </a:extLst>
            </p:cNvPr>
            <p:cNvGrpSpPr/>
            <p:nvPr/>
          </p:nvGrpSpPr>
          <p:grpSpPr>
            <a:xfrm>
              <a:off x="16293713" y="6844291"/>
              <a:ext cx="1722931" cy="867376"/>
              <a:chOff x="16293713" y="6844291"/>
              <a:chExt cx="1722931" cy="867376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685CC5FA-86B2-A548-B56C-F4B4B87CFD15}"/>
                  </a:ext>
                </a:extLst>
              </p:cNvPr>
              <p:cNvSpPr/>
              <p:nvPr/>
            </p:nvSpPr>
            <p:spPr>
              <a:xfrm>
                <a:off x="16301188" y="6929035"/>
                <a:ext cx="1706735" cy="775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1" h="623">
                    <a:moveTo>
                      <a:pt x="1298" y="623"/>
                    </a:moveTo>
                    <a:lnTo>
                      <a:pt x="686" y="623"/>
                    </a:lnTo>
                    <a:lnTo>
                      <a:pt x="74" y="623"/>
                    </a:lnTo>
                    <a:cubicBezTo>
                      <a:pt x="53" y="623"/>
                      <a:pt x="35" y="614"/>
                      <a:pt x="22" y="602"/>
                    </a:cubicBezTo>
                    <a:cubicBezTo>
                      <a:pt x="8" y="588"/>
                      <a:pt x="0" y="570"/>
                      <a:pt x="0" y="550"/>
                    </a:cubicBezTo>
                    <a:lnTo>
                      <a:pt x="0" y="312"/>
                    </a:lnTo>
                    <a:lnTo>
                      <a:pt x="0" y="74"/>
                    </a:lnTo>
                    <a:cubicBezTo>
                      <a:pt x="0" y="54"/>
                      <a:pt x="8" y="35"/>
                      <a:pt x="22" y="22"/>
                    </a:cubicBezTo>
                    <a:cubicBezTo>
                      <a:pt x="35" y="9"/>
                      <a:pt x="53" y="0"/>
                      <a:pt x="74" y="0"/>
                    </a:cubicBezTo>
                    <a:lnTo>
                      <a:pt x="686" y="0"/>
                    </a:lnTo>
                    <a:lnTo>
                      <a:pt x="1298" y="0"/>
                    </a:lnTo>
                    <a:cubicBezTo>
                      <a:pt x="1318" y="0"/>
                      <a:pt x="1337" y="9"/>
                      <a:pt x="1349" y="22"/>
                    </a:cubicBezTo>
                    <a:cubicBezTo>
                      <a:pt x="1363" y="35"/>
                      <a:pt x="1371" y="54"/>
                      <a:pt x="1371" y="74"/>
                    </a:cubicBezTo>
                    <a:lnTo>
                      <a:pt x="1371" y="312"/>
                    </a:lnTo>
                    <a:lnTo>
                      <a:pt x="1371" y="550"/>
                    </a:lnTo>
                    <a:cubicBezTo>
                      <a:pt x="1371" y="570"/>
                      <a:pt x="1363" y="588"/>
                      <a:pt x="1349" y="602"/>
                    </a:cubicBezTo>
                    <a:cubicBezTo>
                      <a:pt x="1337" y="614"/>
                      <a:pt x="1318" y="623"/>
                      <a:pt x="1298" y="6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50DC1FE1-9A15-C046-8D41-2FC8A23C05E0}"/>
                  </a:ext>
                </a:extLst>
              </p:cNvPr>
              <p:cNvSpPr/>
              <p:nvPr/>
            </p:nvSpPr>
            <p:spPr>
              <a:xfrm>
                <a:off x="16293713" y="6921558"/>
                <a:ext cx="1722931" cy="790109"/>
              </a:xfrm>
              <a:custGeom>
                <a:avLst/>
                <a:gdLst>
                  <a:gd name="connsiteX0" fmla="*/ 99601 w 1722931"/>
                  <a:gd name="connsiteY0" fmla="*/ 16201 h 790109"/>
                  <a:gd name="connsiteX1" fmla="*/ 39847 w 1722931"/>
                  <a:gd name="connsiteY1" fmla="*/ 41085 h 790109"/>
                  <a:gd name="connsiteX2" fmla="*/ 14950 w 1722931"/>
                  <a:gd name="connsiteY2" fmla="*/ 99561 h 790109"/>
                  <a:gd name="connsiteX3" fmla="*/ 14950 w 1722931"/>
                  <a:gd name="connsiteY3" fmla="*/ 395677 h 790109"/>
                  <a:gd name="connsiteX4" fmla="*/ 14950 w 1722931"/>
                  <a:gd name="connsiteY4" fmla="*/ 691792 h 790109"/>
                  <a:gd name="connsiteX5" fmla="*/ 39847 w 1722931"/>
                  <a:gd name="connsiteY5" fmla="*/ 750269 h 790109"/>
                  <a:gd name="connsiteX6" fmla="*/ 99601 w 1722931"/>
                  <a:gd name="connsiteY6" fmla="*/ 773908 h 790109"/>
                  <a:gd name="connsiteX7" fmla="*/ 861465 w 1722931"/>
                  <a:gd name="connsiteY7" fmla="*/ 773908 h 790109"/>
                  <a:gd name="connsiteX8" fmla="*/ 1623329 w 1722931"/>
                  <a:gd name="connsiteY8" fmla="*/ 773908 h 790109"/>
                  <a:gd name="connsiteX9" fmla="*/ 1681837 w 1722931"/>
                  <a:gd name="connsiteY9" fmla="*/ 750269 h 790109"/>
                  <a:gd name="connsiteX10" fmla="*/ 1706735 w 1722931"/>
                  <a:gd name="connsiteY10" fmla="*/ 691792 h 790109"/>
                  <a:gd name="connsiteX11" fmla="*/ 1706735 w 1722931"/>
                  <a:gd name="connsiteY11" fmla="*/ 395677 h 790109"/>
                  <a:gd name="connsiteX12" fmla="*/ 1706735 w 1722931"/>
                  <a:gd name="connsiteY12" fmla="*/ 99561 h 790109"/>
                  <a:gd name="connsiteX13" fmla="*/ 1681837 w 1722931"/>
                  <a:gd name="connsiteY13" fmla="*/ 41085 h 790109"/>
                  <a:gd name="connsiteX14" fmla="*/ 1623329 w 1722931"/>
                  <a:gd name="connsiteY14" fmla="*/ 16201 h 790109"/>
                  <a:gd name="connsiteX15" fmla="*/ 861465 w 1722931"/>
                  <a:gd name="connsiteY15" fmla="*/ 16201 h 790109"/>
                  <a:gd name="connsiteX16" fmla="*/ 99591 w 1722931"/>
                  <a:gd name="connsiteY16" fmla="*/ 0 h 790109"/>
                  <a:gd name="connsiteX17" fmla="*/ 861465 w 1722931"/>
                  <a:gd name="connsiteY17" fmla="*/ 0 h 790109"/>
                  <a:gd name="connsiteX18" fmla="*/ 1623339 w 1722931"/>
                  <a:gd name="connsiteY18" fmla="*/ 0 h 790109"/>
                  <a:gd name="connsiteX19" fmla="*/ 1693053 w 1722931"/>
                  <a:gd name="connsiteY19" fmla="*/ 29863 h 790109"/>
                  <a:gd name="connsiteX20" fmla="*/ 1722931 w 1722931"/>
                  <a:gd name="connsiteY20" fmla="*/ 99542 h 790109"/>
                  <a:gd name="connsiteX21" fmla="*/ 1722931 w 1722931"/>
                  <a:gd name="connsiteY21" fmla="*/ 395677 h 790109"/>
                  <a:gd name="connsiteX22" fmla="*/ 1722931 w 1722931"/>
                  <a:gd name="connsiteY22" fmla="*/ 691812 h 790109"/>
                  <a:gd name="connsiteX23" fmla="*/ 1693053 w 1722931"/>
                  <a:gd name="connsiteY23" fmla="*/ 761491 h 790109"/>
                  <a:gd name="connsiteX24" fmla="*/ 1623339 w 1722931"/>
                  <a:gd name="connsiteY24" fmla="*/ 790109 h 790109"/>
                  <a:gd name="connsiteX25" fmla="*/ 861465 w 1722931"/>
                  <a:gd name="connsiteY25" fmla="*/ 790109 h 790109"/>
                  <a:gd name="connsiteX26" fmla="*/ 99591 w 1722931"/>
                  <a:gd name="connsiteY26" fmla="*/ 790109 h 790109"/>
                  <a:gd name="connsiteX27" fmla="*/ 28633 w 1722931"/>
                  <a:gd name="connsiteY27" fmla="*/ 761491 h 790109"/>
                  <a:gd name="connsiteX28" fmla="*/ 0 w 1722931"/>
                  <a:gd name="connsiteY28" fmla="*/ 691812 h 790109"/>
                  <a:gd name="connsiteX29" fmla="*/ 0 w 1722931"/>
                  <a:gd name="connsiteY29" fmla="*/ 395677 h 790109"/>
                  <a:gd name="connsiteX30" fmla="*/ 0 w 1722931"/>
                  <a:gd name="connsiteY30" fmla="*/ 99542 h 790109"/>
                  <a:gd name="connsiteX31" fmla="*/ 28633 w 1722931"/>
                  <a:gd name="connsiteY31" fmla="*/ 29863 h 790109"/>
                  <a:gd name="connsiteX32" fmla="*/ 99591 w 1722931"/>
                  <a:gd name="connsiteY32" fmla="*/ 0 h 79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22931" h="790109">
                    <a:moveTo>
                      <a:pt x="99601" y="16201"/>
                    </a:moveTo>
                    <a:cubicBezTo>
                      <a:pt x="75949" y="16201"/>
                      <a:pt x="54786" y="26155"/>
                      <a:pt x="39847" y="41085"/>
                    </a:cubicBezTo>
                    <a:cubicBezTo>
                      <a:pt x="24909" y="56015"/>
                      <a:pt x="14950" y="77166"/>
                      <a:pt x="14950" y="99561"/>
                    </a:cubicBezTo>
                    <a:lnTo>
                      <a:pt x="14950" y="395677"/>
                    </a:lnTo>
                    <a:lnTo>
                      <a:pt x="14950" y="691792"/>
                    </a:lnTo>
                    <a:cubicBezTo>
                      <a:pt x="14950" y="714187"/>
                      <a:pt x="24909" y="735339"/>
                      <a:pt x="39847" y="750269"/>
                    </a:cubicBezTo>
                    <a:cubicBezTo>
                      <a:pt x="54786" y="765199"/>
                      <a:pt x="75949" y="773908"/>
                      <a:pt x="99601" y="773908"/>
                    </a:cubicBezTo>
                    <a:lnTo>
                      <a:pt x="861465" y="773908"/>
                    </a:lnTo>
                    <a:lnTo>
                      <a:pt x="1623329" y="773908"/>
                    </a:lnTo>
                    <a:cubicBezTo>
                      <a:pt x="1645737" y="773908"/>
                      <a:pt x="1666899" y="765199"/>
                      <a:pt x="1681837" y="750269"/>
                    </a:cubicBezTo>
                    <a:cubicBezTo>
                      <a:pt x="1696775" y="735339"/>
                      <a:pt x="1706735" y="714187"/>
                      <a:pt x="1706735" y="691792"/>
                    </a:cubicBezTo>
                    <a:lnTo>
                      <a:pt x="1706735" y="395677"/>
                    </a:lnTo>
                    <a:lnTo>
                      <a:pt x="1706735" y="99561"/>
                    </a:lnTo>
                    <a:cubicBezTo>
                      <a:pt x="1706735" y="77166"/>
                      <a:pt x="1696775" y="56015"/>
                      <a:pt x="1681837" y="41085"/>
                    </a:cubicBezTo>
                    <a:cubicBezTo>
                      <a:pt x="1666899" y="26155"/>
                      <a:pt x="1645737" y="16201"/>
                      <a:pt x="1623329" y="16201"/>
                    </a:cubicBezTo>
                    <a:lnTo>
                      <a:pt x="861465" y="16201"/>
                    </a:lnTo>
                    <a:close/>
                    <a:moveTo>
                      <a:pt x="99591" y="0"/>
                    </a:moveTo>
                    <a:lnTo>
                      <a:pt x="861465" y="0"/>
                    </a:lnTo>
                    <a:lnTo>
                      <a:pt x="1623339" y="0"/>
                    </a:lnTo>
                    <a:cubicBezTo>
                      <a:pt x="1650727" y="0"/>
                      <a:pt x="1675625" y="11199"/>
                      <a:pt x="1693053" y="29863"/>
                    </a:cubicBezTo>
                    <a:cubicBezTo>
                      <a:pt x="1710481" y="47282"/>
                      <a:pt x="1722931" y="72168"/>
                      <a:pt x="1722931" y="99542"/>
                    </a:cubicBezTo>
                    <a:lnTo>
                      <a:pt x="1722931" y="395677"/>
                    </a:lnTo>
                    <a:lnTo>
                      <a:pt x="1722931" y="691812"/>
                    </a:lnTo>
                    <a:cubicBezTo>
                      <a:pt x="1722931" y="719186"/>
                      <a:pt x="1710481" y="742827"/>
                      <a:pt x="1693053" y="761491"/>
                    </a:cubicBezTo>
                    <a:cubicBezTo>
                      <a:pt x="1675625" y="780155"/>
                      <a:pt x="1650727" y="790109"/>
                      <a:pt x="1623339" y="790109"/>
                    </a:cubicBezTo>
                    <a:lnTo>
                      <a:pt x="861465" y="790109"/>
                    </a:lnTo>
                    <a:lnTo>
                      <a:pt x="99591" y="790109"/>
                    </a:lnTo>
                    <a:cubicBezTo>
                      <a:pt x="72204" y="790109"/>
                      <a:pt x="46061" y="780155"/>
                      <a:pt x="28633" y="761491"/>
                    </a:cubicBezTo>
                    <a:cubicBezTo>
                      <a:pt x="11204" y="742827"/>
                      <a:pt x="0" y="719186"/>
                      <a:pt x="0" y="691812"/>
                    </a:cubicBezTo>
                    <a:lnTo>
                      <a:pt x="0" y="395677"/>
                    </a:lnTo>
                    <a:lnTo>
                      <a:pt x="0" y="99542"/>
                    </a:lnTo>
                    <a:cubicBezTo>
                      <a:pt x="0" y="72168"/>
                      <a:pt x="11204" y="47282"/>
                      <a:pt x="28633" y="29863"/>
                    </a:cubicBezTo>
                    <a:cubicBezTo>
                      <a:pt x="46061" y="11199"/>
                      <a:pt x="72204" y="0"/>
                      <a:pt x="995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5569130D-FBE6-BF40-84E4-568D080F979B}"/>
                  </a:ext>
                </a:extLst>
              </p:cNvPr>
              <p:cNvSpPr/>
              <p:nvPr/>
            </p:nvSpPr>
            <p:spPr>
              <a:xfrm>
                <a:off x="16462907" y="7102261"/>
                <a:ext cx="665486" cy="84744"/>
              </a:xfrm>
              <a:custGeom>
                <a:avLst/>
                <a:gdLst>
                  <a:gd name="connsiteX0" fmla="*/ 45025 w 665486"/>
                  <a:gd name="connsiteY0" fmla="*/ 16201 h 84744"/>
                  <a:gd name="connsiteX1" fmla="*/ 25131 w 665486"/>
                  <a:gd name="connsiteY1" fmla="*/ 23505 h 84744"/>
                  <a:gd name="connsiteX2" fmla="*/ 16428 w 665486"/>
                  <a:gd name="connsiteY2" fmla="*/ 40546 h 84744"/>
                  <a:gd name="connsiteX3" fmla="*/ 22645 w 665486"/>
                  <a:gd name="connsiteY3" fmla="*/ 60022 h 84744"/>
                  <a:gd name="connsiteX4" fmla="*/ 42538 w 665486"/>
                  <a:gd name="connsiteY4" fmla="*/ 68543 h 84744"/>
                  <a:gd name="connsiteX5" fmla="*/ 623180 w 665486"/>
                  <a:gd name="connsiteY5" fmla="*/ 68543 h 84744"/>
                  <a:gd name="connsiteX6" fmla="*/ 641830 w 665486"/>
                  <a:gd name="connsiteY6" fmla="*/ 61240 h 84744"/>
                  <a:gd name="connsiteX7" fmla="*/ 649290 w 665486"/>
                  <a:gd name="connsiteY7" fmla="*/ 42981 h 84744"/>
                  <a:gd name="connsiteX8" fmla="*/ 641830 w 665486"/>
                  <a:gd name="connsiteY8" fmla="*/ 23505 h 84744"/>
                  <a:gd name="connsiteX9" fmla="*/ 623180 w 665486"/>
                  <a:gd name="connsiteY9" fmla="*/ 16201 h 84744"/>
                  <a:gd name="connsiteX10" fmla="*/ 44998 w 665486"/>
                  <a:gd name="connsiteY10" fmla="*/ 0 h 84744"/>
                  <a:gd name="connsiteX11" fmla="*/ 623208 w 665486"/>
                  <a:gd name="connsiteY11" fmla="*/ 0 h 84744"/>
                  <a:gd name="connsiteX12" fmla="*/ 653052 w 665486"/>
                  <a:gd name="connsiteY12" fmla="*/ 12282 h 84744"/>
                  <a:gd name="connsiteX13" fmla="*/ 665486 w 665486"/>
                  <a:gd name="connsiteY13" fmla="*/ 42986 h 84744"/>
                  <a:gd name="connsiteX14" fmla="*/ 653052 w 665486"/>
                  <a:gd name="connsiteY14" fmla="*/ 72463 h 84744"/>
                  <a:gd name="connsiteX15" fmla="*/ 623208 w 665486"/>
                  <a:gd name="connsiteY15" fmla="*/ 84744 h 84744"/>
                  <a:gd name="connsiteX16" fmla="*/ 42511 w 665486"/>
                  <a:gd name="connsiteY16" fmla="*/ 84744 h 84744"/>
                  <a:gd name="connsiteX17" fmla="*/ 11424 w 665486"/>
                  <a:gd name="connsiteY17" fmla="*/ 71234 h 84744"/>
                  <a:gd name="connsiteX18" fmla="*/ 233 w 665486"/>
                  <a:gd name="connsiteY18" fmla="*/ 39302 h 84744"/>
                  <a:gd name="connsiteX19" fmla="*/ 15155 w 665486"/>
                  <a:gd name="connsiteY19" fmla="*/ 11054 h 84744"/>
                  <a:gd name="connsiteX20" fmla="*/ 44998 w 665486"/>
                  <a:gd name="connsiteY20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5486" h="84744">
                    <a:moveTo>
                      <a:pt x="45025" y="16201"/>
                    </a:moveTo>
                    <a:cubicBezTo>
                      <a:pt x="37565" y="16201"/>
                      <a:pt x="31348" y="18636"/>
                      <a:pt x="25131" y="23505"/>
                    </a:cubicBezTo>
                    <a:cubicBezTo>
                      <a:pt x="20158" y="27157"/>
                      <a:pt x="16428" y="33243"/>
                      <a:pt x="16428" y="40546"/>
                    </a:cubicBezTo>
                    <a:cubicBezTo>
                      <a:pt x="15185" y="47850"/>
                      <a:pt x="18915" y="53936"/>
                      <a:pt x="22645" y="60022"/>
                    </a:cubicBezTo>
                    <a:cubicBezTo>
                      <a:pt x="28861" y="66109"/>
                      <a:pt x="35078" y="68543"/>
                      <a:pt x="42538" y="68543"/>
                    </a:cubicBezTo>
                    <a:lnTo>
                      <a:pt x="623180" y="68543"/>
                    </a:lnTo>
                    <a:cubicBezTo>
                      <a:pt x="629396" y="68543"/>
                      <a:pt x="636856" y="66109"/>
                      <a:pt x="641830" y="61240"/>
                    </a:cubicBezTo>
                    <a:cubicBezTo>
                      <a:pt x="646804" y="56371"/>
                      <a:pt x="649290" y="49067"/>
                      <a:pt x="649290" y="42981"/>
                    </a:cubicBezTo>
                    <a:cubicBezTo>
                      <a:pt x="649290" y="35677"/>
                      <a:pt x="646804" y="29591"/>
                      <a:pt x="641830" y="23505"/>
                    </a:cubicBezTo>
                    <a:cubicBezTo>
                      <a:pt x="636856" y="19853"/>
                      <a:pt x="629396" y="16201"/>
                      <a:pt x="623180" y="16201"/>
                    </a:cubicBezTo>
                    <a:close/>
                    <a:moveTo>
                      <a:pt x="44998" y="0"/>
                    </a:moveTo>
                    <a:lnTo>
                      <a:pt x="623208" y="0"/>
                    </a:lnTo>
                    <a:cubicBezTo>
                      <a:pt x="634400" y="0"/>
                      <a:pt x="645590" y="4913"/>
                      <a:pt x="653052" y="12282"/>
                    </a:cubicBezTo>
                    <a:cubicBezTo>
                      <a:pt x="660512" y="20879"/>
                      <a:pt x="665486" y="30705"/>
                      <a:pt x="665486" y="42986"/>
                    </a:cubicBezTo>
                    <a:cubicBezTo>
                      <a:pt x="665486" y="54040"/>
                      <a:pt x="660512" y="63865"/>
                      <a:pt x="653052" y="72463"/>
                    </a:cubicBezTo>
                    <a:cubicBezTo>
                      <a:pt x="645590" y="79832"/>
                      <a:pt x="634400" y="84744"/>
                      <a:pt x="623208" y="84744"/>
                    </a:cubicBezTo>
                    <a:lnTo>
                      <a:pt x="42511" y="84744"/>
                    </a:lnTo>
                    <a:cubicBezTo>
                      <a:pt x="31320" y="84744"/>
                      <a:pt x="18885" y="79832"/>
                      <a:pt x="11424" y="71234"/>
                    </a:cubicBezTo>
                    <a:cubicBezTo>
                      <a:pt x="2720" y="61409"/>
                      <a:pt x="-1010" y="50355"/>
                      <a:pt x="233" y="39302"/>
                    </a:cubicBezTo>
                    <a:cubicBezTo>
                      <a:pt x="1476" y="28248"/>
                      <a:pt x="6450" y="18423"/>
                      <a:pt x="15155" y="11054"/>
                    </a:cubicBezTo>
                    <a:cubicBezTo>
                      <a:pt x="22615" y="3685"/>
                      <a:pt x="33807" y="0"/>
                      <a:pt x="44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867249C-F0CB-F444-A60A-A978DAB56745}"/>
                  </a:ext>
                </a:extLst>
              </p:cNvPr>
              <p:cNvSpPr/>
              <p:nvPr/>
            </p:nvSpPr>
            <p:spPr>
              <a:xfrm>
                <a:off x="17215600" y="7102261"/>
                <a:ext cx="630603" cy="84744"/>
              </a:xfrm>
              <a:custGeom>
                <a:avLst/>
                <a:gdLst>
                  <a:gd name="connsiteX0" fmla="*/ 43546 w 630603"/>
                  <a:gd name="connsiteY0" fmla="*/ 16201 h 84744"/>
                  <a:gd name="connsiteX1" fmla="*/ 23654 w 630603"/>
                  <a:gd name="connsiteY1" fmla="*/ 23505 h 84744"/>
                  <a:gd name="connsiteX2" fmla="*/ 16196 w 630603"/>
                  <a:gd name="connsiteY2" fmla="*/ 42981 h 84744"/>
                  <a:gd name="connsiteX3" fmla="*/ 23654 w 630603"/>
                  <a:gd name="connsiteY3" fmla="*/ 61240 h 84744"/>
                  <a:gd name="connsiteX4" fmla="*/ 43546 w 630603"/>
                  <a:gd name="connsiteY4" fmla="*/ 68543 h 84744"/>
                  <a:gd name="connsiteX5" fmla="*/ 588068 w 630603"/>
                  <a:gd name="connsiteY5" fmla="*/ 68543 h 84744"/>
                  <a:gd name="connsiteX6" fmla="*/ 607960 w 630603"/>
                  <a:gd name="connsiteY6" fmla="*/ 60022 h 84744"/>
                  <a:gd name="connsiteX7" fmla="*/ 614176 w 630603"/>
                  <a:gd name="connsiteY7" fmla="*/ 40546 h 84744"/>
                  <a:gd name="connsiteX8" fmla="*/ 605472 w 630603"/>
                  <a:gd name="connsiteY8" fmla="*/ 23505 h 84744"/>
                  <a:gd name="connsiteX9" fmla="*/ 586824 w 630603"/>
                  <a:gd name="connsiteY9" fmla="*/ 16201 h 84744"/>
                  <a:gd name="connsiteX10" fmla="*/ 43516 w 630603"/>
                  <a:gd name="connsiteY10" fmla="*/ 0 h 84744"/>
                  <a:gd name="connsiteX11" fmla="*/ 586854 w 630603"/>
                  <a:gd name="connsiteY11" fmla="*/ 0 h 84744"/>
                  <a:gd name="connsiteX12" fmla="*/ 616694 w 630603"/>
                  <a:gd name="connsiteY12" fmla="*/ 11054 h 84744"/>
                  <a:gd name="connsiteX13" fmla="*/ 630370 w 630603"/>
                  <a:gd name="connsiteY13" fmla="*/ 39302 h 84744"/>
                  <a:gd name="connsiteX14" fmla="*/ 619180 w 630603"/>
                  <a:gd name="connsiteY14" fmla="*/ 71234 h 84744"/>
                  <a:gd name="connsiteX15" fmla="*/ 588096 w 630603"/>
                  <a:gd name="connsiteY15" fmla="*/ 84744 h 84744"/>
                  <a:gd name="connsiteX16" fmla="*/ 43516 w 630603"/>
                  <a:gd name="connsiteY16" fmla="*/ 84744 h 84744"/>
                  <a:gd name="connsiteX17" fmla="*/ 12432 w 630603"/>
                  <a:gd name="connsiteY17" fmla="*/ 72463 h 84744"/>
                  <a:gd name="connsiteX18" fmla="*/ 0 w 630603"/>
                  <a:gd name="connsiteY18" fmla="*/ 42986 h 84744"/>
                  <a:gd name="connsiteX19" fmla="*/ 12432 w 630603"/>
                  <a:gd name="connsiteY19" fmla="*/ 12282 h 84744"/>
                  <a:gd name="connsiteX20" fmla="*/ 43516 w 630603"/>
                  <a:gd name="connsiteY20" fmla="*/ 0 h 8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0603" h="84744">
                    <a:moveTo>
                      <a:pt x="43546" y="16201"/>
                    </a:moveTo>
                    <a:cubicBezTo>
                      <a:pt x="36086" y="16201"/>
                      <a:pt x="28628" y="19853"/>
                      <a:pt x="23654" y="23505"/>
                    </a:cubicBezTo>
                    <a:cubicBezTo>
                      <a:pt x="18682" y="29591"/>
                      <a:pt x="16196" y="35677"/>
                      <a:pt x="16196" y="42981"/>
                    </a:cubicBezTo>
                    <a:cubicBezTo>
                      <a:pt x="16196" y="49067"/>
                      <a:pt x="18682" y="56371"/>
                      <a:pt x="23654" y="61240"/>
                    </a:cubicBezTo>
                    <a:cubicBezTo>
                      <a:pt x="28628" y="66109"/>
                      <a:pt x="36086" y="68543"/>
                      <a:pt x="43546" y="68543"/>
                    </a:cubicBezTo>
                    <a:lnTo>
                      <a:pt x="588068" y="68543"/>
                    </a:lnTo>
                    <a:cubicBezTo>
                      <a:pt x="595528" y="68543"/>
                      <a:pt x="601744" y="66109"/>
                      <a:pt x="607960" y="60022"/>
                    </a:cubicBezTo>
                    <a:cubicBezTo>
                      <a:pt x="612932" y="53936"/>
                      <a:pt x="615418" y="47850"/>
                      <a:pt x="614176" y="40546"/>
                    </a:cubicBezTo>
                    <a:cubicBezTo>
                      <a:pt x="614176" y="33243"/>
                      <a:pt x="610446" y="27157"/>
                      <a:pt x="605472" y="23505"/>
                    </a:cubicBezTo>
                    <a:cubicBezTo>
                      <a:pt x="600500" y="18636"/>
                      <a:pt x="593040" y="16201"/>
                      <a:pt x="586824" y="16201"/>
                    </a:cubicBezTo>
                    <a:close/>
                    <a:moveTo>
                      <a:pt x="43516" y="0"/>
                    </a:moveTo>
                    <a:lnTo>
                      <a:pt x="586854" y="0"/>
                    </a:lnTo>
                    <a:cubicBezTo>
                      <a:pt x="596800" y="0"/>
                      <a:pt x="607990" y="3685"/>
                      <a:pt x="616694" y="11054"/>
                    </a:cubicBezTo>
                    <a:cubicBezTo>
                      <a:pt x="624154" y="18423"/>
                      <a:pt x="630370" y="28248"/>
                      <a:pt x="630370" y="39302"/>
                    </a:cubicBezTo>
                    <a:cubicBezTo>
                      <a:pt x="631614" y="50355"/>
                      <a:pt x="627884" y="61409"/>
                      <a:pt x="619180" y="71234"/>
                    </a:cubicBezTo>
                    <a:cubicBezTo>
                      <a:pt x="611720" y="79832"/>
                      <a:pt x="600530" y="84744"/>
                      <a:pt x="588096" y="84744"/>
                    </a:cubicBezTo>
                    <a:lnTo>
                      <a:pt x="43516" y="84744"/>
                    </a:lnTo>
                    <a:cubicBezTo>
                      <a:pt x="31082" y="84744"/>
                      <a:pt x="19892" y="79832"/>
                      <a:pt x="12432" y="72463"/>
                    </a:cubicBezTo>
                    <a:cubicBezTo>
                      <a:pt x="3730" y="63865"/>
                      <a:pt x="0" y="54040"/>
                      <a:pt x="0" y="42986"/>
                    </a:cubicBezTo>
                    <a:cubicBezTo>
                      <a:pt x="0" y="30705"/>
                      <a:pt x="3730" y="20879"/>
                      <a:pt x="12432" y="12282"/>
                    </a:cubicBezTo>
                    <a:cubicBezTo>
                      <a:pt x="19892" y="4913"/>
                      <a:pt x="31082" y="0"/>
                      <a:pt x="43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0710BFD4-CACF-DD45-B01B-995D11FF81C6}"/>
                  </a:ext>
                </a:extLst>
              </p:cNvPr>
              <p:cNvSpPr/>
              <p:nvPr/>
            </p:nvSpPr>
            <p:spPr>
              <a:xfrm>
                <a:off x="16600178" y="6844291"/>
                <a:ext cx="61044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139">
                    <a:moveTo>
                      <a:pt x="25" y="0"/>
                    </a:moveTo>
                    <a:cubicBezTo>
                      <a:pt x="18" y="0"/>
                      <a:pt x="11" y="3"/>
                      <a:pt x="7" y="7"/>
                    </a:cubicBezTo>
                    <a:cubicBezTo>
                      <a:pt x="2" y="12"/>
                      <a:pt x="0" y="18"/>
                      <a:pt x="0" y="26"/>
                    </a:cubicBezTo>
                    <a:lnTo>
                      <a:pt x="0" y="69"/>
                    </a:lnTo>
                    <a:lnTo>
                      <a:pt x="0" y="114"/>
                    </a:lnTo>
                    <a:cubicBezTo>
                      <a:pt x="0" y="121"/>
                      <a:pt x="2" y="127"/>
                      <a:pt x="7" y="132"/>
                    </a:cubicBezTo>
                    <a:cubicBezTo>
                      <a:pt x="11" y="136"/>
                      <a:pt x="18" y="139"/>
                      <a:pt x="25" y="139"/>
                    </a:cubicBezTo>
                    <a:cubicBezTo>
                      <a:pt x="32" y="139"/>
                      <a:pt x="38" y="136"/>
                      <a:pt x="43" y="132"/>
                    </a:cubicBezTo>
                    <a:cubicBezTo>
                      <a:pt x="48" y="127"/>
                      <a:pt x="50" y="121"/>
                      <a:pt x="50" y="114"/>
                    </a:cubicBezTo>
                    <a:lnTo>
                      <a:pt x="50" y="69"/>
                    </a:lnTo>
                    <a:lnTo>
                      <a:pt x="50" y="26"/>
                    </a:lnTo>
                    <a:cubicBezTo>
                      <a:pt x="50" y="18"/>
                      <a:pt x="48" y="12"/>
                      <a:pt x="43" y="7"/>
                    </a:cubicBezTo>
                    <a:cubicBezTo>
                      <a:pt x="38" y="3"/>
                      <a:pt x="32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5900FC7C-E88D-4D4C-AF9E-B0BFDF724895}"/>
                  </a:ext>
                </a:extLst>
              </p:cNvPr>
              <p:cNvSpPr/>
              <p:nvPr/>
            </p:nvSpPr>
            <p:spPr>
              <a:xfrm>
                <a:off x="16949000" y="6844291"/>
                <a:ext cx="62290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139">
                    <a:moveTo>
                      <a:pt x="25" y="0"/>
                    </a:moveTo>
                    <a:cubicBezTo>
                      <a:pt x="19" y="0"/>
                      <a:pt x="12" y="3"/>
                      <a:pt x="8" y="7"/>
                    </a:cubicBezTo>
                    <a:cubicBezTo>
                      <a:pt x="3" y="12"/>
                      <a:pt x="0" y="18"/>
                      <a:pt x="0" y="26"/>
                    </a:cubicBezTo>
                    <a:lnTo>
                      <a:pt x="0" y="69"/>
                    </a:lnTo>
                    <a:lnTo>
                      <a:pt x="0" y="114"/>
                    </a:lnTo>
                    <a:cubicBezTo>
                      <a:pt x="0" y="121"/>
                      <a:pt x="3" y="127"/>
                      <a:pt x="8" y="132"/>
                    </a:cubicBezTo>
                    <a:cubicBezTo>
                      <a:pt x="12" y="136"/>
                      <a:pt x="19" y="139"/>
                      <a:pt x="25" y="139"/>
                    </a:cubicBezTo>
                    <a:cubicBezTo>
                      <a:pt x="33" y="139"/>
                      <a:pt x="39" y="136"/>
                      <a:pt x="44" y="132"/>
                    </a:cubicBezTo>
                    <a:cubicBezTo>
                      <a:pt x="48" y="127"/>
                      <a:pt x="51" y="121"/>
                      <a:pt x="51" y="114"/>
                    </a:cubicBezTo>
                    <a:lnTo>
                      <a:pt x="51" y="69"/>
                    </a:lnTo>
                    <a:lnTo>
                      <a:pt x="51" y="26"/>
                    </a:lnTo>
                    <a:cubicBezTo>
                      <a:pt x="51" y="18"/>
                      <a:pt x="48" y="12"/>
                      <a:pt x="44" y="7"/>
                    </a:cubicBezTo>
                    <a:cubicBezTo>
                      <a:pt x="39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801EDD88-6D72-3D4A-9382-E9EC9CABB397}"/>
                  </a:ext>
                </a:extLst>
              </p:cNvPr>
              <p:cNvSpPr/>
              <p:nvPr/>
            </p:nvSpPr>
            <p:spPr>
              <a:xfrm>
                <a:off x="17297822" y="6844291"/>
                <a:ext cx="63535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139">
                    <a:moveTo>
                      <a:pt x="26" y="0"/>
                    </a:moveTo>
                    <a:cubicBezTo>
                      <a:pt x="19" y="0"/>
                      <a:pt x="12" y="3"/>
                      <a:pt x="8" y="7"/>
                    </a:cubicBezTo>
                    <a:cubicBezTo>
                      <a:pt x="3" y="12"/>
                      <a:pt x="0" y="18"/>
                      <a:pt x="0" y="26"/>
                    </a:cubicBezTo>
                    <a:lnTo>
                      <a:pt x="0" y="69"/>
                    </a:lnTo>
                    <a:lnTo>
                      <a:pt x="0" y="114"/>
                    </a:lnTo>
                    <a:cubicBezTo>
                      <a:pt x="0" y="121"/>
                      <a:pt x="3" y="127"/>
                      <a:pt x="8" y="132"/>
                    </a:cubicBezTo>
                    <a:cubicBezTo>
                      <a:pt x="12" y="136"/>
                      <a:pt x="19" y="139"/>
                      <a:pt x="26" y="139"/>
                    </a:cubicBezTo>
                    <a:cubicBezTo>
                      <a:pt x="33" y="139"/>
                      <a:pt x="39" y="136"/>
                      <a:pt x="44" y="132"/>
                    </a:cubicBezTo>
                    <a:cubicBezTo>
                      <a:pt x="49" y="127"/>
                      <a:pt x="52" y="121"/>
                      <a:pt x="52" y="114"/>
                    </a:cubicBezTo>
                    <a:lnTo>
                      <a:pt x="52" y="69"/>
                    </a:lnTo>
                    <a:lnTo>
                      <a:pt x="52" y="26"/>
                    </a:lnTo>
                    <a:cubicBezTo>
                      <a:pt x="52" y="18"/>
                      <a:pt x="49" y="12"/>
                      <a:pt x="44" y="7"/>
                    </a:cubicBezTo>
                    <a:cubicBezTo>
                      <a:pt x="39" y="3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98482928-AFBE-0547-BF83-8A83951B24DD}"/>
                  </a:ext>
                </a:extLst>
              </p:cNvPr>
              <p:cNvSpPr/>
              <p:nvPr/>
            </p:nvSpPr>
            <p:spPr>
              <a:xfrm>
                <a:off x="17647889" y="6844291"/>
                <a:ext cx="62290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139">
                    <a:moveTo>
                      <a:pt x="26" y="0"/>
                    </a:moveTo>
                    <a:cubicBezTo>
                      <a:pt x="18" y="0"/>
                      <a:pt x="12" y="3"/>
                      <a:pt x="7" y="7"/>
                    </a:cubicBezTo>
                    <a:cubicBezTo>
                      <a:pt x="3" y="12"/>
                      <a:pt x="0" y="18"/>
                      <a:pt x="0" y="26"/>
                    </a:cubicBezTo>
                    <a:lnTo>
                      <a:pt x="0" y="69"/>
                    </a:lnTo>
                    <a:lnTo>
                      <a:pt x="0" y="114"/>
                    </a:lnTo>
                    <a:cubicBezTo>
                      <a:pt x="0" y="121"/>
                      <a:pt x="3" y="127"/>
                      <a:pt x="7" y="132"/>
                    </a:cubicBezTo>
                    <a:cubicBezTo>
                      <a:pt x="12" y="136"/>
                      <a:pt x="18" y="139"/>
                      <a:pt x="26" y="139"/>
                    </a:cubicBezTo>
                    <a:cubicBezTo>
                      <a:pt x="32" y="139"/>
                      <a:pt x="39" y="136"/>
                      <a:pt x="44" y="132"/>
                    </a:cubicBezTo>
                    <a:cubicBezTo>
                      <a:pt x="48" y="127"/>
                      <a:pt x="51" y="121"/>
                      <a:pt x="51" y="114"/>
                    </a:cubicBezTo>
                    <a:lnTo>
                      <a:pt x="51" y="69"/>
                    </a:lnTo>
                    <a:lnTo>
                      <a:pt x="51" y="26"/>
                    </a:lnTo>
                    <a:cubicBezTo>
                      <a:pt x="51" y="18"/>
                      <a:pt x="48" y="12"/>
                      <a:pt x="44" y="7"/>
                    </a:cubicBezTo>
                    <a:cubicBezTo>
                      <a:pt x="39" y="3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33303869-3B38-3C49-88C9-EC80105BA90B}"/>
                  </a:ext>
                </a:extLst>
              </p:cNvPr>
              <p:cNvSpPr/>
              <p:nvPr/>
            </p:nvSpPr>
            <p:spPr>
              <a:xfrm>
                <a:off x="16471862" y="7302904"/>
                <a:ext cx="1366634" cy="295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8" h="238">
                    <a:moveTo>
                      <a:pt x="1044" y="238"/>
                    </a:moveTo>
                    <a:lnTo>
                      <a:pt x="53" y="238"/>
                    </a:lnTo>
                    <a:cubicBezTo>
                      <a:pt x="24" y="238"/>
                      <a:pt x="0" y="214"/>
                      <a:pt x="0" y="184"/>
                    </a:cubicBezTo>
                    <a:lnTo>
                      <a:pt x="0" y="54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1044" y="0"/>
                    </a:lnTo>
                    <a:cubicBezTo>
                      <a:pt x="1074" y="0"/>
                      <a:pt x="1098" y="24"/>
                      <a:pt x="1098" y="54"/>
                    </a:cubicBezTo>
                    <a:lnTo>
                      <a:pt x="1098" y="184"/>
                    </a:lnTo>
                    <a:cubicBezTo>
                      <a:pt x="1098" y="214"/>
                      <a:pt x="1074" y="238"/>
                      <a:pt x="1044" y="2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2AD56BB0-5F00-314E-A176-0E8519498CDA}"/>
                  </a:ext>
                </a:extLst>
              </p:cNvPr>
              <p:cNvSpPr/>
              <p:nvPr/>
            </p:nvSpPr>
            <p:spPr>
              <a:xfrm>
                <a:off x="16463141" y="7294180"/>
                <a:ext cx="1382829" cy="312804"/>
              </a:xfrm>
              <a:custGeom>
                <a:avLst/>
                <a:gdLst>
                  <a:gd name="connsiteX0" fmla="*/ 51045 w 1382829"/>
                  <a:gd name="connsiteY0" fmla="*/ 16201 h 312804"/>
                  <a:gd name="connsiteX1" fmla="*/ 16195 w 1382829"/>
                  <a:gd name="connsiteY1" fmla="*/ 50941 h 312804"/>
                  <a:gd name="connsiteX2" fmla="*/ 16195 w 1382829"/>
                  <a:gd name="connsiteY2" fmla="*/ 261858 h 312804"/>
                  <a:gd name="connsiteX3" fmla="*/ 51045 w 1382829"/>
                  <a:gd name="connsiteY3" fmla="*/ 295356 h 312804"/>
                  <a:gd name="connsiteX4" fmla="*/ 1331783 w 1382829"/>
                  <a:gd name="connsiteY4" fmla="*/ 295356 h 312804"/>
                  <a:gd name="connsiteX5" fmla="*/ 1366633 w 1382829"/>
                  <a:gd name="connsiteY5" fmla="*/ 261858 h 312804"/>
                  <a:gd name="connsiteX6" fmla="*/ 1366633 w 1382829"/>
                  <a:gd name="connsiteY6" fmla="*/ 50941 h 312804"/>
                  <a:gd name="connsiteX7" fmla="*/ 1331783 w 1382829"/>
                  <a:gd name="connsiteY7" fmla="*/ 16201 h 312804"/>
                  <a:gd name="connsiteX8" fmla="*/ 51031 w 1382829"/>
                  <a:gd name="connsiteY8" fmla="*/ 0 h 312804"/>
                  <a:gd name="connsiteX9" fmla="*/ 1331797 w 1382829"/>
                  <a:gd name="connsiteY9" fmla="*/ 0 h 312804"/>
                  <a:gd name="connsiteX10" fmla="*/ 1382829 w 1382829"/>
                  <a:gd name="connsiteY10" fmla="*/ 50893 h 312804"/>
                  <a:gd name="connsiteX11" fmla="*/ 1382829 w 1382829"/>
                  <a:gd name="connsiteY11" fmla="*/ 261912 h 312804"/>
                  <a:gd name="connsiteX12" fmla="*/ 1331797 w 1382829"/>
                  <a:gd name="connsiteY12" fmla="*/ 312804 h 312804"/>
                  <a:gd name="connsiteX13" fmla="*/ 51031 w 1382829"/>
                  <a:gd name="connsiteY13" fmla="*/ 312804 h 312804"/>
                  <a:gd name="connsiteX14" fmla="*/ 0 w 1382829"/>
                  <a:gd name="connsiteY14" fmla="*/ 261912 h 312804"/>
                  <a:gd name="connsiteX15" fmla="*/ 0 w 1382829"/>
                  <a:gd name="connsiteY15" fmla="*/ 50893 h 312804"/>
                  <a:gd name="connsiteX16" fmla="*/ 51031 w 1382829"/>
                  <a:gd name="connsiteY16" fmla="*/ 0 h 31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82829" h="312804">
                    <a:moveTo>
                      <a:pt x="51045" y="16201"/>
                    </a:moveTo>
                    <a:cubicBezTo>
                      <a:pt x="32375" y="16201"/>
                      <a:pt x="16195" y="32330"/>
                      <a:pt x="16195" y="50941"/>
                    </a:cubicBezTo>
                    <a:lnTo>
                      <a:pt x="16195" y="261858"/>
                    </a:lnTo>
                    <a:cubicBezTo>
                      <a:pt x="16195" y="280468"/>
                      <a:pt x="32375" y="295356"/>
                      <a:pt x="51045" y="295356"/>
                    </a:cubicBezTo>
                    <a:lnTo>
                      <a:pt x="1331783" y="295356"/>
                    </a:lnTo>
                    <a:cubicBezTo>
                      <a:pt x="1351697" y="295356"/>
                      <a:pt x="1366633" y="280468"/>
                      <a:pt x="1366633" y="261858"/>
                    </a:cubicBezTo>
                    <a:lnTo>
                      <a:pt x="1366633" y="50941"/>
                    </a:lnTo>
                    <a:cubicBezTo>
                      <a:pt x="1366633" y="32330"/>
                      <a:pt x="1351697" y="16201"/>
                      <a:pt x="1331783" y="16201"/>
                    </a:cubicBezTo>
                    <a:close/>
                    <a:moveTo>
                      <a:pt x="51031" y="0"/>
                    </a:moveTo>
                    <a:lnTo>
                      <a:pt x="1331797" y="0"/>
                    </a:lnTo>
                    <a:cubicBezTo>
                      <a:pt x="1360425" y="0"/>
                      <a:pt x="1382829" y="23585"/>
                      <a:pt x="1382829" y="50893"/>
                    </a:cubicBezTo>
                    <a:lnTo>
                      <a:pt x="1382829" y="261912"/>
                    </a:lnTo>
                    <a:cubicBezTo>
                      <a:pt x="1382829" y="289220"/>
                      <a:pt x="1360425" y="312804"/>
                      <a:pt x="1331797" y="312804"/>
                    </a:cubicBezTo>
                    <a:lnTo>
                      <a:pt x="51031" y="312804"/>
                    </a:lnTo>
                    <a:cubicBezTo>
                      <a:pt x="22404" y="312804"/>
                      <a:pt x="0" y="289220"/>
                      <a:pt x="0" y="261912"/>
                    </a:cubicBezTo>
                    <a:lnTo>
                      <a:pt x="0" y="50893"/>
                    </a:lnTo>
                    <a:cubicBezTo>
                      <a:pt x="0" y="23585"/>
                      <a:pt x="22404" y="0"/>
                      <a:pt x="510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AA6F2675-A64B-9340-8E55-4BEB69CED5D8}"/>
                  </a:ext>
                </a:extLst>
              </p:cNvPr>
              <p:cNvSpPr/>
              <p:nvPr/>
            </p:nvSpPr>
            <p:spPr>
              <a:xfrm>
                <a:off x="16463141" y="7443728"/>
                <a:ext cx="138282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1" h="13">
                    <a:moveTo>
                      <a:pt x="1105" y="13"/>
                    </a:moveTo>
                    <a:lnTo>
                      <a:pt x="7" y="13"/>
                    </a:lnTo>
                    <a:cubicBezTo>
                      <a:pt x="3" y="13"/>
                      <a:pt x="0" y="10"/>
                      <a:pt x="0" y="6"/>
                    </a:cubicBezTo>
                    <a:cubicBezTo>
                      <a:pt x="0" y="2"/>
                      <a:pt x="3" y="0"/>
                      <a:pt x="7" y="0"/>
                    </a:cubicBezTo>
                    <a:lnTo>
                      <a:pt x="1105" y="0"/>
                    </a:lnTo>
                    <a:cubicBezTo>
                      <a:pt x="1109" y="0"/>
                      <a:pt x="1111" y="2"/>
                      <a:pt x="1111" y="6"/>
                    </a:cubicBezTo>
                    <a:cubicBezTo>
                      <a:pt x="1111" y="10"/>
                      <a:pt x="1109" y="13"/>
                      <a:pt x="1105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5F80CEEC-F95F-4B44-8DD5-52E4426590C5}"/>
                  </a:ext>
                </a:extLst>
              </p:cNvPr>
              <p:cNvSpPr/>
              <p:nvPr/>
            </p:nvSpPr>
            <p:spPr>
              <a:xfrm>
                <a:off x="16749673" y="7294180"/>
                <a:ext cx="14950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52">
                    <a:moveTo>
                      <a:pt x="7" y="252"/>
                    </a:moveTo>
                    <a:cubicBezTo>
                      <a:pt x="3" y="252"/>
                      <a:pt x="0" y="249"/>
                      <a:pt x="0" y="245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245"/>
                    </a:lnTo>
                    <a:cubicBezTo>
                      <a:pt x="13" y="249"/>
                      <a:pt x="10" y="252"/>
                      <a:pt x="7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2CFD0294-9EAE-5D44-A7BC-FA4CAAD526F1}"/>
                  </a:ext>
                </a:extLst>
              </p:cNvPr>
              <p:cNvSpPr/>
              <p:nvPr/>
            </p:nvSpPr>
            <p:spPr>
              <a:xfrm>
                <a:off x="17147081" y="7294180"/>
                <a:ext cx="14950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252">
                    <a:moveTo>
                      <a:pt x="7" y="252"/>
                    </a:moveTo>
                    <a:cubicBezTo>
                      <a:pt x="3" y="252"/>
                      <a:pt x="0" y="249"/>
                      <a:pt x="0" y="245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0" y="0"/>
                      <a:pt x="13" y="4"/>
                      <a:pt x="13" y="7"/>
                    </a:cubicBezTo>
                    <a:lnTo>
                      <a:pt x="13" y="245"/>
                    </a:lnTo>
                    <a:cubicBezTo>
                      <a:pt x="13" y="249"/>
                      <a:pt x="10" y="252"/>
                      <a:pt x="7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77CD0BF3-DD2B-2A45-BF80-8F3E3A598933}"/>
                  </a:ext>
                </a:extLst>
              </p:cNvPr>
              <p:cNvSpPr/>
              <p:nvPr/>
            </p:nvSpPr>
            <p:spPr>
              <a:xfrm>
                <a:off x="17545734" y="7294180"/>
                <a:ext cx="13704" cy="3128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252">
                    <a:moveTo>
                      <a:pt x="6" y="252"/>
                    </a:moveTo>
                    <a:cubicBezTo>
                      <a:pt x="2" y="252"/>
                      <a:pt x="0" y="249"/>
                      <a:pt x="0" y="245"/>
                    </a:cubicBezTo>
                    <a:lnTo>
                      <a:pt x="0" y="7"/>
                    </a:ln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4"/>
                      <a:pt x="12" y="7"/>
                    </a:cubicBezTo>
                    <a:lnTo>
                      <a:pt x="12" y="245"/>
                    </a:lnTo>
                    <a:cubicBezTo>
                      <a:pt x="12" y="249"/>
                      <a:pt x="9" y="252"/>
                      <a:pt x="6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9A84372-0586-B54B-9719-5ADCA4897803}"/>
                </a:ext>
              </a:extLst>
            </p:cNvPr>
            <p:cNvGrpSpPr/>
            <p:nvPr/>
          </p:nvGrpSpPr>
          <p:grpSpPr>
            <a:xfrm>
              <a:off x="15583611" y="8014501"/>
              <a:ext cx="3141884" cy="186934"/>
              <a:chOff x="15583611" y="8014501"/>
              <a:chExt cx="3141884" cy="186934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E6A30A68-0520-AB44-9E17-22337263D93A}"/>
                  </a:ext>
                </a:extLst>
              </p:cNvPr>
              <p:cNvSpPr/>
              <p:nvPr/>
            </p:nvSpPr>
            <p:spPr>
              <a:xfrm>
                <a:off x="15592333" y="8021978"/>
                <a:ext cx="3125691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10" h="139">
                    <a:moveTo>
                      <a:pt x="2441" y="139"/>
                    </a:moveTo>
                    <a:lnTo>
                      <a:pt x="1255" y="139"/>
                    </a:lnTo>
                    <a:lnTo>
                      <a:pt x="69" y="139"/>
                    </a:lnTo>
                    <a:cubicBezTo>
                      <a:pt x="49" y="139"/>
                      <a:pt x="32" y="131"/>
                      <a:pt x="19" y="119"/>
                    </a:cubicBezTo>
                    <a:cubicBezTo>
                      <a:pt x="7" y="106"/>
                      <a:pt x="0" y="89"/>
                      <a:pt x="0" y="70"/>
                    </a:cubicBezTo>
                    <a:cubicBezTo>
                      <a:pt x="0" y="51"/>
                      <a:pt x="7" y="33"/>
                      <a:pt x="19" y="21"/>
                    </a:cubicBezTo>
                    <a:cubicBezTo>
                      <a:pt x="32" y="8"/>
                      <a:pt x="49" y="0"/>
                      <a:pt x="69" y="0"/>
                    </a:cubicBezTo>
                    <a:lnTo>
                      <a:pt x="1255" y="0"/>
                    </a:lnTo>
                    <a:lnTo>
                      <a:pt x="2441" y="0"/>
                    </a:lnTo>
                    <a:cubicBezTo>
                      <a:pt x="2460" y="0"/>
                      <a:pt x="2477" y="8"/>
                      <a:pt x="2490" y="21"/>
                    </a:cubicBezTo>
                    <a:cubicBezTo>
                      <a:pt x="2503" y="33"/>
                      <a:pt x="2510" y="51"/>
                      <a:pt x="2510" y="70"/>
                    </a:cubicBezTo>
                    <a:cubicBezTo>
                      <a:pt x="2510" y="89"/>
                      <a:pt x="2503" y="106"/>
                      <a:pt x="2490" y="119"/>
                    </a:cubicBezTo>
                    <a:cubicBezTo>
                      <a:pt x="2477" y="131"/>
                      <a:pt x="2460" y="139"/>
                      <a:pt x="2441" y="13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447FD4EA-A669-3146-A9F2-509621BA743D}"/>
                  </a:ext>
                </a:extLst>
              </p:cNvPr>
              <p:cNvSpPr/>
              <p:nvPr/>
            </p:nvSpPr>
            <p:spPr>
              <a:xfrm>
                <a:off x="15583611" y="8014501"/>
                <a:ext cx="3141884" cy="186934"/>
              </a:xfrm>
              <a:custGeom>
                <a:avLst/>
                <a:gdLst>
                  <a:gd name="connsiteX0" fmla="*/ 94648 w 3141884"/>
                  <a:gd name="connsiteY0" fmla="*/ 16201 h 186934"/>
                  <a:gd name="connsiteX1" fmla="*/ 38610 w 3141884"/>
                  <a:gd name="connsiteY1" fmla="*/ 38455 h 186934"/>
                  <a:gd name="connsiteX2" fmla="*/ 16195 w 3141884"/>
                  <a:gd name="connsiteY2" fmla="*/ 94091 h 186934"/>
                  <a:gd name="connsiteX3" fmla="*/ 38610 w 3141884"/>
                  <a:gd name="connsiteY3" fmla="*/ 148490 h 186934"/>
                  <a:gd name="connsiteX4" fmla="*/ 94648 w 3141884"/>
                  <a:gd name="connsiteY4" fmla="*/ 171980 h 186934"/>
                  <a:gd name="connsiteX5" fmla="*/ 3048484 w 3141884"/>
                  <a:gd name="connsiteY5" fmla="*/ 171980 h 186934"/>
                  <a:gd name="connsiteX6" fmla="*/ 3103276 w 3141884"/>
                  <a:gd name="connsiteY6" fmla="*/ 148490 h 186934"/>
                  <a:gd name="connsiteX7" fmla="*/ 3126936 w 3141884"/>
                  <a:gd name="connsiteY7" fmla="*/ 94091 h 186934"/>
                  <a:gd name="connsiteX8" fmla="*/ 3103276 w 3141884"/>
                  <a:gd name="connsiteY8" fmla="*/ 38455 h 186934"/>
                  <a:gd name="connsiteX9" fmla="*/ 3048484 w 3141884"/>
                  <a:gd name="connsiteY9" fmla="*/ 16201 h 186934"/>
                  <a:gd name="connsiteX10" fmla="*/ 94643 w 3141884"/>
                  <a:gd name="connsiteY10" fmla="*/ 0 h 186934"/>
                  <a:gd name="connsiteX11" fmla="*/ 3048486 w 3141884"/>
                  <a:gd name="connsiteY11" fmla="*/ 0 h 186934"/>
                  <a:gd name="connsiteX12" fmla="*/ 3114486 w 3141884"/>
                  <a:gd name="connsiteY12" fmla="*/ 27236 h 186934"/>
                  <a:gd name="connsiteX13" fmla="*/ 3141884 w 3141884"/>
                  <a:gd name="connsiteY13" fmla="*/ 94086 h 186934"/>
                  <a:gd name="connsiteX14" fmla="*/ 3114486 w 3141884"/>
                  <a:gd name="connsiteY14" fmla="*/ 159699 h 186934"/>
                  <a:gd name="connsiteX15" fmla="*/ 3048486 w 3141884"/>
                  <a:gd name="connsiteY15" fmla="*/ 186934 h 186934"/>
                  <a:gd name="connsiteX16" fmla="*/ 94643 w 3141884"/>
                  <a:gd name="connsiteY16" fmla="*/ 186934 h 186934"/>
                  <a:gd name="connsiteX17" fmla="*/ 27397 w 3141884"/>
                  <a:gd name="connsiteY17" fmla="*/ 159699 h 186934"/>
                  <a:gd name="connsiteX18" fmla="*/ 0 w 3141884"/>
                  <a:gd name="connsiteY18" fmla="*/ 94086 h 186934"/>
                  <a:gd name="connsiteX19" fmla="*/ 27397 w 3141884"/>
                  <a:gd name="connsiteY19" fmla="*/ 27236 h 186934"/>
                  <a:gd name="connsiteX20" fmla="*/ 94643 w 3141884"/>
                  <a:gd name="connsiteY20" fmla="*/ 0 h 18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141884" h="186934">
                    <a:moveTo>
                      <a:pt x="94648" y="16201"/>
                    </a:moveTo>
                    <a:cubicBezTo>
                      <a:pt x="73478" y="16201"/>
                      <a:pt x="53554" y="23619"/>
                      <a:pt x="38610" y="38455"/>
                    </a:cubicBezTo>
                    <a:cubicBezTo>
                      <a:pt x="23667" y="53291"/>
                      <a:pt x="16195" y="73073"/>
                      <a:pt x="16195" y="94091"/>
                    </a:cubicBezTo>
                    <a:cubicBezTo>
                      <a:pt x="16195" y="115109"/>
                      <a:pt x="23667" y="133654"/>
                      <a:pt x="38610" y="148490"/>
                    </a:cubicBezTo>
                    <a:cubicBezTo>
                      <a:pt x="53554" y="163326"/>
                      <a:pt x="73478" y="171980"/>
                      <a:pt x="94648" y="171980"/>
                    </a:cubicBezTo>
                    <a:lnTo>
                      <a:pt x="3048484" y="171980"/>
                    </a:lnTo>
                    <a:cubicBezTo>
                      <a:pt x="3068408" y="171980"/>
                      <a:pt x="3088332" y="163326"/>
                      <a:pt x="3103276" y="148490"/>
                    </a:cubicBezTo>
                    <a:cubicBezTo>
                      <a:pt x="3118220" y="133654"/>
                      <a:pt x="3126936" y="115109"/>
                      <a:pt x="3126936" y="94091"/>
                    </a:cubicBezTo>
                    <a:cubicBezTo>
                      <a:pt x="3126936" y="73073"/>
                      <a:pt x="3118220" y="53291"/>
                      <a:pt x="3103276" y="38455"/>
                    </a:cubicBezTo>
                    <a:cubicBezTo>
                      <a:pt x="3088332" y="23619"/>
                      <a:pt x="3068408" y="16201"/>
                      <a:pt x="3048484" y="16201"/>
                    </a:cubicBezTo>
                    <a:close/>
                    <a:moveTo>
                      <a:pt x="94643" y="0"/>
                    </a:moveTo>
                    <a:lnTo>
                      <a:pt x="3048486" y="0"/>
                    </a:lnTo>
                    <a:cubicBezTo>
                      <a:pt x="3073392" y="0"/>
                      <a:pt x="3097052" y="9904"/>
                      <a:pt x="3114486" y="27236"/>
                    </a:cubicBezTo>
                    <a:cubicBezTo>
                      <a:pt x="3133166" y="44567"/>
                      <a:pt x="3141884" y="68089"/>
                      <a:pt x="3141884" y="94086"/>
                    </a:cubicBezTo>
                    <a:cubicBezTo>
                      <a:pt x="3141884" y="118846"/>
                      <a:pt x="3133166" y="142367"/>
                      <a:pt x="3114486" y="159699"/>
                    </a:cubicBezTo>
                    <a:cubicBezTo>
                      <a:pt x="3097052" y="178268"/>
                      <a:pt x="3073392" y="186934"/>
                      <a:pt x="3048486" y="186934"/>
                    </a:cubicBezTo>
                    <a:lnTo>
                      <a:pt x="94643" y="186934"/>
                    </a:lnTo>
                    <a:cubicBezTo>
                      <a:pt x="68491" y="186934"/>
                      <a:pt x="44831" y="178268"/>
                      <a:pt x="27397" y="159699"/>
                    </a:cubicBezTo>
                    <a:cubicBezTo>
                      <a:pt x="9962" y="142367"/>
                      <a:pt x="0" y="118846"/>
                      <a:pt x="0" y="94086"/>
                    </a:cubicBezTo>
                    <a:cubicBezTo>
                      <a:pt x="0" y="68089"/>
                      <a:pt x="9962" y="44567"/>
                      <a:pt x="27397" y="27236"/>
                    </a:cubicBezTo>
                    <a:cubicBezTo>
                      <a:pt x="44831" y="9904"/>
                      <a:pt x="68491" y="0"/>
                      <a:pt x="94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D0D472CE-0C31-1F4B-9CCC-1A8CF7CE2063}"/>
                  </a:ext>
                </a:extLst>
              </p:cNvPr>
              <p:cNvSpPr/>
              <p:nvPr/>
            </p:nvSpPr>
            <p:spPr>
              <a:xfrm>
                <a:off x="15583612" y="8014501"/>
                <a:ext cx="1344208" cy="186934"/>
              </a:xfrm>
              <a:custGeom>
                <a:avLst/>
                <a:gdLst>
                  <a:gd name="connsiteX0" fmla="*/ 94605 w 1344208"/>
                  <a:gd name="connsiteY0" fmla="*/ 16201 h 186934"/>
                  <a:gd name="connsiteX1" fmla="*/ 38598 w 1344208"/>
                  <a:gd name="connsiteY1" fmla="*/ 38455 h 186934"/>
                  <a:gd name="connsiteX2" fmla="*/ 16195 w 1344208"/>
                  <a:gd name="connsiteY2" fmla="*/ 94091 h 186934"/>
                  <a:gd name="connsiteX3" fmla="*/ 38598 w 1344208"/>
                  <a:gd name="connsiteY3" fmla="*/ 148490 h 186934"/>
                  <a:gd name="connsiteX4" fmla="*/ 94605 w 1344208"/>
                  <a:gd name="connsiteY4" fmla="*/ 171980 h 186934"/>
                  <a:gd name="connsiteX5" fmla="*/ 1328014 w 1344208"/>
                  <a:gd name="connsiteY5" fmla="*/ 171980 h 186934"/>
                  <a:gd name="connsiteX6" fmla="*/ 1328014 w 1344208"/>
                  <a:gd name="connsiteY6" fmla="*/ 16201 h 186934"/>
                  <a:gd name="connsiteX7" fmla="*/ 94592 w 1344208"/>
                  <a:gd name="connsiteY7" fmla="*/ 0 h 186934"/>
                  <a:gd name="connsiteX8" fmla="*/ 1336742 w 1344208"/>
                  <a:gd name="connsiteY8" fmla="*/ 0 h 186934"/>
                  <a:gd name="connsiteX9" fmla="*/ 1344208 w 1344208"/>
                  <a:gd name="connsiteY9" fmla="*/ 7428 h 186934"/>
                  <a:gd name="connsiteX10" fmla="*/ 1344208 w 1344208"/>
                  <a:gd name="connsiteY10" fmla="*/ 179506 h 186934"/>
                  <a:gd name="connsiteX11" fmla="*/ 1336742 w 1344208"/>
                  <a:gd name="connsiteY11" fmla="*/ 186934 h 186934"/>
                  <a:gd name="connsiteX12" fmla="*/ 94592 w 1344208"/>
                  <a:gd name="connsiteY12" fmla="*/ 186934 h 186934"/>
                  <a:gd name="connsiteX13" fmla="*/ 27382 w 1344208"/>
                  <a:gd name="connsiteY13" fmla="*/ 159699 h 186934"/>
                  <a:gd name="connsiteX14" fmla="*/ 0 w 1344208"/>
                  <a:gd name="connsiteY14" fmla="*/ 94086 h 186934"/>
                  <a:gd name="connsiteX15" fmla="*/ 27382 w 1344208"/>
                  <a:gd name="connsiteY15" fmla="*/ 27236 h 186934"/>
                  <a:gd name="connsiteX16" fmla="*/ 94592 w 1344208"/>
                  <a:gd name="connsiteY16" fmla="*/ 0 h 18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208" h="186934">
                    <a:moveTo>
                      <a:pt x="94605" y="16201"/>
                    </a:moveTo>
                    <a:cubicBezTo>
                      <a:pt x="73447" y="16201"/>
                      <a:pt x="53533" y="23619"/>
                      <a:pt x="38598" y="38455"/>
                    </a:cubicBezTo>
                    <a:cubicBezTo>
                      <a:pt x="23663" y="53291"/>
                      <a:pt x="16195" y="73073"/>
                      <a:pt x="16195" y="94091"/>
                    </a:cubicBezTo>
                    <a:cubicBezTo>
                      <a:pt x="16195" y="115109"/>
                      <a:pt x="23663" y="133654"/>
                      <a:pt x="38598" y="148490"/>
                    </a:cubicBezTo>
                    <a:cubicBezTo>
                      <a:pt x="53533" y="163326"/>
                      <a:pt x="73447" y="171980"/>
                      <a:pt x="94605" y="171980"/>
                    </a:cubicBezTo>
                    <a:lnTo>
                      <a:pt x="1328014" y="171980"/>
                    </a:lnTo>
                    <a:lnTo>
                      <a:pt x="1328014" y="16201"/>
                    </a:lnTo>
                    <a:close/>
                    <a:moveTo>
                      <a:pt x="94592" y="0"/>
                    </a:moveTo>
                    <a:lnTo>
                      <a:pt x="1336742" y="0"/>
                    </a:lnTo>
                    <a:cubicBezTo>
                      <a:pt x="1341720" y="0"/>
                      <a:pt x="1344208" y="3714"/>
                      <a:pt x="1344208" y="7428"/>
                    </a:cubicBezTo>
                    <a:lnTo>
                      <a:pt x="1344208" y="179506"/>
                    </a:lnTo>
                    <a:cubicBezTo>
                      <a:pt x="1344208" y="184458"/>
                      <a:pt x="1341720" y="186934"/>
                      <a:pt x="1336742" y="186934"/>
                    </a:cubicBezTo>
                    <a:lnTo>
                      <a:pt x="94592" y="186934"/>
                    </a:lnTo>
                    <a:cubicBezTo>
                      <a:pt x="68455" y="186934"/>
                      <a:pt x="44807" y="178268"/>
                      <a:pt x="27382" y="159699"/>
                    </a:cubicBezTo>
                    <a:cubicBezTo>
                      <a:pt x="9957" y="142367"/>
                      <a:pt x="0" y="118846"/>
                      <a:pt x="0" y="94086"/>
                    </a:cubicBezTo>
                    <a:cubicBezTo>
                      <a:pt x="0" y="68089"/>
                      <a:pt x="9957" y="44567"/>
                      <a:pt x="27382" y="27236"/>
                    </a:cubicBezTo>
                    <a:cubicBezTo>
                      <a:pt x="44807" y="9904"/>
                      <a:pt x="68455" y="0"/>
                      <a:pt x="945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377BDB15-22F7-554F-87D3-CE0579FCC811}"/>
                  </a:ext>
                </a:extLst>
              </p:cNvPr>
              <p:cNvSpPr/>
              <p:nvPr/>
            </p:nvSpPr>
            <p:spPr>
              <a:xfrm>
                <a:off x="15592333" y="8021978"/>
                <a:ext cx="1328014" cy="1719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7" h="139">
                    <a:moveTo>
                      <a:pt x="1067" y="0"/>
                    </a:moveTo>
                    <a:lnTo>
                      <a:pt x="568" y="0"/>
                    </a:lnTo>
                    <a:lnTo>
                      <a:pt x="69" y="0"/>
                    </a:lnTo>
                    <a:cubicBezTo>
                      <a:pt x="49" y="0"/>
                      <a:pt x="32" y="8"/>
                      <a:pt x="19" y="21"/>
                    </a:cubicBezTo>
                    <a:cubicBezTo>
                      <a:pt x="7" y="33"/>
                      <a:pt x="0" y="51"/>
                      <a:pt x="0" y="70"/>
                    </a:cubicBezTo>
                    <a:cubicBezTo>
                      <a:pt x="0" y="89"/>
                      <a:pt x="7" y="106"/>
                      <a:pt x="19" y="119"/>
                    </a:cubicBezTo>
                    <a:cubicBezTo>
                      <a:pt x="32" y="131"/>
                      <a:pt x="49" y="139"/>
                      <a:pt x="69" y="139"/>
                    </a:cubicBezTo>
                    <a:lnTo>
                      <a:pt x="568" y="139"/>
                    </a:lnTo>
                    <a:lnTo>
                      <a:pt x="1067" y="139"/>
                    </a:lnTo>
                    <a:lnTo>
                      <a:pt x="1067" y="7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1EC4BB4-C5E9-734A-9483-6D1C40228ED6}"/>
                </a:ext>
              </a:extLst>
            </p:cNvPr>
            <p:cNvGrpSpPr/>
            <p:nvPr/>
          </p:nvGrpSpPr>
          <p:grpSpPr>
            <a:xfrm>
              <a:off x="16469367" y="8586520"/>
              <a:ext cx="262862" cy="262954"/>
              <a:chOff x="16469367" y="8586520"/>
              <a:chExt cx="262862" cy="262954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E6CA79A-365B-0B45-A6ED-FDBE0964056D}"/>
                  </a:ext>
                </a:extLst>
              </p:cNvPr>
              <p:cNvSpPr/>
              <p:nvPr/>
            </p:nvSpPr>
            <p:spPr>
              <a:xfrm>
                <a:off x="16478087" y="8593997"/>
                <a:ext cx="246667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00">
                    <a:moveTo>
                      <a:pt x="199" y="100"/>
                    </a:moveTo>
                    <a:cubicBezTo>
                      <a:pt x="199" y="155"/>
                      <a:pt x="154" y="200"/>
                      <a:pt x="99" y="200"/>
                    </a:cubicBezTo>
                    <a:cubicBezTo>
                      <a:pt x="44" y="200"/>
                      <a:pt x="0" y="155"/>
                      <a:pt x="0" y="100"/>
                    </a:cubicBezTo>
                    <a:cubicBezTo>
                      <a:pt x="0" y="45"/>
                      <a:pt x="44" y="0"/>
                      <a:pt x="99" y="0"/>
                    </a:cubicBezTo>
                    <a:cubicBezTo>
                      <a:pt x="154" y="0"/>
                      <a:pt x="199" y="45"/>
                      <a:pt x="199" y="1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6B81F8FC-0343-8C44-AE16-275859C4F221}"/>
                  </a:ext>
                </a:extLst>
              </p:cNvPr>
              <p:cNvSpPr/>
              <p:nvPr/>
            </p:nvSpPr>
            <p:spPr>
              <a:xfrm>
                <a:off x="16469367" y="8586520"/>
                <a:ext cx="262862" cy="262954"/>
              </a:xfrm>
              <a:custGeom>
                <a:avLst/>
                <a:gdLst>
                  <a:gd name="connsiteX0" fmla="*/ 131431 w 262862"/>
                  <a:gd name="connsiteY0" fmla="*/ 16201 h 262954"/>
                  <a:gd name="connsiteX1" fmla="*/ 16195 w 262862"/>
                  <a:gd name="connsiteY1" fmla="*/ 131477 h 262954"/>
                  <a:gd name="connsiteX2" fmla="*/ 131431 w 262862"/>
                  <a:gd name="connsiteY2" fmla="*/ 246753 h 262954"/>
                  <a:gd name="connsiteX3" fmla="*/ 246666 w 262862"/>
                  <a:gd name="connsiteY3" fmla="*/ 131477 h 262954"/>
                  <a:gd name="connsiteX4" fmla="*/ 131431 w 262862"/>
                  <a:gd name="connsiteY4" fmla="*/ 16201 h 262954"/>
                  <a:gd name="connsiteX5" fmla="*/ 131431 w 262862"/>
                  <a:gd name="connsiteY5" fmla="*/ 0 h 262954"/>
                  <a:gd name="connsiteX6" fmla="*/ 262862 w 262862"/>
                  <a:gd name="connsiteY6" fmla="*/ 131477 h 262954"/>
                  <a:gd name="connsiteX7" fmla="*/ 131431 w 262862"/>
                  <a:gd name="connsiteY7" fmla="*/ 262954 h 262954"/>
                  <a:gd name="connsiteX8" fmla="*/ 0 w 262862"/>
                  <a:gd name="connsiteY8" fmla="*/ 131477 h 262954"/>
                  <a:gd name="connsiteX9" fmla="*/ 131431 w 262862"/>
                  <a:gd name="connsiteY9" fmla="*/ 0 h 26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862" h="262954">
                    <a:moveTo>
                      <a:pt x="131431" y="16201"/>
                    </a:moveTo>
                    <a:cubicBezTo>
                      <a:pt x="68237" y="16201"/>
                      <a:pt x="16195" y="67022"/>
                      <a:pt x="16195" y="131477"/>
                    </a:cubicBezTo>
                    <a:cubicBezTo>
                      <a:pt x="16195" y="194693"/>
                      <a:pt x="68237" y="246753"/>
                      <a:pt x="131431" y="246753"/>
                    </a:cubicBezTo>
                    <a:cubicBezTo>
                      <a:pt x="195863" y="246753"/>
                      <a:pt x="246666" y="194693"/>
                      <a:pt x="246666" y="131477"/>
                    </a:cubicBezTo>
                    <a:cubicBezTo>
                      <a:pt x="246666" y="67022"/>
                      <a:pt x="195863" y="16201"/>
                      <a:pt x="131431" y="16201"/>
                    </a:cubicBezTo>
                    <a:close/>
                    <a:moveTo>
                      <a:pt x="131431" y="0"/>
                    </a:moveTo>
                    <a:cubicBezTo>
                      <a:pt x="203346" y="0"/>
                      <a:pt x="262862" y="58296"/>
                      <a:pt x="262862" y="131477"/>
                    </a:cubicBezTo>
                    <a:cubicBezTo>
                      <a:pt x="262862" y="204658"/>
                      <a:pt x="203346" y="262954"/>
                      <a:pt x="131431" y="262954"/>
                    </a:cubicBezTo>
                    <a:cubicBezTo>
                      <a:pt x="59516" y="262954"/>
                      <a:pt x="0" y="204658"/>
                      <a:pt x="0" y="131477"/>
                    </a:cubicBezTo>
                    <a:cubicBezTo>
                      <a:pt x="0" y="58296"/>
                      <a:pt x="59516" y="0"/>
                      <a:pt x="131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21115AFE-28ED-7048-82FA-47CA61D23718}"/>
                  </a:ext>
                </a:extLst>
              </p:cNvPr>
              <p:cNvSpPr/>
              <p:nvPr/>
            </p:nvSpPr>
            <p:spPr>
              <a:xfrm>
                <a:off x="16536643" y="8672510"/>
                <a:ext cx="129562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73">
                    <a:moveTo>
                      <a:pt x="28" y="73"/>
                    </a:moveTo>
                    <a:lnTo>
                      <a:pt x="27" y="73"/>
                    </a:lnTo>
                    <a:cubicBezTo>
                      <a:pt x="25" y="72"/>
                      <a:pt x="24" y="71"/>
                      <a:pt x="22" y="70"/>
                    </a:cubicBezTo>
                    <a:lnTo>
                      <a:pt x="1" y="35"/>
                    </a:lnTo>
                    <a:cubicBezTo>
                      <a:pt x="-1" y="31"/>
                      <a:pt x="0" y="28"/>
                      <a:pt x="3" y="26"/>
                    </a:cubicBezTo>
                    <a:cubicBezTo>
                      <a:pt x="6" y="24"/>
                      <a:pt x="10" y="25"/>
                      <a:pt x="12" y="28"/>
                    </a:cubicBezTo>
                    <a:lnTo>
                      <a:pt x="30" y="57"/>
                    </a:lnTo>
                    <a:lnTo>
                      <a:pt x="94" y="1"/>
                    </a:lnTo>
                    <a:cubicBezTo>
                      <a:pt x="96" y="-1"/>
                      <a:pt x="101" y="0"/>
                      <a:pt x="103" y="2"/>
                    </a:cubicBezTo>
                    <a:cubicBezTo>
                      <a:pt x="105" y="5"/>
                      <a:pt x="105" y="9"/>
                      <a:pt x="103" y="11"/>
                    </a:cubicBezTo>
                    <a:lnTo>
                      <a:pt x="32" y="71"/>
                    </a:lnTo>
                    <a:cubicBezTo>
                      <a:pt x="31" y="72"/>
                      <a:pt x="30" y="73"/>
                      <a:pt x="28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C8596BA-C9CB-E642-ABE1-9464738C54E3}"/>
                </a:ext>
              </a:extLst>
            </p:cNvPr>
            <p:cNvGrpSpPr/>
            <p:nvPr/>
          </p:nvGrpSpPr>
          <p:grpSpPr>
            <a:xfrm>
              <a:off x="17023748" y="8586520"/>
              <a:ext cx="262860" cy="262954"/>
              <a:chOff x="17023748" y="8586520"/>
              <a:chExt cx="262860" cy="262954"/>
            </a:xfrm>
          </p:grpSpPr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1298C34-9B6B-5F45-8EAC-F42213A98157}"/>
                  </a:ext>
                </a:extLst>
              </p:cNvPr>
              <p:cNvSpPr/>
              <p:nvPr/>
            </p:nvSpPr>
            <p:spPr>
              <a:xfrm>
                <a:off x="17031222" y="8593997"/>
                <a:ext cx="246667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00">
                    <a:moveTo>
                      <a:pt x="199" y="100"/>
                    </a:moveTo>
                    <a:cubicBezTo>
                      <a:pt x="199" y="155"/>
                      <a:pt x="155" y="200"/>
                      <a:pt x="100" y="200"/>
                    </a:cubicBezTo>
                    <a:cubicBezTo>
                      <a:pt x="45" y="200"/>
                      <a:pt x="0" y="155"/>
                      <a:pt x="0" y="100"/>
                    </a:cubicBezTo>
                    <a:cubicBezTo>
                      <a:pt x="0" y="45"/>
                      <a:pt x="45" y="0"/>
                      <a:pt x="100" y="0"/>
                    </a:cubicBezTo>
                    <a:cubicBezTo>
                      <a:pt x="155" y="0"/>
                      <a:pt x="199" y="45"/>
                      <a:pt x="199" y="1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AF30C90-4796-044B-8DE9-A02E444AC80A}"/>
                  </a:ext>
                </a:extLst>
              </p:cNvPr>
              <p:cNvSpPr/>
              <p:nvPr/>
            </p:nvSpPr>
            <p:spPr>
              <a:xfrm>
                <a:off x="17031222" y="8593997"/>
                <a:ext cx="246667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00">
                    <a:moveTo>
                      <a:pt x="199" y="100"/>
                    </a:moveTo>
                    <a:cubicBezTo>
                      <a:pt x="199" y="155"/>
                      <a:pt x="155" y="200"/>
                      <a:pt x="100" y="200"/>
                    </a:cubicBezTo>
                    <a:cubicBezTo>
                      <a:pt x="45" y="200"/>
                      <a:pt x="0" y="155"/>
                      <a:pt x="0" y="100"/>
                    </a:cubicBezTo>
                    <a:cubicBezTo>
                      <a:pt x="0" y="45"/>
                      <a:pt x="45" y="0"/>
                      <a:pt x="100" y="0"/>
                    </a:cubicBezTo>
                    <a:cubicBezTo>
                      <a:pt x="155" y="0"/>
                      <a:pt x="199" y="45"/>
                      <a:pt x="199" y="10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B030C491-5119-344A-B369-E6D1EA128CA1}"/>
                  </a:ext>
                </a:extLst>
              </p:cNvPr>
              <p:cNvSpPr/>
              <p:nvPr/>
            </p:nvSpPr>
            <p:spPr>
              <a:xfrm>
                <a:off x="17023748" y="8586520"/>
                <a:ext cx="262860" cy="262954"/>
              </a:xfrm>
              <a:custGeom>
                <a:avLst/>
                <a:gdLst>
                  <a:gd name="connsiteX0" fmla="*/ 131428 w 262860"/>
                  <a:gd name="connsiteY0" fmla="*/ 16201 h 262954"/>
                  <a:gd name="connsiteX1" fmla="*/ 14948 w 262860"/>
                  <a:gd name="connsiteY1" fmla="*/ 131477 h 262954"/>
                  <a:gd name="connsiteX2" fmla="*/ 131428 w 262860"/>
                  <a:gd name="connsiteY2" fmla="*/ 246753 h 262954"/>
                  <a:gd name="connsiteX3" fmla="*/ 246666 w 262860"/>
                  <a:gd name="connsiteY3" fmla="*/ 131477 h 262954"/>
                  <a:gd name="connsiteX4" fmla="*/ 131428 w 262860"/>
                  <a:gd name="connsiteY4" fmla="*/ 16201 h 262954"/>
                  <a:gd name="connsiteX5" fmla="*/ 131430 w 262860"/>
                  <a:gd name="connsiteY5" fmla="*/ 0 h 262954"/>
                  <a:gd name="connsiteX6" fmla="*/ 262860 w 262860"/>
                  <a:gd name="connsiteY6" fmla="*/ 131477 h 262954"/>
                  <a:gd name="connsiteX7" fmla="*/ 131430 w 262860"/>
                  <a:gd name="connsiteY7" fmla="*/ 262954 h 262954"/>
                  <a:gd name="connsiteX8" fmla="*/ 0 w 262860"/>
                  <a:gd name="connsiteY8" fmla="*/ 131477 h 262954"/>
                  <a:gd name="connsiteX9" fmla="*/ 131430 w 262860"/>
                  <a:gd name="connsiteY9" fmla="*/ 0 h 26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860" h="262954">
                    <a:moveTo>
                      <a:pt x="131428" y="16201"/>
                    </a:moveTo>
                    <a:cubicBezTo>
                      <a:pt x="68232" y="16201"/>
                      <a:pt x="14948" y="67022"/>
                      <a:pt x="14948" y="131477"/>
                    </a:cubicBezTo>
                    <a:cubicBezTo>
                      <a:pt x="14948" y="194693"/>
                      <a:pt x="68232" y="246753"/>
                      <a:pt x="131428" y="246753"/>
                    </a:cubicBezTo>
                    <a:cubicBezTo>
                      <a:pt x="194622" y="246753"/>
                      <a:pt x="246666" y="194693"/>
                      <a:pt x="246666" y="131477"/>
                    </a:cubicBezTo>
                    <a:cubicBezTo>
                      <a:pt x="246666" y="67022"/>
                      <a:pt x="194622" y="16201"/>
                      <a:pt x="131428" y="16201"/>
                    </a:cubicBezTo>
                    <a:close/>
                    <a:moveTo>
                      <a:pt x="131430" y="0"/>
                    </a:moveTo>
                    <a:cubicBezTo>
                      <a:pt x="203346" y="0"/>
                      <a:pt x="262860" y="58296"/>
                      <a:pt x="262860" y="131477"/>
                    </a:cubicBezTo>
                    <a:cubicBezTo>
                      <a:pt x="262860" y="204658"/>
                      <a:pt x="203346" y="262954"/>
                      <a:pt x="131430" y="262954"/>
                    </a:cubicBezTo>
                    <a:cubicBezTo>
                      <a:pt x="58276" y="262954"/>
                      <a:pt x="0" y="204658"/>
                      <a:pt x="0" y="131477"/>
                    </a:cubicBezTo>
                    <a:cubicBezTo>
                      <a:pt x="0" y="58296"/>
                      <a:pt x="58276" y="0"/>
                      <a:pt x="131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000D8E23-8063-1242-8A18-1BE1D30945A7}"/>
                  </a:ext>
                </a:extLst>
              </p:cNvPr>
              <p:cNvSpPr/>
              <p:nvPr/>
            </p:nvSpPr>
            <p:spPr>
              <a:xfrm>
                <a:off x="17089774" y="8672510"/>
                <a:ext cx="129562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73">
                    <a:moveTo>
                      <a:pt x="28" y="73"/>
                    </a:moveTo>
                    <a:cubicBezTo>
                      <a:pt x="26" y="72"/>
                      <a:pt x="24" y="71"/>
                      <a:pt x="23" y="70"/>
                    </a:cubicBezTo>
                    <a:lnTo>
                      <a:pt x="2" y="35"/>
                    </a:lnTo>
                    <a:cubicBezTo>
                      <a:pt x="-1" y="31"/>
                      <a:pt x="0" y="28"/>
                      <a:pt x="3" y="26"/>
                    </a:cubicBezTo>
                    <a:cubicBezTo>
                      <a:pt x="6" y="24"/>
                      <a:pt x="10" y="25"/>
                      <a:pt x="12" y="28"/>
                    </a:cubicBezTo>
                    <a:lnTo>
                      <a:pt x="30" y="57"/>
                    </a:lnTo>
                    <a:lnTo>
                      <a:pt x="95" y="1"/>
                    </a:lnTo>
                    <a:cubicBezTo>
                      <a:pt x="97" y="-1"/>
                      <a:pt x="101" y="0"/>
                      <a:pt x="104" y="2"/>
                    </a:cubicBezTo>
                    <a:cubicBezTo>
                      <a:pt x="106" y="5"/>
                      <a:pt x="106" y="9"/>
                      <a:pt x="103" y="11"/>
                    </a:cubicBezTo>
                    <a:lnTo>
                      <a:pt x="33" y="71"/>
                    </a:lnTo>
                    <a:cubicBezTo>
                      <a:pt x="32" y="72"/>
                      <a:pt x="30" y="73"/>
                      <a:pt x="28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CA8A927-605F-D64A-A813-15CAA4E80164}"/>
                </a:ext>
              </a:extLst>
            </p:cNvPr>
            <p:cNvGrpSpPr/>
            <p:nvPr/>
          </p:nvGrpSpPr>
          <p:grpSpPr>
            <a:xfrm>
              <a:off x="17576880" y="8586520"/>
              <a:ext cx="262860" cy="262954"/>
              <a:chOff x="17576880" y="8586520"/>
              <a:chExt cx="262860" cy="262954"/>
            </a:xfrm>
          </p:grpSpPr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977FFBF1-A639-F34B-A542-86177F618C53}"/>
                  </a:ext>
                </a:extLst>
              </p:cNvPr>
              <p:cNvSpPr/>
              <p:nvPr/>
            </p:nvSpPr>
            <p:spPr>
              <a:xfrm>
                <a:off x="17585599" y="8593997"/>
                <a:ext cx="246667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00">
                    <a:moveTo>
                      <a:pt x="199" y="100"/>
                    </a:moveTo>
                    <a:cubicBezTo>
                      <a:pt x="199" y="155"/>
                      <a:pt x="154" y="200"/>
                      <a:pt x="100" y="200"/>
                    </a:cubicBezTo>
                    <a:cubicBezTo>
                      <a:pt x="44" y="200"/>
                      <a:pt x="0" y="155"/>
                      <a:pt x="0" y="100"/>
                    </a:cubicBezTo>
                    <a:cubicBezTo>
                      <a:pt x="0" y="45"/>
                      <a:pt x="44" y="0"/>
                      <a:pt x="100" y="0"/>
                    </a:cubicBezTo>
                    <a:cubicBezTo>
                      <a:pt x="154" y="0"/>
                      <a:pt x="199" y="45"/>
                      <a:pt x="199" y="1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C94ECE1-2B0F-9A41-85B7-72346A3D86F6}"/>
                  </a:ext>
                </a:extLst>
              </p:cNvPr>
              <p:cNvSpPr/>
              <p:nvPr/>
            </p:nvSpPr>
            <p:spPr>
              <a:xfrm>
                <a:off x="17576880" y="8586520"/>
                <a:ext cx="262860" cy="262954"/>
              </a:xfrm>
              <a:custGeom>
                <a:avLst/>
                <a:gdLst>
                  <a:gd name="connsiteX0" fmla="*/ 132668 w 262860"/>
                  <a:gd name="connsiteY0" fmla="*/ 16201 h 262954"/>
                  <a:gd name="connsiteX1" fmla="*/ 16194 w 262860"/>
                  <a:gd name="connsiteY1" fmla="*/ 131477 h 262954"/>
                  <a:gd name="connsiteX2" fmla="*/ 132668 w 262860"/>
                  <a:gd name="connsiteY2" fmla="*/ 246753 h 262954"/>
                  <a:gd name="connsiteX3" fmla="*/ 246664 w 262860"/>
                  <a:gd name="connsiteY3" fmla="*/ 131477 h 262954"/>
                  <a:gd name="connsiteX4" fmla="*/ 132668 w 262860"/>
                  <a:gd name="connsiteY4" fmla="*/ 16201 h 262954"/>
                  <a:gd name="connsiteX5" fmla="*/ 132670 w 262860"/>
                  <a:gd name="connsiteY5" fmla="*/ 0 h 262954"/>
                  <a:gd name="connsiteX6" fmla="*/ 262860 w 262860"/>
                  <a:gd name="connsiteY6" fmla="*/ 131477 h 262954"/>
                  <a:gd name="connsiteX7" fmla="*/ 132670 w 262860"/>
                  <a:gd name="connsiteY7" fmla="*/ 262954 h 262954"/>
                  <a:gd name="connsiteX8" fmla="*/ 0 w 262860"/>
                  <a:gd name="connsiteY8" fmla="*/ 131477 h 262954"/>
                  <a:gd name="connsiteX9" fmla="*/ 132670 w 262860"/>
                  <a:gd name="connsiteY9" fmla="*/ 0 h 26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860" h="262954">
                    <a:moveTo>
                      <a:pt x="132668" y="16201"/>
                    </a:moveTo>
                    <a:cubicBezTo>
                      <a:pt x="68236" y="16201"/>
                      <a:pt x="16194" y="67022"/>
                      <a:pt x="16194" y="131477"/>
                    </a:cubicBezTo>
                    <a:cubicBezTo>
                      <a:pt x="16194" y="194693"/>
                      <a:pt x="68236" y="246753"/>
                      <a:pt x="132668" y="246753"/>
                    </a:cubicBezTo>
                    <a:cubicBezTo>
                      <a:pt x="194624" y="246753"/>
                      <a:pt x="246664" y="194693"/>
                      <a:pt x="246664" y="131477"/>
                    </a:cubicBezTo>
                    <a:cubicBezTo>
                      <a:pt x="246664" y="67022"/>
                      <a:pt x="194624" y="16201"/>
                      <a:pt x="132668" y="16201"/>
                    </a:cubicBezTo>
                    <a:close/>
                    <a:moveTo>
                      <a:pt x="132670" y="0"/>
                    </a:moveTo>
                    <a:cubicBezTo>
                      <a:pt x="204584" y="0"/>
                      <a:pt x="262860" y="58296"/>
                      <a:pt x="262860" y="131477"/>
                    </a:cubicBezTo>
                    <a:cubicBezTo>
                      <a:pt x="262860" y="204658"/>
                      <a:pt x="204584" y="262954"/>
                      <a:pt x="132670" y="262954"/>
                    </a:cubicBezTo>
                    <a:cubicBezTo>
                      <a:pt x="59514" y="262954"/>
                      <a:pt x="0" y="204658"/>
                      <a:pt x="0" y="131477"/>
                    </a:cubicBezTo>
                    <a:cubicBezTo>
                      <a:pt x="0" y="58296"/>
                      <a:pt x="59514" y="0"/>
                      <a:pt x="132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E00ADA94-B1B7-934F-ABA1-FD364BDA6098}"/>
                  </a:ext>
                </a:extLst>
              </p:cNvPr>
              <p:cNvSpPr/>
              <p:nvPr/>
            </p:nvSpPr>
            <p:spPr>
              <a:xfrm>
                <a:off x="17644152" y="8672510"/>
                <a:ext cx="128317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4" h="73">
                    <a:moveTo>
                      <a:pt x="28" y="73"/>
                    </a:moveTo>
                    <a:lnTo>
                      <a:pt x="27" y="73"/>
                    </a:lnTo>
                    <a:cubicBezTo>
                      <a:pt x="25" y="72"/>
                      <a:pt x="24" y="71"/>
                      <a:pt x="23" y="70"/>
                    </a:cubicBezTo>
                    <a:lnTo>
                      <a:pt x="1" y="35"/>
                    </a:lnTo>
                    <a:cubicBezTo>
                      <a:pt x="-1" y="31"/>
                      <a:pt x="0" y="28"/>
                      <a:pt x="3" y="26"/>
                    </a:cubicBezTo>
                    <a:cubicBezTo>
                      <a:pt x="6" y="24"/>
                      <a:pt x="10" y="25"/>
                      <a:pt x="12" y="28"/>
                    </a:cubicBezTo>
                    <a:lnTo>
                      <a:pt x="30" y="57"/>
                    </a:lnTo>
                    <a:lnTo>
                      <a:pt x="94" y="1"/>
                    </a:lnTo>
                    <a:cubicBezTo>
                      <a:pt x="97" y="-1"/>
                      <a:pt x="101" y="0"/>
                      <a:pt x="103" y="2"/>
                    </a:cubicBezTo>
                    <a:cubicBezTo>
                      <a:pt x="105" y="5"/>
                      <a:pt x="105" y="9"/>
                      <a:pt x="102" y="11"/>
                    </a:cubicBezTo>
                    <a:lnTo>
                      <a:pt x="32" y="71"/>
                    </a:lnTo>
                    <a:cubicBezTo>
                      <a:pt x="31" y="72"/>
                      <a:pt x="30" y="73"/>
                      <a:pt x="28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A206B20-C4A2-3944-A8A2-792453132BFE}"/>
                </a:ext>
              </a:extLst>
            </p:cNvPr>
            <p:cNvGrpSpPr/>
            <p:nvPr/>
          </p:nvGrpSpPr>
          <p:grpSpPr>
            <a:xfrm>
              <a:off x="16651256" y="9123641"/>
              <a:ext cx="1498684" cy="110914"/>
              <a:chOff x="16651256" y="9123641"/>
              <a:chExt cx="1498684" cy="110914"/>
            </a:xfrm>
          </p:grpSpPr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6EA45871-FD2C-E249-8770-4A0A743DE74C}"/>
                  </a:ext>
                </a:extLst>
              </p:cNvPr>
              <p:cNvSpPr/>
              <p:nvPr/>
            </p:nvSpPr>
            <p:spPr>
              <a:xfrm>
                <a:off x="16658730" y="9131122"/>
                <a:ext cx="1483738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2" h="78">
                    <a:moveTo>
                      <a:pt x="1153" y="0"/>
                    </a:moveTo>
                    <a:lnTo>
                      <a:pt x="39" y="0"/>
                    </a:lnTo>
                    <a:cubicBezTo>
                      <a:pt x="18" y="0"/>
                      <a:pt x="0" y="17"/>
                      <a:pt x="0" y="39"/>
                    </a:cubicBezTo>
                    <a:cubicBezTo>
                      <a:pt x="0" y="60"/>
                      <a:pt x="18" y="78"/>
                      <a:pt x="39" y="78"/>
                    </a:cubicBezTo>
                    <a:lnTo>
                      <a:pt x="1153" y="78"/>
                    </a:lnTo>
                    <a:cubicBezTo>
                      <a:pt x="1174" y="78"/>
                      <a:pt x="1192" y="60"/>
                      <a:pt x="1192" y="39"/>
                    </a:cubicBezTo>
                    <a:cubicBezTo>
                      <a:pt x="1192" y="17"/>
                      <a:pt x="1174" y="0"/>
                      <a:pt x="115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C37912AF-A5E5-6842-A100-4CE43163E4B3}"/>
                  </a:ext>
                </a:extLst>
              </p:cNvPr>
              <p:cNvSpPr/>
              <p:nvPr/>
            </p:nvSpPr>
            <p:spPr>
              <a:xfrm>
                <a:off x="16651256" y="9123641"/>
                <a:ext cx="1498684" cy="110914"/>
              </a:xfrm>
              <a:custGeom>
                <a:avLst/>
                <a:gdLst>
                  <a:gd name="connsiteX0" fmla="*/ 56026 w 1498684"/>
                  <a:gd name="connsiteY0" fmla="*/ 14959 h 110914"/>
                  <a:gd name="connsiteX1" fmla="*/ 16195 w 1498684"/>
                  <a:gd name="connsiteY1" fmla="*/ 55452 h 110914"/>
                  <a:gd name="connsiteX2" fmla="*/ 56026 w 1498684"/>
                  <a:gd name="connsiteY2" fmla="*/ 94718 h 110914"/>
                  <a:gd name="connsiteX3" fmla="*/ 1442660 w 1498684"/>
                  <a:gd name="connsiteY3" fmla="*/ 94718 h 110914"/>
                  <a:gd name="connsiteX4" fmla="*/ 1482492 w 1498684"/>
                  <a:gd name="connsiteY4" fmla="*/ 55452 h 110914"/>
                  <a:gd name="connsiteX5" fmla="*/ 1442660 w 1498684"/>
                  <a:gd name="connsiteY5" fmla="*/ 14959 h 110914"/>
                  <a:gd name="connsiteX6" fmla="*/ 56014 w 1498684"/>
                  <a:gd name="connsiteY6" fmla="*/ 0 h 110914"/>
                  <a:gd name="connsiteX7" fmla="*/ 1442670 w 1498684"/>
                  <a:gd name="connsiteY7" fmla="*/ 0 h 110914"/>
                  <a:gd name="connsiteX8" fmla="*/ 1498684 w 1498684"/>
                  <a:gd name="connsiteY8" fmla="*/ 55457 h 110914"/>
                  <a:gd name="connsiteX9" fmla="*/ 1442670 w 1498684"/>
                  <a:gd name="connsiteY9" fmla="*/ 110914 h 110914"/>
                  <a:gd name="connsiteX10" fmla="*/ 56014 w 1498684"/>
                  <a:gd name="connsiteY10" fmla="*/ 110914 h 110914"/>
                  <a:gd name="connsiteX11" fmla="*/ 0 w 1498684"/>
                  <a:gd name="connsiteY11" fmla="*/ 55457 h 110914"/>
                  <a:gd name="connsiteX12" fmla="*/ 56014 w 1498684"/>
                  <a:gd name="connsiteY12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8684" h="110914">
                    <a:moveTo>
                      <a:pt x="56026" y="14959"/>
                    </a:moveTo>
                    <a:cubicBezTo>
                      <a:pt x="34866" y="14959"/>
                      <a:pt x="16195" y="33365"/>
                      <a:pt x="16195" y="55452"/>
                    </a:cubicBezTo>
                    <a:cubicBezTo>
                      <a:pt x="16195" y="77539"/>
                      <a:pt x="34866" y="94718"/>
                      <a:pt x="56026" y="94718"/>
                    </a:cubicBezTo>
                    <a:lnTo>
                      <a:pt x="1442660" y="94718"/>
                    </a:lnTo>
                    <a:cubicBezTo>
                      <a:pt x="1465066" y="94718"/>
                      <a:pt x="1482492" y="77539"/>
                      <a:pt x="1482492" y="55452"/>
                    </a:cubicBezTo>
                    <a:cubicBezTo>
                      <a:pt x="1482492" y="33365"/>
                      <a:pt x="1465066" y="14959"/>
                      <a:pt x="1442660" y="14959"/>
                    </a:cubicBezTo>
                    <a:close/>
                    <a:moveTo>
                      <a:pt x="56014" y="0"/>
                    </a:moveTo>
                    <a:lnTo>
                      <a:pt x="1442670" y="0"/>
                    </a:lnTo>
                    <a:cubicBezTo>
                      <a:pt x="1473788" y="0"/>
                      <a:pt x="1498684" y="24648"/>
                      <a:pt x="1498684" y="55457"/>
                    </a:cubicBezTo>
                    <a:cubicBezTo>
                      <a:pt x="1498684" y="86266"/>
                      <a:pt x="1473788" y="110914"/>
                      <a:pt x="1442670" y="110914"/>
                    </a:cubicBezTo>
                    <a:lnTo>
                      <a:pt x="56014" y="110914"/>
                    </a:lnTo>
                    <a:cubicBezTo>
                      <a:pt x="24895" y="110914"/>
                      <a:pt x="0" y="86266"/>
                      <a:pt x="0" y="55457"/>
                    </a:cubicBezTo>
                    <a:cubicBezTo>
                      <a:pt x="0" y="24648"/>
                      <a:pt x="24895" y="0"/>
                      <a:pt x="56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BE3AED5-26F7-9545-948D-1249F7432601}"/>
                </a:ext>
              </a:extLst>
            </p:cNvPr>
            <p:cNvGrpSpPr/>
            <p:nvPr/>
          </p:nvGrpSpPr>
          <p:grpSpPr>
            <a:xfrm>
              <a:off x="16159168" y="9394077"/>
              <a:ext cx="1547272" cy="112161"/>
              <a:chOff x="16159168" y="9394077"/>
              <a:chExt cx="1547272" cy="112161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7ADAC0F0-4492-834D-93AF-D0D8B9637676}"/>
                  </a:ext>
                </a:extLst>
              </p:cNvPr>
              <p:cNvSpPr/>
              <p:nvPr/>
            </p:nvSpPr>
            <p:spPr>
              <a:xfrm>
                <a:off x="16167888" y="9402800"/>
                <a:ext cx="1531075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0" h="78">
                    <a:moveTo>
                      <a:pt x="1191" y="0"/>
                    </a:moveTo>
                    <a:lnTo>
                      <a:pt x="38" y="0"/>
                    </a:ln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8"/>
                      <a:pt x="38" y="78"/>
                    </a:cubicBezTo>
                    <a:lnTo>
                      <a:pt x="1191" y="78"/>
                    </a:lnTo>
                    <a:cubicBezTo>
                      <a:pt x="1212" y="78"/>
                      <a:pt x="1230" y="60"/>
                      <a:pt x="1230" y="39"/>
                    </a:cubicBezTo>
                    <a:cubicBezTo>
                      <a:pt x="1230" y="17"/>
                      <a:pt x="1212" y="0"/>
                      <a:pt x="119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B0CBA2B4-28E6-4C43-AB96-C6CBB8F16A8F}"/>
                  </a:ext>
                </a:extLst>
              </p:cNvPr>
              <p:cNvSpPr/>
              <p:nvPr/>
            </p:nvSpPr>
            <p:spPr>
              <a:xfrm>
                <a:off x="16159168" y="9394077"/>
                <a:ext cx="1547272" cy="112161"/>
              </a:xfrm>
              <a:custGeom>
                <a:avLst/>
                <a:gdLst>
                  <a:gd name="connsiteX0" fmla="*/ 56028 w 1547272"/>
                  <a:gd name="connsiteY0" fmla="*/ 16201 h 112161"/>
                  <a:gd name="connsiteX1" fmla="*/ 16195 w 1547272"/>
                  <a:gd name="connsiteY1" fmla="*/ 56694 h 112161"/>
                  <a:gd name="connsiteX2" fmla="*/ 56028 w 1547272"/>
                  <a:gd name="connsiteY2" fmla="*/ 95960 h 112161"/>
                  <a:gd name="connsiteX3" fmla="*/ 1491246 w 1547272"/>
                  <a:gd name="connsiteY3" fmla="*/ 95960 h 112161"/>
                  <a:gd name="connsiteX4" fmla="*/ 1531078 w 1547272"/>
                  <a:gd name="connsiteY4" fmla="*/ 56694 h 112161"/>
                  <a:gd name="connsiteX5" fmla="*/ 1491246 w 1547272"/>
                  <a:gd name="connsiteY5" fmla="*/ 16201 h 112161"/>
                  <a:gd name="connsiteX6" fmla="*/ 56016 w 1547272"/>
                  <a:gd name="connsiteY6" fmla="*/ 0 h 112161"/>
                  <a:gd name="connsiteX7" fmla="*/ 1491258 w 1547272"/>
                  <a:gd name="connsiteY7" fmla="*/ 0 h 112161"/>
                  <a:gd name="connsiteX8" fmla="*/ 1547272 w 1547272"/>
                  <a:gd name="connsiteY8" fmla="*/ 56697 h 112161"/>
                  <a:gd name="connsiteX9" fmla="*/ 1491258 w 1547272"/>
                  <a:gd name="connsiteY9" fmla="*/ 112161 h 112161"/>
                  <a:gd name="connsiteX10" fmla="*/ 56016 w 1547272"/>
                  <a:gd name="connsiteY10" fmla="*/ 112161 h 112161"/>
                  <a:gd name="connsiteX11" fmla="*/ 0 w 1547272"/>
                  <a:gd name="connsiteY11" fmla="*/ 56697 h 112161"/>
                  <a:gd name="connsiteX12" fmla="*/ 56016 w 1547272"/>
                  <a:gd name="connsiteY12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47272" h="112161">
                    <a:moveTo>
                      <a:pt x="56028" y="16201"/>
                    </a:moveTo>
                    <a:cubicBezTo>
                      <a:pt x="34867" y="16201"/>
                      <a:pt x="16195" y="34607"/>
                      <a:pt x="16195" y="56694"/>
                    </a:cubicBezTo>
                    <a:cubicBezTo>
                      <a:pt x="16195" y="78781"/>
                      <a:pt x="34867" y="95960"/>
                      <a:pt x="56028" y="95960"/>
                    </a:cubicBezTo>
                    <a:lnTo>
                      <a:pt x="1491246" y="95960"/>
                    </a:lnTo>
                    <a:cubicBezTo>
                      <a:pt x="1513652" y="95960"/>
                      <a:pt x="1531078" y="78781"/>
                      <a:pt x="1531078" y="56694"/>
                    </a:cubicBezTo>
                    <a:cubicBezTo>
                      <a:pt x="1531078" y="34607"/>
                      <a:pt x="1513652" y="16201"/>
                      <a:pt x="1491246" y="16201"/>
                    </a:cubicBezTo>
                    <a:close/>
                    <a:moveTo>
                      <a:pt x="56016" y="0"/>
                    </a:moveTo>
                    <a:lnTo>
                      <a:pt x="1491258" y="0"/>
                    </a:lnTo>
                    <a:cubicBezTo>
                      <a:pt x="1522378" y="0"/>
                      <a:pt x="1547272" y="25883"/>
                      <a:pt x="1547272" y="56697"/>
                    </a:cubicBezTo>
                    <a:cubicBezTo>
                      <a:pt x="1547272" y="87510"/>
                      <a:pt x="1522378" y="112161"/>
                      <a:pt x="1491258" y="112161"/>
                    </a:cubicBezTo>
                    <a:lnTo>
                      <a:pt x="56016" y="112161"/>
                    </a:lnTo>
                    <a:cubicBezTo>
                      <a:pt x="24896" y="112161"/>
                      <a:pt x="0" y="87510"/>
                      <a:pt x="0" y="56697"/>
                    </a:cubicBezTo>
                    <a:cubicBezTo>
                      <a:pt x="0" y="25883"/>
                      <a:pt x="24896" y="0"/>
                      <a:pt x="560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392D353-D8B1-7B47-B7C1-A0801734BDB0}"/>
                </a:ext>
              </a:extLst>
            </p:cNvPr>
            <p:cNvGrpSpPr/>
            <p:nvPr/>
          </p:nvGrpSpPr>
          <p:grpSpPr>
            <a:xfrm>
              <a:off x="17809841" y="9394077"/>
              <a:ext cx="340102" cy="112161"/>
              <a:chOff x="17809841" y="9394077"/>
              <a:chExt cx="340102" cy="112161"/>
            </a:xfrm>
          </p:grpSpPr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D6E55F8E-CA8C-214E-9980-2A66E45F3966}"/>
                  </a:ext>
                </a:extLst>
              </p:cNvPr>
              <p:cNvSpPr/>
              <p:nvPr/>
            </p:nvSpPr>
            <p:spPr>
              <a:xfrm>
                <a:off x="17817317" y="9402800"/>
                <a:ext cx="325152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78">
                    <a:moveTo>
                      <a:pt x="223" y="0"/>
                    </a:moveTo>
                    <a:lnTo>
                      <a:pt x="39" y="0"/>
                    </a:lnTo>
                    <a:cubicBezTo>
                      <a:pt x="18" y="0"/>
                      <a:pt x="0" y="17"/>
                      <a:pt x="0" y="39"/>
                    </a:cubicBezTo>
                    <a:cubicBezTo>
                      <a:pt x="0" y="60"/>
                      <a:pt x="18" y="78"/>
                      <a:pt x="39" y="78"/>
                    </a:cubicBezTo>
                    <a:lnTo>
                      <a:pt x="223" y="78"/>
                    </a:lnTo>
                    <a:cubicBezTo>
                      <a:pt x="244" y="78"/>
                      <a:pt x="262" y="60"/>
                      <a:pt x="262" y="39"/>
                    </a:cubicBezTo>
                    <a:cubicBezTo>
                      <a:pt x="262" y="17"/>
                      <a:pt x="244" y="0"/>
                      <a:pt x="22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4B2BDB0F-49B3-E24E-81D5-D415033D4FCF}"/>
                  </a:ext>
                </a:extLst>
              </p:cNvPr>
              <p:cNvSpPr/>
              <p:nvPr/>
            </p:nvSpPr>
            <p:spPr>
              <a:xfrm>
                <a:off x="17809841" y="9394077"/>
                <a:ext cx="340102" cy="112161"/>
              </a:xfrm>
              <a:custGeom>
                <a:avLst/>
                <a:gdLst>
                  <a:gd name="connsiteX0" fmla="*/ 55894 w 340102"/>
                  <a:gd name="connsiteY0" fmla="*/ 16201 h 112161"/>
                  <a:gd name="connsiteX1" fmla="*/ 14950 w 340102"/>
                  <a:gd name="connsiteY1" fmla="*/ 56694 h 112161"/>
                  <a:gd name="connsiteX2" fmla="*/ 55894 w 340102"/>
                  <a:gd name="connsiteY2" fmla="*/ 95960 h 112161"/>
                  <a:gd name="connsiteX3" fmla="*/ 284200 w 340102"/>
                  <a:gd name="connsiteY3" fmla="*/ 95960 h 112161"/>
                  <a:gd name="connsiteX4" fmla="*/ 323906 w 340102"/>
                  <a:gd name="connsiteY4" fmla="*/ 56694 h 112161"/>
                  <a:gd name="connsiteX5" fmla="*/ 284200 w 340102"/>
                  <a:gd name="connsiteY5" fmla="*/ 16201 h 112161"/>
                  <a:gd name="connsiteX6" fmla="*/ 55856 w 340102"/>
                  <a:gd name="connsiteY6" fmla="*/ 0 h 112161"/>
                  <a:gd name="connsiteX7" fmla="*/ 284246 w 340102"/>
                  <a:gd name="connsiteY7" fmla="*/ 0 h 112161"/>
                  <a:gd name="connsiteX8" fmla="*/ 340102 w 340102"/>
                  <a:gd name="connsiteY8" fmla="*/ 56697 h 112161"/>
                  <a:gd name="connsiteX9" fmla="*/ 284246 w 340102"/>
                  <a:gd name="connsiteY9" fmla="*/ 112161 h 112161"/>
                  <a:gd name="connsiteX10" fmla="*/ 55856 w 340102"/>
                  <a:gd name="connsiteY10" fmla="*/ 112161 h 112161"/>
                  <a:gd name="connsiteX11" fmla="*/ 0 w 340102"/>
                  <a:gd name="connsiteY11" fmla="*/ 56697 h 112161"/>
                  <a:gd name="connsiteX12" fmla="*/ 55856 w 340102"/>
                  <a:gd name="connsiteY12" fmla="*/ 0 h 11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102" h="112161">
                    <a:moveTo>
                      <a:pt x="55894" y="16201"/>
                    </a:moveTo>
                    <a:cubicBezTo>
                      <a:pt x="33560" y="16201"/>
                      <a:pt x="14950" y="34607"/>
                      <a:pt x="14950" y="56694"/>
                    </a:cubicBezTo>
                    <a:cubicBezTo>
                      <a:pt x="14950" y="78781"/>
                      <a:pt x="33560" y="95960"/>
                      <a:pt x="55894" y="95960"/>
                    </a:cubicBezTo>
                    <a:lnTo>
                      <a:pt x="284200" y="95960"/>
                    </a:lnTo>
                    <a:cubicBezTo>
                      <a:pt x="306534" y="95960"/>
                      <a:pt x="323906" y="78781"/>
                      <a:pt x="323906" y="56694"/>
                    </a:cubicBezTo>
                    <a:cubicBezTo>
                      <a:pt x="323906" y="34607"/>
                      <a:pt x="306534" y="16201"/>
                      <a:pt x="284200" y="16201"/>
                    </a:cubicBezTo>
                    <a:close/>
                    <a:moveTo>
                      <a:pt x="55856" y="0"/>
                    </a:moveTo>
                    <a:lnTo>
                      <a:pt x="284246" y="0"/>
                    </a:lnTo>
                    <a:cubicBezTo>
                      <a:pt x="315276" y="0"/>
                      <a:pt x="340102" y="25883"/>
                      <a:pt x="340102" y="56697"/>
                    </a:cubicBezTo>
                    <a:cubicBezTo>
                      <a:pt x="340102" y="87510"/>
                      <a:pt x="315276" y="112161"/>
                      <a:pt x="284246" y="112161"/>
                    </a:cubicBezTo>
                    <a:lnTo>
                      <a:pt x="55856" y="112161"/>
                    </a:lnTo>
                    <a:cubicBezTo>
                      <a:pt x="24824" y="112161"/>
                      <a:pt x="0" y="87510"/>
                      <a:pt x="0" y="56697"/>
                    </a:cubicBezTo>
                    <a:cubicBezTo>
                      <a:pt x="0" y="25883"/>
                      <a:pt x="24824" y="0"/>
                      <a:pt x="558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5B127B5-9E96-CF41-ABA5-57A49848D63B}"/>
                  </a:ext>
                </a:extLst>
              </p:cNvPr>
              <p:cNvSpPr/>
              <p:nvPr/>
            </p:nvSpPr>
            <p:spPr>
              <a:xfrm>
                <a:off x="17817317" y="9402800"/>
                <a:ext cx="325152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2" h="78">
                    <a:moveTo>
                      <a:pt x="223" y="0"/>
                    </a:moveTo>
                    <a:lnTo>
                      <a:pt x="39" y="0"/>
                    </a:lnTo>
                    <a:cubicBezTo>
                      <a:pt x="18" y="0"/>
                      <a:pt x="0" y="17"/>
                      <a:pt x="0" y="39"/>
                    </a:cubicBezTo>
                    <a:cubicBezTo>
                      <a:pt x="0" y="60"/>
                      <a:pt x="18" y="78"/>
                      <a:pt x="39" y="78"/>
                    </a:cubicBezTo>
                    <a:lnTo>
                      <a:pt x="223" y="78"/>
                    </a:lnTo>
                    <a:cubicBezTo>
                      <a:pt x="244" y="78"/>
                      <a:pt x="262" y="60"/>
                      <a:pt x="262" y="39"/>
                    </a:cubicBezTo>
                    <a:cubicBezTo>
                      <a:pt x="262" y="17"/>
                      <a:pt x="244" y="0"/>
                      <a:pt x="22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7DDC024-B598-924B-B4E8-F8107444D9EC}"/>
                </a:ext>
              </a:extLst>
            </p:cNvPr>
            <p:cNvGrpSpPr/>
            <p:nvPr/>
          </p:nvGrpSpPr>
          <p:grpSpPr>
            <a:xfrm>
              <a:off x="16159168" y="9123641"/>
              <a:ext cx="403637" cy="110914"/>
              <a:chOff x="16159168" y="9123641"/>
              <a:chExt cx="403637" cy="110914"/>
            </a:xfrm>
          </p:grpSpPr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D196E335-4C70-E84F-A020-51DC5AE69EC8}"/>
                  </a:ext>
                </a:extLst>
              </p:cNvPr>
              <p:cNvSpPr/>
              <p:nvPr/>
            </p:nvSpPr>
            <p:spPr>
              <a:xfrm>
                <a:off x="16167888" y="9131122"/>
                <a:ext cx="386195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78">
                    <a:moveTo>
                      <a:pt x="273" y="0"/>
                    </a:moveTo>
                    <a:lnTo>
                      <a:pt x="38" y="0"/>
                    </a:ln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8"/>
                      <a:pt x="38" y="78"/>
                    </a:cubicBezTo>
                    <a:lnTo>
                      <a:pt x="273" y="78"/>
                    </a:lnTo>
                    <a:cubicBezTo>
                      <a:pt x="294" y="78"/>
                      <a:pt x="311" y="60"/>
                      <a:pt x="311" y="39"/>
                    </a:cubicBezTo>
                    <a:cubicBezTo>
                      <a:pt x="311" y="17"/>
                      <a:pt x="294" y="0"/>
                      <a:pt x="2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97A56271-4728-5D4C-AE77-3ECDC5C537DE}"/>
                  </a:ext>
                </a:extLst>
              </p:cNvPr>
              <p:cNvSpPr/>
              <p:nvPr/>
            </p:nvSpPr>
            <p:spPr>
              <a:xfrm>
                <a:off x="16159168" y="9123641"/>
                <a:ext cx="403637" cy="110914"/>
              </a:xfrm>
              <a:custGeom>
                <a:avLst/>
                <a:gdLst>
                  <a:gd name="connsiteX0" fmla="*/ 55927 w 403637"/>
                  <a:gd name="connsiteY0" fmla="*/ 14959 h 110914"/>
                  <a:gd name="connsiteX1" fmla="*/ 16195 w 403637"/>
                  <a:gd name="connsiteY1" fmla="*/ 55452 h 110914"/>
                  <a:gd name="connsiteX2" fmla="*/ 55927 w 403637"/>
                  <a:gd name="connsiteY2" fmla="*/ 94718 h 110914"/>
                  <a:gd name="connsiteX3" fmla="*/ 347709 w 403637"/>
                  <a:gd name="connsiteY3" fmla="*/ 94718 h 110914"/>
                  <a:gd name="connsiteX4" fmla="*/ 387441 w 403637"/>
                  <a:gd name="connsiteY4" fmla="*/ 55452 h 110914"/>
                  <a:gd name="connsiteX5" fmla="*/ 347709 w 403637"/>
                  <a:gd name="connsiteY5" fmla="*/ 14959 h 110914"/>
                  <a:gd name="connsiteX6" fmla="*/ 55888 w 403637"/>
                  <a:gd name="connsiteY6" fmla="*/ 0 h 110914"/>
                  <a:gd name="connsiteX7" fmla="*/ 347749 w 403637"/>
                  <a:gd name="connsiteY7" fmla="*/ 0 h 110914"/>
                  <a:gd name="connsiteX8" fmla="*/ 403637 w 403637"/>
                  <a:gd name="connsiteY8" fmla="*/ 55457 h 110914"/>
                  <a:gd name="connsiteX9" fmla="*/ 347749 w 403637"/>
                  <a:gd name="connsiteY9" fmla="*/ 110914 h 110914"/>
                  <a:gd name="connsiteX10" fmla="*/ 55888 w 403637"/>
                  <a:gd name="connsiteY10" fmla="*/ 110914 h 110914"/>
                  <a:gd name="connsiteX11" fmla="*/ 0 w 403637"/>
                  <a:gd name="connsiteY11" fmla="*/ 55457 h 110914"/>
                  <a:gd name="connsiteX12" fmla="*/ 55888 w 403637"/>
                  <a:gd name="connsiteY12" fmla="*/ 0 h 11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3637" h="110914">
                    <a:moveTo>
                      <a:pt x="55927" y="14959"/>
                    </a:moveTo>
                    <a:cubicBezTo>
                      <a:pt x="34819" y="14959"/>
                      <a:pt x="16195" y="33365"/>
                      <a:pt x="16195" y="55452"/>
                    </a:cubicBezTo>
                    <a:cubicBezTo>
                      <a:pt x="16195" y="77539"/>
                      <a:pt x="34819" y="94718"/>
                      <a:pt x="55927" y="94718"/>
                    </a:cubicBezTo>
                    <a:lnTo>
                      <a:pt x="347709" y="94718"/>
                    </a:lnTo>
                    <a:cubicBezTo>
                      <a:pt x="368817" y="94718"/>
                      <a:pt x="387441" y="77539"/>
                      <a:pt x="387441" y="55452"/>
                    </a:cubicBezTo>
                    <a:cubicBezTo>
                      <a:pt x="387441" y="33365"/>
                      <a:pt x="368817" y="14959"/>
                      <a:pt x="347709" y="14959"/>
                    </a:cubicBezTo>
                    <a:close/>
                    <a:moveTo>
                      <a:pt x="55888" y="0"/>
                    </a:moveTo>
                    <a:lnTo>
                      <a:pt x="347749" y="0"/>
                    </a:lnTo>
                    <a:cubicBezTo>
                      <a:pt x="377556" y="0"/>
                      <a:pt x="403637" y="24648"/>
                      <a:pt x="403637" y="55457"/>
                    </a:cubicBezTo>
                    <a:cubicBezTo>
                      <a:pt x="403637" y="86266"/>
                      <a:pt x="377556" y="110914"/>
                      <a:pt x="347749" y="110914"/>
                    </a:cubicBezTo>
                    <a:lnTo>
                      <a:pt x="55888" y="110914"/>
                    </a:lnTo>
                    <a:cubicBezTo>
                      <a:pt x="24839" y="110914"/>
                      <a:pt x="0" y="86266"/>
                      <a:pt x="0" y="55457"/>
                    </a:cubicBezTo>
                    <a:cubicBezTo>
                      <a:pt x="0" y="24648"/>
                      <a:pt x="24839" y="0"/>
                      <a:pt x="55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B2B9CBDC-589C-D448-A443-58E9DB29ADA7}"/>
                  </a:ext>
                </a:extLst>
              </p:cNvPr>
              <p:cNvSpPr/>
              <p:nvPr/>
            </p:nvSpPr>
            <p:spPr>
              <a:xfrm>
                <a:off x="16167888" y="9131122"/>
                <a:ext cx="386195" cy="95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78">
                    <a:moveTo>
                      <a:pt x="273" y="0"/>
                    </a:moveTo>
                    <a:lnTo>
                      <a:pt x="38" y="0"/>
                    </a:ln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8"/>
                      <a:pt x="38" y="78"/>
                    </a:cubicBezTo>
                    <a:lnTo>
                      <a:pt x="273" y="78"/>
                    </a:lnTo>
                    <a:cubicBezTo>
                      <a:pt x="294" y="78"/>
                      <a:pt x="311" y="60"/>
                      <a:pt x="311" y="39"/>
                    </a:cubicBezTo>
                    <a:cubicBezTo>
                      <a:pt x="311" y="17"/>
                      <a:pt x="294" y="0"/>
                      <a:pt x="273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CBE61F77-7C03-7448-9322-10B44C21BF86}"/>
                </a:ext>
              </a:extLst>
            </p:cNvPr>
            <p:cNvGrpSpPr/>
            <p:nvPr/>
          </p:nvGrpSpPr>
          <p:grpSpPr>
            <a:xfrm>
              <a:off x="5976066" y="6466684"/>
              <a:ext cx="2987405" cy="1784597"/>
              <a:chOff x="5976066" y="6466684"/>
              <a:chExt cx="2987405" cy="1784597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119CF2D-BFC4-2042-9A3E-E331D229333F}"/>
                  </a:ext>
                </a:extLst>
              </p:cNvPr>
              <p:cNvSpPr/>
              <p:nvPr/>
            </p:nvSpPr>
            <p:spPr>
              <a:xfrm>
                <a:off x="5976066" y="6466684"/>
                <a:ext cx="2987405" cy="248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99" h="200">
                    <a:moveTo>
                      <a:pt x="2367" y="33"/>
                    </a:moveTo>
                    <a:cubicBezTo>
                      <a:pt x="2346" y="12"/>
                      <a:pt x="2318" y="0"/>
                      <a:pt x="2287" y="0"/>
                    </a:cubicBezTo>
                    <a:lnTo>
                      <a:pt x="112" y="0"/>
                    </a:lnTo>
                    <a:cubicBezTo>
                      <a:pt x="82" y="0"/>
                      <a:pt x="54" y="12"/>
                      <a:pt x="33" y="33"/>
                    </a:cubicBezTo>
                    <a:cubicBezTo>
                      <a:pt x="12" y="54"/>
                      <a:pt x="0" y="82"/>
                      <a:pt x="0" y="112"/>
                    </a:cubicBezTo>
                    <a:lnTo>
                      <a:pt x="0" y="193"/>
                    </a:lnTo>
                    <a:cubicBezTo>
                      <a:pt x="0" y="197"/>
                      <a:pt x="3" y="200"/>
                      <a:pt x="6" y="200"/>
                    </a:cubicBezTo>
                    <a:lnTo>
                      <a:pt x="2393" y="200"/>
                    </a:lnTo>
                    <a:cubicBezTo>
                      <a:pt x="2396" y="200"/>
                      <a:pt x="2399" y="197"/>
                      <a:pt x="2399" y="193"/>
                    </a:cubicBezTo>
                    <a:lnTo>
                      <a:pt x="2399" y="112"/>
                    </a:lnTo>
                    <a:cubicBezTo>
                      <a:pt x="2399" y="82"/>
                      <a:pt x="2388" y="54"/>
                      <a:pt x="2367" y="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B5F8B5F1-D25F-5F41-9351-37A60A292503}"/>
                  </a:ext>
                </a:extLst>
              </p:cNvPr>
              <p:cNvSpPr/>
              <p:nvPr/>
            </p:nvSpPr>
            <p:spPr>
              <a:xfrm>
                <a:off x="5983538" y="6707206"/>
                <a:ext cx="2972456" cy="15353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7" h="1233">
                    <a:moveTo>
                      <a:pt x="0" y="0"/>
                    </a:moveTo>
                    <a:lnTo>
                      <a:pt x="0" y="524"/>
                    </a:lnTo>
                    <a:lnTo>
                      <a:pt x="0" y="1128"/>
                    </a:lnTo>
                    <a:cubicBezTo>
                      <a:pt x="0" y="1158"/>
                      <a:pt x="12" y="1184"/>
                      <a:pt x="32" y="1203"/>
                    </a:cubicBezTo>
                    <a:cubicBezTo>
                      <a:pt x="50" y="1222"/>
                      <a:pt x="77" y="1233"/>
                      <a:pt x="106" y="1233"/>
                    </a:cubicBezTo>
                    <a:lnTo>
                      <a:pt x="1194" y="1233"/>
                    </a:lnTo>
                    <a:lnTo>
                      <a:pt x="2281" y="1233"/>
                    </a:lnTo>
                    <a:cubicBezTo>
                      <a:pt x="2311" y="1233"/>
                      <a:pt x="2337" y="1222"/>
                      <a:pt x="2356" y="1203"/>
                    </a:cubicBezTo>
                    <a:cubicBezTo>
                      <a:pt x="2375" y="1184"/>
                      <a:pt x="2387" y="1158"/>
                      <a:pt x="2387" y="1128"/>
                    </a:cubicBezTo>
                    <a:lnTo>
                      <a:pt x="2387" y="524"/>
                    </a:lnTo>
                    <a:lnTo>
                      <a:pt x="23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B5B2299B-0FC4-AE41-9C03-857C169B72C4}"/>
                  </a:ext>
                </a:extLst>
              </p:cNvPr>
              <p:cNvSpPr/>
              <p:nvPr/>
            </p:nvSpPr>
            <p:spPr>
              <a:xfrm>
                <a:off x="5976066" y="6699729"/>
                <a:ext cx="2987405" cy="1551552"/>
              </a:xfrm>
              <a:custGeom>
                <a:avLst/>
                <a:gdLst>
                  <a:gd name="connsiteX0" fmla="*/ 16196 w 2987405"/>
                  <a:gd name="connsiteY0" fmla="*/ 16201 h 1551552"/>
                  <a:gd name="connsiteX1" fmla="*/ 16196 w 2987405"/>
                  <a:gd name="connsiteY1" fmla="*/ 1412076 h 1551552"/>
                  <a:gd name="connsiteX2" fmla="*/ 52309 w 2987405"/>
                  <a:gd name="connsiteY2" fmla="*/ 1499240 h 1551552"/>
                  <a:gd name="connsiteX3" fmla="*/ 139478 w 2987405"/>
                  <a:gd name="connsiteY3" fmla="*/ 1535351 h 1551552"/>
                  <a:gd name="connsiteX4" fmla="*/ 2847930 w 2987405"/>
                  <a:gd name="connsiteY4" fmla="*/ 1535351 h 1551552"/>
                  <a:gd name="connsiteX5" fmla="*/ 2936343 w 2987405"/>
                  <a:gd name="connsiteY5" fmla="*/ 1499240 h 1551552"/>
                  <a:gd name="connsiteX6" fmla="*/ 2972456 w 2987405"/>
                  <a:gd name="connsiteY6" fmla="*/ 1412076 h 1551552"/>
                  <a:gd name="connsiteX7" fmla="*/ 2972456 w 2987405"/>
                  <a:gd name="connsiteY7" fmla="*/ 16201 h 1551552"/>
                  <a:gd name="connsiteX8" fmla="*/ 7472 w 2987405"/>
                  <a:gd name="connsiteY8" fmla="*/ 0 h 1551552"/>
                  <a:gd name="connsiteX9" fmla="*/ 2979933 w 2987405"/>
                  <a:gd name="connsiteY9" fmla="*/ 0 h 1551552"/>
                  <a:gd name="connsiteX10" fmla="*/ 2987405 w 2987405"/>
                  <a:gd name="connsiteY10" fmla="*/ 7472 h 1551552"/>
                  <a:gd name="connsiteX11" fmla="*/ 2987405 w 2987405"/>
                  <a:gd name="connsiteY11" fmla="*/ 1412087 h 1551552"/>
                  <a:gd name="connsiteX12" fmla="*/ 2947556 w 2987405"/>
                  <a:gd name="connsiteY12" fmla="*/ 1510460 h 1551552"/>
                  <a:gd name="connsiteX13" fmla="*/ 2847935 w 2987405"/>
                  <a:gd name="connsiteY13" fmla="*/ 1551552 h 1551552"/>
                  <a:gd name="connsiteX14" fmla="*/ 139471 w 2987405"/>
                  <a:gd name="connsiteY14" fmla="*/ 1551552 h 1551552"/>
                  <a:gd name="connsiteX15" fmla="*/ 41094 w 2987405"/>
                  <a:gd name="connsiteY15" fmla="*/ 1510460 h 1551552"/>
                  <a:gd name="connsiteX16" fmla="*/ 0 w 2987405"/>
                  <a:gd name="connsiteY16" fmla="*/ 1412087 h 1551552"/>
                  <a:gd name="connsiteX17" fmla="*/ 0 w 2987405"/>
                  <a:gd name="connsiteY17" fmla="*/ 7472 h 1551552"/>
                  <a:gd name="connsiteX18" fmla="*/ 7472 w 2987405"/>
                  <a:gd name="connsiteY18" fmla="*/ 0 h 155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7405" h="1551552">
                    <a:moveTo>
                      <a:pt x="16196" y="16201"/>
                    </a:moveTo>
                    <a:lnTo>
                      <a:pt x="16196" y="1412076"/>
                    </a:lnTo>
                    <a:cubicBezTo>
                      <a:pt x="16196" y="1444451"/>
                      <a:pt x="28649" y="1475581"/>
                      <a:pt x="52309" y="1499240"/>
                    </a:cubicBezTo>
                    <a:cubicBezTo>
                      <a:pt x="75969" y="1522899"/>
                      <a:pt x="107101" y="1535351"/>
                      <a:pt x="139478" y="1535351"/>
                    </a:cubicBezTo>
                    <a:lnTo>
                      <a:pt x="2847930" y="1535351"/>
                    </a:lnTo>
                    <a:cubicBezTo>
                      <a:pt x="2881552" y="1535351"/>
                      <a:pt x="2912683" y="1522899"/>
                      <a:pt x="2936343" y="1499240"/>
                    </a:cubicBezTo>
                    <a:cubicBezTo>
                      <a:pt x="2958758" y="1475581"/>
                      <a:pt x="2972456" y="1444451"/>
                      <a:pt x="2972456" y="1412076"/>
                    </a:cubicBezTo>
                    <a:lnTo>
                      <a:pt x="2972456" y="16201"/>
                    </a:lnTo>
                    <a:close/>
                    <a:moveTo>
                      <a:pt x="7472" y="0"/>
                    </a:moveTo>
                    <a:lnTo>
                      <a:pt x="2979933" y="0"/>
                    </a:lnTo>
                    <a:cubicBezTo>
                      <a:pt x="2983669" y="0"/>
                      <a:pt x="2987405" y="3736"/>
                      <a:pt x="2987405" y="7472"/>
                    </a:cubicBezTo>
                    <a:lnTo>
                      <a:pt x="2987405" y="1412087"/>
                    </a:lnTo>
                    <a:cubicBezTo>
                      <a:pt x="2987405" y="1449444"/>
                      <a:pt x="2973707" y="1484310"/>
                      <a:pt x="2947556" y="1510460"/>
                    </a:cubicBezTo>
                    <a:cubicBezTo>
                      <a:pt x="2921406" y="1536609"/>
                      <a:pt x="2886538" y="1551552"/>
                      <a:pt x="2847935" y="1551552"/>
                    </a:cubicBezTo>
                    <a:lnTo>
                      <a:pt x="139471" y="1551552"/>
                    </a:lnTo>
                    <a:cubicBezTo>
                      <a:pt x="102112" y="1551552"/>
                      <a:pt x="67245" y="1536609"/>
                      <a:pt x="41094" y="1510460"/>
                    </a:cubicBezTo>
                    <a:cubicBezTo>
                      <a:pt x="14944" y="1484310"/>
                      <a:pt x="0" y="1449444"/>
                      <a:pt x="0" y="1412087"/>
                    </a:cubicBezTo>
                    <a:lnTo>
                      <a:pt x="0" y="7472"/>
                    </a:lnTo>
                    <a:cubicBezTo>
                      <a:pt x="0" y="3736"/>
                      <a:pt x="3736" y="0"/>
                      <a:pt x="7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31F2A091-325B-174C-9435-2DE259D766F7}"/>
                  </a:ext>
                </a:extLst>
              </p:cNvPr>
              <p:cNvSpPr/>
              <p:nvPr/>
            </p:nvSpPr>
            <p:spPr>
              <a:xfrm>
                <a:off x="8619636" y="6543947"/>
                <a:ext cx="90943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" h="76">
                    <a:moveTo>
                      <a:pt x="74" y="38"/>
                    </a:moveTo>
                    <a:cubicBezTo>
                      <a:pt x="74" y="59"/>
                      <a:pt x="58" y="76"/>
                      <a:pt x="37" y="76"/>
                    </a:cubicBezTo>
                    <a:cubicBezTo>
                      <a:pt x="16" y="76"/>
                      <a:pt x="0" y="59"/>
                      <a:pt x="0" y="38"/>
                    </a:cubicBezTo>
                    <a:cubicBezTo>
                      <a:pt x="0" y="18"/>
                      <a:pt x="16" y="0"/>
                      <a:pt x="37" y="0"/>
                    </a:cubicBezTo>
                    <a:cubicBezTo>
                      <a:pt x="58" y="0"/>
                      <a:pt x="74" y="18"/>
                      <a:pt x="74" y="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45AF6AA7-1B55-3D46-92F1-4E9D2313EEAC}"/>
                  </a:ext>
                </a:extLst>
              </p:cNvPr>
              <p:cNvSpPr/>
              <p:nvPr/>
            </p:nvSpPr>
            <p:spPr>
              <a:xfrm>
                <a:off x="8149973" y="6543947"/>
                <a:ext cx="92189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76">
                    <a:moveTo>
                      <a:pt x="75" y="38"/>
                    </a:moveTo>
                    <a:cubicBezTo>
                      <a:pt x="75" y="59"/>
                      <a:pt x="59" y="76"/>
                      <a:pt x="38" y="76"/>
                    </a:cubicBezTo>
                    <a:cubicBezTo>
                      <a:pt x="17" y="76"/>
                      <a:pt x="0" y="59"/>
                      <a:pt x="0" y="38"/>
                    </a:cubicBezTo>
                    <a:cubicBezTo>
                      <a:pt x="0" y="18"/>
                      <a:pt x="17" y="0"/>
                      <a:pt x="38" y="0"/>
                    </a:cubicBezTo>
                    <a:cubicBezTo>
                      <a:pt x="59" y="0"/>
                      <a:pt x="75" y="18"/>
                      <a:pt x="75" y="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A91A4B79-E2B6-3A45-9790-BC670FE614A3}"/>
                  </a:ext>
                </a:extLst>
              </p:cNvPr>
              <p:cNvSpPr/>
              <p:nvPr/>
            </p:nvSpPr>
            <p:spPr>
              <a:xfrm>
                <a:off x="7681552" y="6543947"/>
                <a:ext cx="92189" cy="934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" h="76">
                    <a:moveTo>
                      <a:pt x="75" y="38"/>
                    </a:moveTo>
                    <a:cubicBezTo>
                      <a:pt x="75" y="59"/>
                      <a:pt x="59" y="76"/>
                      <a:pt x="38" y="76"/>
                    </a:cubicBezTo>
                    <a:cubicBezTo>
                      <a:pt x="17" y="76"/>
                      <a:pt x="0" y="59"/>
                      <a:pt x="0" y="38"/>
                    </a:cubicBezTo>
                    <a:cubicBezTo>
                      <a:pt x="0" y="18"/>
                      <a:pt x="17" y="0"/>
                      <a:pt x="38" y="0"/>
                    </a:cubicBezTo>
                    <a:cubicBezTo>
                      <a:pt x="59" y="0"/>
                      <a:pt x="75" y="18"/>
                      <a:pt x="75" y="3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0344487-C293-2940-A4CA-392B949FBCE1}"/>
                </a:ext>
              </a:extLst>
            </p:cNvPr>
            <p:cNvGrpSpPr/>
            <p:nvPr/>
          </p:nvGrpSpPr>
          <p:grpSpPr>
            <a:xfrm>
              <a:off x="7561959" y="7754039"/>
              <a:ext cx="229226" cy="228060"/>
              <a:chOff x="7561959" y="7754039"/>
              <a:chExt cx="229226" cy="228060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59FA95C0-3DC1-A74D-A7EF-9B5F09621666}"/>
                  </a:ext>
                </a:extLst>
              </p:cNvPr>
              <p:cNvSpPr/>
              <p:nvPr/>
            </p:nvSpPr>
            <p:spPr>
              <a:xfrm>
                <a:off x="7569434" y="7761516"/>
                <a:ext cx="213030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72">
                    <a:moveTo>
                      <a:pt x="172" y="86"/>
                    </a:moveTo>
                    <a:cubicBezTo>
                      <a:pt x="172" y="133"/>
                      <a:pt x="134" y="172"/>
                      <a:pt x="86" y="172"/>
                    </a:cubicBezTo>
                    <a:cubicBezTo>
                      <a:pt x="39" y="172"/>
                      <a:pt x="0" y="133"/>
                      <a:pt x="0" y="86"/>
                    </a:cubicBezTo>
                    <a:cubicBezTo>
                      <a:pt x="0" y="38"/>
                      <a:pt x="39" y="0"/>
                      <a:pt x="86" y="0"/>
                    </a:cubicBezTo>
                    <a:cubicBezTo>
                      <a:pt x="134" y="0"/>
                      <a:pt x="172" y="38"/>
                      <a:pt x="172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1EA191F9-E4B8-2949-BDFA-E70AADAE59F9}"/>
                  </a:ext>
                </a:extLst>
              </p:cNvPr>
              <p:cNvSpPr/>
              <p:nvPr/>
            </p:nvSpPr>
            <p:spPr>
              <a:xfrm>
                <a:off x="7561959" y="7754039"/>
                <a:ext cx="229226" cy="228060"/>
              </a:xfrm>
              <a:custGeom>
                <a:avLst/>
                <a:gdLst>
                  <a:gd name="connsiteX0" fmla="*/ 113995 w 229226"/>
                  <a:gd name="connsiteY0" fmla="*/ 16201 h 228060"/>
                  <a:gd name="connsiteX1" fmla="*/ 16196 w 229226"/>
                  <a:gd name="connsiteY1" fmla="*/ 114030 h 228060"/>
                  <a:gd name="connsiteX2" fmla="*/ 113995 w 229226"/>
                  <a:gd name="connsiteY2" fmla="*/ 211859 h 228060"/>
                  <a:gd name="connsiteX3" fmla="*/ 213031 w 229226"/>
                  <a:gd name="connsiteY3" fmla="*/ 114030 h 228060"/>
                  <a:gd name="connsiteX4" fmla="*/ 113995 w 229226"/>
                  <a:gd name="connsiteY4" fmla="*/ 16201 h 228060"/>
                  <a:gd name="connsiteX5" fmla="*/ 113994 w 229226"/>
                  <a:gd name="connsiteY5" fmla="*/ 0 h 228060"/>
                  <a:gd name="connsiteX6" fmla="*/ 229226 w 229226"/>
                  <a:gd name="connsiteY6" fmla="*/ 114030 h 228060"/>
                  <a:gd name="connsiteX7" fmla="*/ 113994 w 229226"/>
                  <a:gd name="connsiteY7" fmla="*/ 228060 h 228060"/>
                  <a:gd name="connsiteX8" fmla="*/ 0 w 229226"/>
                  <a:gd name="connsiteY8" fmla="*/ 114030 h 228060"/>
                  <a:gd name="connsiteX9" fmla="*/ 113994 w 229226"/>
                  <a:gd name="connsiteY9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226" h="228060">
                    <a:moveTo>
                      <a:pt x="113995" y="16201"/>
                    </a:moveTo>
                    <a:cubicBezTo>
                      <a:pt x="59525" y="16201"/>
                      <a:pt x="16196" y="59543"/>
                      <a:pt x="16196" y="114030"/>
                    </a:cubicBezTo>
                    <a:cubicBezTo>
                      <a:pt x="16196" y="167279"/>
                      <a:pt x="59525" y="211859"/>
                      <a:pt x="113995" y="211859"/>
                    </a:cubicBezTo>
                    <a:cubicBezTo>
                      <a:pt x="168465" y="211859"/>
                      <a:pt x="213031" y="167279"/>
                      <a:pt x="213031" y="114030"/>
                    </a:cubicBezTo>
                    <a:cubicBezTo>
                      <a:pt x="213031" y="59543"/>
                      <a:pt x="168465" y="16201"/>
                      <a:pt x="113995" y="16201"/>
                    </a:cubicBezTo>
                    <a:close/>
                    <a:moveTo>
                      <a:pt x="113994" y="0"/>
                    </a:moveTo>
                    <a:cubicBezTo>
                      <a:pt x="177186" y="0"/>
                      <a:pt x="229226" y="50818"/>
                      <a:pt x="229226" y="114030"/>
                    </a:cubicBezTo>
                    <a:cubicBezTo>
                      <a:pt x="229226" y="177243"/>
                      <a:pt x="177186" y="228060"/>
                      <a:pt x="113994" y="228060"/>
                    </a:cubicBezTo>
                    <a:cubicBezTo>
                      <a:pt x="50802" y="228060"/>
                      <a:pt x="0" y="177243"/>
                      <a:pt x="0" y="114030"/>
                    </a:cubicBezTo>
                    <a:cubicBezTo>
                      <a:pt x="0" y="50818"/>
                      <a:pt x="50802" y="0"/>
                      <a:pt x="113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9823A524-4B77-544C-8B3D-4C8BAE34EA25}"/>
                  </a:ext>
                </a:extLst>
              </p:cNvPr>
              <p:cNvSpPr/>
              <p:nvPr/>
            </p:nvSpPr>
            <p:spPr>
              <a:xfrm>
                <a:off x="7619262" y="7827563"/>
                <a:ext cx="113367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65">
                    <a:moveTo>
                      <a:pt x="25" y="65"/>
                    </a:moveTo>
                    <a:lnTo>
                      <a:pt x="24" y="65"/>
                    </a:lnTo>
                    <a:cubicBezTo>
                      <a:pt x="22" y="64"/>
                      <a:pt x="21" y="63"/>
                      <a:pt x="20" y="62"/>
                    </a:cubicBezTo>
                    <a:lnTo>
                      <a:pt x="1" y="31"/>
                    </a:lnTo>
                    <a:cubicBezTo>
                      <a:pt x="-1" y="28"/>
                      <a:pt x="0" y="24"/>
                      <a:pt x="3" y="23"/>
                    </a:cubicBezTo>
                    <a:cubicBezTo>
                      <a:pt x="6" y="21"/>
                      <a:pt x="10" y="21"/>
                      <a:pt x="12" y="24"/>
                    </a:cubicBezTo>
                    <a:lnTo>
                      <a:pt x="27" y="48"/>
                    </a:lnTo>
                    <a:lnTo>
                      <a:pt x="82" y="1"/>
                    </a:lnTo>
                    <a:cubicBezTo>
                      <a:pt x="84" y="-1"/>
                      <a:pt x="88" y="-1"/>
                      <a:pt x="91" y="2"/>
                    </a:cubicBezTo>
                    <a:cubicBezTo>
                      <a:pt x="93" y="5"/>
                      <a:pt x="93" y="9"/>
                      <a:pt x="90" y="12"/>
                    </a:cubicBezTo>
                    <a:lnTo>
                      <a:pt x="30" y="63"/>
                    </a:lnTo>
                    <a:cubicBezTo>
                      <a:pt x="29" y="64"/>
                      <a:pt x="27" y="65"/>
                      <a:pt x="25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974073C-DD57-DB4A-81C2-126563CBCA35}"/>
                </a:ext>
              </a:extLst>
            </p:cNvPr>
            <p:cNvGrpSpPr/>
            <p:nvPr/>
          </p:nvGrpSpPr>
          <p:grpSpPr>
            <a:xfrm>
              <a:off x="8040343" y="7754039"/>
              <a:ext cx="229226" cy="228060"/>
              <a:chOff x="8040343" y="7754039"/>
              <a:chExt cx="229226" cy="228060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A42D303F-999F-2A42-B86B-8EB0FFA70E53}"/>
                  </a:ext>
                </a:extLst>
              </p:cNvPr>
              <p:cNvSpPr/>
              <p:nvPr/>
            </p:nvSpPr>
            <p:spPr>
              <a:xfrm>
                <a:off x="8047818" y="7761516"/>
                <a:ext cx="213030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72">
                    <a:moveTo>
                      <a:pt x="172" y="86"/>
                    </a:moveTo>
                    <a:cubicBezTo>
                      <a:pt x="172" y="133"/>
                      <a:pt x="133" y="172"/>
                      <a:pt x="86" y="172"/>
                    </a:cubicBezTo>
                    <a:cubicBezTo>
                      <a:pt x="39" y="172"/>
                      <a:pt x="0" y="133"/>
                      <a:pt x="0" y="86"/>
                    </a:cubicBezTo>
                    <a:cubicBezTo>
                      <a:pt x="0" y="38"/>
                      <a:pt x="39" y="0"/>
                      <a:pt x="86" y="0"/>
                    </a:cubicBezTo>
                    <a:cubicBezTo>
                      <a:pt x="133" y="0"/>
                      <a:pt x="172" y="38"/>
                      <a:pt x="172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A909F065-8E54-094C-980A-2C7C355BC37E}"/>
                  </a:ext>
                </a:extLst>
              </p:cNvPr>
              <p:cNvSpPr/>
              <p:nvPr/>
            </p:nvSpPr>
            <p:spPr>
              <a:xfrm>
                <a:off x="8047818" y="7761516"/>
                <a:ext cx="213030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72">
                    <a:moveTo>
                      <a:pt x="172" y="86"/>
                    </a:moveTo>
                    <a:cubicBezTo>
                      <a:pt x="172" y="133"/>
                      <a:pt x="133" y="172"/>
                      <a:pt x="86" y="172"/>
                    </a:cubicBezTo>
                    <a:cubicBezTo>
                      <a:pt x="39" y="172"/>
                      <a:pt x="0" y="133"/>
                      <a:pt x="0" y="86"/>
                    </a:cubicBezTo>
                    <a:cubicBezTo>
                      <a:pt x="0" y="38"/>
                      <a:pt x="39" y="0"/>
                      <a:pt x="86" y="0"/>
                    </a:cubicBezTo>
                    <a:cubicBezTo>
                      <a:pt x="133" y="0"/>
                      <a:pt x="172" y="38"/>
                      <a:pt x="172" y="8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9322C38B-DEA8-804E-AD92-685EB89BAEDC}"/>
                  </a:ext>
                </a:extLst>
              </p:cNvPr>
              <p:cNvSpPr/>
              <p:nvPr/>
            </p:nvSpPr>
            <p:spPr>
              <a:xfrm>
                <a:off x="8040343" y="7754039"/>
                <a:ext cx="229226" cy="228060"/>
              </a:xfrm>
              <a:custGeom>
                <a:avLst/>
                <a:gdLst>
                  <a:gd name="connsiteX0" fmla="*/ 113995 w 229226"/>
                  <a:gd name="connsiteY0" fmla="*/ 16201 h 228060"/>
                  <a:gd name="connsiteX1" fmla="*/ 16196 w 229226"/>
                  <a:gd name="connsiteY1" fmla="*/ 114030 h 228060"/>
                  <a:gd name="connsiteX2" fmla="*/ 113995 w 229226"/>
                  <a:gd name="connsiteY2" fmla="*/ 211859 h 228060"/>
                  <a:gd name="connsiteX3" fmla="*/ 213031 w 229226"/>
                  <a:gd name="connsiteY3" fmla="*/ 114030 h 228060"/>
                  <a:gd name="connsiteX4" fmla="*/ 113995 w 229226"/>
                  <a:gd name="connsiteY4" fmla="*/ 16201 h 228060"/>
                  <a:gd name="connsiteX5" fmla="*/ 113994 w 229226"/>
                  <a:gd name="connsiteY5" fmla="*/ 0 h 228060"/>
                  <a:gd name="connsiteX6" fmla="*/ 229226 w 229226"/>
                  <a:gd name="connsiteY6" fmla="*/ 114030 h 228060"/>
                  <a:gd name="connsiteX7" fmla="*/ 113994 w 229226"/>
                  <a:gd name="connsiteY7" fmla="*/ 228060 h 228060"/>
                  <a:gd name="connsiteX8" fmla="*/ 0 w 229226"/>
                  <a:gd name="connsiteY8" fmla="*/ 114030 h 228060"/>
                  <a:gd name="connsiteX9" fmla="*/ 113994 w 229226"/>
                  <a:gd name="connsiteY9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226" h="228060">
                    <a:moveTo>
                      <a:pt x="113995" y="16201"/>
                    </a:moveTo>
                    <a:cubicBezTo>
                      <a:pt x="59525" y="16201"/>
                      <a:pt x="16196" y="59543"/>
                      <a:pt x="16196" y="114030"/>
                    </a:cubicBezTo>
                    <a:cubicBezTo>
                      <a:pt x="16196" y="167279"/>
                      <a:pt x="59525" y="211859"/>
                      <a:pt x="113995" y="211859"/>
                    </a:cubicBezTo>
                    <a:cubicBezTo>
                      <a:pt x="168465" y="211859"/>
                      <a:pt x="213031" y="167279"/>
                      <a:pt x="213031" y="114030"/>
                    </a:cubicBezTo>
                    <a:cubicBezTo>
                      <a:pt x="213031" y="59543"/>
                      <a:pt x="168465" y="16201"/>
                      <a:pt x="113995" y="16201"/>
                    </a:cubicBezTo>
                    <a:close/>
                    <a:moveTo>
                      <a:pt x="113994" y="0"/>
                    </a:moveTo>
                    <a:cubicBezTo>
                      <a:pt x="177186" y="0"/>
                      <a:pt x="229226" y="50818"/>
                      <a:pt x="229226" y="114030"/>
                    </a:cubicBezTo>
                    <a:cubicBezTo>
                      <a:pt x="229226" y="177243"/>
                      <a:pt x="177186" y="228060"/>
                      <a:pt x="113994" y="228060"/>
                    </a:cubicBezTo>
                    <a:cubicBezTo>
                      <a:pt x="50802" y="228060"/>
                      <a:pt x="0" y="177243"/>
                      <a:pt x="0" y="114030"/>
                    </a:cubicBezTo>
                    <a:cubicBezTo>
                      <a:pt x="0" y="50818"/>
                      <a:pt x="50802" y="0"/>
                      <a:pt x="113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9EF43571-DC5A-6C42-B35B-19923BADEF71}"/>
                  </a:ext>
                </a:extLst>
              </p:cNvPr>
              <p:cNvSpPr/>
              <p:nvPr/>
            </p:nvSpPr>
            <p:spPr>
              <a:xfrm>
                <a:off x="8097650" y="7827563"/>
                <a:ext cx="113367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65">
                    <a:moveTo>
                      <a:pt x="25" y="65"/>
                    </a:moveTo>
                    <a:lnTo>
                      <a:pt x="24" y="65"/>
                    </a:lnTo>
                    <a:cubicBezTo>
                      <a:pt x="22" y="64"/>
                      <a:pt x="20" y="63"/>
                      <a:pt x="20" y="62"/>
                    </a:cubicBezTo>
                    <a:lnTo>
                      <a:pt x="1" y="31"/>
                    </a:lnTo>
                    <a:cubicBezTo>
                      <a:pt x="-1" y="28"/>
                      <a:pt x="0" y="24"/>
                      <a:pt x="3" y="23"/>
                    </a:cubicBezTo>
                    <a:cubicBezTo>
                      <a:pt x="6" y="21"/>
                      <a:pt x="10" y="21"/>
                      <a:pt x="12" y="24"/>
                    </a:cubicBezTo>
                    <a:lnTo>
                      <a:pt x="27" y="48"/>
                    </a:lnTo>
                    <a:lnTo>
                      <a:pt x="82" y="1"/>
                    </a:lnTo>
                    <a:cubicBezTo>
                      <a:pt x="84" y="-1"/>
                      <a:pt x="88" y="-1"/>
                      <a:pt x="91" y="2"/>
                    </a:cubicBezTo>
                    <a:cubicBezTo>
                      <a:pt x="93" y="5"/>
                      <a:pt x="93" y="9"/>
                      <a:pt x="90" y="12"/>
                    </a:cubicBezTo>
                    <a:lnTo>
                      <a:pt x="30" y="63"/>
                    </a:lnTo>
                    <a:cubicBezTo>
                      <a:pt x="29" y="64"/>
                      <a:pt x="27" y="65"/>
                      <a:pt x="25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2AFC6E3-BB8D-5146-84FE-2E24495E1FD0}"/>
                </a:ext>
              </a:extLst>
            </p:cNvPr>
            <p:cNvGrpSpPr/>
            <p:nvPr/>
          </p:nvGrpSpPr>
          <p:grpSpPr>
            <a:xfrm>
              <a:off x="8517481" y="7754039"/>
              <a:ext cx="230471" cy="228060"/>
              <a:chOff x="8517481" y="7754039"/>
              <a:chExt cx="230471" cy="228060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D157757-C216-4C4E-90CE-9617265E8D2E}"/>
                  </a:ext>
                </a:extLst>
              </p:cNvPr>
              <p:cNvSpPr/>
              <p:nvPr/>
            </p:nvSpPr>
            <p:spPr>
              <a:xfrm>
                <a:off x="8526202" y="7761516"/>
                <a:ext cx="213030" cy="2131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72">
                    <a:moveTo>
                      <a:pt x="172" y="86"/>
                    </a:moveTo>
                    <a:cubicBezTo>
                      <a:pt x="172" y="133"/>
                      <a:pt x="133" y="172"/>
                      <a:pt x="86" y="172"/>
                    </a:cubicBezTo>
                    <a:cubicBezTo>
                      <a:pt x="39" y="172"/>
                      <a:pt x="0" y="133"/>
                      <a:pt x="0" y="86"/>
                    </a:cubicBezTo>
                    <a:cubicBezTo>
                      <a:pt x="0" y="38"/>
                      <a:pt x="39" y="0"/>
                      <a:pt x="86" y="0"/>
                    </a:cubicBezTo>
                    <a:cubicBezTo>
                      <a:pt x="133" y="0"/>
                      <a:pt x="172" y="38"/>
                      <a:pt x="172" y="8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2FE55B8D-39BC-3F42-9677-007E430CB141}"/>
                  </a:ext>
                </a:extLst>
              </p:cNvPr>
              <p:cNvSpPr/>
              <p:nvPr/>
            </p:nvSpPr>
            <p:spPr>
              <a:xfrm>
                <a:off x="8517481" y="7754039"/>
                <a:ext cx="230471" cy="228060"/>
              </a:xfrm>
              <a:custGeom>
                <a:avLst/>
                <a:gdLst>
                  <a:gd name="connsiteX0" fmla="*/ 115237 w 230471"/>
                  <a:gd name="connsiteY0" fmla="*/ 16201 h 228060"/>
                  <a:gd name="connsiteX1" fmla="*/ 17442 w 230471"/>
                  <a:gd name="connsiteY1" fmla="*/ 114030 h 228060"/>
                  <a:gd name="connsiteX2" fmla="*/ 115237 w 230471"/>
                  <a:gd name="connsiteY2" fmla="*/ 211859 h 228060"/>
                  <a:gd name="connsiteX3" fmla="*/ 213031 w 230471"/>
                  <a:gd name="connsiteY3" fmla="*/ 114030 h 228060"/>
                  <a:gd name="connsiteX4" fmla="*/ 115237 w 230471"/>
                  <a:gd name="connsiteY4" fmla="*/ 16201 h 228060"/>
                  <a:gd name="connsiteX5" fmla="*/ 115235 w 230471"/>
                  <a:gd name="connsiteY5" fmla="*/ 0 h 228060"/>
                  <a:gd name="connsiteX6" fmla="*/ 230471 w 230471"/>
                  <a:gd name="connsiteY6" fmla="*/ 114030 h 228060"/>
                  <a:gd name="connsiteX7" fmla="*/ 115235 w 230471"/>
                  <a:gd name="connsiteY7" fmla="*/ 228060 h 228060"/>
                  <a:gd name="connsiteX8" fmla="*/ 0 w 230471"/>
                  <a:gd name="connsiteY8" fmla="*/ 114030 h 228060"/>
                  <a:gd name="connsiteX9" fmla="*/ 115235 w 230471"/>
                  <a:gd name="connsiteY9" fmla="*/ 0 h 2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471" h="228060">
                    <a:moveTo>
                      <a:pt x="115237" y="16201"/>
                    </a:moveTo>
                    <a:cubicBezTo>
                      <a:pt x="60769" y="16201"/>
                      <a:pt x="17442" y="59543"/>
                      <a:pt x="17442" y="114030"/>
                    </a:cubicBezTo>
                    <a:cubicBezTo>
                      <a:pt x="17442" y="167279"/>
                      <a:pt x="60769" y="211859"/>
                      <a:pt x="115237" y="211859"/>
                    </a:cubicBezTo>
                    <a:cubicBezTo>
                      <a:pt x="169704" y="211859"/>
                      <a:pt x="213031" y="167279"/>
                      <a:pt x="213031" y="114030"/>
                    </a:cubicBezTo>
                    <a:cubicBezTo>
                      <a:pt x="213031" y="59543"/>
                      <a:pt x="169704" y="16201"/>
                      <a:pt x="115237" y="16201"/>
                    </a:cubicBezTo>
                    <a:close/>
                    <a:moveTo>
                      <a:pt x="115235" y="0"/>
                    </a:moveTo>
                    <a:cubicBezTo>
                      <a:pt x="178429" y="0"/>
                      <a:pt x="230471" y="50818"/>
                      <a:pt x="230471" y="114030"/>
                    </a:cubicBezTo>
                    <a:cubicBezTo>
                      <a:pt x="230471" y="177243"/>
                      <a:pt x="178429" y="228060"/>
                      <a:pt x="115235" y="228060"/>
                    </a:cubicBezTo>
                    <a:cubicBezTo>
                      <a:pt x="52042" y="228060"/>
                      <a:pt x="0" y="177243"/>
                      <a:pt x="0" y="114030"/>
                    </a:cubicBezTo>
                    <a:cubicBezTo>
                      <a:pt x="0" y="50818"/>
                      <a:pt x="52042" y="0"/>
                      <a:pt x="115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AFDD4BD-79BF-3348-8698-61A35E831EDB}"/>
                  </a:ext>
                </a:extLst>
              </p:cNvPr>
              <p:cNvSpPr/>
              <p:nvPr/>
            </p:nvSpPr>
            <p:spPr>
              <a:xfrm>
                <a:off x="8576034" y="7827563"/>
                <a:ext cx="113367" cy="7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" h="65">
                    <a:moveTo>
                      <a:pt x="25" y="65"/>
                    </a:moveTo>
                    <a:lnTo>
                      <a:pt x="24" y="65"/>
                    </a:lnTo>
                    <a:cubicBezTo>
                      <a:pt x="22" y="64"/>
                      <a:pt x="21" y="63"/>
                      <a:pt x="19" y="62"/>
                    </a:cubicBezTo>
                    <a:lnTo>
                      <a:pt x="1" y="31"/>
                    </a:lnTo>
                    <a:cubicBezTo>
                      <a:pt x="-1" y="28"/>
                      <a:pt x="0" y="24"/>
                      <a:pt x="3" y="23"/>
                    </a:cubicBezTo>
                    <a:cubicBezTo>
                      <a:pt x="6" y="21"/>
                      <a:pt x="10" y="21"/>
                      <a:pt x="12" y="24"/>
                    </a:cubicBezTo>
                    <a:lnTo>
                      <a:pt x="27" y="48"/>
                    </a:lnTo>
                    <a:lnTo>
                      <a:pt x="81" y="1"/>
                    </a:lnTo>
                    <a:cubicBezTo>
                      <a:pt x="84" y="-1"/>
                      <a:pt x="88" y="-1"/>
                      <a:pt x="90" y="2"/>
                    </a:cubicBezTo>
                    <a:cubicBezTo>
                      <a:pt x="93" y="5"/>
                      <a:pt x="93" y="9"/>
                      <a:pt x="90" y="12"/>
                    </a:cubicBezTo>
                    <a:lnTo>
                      <a:pt x="29" y="63"/>
                    </a:lnTo>
                    <a:cubicBezTo>
                      <a:pt x="28" y="64"/>
                      <a:pt x="27" y="65"/>
                      <a:pt x="25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267676-735C-E641-88C1-A60BE92729C5}"/>
                </a:ext>
              </a:extLst>
            </p:cNvPr>
            <p:cNvGrpSpPr/>
            <p:nvPr/>
          </p:nvGrpSpPr>
          <p:grpSpPr>
            <a:xfrm>
              <a:off x="7590612" y="6988854"/>
              <a:ext cx="1157341" cy="573266"/>
              <a:chOff x="7590612" y="6988854"/>
              <a:chExt cx="1157341" cy="573266"/>
            </a:xfrm>
          </p:grpSpPr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A275268-23F9-A14A-B510-61D886778965}"/>
                  </a:ext>
                </a:extLst>
              </p:cNvPr>
              <p:cNvSpPr/>
              <p:nvPr/>
            </p:nvSpPr>
            <p:spPr>
              <a:xfrm>
                <a:off x="7598087" y="6997578"/>
                <a:ext cx="1141145" cy="834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7" h="68">
                    <a:moveTo>
                      <a:pt x="884" y="68"/>
                    </a:moveTo>
                    <a:lnTo>
                      <a:pt x="33" y="68"/>
                    </a:lnTo>
                    <a:cubicBezTo>
                      <a:pt x="15" y="68"/>
                      <a:pt x="0" y="53"/>
                      <a:pt x="0" y="35"/>
                    </a:cubicBezTo>
                    <a:lnTo>
                      <a:pt x="0" y="33"/>
                    </a:lnTo>
                    <a:cubicBezTo>
                      <a:pt x="0" y="15"/>
                      <a:pt x="15" y="0"/>
                      <a:pt x="33" y="0"/>
                    </a:cubicBezTo>
                    <a:lnTo>
                      <a:pt x="884" y="0"/>
                    </a:lnTo>
                    <a:cubicBezTo>
                      <a:pt x="902" y="0"/>
                      <a:pt x="917" y="15"/>
                      <a:pt x="917" y="33"/>
                    </a:cubicBezTo>
                    <a:lnTo>
                      <a:pt x="917" y="35"/>
                    </a:lnTo>
                    <a:cubicBezTo>
                      <a:pt x="917" y="53"/>
                      <a:pt x="902" y="68"/>
                      <a:pt x="884" y="6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89DB1C85-000C-CA41-AF79-8AEFF9753D7F}"/>
                  </a:ext>
                </a:extLst>
              </p:cNvPr>
              <p:cNvSpPr/>
              <p:nvPr/>
            </p:nvSpPr>
            <p:spPr>
              <a:xfrm>
                <a:off x="7590612" y="6988854"/>
                <a:ext cx="1157341" cy="99698"/>
              </a:xfrm>
              <a:custGeom>
                <a:avLst/>
                <a:gdLst>
                  <a:gd name="connsiteX0" fmla="*/ 49791 w 1157341"/>
                  <a:gd name="connsiteY0" fmla="*/ 16201 h 99698"/>
                  <a:gd name="connsiteX1" fmla="*/ 16192 w 1157341"/>
                  <a:gd name="connsiteY1" fmla="*/ 50461 h 99698"/>
                  <a:gd name="connsiteX2" fmla="*/ 49791 w 1157341"/>
                  <a:gd name="connsiteY2" fmla="*/ 83497 h 99698"/>
                  <a:gd name="connsiteX3" fmla="*/ 1106297 w 1157341"/>
                  <a:gd name="connsiteY3" fmla="*/ 83497 h 99698"/>
                  <a:gd name="connsiteX4" fmla="*/ 1139896 w 1157341"/>
                  <a:gd name="connsiteY4" fmla="*/ 50461 h 99698"/>
                  <a:gd name="connsiteX5" fmla="*/ 1106297 w 1157341"/>
                  <a:gd name="connsiteY5" fmla="*/ 16201 h 99698"/>
                  <a:gd name="connsiteX6" fmla="*/ 49778 w 1157341"/>
                  <a:gd name="connsiteY6" fmla="*/ 0 h 99698"/>
                  <a:gd name="connsiteX7" fmla="*/ 1106318 w 1157341"/>
                  <a:gd name="connsiteY7" fmla="*/ 0 h 99698"/>
                  <a:gd name="connsiteX8" fmla="*/ 1157341 w 1157341"/>
                  <a:gd name="connsiteY8" fmla="*/ 50465 h 99698"/>
                  <a:gd name="connsiteX9" fmla="*/ 1106318 w 1157341"/>
                  <a:gd name="connsiteY9" fmla="*/ 99698 h 99698"/>
                  <a:gd name="connsiteX10" fmla="*/ 49778 w 1157341"/>
                  <a:gd name="connsiteY10" fmla="*/ 99698 h 99698"/>
                  <a:gd name="connsiteX11" fmla="*/ 0 w 1157341"/>
                  <a:gd name="connsiteY11" fmla="*/ 50465 h 99698"/>
                  <a:gd name="connsiteX12" fmla="*/ 49778 w 1157341"/>
                  <a:gd name="connsiteY12" fmla="*/ 0 h 9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7341" h="99698">
                    <a:moveTo>
                      <a:pt x="49791" y="16201"/>
                    </a:moveTo>
                    <a:cubicBezTo>
                      <a:pt x="31125" y="16201"/>
                      <a:pt x="16192" y="32108"/>
                      <a:pt x="16192" y="50461"/>
                    </a:cubicBezTo>
                    <a:cubicBezTo>
                      <a:pt x="16192" y="68814"/>
                      <a:pt x="31125" y="83497"/>
                      <a:pt x="49791" y="83497"/>
                    </a:cubicBezTo>
                    <a:lnTo>
                      <a:pt x="1106297" y="83497"/>
                    </a:lnTo>
                    <a:cubicBezTo>
                      <a:pt x="1124963" y="83497"/>
                      <a:pt x="1139896" y="68814"/>
                      <a:pt x="1139896" y="50461"/>
                    </a:cubicBezTo>
                    <a:cubicBezTo>
                      <a:pt x="1139896" y="32108"/>
                      <a:pt x="1124963" y="16201"/>
                      <a:pt x="1106297" y="16201"/>
                    </a:cubicBezTo>
                    <a:close/>
                    <a:moveTo>
                      <a:pt x="49778" y="0"/>
                    </a:moveTo>
                    <a:lnTo>
                      <a:pt x="1106318" y="0"/>
                    </a:lnTo>
                    <a:cubicBezTo>
                      <a:pt x="1133696" y="0"/>
                      <a:pt x="1157341" y="23386"/>
                      <a:pt x="1157341" y="50465"/>
                    </a:cubicBezTo>
                    <a:cubicBezTo>
                      <a:pt x="1157341" y="77543"/>
                      <a:pt x="1133696" y="99698"/>
                      <a:pt x="1106318" y="99698"/>
                    </a:cubicBezTo>
                    <a:lnTo>
                      <a:pt x="49778" y="99698"/>
                    </a:lnTo>
                    <a:cubicBezTo>
                      <a:pt x="22400" y="99698"/>
                      <a:pt x="0" y="77543"/>
                      <a:pt x="0" y="50465"/>
                    </a:cubicBezTo>
                    <a:cubicBezTo>
                      <a:pt x="0" y="23386"/>
                      <a:pt x="22400" y="0"/>
                      <a:pt x="497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92BF2E0B-F1F8-834F-AC8A-4A7ADA0B8B8D}"/>
                  </a:ext>
                </a:extLst>
              </p:cNvPr>
              <p:cNvSpPr/>
              <p:nvPr/>
            </p:nvSpPr>
            <p:spPr>
              <a:xfrm>
                <a:off x="7610545" y="7248070"/>
                <a:ext cx="1107509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90" h="13">
                    <a:moveTo>
                      <a:pt x="884" y="13"/>
                    </a:moveTo>
                    <a:lnTo>
                      <a:pt x="6" y="13"/>
                    </a:lnTo>
                    <a:cubicBezTo>
                      <a:pt x="2" y="13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884" y="0"/>
                    </a:lnTo>
                    <a:cubicBezTo>
                      <a:pt x="887" y="0"/>
                      <a:pt x="890" y="3"/>
                      <a:pt x="890" y="7"/>
                    </a:cubicBezTo>
                    <a:cubicBezTo>
                      <a:pt x="890" y="11"/>
                      <a:pt x="887" y="13"/>
                      <a:pt x="88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0AE02824-11A4-1843-9F6F-471D140A6250}"/>
                  </a:ext>
                </a:extLst>
              </p:cNvPr>
              <p:cNvSpPr/>
              <p:nvPr/>
            </p:nvSpPr>
            <p:spPr>
              <a:xfrm>
                <a:off x="7610545" y="7398864"/>
                <a:ext cx="441010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5" h="12">
                    <a:moveTo>
                      <a:pt x="349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349" y="0"/>
                    </a:lnTo>
                    <a:cubicBezTo>
                      <a:pt x="353" y="0"/>
                      <a:pt x="355" y="2"/>
                      <a:pt x="355" y="6"/>
                    </a:cubicBezTo>
                    <a:cubicBezTo>
                      <a:pt x="355" y="9"/>
                      <a:pt x="353" y="12"/>
                      <a:pt x="349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04E898F1-CABB-6840-842C-69AA50715F47}"/>
                  </a:ext>
                </a:extLst>
              </p:cNvPr>
              <p:cNvSpPr/>
              <p:nvPr/>
            </p:nvSpPr>
            <p:spPr>
              <a:xfrm>
                <a:off x="7610545" y="7548411"/>
                <a:ext cx="1097543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2" h="12">
                    <a:moveTo>
                      <a:pt x="875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875" y="0"/>
                    </a:lnTo>
                    <a:cubicBezTo>
                      <a:pt x="879" y="0"/>
                      <a:pt x="882" y="2"/>
                      <a:pt x="882" y="6"/>
                    </a:cubicBezTo>
                    <a:cubicBezTo>
                      <a:pt x="882" y="9"/>
                      <a:pt x="879" y="12"/>
                      <a:pt x="875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938C1DF2-86D5-594A-A5A8-9010D312DDBB}"/>
                  </a:ext>
                </a:extLst>
              </p:cNvPr>
              <p:cNvSpPr/>
              <p:nvPr/>
            </p:nvSpPr>
            <p:spPr>
              <a:xfrm>
                <a:off x="8254616" y="7398864"/>
                <a:ext cx="463435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" h="12">
                    <a:moveTo>
                      <a:pt x="367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367" y="0"/>
                    </a:lnTo>
                    <a:cubicBezTo>
                      <a:pt x="370" y="0"/>
                      <a:pt x="373" y="2"/>
                      <a:pt x="373" y="6"/>
                    </a:cubicBezTo>
                    <a:cubicBezTo>
                      <a:pt x="373" y="9"/>
                      <a:pt x="370" y="12"/>
                      <a:pt x="367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BA30EB2-2940-4F40-AD2D-7E0A8B0606A6}"/>
                </a:ext>
              </a:extLst>
            </p:cNvPr>
            <p:cNvGrpSpPr/>
            <p:nvPr/>
          </p:nvGrpSpPr>
          <p:grpSpPr>
            <a:xfrm>
              <a:off x="6158679" y="6907849"/>
              <a:ext cx="1136680" cy="1135315"/>
              <a:chOff x="6158679" y="6907849"/>
              <a:chExt cx="1136680" cy="1135315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93B7E89B-CD74-0D4E-9AB4-CE6F1DBB1DCA}"/>
                  </a:ext>
                </a:extLst>
              </p:cNvPr>
              <p:cNvSpPr/>
              <p:nvPr/>
            </p:nvSpPr>
            <p:spPr>
              <a:xfrm>
                <a:off x="6166672" y="7018764"/>
                <a:ext cx="1016566" cy="10169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7" h="817">
                    <a:moveTo>
                      <a:pt x="817" y="409"/>
                    </a:moveTo>
                    <a:cubicBezTo>
                      <a:pt x="817" y="640"/>
                      <a:pt x="623" y="828"/>
                      <a:pt x="389" y="817"/>
                    </a:cubicBezTo>
                    <a:cubicBezTo>
                      <a:pt x="179" y="807"/>
                      <a:pt x="10" y="637"/>
                      <a:pt x="0" y="427"/>
                    </a:cubicBezTo>
                    <a:cubicBezTo>
                      <a:pt x="-11" y="193"/>
                      <a:pt x="176" y="0"/>
                      <a:pt x="408" y="0"/>
                    </a:cubicBezTo>
                    <a:lnTo>
                      <a:pt x="408" y="409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CDD5DBD1-EFED-C44B-AA02-4E2331398119}"/>
                  </a:ext>
                </a:extLst>
              </p:cNvPr>
              <p:cNvSpPr/>
              <p:nvPr/>
            </p:nvSpPr>
            <p:spPr>
              <a:xfrm>
                <a:off x="6158679" y="7010040"/>
                <a:ext cx="1032035" cy="1033124"/>
              </a:xfrm>
              <a:custGeom>
                <a:avLst/>
                <a:gdLst>
                  <a:gd name="connsiteX0" fmla="*/ 508188 w 1032035"/>
                  <a:gd name="connsiteY0" fmla="*/ 16201 h 1033124"/>
                  <a:gd name="connsiteX1" fmla="*/ 154823 w 1032035"/>
                  <a:gd name="connsiteY1" fmla="*/ 171786 h 1033124"/>
                  <a:gd name="connsiteX2" fmla="*/ 15468 w 1032035"/>
                  <a:gd name="connsiteY2" fmla="*/ 540211 h 1033124"/>
                  <a:gd name="connsiteX3" fmla="*/ 492013 w 1032035"/>
                  <a:gd name="connsiteY3" fmla="*/ 1016923 h 1033124"/>
                  <a:gd name="connsiteX4" fmla="*/ 861553 w 1032035"/>
                  <a:gd name="connsiteY4" fmla="*/ 878764 h 1033124"/>
                  <a:gd name="connsiteX5" fmla="*/ 1015839 w 1032035"/>
                  <a:gd name="connsiteY5" fmla="*/ 525275 h 1033124"/>
                  <a:gd name="connsiteX6" fmla="*/ 515654 w 1032035"/>
                  <a:gd name="connsiteY6" fmla="*/ 525275 h 1033124"/>
                  <a:gd name="connsiteX7" fmla="*/ 508188 w 1032035"/>
                  <a:gd name="connsiteY7" fmla="*/ 517807 h 1033124"/>
                  <a:gd name="connsiteX8" fmla="*/ 515655 w 1032035"/>
                  <a:gd name="connsiteY8" fmla="*/ 0 h 1033124"/>
                  <a:gd name="connsiteX9" fmla="*/ 524365 w 1032035"/>
                  <a:gd name="connsiteY9" fmla="*/ 8713 h 1033124"/>
                  <a:gd name="connsiteX10" fmla="*/ 524365 w 1032035"/>
                  <a:gd name="connsiteY10" fmla="*/ 509094 h 1033124"/>
                  <a:gd name="connsiteX11" fmla="*/ 1024569 w 1032035"/>
                  <a:gd name="connsiteY11" fmla="*/ 509094 h 1033124"/>
                  <a:gd name="connsiteX12" fmla="*/ 1032035 w 1032035"/>
                  <a:gd name="connsiteY12" fmla="*/ 517807 h 1033124"/>
                  <a:gd name="connsiteX13" fmla="*/ 872766 w 1032035"/>
                  <a:gd name="connsiteY13" fmla="*/ 891225 h 1033124"/>
                  <a:gd name="connsiteX14" fmla="*/ 515655 w 1032035"/>
                  <a:gd name="connsiteY14" fmla="*/ 1033124 h 1033124"/>
                  <a:gd name="connsiteX15" fmla="*/ 492014 w 1032035"/>
                  <a:gd name="connsiteY15" fmla="*/ 1033124 h 1033124"/>
                  <a:gd name="connsiteX16" fmla="*/ 519 w 1032035"/>
                  <a:gd name="connsiteY16" fmla="*/ 541457 h 1033124"/>
                  <a:gd name="connsiteX17" fmla="*/ 142368 w 1032035"/>
                  <a:gd name="connsiteY17" fmla="*/ 160570 h 1033124"/>
                  <a:gd name="connsiteX18" fmla="*/ 515655 w 1032035"/>
                  <a:gd name="connsiteY18" fmla="*/ 0 h 103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32035" h="1033124">
                    <a:moveTo>
                      <a:pt x="508188" y="16201"/>
                    </a:moveTo>
                    <a:cubicBezTo>
                      <a:pt x="372566" y="18691"/>
                      <a:pt x="246897" y="73456"/>
                      <a:pt x="154823" y="171786"/>
                    </a:cubicBezTo>
                    <a:cubicBezTo>
                      <a:pt x="59017" y="271360"/>
                      <a:pt x="9247" y="402052"/>
                      <a:pt x="15468" y="540211"/>
                    </a:cubicBezTo>
                    <a:cubicBezTo>
                      <a:pt x="27911" y="795370"/>
                      <a:pt x="236943" y="1005721"/>
                      <a:pt x="492013" y="1016923"/>
                    </a:cubicBezTo>
                    <a:cubicBezTo>
                      <a:pt x="630124" y="1023147"/>
                      <a:pt x="762014" y="974604"/>
                      <a:pt x="861553" y="878764"/>
                    </a:cubicBezTo>
                    <a:cubicBezTo>
                      <a:pt x="959848" y="785413"/>
                      <a:pt x="1013351" y="660945"/>
                      <a:pt x="1015839" y="525275"/>
                    </a:cubicBezTo>
                    <a:lnTo>
                      <a:pt x="515654" y="525275"/>
                    </a:lnTo>
                    <a:cubicBezTo>
                      <a:pt x="510677" y="525275"/>
                      <a:pt x="508188" y="521541"/>
                      <a:pt x="508188" y="517807"/>
                    </a:cubicBezTo>
                    <a:close/>
                    <a:moveTo>
                      <a:pt x="515655" y="0"/>
                    </a:moveTo>
                    <a:cubicBezTo>
                      <a:pt x="520632" y="0"/>
                      <a:pt x="524365" y="3734"/>
                      <a:pt x="524365" y="8713"/>
                    </a:cubicBezTo>
                    <a:lnTo>
                      <a:pt x="524365" y="509094"/>
                    </a:lnTo>
                    <a:lnTo>
                      <a:pt x="1024569" y="509094"/>
                    </a:lnTo>
                    <a:cubicBezTo>
                      <a:pt x="1028302" y="509094"/>
                      <a:pt x="1032035" y="512828"/>
                      <a:pt x="1032035" y="517807"/>
                    </a:cubicBezTo>
                    <a:cubicBezTo>
                      <a:pt x="1032035" y="659706"/>
                      <a:pt x="974798" y="791647"/>
                      <a:pt x="872766" y="891225"/>
                    </a:cubicBezTo>
                    <a:cubicBezTo>
                      <a:pt x="775712" y="983335"/>
                      <a:pt x="650038" y="1033124"/>
                      <a:pt x="515655" y="1033124"/>
                    </a:cubicBezTo>
                    <a:cubicBezTo>
                      <a:pt x="508189" y="1033124"/>
                      <a:pt x="499479" y="1033124"/>
                      <a:pt x="492014" y="1033124"/>
                    </a:cubicBezTo>
                    <a:cubicBezTo>
                      <a:pt x="228224" y="1020677"/>
                      <a:pt x="11718" y="805339"/>
                      <a:pt x="519" y="541457"/>
                    </a:cubicBezTo>
                    <a:cubicBezTo>
                      <a:pt x="-5703" y="398313"/>
                      <a:pt x="44069" y="262638"/>
                      <a:pt x="142368" y="160570"/>
                    </a:cubicBezTo>
                    <a:cubicBezTo>
                      <a:pt x="240667" y="57258"/>
                      <a:pt x="373806" y="0"/>
                      <a:pt x="5156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2E0B5250-BDF2-3641-866F-590B5C7B760F}"/>
                  </a:ext>
                </a:extLst>
              </p:cNvPr>
              <p:cNvSpPr/>
              <p:nvPr/>
            </p:nvSpPr>
            <p:spPr>
              <a:xfrm>
                <a:off x="6770881" y="6907849"/>
                <a:ext cx="524478" cy="523416"/>
              </a:xfrm>
              <a:custGeom>
                <a:avLst/>
                <a:gdLst>
                  <a:gd name="connsiteX0" fmla="*/ 17442 w 524478"/>
                  <a:gd name="connsiteY0" fmla="*/ 16201 h 523416"/>
                  <a:gd name="connsiteX1" fmla="*/ 17442 w 524478"/>
                  <a:gd name="connsiteY1" fmla="*/ 507215 h 523416"/>
                  <a:gd name="connsiteX2" fmla="*/ 507038 w 524478"/>
                  <a:gd name="connsiteY2" fmla="*/ 507215 h 523416"/>
                  <a:gd name="connsiteX3" fmla="*/ 17442 w 524478"/>
                  <a:gd name="connsiteY3" fmla="*/ 16201 h 523416"/>
                  <a:gd name="connsiteX4" fmla="*/ 8700 w 524478"/>
                  <a:gd name="connsiteY4" fmla="*/ 0 h 523416"/>
                  <a:gd name="connsiteX5" fmla="*/ 524478 w 524478"/>
                  <a:gd name="connsiteY5" fmla="*/ 515957 h 523416"/>
                  <a:gd name="connsiteX6" fmla="*/ 515778 w 524478"/>
                  <a:gd name="connsiteY6" fmla="*/ 523416 h 523416"/>
                  <a:gd name="connsiteX7" fmla="*/ 8700 w 524478"/>
                  <a:gd name="connsiteY7" fmla="*/ 523416 h 523416"/>
                  <a:gd name="connsiteX8" fmla="*/ 0 w 524478"/>
                  <a:gd name="connsiteY8" fmla="*/ 515957 h 523416"/>
                  <a:gd name="connsiteX9" fmla="*/ 0 w 524478"/>
                  <a:gd name="connsiteY9" fmla="*/ 8703 h 523416"/>
                  <a:gd name="connsiteX10" fmla="*/ 8700 w 524478"/>
                  <a:gd name="connsiteY10" fmla="*/ 0 h 52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4478" h="523416">
                    <a:moveTo>
                      <a:pt x="17442" y="16201"/>
                    </a:moveTo>
                    <a:lnTo>
                      <a:pt x="17442" y="507215"/>
                    </a:lnTo>
                    <a:lnTo>
                      <a:pt x="507038" y="507215"/>
                    </a:lnTo>
                    <a:cubicBezTo>
                      <a:pt x="504553" y="238711"/>
                      <a:pt x="285850" y="19930"/>
                      <a:pt x="17442" y="16201"/>
                    </a:cubicBezTo>
                    <a:close/>
                    <a:moveTo>
                      <a:pt x="8700" y="0"/>
                    </a:moveTo>
                    <a:cubicBezTo>
                      <a:pt x="292067" y="0"/>
                      <a:pt x="524478" y="231248"/>
                      <a:pt x="524478" y="515957"/>
                    </a:cubicBezTo>
                    <a:cubicBezTo>
                      <a:pt x="524478" y="520930"/>
                      <a:pt x="520750" y="523416"/>
                      <a:pt x="515778" y="523416"/>
                    </a:cubicBezTo>
                    <a:lnTo>
                      <a:pt x="8700" y="523416"/>
                    </a:lnTo>
                    <a:cubicBezTo>
                      <a:pt x="3729" y="523416"/>
                      <a:pt x="0" y="520930"/>
                      <a:pt x="0" y="515957"/>
                    </a:cubicBezTo>
                    <a:lnTo>
                      <a:pt x="0" y="8703"/>
                    </a:lnTo>
                    <a:cubicBezTo>
                      <a:pt x="0" y="3730"/>
                      <a:pt x="3729" y="0"/>
                      <a:pt x="87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EBD0FB8-9980-8B46-A89D-E6C0CF46C52A}"/>
                  </a:ext>
                </a:extLst>
              </p:cNvPr>
              <p:cNvSpPr/>
              <p:nvPr/>
            </p:nvSpPr>
            <p:spPr>
              <a:xfrm>
                <a:off x="6779602" y="6916573"/>
                <a:ext cx="507037" cy="507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8" h="408">
                    <a:moveTo>
                      <a:pt x="408" y="408"/>
                    </a:moveTo>
                    <a:cubicBezTo>
                      <a:pt x="408" y="182"/>
                      <a:pt x="226" y="0"/>
                      <a:pt x="0" y="0"/>
                    </a:cubicBezTo>
                    <a:lnTo>
                      <a:pt x="0" y="408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CE3061E-1DDC-C14E-BB44-28BC217163C7}"/>
                </a:ext>
              </a:extLst>
            </p:cNvPr>
            <p:cNvGrpSpPr/>
            <p:nvPr/>
          </p:nvGrpSpPr>
          <p:grpSpPr>
            <a:xfrm>
              <a:off x="6038356" y="8556611"/>
              <a:ext cx="1326768" cy="1107898"/>
              <a:chOff x="6038356" y="8556611"/>
              <a:chExt cx="1326768" cy="1107898"/>
            </a:xfrm>
          </p:grpSpPr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110C25F-8C7E-AB43-8A1E-460D1CEEF475}"/>
                  </a:ext>
                </a:extLst>
              </p:cNvPr>
              <p:cNvSpPr/>
              <p:nvPr/>
            </p:nvSpPr>
            <p:spPr>
              <a:xfrm>
                <a:off x="6045827" y="8565334"/>
                <a:ext cx="1310573" cy="1090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3" h="876">
                    <a:moveTo>
                      <a:pt x="977" y="876"/>
                    </a:moveTo>
                    <a:lnTo>
                      <a:pt x="527" y="876"/>
                    </a:lnTo>
                    <a:lnTo>
                      <a:pt x="77" y="876"/>
                    </a:lnTo>
                    <a:cubicBezTo>
                      <a:pt x="55" y="876"/>
                      <a:pt x="36" y="868"/>
                      <a:pt x="23" y="854"/>
                    </a:cubicBezTo>
                    <a:cubicBezTo>
                      <a:pt x="9" y="840"/>
                      <a:pt x="0" y="821"/>
                      <a:pt x="0" y="800"/>
                    </a:cubicBezTo>
                    <a:lnTo>
                      <a:pt x="0" y="438"/>
                    </a:lnTo>
                    <a:lnTo>
                      <a:pt x="0" y="76"/>
                    </a:lnTo>
                    <a:cubicBezTo>
                      <a:pt x="0" y="55"/>
                      <a:pt x="9" y="36"/>
                      <a:pt x="23" y="22"/>
                    </a:cubicBezTo>
                    <a:cubicBezTo>
                      <a:pt x="36" y="8"/>
                      <a:pt x="55" y="0"/>
                      <a:pt x="77" y="0"/>
                    </a:cubicBezTo>
                    <a:lnTo>
                      <a:pt x="527" y="0"/>
                    </a:lnTo>
                    <a:lnTo>
                      <a:pt x="977" y="0"/>
                    </a:lnTo>
                    <a:cubicBezTo>
                      <a:pt x="999" y="0"/>
                      <a:pt x="1017" y="8"/>
                      <a:pt x="1031" y="22"/>
                    </a:cubicBezTo>
                    <a:cubicBezTo>
                      <a:pt x="1045" y="36"/>
                      <a:pt x="1053" y="55"/>
                      <a:pt x="1053" y="76"/>
                    </a:cubicBezTo>
                    <a:lnTo>
                      <a:pt x="1053" y="438"/>
                    </a:lnTo>
                    <a:lnTo>
                      <a:pt x="1053" y="800"/>
                    </a:lnTo>
                    <a:cubicBezTo>
                      <a:pt x="1053" y="821"/>
                      <a:pt x="1045" y="840"/>
                      <a:pt x="1031" y="854"/>
                    </a:cubicBezTo>
                    <a:cubicBezTo>
                      <a:pt x="1017" y="868"/>
                      <a:pt x="999" y="876"/>
                      <a:pt x="977" y="87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D02D1E88-84C7-ED49-AB98-90DA2777B0B4}"/>
                  </a:ext>
                </a:extLst>
              </p:cNvPr>
              <p:cNvSpPr/>
              <p:nvPr/>
            </p:nvSpPr>
            <p:spPr>
              <a:xfrm>
                <a:off x="6038356" y="8556611"/>
                <a:ext cx="1326768" cy="1107898"/>
              </a:xfrm>
              <a:custGeom>
                <a:avLst/>
                <a:gdLst>
                  <a:gd name="connsiteX0" fmla="*/ 103317 w 1326768"/>
                  <a:gd name="connsiteY0" fmla="*/ 17447 h 1107898"/>
                  <a:gd name="connsiteX1" fmla="*/ 41087 w 1326768"/>
                  <a:gd name="connsiteY1" fmla="*/ 42343 h 1107898"/>
                  <a:gd name="connsiteX2" fmla="*/ 16195 w 1326768"/>
                  <a:gd name="connsiteY2" fmla="*/ 103337 h 1107898"/>
                  <a:gd name="connsiteX3" fmla="*/ 16195 w 1326768"/>
                  <a:gd name="connsiteY3" fmla="*/ 1004562 h 1107898"/>
                  <a:gd name="connsiteX4" fmla="*/ 41087 w 1326768"/>
                  <a:gd name="connsiteY4" fmla="*/ 1066801 h 1107898"/>
                  <a:gd name="connsiteX5" fmla="*/ 103317 w 1326768"/>
                  <a:gd name="connsiteY5" fmla="*/ 1091697 h 1107898"/>
                  <a:gd name="connsiteX6" fmla="*/ 1223452 w 1326768"/>
                  <a:gd name="connsiteY6" fmla="*/ 1091697 h 1107898"/>
                  <a:gd name="connsiteX7" fmla="*/ 1285681 w 1326768"/>
                  <a:gd name="connsiteY7" fmla="*/ 1066801 h 1107898"/>
                  <a:gd name="connsiteX8" fmla="*/ 1310573 w 1326768"/>
                  <a:gd name="connsiteY8" fmla="*/ 1004562 h 1107898"/>
                  <a:gd name="connsiteX9" fmla="*/ 1310573 w 1326768"/>
                  <a:gd name="connsiteY9" fmla="*/ 103337 h 1107898"/>
                  <a:gd name="connsiteX10" fmla="*/ 1285681 w 1326768"/>
                  <a:gd name="connsiteY10" fmla="*/ 42343 h 1107898"/>
                  <a:gd name="connsiteX11" fmla="*/ 1223452 w 1326768"/>
                  <a:gd name="connsiteY11" fmla="*/ 17447 h 1107898"/>
                  <a:gd name="connsiteX12" fmla="*/ 103304 w 1326768"/>
                  <a:gd name="connsiteY12" fmla="*/ 0 h 1107898"/>
                  <a:gd name="connsiteX13" fmla="*/ 1223464 w 1326768"/>
                  <a:gd name="connsiteY13" fmla="*/ 0 h 1107898"/>
                  <a:gd name="connsiteX14" fmla="*/ 1296897 w 1326768"/>
                  <a:gd name="connsiteY14" fmla="*/ 31121 h 1107898"/>
                  <a:gd name="connsiteX15" fmla="*/ 1326768 w 1326768"/>
                  <a:gd name="connsiteY15" fmla="*/ 103321 h 1107898"/>
                  <a:gd name="connsiteX16" fmla="*/ 1326768 w 1326768"/>
                  <a:gd name="connsiteY16" fmla="*/ 1004577 h 1107898"/>
                  <a:gd name="connsiteX17" fmla="*/ 1296897 w 1326768"/>
                  <a:gd name="connsiteY17" fmla="*/ 1076777 h 1107898"/>
                  <a:gd name="connsiteX18" fmla="*/ 1223464 w 1326768"/>
                  <a:gd name="connsiteY18" fmla="*/ 1107898 h 1107898"/>
                  <a:gd name="connsiteX19" fmla="*/ 103304 w 1326768"/>
                  <a:gd name="connsiteY19" fmla="*/ 1107898 h 1107898"/>
                  <a:gd name="connsiteX20" fmla="*/ 29871 w 1326768"/>
                  <a:gd name="connsiteY20" fmla="*/ 1076777 h 1107898"/>
                  <a:gd name="connsiteX21" fmla="*/ 0 w 1326768"/>
                  <a:gd name="connsiteY21" fmla="*/ 1004577 h 1107898"/>
                  <a:gd name="connsiteX22" fmla="*/ 0 w 1326768"/>
                  <a:gd name="connsiteY22" fmla="*/ 103321 h 1107898"/>
                  <a:gd name="connsiteX23" fmla="*/ 29871 w 1326768"/>
                  <a:gd name="connsiteY23" fmla="*/ 31121 h 1107898"/>
                  <a:gd name="connsiteX24" fmla="*/ 103304 w 1326768"/>
                  <a:gd name="connsiteY24" fmla="*/ 0 h 110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26768" h="1107898">
                    <a:moveTo>
                      <a:pt x="103317" y="17447"/>
                    </a:moveTo>
                    <a:cubicBezTo>
                      <a:pt x="79670" y="17447"/>
                      <a:pt x="58511" y="24916"/>
                      <a:pt x="41087" y="42343"/>
                    </a:cubicBezTo>
                    <a:cubicBezTo>
                      <a:pt x="24907" y="58525"/>
                      <a:pt x="16195" y="79686"/>
                      <a:pt x="16195" y="103337"/>
                    </a:cubicBezTo>
                    <a:lnTo>
                      <a:pt x="16195" y="1004562"/>
                    </a:lnTo>
                    <a:cubicBezTo>
                      <a:pt x="16195" y="1028213"/>
                      <a:pt x="24907" y="1050619"/>
                      <a:pt x="41087" y="1066801"/>
                    </a:cubicBezTo>
                    <a:cubicBezTo>
                      <a:pt x="58511" y="1082983"/>
                      <a:pt x="79670" y="1091697"/>
                      <a:pt x="103317" y="1091697"/>
                    </a:cubicBezTo>
                    <a:lnTo>
                      <a:pt x="1223452" y="1091697"/>
                    </a:lnTo>
                    <a:cubicBezTo>
                      <a:pt x="1247099" y="1091697"/>
                      <a:pt x="1268257" y="1082983"/>
                      <a:pt x="1285681" y="1066801"/>
                    </a:cubicBezTo>
                    <a:cubicBezTo>
                      <a:pt x="1301861" y="1050619"/>
                      <a:pt x="1310573" y="1028213"/>
                      <a:pt x="1310573" y="1004562"/>
                    </a:cubicBezTo>
                    <a:lnTo>
                      <a:pt x="1310573" y="103337"/>
                    </a:lnTo>
                    <a:cubicBezTo>
                      <a:pt x="1310573" y="79686"/>
                      <a:pt x="1301861" y="58525"/>
                      <a:pt x="1285681" y="42343"/>
                    </a:cubicBezTo>
                    <a:cubicBezTo>
                      <a:pt x="1268257" y="24916"/>
                      <a:pt x="1247099" y="17447"/>
                      <a:pt x="1223452" y="17447"/>
                    </a:cubicBezTo>
                    <a:close/>
                    <a:moveTo>
                      <a:pt x="103304" y="0"/>
                    </a:moveTo>
                    <a:lnTo>
                      <a:pt x="1223464" y="0"/>
                    </a:lnTo>
                    <a:cubicBezTo>
                      <a:pt x="1250846" y="0"/>
                      <a:pt x="1276983" y="11203"/>
                      <a:pt x="1296897" y="31121"/>
                    </a:cubicBezTo>
                    <a:cubicBezTo>
                      <a:pt x="1315567" y="49793"/>
                      <a:pt x="1326768" y="75935"/>
                      <a:pt x="1326768" y="103321"/>
                    </a:cubicBezTo>
                    <a:lnTo>
                      <a:pt x="1326768" y="1004577"/>
                    </a:lnTo>
                    <a:cubicBezTo>
                      <a:pt x="1326768" y="1031963"/>
                      <a:pt x="1315567" y="1058105"/>
                      <a:pt x="1296897" y="1076777"/>
                    </a:cubicBezTo>
                    <a:cubicBezTo>
                      <a:pt x="1276983" y="1096695"/>
                      <a:pt x="1250846" y="1107898"/>
                      <a:pt x="1223464" y="1107898"/>
                    </a:cubicBezTo>
                    <a:lnTo>
                      <a:pt x="103304" y="1107898"/>
                    </a:lnTo>
                    <a:cubicBezTo>
                      <a:pt x="75922" y="1107898"/>
                      <a:pt x="49785" y="1096695"/>
                      <a:pt x="29871" y="1076777"/>
                    </a:cubicBezTo>
                    <a:cubicBezTo>
                      <a:pt x="11202" y="1058105"/>
                      <a:pt x="0" y="1031963"/>
                      <a:pt x="0" y="1004577"/>
                    </a:cubicBezTo>
                    <a:lnTo>
                      <a:pt x="0" y="103321"/>
                    </a:lnTo>
                    <a:cubicBezTo>
                      <a:pt x="0" y="75935"/>
                      <a:pt x="11202" y="49793"/>
                      <a:pt x="29871" y="31121"/>
                    </a:cubicBezTo>
                    <a:cubicBezTo>
                      <a:pt x="49785" y="11203"/>
                      <a:pt x="75922" y="0"/>
                      <a:pt x="1033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434F52BB-54D2-0A4E-9708-61679D4C818C}"/>
                  </a:ext>
                </a:extLst>
              </p:cNvPr>
              <p:cNvSpPr/>
              <p:nvPr/>
            </p:nvSpPr>
            <p:spPr>
              <a:xfrm>
                <a:off x="6214013" y="8941695"/>
                <a:ext cx="130808" cy="540864"/>
              </a:xfrm>
              <a:custGeom>
                <a:avLst/>
                <a:gdLst>
                  <a:gd name="connsiteX0" fmla="*/ 65404 w 130808"/>
                  <a:gd name="connsiteY0" fmla="*/ 16201 h 540864"/>
                  <a:gd name="connsiteX1" fmla="*/ 30958 w 130808"/>
                  <a:gd name="connsiteY1" fmla="*/ 31119 h 540864"/>
                  <a:gd name="connsiteX2" fmla="*/ 16195 w 130808"/>
                  <a:gd name="connsiteY2" fmla="*/ 65928 h 540864"/>
                  <a:gd name="connsiteX3" fmla="*/ 16195 w 130808"/>
                  <a:gd name="connsiteY3" fmla="*/ 474936 h 540864"/>
                  <a:gd name="connsiteX4" fmla="*/ 30958 w 130808"/>
                  <a:gd name="connsiteY4" fmla="*/ 509745 h 540864"/>
                  <a:gd name="connsiteX5" fmla="*/ 65404 w 130808"/>
                  <a:gd name="connsiteY5" fmla="*/ 524663 h 540864"/>
                  <a:gd name="connsiteX6" fmla="*/ 99851 w 130808"/>
                  <a:gd name="connsiteY6" fmla="*/ 509745 h 540864"/>
                  <a:gd name="connsiteX7" fmla="*/ 114613 w 130808"/>
                  <a:gd name="connsiteY7" fmla="*/ 474936 h 540864"/>
                  <a:gd name="connsiteX8" fmla="*/ 114613 w 130808"/>
                  <a:gd name="connsiteY8" fmla="*/ 65928 h 540864"/>
                  <a:gd name="connsiteX9" fmla="*/ 99851 w 130808"/>
                  <a:gd name="connsiteY9" fmla="*/ 31119 h 540864"/>
                  <a:gd name="connsiteX10" fmla="*/ 65404 w 130808"/>
                  <a:gd name="connsiteY10" fmla="*/ 16201 h 540864"/>
                  <a:gd name="connsiteX11" fmla="*/ 65404 w 130808"/>
                  <a:gd name="connsiteY11" fmla="*/ 0 h 540864"/>
                  <a:gd name="connsiteX12" fmla="*/ 111064 w 130808"/>
                  <a:gd name="connsiteY12" fmla="*/ 19894 h 540864"/>
                  <a:gd name="connsiteX13" fmla="*/ 130808 w 130808"/>
                  <a:gd name="connsiteY13" fmla="*/ 65898 h 540864"/>
                  <a:gd name="connsiteX14" fmla="*/ 130808 w 130808"/>
                  <a:gd name="connsiteY14" fmla="*/ 474966 h 540864"/>
                  <a:gd name="connsiteX15" fmla="*/ 111064 w 130808"/>
                  <a:gd name="connsiteY15" fmla="*/ 522214 h 540864"/>
                  <a:gd name="connsiteX16" fmla="*/ 65404 w 130808"/>
                  <a:gd name="connsiteY16" fmla="*/ 540864 h 540864"/>
                  <a:gd name="connsiteX17" fmla="*/ 19745 w 130808"/>
                  <a:gd name="connsiteY17" fmla="*/ 522214 h 540864"/>
                  <a:gd name="connsiteX18" fmla="*/ 0 w 130808"/>
                  <a:gd name="connsiteY18" fmla="*/ 474966 h 540864"/>
                  <a:gd name="connsiteX19" fmla="*/ 0 w 130808"/>
                  <a:gd name="connsiteY19" fmla="*/ 65898 h 540864"/>
                  <a:gd name="connsiteX20" fmla="*/ 19745 w 130808"/>
                  <a:gd name="connsiteY20" fmla="*/ 19894 h 540864"/>
                  <a:gd name="connsiteX21" fmla="*/ 65404 w 130808"/>
                  <a:gd name="connsiteY21" fmla="*/ 0 h 54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0808" h="540864">
                    <a:moveTo>
                      <a:pt x="65404" y="16201"/>
                    </a:moveTo>
                    <a:cubicBezTo>
                      <a:pt x="51872" y="16201"/>
                      <a:pt x="39570" y="21174"/>
                      <a:pt x="30958" y="31119"/>
                    </a:cubicBezTo>
                    <a:cubicBezTo>
                      <a:pt x="21116" y="39821"/>
                      <a:pt x="16195" y="52253"/>
                      <a:pt x="16195" y="65928"/>
                    </a:cubicBezTo>
                    <a:lnTo>
                      <a:pt x="16195" y="474936"/>
                    </a:lnTo>
                    <a:cubicBezTo>
                      <a:pt x="16195" y="488611"/>
                      <a:pt x="21116" y="499799"/>
                      <a:pt x="30958" y="509745"/>
                    </a:cubicBezTo>
                    <a:cubicBezTo>
                      <a:pt x="39570" y="519690"/>
                      <a:pt x="51872" y="524663"/>
                      <a:pt x="65404" y="524663"/>
                    </a:cubicBezTo>
                    <a:cubicBezTo>
                      <a:pt x="78937" y="524663"/>
                      <a:pt x="91239" y="519690"/>
                      <a:pt x="99851" y="509745"/>
                    </a:cubicBezTo>
                    <a:cubicBezTo>
                      <a:pt x="109692" y="499799"/>
                      <a:pt x="114613" y="488611"/>
                      <a:pt x="114613" y="474936"/>
                    </a:cubicBezTo>
                    <a:lnTo>
                      <a:pt x="114613" y="65928"/>
                    </a:lnTo>
                    <a:cubicBezTo>
                      <a:pt x="114613" y="52253"/>
                      <a:pt x="109692" y="39821"/>
                      <a:pt x="99851" y="31119"/>
                    </a:cubicBezTo>
                    <a:cubicBezTo>
                      <a:pt x="91239" y="21174"/>
                      <a:pt x="78937" y="16201"/>
                      <a:pt x="65404" y="16201"/>
                    </a:cubicBezTo>
                    <a:close/>
                    <a:moveTo>
                      <a:pt x="65404" y="0"/>
                    </a:moveTo>
                    <a:cubicBezTo>
                      <a:pt x="82681" y="0"/>
                      <a:pt x="99957" y="6217"/>
                      <a:pt x="111064" y="19894"/>
                    </a:cubicBezTo>
                    <a:cubicBezTo>
                      <a:pt x="124638" y="32328"/>
                      <a:pt x="130808" y="48491"/>
                      <a:pt x="130808" y="65898"/>
                    </a:cubicBezTo>
                    <a:lnTo>
                      <a:pt x="130808" y="474966"/>
                    </a:lnTo>
                    <a:cubicBezTo>
                      <a:pt x="130808" y="492373"/>
                      <a:pt x="124638" y="508537"/>
                      <a:pt x="111064" y="522214"/>
                    </a:cubicBezTo>
                    <a:cubicBezTo>
                      <a:pt x="99957" y="533404"/>
                      <a:pt x="82681" y="540864"/>
                      <a:pt x="65404" y="540864"/>
                    </a:cubicBezTo>
                    <a:cubicBezTo>
                      <a:pt x="48128" y="540864"/>
                      <a:pt x="32085" y="533404"/>
                      <a:pt x="19745" y="522214"/>
                    </a:cubicBezTo>
                    <a:cubicBezTo>
                      <a:pt x="6170" y="508537"/>
                      <a:pt x="0" y="492373"/>
                      <a:pt x="0" y="474966"/>
                    </a:cubicBezTo>
                    <a:lnTo>
                      <a:pt x="0" y="65898"/>
                    </a:lnTo>
                    <a:cubicBezTo>
                      <a:pt x="0" y="48491"/>
                      <a:pt x="6170" y="32328"/>
                      <a:pt x="19745" y="19894"/>
                    </a:cubicBezTo>
                    <a:cubicBezTo>
                      <a:pt x="32085" y="6217"/>
                      <a:pt x="48128" y="0"/>
                      <a:pt x="65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6F1D5544-026D-534E-8661-229FCBCF0CDB}"/>
                  </a:ext>
                </a:extLst>
              </p:cNvPr>
              <p:cNvSpPr/>
              <p:nvPr/>
            </p:nvSpPr>
            <p:spPr>
              <a:xfrm>
                <a:off x="6495562" y="8738560"/>
                <a:ext cx="130808" cy="743999"/>
              </a:xfrm>
              <a:custGeom>
                <a:avLst/>
                <a:gdLst>
                  <a:gd name="connsiteX0" fmla="*/ 65404 w 130808"/>
                  <a:gd name="connsiteY0" fmla="*/ 17447 h 743999"/>
                  <a:gd name="connsiteX1" fmla="*/ 30958 w 130808"/>
                  <a:gd name="connsiteY1" fmla="*/ 31132 h 743999"/>
                  <a:gd name="connsiteX2" fmla="*/ 16195 w 130808"/>
                  <a:gd name="connsiteY2" fmla="*/ 67209 h 743999"/>
                  <a:gd name="connsiteX3" fmla="*/ 16195 w 130808"/>
                  <a:gd name="connsiteY3" fmla="*/ 678036 h 743999"/>
                  <a:gd name="connsiteX4" fmla="*/ 30958 w 130808"/>
                  <a:gd name="connsiteY4" fmla="*/ 712869 h 743999"/>
                  <a:gd name="connsiteX5" fmla="*/ 65404 w 130808"/>
                  <a:gd name="connsiteY5" fmla="*/ 727798 h 743999"/>
                  <a:gd name="connsiteX6" fmla="*/ 101081 w 130808"/>
                  <a:gd name="connsiteY6" fmla="*/ 712869 h 743999"/>
                  <a:gd name="connsiteX7" fmla="*/ 114613 w 130808"/>
                  <a:gd name="connsiteY7" fmla="*/ 678036 h 743999"/>
                  <a:gd name="connsiteX8" fmla="*/ 114613 w 130808"/>
                  <a:gd name="connsiteY8" fmla="*/ 67209 h 743999"/>
                  <a:gd name="connsiteX9" fmla="*/ 101081 w 130808"/>
                  <a:gd name="connsiteY9" fmla="*/ 31132 h 743999"/>
                  <a:gd name="connsiteX10" fmla="*/ 65404 w 130808"/>
                  <a:gd name="connsiteY10" fmla="*/ 17447 h 743999"/>
                  <a:gd name="connsiteX11" fmla="*/ 65404 w 130808"/>
                  <a:gd name="connsiteY11" fmla="*/ 0 h 743999"/>
                  <a:gd name="connsiteX12" fmla="*/ 112298 w 130808"/>
                  <a:gd name="connsiteY12" fmla="*/ 19906 h 743999"/>
                  <a:gd name="connsiteX13" fmla="*/ 130808 w 130808"/>
                  <a:gd name="connsiteY13" fmla="*/ 67184 h 743999"/>
                  <a:gd name="connsiteX14" fmla="*/ 130808 w 130808"/>
                  <a:gd name="connsiteY14" fmla="*/ 678059 h 743999"/>
                  <a:gd name="connsiteX15" fmla="*/ 112298 w 130808"/>
                  <a:gd name="connsiteY15" fmla="*/ 725337 h 743999"/>
                  <a:gd name="connsiteX16" fmla="*/ 65404 w 130808"/>
                  <a:gd name="connsiteY16" fmla="*/ 743999 h 743999"/>
                  <a:gd name="connsiteX17" fmla="*/ 18511 w 130808"/>
                  <a:gd name="connsiteY17" fmla="*/ 725337 h 743999"/>
                  <a:gd name="connsiteX18" fmla="*/ 0 w 130808"/>
                  <a:gd name="connsiteY18" fmla="*/ 678059 h 743999"/>
                  <a:gd name="connsiteX19" fmla="*/ 0 w 130808"/>
                  <a:gd name="connsiteY19" fmla="*/ 67184 h 743999"/>
                  <a:gd name="connsiteX20" fmla="*/ 18511 w 130808"/>
                  <a:gd name="connsiteY20" fmla="*/ 19906 h 743999"/>
                  <a:gd name="connsiteX21" fmla="*/ 65404 w 130808"/>
                  <a:gd name="connsiteY21" fmla="*/ 0 h 74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0808" h="743999">
                    <a:moveTo>
                      <a:pt x="65404" y="17447"/>
                    </a:moveTo>
                    <a:cubicBezTo>
                      <a:pt x="51872" y="17447"/>
                      <a:pt x="39570" y="21179"/>
                      <a:pt x="30958" y="31132"/>
                    </a:cubicBezTo>
                    <a:cubicBezTo>
                      <a:pt x="21116" y="41084"/>
                      <a:pt x="16195" y="53524"/>
                      <a:pt x="16195" y="67209"/>
                    </a:cubicBezTo>
                    <a:lnTo>
                      <a:pt x="16195" y="678036"/>
                    </a:lnTo>
                    <a:cubicBezTo>
                      <a:pt x="16195" y="691721"/>
                      <a:pt x="21116" y="702917"/>
                      <a:pt x="30958" y="712869"/>
                    </a:cubicBezTo>
                    <a:cubicBezTo>
                      <a:pt x="39570" y="722822"/>
                      <a:pt x="51872" y="727798"/>
                      <a:pt x="65404" y="727798"/>
                    </a:cubicBezTo>
                    <a:cubicBezTo>
                      <a:pt x="78937" y="727798"/>
                      <a:pt x="91239" y="722822"/>
                      <a:pt x="101081" y="712869"/>
                    </a:cubicBezTo>
                    <a:cubicBezTo>
                      <a:pt x="109692" y="702917"/>
                      <a:pt x="114613" y="691721"/>
                      <a:pt x="114613" y="678036"/>
                    </a:cubicBezTo>
                    <a:lnTo>
                      <a:pt x="114613" y="67209"/>
                    </a:lnTo>
                    <a:cubicBezTo>
                      <a:pt x="114613" y="53524"/>
                      <a:pt x="109692" y="41084"/>
                      <a:pt x="101081" y="31132"/>
                    </a:cubicBezTo>
                    <a:cubicBezTo>
                      <a:pt x="91239" y="21179"/>
                      <a:pt x="78937" y="17447"/>
                      <a:pt x="65404" y="17447"/>
                    </a:cubicBezTo>
                    <a:close/>
                    <a:moveTo>
                      <a:pt x="65404" y="0"/>
                    </a:moveTo>
                    <a:cubicBezTo>
                      <a:pt x="82681" y="0"/>
                      <a:pt x="98723" y="7465"/>
                      <a:pt x="112298" y="19906"/>
                    </a:cubicBezTo>
                    <a:cubicBezTo>
                      <a:pt x="123404" y="32348"/>
                      <a:pt x="130808" y="49766"/>
                      <a:pt x="130808" y="67184"/>
                    </a:cubicBezTo>
                    <a:lnTo>
                      <a:pt x="130808" y="678059"/>
                    </a:lnTo>
                    <a:cubicBezTo>
                      <a:pt x="130808" y="695477"/>
                      <a:pt x="123404" y="711651"/>
                      <a:pt x="112298" y="725337"/>
                    </a:cubicBezTo>
                    <a:cubicBezTo>
                      <a:pt x="98723" y="736534"/>
                      <a:pt x="82681" y="743999"/>
                      <a:pt x="65404" y="743999"/>
                    </a:cubicBezTo>
                    <a:cubicBezTo>
                      <a:pt x="48128" y="743999"/>
                      <a:pt x="30851" y="736534"/>
                      <a:pt x="18511" y="725337"/>
                    </a:cubicBezTo>
                    <a:cubicBezTo>
                      <a:pt x="7404" y="711651"/>
                      <a:pt x="0" y="695477"/>
                      <a:pt x="0" y="678059"/>
                    </a:cubicBezTo>
                    <a:lnTo>
                      <a:pt x="0" y="67184"/>
                    </a:lnTo>
                    <a:cubicBezTo>
                      <a:pt x="0" y="49766"/>
                      <a:pt x="7404" y="32348"/>
                      <a:pt x="18511" y="19906"/>
                    </a:cubicBezTo>
                    <a:cubicBezTo>
                      <a:pt x="30851" y="7465"/>
                      <a:pt x="48128" y="0"/>
                      <a:pt x="65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3EDB969F-4AC1-7D48-B34A-92D1C2294295}"/>
                  </a:ext>
                </a:extLst>
              </p:cNvPr>
              <p:cNvSpPr/>
              <p:nvPr/>
            </p:nvSpPr>
            <p:spPr>
              <a:xfrm>
                <a:off x="6777110" y="8941695"/>
                <a:ext cx="130808" cy="540864"/>
              </a:xfrm>
              <a:custGeom>
                <a:avLst/>
                <a:gdLst>
                  <a:gd name="connsiteX0" fmla="*/ 65405 w 130808"/>
                  <a:gd name="connsiteY0" fmla="*/ 16201 h 540864"/>
                  <a:gd name="connsiteX1" fmla="*/ 29729 w 130808"/>
                  <a:gd name="connsiteY1" fmla="*/ 31119 h 540864"/>
                  <a:gd name="connsiteX2" fmla="*/ 16196 w 130808"/>
                  <a:gd name="connsiteY2" fmla="*/ 65928 h 540864"/>
                  <a:gd name="connsiteX3" fmla="*/ 16196 w 130808"/>
                  <a:gd name="connsiteY3" fmla="*/ 474936 h 540864"/>
                  <a:gd name="connsiteX4" fmla="*/ 29729 w 130808"/>
                  <a:gd name="connsiteY4" fmla="*/ 509745 h 540864"/>
                  <a:gd name="connsiteX5" fmla="*/ 65405 w 130808"/>
                  <a:gd name="connsiteY5" fmla="*/ 524663 h 540864"/>
                  <a:gd name="connsiteX6" fmla="*/ 99852 w 130808"/>
                  <a:gd name="connsiteY6" fmla="*/ 509745 h 540864"/>
                  <a:gd name="connsiteX7" fmla="*/ 114614 w 130808"/>
                  <a:gd name="connsiteY7" fmla="*/ 474936 h 540864"/>
                  <a:gd name="connsiteX8" fmla="*/ 114614 w 130808"/>
                  <a:gd name="connsiteY8" fmla="*/ 65928 h 540864"/>
                  <a:gd name="connsiteX9" fmla="*/ 99852 w 130808"/>
                  <a:gd name="connsiteY9" fmla="*/ 31119 h 540864"/>
                  <a:gd name="connsiteX10" fmla="*/ 65405 w 130808"/>
                  <a:gd name="connsiteY10" fmla="*/ 16201 h 540864"/>
                  <a:gd name="connsiteX11" fmla="*/ 65404 w 130808"/>
                  <a:gd name="connsiteY11" fmla="*/ 0 h 540864"/>
                  <a:gd name="connsiteX12" fmla="*/ 111064 w 130808"/>
                  <a:gd name="connsiteY12" fmla="*/ 19894 h 540864"/>
                  <a:gd name="connsiteX13" fmla="*/ 130808 w 130808"/>
                  <a:gd name="connsiteY13" fmla="*/ 65898 h 540864"/>
                  <a:gd name="connsiteX14" fmla="*/ 130808 w 130808"/>
                  <a:gd name="connsiteY14" fmla="*/ 474966 h 540864"/>
                  <a:gd name="connsiteX15" fmla="*/ 111064 w 130808"/>
                  <a:gd name="connsiteY15" fmla="*/ 522214 h 540864"/>
                  <a:gd name="connsiteX16" fmla="*/ 65404 w 130808"/>
                  <a:gd name="connsiteY16" fmla="*/ 540864 h 540864"/>
                  <a:gd name="connsiteX17" fmla="*/ 18511 w 130808"/>
                  <a:gd name="connsiteY17" fmla="*/ 522214 h 540864"/>
                  <a:gd name="connsiteX18" fmla="*/ 0 w 130808"/>
                  <a:gd name="connsiteY18" fmla="*/ 474966 h 540864"/>
                  <a:gd name="connsiteX19" fmla="*/ 0 w 130808"/>
                  <a:gd name="connsiteY19" fmla="*/ 65898 h 540864"/>
                  <a:gd name="connsiteX20" fmla="*/ 18511 w 130808"/>
                  <a:gd name="connsiteY20" fmla="*/ 19894 h 540864"/>
                  <a:gd name="connsiteX21" fmla="*/ 65404 w 130808"/>
                  <a:gd name="connsiteY21" fmla="*/ 0 h 54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0808" h="540864">
                    <a:moveTo>
                      <a:pt x="65405" y="16201"/>
                    </a:moveTo>
                    <a:cubicBezTo>
                      <a:pt x="51873" y="16201"/>
                      <a:pt x="39571" y="21174"/>
                      <a:pt x="29729" y="31119"/>
                    </a:cubicBezTo>
                    <a:cubicBezTo>
                      <a:pt x="21117" y="39821"/>
                      <a:pt x="16196" y="52253"/>
                      <a:pt x="16196" y="65928"/>
                    </a:cubicBezTo>
                    <a:lnTo>
                      <a:pt x="16196" y="474936"/>
                    </a:lnTo>
                    <a:cubicBezTo>
                      <a:pt x="16196" y="488611"/>
                      <a:pt x="21117" y="499799"/>
                      <a:pt x="29729" y="509745"/>
                    </a:cubicBezTo>
                    <a:cubicBezTo>
                      <a:pt x="39571" y="519690"/>
                      <a:pt x="51873" y="524663"/>
                      <a:pt x="65405" y="524663"/>
                    </a:cubicBezTo>
                    <a:cubicBezTo>
                      <a:pt x="77707" y="524663"/>
                      <a:pt x="91240" y="519690"/>
                      <a:pt x="99852" y="509745"/>
                    </a:cubicBezTo>
                    <a:cubicBezTo>
                      <a:pt x="109693" y="499799"/>
                      <a:pt x="114614" y="488611"/>
                      <a:pt x="114614" y="474936"/>
                    </a:cubicBezTo>
                    <a:lnTo>
                      <a:pt x="114614" y="65928"/>
                    </a:lnTo>
                    <a:cubicBezTo>
                      <a:pt x="114614" y="52253"/>
                      <a:pt x="109693" y="39821"/>
                      <a:pt x="99852" y="31119"/>
                    </a:cubicBezTo>
                    <a:cubicBezTo>
                      <a:pt x="91240" y="21174"/>
                      <a:pt x="77707" y="16201"/>
                      <a:pt x="65405" y="16201"/>
                    </a:cubicBezTo>
                    <a:close/>
                    <a:moveTo>
                      <a:pt x="65404" y="0"/>
                    </a:moveTo>
                    <a:cubicBezTo>
                      <a:pt x="82681" y="0"/>
                      <a:pt x="99957" y="6217"/>
                      <a:pt x="111064" y="19894"/>
                    </a:cubicBezTo>
                    <a:cubicBezTo>
                      <a:pt x="124638" y="32328"/>
                      <a:pt x="130808" y="48491"/>
                      <a:pt x="130808" y="65898"/>
                    </a:cubicBezTo>
                    <a:lnTo>
                      <a:pt x="130808" y="474966"/>
                    </a:lnTo>
                    <a:cubicBezTo>
                      <a:pt x="130808" y="492373"/>
                      <a:pt x="124638" y="508537"/>
                      <a:pt x="111064" y="522214"/>
                    </a:cubicBezTo>
                    <a:cubicBezTo>
                      <a:pt x="99957" y="533404"/>
                      <a:pt x="82681" y="540864"/>
                      <a:pt x="65404" y="540864"/>
                    </a:cubicBezTo>
                    <a:cubicBezTo>
                      <a:pt x="48128" y="540864"/>
                      <a:pt x="32085" y="533404"/>
                      <a:pt x="18511" y="522214"/>
                    </a:cubicBezTo>
                    <a:cubicBezTo>
                      <a:pt x="6170" y="508537"/>
                      <a:pt x="0" y="492373"/>
                      <a:pt x="0" y="474966"/>
                    </a:cubicBezTo>
                    <a:lnTo>
                      <a:pt x="0" y="65898"/>
                    </a:lnTo>
                    <a:cubicBezTo>
                      <a:pt x="0" y="48491"/>
                      <a:pt x="6170" y="32328"/>
                      <a:pt x="18511" y="19894"/>
                    </a:cubicBezTo>
                    <a:cubicBezTo>
                      <a:pt x="32085" y="6217"/>
                      <a:pt x="48128" y="0"/>
                      <a:pt x="65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C8906A57-48BD-9E4C-BE2F-9F0CA0A842CE}"/>
                  </a:ext>
                </a:extLst>
              </p:cNvPr>
              <p:cNvSpPr/>
              <p:nvPr/>
            </p:nvSpPr>
            <p:spPr>
              <a:xfrm>
                <a:off x="7058656" y="8805856"/>
                <a:ext cx="130808" cy="676703"/>
              </a:xfrm>
              <a:custGeom>
                <a:avLst/>
                <a:gdLst>
                  <a:gd name="connsiteX0" fmla="*/ 65408 w 130808"/>
                  <a:gd name="connsiteY0" fmla="*/ 16201 h 676703"/>
                  <a:gd name="connsiteX1" fmla="*/ 30962 w 130808"/>
                  <a:gd name="connsiteY1" fmla="*/ 31127 h 676703"/>
                  <a:gd name="connsiteX2" fmla="*/ 16199 w 130808"/>
                  <a:gd name="connsiteY2" fmla="*/ 67198 h 676703"/>
                  <a:gd name="connsiteX3" fmla="*/ 16199 w 130808"/>
                  <a:gd name="connsiteY3" fmla="*/ 610749 h 676703"/>
                  <a:gd name="connsiteX4" fmla="*/ 30962 w 130808"/>
                  <a:gd name="connsiteY4" fmla="*/ 645576 h 676703"/>
                  <a:gd name="connsiteX5" fmla="*/ 65408 w 130808"/>
                  <a:gd name="connsiteY5" fmla="*/ 660502 h 676703"/>
                  <a:gd name="connsiteX6" fmla="*/ 101085 w 130808"/>
                  <a:gd name="connsiteY6" fmla="*/ 645576 h 676703"/>
                  <a:gd name="connsiteX7" fmla="*/ 114617 w 130808"/>
                  <a:gd name="connsiteY7" fmla="*/ 610749 h 676703"/>
                  <a:gd name="connsiteX8" fmla="*/ 114617 w 130808"/>
                  <a:gd name="connsiteY8" fmla="*/ 67198 h 676703"/>
                  <a:gd name="connsiteX9" fmla="*/ 101085 w 130808"/>
                  <a:gd name="connsiteY9" fmla="*/ 31127 h 676703"/>
                  <a:gd name="connsiteX10" fmla="*/ 65408 w 130808"/>
                  <a:gd name="connsiteY10" fmla="*/ 16201 h 676703"/>
                  <a:gd name="connsiteX11" fmla="*/ 65404 w 130808"/>
                  <a:gd name="connsiteY11" fmla="*/ 0 h 676703"/>
                  <a:gd name="connsiteX12" fmla="*/ 112298 w 130808"/>
                  <a:gd name="connsiteY12" fmla="*/ 19903 h 676703"/>
                  <a:gd name="connsiteX13" fmla="*/ 130808 w 130808"/>
                  <a:gd name="connsiteY13" fmla="*/ 67173 h 676703"/>
                  <a:gd name="connsiteX14" fmla="*/ 130808 w 130808"/>
                  <a:gd name="connsiteY14" fmla="*/ 610774 h 676703"/>
                  <a:gd name="connsiteX15" fmla="*/ 112298 w 130808"/>
                  <a:gd name="connsiteY15" fmla="*/ 658044 h 676703"/>
                  <a:gd name="connsiteX16" fmla="*/ 65404 w 130808"/>
                  <a:gd name="connsiteY16" fmla="*/ 676703 h 676703"/>
                  <a:gd name="connsiteX17" fmla="*/ 18511 w 130808"/>
                  <a:gd name="connsiteY17" fmla="*/ 658044 h 676703"/>
                  <a:gd name="connsiteX18" fmla="*/ 0 w 130808"/>
                  <a:gd name="connsiteY18" fmla="*/ 610774 h 676703"/>
                  <a:gd name="connsiteX19" fmla="*/ 0 w 130808"/>
                  <a:gd name="connsiteY19" fmla="*/ 67173 h 676703"/>
                  <a:gd name="connsiteX20" fmla="*/ 18511 w 130808"/>
                  <a:gd name="connsiteY20" fmla="*/ 19903 h 676703"/>
                  <a:gd name="connsiteX21" fmla="*/ 65404 w 130808"/>
                  <a:gd name="connsiteY21" fmla="*/ 0 h 67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0808" h="676703">
                    <a:moveTo>
                      <a:pt x="65408" y="16201"/>
                    </a:moveTo>
                    <a:cubicBezTo>
                      <a:pt x="51876" y="16201"/>
                      <a:pt x="39574" y="21176"/>
                      <a:pt x="30962" y="31127"/>
                    </a:cubicBezTo>
                    <a:cubicBezTo>
                      <a:pt x="21120" y="41077"/>
                      <a:pt x="16199" y="52272"/>
                      <a:pt x="16199" y="67198"/>
                    </a:cubicBezTo>
                    <a:lnTo>
                      <a:pt x="16199" y="610749"/>
                    </a:lnTo>
                    <a:cubicBezTo>
                      <a:pt x="16199" y="624431"/>
                      <a:pt x="21120" y="635626"/>
                      <a:pt x="30962" y="645576"/>
                    </a:cubicBezTo>
                    <a:cubicBezTo>
                      <a:pt x="39574" y="655527"/>
                      <a:pt x="51876" y="660502"/>
                      <a:pt x="65408" y="660502"/>
                    </a:cubicBezTo>
                    <a:cubicBezTo>
                      <a:pt x="78941" y="660502"/>
                      <a:pt x="90013" y="655527"/>
                      <a:pt x="101085" y="645576"/>
                    </a:cubicBezTo>
                    <a:cubicBezTo>
                      <a:pt x="109696" y="635626"/>
                      <a:pt x="114617" y="624431"/>
                      <a:pt x="114617" y="610749"/>
                    </a:cubicBezTo>
                    <a:lnTo>
                      <a:pt x="114617" y="67198"/>
                    </a:lnTo>
                    <a:cubicBezTo>
                      <a:pt x="114617" y="52272"/>
                      <a:pt x="109696" y="41077"/>
                      <a:pt x="101085" y="31127"/>
                    </a:cubicBezTo>
                    <a:cubicBezTo>
                      <a:pt x="90013" y="21176"/>
                      <a:pt x="78941" y="16201"/>
                      <a:pt x="65408" y="16201"/>
                    </a:cubicBezTo>
                    <a:close/>
                    <a:moveTo>
                      <a:pt x="65404" y="0"/>
                    </a:moveTo>
                    <a:cubicBezTo>
                      <a:pt x="82681" y="0"/>
                      <a:pt x="98723" y="7464"/>
                      <a:pt x="112298" y="19903"/>
                    </a:cubicBezTo>
                    <a:cubicBezTo>
                      <a:pt x="124638" y="32342"/>
                      <a:pt x="130808" y="48514"/>
                      <a:pt x="130808" y="67173"/>
                    </a:cubicBezTo>
                    <a:lnTo>
                      <a:pt x="130808" y="610774"/>
                    </a:lnTo>
                    <a:cubicBezTo>
                      <a:pt x="130808" y="628189"/>
                      <a:pt x="124638" y="644361"/>
                      <a:pt x="112298" y="658044"/>
                    </a:cubicBezTo>
                    <a:cubicBezTo>
                      <a:pt x="98723" y="669239"/>
                      <a:pt x="82681" y="676703"/>
                      <a:pt x="65404" y="676703"/>
                    </a:cubicBezTo>
                    <a:cubicBezTo>
                      <a:pt x="48128" y="676703"/>
                      <a:pt x="30851" y="669239"/>
                      <a:pt x="18511" y="658044"/>
                    </a:cubicBezTo>
                    <a:cubicBezTo>
                      <a:pt x="7404" y="644361"/>
                      <a:pt x="0" y="628189"/>
                      <a:pt x="0" y="610774"/>
                    </a:cubicBezTo>
                    <a:lnTo>
                      <a:pt x="0" y="67173"/>
                    </a:lnTo>
                    <a:cubicBezTo>
                      <a:pt x="0" y="48514"/>
                      <a:pt x="7404" y="32342"/>
                      <a:pt x="18511" y="19903"/>
                    </a:cubicBezTo>
                    <a:cubicBezTo>
                      <a:pt x="30851" y="7464"/>
                      <a:pt x="48128" y="0"/>
                      <a:pt x="654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EE05798-4BFC-9C47-A8C7-20E51FEFD4EE}"/>
                  </a:ext>
                </a:extLst>
              </p:cNvPr>
              <p:cNvSpPr/>
              <p:nvPr/>
            </p:nvSpPr>
            <p:spPr>
              <a:xfrm>
                <a:off x="6503036" y="8747284"/>
                <a:ext cx="115859" cy="726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584">
                    <a:moveTo>
                      <a:pt x="47" y="584"/>
                    </a:moveTo>
                    <a:cubicBezTo>
                      <a:pt x="34" y="584"/>
                      <a:pt x="22" y="579"/>
                      <a:pt x="14" y="571"/>
                    </a:cubicBezTo>
                    <a:cubicBezTo>
                      <a:pt x="6" y="562"/>
                      <a:pt x="0" y="550"/>
                      <a:pt x="0" y="538"/>
                    </a:cubicBezTo>
                    <a:lnTo>
                      <a:pt x="0" y="292"/>
                    </a:lnTo>
                    <a:lnTo>
                      <a:pt x="0" y="47"/>
                    </a:lnTo>
                    <a:cubicBezTo>
                      <a:pt x="0" y="34"/>
                      <a:pt x="6" y="22"/>
                      <a:pt x="14" y="14"/>
                    </a:cubicBezTo>
                    <a:cubicBezTo>
                      <a:pt x="22" y="5"/>
                      <a:pt x="34" y="0"/>
                      <a:pt x="47" y="0"/>
                    </a:cubicBezTo>
                    <a:cubicBezTo>
                      <a:pt x="60" y="0"/>
                      <a:pt x="71" y="5"/>
                      <a:pt x="80" y="14"/>
                    </a:cubicBezTo>
                    <a:cubicBezTo>
                      <a:pt x="88" y="22"/>
                      <a:pt x="94" y="34"/>
                      <a:pt x="94" y="47"/>
                    </a:cubicBezTo>
                    <a:lnTo>
                      <a:pt x="94" y="292"/>
                    </a:lnTo>
                    <a:lnTo>
                      <a:pt x="94" y="538"/>
                    </a:lnTo>
                    <a:cubicBezTo>
                      <a:pt x="94" y="550"/>
                      <a:pt x="88" y="562"/>
                      <a:pt x="80" y="571"/>
                    </a:cubicBezTo>
                    <a:cubicBezTo>
                      <a:pt x="71" y="579"/>
                      <a:pt x="60" y="584"/>
                      <a:pt x="47" y="584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5779DEDA-7327-B141-8AA6-6F668F107D1E}"/>
                  </a:ext>
                </a:extLst>
              </p:cNvPr>
              <p:cNvSpPr/>
              <p:nvPr/>
            </p:nvSpPr>
            <p:spPr>
              <a:xfrm>
                <a:off x="7066134" y="8814580"/>
                <a:ext cx="114613" cy="6592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" h="530">
                    <a:moveTo>
                      <a:pt x="47" y="530"/>
                    </a:moveTo>
                    <a:cubicBezTo>
                      <a:pt x="34" y="530"/>
                      <a:pt x="22" y="525"/>
                      <a:pt x="14" y="517"/>
                    </a:cubicBezTo>
                    <a:cubicBezTo>
                      <a:pt x="6" y="508"/>
                      <a:pt x="0" y="496"/>
                      <a:pt x="0" y="484"/>
                    </a:cubicBezTo>
                    <a:lnTo>
                      <a:pt x="0" y="265"/>
                    </a:lnTo>
                    <a:lnTo>
                      <a:pt x="0" y="47"/>
                    </a:lnTo>
                    <a:cubicBezTo>
                      <a:pt x="0" y="34"/>
                      <a:pt x="6" y="22"/>
                      <a:pt x="14" y="13"/>
                    </a:cubicBezTo>
                    <a:cubicBezTo>
                      <a:pt x="22" y="5"/>
                      <a:pt x="34" y="0"/>
                      <a:pt x="47" y="0"/>
                    </a:cubicBezTo>
                    <a:cubicBezTo>
                      <a:pt x="60" y="0"/>
                      <a:pt x="71" y="5"/>
                      <a:pt x="80" y="13"/>
                    </a:cubicBezTo>
                    <a:cubicBezTo>
                      <a:pt x="88" y="22"/>
                      <a:pt x="93" y="34"/>
                      <a:pt x="93" y="47"/>
                    </a:cubicBezTo>
                    <a:lnTo>
                      <a:pt x="93" y="265"/>
                    </a:lnTo>
                    <a:lnTo>
                      <a:pt x="93" y="484"/>
                    </a:lnTo>
                    <a:cubicBezTo>
                      <a:pt x="93" y="496"/>
                      <a:pt x="88" y="508"/>
                      <a:pt x="80" y="517"/>
                    </a:cubicBezTo>
                    <a:cubicBezTo>
                      <a:pt x="71" y="525"/>
                      <a:pt x="60" y="530"/>
                      <a:pt x="47" y="53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ABA1410-1298-6244-9AC0-8A8E7DF8FE9F}"/>
                </a:ext>
              </a:extLst>
            </p:cNvPr>
            <p:cNvGrpSpPr/>
            <p:nvPr/>
          </p:nvGrpSpPr>
          <p:grpSpPr>
            <a:xfrm>
              <a:off x="9380113" y="7878662"/>
              <a:ext cx="2694104" cy="5031027"/>
              <a:chOff x="9380113" y="7878662"/>
              <a:chExt cx="2694104" cy="5031027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1059A51A-41AE-1746-90AB-AC645005BFF7}"/>
                  </a:ext>
                </a:extLst>
              </p:cNvPr>
              <p:cNvSpPr/>
              <p:nvPr/>
            </p:nvSpPr>
            <p:spPr>
              <a:xfrm>
                <a:off x="10093408" y="11069009"/>
                <a:ext cx="1872425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4" h="86">
                    <a:moveTo>
                      <a:pt x="1461" y="0"/>
                    </a:moveTo>
                    <a:lnTo>
                      <a:pt x="43" y="0"/>
                    </a:lnTo>
                    <a:cubicBezTo>
                      <a:pt x="19" y="0"/>
                      <a:pt x="0" y="19"/>
                      <a:pt x="0" y="43"/>
                    </a:cubicBezTo>
                    <a:cubicBezTo>
                      <a:pt x="0" y="67"/>
                      <a:pt x="19" y="86"/>
                      <a:pt x="43" y="86"/>
                    </a:cubicBezTo>
                    <a:lnTo>
                      <a:pt x="1461" y="86"/>
                    </a:lnTo>
                    <a:cubicBezTo>
                      <a:pt x="1485" y="86"/>
                      <a:pt x="1504" y="67"/>
                      <a:pt x="1504" y="43"/>
                    </a:cubicBezTo>
                    <a:cubicBezTo>
                      <a:pt x="1504" y="19"/>
                      <a:pt x="1485" y="0"/>
                      <a:pt x="1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D0CBB274-58DF-E14E-BA0A-CF167EF89B2D}"/>
                  </a:ext>
                </a:extLst>
              </p:cNvPr>
              <p:cNvSpPr/>
              <p:nvPr/>
            </p:nvSpPr>
            <p:spPr>
              <a:xfrm>
                <a:off x="11387786" y="11159980"/>
                <a:ext cx="13704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" h="1405">
                    <a:moveTo>
                      <a:pt x="6" y="1405"/>
                    </a:moveTo>
                    <a:cubicBezTo>
                      <a:pt x="2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lnTo>
                      <a:pt x="12" y="1398"/>
                    </a:lnTo>
                    <a:cubicBezTo>
                      <a:pt x="12" y="1402"/>
                      <a:pt x="9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0883E4B3-DC9B-9A48-B1A2-60FE5C7CB79C}"/>
                  </a:ext>
                </a:extLst>
              </p:cNvPr>
              <p:cNvSpPr/>
              <p:nvPr/>
            </p:nvSpPr>
            <p:spPr>
              <a:xfrm>
                <a:off x="11835025" y="11159980"/>
                <a:ext cx="16195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405">
                    <a:moveTo>
                      <a:pt x="7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6"/>
                    </a:cubicBezTo>
                    <a:lnTo>
                      <a:pt x="14" y="1398"/>
                    </a:lnTo>
                    <a:cubicBezTo>
                      <a:pt x="14" y="1402"/>
                      <a:pt x="10" y="1405"/>
                      <a:pt x="7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059DEF4E-14A3-3E40-8968-C20AD0963316}"/>
                  </a:ext>
                </a:extLst>
              </p:cNvPr>
              <p:cNvSpPr/>
              <p:nvPr/>
            </p:nvSpPr>
            <p:spPr>
              <a:xfrm>
                <a:off x="10261586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6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0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6875F751-BAA5-1941-BC6A-D1F2E30158C8}"/>
                  </a:ext>
                </a:extLst>
              </p:cNvPr>
              <p:cNvSpPr/>
              <p:nvPr/>
            </p:nvSpPr>
            <p:spPr>
              <a:xfrm>
                <a:off x="10710071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6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0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DC0244A-9D5B-F843-AEF6-7A65D557EF4F}"/>
                  </a:ext>
                </a:extLst>
              </p:cNvPr>
              <p:cNvSpPr/>
              <p:nvPr/>
            </p:nvSpPr>
            <p:spPr>
              <a:xfrm>
                <a:off x="9845495" y="11697108"/>
                <a:ext cx="747475" cy="939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1" h="755">
                    <a:moveTo>
                      <a:pt x="0" y="18"/>
                    </a:moveTo>
                    <a:lnTo>
                      <a:pt x="346" y="755"/>
                    </a:lnTo>
                    <a:lnTo>
                      <a:pt x="601" y="746"/>
                    </a:lnTo>
                    <a:lnTo>
                      <a:pt x="419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5620B406-464E-F842-A88F-080AB2820626}"/>
                  </a:ext>
                </a:extLst>
              </p:cNvPr>
              <p:cNvSpPr/>
              <p:nvPr/>
            </p:nvSpPr>
            <p:spPr>
              <a:xfrm>
                <a:off x="9835338" y="11689631"/>
                <a:ext cx="764797" cy="955858"/>
              </a:xfrm>
              <a:custGeom>
                <a:avLst/>
                <a:gdLst>
                  <a:gd name="connsiteX0" fmla="*/ 523809 w 764797"/>
                  <a:gd name="connsiteY0" fmla="*/ 16201 h 955858"/>
                  <a:gd name="connsiteX1" fmla="*/ 22616 w 764797"/>
                  <a:gd name="connsiteY1" fmla="*/ 37358 h 955858"/>
                  <a:gd name="connsiteX2" fmla="*/ 445459 w 764797"/>
                  <a:gd name="connsiteY2" fmla="*/ 938411 h 955858"/>
                  <a:gd name="connsiteX3" fmla="*/ 747667 w 764797"/>
                  <a:gd name="connsiteY3" fmla="*/ 928455 h 955858"/>
                  <a:gd name="connsiteX4" fmla="*/ 528793 w 764797"/>
                  <a:gd name="connsiteY4" fmla="*/ 0 h 955858"/>
                  <a:gd name="connsiteX5" fmla="*/ 537499 w 764797"/>
                  <a:gd name="connsiteY5" fmla="*/ 6223 h 955858"/>
                  <a:gd name="connsiteX6" fmla="*/ 763864 w 764797"/>
                  <a:gd name="connsiteY6" fmla="*/ 934700 h 955858"/>
                  <a:gd name="connsiteX7" fmla="*/ 763864 w 764797"/>
                  <a:gd name="connsiteY7" fmla="*/ 940923 h 955858"/>
                  <a:gd name="connsiteX8" fmla="*/ 756402 w 764797"/>
                  <a:gd name="connsiteY8" fmla="*/ 944657 h 955858"/>
                  <a:gd name="connsiteX9" fmla="*/ 439241 w 764797"/>
                  <a:gd name="connsiteY9" fmla="*/ 955858 h 955858"/>
                  <a:gd name="connsiteX10" fmla="*/ 431779 w 764797"/>
                  <a:gd name="connsiteY10" fmla="*/ 950880 h 955858"/>
                  <a:gd name="connsiteX11" fmla="*/ 1436 w 764797"/>
                  <a:gd name="connsiteY11" fmla="*/ 33604 h 955858"/>
                  <a:gd name="connsiteX12" fmla="*/ 1436 w 764797"/>
                  <a:gd name="connsiteY12" fmla="*/ 26137 h 955858"/>
                  <a:gd name="connsiteX13" fmla="*/ 7655 w 764797"/>
                  <a:gd name="connsiteY13" fmla="*/ 21158 h 9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4797" h="955858">
                    <a:moveTo>
                      <a:pt x="523809" y="16201"/>
                    </a:moveTo>
                    <a:lnTo>
                      <a:pt x="22616" y="37358"/>
                    </a:lnTo>
                    <a:lnTo>
                      <a:pt x="445459" y="938411"/>
                    </a:lnTo>
                    <a:lnTo>
                      <a:pt x="747667" y="928455"/>
                    </a:lnTo>
                    <a:close/>
                    <a:moveTo>
                      <a:pt x="528793" y="0"/>
                    </a:moveTo>
                    <a:cubicBezTo>
                      <a:pt x="532524" y="0"/>
                      <a:pt x="536255" y="2489"/>
                      <a:pt x="537499" y="6223"/>
                    </a:cubicBezTo>
                    <a:lnTo>
                      <a:pt x="763864" y="934700"/>
                    </a:lnTo>
                    <a:cubicBezTo>
                      <a:pt x="765108" y="935944"/>
                      <a:pt x="765108" y="938433"/>
                      <a:pt x="763864" y="940923"/>
                    </a:cubicBezTo>
                    <a:cubicBezTo>
                      <a:pt x="761377" y="943412"/>
                      <a:pt x="758889" y="944657"/>
                      <a:pt x="756402" y="944657"/>
                    </a:cubicBezTo>
                    <a:lnTo>
                      <a:pt x="439241" y="955858"/>
                    </a:lnTo>
                    <a:cubicBezTo>
                      <a:pt x="435510" y="955858"/>
                      <a:pt x="433023" y="954613"/>
                      <a:pt x="431779" y="950880"/>
                    </a:cubicBezTo>
                    <a:lnTo>
                      <a:pt x="1436" y="33604"/>
                    </a:lnTo>
                    <a:cubicBezTo>
                      <a:pt x="-1052" y="31115"/>
                      <a:pt x="192" y="28626"/>
                      <a:pt x="1436" y="26137"/>
                    </a:cubicBezTo>
                    <a:cubicBezTo>
                      <a:pt x="2680" y="23648"/>
                      <a:pt x="5167" y="22403"/>
                      <a:pt x="7655" y="21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3EB7656D-12E3-8440-BD8E-753F79FCF7D9}"/>
                  </a:ext>
                </a:extLst>
              </p:cNvPr>
              <p:cNvSpPr/>
              <p:nvPr/>
            </p:nvSpPr>
            <p:spPr>
              <a:xfrm>
                <a:off x="10316405" y="11678415"/>
                <a:ext cx="675219" cy="9583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43" h="770">
                    <a:moveTo>
                      <a:pt x="0" y="17"/>
                    </a:moveTo>
                    <a:lnTo>
                      <a:pt x="287" y="770"/>
                    </a:lnTo>
                    <a:lnTo>
                      <a:pt x="543" y="761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CB3D88E2-BF55-BF48-A459-FE4BE9E0ABFA}"/>
                  </a:ext>
                </a:extLst>
              </p:cNvPr>
              <p:cNvSpPr/>
              <p:nvPr/>
            </p:nvSpPr>
            <p:spPr>
              <a:xfrm>
                <a:off x="10307995" y="11670938"/>
                <a:ext cx="691618" cy="974551"/>
              </a:xfrm>
              <a:custGeom>
                <a:avLst/>
                <a:gdLst>
                  <a:gd name="connsiteX0" fmla="*/ 514501 w 691618"/>
                  <a:gd name="connsiteY0" fmla="*/ 16201 h 974551"/>
                  <a:gd name="connsiteX1" fmla="*/ 19618 w 691618"/>
                  <a:gd name="connsiteY1" fmla="*/ 37359 h 974551"/>
                  <a:gd name="connsiteX2" fmla="*/ 371507 w 691618"/>
                  <a:gd name="connsiteY2" fmla="*/ 957104 h 974551"/>
                  <a:gd name="connsiteX3" fmla="*/ 673659 w 691618"/>
                  <a:gd name="connsiteY3" fmla="*/ 947147 h 974551"/>
                  <a:gd name="connsiteX4" fmla="*/ 520737 w 691618"/>
                  <a:gd name="connsiteY4" fmla="*/ 0 h 974551"/>
                  <a:gd name="connsiteX5" fmla="*/ 529441 w 691618"/>
                  <a:gd name="connsiteY5" fmla="*/ 7468 h 974551"/>
                  <a:gd name="connsiteX6" fmla="*/ 691103 w 691618"/>
                  <a:gd name="connsiteY6" fmla="*/ 953392 h 974551"/>
                  <a:gd name="connsiteX7" fmla="*/ 689859 w 691618"/>
                  <a:gd name="connsiteY7" fmla="*/ 959615 h 974551"/>
                  <a:gd name="connsiteX8" fmla="*/ 683642 w 691618"/>
                  <a:gd name="connsiteY8" fmla="*/ 963349 h 974551"/>
                  <a:gd name="connsiteX9" fmla="*/ 366536 w 691618"/>
                  <a:gd name="connsiteY9" fmla="*/ 974551 h 974551"/>
                  <a:gd name="connsiteX10" fmla="*/ 365293 w 691618"/>
                  <a:gd name="connsiteY10" fmla="*/ 974551 h 974551"/>
                  <a:gd name="connsiteX11" fmla="*/ 357831 w 691618"/>
                  <a:gd name="connsiteY11" fmla="*/ 969572 h 974551"/>
                  <a:gd name="connsiteX12" fmla="*/ 933 w 691618"/>
                  <a:gd name="connsiteY12" fmla="*/ 32361 h 974551"/>
                  <a:gd name="connsiteX13" fmla="*/ 933 w 691618"/>
                  <a:gd name="connsiteY13" fmla="*/ 24893 h 974551"/>
                  <a:gd name="connsiteX14" fmla="*/ 7150 w 691618"/>
                  <a:gd name="connsiteY14" fmla="*/ 21159 h 974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1618" h="974551">
                    <a:moveTo>
                      <a:pt x="514501" y="16201"/>
                    </a:moveTo>
                    <a:lnTo>
                      <a:pt x="19618" y="37359"/>
                    </a:lnTo>
                    <a:lnTo>
                      <a:pt x="371507" y="957104"/>
                    </a:lnTo>
                    <a:lnTo>
                      <a:pt x="673659" y="947147"/>
                    </a:lnTo>
                    <a:close/>
                    <a:moveTo>
                      <a:pt x="520737" y="0"/>
                    </a:moveTo>
                    <a:cubicBezTo>
                      <a:pt x="524467" y="0"/>
                      <a:pt x="528198" y="2489"/>
                      <a:pt x="529441" y="7468"/>
                    </a:cubicBezTo>
                    <a:lnTo>
                      <a:pt x="691103" y="953392"/>
                    </a:lnTo>
                    <a:cubicBezTo>
                      <a:pt x="692347" y="955881"/>
                      <a:pt x="691103" y="958371"/>
                      <a:pt x="689859" y="959615"/>
                    </a:cubicBezTo>
                    <a:cubicBezTo>
                      <a:pt x="687372" y="962105"/>
                      <a:pt x="686129" y="963349"/>
                      <a:pt x="683642" y="963349"/>
                    </a:cubicBezTo>
                    <a:lnTo>
                      <a:pt x="366536" y="974551"/>
                    </a:lnTo>
                    <a:cubicBezTo>
                      <a:pt x="365293" y="974551"/>
                      <a:pt x="365293" y="974551"/>
                      <a:pt x="365293" y="974551"/>
                    </a:cubicBezTo>
                    <a:cubicBezTo>
                      <a:pt x="362806" y="974551"/>
                      <a:pt x="359075" y="972062"/>
                      <a:pt x="357831" y="969572"/>
                    </a:cubicBezTo>
                    <a:lnTo>
                      <a:pt x="933" y="32361"/>
                    </a:lnTo>
                    <a:cubicBezTo>
                      <a:pt x="-311" y="29871"/>
                      <a:pt x="-311" y="26137"/>
                      <a:pt x="933" y="24893"/>
                    </a:cubicBezTo>
                    <a:cubicBezTo>
                      <a:pt x="2176" y="22403"/>
                      <a:pt x="4663" y="21159"/>
                      <a:pt x="7150" y="21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1028FBED-E522-7F4B-AAA7-1D8266FD619D}"/>
                  </a:ext>
                </a:extLst>
              </p:cNvPr>
              <p:cNvSpPr/>
              <p:nvPr/>
            </p:nvSpPr>
            <p:spPr>
              <a:xfrm>
                <a:off x="10265324" y="8823304"/>
                <a:ext cx="1801415" cy="15453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7" h="1241">
                    <a:moveTo>
                      <a:pt x="1298" y="1066"/>
                    </a:moveTo>
                    <a:cubicBezTo>
                      <a:pt x="1368" y="1092"/>
                      <a:pt x="1413" y="1124"/>
                      <a:pt x="1447" y="1151"/>
                    </a:cubicBezTo>
                    <a:cubicBezTo>
                      <a:pt x="1447" y="1151"/>
                      <a:pt x="1419" y="674"/>
                      <a:pt x="1299" y="349"/>
                    </a:cubicBezTo>
                    <a:cubicBezTo>
                      <a:pt x="1179" y="25"/>
                      <a:pt x="893" y="9"/>
                      <a:pt x="893" y="9"/>
                    </a:cubicBezTo>
                    <a:cubicBezTo>
                      <a:pt x="815" y="-2"/>
                      <a:pt x="741" y="0"/>
                      <a:pt x="741" y="0"/>
                    </a:cubicBezTo>
                    <a:lnTo>
                      <a:pt x="467" y="38"/>
                    </a:lnTo>
                    <a:cubicBezTo>
                      <a:pt x="235" y="55"/>
                      <a:pt x="135" y="246"/>
                      <a:pt x="113" y="438"/>
                    </a:cubicBezTo>
                    <a:cubicBezTo>
                      <a:pt x="91" y="631"/>
                      <a:pt x="0" y="1073"/>
                      <a:pt x="0" y="1073"/>
                    </a:cubicBezTo>
                    <a:cubicBezTo>
                      <a:pt x="107" y="1157"/>
                      <a:pt x="167" y="1241"/>
                      <a:pt x="167" y="1241"/>
                    </a:cubicBezTo>
                    <a:lnTo>
                      <a:pt x="1097" y="1241"/>
                    </a:lnTo>
                    <a:cubicBezTo>
                      <a:pt x="1097" y="1241"/>
                      <a:pt x="1095" y="1170"/>
                      <a:pt x="1096" y="1041"/>
                    </a:cubicBezTo>
                    <a:cubicBezTo>
                      <a:pt x="1142" y="1042"/>
                      <a:pt x="1223" y="1041"/>
                      <a:pt x="1298" y="10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9D15F49D-8F25-3C4B-9550-F7EDE9B9C82F}"/>
                  </a:ext>
                </a:extLst>
              </p:cNvPr>
              <p:cNvSpPr/>
              <p:nvPr/>
            </p:nvSpPr>
            <p:spPr>
              <a:xfrm>
                <a:off x="10256088" y="8815407"/>
                <a:ext cx="1816879" cy="1560694"/>
              </a:xfrm>
              <a:custGeom>
                <a:avLst/>
                <a:gdLst>
                  <a:gd name="connsiteX0" fmla="*/ 948319 w 1816879"/>
                  <a:gd name="connsiteY0" fmla="*/ 16444 h 1560694"/>
                  <a:gd name="connsiteX1" fmla="*/ 931727 w 1816879"/>
                  <a:gd name="connsiteY1" fmla="*/ 16619 h 1560694"/>
                  <a:gd name="connsiteX2" fmla="*/ 591864 w 1816879"/>
                  <a:gd name="connsiteY2" fmla="*/ 62692 h 1560694"/>
                  <a:gd name="connsiteX3" fmla="*/ 157387 w 1816879"/>
                  <a:gd name="connsiteY3" fmla="*/ 554550 h 1560694"/>
                  <a:gd name="connsiteX4" fmla="*/ 17956 w 1816879"/>
                  <a:gd name="connsiteY4" fmla="*/ 1340279 h 1560694"/>
                  <a:gd name="connsiteX5" fmla="*/ 222123 w 1816879"/>
                  <a:gd name="connsiteY5" fmla="*/ 1545739 h 1560694"/>
                  <a:gd name="connsiteX6" fmla="*/ 1367448 w 1816879"/>
                  <a:gd name="connsiteY6" fmla="*/ 1545739 h 1560694"/>
                  <a:gd name="connsiteX7" fmla="*/ 1366203 w 1816879"/>
                  <a:gd name="connsiteY7" fmla="*/ 1304168 h 1560694"/>
                  <a:gd name="connsiteX8" fmla="*/ 1367448 w 1816879"/>
                  <a:gd name="connsiteY8" fmla="*/ 1299187 h 1560694"/>
                  <a:gd name="connsiteX9" fmla="*/ 1373673 w 1816879"/>
                  <a:gd name="connsiteY9" fmla="*/ 1296697 h 1560694"/>
                  <a:gd name="connsiteX10" fmla="*/ 1392347 w 1816879"/>
                  <a:gd name="connsiteY10" fmla="*/ 1296697 h 1560694"/>
                  <a:gd name="connsiteX11" fmla="*/ 1627636 w 1816879"/>
                  <a:gd name="connsiteY11" fmla="*/ 1327827 h 1560694"/>
                  <a:gd name="connsiteX12" fmla="*/ 1800680 w 1816879"/>
                  <a:gd name="connsiteY12" fmla="*/ 1423708 h 1560694"/>
                  <a:gd name="connsiteX13" fmla="*/ 1618922 w 1816879"/>
                  <a:gd name="connsiteY13" fmla="*/ 444972 h 1560694"/>
                  <a:gd name="connsiteX14" fmla="*/ 1119709 w 1816879"/>
                  <a:gd name="connsiteY14" fmla="*/ 27826 h 1560694"/>
                  <a:gd name="connsiteX15" fmla="*/ 948319 w 1816879"/>
                  <a:gd name="connsiteY15" fmla="*/ 16444 h 1560694"/>
                  <a:gd name="connsiteX16" fmla="*/ 946589 w 1816879"/>
                  <a:gd name="connsiteY16" fmla="*/ 65 h 1560694"/>
                  <a:gd name="connsiteX17" fmla="*/ 1120959 w 1816879"/>
                  <a:gd name="connsiteY17" fmla="*/ 11622 h 1560694"/>
                  <a:gd name="connsiteX18" fmla="*/ 1632628 w 1816879"/>
                  <a:gd name="connsiteY18" fmla="*/ 439983 h 1560694"/>
                  <a:gd name="connsiteX19" fmla="*/ 1816879 w 1816879"/>
                  <a:gd name="connsiteY19" fmla="*/ 1441152 h 1560694"/>
                  <a:gd name="connsiteX20" fmla="*/ 1813144 w 1816879"/>
                  <a:gd name="connsiteY20" fmla="*/ 1448623 h 1560694"/>
                  <a:gd name="connsiteX21" fmla="*/ 1804430 w 1816879"/>
                  <a:gd name="connsiteY21" fmla="*/ 1448623 h 1560694"/>
                  <a:gd name="connsiteX22" fmla="*/ 1621424 w 1816879"/>
                  <a:gd name="connsiteY22" fmla="*/ 1342778 h 1560694"/>
                  <a:gd name="connsiteX23" fmla="*/ 1391110 w 1816879"/>
                  <a:gd name="connsiteY23" fmla="*/ 1312892 h 1560694"/>
                  <a:gd name="connsiteX24" fmla="*/ 1379906 w 1816879"/>
                  <a:gd name="connsiteY24" fmla="*/ 1312892 h 1560694"/>
                  <a:gd name="connsiteX25" fmla="*/ 1382396 w 1816879"/>
                  <a:gd name="connsiteY25" fmla="*/ 1553223 h 1560694"/>
                  <a:gd name="connsiteX26" fmla="*/ 1379906 w 1816879"/>
                  <a:gd name="connsiteY26" fmla="*/ 1558204 h 1560694"/>
                  <a:gd name="connsiteX27" fmla="*/ 1373681 w 1816879"/>
                  <a:gd name="connsiteY27" fmla="*/ 1560694 h 1560694"/>
                  <a:gd name="connsiteX28" fmla="*/ 215889 w 1816879"/>
                  <a:gd name="connsiteY28" fmla="*/ 1560694 h 1560694"/>
                  <a:gd name="connsiteX29" fmla="*/ 209665 w 1816879"/>
                  <a:gd name="connsiteY29" fmla="*/ 1556958 h 1560694"/>
                  <a:gd name="connsiteX30" fmla="*/ 1760 w 1816879"/>
                  <a:gd name="connsiteY30" fmla="*/ 1350249 h 1560694"/>
                  <a:gd name="connsiteX31" fmla="*/ 515 w 1816879"/>
                  <a:gd name="connsiteY31" fmla="*/ 1342778 h 1560694"/>
                  <a:gd name="connsiteX32" fmla="*/ 139948 w 1816879"/>
                  <a:gd name="connsiteY32" fmla="*/ 553299 h 1560694"/>
                  <a:gd name="connsiteX33" fmla="*/ 264442 w 1816879"/>
                  <a:gd name="connsiteY33" fmla="*/ 217086 h 1560694"/>
                  <a:gd name="connsiteX34" fmla="*/ 589370 w 1816879"/>
                  <a:gd name="connsiteY34" fmla="*/ 46489 h 1560694"/>
                  <a:gd name="connsiteX35" fmla="*/ 929238 w 1816879"/>
                  <a:gd name="connsiteY35" fmla="*/ 415 h 1560694"/>
                  <a:gd name="connsiteX36" fmla="*/ 946589 w 1816879"/>
                  <a:gd name="connsiteY36" fmla="*/ 65 h 156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816879" h="1560694">
                    <a:moveTo>
                      <a:pt x="948319" y="16444"/>
                    </a:moveTo>
                    <a:cubicBezTo>
                      <a:pt x="938029" y="16463"/>
                      <a:pt x="932038" y="16619"/>
                      <a:pt x="931727" y="16619"/>
                    </a:cubicBezTo>
                    <a:lnTo>
                      <a:pt x="591864" y="62692"/>
                    </a:lnTo>
                    <a:cubicBezTo>
                      <a:pt x="477331" y="72654"/>
                      <a:pt x="204694" y="137405"/>
                      <a:pt x="157387" y="554550"/>
                    </a:cubicBezTo>
                    <a:cubicBezTo>
                      <a:pt x="132489" y="781179"/>
                      <a:pt x="29160" y="1285490"/>
                      <a:pt x="17956" y="1340279"/>
                    </a:cubicBezTo>
                    <a:cubicBezTo>
                      <a:pt x="134978" y="1433670"/>
                      <a:pt x="207184" y="1525816"/>
                      <a:pt x="222123" y="1545739"/>
                    </a:cubicBezTo>
                    <a:lnTo>
                      <a:pt x="1367448" y="1545739"/>
                    </a:lnTo>
                    <a:cubicBezTo>
                      <a:pt x="1366203" y="1519590"/>
                      <a:pt x="1364958" y="1434915"/>
                      <a:pt x="1366203" y="1304168"/>
                    </a:cubicBezTo>
                    <a:cubicBezTo>
                      <a:pt x="1366203" y="1301678"/>
                      <a:pt x="1366203" y="1300432"/>
                      <a:pt x="1367448" y="1299187"/>
                    </a:cubicBezTo>
                    <a:cubicBezTo>
                      <a:pt x="1368693" y="1297942"/>
                      <a:pt x="1371183" y="1296697"/>
                      <a:pt x="1373673" y="1296697"/>
                    </a:cubicBezTo>
                    <a:cubicBezTo>
                      <a:pt x="1379897" y="1296697"/>
                      <a:pt x="1386122" y="1296697"/>
                      <a:pt x="1392347" y="1296697"/>
                    </a:cubicBezTo>
                    <a:cubicBezTo>
                      <a:pt x="1453348" y="1297942"/>
                      <a:pt x="1542982" y="1299187"/>
                      <a:pt x="1627636" y="1327827"/>
                    </a:cubicBezTo>
                    <a:cubicBezTo>
                      <a:pt x="1707311" y="1357712"/>
                      <a:pt x="1759598" y="1392578"/>
                      <a:pt x="1800680" y="1423708"/>
                    </a:cubicBezTo>
                    <a:cubicBezTo>
                      <a:pt x="1793210" y="1321601"/>
                      <a:pt x="1752128" y="804838"/>
                      <a:pt x="1618922" y="444972"/>
                    </a:cubicBezTo>
                    <a:cubicBezTo>
                      <a:pt x="1473266" y="51485"/>
                      <a:pt x="1124689" y="27826"/>
                      <a:pt x="1119709" y="27826"/>
                    </a:cubicBezTo>
                    <a:cubicBezTo>
                      <a:pt x="1048748" y="17553"/>
                      <a:pt x="979189" y="16386"/>
                      <a:pt x="948319" y="16444"/>
                    </a:cubicBezTo>
                    <a:close/>
                    <a:moveTo>
                      <a:pt x="946589" y="65"/>
                    </a:moveTo>
                    <a:cubicBezTo>
                      <a:pt x="978102" y="-286"/>
                      <a:pt x="1048130" y="415"/>
                      <a:pt x="1120959" y="11622"/>
                    </a:cubicBezTo>
                    <a:cubicBezTo>
                      <a:pt x="1123449" y="11622"/>
                      <a:pt x="1483236" y="35282"/>
                      <a:pt x="1632628" y="439983"/>
                    </a:cubicBezTo>
                    <a:cubicBezTo>
                      <a:pt x="1780776" y="840948"/>
                      <a:pt x="1816879" y="1434925"/>
                      <a:pt x="1816879" y="1441152"/>
                    </a:cubicBezTo>
                    <a:cubicBezTo>
                      <a:pt x="1816879" y="1444887"/>
                      <a:pt x="1815634" y="1447378"/>
                      <a:pt x="1813144" y="1448623"/>
                    </a:cubicBezTo>
                    <a:cubicBezTo>
                      <a:pt x="1809409" y="1451113"/>
                      <a:pt x="1806920" y="1449868"/>
                      <a:pt x="1804430" y="1448623"/>
                    </a:cubicBezTo>
                    <a:cubicBezTo>
                      <a:pt x="1762102" y="1415002"/>
                      <a:pt x="1707324" y="1376399"/>
                      <a:pt x="1621424" y="1342778"/>
                    </a:cubicBezTo>
                    <a:cubicBezTo>
                      <a:pt x="1539258" y="1315383"/>
                      <a:pt x="1450867" y="1314138"/>
                      <a:pt x="1391110" y="1312892"/>
                    </a:cubicBezTo>
                    <a:cubicBezTo>
                      <a:pt x="1387376" y="1312892"/>
                      <a:pt x="1383641" y="1312892"/>
                      <a:pt x="1379906" y="1312892"/>
                    </a:cubicBezTo>
                    <a:cubicBezTo>
                      <a:pt x="1379906" y="1464811"/>
                      <a:pt x="1382396" y="1551977"/>
                      <a:pt x="1382396" y="1553223"/>
                    </a:cubicBezTo>
                    <a:cubicBezTo>
                      <a:pt x="1382396" y="1554468"/>
                      <a:pt x="1382396" y="1556958"/>
                      <a:pt x="1379906" y="1558204"/>
                    </a:cubicBezTo>
                    <a:cubicBezTo>
                      <a:pt x="1378661" y="1560694"/>
                      <a:pt x="1376171" y="1560694"/>
                      <a:pt x="1373681" y="1560694"/>
                    </a:cubicBezTo>
                    <a:lnTo>
                      <a:pt x="215889" y="1560694"/>
                    </a:lnTo>
                    <a:cubicBezTo>
                      <a:pt x="213399" y="1560694"/>
                      <a:pt x="210909" y="1559449"/>
                      <a:pt x="209665" y="1556958"/>
                    </a:cubicBezTo>
                    <a:cubicBezTo>
                      <a:pt x="209665" y="1555713"/>
                      <a:pt x="133723" y="1452359"/>
                      <a:pt x="1760" y="1350249"/>
                    </a:cubicBezTo>
                    <a:cubicBezTo>
                      <a:pt x="515" y="1347759"/>
                      <a:pt x="-730" y="1345268"/>
                      <a:pt x="515" y="1342778"/>
                    </a:cubicBezTo>
                    <a:cubicBezTo>
                      <a:pt x="515" y="1337797"/>
                      <a:pt x="113804" y="789894"/>
                      <a:pt x="139948" y="553299"/>
                    </a:cubicBezTo>
                    <a:cubicBezTo>
                      <a:pt x="154887" y="418814"/>
                      <a:pt x="198460" y="303007"/>
                      <a:pt x="264442" y="217086"/>
                    </a:cubicBezTo>
                    <a:cubicBezTo>
                      <a:pt x="344118" y="114977"/>
                      <a:pt x="452427" y="57696"/>
                      <a:pt x="589370" y="46489"/>
                    </a:cubicBezTo>
                    <a:lnTo>
                      <a:pt x="929238" y="415"/>
                    </a:lnTo>
                    <a:cubicBezTo>
                      <a:pt x="929861" y="415"/>
                      <a:pt x="936085" y="182"/>
                      <a:pt x="946589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357CB142-90CA-5841-8648-B8B039D8EC0C}"/>
                  </a:ext>
                </a:extLst>
              </p:cNvPr>
              <p:cNvSpPr/>
              <p:nvPr/>
            </p:nvSpPr>
            <p:spPr>
              <a:xfrm>
                <a:off x="10558088" y="8060611"/>
                <a:ext cx="629125" cy="1006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6" h="809">
                    <a:moveTo>
                      <a:pt x="450" y="402"/>
                    </a:moveTo>
                    <a:cubicBezTo>
                      <a:pt x="450" y="402"/>
                      <a:pt x="485" y="10"/>
                      <a:pt x="217" y="0"/>
                    </a:cubicBezTo>
                    <a:cubicBezTo>
                      <a:pt x="111" y="-4"/>
                      <a:pt x="56" y="39"/>
                      <a:pt x="27" y="83"/>
                    </a:cubicBezTo>
                    <a:cubicBezTo>
                      <a:pt x="2" y="120"/>
                      <a:pt x="-5" y="168"/>
                      <a:pt x="4" y="212"/>
                    </a:cubicBezTo>
                    <a:cubicBezTo>
                      <a:pt x="25" y="308"/>
                      <a:pt x="76" y="521"/>
                      <a:pt x="157" y="547"/>
                    </a:cubicBezTo>
                    <a:cubicBezTo>
                      <a:pt x="179" y="554"/>
                      <a:pt x="201" y="548"/>
                      <a:pt x="220" y="544"/>
                    </a:cubicBezTo>
                    <a:lnTo>
                      <a:pt x="232" y="650"/>
                    </a:lnTo>
                    <a:cubicBezTo>
                      <a:pt x="232" y="650"/>
                      <a:pt x="289" y="812"/>
                      <a:pt x="333" y="809"/>
                    </a:cubicBezTo>
                    <a:cubicBezTo>
                      <a:pt x="395" y="805"/>
                      <a:pt x="506" y="612"/>
                      <a:pt x="506" y="6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B35F33F-6D7C-D24B-8122-F24C30C8A8F8}"/>
                  </a:ext>
                </a:extLst>
              </p:cNvPr>
              <p:cNvSpPr/>
              <p:nvPr/>
            </p:nvSpPr>
            <p:spPr>
              <a:xfrm>
                <a:off x="10549162" y="8051602"/>
                <a:ext cx="645526" cy="1023440"/>
              </a:xfrm>
              <a:custGeom>
                <a:avLst/>
                <a:gdLst>
                  <a:gd name="connsiteX0" fmla="*/ 277486 w 645526"/>
                  <a:gd name="connsiteY0" fmla="*/ 17733 h 1023440"/>
                  <a:gd name="connsiteX1" fmla="*/ 47483 w 645526"/>
                  <a:gd name="connsiteY1" fmla="*/ 116062 h 1023440"/>
                  <a:gd name="connsiteX2" fmla="*/ 21374 w 645526"/>
                  <a:gd name="connsiteY2" fmla="*/ 271644 h 1023440"/>
                  <a:gd name="connsiteX3" fmla="*/ 204133 w 645526"/>
                  <a:gd name="connsiteY3" fmla="*/ 682382 h 1023440"/>
                  <a:gd name="connsiteX4" fmla="*/ 268783 w 645526"/>
                  <a:gd name="connsiteY4" fmla="*/ 679893 h 1023440"/>
                  <a:gd name="connsiteX5" fmla="*/ 279972 w 645526"/>
                  <a:gd name="connsiteY5" fmla="*/ 678648 h 1023440"/>
                  <a:gd name="connsiteX6" fmla="*/ 287432 w 645526"/>
                  <a:gd name="connsiteY6" fmla="*/ 677404 h 1023440"/>
                  <a:gd name="connsiteX7" fmla="*/ 304837 w 645526"/>
                  <a:gd name="connsiteY7" fmla="*/ 815561 h 1023440"/>
                  <a:gd name="connsiteX8" fmla="*/ 420461 w 645526"/>
                  <a:gd name="connsiteY8" fmla="*/ 1007239 h 1023440"/>
                  <a:gd name="connsiteX9" fmla="*/ 628085 w 645526"/>
                  <a:gd name="connsiteY9" fmla="*/ 770753 h 1023440"/>
                  <a:gd name="connsiteX10" fmla="*/ 558462 w 645526"/>
                  <a:gd name="connsiteY10" fmla="*/ 509374 h 1023440"/>
                  <a:gd name="connsiteX11" fmla="*/ 559706 w 645526"/>
                  <a:gd name="connsiteY11" fmla="*/ 508130 h 1023440"/>
                  <a:gd name="connsiteX12" fmla="*/ 459002 w 645526"/>
                  <a:gd name="connsiteY12" fmla="*/ 99881 h 1023440"/>
                  <a:gd name="connsiteX13" fmla="*/ 277486 w 645526"/>
                  <a:gd name="connsiteY13" fmla="*/ 17733 h 1023440"/>
                  <a:gd name="connsiteX14" fmla="*/ 277482 w 645526"/>
                  <a:gd name="connsiteY14" fmla="*/ 286 h 1023440"/>
                  <a:gd name="connsiteX15" fmla="*/ 471451 w 645526"/>
                  <a:gd name="connsiteY15" fmla="*/ 89906 h 1023440"/>
                  <a:gd name="connsiteX16" fmla="*/ 570923 w 645526"/>
                  <a:gd name="connsiteY16" fmla="*/ 355029 h 1023440"/>
                  <a:gd name="connsiteX17" fmla="*/ 574653 w 645526"/>
                  <a:gd name="connsiteY17" fmla="*/ 508129 h 1023440"/>
                  <a:gd name="connsiteX18" fmla="*/ 645526 w 645526"/>
                  <a:gd name="connsiteY18" fmla="*/ 772008 h 1023440"/>
                  <a:gd name="connsiteX19" fmla="*/ 643039 w 645526"/>
                  <a:gd name="connsiteY19" fmla="*/ 775742 h 1023440"/>
                  <a:gd name="connsiteX20" fmla="*/ 422959 w 645526"/>
                  <a:gd name="connsiteY20" fmla="*/ 1023440 h 1023440"/>
                  <a:gd name="connsiteX21" fmla="*/ 420472 w 645526"/>
                  <a:gd name="connsiteY21" fmla="*/ 1023440 h 1023440"/>
                  <a:gd name="connsiteX22" fmla="*/ 288673 w 645526"/>
                  <a:gd name="connsiteY22" fmla="*/ 820552 h 1023440"/>
                  <a:gd name="connsiteX23" fmla="*/ 288673 w 645526"/>
                  <a:gd name="connsiteY23" fmla="*/ 819307 h 1023440"/>
                  <a:gd name="connsiteX24" fmla="*/ 273752 w 645526"/>
                  <a:gd name="connsiteY24" fmla="*/ 696080 h 1023440"/>
                  <a:gd name="connsiteX25" fmla="*/ 272509 w 645526"/>
                  <a:gd name="connsiteY25" fmla="*/ 696080 h 1023440"/>
                  <a:gd name="connsiteX26" fmla="*/ 200392 w 645526"/>
                  <a:gd name="connsiteY26" fmla="*/ 697325 h 1023440"/>
                  <a:gd name="connsiteX27" fmla="*/ 5180 w 645526"/>
                  <a:gd name="connsiteY27" fmla="*/ 275368 h 1023440"/>
                  <a:gd name="connsiteX28" fmla="*/ 35021 w 645526"/>
                  <a:gd name="connsiteY28" fmla="*/ 107332 h 1023440"/>
                  <a:gd name="connsiteX29" fmla="*/ 277482 w 645526"/>
                  <a:gd name="connsiteY29" fmla="*/ 286 h 102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45526" h="1023440">
                    <a:moveTo>
                      <a:pt x="277486" y="17733"/>
                    </a:moveTo>
                    <a:cubicBezTo>
                      <a:pt x="170565" y="12755"/>
                      <a:pt x="93483" y="46360"/>
                      <a:pt x="47483" y="116062"/>
                    </a:cubicBezTo>
                    <a:cubicBezTo>
                      <a:pt x="18888" y="160869"/>
                      <a:pt x="8941" y="216879"/>
                      <a:pt x="21374" y="271644"/>
                    </a:cubicBezTo>
                    <a:cubicBezTo>
                      <a:pt x="58672" y="443407"/>
                      <a:pt x="120835" y="655000"/>
                      <a:pt x="204133" y="682382"/>
                    </a:cubicBezTo>
                    <a:cubicBezTo>
                      <a:pt x="226512" y="688606"/>
                      <a:pt x="247647" y="684872"/>
                      <a:pt x="268783" y="679893"/>
                    </a:cubicBezTo>
                    <a:cubicBezTo>
                      <a:pt x="273756" y="678648"/>
                      <a:pt x="276242" y="678648"/>
                      <a:pt x="279972" y="678648"/>
                    </a:cubicBezTo>
                    <a:lnTo>
                      <a:pt x="287432" y="677404"/>
                    </a:lnTo>
                    <a:lnTo>
                      <a:pt x="304837" y="815561"/>
                    </a:lnTo>
                    <a:cubicBezTo>
                      <a:pt x="330946" y="892730"/>
                      <a:pt x="385649" y="1009728"/>
                      <a:pt x="420461" y="1007239"/>
                    </a:cubicBezTo>
                    <a:cubicBezTo>
                      <a:pt x="480137" y="1003505"/>
                      <a:pt x="588301" y="837965"/>
                      <a:pt x="628085" y="770753"/>
                    </a:cubicBezTo>
                    <a:lnTo>
                      <a:pt x="558462" y="509374"/>
                    </a:lnTo>
                    <a:lnTo>
                      <a:pt x="559706" y="508130"/>
                    </a:lnTo>
                    <a:cubicBezTo>
                      <a:pt x="559706" y="505640"/>
                      <a:pt x="580841" y="239283"/>
                      <a:pt x="459002" y="99881"/>
                    </a:cubicBezTo>
                    <a:cubicBezTo>
                      <a:pt x="413001" y="47605"/>
                      <a:pt x="352081" y="20223"/>
                      <a:pt x="277486" y="17733"/>
                    </a:cubicBezTo>
                    <a:close/>
                    <a:moveTo>
                      <a:pt x="277482" y="286"/>
                    </a:moveTo>
                    <a:cubicBezTo>
                      <a:pt x="357059" y="4020"/>
                      <a:pt x="422959" y="33893"/>
                      <a:pt x="471451" y="89906"/>
                    </a:cubicBezTo>
                    <a:cubicBezTo>
                      <a:pt x="537351" y="165833"/>
                      <a:pt x="562219" y="276612"/>
                      <a:pt x="570923" y="355029"/>
                    </a:cubicBezTo>
                    <a:cubicBezTo>
                      <a:pt x="580870" y="433446"/>
                      <a:pt x="575896" y="498171"/>
                      <a:pt x="574653" y="508129"/>
                    </a:cubicBezTo>
                    <a:lnTo>
                      <a:pt x="645526" y="772008"/>
                    </a:lnTo>
                    <a:lnTo>
                      <a:pt x="643039" y="775742"/>
                    </a:lnTo>
                    <a:cubicBezTo>
                      <a:pt x="638066" y="785700"/>
                      <a:pt x="502536" y="1018461"/>
                      <a:pt x="422959" y="1023440"/>
                    </a:cubicBezTo>
                    <a:cubicBezTo>
                      <a:pt x="421716" y="1023440"/>
                      <a:pt x="420472" y="1023440"/>
                      <a:pt x="420472" y="1023440"/>
                    </a:cubicBezTo>
                    <a:cubicBezTo>
                      <a:pt x="360789" y="1023440"/>
                      <a:pt x="296133" y="841712"/>
                      <a:pt x="288673" y="820552"/>
                    </a:cubicBezTo>
                    <a:lnTo>
                      <a:pt x="288673" y="819307"/>
                    </a:lnTo>
                    <a:lnTo>
                      <a:pt x="273752" y="696080"/>
                    </a:lnTo>
                    <a:lnTo>
                      <a:pt x="272509" y="696080"/>
                    </a:lnTo>
                    <a:cubicBezTo>
                      <a:pt x="250128" y="699815"/>
                      <a:pt x="225260" y="706038"/>
                      <a:pt x="200392" y="697325"/>
                    </a:cubicBezTo>
                    <a:cubicBezTo>
                      <a:pt x="125789" y="673676"/>
                      <a:pt x="59889" y="531778"/>
                      <a:pt x="5180" y="275368"/>
                    </a:cubicBezTo>
                    <a:cubicBezTo>
                      <a:pt x="-7254" y="215622"/>
                      <a:pt x="2693" y="155875"/>
                      <a:pt x="35021" y="107332"/>
                    </a:cubicBezTo>
                    <a:cubicBezTo>
                      <a:pt x="67349" y="56298"/>
                      <a:pt x="138222" y="-4693"/>
                      <a:pt x="277482" y="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447C9F12-4243-C74A-8C8B-EDEE38881663}"/>
                  </a:ext>
                </a:extLst>
              </p:cNvPr>
              <p:cNvSpPr/>
              <p:nvPr/>
            </p:nvSpPr>
            <p:spPr>
              <a:xfrm>
                <a:off x="10516977" y="7878662"/>
                <a:ext cx="809765" cy="692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1" h="557">
                    <a:moveTo>
                      <a:pt x="605" y="51"/>
                    </a:moveTo>
                    <a:cubicBezTo>
                      <a:pt x="564" y="10"/>
                      <a:pt x="507" y="-9"/>
                      <a:pt x="470" y="4"/>
                    </a:cubicBezTo>
                    <a:cubicBezTo>
                      <a:pt x="425" y="20"/>
                      <a:pt x="410" y="57"/>
                      <a:pt x="405" y="83"/>
                    </a:cubicBezTo>
                    <a:cubicBezTo>
                      <a:pt x="284" y="12"/>
                      <a:pt x="120" y="41"/>
                      <a:pt x="37" y="150"/>
                    </a:cubicBezTo>
                    <a:cubicBezTo>
                      <a:pt x="-51" y="266"/>
                      <a:pt x="44" y="430"/>
                      <a:pt x="49" y="437"/>
                    </a:cubicBezTo>
                    <a:cubicBezTo>
                      <a:pt x="50" y="438"/>
                      <a:pt x="52" y="440"/>
                      <a:pt x="54" y="440"/>
                    </a:cubicBezTo>
                    <a:cubicBezTo>
                      <a:pt x="55" y="440"/>
                      <a:pt x="57" y="440"/>
                      <a:pt x="58" y="438"/>
                    </a:cubicBezTo>
                    <a:cubicBezTo>
                      <a:pt x="60" y="437"/>
                      <a:pt x="96" y="402"/>
                      <a:pt x="106" y="277"/>
                    </a:cubicBezTo>
                    <a:cubicBezTo>
                      <a:pt x="133" y="312"/>
                      <a:pt x="211" y="396"/>
                      <a:pt x="317" y="406"/>
                    </a:cubicBezTo>
                    <a:cubicBezTo>
                      <a:pt x="319" y="407"/>
                      <a:pt x="320" y="406"/>
                      <a:pt x="322" y="405"/>
                    </a:cubicBezTo>
                    <a:cubicBezTo>
                      <a:pt x="323" y="403"/>
                      <a:pt x="324" y="402"/>
                      <a:pt x="324" y="400"/>
                    </a:cubicBezTo>
                    <a:cubicBezTo>
                      <a:pt x="324" y="398"/>
                      <a:pt x="326" y="355"/>
                      <a:pt x="365" y="357"/>
                    </a:cubicBezTo>
                    <a:cubicBezTo>
                      <a:pt x="379" y="357"/>
                      <a:pt x="391" y="368"/>
                      <a:pt x="399" y="387"/>
                    </a:cubicBezTo>
                    <a:cubicBezTo>
                      <a:pt x="409" y="413"/>
                      <a:pt x="409" y="451"/>
                      <a:pt x="388" y="473"/>
                    </a:cubicBezTo>
                    <a:cubicBezTo>
                      <a:pt x="386" y="475"/>
                      <a:pt x="386" y="478"/>
                      <a:pt x="386" y="480"/>
                    </a:cubicBezTo>
                    <a:cubicBezTo>
                      <a:pt x="396" y="508"/>
                      <a:pt x="424" y="557"/>
                      <a:pt x="469" y="557"/>
                    </a:cubicBezTo>
                    <a:cubicBezTo>
                      <a:pt x="473" y="557"/>
                      <a:pt x="478" y="556"/>
                      <a:pt x="483" y="555"/>
                    </a:cubicBezTo>
                    <a:cubicBezTo>
                      <a:pt x="499" y="551"/>
                      <a:pt x="512" y="539"/>
                      <a:pt x="523" y="521"/>
                    </a:cubicBezTo>
                    <a:cubicBezTo>
                      <a:pt x="555" y="468"/>
                      <a:pt x="562" y="366"/>
                      <a:pt x="539" y="275"/>
                    </a:cubicBezTo>
                    <a:cubicBezTo>
                      <a:pt x="572" y="272"/>
                      <a:pt x="622" y="258"/>
                      <a:pt x="644" y="193"/>
                    </a:cubicBezTo>
                    <a:cubicBezTo>
                      <a:pt x="661" y="144"/>
                      <a:pt x="647" y="93"/>
                      <a:pt x="605" y="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2FDCE6AC-74F0-4841-B7E1-BD4F9EE855BF}"/>
                  </a:ext>
                </a:extLst>
              </p:cNvPr>
              <p:cNvSpPr/>
              <p:nvPr/>
            </p:nvSpPr>
            <p:spPr>
              <a:xfrm>
                <a:off x="10823442" y="8716128"/>
                <a:ext cx="87205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70">
                    <a:moveTo>
                      <a:pt x="68" y="3"/>
                    </a:moveTo>
                    <a:cubicBezTo>
                      <a:pt x="66" y="1"/>
                      <a:pt x="62" y="-1"/>
                      <a:pt x="58" y="0"/>
                    </a:cubicBezTo>
                    <a:lnTo>
                      <a:pt x="5" y="12"/>
                    </a:lnTo>
                    <a:cubicBezTo>
                      <a:pt x="1" y="12"/>
                      <a:pt x="-1" y="15"/>
                      <a:pt x="0" y="18"/>
                    </a:cubicBezTo>
                    <a:lnTo>
                      <a:pt x="5" y="64"/>
                    </a:lnTo>
                    <a:cubicBezTo>
                      <a:pt x="5" y="65"/>
                      <a:pt x="6" y="67"/>
                      <a:pt x="7" y="69"/>
                    </a:cubicBezTo>
                    <a:cubicBezTo>
                      <a:pt x="9" y="69"/>
                      <a:pt x="10" y="70"/>
                      <a:pt x="11" y="70"/>
                    </a:cubicBezTo>
                    <a:cubicBezTo>
                      <a:pt x="12" y="70"/>
                      <a:pt x="12" y="70"/>
                      <a:pt x="13" y="69"/>
                    </a:cubicBezTo>
                    <a:cubicBezTo>
                      <a:pt x="50" y="59"/>
                      <a:pt x="66" y="28"/>
                      <a:pt x="70" y="14"/>
                    </a:cubicBezTo>
                    <a:cubicBezTo>
                      <a:pt x="72" y="11"/>
                      <a:pt x="71" y="6"/>
                      <a:pt x="68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5EBEA255-CB2B-BB49-9F2C-6B9BC48E7F79}"/>
                  </a:ext>
                </a:extLst>
              </p:cNvPr>
              <p:cNvSpPr/>
              <p:nvPr/>
            </p:nvSpPr>
            <p:spPr>
              <a:xfrm>
                <a:off x="9388286" y="10070776"/>
                <a:ext cx="1083839" cy="3053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1" h="246">
                    <a:moveTo>
                      <a:pt x="871" y="246"/>
                    </a:moveTo>
                    <a:cubicBezTo>
                      <a:pt x="871" y="246"/>
                      <a:pt x="823" y="166"/>
                      <a:pt x="704" y="72"/>
                    </a:cubicBezTo>
                    <a:cubicBezTo>
                      <a:pt x="546" y="68"/>
                      <a:pt x="379" y="53"/>
                      <a:pt x="344" y="41"/>
                    </a:cubicBezTo>
                    <a:cubicBezTo>
                      <a:pt x="301" y="28"/>
                      <a:pt x="205" y="-1"/>
                      <a:pt x="188" y="0"/>
                    </a:cubicBezTo>
                    <a:cubicBezTo>
                      <a:pt x="154" y="0"/>
                      <a:pt x="109" y="6"/>
                      <a:pt x="26" y="74"/>
                    </a:cubicBezTo>
                    <a:cubicBezTo>
                      <a:pt x="-3" y="98"/>
                      <a:pt x="-9" y="119"/>
                      <a:pt x="16" y="120"/>
                    </a:cubicBezTo>
                    <a:cubicBezTo>
                      <a:pt x="16" y="120"/>
                      <a:pt x="-4" y="140"/>
                      <a:pt x="4" y="161"/>
                    </a:cubicBezTo>
                    <a:cubicBezTo>
                      <a:pt x="8" y="174"/>
                      <a:pt x="36" y="169"/>
                      <a:pt x="36" y="169"/>
                    </a:cubicBezTo>
                    <a:cubicBezTo>
                      <a:pt x="36" y="169"/>
                      <a:pt x="31" y="203"/>
                      <a:pt x="93" y="183"/>
                    </a:cubicBezTo>
                    <a:cubicBezTo>
                      <a:pt x="142" y="166"/>
                      <a:pt x="179" y="134"/>
                      <a:pt x="179" y="134"/>
                    </a:cubicBezTo>
                    <a:cubicBezTo>
                      <a:pt x="179" y="134"/>
                      <a:pt x="210" y="169"/>
                      <a:pt x="253" y="189"/>
                    </a:cubicBezTo>
                    <a:cubicBezTo>
                      <a:pt x="314" y="217"/>
                      <a:pt x="395" y="183"/>
                      <a:pt x="395" y="183"/>
                    </a:cubicBezTo>
                    <a:cubicBezTo>
                      <a:pt x="395" y="183"/>
                      <a:pt x="438" y="202"/>
                      <a:pt x="620" y="2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F0DC4A2E-8DD3-024E-9C7A-E9836E1357C8}"/>
                  </a:ext>
                </a:extLst>
              </p:cNvPr>
              <p:cNvSpPr/>
              <p:nvPr/>
            </p:nvSpPr>
            <p:spPr>
              <a:xfrm>
                <a:off x="9380113" y="10063276"/>
                <a:ext cx="1100423" cy="321548"/>
              </a:xfrm>
              <a:custGeom>
                <a:avLst/>
                <a:gdLst>
                  <a:gd name="connsiteX0" fmla="*/ 240872 w 1100423"/>
                  <a:gd name="connsiteY0" fmla="*/ 14980 h 321548"/>
                  <a:gd name="connsiteX1" fmla="*/ 43023 w 1100423"/>
                  <a:gd name="connsiteY1" fmla="*/ 105566 h 321548"/>
                  <a:gd name="connsiteX2" fmla="*/ 15648 w 1100423"/>
                  <a:gd name="connsiteY2" fmla="*/ 144034 h 321548"/>
                  <a:gd name="connsiteX3" fmla="*/ 26847 w 1100423"/>
                  <a:gd name="connsiteY3" fmla="*/ 148997 h 321548"/>
                  <a:gd name="connsiteX4" fmla="*/ 34313 w 1100423"/>
                  <a:gd name="connsiteY4" fmla="*/ 152720 h 321548"/>
                  <a:gd name="connsiteX5" fmla="*/ 33069 w 1100423"/>
                  <a:gd name="connsiteY5" fmla="*/ 162647 h 321548"/>
                  <a:gd name="connsiteX6" fmla="*/ 19381 w 1100423"/>
                  <a:gd name="connsiteY6" fmla="*/ 204838 h 321548"/>
                  <a:gd name="connsiteX7" fmla="*/ 50489 w 1100423"/>
                  <a:gd name="connsiteY7" fmla="*/ 208561 h 321548"/>
                  <a:gd name="connsiteX8" fmla="*/ 56711 w 1100423"/>
                  <a:gd name="connsiteY8" fmla="*/ 211042 h 321548"/>
                  <a:gd name="connsiteX9" fmla="*/ 59200 w 1100423"/>
                  <a:gd name="connsiteY9" fmla="*/ 217247 h 321548"/>
                  <a:gd name="connsiteX10" fmla="*/ 64177 w 1100423"/>
                  <a:gd name="connsiteY10" fmla="*/ 229656 h 321548"/>
                  <a:gd name="connsiteX11" fmla="*/ 120172 w 1100423"/>
                  <a:gd name="connsiteY11" fmla="*/ 227174 h 321548"/>
                  <a:gd name="connsiteX12" fmla="*/ 224695 w 1100423"/>
                  <a:gd name="connsiteY12" fmla="*/ 168852 h 321548"/>
                  <a:gd name="connsiteX13" fmla="*/ 234650 w 1100423"/>
                  <a:gd name="connsiteY13" fmla="*/ 168852 h 321548"/>
                  <a:gd name="connsiteX14" fmla="*/ 325486 w 1100423"/>
                  <a:gd name="connsiteY14" fmla="*/ 234620 h 321548"/>
                  <a:gd name="connsiteX15" fmla="*/ 495959 w 1100423"/>
                  <a:gd name="connsiteY15" fmla="*/ 227174 h 321548"/>
                  <a:gd name="connsiteX16" fmla="*/ 503425 w 1100423"/>
                  <a:gd name="connsiteY16" fmla="*/ 227174 h 321548"/>
                  <a:gd name="connsiteX17" fmla="*/ 779667 w 1100423"/>
                  <a:gd name="connsiteY17" fmla="*/ 305351 h 321548"/>
                  <a:gd name="connsiteX18" fmla="*/ 1075817 w 1100423"/>
                  <a:gd name="connsiteY18" fmla="*/ 305351 h 321548"/>
                  <a:gd name="connsiteX19" fmla="*/ 879213 w 1100423"/>
                  <a:gd name="connsiteY19" fmla="*/ 105566 h 321548"/>
                  <a:gd name="connsiteX20" fmla="*/ 432499 w 1100423"/>
                  <a:gd name="connsiteY20" fmla="*/ 67098 h 321548"/>
                  <a:gd name="connsiteX21" fmla="*/ 240872 w 1100423"/>
                  <a:gd name="connsiteY21" fmla="*/ 14980 h 321548"/>
                  <a:gd name="connsiteX22" fmla="*/ 242111 w 1100423"/>
                  <a:gd name="connsiteY22" fmla="*/ 21 h 321548"/>
                  <a:gd name="connsiteX23" fmla="*/ 438723 w 1100423"/>
                  <a:gd name="connsiteY23" fmla="*/ 50919 h 321548"/>
                  <a:gd name="connsiteX24" fmla="*/ 884212 w 1100423"/>
                  <a:gd name="connsiteY24" fmla="*/ 89403 h 321548"/>
                  <a:gd name="connsiteX25" fmla="*/ 887945 w 1100423"/>
                  <a:gd name="connsiteY25" fmla="*/ 90644 h 321548"/>
                  <a:gd name="connsiteX26" fmla="*/ 1099490 w 1100423"/>
                  <a:gd name="connsiteY26" fmla="*/ 307892 h 321548"/>
                  <a:gd name="connsiteX27" fmla="*/ 1099490 w 1100423"/>
                  <a:gd name="connsiteY27" fmla="*/ 316582 h 321548"/>
                  <a:gd name="connsiteX28" fmla="*/ 1092024 w 1100423"/>
                  <a:gd name="connsiteY28" fmla="*/ 321548 h 321548"/>
                  <a:gd name="connsiteX29" fmla="*/ 779684 w 1100423"/>
                  <a:gd name="connsiteY29" fmla="*/ 321548 h 321548"/>
                  <a:gd name="connsiteX30" fmla="*/ 778439 w 1100423"/>
                  <a:gd name="connsiteY30" fmla="*/ 320307 h 321548"/>
                  <a:gd name="connsiteX31" fmla="*/ 499698 w 1100423"/>
                  <a:gd name="connsiteY31" fmla="*/ 243339 h 321548"/>
                  <a:gd name="connsiteX32" fmla="*/ 320507 w 1100423"/>
                  <a:gd name="connsiteY32" fmla="*/ 249546 h 321548"/>
                  <a:gd name="connsiteX33" fmla="*/ 229667 w 1100423"/>
                  <a:gd name="connsiteY33" fmla="*/ 184992 h 321548"/>
                  <a:gd name="connsiteX34" fmla="*/ 126383 w 1100423"/>
                  <a:gd name="connsiteY34" fmla="*/ 242097 h 321548"/>
                  <a:gd name="connsiteX35" fmla="*/ 55453 w 1100423"/>
                  <a:gd name="connsiteY35" fmla="*/ 242097 h 321548"/>
                  <a:gd name="connsiteX36" fmla="*/ 45498 w 1100423"/>
                  <a:gd name="connsiteY36" fmla="*/ 225959 h 321548"/>
                  <a:gd name="connsiteX37" fmla="*/ 4434 w 1100423"/>
                  <a:gd name="connsiteY37" fmla="*/ 211062 h 321548"/>
                  <a:gd name="connsiteX38" fmla="*/ 14389 w 1100423"/>
                  <a:gd name="connsiteY38" fmla="*/ 161405 h 321548"/>
                  <a:gd name="connsiteX39" fmla="*/ 700 w 1100423"/>
                  <a:gd name="connsiteY39" fmla="*/ 148991 h 321548"/>
                  <a:gd name="connsiteX40" fmla="*/ 34299 w 1100423"/>
                  <a:gd name="connsiteY40" fmla="*/ 93127 h 321548"/>
                  <a:gd name="connsiteX41" fmla="*/ 242111 w 1100423"/>
                  <a:gd name="connsiteY41" fmla="*/ 21 h 321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00423" h="321548">
                    <a:moveTo>
                      <a:pt x="240872" y="14980"/>
                    </a:moveTo>
                    <a:cubicBezTo>
                      <a:pt x="198564" y="16221"/>
                      <a:pt x="143814" y="23666"/>
                      <a:pt x="43023" y="105566"/>
                    </a:cubicBezTo>
                    <a:cubicBezTo>
                      <a:pt x="20625" y="125420"/>
                      <a:pt x="13159" y="139070"/>
                      <a:pt x="15648" y="144034"/>
                    </a:cubicBezTo>
                    <a:cubicBezTo>
                      <a:pt x="16892" y="146516"/>
                      <a:pt x="20625" y="147756"/>
                      <a:pt x="26847" y="148997"/>
                    </a:cubicBezTo>
                    <a:cubicBezTo>
                      <a:pt x="30580" y="148997"/>
                      <a:pt x="33069" y="150238"/>
                      <a:pt x="34313" y="152720"/>
                    </a:cubicBezTo>
                    <a:cubicBezTo>
                      <a:pt x="35557" y="156443"/>
                      <a:pt x="34313" y="160165"/>
                      <a:pt x="33069" y="162647"/>
                    </a:cubicBezTo>
                    <a:cubicBezTo>
                      <a:pt x="33069" y="162647"/>
                      <a:pt x="11915" y="183743"/>
                      <a:pt x="19381" y="204838"/>
                    </a:cubicBezTo>
                    <a:cubicBezTo>
                      <a:pt x="20625" y="211042"/>
                      <a:pt x="39290" y="211042"/>
                      <a:pt x="50489" y="208561"/>
                    </a:cubicBezTo>
                    <a:cubicBezTo>
                      <a:pt x="51734" y="208561"/>
                      <a:pt x="55467" y="208561"/>
                      <a:pt x="56711" y="211042"/>
                    </a:cubicBezTo>
                    <a:cubicBezTo>
                      <a:pt x="59200" y="212283"/>
                      <a:pt x="60444" y="214765"/>
                      <a:pt x="59200" y="217247"/>
                    </a:cubicBezTo>
                    <a:cubicBezTo>
                      <a:pt x="59200" y="217247"/>
                      <a:pt x="57955" y="224692"/>
                      <a:pt x="64177" y="229656"/>
                    </a:cubicBezTo>
                    <a:cubicBezTo>
                      <a:pt x="70399" y="233379"/>
                      <a:pt x="84086" y="238342"/>
                      <a:pt x="120172" y="227174"/>
                    </a:cubicBezTo>
                    <a:cubicBezTo>
                      <a:pt x="178655" y="207320"/>
                      <a:pt x="223451" y="168852"/>
                      <a:pt x="224695" y="168852"/>
                    </a:cubicBezTo>
                    <a:cubicBezTo>
                      <a:pt x="227184" y="165129"/>
                      <a:pt x="232161" y="165129"/>
                      <a:pt x="234650" y="168852"/>
                    </a:cubicBezTo>
                    <a:cubicBezTo>
                      <a:pt x="235894" y="170093"/>
                      <a:pt x="273224" y="211042"/>
                      <a:pt x="325486" y="234620"/>
                    </a:cubicBezTo>
                    <a:cubicBezTo>
                      <a:pt x="397657" y="268124"/>
                      <a:pt x="494715" y="228415"/>
                      <a:pt x="495959" y="227174"/>
                    </a:cubicBezTo>
                    <a:cubicBezTo>
                      <a:pt x="498448" y="227174"/>
                      <a:pt x="500937" y="227174"/>
                      <a:pt x="503425" y="227174"/>
                    </a:cubicBezTo>
                    <a:cubicBezTo>
                      <a:pt x="503425" y="227174"/>
                      <a:pt x="556931" y="251992"/>
                      <a:pt x="779667" y="305351"/>
                    </a:cubicBezTo>
                    <a:lnTo>
                      <a:pt x="1075817" y="305351"/>
                    </a:lnTo>
                    <a:cubicBezTo>
                      <a:pt x="1055908" y="275569"/>
                      <a:pt x="993691" y="194911"/>
                      <a:pt x="879213" y="105566"/>
                    </a:cubicBezTo>
                    <a:cubicBezTo>
                      <a:pt x="691319" y="99361"/>
                      <a:pt x="478539" y="81989"/>
                      <a:pt x="432499" y="67098"/>
                    </a:cubicBezTo>
                    <a:cubicBezTo>
                      <a:pt x="365305" y="46003"/>
                      <a:pt x="259537" y="14980"/>
                      <a:pt x="240872" y="14980"/>
                    </a:cubicBezTo>
                    <a:close/>
                    <a:moveTo>
                      <a:pt x="242111" y="21"/>
                    </a:moveTo>
                    <a:cubicBezTo>
                      <a:pt x="270731" y="-1220"/>
                      <a:pt x="437479" y="50919"/>
                      <a:pt x="438723" y="50919"/>
                    </a:cubicBezTo>
                    <a:cubicBezTo>
                      <a:pt x="478543" y="64575"/>
                      <a:pt x="678889" y="83196"/>
                      <a:pt x="884212" y="89403"/>
                    </a:cubicBezTo>
                    <a:cubicBezTo>
                      <a:pt x="885456" y="89403"/>
                      <a:pt x="887945" y="89403"/>
                      <a:pt x="887945" y="90644"/>
                    </a:cubicBezTo>
                    <a:cubicBezTo>
                      <a:pt x="1037271" y="207338"/>
                      <a:pt x="1097001" y="305410"/>
                      <a:pt x="1099490" y="307892"/>
                    </a:cubicBezTo>
                    <a:cubicBezTo>
                      <a:pt x="1100734" y="311617"/>
                      <a:pt x="1100734" y="314099"/>
                      <a:pt x="1099490" y="316582"/>
                    </a:cubicBezTo>
                    <a:cubicBezTo>
                      <a:pt x="1098246" y="319065"/>
                      <a:pt x="1095757" y="321548"/>
                      <a:pt x="1092024" y="321548"/>
                    </a:cubicBezTo>
                    <a:lnTo>
                      <a:pt x="779684" y="321548"/>
                    </a:lnTo>
                    <a:lnTo>
                      <a:pt x="778439" y="320307"/>
                    </a:lnTo>
                    <a:cubicBezTo>
                      <a:pt x="580583" y="273133"/>
                      <a:pt x="514630" y="249546"/>
                      <a:pt x="499698" y="243339"/>
                    </a:cubicBezTo>
                    <a:cubicBezTo>
                      <a:pt x="482276" y="250787"/>
                      <a:pt x="391436" y="281823"/>
                      <a:pt x="320507" y="249546"/>
                    </a:cubicBezTo>
                    <a:cubicBezTo>
                      <a:pt x="275709" y="228442"/>
                      <a:pt x="242111" y="197406"/>
                      <a:pt x="229667" y="184992"/>
                    </a:cubicBezTo>
                    <a:cubicBezTo>
                      <a:pt x="215979" y="197406"/>
                      <a:pt x="176158" y="224717"/>
                      <a:pt x="126383" y="242097"/>
                    </a:cubicBezTo>
                    <a:cubicBezTo>
                      <a:pt x="92785" y="253270"/>
                      <a:pt x="69141" y="253270"/>
                      <a:pt x="55453" y="242097"/>
                    </a:cubicBezTo>
                    <a:cubicBezTo>
                      <a:pt x="49231" y="237132"/>
                      <a:pt x="46743" y="230925"/>
                      <a:pt x="45498" y="225959"/>
                    </a:cubicBezTo>
                    <a:cubicBezTo>
                      <a:pt x="33054" y="227200"/>
                      <a:pt x="10655" y="227200"/>
                      <a:pt x="4434" y="211062"/>
                    </a:cubicBezTo>
                    <a:cubicBezTo>
                      <a:pt x="-1788" y="191199"/>
                      <a:pt x="6922" y="172578"/>
                      <a:pt x="14389" y="161405"/>
                    </a:cubicBezTo>
                    <a:cubicBezTo>
                      <a:pt x="6922" y="157681"/>
                      <a:pt x="1945" y="152715"/>
                      <a:pt x="700" y="148991"/>
                    </a:cubicBezTo>
                    <a:cubicBezTo>
                      <a:pt x="-3033" y="135335"/>
                      <a:pt x="8167" y="115473"/>
                      <a:pt x="34299" y="93127"/>
                    </a:cubicBezTo>
                    <a:cubicBezTo>
                      <a:pt x="140071" y="7470"/>
                      <a:pt x="196068" y="21"/>
                      <a:pt x="242111" y="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1886D886-5E68-774D-9ACA-A5ED94C9D541}"/>
                  </a:ext>
                </a:extLst>
              </p:cNvPr>
              <p:cNvSpPr/>
              <p:nvPr/>
            </p:nvSpPr>
            <p:spPr>
              <a:xfrm>
                <a:off x="10715058" y="8870660"/>
                <a:ext cx="256633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233">
                    <a:moveTo>
                      <a:pt x="0" y="23"/>
                    </a:moveTo>
                    <a:lnTo>
                      <a:pt x="97" y="220"/>
                    </a:lnTo>
                    <a:cubicBezTo>
                      <a:pt x="104" y="234"/>
                      <a:pt x="122" y="238"/>
                      <a:pt x="134" y="227"/>
                    </a:cubicBezTo>
                    <a:lnTo>
                      <a:pt x="207" y="159"/>
                    </a:lnTo>
                    <a:cubicBezTo>
                      <a:pt x="207" y="159"/>
                      <a:pt x="145" y="137"/>
                      <a:pt x="106" y="0"/>
                    </a:cubicBezTo>
                    <a:cubicBezTo>
                      <a:pt x="106" y="0"/>
                      <a:pt x="42" y="4"/>
                      <a:pt x="0" y="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D4B07393-2469-8149-875E-F967DA24EF2E}"/>
                  </a:ext>
                </a:extLst>
              </p:cNvPr>
              <p:cNvSpPr/>
              <p:nvPr/>
            </p:nvSpPr>
            <p:spPr>
              <a:xfrm>
                <a:off x="10972937" y="8823304"/>
                <a:ext cx="328889" cy="345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278">
                    <a:moveTo>
                      <a:pt x="0" y="197"/>
                    </a:moveTo>
                    <a:lnTo>
                      <a:pt x="56" y="268"/>
                    </a:lnTo>
                    <a:cubicBezTo>
                      <a:pt x="65" y="280"/>
                      <a:pt x="83" y="282"/>
                      <a:pt x="94" y="272"/>
                    </a:cubicBezTo>
                    <a:cubicBezTo>
                      <a:pt x="128" y="242"/>
                      <a:pt x="195" y="168"/>
                      <a:pt x="265" y="3"/>
                    </a:cubicBezTo>
                    <a:lnTo>
                      <a:pt x="173" y="0"/>
                    </a:lnTo>
                    <a:cubicBezTo>
                      <a:pt x="173" y="0"/>
                      <a:pt x="63" y="189"/>
                      <a:pt x="0" y="1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80DAF79C-BAC5-0D4E-8172-2653FE513F81}"/>
                  </a:ext>
                </a:extLst>
              </p:cNvPr>
              <p:cNvSpPr/>
              <p:nvPr/>
            </p:nvSpPr>
            <p:spPr>
              <a:xfrm>
                <a:off x="10715058" y="8870660"/>
                <a:ext cx="256633" cy="289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233">
                    <a:moveTo>
                      <a:pt x="0" y="23"/>
                    </a:moveTo>
                    <a:lnTo>
                      <a:pt x="97" y="220"/>
                    </a:lnTo>
                    <a:cubicBezTo>
                      <a:pt x="104" y="234"/>
                      <a:pt x="122" y="238"/>
                      <a:pt x="134" y="227"/>
                    </a:cubicBezTo>
                    <a:lnTo>
                      <a:pt x="207" y="159"/>
                    </a:lnTo>
                    <a:cubicBezTo>
                      <a:pt x="207" y="159"/>
                      <a:pt x="145" y="137"/>
                      <a:pt x="106" y="0"/>
                    </a:cubicBezTo>
                    <a:cubicBezTo>
                      <a:pt x="106" y="0"/>
                      <a:pt x="42" y="4"/>
                      <a:pt x="0" y="23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7022E422-9837-FC4A-A85A-DE040CB5F42F}"/>
                  </a:ext>
                </a:extLst>
              </p:cNvPr>
              <p:cNvSpPr/>
              <p:nvPr/>
            </p:nvSpPr>
            <p:spPr>
              <a:xfrm>
                <a:off x="10972937" y="8823304"/>
                <a:ext cx="328889" cy="345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278">
                    <a:moveTo>
                      <a:pt x="0" y="197"/>
                    </a:moveTo>
                    <a:lnTo>
                      <a:pt x="56" y="268"/>
                    </a:lnTo>
                    <a:cubicBezTo>
                      <a:pt x="65" y="280"/>
                      <a:pt x="83" y="282"/>
                      <a:pt x="94" y="272"/>
                    </a:cubicBezTo>
                    <a:cubicBezTo>
                      <a:pt x="128" y="242"/>
                      <a:pt x="195" y="168"/>
                      <a:pt x="265" y="3"/>
                    </a:cubicBezTo>
                    <a:lnTo>
                      <a:pt x="173" y="0"/>
                    </a:lnTo>
                    <a:cubicBezTo>
                      <a:pt x="173" y="0"/>
                      <a:pt x="63" y="189"/>
                      <a:pt x="0" y="19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E4898E5B-53CC-8048-96FC-FF34C69B7691}"/>
                  </a:ext>
                </a:extLst>
              </p:cNvPr>
              <p:cNvSpPr/>
              <p:nvPr/>
            </p:nvSpPr>
            <p:spPr>
              <a:xfrm>
                <a:off x="10706763" y="8861937"/>
                <a:ext cx="272889" cy="306572"/>
              </a:xfrm>
              <a:custGeom>
                <a:avLst/>
                <a:gdLst>
                  <a:gd name="connsiteX0" fmla="*/ 134743 w 272889"/>
                  <a:gd name="connsiteY0" fmla="*/ 17447 h 306572"/>
                  <a:gd name="connsiteX1" fmla="*/ 19504 w 272889"/>
                  <a:gd name="connsiteY1" fmla="*/ 41018 h 306572"/>
                  <a:gd name="connsiteX2" fmla="*/ 135982 w 272889"/>
                  <a:gd name="connsiteY2" fmla="*/ 277965 h 306572"/>
                  <a:gd name="connsiteX3" fmla="*/ 150852 w 272889"/>
                  <a:gd name="connsiteY3" fmla="*/ 289130 h 306572"/>
                  <a:gd name="connsiteX4" fmla="*/ 169439 w 272889"/>
                  <a:gd name="connsiteY4" fmla="*/ 284168 h 306572"/>
                  <a:gd name="connsiteX5" fmla="*/ 251221 w 272889"/>
                  <a:gd name="connsiteY5" fmla="*/ 207253 h 306572"/>
                  <a:gd name="connsiteX6" fmla="*/ 134743 w 272889"/>
                  <a:gd name="connsiteY6" fmla="*/ 17447 h 306572"/>
                  <a:gd name="connsiteX7" fmla="*/ 139709 w 272889"/>
                  <a:gd name="connsiteY7" fmla="*/ 0 h 306572"/>
                  <a:gd name="connsiteX8" fmla="*/ 148390 w 272889"/>
                  <a:gd name="connsiteY8" fmla="*/ 6206 h 306572"/>
                  <a:gd name="connsiteX9" fmla="*/ 267443 w 272889"/>
                  <a:gd name="connsiteY9" fmla="*/ 198589 h 306572"/>
                  <a:gd name="connsiteX10" fmla="*/ 272403 w 272889"/>
                  <a:gd name="connsiteY10" fmla="*/ 203554 h 306572"/>
                  <a:gd name="connsiteX11" fmla="*/ 269923 w 272889"/>
                  <a:gd name="connsiteY11" fmla="*/ 211001 h 306572"/>
                  <a:gd name="connsiteX12" fmla="*/ 180634 w 272889"/>
                  <a:gd name="connsiteY12" fmla="*/ 296643 h 306572"/>
                  <a:gd name="connsiteX13" fmla="*/ 154591 w 272889"/>
                  <a:gd name="connsiteY13" fmla="*/ 306572 h 306572"/>
                  <a:gd name="connsiteX14" fmla="*/ 148390 w 272889"/>
                  <a:gd name="connsiteY14" fmla="*/ 305331 h 306572"/>
                  <a:gd name="connsiteX15" fmla="*/ 121107 w 272889"/>
                  <a:gd name="connsiteY15" fmla="*/ 285472 h 306572"/>
                  <a:gd name="connsiteX16" fmla="*/ 2055 w 272889"/>
                  <a:gd name="connsiteY16" fmla="*/ 39718 h 306572"/>
                  <a:gd name="connsiteX17" fmla="*/ 815 w 272889"/>
                  <a:gd name="connsiteY17" fmla="*/ 33512 h 306572"/>
                  <a:gd name="connsiteX18" fmla="*/ 5776 w 272889"/>
                  <a:gd name="connsiteY18" fmla="*/ 29788 h 306572"/>
                  <a:gd name="connsiteX19" fmla="*/ 139709 w 272889"/>
                  <a:gd name="connsiteY19" fmla="*/ 0 h 30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2889" h="306572">
                    <a:moveTo>
                      <a:pt x="134743" y="17447"/>
                    </a:moveTo>
                    <a:cubicBezTo>
                      <a:pt x="114917" y="18688"/>
                      <a:pt x="60395" y="24890"/>
                      <a:pt x="19504" y="41018"/>
                    </a:cubicBezTo>
                    <a:lnTo>
                      <a:pt x="135982" y="277965"/>
                    </a:lnTo>
                    <a:cubicBezTo>
                      <a:pt x="138460" y="284168"/>
                      <a:pt x="144656" y="289130"/>
                      <a:pt x="150852" y="289130"/>
                    </a:cubicBezTo>
                    <a:cubicBezTo>
                      <a:pt x="158286" y="291612"/>
                      <a:pt x="164482" y="289130"/>
                      <a:pt x="169439" y="284168"/>
                    </a:cubicBezTo>
                    <a:lnTo>
                      <a:pt x="251221" y="207253"/>
                    </a:lnTo>
                    <a:cubicBezTo>
                      <a:pt x="227678" y="193607"/>
                      <a:pt x="171917" y="147706"/>
                      <a:pt x="134743" y="17447"/>
                    </a:cubicBezTo>
                    <a:close/>
                    <a:moveTo>
                      <a:pt x="139709" y="0"/>
                    </a:moveTo>
                    <a:cubicBezTo>
                      <a:pt x="143430" y="0"/>
                      <a:pt x="145910" y="2482"/>
                      <a:pt x="148390" y="6206"/>
                    </a:cubicBezTo>
                    <a:cubicBezTo>
                      <a:pt x="193035" y="170042"/>
                      <a:pt x="267443" y="197348"/>
                      <a:pt x="267443" y="198589"/>
                    </a:cubicBezTo>
                    <a:cubicBezTo>
                      <a:pt x="269923" y="199830"/>
                      <a:pt x="272403" y="202313"/>
                      <a:pt x="272403" y="203554"/>
                    </a:cubicBezTo>
                    <a:cubicBezTo>
                      <a:pt x="273643" y="207277"/>
                      <a:pt x="272403" y="209760"/>
                      <a:pt x="269923" y="211001"/>
                    </a:cubicBezTo>
                    <a:lnTo>
                      <a:pt x="180634" y="296643"/>
                    </a:lnTo>
                    <a:cubicBezTo>
                      <a:pt x="173193" y="302848"/>
                      <a:pt x="164512" y="306572"/>
                      <a:pt x="154591" y="306572"/>
                    </a:cubicBezTo>
                    <a:cubicBezTo>
                      <a:pt x="152111" y="306572"/>
                      <a:pt x="150871" y="306572"/>
                      <a:pt x="148390" y="305331"/>
                    </a:cubicBezTo>
                    <a:cubicBezTo>
                      <a:pt x="137229" y="304090"/>
                      <a:pt x="126068" y="296643"/>
                      <a:pt x="121107" y="285472"/>
                    </a:cubicBezTo>
                    <a:lnTo>
                      <a:pt x="2055" y="39718"/>
                    </a:lnTo>
                    <a:cubicBezTo>
                      <a:pt x="-425" y="38477"/>
                      <a:pt x="-425" y="35994"/>
                      <a:pt x="815" y="33512"/>
                    </a:cubicBezTo>
                    <a:cubicBezTo>
                      <a:pt x="2055" y="32271"/>
                      <a:pt x="3295" y="29788"/>
                      <a:pt x="5776" y="29788"/>
                    </a:cubicBezTo>
                    <a:cubicBezTo>
                      <a:pt x="57861" y="6206"/>
                      <a:pt x="137229" y="0"/>
                      <a:pt x="1397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694ACDFD-D1E8-0E48-B3A9-DB0476D25366}"/>
                  </a:ext>
                </a:extLst>
              </p:cNvPr>
              <p:cNvSpPr/>
              <p:nvPr/>
            </p:nvSpPr>
            <p:spPr>
              <a:xfrm>
                <a:off x="10964641" y="8815823"/>
                <a:ext cx="345589" cy="361407"/>
              </a:xfrm>
              <a:custGeom>
                <a:avLst/>
                <a:gdLst>
                  <a:gd name="connsiteX0" fmla="*/ 227954 w 345589"/>
                  <a:gd name="connsiteY0" fmla="*/ 16204 h 361407"/>
                  <a:gd name="connsiteX1" fmla="*/ 22000 w 345589"/>
                  <a:gd name="connsiteY1" fmla="*/ 257060 h 361407"/>
                  <a:gd name="connsiteX2" fmla="*/ 84034 w 345589"/>
                  <a:gd name="connsiteY2" fmla="*/ 335277 h 361407"/>
                  <a:gd name="connsiteX3" fmla="*/ 101404 w 345589"/>
                  <a:gd name="connsiteY3" fmla="*/ 345209 h 361407"/>
                  <a:gd name="connsiteX4" fmla="*/ 120014 w 345589"/>
                  <a:gd name="connsiteY4" fmla="*/ 339001 h 361407"/>
                  <a:gd name="connsiteX5" fmla="*/ 324727 w 345589"/>
                  <a:gd name="connsiteY5" fmla="*/ 18687 h 361407"/>
                  <a:gd name="connsiteX6" fmla="*/ 223011 w 345589"/>
                  <a:gd name="connsiteY6" fmla="*/ 0 h 361407"/>
                  <a:gd name="connsiteX7" fmla="*/ 337211 w 345589"/>
                  <a:gd name="connsiteY7" fmla="*/ 2484 h 361407"/>
                  <a:gd name="connsiteX8" fmla="*/ 344659 w 345589"/>
                  <a:gd name="connsiteY8" fmla="*/ 6210 h 361407"/>
                  <a:gd name="connsiteX9" fmla="*/ 344659 w 345589"/>
                  <a:gd name="connsiteY9" fmla="*/ 13661 h 361407"/>
                  <a:gd name="connsiteX10" fmla="*/ 131154 w 345589"/>
                  <a:gd name="connsiteY10" fmla="*/ 351471 h 361407"/>
                  <a:gd name="connsiteX11" fmla="*/ 103845 w 345589"/>
                  <a:gd name="connsiteY11" fmla="*/ 361407 h 361407"/>
                  <a:gd name="connsiteX12" fmla="*/ 100121 w 345589"/>
                  <a:gd name="connsiteY12" fmla="*/ 361407 h 361407"/>
                  <a:gd name="connsiteX13" fmla="*/ 71571 w 345589"/>
                  <a:gd name="connsiteY13" fmla="*/ 345262 h 361407"/>
                  <a:gd name="connsiteX14" fmla="*/ 2058 w 345589"/>
                  <a:gd name="connsiteY14" fmla="*/ 257083 h 361407"/>
                  <a:gd name="connsiteX15" fmla="*/ 816 w 345589"/>
                  <a:gd name="connsiteY15" fmla="*/ 248390 h 361407"/>
                  <a:gd name="connsiteX16" fmla="*/ 7023 w 345589"/>
                  <a:gd name="connsiteY16" fmla="*/ 243422 h 361407"/>
                  <a:gd name="connsiteX17" fmla="*/ 215563 w 345589"/>
                  <a:gd name="connsiteY17" fmla="*/ 3726 h 361407"/>
                  <a:gd name="connsiteX18" fmla="*/ 223011 w 345589"/>
                  <a:gd name="connsiteY18" fmla="*/ 0 h 36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5589" h="361407">
                    <a:moveTo>
                      <a:pt x="227954" y="16204"/>
                    </a:moveTo>
                    <a:cubicBezTo>
                      <a:pt x="209343" y="47242"/>
                      <a:pt x="98922" y="228505"/>
                      <a:pt x="22000" y="257060"/>
                    </a:cubicBezTo>
                    <a:lnTo>
                      <a:pt x="84034" y="335277"/>
                    </a:lnTo>
                    <a:cubicBezTo>
                      <a:pt x="88997" y="341484"/>
                      <a:pt x="95200" y="343967"/>
                      <a:pt x="101404" y="345209"/>
                    </a:cubicBezTo>
                    <a:cubicBezTo>
                      <a:pt x="108848" y="345209"/>
                      <a:pt x="115051" y="343967"/>
                      <a:pt x="120014" y="339001"/>
                    </a:cubicBezTo>
                    <a:cubicBezTo>
                      <a:pt x="160957" y="302997"/>
                      <a:pt x="241601" y="213607"/>
                      <a:pt x="324727" y="18687"/>
                    </a:cubicBezTo>
                    <a:close/>
                    <a:moveTo>
                      <a:pt x="223011" y="0"/>
                    </a:moveTo>
                    <a:lnTo>
                      <a:pt x="337211" y="2484"/>
                    </a:lnTo>
                    <a:cubicBezTo>
                      <a:pt x="340935" y="2484"/>
                      <a:pt x="343418" y="3726"/>
                      <a:pt x="344659" y="6210"/>
                    </a:cubicBezTo>
                    <a:cubicBezTo>
                      <a:pt x="345900" y="8694"/>
                      <a:pt x="345900" y="11178"/>
                      <a:pt x="344659" y="13661"/>
                    </a:cubicBezTo>
                    <a:cubicBezTo>
                      <a:pt x="257767" y="219825"/>
                      <a:pt x="173358" y="312971"/>
                      <a:pt x="131154" y="351471"/>
                    </a:cubicBezTo>
                    <a:cubicBezTo>
                      <a:pt x="123706" y="357681"/>
                      <a:pt x="113775" y="361407"/>
                      <a:pt x="103845" y="361407"/>
                    </a:cubicBezTo>
                    <a:cubicBezTo>
                      <a:pt x="102604" y="361407"/>
                      <a:pt x="101362" y="361407"/>
                      <a:pt x="100121" y="361407"/>
                    </a:cubicBezTo>
                    <a:cubicBezTo>
                      <a:pt x="88949" y="360165"/>
                      <a:pt x="79019" y="353955"/>
                      <a:pt x="71571" y="345262"/>
                    </a:cubicBezTo>
                    <a:lnTo>
                      <a:pt x="2058" y="257083"/>
                    </a:lnTo>
                    <a:cubicBezTo>
                      <a:pt x="-425" y="254599"/>
                      <a:pt x="-425" y="252116"/>
                      <a:pt x="816" y="248390"/>
                    </a:cubicBezTo>
                    <a:cubicBezTo>
                      <a:pt x="2058" y="245906"/>
                      <a:pt x="4540" y="243422"/>
                      <a:pt x="7023" y="243422"/>
                    </a:cubicBezTo>
                    <a:cubicBezTo>
                      <a:pt x="67847" y="235970"/>
                      <a:pt x="178324" y="68307"/>
                      <a:pt x="215563" y="3726"/>
                    </a:cubicBezTo>
                    <a:cubicBezTo>
                      <a:pt x="218045" y="1242"/>
                      <a:pt x="219287" y="0"/>
                      <a:pt x="223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41CED984-0470-4D46-AFD4-28894AC3F40B}"/>
                  </a:ext>
                </a:extLst>
              </p:cNvPr>
              <p:cNvSpPr/>
              <p:nvPr/>
            </p:nvSpPr>
            <p:spPr>
              <a:xfrm>
                <a:off x="10964216" y="9060084"/>
                <a:ext cx="16195" cy="8835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710">
                    <a:moveTo>
                      <a:pt x="7" y="710"/>
                    </a:moveTo>
                    <a:cubicBezTo>
                      <a:pt x="3" y="710"/>
                      <a:pt x="0" y="707"/>
                      <a:pt x="0" y="704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0" y="0"/>
                      <a:pt x="14" y="4"/>
                      <a:pt x="14" y="7"/>
                    </a:cubicBezTo>
                    <a:lnTo>
                      <a:pt x="14" y="704"/>
                    </a:lnTo>
                    <a:cubicBezTo>
                      <a:pt x="14" y="707"/>
                      <a:pt x="10" y="710"/>
                      <a:pt x="7" y="7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A865FD66-17A6-AB40-A832-A5F89BE7424B}"/>
                  </a:ext>
                </a:extLst>
              </p:cNvPr>
              <p:cNvSpPr/>
              <p:nvPr/>
            </p:nvSpPr>
            <p:spPr>
              <a:xfrm>
                <a:off x="11584621" y="9639580"/>
                <a:ext cx="58552" cy="4698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378">
                    <a:moveTo>
                      <a:pt x="42" y="378"/>
                    </a:moveTo>
                    <a:cubicBezTo>
                      <a:pt x="38" y="378"/>
                      <a:pt x="35" y="375"/>
                      <a:pt x="35" y="371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-1"/>
                      <a:pt x="13" y="2"/>
                      <a:pt x="13" y="5"/>
                    </a:cubicBezTo>
                    <a:lnTo>
                      <a:pt x="48" y="370"/>
                    </a:lnTo>
                    <a:cubicBezTo>
                      <a:pt x="48" y="374"/>
                      <a:pt x="46" y="377"/>
                      <a:pt x="42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CD9A3AEC-5635-F141-AF2F-12C73680EAEB}"/>
                  </a:ext>
                </a:extLst>
              </p:cNvPr>
              <p:cNvSpPr/>
              <p:nvPr/>
            </p:nvSpPr>
            <p:spPr>
              <a:xfrm>
                <a:off x="11623240" y="9959865"/>
                <a:ext cx="443502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7" h="240">
                    <a:moveTo>
                      <a:pt x="0" y="1"/>
                    </a:moveTo>
                    <a:cubicBezTo>
                      <a:pt x="0" y="1"/>
                      <a:pt x="187" y="-11"/>
                      <a:pt x="341" y="69"/>
                    </a:cubicBezTo>
                    <a:lnTo>
                      <a:pt x="357" y="240"/>
                    </a:lnTo>
                    <a:cubicBezTo>
                      <a:pt x="357" y="240"/>
                      <a:pt x="284" y="140"/>
                      <a:pt x="11" y="11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0566BE9D-3690-9947-8814-7FF4FA90D61E}"/>
                  </a:ext>
                </a:extLst>
              </p:cNvPr>
              <p:cNvSpPr/>
              <p:nvPr/>
            </p:nvSpPr>
            <p:spPr>
              <a:xfrm>
                <a:off x="10465900" y="9932448"/>
                <a:ext cx="71010" cy="4436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357">
                    <a:moveTo>
                      <a:pt x="6" y="357"/>
                    </a:moveTo>
                    <a:cubicBezTo>
                      <a:pt x="2" y="357"/>
                      <a:pt x="0" y="353"/>
                      <a:pt x="0" y="350"/>
                    </a:cubicBezTo>
                    <a:lnTo>
                      <a:pt x="45" y="6"/>
                    </a:lnTo>
                    <a:cubicBezTo>
                      <a:pt x="45" y="2"/>
                      <a:pt x="49" y="0"/>
                      <a:pt x="52" y="0"/>
                    </a:cubicBezTo>
                    <a:cubicBezTo>
                      <a:pt x="56" y="0"/>
                      <a:pt x="58" y="4"/>
                      <a:pt x="58" y="7"/>
                    </a:cubicBezTo>
                    <a:lnTo>
                      <a:pt x="13" y="352"/>
                    </a:lnTo>
                    <a:cubicBezTo>
                      <a:pt x="12" y="355"/>
                      <a:pt x="10" y="357"/>
                      <a:pt x="6" y="3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64473900-6B22-294F-9A8E-DE9E34B5A689}"/>
                  </a:ext>
                </a:extLst>
              </p:cNvPr>
              <p:cNvSpPr/>
              <p:nvPr/>
            </p:nvSpPr>
            <p:spPr>
              <a:xfrm>
                <a:off x="10265324" y="10033392"/>
                <a:ext cx="235455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70">
                    <a:moveTo>
                      <a:pt x="20" y="0"/>
                    </a:moveTo>
                    <a:cubicBezTo>
                      <a:pt x="20" y="0"/>
                      <a:pt x="143" y="53"/>
                      <a:pt x="190" y="117"/>
                    </a:cubicBezTo>
                    <a:lnTo>
                      <a:pt x="163" y="270"/>
                    </a:lnTo>
                    <a:cubicBezTo>
                      <a:pt x="163" y="270"/>
                      <a:pt x="83" y="163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BCABE7DE-CB02-DD4E-8611-A232B45A8DAE}"/>
                  </a:ext>
                </a:extLst>
              </p:cNvPr>
              <p:cNvSpPr/>
              <p:nvPr/>
            </p:nvSpPr>
            <p:spPr>
              <a:xfrm>
                <a:off x="11623240" y="9959865"/>
                <a:ext cx="443502" cy="297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7" h="240">
                    <a:moveTo>
                      <a:pt x="0" y="1"/>
                    </a:moveTo>
                    <a:cubicBezTo>
                      <a:pt x="0" y="1"/>
                      <a:pt x="187" y="-11"/>
                      <a:pt x="341" y="69"/>
                    </a:cubicBezTo>
                    <a:lnTo>
                      <a:pt x="357" y="240"/>
                    </a:lnTo>
                    <a:cubicBezTo>
                      <a:pt x="357" y="240"/>
                      <a:pt x="284" y="140"/>
                      <a:pt x="11" y="115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F97F3D09-5FAA-5541-9168-1B9FBA34C6A9}"/>
                  </a:ext>
                </a:extLst>
              </p:cNvPr>
              <p:cNvSpPr/>
              <p:nvPr/>
            </p:nvSpPr>
            <p:spPr>
              <a:xfrm>
                <a:off x="10265324" y="10033392"/>
                <a:ext cx="235455" cy="335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70">
                    <a:moveTo>
                      <a:pt x="20" y="0"/>
                    </a:moveTo>
                    <a:cubicBezTo>
                      <a:pt x="20" y="0"/>
                      <a:pt x="143" y="53"/>
                      <a:pt x="190" y="117"/>
                    </a:cubicBezTo>
                    <a:lnTo>
                      <a:pt x="163" y="270"/>
                    </a:lnTo>
                    <a:cubicBezTo>
                      <a:pt x="163" y="270"/>
                      <a:pt x="83" y="163"/>
                      <a:pt x="0" y="102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069B32E4-F7E0-F445-91FD-6D47C3541C10}"/>
                  </a:ext>
                </a:extLst>
              </p:cNvPr>
              <p:cNvSpPr/>
              <p:nvPr/>
            </p:nvSpPr>
            <p:spPr>
              <a:xfrm>
                <a:off x="11614520" y="9951074"/>
                <a:ext cx="459697" cy="314114"/>
              </a:xfrm>
              <a:custGeom>
                <a:avLst/>
                <a:gdLst>
                  <a:gd name="connsiteX0" fmla="*/ 40242 w 459697"/>
                  <a:gd name="connsiteY0" fmla="*/ 15967 h 314114"/>
                  <a:gd name="connsiteX1" fmla="*/ 17437 w 459697"/>
                  <a:gd name="connsiteY1" fmla="*/ 16265 h 314114"/>
                  <a:gd name="connsiteX2" fmla="*/ 29858 w 459697"/>
                  <a:gd name="connsiteY2" fmla="*/ 142789 h 314114"/>
                  <a:gd name="connsiteX3" fmla="*/ 442252 w 459697"/>
                  <a:gd name="connsiteY3" fmla="*/ 282958 h 314114"/>
                  <a:gd name="connsiteX4" fmla="*/ 424862 w 459697"/>
                  <a:gd name="connsiteY4" fmla="*/ 98134 h 314114"/>
                  <a:gd name="connsiteX5" fmla="*/ 40242 w 459697"/>
                  <a:gd name="connsiteY5" fmla="*/ 15967 h 314114"/>
                  <a:gd name="connsiteX6" fmla="*/ 49114 w 459697"/>
                  <a:gd name="connsiteY6" fmla="*/ 6 h 314114"/>
                  <a:gd name="connsiteX7" fmla="*/ 437333 w 459697"/>
                  <a:gd name="connsiteY7" fmla="*/ 85714 h 314114"/>
                  <a:gd name="connsiteX8" fmla="*/ 441061 w 459697"/>
                  <a:gd name="connsiteY8" fmla="*/ 91921 h 314114"/>
                  <a:gd name="connsiteX9" fmla="*/ 459697 w 459697"/>
                  <a:gd name="connsiteY9" fmla="*/ 305425 h 314114"/>
                  <a:gd name="connsiteX10" fmla="*/ 454727 w 459697"/>
                  <a:gd name="connsiteY10" fmla="*/ 312873 h 314114"/>
                  <a:gd name="connsiteX11" fmla="*/ 452242 w 459697"/>
                  <a:gd name="connsiteY11" fmla="*/ 314114 h 314114"/>
                  <a:gd name="connsiteX12" fmla="*/ 446030 w 459697"/>
                  <a:gd name="connsiteY12" fmla="*/ 310390 h 314114"/>
                  <a:gd name="connsiteX13" fmla="*/ 21121 w 459697"/>
                  <a:gd name="connsiteY13" fmla="*/ 158951 h 314114"/>
                  <a:gd name="connsiteX14" fmla="*/ 13667 w 459697"/>
                  <a:gd name="connsiteY14" fmla="*/ 150262 h 314114"/>
                  <a:gd name="connsiteX15" fmla="*/ 0 w 459697"/>
                  <a:gd name="connsiteY15" fmla="*/ 9994 h 314114"/>
                  <a:gd name="connsiteX16" fmla="*/ 2485 w 459697"/>
                  <a:gd name="connsiteY16" fmla="*/ 3788 h 314114"/>
                  <a:gd name="connsiteX17" fmla="*/ 8697 w 459697"/>
                  <a:gd name="connsiteY17" fmla="*/ 1305 h 314114"/>
                  <a:gd name="connsiteX18" fmla="*/ 49114 w 459697"/>
                  <a:gd name="connsiteY18" fmla="*/ 6 h 31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9697" h="314114">
                    <a:moveTo>
                      <a:pt x="40242" y="15967"/>
                    </a:moveTo>
                    <a:cubicBezTo>
                      <a:pt x="30441" y="15955"/>
                      <a:pt x="22716" y="16110"/>
                      <a:pt x="17437" y="16265"/>
                    </a:cubicBezTo>
                    <a:lnTo>
                      <a:pt x="29858" y="142789"/>
                    </a:lnTo>
                    <a:cubicBezTo>
                      <a:pt x="289468" y="167598"/>
                      <a:pt x="403745" y="246985"/>
                      <a:pt x="442252" y="282958"/>
                    </a:cubicBezTo>
                    <a:lnTo>
                      <a:pt x="424862" y="98134"/>
                    </a:lnTo>
                    <a:cubicBezTo>
                      <a:pt x="279220" y="24328"/>
                      <a:pt x="108851" y="16052"/>
                      <a:pt x="40242" y="15967"/>
                    </a:cubicBezTo>
                    <a:close/>
                    <a:moveTo>
                      <a:pt x="49114" y="6"/>
                    </a:moveTo>
                    <a:cubicBezTo>
                      <a:pt x="124708" y="297"/>
                      <a:pt x="292902" y="11236"/>
                      <a:pt x="437333" y="85714"/>
                    </a:cubicBezTo>
                    <a:cubicBezTo>
                      <a:pt x="438576" y="88197"/>
                      <a:pt x="439818" y="90679"/>
                      <a:pt x="441061" y="91921"/>
                    </a:cubicBezTo>
                    <a:lnTo>
                      <a:pt x="459697" y="305425"/>
                    </a:lnTo>
                    <a:cubicBezTo>
                      <a:pt x="459697" y="309149"/>
                      <a:pt x="458455" y="312873"/>
                      <a:pt x="454727" y="312873"/>
                    </a:cubicBezTo>
                    <a:cubicBezTo>
                      <a:pt x="453485" y="314114"/>
                      <a:pt x="452242" y="314114"/>
                      <a:pt x="452242" y="314114"/>
                    </a:cubicBezTo>
                    <a:cubicBezTo>
                      <a:pt x="449758" y="314114"/>
                      <a:pt x="447273" y="312873"/>
                      <a:pt x="446030" y="310390"/>
                    </a:cubicBezTo>
                    <a:cubicBezTo>
                      <a:pt x="444788" y="309149"/>
                      <a:pt x="351606" y="188742"/>
                      <a:pt x="21121" y="158951"/>
                    </a:cubicBezTo>
                    <a:cubicBezTo>
                      <a:pt x="17394" y="157710"/>
                      <a:pt x="13667" y="153986"/>
                      <a:pt x="13667" y="150262"/>
                    </a:cubicBezTo>
                    <a:lnTo>
                      <a:pt x="0" y="9994"/>
                    </a:lnTo>
                    <a:cubicBezTo>
                      <a:pt x="0" y="7512"/>
                      <a:pt x="1242" y="6271"/>
                      <a:pt x="2485" y="3788"/>
                    </a:cubicBezTo>
                    <a:cubicBezTo>
                      <a:pt x="3727" y="2547"/>
                      <a:pt x="6212" y="1305"/>
                      <a:pt x="8697" y="1305"/>
                    </a:cubicBezTo>
                    <a:cubicBezTo>
                      <a:pt x="9008" y="995"/>
                      <a:pt x="23917" y="-91"/>
                      <a:pt x="49114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D74A36FE-67C7-8841-BF18-00796A3832A6}"/>
                  </a:ext>
                </a:extLst>
              </p:cNvPr>
              <p:cNvSpPr/>
              <p:nvPr/>
            </p:nvSpPr>
            <p:spPr>
              <a:xfrm>
                <a:off x="10256603" y="10025915"/>
                <a:ext cx="252896" cy="350190"/>
              </a:xfrm>
              <a:custGeom>
                <a:avLst/>
                <a:gdLst>
                  <a:gd name="connsiteX0" fmla="*/ 39738 w 252896"/>
                  <a:gd name="connsiteY0" fmla="*/ 19936 h 350190"/>
                  <a:gd name="connsiteX1" fmla="*/ 17441 w 252896"/>
                  <a:gd name="connsiteY1" fmla="*/ 130396 h 350190"/>
                  <a:gd name="connsiteX2" fmla="*/ 205726 w 252896"/>
                  <a:gd name="connsiteY2" fmla="*/ 322770 h 350190"/>
                  <a:gd name="connsiteX3" fmla="*/ 235455 w 252896"/>
                  <a:gd name="connsiteY3" fmla="*/ 153977 h 350190"/>
                  <a:gd name="connsiteX4" fmla="*/ 39738 w 252896"/>
                  <a:gd name="connsiteY4" fmla="*/ 19936 h 350190"/>
                  <a:gd name="connsiteX5" fmla="*/ 37191 w 252896"/>
                  <a:gd name="connsiteY5" fmla="*/ 0 h 350190"/>
                  <a:gd name="connsiteX6" fmla="*/ 250417 w 252896"/>
                  <a:gd name="connsiteY6" fmla="*/ 146533 h 350190"/>
                  <a:gd name="connsiteX7" fmla="*/ 252896 w 252896"/>
                  <a:gd name="connsiteY7" fmla="*/ 153984 h 350190"/>
                  <a:gd name="connsiteX8" fmla="*/ 219424 w 252896"/>
                  <a:gd name="connsiteY8" fmla="*/ 343981 h 350190"/>
                  <a:gd name="connsiteX9" fmla="*/ 213226 w 252896"/>
                  <a:gd name="connsiteY9" fmla="*/ 350190 h 350190"/>
                  <a:gd name="connsiteX10" fmla="*/ 210747 w 252896"/>
                  <a:gd name="connsiteY10" fmla="*/ 350190 h 350190"/>
                  <a:gd name="connsiteX11" fmla="*/ 204548 w 252896"/>
                  <a:gd name="connsiteY11" fmla="*/ 347706 h 350190"/>
                  <a:gd name="connsiteX12" fmla="*/ 3719 w 252896"/>
                  <a:gd name="connsiteY12" fmla="*/ 140324 h 350190"/>
                  <a:gd name="connsiteX13" fmla="*/ 0 w 252896"/>
                  <a:gd name="connsiteY13" fmla="*/ 132874 h 350190"/>
                  <a:gd name="connsiteX14" fmla="*/ 26033 w 252896"/>
                  <a:gd name="connsiteY14" fmla="*/ 6209 h 350190"/>
                  <a:gd name="connsiteX15" fmla="*/ 29752 w 252896"/>
                  <a:gd name="connsiteY15" fmla="*/ 1242 h 350190"/>
                  <a:gd name="connsiteX16" fmla="*/ 37191 w 252896"/>
                  <a:gd name="connsiteY16" fmla="*/ 0 h 35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896" h="350190">
                    <a:moveTo>
                      <a:pt x="39738" y="19936"/>
                    </a:moveTo>
                    <a:lnTo>
                      <a:pt x="17441" y="130396"/>
                    </a:lnTo>
                    <a:cubicBezTo>
                      <a:pt x="99196" y="192452"/>
                      <a:pt x="177235" y="286777"/>
                      <a:pt x="205726" y="322770"/>
                    </a:cubicBezTo>
                    <a:lnTo>
                      <a:pt x="235455" y="153977"/>
                    </a:lnTo>
                    <a:cubicBezTo>
                      <a:pt x="185906" y="89439"/>
                      <a:pt x="73183" y="34829"/>
                      <a:pt x="39738" y="19936"/>
                    </a:cubicBezTo>
                    <a:close/>
                    <a:moveTo>
                      <a:pt x="37191" y="0"/>
                    </a:moveTo>
                    <a:cubicBezTo>
                      <a:pt x="43389" y="3725"/>
                      <a:pt x="192151" y="68299"/>
                      <a:pt x="250417" y="146533"/>
                    </a:cubicBezTo>
                    <a:cubicBezTo>
                      <a:pt x="251656" y="149017"/>
                      <a:pt x="252896" y="151501"/>
                      <a:pt x="252896" y="153984"/>
                    </a:cubicBezTo>
                    <a:lnTo>
                      <a:pt x="219424" y="343981"/>
                    </a:lnTo>
                    <a:cubicBezTo>
                      <a:pt x="218185" y="346465"/>
                      <a:pt x="215705" y="350190"/>
                      <a:pt x="213226" y="350190"/>
                    </a:cubicBezTo>
                    <a:cubicBezTo>
                      <a:pt x="211986" y="350190"/>
                      <a:pt x="210747" y="350190"/>
                      <a:pt x="210747" y="350190"/>
                    </a:cubicBezTo>
                    <a:cubicBezTo>
                      <a:pt x="208267" y="350190"/>
                      <a:pt x="205788" y="348948"/>
                      <a:pt x="204548" y="347706"/>
                    </a:cubicBezTo>
                    <a:cubicBezTo>
                      <a:pt x="203309" y="345223"/>
                      <a:pt x="105373" y="214833"/>
                      <a:pt x="3719" y="140324"/>
                    </a:cubicBezTo>
                    <a:cubicBezTo>
                      <a:pt x="1240" y="137841"/>
                      <a:pt x="0" y="135357"/>
                      <a:pt x="0" y="132874"/>
                    </a:cubicBezTo>
                    <a:lnTo>
                      <a:pt x="26033" y="6209"/>
                    </a:lnTo>
                    <a:cubicBezTo>
                      <a:pt x="26033" y="3725"/>
                      <a:pt x="28513" y="1242"/>
                      <a:pt x="29752" y="1242"/>
                    </a:cubicBezTo>
                    <a:cubicBezTo>
                      <a:pt x="32232" y="0"/>
                      <a:pt x="34711" y="0"/>
                      <a:pt x="37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A2917C77-712F-1F41-ACB2-FB5DB76F84F0}"/>
                  </a:ext>
                </a:extLst>
              </p:cNvPr>
              <p:cNvSpPr/>
              <p:nvPr/>
            </p:nvSpPr>
            <p:spPr>
              <a:xfrm>
                <a:off x="10458425" y="10044608"/>
                <a:ext cx="1607071" cy="3240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1" h="261">
                    <a:moveTo>
                      <a:pt x="945" y="46"/>
                    </a:moveTo>
                    <a:cubicBezTo>
                      <a:pt x="945" y="46"/>
                      <a:pt x="1189" y="64"/>
                      <a:pt x="1291" y="171"/>
                    </a:cubicBezTo>
                    <a:cubicBezTo>
                      <a:pt x="1279" y="262"/>
                      <a:pt x="1200" y="256"/>
                      <a:pt x="1143" y="261"/>
                    </a:cubicBezTo>
                    <a:lnTo>
                      <a:pt x="656" y="261"/>
                    </a:lnTo>
                    <a:cubicBezTo>
                      <a:pt x="463" y="214"/>
                      <a:pt x="419" y="194"/>
                      <a:pt x="419" y="194"/>
                    </a:cubicBezTo>
                    <a:cubicBezTo>
                      <a:pt x="419" y="194"/>
                      <a:pt x="332" y="229"/>
                      <a:pt x="268" y="200"/>
                    </a:cubicBezTo>
                    <a:cubicBezTo>
                      <a:pt x="222" y="179"/>
                      <a:pt x="189" y="142"/>
                      <a:pt x="189" y="142"/>
                    </a:cubicBezTo>
                    <a:cubicBezTo>
                      <a:pt x="189" y="142"/>
                      <a:pt x="150" y="176"/>
                      <a:pt x="99" y="193"/>
                    </a:cubicBezTo>
                    <a:cubicBezTo>
                      <a:pt x="33" y="215"/>
                      <a:pt x="38" y="179"/>
                      <a:pt x="38" y="179"/>
                    </a:cubicBezTo>
                    <a:cubicBezTo>
                      <a:pt x="38" y="179"/>
                      <a:pt x="9" y="185"/>
                      <a:pt x="4" y="171"/>
                    </a:cubicBezTo>
                    <a:cubicBezTo>
                      <a:pt x="-4" y="148"/>
                      <a:pt x="17" y="127"/>
                      <a:pt x="17" y="127"/>
                    </a:cubicBezTo>
                    <a:cubicBezTo>
                      <a:pt x="-10" y="126"/>
                      <a:pt x="-4" y="104"/>
                      <a:pt x="27" y="79"/>
                    </a:cubicBezTo>
                    <a:cubicBezTo>
                      <a:pt x="116" y="7"/>
                      <a:pt x="163" y="1"/>
                      <a:pt x="199" y="0"/>
                    </a:cubicBezTo>
                    <a:cubicBezTo>
                      <a:pt x="217" y="-1"/>
                      <a:pt x="319" y="30"/>
                      <a:pt x="364" y="45"/>
                    </a:cubicBezTo>
                    <a:cubicBezTo>
                      <a:pt x="425" y="64"/>
                      <a:pt x="945" y="46"/>
                      <a:pt x="945" y="4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3875521A-4444-EB49-B199-1927EB731B6D}"/>
                  </a:ext>
                </a:extLst>
              </p:cNvPr>
              <p:cNvSpPr/>
              <p:nvPr/>
            </p:nvSpPr>
            <p:spPr>
              <a:xfrm>
                <a:off x="10452366" y="10037131"/>
                <a:ext cx="1621851" cy="338974"/>
              </a:xfrm>
              <a:custGeom>
                <a:avLst/>
                <a:gdLst>
                  <a:gd name="connsiteX0" fmla="*/ 253785 w 1621851"/>
                  <a:gd name="connsiteY0" fmla="*/ 16201 h 338974"/>
                  <a:gd name="connsiteX1" fmla="*/ 44656 w 1621851"/>
                  <a:gd name="connsiteY1" fmla="*/ 111774 h 338974"/>
                  <a:gd name="connsiteX2" fmla="*/ 14780 w 1621851"/>
                  <a:gd name="connsiteY2" fmla="*/ 152734 h 338974"/>
                  <a:gd name="connsiteX3" fmla="*/ 27228 w 1621851"/>
                  <a:gd name="connsiteY3" fmla="*/ 156457 h 338974"/>
                  <a:gd name="connsiteX4" fmla="*/ 34697 w 1621851"/>
                  <a:gd name="connsiteY4" fmla="*/ 162663 h 338974"/>
                  <a:gd name="connsiteX5" fmla="*/ 33452 w 1621851"/>
                  <a:gd name="connsiteY5" fmla="*/ 170111 h 338974"/>
                  <a:gd name="connsiteX6" fmla="*/ 18514 w 1621851"/>
                  <a:gd name="connsiteY6" fmla="*/ 217276 h 338974"/>
                  <a:gd name="connsiteX7" fmla="*/ 52124 w 1621851"/>
                  <a:gd name="connsiteY7" fmla="*/ 221000 h 338974"/>
                  <a:gd name="connsiteX8" fmla="*/ 58349 w 1621851"/>
                  <a:gd name="connsiteY8" fmla="*/ 223482 h 338974"/>
                  <a:gd name="connsiteX9" fmla="*/ 60838 w 1621851"/>
                  <a:gd name="connsiteY9" fmla="*/ 229688 h 338974"/>
                  <a:gd name="connsiteX10" fmla="*/ 67062 w 1621851"/>
                  <a:gd name="connsiteY10" fmla="*/ 243342 h 338974"/>
                  <a:gd name="connsiteX11" fmla="*/ 126813 w 1621851"/>
                  <a:gd name="connsiteY11" fmla="*/ 239618 h 338974"/>
                  <a:gd name="connsiteX12" fmla="*/ 236357 w 1621851"/>
                  <a:gd name="connsiteY12" fmla="*/ 178799 h 338974"/>
                  <a:gd name="connsiteX13" fmla="*/ 247561 w 1621851"/>
                  <a:gd name="connsiteY13" fmla="*/ 178799 h 338974"/>
                  <a:gd name="connsiteX14" fmla="*/ 342167 w 1621851"/>
                  <a:gd name="connsiteY14" fmla="*/ 248306 h 338974"/>
                  <a:gd name="connsiteX15" fmla="*/ 523910 w 1621851"/>
                  <a:gd name="connsiteY15" fmla="*/ 240859 h 338974"/>
                  <a:gd name="connsiteX16" fmla="*/ 530134 w 1621851"/>
                  <a:gd name="connsiteY16" fmla="*/ 240859 h 338974"/>
                  <a:gd name="connsiteX17" fmla="*/ 823910 w 1621851"/>
                  <a:gd name="connsiteY17" fmla="*/ 324020 h 338974"/>
                  <a:gd name="connsiteX18" fmla="*/ 1428891 w 1621851"/>
                  <a:gd name="connsiteY18" fmla="*/ 324020 h 338974"/>
                  <a:gd name="connsiteX19" fmla="*/ 1452542 w 1621851"/>
                  <a:gd name="connsiteY19" fmla="*/ 320296 h 338974"/>
                  <a:gd name="connsiteX20" fmla="*/ 1604410 w 1621851"/>
                  <a:gd name="connsiteY20" fmla="*/ 223482 h 338974"/>
                  <a:gd name="connsiteX21" fmla="*/ 1182417 w 1621851"/>
                  <a:gd name="connsiteY21" fmla="*/ 73296 h 338974"/>
                  <a:gd name="connsiteX22" fmla="*/ 456690 w 1621851"/>
                  <a:gd name="connsiteY22" fmla="*/ 70814 h 338974"/>
                  <a:gd name="connsiteX23" fmla="*/ 253785 w 1621851"/>
                  <a:gd name="connsiteY23" fmla="*/ 16201 h 338974"/>
                  <a:gd name="connsiteX24" fmla="*/ 253776 w 1621851"/>
                  <a:gd name="connsiteY24" fmla="*/ 0 h 338974"/>
                  <a:gd name="connsiteX25" fmla="*/ 256266 w 1621851"/>
                  <a:gd name="connsiteY25" fmla="*/ 0 h 338974"/>
                  <a:gd name="connsiteX26" fmla="*/ 462909 w 1621851"/>
                  <a:gd name="connsiteY26" fmla="*/ 54633 h 338974"/>
                  <a:gd name="connsiteX27" fmla="*/ 1183669 w 1621851"/>
                  <a:gd name="connsiteY27" fmla="*/ 57117 h 338974"/>
                  <a:gd name="connsiteX28" fmla="*/ 1352966 w 1621851"/>
                  <a:gd name="connsiteY28" fmla="*/ 84433 h 338974"/>
                  <a:gd name="connsiteX29" fmla="*/ 1620606 w 1621851"/>
                  <a:gd name="connsiteY29" fmla="*/ 214808 h 338974"/>
                  <a:gd name="connsiteX30" fmla="*/ 1621851 w 1621851"/>
                  <a:gd name="connsiteY30" fmla="*/ 221016 h 338974"/>
                  <a:gd name="connsiteX31" fmla="*/ 1455043 w 1621851"/>
                  <a:gd name="connsiteY31" fmla="*/ 337732 h 338974"/>
                  <a:gd name="connsiteX32" fmla="*/ 1431391 w 1621851"/>
                  <a:gd name="connsiteY32" fmla="*/ 338974 h 338974"/>
                  <a:gd name="connsiteX33" fmla="*/ 823911 w 1621851"/>
                  <a:gd name="connsiteY33" fmla="*/ 338974 h 338974"/>
                  <a:gd name="connsiteX34" fmla="*/ 822666 w 1621851"/>
                  <a:gd name="connsiteY34" fmla="*/ 338974 h 338974"/>
                  <a:gd name="connsiteX35" fmla="*/ 528885 w 1621851"/>
                  <a:gd name="connsiteY35" fmla="*/ 257024 h 338974"/>
                  <a:gd name="connsiteX36" fmla="*/ 337180 w 1621851"/>
                  <a:gd name="connsiteY36" fmla="*/ 263233 h 338974"/>
                  <a:gd name="connsiteX37" fmla="*/ 242573 w 1621851"/>
                  <a:gd name="connsiteY37" fmla="*/ 196183 h 338974"/>
                  <a:gd name="connsiteX38" fmla="*/ 133027 w 1621851"/>
                  <a:gd name="connsiteY38" fmla="*/ 254541 h 338974"/>
                  <a:gd name="connsiteX39" fmla="*/ 58337 w 1621851"/>
                  <a:gd name="connsiteY39" fmla="*/ 255783 h 338974"/>
                  <a:gd name="connsiteX40" fmla="*/ 47134 w 1621851"/>
                  <a:gd name="connsiteY40" fmla="*/ 238399 h 338974"/>
                  <a:gd name="connsiteX41" fmla="*/ 4809 w 1621851"/>
                  <a:gd name="connsiteY41" fmla="*/ 222258 h 338974"/>
                  <a:gd name="connsiteX42" fmla="*/ 14768 w 1621851"/>
                  <a:gd name="connsiteY42" fmla="*/ 170108 h 338974"/>
                  <a:gd name="connsiteX43" fmla="*/ 1075 w 1621851"/>
                  <a:gd name="connsiteY43" fmla="*/ 156450 h 338974"/>
                  <a:gd name="connsiteX44" fmla="*/ 35930 w 1621851"/>
                  <a:gd name="connsiteY44" fmla="*/ 99333 h 338974"/>
                  <a:gd name="connsiteX45" fmla="*/ 253776 w 1621851"/>
                  <a:gd name="connsiteY45" fmla="*/ 0 h 33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621851" h="338974">
                    <a:moveTo>
                      <a:pt x="253785" y="16201"/>
                    </a:moveTo>
                    <a:cubicBezTo>
                      <a:pt x="208971" y="16201"/>
                      <a:pt x="151710" y="24889"/>
                      <a:pt x="44656" y="111774"/>
                    </a:cubicBezTo>
                    <a:cubicBezTo>
                      <a:pt x="19759" y="131633"/>
                      <a:pt x="13535" y="146528"/>
                      <a:pt x="14780" y="152734"/>
                    </a:cubicBezTo>
                    <a:cubicBezTo>
                      <a:pt x="14780" y="155216"/>
                      <a:pt x="21004" y="156457"/>
                      <a:pt x="27228" y="156457"/>
                    </a:cubicBezTo>
                    <a:cubicBezTo>
                      <a:pt x="30963" y="156457"/>
                      <a:pt x="33452" y="158940"/>
                      <a:pt x="34697" y="162663"/>
                    </a:cubicBezTo>
                    <a:cubicBezTo>
                      <a:pt x="35942" y="165146"/>
                      <a:pt x="34697" y="168869"/>
                      <a:pt x="33452" y="170111"/>
                    </a:cubicBezTo>
                    <a:cubicBezTo>
                      <a:pt x="33452" y="171352"/>
                      <a:pt x="9801" y="193693"/>
                      <a:pt x="18514" y="217276"/>
                    </a:cubicBezTo>
                    <a:cubicBezTo>
                      <a:pt x="21004" y="223482"/>
                      <a:pt x="40921" y="223482"/>
                      <a:pt x="52124" y="221000"/>
                    </a:cubicBezTo>
                    <a:cubicBezTo>
                      <a:pt x="54614" y="221000"/>
                      <a:pt x="57104" y="221000"/>
                      <a:pt x="58349" y="223482"/>
                    </a:cubicBezTo>
                    <a:cubicBezTo>
                      <a:pt x="60838" y="224724"/>
                      <a:pt x="62083" y="227206"/>
                      <a:pt x="60838" y="229688"/>
                    </a:cubicBezTo>
                    <a:cubicBezTo>
                      <a:pt x="60838" y="229688"/>
                      <a:pt x="60838" y="238377"/>
                      <a:pt x="67062" y="243342"/>
                    </a:cubicBezTo>
                    <a:cubicBezTo>
                      <a:pt x="72042" y="247065"/>
                      <a:pt x="86979" y="253271"/>
                      <a:pt x="126813" y="239618"/>
                    </a:cubicBezTo>
                    <a:cubicBezTo>
                      <a:pt x="187809" y="219759"/>
                      <a:pt x="235112" y="178799"/>
                      <a:pt x="236357" y="178799"/>
                    </a:cubicBezTo>
                    <a:cubicBezTo>
                      <a:pt x="238847" y="175075"/>
                      <a:pt x="245071" y="176317"/>
                      <a:pt x="247561" y="178799"/>
                    </a:cubicBezTo>
                    <a:cubicBezTo>
                      <a:pt x="247561" y="180040"/>
                      <a:pt x="287395" y="223482"/>
                      <a:pt x="342167" y="248306"/>
                    </a:cubicBezTo>
                    <a:cubicBezTo>
                      <a:pt x="419345" y="283060"/>
                      <a:pt x="522665" y="240859"/>
                      <a:pt x="523910" y="240859"/>
                    </a:cubicBezTo>
                    <a:cubicBezTo>
                      <a:pt x="526399" y="239618"/>
                      <a:pt x="528889" y="239618"/>
                      <a:pt x="530134" y="240859"/>
                    </a:cubicBezTo>
                    <a:cubicBezTo>
                      <a:pt x="531379" y="240859"/>
                      <a:pt x="588640" y="266925"/>
                      <a:pt x="823910" y="324020"/>
                    </a:cubicBezTo>
                    <a:lnTo>
                      <a:pt x="1428891" y="324020"/>
                    </a:lnTo>
                    <a:cubicBezTo>
                      <a:pt x="1436360" y="322779"/>
                      <a:pt x="1443829" y="321538"/>
                      <a:pt x="1452542" y="320296"/>
                    </a:cubicBezTo>
                    <a:cubicBezTo>
                      <a:pt x="1517273" y="317814"/>
                      <a:pt x="1589472" y="312849"/>
                      <a:pt x="1604410" y="223482"/>
                    </a:cubicBezTo>
                    <a:cubicBezTo>
                      <a:pt x="1482418" y="96879"/>
                      <a:pt x="1193621" y="73296"/>
                      <a:pt x="1182417" y="73296"/>
                    </a:cubicBezTo>
                    <a:cubicBezTo>
                      <a:pt x="1148807" y="73296"/>
                      <a:pt x="533868" y="94397"/>
                      <a:pt x="456690" y="70814"/>
                    </a:cubicBezTo>
                    <a:cubicBezTo>
                      <a:pt x="385735" y="47231"/>
                      <a:pt x="273702" y="14960"/>
                      <a:pt x="253785" y="16201"/>
                    </a:cubicBezTo>
                    <a:close/>
                    <a:moveTo>
                      <a:pt x="253776" y="0"/>
                    </a:moveTo>
                    <a:cubicBezTo>
                      <a:pt x="255021" y="0"/>
                      <a:pt x="255021" y="0"/>
                      <a:pt x="256266" y="0"/>
                    </a:cubicBezTo>
                    <a:cubicBezTo>
                      <a:pt x="288632" y="0"/>
                      <a:pt x="461664" y="54633"/>
                      <a:pt x="462909" y="54633"/>
                    </a:cubicBezTo>
                    <a:cubicBezTo>
                      <a:pt x="536354" y="78225"/>
                      <a:pt x="1176200" y="57117"/>
                      <a:pt x="1183669" y="57117"/>
                    </a:cubicBezTo>
                    <a:cubicBezTo>
                      <a:pt x="1184914" y="57117"/>
                      <a:pt x="1260849" y="62083"/>
                      <a:pt x="1352966" y="84433"/>
                    </a:cubicBezTo>
                    <a:cubicBezTo>
                      <a:pt x="1477450" y="112991"/>
                      <a:pt x="1567078" y="157691"/>
                      <a:pt x="1620606" y="214808"/>
                    </a:cubicBezTo>
                    <a:cubicBezTo>
                      <a:pt x="1621851" y="216049"/>
                      <a:pt x="1621851" y="219774"/>
                      <a:pt x="1621851" y="221016"/>
                    </a:cubicBezTo>
                    <a:cubicBezTo>
                      <a:pt x="1606913" y="327799"/>
                      <a:pt x="1522264" y="332766"/>
                      <a:pt x="1455043" y="337732"/>
                    </a:cubicBezTo>
                    <a:cubicBezTo>
                      <a:pt x="1447574" y="337732"/>
                      <a:pt x="1438860" y="338974"/>
                      <a:pt x="1431391" y="338974"/>
                    </a:cubicBezTo>
                    <a:lnTo>
                      <a:pt x="823911" y="338974"/>
                    </a:lnTo>
                    <a:lnTo>
                      <a:pt x="822666" y="338974"/>
                    </a:lnTo>
                    <a:cubicBezTo>
                      <a:pt x="612289" y="288066"/>
                      <a:pt x="542578" y="261991"/>
                      <a:pt x="528885" y="257024"/>
                    </a:cubicBezTo>
                    <a:cubicBezTo>
                      <a:pt x="508968" y="264474"/>
                      <a:pt x="413115" y="297999"/>
                      <a:pt x="337180" y="263233"/>
                    </a:cubicBezTo>
                    <a:cubicBezTo>
                      <a:pt x="291122" y="240883"/>
                      <a:pt x="255021" y="208599"/>
                      <a:pt x="242573" y="196183"/>
                    </a:cubicBezTo>
                    <a:cubicBezTo>
                      <a:pt x="227635" y="207358"/>
                      <a:pt x="185311" y="237158"/>
                      <a:pt x="133027" y="254541"/>
                    </a:cubicBezTo>
                    <a:cubicBezTo>
                      <a:pt x="96927" y="266958"/>
                      <a:pt x="72030" y="266958"/>
                      <a:pt x="58337" y="255783"/>
                    </a:cubicBezTo>
                    <a:cubicBezTo>
                      <a:pt x="52113" y="250816"/>
                      <a:pt x="48379" y="243366"/>
                      <a:pt x="47134" y="238399"/>
                    </a:cubicBezTo>
                    <a:cubicBezTo>
                      <a:pt x="34685" y="239641"/>
                      <a:pt x="11034" y="239641"/>
                      <a:pt x="4809" y="222258"/>
                    </a:cubicBezTo>
                    <a:cubicBezTo>
                      <a:pt x="-2660" y="201149"/>
                      <a:pt x="6054" y="182524"/>
                      <a:pt x="14768" y="170108"/>
                    </a:cubicBezTo>
                    <a:cubicBezTo>
                      <a:pt x="6054" y="167625"/>
                      <a:pt x="2320" y="161416"/>
                      <a:pt x="1075" y="156450"/>
                    </a:cubicBezTo>
                    <a:cubicBezTo>
                      <a:pt x="-3905" y="142791"/>
                      <a:pt x="8544" y="121683"/>
                      <a:pt x="35930" y="99333"/>
                    </a:cubicBezTo>
                    <a:cubicBezTo>
                      <a:pt x="146721" y="8692"/>
                      <a:pt x="206473" y="0"/>
                      <a:pt x="253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DCAD00A0-48F1-E240-9042-3E15E152A39A}"/>
                  </a:ext>
                </a:extLst>
              </p:cNvPr>
              <p:cNvSpPr/>
              <p:nvPr/>
            </p:nvSpPr>
            <p:spPr>
              <a:xfrm>
                <a:off x="9605054" y="10565529"/>
                <a:ext cx="2125321" cy="13571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7" h="1090">
                    <a:moveTo>
                      <a:pt x="1688" y="0"/>
                    </a:moveTo>
                    <a:cubicBezTo>
                      <a:pt x="1688" y="0"/>
                      <a:pt x="1787" y="312"/>
                      <a:pt x="1539" y="410"/>
                    </a:cubicBezTo>
                    <a:lnTo>
                      <a:pt x="917" y="410"/>
                    </a:lnTo>
                    <a:lnTo>
                      <a:pt x="1025" y="965"/>
                    </a:lnTo>
                    <a:cubicBezTo>
                      <a:pt x="1025" y="965"/>
                      <a:pt x="526" y="922"/>
                      <a:pt x="237" y="1090"/>
                    </a:cubicBezTo>
                    <a:cubicBezTo>
                      <a:pt x="237" y="1090"/>
                      <a:pt x="-193" y="295"/>
                      <a:pt x="1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CCB1ADE0-0F28-B742-8E21-BF7C575E8BCF}"/>
                  </a:ext>
                </a:extLst>
              </p:cNvPr>
              <p:cNvSpPr/>
              <p:nvPr/>
            </p:nvSpPr>
            <p:spPr>
              <a:xfrm>
                <a:off x="9597099" y="10558055"/>
                <a:ext cx="2139829" cy="1373345"/>
              </a:xfrm>
              <a:custGeom>
                <a:avLst/>
                <a:gdLst>
                  <a:gd name="connsiteX0" fmla="*/ 143673 w 2139829"/>
                  <a:gd name="connsiteY0" fmla="*/ 16197 h 1373345"/>
                  <a:gd name="connsiteX1" fmla="*/ 88890 w 2139829"/>
                  <a:gd name="connsiteY1" fmla="*/ 820511 h 1373345"/>
                  <a:gd name="connsiteX2" fmla="*/ 304285 w 2139829"/>
                  <a:gd name="connsiteY2" fmla="*/ 1353401 h 1373345"/>
                  <a:gd name="connsiteX3" fmla="*/ 605589 w 2139829"/>
                  <a:gd name="connsiteY3" fmla="*/ 1243835 h 1373345"/>
                  <a:gd name="connsiteX4" fmla="*/ 926813 w 2139829"/>
                  <a:gd name="connsiteY4" fmla="*/ 1200257 h 1373345"/>
                  <a:gd name="connsiteX5" fmla="*/ 1272939 w 2139829"/>
                  <a:gd name="connsiteY5" fmla="*/ 1199013 h 1373345"/>
                  <a:gd name="connsiteX6" fmla="*/ 1140963 w 2139829"/>
                  <a:gd name="connsiteY6" fmla="*/ 519205 h 1373345"/>
                  <a:gd name="connsiteX7" fmla="*/ 1142208 w 2139829"/>
                  <a:gd name="connsiteY7" fmla="*/ 512979 h 1373345"/>
                  <a:gd name="connsiteX8" fmla="*/ 1148433 w 2139829"/>
                  <a:gd name="connsiteY8" fmla="*/ 510489 h 1373345"/>
                  <a:gd name="connsiteX9" fmla="*/ 1920368 w 2139829"/>
                  <a:gd name="connsiteY9" fmla="*/ 510489 h 1373345"/>
                  <a:gd name="connsiteX10" fmla="*/ 2123312 w 2139829"/>
                  <a:gd name="connsiteY10" fmla="*/ 216653 h 1373345"/>
                  <a:gd name="connsiteX11" fmla="*/ 2102146 w 2139829"/>
                  <a:gd name="connsiteY11" fmla="*/ 16197 h 1373345"/>
                  <a:gd name="connsiteX12" fmla="*/ 138687 w 2139829"/>
                  <a:gd name="connsiteY12" fmla="*/ 0 h 1373345"/>
                  <a:gd name="connsiteX13" fmla="*/ 2108383 w 2139829"/>
                  <a:gd name="connsiteY13" fmla="*/ 0 h 1373345"/>
                  <a:gd name="connsiteX14" fmla="*/ 2115854 w 2139829"/>
                  <a:gd name="connsiteY14" fmla="*/ 4980 h 1373345"/>
                  <a:gd name="connsiteX15" fmla="*/ 1925358 w 2139829"/>
                  <a:gd name="connsiteY15" fmla="*/ 525432 h 1373345"/>
                  <a:gd name="connsiteX16" fmla="*/ 1922868 w 2139829"/>
                  <a:gd name="connsiteY16" fmla="*/ 526677 h 1373345"/>
                  <a:gd name="connsiteX17" fmla="*/ 1158397 w 2139829"/>
                  <a:gd name="connsiteY17" fmla="*/ 526677 h 1373345"/>
                  <a:gd name="connsiteX18" fmla="*/ 1290374 w 2139829"/>
                  <a:gd name="connsiteY18" fmla="*/ 1207747 h 1373345"/>
                  <a:gd name="connsiteX19" fmla="*/ 1289129 w 2139829"/>
                  <a:gd name="connsiteY19" fmla="*/ 1213972 h 1373345"/>
                  <a:gd name="connsiteX20" fmla="*/ 1281659 w 2139829"/>
                  <a:gd name="connsiteY20" fmla="*/ 1216462 h 1373345"/>
                  <a:gd name="connsiteX21" fmla="*/ 928060 w 2139829"/>
                  <a:gd name="connsiteY21" fmla="*/ 1216462 h 1373345"/>
                  <a:gd name="connsiteX22" fmla="*/ 305526 w 2139829"/>
                  <a:gd name="connsiteY22" fmla="*/ 1372100 h 1373345"/>
                  <a:gd name="connsiteX23" fmla="*/ 301791 w 2139829"/>
                  <a:gd name="connsiteY23" fmla="*/ 1373345 h 1373345"/>
                  <a:gd name="connsiteX24" fmla="*/ 299301 w 2139829"/>
                  <a:gd name="connsiteY24" fmla="*/ 1372100 h 1373345"/>
                  <a:gd name="connsiteX25" fmla="*/ 294321 w 2139829"/>
                  <a:gd name="connsiteY25" fmla="*/ 1368365 h 1373345"/>
                  <a:gd name="connsiteX26" fmla="*/ 72699 w 2139829"/>
                  <a:gd name="connsiteY26" fmla="*/ 826746 h 1373345"/>
                  <a:gd name="connsiteX27" fmla="*/ 133707 w 2139829"/>
                  <a:gd name="connsiteY27" fmla="*/ 2490 h 1373345"/>
                  <a:gd name="connsiteX28" fmla="*/ 138687 w 2139829"/>
                  <a:gd name="connsiteY28" fmla="*/ 0 h 137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39829" h="1373345">
                    <a:moveTo>
                      <a:pt x="143673" y="16197"/>
                    </a:moveTo>
                    <a:cubicBezTo>
                      <a:pt x="39088" y="119538"/>
                      <a:pt x="-53046" y="343650"/>
                      <a:pt x="88890" y="820511"/>
                    </a:cubicBezTo>
                    <a:cubicBezTo>
                      <a:pt x="166084" y="1083221"/>
                      <a:pt x="281874" y="1311069"/>
                      <a:pt x="304285" y="1353401"/>
                    </a:cubicBezTo>
                    <a:cubicBezTo>
                      <a:pt x="386459" y="1307333"/>
                      <a:pt x="488553" y="1269981"/>
                      <a:pt x="605589" y="1243835"/>
                    </a:cubicBezTo>
                    <a:cubicBezTo>
                      <a:pt x="702703" y="1222669"/>
                      <a:pt x="809778" y="1207728"/>
                      <a:pt x="926813" y="1200257"/>
                    </a:cubicBezTo>
                    <a:cubicBezTo>
                      <a:pt x="1096141" y="1189052"/>
                      <a:pt x="1234342" y="1197767"/>
                      <a:pt x="1272939" y="1199013"/>
                    </a:cubicBezTo>
                    <a:lnTo>
                      <a:pt x="1140963" y="519205"/>
                    </a:lnTo>
                    <a:cubicBezTo>
                      <a:pt x="1139718" y="516715"/>
                      <a:pt x="1140963" y="515470"/>
                      <a:pt x="1142208" y="512979"/>
                    </a:cubicBezTo>
                    <a:cubicBezTo>
                      <a:pt x="1143453" y="511734"/>
                      <a:pt x="1145943" y="510489"/>
                      <a:pt x="1148433" y="510489"/>
                    </a:cubicBezTo>
                    <a:lnTo>
                      <a:pt x="1920368" y="510489"/>
                    </a:lnTo>
                    <a:cubicBezTo>
                      <a:pt x="2044873" y="460687"/>
                      <a:pt x="2113352" y="362326"/>
                      <a:pt x="2123312" y="216653"/>
                    </a:cubicBezTo>
                    <a:cubicBezTo>
                      <a:pt x="2129537" y="123273"/>
                      <a:pt x="2108371" y="38608"/>
                      <a:pt x="2102146" y="16197"/>
                    </a:cubicBezTo>
                    <a:close/>
                    <a:moveTo>
                      <a:pt x="138687" y="0"/>
                    </a:moveTo>
                    <a:lnTo>
                      <a:pt x="2108383" y="0"/>
                    </a:lnTo>
                    <a:cubicBezTo>
                      <a:pt x="2110874" y="0"/>
                      <a:pt x="2114608" y="2490"/>
                      <a:pt x="2115854" y="4980"/>
                    </a:cubicBezTo>
                    <a:cubicBezTo>
                      <a:pt x="2117099" y="8716"/>
                      <a:pt x="2237870" y="402167"/>
                      <a:pt x="1925358" y="525432"/>
                    </a:cubicBezTo>
                    <a:cubicBezTo>
                      <a:pt x="1925358" y="526677"/>
                      <a:pt x="1922868" y="526677"/>
                      <a:pt x="1922868" y="526677"/>
                    </a:cubicBezTo>
                    <a:lnTo>
                      <a:pt x="1158397" y="526677"/>
                    </a:lnTo>
                    <a:lnTo>
                      <a:pt x="1290374" y="1207747"/>
                    </a:lnTo>
                    <a:cubicBezTo>
                      <a:pt x="1291619" y="1208992"/>
                      <a:pt x="1290374" y="1212727"/>
                      <a:pt x="1289129" y="1213972"/>
                    </a:cubicBezTo>
                    <a:cubicBezTo>
                      <a:pt x="1287884" y="1216462"/>
                      <a:pt x="1284149" y="1216462"/>
                      <a:pt x="1281659" y="1216462"/>
                    </a:cubicBezTo>
                    <a:cubicBezTo>
                      <a:pt x="1280414" y="1216462"/>
                      <a:pt x="1124780" y="1202766"/>
                      <a:pt x="928060" y="1216462"/>
                    </a:cubicBezTo>
                    <a:cubicBezTo>
                      <a:pt x="746280" y="1227668"/>
                      <a:pt x="491041" y="1263776"/>
                      <a:pt x="305526" y="1372100"/>
                    </a:cubicBezTo>
                    <a:cubicBezTo>
                      <a:pt x="304281" y="1372100"/>
                      <a:pt x="303036" y="1373345"/>
                      <a:pt x="301791" y="1373345"/>
                    </a:cubicBezTo>
                    <a:cubicBezTo>
                      <a:pt x="300546" y="1373345"/>
                      <a:pt x="300546" y="1372100"/>
                      <a:pt x="299301" y="1372100"/>
                    </a:cubicBezTo>
                    <a:cubicBezTo>
                      <a:pt x="298056" y="1372100"/>
                      <a:pt x="295566" y="1369610"/>
                      <a:pt x="294321" y="1368365"/>
                    </a:cubicBezTo>
                    <a:cubicBezTo>
                      <a:pt x="293076" y="1365874"/>
                      <a:pt x="159854" y="1116855"/>
                      <a:pt x="72699" y="826746"/>
                    </a:cubicBezTo>
                    <a:cubicBezTo>
                      <a:pt x="-41847" y="439520"/>
                      <a:pt x="-20681" y="154392"/>
                      <a:pt x="133707" y="2490"/>
                    </a:cubicBezTo>
                    <a:cubicBezTo>
                      <a:pt x="134952" y="1245"/>
                      <a:pt x="137442" y="0"/>
                      <a:pt x="1386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492EC90F-7440-3E4A-B529-86EBB76AAA3B}"/>
                  </a:ext>
                </a:extLst>
              </p:cNvPr>
              <p:cNvSpPr/>
              <p:nvPr/>
            </p:nvSpPr>
            <p:spPr>
              <a:xfrm>
                <a:off x="10886974" y="9329273"/>
                <a:ext cx="37374" cy="361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" h="30">
                    <a:moveTo>
                      <a:pt x="31" y="15"/>
                    </a:moveTo>
                    <a:cubicBezTo>
                      <a:pt x="31" y="24"/>
                      <a:pt x="24" y="30"/>
                      <a:pt x="16" y="30"/>
                    </a:cubicBezTo>
                    <a:cubicBezTo>
                      <a:pt x="8" y="30"/>
                      <a:pt x="0" y="24"/>
                      <a:pt x="0" y="15"/>
                    </a:cubicBezTo>
                    <a:cubicBezTo>
                      <a:pt x="0" y="7"/>
                      <a:pt x="8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E38C3E2A-F2CA-8148-B0A7-7BCD5DEA8EE4}"/>
                  </a:ext>
                </a:extLst>
              </p:cNvPr>
              <p:cNvSpPr/>
              <p:nvPr/>
            </p:nvSpPr>
            <p:spPr>
              <a:xfrm>
                <a:off x="10886974" y="9487540"/>
                <a:ext cx="37374" cy="37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" h="31">
                    <a:moveTo>
                      <a:pt x="31" y="15"/>
                    </a:moveTo>
                    <a:cubicBezTo>
                      <a:pt x="31" y="24"/>
                      <a:pt x="24" y="31"/>
                      <a:pt x="16" y="31"/>
                    </a:cubicBezTo>
                    <a:cubicBezTo>
                      <a:pt x="8" y="31"/>
                      <a:pt x="0" y="24"/>
                      <a:pt x="0" y="15"/>
                    </a:cubicBezTo>
                    <a:cubicBezTo>
                      <a:pt x="0" y="7"/>
                      <a:pt x="8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9F4894B8-0C66-304B-A8F0-549060D3ECBA}"/>
                  </a:ext>
                </a:extLst>
              </p:cNvPr>
              <p:cNvSpPr/>
              <p:nvPr/>
            </p:nvSpPr>
            <p:spPr>
              <a:xfrm>
                <a:off x="10031118" y="12626796"/>
                <a:ext cx="591751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221">
                    <a:moveTo>
                      <a:pt x="196" y="9"/>
                    </a:moveTo>
                    <a:cubicBezTo>
                      <a:pt x="196" y="9"/>
                      <a:pt x="161" y="43"/>
                      <a:pt x="86" y="54"/>
                    </a:cubicBezTo>
                    <a:cubicBezTo>
                      <a:pt x="-9" y="68"/>
                      <a:pt x="-7" y="190"/>
                      <a:pt x="6" y="221"/>
                    </a:cubicBezTo>
                    <a:lnTo>
                      <a:pt x="472" y="221"/>
                    </a:lnTo>
                    <a:lnTo>
                      <a:pt x="474" y="188"/>
                    </a:lnTo>
                    <a:cubicBezTo>
                      <a:pt x="476" y="163"/>
                      <a:pt x="475" y="137"/>
                      <a:pt x="474" y="111"/>
                    </a:cubicBezTo>
                    <a:cubicBezTo>
                      <a:pt x="471" y="86"/>
                      <a:pt x="467" y="61"/>
                      <a:pt x="460" y="36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E3477A5C-9BBF-F246-979C-B93B9FAF09EA}"/>
                  </a:ext>
                </a:extLst>
              </p:cNvPr>
              <p:cNvSpPr/>
              <p:nvPr/>
            </p:nvSpPr>
            <p:spPr>
              <a:xfrm>
                <a:off x="10023619" y="12619318"/>
                <a:ext cx="607343" cy="290371"/>
              </a:xfrm>
              <a:custGeom>
                <a:avLst/>
                <a:gdLst>
                  <a:gd name="connsiteX0" fmla="*/ 563185 w 607343"/>
                  <a:gd name="connsiteY0" fmla="*/ 16201 h 290371"/>
                  <a:gd name="connsiteX1" fmla="*/ 254895 w 607343"/>
                  <a:gd name="connsiteY1" fmla="*/ 27363 h 290371"/>
                  <a:gd name="connsiteX2" fmla="*/ 116911 w 607343"/>
                  <a:gd name="connsiteY2" fmla="*/ 83174 h 290371"/>
                  <a:gd name="connsiteX3" fmla="*/ 37353 w 607343"/>
                  <a:gd name="connsiteY3" fmla="*/ 137744 h 290371"/>
                  <a:gd name="connsiteX4" fmla="*/ 21192 w 607343"/>
                  <a:gd name="connsiteY4" fmla="*/ 274170 h 290371"/>
                  <a:gd name="connsiteX5" fmla="*/ 586804 w 607343"/>
                  <a:gd name="connsiteY5" fmla="*/ 274170 h 290371"/>
                  <a:gd name="connsiteX6" fmla="*/ 589290 w 607343"/>
                  <a:gd name="connsiteY6" fmla="*/ 240684 h 290371"/>
                  <a:gd name="connsiteX7" fmla="*/ 589290 w 607343"/>
                  <a:gd name="connsiteY7" fmla="*/ 146426 h 290371"/>
                  <a:gd name="connsiteX8" fmla="*/ 573129 w 607343"/>
                  <a:gd name="connsiteY8" fmla="*/ 53408 h 290371"/>
                  <a:gd name="connsiteX9" fmla="*/ 569425 w 607343"/>
                  <a:gd name="connsiteY9" fmla="*/ 0 h 290371"/>
                  <a:gd name="connsiteX10" fmla="*/ 576884 w 607343"/>
                  <a:gd name="connsiteY10" fmla="*/ 6205 h 290371"/>
                  <a:gd name="connsiteX11" fmla="*/ 588073 w 607343"/>
                  <a:gd name="connsiteY11" fmla="*/ 49636 h 290371"/>
                  <a:gd name="connsiteX12" fmla="*/ 605479 w 607343"/>
                  <a:gd name="connsiteY12" fmla="*/ 145186 h 290371"/>
                  <a:gd name="connsiteX13" fmla="*/ 605479 w 607343"/>
                  <a:gd name="connsiteY13" fmla="*/ 240735 h 290371"/>
                  <a:gd name="connsiteX14" fmla="*/ 602992 w 607343"/>
                  <a:gd name="connsiteY14" fmla="*/ 281685 h 290371"/>
                  <a:gd name="connsiteX15" fmla="*/ 595533 w 607343"/>
                  <a:gd name="connsiteY15" fmla="*/ 290371 h 290371"/>
                  <a:gd name="connsiteX16" fmla="*/ 16183 w 607343"/>
                  <a:gd name="connsiteY16" fmla="*/ 290371 h 290371"/>
                  <a:gd name="connsiteX17" fmla="*/ 8724 w 607343"/>
                  <a:gd name="connsiteY17" fmla="*/ 285407 h 290371"/>
                  <a:gd name="connsiteX18" fmla="*/ 22399 w 607343"/>
                  <a:gd name="connsiteY18" fmla="*/ 130295 h 290371"/>
                  <a:gd name="connsiteX19" fmla="*/ 114399 w 607343"/>
                  <a:gd name="connsiteY19" fmla="*/ 67009 h 290371"/>
                  <a:gd name="connsiteX20" fmla="*/ 246182 w 607343"/>
                  <a:gd name="connsiteY20" fmla="*/ 13650 h 290371"/>
                  <a:gd name="connsiteX21" fmla="*/ 251155 w 607343"/>
                  <a:gd name="connsiteY21" fmla="*/ 11168 h 29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7343" h="290371">
                    <a:moveTo>
                      <a:pt x="563185" y="16201"/>
                    </a:moveTo>
                    <a:lnTo>
                      <a:pt x="254895" y="27363"/>
                    </a:lnTo>
                    <a:cubicBezTo>
                      <a:pt x="244951" y="36045"/>
                      <a:pt x="200199" y="70771"/>
                      <a:pt x="116911" y="83174"/>
                    </a:cubicBezTo>
                    <a:cubicBezTo>
                      <a:pt x="80861" y="88135"/>
                      <a:pt x="54756" y="106738"/>
                      <a:pt x="37353" y="137744"/>
                    </a:cubicBezTo>
                    <a:cubicBezTo>
                      <a:pt x="11248" y="184873"/>
                      <a:pt x="13734" y="246885"/>
                      <a:pt x="21192" y="274170"/>
                    </a:cubicBezTo>
                    <a:lnTo>
                      <a:pt x="586804" y="274170"/>
                    </a:lnTo>
                    <a:lnTo>
                      <a:pt x="589290" y="240684"/>
                    </a:lnTo>
                    <a:cubicBezTo>
                      <a:pt x="591776" y="209678"/>
                      <a:pt x="591776" y="177432"/>
                      <a:pt x="589290" y="146426"/>
                    </a:cubicBezTo>
                    <a:cubicBezTo>
                      <a:pt x="585561" y="115420"/>
                      <a:pt x="580588" y="84414"/>
                      <a:pt x="573129" y="53408"/>
                    </a:cubicBezTo>
                    <a:close/>
                    <a:moveTo>
                      <a:pt x="569425" y="0"/>
                    </a:moveTo>
                    <a:cubicBezTo>
                      <a:pt x="573155" y="0"/>
                      <a:pt x="576884" y="2482"/>
                      <a:pt x="576884" y="6205"/>
                    </a:cubicBezTo>
                    <a:lnTo>
                      <a:pt x="588073" y="49636"/>
                    </a:lnTo>
                    <a:cubicBezTo>
                      <a:pt x="596776" y="80659"/>
                      <a:pt x="601749" y="112922"/>
                      <a:pt x="605479" y="145186"/>
                    </a:cubicBezTo>
                    <a:cubicBezTo>
                      <a:pt x="607965" y="176208"/>
                      <a:pt x="607965" y="209712"/>
                      <a:pt x="605479" y="240735"/>
                    </a:cubicBezTo>
                    <a:lnTo>
                      <a:pt x="602992" y="281685"/>
                    </a:lnTo>
                    <a:cubicBezTo>
                      <a:pt x="602992" y="286648"/>
                      <a:pt x="599263" y="290371"/>
                      <a:pt x="595533" y="290371"/>
                    </a:cubicBezTo>
                    <a:lnTo>
                      <a:pt x="16183" y="290371"/>
                    </a:lnTo>
                    <a:cubicBezTo>
                      <a:pt x="13697" y="290371"/>
                      <a:pt x="9967" y="287889"/>
                      <a:pt x="8724" y="285407"/>
                    </a:cubicBezTo>
                    <a:cubicBezTo>
                      <a:pt x="-2465" y="259348"/>
                      <a:pt x="-7438" y="184894"/>
                      <a:pt x="22399" y="130295"/>
                    </a:cubicBezTo>
                    <a:cubicBezTo>
                      <a:pt x="43534" y="94309"/>
                      <a:pt x="73372" y="71972"/>
                      <a:pt x="114399" y="67009"/>
                    </a:cubicBezTo>
                    <a:cubicBezTo>
                      <a:pt x="203912" y="53359"/>
                      <a:pt x="246182" y="13650"/>
                      <a:pt x="246182" y="13650"/>
                    </a:cubicBezTo>
                    <a:cubicBezTo>
                      <a:pt x="247426" y="12409"/>
                      <a:pt x="249912" y="11168"/>
                      <a:pt x="251155" y="11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A2F7C0AD-DD70-BC43-91B8-07A162F47CD9}"/>
                  </a:ext>
                </a:extLst>
              </p:cNvPr>
              <p:cNvSpPr/>
              <p:nvPr/>
            </p:nvSpPr>
            <p:spPr>
              <a:xfrm>
                <a:off x="10031118" y="12626796"/>
                <a:ext cx="591751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221">
                    <a:moveTo>
                      <a:pt x="196" y="9"/>
                    </a:moveTo>
                    <a:cubicBezTo>
                      <a:pt x="196" y="9"/>
                      <a:pt x="161" y="43"/>
                      <a:pt x="86" y="54"/>
                    </a:cubicBezTo>
                    <a:cubicBezTo>
                      <a:pt x="-9" y="68"/>
                      <a:pt x="-7" y="190"/>
                      <a:pt x="6" y="221"/>
                    </a:cubicBezTo>
                    <a:lnTo>
                      <a:pt x="472" y="221"/>
                    </a:lnTo>
                    <a:lnTo>
                      <a:pt x="474" y="188"/>
                    </a:lnTo>
                    <a:cubicBezTo>
                      <a:pt x="476" y="163"/>
                      <a:pt x="475" y="137"/>
                      <a:pt x="474" y="111"/>
                    </a:cubicBezTo>
                    <a:cubicBezTo>
                      <a:pt x="471" y="86"/>
                      <a:pt x="467" y="61"/>
                      <a:pt x="460" y="36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F88CB5A9-6ECD-914B-8AB4-AC033CD322EA}"/>
                  </a:ext>
                </a:extLst>
              </p:cNvPr>
              <p:cNvSpPr/>
              <p:nvPr/>
            </p:nvSpPr>
            <p:spPr>
              <a:xfrm>
                <a:off x="10429772" y="12626796"/>
                <a:ext cx="590505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" h="221">
                    <a:moveTo>
                      <a:pt x="195" y="9"/>
                    </a:moveTo>
                    <a:cubicBezTo>
                      <a:pt x="195" y="9"/>
                      <a:pt x="160" y="43"/>
                      <a:pt x="86" y="54"/>
                    </a:cubicBezTo>
                    <a:cubicBezTo>
                      <a:pt x="-9" y="68"/>
                      <a:pt x="-7" y="190"/>
                      <a:pt x="6" y="221"/>
                    </a:cubicBezTo>
                    <a:lnTo>
                      <a:pt x="471" y="221"/>
                    </a:lnTo>
                    <a:lnTo>
                      <a:pt x="473" y="188"/>
                    </a:lnTo>
                    <a:cubicBezTo>
                      <a:pt x="475" y="163"/>
                      <a:pt x="475" y="137"/>
                      <a:pt x="473" y="111"/>
                    </a:cubicBezTo>
                    <a:cubicBezTo>
                      <a:pt x="470" y="86"/>
                      <a:pt x="466" y="61"/>
                      <a:pt x="460" y="36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38CEEA1B-EB28-5846-8A82-FE2ED08452EB}"/>
                  </a:ext>
                </a:extLst>
              </p:cNvPr>
              <p:cNvSpPr/>
              <p:nvPr/>
            </p:nvSpPr>
            <p:spPr>
              <a:xfrm>
                <a:off x="10422276" y="12619318"/>
                <a:ext cx="607211" cy="290371"/>
              </a:xfrm>
              <a:custGeom>
                <a:avLst/>
                <a:gdLst>
                  <a:gd name="connsiteX0" fmla="*/ 563178 w 607211"/>
                  <a:gd name="connsiteY0" fmla="*/ 16201 h 290371"/>
                  <a:gd name="connsiteX1" fmla="*/ 253647 w 607211"/>
                  <a:gd name="connsiteY1" fmla="*/ 27363 h 290371"/>
                  <a:gd name="connsiteX2" fmla="*/ 115664 w 607211"/>
                  <a:gd name="connsiteY2" fmla="*/ 83174 h 290371"/>
                  <a:gd name="connsiteX3" fmla="*/ 37349 w 607211"/>
                  <a:gd name="connsiteY3" fmla="*/ 137744 h 290371"/>
                  <a:gd name="connsiteX4" fmla="*/ 21188 w 607211"/>
                  <a:gd name="connsiteY4" fmla="*/ 274170 h 290371"/>
                  <a:gd name="connsiteX5" fmla="*/ 586797 w 607211"/>
                  <a:gd name="connsiteY5" fmla="*/ 274170 h 290371"/>
                  <a:gd name="connsiteX6" fmla="*/ 589283 w 607211"/>
                  <a:gd name="connsiteY6" fmla="*/ 240684 h 290371"/>
                  <a:gd name="connsiteX7" fmla="*/ 588040 w 607211"/>
                  <a:gd name="connsiteY7" fmla="*/ 146426 h 290371"/>
                  <a:gd name="connsiteX8" fmla="*/ 571880 w 607211"/>
                  <a:gd name="connsiteY8" fmla="*/ 53408 h 290371"/>
                  <a:gd name="connsiteX9" fmla="*/ 568182 w 607211"/>
                  <a:gd name="connsiteY9" fmla="*/ 0 h 290371"/>
                  <a:gd name="connsiteX10" fmla="*/ 576884 w 607211"/>
                  <a:gd name="connsiteY10" fmla="*/ 6205 h 290371"/>
                  <a:gd name="connsiteX11" fmla="*/ 588073 w 607211"/>
                  <a:gd name="connsiteY11" fmla="*/ 49636 h 290371"/>
                  <a:gd name="connsiteX12" fmla="*/ 604236 w 607211"/>
                  <a:gd name="connsiteY12" fmla="*/ 145186 h 290371"/>
                  <a:gd name="connsiteX13" fmla="*/ 605479 w 607211"/>
                  <a:gd name="connsiteY13" fmla="*/ 240735 h 290371"/>
                  <a:gd name="connsiteX14" fmla="*/ 602992 w 607211"/>
                  <a:gd name="connsiteY14" fmla="*/ 281685 h 290371"/>
                  <a:gd name="connsiteX15" fmla="*/ 594290 w 607211"/>
                  <a:gd name="connsiteY15" fmla="*/ 290371 h 290371"/>
                  <a:gd name="connsiteX16" fmla="*/ 16183 w 607211"/>
                  <a:gd name="connsiteY16" fmla="*/ 290371 h 290371"/>
                  <a:gd name="connsiteX17" fmla="*/ 8724 w 607211"/>
                  <a:gd name="connsiteY17" fmla="*/ 285407 h 290371"/>
                  <a:gd name="connsiteX18" fmla="*/ 22399 w 607211"/>
                  <a:gd name="connsiteY18" fmla="*/ 130295 h 290371"/>
                  <a:gd name="connsiteX19" fmla="*/ 114399 w 607211"/>
                  <a:gd name="connsiteY19" fmla="*/ 67009 h 290371"/>
                  <a:gd name="connsiteX20" fmla="*/ 246182 w 607211"/>
                  <a:gd name="connsiteY20" fmla="*/ 13650 h 290371"/>
                  <a:gd name="connsiteX21" fmla="*/ 251155 w 607211"/>
                  <a:gd name="connsiteY21" fmla="*/ 11168 h 29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7211" h="290371">
                    <a:moveTo>
                      <a:pt x="563178" y="16201"/>
                    </a:moveTo>
                    <a:lnTo>
                      <a:pt x="253647" y="27363"/>
                    </a:lnTo>
                    <a:cubicBezTo>
                      <a:pt x="244946" y="36045"/>
                      <a:pt x="200194" y="70771"/>
                      <a:pt x="115664" y="83174"/>
                    </a:cubicBezTo>
                    <a:cubicBezTo>
                      <a:pt x="80857" y="88135"/>
                      <a:pt x="53509" y="106738"/>
                      <a:pt x="37349" y="137744"/>
                    </a:cubicBezTo>
                    <a:cubicBezTo>
                      <a:pt x="11244" y="184873"/>
                      <a:pt x="13730" y="246885"/>
                      <a:pt x="21188" y="274170"/>
                    </a:cubicBezTo>
                    <a:lnTo>
                      <a:pt x="586797" y="274170"/>
                    </a:lnTo>
                    <a:lnTo>
                      <a:pt x="589283" y="240684"/>
                    </a:lnTo>
                    <a:cubicBezTo>
                      <a:pt x="591769" y="209678"/>
                      <a:pt x="591769" y="177432"/>
                      <a:pt x="588040" y="146426"/>
                    </a:cubicBezTo>
                    <a:cubicBezTo>
                      <a:pt x="585554" y="115420"/>
                      <a:pt x="580581" y="84414"/>
                      <a:pt x="571880" y="53408"/>
                    </a:cubicBezTo>
                    <a:close/>
                    <a:moveTo>
                      <a:pt x="568182" y="0"/>
                    </a:moveTo>
                    <a:cubicBezTo>
                      <a:pt x="571911" y="0"/>
                      <a:pt x="575641" y="2482"/>
                      <a:pt x="576884" y="6205"/>
                    </a:cubicBezTo>
                    <a:lnTo>
                      <a:pt x="588073" y="49636"/>
                    </a:lnTo>
                    <a:cubicBezTo>
                      <a:pt x="596776" y="80659"/>
                      <a:pt x="601749" y="112922"/>
                      <a:pt x="604236" y="145186"/>
                    </a:cubicBezTo>
                    <a:cubicBezTo>
                      <a:pt x="607965" y="176208"/>
                      <a:pt x="607965" y="209712"/>
                      <a:pt x="605479" y="240735"/>
                    </a:cubicBezTo>
                    <a:lnTo>
                      <a:pt x="602992" y="281685"/>
                    </a:lnTo>
                    <a:cubicBezTo>
                      <a:pt x="602992" y="286648"/>
                      <a:pt x="599263" y="290371"/>
                      <a:pt x="594290" y="290371"/>
                    </a:cubicBezTo>
                    <a:lnTo>
                      <a:pt x="16183" y="290371"/>
                    </a:lnTo>
                    <a:cubicBezTo>
                      <a:pt x="12453" y="290371"/>
                      <a:pt x="9967" y="287889"/>
                      <a:pt x="8724" y="285407"/>
                    </a:cubicBezTo>
                    <a:cubicBezTo>
                      <a:pt x="-2465" y="259348"/>
                      <a:pt x="-7438" y="184894"/>
                      <a:pt x="22399" y="130295"/>
                    </a:cubicBezTo>
                    <a:cubicBezTo>
                      <a:pt x="42291" y="94309"/>
                      <a:pt x="73372" y="71972"/>
                      <a:pt x="114399" y="67009"/>
                    </a:cubicBezTo>
                    <a:cubicBezTo>
                      <a:pt x="202669" y="53359"/>
                      <a:pt x="244939" y="13650"/>
                      <a:pt x="246182" y="13650"/>
                    </a:cubicBezTo>
                    <a:cubicBezTo>
                      <a:pt x="247426" y="12409"/>
                      <a:pt x="248669" y="11168"/>
                      <a:pt x="251155" y="11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F47F07E-3D48-644B-8F45-C3FFB0A6C51A}"/>
                  </a:ext>
                </a:extLst>
              </p:cNvPr>
              <p:cNvSpPr/>
              <p:nvPr/>
            </p:nvSpPr>
            <p:spPr>
              <a:xfrm>
                <a:off x="10429772" y="12626796"/>
                <a:ext cx="590505" cy="274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" h="221">
                    <a:moveTo>
                      <a:pt x="195" y="9"/>
                    </a:moveTo>
                    <a:cubicBezTo>
                      <a:pt x="195" y="9"/>
                      <a:pt x="160" y="43"/>
                      <a:pt x="86" y="54"/>
                    </a:cubicBezTo>
                    <a:cubicBezTo>
                      <a:pt x="-9" y="68"/>
                      <a:pt x="-7" y="190"/>
                      <a:pt x="6" y="221"/>
                    </a:cubicBezTo>
                    <a:lnTo>
                      <a:pt x="471" y="221"/>
                    </a:lnTo>
                    <a:lnTo>
                      <a:pt x="473" y="188"/>
                    </a:lnTo>
                    <a:cubicBezTo>
                      <a:pt x="475" y="163"/>
                      <a:pt x="475" y="137"/>
                      <a:pt x="473" y="111"/>
                    </a:cubicBezTo>
                    <a:cubicBezTo>
                      <a:pt x="470" y="86"/>
                      <a:pt x="466" y="61"/>
                      <a:pt x="460" y="36"/>
                    </a:cubicBezTo>
                    <a:lnTo>
                      <a:pt x="451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71C0657-718E-AF40-B8D1-5B959E5C69B1}"/>
                </a:ext>
              </a:extLst>
            </p:cNvPr>
            <p:cNvGrpSpPr/>
            <p:nvPr/>
          </p:nvGrpSpPr>
          <p:grpSpPr>
            <a:xfrm>
              <a:off x="12131914" y="7927265"/>
              <a:ext cx="3014622" cy="4982425"/>
              <a:chOff x="12131914" y="7927265"/>
              <a:chExt cx="3014622" cy="4982425"/>
            </a:xfrm>
          </p:grpSpPr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447732C0-0BC2-294F-B89A-1C5D4BB68C55}"/>
                  </a:ext>
                </a:extLst>
              </p:cNvPr>
              <p:cNvSpPr/>
              <p:nvPr/>
            </p:nvSpPr>
            <p:spPr>
              <a:xfrm>
                <a:off x="13040951" y="11076486"/>
                <a:ext cx="1857475" cy="897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92" h="73">
                    <a:moveTo>
                      <a:pt x="1456" y="73"/>
                    </a:moveTo>
                    <a:lnTo>
                      <a:pt x="35" y="73"/>
                    </a:lnTo>
                    <a:cubicBezTo>
                      <a:pt x="16" y="73"/>
                      <a:pt x="0" y="58"/>
                      <a:pt x="0" y="38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1456" y="0"/>
                    </a:lnTo>
                    <a:cubicBezTo>
                      <a:pt x="1476" y="0"/>
                      <a:pt x="1492" y="16"/>
                      <a:pt x="1492" y="36"/>
                    </a:cubicBezTo>
                    <a:lnTo>
                      <a:pt x="1492" y="38"/>
                    </a:lnTo>
                    <a:cubicBezTo>
                      <a:pt x="1492" y="58"/>
                      <a:pt x="1476" y="73"/>
                      <a:pt x="1456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474DB975-CF03-5843-8B7C-DB684D582897}"/>
                  </a:ext>
                </a:extLst>
              </p:cNvPr>
              <p:cNvSpPr/>
              <p:nvPr/>
            </p:nvSpPr>
            <p:spPr>
              <a:xfrm>
                <a:off x="13032231" y="11069009"/>
                <a:ext cx="1873671" cy="105929"/>
              </a:xfrm>
              <a:custGeom>
                <a:avLst/>
                <a:gdLst>
                  <a:gd name="connsiteX0" fmla="*/ 53543 w 1873671"/>
                  <a:gd name="connsiteY0" fmla="*/ 16197 h 105929"/>
                  <a:gd name="connsiteX1" fmla="*/ 16195 w 1873671"/>
                  <a:gd name="connsiteY1" fmla="*/ 52961 h 105929"/>
                  <a:gd name="connsiteX2" fmla="*/ 53543 w 1873671"/>
                  <a:gd name="connsiteY2" fmla="*/ 89725 h 105929"/>
                  <a:gd name="connsiteX3" fmla="*/ 1820127 w 1873671"/>
                  <a:gd name="connsiteY3" fmla="*/ 89725 h 105929"/>
                  <a:gd name="connsiteX4" fmla="*/ 1857475 w 1873671"/>
                  <a:gd name="connsiteY4" fmla="*/ 52961 h 105929"/>
                  <a:gd name="connsiteX5" fmla="*/ 1820127 w 1873671"/>
                  <a:gd name="connsiteY5" fmla="*/ 16197 h 105929"/>
                  <a:gd name="connsiteX6" fmla="*/ 53533 w 1873671"/>
                  <a:gd name="connsiteY6" fmla="*/ 0 h 105929"/>
                  <a:gd name="connsiteX7" fmla="*/ 1820137 w 1873671"/>
                  <a:gd name="connsiteY7" fmla="*/ 0 h 105929"/>
                  <a:gd name="connsiteX8" fmla="*/ 1873671 w 1873671"/>
                  <a:gd name="connsiteY8" fmla="*/ 52965 h 105929"/>
                  <a:gd name="connsiteX9" fmla="*/ 1820137 w 1873671"/>
                  <a:gd name="connsiteY9" fmla="*/ 105929 h 105929"/>
                  <a:gd name="connsiteX10" fmla="*/ 53533 w 1873671"/>
                  <a:gd name="connsiteY10" fmla="*/ 105929 h 105929"/>
                  <a:gd name="connsiteX11" fmla="*/ 0 w 1873671"/>
                  <a:gd name="connsiteY11" fmla="*/ 52965 h 105929"/>
                  <a:gd name="connsiteX12" fmla="*/ 53533 w 1873671"/>
                  <a:gd name="connsiteY12" fmla="*/ 0 h 10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3671" h="105929">
                    <a:moveTo>
                      <a:pt x="53543" y="16197"/>
                    </a:moveTo>
                    <a:cubicBezTo>
                      <a:pt x="33624" y="16197"/>
                      <a:pt x="16195" y="32128"/>
                      <a:pt x="16195" y="52961"/>
                    </a:cubicBezTo>
                    <a:cubicBezTo>
                      <a:pt x="16195" y="72568"/>
                      <a:pt x="33624" y="89725"/>
                      <a:pt x="53543" y="89725"/>
                    </a:cubicBezTo>
                    <a:lnTo>
                      <a:pt x="1820127" y="89725"/>
                    </a:lnTo>
                    <a:cubicBezTo>
                      <a:pt x="1840046" y="89725"/>
                      <a:pt x="1857475" y="72568"/>
                      <a:pt x="1857475" y="52961"/>
                    </a:cubicBezTo>
                    <a:cubicBezTo>
                      <a:pt x="1857475" y="32128"/>
                      <a:pt x="1840046" y="16197"/>
                      <a:pt x="1820127" y="16197"/>
                    </a:cubicBezTo>
                    <a:close/>
                    <a:moveTo>
                      <a:pt x="53533" y="0"/>
                    </a:moveTo>
                    <a:lnTo>
                      <a:pt x="1820137" y="0"/>
                    </a:lnTo>
                    <a:cubicBezTo>
                      <a:pt x="1850017" y="0"/>
                      <a:pt x="1873671" y="23403"/>
                      <a:pt x="1873671" y="52965"/>
                    </a:cubicBezTo>
                    <a:cubicBezTo>
                      <a:pt x="1873671" y="82526"/>
                      <a:pt x="1850017" y="105929"/>
                      <a:pt x="1820137" y="105929"/>
                    </a:cubicBezTo>
                    <a:lnTo>
                      <a:pt x="53533" y="105929"/>
                    </a:lnTo>
                    <a:cubicBezTo>
                      <a:pt x="24899" y="105929"/>
                      <a:pt x="0" y="82526"/>
                      <a:pt x="0" y="52965"/>
                    </a:cubicBezTo>
                    <a:cubicBezTo>
                      <a:pt x="0" y="23403"/>
                      <a:pt x="24899" y="0"/>
                      <a:pt x="535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7474488C-5C0B-9E48-A477-3E8FC4218108}"/>
                  </a:ext>
                </a:extLst>
              </p:cNvPr>
              <p:cNvSpPr/>
              <p:nvPr/>
            </p:nvSpPr>
            <p:spPr>
              <a:xfrm>
                <a:off x="14326608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7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0" y="1405"/>
                      <a:pt x="7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0636723C-1FFB-E244-8F13-2F23E90D3F96}"/>
                  </a:ext>
                </a:extLst>
              </p:cNvPr>
              <p:cNvSpPr/>
              <p:nvPr/>
            </p:nvSpPr>
            <p:spPr>
              <a:xfrm>
                <a:off x="14775093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7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0" y="1405"/>
                      <a:pt x="7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CDF71091-7608-7349-8D04-85837D58FC18}"/>
                  </a:ext>
                </a:extLst>
              </p:cNvPr>
              <p:cNvSpPr/>
              <p:nvPr/>
            </p:nvSpPr>
            <p:spPr>
              <a:xfrm>
                <a:off x="13201655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6" y="1405"/>
                    </a:moveTo>
                    <a:cubicBezTo>
                      <a:pt x="3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0" y="1405"/>
                      <a:pt x="6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FBF6FBB-6D17-F845-8926-D4129F4F0E55}"/>
                  </a:ext>
                </a:extLst>
              </p:cNvPr>
              <p:cNvSpPr/>
              <p:nvPr/>
            </p:nvSpPr>
            <p:spPr>
              <a:xfrm>
                <a:off x="13648898" y="11159980"/>
                <a:ext cx="14950" cy="17497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405">
                    <a:moveTo>
                      <a:pt x="7" y="1405"/>
                    </a:moveTo>
                    <a:cubicBezTo>
                      <a:pt x="4" y="1405"/>
                      <a:pt x="0" y="1402"/>
                      <a:pt x="0" y="1398"/>
                    </a:cubicBez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cubicBezTo>
                      <a:pt x="11" y="0"/>
                      <a:pt x="13" y="3"/>
                      <a:pt x="13" y="6"/>
                    </a:cubicBezTo>
                    <a:lnTo>
                      <a:pt x="13" y="1398"/>
                    </a:lnTo>
                    <a:cubicBezTo>
                      <a:pt x="13" y="1402"/>
                      <a:pt x="11" y="1405"/>
                      <a:pt x="7" y="1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FCB8C02C-F666-8946-9433-077892D7FF82}"/>
                  </a:ext>
                </a:extLst>
              </p:cNvPr>
              <p:cNvSpPr/>
              <p:nvPr/>
            </p:nvSpPr>
            <p:spPr>
              <a:xfrm>
                <a:off x="12138995" y="12574454"/>
                <a:ext cx="651549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4" h="263">
                    <a:moveTo>
                      <a:pt x="206" y="0"/>
                    </a:moveTo>
                    <a:cubicBezTo>
                      <a:pt x="206" y="0"/>
                      <a:pt x="168" y="52"/>
                      <a:pt x="72" y="83"/>
                    </a:cubicBezTo>
                    <a:cubicBezTo>
                      <a:pt x="-25" y="115"/>
                      <a:pt x="-8" y="263"/>
                      <a:pt x="31" y="263"/>
                    </a:cubicBezTo>
                    <a:lnTo>
                      <a:pt x="453" y="263"/>
                    </a:lnTo>
                    <a:cubicBezTo>
                      <a:pt x="492" y="263"/>
                      <a:pt x="524" y="231"/>
                      <a:pt x="524" y="192"/>
                    </a:cubicBezTo>
                    <a:lnTo>
                      <a:pt x="524" y="2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32DCD6E0-8B16-264E-B7D8-873759096383}"/>
                  </a:ext>
                </a:extLst>
              </p:cNvPr>
              <p:cNvSpPr/>
              <p:nvPr/>
            </p:nvSpPr>
            <p:spPr>
              <a:xfrm>
                <a:off x="12131914" y="12566977"/>
                <a:ext cx="667350" cy="342713"/>
              </a:xfrm>
              <a:custGeom>
                <a:avLst/>
                <a:gdLst>
                  <a:gd name="connsiteX0" fmla="*/ 265717 w 667350"/>
                  <a:gd name="connsiteY0" fmla="*/ 16201 h 342713"/>
                  <a:gd name="connsiteX1" fmla="*/ 97864 w 667350"/>
                  <a:gd name="connsiteY1" fmla="*/ 119224 h 342713"/>
                  <a:gd name="connsiteX2" fmla="*/ 17046 w 667350"/>
                  <a:gd name="connsiteY2" fmla="*/ 278103 h 342713"/>
                  <a:gd name="connsiteX3" fmla="*/ 44400 w 667350"/>
                  <a:gd name="connsiteY3" fmla="*/ 326512 h 342713"/>
                  <a:gd name="connsiteX4" fmla="*/ 569095 w 667350"/>
                  <a:gd name="connsiteY4" fmla="*/ 326512 h 342713"/>
                  <a:gd name="connsiteX5" fmla="*/ 649913 w 667350"/>
                  <a:gd name="connsiteY5" fmla="*/ 245831 h 342713"/>
                  <a:gd name="connsiteX6" fmla="*/ 649913 w 667350"/>
                  <a:gd name="connsiteY6" fmla="*/ 42267 h 342713"/>
                  <a:gd name="connsiteX7" fmla="*/ 263222 w 667350"/>
                  <a:gd name="connsiteY7" fmla="*/ 0 h 342713"/>
                  <a:gd name="connsiteX8" fmla="*/ 659889 w 667350"/>
                  <a:gd name="connsiteY8" fmla="*/ 26076 h 342713"/>
                  <a:gd name="connsiteX9" fmla="*/ 667350 w 667350"/>
                  <a:gd name="connsiteY9" fmla="*/ 34768 h 342713"/>
                  <a:gd name="connsiteX10" fmla="*/ 667350 w 667350"/>
                  <a:gd name="connsiteY10" fmla="*/ 245859 h 342713"/>
                  <a:gd name="connsiteX11" fmla="*/ 570359 w 667350"/>
                  <a:gd name="connsiteY11" fmla="*/ 342713 h 342713"/>
                  <a:gd name="connsiteX12" fmla="*/ 45614 w 667350"/>
                  <a:gd name="connsiteY12" fmla="*/ 342713 h 342713"/>
                  <a:gd name="connsiteX13" fmla="*/ 2093 w 667350"/>
                  <a:gd name="connsiteY13" fmla="*/ 279386 h 342713"/>
                  <a:gd name="connsiteX14" fmla="*/ 94110 w 667350"/>
                  <a:gd name="connsiteY14" fmla="*/ 103062 h 342713"/>
                  <a:gd name="connsiteX15" fmla="*/ 255761 w 667350"/>
                  <a:gd name="connsiteY15" fmla="*/ 3725 h 342713"/>
                  <a:gd name="connsiteX16" fmla="*/ 263222 w 667350"/>
                  <a:gd name="connsiteY16" fmla="*/ 0 h 342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7350" h="342713">
                    <a:moveTo>
                      <a:pt x="265717" y="16201"/>
                    </a:moveTo>
                    <a:cubicBezTo>
                      <a:pt x="253283" y="31096"/>
                      <a:pt x="204792" y="83228"/>
                      <a:pt x="97864" y="119224"/>
                    </a:cubicBezTo>
                    <a:cubicBezTo>
                      <a:pt x="63050" y="130395"/>
                      <a:pt x="882" y="177563"/>
                      <a:pt x="17046" y="278103"/>
                    </a:cubicBezTo>
                    <a:cubicBezTo>
                      <a:pt x="20776" y="305411"/>
                      <a:pt x="33209" y="326512"/>
                      <a:pt x="44400" y="326512"/>
                    </a:cubicBezTo>
                    <a:lnTo>
                      <a:pt x="569095" y="326512"/>
                    </a:lnTo>
                    <a:cubicBezTo>
                      <a:pt x="613856" y="326512"/>
                      <a:pt x="649913" y="290516"/>
                      <a:pt x="649913" y="245831"/>
                    </a:cubicBezTo>
                    <a:lnTo>
                      <a:pt x="649913" y="42267"/>
                    </a:lnTo>
                    <a:close/>
                    <a:moveTo>
                      <a:pt x="263222" y="0"/>
                    </a:moveTo>
                    <a:lnTo>
                      <a:pt x="659889" y="26076"/>
                    </a:lnTo>
                    <a:cubicBezTo>
                      <a:pt x="663620" y="26076"/>
                      <a:pt x="667350" y="29801"/>
                      <a:pt x="667350" y="34768"/>
                    </a:cubicBezTo>
                    <a:lnTo>
                      <a:pt x="667350" y="245859"/>
                    </a:lnTo>
                    <a:cubicBezTo>
                      <a:pt x="667350" y="299253"/>
                      <a:pt x="623828" y="342713"/>
                      <a:pt x="570359" y="342713"/>
                    </a:cubicBezTo>
                    <a:lnTo>
                      <a:pt x="45614" y="342713"/>
                    </a:lnTo>
                    <a:cubicBezTo>
                      <a:pt x="24475" y="342713"/>
                      <a:pt x="8310" y="317879"/>
                      <a:pt x="2093" y="279386"/>
                    </a:cubicBezTo>
                    <a:cubicBezTo>
                      <a:pt x="-6611" y="223508"/>
                      <a:pt x="9554" y="130380"/>
                      <a:pt x="94110" y="103062"/>
                    </a:cubicBezTo>
                    <a:cubicBezTo>
                      <a:pt x="209753" y="65811"/>
                      <a:pt x="255761" y="3725"/>
                      <a:pt x="255761" y="3725"/>
                    </a:cubicBezTo>
                    <a:cubicBezTo>
                      <a:pt x="257005" y="1242"/>
                      <a:pt x="260735" y="0"/>
                      <a:pt x="263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B403A66D-CBD6-7845-B599-DB1A234C582A}"/>
                  </a:ext>
                </a:extLst>
              </p:cNvPr>
              <p:cNvSpPr/>
              <p:nvPr/>
            </p:nvSpPr>
            <p:spPr>
              <a:xfrm>
                <a:off x="12138995" y="12574454"/>
                <a:ext cx="651549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4" h="263">
                    <a:moveTo>
                      <a:pt x="206" y="0"/>
                    </a:moveTo>
                    <a:cubicBezTo>
                      <a:pt x="206" y="0"/>
                      <a:pt x="168" y="52"/>
                      <a:pt x="72" y="83"/>
                    </a:cubicBezTo>
                    <a:cubicBezTo>
                      <a:pt x="-25" y="115"/>
                      <a:pt x="-8" y="263"/>
                      <a:pt x="31" y="263"/>
                    </a:cubicBezTo>
                    <a:lnTo>
                      <a:pt x="453" y="263"/>
                    </a:lnTo>
                    <a:cubicBezTo>
                      <a:pt x="492" y="263"/>
                      <a:pt x="524" y="231"/>
                      <a:pt x="524" y="192"/>
                    </a:cubicBezTo>
                    <a:lnTo>
                      <a:pt x="524" y="2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353A3214-ABD1-B049-81AA-380803F7242F}"/>
                  </a:ext>
                </a:extLst>
              </p:cNvPr>
              <p:cNvSpPr/>
              <p:nvPr/>
            </p:nvSpPr>
            <p:spPr>
              <a:xfrm>
                <a:off x="12837887" y="12574454"/>
                <a:ext cx="652795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263">
                    <a:moveTo>
                      <a:pt x="206" y="0"/>
                    </a:moveTo>
                    <a:cubicBezTo>
                      <a:pt x="206" y="0"/>
                      <a:pt x="169" y="52"/>
                      <a:pt x="73" y="83"/>
                    </a:cubicBezTo>
                    <a:cubicBezTo>
                      <a:pt x="-25" y="115"/>
                      <a:pt x="-8" y="263"/>
                      <a:pt x="32" y="263"/>
                    </a:cubicBezTo>
                    <a:lnTo>
                      <a:pt x="454" y="263"/>
                    </a:lnTo>
                    <a:cubicBezTo>
                      <a:pt x="493" y="263"/>
                      <a:pt x="525" y="231"/>
                      <a:pt x="525" y="192"/>
                    </a:cubicBezTo>
                    <a:lnTo>
                      <a:pt x="525" y="2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B0E1A73C-DCFF-B34A-A2D1-BDDB90EFEC57}"/>
                  </a:ext>
                </a:extLst>
              </p:cNvPr>
              <p:cNvSpPr/>
              <p:nvPr/>
            </p:nvSpPr>
            <p:spPr>
              <a:xfrm>
                <a:off x="12830884" y="12566977"/>
                <a:ext cx="667273" cy="342713"/>
              </a:xfrm>
              <a:custGeom>
                <a:avLst/>
                <a:gdLst>
                  <a:gd name="connsiteX0" fmla="*/ 265637 w 667273"/>
                  <a:gd name="connsiteY0" fmla="*/ 16201 h 342713"/>
                  <a:gd name="connsiteX1" fmla="*/ 99027 w 667273"/>
                  <a:gd name="connsiteY1" fmla="*/ 119224 h 342713"/>
                  <a:gd name="connsiteX2" fmla="*/ 16966 w 667273"/>
                  <a:gd name="connsiteY2" fmla="*/ 278103 h 342713"/>
                  <a:gd name="connsiteX3" fmla="*/ 45563 w 667273"/>
                  <a:gd name="connsiteY3" fmla="*/ 326512 h 342713"/>
                  <a:gd name="connsiteX4" fmla="*/ 570258 w 667273"/>
                  <a:gd name="connsiteY4" fmla="*/ 326512 h 342713"/>
                  <a:gd name="connsiteX5" fmla="*/ 649833 w 667273"/>
                  <a:gd name="connsiteY5" fmla="*/ 245831 h 342713"/>
                  <a:gd name="connsiteX6" fmla="*/ 649833 w 667273"/>
                  <a:gd name="connsiteY6" fmla="*/ 42267 h 342713"/>
                  <a:gd name="connsiteX7" fmla="*/ 263145 w 667273"/>
                  <a:gd name="connsiteY7" fmla="*/ 0 h 342713"/>
                  <a:gd name="connsiteX8" fmla="*/ 659812 w 667273"/>
                  <a:gd name="connsiteY8" fmla="*/ 26076 h 342713"/>
                  <a:gd name="connsiteX9" fmla="*/ 667273 w 667273"/>
                  <a:gd name="connsiteY9" fmla="*/ 34768 h 342713"/>
                  <a:gd name="connsiteX10" fmla="*/ 667273 w 667273"/>
                  <a:gd name="connsiteY10" fmla="*/ 245859 h 342713"/>
                  <a:gd name="connsiteX11" fmla="*/ 571526 w 667273"/>
                  <a:gd name="connsiteY11" fmla="*/ 342713 h 342713"/>
                  <a:gd name="connsiteX12" fmla="*/ 46781 w 667273"/>
                  <a:gd name="connsiteY12" fmla="*/ 342713 h 342713"/>
                  <a:gd name="connsiteX13" fmla="*/ 2016 w 667273"/>
                  <a:gd name="connsiteY13" fmla="*/ 279386 h 342713"/>
                  <a:gd name="connsiteX14" fmla="*/ 95276 w 667273"/>
                  <a:gd name="connsiteY14" fmla="*/ 103062 h 342713"/>
                  <a:gd name="connsiteX15" fmla="*/ 255684 w 667273"/>
                  <a:gd name="connsiteY15" fmla="*/ 3725 h 342713"/>
                  <a:gd name="connsiteX16" fmla="*/ 263145 w 667273"/>
                  <a:gd name="connsiteY16" fmla="*/ 0 h 342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7273" h="342713">
                    <a:moveTo>
                      <a:pt x="265637" y="16201"/>
                    </a:moveTo>
                    <a:cubicBezTo>
                      <a:pt x="253203" y="31096"/>
                      <a:pt x="203469" y="83228"/>
                      <a:pt x="99027" y="119224"/>
                    </a:cubicBezTo>
                    <a:cubicBezTo>
                      <a:pt x="62970" y="130395"/>
                      <a:pt x="802" y="177563"/>
                      <a:pt x="16966" y="278103"/>
                    </a:cubicBezTo>
                    <a:cubicBezTo>
                      <a:pt x="20696" y="305411"/>
                      <a:pt x="33129" y="326512"/>
                      <a:pt x="45563" y="326512"/>
                    </a:cubicBezTo>
                    <a:lnTo>
                      <a:pt x="570258" y="326512"/>
                    </a:lnTo>
                    <a:cubicBezTo>
                      <a:pt x="613776" y="326512"/>
                      <a:pt x="649833" y="290516"/>
                      <a:pt x="649833" y="245831"/>
                    </a:cubicBezTo>
                    <a:lnTo>
                      <a:pt x="649833" y="42267"/>
                    </a:lnTo>
                    <a:close/>
                    <a:moveTo>
                      <a:pt x="263145" y="0"/>
                    </a:moveTo>
                    <a:lnTo>
                      <a:pt x="659812" y="26076"/>
                    </a:lnTo>
                    <a:cubicBezTo>
                      <a:pt x="663543" y="26076"/>
                      <a:pt x="667273" y="29801"/>
                      <a:pt x="667273" y="34768"/>
                    </a:cubicBezTo>
                    <a:lnTo>
                      <a:pt x="667273" y="245859"/>
                    </a:lnTo>
                    <a:cubicBezTo>
                      <a:pt x="667273" y="299253"/>
                      <a:pt x="624995" y="342713"/>
                      <a:pt x="571526" y="342713"/>
                    </a:cubicBezTo>
                    <a:lnTo>
                      <a:pt x="46781" y="342713"/>
                    </a:lnTo>
                    <a:cubicBezTo>
                      <a:pt x="25642" y="342713"/>
                      <a:pt x="8233" y="317879"/>
                      <a:pt x="2016" y="279386"/>
                    </a:cubicBezTo>
                    <a:cubicBezTo>
                      <a:pt x="-6688" y="223508"/>
                      <a:pt x="10720" y="130380"/>
                      <a:pt x="95276" y="103062"/>
                    </a:cubicBezTo>
                    <a:cubicBezTo>
                      <a:pt x="210919" y="65811"/>
                      <a:pt x="255684" y="3725"/>
                      <a:pt x="255684" y="3725"/>
                    </a:cubicBezTo>
                    <a:cubicBezTo>
                      <a:pt x="258171" y="1242"/>
                      <a:pt x="260658" y="0"/>
                      <a:pt x="2631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581E9B50-B0CA-2142-8B17-72A523D35088}"/>
                  </a:ext>
                </a:extLst>
              </p:cNvPr>
              <p:cNvSpPr/>
              <p:nvPr/>
            </p:nvSpPr>
            <p:spPr>
              <a:xfrm>
                <a:off x="12837887" y="12574454"/>
                <a:ext cx="652795" cy="3265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263">
                    <a:moveTo>
                      <a:pt x="206" y="0"/>
                    </a:moveTo>
                    <a:cubicBezTo>
                      <a:pt x="206" y="0"/>
                      <a:pt x="169" y="52"/>
                      <a:pt x="73" y="83"/>
                    </a:cubicBezTo>
                    <a:cubicBezTo>
                      <a:pt x="-25" y="115"/>
                      <a:pt x="-8" y="263"/>
                      <a:pt x="32" y="263"/>
                    </a:cubicBezTo>
                    <a:lnTo>
                      <a:pt x="454" y="263"/>
                    </a:lnTo>
                    <a:cubicBezTo>
                      <a:pt x="493" y="263"/>
                      <a:pt x="525" y="231"/>
                      <a:pt x="525" y="192"/>
                    </a:cubicBezTo>
                    <a:lnTo>
                      <a:pt x="525" y="22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A6E8F804-E26D-9A41-BBE1-CF581CB1744C}"/>
                  </a:ext>
                </a:extLst>
              </p:cNvPr>
              <p:cNvSpPr/>
              <p:nvPr/>
            </p:nvSpPr>
            <p:spPr>
              <a:xfrm>
                <a:off x="13804622" y="8822057"/>
                <a:ext cx="529461" cy="1546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6" h="1242">
                    <a:moveTo>
                      <a:pt x="383" y="1239"/>
                    </a:moveTo>
                    <a:lnTo>
                      <a:pt x="426" y="0"/>
                    </a:lnTo>
                    <a:lnTo>
                      <a:pt x="370" y="1"/>
                    </a:lnTo>
                    <a:lnTo>
                      <a:pt x="107" y="36"/>
                    </a:lnTo>
                    <a:cubicBezTo>
                      <a:pt x="71" y="39"/>
                      <a:pt x="63" y="42"/>
                      <a:pt x="63" y="42"/>
                    </a:cubicBezTo>
                    <a:lnTo>
                      <a:pt x="0" y="1242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8D2B9065-ABC5-D14D-9CA2-1AFECFE25E6E}"/>
                  </a:ext>
                </a:extLst>
              </p:cNvPr>
              <p:cNvSpPr/>
              <p:nvPr/>
            </p:nvSpPr>
            <p:spPr>
              <a:xfrm>
                <a:off x="13797147" y="8813334"/>
                <a:ext cx="544411" cy="1562772"/>
              </a:xfrm>
              <a:custGeom>
                <a:avLst/>
                <a:gdLst>
                  <a:gd name="connsiteX0" fmla="*/ 528215 w 544411"/>
                  <a:gd name="connsiteY0" fmla="*/ 16201 h 1562772"/>
                  <a:gd name="connsiteX1" fmla="*/ 467319 w 544411"/>
                  <a:gd name="connsiteY1" fmla="*/ 18691 h 1562772"/>
                  <a:gd name="connsiteX2" fmla="*/ 142957 w 544411"/>
                  <a:gd name="connsiteY2" fmla="*/ 62274 h 1562772"/>
                  <a:gd name="connsiteX3" fmla="*/ 93247 w 544411"/>
                  <a:gd name="connsiteY3" fmla="*/ 67255 h 1562772"/>
                  <a:gd name="connsiteX4" fmla="*/ 16195 w 544411"/>
                  <a:gd name="connsiteY4" fmla="*/ 1547813 h 1562772"/>
                  <a:gd name="connsiteX5" fmla="*/ 476019 w 544411"/>
                  <a:gd name="connsiteY5" fmla="*/ 1544077 h 1562772"/>
                  <a:gd name="connsiteX6" fmla="*/ 535710 w 544411"/>
                  <a:gd name="connsiteY6" fmla="*/ 0 h 1562772"/>
                  <a:gd name="connsiteX7" fmla="*/ 541925 w 544411"/>
                  <a:gd name="connsiteY7" fmla="*/ 2490 h 1562772"/>
                  <a:gd name="connsiteX8" fmla="*/ 544411 w 544411"/>
                  <a:gd name="connsiteY8" fmla="*/ 8717 h 1562772"/>
                  <a:gd name="connsiteX9" fmla="*/ 492207 w 544411"/>
                  <a:gd name="connsiteY9" fmla="*/ 1552810 h 1562772"/>
                  <a:gd name="connsiteX10" fmla="*/ 483507 w 544411"/>
                  <a:gd name="connsiteY10" fmla="*/ 1560282 h 1562772"/>
                  <a:gd name="connsiteX11" fmla="*/ 7458 w 544411"/>
                  <a:gd name="connsiteY11" fmla="*/ 1562772 h 1562772"/>
                  <a:gd name="connsiteX12" fmla="*/ 1243 w 544411"/>
                  <a:gd name="connsiteY12" fmla="*/ 1560282 h 1562772"/>
                  <a:gd name="connsiteX13" fmla="*/ 0 w 544411"/>
                  <a:gd name="connsiteY13" fmla="*/ 1555301 h 1562772"/>
                  <a:gd name="connsiteX14" fmla="*/ 78306 w 544411"/>
                  <a:gd name="connsiteY14" fmla="*/ 61017 h 1562772"/>
                  <a:gd name="connsiteX15" fmla="*/ 83277 w 544411"/>
                  <a:gd name="connsiteY15" fmla="*/ 53545 h 1562772"/>
                  <a:gd name="connsiteX16" fmla="*/ 140453 w 544411"/>
                  <a:gd name="connsiteY16" fmla="*/ 46074 h 1562772"/>
                  <a:gd name="connsiteX17" fmla="*/ 466105 w 544411"/>
                  <a:gd name="connsiteY17" fmla="*/ 2490 h 15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44411" h="1562772">
                    <a:moveTo>
                      <a:pt x="528215" y="16201"/>
                    </a:moveTo>
                    <a:lnTo>
                      <a:pt x="467319" y="18691"/>
                    </a:lnTo>
                    <a:lnTo>
                      <a:pt x="142957" y="62274"/>
                    </a:lnTo>
                    <a:cubicBezTo>
                      <a:pt x="114374" y="64764"/>
                      <a:pt x="99460" y="67255"/>
                      <a:pt x="93247" y="67255"/>
                    </a:cubicBezTo>
                    <a:lnTo>
                      <a:pt x="16195" y="1547813"/>
                    </a:lnTo>
                    <a:lnTo>
                      <a:pt x="476019" y="1544077"/>
                    </a:lnTo>
                    <a:close/>
                    <a:moveTo>
                      <a:pt x="535710" y="0"/>
                    </a:moveTo>
                    <a:cubicBezTo>
                      <a:pt x="538196" y="0"/>
                      <a:pt x="540682" y="0"/>
                      <a:pt x="541925" y="2490"/>
                    </a:cubicBezTo>
                    <a:cubicBezTo>
                      <a:pt x="543168" y="3736"/>
                      <a:pt x="544411" y="4981"/>
                      <a:pt x="544411" y="8717"/>
                    </a:cubicBezTo>
                    <a:lnTo>
                      <a:pt x="492207" y="1552810"/>
                    </a:lnTo>
                    <a:cubicBezTo>
                      <a:pt x="492207" y="1556546"/>
                      <a:pt x="488478" y="1560282"/>
                      <a:pt x="483507" y="1560282"/>
                    </a:cubicBezTo>
                    <a:lnTo>
                      <a:pt x="7458" y="1562772"/>
                    </a:lnTo>
                    <a:cubicBezTo>
                      <a:pt x="4972" y="1562772"/>
                      <a:pt x="2486" y="1562772"/>
                      <a:pt x="1243" y="1560282"/>
                    </a:cubicBezTo>
                    <a:cubicBezTo>
                      <a:pt x="0" y="1557791"/>
                      <a:pt x="0" y="1556546"/>
                      <a:pt x="0" y="1555301"/>
                    </a:cubicBezTo>
                    <a:lnTo>
                      <a:pt x="78306" y="61017"/>
                    </a:lnTo>
                    <a:cubicBezTo>
                      <a:pt x="78306" y="57281"/>
                      <a:pt x="79549" y="54790"/>
                      <a:pt x="83277" y="53545"/>
                    </a:cubicBezTo>
                    <a:cubicBezTo>
                      <a:pt x="83277" y="53545"/>
                      <a:pt x="95707" y="48564"/>
                      <a:pt x="140453" y="46074"/>
                    </a:cubicBezTo>
                    <a:lnTo>
                      <a:pt x="466105" y="249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0BBAEAC9-38A5-8B49-98F2-0EF75458EF7A}"/>
                  </a:ext>
                </a:extLst>
              </p:cNvPr>
              <p:cNvSpPr/>
              <p:nvPr/>
            </p:nvSpPr>
            <p:spPr>
              <a:xfrm>
                <a:off x="13650143" y="8060611"/>
                <a:ext cx="627879" cy="1006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5" h="809">
                    <a:moveTo>
                      <a:pt x="449" y="402"/>
                    </a:moveTo>
                    <a:cubicBezTo>
                      <a:pt x="449" y="402"/>
                      <a:pt x="485" y="10"/>
                      <a:pt x="216" y="0"/>
                    </a:cubicBezTo>
                    <a:cubicBezTo>
                      <a:pt x="110" y="-4"/>
                      <a:pt x="55" y="39"/>
                      <a:pt x="26" y="83"/>
                    </a:cubicBezTo>
                    <a:cubicBezTo>
                      <a:pt x="1" y="120"/>
                      <a:pt x="-6" y="168"/>
                      <a:pt x="4" y="212"/>
                    </a:cubicBezTo>
                    <a:cubicBezTo>
                      <a:pt x="25" y="308"/>
                      <a:pt x="75" y="521"/>
                      <a:pt x="156" y="547"/>
                    </a:cubicBezTo>
                    <a:cubicBezTo>
                      <a:pt x="178" y="554"/>
                      <a:pt x="200" y="548"/>
                      <a:pt x="219" y="544"/>
                    </a:cubicBezTo>
                    <a:lnTo>
                      <a:pt x="232" y="650"/>
                    </a:lnTo>
                    <a:cubicBezTo>
                      <a:pt x="232" y="650"/>
                      <a:pt x="288" y="812"/>
                      <a:pt x="332" y="809"/>
                    </a:cubicBezTo>
                    <a:cubicBezTo>
                      <a:pt x="395" y="805"/>
                      <a:pt x="505" y="612"/>
                      <a:pt x="505" y="6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C6CA3993-1BB6-5C4E-BF4D-F8B937FF7B3E}"/>
                  </a:ext>
                </a:extLst>
              </p:cNvPr>
              <p:cNvSpPr/>
              <p:nvPr/>
            </p:nvSpPr>
            <p:spPr>
              <a:xfrm>
                <a:off x="13643137" y="8051602"/>
                <a:ext cx="644853" cy="1023440"/>
              </a:xfrm>
              <a:custGeom>
                <a:avLst/>
                <a:gdLst>
                  <a:gd name="connsiteX0" fmla="*/ 276813 w 644853"/>
                  <a:gd name="connsiteY0" fmla="*/ 17733 h 1023440"/>
                  <a:gd name="connsiteX1" fmla="*/ 48053 w 644853"/>
                  <a:gd name="connsiteY1" fmla="*/ 116062 h 1023440"/>
                  <a:gd name="connsiteX2" fmla="*/ 20701 w 644853"/>
                  <a:gd name="connsiteY2" fmla="*/ 271644 h 1023440"/>
                  <a:gd name="connsiteX3" fmla="*/ 204704 w 644853"/>
                  <a:gd name="connsiteY3" fmla="*/ 682382 h 1023440"/>
                  <a:gd name="connsiteX4" fmla="*/ 269353 w 644853"/>
                  <a:gd name="connsiteY4" fmla="*/ 679893 h 1023440"/>
                  <a:gd name="connsiteX5" fmla="*/ 279299 w 644853"/>
                  <a:gd name="connsiteY5" fmla="*/ 678648 h 1023440"/>
                  <a:gd name="connsiteX6" fmla="*/ 286759 w 644853"/>
                  <a:gd name="connsiteY6" fmla="*/ 677404 h 1023440"/>
                  <a:gd name="connsiteX7" fmla="*/ 304164 w 644853"/>
                  <a:gd name="connsiteY7" fmla="*/ 815561 h 1023440"/>
                  <a:gd name="connsiteX8" fmla="*/ 421031 w 644853"/>
                  <a:gd name="connsiteY8" fmla="*/ 1007239 h 1023440"/>
                  <a:gd name="connsiteX9" fmla="*/ 627412 w 644853"/>
                  <a:gd name="connsiteY9" fmla="*/ 770753 h 1023440"/>
                  <a:gd name="connsiteX10" fmla="*/ 557789 w 644853"/>
                  <a:gd name="connsiteY10" fmla="*/ 509374 h 1023440"/>
                  <a:gd name="connsiteX11" fmla="*/ 559033 w 644853"/>
                  <a:gd name="connsiteY11" fmla="*/ 508130 h 1023440"/>
                  <a:gd name="connsiteX12" fmla="*/ 459572 w 644853"/>
                  <a:gd name="connsiteY12" fmla="*/ 99881 h 1023440"/>
                  <a:gd name="connsiteX13" fmla="*/ 276813 w 644853"/>
                  <a:gd name="connsiteY13" fmla="*/ 17733 h 1023440"/>
                  <a:gd name="connsiteX14" fmla="*/ 278053 w 644853"/>
                  <a:gd name="connsiteY14" fmla="*/ 286 h 1023440"/>
                  <a:gd name="connsiteX15" fmla="*/ 470778 w 644853"/>
                  <a:gd name="connsiteY15" fmla="*/ 89906 h 1023440"/>
                  <a:gd name="connsiteX16" fmla="*/ 571493 w 644853"/>
                  <a:gd name="connsiteY16" fmla="*/ 355029 h 1023440"/>
                  <a:gd name="connsiteX17" fmla="*/ 575223 w 644853"/>
                  <a:gd name="connsiteY17" fmla="*/ 508129 h 1023440"/>
                  <a:gd name="connsiteX18" fmla="*/ 644853 w 644853"/>
                  <a:gd name="connsiteY18" fmla="*/ 772008 h 1023440"/>
                  <a:gd name="connsiteX19" fmla="*/ 643610 w 644853"/>
                  <a:gd name="connsiteY19" fmla="*/ 775742 h 1023440"/>
                  <a:gd name="connsiteX20" fmla="*/ 422286 w 644853"/>
                  <a:gd name="connsiteY20" fmla="*/ 1023440 h 1023440"/>
                  <a:gd name="connsiteX21" fmla="*/ 419799 w 644853"/>
                  <a:gd name="connsiteY21" fmla="*/ 1023440 h 1023440"/>
                  <a:gd name="connsiteX22" fmla="*/ 289243 w 644853"/>
                  <a:gd name="connsiteY22" fmla="*/ 820552 h 1023440"/>
                  <a:gd name="connsiteX23" fmla="*/ 288000 w 644853"/>
                  <a:gd name="connsiteY23" fmla="*/ 819307 h 1023440"/>
                  <a:gd name="connsiteX24" fmla="*/ 274322 w 644853"/>
                  <a:gd name="connsiteY24" fmla="*/ 696080 h 1023440"/>
                  <a:gd name="connsiteX25" fmla="*/ 271836 w 644853"/>
                  <a:gd name="connsiteY25" fmla="*/ 696080 h 1023440"/>
                  <a:gd name="connsiteX26" fmla="*/ 199719 w 644853"/>
                  <a:gd name="connsiteY26" fmla="*/ 697325 h 1023440"/>
                  <a:gd name="connsiteX27" fmla="*/ 5750 w 644853"/>
                  <a:gd name="connsiteY27" fmla="*/ 275368 h 1023440"/>
                  <a:gd name="connsiteX28" fmla="*/ 34348 w 644853"/>
                  <a:gd name="connsiteY28" fmla="*/ 107332 h 1023440"/>
                  <a:gd name="connsiteX29" fmla="*/ 278053 w 644853"/>
                  <a:gd name="connsiteY29" fmla="*/ 286 h 102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44853" h="1023440">
                    <a:moveTo>
                      <a:pt x="276813" y="17733"/>
                    </a:moveTo>
                    <a:cubicBezTo>
                      <a:pt x="169892" y="12755"/>
                      <a:pt x="92810" y="46360"/>
                      <a:pt x="48053" y="116062"/>
                    </a:cubicBezTo>
                    <a:cubicBezTo>
                      <a:pt x="19458" y="160869"/>
                      <a:pt x="9512" y="216879"/>
                      <a:pt x="20701" y="271644"/>
                    </a:cubicBezTo>
                    <a:cubicBezTo>
                      <a:pt x="57999" y="443407"/>
                      <a:pt x="120162" y="655000"/>
                      <a:pt x="204704" y="682382"/>
                    </a:cubicBezTo>
                    <a:cubicBezTo>
                      <a:pt x="227082" y="688606"/>
                      <a:pt x="248218" y="684872"/>
                      <a:pt x="269353" y="679893"/>
                    </a:cubicBezTo>
                    <a:cubicBezTo>
                      <a:pt x="273083" y="678648"/>
                      <a:pt x="275569" y="678648"/>
                      <a:pt x="279299" y="678648"/>
                    </a:cubicBezTo>
                    <a:lnTo>
                      <a:pt x="286759" y="677404"/>
                    </a:lnTo>
                    <a:lnTo>
                      <a:pt x="304164" y="815561"/>
                    </a:lnTo>
                    <a:cubicBezTo>
                      <a:pt x="330273" y="892730"/>
                      <a:pt x="384976" y="1009728"/>
                      <a:pt x="421031" y="1007239"/>
                    </a:cubicBezTo>
                    <a:cubicBezTo>
                      <a:pt x="479464" y="1003505"/>
                      <a:pt x="588871" y="837965"/>
                      <a:pt x="627412" y="770753"/>
                    </a:cubicBezTo>
                    <a:lnTo>
                      <a:pt x="557789" y="509374"/>
                    </a:lnTo>
                    <a:lnTo>
                      <a:pt x="559033" y="508130"/>
                    </a:lnTo>
                    <a:cubicBezTo>
                      <a:pt x="559033" y="505640"/>
                      <a:pt x="581411" y="239283"/>
                      <a:pt x="459572" y="99881"/>
                    </a:cubicBezTo>
                    <a:cubicBezTo>
                      <a:pt x="412328" y="47605"/>
                      <a:pt x="351408" y="20223"/>
                      <a:pt x="276813" y="17733"/>
                    </a:cubicBezTo>
                    <a:close/>
                    <a:moveTo>
                      <a:pt x="278053" y="286"/>
                    </a:moveTo>
                    <a:cubicBezTo>
                      <a:pt x="356386" y="4020"/>
                      <a:pt x="422286" y="33893"/>
                      <a:pt x="470778" y="89906"/>
                    </a:cubicBezTo>
                    <a:cubicBezTo>
                      <a:pt x="537921" y="165833"/>
                      <a:pt x="561546" y="276612"/>
                      <a:pt x="571493" y="355029"/>
                    </a:cubicBezTo>
                    <a:cubicBezTo>
                      <a:pt x="580197" y="433446"/>
                      <a:pt x="575223" y="498171"/>
                      <a:pt x="575223" y="508129"/>
                    </a:cubicBezTo>
                    <a:lnTo>
                      <a:pt x="644853" y="772008"/>
                    </a:lnTo>
                    <a:lnTo>
                      <a:pt x="643610" y="775742"/>
                    </a:lnTo>
                    <a:cubicBezTo>
                      <a:pt x="637393" y="785700"/>
                      <a:pt x="503106" y="1018461"/>
                      <a:pt x="422286" y="1023440"/>
                    </a:cubicBezTo>
                    <a:cubicBezTo>
                      <a:pt x="421043" y="1023440"/>
                      <a:pt x="421043" y="1023440"/>
                      <a:pt x="419799" y="1023440"/>
                    </a:cubicBezTo>
                    <a:cubicBezTo>
                      <a:pt x="361360" y="1023440"/>
                      <a:pt x="295460" y="841712"/>
                      <a:pt x="289243" y="820552"/>
                    </a:cubicBezTo>
                    <a:lnTo>
                      <a:pt x="288000" y="819307"/>
                    </a:lnTo>
                    <a:lnTo>
                      <a:pt x="274322" y="696080"/>
                    </a:lnTo>
                    <a:cubicBezTo>
                      <a:pt x="273079" y="696080"/>
                      <a:pt x="273079" y="696080"/>
                      <a:pt x="271836" y="696080"/>
                    </a:cubicBezTo>
                    <a:cubicBezTo>
                      <a:pt x="249455" y="699815"/>
                      <a:pt x="224587" y="706038"/>
                      <a:pt x="199719" y="697325"/>
                    </a:cubicBezTo>
                    <a:cubicBezTo>
                      <a:pt x="126359" y="673676"/>
                      <a:pt x="60459" y="531778"/>
                      <a:pt x="5750" y="275368"/>
                    </a:cubicBezTo>
                    <a:cubicBezTo>
                      <a:pt x="-7927" y="215622"/>
                      <a:pt x="3263" y="155875"/>
                      <a:pt x="34348" y="107332"/>
                    </a:cubicBezTo>
                    <a:cubicBezTo>
                      <a:pt x="67920" y="56298"/>
                      <a:pt x="137549" y="-4693"/>
                      <a:pt x="278053" y="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2678611-9AD3-2B4C-96ED-76A97ABC4240}"/>
                  </a:ext>
                </a:extLst>
              </p:cNvPr>
              <p:cNvSpPr/>
              <p:nvPr/>
            </p:nvSpPr>
            <p:spPr>
              <a:xfrm>
                <a:off x="13922972" y="8723605"/>
                <a:ext cx="72256" cy="69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" h="57">
                    <a:moveTo>
                      <a:pt x="0" y="12"/>
                    </a:moveTo>
                    <a:lnTo>
                      <a:pt x="54" y="0"/>
                    </a:lnTo>
                    <a:cubicBezTo>
                      <a:pt x="57" y="0"/>
                      <a:pt x="60" y="3"/>
                      <a:pt x="59" y="6"/>
                    </a:cubicBezTo>
                    <a:cubicBezTo>
                      <a:pt x="54" y="19"/>
                      <a:pt x="39" y="48"/>
                      <a:pt x="5" y="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35E6AFC0-CA10-F749-91E3-9B47EA6E9A3B}"/>
                  </a:ext>
                </a:extLst>
              </p:cNvPr>
              <p:cNvSpPr/>
              <p:nvPr/>
            </p:nvSpPr>
            <p:spPr>
              <a:xfrm>
                <a:off x="13915497" y="8716128"/>
                <a:ext cx="88451" cy="85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70">
                    <a:moveTo>
                      <a:pt x="11" y="70"/>
                    </a:moveTo>
                    <a:cubicBezTo>
                      <a:pt x="10" y="70"/>
                      <a:pt x="9" y="69"/>
                      <a:pt x="8" y="69"/>
                    </a:cubicBezTo>
                    <a:cubicBezTo>
                      <a:pt x="6" y="67"/>
                      <a:pt x="5" y="65"/>
                      <a:pt x="5" y="64"/>
                    </a:cubicBezTo>
                    <a:lnTo>
                      <a:pt x="0" y="18"/>
                    </a:lnTo>
                    <a:cubicBezTo>
                      <a:pt x="-1" y="15"/>
                      <a:pt x="2" y="12"/>
                      <a:pt x="5" y="12"/>
                    </a:cubicBezTo>
                    <a:lnTo>
                      <a:pt x="59" y="0"/>
                    </a:lnTo>
                    <a:cubicBezTo>
                      <a:pt x="62" y="-1"/>
                      <a:pt x="66" y="1"/>
                      <a:pt x="69" y="3"/>
                    </a:cubicBezTo>
                    <a:cubicBezTo>
                      <a:pt x="72" y="6"/>
                      <a:pt x="72" y="11"/>
                      <a:pt x="71" y="14"/>
                    </a:cubicBezTo>
                    <a:cubicBezTo>
                      <a:pt x="66" y="28"/>
                      <a:pt x="50" y="59"/>
                      <a:pt x="14" y="69"/>
                    </a:cubicBezTo>
                    <a:cubicBezTo>
                      <a:pt x="13" y="70"/>
                      <a:pt x="12" y="70"/>
                      <a:pt x="11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158ADCF5-1701-7145-9C6E-E999AB238981}"/>
                  </a:ext>
                </a:extLst>
              </p:cNvPr>
              <p:cNvSpPr/>
              <p:nvPr/>
            </p:nvSpPr>
            <p:spPr>
              <a:xfrm>
                <a:off x="13932938" y="8732329"/>
                <a:ext cx="52323" cy="498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" h="41">
                    <a:moveTo>
                      <a:pt x="0" y="10"/>
                    </a:moveTo>
                    <a:lnTo>
                      <a:pt x="3" y="41"/>
                    </a:lnTo>
                    <a:cubicBezTo>
                      <a:pt x="26" y="32"/>
                      <a:pt x="38" y="12"/>
                      <a:pt x="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12331406-1EAA-AC43-B46F-105E67DDFE32}"/>
                  </a:ext>
                </a:extLst>
              </p:cNvPr>
              <p:cNvSpPr/>
              <p:nvPr/>
            </p:nvSpPr>
            <p:spPr>
              <a:xfrm>
                <a:off x="13594083" y="7927265"/>
                <a:ext cx="722559" cy="644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1" h="518">
                    <a:moveTo>
                      <a:pt x="581" y="354"/>
                    </a:moveTo>
                    <a:lnTo>
                      <a:pt x="580" y="354"/>
                    </a:lnTo>
                    <a:cubicBezTo>
                      <a:pt x="581" y="346"/>
                      <a:pt x="577" y="338"/>
                      <a:pt x="571" y="333"/>
                    </a:cubicBezTo>
                    <a:cubicBezTo>
                      <a:pt x="577" y="329"/>
                      <a:pt x="580" y="321"/>
                      <a:pt x="580" y="312"/>
                    </a:cubicBezTo>
                    <a:cubicBezTo>
                      <a:pt x="579" y="304"/>
                      <a:pt x="575" y="297"/>
                      <a:pt x="569" y="293"/>
                    </a:cubicBezTo>
                    <a:cubicBezTo>
                      <a:pt x="573" y="288"/>
                      <a:pt x="576" y="279"/>
                      <a:pt x="575" y="272"/>
                    </a:cubicBezTo>
                    <a:cubicBezTo>
                      <a:pt x="573" y="263"/>
                      <a:pt x="569" y="257"/>
                      <a:pt x="562" y="253"/>
                    </a:cubicBezTo>
                    <a:cubicBezTo>
                      <a:pt x="566" y="247"/>
                      <a:pt x="568" y="238"/>
                      <a:pt x="566" y="231"/>
                    </a:cubicBezTo>
                    <a:cubicBezTo>
                      <a:pt x="564" y="223"/>
                      <a:pt x="558" y="217"/>
                      <a:pt x="551" y="214"/>
                    </a:cubicBezTo>
                    <a:cubicBezTo>
                      <a:pt x="555" y="207"/>
                      <a:pt x="556" y="199"/>
                      <a:pt x="553" y="191"/>
                    </a:cubicBezTo>
                    <a:cubicBezTo>
                      <a:pt x="550" y="184"/>
                      <a:pt x="543" y="178"/>
                      <a:pt x="536" y="175"/>
                    </a:cubicBezTo>
                    <a:cubicBezTo>
                      <a:pt x="539" y="169"/>
                      <a:pt x="539" y="160"/>
                      <a:pt x="535" y="153"/>
                    </a:cubicBezTo>
                    <a:cubicBezTo>
                      <a:pt x="531" y="146"/>
                      <a:pt x="525" y="141"/>
                      <a:pt x="517" y="139"/>
                    </a:cubicBezTo>
                    <a:cubicBezTo>
                      <a:pt x="519" y="132"/>
                      <a:pt x="519" y="124"/>
                      <a:pt x="514" y="117"/>
                    </a:cubicBezTo>
                    <a:cubicBezTo>
                      <a:pt x="509" y="110"/>
                      <a:pt x="502" y="106"/>
                      <a:pt x="494" y="106"/>
                    </a:cubicBezTo>
                    <a:cubicBezTo>
                      <a:pt x="495" y="99"/>
                      <a:pt x="493" y="90"/>
                      <a:pt x="488" y="84"/>
                    </a:cubicBezTo>
                    <a:cubicBezTo>
                      <a:pt x="482" y="77"/>
                      <a:pt x="474" y="75"/>
                      <a:pt x="467" y="75"/>
                    </a:cubicBezTo>
                    <a:cubicBezTo>
                      <a:pt x="467" y="67"/>
                      <a:pt x="463" y="59"/>
                      <a:pt x="457" y="54"/>
                    </a:cubicBezTo>
                    <a:cubicBezTo>
                      <a:pt x="450" y="48"/>
                      <a:pt x="441" y="47"/>
                      <a:pt x="434" y="49"/>
                    </a:cubicBezTo>
                    <a:cubicBezTo>
                      <a:pt x="433" y="41"/>
                      <a:pt x="428" y="34"/>
                      <a:pt x="421" y="29"/>
                    </a:cubicBezTo>
                    <a:cubicBezTo>
                      <a:pt x="413" y="26"/>
                      <a:pt x="404" y="26"/>
                      <a:pt x="397" y="29"/>
                    </a:cubicBezTo>
                    <a:cubicBezTo>
                      <a:pt x="394" y="21"/>
                      <a:pt x="388" y="15"/>
                      <a:pt x="380" y="13"/>
                    </a:cubicBezTo>
                    <a:cubicBezTo>
                      <a:pt x="372" y="10"/>
                      <a:pt x="364" y="12"/>
                      <a:pt x="357" y="16"/>
                    </a:cubicBezTo>
                    <a:cubicBezTo>
                      <a:pt x="353" y="9"/>
                      <a:pt x="347" y="4"/>
                      <a:pt x="338" y="2"/>
                    </a:cubicBezTo>
                    <a:cubicBezTo>
                      <a:pt x="330" y="1"/>
                      <a:pt x="321" y="4"/>
                      <a:pt x="316" y="10"/>
                    </a:cubicBezTo>
                    <a:cubicBezTo>
                      <a:pt x="311" y="4"/>
                      <a:pt x="304" y="0"/>
                      <a:pt x="295" y="0"/>
                    </a:cubicBezTo>
                    <a:cubicBezTo>
                      <a:pt x="287" y="0"/>
                      <a:pt x="280" y="4"/>
                      <a:pt x="275" y="10"/>
                    </a:cubicBezTo>
                    <a:cubicBezTo>
                      <a:pt x="269" y="4"/>
                      <a:pt x="262" y="1"/>
                      <a:pt x="253" y="2"/>
                    </a:cubicBezTo>
                    <a:cubicBezTo>
                      <a:pt x="245" y="4"/>
                      <a:pt x="238" y="8"/>
                      <a:pt x="234" y="15"/>
                    </a:cubicBezTo>
                    <a:cubicBezTo>
                      <a:pt x="228" y="11"/>
                      <a:pt x="220" y="8"/>
                      <a:pt x="212" y="11"/>
                    </a:cubicBezTo>
                    <a:cubicBezTo>
                      <a:pt x="204" y="12"/>
                      <a:pt x="198" y="18"/>
                      <a:pt x="195" y="25"/>
                    </a:cubicBezTo>
                    <a:cubicBezTo>
                      <a:pt x="188" y="21"/>
                      <a:pt x="180" y="20"/>
                      <a:pt x="172" y="23"/>
                    </a:cubicBezTo>
                    <a:cubicBezTo>
                      <a:pt x="164" y="25"/>
                      <a:pt x="159" y="31"/>
                      <a:pt x="157" y="39"/>
                    </a:cubicBezTo>
                    <a:cubicBezTo>
                      <a:pt x="150" y="36"/>
                      <a:pt x="141" y="35"/>
                      <a:pt x="134" y="39"/>
                    </a:cubicBezTo>
                    <a:cubicBezTo>
                      <a:pt x="126" y="42"/>
                      <a:pt x="122" y="49"/>
                      <a:pt x="120" y="56"/>
                    </a:cubicBezTo>
                    <a:cubicBezTo>
                      <a:pt x="112" y="54"/>
                      <a:pt x="104" y="54"/>
                      <a:pt x="97" y="59"/>
                    </a:cubicBezTo>
                    <a:cubicBezTo>
                      <a:pt x="90" y="64"/>
                      <a:pt x="86" y="70"/>
                      <a:pt x="85" y="78"/>
                    </a:cubicBezTo>
                    <a:cubicBezTo>
                      <a:pt x="78" y="76"/>
                      <a:pt x="70" y="78"/>
                      <a:pt x="63" y="84"/>
                    </a:cubicBezTo>
                    <a:cubicBezTo>
                      <a:pt x="57" y="89"/>
                      <a:pt x="53" y="97"/>
                      <a:pt x="54" y="105"/>
                    </a:cubicBezTo>
                    <a:cubicBezTo>
                      <a:pt x="46" y="105"/>
                      <a:pt x="37" y="108"/>
                      <a:pt x="32" y="114"/>
                    </a:cubicBezTo>
                    <a:cubicBezTo>
                      <a:pt x="26" y="121"/>
                      <a:pt x="24" y="130"/>
                      <a:pt x="27" y="138"/>
                    </a:cubicBezTo>
                    <a:cubicBezTo>
                      <a:pt x="17" y="139"/>
                      <a:pt x="9" y="147"/>
                      <a:pt x="6" y="157"/>
                    </a:cubicBezTo>
                    <a:cubicBezTo>
                      <a:pt x="3" y="165"/>
                      <a:pt x="6" y="174"/>
                      <a:pt x="11" y="180"/>
                    </a:cubicBezTo>
                    <a:cubicBezTo>
                      <a:pt x="5" y="185"/>
                      <a:pt x="0" y="193"/>
                      <a:pt x="0" y="201"/>
                    </a:cubicBezTo>
                    <a:cubicBezTo>
                      <a:pt x="0" y="210"/>
                      <a:pt x="3" y="217"/>
                      <a:pt x="10" y="223"/>
                    </a:cubicBezTo>
                    <a:cubicBezTo>
                      <a:pt x="3" y="227"/>
                      <a:pt x="0" y="236"/>
                      <a:pt x="2" y="244"/>
                    </a:cubicBezTo>
                    <a:cubicBezTo>
                      <a:pt x="3" y="253"/>
                      <a:pt x="8" y="259"/>
                      <a:pt x="15" y="264"/>
                    </a:cubicBezTo>
                    <a:cubicBezTo>
                      <a:pt x="10" y="270"/>
                      <a:pt x="8" y="278"/>
                      <a:pt x="10" y="286"/>
                    </a:cubicBezTo>
                    <a:cubicBezTo>
                      <a:pt x="12" y="294"/>
                      <a:pt x="18" y="300"/>
                      <a:pt x="25" y="303"/>
                    </a:cubicBezTo>
                    <a:cubicBezTo>
                      <a:pt x="24" y="304"/>
                      <a:pt x="24" y="305"/>
                      <a:pt x="24" y="306"/>
                    </a:cubicBezTo>
                    <a:cubicBezTo>
                      <a:pt x="20" y="317"/>
                      <a:pt x="30" y="330"/>
                      <a:pt x="43" y="329"/>
                    </a:cubicBezTo>
                    <a:cubicBezTo>
                      <a:pt x="44" y="329"/>
                      <a:pt x="51" y="325"/>
                      <a:pt x="53" y="324"/>
                    </a:cubicBezTo>
                    <a:cubicBezTo>
                      <a:pt x="54" y="324"/>
                      <a:pt x="147" y="247"/>
                      <a:pt x="251" y="234"/>
                    </a:cubicBezTo>
                    <a:lnTo>
                      <a:pt x="291" y="353"/>
                    </a:lnTo>
                    <a:cubicBezTo>
                      <a:pt x="293" y="357"/>
                      <a:pt x="296" y="358"/>
                      <a:pt x="300" y="358"/>
                    </a:cubicBezTo>
                    <a:lnTo>
                      <a:pt x="336" y="345"/>
                    </a:lnTo>
                    <a:lnTo>
                      <a:pt x="358" y="403"/>
                    </a:lnTo>
                    <a:cubicBezTo>
                      <a:pt x="359" y="406"/>
                      <a:pt x="363" y="408"/>
                      <a:pt x="366" y="407"/>
                    </a:cubicBezTo>
                    <a:lnTo>
                      <a:pt x="395" y="396"/>
                    </a:lnTo>
                    <a:cubicBezTo>
                      <a:pt x="399" y="395"/>
                      <a:pt x="400" y="392"/>
                      <a:pt x="400" y="389"/>
                    </a:cubicBezTo>
                    <a:cubicBezTo>
                      <a:pt x="397" y="380"/>
                      <a:pt x="394" y="357"/>
                      <a:pt x="402" y="345"/>
                    </a:cubicBezTo>
                    <a:cubicBezTo>
                      <a:pt x="405" y="340"/>
                      <a:pt x="409" y="336"/>
                      <a:pt x="415" y="336"/>
                    </a:cubicBezTo>
                    <a:cubicBezTo>
                      <a:pt x="425" y="333"/>
                      <a:pt x="437" y="343"/>
                      <a:pt x="446" y="361"/>
                    </a:cubicBezTo>
                    <a:cubicBezTo>
                      <a:pt x="457" y="385"/>
                      <a:pt x="459" y="416"/>
                      <a:pt x="441" y="432"/>
                    </a:cubicBezTo>
                    <a:cubicBezTo>
                      <a:pt x="439" y="434"/>
                      <a:pt x="438" y="436"/>
                      <a:pt x="439" y="439"/>
                    </a:cubicBezTo>
                    <a:cubicBezTo>
                      <a:pt x="439" y="442"/>
                      <a:pt x="452" y="503"/>
                      <a:pt x="492" y="516"/>
                    </a:cubicBezTo>
                    <a:cubicBezTo>
                      <a:pt x="493" y="516"/>
                      <a:pt x="495" y="516"/>
                      <a:pt x="496" y="516"/>
                    </a:cubicBezTo>
                    <a:lnTo>
                      <a:pt x="497" y="516"/>
                    </a:lnTo>
                    <a:cubicBezTo>
                      <a:pt x="499" y="518"/>
                      <a:pt x="502" y="518"/>
                      <a:pt x="504" y="518"/>
                    </a:cubicBezTo>
                    <a:cubicBezTo>
                      <a:pt x="516" y="518"/>
                      <a:pt x="526" y="511"/>
                      <a:pt x="530" y="499"/>
                    </a:cubicBezTo>
                    <a:cubicBezTo>
                      <a:pt x="530" y="497"/>
                      <a:pt x="531" y="495"/>
                      <a:pt x="531" y="493"/>
                    </a:cubicBezTo>
                    <a:cubicBezTo>
                      <a:pt x="541" y="494"/>
                      <a:pt x="550" y="488"/>
                      <a:pt x="555" y="478"/>
                    </a:cubicBezTo>
                    <a:cubicBezTo>
                      <a:pt x="559" y="470"/>
                      <a:pt x="558" y="462"/>
                      <a:pt x="554" y="455"/>
                    </a:cubicBezTo>
                    <a:cubicBezTo>
                      <a:pt x="561" y="451"/>
                      <a:pt x="567" y="445"/>
                      <a:pt x="569" y="437"/>
                    </a:cubicBezTo>
                    <a:cubicBezTo>
                      <a:pt x="572" y="429"/>
                      <a:pt x="570" y="421"/>
                      <a:pt x="565" y="415"/>
                    </a:cubicBezTo>
                    <a:cubicBezTo>
                      <a:pt x="572" y="410"/>
                      <a:pt x="577" y="404"/>
                      <a:pt x="577" y="396"/>
                    </a:cubicBezTo>
                    <a:cubicBezTo>
                      <a:pt x="578" y="387"/>
                      <a:pt x="575" y="379"/>
                      <a:pt x="571" y="374"/>
                    </a:cubicBezTo>
                    <a:cubicBezTo>
                      <a:pt x="577" y="369"/>
                      <a:pt x="580" y="362"/>
                      <a:pt x="581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C7CD44AC-0EE7-F748-8886-B5B16560E516}"/>
                  </a:ext>
                </a:extLst>
              </p:cNvPr>
              <p:cNvSpPr/>
              <p:nvPr/>
            </p:nvSpPr>
            <p:spPr>
              <a:xfrm>
                <a:off x="13820817" y="8866922"/>
                <a:ext cx="241684" cy="322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260">
                    <a:moveTo>
                      <a:pt x="195" y="162"/>
                    </a:moveTo>
                    <a:lnTo>
                      <a:pt x="108" y="260"/>
                    </a:lnTo>
                    <a:cubicBezTo>
                      <a:pt x="108" y="260"/>
                      <a:pt x="-12" y="115"/>
                      <a:pt x="1" y="15"/>
                    </a:cubicBezTo>
                    <a:cubicBezTo>
                      <a:pt x="1" y="15"/>
                      <a:pt x="56" y="4"/>
                      <a:pt x="94" y="0"/>
                    </a:cubicBezTo>
                    <a:cubicBezTo>
                      <a:pt x="94" y="0"/>
                      <a:pt x="150" y="160"/>
                      <a:pt x="195" y="16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7D996B40-D877-A748-88D6-0AADAE9D208B}"/>
                  </a:ext>
                </a:extLst>
              </p:cNvPr>
              <p:cNvSpPr/>
              <p:nvPr/>
            </p:nvSpPr>
            <p:spPr>
              <a:xfrm>
                <a:off x="13813503" y="8859121"/>
                <a:ext cx="258538" cy="338051"/>
              </a:xfrm>
              <a:custGeom>
                <a:avLst/>
                <a:gdLst>
                  <a:gd name="connsiteX0" fmla="*/ 118850 w 258538"/>
                  <a:gd name="connsiteY0" fmla="*/ 16524 h 338051"/>
                  <a:gd name="connsiteX1" fmla="*/ 16034 w 258538"/>
                  <a:gd name="connsiteY1" fmla="*/ 32658 h 338051"/>
                  <a:gd name="connsiteX2" fmla="*/ 141148 w 258538"/>
                  <a:gd name="connsiteY2" fmla="*/ 318111 h 338051"/>
                  <a:gd name="connsiteX3" fmla="*/ 235293 w 258538"/>
                  <a:gd name="connsiteY3" fmla="*/ 212618 h 338051"/>
                  <a:gd name="connsiteX4" fmla="*/ 118850 w 258538"/>
                  <a:gd name="connsiteY4" fmla="*/ 16524 h 338051"/>
                  <a:gd name="connsiteX5" fmla="*/ 125062 w 258538"/>
                  <a:gd name="connsiteY5" fmla="*/ 323 h 338051"/>
                  <a:gd name="connsiteX6" fmla="*/ 132501 w 258538"/>
                  <a:gd name="connsiteY6" fmla="*/ 5290 h 338051"/>
                  <a:gd name="connsiteX7" fmla="*/ 251525 w 258538"/>
                  <a:gd name="connsiteY7" fmla="*/ 200228 h 338051"/>
                  <a:gd name="connsiteX8" fmla="*/ 257724 w 258538"/>
                  <a:gd name="connsiteY8" fmla="*/ 205195 h 338051"/>
                  <a:gd name="connsiteX9" fmla="*/ 256484 w 258538"/>
                  <a:gd name="connsiteY9" fmla="*/ 213886 h 338051"/>
                  <a:gd name="connsiteX10" fmla="*/ 148619 w 258538"/>
                  <a:gd name="connsiteY10" fmla="*/ 335568 h 338051"/>
                  <a:gd name="connsiteX11" fmla="*/ 142420 w 258538"/>
                  <a:gd name="connsiteY11" fmla="*/ 338051 h 338051"/>
                  <a:gd name="connsiteX12" fmla="*/ 136221 w 258538"/>
                  <a:gd name="connsiteY12" fmla="*/ 335568 h 338051"/>
                  <a:gd name="connsiteX13" fmla="*/ 1079 w 258538"/>
                  <a:gd name="connsiteY13" fmla="*/ 25156 h 338051"/>
                  <a:gd name="connsiteX14" fmla="*/ 7278 w 258538"/>
                  <a:gd name="connsiteY14" fmla="*/ 17706 h 338051"/>
                  <a:gd name="connsiteX15" fmla="*/ 125062 w 258538"/>
                  <a:gd name="connsiteY15" fmla="*/ 323 h 33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8538" h="338051">
                    <a:moveTo>
                      <a:pt x="118850" y="16524"/>
                    </a:moveTo>
                    <a:cubicBezTo>
                      <a:pt x="80449" y="21488"/>
                      <a:pt x="32138" y="30176"/>
                      <a:pt x="16034" y="32658"/>
                    </a:cubicBezTo>
                    <a:cubicBezTo>
                      <a:pt x="7363" y="138152"/>
                      <a:pt x="115134" y="283360"/>
                      <a:pt x="141148" y="318111"/>
                    </a:cubicBezTo>
                    <a:lnTo>
                      <a:pt x="235293" y="212618"/>
                    </a:lnTo>
                    <a:cubicBezTo>
                      <a:pt x="184504" y="187796"/>
                      <a:pt x="131238" y="51275"/>
                      <a:pt x="118850" y="16524"/>
                    </a:cubicBezTo>
                    <a:close/>
                    <a:moveTo>
                      <a:pt x="125062" y="323"/>
                    </a:moveTo>
                    <a:cubicBezTo>
                      <a:pt x="128782" y="-919"/>
                      <a:pt x="132501" y="1565"/>
                      <a:pt x="132501" y="5290"/>
                    </a:cubicBezTo>
                    <a:cubicBezTo>
                      <a:pt x="159777" y="79788"/>
                      <a:pt x="214330" y="198987"/>
                      <a:pt x="251525" y="200228"/>
                    </a:cubicBezTo>
                    <a:cubicBezTo>
                      <a:pt x="254005" y="200228"/>
                      <a:pt x="256484" y="202711"/>
                      <a:pt x="257724" y="205195"/>
                    </a:cubicBezTo>
                    <a:cubicBezTo>
                      <a:pt x="258964" y="208920"/>
                      <a:pt x="258964" y="212645"/>
                      <a:pt x="256484" y="213886"/>
                    </a:cubicBezTo>
                    <a:lnTo>
                      <a:pt x="148619" y="335568"/>
                    </a:lnTo>
                    <a:cubicBezTo>
                      <a:pt x="146139" y="336809"/>
                      <a:pt x="143660" y="338051"/>
                      <a:pt x="142420" y="338051"/>
                    </a:cubicBezTo>
                    <a:cubicBezTo>
                      <a:pt x="139940" y="338051"/>
                      <a:pt x="137460" y="336809"/>
                      <a:pt x="136221" y="335568"/>
                    </a:cubicBezTo>
                    <a:cubicBezTo>
                      <a:pt x="130021" y="328118"/>
                      <a:pt x="-13799" y="151804"/>
                      <a:pt x="1079" y="25156"/>
                    </a:cubicBezTo>
                    <a:cubicBezTo>
                      <a:pt x="1079" y="21431"/>
                      <a:pt x="3558" y="18948"/>
                      <a:pt x="7278" y="17706"/>
                    </a:cubicBezTo>
                    <a:cubicBezTo>
                      <a:pt x="8518" y="17706"/>
                      <a:pt x="77948" y="5290"/>
                      <a:pt x="125062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F8C71548-E114-5948-9D84-3DA6C0DADA2D}"/>
                  </a:ext>
                </a:extLst>
              </p:cNvPr>
              <p:cNvSpPr/>
              <p:nvPr/>
            </p:nvSpPr>
            <p:spPr>
              <a:xfrm>
                <a:off x="14063746" y="8819565"/>
                <a:ext cx="328889" cy="370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298">
                    <a:moveTo>
                      <a:pt x="0" y="200"/>
                    </a:moveTo>
                    <a:lnTo>
                      <a:pt x="90" y="298"/>
                    </a:lnTo>
                    <a:cubicBezTo>
                      <a:pt x="90" y="298"/>
                      <a:pt x="215" y="194"/>
                      <a:pt x="265" y="0"/>
                    </a:cubicBezTo>
                    <a:lnTo>
                      <a:pt x="173" y="0"/>
                    </a:lnTo>
                    <a:cubicBezTo>
                      <a:pt x="173" y="0"/>
                      <a:pt x="74" y="182"/>
                      <a:pt x="0" y="20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162F9FB4-A363-2540-A5A5-88861AED57EA}"/>
                  </a:ext>
                </a:extLst>
              </p:cNvPr>
              <p:cNvSpPr/>
              <p:nvPr/>
            </p:nvSpPr>
            <p:spPr>
              <a:xfrm>
                <a:off x="14055757" y="8812084"/>
                <a:ext cx="345598" cy="385085"/>
              </a:xfrm>
              <a:custGeom>
                <a:avLst/>
                <a:gdLst>
                  <a:gd name="connsiteX0" fmla="*/ 227656 w 345598"/>
                  <a:gd name="connsiteY0" fmla="*/ 16205 h 385085"/>
                  <a:gd name="connsiteX1" fmla="*/ 22939 w 345598"/>
                  <a:gd name="connsiteY1" fmla="*/ 259599 h 385085"/>
                  <a:gd name="connsiteX2" fmla="*/ 119714 w 345598"/>
                  <a:gd name="connsiteY2" fmla="*/ 366395 h 385085"/>
                  <a:gd name="connsiteX3" fmla="*/ 326912 w 345598"/>
                  <a:gd name="connsiteY3" fmla="*/ 16205 h 385085"/>
                  <a:gd name="connsiteX4" fmla="*/ 222708 w 345598"/>
                  <a:gd name="connsiteY4" fmla="*/ 0 h 385085"/>
                  <a:gd name="connsiteX5" fmla="*/ 336909 w 345598"/>
                  <a:gd name="connsiteY5" fmla="*/ 0 h 385085"/>
                  <a:gd name="connsiteX6" fmla="*/ 343115 w 345598"/>
                  <a:gd name="connsiteY6" fmla="*/ 3727 h 385085"/>
                  <a:gd name="connsiteX7" fmla="*/ 345598 w 345598"/>
                  <a:gd name="connsiteY7" fmla="*/ 9938 h 385085"/>
                  <a:gd name="connsiteX8" fmla="*/ 124645 w 345598"/>
                  <a:gd name="connsiteY8" fmla="*/ 383843 h 385085"/>
                  <a:gd name="connsiteX9" fmla="*/ 119680 w 345598"/>
                  <a:gd name="connsiteY9" fmla="*/ 385085 h 385085"/>
                  <a:gd name="connsiteX10" fmla="*/ 113473 w 345598"/>
                  <a:gd name="connsiteY10" fmla="*/ 382601 h 385085"/>
                  <a:gd name="connsiteX11" fmla="*/ 1755 w 345598"/>
                  <a:gd name="connsiteY11" fmla="*/ 260864 h 385085"/>
                  <a:gd name="connsiteX12" fmla="*/ 514 w 345598"/>
                  <a:gd name="connsiteY12" fmla="*/ 253411 h 385085"/>
                  <a:gd name="connsiteX13" fmla="*/ 6721 w 345598"/>
                  <a:gd name="connsiteY13" fmla="*/ 247200 h 385085"/>
                  <a:gd name="connsiteX14" fmla="*/ 216502 w 345598"/>
                  <a:gd name="connsiteY14" fmla="*/ 3727 h 385085"/>
                  <a:gd name="connsiteX15" fmla="*/ 222708 w 345598"/>
                  <a:gd name="connsiteY15" fmla="*/ 0 h 38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98" h="385085">
                    <a:moveTo>
                      <a:pt x="227656" y="16205"/>
                    </a:moveTo>
                    <a:cubicBezTo>
                      <a:pt x="211526" y="46008"/>
                      <a:pt x="108548" y="224829"/>
                      <a:pt x="22939" y="259599"/>
                    </a:cubicBezTo>
                    <a:lnTo>
                      <a:pt x="119714" y="366395"/>
                    </a:lnTo>
                    <a:cubicBezTo>
                      <a:pt x="148250" y="340317"/>
                      <a:pt x="271080" y="218620"/>
                      <a:pt x="326912" y="16205"/>
                    </a:cubicBezTo>
                    <a:close/>
                    <a:moveTo>
                      <a:pt x="222708" y="0"/>
                    </a:moveTo>
                    <a:lnTo>
                      <a:pt x="336909" y="0"/>
                    </a:lnTo>
                    <a:cubicBezTo>
                      <a:pt x="340633" y="0"/>
                      <a:pt x="341874" y="1242"/>
                      <a:pt x="343115" y="3727"/>
                    </a:cubicBezTo>
                    <a:cubicBezTo>
                      <a:pt x="345598" y="4969"/>
                      <a:pt x="345598" y="7453"/>
                      <a:pt x="345598" y="9938"/>
                    </a:cubicBezTo>
                    <a:cubicBezTo>
                      <a:pt x="282291" y="249684"/>
                      <a:pt x="125886" y="382601"/>
                      <a:pt x="124645" y="383843"/>
                    </a:cubicBezTo>
                    <a:cubicBezTo>
                      <a:pt x="122162" y="383843"/>
                      <a:pt x="120921" y="385085"/>
                      <a:pt x="119680" y="385085"/>
                    </a:cubicBezTo>
                    <a:cubicBezTo>
                      <a:pt x="117197" y="385085"/>
                      <a:pt x="114714" y="383843"/>
                      <a:pt x="113473" y="382601"/>
                    </a:cubicBezTo>
                    <a:lnTo>
                      <a:pt x="1755" y="260864"/>
                    </a:lnTo>
                    <a:cubicBezTo>
                      <a:pt x="514" y="259622"/>
                      <a:pt x="-727" y="255895"/>
                      <a:pt x="514" y="253411"/>
                    </a:cubicBezTo>
                    <a:cubicBezTo>
                      <a:pt x="1755" y="250926"/>
                      <a:pt x="2997" y="248442"/>
                      <a:pt x="6721" y="247200"/>
                    </a:cubicBezTo>
                    <a:cubicBezTo>
                      <a:pt x="93612" y="227324"/>
                      <a:pt x="214019" y="6211"/>
                      <a:pt x="216502" y="3727"/>
                    </a:cubicBezTo>
                    <a:cubicBezTo>
                      <a:pt x="216502" y="1242"/>
                      <a:pt x="220226" y="0"/>
                      <a:pt x="2227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CD7EFCBF-51C3-1A49-86BD-CA9A7581A7E5}"/>
                  </a:ext>
                </a:extLst>
              </p:cNvPr>
              <p:cNvSpPr/>
              <p:nvPr/>
            </p:nvSpPr>
            <p:spPr>
              <a:xfrm>
                <a:off x="13979032" y="9222097"/>
                <a:ext cx="178148" cy="10343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831">
                    <a:moveTo>
                      <a:pt x="61" y="4"/>
                    </a:moveTo>
                    <a:lnTo>
                      <a:pt x="4" y="132"/>
                    </a:lnTo>
                    <a:cubicBezTo>
                      <a:pt x="0" y="140"/>
                      <a:pt x="-1" y="149"/>
                      <a:pt x="0" y="157"/>
                    </a:cubicBezTo>
                    <a:lnTo>
                      <a:pt x="30" y="740"/>
                    </a:lnTo>
                    <a:lnTo>
                      <a:pt x="68" y="831"/>
                    </a:lnTo>
                    <a:lnTo>
                      <a:pt x="112" y="741"/>
                    </a:lnTo>
                    <a:lnTo>
                      <a:pt x="143" y="158"/>
                    </a:lnTo>
                    <a:cubicBezTo>
                      <a:pt x="144" y="149"/>
                      <a:pt x="142" y="140"/>
                      <a:pt x="138" y="132"/>
                    </a:cubicBezTo>
                    <a:lnTo>
                      <a:pt x="76" y="4"/>
                    </a:lnTo>
                    <a:cubicBezTo>
                      <a:pt x="73" y="-1"/>
                      <a:pt x="64" y="-1"/>
                      <a:pt x="61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6E80EC99-97F6-D547-8EC8-37574C39E335}"/>
                  </a:ext>
                </a:extLst>
              </p:cNvPr>
              <p:cNvSpPr/>
              <p:nvPr/>
            </p:nvSpPr>
            <p:spPr>
              <a:xfrm>
                <a:off x="13969997" y="9213373"/>
                <a:ext cx="194968" cy="1050571"/>
              </a:xfrm>
              <a:custGeom>
                <a:avLst/>
                <a:gdLst>
                  <a:gd name="connsiteX0" fmla="*/ 94393 w 194968"/>
                  <a:gd name="connsiteY0" fmla="*/ 16201 h 1050571"/>
                  <a:gd name="connsiteX1" fmla="*/ 90684 w 194968"/>
                  <a:gd name="connsiteY1" fmla="*/ 17446 h 1050571"/>
                  <a:gd name="connsiteX2" fmla="*/ 21452 w 194968"/>
                  <a:gd name="connsiteY2" fmla="*/ 176766 h 1050571"/>
                  <a:gd name="connsiteX3" fmla="*/ 16507 w 194968"/>
                  <a:gd name="connsiteY3" fmla="*/ 204149 h 1050571"/>
                  <a:gd name="connsiteX4" fmla="*/ 53595 w 194968"/>
                  <a:gd name="connsiteY4" fmla="*/ 928558 h 1050571"/>
                  <a:gd name="connsiteX5" fmla="*/ 94393 w 194968"/>
                  <a:gd name="connsiteY5" fmla="*/ 1023154 h 1050571"/>
                  <a:gd name="connsiteX6" fmla="*/ 140135 w 194968"/>
                  <a:gd name="connsiteY6" fmla="*/ 928558 h 1050571"/>
                  <a:gd name="connsiteX7" fmla="*/ 178460 w 194968"/>
                  <a:gd name="connsiteY7" fmla="*/ 205394 h 1050571"/>
                  <a:gd name="connsiteX8" fmla="*/ 172279 w 194968"/>
                  <a:gd name="connsiteY8" fmla="*/ 176766 h 1050571"/>
                  <a:gd name="connsiteX9" fmla="*/ 96865 w 194968"/>
                  <a:gd name="connsiteY9" fmla="*/ 17446 h 1050571"/>
                  <a:gd name="connsiteX10" fmla="*/ 94393 w 194968"/>
                  <a:gd name="connsiteY10" fmla="*/ 16201 h 1050571"/>
                  <a:gd name="connsiteX11" fmla="*/ 93154 w 194968"/>
                  <a:gd name="connsiteY11" fmla="*/ 0 h 1050571"/>
                  <a:gd name="connsiteX12" fmla="*/ 110485 w 194968"/>
                  <a:gd name="connsiteY12" fmla="*/ 9958 h 1050571"/>
                  <a:gd name="connsiteX13" fmla="*/ 187232 w 194968"/>
                  <a:gd name="connsiteY13" fmla="*/ 169286 h 1050571"/>
                  <a:gd name="connsiteX14" fmla="*/ 194659 w 194968"/>
                  <a:gd name="connsiteY14" fmla="*/ 206629 h 1050571"/>
                  <a:gd name="connsiteX15" fmla="*/ 155047 w 194968"/>
                  <a:gd name="connsiteY15" fmla="*/ 931075 h 1050571"/>
                  <a:gd name="connsiteX16" fmla="*/ 155047 w 194968"/>
                  <a:gd name="connsiteY16" fmla="*/ 934809 h 1050571"/>
                  <a:gd name="connsiteX17" fmla="*/ 100582 w 194968"/>
                  <a:gd name="connsiteY17" fmla="*/ 1046837 h 1050571"/>
                  <a:gd name="connsiteX18" fmla="*/ 93154 w 194968"/>
                  <a:gd name="connsiteY18" fmla="*/ 1050571 h 1050571"/>
                  <a:gd name="connsiteX19" fmla="*/ 85727 w 194968"/>
                  <a:gd name="connsiteY19" fmla="*/ 1045592 h 1050571"/>
                  <a:gd name="connsiteX20" fmla="*/ 38689 w 194968"/>
                  <a:gd name="connsiteY20" fmla="*/ 933564 h 1050571"/>
                  <a:gd name="connsiteX21" fmla="*/ 37451 w 194968"/>
                  <a:gd name="connsiteY21" fmla="*/ 929830 h 1050571"/>
                  <a:gd name="connsiteX22" fmla="*/ 315 w 194968"/>
                  <a:gd name="connsiteY22" fmla="*/ 204139 h 1050571"/>
                  <a:gd name="connsiteX23" fmla="*/ 6504 w 194968"/>
                  <a:gd name="connsiteY23" fmla="*/ 170531 h 1050571"/>
                  <a:gd name="connsiteX24" fmla="*/ 77062 w 194968"/>
                  <a:gd name="connsiteY24" fmla="*/ 11203 h 1050571"/>
                  <a:gd name="connsiteX25" fmla="*/ 93154 w 194968"/>
                  <a:gd name="connsiteY25" fmla="*/ 0 h 105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4968" h="1050571">
                    <a:moveTo>
                      <a:pt x="94393" y="16201"/>
                    </a:moveTo>
                    <a:cubicBezTo>
                      <a:pt x="93157" y="16201"/>
                      <a:pt x="91920" y="16201"/>
                      <a:pt x="90684" y="17446"/>
                    </a:cubicBezTo>
                    <a:lnTo>
                      <a:pt x="21452" y="176766"/>
                    </a:lnTo>
                    <a:cubicBezTo>
                      <a:pt x="17743" y="185479"/>
                      <a:pt x="16507" y="194191"/>
                      <a:pt x="16507" y="204149"/>
                    </a:cubicBezTo>
                    <a:lnTo>
                      <a:pt x="53595" y="928558"/>
                    </a:lnTo>
                    <a:lnTo>
                      <a:pt x="94393" y="1023154"/>
                    </a:lnTo>
                    <a:lnTo>
                      <a:pt x="140135" y="928558"/>
                    </a:lnTo>
                    <a:lnTo>
                      <a:pt x="178460" y="205394"/>
                    </a:lnTo>
                    <a:cubicBezTo>
                      <a:pt x="179696" y="195436"/>
                      <a:pt x="177224" y="185479"/>
                      <a:pt x="172279" y="176766"/>
                    </a:cubicBezTo>
                    <a:lnTo>
                      <a:pt x="96865" y="17446"/>
                    </a:lnTo>
                    <a:cubicBezTo>
                      <a:pt x="95629" y="16201"/>
                      <a:pt x="94393" y="16201"/>
                      <a:pt x="94393" y="16201"/>
                    </a:cubicBezTo>
                    <a:close/>
                    <a:moveTo>
                      <a:pt x="93154" y="0"/>
                    </a:moveTo>
                    <a:cubicBezTo>
                      <a:pt x="100582" y="0"/>
                      <a:pt x="108009" y="3734"/>
                      <a:pt x="110485" y="9958"/>
                    </a:cubicBezTo>
                    <a:lnTo>
                      <a:pt x="187232" y="169286"/>
                    </a:lnTo>
                    <a:cubicBezTo>
                      <a:pt x="193421" y="180489"/>
                      <a:pt x="195897" y="194181"/>
                      <a:pt x="194659" y="206629"/>
                    </a:cubicBezTo>
                    <a:lnTo>
                      <a:pt x="155047" y="931075"/>
                    </a:lnTo>
                    <a:cubicBezTo>
                      <a:pt x="155047" y="933564"/>
                      <a:pt x="155047" y="933564"/>
                      <a:pt x="155047" y="934809"/>
                    </a:cubicBezTo>
                    <a:lnTo>
                      <a:pt x="100582" y="1046837"/>
                    </a:lnTo>
                    <a:cubicBezTo>
                      <a:pt x="99344" y="1048081"/>
                      <a:pt x="96868" y="1050571"/>
                      <a:pt x="93154" y="1050571"/>
                    </a:cubicBezTo>
                    <a:cubicBezTo>
                      <a:pt x="90679" y="1050571"/>
                      <a:pt x="86965" y="1048081"/>
                      <a:pt x="85727" y="1045592"/>
                    </a:cubicBezTo>
                    <a:lnTo>
                      <a:pt x="38689" y="933564"/>
                    </a:lnTo>
                    <a:cubicBezTo>
                      <a:pt x="37451" y="932319"/>
                      <a:pt x="37451" y="931075"/>
                      <a:pt x="37451" y="929830"/>
                    </a:cubicBezTo>
                    <a:lnTo>
                      <a:pt x="315" y="204139"/>
                    </a:lnTo>
                    <a:cubicBezTo>
                      <a:pt x="-923" y="192937"/>
                      <a:pt x="1553" y="180489"/>
                      <a:pt x="6504" y="170531"/>
                    </a:cubicBezTo>
                    <a:lnTo>
                      <a:pt x="77062" y="11203"/>
                    </a:lnTo>
                    <a:cubicBezTo>
                      <a:pt x="79538" y="3734"/>
                      <a:pt x="85727" y="0"/>
                      <a:pt x="931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1C82522-1A64-984B-8771-F100C5D6DCF6}"/>
                  </a:ext>
                </a:extLst>
              </p:cNvPr>
              <p:cNvSpPr/>
              <p:nvPr/>
            </p:nvSpPr>
            <p:spPr>
              <a:xfrm>
                <a:off x="13982770" y="9068807"/>
                <a:ext cx="169428" cy="204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165">
                    <a:moveTo>
                      <a:pt x="0" y="73"/>
                    </a:moveTo>
                    <a:lnTo>
                      <a:pt x="50" y="155"/>
                    </a:lnTo>
                    <a:cubicBezTo>
                      <a:pt x="57" y="168"/>
                      <a:pt x="74" y="168"/>
                      <a:pt x="82" y="157"/>
                    </a:cubicBezTo>
                    <a:lnTo>
                      <a:pt x="137" y="7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1017AE52-01A2-7443-8A61-90AA8CE3C829}"/>
                  </a:ext>
                </a:extLst>
              </p:cNvPr>
              <p:cNvSpPr/>
              <p:nvPr/>
            </p:nvSpPr>
            <p:spPr>
              <a:xfrm>
                <a:off x="13974783" y="9060084"/>
                <a:ext cx="185516" cy="220583"/>
              </a:xfrm>
              <a:custGeom>
                <a:avLst/>
                <a:gdLst>
                  <a:gd name="connsiteX0" fmla="*/ 88371 w 185516"/>
                  <a:gd name="connsiteY0" fmla="*/ 19943 h 220583"/>
                  <a:gd name="connsiteX1" fmla="*/ 17953 w 185516"/>
                  <a:gd name="connsiteY1" fmla="*/ 100408 h 220583"/>
                  <a:gd name="connsiteX2" fmla="*/ 76017 w 185516"/>
                  <a:gd name="connsiteY2" fmla="*/ 198203 h 220583"/>
                  <a:gd name="connsiteX3" fmla="*/ 89607 w 185516"/>
                  <a:gd name="connsiteY3" fmla="*/ 205631 h 220583"/>
                  <a:gd name="connsiteX4" fmla="*/ 103196 w 185516"/>
                  <a:gd name="connsiteY4" fmla="*/ 198203 h 220583"/>
                  <a:gd name="connsiteX5" fmla="*/ 166202 w 185516"/>
                  <a:gd name="connsiteY5" fmla="*/ 106597 h 220583"/>
                  <a:gd name="connsiteX6" fmla="*/ 88374 w 185516"/>
                  <a:gd name="connsiteY6" fmla="*/ 0 h 220583"/>
                  <a:gd name="connsiteX7" fmla="*/ 94561 w 185516"/>
                  <a:gd name="connsiteY7" fmla="*/ 2478 h 220583"/>
                  <a:gd name="connsiteX8" fmla="*/ 183660 w 185516"/>
                  <a:gd name="connsiteY8" fmla="*/ 100378 h 220583"/>
                  <a:gd name="connsiteX9" fmla="*/ 183660 w 185516"/>
                  <a:gd name="connsiteY9" fmla="*/ 109052 h 220583"/>
                  <a:gd name="connsiteX10" fmla="*/ 115598 w 185516"/>
                  <a:gd name="connsiteY10" fmla="*/ 206951 h 220583"/>
                  <a:gd name="connsiteX11" fmla="*/ 89611 w 185516"/>
                  <a:gd name="connsiteY11" fmla="*/ 220583 h 220583"/>
                  <a:gd name="connsiteX12" fmla="*/ 62386 w 185516"/>
                  <a:gd name="connsiteY12" fmla="*/ 205712 h 220583"/>
                  <a:gd name="connsiteX13" fmla="*/ 512 w 185516"/>
                  <a:gd name="connsiteY13" fmla="*/ 102856 h 220583"/>
                  <a:gd name="connsiteX14" fmla="*/ 1749 w 185516"/>
                  <a:gd name="connsiteY14" fmla="*/ 94182 h 220583"/>
                  <a:gd name="connsiteX15" fmla="*/ 82186 w 185516"/>
                  <a:gd name="connsiteY15" fmla="*/ 2478 h 220583"/>
                  <a:gd name="connsiteX16" fmla="*/ 88374 w 185516"/>
                  <a:gd name="connsiteY16" fmla="*/ 0 h 220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516" h="220583">
                    <a:moveTo>
                      <a:pt x="88371" y="19943"/>
                    </a:moveTo>
                    <a:lnTo>
                      <a:pt x="17953" y="100408"/>
                    </a:lnTo>
                    <a:lnTo>
                      <a:pt x="76017" y="198203"/>
                    </a:lnTo>
                    <a:cubicBezTo>
                      <a:pt x="79723" y="201917"/>
                      <a:pt x="83430" y="205631"/>
                      <a:pt x="89607" y="205631"/>
                    </a:cubicBezTo>
                    <a:cubicBezTo>
                      <a:pt x="94548" y="205631"/>
                      <a:pt x="99490" y="203155"/>
                      <a:pt x="103196" y="198203"/>
                    </a:cubicBezTo>
                    <a:lnTo>
                      <a:pt x="166202" y="106597"/>
                    </a:lnTo>
                    <a:close/>
                    <a:moveTo>
                      <a:pt x="88374" y="0"/>
                    </a:moveTo>
                    <a:cubicBezTo>
                      <a:pt x="90849" y="0"/>
                      <a:pt x="93323" y="1239"/>
                      <a:pt x="94561" y="2478"/>
                    </a:cubicBezTo>
                    <a:lnTo>
                      <a:pt x="183660" y="100378"/>
                    </a:lnTo>
                    <a:cubicBezTo>
                      <a:pt x="186135" y="102856"/>
                      <a:pt x="186135" y="106574"/>
                      <a:pt x="183660" y="109052"/>
                    </a:cubicBezTo>
                    <a:lnTo>
                      <a:pt x="115598" y="206951"/>
                    </a:lnTo>
                    <a:cubicBezTo>
                      <a:pt x="109411" y="215626"/>
                      <a:pt x="100748" y="220583"/>
                      <a:pt x="89611" y="220583"/>
                    </a:cubicBezTo>
                    <a:cubicBezTo>
                      <a:pt x="78474" y="220583"/>
                      <a:pt x="68574" y="214387"/>
                      <a:pt x="62386" y="205712"/>
                    </a:cubicBezTo>
                    <a:lnTo>
                      <a:pt x="512" y="102856"/>
                    </a:lnTo>
                    <a:cubicBezTo>
                      <a:pt x="-725" y="100378"/>
                      <a:pt x="512" y="95421"/>
                      <a:pt x="1749" y="94182"/>
                    </a:cubicBezTo>
                    <a:lnTo>
                      <a:pt x="82186" y="2478"/>
                    </a:lnTo>
                    <a:cubicBezTo>
                      <a:pt x="83424" y="1239"/>
                      <a:pt x="85899" y="0"/>
                      <a:pt x="88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AD95EF4B-69B4-F646-AE1A-DF956011A065}"/>
                  </a:ext>
                </a:extLst>
              </p:cNvPr>
              <p:cNvSpPr/>
              <p:nvPr/>
            </p:nvSpPr>
            <p:spPr>
              <a:xfrm>
                <a:off x="12551355" y="10039623"/>
                <a:ext cx="585522" cy="294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1" h="237">
                    <a:moveTo>
                      <a:pt x="468" y="217"/>
                    </a:moveTo>
                    <a:cubicBezTo>
                      <a:pt x="468" y="217"/>
                      <a:pt x="372" y="256"/>
                      <a:pt x="300" y="224"/>
                    </a:cubicBezTo>
                    <a:cubicBezTo>
                      <a:pt x="248" y="200"/>
                      <a:pt x="211" y="159"/>
                      <a:pt x="211" y="159"/>
                    </a:cubicBezTo>
                    <a:cubicBezTo>
                      <a:pt x="211" y="159"/>
                      <a:pt x="168" y="197"/>
                      <a:pt x="111" y="216"/>
                    </a:cubicBezTo>
                    <a:cubicBezTo>
                      <a:pt x="37" y="241"/>
                      <a:pt x="42" y="199"/>
                      <a:pt x="42" y="199"/>
                    </a:cubicBezTo>
                    <a:cubicBezTo>
                      <a:pt x="42" y="199"/>
                      <a:pt x="10" y="207"/>
                      <a:pt x="4" y="191"/>
                    </a:cubicBezTo>
                    <a:cubicBezTo>
                      <a:pt x="-5" y="165"/>
                      <a:pt x="19" y="142"/>
                      <a:pt x="19" y="142"/>
                    </a:cubicBezTo>
                    <a:cubicBezTo>
                      <a:pt x="-10" y="140"/>
                      <a:pt x="-4" y="116"/>
                      <a:pt x="30" y="88"/>
                    </a:cubicBezTo>
                    <a:cubicBezTo>
                      <a:pt x="130" y="7"/>
                      <a:pt x="182" y="1"/>
                      <a:pt x="222" y="0"/>
                    </a:cubicBezTo>
                    <a:cubicBezTo>
                      <a:pt x="243" y="-1"/>
                      <a:pt x="420" y="42"/>
                      <a:pt x="471" y="5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890698AC-4CD8-DC40-825A-E79B6AE380B4}"/>
                  </a:ext>
                </a:extLst>
              </p:cNvPr>
              <p:cNvSpPr/>
              <p:nvPr/>
            </p:nvSpPr>
            <p:spPr>
              <a:xfrm>
                <a:off x="12542880" y="10032146"/>
                <a:ext cx="601472" cy="309065"/>
              </a:xfrm>
              <a:custGeom>
                <a:avLst/>
                <a:gdLst>
                  <a:gd name="connsiteX0" fmla="*/ 283209 w 601472"/>
                  <a:gd name="connsiteY0" fmla="*/ 14955 h 309065"/>
                  <a:gd name="connsiteX1" fmla="*/ 49513 w 601472"/>
                  <a:gd name="connsiteY1" fmla="*/ 122893 h 309065"/>
                  <a:gd name="connsiteX2" fmla="*/ 15950 w 601472"/>
                  <a:gd name="connsiteY2" fmla="*/ 170038 h 309065"/>
                  <a:gd name="connsiteX3" fmla="*/ 32110 w 601472"/>
                  <a:gd name="connsiteY3" fmla="*/ 175001 h 309065"/>
                  <a:gd name="connsiteX4" fmla="*/ 38325 w 601472"/>
                  <a:gd name="connsiteY4" fmla="*/ 181204 h 309065"/>
                  <a:gd name="connsiteX5" fmla="*/ 37082 w 601472"/>
                  <a:gd name="connsiteY5" fmla="*/ 188648 h 309065"/>
                  <a:gd name="connsiteX6" fmla="*/ 19679 w 601472"/>
                  <a:gd name="connsiteY6" fmla="*/ 241997 h 309065"/>
                  <a:gd name="connsiteX7" fmla="*/ 58214 w 601472"/>
                  <a:gd name="connsiteY7" fmla="*/ 246959 h 309065"/>
                  <a:gd name="connsiteX8" fmla="*/ 65673 w 601472"/>
                  <a:gd name="connsiteY8" fmla="*/ 249441 h 309065"/>
                  <a:gd name="connsiteX9" fmla="*/ 68159 w 601472"/>
                  <a:gd name="connsiteY9" fmla="*/ 255644 h 309065"/>
                  <a:gd name="connsiteX10" fmla="*/ 74374 w 601472"/>
                  <a:gd name="connsiteY10" fmla="*/ 271773 h 309065"/>
                  <a:gd name="connsiteX11" fmla="*/ 142743 w 601472"/>
                  <a:gd name="connsiteY11" fmla="*/ 268051 h 309065"/>
                  <a:gd name="connsiteX12" fmla="*/ 264563 w 601472"/>
                  <a:gd name="connsiteY12" fmla="*/ 199814 h 309065"/>
                  <a:gd name="connsiteX13" fmla="*/ 269535 w 601472"/>
                  <a:gd name="connsiteY13" fmla="*/ 196092 h 309065"/>
                  <a:gd name="connsiteX14" fmla="*/ 275751 w 601472"/>
                  <a:gd name="connsiteY14" fmla="*/ 199814 h 309065"/>
                  <a:gd name="connsiteX15" fmla="*/ 382654 w 601472"/>
                  <a:gd name="connsiteY15" fmla="*/ 276735 h 309065"/>
                  <a:gd name="connsiteX16" fmla="*/ 581545 w 601472"/>
                  <a:gd name="connsiteY16" fmla="*/ 271773 h 309065"/>
                  <a:gd name="connsiteX17" fmla="*/ 584031 w 601472"/>
                  <a:gd name="connsiteY17" fmla="*/ 85673 h 309065"/>
                  <a:gd name="connsiteX18" fmla="*/ 283209 w 601472"/>
                  <a:gd name="connsiteY18" fmla="*/ 14955 h 309065"/>
                  <a:gd name="connsiteX19" fmla="*/ 284452 w 601472"/>
                  <a:gd name="connsiteY19" fmla="*/ 0 h 309065"/>
                  <a:gd name="connsiteX20" fmla="*/ 596499 w 601472"/>
                  <a:gd name="connsiteY20" fmla="*/ 71991 h 309065"/>
                  <a:gd name="connsiteX21" fmla="*/ 601472 w 601472"/>
                  <a:gd name="connsiteY21" fmla="*/ 79438 h 309065"/>
                  <a:gd name="connsiteX22" fmla="*/ 598986 w 601472"/>
                  <a:gd name="connsiteY22" fmla="*/ 276793 h 309065"/>
                  <a:gd name="connsiteX23" fmla="*/ 592770 w 601472"/>
                  <a:gd name="connsiteY23" fmla="*/ 284240 h 309065"/>
                  <a:gd name="connsiteX24" fmla="*/ 463475 w 601472"/>
                  <a:gd name="connsiteY24" fmla="*/ 309065 h 309065"/>
                  <a:gd name="connsiteX25" fmla="*/ 377693 w 601472"/>
                  <a:gd name="connsiteY25" fmla="*/ 291688 h 309065"/>
                  <a:gd name="connsiteX26" fmla="*/ 270776 w 601472"/>
                  <a:gd name="connsiteY26" fmla="*/ 215973 h 309065"/>
                  <a:gd name="connsiteX27" fmla="*/ 147698 w 601472"/>
                  <a:gd name="connsiteY27" fmla="*/ 282999 h 309065"/>
                  <a:gd name="connsiteX28" fmla="*/ 65646 w 601472"/>
                  <a:gd name="connsiteY28" fmla="*/ 282999 h 309065"/>
                  <a:gd name="connsiteX29" fmla="*/ 54457 w 601472"/>
                  <a:gd name="connsiteY29" fmla="*/ 264381 h 309065"/>
                  <a:gd name="connsiteX30" fmla="*/ 5971 w 601472"/>
                  <a:gd name="connsiteY30" fmla="*/ 247004 h 309065"/>
                  <a:gd name="connsiteX31" fmla="*/ 17160 w 601472"/>
                  <a:gd name="connsiteY31" fmla="*/ 188666 h 309065"/>
                  <a:gd name="connsiteX32" fmla="*/ 998 w 601472"/>
                  <a:gd name="connsiteY32" fmla="*/ 175013 h 309065"/>
                  <a:gd name="connsiteX33" fmla="*/ 40781 w 601472"/>
                  <a:gd name="connsiteY33" fmla="*/ 110469 h 309065"/>
                  <a:gd name="connsiteX34" fmla="*/ 284452 w 601472"/>
                  <a:gd name="connsiteY34" fmla="*/ 0 h 30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01472" h="309065">
                    <a:moveTo>
                      <a:pt x="283209" y="14955"/>
                    </a:moveTo>
                    <a:cubicBezTo>
                      <a:pt x="233486" y="17436"/>
                      <a:pt x="168847" y="26121"/>
                      <a:pt x="49513" y="122893"/>
                    </a:cubicBezTo>
                    <a:cubicBezTo>
                      <a:pt x="23408" y="145225"/>
                      <a:pt x="13464" y="162594"/>
                      <a:pt x="15950" y="170038"/>
                    </a:cubicBezTo>
                    <a:cubicBezTo>
                      <a:pt x="17193" y="172519"/>
                      <a:pt x="23408" y="175001"/>
                      <a:pt x="32110" y="175001"/>
                    </a:cubicBezTo>
                    <a:cubicBezTo>
                      <a:pt x="34596" y="175001"/>
                      <a:pt x="38325" y="177482"/>
                      <a:pt x="38325" y="181204"/>
                    </a:cubicBezTo>
                    <a:cubicBezTo>
                      <a:pt x="39568" y="183685"/>
                      <a:pt x="39568" y="187407"/>
                      <a:pt x="37082" y="188648"/>
                    </a:cubicBezTo>
                    <a:cubicBezTo>
                      <a:pt x="37082" y="188648"/>
                      <a:pt x="10978" y="214702"/>
                      <a:pt x="19679" y="241997"/>
                    </a:cubicBezTo>
                    <a:cubicBezTo>
                      <a:pt x="24651" y="250681"/>
                      <a:pt x="47027" y="249441"/>
                      <a:pt x="58214" y="246959"/>
                    </a:cubicBezTo>
                    <a:cubicBezTo>
                      <a:pt x="60700" y="245719"/>
                      <a:pt x="63186" y="246959"/>
                      <a:pt x="65673" y="249441"/>
                    </a:cubicBezTo>
                    <a:cubicBezTo>
                      <a:pt x="66916" y="250681"/>
                      <a:pt x="68159" y="253163"/>
                      <a:pt x="68159" y="255644"/>
                    </a:cubicBezTo>
                    <a:cubicBezTo>
                      <a:pt x="68159" y="255644"/>
                      <a:pt x="66916" y="265569"/>
                      <a:pt x="74374" y="271773"/>
                    </a:cubicBezTo>
                    <a:cubicBezTo>
                      <a:pt x="80589" y="276735"/>
                      <a:pt x="97992" y="282939"/>
                      <a:pt x="142743" y="268051"/>
                    </a:cubicBezTo>
                    <a:cubicBezTo>
                      <a:pt x="211111" y="244478"/>
                      <a:pt x="264563" y="199814"/>
                      <a:pt x="264563" y="199814"/>
                    </a:cubicBezTo>
                    <a:cubicBezTo>
                      <a:pt x="267049" y="197333"/>
                      <a:pt x="268292" y="196092"/>
                      <a:pt x="269535" y="196092"/>
                    </a:cubicBezTo>
                    <a:cubicBezTo>
                      <a:pt x="273265" y="196092"/>
                      <a:pt x="274508" y="198573"/>
                      <a:pt x="275751" y="199814"/>
                    </a:cubicBezTo>
                    <a:cubicBezTo>
                      <a:pt x="275751" y="201055"/>
                      <a:pt x="321744" y="249441"/>
                      <a:pt x="382654" y="276735"/>
                    </a:cubicBezTo>
                    <a:cubicBezTo>
                      <a:pt x="458481" y="312715"/>
                      <a:pt x="557927" y="279217"/>
                      <a:pt x="581545" y="271773"/>
                    </a:cubicBezTo>
                    <a:lnTo>
                      <a:pt x="584031" y="85673"/>
                    </a:lnTo>
                    <a:cubicBezTo>
                      <a:pt x="514419" y="64582"/>
                      <a:pt x="306827" y="14955"/>
                      <a:pt x="283209" y="14955"/>
                    </a:cubicBezTo>
                    <a:close/>
                    <a:moveTo>
                      <a:pt x="284452" y="0"/>
                    </a:moveTo>
                    <a:cubicBezTo>
                      <a:pt x="316775" y="0"/>
                      <a:pt x="534338" y="52131"/>
                      <a:pt x="596499" y="71991"/>
                    </a:cubicBezTo>
                    <a:cubicBezTo>
                      <a:pt x="598986" y="73232"/>
                      <a:pt x="601472" y="75715"/>
                      <a:pt x="601472" y="79438"/>
                    </a:cubicBezTo>
                    <a:lnTo>
                      <a:pt x="598986" y="276793"/>
                    </a:lnTo>
                    <a:cubicBezTo>
                      <a:pt x="598986" y="279276"/>
                      <a:pt x="596499" y="282999"/>
                      <a:pt x="592770" y="284240"/>
                    </a:cubicBezTo>
                    <a:cubicBezTo>
                      <a:pt x="589040" y="285482"/>
                      <a:pt x="530609" y="309065"/>
                      <a:pt x="463475" y="309065"/>
                    </a:cubicBezTo>
                    <a:cubicBezTo>
                      <a:pt x="436124" y="309065"/>
                      <a:pt x="405044" y="304100"/>
                      <a:pt x="377693" y="291688"/>
                    </a:cubicBezTo>
                    <a:cubicBezTo>
                      <a:pt x="325478" y="266863"/>
                      <a:pt x="284452" y="229627"/>
                      <a:pt x="270776" y="215973"/>
                    </a:cubicBezTo>
                    <a:cubicBezTo>
                      <a:pt x="254614" y="228385"/>
                      <a:pt x="207372" y="264381"/>
                      <a:pt x="147698" y="282999"/>
                    </a:cubicBezTo>
                    <a:cubicBezTo>
                      <a:pt x="109158" y="296653"/>
                      <a:pt x="80564" y="296653"/>
                      <a:pt x="65646" y="282999"/>
                    </a:cubicBezTo>
                    <a:cubicBezTo>
                      <a:pt x="58186" y="278034"/>
                      <a:pt x="54457" y="270587"/>
                      <a:pt x="54457" y="264381"/>
                    </a:cubicBezTo>
                    <a:cubicBezTo>
                      <a:pt x="39538" y="265622"/>
                      <a:pt x="13430" y="265622"/>
                      <a:pt x="5971" y="247004"/>
                    </a:cubicBezTo>
                    <a:cubicBezTo>
                      <a:pt x="-2731" y="223420"/>
                      <a:pt x="8458" y="201078"/>
                      <a:pt x="17160" y="188666"/>
                    </a:cubicBezTo>
                    <a:cubicBezTo>
                      <a:pt x="7214" y="186184"/>
                      <a:pt x="3485" y="179978"/>
                      <a:pt x="998" y="175013"/>
                    </a:cubicBezTo>
                    <a:cubicBezTo>
                      <a:pt x="-3975" y="157636"/>
                      <a:pt x="9701" y="135294"/>
                      <a:pt x="40781" y="110469"/>
                    </a:cubicBezTo>
                    <a:cubicBezTo>
                      <a:pt x="163860" y="9930"/>
                      <a:pt x="230993" y="0"/>
                      <a:pt x="2844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DC827BA2-0DFC-7343-9F6B-8501D45E0629}"/>
                  </a:ext>
                </a:extLst>
              </p:cNvPr>
              <p:cNvSpPr/>
              <p:nvPr/>
            </p:nvSpPr>
            <p:spPr>
              <a:xfrm>
                <a:off x="13062130" y="8874399"/>
                <a:ext cx="819731" cy="14942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9" h="1200">
                    <a:moveTo>
                      <a:pt x="659" y="0"/>
                    </a:moveTo>
                    <a:cubicBezTo>
                      <a:pt x="434" y="15"/>
                      <a:pt x="355" y="188"/>
                      <a:pt x="333" y="381"/>
                    </a:cubicBezTo>
                    <a:cubicBezTo>
                      <a:pt x="311" y="574"/>
                      <a:pt x="285" y="927"/>
                      <a:pt x="285" y="927"/>
                    </a:cubicBezTo>
                    <a:lnTo>
                      <a:pt x="7" y="928"/>
                    </a:lnTo>
                    <a:cubicBezTo>
                      <a:pt x="7" y="928"/>
                      <a:pt x="-7" y="1077"/>
                      <a:pt x="4" y="1200"/>
                    </a:cubicBezTo>
                    <a:lnTo>
                      <a:pt x="97" y="1200"/>
                    </a:lnTo>
                    <a:lnTo>
                      <a:pt x="403" y="1200"/>
                    </a:lnTo>
                    <a:lnTo>
                      <a:pt x="596" y="120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8E4D73F0-4682-FC4D-BC40-24F1272931A3}"/>
                  </a:ext>
                </a:extLst>
              </p:cNvPr>
              <p:cNvSpPr/>
              <p:nvPr/>
            </p:nvSpPr>
            <p:spPr>
              <a:xfrm>
                <a:off x="13053371" y="8866922"/>
                <a:ext cx="835964" cy="1509180"/>
              </a:xfrm>
              <a:custGeom>
                <a:avLst/>
                <a:gdLst>
                  <a:gd name="connsiteX0" fmla="*/ 819769 w 835964"/>
                  <a:gd name="connsiteY0" fmla="*/ 16201 h 1509180"/>
                  <a:gd name="connsiteX1" fmla="*/ 431683 w 835964"/>
                  <a:gd name="connsiteY1" fmla="*/ 484388 h 1509180"/>
                  <a:gd name="connsiteX2" fmla="*/ 371978 w 835964"/>
                  <a:gd name="connsiteY2" fmla="*/ 1163011 h 1509180"/>
                  <a:gd name="connsiteX3" fmla="*/ 364515 w 835964"/>
                  <a:gd name="connsiteY3" fmla="*/ 1169237 h 1509180"/>
                  <a:gd name="connsiteX4" fmla="*/ 24940 w 835964"/>
                  <a:gd name="connsiteY4" fmla="*/ 1171728 h 1509180"/>
                  <a:gd name="connsiteX5" fmla="*/ 19965 w 835964"/>
                  <a:gd name="connsiteY5" fmla="*/ 1494229 h 1509180"/>
                  <a:gd name="connsiteX6" fmla="*/ 742649 w 835964"/>
                  <a:gd name="connsiteY6" fmla="*/ 1494229 h 1509180"/>
                  <a:gd name="connsiteX7" fmla="*/ 828500 w 835964"/>
                  <a:gd name="connsiteY7" fmla="*/ 0 h 1509180"/>
                  <a:gd name="connsiteX8" fmla="*/ 834720 w 835964"/>
                  <a:gd name="connsiteY8" fmla="*/ 1245 h 1509180"/>
                  <a:gd name="connsiteX9" fmla="*/ 835964 w 835964"/>
                  <a:gd name="connsiteY9" fmla="*/ 7471 h 1509180"/>
                  <a:gd name="connsiteX10" fmla="*/ 757596 w 835964"/>
                  <a:gd name="connsiteY10" fmla="*/ 1501709 h 1509180"/>
                  <a:gd name="connsiteX11" fmla="*/ 750132 w 835964"/>
                  <a:gd name="connsiteY11" fmla="*/ 1509180 h 1509180"/>
                  <a:gd name="connsiteX12" fmla="*/ 13721 w 835964"/>
                  <a:gd name="connsiteY12" fmla="*/ 1509180 h 1509180"/>
                  <a:gd name="connsiteX13" fmla="*/ 5014 w 835964"/>
                  <a:gd name="connsiteY13" fmla="*/ 1501709 h 1509180"/>
                  <a:gd name="connsiteX14" fmla="*/ 9989 w 835964"/>
                  <a:gd name="connsiteY14" fmla="*/ 1161770 h 1509180"/>
                  <a:gd name="connsiteX15" fmla="*/ 17453 w 835964"/>
                  <a:gd name="connsiteY15" fmla="*/ 1154299 h 1509180"/>
                  <a:gd name="connsiteX16" fmla="*/ 357048 w 835964"/>
                  <a:gd name="connsiteY16" fmla="*/ 1153053 h 1509180"/>
                  <a:gd name="connsiteX17" fmla="*/ 415513 w 835964"/>
                  <a:gd name="connsiteY17" fmla="*/ 480646 h 1509180"/>
                  <a:gd name="connsiteX18" fmla="*/ 828500 w 835964"/>
                  <a:gd name="connsiteY18" fmla="*/ 0 h 1509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964" h="1509180">
                    <a:moveTo>
                      <a:pt x="819769" y="16201"/>
                    </a:moveTo>
                    <a:cubicBezTo>
                      <a:pt x="592142" y="34879"/>
                      <a:pt x="464024" y="188036"/>
                      <a:pt x="431683" y="484388"/>
                    </a:cubicBezTo>
                    <a:cubicBezTo>
                      <a:pt x="404319" y="720973"/>
                      <a:pt x="371978" y="1158030"/>
                      <a:pt x="371978" y="1163011"/>
                    </a:cubicBezTo>
                    <a:cubicBezTo>
                      <a:pt x="371978" y="1166747"/>
                      <a:pt x="368246" y="1169237"/>
                      <a:pt x="364515" y="1169237"/>
                    </a:cubicBezTo>
                    <a:lnTo>
                      <a:pt x="24940" y="1171728"/>
                    </a:lnTo>
                    <a:cubicBezTo>
                      <a:pt x="22452" y="1206592"/>
                      <a:pt x="10014" y="1360995"/>
                      <a:pt x="19965" y="1494229"/>
                    </a:cubicBezTo>
                    <a:lnTo>
                      <a:pt x="742649" y="1494229"/>
                    </a:lnTo>
                    <a:close/>
                    <a:moveTo>
                      <a:pt x="828500" y="0"/>
                    </a:moveTo>
                    <a:cubicBezTo>
                      <a:pt x="829744" y="0"/>
                      <a:pt x="832232" y="0"/>
                      <a:pt x="834720" y="1245"/>
                    </a:cubicBezTo>
                    <a:cubicBezTo>
                      <a:pt x="835964" y="3736"/>
                      <a:pt x="835964" y="6226"/>
                      <a:pt x="835964" y="7471"/>
                    </a:cubicBezTo>
                    <a:lnTo>
                      <a:pt x="757596" y="1501709"/>
                    </a:lnTo>
                    <a:cubicBezTo>
                      <a:pt x="757596" y="1505444"/>
                      <a:pt x="753864" y="1509180"/>
                      <a:pt x="750132" y="1509180"/>
                    </a:cubicBezTo>
                    <a:lnTo>
                      <a:pt x="13721" y="1509180"/>
                    </a:lnTo>
                    <a:cubicBezTo>
                      <a:pt x="8746" y="1509180"/>
                      <a:pt x="6258" y="1506690"/>
                      <a:pt x="5014" y="1501709"/>
                    </a:cubicBezTo>
                    <a:cubicBezTo>
                      <a:pt x="-8670" y="1349795"/>
                      <a:pt x="9989" y="1164260"/>
                      <a:pt x="9989" y="1161770"/>
                    </a:cubicBezTo>
                    <a:cubicBezTo>
                      <a:pt x="9989" y="1158034"/>
                      <a:pt x="13721" y="1154299"/>
                      <a:pt x="17453" y="1154299"/>
                    </a:cubicBezTo>
                    <a:lnTo>
                      <a:pt x="357048" y="1153053"/>
                    </a:lnTo>
                    <a:cubicBezTo>
                      <a:pt x="359536" y="1095774"/>
                      <a:pt x="390634" y="702292"/>
                      <a:pt x="415513" y="480646"/>
                    </a:cubicBezTo>
                    <a:cubicBezTo>
                      <a:pt x="450343" y="178063"/>
                      <a:pt x="588420" y="14942"/>
                      <a:pt x="828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D7EF1E25-C74E-0240-9B99-9678150A9760}"/>
                  </a:ext>
                </a:extLst>
              </p:cNvPr>
              <p:cNvSpPr/>
              <p:nvPr/>
            </p:nvSpPr>
            <p:spPr>
              <a:xfrm>
                <a:off x="12394385" y="10565529"/>
                <a:ext cx="2431785" cy="20625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3" h="1656">
                    <a:moveTo>
                      <a:pt x="0" y="1612"/>
                    </a:moveTo>
                    <a:cubicBezTo>
                      <a:pt x="0" y="1612"/>
                      <a:pt x="98" y="47"/>
                      <a:pt x="371" y="0"/>
                    </a:cubicBezTo>
                    <a:lnTo>
                      <a:pt x="1949" y="0"/>
                    </a:lnTo>
                    <a:cubicBezTo>
                      <a:pt x="1949" y="0"/>
                      <a:pt x="2000" y="369"/>
                      <a:pt x="1752" y="410"/>
                    </a:cubicBezTo>
                    <a:lnTo>
                      <a:pt x="1230" y="410"/>
                    </a:lnTo>
                    <a:lnTo>
                      <a:pt x="880" y="1634"/>
                    </a:lnTo>
                    <a:cubicBezTo>
                      <a:pt x="880" y="1634"/>
                      <a:pt x="732" y="1697"/>
                      <a:pt x="561" y="1612"/>
                    </a:cubicBezTo>
                    <a:lnTo>
                      <a:pt x="582" y="842"/>
                    </a:lnTo>
                    <a:lnTo>
                      <a:pt x="317" y="1634"/>
                    </a:lnTo>
                    <a:cubicBezTo>
                      <a:pt x="317" y="1634"/>
                      <a:pt x="163" y="1686"/>
                      <a:pt x="0" y="161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 dirty="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D292E8CC-76FE-1146-90A5-058A53101F44}"/>
                  </a:ext>
                </a:extLst>
              </p:cNvPr>
              <p:cNvSpPr/>
              <p:nvPr/>
            </p:nvSpPr>
            <p:spPr>
              <a:xfrm>
                <a:off x="12385664" y="10558055"/>
                <a:ext cx="2448652" cy="2078711"/>
              </a:xfrm>
              <a:custGeom>
                <a:avLst/>
                <a:gdLst>
                  <a:gd name="connsiteX0" fmla="*/ 470674 w 2448652"/>
                  <a:gd name="connsiteY0" fmla="*/ 16197 h 2078711"/>
                  <a:gd name="connsiteX1" fmla="*/ 119542 w 2448652"/>
                  <a:gd name="connsiteY1" fmla="*/ 1034992 h 2078711"/>
                  <a:gd name="connsiteX2" fmla="*/ 16195 w 2448652"/>
                  <a:gd name="connsiteY2" fmla="*/ 2011442 h 2078711"/>
                  <a:gd name="connsiteX3" fmla="*/ 397210 w 2448652"/>
                  <a:gd name="connsiteY3" fmla="*/ 2035106 h 2078711"/>
                  <a:gd name="connsiteX4" fmla="*/ 725929 w 2448652"/>
                  <a:gd name="connsiteY4" fmla="*/ 1053674 h 2078711"/>
                  <a:gd name="connsiteX5" fmla="*/ 734645 w 2448652"/>
                  <a:gd name="connsiteY5" fmla="*/ 1048693 h 2078711"/>
                  <a:gd name="connsiteX6" fmla="*/ 740871 w 2448652"/>
                  <a:gd name="connsiteY6" fmla="*/ 1056165 h 2078711"/>
                  <a:gd name="connsiteX7" fmla="*/ 715968 w 2448652"/>
                  <a:gd name="connsiteY7" fmla="*/ 2011442 h 2078711"/>
                  <a:gd name="connsiteX8" fmla="*/ 1096983 w 2448652"/>
                  <a:gd name="connsiteY8" fmla="*/ 2036351 h 2078711"/>
                  <a:gd name="connsiteX9" fmla="*/ 1532785 w 2448652"/>
                  <a:gd name="connsiteY9" fmla="*/ 515631 h 2078711"/>
                  <a:gd name="connsiteX10" fmla="*/ 1540256 w 2448652"/>
                  <a:gd name="connsiteY10" fmla="*/ 510649 h 2078711"/>
                  <a:gd name="connsiteX11" fmla="*/ 2190223 w 2448652"/>
                  <a:gd name="connsiteY11" fmla="*/ 510649 h 2078711"/>
                  <a:gd name="connsiteX12" fmla="*/ 2428047 w 2448652"/>
                  <a:gd name="connsiteY12" fmla="*/ 16197 h 2078711"/>
                  <a:gd name="connsiteX13" fmla="*/ 469425 w 2448652"/>
                  <a:gd name="connsiteY13" fmla="*/ 0 h 2078711"/>
                  <a:gd name="connsiteX14" fmla="*/ 470670 w 2448652"/>
                  <a:gd name="connsiteY14" fmla="*/ 0 h 2078711"/>
                  <a:gd name="connsiteX15" fmla="*/ 2435529 w 2448652"/>
                  <a:gd name="connsiteY15" fmla="*/ 0 h 2078711"/>
                  <a:gd name="connsiteX16" fmla="*/ 2443000 w 2448652"/>
                  <a:gd name="connsiteY16" fmla="*/ 7473 h 2078711"/>
                  <a:gd name="connsiteX17" fmla="*/ 2436775 w 2448652"/>
                  <a:gd name="connsiteY17" fmla="*/ 245360 h 2078711"/>
                  <a:gd name="connsiteX18" fmla="*/ 2192723 w 2448652"/>
                  <a:gd name="connsiteY18" fmla="*/ 526839 h 2078711"/>
                  <a:gd name="connsiteX19" fmla="*/ 2190233 w 2448652"/>
                  <a:gd name="connsiteY19" fmla="*/ 526839 h 2078711"/>
                  <a:gd name="connsiteX20" fmla="*/ 1546487 w 2448652"/>
                  <a:gd name="connsiteY20" fmla="*/ 526839 h 2078711"/>
                  <a:gd name="connsiteX21" fmla="*/ 1111926 w 2448652"/>
                  <a:gd name="connsiteY21" fmla="*/ 2045083 h 2078711"/>
                  <a:gd name="connsiteX22" fmla="*/ 1106946 w 2448652"/>
                  <a:gd name="connsiteY22" fmla="*/ 2048819 h 2078711"/>
                  <a:gd name="connsiteX23" fmla="*/ 937604 w 2448652"/>
                  <a:gd name="connsiteY23" fmla="*/ 2078711 h 2078711"/>
                  <a:gd name="connsiteX24" fmla="*/ 703514 w 2448652"/>
                  <a:gd name="connsiteY24" fmla="*/ 2023910 h 2078711"/>
                  <a:gd name="connsiteX25" fmla="*/ 698534 w 2448652"/>
                  <a:gd name="connsiteY25" fmla="*/ 2015191 h 2078711"/>
                  <a:gd name="connsiteX26" fmla="*/ 724682 w 2448652"/>
                  <a:gd name="connsiteY26" fmla="*/ 1109725 h 2078711"/>
                  <a:gd name="connsiteX27" fmla="*/ 410902 w 2448652"/>
                  <a:gd name="connsiteY27" fmla="*/ 2045083 h 2078711"/>
                  <a:gd name="connsiteX28" fmla="*/ 405922 w 2448652"/>
                  <a:gd name="connsiteY28" fmla="*/ 2050065 h 2078711"/>
                  <a:gd name="connsiteX29" fmla="*/ 4981 w 2448652"/>
                  <a:gd name="connsiteY29" fmla="*/ 2023910 h 2078711"/>
                  <a:gd name="connsiteX30" fmla="*/ 0 w 2448652"/>
                  <a:gd name="connsiteY30" fmla="*/ 2015191 h 2078711"/>
                  <a:gd name="connsiteX31" fmla="*/ 103348 w 2448652"/>
                  <a:gd name="connsiteY31" fmla="*/ 1032505 h 2078711"/>
                  <a:gd name="connsiteX32" fmla="*/ 469425 w 2448652"/>
                  <a:gd name="connsiteY32" fmla="*/ 0 h 207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48652" h="2078711">
                    <a:moveTo>
                      <a:pt x="470674" y="16197"/>
                    </a:moveTo>
                    <a:cubicBezTo>
                      <a:pt x="336198" y="41106"/>
                      <a:pt x="214174" y="392329"/>
                      <a:pt x="119542" y="1034992"/>
                    </a:cubicBezTo>
                    <a:cubicBezTo>
                      <a:pt x="52304" y="1495817"/>
                      <a:pt x="19930" y="1954150"/>
                      <a:pt x="16195" y="2011442"/>
                    </a:cubicBezTo>
                    <a:cubicBezTo>
                      <a:pt x="197987" y="2089906"/>
                      <a:pt x="369817" y="2043824"/>
                      <a:pt x="397210" y="2035106"/>
                    </a:cubicBezTo>
                    <a:lnTo>
                      <a:pt x="725929" y="1053674"/>
                    </a:lnTo>
                    <a:cubicBezTo>
                      <a:pt x="727175" y="1049938"/>
                      <a:pt x="730910" y="1047447"/>
                      <a:pt x="734645" y="1048693"/>
                    </a:cubicBezTo>
                    <a:cubicBezTo>
                      <a:pt x="738381" y="1048693"/>
                      <a:pt x="740871" y="1052429"/>
                      <a:pt x="740871" y="1056165"/>
                    </a:cubicBezTo>
                    <a:lnTo>
                      <a:pt x="715968" y="2011442"/>
                    </a:lnTo>
                    <a:cubicBezTo>
                      <a:pt x="903985" y="2102361"/>
                      <a:pt x="1070835" y="2046315"/>
                      <a:pt x="1096983" y="2036351"/>
                    </a:cubicBezTo>
                    <a:lnTo>
                      <a:pt x="1532785" y="515631"/>
                    </a:lnTo>
                    <a:cubicBezTo>
                      <a:pt x="1534030" y="513140"/>
                      <a:pt x="1537766" y="510649"/>
                      <a:pt x="1540256" y="510649"/>
                    </a:cubicBezTo>
                    <a:lnTo>
                      <a:pt x="2190223" y="510649"/>
                    </a:lnTo>
                    <a:cubicBezTo>
                      <a:pt x="2466646" y="464567"/>
                      <a:pt x="2434272" y="73489"/>
                      <a:pt x="2428047" y="16197"/>
                    </a:cubicBezTo>
                    <a:close/>
                    <a:moveTo>
                      <a:pt x="469425" y="0"/>
                    </a:moveTo>
                    <a:lnTo>
                      <a:pt x="470670" y="0"/>
                    </a:lnTo>
                    <a:lnTo>
                      <a:pt x="2435529" y="0"/>
                    </a:lnTo>
                    <a:cubicBezTo>
                      <a:pt x="2439265" y="0"/>
                      <a:pt x="2443000" y="2491"/>
                      <a:pt x="2443000" y="7473"/>
                    </a:cubicBezTo>
                    <a:cubicBezTo>
                      <a:pt x="2443000" y="7473"/>
                      <a:pt x="2459187" y="124548"/>
                      <a:pt x="2436775" y="245360"/>
                    </a:cubicBezTo>
                    <a:cubicBezTo>
                      <a:pt x="2405645" y="407273"/>
                      <a:pt x="2320975" y="504421"/>
                      <a:pt x="2192723" y="526839"/>
                    </a:cubicBezTo>
                    <a:cubicBezTo>
                      <a:pt x="2191479" y="526839"/>
                      <a:pt x="2191479" y="526839"/>
                      <a:pt x="2190233" y="526839"/>
                    </a:cubicBezTo>
                    <a:lnTo>
                      <a:pt x="1546487" y="526839"/>
                    </a:lnTo>
                    <a:lnTo>
                      <a:pt x="1111926" y="2045083"/>
                    </a:lnTo>
                    <a:cubicBezTo>
                      <a:pt x="1110681" y="2046329"/>
                      <a:pt x="1109436" y="2048819"/>
                      <a:pt x="1106946" y="2048819"/>
                    </a:cubicBezTo>
                    <a:cubicBezTo>
                      <a:pt x="1105701" y="2050065"/>
                      <a:pt x="1038462" y="2078711"/>
                      <a:pt x="937604" y="2078711"/>
                    </a:cubicBezTo>
                    <a:cubicBezTo>
                      <a:pt x="870366" y="2078711"/>
                      <a:pt x="789430" y="2066256"/>
                      <a:pt x="703514" y="2023910"/>
                    </a:cubicBezTo>
                    <a:cubicBezTo>
                      <a:pt x="699779" y="2021419"/>
                      <a:pt x="698534" y="2018928"/>
                      <a:pt x="698534" y="2015191"/>
                    </a:cubicBezTo>
                    <a:lnTo>
                      <a:pt x="724682" y="1109725"/>
                    </a:lnTo>
                    <a:lnTo>
                      <a:pt x="410902" y="2045083"/>
                    </a:lnTo>
                    <a:cubicBezTo>
                      <a:pt x="410902" y="2046329"/>
                      <a:pt x="408412" y="2048819"/>
                      <a:pt x="405922" y="2050065"/>
                    </a:cubicBezTo>
                    <a:cubicBezTo>
                      <a:pt x="404676" y="2051310"/>
                      <a:pt x="209187" y="2116075"/>
                      <a:pt x="4981" y="2023910"/>
                    </a:cubicBezTo>
                    <a:cubicBezTo>
                      <a:pt x="1245" y="2021419"/>
                      <a:pt x="0" y="2018928"/>
                      <a:pt x="0" y="2015191"/>
                    </a:cubicBezTo>
                    <a:cubicBezTo>
                      <a:pt x="1245" y="2010209"/>
                      <a:pt x="31129" y="1521980"/>
                      <a:pt x="103348" y="1032505"/>
                    </a:cubicBezTo>
                    <a:cubicBezTo>
                      <a:pt x="200470" y="372399"/>
                      <a:pt x="324986" y="24910"/>
                      <a:pt x="469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80EAB7B5-D1CE-9A4B-9FC2-B53C8D27FA2A}"/>
                  </a:ext>
                </a:extLst>
              </p:cNvPr>
              <p:cNvSpPr/>
              <p:nvPr/>
            </p:nvSpPr>
            <p:spPr>
              <a:xfrm>
                <a:off x="13111961" y="10837210"/>
                <a:ext cx="194344" cy="7851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7" h="631">
                    <a:moveTo>
                      <a:pt x="6" y="631"/>
                    </a:moveTo>
                    <a:lnTo>
                      <a:pt x="5" y="631"/>
                    </a:lnTo>
                    <a:cubicBezTo>
                      <a:pt x="1" y="630"/>
                      <a:pt x="-1" y="627"/>
                      <a:pt x="0" y="623"/>
                    </a:cubicBezTo>
                    <a:cubicBezTo>
                      <a:pt x="0" y="619"/>
                      <a:pt x="58" y="201"/>
                      <a:pt x="145" y="4"/>
                    </a:cubicBezTo>
                    <a:cubicBezTo>
                      <a:pt x="146" y="0"/>
                      <a:pt x="150" y="-1"/>
                      <a:pt x="153" y="0"/>
                    </a:cubicBezTo>
                    <a:cubicBezTo>
                      <a:pt x="156" y="2"/>
                      <a:pt x="158" y="5"/>
                      <a:pt x="156" y="9"/>
                    </a:cubicBezTo>
                    <a:cubicBezTo>
                      <a:pt x="71" y="204"/>
                      <a:pt x="13" y="621"/>
                      <a:pt x="12" y="625"/>
                    </a:cubicBezTo>
                    <a:cubicBezTo>
                      <a:pt x="12" y="628"/>
                      <a:pt x="10" y="631"/>
                      <a:pt x="6" y="6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0F4F4B60-0980-794C-AE2C-AFA43C6CBF9F}"/>
                  </a:ext>
                </a:extLst>
              </p:cNvPr>
              <p:cNvSpPr/>
              <p:nvPr/>
            </p:nvSpPr>
            <p:spPr>
              <a:xfrm>
                <a:off x="13574150" y="10050840"/>
                <a:ext cx="666499" cy="2841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6" h="229">
                    <a:moveTo>
                      <a:pt x="536" y="229"/>
                    </a:moveTo>
                    <a:cubicBezTo>
                      <a:pt x="446" y="205"/>
                      <a:pt x="418" y="194"/>
                      <a:pt x="418" y="194"/>
                    </a:cubicBezTo>
                    <a:cubicBezTo>
                      <a:pt x="418" y="194"/>
                      <a:pt x="332" y="230"/>
                      <a:pt x="267" y="200"/>
                    </a:cubicBezTo>
                    <a:cubicBezTo>
                      <a:pt x="221" y="178"/>
                      <a:pt x="188" y="142"/>
                      <a:pt x="188" y="142"/>
                    </a:cubicBezTo>
                    <a:cubicBezTo>
                      <a:pt x="188" y="142"/>
                      <a:pt x="150" y="176"/>
                      <a:pt x="99" y="193"/>
                    </a:cubicBezTo>
                    <a:cubicBezTo>
                      <a:pt x="32" y="215"/>
                      <a:pt x="37" y="178"/>
                      <a:pt x="37" y="178"/>
                    </a:cubicBezTo>
                    <a:cubicBezTo>
                      <a:pt x="37" y="178"/>
                      <a:pt x="8" y="185"/>
                      <a:pt x="3" y="170"/>
                    </a:cubicBezTo>
                    <a:cubicBezTo>
                      <a:pt x="-5" y="148"/>
                      <a:pt x="16" y="127"/>
                      <a:pt x="16" y="127"/>
                    </a:cubicBezTo>
                    <a:cubicBezTo>
                      <a:pt x="-10" y="126"/>
                      <a:pt x="-4" y="104"/>
                      <a:pt x="26" y="79"/>
                    </a:cubicBezTo>
                    <a:cubicBezTo>
                      <a:pt x="115" y="7"/>
                      <a:pt x="163" y="1"/>
                      <a:pt x="198" y="0"/>
                    </a:cubicBezTo>
                    <a:cubicBezTo>
                      <a:pt x="216" y="-1"/>
                      <a:pt x="319" y="30"/>
                      <a:pt x="363" y="44"/>
                    </a:cubicBezTo>
                    <a:cubicBezTo>
                      <a:pt x="383" y="51"/>
                      <a:pt x="451" y="64"/>
                      <a:pt x="533" y="64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217181C-BA9E-E14D-BD91-FADFD9329E2B}"/>
                  </a:ext>
                </a:extLst>
              </p:cNvPr>
              <p:cNvSpPr/>
              <p:nvPr/>
            </p:nvSpPr>
            <p:spPr>
              <a:xfrm>
                <a:off x="13566845" y="10043362"/>
                <a:ext cx="683770" cy="300341"/>
              </a:xfrm>
              <a:custGeom>
                <a:avLst/>
                <a:gdLst>
                  <a:gd name="connsiteX0" fmla="*/ 253517 w 683770"/>
                  <a:gd name="connsiteY0" fmla="*/ 16201 h 300341"/>
                  <a:gd name="connsiteX1" fmla="*/ 45868 w 683770"/>
                  <a:gd name="connsiteY1" fmla="*/ 111712 h 300341"/>
                  <a:gd name="connsiteX2" fmla="*/ 16026 w 683770"/>
                  <a:gd name="connsiteY2" fmla="*/ 152646 h 300341"/>
                  <a:gd name="connsiteX3" fmla="*/ 28460 w 683770"/>
                  <a:gd name="connsiteY3" fmla="*/ 156367 h 300341"/>
                  <a:gd name="connsiteX4" fmla="*/ 35921 w 683770"/>
                  <a:gd name="connsiteY4" fmla="*/ 162569 h 300341"/>
                  <a:gd name="connsiteX5" fmla="*/ 33434 w 683770"/>
                  <a:gd name="connsiteY5" fmla="*/ 170011 h 300341"/>
                  <a:gd name="connsiteX6" fmla="*/ 19756 w 683770"/>
                  <a:gd name="connsiteY6" fmla="*/ 217147 h 300341"/>
                  <a:gd name="connsiteX7" fmla="*/ 52085 w 683770"/>
                  <a:gd name="connsiteY7" fmla="*/ 220868 h 300341"/>
                  <a:gd name="connsiteX8" fmla="*/ 59545 w 683770"/>
                  <a:gd name="connsiteY8" fmla="*/ 223349 h 300341"/>
                  <a:gd name="connsiteX9" fmla="*/ 62032 w 683770"/>
                  <a:gd name="connsiteY9" fmla="*/ 229551 h 300341"/>
                  <a:gd name="connsiteX10" fmla="*/ 67006 w 683770"/>
                  <a:gd name="connsiteY10" fmla="*/ 243195 h 300341"/>
                  <a:gd name="connsiteX11" fmla="*/ 127933 w 683770"/>
                  <a:gd name="connsiteY11" fmla="*/ 239474 h 300341"/>
                  <a:gd name="connsiteX12" fmla="*/ 236109 w 683770"/>
                  <a:gd name="connsiteY12" fmla="*/ 177454 h 300341"/>
                  <a:gd name="connsiteX13" fmla="*/ 247300 w 683770"/>
                  <a:gd name="connsiteY13" fmla="*/ 178694 h 300341"/>
                  <a:gd name="connsiteX14" fmla="*/ 343043 w 683770"/>
                  <a:gd name="connsiteY14" fmla="*/ 248157 h 300341"/>
                  <a:gd name="connsiteX15" fmla="*/ 523337 w 683770"/>
                  <a:gd name="connsiteY15" fmla="*/ 240715 h 300341"/>
                  <a:gd name="connsiteX16" fmla="*/ 527067 w 683770"/>
                  <a:gd name="connsiteY16" fmla="*/ 240715 h 300341"/>
                  <a:gd name="connsiteX17" fmla="*/ 529554 w 683770"/>
                  <a:gd name="connsiteY17" fmla="*/ 240715 h 300341"/>
                  <a:gd name="connsiteX18" fmla="*/ 666329 w 683770"/>
                  <a:gd name="connsiteY18" fmla="*/ 281648 h 300341"/>
                  <a:gd name="connsiteX19" fmla="*/ 661355 w 683770"/>
                  <a:gd name="connsiteY19" fmla="*/ 95587 h 300341"/>
                  <a:gd name="connsiteX20" fmla="*/ 456193 w 683770"/>
                  <a:gd name="connsiteY20" fmla="*/ 70779 h 300341"/>
                  <a:gd name="connsiteX21" fmla="*/ 254761 w 683770"/>
                  <a:gd name="connsiteY21" fmla="*/ 16201 h 300341"/>
                  <a:gd name="connsiteX22" fmla="*/ 254753 w 683770"/>
                  <a:gd name="connsiteY22" fmla="*/ 0 h 300341"/>
                  <a:gd name="connsiteX23" fmla="*/ 255997 w 683770"/>
                  <a:gd name="connsiteY23" fmla="*/ 0 h 300341"/>
                  <a:gd name="connsiteX24" fmla="*/ 463666 w 683770"/>
                  <a:gd name="connsiteY24" fmla="*/ 54607 h 300341"/>
                  <a:gd name="connsiteX25" fmla="*/ 671335 w 683770"/>
                  <a:gd name="connsiteY25" fmla="*/ 79429 h 300341"/>
                  <a:gd name="connsiteX26" fmla="*/ 678796 w 683770"/>
                  <a:gd name="connsiteY26" fmla="*/ 86875 h 300341"/>
                  <a:gd name="connsiteX27" fmla="*/ 683770 w 683770"/>
                  <a:gd name="connsiteY27" fmla="*/ 291653 h 300341"/>
                  <a:gd name="connsiteX28" fmla="*/ 681283 w 683770"/>
                  <a:gd name="connsiteY28" fmla="*/ 297859 h 300341"/>
                  <a:gd name="connsiteX29" fmla="*/ 676309 w 683770"/>
                  <a:gd name="connsiteY29" fmla="*/ 300341 h 300341"/>
                  <a:gd name="connsiteX30" fmla="*/ 673822 w 683770"/>
                  <a:gd name="connsiteY30" fmla="*/ 299100 h 300341"/>
                  <a:gd name="connsiteX31" fmla="*/ 528329 w 683770"/>
                  <a:gd name="connsiteY31" fmla="*/ 256903 h 300341"/>
                  <a:gd name="connsiteX32" fmla="*/ 338069 w 683770"/>
                  <a:gd name="connsiteY32" fmla="*/ 263109 h 300341"/>
                  <a:gd name="connsiteX33" fmla="*/ 242318 w 683770"/>
                  <a:gd name="connsiteY33" fmla="*/ 196090 h 300341"/>
                  <a:gd name="connsiteX34" fmla="*/ 132887 w 683770"/>
                  <a:gd name="connsiteY34" fmla="*/ 254421 h 300341"/>
                  <a:gd name="connsiteX35" fmla="*/ 58276 w 683770"/>
                  <a:gd name="connsiteY35" fmla="*/ 255662 h 300341"/>
                  <a:gd name="connsiteX36" fmla="*/ 47084 w 683770"/>
                  <a:gd name="connsiteY36" fmla="*/ 238287 h 300341"/>
                  <a:gd name="connsiteX37" fmla="*/ 4804 w 683770"/>
                  <a:gd name="connsiteY37" fmla="*/ 222153 h 300341"/>
                  <a:gd name="connsiteX38" fmla="*/ 14752 w 683770"/>
                  <a:gd name="connsiteY38" fmla="*/ 170028 h 300341"/>
                  <a:gd name="connsiteX39" fmla="*/ 1074 w 683770"/>
                  <a:gd name="connsiteY39" fmla="*/ 156376 h 300341"/>
                  <a:gd name="connsiteX40" fmla="*/ 35892 w 683770"/>
                  <a:gd name="connsiteY40" fmla="*/ 99286 h 300341"/>
                  <a:gd name="connsiteX41" fmla="*/ 254753 w 683770"/>
                  <a:gd name="connsiteY41" fmla="*/ 0 h 30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83770" h="300341">
                    <a:moveTo>
                      <a:pt x="253517" y="16201"/>
                    </a:moveTo>
                    <a:cubicBezTo>
                      <a:pt x="208754" y="16201"/>
                      <a:pt x="151558" y="24884"/>
                      <a:pt x="45868" y="111712"/>
                    </a:cubicBezTo>
                    <a:cubicBezTo>
                      <a:pt x="19756" y="131559"/>
                      <a:pt x="13539" y="146444"/>
                      <a:pt x="16026" y="152646"/>
                    </a:cubicBezTo>
                    <a:cubicBezTo>
                      <a:pt x="16026" y="155127"/>
                      <a:pt x="21000" y="156367"/>
                      <a:pt x="28460" y="156367"/>
                    </a:cubicBezTo>
                    <a:cubicBezTo>
                      <a:pt x="30947" y="156367"/>
                      <a:pt x="34677" y="158848"/>
                      <a:pt x="35921" y="162569"/>
                    </a:cubicBezTo>
                    <a:cubicBezTo>
                      <a:pt x="37164" y="165050"/>
                      <a:pt x="35921" y="168771"/>
                      <a:pt x="33434" y="170011"/>
                    </a:cubicBezTo>
                    <a:cubicBezTo>
                      <a:pt x="33434" y="171252"/>
                      <a:pt x="11052" y="193579"/>
                      <a:pt x="19756" y="217147"/>
                    </a:cubicBezTo>
                    <a:cubicBezTo>
                      <a:pt x="22243" y="223349"/>
                      <a:pt x="39651" y="223349"/>
                      <a:pt x="52085" y="220868"/>
                    </a:cubicBezTo>
                    <a:cubicBezTo>
                      <a:pt x="54572" y="220868"/>
                      <a:pt x="57059" y="220868"/>
                      <a:pt x="59545" y="223349"/>
                    </a:cubicBezTo>
                    <a:cubicBezTo>
                      <a:pt x="60789" y="224589"/>
                      <a:pt x="62032" y="227070"/>
                      <a:pt x="62032" y="229551"/>
                    </a:cubicBezTo>
                    <a:cubicBezTo>
                      <a:pt x="62032" y="230791"/>
                      <a:pt x="60789" y="238234"/>
                      <a:pt x="67006" y="243195"/>
                    </a:cubicBezTo>
                    <a:cubicBezTo>
                      <a:pt x="73223" y="246917"/>
                      <a:pt x="88144" y="253119"/>
                      <a:pt x="127933" y="239474"/>
                    </a:cubicBezTo>
                    <a:cubicBezTo>
                      <a:pt x="188860" y="218387"/>
                      <a:pt x="236109" y="178694"/>
                      <a:pt x="236109" y="177454"/>
                    </a:cubicBezTo>
                    <a:cubicBezTo>
                      <a:pt x="239840" y="176213"/>
                      <a:pt x="244813" y="176213"/>
                      <a:pt x="247300" y="178694"/>
                    </a:cubicBezTo>
                    <a:cubicBezTo>
                      <a:pt x="248544" y="179935"/>
                      <a:pt x="288333" y="223349"/>
                      <a:pt x="343043" y="248157"/>
                    </a:cubicBezTo>
                    <a:cubicBezTo>
                      <a:pt x="418891" y="282888"/>
                      <a:pt x="523337" y="240715"/>
                      <a:pt x="523337" y="240715"/>
                    </a:cubicBezTo>
                    <a:cubicBezTo>
                      <a:pt x="524580" y="240715"/>
                      <a:pt x="525824" y="240715"/>
                      <a:pt x="527067" y="240715"/>
                    </a:cubicBezTo>
                    <a:cubicBezTo>
                      <a:pt x="528311" y="240715"/>
                      <a:pt x="529554" y="240715"/>
                      <a:pt x="529554" y="240715"/>
                    </a:cubicBezTo>
                    <a:cubicBezTo>
                      <a:pt x="530797" y="240715"/>
                      <a:pt x="564369" y="253119"/>
                      <a:pt x="666329" y="281648"/>
                    </a:cubicBezTo>
                    <a:lnTo>
                      <a:pt x="661355" y="95587"/>
                    </a:lnTo>
                    <a:cubicBezTo>
                      <a:pt x="561883" y="94347"/>
                      <a:pt x="481061" y="78221"/>
                      <a:pt x="456193" y="70779"/>
                    </a:cubicBezTo>
                    <a:cubicBezTo>
                      <a:pt x="387805" y="48452"/>
                      <a:pt x="275899" y="16201"/>
                      <a:pt x="254761" y="16201"/>
                    </a:cubicBezTo>
                    <a:close/>
                    <a:moveTo>
                      <a:pt x="254753" y="0"/>
                    </a:moveTo>
                    <a:lnTo>
                      <a:pt x="255997" y="0"/>
                    </a:lnTo>
                    <a:cubicBezTo>
                      <a:pt x="289572" y="0"/>
                      <a:pt x="461179" y="54607"/>
                      <a:pt x="463666" y="54607"/>
                    </a:cubicBezTo>
                    <a:cubicBezTo>
                      <a:pt x="487293" y="62054"/>
                      <a:pt x="570609" y="78188"/>
                      <a:pt x="671335" y="79429"/>
                    </a:cubicBezTo>
                    <a:cubicBezTo>
                      <a:pt x="675065" y="79429"/>
                      <a:pt x="678796" y="81911"/>
                      <a:pt x="678796" y="86875"/>
                    </a:cubicBezTo>
                    <a:lnTo>
                      <a:pt x="683770" y="291653"/>
                    </a:lnTo>
                    <a:cubicBezTo>
                      <a:pt x="683770" y="294136"/>
                      <a:pt x="682527" y="296618"/>
                      <a:pt x="681283" y="297859"/>
                    </a:cubicBezTo>
                    <a:cubicBezTo>
                      <a:pt x="678796" y="299100"/>
                      <a:pt x="677552" y="300341"/>
                      <a:pt x="676309" y="300341"/>
                    </a:cubicBezTo>
                    <a:cubicBezTo>
                      <a:pt x="675065" y="300341"/>
                      <a:pt x="675065" y="300341"/>
                      <a:pt x="673822" y="299100"/>
                    </a:cubicBezTo>
                    <a:cubicBezTo>
                      <a:pt x="579314" y="274278"/>
                      <a:pt x="538277" y="260626"/>
                      <a:pt x="528329" y="256903"/>
                    </a:cubicBezTo>
                    <a:cubicBezTo>
                      <a:pt x="509676" y="263109"/>
                      <a:pt x="412681" y="297859"/>
                      <a:pt x="338069" y="263109"/>
                    </a:cubicBezTo>
                    <a:cubicBezTo>
                      <a:pt x="290815" y="240769"/>
                      <a:pt x="255997" y="208501"/>
                      <a:pt x="242318" y="196090"/>
                    </a:cubicBezTo>
                    <a:cubicBezTo>
                      <a:pt x="227395" y="207260"/>
                      <a:pt x="185116" y="237046"/>
                      <a:pt x="132887" y="254421"/>
                    </a:cubicBezTo>
                    <a:cubicBezTo>
                      <a:pt x="96825" y="266832"/>
                      <a:pt x="71955" y="266832"/>
                      <a:pt x="58276" y="255662"/>
                    </a:cubicBezTo>
                    <a:cubicBezTo>
                      <a:pt x="52058" y="249457"/>
                      <a:pt x="48328" y="244492"/>
                      <a:pt x="47084" y="238287"/>
                    </a:cubicBezTo>
                    <a:cubicBezTo>
                      <a:pt x="34649" y="239528"/>
                      <a:pt x="11022" y="239528"/>
                      <a:pt x="4804" y="222153"/>
                    </a:cubicBezTo>
                    <a:cubicBezTo>
                      <a:pt x="-2657" y="201055"/>
                      <a:pt x="7291" y="182439"/>
                      <a:pt x="14752" y="170028"/>
                    </a:cubicBezTo>
                    <a:cubicBezTo>
                      <a:pt x="6048" y="167546"/>
                      <a:pt x="2317" y="162581"/>
                      <a:pt x="1074" y="156376"/>
                    </a:cubicBezTo>
                    <a:cubicBezTo>
                      <a:pt x="-3901" y="142724"/>
                      <a:pt x="8535" y="121626"/>
                      <a:pt x="35892" y="99286"/>
                    </a:cubicBezTo>
                    <a:cubicBezTo>
                      <a:pt x="146566" y="8688"/>
                      <a:pt x="207499" y="0"/>
                      <a:pt x="2547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287554F2-29C8-F441-AEE3-A6732524F946}"/>
                  </a:ext>
                </a:extLst>
              </p:cNvPr>
              <p:cNvSpPr/>
              <p:nvPr/>
            </p:nvSpPr>
            <p:spPr>
              <a:xfrm>
                <a:off x="14172130" y="8818319"/>
                <a:ext cx="966734" cy="15503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7" h="1245">
                    <a:moveTo>
                      <a:pt x="774" y="989"/>
                    </a:moveTo>
                    <a:cubicBezTo>
                      <a:pt x="741" y="673"/>
                      <a:pt x="716" y="498"/>
                      <a:pt x="635" y="267"/>
                    </a:cubicBezTo>
                    <a:cubicBezTo>
                      <a:pt x="525" y="-47"/>
                      <a:pt x="131" y="3"/>
                      <a:pt x="131" y="3"/>
                    </a:cubicBezTo>
                    <a:cubicBezTo>
                      <a:pt x="131" y="0"/>
                      <a:pt x="91" y="975"/>
                      <a:pt x="91" y="975"/>
                    </a:cubicBezTo>
                    <a:lnTo>
                      <a:pt x="6" y="978"/>
                    </a:lnTo>
                    <a:cubicBezTo>
                      <a:pt x="6" y="978"/>
                      <a:pt x="14" y="1155"/>
                      <a:pt x="0" y="1242"/>
                    </a:cubicBezTo>
                    <a:lnTo>
                      <a:pt x="658" y="1245"/>
                    </a:lnTo>
                    <a:cubicBezTo>
                      <a:pt x="733" y="1245"/>
                      <a:pt x="790" y="1142"/>
                      <a:pt x="774" y="98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EBF60F2D-ABF4-4A45-8FF1-349EA5AFFAC6}"/>
                  </a:ext>
                </a:extLst>
              </p:cNvPr>
              <p:cNvSpPr/>
              <p:nvPr/>
            </p:nvSpPr>
            <p:spPr>
              <a:xfrm>
                <a:off x="14164140" y="8811076"/>
                <a:ext cx="982396" cy="1566272"/>
              </a:xfrm>
              <a:custGeom>
                <a:avLst/>
                <a:gdLst>
                  <a:gd name="connsiteX0" fmla="*/ 270831 w 982396"/>
                  <a:gd name="connsiteY0" fmla="*/ 14876 h 1566272"/>
                  <a:gd name="connsiteX1" fmla="*/ 178452 w 982396"/>
                  <a:gd name="connsiteY1" fmla="*/ 17210 h 1566272"/>
                  <a:gd name="connsiteX2" fmla="*/ 128685 w 982396"/>
                  <a:gd name="connsiteY2" fmla="*/ 1221337 h 1566272"/>
                  <a:gd name="connsiteX3" fmla="*/ 121220 w 982396"/>
                  <a:gd name="connsiteY3" fmla="*/ 1230054 h 1566272"/>
                  <a:gd name="connsiteX4" fmla="*/ 24176 w 982396"/>
                  <a:gd name="connsiteY4" fmla="*/ 1233789 h 1566272"/>
                  <a:gd name="connsiteX5" fmla="*/ 16711 w 982396"/>
                  <a:gd name="connsiteY5" fmla="*/ 1546339 h 1566272"/>
                  <a:gd name="connsiteX6" fmla="*/ 826658 w 982396"/>
                  <a:gd name="connsiteY6" fmla="*/ 1550075 h 1566272"/>
                  <a:gd name="connsiteX7" fmla="*/ 905040 w 982396"/>
                  <a:gd name="connsiteY7" fmla="*/ 1510228 h 1566272"/>
                  <a:gd name="connsiteX8" fmla="*/ 963516 w 982396"/>
                  <a:gd name="connsiteY8" fmla="*/ 1240016 h 1566272"/>
                  <a:gd name="connsiteX9" fmla="*/ 790578 w 982396"/>
                  <a:gd name="connsiteY9" fmla="*/ 340967 h 1566272"/>
                  <a:gd name="connsiteX10" fmla="*/ 432260 w 982396"/>
                  <a:gd name="connsiteY10" fmla="*/ 35889 h 1566272"/>
                  <a:gd name="connsiteX11" fmla="*/ 270831 w 982396"/>
                  <a:gd name="connsiteY11" fmla="*/ 14876 h 1566272"/>
                  <a:gd name="connsiteX12" fmla="*/ 255579 w 982396"/>
                  <a:gd name="connsiteY12" fmla="*/ 76 h 1566272"/>
                  <a:gd name="connsiteX13" fmla="*/ 434746 w 982396"/>
                  <a:gd name="connsiteY13" fmla="*/ 20934 h 1566272"/>
                  <a:gd name="connsiteX14" fmla="*/ 805522 w 982396"/>
                  <a:gd name="connsiteY14" fmla="*/ 337224 h 1566272"/>
                  <a:gd name="connsiteX15" fmla="*/ 978468 w 982396"/>
                  <a:gd name="connsiteY15" fmla="*/ 1238775 h 1566272"/>
                  <a:gd name="connsiteX16" fmla="*/ 916257 w 982396"/>
                  <a:gd name="connsiteY16" fmla="*/ 1522689 h 1566272"/>
                  <a:gd name="connsiteX17" fmla="*/ 826674 w 982396"/>
                  <a:gd name="connsiteY17" fmla="*/ 1566272 h 1566272"/>
                  <a:gd name="connsiteX18" fmla="*/ 7980 w 982396"/>
                  <a:gd name="connsiteY18" fmla="*/ 1563782 h 1566272"/>
                  <a:gd name="connsiteX19" fmla="*/ 1759 w 982396"/>
                  <a:gd name="connsiteY19" fmla="*/ 1560046 h 1566272"/>
                  <a:gd name="connsiteX20" fmla="*/ 515 w 982396"/>
                  <a:gd name="connsiteY20" fmla="*/ 1553820 h 1566272"/>
                  <a:gd name="connsiteX21" fmla="*/ 6736 w 982396"/>
                  <a:gd name="connsiteY21" fmla="*/ 1226322 h 1566272"/>
                  <a:gd name="connsiteX22" fmla="*/ 14201 w 982396"/>
                  <a:gd name="connsiteY22" fmla="*/ 1218851 h 1566272"/>
                  <a:gd name="connsiteX23" fmla="*/ 112494 w 982396"/>
                  <a:gd name="connsiteY23" fmla="*/ 1215115 h 1566272"/>
                  <a:gd name="connsiteX24" fmla="*/ 162263 w 982396"/>
                  <a:gd name="connsiteY24" fmla="*/ 24670 h 1566272"/>
                  <a:gd name="connsiteX25" fmla="*/ 169728 w 982396"/>
                  <a:gd name="connsiteY25" fmla="*/ 3501 h 1566272"/>
                  <a:gd name="connsiteX26" fmla="*/ 255579 w 982396"/>
                  <a:gd name="connsiteY26" fmla="*/ 76 h 156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82396" h="1566272">
                    <a:moveTo>
                      <a:pt x="270831" y="14876"/>
                    </a:moveTo>
                    <a:cubicBezTo>
                      <a:pt x="225730" y="13475"/>
                      <a:pt x="192138" y="15965"/>
                      <a:pt x="178452" y="17210"/>
                    </a:cubicBezTo>
                    <a:cubicBezTo>
                      <a:pt x="173475" y="114338"/>
                      <a:pt x="128685" y="1208885"/>
                      <a:pt x="128685" y="1221337"/>
                    </a:cubicBezTo>
                    <a:cubicBezTo>
                      <a:pt x="128685" y="1225073"/>
                      <a:pt x="124953" y="1228808"/>
                      <a:pt x="121220" y="1230054"/>
                    </a:cubicBezTo>
                    <a:lnTo>
                      <a:pt x="24176" y="1233789"/>
                    </a:lnTo>
                    <a:cubicBezTo>
                      <a:pt x="25420" y="1272391"/>
                      <a:pt x="30397" y="1446722"/>
                      <a:pt x="16711" y="1546339"/>
                    </a:cubicBezTo>
                    <a:lnTo>
                      <a:pt x="826658" y="1550075"/>
                    </a:lnTo>
                    <a:cubicBezTo>
                      <a:pt x="855274" y="1550075"/>
                      <a:pt x="882645" y="1535132"/>
                      <a:pt x="905040" y="1510228"/>
                    </a:cubicBezTo>
                    <a:cubicBezTo>
                      <a:pt x="953562" y="1456684"/>
                      <a:pt x="974713" y="1355821"/>
                      <a:pt x="963516" y="1240016"/>
                    </a:cubicBezTo>
                    <a:cubicBezTo>
                      <a:pt x="921214" y="835319"/>
                      <a:pt x="887622" y="619896"/>
                      <a:pt x="790578" y="340967"/>
                    </a:cubicBezTo>
                    <a:cubicBezTo>
                      <a:pt x="734590" y="182825"/>
                      <a:pt x="613907" y="79471"/>
                      <a:pt x="432260" y="35889"/>
                    </a:cubicBezTo>
                    <a:cubicBezTo>
                      <a:pt x="372541" y="21569"/>
                      <a:pt x="315931" y="16277"/>
                      <a:pt x="270831" y="14876"/>
                    </a:cubicBezTo>
                    <a:close/>
                    <a:moveTo>
                      <a:pt x="255579" y="76"/>
                    </a:moveTo>
                    <a:cubicBezTo>
                      <a:pt x="303793" y="699"/>
                      <a:pt x="367559" y="5369"/>
                      <a:pt x="434746" y="20934"/>
                    </a:cubicBezTo>
                    <a:cubicBezTo>
                      <a:pt x="564144" y="52065"/>
                      <a:pt x="734602" y="133005"/>
                      <a:pt x="805522" y="337224"/>
                    </a:cubicBezTo>
                    <a:cubicBezTo>
                      <a:pt x="903815" y="617402"/>
                      <a:pt x="937409" y="832828"/>
                      <a:pt x="978468" y="1238775"/>
                    </a:cubicBezTo>
                    <a:cubicBezTo>
                      <a:pt x="992154" y="1362053"/>
                      <a:pt x="969759" y="1464163"/>
                      <a:pt x="916257" y="1522689"/>
                    </a:cubicBezTo>
                    <a:cubicBezTo>
                      <a:pt x="891373" y="1551329"/>
                      <a:pt x="859024" y="1566272"/>
                      <a:pt x="826674" y="1566272"/>
                    </a:cubicBezTo>
                    <a:lnTo>
                      <a:pt x="7980" y="1563782"/>
                    </a:lnTo>
                    <a:cubicBezTo>
                      <a:pt x="5492" y="1563782"/>
                      <a:pt x="3003" y="1562536"/>
                      <a:pt x="1759" y="1560046"/>
                    </a:cubicBezTo>
                    <a:cubicBezTo>
                      <a:pt x="515" y="1558801"/>
                      <a:pt x="-729" y="1556310"/>
                      <a:pt x="515" y="1553820"/>
                    </a:cubicBezTo>
                    <a:cubicBezTo>
                      <a:pt x="16690" y="1446729"/>
                      <a:pt x="6736" y="1228813"/>
                      <a:pt x="6736" y="1226322"/>
                    </a:cubicBezTo>
                    <a:cubicBezTo>
                      <a:pt x="6736" y="1222587"/>
                      <a:pt x="10469" y="1218851"/>
                      <a:pt x="14201" y="1218851"/>
                    </a:cubicBezTo>
                    <a:lnTo>
                      <a:pt x="112494" y="1215115"/>
                    </a:lnTo>
                    <a:lnTo>
                      <a:pt x="162263" y="24670"/>
                    </a:lnTo>
                    <a:cubicBezTo>
                      <a:pt x="162263" y="7236"/>
                      <a:pt x="162263" y="3501"/>
                      <a:pt x="169728" y="3501"/>
                    </a:cubicBezTo>
                    <a:cubicBezTo>
                      <a:pt x="174705" y="2878"/>
                      <a:pt x="207366" y="-546"/>
                      <a:pt x="255579" y="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BA6527E-944B-494D-9272-B4576D585DD7}"/>
                  </a:ext>
                </a:extLst>
              </p:cNvPr>
              <p:cNvSpPr/>
              <p:nvPr/>
            </p:nvSpPr>
            <p:spPr>
              <a:xfrm>
                <a:off x="14276777" y="9769192"/>
                <a:ext cx="386195" cy="2716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219">
                    <a:moveTo>
                      <a:pt x="7" y="219"/>
                    </a:moveTo>
                    <a:cubicBezTo>
                      <a:pt x="3" y="219"/>
                      <a:pt x="0" y="215"/>
                      <a:pt x="0" y="212"/>
                    </a:cubicBezTo>
                    <a:cubicBezTo>
                      <a:pt x="0" y="209"/>
                      <a:pt x="2" y="206"/>
                      <a:pt x="6" y="205"/>
                    </a:cubicBezTo>
                    <a:lnTo>
                      <a:pt x="297" y="191"/>
                    </a:lnTo>
                    <a:lnTo>
                      <a:pt x="272" y="7"/>
                    </a:lnTo>
                    <a:cubicBezTo>
                      <a:pt x="271" y="4"/>
                      <a:pt x="275" y="1"/>
                      <a:pt x="277" y="0"/>
                    </a:cubicBezTo>
                    <a:cubicBezTo>
                      <a:pt x="281" y="0"/>
                      <a:pt x="285" y="2"/>
                      <a:pt x="285" y="6"/>
                    </a:cubicBezTo>
                    <a:lnTo>
                      <a:pt x="311" y="196"/>
                    </a:lnTo>
                    <a:cubicBezTo>
                      <a:pt x="311" y="198"/>
                      <a:pt x="310" y="200"/>
                      <a:pt x="309" y="201"/>
                    </a:cubicBezTo>
                    <a:cubicBezTo>
                      <a:pt x="308" y="202"/>
                      <a:pt x="307" y="203"/>
                      <a:pt x="305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E6DD363-34A8-FF42-9ACD-437664C1FF0E}"/>
                </a:ext>
              </a:extLst>
            </p:cNvPr>
            <p:cNvGrpSpPr/>
            <p:nvPr/>
          </p:nvGrpSpPr>
          <p:grpSpPr>
            <a:xfrm>
              <a:off x="8455923" y="8800872"/>
              <a:ext cx="2399558" cy="1575234"/>
              <a:chOff x="8455923" y="8800872"/>
              <a:chExt cx="2399558" cy="1575234"/>
            </a:xfrm>
          </p:grpSpPr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B0CAC405-7E91-A243-80EA-657FA03201B8}"/>
                  </a:ext>
                </a:extLst>
              </p:cNvPr>
              <p:cNvSpPr/>
              <p:nvPr/>
            </p:nvSpPr>
            <p:spPr>
              <a:xfrm>
                <a:off x="8465158" y="8808349"/>
                <a:ext cx="2383196" cy="12350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4" h="992">
                    <a:moveTo>
                      <a:pt x="1852" y="992"/>
                    </a:moveTo>
                    <a:lnTo>
                      <a:pt x="1105" y="992"/>
                    </a:lnTo>
                    <a:lnTo>
                      <a:pt x="357" y="992"/>
                    </a:lnTo>
                    <a:cubicBezTo>
                      <a:pt x="333" y="992"/>
                      <a:pt x="310" y="983"/>
                      <a:pt x="291" y="968"/>
                    </a:cubicBezTo>
                    <a:cubicBezTo>
                      <a:pt x="271" y="953"/>
                      <a:pt x="256" y="932"/>
                      <a:pt x="249" y="909"/>
                    </a:cubicBezTo>
                    <a:lnTo>
                      <a:pt x="127" y="496"/>
                    </a:lnTo>
                    <a:lnTo>
                      <a:pt x="4" y="83"/>
                    </a:lnTo>
                    <a:cubicBezTo>
                      <a:pt x="-3" y="60"/>
                      <a:pt x="0" y="40"/>
                      <a:pt x="11" y="24"/>
                    </a:cubicBezTo>
                    <a:cubicBezTo>
                      <a:pt x="22" y="9"/>
                      <a:pt x="39" y="0"/>
                      <a:pt x="63" y="0"/>
                    </a:cubicBezTo>
                    <a:lnTo>
                      <a:pt x="810" y="0"/>
                    </a:lnTo>
                    <a:lnTo>
                      <a:pt x="1558" y="0"/>
                    </a:lnTo>
                    <a:cubicBezTo>
                      <a:pt x="1581" y="0"/>
                      <a:pt x="1604" y="9"/>
                      <a:pt x="1624" y="24"/>
                    </a:cubicBezTo>
                    <a:cubicBezTo>
                      <a:pt x="1643" y="40"/>
                      <a:pt x="1659" y="60"/>
                      <a:pt x="1665" y="83"/>
                    </a:cubicBezTo>
                    <a:lnTo>
                      <a:pt x="1788" y="496"/>
                    </a:lnTo>
                    <a:lnTo>
                      <a:pt x="1911" y="909"/>
                    </a:lnTo>
                    <a:cubicBezTo>
                      <a:pt x="1917" y="932"/>
                      <a:pt x="1914" y="953"/>
                      <a:pt x="1904" y="968"/>
                    </a:cubicBezTo>
                    <a:cubicBezTo>
                      <a:pt x="1893" y="983"/>
                      <a:pt x="1875" y="992"/>
                      <a:pt x="1852" y="9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7B83B73E-BA63-5C46-9437-6258491982CC}"/>
                  </a:ext>
                </a:extLst>
              </p:cNvPr>
              <p:cNvSpPr/>
              <p:nvPr/>
            </p:nvSpPr>
            <p:spPr>
              <a:xfrm>
                <a:off x="8455923" y="8800872"/>
                <a:ext cx="2399558" cy="1251214"/>
              </a:xfrm>
              <a:custGeom>
                <a:avLst/>
                <a:gdLst>
                  <a:gd name="connsiteX0" fmla="*/ 86437 w 2399558"/>
                  <a:gd name="connsiteY0" fmla="*/ 16201 h 1251214"/>
                  <a:gd name="connsiteX1" fmla="*/ 27915 w 2399558"/>
                  <a:gd name="connsiteY1" fmla="*/ 42345 h 1251214"/>
                  <a:gd name="connsiteX2" fmla="*/ 20444 w 2399558"/>
                  <a:gd name="connsiteY2" fmla="*/ 108328 h 1251214"/>
                  <a:gd name="connsiteX3" fmla="*/ 325503 w 2399558"/>
                  <a:gd name="connsiteY3" fmla="*/ 1136662 h 1251214"/>
                  <a:gd name="connsiteX4" fmla="*/ 375308 w 2399558"/>
                  <a:gd name="connsiteY4" fmla="*/ 1206379 h 1251214"/>
                  <a:gd name="connsiteX5" fmla="*/ 452507 w 2399558"/>
                  <a:gd name="connsiteY5" fmla="*/ 1235013 h 1251214"/>
                  <a:gd name="connsiteX6" fmla="*/ 2313985 w 2399558"/>
                  <a:gd name="connsiteY6" fmla="*/ 1235013 h 1251214"/>
                  <a:gd name="connsiteX7" fmla="*/ 2372507 w 2399558"/>
                  <a:gd name="connsiteY7" fmla="*/ 1207624 h 1251214"/>
                  <a:gd name="connsiteX8" fmla="*/ 2379978 w 2399558"/>
                  <a:gd name="connsiteY8" fmla="*/ 1140396 h 1251214"/>
                  <a:gd name="connsiteX9" fmla="*/ 2073674 w 2399558"/>
                  <a:gd name="connsiteY9" fmla="*/ 113308 h 1251214"/>
                  <a:gd name="connsiteX10" fmla="*/ 2025114 w 2399558"/>
                  <a:gd name="connsiteY10" fmla="*/ 43590 h 1251214"/>
                  <a:gd name="connsiteX11" fmla="*/ 1947915 w 2399558"/>
                  <a:gd name="connsiteY11" fmla="*/ 16201 h 1251214"/>
                  <a:gd name="connsiteX12" fmla="*/ 86429 w 2399558"/>
                  <a:gd name="connsiteY12" fmla="*/ 0 h 1251214"/>
                  <a:gd name="connsiteX13" fmla="*/ 1947921 w 2399558"/>
                  <a:gd name="connsiteY13" fmla="*/ 0 h 1251214"/>
                  <a:gd name="connsiteX14" fmla="*/ 2035081 w 2399558"/>
                  <a:gd name="connsiteY14" fmla="*/ 31125 h 1251214"/>
                  <a:gd name="connsiteX15" fmla="*/ 2089868 w 2399558"/>
                  <a:gd name="connsiteY15" fmla="*/ 108314 h 1251214"/>
                  <a:gd name="connsiteX16" fmla="*/ 2394928 w 2399558"/>
                  <a:gd name="connsiteY16" fmla="*/ 1136675 h 1251214"/>
                  <a:gd name="connsiteX17" fmla="*/ 2384967 w 2399558"/>
                  <a:gd name="connsiteY17" fmla="*/ 1217599 h 1251214"/>
                  <a:gd name="connsiteX18" fmla="*/ 2313994 w 2399558"/>
                  <a:gd name="connsiteY18" fmla="*/ 1251214 h 1251214"/>
                  <a:gd name="connsiteX19" fmla="*/ 452502 w 2399558"/>
                  <a:gd name="connsiteY19" fmla="*/ 1251214 h 1251214"/>
                  <a:gd name="connsiteX20" fmla="*/ 365342 w 2399558"/>
                  <a:gd name="connsiteY20" fmla="*/ 1218844 h 1251214"/>
                  <a:gd name="connsiteX21" fmla="*/ 310555 w 2399558"/>
                  <a:gd name="connsiteY21" fmla="*/ 1140410 h 1251214"/>
                  <a:gd name="connsiteX22" fmla="*/ 5495 w 2399558"/>
                  <a:gd name="connsiteY22" fmla="*/ 113294 h 1251214"/>
                  <a:gd name="connsiteX23" fmla="*/ 15456 w 2399558"/>
                  <a:gd name="connsiteY23" fmla="*/ 33615 h 1251214"/>
                  <a:gd name="connsiteX24" fmla="*/ 86429 w 2399558"/>
                  <a:gd name="connsiteY24" fmla="*/ 0 h 125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99558" h="1251214">
                    <a:moveTo>
                      <a:pt x="86437" y="16201"/>
                    </a:moveTo>
                    <a:cubicBezTo>
                      <a:pt x="60289" y="16201"/>
                      <a:pt x="40367" y="24916"/>
                      <a:pt x="27915" y="42345"/>
                    </a:cubicBezTo>
                    <a:cubicBezTo>
                      <a:pt x="15464" y="59774"/>
                      <a:pt x="12974" y="83429"/>
                      <a:pt x="20444" y="108328"/>
                    </a:cubicBezTo>
                    <a:lnTo>
                      <a:pt x="325503" y="1136662"/>
                    </a:lnTo>
                    <a:cubicBezTo>
                      <a:pt x="332974" y="1162806"/>
                      <a:pt x="350406" y="1187705"/>
                      <a:pt x="375308" y="1206379"/>
                    </a:cubicBezTo>
                    <a:cubicBezTo>
                      <a:pt x="398966" y="1223808"/>
                      <a:pt x="426359" y="1235013"/>
                      <a:pt x="452507" y="1235013"/>
                    </a:cubicBezTo>
                    <a:lnTo>
                      <a:pt x="2313985" y="1235013"/>
                    </a:lnTo>
                    <a:cubicBezTo>
                      <a:pt x="2338888" y="1235013"/>
                      <a:pt x="2360056" y="1225053"/>
                      <a:pt x="2372507" y="1207624"/>
                    </a:cubicBezTo>
                    <a:cubicBezTo>
                      <a:pt x="2383713" y="1190195"/>
                      <a:pt x="2387448" y="1166540"/>
                      <a:pt x="2379978" y="1140396"/>
                    </a:cubicBezTo>
                    <a:lnTo>
                      <a:pt x="2073674" y="113308"/>
                    </a:lnTo>
                    <a:cubicBezTo>
                      <a:pt x="2066203" y="87164"/>
                      <a:pt x="2048771" y="63509"/>
                      <a:pt x="2025114" y="43590"/>
                    </a:cubicBezTo>
                    <a:cubicBezTo>
                      <a:pt x="2001456" y="26161"/>
                      <a:pt x="1974063" y="16201"/>
                      <a:pt x="1947915" y="16201"/>
                    </a:cubicBezTo>
                    <a:close/>
                    <a:moveTo>
                      <a:pt x="86429" y="0"/>
                    </a:moveTo>
                    <a:lnTo>
                      <a:pt x="1947921" y="0"/>
                    </a:lnTo>
                    <a:cubicBezTo>
                      <a:pt x="1977805" y="0"/>
                      <a:pt x="2007688" y="9960"/>
                      <a:pt x="2035081" y="31125"/>
                    </a:cubicBezTo>
                    <a:cubicBezTo>
                      <a:pt x="2062475" y="52290"/>
                      <a:pt x="2081152" y="79679"/>
                      <a:pt x="2089868" y="108314"/>
                    </a:cubicBezTo>
                    <a:lnTo>
                      <a:pt x="2394928" y="1136675"/>
                    </a:lnTo>
                    <a:cubicBezTo>
                      <a:pt x="2403644" y="1166555"/>
                      <a:pt x="2399909" y="1195190"/>
                      <a:pt x="2384967" y="1217599"/>
                    </a:cubicBezTo>
                    <a:cubicBezTo>
                      <a:pt x="2370026" y="1238764"/>
                      <a:pt x="2343878" y="1251214"/>
                      <a:pt x="2313994" y="1251214"/>
                    </a:cubicBezTo>
                    <a:lnTo>
                      <a:pt x="452502" y="1251214"/>
                    </a:lnTo>
                    <a:cubicBezTo>
                      <a:pt x="422618" y="1251214"/>
                      <a:pt x="391490" y="1240009"/>
                      <a:pt x="365342" y="1218844"/>
                    </a:cubicBezTo>
                    <a:cubicBezTo>
                      <a:pt x="337948" y="1197680"/>
                      <a:pt x="319271" y="1170290"/>
                      <a:pt x="310555" y="1140410"/>
                    </a:cubicBezTo>
                    <a:lnTo>
                      <a:pt x="5495" y="113294"/>
                    </a:lnTo>
                    <a:cubicBezTo>
                      <a:pt x="-4467" y="83414"/>
                      <a:pt x="-731" y="54780"/>
                      <a:pt x="15456" y="33615"/>
                    </a:cubicBezTo>
                    <a:cubicBezTo>
                      <a:pt x="30397" y="11205"/>
                      <a:pt x="55300" y="0"/>
                      <a:pt x="86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BF2B4E5E-B62C-154B-AC26-24B9C759D8B2}"/>
                  </a:ext>
                </a:extLst>
              </p:cNvPr>
              <p:cNvSpPr/>
              <p:nvPr/>
            </p:nvSpPr>
            <p:spPr>
              <a:xfrm>
                <a:off x="9326000" y="9511222"/>
                <a:ext cx="659024" cy="8574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0" h="689">
                    <a:moveTo>
                      <a:pt x="1" y="627"/>
                    </a:moveTo>
                    <a:lnTo>
                      <a:pt x="61" y="328"/>
                    </a:lnTo>
                    <a:lnTo>
                      <a:pt x="122" y="28"/>
                    </a:lnTo>
                    <a:cubicBezTo>
                      <a:pt x="124" y="19"/>
                      <a:pt x="128" y="13"/>
                      <a:pt x="134" y="8"/>
                    </a:cubicBezTo>
                    <a:cubicBezTo>
                      <a:pt x="140" y="3"/>
                      <a:pt x="148" y="0"/>
                      <a:pt x="156" y="0"/>
                    </a:cubicBezTo>
                    <a:lnTo>
                      <a:pt x="256" y="0"/>
                    </a:lnTo>
                    <a:lnTo>
                      <a:pt x="355" y="0"/>
                    </a:lnTo>
                    <a:cubicBezTo>
                      <a:pt x="366" y="0"/>
                      <a:pt x="376" y="5"/>
                      <a:pt x="382" y="13"/>
                    </a:cubicBezTo>
                    <a:cubicBezTo>
                      <a:pt x="388" y="20"/>
                      <a:pt x="392" y="30"/>
                      <a:pt x="390" y="41"/>
                    </a:cubicBezTo>
                    <a:lnTo>
                      <a:pt x="333" y="321"/>
                    </a:lnTo>
                    <a:lnTo>
                      <a:pt x="277" y="600"/>
                    </a:lnTo>
                    <a:cubicBezTo>
                      <a:pt x="275" y="608"/>
                      <a:pt x="277" y="615"/>
                      <a:pt x="282" y="620"/>
                    </a:cubicBezTo>
                    <a:cubicBezTo>
                      <a:pt x="286" y="626"/>
                      <a:pt x="293" y="629"/>
                      <a:pt x="300" y="629"/>
                    </a:cubicBezTo>
                    <a:lnTo>
                      <a:pt x="400" y="629"/>
                    </a:lnTo>
                    <a:lnTo>
                      <a:pt x="500" y="629"/>
                    </a:lnTo>
                    <a:cubicBezTo>
                      <a:pt x="508" y="629"/>
                      <a:pt x="516" y="632"/>
                      <a:pt x="521" y="638"/>
                    </a:cubicBezTo>
                    <a:cubicBezTo>
                      <a:pt x="527" y="643"/>
                      <a:pt x="530" y="650"/>
                      <a:pt x="530" y="659"/>
                    </a:cubicBezTo>
                    <a:cubicBezTo>
                      <a:pt x="530" y="667"/>
                      <a:pt x="527" y="674"/>
                      <a:pt x="521" y="680"/>
                    </a:cubicBezTo>
                    <a:cubicBezTo>
                      <a:pt x="516" y="685"/>
                      <a:pt x="508" y="689"/>
                      <a:pt x="500" y="689"/>
                    </a:cubicBezTo>
                    <a:lnTo>
                      <a:pt x="275" y="689"/>
                    </a:lnTo>
                    <a:lnTo>
                      <a:pt x="51" y="689"/>
                    </a:lnTo>
                    <a:cubicBezTo>
                      <a:pt x="35" y="689"/>
                      <a:pt x="21" y="681"/>
                      <a:pt x="12" y="670"/>
                    </a:cubicBezTo>
                    <a:cubicBezTo>
                      <a:pt x="2" y="659"/>
                      <a:pt x="-2" y="643"/>
                      <a:pt x="1" y="6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1545F06B-64FA-D249-9943-BA42D8469B71}"/>
                  </a:ext>
                </a:extLst>
              </p:cNvPr>
              <p:cNvSpPr/>
              <p:nvPr/>
            </p:nvSpPr>
            <p:spPr>
              <a:xfrm>
                <a:off x="9317881" y="9502499"/>
                <a:ext cx="674618" cy="873607"/>
              </a:xfrm>
              <a:custGeom>
                <a:avLst/>
                <a:gdLst>
                  <a:gd name="connsiteX0" fmla="*/ 202101 w 674618"/>
                  <a:gd name="connsiteY0" fmla="*/ 16201 h 873607"/>
                  <a:gd name="connsiteX1" fmla="*/ 179721 w 674618"/>
                  <a:gd name="connsiteY1" fmla="*/ 24912 h 873607"/>
                  <a:gd name="connsiteX2" fmla="*/ 167287 w 674618"/>
                  <a:gd name="connsiteY2" fmla="*/ 44822 h 873607"/>
                  <a:gd name="connsiteX3" fmla="*/ 18081 w 674618"/>
                  <a:gd name="connsiteY3" fmla="*/ 790211 h 873607"/>
                  <a:gd name="connsiteX4" fmla="*/ 29271 w 674618"/>
                  <a:gd name="connsiteY4" fmla="*/ 837497 h 873607"/>
                  <a:gd name="connsiteX5" fmla="*/ 71546 w 674618"/>
                  <a:gd name="connsiteY5" fmla="*/ 858652 h 873607"/>
                  <a:gd name="connsiteX6" fmla="*/ 629825 w 674618"/>
                  <a:gd name="connsiteY6" fmla="*/ 858652 h 873607"/>
                  <a:gd name="connsiteX7" fmla="*/ 649719 w 674618"/>
                  <a:gd name="connsiteY7" fmla="*/ 848697 h 873607"/>
                  <a:gd name="connsiteX8" fmla="*/ 658423 w 674618"/>
                  <a:gd name="connsiteY8" fmla="*/ 828787 h 873607"/>
                  <a:gd name="connsiteX9" fmla="*/ 649719 w 674618"/>
                  <a:gd name="connsiteY9" fmla="*/ 807632 h 873607"/>
                  <a:gd name="connsiteX10" fmla="*/ 629825 w 674618"/>
                  <a:gd name="connsiteY10" fmla="*/ 798921 h 873607"/>
                  <a:gd name="connsiteX11" fmla="*/ 381149 w 674618"/>
                  <a:gd name="connsiteY11" fmla="*/ 798921 h 873607"/>
                  <a:gd name="connsiteX12" fmla="*/ 352551 w 674618"/>
                  <a:gd name="connsiteY12" fmla="*/ 785233 h 873607"/>
                  <a:gd name="connsiteX13" fmla="*/ 345091 w 674618"/>
                  <a:gd name="connsiteY13" fmla="*/ 754123 h 873607"/>
                  <a:gd name="connsiteX14" fmla="*/ 484349 w 674618"/>
                  <a:gd name="connsiteY14" fmla="*/ 58510 h 873607"/>
                  <a:gd name="connsiteX15" fmla="*/ 476889 w 674618"/>
                  <a:gd name="connsiteY15" fmla="*/ 28645 h 873607"/>
                  <a:gd name="connsiteX16" fmla="*/ 449535 w 674618"/>
                  <a:gd name="connsiteY16" fmla="*/ 16201 h 873607"/>
                  <a:gd name="connsiteX17" fmla="*/ 202089 w 674618"/>
                  <a:gd name="connsiteY17" fmla="*/ 0 h 873607"/>
                  <a:gd name="connsiteX18" fmla="*/ 448301 w 674618"/>
                  <a:gd name="connsiteY18" fmla="*/ 0 h 873607"/>
                  <a:gd name="connsiteX19" fmla="*/ 488093 w 674618"/>
                  <a:gd name="connsiteY19" fmla="*/ 18667 h 873607"/>
                  <a:gd name="connsiteX20" fmla="*/ 499285 w 674618"/>
                  <a:gd name="connsiteY20" fmla="*/ 62223 h 873607"/>
                  <a:gd name="connsiteX21" fmla="*/ 360013 w 674618"/>
                  <a:gd name="connsiteY21" fmla="*/ 757873 h 873607"/>
                  <a:gd name="connsiteX22" fmla="*/ 364987 w 674618"/>
                  <a:gd name="connsiteY22" fmla="*/ 775295 h 873607"/>
                  <a:gd name="connsiteX23" fmla="*/ 381153 w 674618"/>
                  <a:gd name="connsiteY23" fmla="*/ 782762 h 873607"/>
                  <a:gd name="connsiteX24" fmla="*/ 628609 w 674618"/>
                  <a:gd name="connsiteY24" fmla="*/ 782762 h 873607"/>
                  <a:gd name="connsiteX25" fmla="*/ 660939 w 674618"/>
                  <a:gd name="connsiteY25" fmla="*/ 796451 h 873607"/>
                  <a:gd name="connsiteX26" fmla="*/ 674618 w 674618"/>
                  <a:gd name="connsiteY26" fmla="*/ 828807 h 873607"/>
                  <a:gd name="connsiteX27" fmla="*/ 660939 w 674618"/>
                  <a:gd name="connsiteY27" fmla="*/ 859918 h 873607"/>
                  <a:gd name="connsiteX28" fmla="*/ 628609 w 674618"/>
                  <a:gd name="connsiteY28" fmla="*/ 873607 h 873607"/>
                  <a:gd name="connsiteX29" fmla="*/ 71522 w 674618"/>
                  <a:gd name="connsiteY29" fmla="*/ 873607 h 873607"/>
                  <a:gd name="connsiteX30" fmla="*/ 15564 w 674618"/>
                  <a:gd name="connsiteY30" fmla="*/ 847473 h 873607"/>
                  <a:gd name="connsiteX31" fmla="*/ 1886 w 674618"/>
                  <a:gd name="connsiteY31" fmla="*/ 787740 h 873607"/>
                  <a:gd name="connsiteX32" fmla="*/ 152349 w 674618"/>
                  <a:gd name="connsiteY32" fmla="*/ 41067 h 873607"/>
                  <a:gd name="connsiteX33" fmla="*/ 169758 w 674618"/>
                  <a:gd name="connsiteY33" fmla="*/ 11200 h 873607"/>
                  <a:gd name="connsiteX34" fmla="*/ 202089 w 674618"/>
                  <a:gd name="connsiteY34" fmla="*/ 0 h 873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18" h="873607">
                    <a:moveTo>
                      <a:pt x="202101" y="16201"/>
                    </a:moveTo>
                    <a:cubicBezTo>
                      <a:pt x="193398" y="16201"/>
                      <a:pt x="185937" y="18690"/>
                      <a:pt x="179721" y="24912"/>
                    </a:cubicBezTo>
                    <a:cubicBezTo>
                      <a:pt x="173504" y="29889"/>
                      <a:pt x="168530" y="37356"/>
                      <a:pt x="167287" y="44822"/>
                    </a:cubicBezTo>
                    <a:lnTo>
                      <a:pt x="18081" y="790211"/>
                    </a:lnTo>
                    <a:cubicBezTo>
                      <a:pt x="13107" y="807632"/>
                      <a:pt x="18081" y="823809"/>
                      <a:pt x="29271" y="837497"/>
                    </a:cubicBezTo>
                    <a:cubicBezTo>
                      <a:pt x="39218" y="849941"/>
                      <a:pt x="55382" y="858652"/>
                      <a:pt x="71546" y="858652"/>
                    </a:cubicBezTo>
                    <a:lnTo>
                      <a:pt x="629825" y="858652"/>
                    </a:lnTo>
                    <a:cubicBezTo>
                      <a:pt x="637285" y="858652"/>
                      <a:pt x="644746" y="854919"/>
                      <a:pt x="649719" y="848697"/>
                    </a:cubicBezTo>
                    <a:cubicBezTo>
                      <a:pt x="655936" y="843719"/>
                      <a:pt x="658423" y="836253"/>
                      <a:pt x="658423" y="828787"/>
                    </a:cubicBezTo>
                    <a:cubicBezTo>
                      <a:pt x="658423" y="820076"/>
                      <a:pt x="655936" y="813854"/>
                      <a:pt x="649719" y="807632"/>
                    </a:cubicBezTo>
                    <a:cubicBezTo>
                      <a:pt x="644746" y="802655"/>
                      <a:pt x="637285" y="798921"/>
                      <a:pt x="629825" y="798921"/>
                    </a:cubicBezTo>
                    <a:lnTo>
                      <a:pt x="381149" y="798921"/>
                    </a:lnTo>
                    <a:cubicBezTo>
                      <a:pt x="369958" y="798921"/>
                      <a:pt x="360011" y="795188"/>
                      <a:pt x="352551" y="785233"/>
                    </a:cubicBezTo>
                    <a:cubicBezTo>
                      <a:pt x="345091" y="777767"/>
                      <a:pt x="342604" y="765323"/>
                      <a:pt x="345091" y="754123"/>
                    </a:cubicBezTo>
                    <a:lnTo>
                      <a:pt x="484349" y="58510"/>
                    </a:lnTo>
                    <a:cubicBezTo>
                      <a:pt x="486836" y="48555"/>
                      <a:pt x="483106" y="37356"/>
                      <a:pt x="476889" y="28645"/>
                    </a:cubicBezTo>
                    <a:cubicBezTo>
                      <a:pt x="470672" y="21179"/>
                      <a:pt x="460725" y="16201"/>
                      <a:pt x="449535" y="16201"/>
                    </a:cubicBezTo>
                    <a:close/>
                    <a:moveTo>
                      <a:pt x="202089" y="0"/>
                    </a:moveTo>
                    <a:lnTo>
                      <a:pt x="448301" y="0"/>
                    </a:lnTo>
                    <a:cubicBezTo>
                      <a:pt x="464467" y="0"/>
                      <a:pt x="478145" y="7467"/>
                      <a:pt x="488093" y="18667"/>
                    </a:cubicBezTo>
                    <a:cubicBezTo>
                      <a:pt x="498041" y="31111"/>
                      <a:pt x="501772" y="46045"/>
                      <a:pt x="499285" y="62223"/>
                    </a:cubicBezTo>
                    <a:lnTo>
                      <a:pt x="360013" y="757873"/>
                    </a:lnTo>
                    <a:cubicBezTo>
                      <a:pt x="358770" y="764095"/>
                      <a:pt x="360013" y="770317"/>
                      <a:pt x="364987" y="775295"/>
                    </a:cubicBezTo>
                    <a:cubicBezTo>
                      <a:pt x="368718" y="780273"/>
                      <a:pt x="374935" y="782762"/>
                      <a:pt x="381153" y="782762"/>
                    </a:cubicBezTo>
                    <a:lnTo>
                      <a:pt x="628609" y="782762"/>
                    </a:lnTo>
                    <a:cubicBezTo>
                      <a:pt x="641044" y="782762"/>
                      <a:pt x="652235" y="787740"/>
                      <a:pt x="660939" y="796451"/>
                    </a:cubicBezTo>
                    <a:cubicBezTo>
                      <a:pt x="668401" y="805162"/>
                      <a:pt x="674618" y="816362"/>
                      <a:pt x="674618" y="828807"/>
                    </a:cubicBezTo>
                    <a:cubicBezTo>
                      <a:pt x="674618" y="840007"/>
                      <a:pt x="668401" y="852451"/>
                      <a:pt x="660939" y="859918"/>
                    </a:cubicBezTo>
                    <a:cubicBezTo>
                      <a:pt x="652235" y="868629"/>
                      <a:pt x="641044" y="873607"/>
                      <a:pt x="628609" y="873607"/>
                    </a:cubicBezTo>
                    <a:lnTo>
                      <a:pt x="71522" y="873607"/>
                    </a:lnTo>
                    <a:cubicBezTo>
                      <a:pt x="50382" y="873607"/>
                      <a:pt x="29243" y="863651"/>
                      <a:pt x="15564" y="847473"/>
                    </a:cubicBezTo>
                    <a:cubicBezTo>
                      <a:pt x="1886" y="830051"/>
                      <a:pt x="-3088" y="808895"/>
                      <a:pt x="1886" y="787740"/>
                    </a:cubicBezTo>
                    <a:lnTo>
                      <a:pt x="152349" y="41067"/>
                    </a:lnTo>
                    <a:cubicBezTo>
                      <a:pt x="154836" y="29867"/>
                      <a:pt x="161054" y="18667"/>
                      <a:pt x="169758" y="11200"/>
                    </a:cubicBezTo>
                    <a:cubicBezTo>
                      <a:pt x="178463" y="4978"/>
                      <a:pt x="189654" y="0"/>
                      <a:pt x="2020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B9E7AE30-8559-604C-9772-0E11A9287DC6}"/>
                  </a:ext>
                </a:extLst>
              </p:cNvPr>
              <p:cNvSpPr/>
              <p:nvPr/>
            </p:nvSpPr>
            <p:spPr>
              <a:xfrm>
                <a:off x="9714687" y="9549855"/>
                <a:ext cx="285286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" h="397">
                    <a:moveTo>
                      <a:pt x="80" y="0"/>
                    </a:moveTo>
                    <a:lnTo>
                      <a:pt x="155" y="199"/>
                    </a:lnTo>
                    <a:lnTo>
                      <a:pt x="230" y="397"/>
                    </a:lnTo>
                    <a:lnTo>
                      <a:pt x="115" y="397"/>
                    </a:lnTo>
                    <a:lnTo>
                      <a:pt x="0" y="397"/>
                    </a:lnTo>
                    <a:lnTo>
                      <a:pt x="40" y="199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718669D5-4FC7-5F4A-93CE-E499C2E8A713}"/>
                  </a:ext>
                </a:extLst>
              </p:cNvPr>
              <p:cNvSpPr/>
              <p:nvPr/>
            </p:nvSpPr>
            <p:spPr>
              <a:xfrm>
                <a:off x="8633340" y="8932972"/>
                <a:ext cx="173663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5" h="13">
                    <a:moveTo>
                      <a:pt x="1389" y="13"/>
                    </a:moveTo>
                    <a:lnTo>
                      <a:pt x="7" y="13"/>
                    </a:lnTo>
                    <a:cubicBezTo>
                      <a:pt x="3" y="13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lnTo>
                      <a:pt x="1389" y="0"/>
                    </a:lnTo>
                    <a:cubicBezTo>
                      <a:pt x="1392" y="0"/>
                      <a:pt x="1395" y="3"/>
                      <a:pt x="1395" y="7"/>
                    </a:cubicBezTo>
                    <a:cubicBezTo>
                      <a:pt x="1395" y="11"/>
                      <a:pt x="1392" y="13"/>
                      <a:pt x="1389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F5ED4526-AB85-224C-B4FD-37A3D60D721C}"/>
                  </a:ext>
                </a:extLst>
              </p:cNvPr>
              <p:cNvSpPr/>
              <p:nvPr/>
            </p:nvSpPr>
            <p:spPr>
              <a:xfrm>
                <a:off x="9703472" y="9521192"/>
                <a:ext cx="307711" cy="530894"/>
              </a:xfrm>
              <a:custGeom>
                <a:avLst/>
                <a:gdLst>
                  <a:gd name="connsiteX0" fmla="*/ 111692 w 307711"/>
                  <a:gd name="connsiteY0" fmla="*/ 57327 h 530894"/>
                  <a:gd name="connsiteX1" fmla="*/ 19936 w 307711"/>
                  <a:gd name="connsiteY1" fmla="*/ 514693 h 530894"/>
                  <a:gd name="connsiteX2" fmla="*/ 284044 w 307711"/>
                  <a:gd name="connsiteY2" fmla="*/ 514693 h 530894"/>
                  <a:gd name="connsiteX3" fmla="*/ 107947 w 307711"/>
                  <a:gd name="connsiteY3" fmla="*/ 0 h 530894"/>
                  <a:gd name="connsiteX4" fmla="*/ 307711 w 307711"/>
                  <a:gd name="connsiteY4" fmla="*/ 530894 h 530894"/>
                  <a:gd name="connsiteX5" fmla="*/ 0 w 307711"/>
                  <a:gd name="connsiteY5" fmla="*/ 530894 h 53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711" h="530894">
                    <a:moveTo>
                      <a:pt x="111692" y="57327"/>
                    </a:moveTo>
                    <a:lnTo>
                      <a:pt x="19936" y="514693"/>
                    </a:lnTo>
                    <a:lnTo>
                      <a:pt x="284044" y="514693"/>
                    </a:lnTo>
                    <a:close/>
                    <a:moveTo>
                      <a:pt x="107947" y="0"/>
                    </a:moveTo>
                    <a:lnTo>
                      <a:pt x="307711" y="530894"/>
                    </a:lnTo>
                    <a:lnTo>
                      <a:pt x="0" y="5308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7FB80251-6E22-C941-B3F1-49770C234558}"/>
                </a:ext>
              </a:extLst>
            </p:cNvPr>
            <p:cNvGrpSpPr/>
            <p:nvPr/>
          </p:nvGrpSpPr>
          <p:grpSpPr>
            <a:xfrm>
              <a:off x="11652561" y="8800872"/>
              <a:ext cx="2399623" cy="1575234"/>
              <a:chOff x="11652561" y="8800872"/>
              <a:chExt cx="2399623" cy="1575234"/>
            </a:xfrm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FA15C99B-E73D-A94C-A39A-BE4443A9C4DF}"/>
                  </a:ext>
                </a:extLst>
              </p:cNvPr>
              <p:cNvSpPr/>
              <p:nvPr/>
            </p:nvSpPr>
            <p:spPr>
              <a:xfrm>
                <a:off x="11661860" y="8808349"/>
                <a:ext cx="2383196" cy="12350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14" h="992">
                    <a:moveTo>
                      <a:pt x="1852" y="992"/>
                    </a:moveTo>
                    <a:lnTo>
                      <a:pt x="1104" y="992"/>
                    </a:lnTo>
                    <a:lnTo>
                      <a:pt x="357" y="992"/>
                    </a:lnTo>
                    <a:cubicBezTo>
                      <a:pt x="333" y="992"/>
                      <a:pt x="310" y="983"/>
                      <a:pt x="291" y="968"/>
                    </a:cubicBezTo>
                    <a:cubicBezTo>
                      <a:pt x="271" y="953"/>
                      <a:pt x="256" y="932"/>
                      <a:pt x="249" y="909"/>
                    </a:cubicBezTo>
                    <a:lnTo>
                      <a:pt x="126" y="496"/>
                    </a:lnTo>
                    <a:lnTo>
                      <a:pt x="4" y="83"/>
                    </a:lnTo>
                    <a:cubicBezTo>
                      <a:pt x="-3" y="60"/>
                      <a:pt x="0" y="40"/>
                      <a:pt x="11" y="24"/>
                    </a:cubicBezTo>
                    <a:cubicBezTo>
                      <a:pt x="21" y="9"/>
                      <a:pt x="39" y="0"/>
                      <a:pt x="62" y="0"/>
                    </a:cubicBezTo>
                    <a:lnTo>
                      <a:pt x="810" y="0"/>
                    </a:lnTo>
                    <a:lnTo>
                      <a:pt x="1558" y="0"/>
                    </a:lnTo>
                    <a:cubicBezTo>
                      <a:pt x="1581" y="0"/>
                      <a:pt x="1604" y="9"/>
                      <a:pt x="1624" y="24"/>
                    </a:cubicBezTo>
                    <a:cubicBezTo>
                      <a:pt x="1643" y="40"/>
                      <a:pt x="1659" y="60"/>
                      <a:pt x="1665" y="83"/>
                    </a:cubicBezTo>
                    <a:lnTo>
                      <a:pt x="1788" y="496"/>
                    </a:lnTo>
                    <a:lnTo>
                      <a:pt x="1911" y="909"/>
                    </a:lnTo>
                    <a:cubicBezTo>
                      <a:pt x="1918" y="932"/>
                      <a:pt x="1915" y="953"/>
                      <a:pt x="1904" y="968"/>
                    </a:cubicBezTo>
                    <a:cubicBezTo>
                      <a:pt x="1893" y="983"/>
                      <a:pt x="1875" y="992"/>
                      <a:pt x="1852" y="99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602A7A17-04FC-AC42-A3B6-54705BDF538E}"/>
                  </a:ext>
                </a:extLst>
              </p:cNvPr>
              <p:cNvSpPr/>
              <p:nvPr/>
            </p:nvSpPr>
            <p:spPr>
              <a:xfrm>
                <a:off x="11652561" y="8800872"/>
                <a:ext cx="2399623" cy="1251214"/>
              </a:xfrm>
              <a:custGeom>
                <a:avLst/>
                <a:gdLst>
                  <a:gd name="connsiteX0" fmla="*/ 85256 w 2399623"/>
                  <a:gd name="connsiteY0" fmla="*/ 16201 h 1251214"/>
                  <a:gd name="connsiteX1" fmla="*/ 27980 w 2399623"/>
                  <a:gd name="connsiteY1" fmla="*/ 42345 h 1251214"/>
                  <a:gd name="connsiteX2" fmla="*/ 20509 w 2399623"/>
                  <a:gd name="connsiteY2" fmla="*/ 108328 h 1251214"/>
                  <a:gd name="connsiteX3" fmla="*/ 325568 w 2399623"/>
                  <a:gd name="connsiteY3" fmla="*/ 1136662 h 1251214"/>
                  <a:gd name="connsiteX4" fmla="*/ 374128 w 2399623"/>
                  <a:gd name="connsiteY4" fmla="*/ 1206379 h 1251214"/>
                  <a:gd name="connsiteX5" fmla="*/ 452572 w 2399623"/>
                  <a:gd name="connsiteY5" fmla="*/ 1235013 h 1251214"/>
                  <a:gd name="connsiteX6" fmla="*/ 2314050 w 2399623"/>
                  <a:gd name="connsiteY6" fmla="*/ 1235013 h 1251214"/>
                  <a:gd name="connsiteX7" fmla="*/ 2372572 w 2399623"/>
                  <a:gd name="connsiteY7" fmla="*/ 1207624 h 1251214"/>
                  <a:gd name="connsiteX8" fmla="*/ 2378797 w 2399623"/>
                  <a:gd name="connsiteY8" fmla="*/ 1140396 h 1251214"/>
                  <a:gd name="connsiteX9" fmla="*/ 2073739 w 2399623"/>
                  <a:gd name="connsiteY9" fmla="*/ 113308 h 1251214"/>
                  <a:gd name="connsiteX10" fmla="*/ 2025179 w 2399623"/>
                  <a:gd name="connsiteY10" fmla="*/ 43590 h 1251214"/>
                  <a:gd name="connsiteX11" fmla="*/ 1947980 w 2399623"/>
                  <a:gd name="connsiteY11" fmla="*/ 16201 h 1251214"/>
                  <a:gd name="connsiteX12" fmla="*/ 85248 w 2399623"/>
                  <a:gd name="connsiteY12" fmla="*/ 0 h 1251214"/>
                  <a:gd name="connsiteX13" fmla="*/ 1947985 w 2399623"/>
                  <a:gd name="connsiteY13" fmla="*/ 0 h 1251214"/>
                  <a:gd name="connsiteX14" fmla="*/ 2035145 w 2399623"/>
                  <a:gd name="connsiteY14" fmla="*/ 31125 h 1251214"/>
                  <a:gd name="connsiteX15" fmla="*/ 2089932 w 2399623"/>
                  <a:gd name="connsiteY15" fmla="*/ 108314 h 1251214"/>
                  <a:gd name="connsiteX16" fmla="*/ 2394993 w 2399623"/>
                  <a:gd name="connsiteY16" fmla="*/ 1136675 h 1251214"/>
                  <a:gd name="connsiteX17" fmla="*/ 2385031 w 2399623"/>
                  <a:gd name="connsiteY17" fmla="*/ 1217599 h 1251214"/>
                  <a:gd name="connsiteX18" fmla="*/ 2314058 w 2399623"/>
                  <a:gd name="connsiteY18" fmla="*/ 1251214 h 1251214"/>
                  <a:gd name="connsiteX19" fmla="*/ 452566 w 2399623"/>
                  <a:gd name="connsiteY19" fmla="*/ 1251214 h 1251214"/>
                  <a:gd name="connsiteX20" fmla="*/ 365406 w 2399623"/>
                  <a:gd name="connsiteY20" fmla="*/ 1218844 h 1251214"/>
                  <a:gd name="connsiteX21" fmla="*/ 309374 w 2399623"/>
                  <a:gd name="connsiteY21" fmla="*/ 1140410 h 1251214"/>
                  <a:gd name="connsiteX22" fmla="*/ 5559 w 2399623"/>
                  <a:gd name="connsiteY22" fmla="*/ 113294 h 1251214"/>
                  <a:gd name="connsiteX23" fmla="*/ 14275 w 2399623"/>
                  <a:gd name="connsiteY23" fmla="*/ 33615 h 1251214"/>
                  <a:gd name="connsiteX24" fmla="*/ 85248 w 2399623"/>
                  <a:gd name="connsiteY24" fmla="*/ 0 h 125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99623" h="1251214">
                    <a:moveTo>
                      <a:pt x="85256" y="16201"/>
                    </a:moveTo>
                    <a:cubicBezTo>
                      <a:pt x="60354" y="16201"/>
                      <a:pt x="40432" y="24916"/>
                      <a:pt x="27980" y="42345"/>
                    </a:cubicBezTo>
                    <a:cubicBezTo>
                      <a:pt x="15529" y="59774"/>
                      <a:pt x="13039" y="83429"/>
                      <a:pt x="20509" y="108328"/>
                    </a:cubicBezTo>
                    <a:lnTo>
                      <a:pt x="325568" y="1136662"/>
                    </a:lnTo>
                    <a:cubicBezTo>
                      <a:pt x="334284" y="1162806"/>
                      <a:pt x="350471" y="1187705"/>
                      <a:pt x="374128" y="1206379"/>
                    </a:cubicBezTo>
                    <a:cubicBezTo>
                      <a:pt x="399031" y="1223808"/>
                      <a:pt x="426424" y="1235013"/>
                      <a:pt x="452572" y="1235013"/>
                    </a:cubicBezTo>
                    <a:lnTo>
                      <a:pt x="2314050" y="1235013"/>
                    </a:lnTo>
                    <a:cubicBezTo>
                      <a:pt x="2338953" y="1235013"/>
                      <a:pt x="2360121" y="1225053"/>
                      <a:pt x="2372572" y="1207624"/>
                    </a:cubicBezTo>
                    <a:cubicBezTo>
                      <a:pt x="2383778" y="1190195"/>
                      <a:pt x="2386268" y="1166540"/>
                      <a:pt x="2378797" y="1140396"/>
                    </a:cubicBezTo>
                    <a:lnTo>
                      <a:pt x="2073739" y="113308"/>
                    </a:lnTo>
                    <a:cubicBezTo>
                      <a:pt x="2066268" y="87164"/>
                      <a:pt x="2048836" y="63509"/>
                      <a:pt x="2025179" y="43590"/>
                    </a:cubicBezTo>
                    <a:cubicBezTo>
                      <a:pt x="2001521" y="26161"/>
                      <a:pt x="1974128" y="16201"/>
                      <a:pt x="1947980" y="16201"/>
                    </a:cubicBezTo>
                    <a:close/>
                    <a:moveTo>
                      <a:pt x="85248" y="0"/>
                    </a:moveTo>
                    <a:lnTo>
                      <a:pt x="1947985" y="0"/>
                    </a:lnTo>
                    <a:cubicBezTo>
                      <a:pt x="1976624" y="0"/>
                      <a:pt x="2007752" y="9960"/>
                      <a:pt x="2035145" y="31125"/>
                    </a:cubicBezTo>
                    <a:cubicBezTo>
                      <a:pt x="2061293" y="52290"/>
                      <a:pt x="2081216" y="79679"/>
                      <a:pt x="2089932" y="108314"/>
                    </a:cubicBezTo>
                    <a:lnTo>
                      <a:pt x="2394993" y="1136675"/>
                    </a:lnTo>
                    <a:cubicBezTo>
                      <a:pt x="2403709" y="1166555"/>
                      <a:pt x="2399973" y="1195190"/>
                      <a:pt x="2385031" y="1217599"/>
                    </a:cubicBezTo>
                    <a:cubicBezTo>
                      <a:pt x="2370089" y="1238764"/>
                      <a:pt x="2345187" y="1251214"/>
                      <a:pt x="2314058" y="1251214"/>
                    </a:cubicBezTo>
                    <a:lnTo>
                      <a:pt x="452566" y="1251214"/>
                    </a:lnTo>
                    <a:cubicBezTo>
                      <a:pt x="422682" y="1251214"/>
                      <a:pt x="391554" y="1240009"/>
                      <a:pt x="365406" y="1218844"/>
                    </a:cubicBezTo>
                    <a:cubicBezTo>
                      <a:pt x="338012" y="1197680"/>
                      <a:pt x="319335" y="1170290"/>
                      <a:pt x="309374" y="1140410"/>
                    </a:cubicBezTo>
                    <a:lnTo>
                      <a:pt x="5559" y="113294"/>
                    </a:lnTo>
                    <a:cubicBezTo>
                      <a:pt x="-4403" y="83414"/>
                      <a:pt x="-667" y="54780"/>
                      <a:pt x="14275" y="33615"/>
                    </a:cubicBezTo>
                    <a:cubicBezTo>
                      <a:pt x="30461" y="11205"/>
                      <a:pt x="55364" y="0"/>
                      <a:pt x="85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E1DB8D6C-90DD-8640-AAD8-591E7732AF21}"/>
                  </a:ext>
                </a:extLst>
              </p:cNvPr>
              <p:cNvSpPr/>
              <p:nvPr/>
            </p:nvSpPr>
            <p:spPr>
              <a:xfrm>
                <a:off x="12522702" y="9511222"/>
                <a:ext cx="659024" cy="8574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0" h="689">
                    <a:moveTo>
                      <a:pt x="1" y="627"/>
                    </a:moveTo>
                    <a:lnTo>
                      <a:pt x="61" y="328"/>
                    </a:lnTo>
                    <a:lnTo>
                      <a:pt x="122" y="28"/>
                    </a:lnTo>
                    <a:cubicBezTo>
                      <a:pt x="123" y="19"/>
                      <a:pt x="128" y="13"/>
                      <a:pt x="134" y="8"/>
                    </a:cubicBezTo>
                    <a:cubicBezTo>
                      <a:pt x="140" y="3"/>
                      <a:pt x="148" y="0"/>
                      <a:pt x="156" y="0"/>
                    </a:cubicBezTo>
                    <a:lnTo>
                      <a:pt x="255" y="0"/>
                    </a:lnTo>
                    <a:lnTo>
                      <a:pt x="355" y="0"/>
                    </a:lnTo>
                    <a:cubicBezTo>
                      <a:pt x="366" y="0"/>
                      <a:pt x="376" y="5"/>
                      <a:pt x="382" y="13"/>
                    </a:cubicBezTo>
                    <a:cubicBezTo>
                      <a:pt x="389" y="20"/>
                      <a:pt x="392" y="30"/>
                      <a:pt x="389" y="41"/>
                    </a:cubicBezTo>
                    <a:lnTo>
                      <a:pt x="333" y="321"/>
                    </a:lnTo>
                    <a:lnTo>
                      <a:pt x="277" y="600"/>
                    </a:lnTo>
                    <a:cubicBezTo>
                      <a:pt x="276" y="608"/>
                      <a:pt x="278" y="615"/>
                      <a:pt x="282" y="620"/>
                    </a:cubicBezTo>
                    <a:cubicBezTo>
                      <a:pt x="286" y="626"/>
                      <a:pt x="293" y="629"/>
                      <a:pt x="300" y="629"/>
                    </a:cubicBezTo>
                    <a:lnTo>
                      <a:pt x="400" y="629"/>
                    </a:lnTo>
                    <a:lnTo>
                      <a:pt x="500" y="629"/>
                    </a:lnTo>
                    <a:cubicBezTo>
                      <a:pt x="508" y="629"/>
                      <a:pt x="515" y="632"/>
                      <a:pt x="521" y="638"/>
                    </a:cubicBezTo>
                    <a:cubicBezTo>
                      <a:pt x="526" y="643"/>
                      <a:pt x="530" y="650"/>
                      <a:pt x="530" y="659"/>
                    </a:cubicBezTo>
                    <a:cubicBezTo>
                      <a:pt x="530" y="667"/>
                      <a:pt x="526" y="674"/>
                      <a:pt x="521" y="680"/>
                    </a:cubicBezTo>
                    <a:cubicBezTo>
                      <a:pt x="515" y="685"/>
                      <a:pt x="508" y="689"/>
                      <a:pt x="500" y="689"/>
                    </a:cubicBezTo>
                    <a:lnTo>
                      <a:pt x="276" y="689"/>
                    </a:lnTo>
                    <a:lnTo>
                      <a:pt x="51" y="689"/>
                    </a:lnTo>
                    <a:cubicBezTo>
                      <a:pt x="35" y="689"/>
                      <a:pt x="21" y="681"/>
                      <a:pt x="11" y="670"/>
                    </a:cubicBezTo>
                    <a:cubicBezTo>
                      <a:pt x="2" y="659"/>
                      <a:pt x="-2" y="643"/>
                      <a:pt x="1" y="62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E30823D9-6428-EA4F-9B3D-8E3F17A695F3}"/>
                  </a:ext>
                </a:extLst>
              </p:cNvPr>
              <p:cNvSpPr/>
              <p:nvPr/>
            </p:nvSpPr>
            <p:spPr>
              <a:xfrm>
                <a:off x="12513523" y="9502499"/>
                <a:ext cx="674430" cy="873607"/>
              </a:xfrm>
              <a:custGeom>
                <a:avLst/>
                <a:gdLst>
                  <a:gd name="connsiteX0" fmla="*/ 203160 w 674430"/>
                  <a:gd name="connsiteY0" fmla="*/ 16201 h 873607"/>
                  <a:gd name="connsiteX1" fmla="*/ 180780 w 674430"/>
                  <a:gd name="connsiteY1" fmla="*/ 24912 h 873607"/>
                  <a:gd name="connsiteX2" fmla="*/ 168346 w 674430"/>
                  <a:gd name="connsiteY2" fmla="*/ 44822 h 873607"/>
                  <a:gd name="connsiteX3" fmla="*/ 17896 w 674430"/>
                  <a:gd name="connsiteY3" fmla="*/ 790211 h 873607"/>
                  <a:gd name="connsiteX4" fmla="*/ 29087 w 674430"/>
                  <a:gd name="connsiteY4" fmla="*/ 837497 h 873607"/>
                  <a:gd name="connsiteX5" fmla="*/ 72605 w 674430"/>
                  <a:gd name="connsiteY5" fmla="*/ 858652 h 873607"/>
                  <a:gd name="connsiteX6" fmla="*/ 630884 w 674430"/>
                  <a:gd name="connsiteY6" fmla="*/ 858652 h 873607"/>
                  <a:gd name="connsiteX7" fmla="*/ 650778 w 674430"/>
                  <a:gd name="connsiteY7" fmla="*/ 848697 h 873607"/>
                  <a:gd name="connsiteX8" fmla="*/ 659482 w 674430"/>
                  <a:gd name="connsiteY8" fmla="*/ 828787 h 873607"/>
                  <a:gd name="connsiteX9" fmla="*/ 650778 w 674430"/>
                  <a:gd name="connsiteY9" fmla="*/ 807632 h 873607"/>
                  <a:gd name="connsiteX10" fmla="*/ 630884 w 674430"/>
                  <a:gd name="connsiteY10" fmla="*/ 798921 h 873607"/>
                  <a:gd name="connsiteX11" fmla="*/ 382208 w 674430"/>
                  <a:gd name="connsiteY11" fmla="*/ 798921 h 873607"/>
                  <a:gd name="connsiteX12" fmla="*/ 353610 w 674430"/>
                  <a:gd name="connsiteY12" fmla="*/ 785233 h 873607"/>
                  <a:gd name="connsiteX13" fmla="*/ 346150 w 674430"/>
                  <a:gd name="connsiteY13" fmla="*/ 754123 h 873607"/>
                  <a:gd name="connsiteX14" fmla="*/ 485408 w 674430"/>
                  <a:gd name="connsiteY14" fmla="*/ 58510 h 873607"/>
                  <a:gd name="connsiteX15" fmla="*/ 477948 w 674430"/>
                  <a:gd name="connsiteY15" fmla="*/ 28645 h 873607"/>
                  <a:gd name="connsiteX16" fmla="*/ 450594 w 674430"/>
                  <a:gd name="connsiteY16" fmla="*/ 16201 h 873607"/>
                  <a:gd name="connsiteX17" fmla="*/ 201903 w 674430"/>
                  <a:gd name="connsiteY17" fmla="*/ 0 h 873607"/>
                  <a:gd name="connsiteX18" fmla="*/ 449358 w 674430"/>
                  <a:gd name="connsiteY18" fmla="*/ 0 h 873607"/>
                  <a:gd name="connsiteX19" fmla="*/ 490393 w 674430"/>
                  <a:gd name="connsiteY19" fmla="*/ 18667 h 873607"/>
                  <a:gd name="connsiteX20" fmla="*/ 500341 w 674430"/>
                  <a:gd name="connsiteY20" fmla="*/ 62223 h 873607"/>
                  <a:gd name="connsiteX21" fmla="*/ 359826 w 674430"/>
                  <a:gd name="connsiteY21" fmla="*/ 757873 h 873607"/>
                  <a:gd name="connsiteX22" fmla="*/ 363557 w 674430"/>
                  <a:gd name="connsiteY22" fmla="*/ 775295 h 873607"/>
                  <a:gd name="connsiteX23" fmla="*/ 380966 w 674430"/>
                  <a:gd name="connsiteY23" fmla="*/ 782762 h 873607"/>
                  <a:gd name="connsiteX24" fmla="*/ 629664 w 674430"/>
                  <a:gd name="connsiteY24" fmla="*/ 782762 h 873607"/>
                  <a:gd name="connsiteX25" fmla="*/ 661995 w 674430"/>
                  <a:gd name="connsiteY25" fmla="*/ 796451 h 873607"/>
                  <a:gd name="connsiteX26" fmla="*/ 674430 w 674430"/>
                  <a:gd name="connsiteY26" fmla="*/ 828807 h 873607"/>
                  <a:gd name="connsiteX27" fmla="*/ 661995 w 674430"/>
                  <a:gd name="connsiteY27" fmla="*/ 859918 h 873607"/>
                  <a:gd name="connsiteX28" fmla="*/ 629664 w 674430"/>
                  <a:gd name="connsiteY28" fmla="*/ 873607 h 873607"/>
                  <a:gd name="connsiteX29" fmla="*/ 71336 w 674430"/>
                  <a:gd name="connsiteY29" fmla="*/ 873607 h 873607"/>
                  <a:gd name="connsiteX30" fmla="*/ 16622 w 674430"/>
                  <a:gd name="connsiteY30" fmla="*/ 847473 h 873607"/>
                  <a:gd name="connsiteX31" fmla="*/ 1700 w 674430"/>
                  <a:gd name="connsiteY31" fmla="*/ 787740 h 873607"/>
                  <a:gd name="connsiteX32" fmla="*/ 150920 w 674430"/>
                  <a:gd name="connsiteY32" fmla="*/ 41067 h 873607"/>
                  <a:gd name="connsiteX33" fmla="*/ 169572 w 674430"/>
                  <a:gd name="connsiteY33" fmla="*/ 11200 h 873607"/>
                  <a:gd name="connsiteX34" fmla="*/ 201903 w 674430"/>
                  <a:gd name="connsiteY34" fmla="*/ 0 h 873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430" h="873607">
                    <a:moveTo>
                      <a:pt x="203160" y="16201"/>
                    </a:moveTo>
                    <a:cubicBezTo>
                      <a:pt x="195700" y="16201"/>
                      <a:pt x="186996" y="18690"/>
                      <a:pt x="180780" y="24912"/>
                    </a:cubicBezTo>
                    <a:cubicBezTo>
                      <a:pt x="174563" y="29889"/>
                      <a:pt x="169589" y="37356"/>
                      <a:pt x="168346" y="44822"/>
                    </a:cubicBezTo>
                    <a:lnTo>
                      <a:pt x="17896" y="790211"/>
                    </a:lnTo>
                    <a:cubicBezTo>
                      <a:pt x="15410" y="807632"/>
                      <a:pt x="19140" y="823809"/>
                      <a:pt x="29087" y="837497"/>
                    </a:cubicBezTo>
                    <a:cubicBezTo>
                      <a:pt x="40277" y="849941"/>
                      <a:pt x="56441" y="858652"/>
                      <a:pt x="72605" y="858652"/>
                    </a:cubicBezTo>
                    <a:lnTo>
                      <a:pt x="630884" y="858652"/>
                    </a:lnTo>
                    <a:cubicBezTo>
                      <a:pt x="638344" y="858652"/>
                      <a:pt x="645805" y="854919"/>
                      <a:pt x="650778" y="848697"/>
                    </a:cubicBezTo>
                    <a:cubicBezTo>
                      <a:pt x="656995" y="843719"/>
                      <a:pt x="659482" y="836253"/>
                      <a:pt x="659482" y="828787"/>
                    </a:cubicBezTo>
                    <a:cubicBezTo>
                      <a:pt x="659482" y="820076"/>
                      <a:pt x="656995" y="813854"/>
                      <a:pt x="650778" y="807632"/>
                    </a:cubicBezTo>
                    <a:cubicBezTo>
                      <a:pt x="645805" y="802655"/>
                      <a:pt x="638344" y="798921"/>
                      <a:pt x="630884" y="798921"/>
                    </a:cubicBezTo>
                    <a:lnTo>
                      <a:pt x="382208" y="798921"/>
                    </a:lnTo>
                    <a:cubicBezTo>
                      <a:pt x="371017" y="798921"/>
                      <a:pt x="359827" y="795188"/>
                      <a:pt x="353610" y="785233"/>
                    </a:cubicBezTo>
                    <a:cubicBezTo>
                      <a:pt x="346150" y="777767"/>
                      <a:pt x="343663" y="765323"/>
                      <a:pt x="346150" y="754123"/>
                    </a:cubicBezTo>
                    <a:lnTo>
                      <a:pt x="485408" y="58510"/>
                    </a:lnTo>
                    <a:cubicBezTo>
                      <a:pt x="487895" y="48555"/>
                      <a:pt x="485408" y="37356"/>
                      <a:pt x="477948" y="28645"/>
                    </a:cubicBezTo>
                    <a:cubicBezTo>
                      <a:pt x="470488" y="21179"/>
                      <a:pt x="461784" y="16201"/>
                      <a:pt x="450594" y="16201"/>
                    </a:cubicBezTo>
                    <a:close/>
                    <a:moveTo>
                      <a:pt x="201903" y="0"/>
                    </a:moveTo>
                    <a:lnTo>
                      <a:pt x="449358" y="0"/>
                    </a:lnTo>
                    <a:cubicBezTo>
                      <a:pt x="465523" y="0"/>
                      <a:pt x="480445" y="7467"/>
                      <a:pt x="490393" y="18667"/>
                    </a:cubicBezTo>
                    <a:cubicBezTo>
                      <a:pt x="499098" y="31111"/>
                      <a:pt x="504072" y="46045"/>
                      <a:pt x="500341" y="62223"/>
                    </a:cubicBezTo>
                    <a:lnTo>
                      <a:pt x="359826" y="757873"/>
                    </a:lnTo>
                    <a:cubicBezTo>
                      <a:pt x="358583" y="764095"/>
                      <a:pt x="361070" y="770317"/>
                      <a:pt x="363557" y="775295"/>
                    </a:cubicBezTo>
                    <a:cubicBezTo>
                      <a:pt x="368531" y="780273"/>
                      <a:pt x="374748" y="782762"/>
                      <a:pt x="380966" y="782762"/>
                    </a:cubicBezTo>
                    <a:lnTo>
                      <a:pt x="629664" y="782762"/>
                    </a:lnTo>
                    <a:cubicBezTo>
                      <a:pt x="642099" y="782762"/>
                      <a:pt x="653291" y="787740"/>
                      <a:pt x="661995" y="796451"/>
                    </a:cubicBezTo>
                    <a:cubicBezTo>
                      <a:pt x="669456" y="805162"/>
                      <a:pt x="674430" y="816362"/>
                      <a:pt x="674430" y="828807"/>
                    </a:cubicBezTo>
                    <a:cubicBezTo>
                      <a:pt x="674430" y="840007"/>
                      <a:pt x="669456" y="852451"/>
                      <a:pt x="661995" y="859918"/>
                    </a:cubicBezTo>
                    <a:cubicBezTo>
                      <a:pt x="653291" y="868629"/>
                      <a:pt x="642099" y="873607"/>
                      <a:pt x="629664" y="873607"/>
                    </a:cubicBezTo>
                    <a:lnTo>
                      <a:pt x="71336" y="873607"/>
                    </a:lnTo>
                    <a:cubicBezTo>
                      <a:pt x="48953" y="873607"/>
                      <a:pt x="29057" y="863651"/>
                      <a:pt x="16622" y="847473"/>
                    </a:cubicBezTo>
                    <a:cubicBezTo>
                      <a:pt x="2944" y="830051"/>
                      <a:pt x="-3273" y="808895"/>
                      <a:pt x="1700" y="787740"/>
                    </a:cubicBezTo>
                    <a:lnTo>
                      <a:pt x="150920" y="41067"/>
                    </a:lnTo>
                    <a:cubicBezTo>
                      <a:pt x="153407" y="29867"/>
                      <a:pt x="160868" y="18667"/>
                      <a:pt x="169572" y="11200"/>
                    </a:cubicBezTo>
                    <a:cubicBezTo>
                      <a:pt x="178276" y="4978"/>
                      <a:pt x="190711" y="0"/>
                      <a:pt x="2019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F3D2EC2F-AA77-E045-924A-DC19C69B67B9}"/>
                  </a:ext>
                </a:extLst>
              </p:cNvPr>
              <p:cNvSpPr/>
              <p:nvPr/>
            </p:nvSpPr>
            <p:spPr>
              <a:xfrm>
                <a:off x="12910143" y="9549855"/>
                <a:ext cx="285286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" h="397">
                    <a:moveTo>
                      <a:pt x="80" y="0"/>
                    </a:moveTo>
                    <a:lnTo>
                      <a:pt x="230" y="397"/>
                    </a:lnTo>
                    <a:lnTo>
                      <a:pt x="0" y="397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C9E22D4B-8BD8-DB43-9241-D9EA869C16F6}"/>
                  </a:ext>
                </a:extLst>
              </p:cNvPr>
              <p:cNvSpPr/>
              <p:nvPr/>
            </p:nvSpPr>
            <p:spPr>
              <a:xfrm>
                <a:off x="11831284" y="8932972"/>
                <a:ext cx="1735388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4" h="13">
                    <a:moveTo>
                      <a:pt x="1388" y="13"/>
                    </a:moveTo>
                    <a:lnTo>
                      <a:pt x="6" y="13"/>
                    </a:lnTo>
                    <a:cubicBezTo>
                      <a:pt x="2" y="13"/>
                      <a:pt x="0" y="11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1388" y="0"/>
                    </a:lnTo>
                    <a:cubicBezTo>
                      <a:pt x="1391" y="0"/>
                      <a:pt x="1394" y="3"/>
                      <a:pt x="1394" y="7"/>
                    </a:cubicBezTo>
                    <a:cubicBezTo>
                      <a:pt x="1394" y="11"/>
                      <a:pt x="1391" y="13"/>
                      <a:pt x="1388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4A5B33F6-3A0D-5545-B6E4-33FC92B5308C}"/>
                  </a:ext>
                </a:extLst>
              </p:cNvPr>
              <p:cNvSpPr/>
              <p:nvPr/>
            </p:nvSpPr>
            <p:spPr>
              <a:xfrm>
                <a:off x="12900177" y="9521192"/>
                <a:ext cx="306465" cy="530894"/>
              </a:xfrm>
              <a:custGeom>
                <a:avLst/>
                <a:gdLst>
                  <a:gd name="connsiteX0" fmla="*/ 111686 w 306465"/>
                  <a:gd name="connsiteY0" fmla="*/ 57327 h 530894"/>
                  <a:gd name="connsiteX1" fmla="*/ 19932 w 306465"/>
                  <a:gd name="connsiteY1" fmla="*/ 514693 h 530894"/>
                  <a:gd name="connsiteX2" fmla="*/ 282794 w 306465"/>
                  <a:gd name="connsiteY2" fmla="*/ 514693 h 530894"/>
                  <a:gd name="connsiteX3" fmla="*/ 105464 w 306465"/>
                  <a:gd name="connsiteY3" fmla="*/ 0 h 530894"/>
                  <a:gd name="connsiteX4" fmla="*/ 306465 w 306465"/>
                  <a:gd name="connsiteY4" fmla="*/ 530894 h 530894"/>
                  <a:gd name="connsiteX5" fmla="*/ 0 w 306465"/>
                  <a:gd name="connsiteY5" fmla="*/ 530894 h 53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465" h="530894">
                    <a:moveTo>
                      <a:pt x="111686" y="57327"/>
                    </a:moveTo>
                    <a:lnTo>
                      <a:pt x="19932" y="514693"/>
                    </a:lnTo>
                    <a:lnTo>
                      <a:pt x="282794" y="514693"/>
                    </a:lnTo>
                    <a:close/>
                    <a:moveTo>
                      <a:pt x="105464" y="0"/>
                    </a:moveTo>
                    <a:lnTo>
                      <a:pt x="306465" y="530894"/>
                    </a:lnTo>
                    <a:lnTo>
                      <a:pt x="0" y="530894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82C881E8-4BF0-C947-B339-A2F832705F9B}"/>
                </a:ext>
              </a:extLst>
            </p:cNvPr>
            <p:cNvGrpSpPr/>
            <p:nvPr/>
          </p:nvGrpSpPr>
          <p:grpSpPr>
            <a:xfrm>
              <a:off x="10093408" y="10296347"/>
              <a:ext cx="3935457" cy="77266"/>
              <a:chOff x="10093408" y="10296347"/>
              <a:chExt cx="3935457" cy="77266"/>
            </a:xfrm>
          </p:grpSpPr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0BF3658B-D5BF-DC4B-A056-BCC2A534F8AF}"/>
                  </a:ext>
                </a:extLst>
              </p:cNvPr>
              <p:cNvSpPr/>
              <p:nvPr/>
            </p:nvSpPr>
            <p:spPr>
              <a:xfrm>
                <a:off x="13303813" y="10305070"/>
                <a:ext cx="717576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0">
                    <a:moveTo>
                      <a:pt x="552" y="50"/>
                    </a:moveTo>
                    <a:lnTo>
                      <a:pt x="25" y="50"/>
                    </a:lnTo>
                    <a:cubicBezTo>
                      <a:pt x="12" y="50"/>
                      <a:pt x="0" y="39"/>
                      <a:pt x="0" y="25"/>
                    </a:cubicBezTo>
                    <a:lnTo>
                      <a:pt x="0" y="24"/>
                    </a:lnTo>
                    <a:cubicBezTo>
                      <a:pt x="0" y="11"/>
                      <a:pt x="12" y="0"/>
                      <a:pt x="25" y="0"/>
                    </a:cubicBezTo>
                    <a:lnTo>
                      <a:pt x="552" y="0"/>
                    </a:lnTo>
                    <a:cubicBezTo>
                      <a:pt x="566" y="0"/>
                      <a:pt x="577" y="11"/>
                      <a:pt x="577" y="24"/>
                    </a:cubicBezTo>
                    <a:lnTo>
                      <a:pt x="577" y="25"/>
                    </a:lnTo>
                    <a:cubicBezTo>
                      <a:pt x="577" y="39"/>
                      <a:pt x="566" y="50"/>
                      <a:pt x="552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4C53F27F-A207-AF48-B89F-1BFF69A8E289}"/>
                  </a:ext>
                </a:extLst>
              </p:cNvPr>
              <p:cNvSpPr/>
              <p:nvPr/>
            </p:nvSpPr>
            <p:spPr>
              <a:xfrm>
                <a:off x="13296339" y="10296347"/>
                <a:ext cx="732526" cy="77266"/>
              </a:xfrm>
              <a:custGeom>
                <a:avLst/>
                <a:gdLst>
                  <a:gd name="connsiteX0" fmla="*/ 38579 w 732526"/>
                  <a:gd name="connsiteY0" fmla="*/ 16197 h 77266"/>
                  <a:gd name="connsiteX1" fmla="*/ 16195 w 732526"/>
                  <a:gd name="connsiteY1" fmla="*/ 39235 h 77266"/>
                  <a:gd name="connsiteX2" fmla="*/ 38579 w 732526"/>
                  <a:gd name="connsiteY2" fmla="*/ 61061 h 77266"/>
                  <a:gd name="connsiteX3" fmla="*/ 693946 w 732526"/>
                  <a:gd name="connsiteY3" fmla="*/ 61061 h 77266"/>
                  <a:gd name="connsiteX4" fmla="*/ 716330 w 732526"/>
                  <a:gd name="connsiteY4" fmla="*/ 39235 h 77266"/>
                  <a:gd name="connsiteX5" fmla="*/ 693946 w 732526"/>
                  <a:gd name="connsiteY5" fmla="*/ 16197 h 77266"/>
                  <a:gd name="connsiteX6" fmla="*/ 38554 w 732526"/>
                  <a:gd name="connsiteY6" fmla="*/ 0 h 77266"/>
                  <a:gd name="connsiteX7" fmla="*/ 693972 w 732526"/>
                  <a:gd name="connsiteY7" fmla="*/ 0 h 77266"/>
                  <a:gd name="connsiteX8" fmla="*/ 732526 w 732526"/>
                  <a:gd name="connsiteY8" fmla="*/ 39246 h 77266"/>
                  <a:gd name="connsiteX9" fmla="*/ 693972 w 732526"/>
                  <a:gd name="connsiteY9" fmla="*/ 77266 h 77266"/>
                  <a:gd name="connsiteX10" fmla="*/ 38554 w 732526"/>
                  <a:gd name="connsiteY10" fmla="*/ 77266 h 77266"/>
                  <a:gd name="connsiteX11" fmla="*/ 0 w 732526"/>
                  <a:gd name="connsiteY11" fmla="*/ 39246 h 77266"/>
                  <a:gd name="connsiteX12" fmla="*/ 38554 w 732526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2526" h="77266">
                    <a:moveTo>
                      <a:pt x="38579" y="16197"/>
                    </a:moveTo>
                    <a:cubicBezTo>
                      <a:pt x="26144" y="16197"/>
                      <a:pt x="16195" y="25897"/>
                      <a:pt x="16195" y="39235"/>
                    </a:cubicBezTo>
                    <a:cubicBezTo>
                      <a:pt x="16195" y="51361"/>
                      <a:pt x="26144" y="61061"/>
                      <a:pt x="38579" y="61061"/>
                    </a:cubicBezTo>
                    <a:lnTo>
                      <a:pt x="693946" y="61061"/>
                    </a:lnTo>
                    <a:cubicBezTo>
                      <a:pt x="706381" y="61061"/>
                      <a:pt x="716330" y="51361"/>
                      <a:pt x="716330" y="39235"/>
                    </a:cubicBezTo>
                    <a:cubicBezTo>
                      <a:pt x="716330" y="25897"/>
                      <a:pt x="706381" y="16197"/>
                      <a:pt x="693946" y="16197"/>
                    </a:cubicBezTo>
                    <a:close/>
                    <a:moveTo>
                      <a:pt x="38554" y="0"/>
                    </a:moveTo>
                    <a:lnTo>
                      <a:pt x="693972" y="0"/>
                    </a:lnTo>
                    <a:cubicBezTo>
                      <a:pt x="715115" y="0"/>
                      <a:pt x="732526" y="17170"/>
                      <a:pt x="732526" y="39246"/>
                    </a:cubicBezTo>
                    <a:cubicBezTo>
                      <a:pt x="732526" y="60096"/>
                      <a:pt x="715115" y="77266"/>
                      <a:pt x="693972" y="77266"/>
                    </a:cubicBezTo>
                    <a:lnTo>
                      <a:pt x="38554" y="77266"/>
                    </a:lnTo>
                    <a:cubicBezTo>
                      <a:pt x="17411" y="77266"/>
                      <a:pt x="0" y="60096"/>
                      <a:pt x="0" y="39246"/>
                    </a:cubicBezTo>
                    <a:cubicBezTo>
                      <a:pt x="0" y="17170"/>
                      <a:pt x="17411" y="0"/>
                      <a:pt x="38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351964CF-80C1-1F4A-917A-A0A363792248}"/>
                  </a:ext>
                </a:extLst>
              </p:cNvPr>
              <p:cNvSpPr/>
              <p:nvPr/>
            </p:nvSpPr>
            <p:spPr>
              <a:xfrm>
                <a:off x="10100883" y="10305070"/>
                <a:ext cx="717576" cy="61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7" h="50">
                    <a:moveTo>
                      <a:pt x="552" y="50"/>
                    </a:moveTo>
                    <a:lnTo>
                      <a:pt x="25" y="50"/>
                    </a:lnTo>
                    <a:cubicBezTo>
                      <a:pt x="11" y="50"/>
                      <a:pt x="0" y="39"/>
                      <a:pt x="0" y="25"/>
                    </a:cubicBezTo>
                    <a:lnTo>
                      <a:pt x="0" y="24"/>
                    </a:lnTo>
                    <a:cubicBezTo>
                      <a:pt x="0" y="11"/>
                      <a:pt x="11" y="0"/>
                      <a:pt x="25" y="0"/>
                    </a:cubicBezTo>
                    <a:lnTo>
                      <a:pt x="552" y="0"/>
                    </a:lnTo>
                    <a:cubicBezTo>
                      <a:pt x="566" y="0"/>
                      <a:pt x="577" y="11"/>
                      <a:pt x="577" y="24"/>
                    </a:cubicBezTo>
                    <a:lnTo>
                      <a:pt x="577" y="25"/>
                    </a:lnTo>
                    <a:cubicBezTo>
                      <a:pt x="577" y="39"/>
                      <a:pt x="566" y="50"/>
                      <a:pt x="552" y="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2C3B576-48B7-3F46-875D-09CE9FF73FCC}"/>
                  </a:ext>
                </a:extLst>
              </p:cNvPr>
              <p:cNvSpPr/>
              <p:nvPr/>
            </p:nvSpPr>
            <p:spPr>
              <a:xfrm>
                <a:off x="10093408" y="10296347"/>
                <a:ext cx="732526" cy="77266"/>
              </a:xfrm>
              <a:custGeom>
                <a:avLst/>
                <a:gdLst>
                  <a:gd name="connsiteX0" fmla="*/ 38578 w 732526"/>
                  <a:gd name="connsiteY0" fmla="*/ 16197 h 77266"/>
                  <a:gd name="connsiteX1" fmla="*/ 14950 w 732526"/>
                  <a:gd name="connsiteY1" fmla="*/ 39235 h 77266"/>
                  <a:gd name="connsiteX2" fmla="*/ 38578 w 732526"/>
                  <a:gd name="connsiteY2" fmla="*/ 61061 h 77266"/>
                  <a:gd name="connsiteX3" fmla="*/ 692703 w 732526"/>
                  <a:gd name="connsiteY3" fmla="*/ 61061 h 77266"/>
                  <a:gd name="connsiteX4" fmla="*/ 716331 w 732526"/>
                  <a:gd name="connsiteY4" fmla="*/ 39235 h 77266"/>
                  <a:gd name="connsiteX5" fmla="*/ 692703 w 732526"/>
                  <a:gd name="connsiteY5" fmla="*/ 16197 h 77266"/>
                  <a:gd name="connsiteX6" fmla="*/ 38554 w 732526"/>
                  <a:gd name="connsiteY6" fmla="*/ 0 h 77266"/>
                  <a:gd name="connsiteX7" fmla="*/ 692728 w 732526"/>
                  <a:gd name="connsiteY7" fmla="*/ 0 h 77266"/>
                  <a:gd name="connsiteX8" fmla="*/ 732526 w 732526"/>
                  <a:gd name="connsiteY8" fmla="*/ 39246 h 77266"/>
                  <a:gd name="connsiteX9" fmla="*/ 692728 w 732526"/>
                  <a:gd name="connsiteY9" fmla="*/ 77266 h 77266"/>
                  <a:gd name="connsiteX10" fmla="*/ 38554 w 732526"/>
                  <a:gd name="connsiteY10" fmla="*/ 77266 h 77266"/>
                  <a:gd name="connsiteX11" fmla="*/ 0 w 732526"/>
                  <a:gd name="connsiteY11" fmla="*/ 39246 h 77266"/>
                  <a:gd name="connsiteX12" fmla="*/ 38554 w 732526"/>
                  <a:gd name="connsiteY12" fmla="*/ 0 h 7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2526" h="77266">
                    <a:moveTo>
                      <a:pt x="38578" y="16197"/>
                    </a:moveTo>
                    <a:cubicBezTo>
                      <a:pt x="26142" y="16197"/>
                      <a:pt x="14950" y="25897"/>
                      <a:pt x="14950" y="39235"/>
                    </a:cubicBezTo>
                    <a:cubicBezTo>
                      <a:pt x="14950" y="51361"/>
                      <a:pt x="26142" y="61061"/>
                      <a:pt x="38578" y="61061"/>
                    </a:cubicBezTo>
                    <a:lnTo>
                      <a:pt x="692703" y="61061"/>
                    </a:lnTo>
                    <a:cubicBezTo>
                      <a:pt x="706382" y="61061"/>
                      <a:pt x="716331" y="51361"/>
                      <a:pt x="716331" y="39235"/>
                    </a:cubicBezTo>
                    <a:cubicBezTo>
                      <a:pt x="716331" y="25897"/>
                      <a:pt x="706382" y="16197"/>
                      <a:pt x="692703" y="16197"/>
                    </a:cubicBezTo>
                    <a:close/>
                    <a:moveTo>
                      <a:pt x="38554" y="0"/>
                    </a:moveTo>
                    <a:lnTo>
                      <a:pt x="692728" y="0"/>
                    </a:lnTo>
                    <a:cubicBezTo>
                      <a:pt x="715114" y="0"/>
                      <a:pt x="732526" y="17170"/>
                      <a:pt x="732526" y="39246"/>
                    </a:cubicBezTo>
                    <a:cubicBezTo>
                      <a:pt x="732526" y="60096"/>
                      <a:pt x="715114" y="77266"/>
                      <a:pt x="692728" y="77266"/>
                    </a:cubicBezTo>
                    <a:lnTo>
                      <a:pt x="38554" y="77266"/>
                    </a:lnTo>
                    <a:cubicBezTo>
                      <a:pt x="17411" y="77266"/>
                      <a:pt x="0" y="60096"/>
                      <a:pt x="0" y="39246"/>
                    </a:cubicBezTo>
                    <a:cubicBezTo>
                      <a:pt x="0" y="17170"/>
                      <a:pt x="17411" y="0"/>
                      <a:pt x="38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ACE4468-AFED-F54B-8A54-386E1BFA08E2}"/>
                </a:ext>
              </a:extLst>
            </p:cNvPr>
            <p:cNvGrpSpPr/>
            <p:nvPr/>
          </p:nvGrpSpPr>
          <p:grpSpPr>
            <a:xfrm>
              <a:off x="8287010" y="10362393"/>
              <a:ext cx="7797410" cy="2609608"/>
              <a:chOff x="8287010" y="10362393"/>
              <a:chExt cx="7797410" cy="2609608"/>
            </a:xfrm>
          </p:grpSpPr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F5D6D665-0D7A-0E40-8858-3DE6050DA9DC}"/>
                  </a:ext>
                </a:extLst>
              </p:cNvPr>
              <p:cNvSpPr/>
              <p:nvPr/>
            </p:nvSpPr>
            <p:spPr>
              <a:xfrm>
                <a:off x="8295727" y="10369871"/>
                <a:ext cx="7781215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7" h="157">
                    <a:moveTo>
                      <a:pt x="6168" y="157"/>
                    </a:moveTo>
                    <a:lnTo>
                      <a:pt x="3123" y="157"/>
                    </a:lnTo>
                    <a:lnTo>
                      <a:pt x="79" y="157"/>
                    </a:lnTo>
                    <a:cubicBezTo>
                      <a:pt x="56" y="157"/>
                      <a:pt x="37" y="149"/>
                      <a:pt x="23" y="134"/>
                    </a:cubicBezTo>
                    <a:cubicBezTo>
                      <a:pt x="8" y="120"/>
                      <a:pt x="0" y="100"/>
                      <a:pt x="0" y="78"/>
                    </a:cubicBezTo>
                    <a:cubicBezTo>
                      <a:pt x="0" y="57"/>
                      <a:pt x="8" y="37"/>
                      <a:pt x="23" y="23"/>
                    </a:cubicBezTo>
                    <a:cubicBezTo>
                      <a:pt x="37" y="9"/>
                      <a:pt x="56" y="0"/>
                      <a:pt x="79" y="0"/>
                    </a:cubicBezTo>
                    <a:lnTo>
                      <a:pt x="3123" y="0"/>
                    </a:lnTo>
                    <a:lnTo>
                      <a:pt x="6168" y="0"/>
                    </a:lnTo>
                    <a:cubicBezTo>
                      <a:pt x="6189" y="0"/>
                      <a:pt x="6210" y="9"/>
                      <a:pt x="6224" y="23"/>
                    </a:cubicBezTo>
                    <a:cubicBezTo>
                      <a:pt x="6238" y="37"/>
                      <a:pt x="6247" y="57"/>
                      <a:pt x="6247" y="78"/>
                    </a:cubicBezTo>
                    <a:cubicBezTo>
                      <a:pt x="6247" y="100"/>
                      <a:pt x="6238" y="120"/>
                      <a:pt x="6224" y="134"/>
                    </a:cubicBezTo>
                    <a:cubicBezTo>
                      <a:pt x="6210" y="149"/>
                      <a:pt x="6189" y="157"/>
                      <a:pt x="6168" y="15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4E280D64-AD93-9E44-889F-D68675F766F2}"/>
                  </a:ext>
                </a:extLst>
              </p:cNvPr>
              <p:cNvSpPr/>
              <p:nvPr/>
            </p:nvSpPr>
            <p:spPr>
              <a:xfrm>
                <a:off x="8287010" y="10362393"/>
                <a:ext cx="7797410" cy="210613"/>
              </a:xfrm>
              <a:custGeom>
                <a:avLst/>
                <a:gdLst>
                  <a:gd name="connsiteX0" fmla="*/ 107123 w 7797410"/>
                  <a:gd name="connsiteY0" fmla="*/ 14959 h 210613"/>
                  <a:gd name="connsiteX1" fmla="*/ 42353 w 7797410"/>
                  <a:gd name="connsiteY1" fmla="*/ 40949 h 210613"/>
                  <a:gd name="connsiteX2" fmla="*/ 16195 w 7797410"/>
                  <a:gd name="connsiteY2" fmla="*/ 104069 h 210613"/>
                  <a:gd name="connsiteX3" fmla="*/ 42353 w 7797410"/>
                  <a:gd name="connsiteY3" fmla="*/ 168426 h 210613"/>
                  <a:gd name="connsiteX4" fmla="*/ 107123 w 7797410"/>
                  <a:gd name="connsiteY4" fmla="*/ 194416 h 210613"/>
                  <a:gd name="connsiteX5" fmla="*/ 7691532 w 7797410"/>
                  <a:gd name="connsiteY5" fmla="*/ 194416 h 210613"/>
                  <a:gd name="connsiteX6" fmla="*/ 7756303 w 7797410"/>
                  <a:gd name="connsiteY6" fmla="*/ 168426 h 210613"/>
                  <a:gd name="connsiteX7" fmla="*/ 7781215 w 7797410"/>
                  <a:gd name="connsiteY7" fmla="*/ 104069 h 210613"/>
                  <a:gd name="connsiteX8" fmla="*/ 7756303 w 7797410"/>
                  <a:gd name="connsiteY8" fmla="*/ 40949 h 210613"/>
                  <a:gd name="connsiteX9" fmla="*/ 7691532 w 7797410"/>
                  <a:gd name="connsiteY9" fmla="*/ 14959 h 210613"/>
                  <a:gd name="connsiteX10" fmla="*/ 107121 w 7797410"/>
                  <a:gd name="connsiteY10" fmla="*/ 0 h 210613"/>
                  <a:gd name="connsiteX11" fmla="*/ 7691534 w 7797410"/>
                  <a:gd name="connsiteY11" fmla="*/ 0 h 210613"/>
                  <a:gd name="connsiteX12" fmla="*/ 7767516 w 7797410"/>
                  <a:gd name="connsiteY12" fmla="*/ 29734 h 210613"/>
                  <a:gd name="connsiteX13" fmla="*/ 7797410 w 7797410"/>
                  <a:gd name="connsiteY13" fmla="*/ 104068 h 210613"/>
                  <a:gd name="connsiteX14" fmla="*/ 7767516 w 7797410"/>
                  <a:gd name="connsiteY14" fmla="*/ 179641 h 210613"/>
                  <a:gd name="connsiteX15" fmla="*/ 7691534 w 7797410"/>
                  <a:gd name="connsiteY15" fmla="*/ 210613 h 210613"/>
                  <a:gd name="connsiteX16" fmla="*/ 107121 w 7797410"/>
                  <a:gd name="connsiteY16" fmla="*/ 210613 h 210613"/>
                  <a:gd name="connsiteX17" fmla="*/ 31140 w 7797410"/>
                  <a:gd name="connsiteY17" fmla="*/ 179641 h 210613"/>
                  <a:gd name="connsiteX18" fmla="*/ 0 w 7797410"/>
                  <a:gd name="connsiteY18" fmla="*/ 104068 h 210613"/>
                  <a:gd name="connsiteX19" fmla="*/ 31140 w 7797410"/>
                  <a:gd name="connsiteY19" fmla="*/ 29734 h 210613"/>
                  <a:gd name="connsiteX20" fmla="*/ 107121 w 7797410"/>
                  <a:gd name="connsiteY20" fmla="*/ 0 h 21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797410" h="210613">
                    <a:moveTo>
                      <a:pt x="107123" y="14959"/>
                    </a:moveTo>
                    <a:cubicBezTo>
                      <a:pt x="82212" y="14959"/>
                      <a:pt x="59791" y="23622"/>
                      <a:pt x="42353" y="40949"/>
                    </a:cubicBezTo>
                    <a:cubicBezTo>
                      <a:pt x="26160" y="58276"/>
                      <a:pt x="16195" y="80554"/>
                      <a:pt x="16195" y="104069"/>
                    </a:cubicBezTo>
                    <a:cubicBezTo>
                      <a:pt x="16195" y="128821"/>
                      <a:pt x="26160" y="151099"/>
                      <a:pt x="42353" y="168426"/>
                    </a:cubicBezTo>
                    <a:cubicBezTo>
                      <a:pt x="59791" y="184515"/>
                      <a:pt x="82212" y="194416"/>
                      <a:pt x="107123" y="194416"/>
                    </a:cubicBezTo>
                    <a:lnTo>
                      <a:pt x="7691532" y="194416"/>
                    </a:lnTo>
                    <a:cubicBezTo>
                      <a:pt x="7715198" y="194416"/>
                      <a:pt x="7737620" y="184515"/>
                      <a:pt x="7756303" y="168426"/>
                    </a:cubicBezTo>
                    <a:cubicBezTo>
                      <a:pt x="7772496" y="151099"/>
                      <a:pt x="7781215" y="128821"/>
                      <a:pt x="7781215" y="104069"/>
                    </a:cubicBezTo>
                    <a:cubicBezTo>
                      <a:pt x="7781215" y="80554"/>
                      <a:pt x="7772496" y="58276"/>
                      <a:pt x="7756303" y="40949"/>
                    </a:cubicBezTo>
                    <a:cubicBezTo>
                      <a:pt x="7737620" y="23622"/>
                      <a:pt x="7715198" y="14959"/>
                      <a:pt x="7691532" y="14959"/>
                    </a:cubicBezTo>
                    <a:close/>
                    <a:moveTo>
                      <a:pt x="107121" y="0"/>
                    </a:moveTo>
                    <a:lnTo>
                      <a:pt x="7691534" y="0"/>
                    </a:lnTo>
                    <a:cubicBezTo>
                      <a:pt x="7720184" y="0"/>
                      <a:pt x="7746340" y="9911"/>
                      <a:pt x="7767516" y="29734"/>
                    </a:cubicBezTo>
                    <a:cubicBezTo>
                      <a:pt x="7786200" y="49556"/>
                      <a:pt x="7797410" y="76812"/>
                      <a:pt x="7797410" y="104068"/>
                    </a:cubicBezTo>
                    <a:cubicBezTo>
                      <a:pt x="7797410" y="132562"/>
                      <a:pt x="7786200" y="159818"/>
                      <a:pt x="7767516" y="179641"/>
                    </a:cubicBezTo>
                    <a:cubicBezTo>
                      <a:pt x="7746340" y="199463"/>
                      <a:pt x="7720184" y="210613"/>
                      <a:pt x="7691534" y="210613"/>
                    </a:cubicBezTo>
                    <a:lnTo>
                      <a:pt x="107121" y="210613"/>
                    </a:lnTo>
                    <a:cubicBezTo>
                      <a:pt x="78473" y="210613"/>
                      <a:pt x="51070" y="199463"/>
                      <a:pt x="31140" y="179641"/>
                    </a:cubicBezTo>
                    <a:cubicBezTo>
                      <a:pt x="11211" y="159818"/>
                      <a:pt x="0" y="132562"/>
                      <a:pt x="0" y="104068"/>
                    </a:cubicBezTo>
                    <a:cubicBezTo>
                      <a:pt x="0" y="76812"/>
                      <a:pt x="11211" y="49556"/>
                      <a:pt x="31140" y="29734"/>
                    </a:cubicBezTo>
                    <a:cubicBezTo>
                      <a:pt x="51070" y="9911"/>
                      <a:pt x="78473" y="0"/>
                      <a:pt x="1071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770AAD5A-EF12-1F44-B89A-E69F2DDFD128}"/>
                  </a:ext>
                </a:extLst>
              </p:cNvPr>
              <p:cNvSpPr/>
              <p:nvPr/>
            </p:nvSpPr>
            <p:spPr>
              <a:xfrm>
                <a:off x="8524956" y="10556809"/>
                <a:ext cx="14950" cy="24151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39">
                    <a:moveTo>
                      <a:pt x="7" y="1939"/>
                    </a:moveTo>
                    <a:cubicBezTo>
                      <a:pt x="3" y="1939"/>
                      <a:pt x="0" y="1936"/>
                      <a:pt x="0" y="193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7"/>
                    </a:cubicBezTo>
                    <a:lnTo>
                      <a:pt x="13" y="1932"/>
                    </a:lnTo>
                    <a:cubicBezTo>
                      <a:pt x="13" y="1936"/>
                      <a:pt x="10" y="1939"/>
                      <a:pt x="7" y="19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E3376C62-95DA-AC40-B183-1DAD1231EA15}"/>
                  </a:ext>
                </a:extLst>
              </p:cNvPr>
              <p:cNvSpPr/>
              <p:nvPr/>
            </p:nvSpPr>
            <p:spPr>
              <a:xfrm>
                <a:off x="9098020" y="10556809"/>
                <a:ext cx="14950" cy="24151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39">
                    <a:moveTo>
                      <a:pt x="7" y="1939"/>
                    </a:moveTo>
                    <a:cubicBezTo>
                      <a:pt x="3" y="1939"/>
                      <a:pt x="0" y="1936"/>
                      <a:pt x="0" y="193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9" y="0"/>
                      <a:pt x="13" y="3"/>
                      <a:pt x="13" y="7"/>
                    </a:cubicBezTo>
                    <a:lnTo>
                      <a:pt x="13" y="1932"/>
                    </a:lnTo>
                    <a:cubicBezTo>
                      <a:pt x="13" y="1936"/>
                      <a:pt x="9" y="1939"/>
                      <a:pt x="7" y="19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126AB3FC-9050-9044-A9C1-D035D4D5CB77}"/>
                  </a:ext>
                </a:extLst>
              </p:cNvPr>
              <p:cNvSpPr/>
              <p:nvPr/>
            </p:nvSpPr>
            <p:spPr>
              <a:xfrm>
                <a:off x="15259706" y="10556809"/>
                <a:ext cx="16195" cy="24151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" h="1939">
                    <a:moveTo>
                      <a:pt x="7" y="1939"/>
                    </a:moveTo>
                    <a:cubicBezTo>
                      <a:pt x="3" y="1939"/>
                      <a:pt x="0" y="1936"/>
                      <a:pt x="0" y="193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932"/>
                    </a:lnTo>
                    <a:cubicBezTo>
                      <a:pt x="14" y="1936"/>
                      <a:pt x="11" y="1939"/>
                      <a:pt x="7" y="19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37F40B2-115C-9A4D-A3B7-D05C89190FC0}"/>
                  </a:ext>
                </a:extLst>
              </p:cNvPr>
              <p:cNvSpPr/>
              <p:nvPr/>
            </p:nvSpPr>
            <p:spPr>
              <a:xfrm>
                <a:off x="15834013" y="10556809"/>
                <a:ext cx="14950" cy="24151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1939">
                    <a:moveTo>
                      <a:pt x="6" y="1939"/>
                    </a:moveTo>
                    <a:cubicBezTo>
                      <a:pt x="2" y="1939"/>
                      <a:pt x="0" y="1936"/>
                      <a:pt x="0" y="1932"/>
                    </a:cubicBez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3" y="3"/>
                      <a:pt x="13" y="7"/>
                    </a:cubicBezTo>
                    <a:lnTo>
                      <a:pt x="13" y="1932"/>
                    </a:lnTo>
                    <a:cubicBezTo>
                      <a:pt x="13" y="1936"/>
                      <a:pt x="9" y="1939"/>
                      <a:pt x="6" y="19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96CCD2AE-86A9-7D4E-94F3-80C148C6AA90}"/>
                  </a:ext>
                </a:extLst>
              </p:cNvPr>
              <p:cNvSpPr/>
              <p:nvPr/>
            </p:nvSpPr>
            <p:spPr>
              <a:xfrm>
                <a:off x="8295727" y="10369871"/>
                <a:ext cx="7781215" cy="1944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7" h="157">
                    <a:moveTo>
                      <a:pt x="6168" y="157"/>
                    </a:moveTo>
                    <a:lnTo>
                      <a:pt x="3123" y="157"/>
                    </a:lnTo>
                    <a:lnTo>
                      <a:pt x="79" y="157"/>
                    </a:lnTo>
                    <a:cubicBezTo>
                      <a:pt x="56" y="157"/>
                      <a:pt x="37" y="149"/>
                      <a:pt x="23" y="134"/>
                    </a:cubicBezTo>
                    <a:cubicBezTo>
                      <a:pt x="8" y="120"/>
                      <a:pt x="0" y="100"/>
                      <a:pt x="0" y="78"/>
                    </a:cubicBezTo>
                    <a:cubicBezTo>
                      <a:pt x="0" y="57"/>
                      <a:pt x="8" y="37"/>
                      <a:pt x="23" y="23"/>
                    </a:cubicBezTo>
                    <a:cubicBezTo>
                      <a:pt x="37" y="9"/>
                      <a:pt x="56" y="0"/>
                      <a:pt x="79" y="0"/>
                    </a:cubicBezTo>
                    <a:lnTo>
                      <a:pt x="3123" y="0"/>
                    </a:lnTo>
                    <a:lnTo>
                      <a:pt x="6168" y="0"/>
                    </a:lnTo>
                    <a:cubicBezTo>
                      <a:pt x="6189" y="0"/>
                      <a:pt x="6210" y="9"/>
                      <a:pt x="6224" y="23"/>
                    </a:cubicBezTo>
                    <a:cubicBezTo>
                      <a:pt x="6238" y="37"/>
                      <a:pt x="6247" y="57"/>
                      <a:pt x="6247" y="78"/>
                    </a:cubicBezTo>
                    <a:cubicBezTo>
                      <a:pt x="6247" y="100"/>
                      <a:pt x="6238" y="120"/>
                      <a:pt x="6224" y="134"/>
                    </a:cubicBezTo>
                    <a:cubicBezTo>
                      <a:pt x="6210" y="149"/>
                      <a:pt x="6189" y="157"/>
                      <a:pt x="6168" y="157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</p:grp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05911BC-4650-5443-A65F-1BB24CAE3EE2}"/>
              </a:ext>
            </a:extLst>
          </p:cNvPr>
          <p:cNvSpPr/>
          <p:nvPr/>
        </p:nvSpPr>
        <p:spPr>
          <a:xfrm>
            <a:off x="13741086" y="3293784"/>
            <a:ext cx="9129162" cy="2117344"/>
          </a:xfrm>
          <a:prstGeom prst="roundRect">
            <a:avLst>
              <a:gd name="adj" fmla="val 50000"/>
            </a:avLst>
          </a:prstGeom>
          <a:solidFill>
            <a:schemeClr val="accent6">
              <a:alpha val="50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09B6067A-4CDA-964C-B0B2-343E002632DD}"/>
              </a:ext>
            </a:extLst>
          </p:cNvPr>
          <p:cNvSpPr/>
          <p:nvPr/>
        </p:nvSpPr>
        <p:spPr>
          <a:xfrm>
            <a:off x="1503674" y="3293784"/>
            <a:ext cx="9129162" cy="2117344"/>
          </a:xfrm>
          <a:prstGeom prst="roundRect">
            <a:avLst>
              <a:gd name="adj" fmla="val 50000"/>
            </a:avLst>
          </a:prstGeom>
          <a:solidFill>
            <a:schemeClr val="accent6">
              <a:alpha val="50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E11CFBB1-D959-2241-8EED-F745B2E40227}"/>
              </a:ext>
            </a:extLst>
          </p:cNvPr>
          <p:cNvSpPr/>
          <p:nvPr/>
        </p:nvSpPr>
        <p:spPr>
          <a:xfrm>
            <a:off x="13934184" y="3458283"/>
            <a:ext cx="1788957" cy="178833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7" h="1436">
                <a:moveTo>
                  <a:pt x="1437" y="718"/>
                </a:moveTo>
                <a:cubicBezTo>
                  <a:pt x="1437" y="1114"/>
                  <a:pt x="1115" y="1436"/>
                  <a:pt x="718" y="1436"/>
                </a:cubicBezTo>
                <a:cubicBezTo>
                  <a:pt x="322" y="1436"/>
                  <a:pt x="0" y="1114"/>
                  <a:pt x="0" y="718"/>
                </a:cubicBezTo>
                <a:cubicBezTo>
                  <a:pt x="0" y="321"/>
                  <a:pt x="322" y="0"/>
                  <a:pt x="718" y="0"/>
                </a:cubicBezTo>
                <a:cubicBezTo>
                  <a:pt x="1115" y="0"/>
                  <a:pt x="1437" y="321"/>
                  <a:pt x="1437" y="71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708702D5-E0F6-124E-B793-B9EB52E921C3}"/>
              </a:ext>
            </a:extLst>
          </p:cNvPr>
          <p:cNvSpPr/>
          <p:nvPr/>
        </p:nvSpPr>
        <p:spPr>
          <a:xfrm>
            <a:off x="15994723" y="3293784"/>
            <a:ext cx="6875525" cy="211734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362" name="Freeform 361">
            <a:extLst>
              <a:ext uri="{FF2B5EF4-FFF2-40B4-BE49-F238E27FC236}">
                <a16:creationId xmlns:a16="http://schemas.microsoft.com/office/drawing/2014/main" id="{381596C2-D184-7846-8216-B30F77E00D7D}"/>
              </a:ext>
            </a:extLst>
          </p:cNvPr>
          <p:cNvSpPr/>
          <p:nvPr/>
        </p:nvSpPr>
        <p:spPr>
          <a:xfrm>
            <a:off x="1696772" y="3458283"/>
            <a:ext cx="1788957" cy="178833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37" h="1436">
                <a:moveTo>
                  <a:pt x="1437" y="718"/>
                </a:moveTo>
                <a:cubicBezTo>
                  <a:pt x="1437" y="1114"/>
                  <a:pt x="1115" y="1436"/>
                  <a:pt x="719" y="1436"/>
                </a:cubicBezTo>
                <a:cubicBezTo>
                  <a:pt x="322" y="1436"/>
                  <a:pt x="0" y="1114"/>
                  <a:pt x="0" y="718"/>
                </a:cubicBezTo>
                <a:cubicBezTo>
                  <a:pt x="0" y="321"/>
                  <a:pt x="322" y="0"/>
                  <a:pt x="719" y="0"/>
                </a:cubicBezTo>
                <a:cubicBezTo>
                  <a:pt x="1115" y="0"/>
                  <a:pt x="1437" y="321"/>
                  <a:pt x="1437" y="718"/>
                </a:cubicBezTo>
                <a:close/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2" name="Freeform 601">
            <a:extLst>
              <a:ext uri="{FF2B5EF4-FFF2-40B4-BE49-F238E27FC236}">
                <a16:creationId xmlns:a16="http://schemas.microsoft.com/office/drawing/2014/main" id="{A3D3670C-11ED-384E-9579-70845DE98472}"/>
              </a:ext>
            </a:extLst>
          </p:cNvPr>
          <p:cNvSpPr/>
          <p:nvPr/>
        </p:nvSpPr>
        <p:spPr>
          <a:xfrm>
            <a:off x="2105388" y="3893217"/>
            <a:ext cx="971718" cy="945888"/>
          </a:xfrm>
          <a:custGeom>
            <a:avLst/>
            <a:gdLst>
              <a:gd name="connsiteX0" fmla="*/ 243965 w 971718"/>
              <a:gd name="connsiteY0" fmla="*/ 871118 h 945888"/>
              <a:gd name="connsiteX1" fmla="*/ 222924 w 971718"/>
              <a:gd name="connsiteY1" fmla="*/ 885699 h 945888"/>
              <a:gd name="connsiteX2" fmla="*/ 211785 w 971718"/>
              <a:gd name="connsiteY2" fmla="*/ 919721 h 945888"/>
              <a:gd name="connsiteX3" fmla="*/ 402391 w 971718"/>
              <a:gd name="connsiteY3" fmla="*/ 919721 h 945888"/>
              <a:gd name="connsiteX4" fmla="*/ 391252 w 971718"/>
              <a:gd name="connsiteY4" fmla="*/ 885699 h 945888"/>
              <a:gd name="connsiteX5" fmla="*/ 371449 w 971718"/>
              <a:gd name="connsiteY5" fmla="*/ 871118 h 945888"/>
              <a:gd name="connsiteX6" fmla="*/ 257879 w 971718"/>
              <a:gd name="connsiteY6" fmla="*/ 768923 h 945888"/>
              <a:gd name="connsiteX7" fmla="*/ 257879 w 971718"/>
              <a:gd name="connsiteY7" fmla="*/ 842451 h 945888"/>
              <a:gd name="connsiteX8" fmla="*/ 357542 w 971718"/>
              <a:gd name="connsiteY8" fmla="*/ 842451 h 945888"/>
              <a:gd name="connsiteX9" fmla="*/ 357542 w 971718"/>
              <a:gd name="connsiteY9" fmla="*/ 768923 h 945888"/>
              <a:gd name="connsiteX10" fmla="*/ 342777 w 971718"/>
              <a:gd name="connsiteY10" fmla="*/ 768923 h 945888"/>
              <a:gd name="connsiteX11" fmla="*/ 271414 w 971718"/>
              <a:gd name="connsiteY11" fmla="*/ 768923 h 945888"/>
              <a:gd name="connsiteX12" fmla="*/ 244179 w 971718"/>
              <a:gd name="connsiteY12" fmla="*/ 730294 h 945888"/>
              <a:gd name="connsiteX13" fmla="*/ 271321 w 971718"/>
              <a:gd name="connsiteY13" fmla="*/ 741510 h 945888"/>
              <a:gd name="connsiteX14" fmla="*/ 342875 w 971718"/>
              <a:gd name="connsiteY14" fmla="*/ 741510 h 945888"/>
              <a:gd name="connsiteX15" fmla="*/ 371250 w 971718"/>
              <a:gd name="connsiteY15" fmla="*/ 730294 h 945888"/>
              <a:gd name="connsiteX16" fmla="*/ 231717 w 971718"/>
              <a:gd name="connsiteY16" fmla="*/ 692903 h 945888"/>
              <a:gd name="connsiteX17" fmla="*/ 231717 w 971718"/>
              <a:gd name="connsiteY17" fmla="*/ 700537 h 945888"/>
              <a:gd name="connsiteX18" fmla="*/ 231717 w 971718"/>
              <a:gd name="connsiteY18" fmla="*/ 701627 h 945888"/>
              <a:gd name="connsiteX19" fmla="*/ 382458 w 971718"/>
              <a:gd name="connsiteY19" fmla="*/ 701627 h 945888"/>
              <a:gd name="connsiteX20" fmla="*/ 382458 w 971718"/>
              <a:gd name="connsiteY20" fmla="*/ 700537 h 945888"/>
              <a:gd name="connsiteX21" fmla="*/ 382458 w 971718"/>
              <a:gd name="connsiteY21" fmla="*/ 692903 h 945888"/>
              <a:gd name="connsiteX22" fmla="*/ 527590 w 971718"/>
              <a:gd name="connsiteY22" fmla="*/ 385088 h 945888"/>
              <a:gd name="connsiteX23" fmla="*/ 467175 w 971718"/>
              <a:gd name="connsiteY23" fmla="*/ 580746 h 945888"/>
              <a:gd name="connsiteX24" fmla="*/ 586771 w 971718"/>
              <a:gd name="connsiteY24" fmla="*/ 422239 h 945888"/>
              <a:gd name="connsiteX25" fmla="*/ 586771 w 971718"/>
              <a:gd name="connsiteY25" fmla="*/ 401187 h 945888"/>
              <a:gd name="connsiteX26" fmla="*/ 570743 w 971718"/>
              <a:gd name="connsiteY26" fmla="*/ 385088 h 945888"/>
              <a:gd name="connsiteX27" fmla="*/ 43438 w 971718"/>
              <a:gd name="connsiteY27" fmla="*/ 385088 h 945888"/>
              <a:gd name="connsiteX28" fmla="*/ 27411 w 971718"/>
              <a:gd name="connsiteY28" fmla="*/ 401187 h 945888"/>
              <a:gd name="connsiteX29" fmla="*/ 27411 w 971718"/>
              <a:gd name="connsiteY29" fmla="*/ 422239 h 945888"/>
              <a:gd name="connsiteX30" fmla="*/ 145761 w 971718"/>
              <a:gd name="connsiteY30" fmla="*/ 580746 h 945888"/>
              <a:gd name="connsiteX31" fmla="*/ 85353 w 971718"/>
              <a:gd name="connsiteY31" fmla="*/ 385088 h 945888"/>
              <a:gd name="connsiteX32" fmla="*/ 104650 w 971718"/>
              <a:gd name="connsiteY32" fmla="*/ 333993 h 945888"/>
              <a:gd name="connsiteX33" fmla="*/ 109618 w 971718"/>
              <a:gd name="connsiteY33" fmla="*/ 365032 h 945888"/>
              <a:gd name="connsiteX34" fmla="*/ 110860 w 971718"/>
              <a:gd name="connsiteY34" fmla="*/ 371240 h 945888"/>
              <a:gd name="connsiteX35" fmla="*/ 110860 w 971718"/>
              <a:gd name="connsiteY35" fmla="*/ 373723 h 945888"/>
              <a:gd name="connsiteX36" fmla="*/ 179168 w 971718"/>
              <a:gd name="connsiteY36" fmla="*/ 590993 h 945888"/>
              <a:gd name="connsiteX37" fmla="*/ 184136 w 971718"/>
              <a:gd name="connsiteY37" fmla="*/ 598442 h 945888"/>
              <a:gd name="connsiteX38" fmla="*/ 223879 w 971718"/>
              <a:gd name="connsiteY38" fmla="*/ 664244 h 945888"/>
              <a:gd name="connsiteX39" fmla="*/ 390303 w 971718"/>
              <a:gd name="connsiteY39" fmla="*/ 664244 h 945888"/>
              <a:gd name="connsiteX40" fmla="*/ 503322 w 971718"/>
              <a:gd name="connsiteY40" fmla="*/ 369998 h 945888"/>
              <a:gd name="connsiteX41" fmla="*/ 503322 w 971718"/>
              <a:gd name="connsiteY41" fmla="*/ 368757 h 945888"/>
              <a:gd name="connsiteX42" fmla="*/ 509532 w 971718"/>
              <a:gd name="connsiteY42" fmla="*/ 333993 h 945888"/>
              <a:gd name="connsiteX43" fmla="*/ 308910 w 971718"/>
              <a:gd name="connsiteY43" fmla="*/ 27420 h 945888"/>
              <a:gd name="connsiteX44" fmla="*/ 284041 w 971718"/>
              <a:gd name="connsiteY44" fmla="*/ 51722 h 945888"/>
              <a:gd name="connsiteX45" fmla="*/ 308910 w 971718"/>
              <a:gd name="connsiteY45" fmla="*/ 76023 h 945888"/>
              <a:gd name="connsiteX46" fmla="*/ 919442 w 971718"/>
              <a:gd name="connsiteY46" fmla="*/ 76023 h 945888"/>
              <a:gd name="connsiteX47" fmla="*/ 944311 w 971718"/>
              <a:gd name="connsiteY47" fmla="*/ 51722 h 945888"/>
              <a:gd name="connsiteX48" fmla="*/ 919442 w 971718"/>
              <a:gd name="connsiteY48" fmla="*/ 27420 h 945888"/>
              <a:gd name="connsiteX49" fmla="*/ 308561 w 971718"/>
              <a:gd name="connsiteY49" fmla="*/ 0 h 945888"/>
              <a:gd name="connsiteX50" fmla="*/ 919462 w 971718"/>
              <a:gd name="connsiteY50" fmla="*/ 0 h 945888"/>
              <a:gd name="connsiteX51" fmla="*/ 971718 w 971718"/>
              <a:gd name="connsiteY51" fmla="*/ 52273 h 945888"/>
              <a:gd name="connsiteX52" fmla="*/ 921950 w 971718"/>
              <a:gd name="connsiteY52" fmla="*/ 104546 h 945888"/>
              <a:gd name="connsiteX53" fmla="*/ 921950 w 971718"/>
              <a:gd name="connsiteY53" fmla="*/ 430628 h 945888"/>
              <a:gd name="connsiteX54" fmla="*/ 865961 w 971718"/>
              <a:gd name="connsiteY54" fmla="*/ 486635 h 945888"/>
              <a:gd name="connsiteX55" fmla="*/ 651959 w 971718"/>
              <a:gd name="connsiteY55" fmla="*/ 486635 h 945888"/>
              <a:gd name="connsiteX56" fmla="*/ 638273 w 971718"/>
              <a:gd name="connsiteY56" fmla="*/ 472944 h 945888"/>
              <a:gd name="connsiteX57" fmla="*/ 651959 w 971718"/>
              <a:gd name="connsiteY57" fmla="*/ 460498 h 945888"/>
              <a:gd name="connsiteX58" fmla="*/ 865961 w 971718"/>
              <a:gd name="connsiteY58" fmla="*/ 460498 h 945888"/>
              <a:gd name="connsiteX59" fmla="*/ 894578 w 971718"/>
              <a:gd name="connsiteY59" fmla="*/ 430628 h 945888"/>
              <a:gd name="connsiteX60" fmla="*/ 894578 w 971718"/>
              <a:gd name="connsiteY60" fmla="*/ 104546 h 945888"/>
              <a:gd name="connsiteX61" fmla="*/ 333445 w 971718"/>
              <a:gd name="connsiteY61" fmla="*/ 104546 h 945888"/>
              <a:gd name="connsiteX62" fmla="*/ 333445 w 971718"/>
              <a:gd name="connsiteY62" fmla="*/ 307414 h 945888"/>
              <a:gd name="connsiteX63" fmla="*/ 457865 w 971718"/>
              <a:gd name="connsiteY63" fmla="*/ 307414 h 945888"/>
              <a:gd name="connsiteX64" fmla="*/ 528784 w 971718"/>
              <a:gd name="connsiteY64" fmla="*/ 235228 h 945888"/>
              <a:gd name="connsiteX65" fmla="*/ 548691 w 971718"/>
              <a:gd name="connsiteY65" fmla="*/ 235228 h 945888"/>
              <a:gd name="connsiteX66" fmla="*/ 630808 w 971718"/>
              <a:gd name="connsiteY66" fmla="*/ 318615 h 945888"/>
              <a:gd name="connsiteX67" fmla="*/ 767670 w 971718"/>
              <a:gd name="connsiteY67" fmla="*/ 180466 h 945888"/>
              <a:gd name="connsiteX68" fmla="*/ 750251 w 971718"/>
              <a:gd name="connsiteY68" fmla="*/ 180466 h 945888"/>
              <a:gd name="connsiteX69" fmla="*/ 736565 w 971718"/>
              <a:gd name="connsiteY69" fmla="*/ 166775 h 945888"/>
              <a:gd name="connsiteX70" fmla="*/ 750251 w 971718"/>
              <a:gd name="connsiteY70" fmla="*/ 154329 h 945888"/>
              <a:gd name="connsiteX71" fmla="*/ 803752 w 971718"/>
              <a:gd name="connsiteY71" fmla="*/ 154329 h 945888"/>
              <a:gd name="connsiteX72" fmla="*/ 817438 w 971718"/>
              <a:gd name="connsiteY72" fmla="*/ 166775 h 945888"/>
              <a:gd name="connsiteX73" fmla="*/ 817438 w 971718"/>
              <a:gd name="connsiteY73" fmla="*/ 224026 h 945888"/>
              <a:gd name="connsiteX74" fmla="*/ 803752 w 971718"/>
              <a:gd name="connsiteY74" fmla="*/ 237717 h 945888"/>
              <a:gd name="connsiteX75" fmla="*/ 791310 w 971718"/>
              <a:gd name="connsiteY75" fmla="*/ 224026 h 945888"/>
              <a:gd name="connsiteX76" fmla="*/ 791310 w 971718"/>
              <a:gd name="connsiteY76" fmla="*/ 196645 h 945888"/>
              <a:gd name="connsiteX77" fmla="*/ 640762 w 971718"/>
              <a:gd name="connsiteY77" fmla="*/ 345996 h 945888"/>
              <a:gd name="connsiteX78" fmla="*/ 630808 w 971718"/>
              <a:gd name="connsiteY78" fmla="*/ 349730 h 945888"/>
              <a:gd name="connsiteX79" fmla="*/ 620855 w 971718"/>
              <a:gd name="connsiteY79" fmla="*/ 345996 h 945888"/>
              <a:gd name="connsiteX80" fmla="*/ 538738 w 971718"/>
              <a:gd name="connsiteY80" fmla="*/ 262609 h 945888"/>
              <a:gd name="connsiteX81" fmla="*/ 495191 w 971718"/>
              <a:gd name="connsiteY81" fmla="*/ 307414 h 945888"/>
              <a:gd name="connsiteX82" fmla="*/ 525051 w 971718"/>
              <a:gd name="connsiteY82" fmla="*/ 307414 h 945888"/>
              <a:gd name="connsiteX83" fmla="*/ 537493 w 971718"/>
              <a:gd name="connsiteY83" fmla="*/ 319860 h 945888"/>
              <a:gd name="connsiteX84" fmla="*/ 532517 w 971718"/>
              <a:gd name="connsiteY84" fmla="*/ 358442 h 945888"/>
              <a:gd name="connsiteX85" fmla="*/ 571087 w 971718"/>
              <a:gd name="connsiteY85" fmla="*/ 358442 h 945888"/>
              <a:gd name="connsiteX86" fmla="*/ 614634 w 971718"/>
              <a:gd name="connsiteY86" fmla="*/ 400758 h 945888"/>
              <a:gd name="connsiteX87" fmla="*/ 614634 w 971718"/>
              <a:gd name="connsiteY87" fmla="*/ 421916 h 945888"/>
              <a:gd name="connsiteX88" fmla="*/ 452888 w 971718"/>
              <a:gd name="connsiteY88" fmla="*/ 612338 h 945888"/>
              <a:gd name="connsiteX89" fmla="*/ 410585 w 971718"/>
              <a:gd name="connsiteY89" fmla="*/ 683280 h 945888"/>
              <a:gd name="connsiteX90" fmla="*/ 410585 w 971718"/>
              <a:gd name="connsiteY90" fmla="*/ 700704 h 945888"/>
              <a:gd name="connsiteX91" fmla="*/ 384457 w 971718"/>
              <a:gd name="connsiteY91" fmla="*/ 752977 h 945888"/>
              <a:gd name="connsiteX92" fmla="*/ 384457 w 971718"/>
              <a:gd name="connsiteY92" fmla="*/ 754221 h 945888"/>
              <a:gd name="connsiteX93" fmla="*/ 384457 w 971718"/>
              <a:gd name="connsiteY93" fmla="*/ 845076 h 945888"/>
              <a:gd name="connsiteX94" fmla="*/ 416806 w 971718"/>
              <a:gd name="connsiteY94" fmla="*/ 876191 h 945888"/>
              <a:gd name="connsiteX95" fmla="*/ 431737 w 971718"/>
              <a:gd name="connsiteY95" fmla="*/ 919752 h 945888"/>
              <a:gd name="connsiteX96" fmla="*/ 447911 w 971718"/>
              <a:gd name="connsiteY96" fmla="*/ 919752 h 945888"/>
              <a:gd name="connsiteX97" fmla="*/ 461597 w 971718"/>
              <a:gd name="connsiteY97" fmla="*/ 933442 h 945888"/>
              <a:gd name="connsiteX98" fmla="*/ 447911 w 971718"/>
              <a:gd name="connsiteY98" fmla="*/ 945888 h 945888"/>
              <a:gd name="connsiteX99" fmla="*/ 421783 w 971718"/>
              <a:gd name="connsiteY99" fmla="*/ 945888 h 945888"/>
              <a:gd name="connsiteX100" fmla="*/ 192851 w 971718"/>
              <a:gd name="connsiteY100" fmla="*/ 945888 h 945888"/>
              <a:gd name="connsiteX101" fmla="*/ 166723 w 971718"/>
              <a:gd name="connsiteY101" fmla="*/ 945888 h 945888"/>
              <a:gd name="connsiteX102" fmla="*/ 154281 w 971718"/>
              <a:gd name="connsiteY102" fmla="*/ 933442 h 945888"/>
              <a:gd name="connsiteX103" fmla="*/ 166723 w 971718"/>
              <a:gd name="connsiteY103" fmla="*/ 919752 h 945888"/>
              <a:gd name="connsiteX104" fmla="*/ 182897 w 971718"/>
              <a:gd name="connsiteY104" fmla="*/ 919752 h 945888"/>
              <a:gd name="connsiteX105" fmla="*/ 197827 w 971718"/>
              <a:gd name="connsiteY105" fmla="*/ 876191 h 945888"/>
              <a:gd name="connsiteX106" fmla="*/ 230177 w 971718"/>
              <a:gd name="connsiteY106" fmla="*/ 845076 h 945888"/>
              <a:gd name="connsiteX107" fmla="*/ 230177 w 971718"/>
              <a:gd name="connsiteY107" fmla="*/ 754221 h 945888"/>
              <a:gd name="connsiteX108" fmla="*/ 230177 w 971718"/>
              <a:gd name="connsiteY108" fmla="*/ 752977 h 945888"/>
              <a:gd name="connsiteX109" fmla="*/ 205293 w 971718"/>
              <a:gd name="connsiteY109" fmla="*/ 700704 h 945888"/>
              <a:gd name="connsiteX110" fmla="*/ 205293 w 971718"/>
              <a:gd name="connsiteY110" fmla="*/ 683280 h 945888"/>
              <a:gd name="connsiteX111" fmla="*/ 160502 w 971718"/>
              <a:gd name="connsiteY111" fmla="*/ 612338 h 945888"/>
              <a:gd name="connsiteX112" fmla="*/ 0 w 971718"/>
              <a:gd name="connsiteY112" fmla="*/ 421916 h 945888"/>
              <a:gd name="connsiteX113" fmla="*/ 0 w 971718"/>
              <a:gd name="connsiteY113" fmla="*/ 400758 h 945888"/>
              <a:gd name="connsiteX114" fmla="*/ 43547 w 971718"/>
              <a:gd name="connsiteY114" fmla="*/ 358442 h 945888"/>
              <a:gd name="connsiteX115" fmla="*/ 80873 w 971718"/>
              <a:gd name="connsiteY115" fmla="*/ 358442 h 945888"/>
              <a:gd name="connsiteX116" fmla="*/ 77140 w 971718"/>
              <a:gd name="connsiteY116" fmla="*/ 319860 h 945888"/>
              <a:gd name="connsiteX117" fmla="*/ 90827 w 971718"/>
              <a:gd name="connsiteY117" fmla="*/ 307414 h 945888"/>
              <a:gd name="connsiteX118" fmla="*/ 307317 w 971718"/>
              <a:gd name="connsiteY118" fmla="*/ 307414 h 945888"/>
              <a:gd name="connsiteX119" fmla="*/ 307317 w 971718"/>
              <a:gd name="connsiteY119" fmla="*/ 104546 h 945888"/>
              <a:gd name="connsiteX120" fmla="*/ 257549 w 971718"/>
              <a:gd name="connsiteY120" fmla="*/ 52273 h 945888"/>
              <a:gd name="connsiteX121" fmla="*/ 308561 w 971718"/>
              <a:gd name="connsiteY121" fmla="*/ 0 h 94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971718" h="945888">
                <a:moveTo>
                  <a:pt x="243965" y="871118"/>
                </a:moveTo>
                <a:cubicBezTo>
                  <a:pt x="234064" y="871118"/>
                  <a:pt x="225400" y="877194"/>
                  <a:pt x="222924" y="885699"/>
                </a:cubicBezTo>
                <a:lnTo>
                  <a:pt x="211785" y="919721"/>
                </a:lnTo>
                <a:lnTo>
                  <a:pt x="402391" y="919721"/>
                </a:lnTo>
                <a:lnTo>
                  <a:pt x="391252" y="885699"/>
                </a:lnTo>
                <a:cubicBezTo>
                  <a:pt x="388776" y="877194"/>
                  <a:pt x="380113" y="871118"/>
                  <a:pt x="371449" y="871118"/>
                </a:cubicBezTo>
                <a:close/>
                <a:moveTo>
                  <a:pt x="257879" y="768923"/>
                </a:moveTo>
                <a:lnTo>
                  <a:pt x="257879" y="842451"/>
                </a:lnTo>
                <a:lnTo>
                  <a:pt x="357542" y="842451"/>
                </a:lnTo>
                <a:lnTo>
                  <a:pt x="357542" y="768923"/>
                </a:lnTo>
                <a:lnTo>
                  <a:pt x="342777" y="768923"/>
                </a:lnTo>
                <a:lnTo>
                  <a:pt x="271414" y="768923"/>
                </a:lnTo>
                <a:close/>
                <a:moveTo>
                  <a:pt x="244179" y="730294"/>
                </a:moveTo>
                <a:cubicBezTo>
                  <a:pt x="251581" y="737024"/>
                  <a:pt x="260217" y="741510"/>
                  <a:pt x="271321" y="741510"/>
                </a:cubicBezTo>
                <a:lnTo>
                  <a:pt x="342875" y="741510"/>
                </a:lnTo>
                <a:cubicBezTo>
                  <a:pt x="353978" y="741510"/>
                  <a:pt x="363848" y="737024"/>
                  <a:pt x="371250" y="730294"/>
                </a:cubicBezTo>
                <a:close/>
                <a:moveTo>
                  <a:pt x="231717" y="692903"/>
                </a:moveTo>
                <a:lnTo>
                  <a:pt x="231717" y="700537"/>
                </a:lnTo>
                <a:lnTo>
                  <a:pt x="231717" y="701627"/>
                </a:lnTo>
                <a:lnTo>
                  <a:pt x="382458" y="701627"/>
                </a:lnTo>
                <a:cubicBezTo>
                  <a:pt x="382458" y="701627"/>
                  <a:pt x="382458" y="701627"/>
                  <a:pt x="382458" y="700537"/>
                </a:cubicBezTo>
                <a:lnTo>
                  <a:pt x="382458" y="692903"/>
                </a:lnTo>
                <a:close/>
                <a:moveTo>
                  <a:pt x="527590" y="385088"/>
                </a:moveTo>
                <a:cubicBezTo>
                  <a:pt x="515260" y="439575"/>
                  <a:pt x="494300" y="516352"/>
                  <a:pt x="467175" y="580746"/>
                </a:cubicBezTo>
                <a:cubicBezTo>
                  <a:pt x="537453" y="562171"/>
                  <a:pt x="586771" y="497777"/>
                  <a:pt x="586771" y="422239"/>
                </a:cubicBezTo>
                <a:lnTo>
                  <a:pt x="586771" y="401187"/>
                </a:lnTo>
                <a:cubicBezTo>
                  <a:pt x="586771" y="392518"/>
                  <a:pt x="579373" y="385088"/>
                  <a:pt x="570743" y="385088"/>
                </a:cubicBezTo>
                <a:close/>
                <a:moveTo>
                  <a:pt x="43438" y="385088"/>
                </a:moveTo>
                <a:cubicBezTo>
                  <a:pt x="34808" y="385088"/>
                  <a:pt x="27411" y="392518"/>
                  <a:pt x="27411" y="401187"/>
                </a:cubicBezTo>
                <a:lnTo>
                  <a:pt x="27411" y="422239"/>
                </a:lnTo>
                <a:cubicBezTo>
                  <a:pt x="27411" y="496539"/>
                  <a:pt x="76724" y="560933"/>
                  <a:pt x="145761" y="580746"/>
                </a:cubicBezTo>
                <a:cubicBezTo>
                  <a:pt x="119872" y="517591"/>
                  <a:pt x="97681" y="442052"/>
                  <a:pt x="85353" y="385088"/>
                </a:cubicBezTo>
                <a:close/>
                <a:moveTo>
                  <a:pt x="104650" y="333993"/>
                </a:moveTo>
                <a:cubicBezTo>
                  <a:pt x="105892" y="342684"/>
                  <a:pt x="107134" y="353858"/>
                  <a:pt x="109618" y="365032"/>
                </a:cubicBezTo>
                <a:cubicBezTo>
                  <a:pt x="109618" y="367515"/>
                  <a:pt x="110860" y="369998"/>
                  <a:pt x="110860" y="371240"/>
                </a:cubicBezTo>
                <a:cubicBezTo>
                  <a:pt x="110860" y="372481"/>
                  <a:pt x="110860" y="372481"/>
                  <a:pt x="110860" y="373723"/>
                </a:cubicBezTo>
                <a:cubicBezTo>
                  <a:pt x="123280" y="434558"/>
                  <a:pt x="149361" y="522708"/>
                  <a:pt x="179168" y="590993"/>
                </a:cubicBezTo>
                <a:cubicBezTo>
                  <a:pt x="181652" y="592235"/>
                  <a:pt x="182894" y="595959"/>
                  <a:pt x="184136" y="598442"/>
                </a:cubicBezTo>
                <a:cubicBezTo>
                  <a:pt x="196556" y="625756"/>
                  <a:pt x="210218" y="649346"/>
                  <a:pt x="223879" y="664244"/>
                </a:cubicBezTo>
                <a:lnTo>
                  <a:pt x="390303" y="664244"/>
                </a:lnTo>
                <a:cubicBezTo>
                  <a:pt x="438740" y="607133"/>
                  <a:pt x="485935" y="453182"/>
                  <a:pt x="503322" y="369998"/>
                </a:cubicBezTo>
                <a:cubicBezTo>
                  <a:pt x="503322" y="369998"/>
                  <a:pt x="503322" y="369998"/>
                  <a:pt x="503322" y="368757"/>
                </a:cubicBezTo>
                <a:cubicBezTo>
                  <a:pt x="507048" y="355100"/>
                  <a:pt x="508290" y="343926"/>
                  <a:pt x="509532" y="333993"/>
                </a:cubicBezTo>
                <a:close/>
                <a:moveTo>
                  <a:pt x="308910" y="27420"/>
                </a:moveTo>
                <a:cubicBezTo>
                  <a:pt x="295232" y="27420"/>
                  <a:pt x="284041" y="38356"/>
                  <a:pt x="284041" y="51722"/>
                </a:cubicBezTo>
                <a:cubicBezTo>
                  <a:pt x="284041" y="65087"/>
                  <a:pt x="295232" y="76023"/>
                  <a:pt x="308910" y="76023"/>
                </a:cubicBezTo>
                <a:lnTo>
                  <a:pt x="919442" y="76023"/>
                </a:lnTo>
                <a:cubicBezTo>
                  <a:pt x="933120" y="76023"/>
                  <a:pt x="944311" y="65087"/>
                  <a:pt x="944311" y="51722"/>
                </a:cubicBezTo>
                <a:cubicBezTo>
                  <a:pt x="944311" y="38356"/>
                  <a:pt x="933120" y="27420"/>
                  <a:pt x="919442" y="27420"/>
                </a:cubicBezTo>
                <a:close/>
                <a:moveTo>
                  <a:pt x="308561" y="0"/>
                </a:moveTo>
                <a:lnTo>
                  <a:pt x="919462" y="0"/>
                </a:lnTo>
                <a:cubicBezTo>
                  <a:pt x="949323" y="0"/>
                  <a:pt x="971718" y="23647"/>
                  <a:pt x="971718" y="52273"/>
                </a:cubicBezTo>
                <a:cubicBezTo>
                  <a:pt x="971718" y="80898"/>
                  <a:pt x="949323" y="103301"/>
                  <a:pt x="921950" y="104546"/>
                </a:cubicBezTo>
                <a:lnTo>
                  <a:pt x="921950" y="430628"/>
                </a:lnTo>
                <a:cubicBezTo>
                  <a:pt x="921950" y="461743"/>
                  <a:pt x="897066" y="486635"/>
                  <a:pt x="865961" y="486635"/>
                </a:cubicBezTo>
                <a:lnTo>
                  <a:pt x="651959" y="486635"/>
                </a:lnTo>
                <a:cubicBezTo>
                  <a:pt x="644494" y="486635"/>
                  <a:pt x="638273" y="480412"/>
                  <a:pt x="638273" y="472944"/>
                </a:cubicBezTo>
                <a:cubicBezTo>
                  <a:pt x="638273" y="466721"/>
                  <a:pt x="644494" y="460498"/>
                  <a:pt x="651959" y="460498"/>
                </a:cubicBezTo>
                <a:lnTo>
                  <a:pt x="865961" y="460498"/>
                </a:lnTo>
                <a:cubicBezTo>
                  <a:pt x="880892" y="460498"/>
                  <a:pt x="894578" y="446808"/>
                  <a:pt x="894578" y="430628"/>
                </a:cubicBezTo>
                <a:lnTo>
                  <a:pt x="894578" y="104546"/>
                </a:lnTo>
                <a:lnTo>
                  <a:pt x="333445" y="104546"/>
                </a:lnTo>
                <a:lnTo>
                  <a:pt x="333445" y="307414"/>
                </a:lnTo>
                <a:lnTo>
                  <a:pt x="457865" y="307414"/>
                </a:lnTo>
                <a:lnTo>
                  <a:pt x="528784" y="235228"/>
                </a:lnTo>
                <a:cubicBezTo>
                  <a:pt x="535005" y="229005"/>
                  <a:pt x="543714" y="229005"/>
                  <a:pt x="548691" y="235228"/>
                </a:cubicBezTo>
                <a:lnTo>
                  <a:pt x="630808" y="318615"/>
                </a:lnTo>
                <a:lnTo>
                  <a:pt x="767670" y="180466"/>
                </a:lnTo>
                <a:lnTo>
                  <a:pt x="750251" y="180466"/>
                </a:lnTo>
                <a:cubicBezTo>
                  <a:pt x="742786" y="180466"/>
                  <a:pt x="736565" y="175487"/>
                  <a:pt x="736565" y="166775"/>
                </a:cubicBezTo>
                <a:cubicBezTo>
                  <a:pt x="736565" y="159308"/>
                  <a:pt x="742786" y="154329"/>
                  <a:pt x="750251" y="154329"/>
                </a:cubicBezTo>
                <a:lnTo>
                  <a:pt x="803752" y="154329"/>
                </a:lnTo>
                <a:cubicBezTo>
                  <a:pt x="811217" y="154329"/>
                  <a:pt x="817438" y="159308"/>
                  <a:pt x="817438" y="166775"/>
                </a:cubicBezTo>
                <a:lnTo>
                  <a:pt x="817438" y="224026"/>
                </a:lnTo>
                <a:cubicBezTo>
                  <a:pt x="817438" y="231494"/>
                  <a:pt x="811217" y="237717"/>
                  <a:pt x="803752" y="237717"/>
                </a:cubicBezTo>
                <a:cubicBezTo>
                  <a:pt x="797531" y="237717"/>
                  <a:pt x="791310" y="231494"/>
                  <a:pt x="791310" y="224026"/>
                </a:cubicBezTo>
                <a:lnTo>
                  <a:pt x="791310" y="196645"/>
                </a:lnTo>
                <a:lnTo>
                  <a:pt x="640762" y="345996"/>
                </a:lnTo>
                <a:cubicBezTo>
                  <a:pt x="638273" y="349730"/>
                  <a:pt x="634541" y="349730"/>
                  <a:pt x="630808" y="349730"/>
                </a:cubicBezTo>
                <a:cubicBezTo>
                  <a:pt x="627076" y="349730"/>
                  <a:pt x="624587" y="349730"/>
                  <a:pt x="620855" y="345996"/>
                </a:cubicBezTo>
                <a:lnTo>
                  <a:pt x="538738" y="262609"/>
                </a:lnTo>
                <a:lnTo>
                  <a:pt x="495191" y="307414"/>
                </a:lnTo>
                <a:lnTo>
                  <a:pt x="525051" y="307414"/>
                </a:lnTo>
                <a:cubicBezTo>
                  <a:pt x="531272" y="307414"/>
                  <a:pt x="537493" y="312392"/>
                  <a:pt x="537493" y="319860"/>
                </a:cubicBezTo>
                <a:cubicBezTo>
                  <a:pt x="537493" y="328572"/>
                  <a:pt x="536249" y="341018"/>
                  <a:pt x="532517" y="358442"/>
                </a:cubicBezTo>
                <a:lnTo>
                  <a:pt x="571087" y="358442"/>
                </a:lnTo>
                <a:cubicBezTo>
                  <a:pt x="594726" y="358442"/>
                  <a:pt x="614634" y="377111"/>
                  <a:pt x="614634" y="400758"/>
                </a:cubicBezTo>
                <a:lnTo>
                  <a:pt x="614634" y="421916"/>
                </a:lnTo>
                <a:cubicBezTo>
                  <a:pt x="614634" y="516505"/>
                  <a:pt x="544959" y="597403"/>
                  <a:pt x="452888" y="612338"/>
                </a:cubicBezTo>
                <a:cubicBezTo>
                  <a:pt x="439202" y="640964"/>
                  <a:pt x="425516" y="665856"/>
                  <a:pt x="410585" y="683280"/>
                </a:cubicBezTo>
                <a:lnTo>
                  <a:pt x="410585" y="700704"/>
                </a:lnTo>
                <a:cubicBezTo>
                  <a:pt x="410585" y="721862"/>
                  <a:pt x="400632" y="741776"/>
                  <a:pt x="384457" y="752977"/>
                </a:cubicBezTo>
                <a:lnTo>
                  <a:pt x="384457" y="754221"/>
                </a:lnTo>
                <a:lnTo>
                  <a:pt x="384457" y="845076"/>
                </a:lnTo>
                <a:cubicBezTo>
                  <a:pt x="400632" y="848810"/>
                  <a:pt x="411829" y="861256"/>
                  <a:pt x="416806" y="876191"/>
                </a:cubicBezTo>
                <a:lnTo>
                  <a:pt x="431737" y="919752"/>
                </a:lnTo>
                <a:lnTo>
                  <a:pt x="447911" y="919752"/>
                </a:lnTo>
                <a:cubicBezTo>
                  <a:pt x="455376" y="919752"/>
                  <a:pt x="461597" y="925975"/>
                  <a:pt x="461597" y="933442"/>
                </a:cubicBezTo>
                <a:cubicBezTo>
                  <a:pt x="461597" y="939665"/>
                  <a:pt x="455376" y="945888"/>
                  <a:pt x="447911" y="945888"/>
                </a:cubicBezTo>
                <a:lnTo>
                  <a:pt x="421783" y="945888"/>
                </a:lnTo>
                <a:lnTo>
                  <a:pt x="192851" y="945888"/>
                </a:lnTo>
                <a:lnTo>
                  <a:pt x="166723" y="945888"/>
                </a:lnTo>
                <a:cubicBezTo>
                  <a:pt x="159257" y="945888"/>
                  <a:pt x="154281" y="939665"/>
                  <a:pt x="154281" y="933442"/>
                </a:cubicBezTo>
                <a:cubicBezTo>
                  <a:pt x="154281" y="925975"/>
                  <a:pt x="159257" y="919752"/>
                  <a:pt x="166723" y="919752"/>
                </a:cubicBezTo>
                <a:lnTo>
                  <a:pt x="182897" y="919752"/>
                </a:lnTo>
                <a:lnTo>
                  <a:pt x="197827" y="876191"/>
                </a:lnTo>
                <a:cubicBezTo>
                  <a:pt x="202804" y="861256"/>
                  <a:pt x="215246" y="848810"/>
                  <a:pt x="230177" y="845076"/>
                </a:cubicBezTo>
                <a:lnTo>
                  <a:pt x="230177" y="754221"/>
                </a:lnTo>
                <a:cubicBezTo>
                  <a:pt x="230177" y="754221"/>
                  <a:pt x="230177" y="754221"/>
                  <a:pt x="230177" y="752977"/>
                </a:cubicBezTo>
                <a:cubicBezTo>
                  <a:pt x="215246" y="741776"/>
                  <a:pt x="205293" y="721862"/>
                  <a:pt x="205293" y="700704"/>
                </a:cubicBezTo>
                <a:lnTo>
                  <a:pt x="205293" y="683280"/>
                </a:lnTo>
                <a:cubicBezTo>
                  <a:pt x="189118" y="665856"/>
                  <a:pt x="174188" y="640964"/>
                  <a:pt x="160502" y="612338"/>
                </a:cubicBezTo>
                <a:cubicBezTo>
                  <a:pt x="68431" y="596159"/>
                  <a:pt x="0" y="516505"/>
                  <a:pt x="0" y="421916"/>
                </a:cubicBezTo>
                <a:lnTo>
                  <a:pt x="0" y="400758"/>
                </a:lnTo>
                <a:cubicBezTo>
                  <a:pt x="0" y="377111"/>
                  <a:pt x="19907" y="358442"/>
                  <a:pt x="43547" y="358442"/>
                </a:cubicBezTo>
                <a:lnTo>
                  <a:pt x="80873" y="358442"/>
                </a:lnTo>
                <a:cubicBezTo>
                  <a:pt x="78385" y="342262"/>
                  <a:pt x="77140" y="329816"/>
                  <a:pt x="77140" y="319860"/>
                </a:cubicBezTo>
                <a:cubicBezTo>
                  <a:pt x="77140" y="312392"/>
                  <a:pt x="83361" y="307414"/>
                  <a:pt x="90827" y="307414"/>
                </a:cubicBezTo>
                <a:lnTo>
                  <a:pt x="307317" y="307414"/>
                </a:lnTo>
                <a:lnTo>
                  <a:pt x="307317" y="104546"/>
                </a:lnTo>
                <a:cubicBezTo>
                  <a:pt x="278700" y="103301"/>
                  <a:pt x="257549" y="80898"/>
                  <a:pt x="257549" y="52273"/>
                </a:cubicBezTo>
                <a:cubicBezTo>
                  <a:pt x="257549" y="23647"/>
                  <a:pt x="279945" y="0"/>
                  <a:pt x="308561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05" name="Freeform 604">
            <a:extLst>
              <a:ext uri="{FF2B5EF4-FFF2-40B4-BE49-F238E27FC236}">
                <a16:creationId xmlns:a16="http://schemas.microsoft.com/office/drawing/2014/main" id="{0AF36F7A-DAED-944B-A9B9-D56D6BD7457C}"/>
              </a:ext>
            </a:extLst>
          </p:cNvPr>
          <p:cNvSpPr/>
          <p:nvPr/>
        </p:nvSpPr>
        <p:spPr>
          <a:xfrm>
            <a:off x="14345295" y="3933095"/>
            <a:ext cx="966734" cy="838716"/>
          </a:xfrm>
          <a:custGeom>
            <a:avLst/>
            <a:gdLst>
              <a:gd name="connsiteX0" fmla="*/ 275483 w 966734"/>
              <a:gd name="connsiteY0" fmla="*/ 562026 h 838716"/>
              <a:gd name="connsiteX1" fmla="*/ 294031 w 966734"/>
              <a:gd name="connsiteY1" fmla="*/ 562026 h 838716"/>
              <a:gd name="connsiteX2" fmla="*/ 294031 w 966734"/>
              <a:gd name="connsiteY2" fmla="*/ 580580 h 838716"/>
              <a:gd name="connsiteX3" fmla="*/ 180268 w 966734"/>
              <a:gd name="connsiteY3" fmla="*/ 693141 h 838716"/>
              <a:gd name="connsiteX4" fmla="*/ 213655 w 966734"/>
              <a:gd name="connsiteY4" fmla="*/ 698089 h 838716"/>
              <a:gd name="connsiteX5" fmla="*/ 224784 w 966734"/>
              <a:gd name="connsiteY5" fmla="*/ 712932 h 838716"/>
              <a:gd name="connsiteX6" fmla="*/ 212418 w 966734"/>
              <a:gd name="connsiteY6" fmla="*/ 724064 h 838716"/>
              <a:gd name="connsiteX7" fmla="*/ 211182 w 966734"/>
              <a:gd name="connsiteY7" fmla="*/ 724064 h 838716"/>
              <a:gd name="connsiteX8" fmla="*/ 150590 w 966734"/>
              <a:gd name="connsiteY8" fmla="*/ 716643 h 838716"/>
              <a:gd name="connsiteX9" fmla="*/ 139461 w 966734"/>
              <a:gd name="connsiteY9" fmla="*/ 704273 h 838716"/>
              <a:gd name="connsiteX10" fmla="*/ 132042 w 966734"/>
              <a:gd name="connsiteY10" fmla="*/ 644901 h 838716"/>
              <a:gd name="connsiteX11" fmla="*/ 141934 w 966734"/>
              <a:gd name="connsiteY11" fmla="*/ 630057 h 838716"/>
              <a:gd name="connsiteX12" fmla="*/ 156773 w 966734"/>
              <a:gd name="connsiteY12" fmla="*/ 641190 h 838716"/>
              <a:gd name="connsiteX13" fmla="*/ 161719 w 966734"/>
              <a:gd name="connsiteY13" fmla="*/ 674587 h 838716"/>
              <a:gd name="connsiteX14" fmla="*/ 673946 w 966734"/>
              <a:gd name="connsiteY14" fmla="*/ 560779 h 838716"/>
              <a:gd name="connsiteX15" fmla="*/ 692494 w 966734"/>
              <a:gd name="connsiteY15" fmla="*/ 560779 h 838716"/>
              <a:gd name="connsiteX16" fmla="*/ 806258 w 966734"/>
              <a:gd name="connsiteY16" fmla="*/ 674583 h 838716"/>
              <a:gd name="connsiteX17" fmla="*/ 811204 w 966734"/>
              <a:gd name="connsiteY17" fmla="*/ 641184 h 838716"/>
              <a:gd name="connsiteX18" fmla="*/ 826043 w 966734"/>
              <a:gd name="connsiteY18" fmla="*/ 630051 h 838716"/>
              <a:gd name="connsiteX19" fmla="*/ 837172 w 966734"/>
              <a:gd name="connsiteY19" fmla="*/ 644895 h 838716"/>
              <a:gd name="connsiteX20" fmla="*/ 828516 w 966734"/>
              <a:gd name="connsiteY20" fmla="*/ 704271 h 838716"/>
              <a:gd name="connsiteX21" fmla="*/ 817387 w 966734"/>
              <a:gd name="connsiteY21" fmla="*/ 716641 h 838716"/>
              <a:gd name="connsiteX22" fmla="*/ 756795 w 966734"/>
              <a:gd name="connsiteY22" fmla="*/ 724063 h 838716"/>
              <a:gd name="connsiteX23" fmla="*/ 754322 w 966734"/>
              <a:gd name="connsiteY23" fmla="*/ 724063 h 838716"/>
              <a:gd name="connsiteX24" fmla="*/ 741957 w 966734"/>
              <a:gd name="connsiteY24" fmla="*/ 712930 h 838716"/>
              <a:gd name="connsiteX25" fmla="*/ 753086 w 966734"/>
              <a:gd name="connsiteY25" fmla="*/ 698086 h 838716"/>
              <a:gd name="connsiteX26" fmla="*/ 787709 w 966734"/>
              <a:gd name="connsiteY26" fmla="*/ 693138 h 838716"/>
              <a:gd name="connsiteX27" fmla="*/ 673946 w 966734"/>
              <a:gd name="connsiteY27" fmla="*/ 580571 h 838716"/>
              <a:gd name="connsiteX28" fmla="*/ 673946 w 966734"/>
              <a:gd name="connsiteY28" fmla="*/ 560779 h 838716"/>
              <a:gd name="connsiteX29" fmla="*/ 908520 w 966734"/>
              <a:gd name="connsiteY29" fmla="*/ 311537 h 838716"/>
              <a:gd name="connsiteX30" fmla="*/ 927099 w 966734"/>
              <a:gd name="connsiteY30" fmla="*/ 314004 h 838716"/>
              <a:gd name="connsiteX31" fmla="*/ 964257 w 966734"/>
              <a:gd name="connsiteY31" fmla="*/ 362116 h 838716"/>
              <a:gd name="connsiteX32" fmla="*/ 966734 w 966734"/>
              <a:gd name="connsiteY32" fmla="*/ 365817 h 838716"/>
              <a:gd name="connsiteX33" fmla="*/ 966734 w 966734"/>
              <a:gd name="connsiteY33" fmla="*/ 367050 h 838716"/>
              <a:gd name="connsiteX34" fmla="*/ 966734 w 966734"/>
              <a:gd name="connsiteY34" fmla="*/ 370751 h 838716"/>
              <a:gd name="connsiteX35" fmla="*/ 966734 w 966734"/>
              <a:gd name="connsiteY35" fmla="*/ 374452 h 838716"/>
              <a:gd name="connsiteX36" fmla="*/ 965495 w 966734"/>
              <a:gd name="connsiteY36" fmla="*/ 375686 h 838716"/>
              <a:gd name="connsiteX37" fmla="*/ 964257 w 966734"/>
              <a:gd name="connsiteY37" fmla="*/ 378153 h 838716"/>
              <a:gd name="connsiteX38" fmla="*/ 927099 w 966734"/>
              <a:gd name="connsiteY38" fmla="*/ 427498 h 838716"/>
              <a:gd name="connsiteX39" fmla="*/ 915952 w 966734"/>
              <a:gd name="connsiteY39" fmla="*/ 431199 h 838716"/>
              <a:gd name="connsiteX40" fmla="*/ 908520 w 966734"/>
              <a:gd name="connsiteY40" fmla="*/ 429966 h 838716"/>
              <a:gd name="connsiteX41" fmla="*/ 906043 w 966734"/>
              <a:gd name="connsiteY41" fmla="*/ 410227 h 838716"/>
              <a:gd name="connsiteX42" fmla="*/ 927099 w 966734"/>
              <a:gd name="connsiteY42" fmla="*/ 383087 h 838716"/>
              <a:gd name="connsiteX43" fmla="*/ 766082 w 966734"/>
              <a:gd name="connsiteY43" fmla="*/ 383087 h 838716"/>
              <a:gd name="connsiteX44" fmla="*/ 752458 w 966734"/>
              <a:gd name="connsiteY44" fmla="*/ 370751 h 838716"/>
              <a:gd name="connsiteX45" fmla="*/ 766082 w 966734"/>
              <a:gd name="connsiteY45" fmla="*/ 357181 h 838716"/>
              <a:gd name="connsiteX46" fmla="*/ 927099 w 966734"/>
              <a:gd name="connsiteY46" fmla="*/ 357181 h 838716"/>
              <a:gd name="connsiteX47" fmla="*/ 906043 w 966734"/>
              <a:gd name="connsiteY47" fmla="*/ 331275 h 838716"/>
              <a:gd name="connsiteX48" fmla="*/ 908520 w 966734"/>
              <a:gd name="connsiteY48" fmla="*/ 311537 h 838716"/>
              <a:gd name="connsiteX49" fmla="*/ 48458 w 966734"/>
              <a:gd name="connsiteY49" fmla="*/ 309532 h 838716"/>
              <a:gd name="connsiteX50" fmla="*/ 58212 w 966734"/>
              <a:gd name="connsiteY50" fmla="*/ 311537 h 838716"/>
              <a:gd name="connsiteX51" fmla="*/ 60689 w 966734"/>
              <a:gd name="connsiteY51" fmla="*/ 331275 h 838716"/>
              <a:gd name="connsiteX52" fmla="*/ 39633 w 966734"/>
              <a:gd name="connsiteY52" fmla="*/ 358415 h 838716"/>
              <a:gd name="connsiteX53" fmla="*/ 200645 w 966734"/>
              <a:gd name="connsiteY53" fmla="*/ 358415 h 838716"/>
              <a:gd name="connsiteX54" fmla="*/ 213030 w 966734"/>
              <a:gd name="connsiteY54" fmla="*/ 370751 h 838716"/>
              <a:gd name="connsiteX55" fmla="*/ 200645 w 966734"/>
              <a:gd name="connsiteY55" fmla="*/ 384321 h 838716"/>
              <a:gd name="connsiteX56" fmla="*/ 39633 w 966734"/>
              <a:gd name="connsiteY56" fmla="*/ 384321 h 838716"/>
              <a:gd name="connsiteX57" fmla="*/ 60689 w 966734"/>
              <a:gd name="connsiteY57" fmla="*/ 410227 h 838716"/>
              <a:gd name="connsiteX58" fmla="*/ 58212 w 966734"/>
              <a:gd name="connsiteY58" fmla="*/ 429966 h 838716"/>
              <a:gd name="connsiteX59" fmla="*/ 49542 w 966734"/>
              <a:gd name="connsiteY59" fmla="*/ 431199 h 838716"/>
              <a:gd name="connsiteX60" fmla="*/ 39633 w 966734"/>
              <a:gd name="connsiteY60" fmla="*/ 427498 h 838716"/>
              <a:gd name="connsiteX61" fmla="*/ 2477 w 966734"/>
              <a:gd name="connsiteY61" fmla="*/ 379387 h 838716"/>
              <a:gd name="connsiteX62" fmla="*/ 0 w 966734"/>
              <a:gd name="connsiteY62" fmla="*/ 375686 h 838716"/>
              <a:gd name="connsiteX63" fmla="*/ 0 w 966734"/>
              <a:gd name="connsiteY63" fmla="*/ 374452 h 838716"/>
              <a:gd name="connsiteX64" fmla="*/ 0 w 966734"/>
              <a:gd name="connsiteY64" fmla="*/ 370751 h 838716"/>
              <a:gd name="connsiteX65" fmla="*/ 0 w 966734"/>
              <a:gd name="connsiteY65" fmla="*/ 367050 h 838716"/>
              <a:gd name="connsiteX66" fmla="*/ 0 w 966734"/>
              <a:gd name="connsiteY66" fmla="*/ 365817 h 838716"/>
              <a:gd name="connsiteX67" fmla="*/ 2477 w 966734"/>
              <a:gd name="connsiteY67" fmla="*/ 363349 h 838716"/>
              <a:gd name="connsiteX68" fmla="*/ 39633 w 966734"/>
              <a:gd name="connsiteY68" fmla="*/ 314004 h 838716"/>
              <a:gd name="connsiteX69" fmla="*/ 48458 w 966734"/>
              <a:gd name="connsiteY69" fmla="*/ 309532 h 838716"/>
              <a:gd name="connsiteX70" fmla="*/ 439309 w 966734"/>
              <a:gd name="connsiteY70" fmla="*/ 229310 h 838716"/>
              <a:gd name="connsiteX71" fmla="*/ 369808 w 966734"/>
              <a:gd name="connsiteY71" fmla="*/ 237994 h 838716"/>
              <a:gd name="connsiteX72" fmla="*/ 340022 w 966734"/>
              <a:gd name="connsiteY72" fmla="*/ 246677 h 838716"/>
              <a:gd name="connsiteX73" fmla="*/ 318923 w 966734"/>
              <a:gd name="connsiteY73" fmla="*/ 277689 h 838716"/>
              <a:gd name="connsiteX74" fmla="*/ 318923 w 966734"/>
              <a:gd name="connsiteY74" fmla="*/ 414143 h 838716"/>
              <a:gd name="connsiteX75" fmla="*/ 330093 w 966734"/>
              <a:gd name="connsiteY75" fmla="*/ 440193 h 838716"/>
              <a:gd name="connsiteX76" fmla="*/ 364843 w 966734"/>
              <a:gd name="connsiteY76" fmla="*/ 474927 h 838716"/>
              <a:gd name="connsiteX77" fmla="*/ 341263 w 966734"/>
              <a:gd name="connsiteY77" fmla="*/ 307461 h 838716"/>
              <a:gd name="connsiteX78" fmla="*/ 352432 w 966734"/>
              <a:gd name="connsiteY78" fmla="*/ 292575 h 838716"/>
              <a:gd name="connsiteX79" fmla="*/ 367326 w 966734"/>
              <a:gd name="connsiteY79" fmla="*/ 303740 h 838716"/>
              <a:gd name="connsiteX80" fmla="*/ 395871 w 966734"/>
              <a:gd name="connsiteY80" fmla="*/ 498496 h 838716"/>
              <a:gd name="connsiteX81" fmla="*/ 569623 w 966734"/>
              <a:gd name="connsiteY81" fmla="*/ 498496 h 838716"/>
              <a:gd name="connsiteX82" fmla="*/ 599409 w 966734"/>
              <a:gd name="connsiteY82" fmla="*/ 301259 h 838716"/>
              <a:gd name="connsiteX83" fmla="*/ 614303 w 966734"/>
              <a:gd name="connsiteY83" fmla="*/ 290094 h 838716"/>
              <a:gd name="connsiteX84" fmla="*/ 625472 w 966734"/>
              <a:gd name="connsiteY84" fmla="*/ 304980 h 838716"/>
              <a:gd name="connsiteX85" fmla="*/ 600651 w 966734"/>
              <a:gd name="connsiteY85" fmla="*/ 474927 h 838716"/>
              <a:gd name="connsiteX86" fmla="*/ 636642 w 966734"/>
              <a:gd name="connsiteY86" fmla="*/ 440193 h 838716"/>
              <a:gd name="connsiteX87" fmla="*/ 647812 w 966734"/>
              <a:gd name="connsiteY87" fmla="*/ 414143 h 838716"/>
              <a:gd name="connsiteX88" fmla="*/ 647812 w 966734"/>
              <a:gd name="connsiteY88" fmla="*/ 277689 h 838716"/>
              <a:gd name="connsiteX89" fmla="*/ 626713 w 966734"/>
              <a:gd name="connsiteY89" fmla="*/ 246677 h 838716"/>
              <a:gd name="connsiteX90" fmla="*/ 596927 w 966734"/>
              <a:gd name="connsiteY90" fmla="*/ 237994 h 838716"/>
              <a:gd name="connsiteX91" fmla="*/ 527426 w 966734"/>
              <a:gd name="connsiteY91" fmla="*/ 229310 h 838716"/>
              <a:gd name="connsiteX92" fmla="*/ 524944 w 966734"/>
              <a:gd name="connsiteY92" fmla="*/ 229310 h 838716"/>
              <a:gd name="connsiteX93" fmla="*/ 503845 w 966734"/>
              <a:gd name="connsiteY93" fmla="*/ 254120 h 838716"/>
              <a:gd name="connsiteX94" fmla="*/ 521221 w 966734"/>
              <a:gd name="connsiteY94" fmla="*/ 401738 h 838716"/>
              <a:gd name="connsiteX95" fmla="*/ 513774 w 966734"/>
              <a:gd name="connsiteY95" fmla="*/ 422826 h 838716"/>
              <a:gd name="connsiteX96" fmla="*/ 491435 w 966734"/>
              <a:gd name="connsiteY96" fmla="*/ 446396 h 838716"/>
              <a:gd name="connsiteX97" fmla="*/ 475300 w 966734"/>
              <a:gd name="connsiteY97" fmla="*/ 446396 h 838716"/>
              <a:gd name="connsiteX98" fmla="*/ 451720 w 966734"/>
              <a:gd name="connsiteY98" fmla="*/ 422826 h 838716"/>
              <a:gd name="connsiteX99" fmla="*/ 444273 w 966734"/>
              <a:gd name="connsiteY99" fmla="*/ 401738 h 838716"/>
              <a:gd name="connsiteX100" fmla="*/ 462889 w 966734"/>
              <a:gd name="connsiteY100" fmla="*/ 254120 h 838716"/>
              <a:gd name="connsiteX101" fmla="*/ 440550 w 966734"/>
              <a:gd name="connsiteY101" fmla="*/ 229310 h 838716"/>
              <a:gd name="connsiteX102" fmla="*/ 439283 w 966734"/>
              <a:gd name="connsiteY102" fmla="*/ 201893 h 838716"/>
              <a:gd name="connsiteX103" fmla="*/ 527447 w 966734"/>
              <a:gd name="connsiteY103" fmla="*/ 201893 h 838716"/>
              <a:gd name="connsiteX104" fmla="*/ 603193 w 966734"/>
              <a:gd name="connsiteY104" fmla="*/ 211843 h 838716"/>
              <a:gd name="connsiteX105" fmla="*/ 634237 w 966734"/>
              <a:gd name="connsiteY105" fmla="*/ 221794 h 838716"/>
              <a:gd name="connsiteX106" fmla="*/ 673973 w 966734"/>
              <a:gd name="connsiteY106" fmla="*/ 277765 h 838716"/>
              <a:gd name="connsiteX107" fmla="*/ 673973 w 966734"/>
              <a:gd name="connsiteY107" fmla="*/ 414582 h 838716"/>
              <a:gd name="connsiteX108" fmla="*/ 655347 w 966734"/>
              <a:gd name="connsiteY108" fmla="*/ 460603 h 838716"/>
              <a:gd name="connsiteX109" fmla="*/ 595743 w 966734"/>
              <a:gd name="connsiteY109" fmla="*/ 517817 h 838716"/>
              <a:gd name="connsiteX110" fmla="*/ 595743 w 966734"/>
              <a:gd name="connsiteY110" fmla="*/ 825034 h 838716"/>
              <a:gd name="connsiteX111" fmla="*/ 582084 w 966734"/>
              <a:gd name="connsiteY111" fmla="*/ 838716 h 838716"/>
              <a:gd name="connsiteX112" fmla="*/ 568425 w 966734"/>
              <a:gd name="connsiteY112" fmla="*/ 825034 h 838716"/>
              <a:gd name="connsiteX113" fmla="*/ 568425 w 966734"/>
              <a:gd name="connsiteY113" fmla="*/ 525280 h 838716"/>
              <a:gd name="connsiteX114" fmla="*/ 497645 w 966734"/>
              <a:gd name="connsiteY114" fmla="*/ 525280 h 838716"/>
              <a:gd name="connsiteX115" fmla="*/ 497645 w 966734"/>
              <a:gd name="connsiteY115" fmla="*/ 825034 h 838716"/>
              <a:gd name="connsiteX116" fmla="*/ 483986 w 966734"/>
              <a:gd name="connsiteY116" fmla="*/ 838716 h 838716"/>
              <a:gd name="connsiteX117" fmla="*/ 471568 w 966734"/>
              <a:gd name="connsiteY117" fmla="*/ 825034 h 838716"/>
              <a:gd name="connsiteX118" fmla="*/ 471568 w 966734"/>
              <a:gd name="connsiteY118" fmla="*/ 525280 h 838716"/>
              <a:gd name="connsiteX119" fmla="*/ 398305 w 966734"/>
              <a:gd name="connsiteY119" fmla="*/ 525280 h 838716"/>
              <a:gd name="connsiteX120" fmla="*/ 398305 w 966734"/>
              <a:gd name="connsiteY120" fmla="*/ 825034 h 838716"/>
              <a:gd name="connsiteX121" fmla="*/ 384646 w 966734"/>
              <a:gd name="connsiteY121" fmla="*/ 838716 h 838716"/>
              <a:gd name="connsiteX122" fmla="*/ 370987 w 966734"/>
              <a:gd name="connsiteY122" fmla="*/ 825034 h 838716"/>
              <a:gd name="connsiteX123" fmla="*/ 370987 w 966734"/>
              <a:gd name="connsiteY123" fmla="*/ 517817 h 838716"/>
              <a:gd name="connsiteX124" fmla="*/ 311383 w 966734"/>
              <a:gd name="connsiteY124" fmla="*/ 460603 h 838716"/>
              <a:gd name="connsiteX125" fmla="*/ 291515 w 966734"/>
              <a:gd name="connsiteY125" fmla="*/ 414582 h 838716"/>
              <a:gd name="connsiteX126" fmla="*/ 291515 w 966734"/>
              <a:gd name="connsiteY126" fmla="*/ 277765 h 838716"/>
              <a:gd name="connsiteX127" fmla="*/ 331251 w 966734"/>
              <a:gd name="connsiteY127" fmla="*/ 221794 h 838716"/>
              <a:gd name="connsiteX128" fmla="*/ 332493 w 966734"/>
              <a:gd name="connsiteY128" fmla="*/ 221794 h 838716"/>
              <a:gd name="connsiteX129" fmla="*/ 362295 w 966734"/>
              <a:gd name="connsiteY129" fmla="*/ 211843 h 838716"/>
              <a:gd name="connsiteX130" fmla="*/ 439283 w 966734"/>
              <a:gd name="connsiteY130" fmla="*/ 201893 h 838716"/>
              <a:gd name="connsiteX131" fmla="*/ 482745 w 966734"/>
              <a:gd name="connsiteY131" fmla="*/ 27421 h 838716"/>
              <a:gd name="connsiteX132" fmla="*/ 427307 w 966734"/>
              <a:gd name="connsiteY132" fmla="*/ 82871 h 838716"/>
              <a:gd name="connsiteX133" fmla="*/ 482745 w 966734"/>
              <a:gd name="connsiteY133" fmla="*/ 137089 h 838716"/>
              <a:gd name="connsiteX134" fmla="*/ 538182 w 966734"/>
              <a:gd name="connsiteY134" fmla="*/ 82871 h 838716"/>
              <a:gd name="connsiteX135" fmla="*/ 482745 w 966734"/>
              <a:gd name="connsiteY135" fmla="*/ 27421 h 838716"/>
              <a:gd name="connsiteX136" fmla="*/ 756795 w 966734"/>
              <a:gd name="connsiteY136" fmla="*/ 17448 h 838716"/>
              <a:gd name="connsiteX137" fmla="*/ 817387 w 966734"/>
              <a:gd name="connsiteY137" fmla="*/ 24869 h 838716"/>
              <a:gd name="connsiteX138" fmla="*/ 828516 w 966734"/>
              <a:gd name="connsiteY138" fmla="*/ 37239 h 838716"/>
              <a:gd name="connsiteX139" fmla="*/ 837172 w 966734"/>
              <a:gd name="connsiteY139" fmla="*/ 97849 h 838716"/>
              <a:gd name="connsiteX140" fmla="*/ 824806 w 966734"/>
              <a:gd name="connsiteY140" fmla="*/ 111455 h 838716"/>
              <a:gd name="connsiteX141" fmla="*/ 823570 w 966734"/>
              <a:gd name="connsiteY141" fmla="*/ 112692 h 838716"/>
              <a:gd name="connsiteX142" fmla="*/ 809968 w 966734"/>
              <a:gd name="connsiteY142" fmla="*/ 100322 h 838716"/>
              <a:gd name="connsiteX143" fmla="*/ 805021 w 966734"/>
              <a:gd name="connsiteY143" fmla="*/ 66925 h 838716"/>
              <a:gd name="connsiteX144" fmla="*/ 692494 w 966734"/>
              <a:gd name="connsiteY144" fmla="*/ 179486 h 838716"/>
              <a:gd name="connsiteX145" fmla="*/ 682602 w 966734"/>
              <a:gd name="connsiteY145" fmla="*/ 183197 h 838716"/>
              <a:gd name="connsiteX146" fmla="*/ 673946 w 966734"/>
              <a:gd name="connsiteY146" fmla="*/ 179486 h 838716"/>
              <a:gd name="connsiteX147" fmla="*/ 673946 w 966734"/>
              <a:gd name="connsiteY147" fmla="*/ 160932 h 838716"/>
              <a:gd name="connsiteX148" fmla="*/ 786473 w 966734"/>
              <a:gd name="connsiteY148" fmla="*/ 48371 h 838716"/>
              <a:gd name="connsiteX149" fmla="*/ 753086 w 966734"/>
              <a:gd name="connsiteY149" fmla="*/ 43423 h 838716"/>
              <a:gd name="connsiteX150" fmla="*/ 741957 w 966734"/>
              <a:gd name="connsiteY150" fmla="*/ 28580 h 838716"/>
              <a:gd name="connsiteX151" fmla="*/ 756795 w 966734"/>
              <a:gd name="connsiteY151" fmla="*/ 17448 h 838716"/>
              <a:gd name="connsiteX152" fmla="*/ 209935 w 966734"/>
              <a:gd name="connsiteY152" fmla="*/ 17448 h 838716"/>
              <a:gd name="connsiteX153" fmla="*/ 224773 w 966734"/>
              <a:gd name="connsiteY153" fmla="*/ 28581 h 838716"/>
              <a:gd name="connsiteX154" fmla="*/ 213644 w 966734"/>
              <a:gd name="connsiteY154" fmla="*/ 43425 h 838716"/>
              <a:gd name="connsiteX155" fmla="*/ 179023 w 966734"/>
              <a:gd name="connsiteY155" fmla="*/ 48373 h 838716"/>
              <a:gd name="connsiteX156" fmla="*/ 292780 w 966734"/>
              <a:gd name="connsiteY156" fmla="*/ 162177 h 838716"/>
              <a:gd name="connsiteX157" fmla="*/ 292780 w 966734"/>
              <a:gd name="connsiteY157" fmla="*/ 180732 h 838716"/>
              <a:gd name="connsiteX158" fmla="*/ 282888 w 966734"/>
              <a:gd name="connsiteY158" fmla="*/ 184443 h 838716"/>
              <a:gd name="connsiteX159" fmla="*/ 274233 w 966734"/>
              <a:gd name="connsiteY159" fmla="*/ 180732 h 838716"/>
              <a:gd name="connsiteX160" fmla="*/ 160475 w 966734"/>
              <a:gd name="connsiteY160" fmla="*/ 66928 h 838716"/>
              <a:gd name="connsiteX161" fmla="*/ 155529 w 966734"/>
              <a:gd name="connsiteY161" fmla="*/ 100327 h 838716"/>
              <a:gd name="connsiteX162" fmla="*/ 143164 w 966734"/>
              <a:gd name="connsiteY162" fmla="*/ 111460 h 838716"/>
              <a:gd name="connsiteX163" fmla="*/ 140691 w 966734"/>
              <a:gd name="connsiteY163" fmla="*/ 111460 h 838716"/>
              <a:gd name="connsiteX164" fmla="*/ 129563 w 966734"/>
              <a:gd name="connsiteY164" fmla="*/ 96616 h 838716"/>
              <a:gd name="connsiteX165" fmla="*/ 138218 w 966734"/>
              <a:gd name="connsiteY165" fmla="*/ 37240 h 838716"/>
              <a:gd name="connsiteX166" fmla="*/ 149347 w 966734"/>
              <a:gd name="connsiteY166" fmla="*/ 24870 h 838716"/>
              <a:gd name="connsiteX167" fmla="*/ 482749 w 966734"/>
              <a:gd name="connsiteY167" fmla="*/ 0 h 838716"/>
              <a:gd name="connsiteX168" fmla="*/ 565590 w 966734"/>
              <a:gd name="connsiteY168" fmla="*/ 82870 h 838716"/>
              <a:gd name="connsiteX169" fmla="*/ 482749 w 966734"/>
              <a:gd name="connsiteY169" fmla="*/ 164502 h 838716"/>
              <a:gd name="connsiteX170" fmla="*/ 401145 w 966734"/>
              <a:gd name="connsiteY170" fmla="*/ 82870 h 838716"/>
              <a:gd name="connsiteX171" fmla="*/ 482749 w 966734"/>
              <a:gd name="connsiteY171" fmla="*/ 0 h 838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966734" h="838716">
                <a:moveTo>
                  <a:pt x="275483" y="562026"/>
                </a:moveTo>
                <a:cubicBezTo>
                  <a:pt x="280429" y="557078"/>
                  <a:pt x="289085" y="557078"/>
                  <a:pt x="294031" y="562026"/>
                </a:cubicBezTo>
                <a:cubicBezTo>
                  <a:pt x="298978" y="566974"/>
                  <a:pt x="298978" y="575632"/>
                  <a:pt x="294031" y="580580"/>
                </a:cubicBezTo>
                <a:lnTo>
                  <a:pt x="180268" y="693141"/>
                </a:lnTo>
                <a:lnTo>
                  <a:pt x="213655" y="698089"/>
                </a:lnTo>
                <a:cubicBezTo>
                  <a:pt x="221074" y="699326"/>
                  <a:pt x="226020" y="706747"/>
                  <a:pt x="224784" y="712932"/>
                </a:cubicBezTo>
                <a:cubicBezTo>
                  <a:pt x="224784" y="720353"/>
                  <a:pt x="218601" y="724064"/>
                  <a:pt x="212418" y="724064"/>
                </a:cubicBezTo>
                <a:lnTo>
                  <a:pt x="211182" y="724064"/>
                </a:lnTo>
                <a:lnTo>
                  <a:pt x="150590" y="716643"/>
                </a:lnTo>
                <a:cubicBezTo>
                  <a:pt x="144407" y="715406"/>
                  <a:pt x="140698" y="710458"/>
                  <a:pt x="139461" y="704273"/>
                </a:cubicBezTo>
                <a:lnTo>
                  <a:pt x="132042" y="644901"/>
                </a:lnTo>
                <a:cubicBezTo>
                  <a:pt x="129568" y="637479"/>
                  <a:pt x="134515" y="631294"/>
                  <a:pt x="141934" y="630057"/>
                </a:cubicBezTo>
                <a:cubicBezTo>
                  <a:pt x="149353" y="628820"/>
                  <a:pt x="156773" y="633768"/>
                  <a:pt x="156773" y="641190"/>
                </a:cubicBezTo>
                <a:lnTo>
                  <a:pt x="161719" y="674587"/>
                </a:lnTo>
                <a:close/>
                <a:moveTo>
                  <a:pt x="673946" y="560779"/>
                </a:moveTo>
                <a:cubicBezTo>
                  <a:pt x="678892" y="555831"/>
                  <a:pt x="687548" y="555831"/>
                  <a:pt x="692494" y="560779"/>
                </a:cubicBezTo>
                <a:lnTo>
                  <a:pt x="806258" y="674583"/>
                </a:lnTo>
                <a:lnTo>
                  <a:pt x="811204" y="641184"/>
                </a:lnTo>
                <a:cubicBezTo>
                  <a:pt x="811204" y="633762"/>
                  <a:pt x="818624" y="630051"/>
                  <a:pt x="826043" y="630051"/>
                </a:cubicBezTo>
                <a:cubicBezTo>
                  <a:pt x="832226" y="631288"/>
                  <a:pt x="838409" y="637473"/>
                  <a:pt x="837172" y="644895"/>
                </a:cubicBezTo>
                <a:lnTo>
                  <a:pt x="828516" y="704271"/>
                </a:lnTo>
                <a:cubicBezTo>
                  <a:pt x="828516" y="710456"/>
                  <a:pt x="823570" y="715404"/>
                  <a:pt x="817387" y="716641"/>
                </a:cubicBezTo>
                <a:lnTo>
                  <a:pt x="756795" y="724063"/>
                </a:lnTo>
                <a:cubicBezTo>
                  <a:pt x="756795" y="724063"/>
                  <a:pt x="755559" y="724063"/>
                  <a:pt x="754322" y="724063"/>
                </a:cubicBezTo>
                <a:cubicBezTo>
                  <a:pt x="749376" y="724063"/>
                  <a:pt x="743193" y="720352"/>
                  <a:pt x="741957" y="712930"/>
                </a:cubicBezTo>
                <a:cubicBezTo>
                  <a:pt x="740720" y="705508"/>
                  <a:pt x="745666" y="699323"/>
                  <a:pt x="753086" y="698086"/>
                </a:cubicBezTo>
                <a:lnTo>
                  <a:pt x="787709" y="693138"/>
                </a:lnTo>
                <a:lnTo>
                  <a:pt x="673946" y="580571"/>
                </a:lnTo>
                <a:cubicBezTo>
                  <a:pt x="668999" y="574386"/>
                  <a:pt x="668999" y="566964"/>
                  <a:pt x="673946" y="560779"/>
                </a:cubicBezTo>
                <a:close/>
                <a:moveTo>
                  <a:pt x="908520" y="311537"/>
                </a:moveTo>
                <a:cubicBezTo>
                  <a:pt x="914713" y="307836"/>
                  <a:pt x="923383" y="309069"/>
                  <a:pt x="927099" y="314004"/>
                </a:cubicBezTo>
                <a:lnTo>
                  <a:pt x="964257" y="362116"/>
                </a:lnTo>
                <a:cubicBezTo>
                  <a:pt x="964257" y="364583"/>
                  <a:pt x="965495" y="364583"/>
                  <a:pt x="966734" y="365817"/>
                </a:cubicBezTo>
                <a:cubicBezTo>
                  <a:pt x="966734" y="365817"/>
                  <a:pt x="966734" y="365817"/>
                  <a:pt x="966734" y="367050"/>
                </a:cubicBezTo>
                <a:cubicBezTo>
                  <a:pt x="966734" y="368284"/>
                  <a:pt x="966734" y="369517"/>
                  <a:pt x="966734" y="370751"/>
                </a:cubicBezTo>
                <a:cubicBezTo>
                  <a:pt x="966734" y="371985"/>
                  <a:pt x="966734" y="373218"/>
                  <a:pt x="966734" y="374452"/>
                </a:cubicBezTo>
                <a:cubicBezTo>
                  <a:pt x="966734" y="374452"/>
                  <a:pt x="966734" y="374452"/>
                  <a:pt x="965495" y="375686"/>
                </a:cubicBezTo>
                <a:lnTo>
                  <a:pt x="964257" y="378153"/>
                </a:lnTo>
                <a:lnTo>
                  <a:pt x="927099" y="427498"/>
                </a:lnTo>
                <a:cubicBezTo>
                  <a:pt x="924622" y="429966"/>
                  <a:pt x="920906" y="431199"/>
                  <a:pt x="915952" y="431199"/>
                </a:cubicBezTo>
                <a:cubicBezTo>
                  <a:pt x="913475" y="431199"/>
                  <a:pt x="910997" y="431199"/>
                  <a:pt x="908520" y="429966"/>
                </a:cubicBezTo>
                <a:cubicBezTo>
                  <a:pt x="902327" y="425031"/>
                  <a:pt x="901089" y="416396"/>
                  <a:pt x="906043" y="410227"/>
                </a:cubicBezTo>
                <a:lnTo>
                  <a:pt x="927099" y="383087"/>
                </a:lnTo>
                <a:lnTo>
                  <a:pt x="766082" y="383087"/>
                </a:lnTo>
                <a:cubicBezTo>
                  <a:pt x="758651" y="383087"/>
                  <a:pt x="752458" y="378153"/>
                  <a:pt x="752458" y="370751"/>
                </a:cubicBezTo>
                <a:cubicBezTo>
                  <a:pt x="752458" y="363349"/>
                  <a:pt x="758651" y="357181"/>
                  <a:pt x="766082" y="357181"/>
                </a:cubicBezTo>
                <a:lnTo>
                  <a:pt x="927099" y="357181"/>
                </a:lnTo>
                <a:lnTo>
                  <a:pt x="906043" y="331275"/>
                </a:lnTo>
                <a:cubicBezTo>
                  <a:pt x="902327" y="325107"/>
                  <a:pt x="902327" y="316471"/>
                  <a:pt x="908520" y="311537"/>
                </a:cubicBezTo>
                <a:close/>
                <a:moveTo>
                  <a:pt x="48458" y="309532"/>
                </a:moveTo>
                <a:cubicBezTo>
                  <a:pt x="52019" y="309069"/>
                  <a:pt x="55735" y="309686"/>
                  <a:pt x="58212" y="311537"/>
                </a:cubicBezTo>
                <a:cubicBezTo>
                  <a:pt x="64404" y="316471"/>
                  <a:pt x="65643" y="325107"/>
                  <a:pt x="60689" y="331275"/>
                </a:cubicBezTo>
                <a:lnTo>
                  <a:pt x="39633" y="358415"/>
                </a:lnTo>
                <a:lnTo>
                  <a:pt x="200645" y="358415"/>
                </a:lnTo>
                <a:cubicBezTo>
                  <a:pt x="208076" y="358415"/>
                  <a:pt x="213030" y="364583"/>
                  <a:pt x="213030" y="370751"/>
                </a:cubicBezTo>
                <a:cubicBezTo>
                  <a:pt x="213030" y="378153"/>
                  <a:pt x="208076" y="384321"/>
                  <a:pt x="200645" y="384321"/>
                </a:cubicBezTo>
                <a:lnTo>
                  <a:pt x="39633" y="384321"/>
                </a:lnTo>
                <a:lnTo>
                  <a:pt x="60689" y="410227"/>
                </a:lnTo>
                <a:cubicBezTo>
                  <a:pt x="65643" y="416396"/>
                  <a:pt x="63166" y="425031"/>
                  <a:pt x="58212" y="429966"/>
                </a:cubicBezTo>
                <a:cubicBezTo>
                  <a:pt x="54496" y="431199"/>
                  <a:pt x="53257" y="431199"/>
                  <a:pt x="49542" y="431199"/>
                </a:cubicBezTo>
                <a:cubicBezTo>
                  <a:pt x="45826" y="431199"/>
                  <a:pt x="40872" y="429966"/>
                  <a:pt x="39633" y="427498"/>
                </a:cubicBezTo>
                <a:lnTo>
                  <a:pt x="2477" y="379387"/>
                </a:lnTo>
                <a:cubicBezTo>
                  <a:pt x="2477" y="378153"/>
                  <a:pt x="1239" y="376919"/>
                  <a:pt x="0" y="375686"/>
                </a:cubicBezTo>
                <a:cubicBezTo>
                  <a:pt x="0" y="375686"/>
                  <a:pt x="0" y="375686"/>
                  <a:pt x="0" y="374452"/>
                </a:cubicBezTo>
                <a:cubicBezTo>
                  <a:pt x="0" y="373218"/>
                  <a:pt x="0" y="371985"/>
                  <a:pt x="0" y="370751"/>
                </a:cubicBezTo>
                <a:cubicBezTo>
                  <a:pt x="0" y="369517"/>
                  <a:pt x="0" y="368284"/>
                  <a:pt x="0" y="367050"/>
                </a:cubicBezTo>
                <a:cubicBezTo>
                  <a:pt x="0" y="367050"/>
                  <a:pt x="0" y="367050"/>
                  <a:pt x="0" y="365817"/>
                </a:cubicBezTo>
                <a:cubicBezTo>
                  <a:pt x="1239" y="365817"/>
                  <a:pt x="2477" y="364583"/>
                  <a:pt x="2477" y="363349"/>
                </a:cubicBezTo>
                <a:lnTo>
                  <a:pt x="39633" y="314004"/>
                </a:lnTo>
                <a:cubicBezTo>
                  <a:pt x="41491" y="311537"/>
                  <a:pt x="44897" y="309995"/>
                  <a:pt x="48458" y="309532"/>
                </a:cubicBezTo>
                <a:close/>
                <a:moveTo>
                  <a:pt x="439309" y="229310"/>
                </a:moveTo>
                <a:cubicBezTo>
                  <a:pt x="416969" y="229310"/>
                  <a:pt x="392147" y="231791"/>
                  <a:pt x="369808" y="237994"/>
                </a:cubicBezTo>
                <a:lnTo>
                  <a:pt x="340022" y="246677"/>
                </a:lnTo>
                <a:cubicBezTo>
                  <a:pt x="327611" y="251639"/>
                  <a:pt x="318923" y="264044"/>
                  <a:pt x="318923" y="277689"/>
                </a:cubicBezTo>
                <a:lnTo>
                  <a:pt x="318923" y="414143"/>
                </a:lnTo>
                <a:cubicBezTo>
                  <a:pt x="318923" y="424067"/>
                  <a:pt x="322646" y="433991"/>
                  <a:pt x="330093" y="440193"/>
                </a:cubicBezTo>
                <a:lnTo>
                  <a:pt x="364843" y="474927"/>
                </a:lnTo>
                <a:lnTo>
                  <a:pt x="341263" y="307461"/>
                </a:lnTo>
                <a:cubicBezTo>
                  <a:pt x="340022" y="300018"/>
                  <a:pt x="344986" y="293816"/>
                  <a:pt x="352432" y="292575"/>
                </a:cubicBezTo>
                <a:cubicBezTo>
                  <a:pt x="359879" y="292575"/>
                  <a:pt x="366084" y="296297"/>
                  <a:pt x="367326" y="303740"/>
                </a:cubicBezTo>
                <a:lnTo>
                  <a:pt x="395871" y="498496"/>
                </a:lnTo>
                <a:lnTo>
                  <a:pt x="569623" y="498496"/>
                </a:lnTo>
                <a:lnTo>
                  <a:pt x="599409" y="301259"/>
                </a:lnTo>
                <a:cubicBezTo>
                  <a:pt x="600651" y="293816"/>
                  <a:pt x="608097" y="288854"/>
                  <a:pt x="614303" y="290094"/>
                </a:cubicBezTo>
                <a:cubicBezTo>
                  <a:pt x="621749" y="291335"/>
                  <a:pt x="626713" y="297537"/>
                  <a:pt x="625472" y="304980"/>
                </a:cubicBezTo>
                <a:lnTo>
                  <a:pt x="600651" y="474927"/>
                </a:lnTo>
                <a:lnTo>
                  <a:pt x="636642" y="440193"/>
                </a:lnTo>
                <a:cubicBezTo>
                  <a:pt x="644089" y="433991"/>
                  <a:pt x="647812" y="424067"/>
                  <a:pt x="647812" y="414143"/>
                </a:cubicBezTo>
                <a:lnTo>
                  <a:pt x="647812" y="277689"/>
                </a:lnTo>
                <a:cubicBezTo>
                  <a:pt x="647812" y="264044"/>
                  <a:pt x="639124" y="251639"/>
                  <a:pt x="626713" y="246677"/>
                </a:cubicBezTo>
                <a:lnTo>
                  <a:pt x="596927" y="237994"/>
                </a:lnTo>
                <a:cubicBezTo>
                  <a:pt x="574588" y="231791"/>
                  <a:pt x="551007" y="229310"/>
                  <a:pt x="527426" y="229310"/>
                </a:cubicBezTo>
                <a:lnTo>
                  <a:pt x="524944" y="229310"/>
                </a:lnTo>
                <a:cubicBezTo>
                  <a:pt x="521221" y="239234"/>
                  <a:pt x="513774" y="249158"/>
                  <a:pt x="503845" y="254120"/>
                </a:cubicBezTo>
                <a:lnTo>
                  <a:pt x="521221" y="401738"/>
                </a:lnTo>
                <a:cubicBezTo>
                  <a:pt x="523703" y="409181"/>
                  <a:pt x="519980" y="417864"/>
                  <a:pt x="513774" y="422826"/>
                </a:cubicBezTo>
                <a:lnTo>
                  <a:pt x="491435" y="446396"/>
                </a:lnTo>
                <a:cubicBezTo>
                  <a:pt x="487711" y="450117"/>
                  <a:pt x="479024" y="450117"/>
                  <a:pt x="475300" y="446396"/>
                </a:cubicBezTo>
                <a:lnTo>
                  <a:pt x="451720" y="422826"/>
                </a:lnTo>
                <a:cubicBezTo>
                  <a:pt x="446755" y="417864"/>
                  <a:pt x="443032" y="409181"/>
                  <a:pt x="444273" y="401738"/>
                </a:cubicBezTo>
                <a:lnTo>
                  <a:pt x="462889" y="254120"/>
                </a:lnTo>
                <a:cubicBezTo>
                  <a:pt x="452961" y="249158"/>
                  <a:pt x="445514" y="239234"/>
                  <a:pt x="440550" y="229310"/>
                </a:cubicBezTo>
                <a:close/>
                <a:moveTo>
                  <a:pt x="439283" y="201893"/>
                </a:moveTo>
                <a:lnTo>
                  <a:pt x="527447" y="201893"/>
                </a:lnTo>
                <a:cubicBezTo>
                  <a:pt x="553524" y="201893"/>
                  <a:pt x="578359" y="205625"/>
                  <a:pt x="603193" y="211843"/>
                </a:cubicBezTo>
                <a:lnTo>
                  <a:pt x="634237" y="221794"/>
                </a:lnTo>
                <a:cubicBezTo>
                  <a:pt x="659072" y="229257"/>
                  <a:pt x="673973" y="252889"/>
                  <a:pt x="673973" y="277765"/>
                </a:cubicBezTo>
                <a:lnTo>
                  <a:pt x="673973" y="414582"/>
                </a:lnTo>
                <a:cubicBezTo>
                  <a:pt x="673973" y="431995"/>
                  <a:pt x="667764" y="448165"/>
                  <a:pt x="655347" y="460603"/>
                </a:cubicBezTo>
                <a:lnTo>
                  <a:pt x="595743" y="517817"/>
                </a:lnTo>
                <a:lnTo>
                  <a:pt x="595743" y="825034"/>
                </a:lnTo>
                <a:cubicBezTo>
                  <a:pt x="595743" y="832497"/>
                  <a:pt x="589534" y="838716"/>
                  <a:pt x="582084" y="838716"/>
                </a:cubicBezTo>
                <a:cubicBezTo>
                  <a:pt x="574633" y="838716"/>
                  <a:pt x="568425" y="832497"/>
                  <a:pt x="568425" y="825034"/>
                </a:cubicBezTo>
                <a:lnTo>
                  <a:pt x="568425" y="525280"/>
                </a:lnTo>
                <a:lnTo>
                  <a:pt x="497645" y="525280"/>
                </a:lnTo>
                <a:lnTo>
                  <a:pt x="497645" y="825034"/>
                </a:lnTo>
                <a:cubicBezTo>
                  <a:pt x="497645" y="832497"/>
                  <a:pt x="491436" y="838716"/>
                  <a:pt x="483986" y="838716"/>
                </a:cubicBezTo>
                <a:cubicBezTo>
                  <a:pt x="477777" y="838716"/>
                  <a:pt x="471568" y="832497"/>
                  <a:pt x="471568" y="825034"/>
                </a:cubicBezTo>
                <a:lnTo>
                  <a:pt x="471568" y="525280"/>
                </a:lnTo>
                <a:lnTo>
                  <a:pt x="398305" y="525280"/>
                </a:lnTo>
                <a:lnTo>
                  <a:pt x="398305" y="825034"/>
                </a:lnTo>
                <a:cubicBezTo>
                  <a:pt x="398305" y="832497"/>
                  <a:pt x="392096" y="838716"/>
                  <a:pt x="384646" y="838716"/>
                </a:cubicBezTo>
                <a:cubicBezTo>
                  <a:pt x="377196" y="838716"/>
                  <a:pt x="370987" y="832497"/>
                  <a:pt x="370987" y="825034"/>
                </a:cubicBezTo>
                <a:lnTo>
                  <a:pt x="370987" y="517817"/>
                </a:lnTo>
                <a:lnTo>
                  <a:pt x="311383" y="460603"/>
                </a:lnTo>
                <a:cubicBezTo>
                  <a:pt x="298965" y="448165"/>
                  <a:pt x="291515" y="431995"/>
                  <a:pt x="291515" y="414582"/>
                </a:cubicBezTo>
                <a:lnTo>
                  <a:pt x="291515" y="277765"/>
                </a:lnTo>
                <a:cubicBezTo>
                  <a:pt x="291515" y="252889"/>
                  <a:pt x="307658" y="229257"/>
                  <a:pt x="331251" y="221794"/>
                </a:cubicBezTo>
                <a:lnTo>
                  <a:pt x="332493" y="221794"/>
                </a:lnTo>
                <a:lnTo>
                  <a:pt x="362295" y="211843"/>
                </a:lnTo>
                <a:cubicBezTo>
                  <a:pt x="388371" y="205625"/>
                  <a:pt x="413206" y="201893"/>
                  <a:pt x="439283" y="201893"/>
                </a:cubicBezTo>
                <a:close/>
                <a:moveTo>
                  <a:pt x="482745" y="27421"/>
                </a:moveTo>
                <a:cubicBezTo>
                  <a:pt x="453178" y="27421"/>
                  <a:pt x="427307" y="52066"/>
                  <a:pt x="427307" y="82871"/>
                </a:cubicBezTo>
                <a:cubicBezTo>
                  <a:pt x="427307" y="113677"/>
                  <a:pt x="453178" y="137089"/>
                  <a:pt x="482745" y="137089"/>
                </a:cubicBezTo>
                <a:cubicBezTo>
                  <a:pt x="513543" y="137089"/>
                  <a:pt x="538182" y="113677"/>
                  <a:pt x="538182" y="82871"/>
                </a:cubicBezTo>
                <a:cubicBezTo>
                  <a:pt x="538182" y="52066"/>
                  <a:pt x="513543" y="27421"/>
                  <a:pt x="482745" y="27421"/>
                </a:cubicBezTo>
                <a:close/>
                <a:moveTo>
                  <a:pt x="756795" y="17448"/>
                </a:moveTo>
                <a:lnTo>
                  <a:pt x="817387" y="24869"/>
                </a:lnTo>
                <a:cubicBezTo>
                  <a:pt x="823570" y="26106"/>
                  <a:pt x="827279" y="31054"/>
                  <a:pt x="828516" y="37239"/>
                </a:cubicBezTo>
                <a:lnTo>
                  <a:pt x="837172" y="97849"/>
                </a:lnTo>
                <a:cubicBezTo>
                  <a:pt x="838409" y="104033"/>
                  <a:pt x="832226" y="110218"/>
                  <a:pt x="824806" y="111455"/>
                </a:cubicBezTo>
                <a:cubicBezTo>
                  <a:pt x="824806" y="112692"/>
                  <a:pt x="824806" y="112692"/>
                  <a:pt x="823570" y="112692"/>
                </a:cubicBezTo>
                <a:cubicBezTo>
                  <a:pt x="817387" y="112692"/>
                  <a:pt x="811204" y="107744"/>
                  <a:pt x="809968" y="100322"/>
                </a:cubicBezTo>
                <a:lnTo>
                  <a:pt x="805021" y="66925"/>
                </a:lnTo>
                <a:lnTo>
                  <a:pt x="692494" y="179486"/>
                </a:lnTo>
                <a:cubicBezTo>
                  <a:pt x="690021" y="183197"/>
                  <a:pt x="686311" y="183197"/>
                  <a:pt x="682602" y="183197"/>
                </a:cubicBezTo>
                <a:cubicBezTo>
                  <a:pt x="680129" y="183197"/>
                  <a:pt x="676419" y="183197"/>
                  <a:pt x="673946" y="179486"/>
                </a:cubicBezTo>
                <a:cubicBezTo>
                  <a:pt x="668999" y="174538"/>
                  <a:pt x="668999" y="165880"/>
                  <a:pt x="673946" y="160932"/>
                </a:cubicBezTo>
                <a:lnTo>
                  <a:pt x="786473" y="48371"/>
                </a:lnTo>
                <a:lnTo>
                  <a:pt x="753086" y="43423"/>
                </a:lnTo>
                <a:cubicBezTo>
                  <a:pt x="746903" y="42187"/>
                  <a:pt x="740720" y="36002"/>
                  <a:pt x="741957" y="28580"/>
                </a:cubicBezTo>
                <a:cubicBezTo>
                  <a:pt x="743193" y="21159"/>
                  <a:pt x="750613" y="16211"/>
                  <a:pt x="756795" y="17448"/>
                </a:cubicBezTo>
                <a:close/>
                <a:moveTo>
                  <a:pt x="209935" y="17448"/>
                </a:moveTo>
                <a:cubicBezTo>
                  <a:pt x="217354" y="16211"/>
                  <a:pt x="223536" y="21159"/>
                  <a:pt x="224773" y="28581"/>
                </a:cubicBezTo>
                <a:cubicBezTo>
                  <a:pt x="224773" y="36003"/>
                  <a:pt x="219827" y="43425"/>
                  <a:pt x="213644" y="43425"/>
                </a:cubicBezTo>
                <a:lnTo>
                  <a:pt x="179023" y="48373"/>
                </a:lnTo>
                <a:lnTo>
                  <a:pt x="292780" y="162177"/>
                </a:lnTo>
                <a:cubicBezTo>
                  <a:pt x="296489" y="167125"/>
                  <a:pt x="296489" y="174547"/>
                  <a:pt x="292780" y="180732"/>
                </a:cubicBezTo>
                <a:cubicBezTo>
                  <a:pt x="289071" y="183206"/>
                  <a:pt x="286598" y="184443"/>
                  <a:pt x="282888" y="184443"/>
                </a:cubicBezTo>
                <a:cubicBezTo>
                  <a:pt x="280415" y="184443"/>
                  <a:pt x="275469" y="183206"/>
                  <a:pt x="274233" y="180732"/>
                </a:cubicBezTo>
                <a:lnTo>
                  <a:pt x="160475" y="66928"/>
                </a:lnTo>
                <a:lnTo>
                  <a:pt x="155529" y="100327"/>
                </a:lnTo>
                <a:cubicBezTo>
                  <a:pt x="155529" y="107749"/>
                  <a:pt x="149347" y="111460"/>
                  <a:pt x="143164" y="111460"/>
                </a:cubicBezTo>
                <a:cubicBezTo>
                  <a:pt x="141928" y="111460"/>
                  <a:pt x="140691" y="111460"/>
                  <a:pt x="140691" y="111460"/>
                </a:cubicBezTo>
                <a:cubicBezTo>
                  <a:pt x="133272" y="110223"/>
                  <a:pt x="128327" y="104038"/>
                  <a:pt x="129563" y="96616"/>
                </a:cubicBezTo>
                <a:lnTo>
                  <a:pt x="138218" y="37240"/>
                </a:lnTo>
                <a:cubicBezTo>
                  <a:pt x="138218" y="31055"/>
                  <a:pt x="143164" y="26107"/>
                  <a:pt x="149347" y="24870"/>
                </a:cubicBezTo>
                <a:close/>
                <a:moveTo>
                  <a:pt x="482749" y="0"/>
                </a:moveTo>
                <a:cubicBezTo>
                  <a:pt x="528497" y="0"/>
                  <a:pt x="565590" y="37106"/>
                  <a:pt x="565590" y="82870"/>
                </a:cubicBezTo>
                <a:cubicBezTo>
                  <a:pt x="565590" y="128633"/>
                  <a:pt x="528497" y="164502"/>
                  <a:pt x="482749" y="164502"/>
                </a:cubicBezTo>
                <a:cubicBezTo>
                  <a:pt x="438238" y="164502"/>
                  <a:pt x="401145" y="128633"/>
                  <a:pt x="401145" y="82870"/>
                </a:cubicBezTo>
                <a:cubicBezTo>
                  <a:pt x="401145" y="37106"/>
                  <a:pt x="438238" y="0"/>
                  <a:pt x="482749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Rounded Rectangle 453">
            <a:extLst>
              <a:ext uri="{FF2B5EF4-FFF2-40B4-BE49-F238E27FC236}">
                <a16:creationId xmlns:a16="http://schemas.microsoft.com/office/drawing/2014/main" id="{4890592E-8A33-9147-8BEE-99ED6921D3A7}"/>
              </a:ext>
            </a:extLst>
          </p:cNvPr>
          <p:cNvSpPr/>
          <p:nvPr/>
        </p:nvSpPr>
        <p:spPr>
          <a:xfrm>
            <a:off x="3757308" y="3293784"/>
            <a:ext cx="6875525" cy="211734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EEFF6960-0FD8-1C45-8330-84D4A8C4670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E8DD483F-26EE-834F-AC9A-9AEC145A092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13B496E6-6E4D-C648-866E-004778604FEA}"/>
              </a:ext>
            </a:extLst>
          </p:cNvPr>
          <p:cNvSpPr txBox="1"/>
          <p:nvPr/>
        </p:nvSpPr>
        <p:spPr>
          <a:xfrm>
            <a:off x="4418546" y="3524752"/>
            <a:ext cx="584102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C22694E7-591E-974C-8151-600906A7A314}"/>
              </a:ext>
            </a:extLst>
          </p:cNvPr>
          <p:cNvSpPr txBox="1"/>
          <p:nvPr/>
        </p:nvSpPr>
        <p:spPr>
          <a:xfrm>
            <a:off x="4427690" y="4187806"/>
            <a:ext cx="5841021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7A69BDC8-B942-C047-ABDF-780631B82943}"/>
              </a:ext>
            </a:extLst>
          </p:cNvPr>
          <p:cNvSpPr txBox="1"/>
          <p:nvPr/>
        </p:nvSpPr>
        <p:spPr>
          <a:xfrm>
            <a:off x="16652110" y="3524752"/>
            <a:ext cx="58410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48B7B247-2FBE-B847-B484-BE6CA3A086FA}"/>
              </a:ext>
            </a:extLst>
          </p:cNvPr>
          <p:cNvSpPr txBox="1"/>
          <p:nvPr/>
        </p:nvSpPr>
        <p:spPr>
          <a:xfrm>
            <a:off x="16661255" y="4188836"/>
            <a:ext cx="5841022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4961875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D2F9798-BF55-CB40-95D1-06D859680BAF}"/>
              </a:ext>
            </a:extLst>
          </p:cNvPr>
          <p:cNvGrpSpPr/>
          <p:nvPr/>
        </p:nvGrpSpPr>
        <p:grpSpPr>
          <a:xfrm>
            <a:off x="8443980" y="4455270"/>
            <a:ext cx="14426268" cy="7355246"/>
            <a:chOff x="8443980" y="4455270"/>
            <a:chExt cx="14426268" cy="735524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7163184-CF7F-F546-AECB-96CC254ECC27}"/>
                </a:ext>
              </a:extLst>
            </p:cNvPr>
            <p:cNvGrpSpPr/>
            <p:nvPr/>
          </p:nvGrpSpPr>
          <p:grpSpPr>
            <a:xfrm>
              <a:off x="8443980" y="6978884"/>
              <a:ext cx="14426268" cy="4831632"/>
              <a:chOff x="8443980" y="6978884"/>
              <a:chExt cx="14426268" cy="4831632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3DEE562C-489E-4F45-AEBF-E51E9BE5C7D2}"/>
                  </a:ext>
                </a:extLst>
              </p:cNvPr>
              <p:cNvGrpSpPr/>
              <p:nvPr/>
            </p:nvGrpSpPr>
            <p:grpSpPr>
              <a:xfrm>
                <a:off x="11267242" y="6978884"/>
                <a:ext cx="3512433" cy="4447789"/>
                <a:chOff x="11267242" y="6978884"/>
                <a:chExt cx="3512433" cy="4447789"/>
              </a:xfrm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B1281230-F18A-044E-B875-0215FA50CA56}"/>
                    </a:ext>
                  </a:extLst>
                </p:cNvPr>
                <p:cNvSpPr/>
                <p:nvPr/>
              </p:nvSpPr>
              <p:spPr>
                <a:xfrm>
                  <a:off x="14011420" y="8433230"/>
                  <a:ext cx="442256" cy="9882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6" h="794">
                      <a:moveTo>
                        <a:pt x="349" y="684"/>
                      </a:moveTo>
                      <a:lnTo>
                        <a:pt x="287" y="514"/>
                      </a:lnTo>
                      <a:cubicBezTo>
                        <a:pt x="287" y="514"/>
                        <a:pt x="353" y="493"/>
                        <a:pt x="318" y="418"/>
                      </a:cubicBezTo>
                      <a:cubicBezTo>
                        <a:pt x="318" y="418"/>
                        <a:pt x="370" y="383"/>
                        <a:pt x="335" y="324"/>
                      </a:cubicBezTo>
                      <a:cubicBezTo>
                        <a:pt x="335" y="324"/>
                        <a:pt x="384" y="275"/>
                        <a:pt x="332" y="234"/>
                      </a:cubicBezTo>
                      <a:cubicBezTo>
                        <a:pt x="332" y="234"/>
                        <a:pt x="393" y="182"/>
                        <a:pt x="321" y="145"/>
                      </a:cubicBezTo>
                      <a:cubicBezTo>
                        <a:pt x="271" y="119"/>
                        <a:pt x="226" y="102"/>
                        <a:pt x="202" y="92"/>
                      </a:cubicBezTo>
                      <a:cubicBezTo>
                        <a:pt x="191" y="89"/>
                        <a:pt x="183" y="80"/>
                        <a:pt x="179" y="69"/>
                      </a:cubicBezTo>
                      <a:cubicBezTo>
                        <a:pt x="169" y="45"/>
                        <a:pt x="149" y="4"/>
                        <a:pt x="111" y="0"/>
                      </a:cubicBezTo>
                      <a:cubicBezTo>
                        <a:pt x="93" y="-1"/>
                        <a:pt x="80" y="5"/>
                        <a:pt x="71" y="12"/>
                      </a:cubicBezTo>
                      <a:cubicBezTo>
                        <a:pt x="60" y="22"/>
                        <a:pt x="47" y="43"/>
                        <a:pt x="45" y="58"/>
                      </a:cubicBezTo>
                      <a:lnTo>
                        <a:pt x="0" y="587"/>
                      </a:lnTo>
                      <a:cubicBezTo>
                        <a:pt x="0" y="587"/>
                        <a:pt x="70" y="711"/>
                        <a:pt x="97" y="794"/>
                      </a:cubicBezTo>
                      <a:cubicBezTo>
                        <a:pt x="97" y="794"/>
                        <a:pt x="289" y="754"/>
                        <a:pt x="349" y="6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64F845CC-9769-AE49-A407-510B772228BD}"/>
                    </a:ext>
                  </a:extLst>
                </p:cNvPr>
                <p:cNvSpPr/>
                <p:nvPr/>
              </p:nvSpPr>
              <p:spPr>
                <a:xfrm>
                  <a:off x="14002147" y="8424351"/>
                  <a:ext cx="460492" cy="1005863"/>
                </a:xfrm>
                <a:custGeom>
                  <a:avLst/>
                  <a:gdLst>
                    <a:gd name="connsiteX0" fmla="*/ 145938 w 460492"/>
                    <a:gd name="connsiteY0" fmla="*/ 18853 h 1005863"/>
                    <a:gd name="connsiteX1" fmla="*/ 103705 w 460492"/>
                    <a:gd name="connsiteY1" fmla="*/ 31299 h 1005863"/>
                    <a:gd name="connsiteX2" fmla="*/ 75136 w 460492"/>
                    <a:gd name="connsiteY2" fmla="*/ 82329 h 1005863"/>
                    <a:gd name="connsiteX3" fmla="*/ 17997 w 460492"/>
                    <a:gd name="connsiteY3" fmla="*/ 737002 h 1005863"/>
                    <a:gd name="connsiteX4" fmla="*/ 136001 w 460492"/>
                    <a:gd name="connsiteY4" fmla="*/ 985927 h 1005863"/>
                    <a:gd name="connsiteX5" fmla="*/ 432875 w 460492"/>
                    <a:gd name="connsiteY5" fmla="*/ 858975 h 1005863"/>
                    <a:gd name="connsiteX6" fmla="*/ 357104 w 460492"/>
                    <a:gd name="connsiteY6" fmla="*/ 652367 h 1005863"/>
                    <a:gd name="connsiteX7" fmla="*/ 357104 w 460492"/>
                    <a:gd name="connsiteY7" fmla="*/ 644900 h 1005863"/>
                    <a:gd name="connsiteX8" fmla="*/ 362072 w 460492"/>
                    <a:gd name="connsiteY8" fmla="*/ 639921 h 1005863"/>
                    <a:gd name="connsiteX9" fmla="*/ 403063 w 460492"/>
                    <a:gd name="connsiteY9" fmla="*/ 603827 h 1005863"/>
                    <a:gd name="connsiteX10" fmla="*/ 395610 w 460492"/>
                    <a:gd name="connsiteY10" fmla="*/ 534128 h 1005863"/>
                    <a:gd name="connsiteX11" fmla="*/ 399337 w 460492"/>
                    <a:gd name="connsiteY11" fmla="*/ 521682 h 1005863"/>
                    <a:gd name="connsiteX12" fmla="*/ 417969 w 460492"/>
                    <a:gd name="connsiteY12" fmla="*/ 417133 h 1005863"/>
                    <a:gd name="connsiteX13" fmla="*/ 419211 w 460492"/>
                    <a:gd name="connsiteY13" fmla="*/ 405932 h 1005863"/>
                    <a:gd name="connsiteX14" fmla="*/ 442812 w 460492"/>
                    <a:gd name="connsiteY14" fmla="*/ 351168 h 1005863"/>
                    <a:gd name="connsiteX15" fmla="*/ 415485 w 460492"/>
                    <a:gd name="connsiteY15" fmla="*/ 307606 h 1005863"/>
                    <a:gd name="connsiteX16" fmla="*/ 411758 w 460492"/>
                    <a:gd name="connsiteY16" fmla="*/ 301383 h 1005863"/>
                    <a:gd name="connsiteX17" fmla="*/ 415485 w 460492"/>
                    <a:gd name="connsiteY17" fmla="*/ 293915 h 1005863"/>
                    <a:gd name="connsiteX18" fmla="*/ 441570 w 460492"/>
                    <a:gd name="connsiteY18" fmla="*/ 240396 h 1005863"/>
                    <a:gd name="connsiteX19" fmla="*/ 403063 w 460492"/>
                    <a:gd name="connsiteY19" fmla="*/ 196834 h 1005863"/>
                    <a:gd name="connsiteX20" fmla="*/ 257732 w 460492"/>
                    <a:gd name="connsiteY20" fmla="*/ 133359 h 1005863"/>
                    <a:gd name="connsiteX21" fmla="*/ 222952 w 460492"/>
                    <a:gd name="connsiteY21" fmla="*/ 98509 h 1005863"/>
                    <a:gd name="connsiteX22" fmla="*/ 145938 w 460492"/>
                    <a:gd name="connsiteY22" fmla="*/ 18853 h 1005863"/>
                    <a:gd name="connsiteX23" fmla="*/ 147159 w 460492"/>
                    <a:gd name="connsiteY23" fmla="*/ 156 h 1005863"/>
                    <a:gd name="connsiteX24" fmla="*/ 239099 w 460492"/>
                    <a:gd name="connsiteY24" fmla="*/ 92263 h 1005863"/>
                    <a:gd name="connsiteX25" fmla="*/ 263948 w 460492"/>
                    <a:gd name="connsiteY25" fmla="*/ 115912 h 1005863"/>
                    <a:gd name="connsiteX26" fmla="*/ 410555 w 460492"/>
                    <a:gd name="connsiteY26" fmla="*/ 180636 h 1005863"/>
                    <a:gd name="connsiteX27" fmla="*/ 460253 w 460492"/>
                    <a:gd name="connsiteY27" fmla="*/ 237891 h 1005863"/>
                    <a:gd name="connsiteX28" fmla="*/ 434161 w 460492"/>
                    <a:gd name="connsiteY28" fmla="*/ 300126 h 1005863"/>
                    <a:gd name="connsiteX29" fmla="*/ 460253 w 460492"/>
                    <a:gd name="connsiteY29" fmla="*/ 349913 h 1005863"/>
                    <a:gd name="connsiteX30" fmla="*/ 436646 w 460492"/>
                    <a:gd name="connsiteY30" fmla="*/ 413392 h 1005863"/>
                    <a:gd name="connsiteX31" fmla="*/ 415525 w 460492"/>
                    <a:gd name="connsiteY31" fmla="*/ 532882 h 1005863"/>
                    <a:gd name="connsiteX32" fmla="*/ 419252 w 460492"/>
                    <a:gd name="connsiteY32" fmla="*/ 611297 h 1005863"/>
                    <a:gd name="connsiteX33" fmla="*/ 377009 w 460492"/>
                    <a:gd name="connsiteY33" fmla="*/ 653617 h 1005863"/>
                    <a:gd name="connsiteX34" fmla="*/ 451556 w 460492"/>
                    <a:gd name="connsiteY34" fmla="*/ 856501 h 1005863"/>
                    <a:gd name="connsiteX35" fmla="*/ 450313 w 460492"/>
                    <a:gd name="connsiteY35" fmla="*/ 866458 h 1005863"/>
                    <a:gd name="connsiteX36" fmla="*/ 131008 w 460492"/>
                    <a:gd name="connsiteY36" fmla="*/ 1005863 h 1005863"/>
                    <a:gd name="connsiteX37" fmla="*/ 129765 w 460492"/>
                    <a:gd name="connsiteY37" fmla="*/ 1005863 h 1005863"/>
                    <a:gd name="connsiteX38" fmla="*/ 121068 w 460492"/>
                    <a:gd name="connsiteY38" fmla="*/ 999640 h 1005863"/>
                    <a:gd name="connsiteX39" fmla="*/ 552 w 460492"/>
                    <a:gd name="connsiteY39" fmla="*/ 743234 h 1005863"/>
                    <a:gd name="connsiteX40" fmla="*/ 552 w 460492"/>
                    <a:gd name="connsiteY40" fmla="*/ 738255 h 1005863"/>
                    <a:gd name="connsiteX41" fmla="*/ 56462 w 460492"/>
                    <a:gd name="connsiteY41" fmla="*/ 81061 h 1005863"/>
                    <a:gd name="connsiteX42" fmla="*/ 92492 w 460492"/>
                    <a:gd name="connsiteY42" fmla="*/ 17582 h 1005863"/>
                    <a:gd name="connsiteX43" fmla="*/ 147159 w 460492"/>
                    <a:gd name="connsiteY43" fmla="*/ 156 h 1005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460492" h="1005863">
                      <a:moveTo>
                        <a:pt x="145938" y="18853"/>
                      </a:moveTo>
                      <a:cubicBezTo>
                        <a:pt x="129790" y="17608"/>
                        <a:pt x="116127" y="21342"/>
                        <a:pt x="103705" y="31299"/>
                      </a:cubicBezTo>
                      <a:cubicBezTo>
                        <a:pt x="91284" y="42501"/>
                        <a:pt x="76378" y="66149"/>
                        <a:pt x="75136" y="82329"/>
                      </a:cubicBezTo>
                      <a:lnTo>
                        <a:pt x="17997" y="737002"/>
                      </a:lnTo>
                      <a:cubicBezTo>
                        <a:pt x="29176" y="756916"/>
                        <a:pt x="102463" y="891335"/>
                        <a:pt x="136001" y="985927"/>
                      </a:cubicBezTo>
                      <a:cubicBezTo>
                        <a:pt x="176992" y="977215"/>
                        <a:pt x="365799" y="931163"/>
                        <a:pt x="432875" y="858975"/>
                      </a:cubicBezTo>
                      <a:lnTo>
                        <a:pt x="357104" y="652367"/>
                      </a:lnTo>
                      <a:cubicBezTo>
                        <a:pt x="355862" y="649878"/>
                        <a:pt x="355862" y="647389"/>
                        <a:pt x="357104" y="644900"/>
                      </a:cubicBezTo>
                      <a:cubicBezTo>
                        <a:pt x="358346" y="642410"/>
                        <a:pt x="360830" y="641166"/>
                        <a:pt x="362072" y="639921"/>
                      </a:cubicBezTo>
                      <a:cubicBezTo>
                        <a:pt x="363314" y="639921"/>
                        <a:pt x="390642" y="629964"/>
                        <a:pt x="403063" y="603827"/>
                      </a:cubicBezTo>
                      <a:cubicBezTo>
                        <a:pt x="410516" y="585158"/>
                        <a:pt x="409274" y="561510"/>
                        <a:pt x="395610" y="534128"/>
                      </a:cubicBezTo>
                      <a:cubicBezTo>
                        <a:pt x="394368" y="529149"/>
                        <a:pt x="395610" y="524171"/>
                        <a:pt x="399337" y="521682"/>
                      </a:cubicBezTo>
                      <a:cubicBezTo>
                        <a:pt x="401821" y="520437"/>
                        <a:pt x="456476" y="483098"/>
                        <a:pt x="417969" y="417133"/>
                      </a:cubicBezTo>
                      <a:cubicBezTo>
                        <a:pt x="415485" y="413399"/>
                        <a:pt x="416727" y="409665"/>
                        <a:pt x="419211" y="405932"/>
                      </a:cubicBezTo>
                      <a:cubicBezTo>
                        <a:pt x="419211" y="405932"/>
                        <a:pt x="444054" y="381039"/>
                        <a:pt x="442812" y="351168"/>
                      </a:cubicBezTo>
                      <a:cubicBezTo>
                        <a:pt x="441570" y="334988"/>
                        <a:pt x="432875" y="321297"/>
                        <a:pt x="415485" y="307606"/>
                      </a:cubicBezTo>
                      <a:cubicBezTo>
                        <a:pt x="413000" y="306361"/>
                        <a:pt x="413000" y="303872"/>
                        <a:pt x="411758" y="301383"/>
                      </a:cubicBezTo>
                      <a:cubicBezTo>
                        <a:pt x="411758" y="298894"/>
                        <a:pt x="413000" y="296404"/>
                        <a:pt x="415485" y="293915"/>
                      </a:cubicBezTo>
                      <a:cubicBezTo>
                        <a:pt x="415485" y="293915"/>
                        <a:pt x="444054" y="267778"/>
                        <a:pt x="441570" y="240396"/>
                      </a:cubicBezTo>
                      <a:cubicBezTo>
                        <a:pt x="440328" y="224216"/>
                        <a:pt x="426664" y="209281"/>
                        <a:pt x="403063" y="196834"/>
                      </a:cubicBezTo>
                      <a:cubicBezTo>
                        <a:pt x="342198" y="165719"/>
                        <a:pt x="286301" y="143316"/>
                        <a:pt x="257732" y="133359"/>
                      </a:cubicBezTo>
                      <a:cubicBezTo>
                        <a:pt x="240342" y="127135"/>
                        <a:pt x="229162" y="113445"/>
                        <a:pt x="222952" y="98509"/>
                      </a:cubicBezTo>
                      <a:cubicBezTo>
                        <a:pt x="211772" y="69883"/>
                        <a:pt x="188171" y="21342"/>
                        <a:pt x="145938" y="18853"/>
                      </a:cubicBezTo>
                      <a:close/>
                      <a:moveTo>
                        <a:pt x="147159" y="156"/>
                      </a:moveTo>
                      <a:cubicBezTo>
                        <a:pt x="199341" y="5135"/>
                        <a:pt x="226675" y="58656"/>
                        <a:pt x="239099" y="92263"/>
                      </a:cubicBezTo>
                      <a:cubicBezTo>
                        <a:pt x="244069" y="102220"/>
                        <a:pt x="252766" y="112178"/>
                        <a:pt x="263948" y="115912"/>
                      </a:cubicBezTo>
                      <a:cubicBezTo>
                        <a:pt x="292524" y="125869"/>
                        <a:pt x="348433" y="148274"/>
                        <a:pt x="410555" y="180636"/>
                      </a:cubicBezTo>
                      <a:cubicBezTo>
                        <a:pt x="440374" y="196817"/>
                        <a:pt x="457768" y="215487"/>
                        <a:pt x="460253" y="237891"/>
                      </a:cubicBezTo>
                      <a:cubicBezTo>
                        <a:pt x="462737" y="265274"/>
                        <a:pt x="445343" y="288923"/>
                        <a:pt x="434161" y="300126"/>
                      </a:cubicBezTo>
                      <a:cubicBezTo>
                        <a:pt x="450313" y="315062"/>
                        <a:pt x="460253" y="331243"/>
                        <a:pt x="460253" y="349913"/>
                      </a:cubicBezTo>
                      <a:cubicBezTo>
                        <a:pt x="461495" y="378541"/>
                        <a:pt x="445343" y="403435"/>
                        <a:pt x="436646" y="413392"/>
                      </a:cubicBezTo>
                      <a:cubicBezTo>
                        <a:pt x="468950" y="476871"/>
                        <a:pt x="431677" y="519190"/>
                        <a:pt x="415525" y="532882"/>
                      </a:cubicBezTo>
                      <a:cubicBezTo>
                        <a:pt x="427949" y="562755"/>
                        <a:pt x="429192" y="588893"/>
                        <a:pt x="419252" y="611297"/>
                      </a:cubicBezTo>
                      <a:cubicBezTo>
                        <a:pt x="409313" y="634946"/>
                        <a:pt x="389434" y="648638"/>
                        <a:pt x="377009" y="653617"/>
                      </a:cubicBezTo>
                      <a:lnTo>
                        <a:pt x="451556" y="856501"/>
                      </a:lnTo>
                      <a:cubicBezTo>
                        <a:pt x="452798" y="860235"/>
                        <a:pt x="452798" y="863969"/>
                        <a:pt x="450313" y="866458"/>
                      </a:cubicBezTo>
                      <a:cubicBezTo>
                        <a:pt x="374525" y="954831"/>
                        <a:pt x="140947" y="1003374"/>
                        <a:pt x="131008" y="1005863"/>
                      </a:cubicBezTo>
                      <a:lnTo>
                        <a:pt x="129765" y="1005863"/>
                      </a:lnTo>
                      <a:cubicBezTo>
                        <a:pt x="126038" y="1005863"/>
                        <a:pt x="122311" y="1003374"/>
                        <a:pt x="121068" y="999640"/>
                      </a:cubicBezTo>
                      <a:cubicBezTo>
                        <a:pt x="87522" y="900065"/>
                        <a:pt x="1794" y="744479"/>
                        <a:pt x="552" y="743234"/>
                      </a:cubicBezTo>
                      <a:cubicBezTo>
                        <a:pt x="552" y="741989"/>
                        <a:pt x="-690" y="739500"/>
                        <a:pt x="552" y="738255"/>
                      </a:cubicBezTo>
                      <a:lnTo>
                        <a:pt x="56462" y="81061"/>
                      </a:lnTo>
                      <a:cubicBezTo>
                        <a:pt x="57704" y="58656"/>
                        <a:pt x="76340" y="31273"/>
                        <a:pt x="92492" y="17582"/>
                      </a:cubicBezTo>
                      <a:cubicBezTo>
                        <a:pt x="107401" y="5135"/>
                        <a:pt x="126038" y="-1089"/>
                        <a:pt x="147159" y="1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F8A35BB2-5FAF-6F48-8318-D4A79528E4FB}"/>
                    </a:ext>
                  </a:extLst>
                </p:cNvPr>
                <p:cNvSpPr/>
                <p:nvPr/>
              </p:nvSpPr>
              <p:spPr>
                <a:xfrm>
                  <a:off x="14182096" y="8679987"/>
                  <a:ext cx="66027" cy="11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10">
                      <a:moveTo>
                        <a:pt x="0" y="0"/>
                      </a:moveTo>
                      <a:lnTo>
                        <a:pt x="54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C483A013-CB58-A94E-AE36-008615925EE4}"/>
                    </a:ext>
                  </a:extLst>
                </p:cNvPr>
                <p:cNvSpPr/>
                <p:nvPr/>
              </p:nvSpPr>
              <p:spPr>
                <a:xfrm>
                  <a:off x="14173376" y="8670017"/>
                  <a:ext cx="84714" cy="299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9" h="25">
                      <a:moveTo>
                        <a:pt x="61" y="25"/>
                      </a:moveTo>
                      <a:lnTo>
                        <a:pt x="60" y="25"/>
                      </a:lnTo>
                      <a:lnTo>
                        <a:pt x="5" y="15"/>
                      </a:lnTo>
                      <a:cubicBezTo>
                        <a:pt x="2" y="14"/>
                        <a:pt x="-1" y="10"/>
                        <a:pt x="0" y="7"/>
                      </a:cubicBezTo>
                      <a:cubicBezTo>
                        <a:pt x="0" y="2"/>
                        <a:pt x="4" y="0"/>
                        <a:pt x="8" y="0"/>
                      </a:cubicBezTo>
                      <a:lnTo>
                        <a:pt x="63" y="11"/>
                      </a:lnTo>
                      <a:cubicBezTo>
                        <a:pt x="67" y="11"/>
                        <a:pt x="69" y="16"/>
                        <a:pt x="69" y="19"/>
                      </a:cubicBezTo>
                      <a:cubicBezTo>
                        <a:pt x="68" y="23"/>
                        <a:pt x="65" y="25"/>
                        <a:pt x="61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9EC52E6-A314-C748-83A6-5CC30913FFAD}"/>
                    </a:ext>
                  </a:extLst>
                </p:cNvPr>
                <p:cNvSpPr/>
                <p:nvPr/>
              </p:nvSpPr>
              <p:spPr>
                <a:xfrm>
                  <a:off x="14169639" y="8802118"/>
                  <a:ext cx="62290" cy="11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10">
                      <a:moveTo>
                        <a:pt x="0" y="0"/>
                      </a:move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9F2D4EF6-2D52-234D-817C-1866076135F8}"/>
                    </a:ext>
                  </a:extLst>
                </p:cNvPr>
                <p:cNvSpPr/>
                <p:nvPr/>
              </p:nvSpPr>
              <p:spPr>
                <a:xfrm>
                  <a:off x="14159672" y="8793394"/>
                  <a:ext cx="80976" cy="299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" h="25">
                      <a:moveTo>
                        <a:pt x="59" y="25"/>
                      </a:moveTo>
                      <a:cubicBezTo>
                        <a:pt x="58" y="25"/>
                        <a:pt x="58" y="24"/>
                        <a:pt x="58" y="24"/>
                      </a:cubicBezTo>
                      <a:lnTo>
                        <a:pt x="6" y="14"/>
                      </a:lnTo>
                      <a:cubicBezTo>
                        <a:pt x="2" y="14"/>
                        <a:pt x="0" y="10"/>
                        <a:pt x="0" y="6"/>
                      </a:cubicBezTo>
                      <a:cubicBezTo>
                        <a:pt x="1" y="2"/>
                        <a:pt x="5" y="-1"/>
                        <a:pt x="9" y="0"/>
                      </a:cubicBezTo>
                      <a:lnTo>
                        <a:pt x="60" y="10"/>
                      </a:lnTo>
                      <a:cubicBezTo>
                        <a:pt x="65" y="11"/>
                        <a:pt x="67" y="14"/>
                        <a:pt x="66" y="19"/>
                      </a:cubicBezTo>
                      <a:cubicBezTo>
                        <a:pt x="66" y="22"/>
                        <a:pt x="63" y="25"/>
                        <a:pt x="59" y="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A065D1B-C9BF-5747-B64E-F3A277A37E50}"/>
                    </a:ext>
                  </a:extLst>
                </p:cNvPr>
                <p:cNvSpPr/>
                <p:nvPr/>
              </p:nvSpPr>
              <p:spPr>
                <a:xfrm>
                  <a:off x="14164655" y="8924245"/>
                  <a:ext cx="58552" cy="99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" h="9">
                      <a:moveTo>
                        <a:pt x="0" y="0"/>
                      </a:moveTo>
                      <a:lnTo>
                        <a:pt x="48" y="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8344DB49-D470-0D45-9E05-4F7F8D1758F9}"/>
                    </a:ext>
                  </a:extLst>
                </p:cNvPr>
                <p:cNvSpPr/>
                <p:nvPr/>
              </p:nvSpPr>
              <p:spPr>
                <a:xfrm>
                  <a:off x="14155935" y="8915521"/>
                  <a:ext cx="77239" cy="286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" h="24">
                      <a:moveTo>
                        <a:pt x="55" y="24"/>
                      </a:moveTo>
                      <a:lnTo>
                        <a:pt x="54" y="24"/>
                      </a:lnTo>
                      <a:lnTo>
                        <a:pt x="6" y="14"/>
                      </a:lnTo>
                      <a:cubicBezTo>
                        <a:pt x="1" y="14"/>
                        <a:pt x="-1" y="9"/>
                        <a:pt x="0" y="6"/>
                      </a:cubicBezTo>
                      <a:cubicBezTo>
                        <a:pt x="1" y="1"/>
                        <a:pt x="5" y="-1"/>
                        <a:pt x="9" y="0"/>
                      </a:cubicBezTo>
                      <a:lnTo>
                        <a:pt x="57" y="9"/>
                      </a:lnTo>
                      <a:cubicBezTo>
                        <a:pt x="61" y="9"/>
                        <a:pt x="63" y="14"/>
                        <a:pt x="63" y="17"/>
                      </a:cubicBezTo>
                      <a:cubicBezTo>
                        <a:pt x="62" y="21"/>
                        <a:pt x="59" y="24"/>
                        <a:pt x="55" y="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EE36BD1-8071-2441-BE28-C100DB5302BC}"/>
                    </a:ext>
                  </a:extLst>
                </p:cNvPr>
                <p:cNvSpPr/>
                <p:nvPr/>
              </p:nvSpPr>
              <p:spPr>
                <a:xfrm>
                  <a:off x="11275664" y="8773454"/>
                  <a:ext cx="3494442" cy="26432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06" h="2122">
                      <a:moveTo>
                        <a:pt x="2799" y="1260"/>
                      </a:moveTo>
                      <a:cubicBezTo>
                        <a:pt x="2786" y="1041"/>
                        <a:pt x="2674" y="715"/>
                        <a:pt x="2674" y="715"/>
                      </a:cubicBezTo>
                      <a:cubicBezTo>
                        <a:pt x="2694" y="704"/>
                        <a:pt x="2275" y="859"/>
                        <a:pt x="2275" y="859"/>
                      </a:cubicBezTo>
                      <a:lnTo>
                        <a:pt x="2291" y="1062"/>
                      </a:lnTo>
                      <a:cubicBezTo>
                        <a:pt x="2141" y="610"/>
                        <a:pt x="1955" y="223"/>
                        <a:pt x="1822" y="161"/>
                      </a:cubicBezTo>
                      <a:cubicBezTo>
                        <a:pt x="1649" y="79"/>
                        <a:pt x="1436" y="44"/>
                        <a:pt x="1062" y="0"/>
                      </a:cubicBezTo>
                      <a:cubicBezTo>
                        <a:pt x="614" y="36"/>
                        <a:pt x="274" y="-65"/>
                        <a:pt x="125" y="544"/>
                      </a:cubicBezTo>
                      <a:cubicBezTo>
                        <a:pt x="26" y="949"/>
                        <a:pt x="-31" y="1548"/>
                        <a:pt x="17" y="1892"/>
                      </a:cubicBezTo>
                      <a:cubicBezTo>
                        <a:pt x="37" y="2023"/>
                        <a:pt x="148" y="2122"/>
                        <a:pt x="282" y="2122"/>
                      </a:cubicBezTo>
                      <a:lnTo>
                        <a:pt x="1942" y="2122"/>
                      </a:lnTo>
                      <a:lnTo>
                        <a:pt x="1942" y="1494"/>
                      </a:lnTo>
                      <a:cubicBezTo>
                        <a:pt x="2185" y="2090"/>
                        <a:pt x="2880" y="2137"/>
                        <a:pt x="2799" y="12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50FE5E8B-1AAA-544D-BA5E-C08886AFE615}"/>
                    </a:ext>
                  </a:extLst>
                </p:cNvPr>
                <p:cNvSpPr/>
                <p:nvPr/>
              </p:nvSpPr>
              <p:spPr>
                <a:xfrm>
                  <a:off x="11267242" y="8764731"/>
                  <a:ext cx="3512433" cy="2661942"/>
                </a:xfrm>
                <a:custGeom>
                  <a:avLst/>
                  <a:gdLst>
                    <a:gd name="connsiteX0" fmla="*/ 1329738 w 3512433"/>
                    <a:gd name="connsiteY0" fmla="*/ 18693 h 2661942"/>
                    <a:gd name="connsiteX1" fmla="*/ 1078178 w 3512433"/>
                    <a:gd name="connsiteY1" fmla="*/ 31149 h 2661942"/>
                    <a:gd name="connsiteX2" fmla="*/ 172812 w 3512433"/>
                    <a:gd name="connsiteY2" fmla="*/ 687601 h 2661942"/>
                    <a:gd name="connsiteX3" fmla="*/ 39560 w 3512433"/>
                    <a:gd name="connsiteY3" fmla="*/ 2364229 h 2661942"/>
                    <a:gd name="connsiteX4" fmla="*/ 359614 w 3512433"/>
                    <a:gd name="connsiteY4" fmla="*/ 2643252 h 2661942"/>
                    <a:gd name="connsiteX5" fmla="*/ 2416924 w 3512433"/>
                    <a:gd name="connsiteY5" fmla="*/ 2643252 h 2661942"/>
                    <a:gd name="connsiteX6" fmla="*/ 2416924 w 3512433"/>
                    <a:gd name="connsiteY6" fmla="*/ 1869711 h 2661942"/>
                    <a:gd name="connsiteX7" fmla="*/ 2424396 w 3512433"/>
                    <a:gd name="connsiteY7" fmla="*/ 1860991 h 2661942"/>
                    <a:gd name="connsiteX8" fmla="*/ 2434358 w 3512433"/>
                    <a:gd name="connsiteY8" fmla="*/ 1865974 h 2661942"/>
                    <a:gd name="connsiteX9" fmla="*/ 3154168 w 3512433"/>
                    <a:gd name="connsiteY9" fmla="*/ 2394125 h 2661942"/>
                    <a:gd name="connsiteX10" fmla="*/ 3485430 w 3512433"/>
                    <a:gd name="connsiteY10" fmla="*/ 1578232 h 2661942"/>
                    <a:gd name="connsiteX11" fmla="*/ 3484184 w 3512433"/>
                    <a:gd name="connsiteY11" fmla="*/ 1578232 h 2661942"/>
                    <a:gd name="connsiteX12" fmla="*/ 3332252 w 3512433"/>
                    <a:gd name="connsiteY12" fmla="*/ 910570 h 2661942"/>
                    <a:gd name="connsiteX13" fmla="*/ 2851549 w 3512433"/>
                    <a:gd name="connsiteY13" fmla="*/ 1084959 h 2661942"/>
                    <a:gd name="connsiteX14" fmla="*/ 2870230 w 3512433"/>
                    <a:gd name="connsiteY14" fmla="*/ 1330350 h 2661942"/>
                    <a:gd name="connsiteX15" fmla="*/ 2864003 w 3512433"/>
                    <a:gd name="connsiteY15" fmla="*/ 1340315 h 2661942"/>
                    <a:gd name="connsiteX16" fmla="*/ 2852794 w 3512433"/>
                    <a:gd name="connsiteY16" fmla="*/ 1332841 h 2661942"/>
                    <a:gd name="connsiteX17" fmla="*/ 2273709 w 3512433"/>
                    <a:gd name="connsiteY17" fmla="*/ 216749 h 2661942"/>
                    <a:gd name="connsiteX18" fmla="*/ 1329738 w 3512433"/>
                    <a:gd name="connsiteY18" fmla="*/ 18693 h 2661942"/>
                    <a:gd name="connsiteX19" fmla="*/ 1330980 w 3512433"/>
                    <a:gd name="connsiteY19" fmla="*/ 0 h 2661942"/>
                    <a:gd name="connsiteX20" fmla="*/ 1333470 w 3512433"/>
                    <a:gd name="connsiteY20" fmla="*/ 0 h 2661942"/>
                    <a:gd name="connsiteX21" fmla="*/ 2282426 w 3512433"/>
                    <a:gd name="connsiteY21" fmla="*/ 200549 h 2661942"/>
                    <a:gd name="connsiteX22" fmla="*/ 2846569 w 3512433"/>
                    <a:gd name="connsiteY22" fmla="*/ 1256855 h 2661942"/>
                    <a:gd name="connsiteX23" fmla="*/ 2832870 w 3512433"/>
                    <a:gd name="connsiteY23" fmla="*/ 1079974 h 2661942"/>
                    <a:gd name="connsiteX24" fmla="*/ 2839097 w 3512433"/>
                    <a:gd name="connsiteY24" fmla="*/ 1070009 h 2661942"/>
                    <a:gd name="connsiteX25" fmla="*/ 3088166 w 3512433"/>
                    <a:gd name="connsiteY25" fmla="*/ 979076 h 2661942"/>
                    <a:gd name="connsiteX26" fmla="*/ 3260024 w 3512433"/>
                    <a:gd name="connsiteY26" fmla="*/ 916794 h 2661942"/>
                    <a:gd name="connsiteX27" fmla="*/ 3348444 w 3512433"/>
                    <a:gd name="connsiteY27" fmla="*/ 895618 h 2661942"/>
                    <a:gd name="connsiteX28" fmla="*/ 3349690 w 3512433"/>
                    <a:gd name="connsiteY28" fmla="*/ 899355 h 2661942"/>
                    <a:gd name="connsiteX29" fmla="*/ 3504113 w 3512433"/>
                    <a:gd name="connsiteY29" fmla="*/ 1576986 h 2661942"/>
                    <a:gd name="connsiteX30" fmla="*/ 3159151 w 3512433"/>
                    <a:gd name="connsiteY30" fmla="*/ 2412813 h 2661942"/>
                    <a:gd name="connsiteX31" fmla="*/ 2753168 w 3512433"/>
                    <a:gd name="connsiteY31" fmla="*/ 2314407 h 2661942"/>
                    <a:gd name="connsiteX32" fmla="*/ 2436849 w 3512433"/>
                    <a:gd name="connsiteY32" fmla="*/ 1913310 h 2661942"/>
                    <a:gd name="connsiteX33" fmla="*/ 2436849 w 3512433"/>
                    <a:gd name="connsiteY33" fmla="*/ 2651977 h 2661942"/>
                    <a:gd name="connsiteX34" fmla="*/ 2428132 w 3512433"/>
                    <a:gd name="connsiteY34" fmla="*/ 2661942 h 2661942"/>
                    <a:gd name="connsiteX35" fmla="*/ 360853 w 3512433"/>
                    <a:gd name="connsiteY35" fmla="*/ 2661942 h 2661942"/>
                    <a:gd name="connsiteX36" fmla="*/ 22118 w 3512433"/>
                    <a:gd name="connsiteY36" fmla="*/ 2366724 h 2661942"/>
                    <a:gd name="connsiteX37" fmla="*/ 155371 w 3512433"/>
                    <a:gd name="connsiteY37" fmla="*/ 683859 h 2661942"/>
                    <a:gd name="connsiteX38" fmla="*/ 514031 w 3512433"/>
                    <a:gd name="connsiteY38" fmla="*/ 112108 h 2661942"/>
                    <a:gd name="connsiteX39" fmla="*/ 1078174 w 3512433"/>
                    <a:gd name="connsiteY39" fmla="*/ 12456 h 2661942"/>
                    <a:gd name="connsiteX40" fmla="*/ 1330980 w 3512433"/>
                    <a:gd name="connsiteY40" fmla="*/ 0 h 266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3512433" h="2661942">
                      <a:moveTo>
                        <a:pt x="1329738" y="18693"/>
                      </a:moveTo>
                      <a:cubicBezTo>
                        <a:pt x="1242563" y="24921"/>
                        <a:pt x="1159125" y="28658"/>
                        <a:pt x="1078178" y="31149"/>
                      </a:cubicBezTo>
                      <a:cubicBezTo>
                        <a:pt x="642307" y="46097"/>
                        <a:pt x="327235" y="57308"/>
                        <a:pt x="172812" y="687601"/>
                      </a:cubicBezTo>
                      <a:cubicBezTo>
                        <a:pt x="40805" y="1224471"/>
                        <a:pt x="-16481" y="1960643"/>
                        <a:pt x="39560" y="2364229"/>
                      </a:cubicBezTo>
                      <a:cubicBezTo>
                        <a:pt x="61976" y="2523671"/>
                        <a:pt x="198964" y="2643252"/>
                        <a:pt x="359614" y="2643252"/>
                      </a:cubicBezTo>
                      <a:lnTo>
                        <a:pt x="2416924" y="2643252"/>
                      </a:lnTo>
                      <a:lnTo>
                        <a:pt x="2416924" y="1869711"/>
                      </a:lnTo>
                      <a:cubicBezTo>
                        <a:pt x="2416924" y="1864728"/>
                        <a:pt x="2420660" y="1860991"/>
                        <a:pt x="2424396" y="1860991"/>
                      </a:cubicBezTo>
                      <a:cubicBezTo>
                        <a:pt x="2429377" y="1859746"/>
                        <a:pt x="2433113" y="1862237"/>
                        <a:pt x="2434358" y="1865974"/>
                      </a:cubicBezTo>
                      <a:cubicBezTo>
                        <a:pt x="2583800" y="2230946"/>
                        <a:pt x="2892646" y="2458897"/>
                        <a:pt x="3154168" y="2394125"/>
                      </a:cubicBezTo>
                      <a:cubicBezTo>
                        <a:pt x="3403237" y="2333088"/>
                        <a:pt x="3526526" y="2027907"/>
                        <a:pt x="3485430" y="1578232"/>
                      </a:cubicBezTo>
                      <a:lnTo>
                        <a:pt x="3484184" y="1578232"/>
                      </a:lnTo>
                      <a:cubicBezTo>
                        <a:pt x="3469240" y="1331595"/>
                        <a:pt x="3352178" y="967869"/>
                        <a:pt x="3332252" y="910570"/>
                      </a:cubicBezTo>
                      <a:cubicBezTo>
                        <a:pt x="3282439" y="926763"/>
                        <a:pt x="3028388" y="1020186"/>
                        <a:pt x="2851549" y="1084959"/>
                      </a:cubicBezTo>
                      <a:lnTo>
                        <a:pt x="2870230" y="1330350"/>
                      </a:lnTo>
                      <a:cubicBezTo>
                        <a:pt x="2871475" y="1335332"/>
                        <a:pt x="2867739" y="1339069"/>
                        <a:pt x="2864003" y="1340315"/>
                      </a:cubicBezTo>
                      <a:cubicBezTo>
                        <a:pt x="2859021" y="1340315"/>
                        <a:pt x="2854040" y="1337823"/>
                        <a:pt x="2852794" y="1332841"/>
                      </a:cubicBezTo>
                      <a:cubicBezTo>
                        <a:pt x="2652294" y="726215"/>
                        <a:pt x="2424396" y="288996"/>
                        <a:pt x="2273709" y="216749"/>
                      </a:cubicBezTo>
                      <a:cubicBezTo>
                        <a:pt x="2059510" y="117098"/>
                        <a:pt x="1799233" y="72255"/>
                        <a:pt x="1329738" y="18693"/>
                      </a:cubicBezTo>
                      <a:close/>
                      <a:moveTo>
                        <a:pt x="1330980" y="0"/>
                      </a:moveTo>
                      <a:cubicBezTo>
                        <a:pt x="1330980" y="0"/>
                        <a:pt x="1332225" y="0"/>
                        <a:pt x="1333470" y="0"/>
                      </a:cubicBezTo>
                      <a:cubicBezTo>
                        <a:pt x="1804212" y="54808"/>
                        <a:pt x="2066981" y="98406"/>
                        <a:pt x="2282426" y="200549"/>
                      </a:cubicBezTo>
                      <a:cubicBezTo>
                        <a:pt x="2431868" y="271550"/>
                        <a:pt x="2651049" y="682613"/>
                        <a:pt x="2846569" y="1256855"/>
                      </a:cubicBezTo>
                      <a:lnTo>
                        <a:pt x="2832870" y="1079974"/>
                      </a:lnTo>
                      <a:cubicBezTo>
                        <a:pt x="2832870" y="1076237"/>
                        <a:pt x="2835361" y="1072500"/>
                        <a:pt x="2839097" y="1070009"/>
                      </a:cubicBezTo>
                      <a:cubicBezTo>
                        <a:pt x="2839097" y="1070009"/>
                        <a:pt x="2963632" y="1025165"/>
                        <a:pt x="3088166" y="979076"/>
                      </a:cubicBezTo>
                      <a:cubicBezTo>
                        <a:pt x="3150434" y="956655"/>
                        <a:pt x="3211456" y="932988"/>
                        <a:pt x="3260024" y="916794"/>
                      </a:cubicBezTo>
                      <a:cubicBezTo>
                        <a:pt x="3345954" y="885653"/>
                        <a:pt x="3345954" y="885653"/>
                        <a:pt x="3348444" y="895618"/>
                      </a:cubicBezTo>
                      <a:cubicBezTo>
                        <a:pt x="3349690" y="895618"/>
                        <a:pt x="3349690" y="898110"/>
                        <a:pt x="3349690" y="899355"/>
                      </a:cubicBezTo>
                      <a:cubicBezTo>
                        <a:pt x="3363388" y="941707"/>
                        <a:pt x="3489169" y="1320383"/>
                        <a:pt x="3504113" y="1576986"/>
                      </a:cubicBezTo>
                      <a:cubicBezTo>
                        <a:pt x="3547700" y="2036629"/>
                        <a:pt x="3418184" y="2349285"/>
                        <a:pt x="3159151" y="2412813"/>
                      </a:cubicBezTo>
                      <a:cubicBezTo>
                        <a:pt x="3032126" y="2443954"/>
                        <a:pt x="2888911" y="2409076"/>
                        <a:pt x="2753168" y="2314407"/>
                      </a:cubicBezTo>
                      <a:cubicBezTo>
                        <a:pt x="2623652" y="2223475"/>
                        <a:pt x="2512816" y="2082717"/>
                        <a:pt x="2436849" y="1913310"/>
                      </a:cubicBezTo>
                      <a:lnTo>
                        <a:pt x="2436849" y="2651977"/>
                      </a:lnTo>
                      <a:cubicBezTo>
                        <a:pt x="2436849" y="2656959"/>
                        <a:pt x="2431868" y="2661942"/>
                        <a:pt x="2428132" y="2661942"/>
                      </a:cubicBezTo>
                      <a:lnTo>
                        <a:pt x="360853" y="2661942"/>
                      </a:lnTo>
                      <a:cubicBezTo>
                        <a:pt x="191486" y="2661942"/>
                        <a:pt x="45780" y="2534886"/>
                        <a:pt x="22118" y="2366724"/>
                      </a:cubicBezTo>
                      <a:cubicBezTo>
                        <a:pt x="-41395" y="1913310"/>
                        <a:pt x="40799" y="1155958"/>
                        <a:pt x="155371" y="683859"/>
                      </a:cubicBezTo>
                      <a:cubicBezTo>
                        <a:pt x="228846" y="387395"/>
                        <a:pt x="342173" y="205531"/>
                        <a:pt x="514031" y="112108"/>
                      </a:cubicBezTo>
                      <a:cubicBezTo>
                        <a:pt x="670945" y="26159"/>
                        <a:pt x="858992" y="19930"/>
                        <a:pt x="1078174" y="12456"/>
                      </a:cubicBezTo>
                      <a:cubicBezTo>
                        <a:pt x="1159122" y="9965"/>
                        <a:pt x="1243805" y="7474"/>
                        <a:pt x="13309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E1BDBBD8-B9AE-FA45-9954-693852AC1500}"/>
                    </a:ext>
                  </a:extLst>
                </p:cNvPr>
                <p:cNvSpPr/>
                <p:nvPr/>
              </p:nvSpPr>
              <p:spPr>
                <a:xfrm>
                  <a:off x="12598692" y="7319105"/>
                  <a:ext cx="1101280" cy="18830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5" h="1512">
                      <a:moveTo>
                        <a:pt x="59" y="1167"/>
                      </a:moveTo>
                      <a:lnTo>
                        <a:pt x="96" y="885"/>
                      </a:lnTo>
                      <a:cubicBezTo>
                        <a:pt x="15" y="789"/>
                        <a:pt x="18" y="643"/>
                        <a:pt x="43" y="488"/>
                      </a:cubicBezTo>
                      <a:cubicBezTo>
                        <a:pt x="114" y="48"/>
                        <a:pt x="377" y="-23"/>
                        <a:pt x="554" y="6"/>
                      </a:cubicBezTo>
                      <a:cubicBezTo>
                        <a:pt x="731" y="35"/>
                        <a:pt x="933" y="31"/>
                        <a:pt x="875" y="465"/>
                      </a:cubicBezTo>
                      <a:cubicBezTo>
                        <a:pt x="845" y="694"/>
                        <a:pt x="793" y="1089"/>
                        <a:pt x="546" y="1054"/>
                      </a:cubicBezTo>
                      <a:cubicBezTo>
                        <a:pt x="542" y="1054"/>
                        <a:pt x="538" y="1052"/>
                        <a:pt x="535" y="1052"/>
                      </a:cubicBezTo>
                      <a:lnTo>
                        <a:pt x="505" y="1239"/>
                      </a:lnTo>
                      <a:lnTo>
                        <a:pt x="551" y="1250"/>
                      </a:lnTo>
                      <a:lnTo>
                        <a:pt x="233" y="1512"/>
                      </a:lnTo>
                      <a:lnTo>
                        <a:pt x="0" y="1168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C542FA32-64BD-8441-A59F-D866CB1A728D}"/>
                    </a:ext>
                  </a:extLst>
                </p:cNvPr>
                <p:cNvSpPr/>
                <p:nvPr/>
              </p:nvSpPr>
              <p:spPr>
                <a:xfrm>
                  <a:off x="12590397" y="7309019"/>
                  <a:ext cx="1121170" cy="1900616"/>
                </a:xfrm>
                <a:custGeom>
                  <a:avLst/>
                  <a:gdLst>
                    <a:gd name="connsiteX0" fmla="*/ 639076 w 1121170"/>
                    <a:gd name="connsiteY0" fmla="*/ 19043 h 1900616"/>
                    <a:gd name="connsiteX1" fmla="*/ 70533 w 1121170"/>
                    <a:gd name="connsiteY1" fmla="*/ 617844 h 1900616"/>
                    <a:gd name="connsiteX2" fmla="*/ 135239 w 1121170"/>
                    <a:gd name="connsiteY2" fmla="*/ 1106038 h 1900616"/>
                    <a:gd name="connsiteX3" fmla="*/ 136483 w 1121170"/>
                    <a:gd name="connsiteY3" fmla="*/ 1113511 h 1900616"/>
                    <a:gd name="connsiteX4" fmla="*/ 90442 w 1121170"/>
                    <a:gd name="connsiteY4" fmla="*/ 1463467 h 1900616"/>
                    <a:gd name="connsiteX5" fmla="*/ 81732 w 1121170"/>
                    <a:gd name="connsiteY5" fmla="*/ 1472184 h 1900616"/>
                    <a:gd name="connsiteX6" fmla="*/ 25736 w 1121170"/>
                    <a:gd name="connsiteY6" fmla="*/ 1473430 h 1900616"/>
                    <a:gd name="connsiteX7" fmla="*/ 299493 w 1121170"/>
                    <a:gd name="connsiteY7" fmla="*/ 1878183 h 1900616"/>
                    <a:gd name="connsiteX8" fmla="*/ 674042 w 1121170"/>
                    <a:gd name="connsiteY8" fmla="*/ 1570571 h 1900616"/>
                    <a:gd name="connsiteX9" fmla="*/ 634223 w 1121170"/>
                    <a:gd name="connsiteY9" fmla="*/ 1561853 h 1900616"/>
                    <a:gd name="connsiteX10" fmla="*/ 628001 w 1121170"/>
                    <a:gd name="connsiteY10" fmla="*/ 1550644 h 1900616"/>
                    <a:gd name="connsiteX11" fmla="*/ 664087 w 1121170"/>
                    <a:gd name="connsiteY11" fmla="*/ 1316510 h 1900616"/>
                    <a:gd name="connsiteX12" fmla="*/ 667820 w 1121170"/>
                    <a:gd name="connsiteY12" fmla="*/ 1311529 h 1900616"/>
                    <a:gd name="connsiteX13" fmla="*/ 675286 w 1121170"/>
                    <a:gd name="connsiteY13" fmla="*/ 1309038 h 1900616"/>
                    <a:gd name="connsiteX14" fmla="*/ 680264 w 1121170"/>
                    <a:gd name="connsiteY14" fmla="*/ 1311529 h 1900616"/>
                    <a:gd name="connsiteX15" fmla="*/ 688974 w 1121170"/>
                    <a:gd name="connsiteY15" fmla="*/ 1312774 h 1900616"/>
                    <a:gd name="connsiteX16" fmla="*/ 854473 w 1121170"/>
                    <a:gd name="connsiteY16" fmla="*/ 1271676 h 1900616"/>
                    <a:gd name="connsiteX17" fmla="*/ 1087166 w 1121170"/>
                    <a:gd name="connsiteY17" fmla="*/ 591691 h 1900616"/>
                    <a:gd name="connsiteX18" fmla="*/ 1088411 w 1121170"/>
                    <a:gd name="connsiteY18" fmla="*/ 586709 h 1900616"/>
                    <a:gd name="connsiteX19" fmla="*/ 1017483 w 1121170"/>
                    <a:gd name="connsiteY19" fmla="*/ 134631 h 1900616"/>
                    <a:gd name="connsiteX20" fmla="*/ 743726 w 1121170"/>
                    <a:gd name="connsiteY20" fmla="*/ 32509 h 1900616"/>
                    <a:gd name="connsiteX21" fmla="*/ 696440 w 1121170"/>
                    <a:gd name="connsiteY21" fmla="*/ 25036 h 1900616"/>
                    <a:gd name="connsiteX22" fmla="*/ 639076 w 1121170"/>
                    <a:gd name="connsiteY22" fmla="*/ 19043 h 1900616"/>
                    <a:gd name="connsiteX23" fmla="*/ 628896 w 1121170"/>
                    <a:gd name="connsiteY23" fmla="*/ 291 h 1900616"/>
                    <a:gd name="connsiteX24" fmla="*/ 700177 w 1121170"/>
                    <a:gd name="connsiteY24" fmla="*/ 7589 h 1900616"/>
                    <a:gd name="connsiteX25" fmla="*/ 747464 w 1121170"/>
                    <a:gd name="connsiteY25" fmla="*/ 13816 h 1900616"/>
                    <a:gd name="connsiteX26" fmla="*/ 1108343 w 1121170"/>
                    <a:gd name="connsiteY26" fmla="*/ 589196 h 1900616"/>
                    <a:gd name="connsiteX27" fmla="*/ 1107099 w 1121170"/>
                    <a:gd name="connsiteY27" fmla="*/ 592933 h 1900616"/>
                    <a:gd name="connsiteX28" fmla="*/ 866927 w 1121170"/>
                    <a:gd name="connsiteY28" fmla="*/ 1286627 h 1900616"/>
                    <a:gd name="connsiteX29" fmla="*/ 687733 w 1121170"/>
                    <a:gd name="connsiteY29" fmla="*/ 1330217 h 1900616"/>
                    <a:gd name="connsiteX30" fmla="*/ 682755 w 1121170"/>
                    <a:gd name="connsiteY30" fmla="*/ 1328971 h 1900616"/>
                    <a:gd name="connsiteX31" fmla="*/ 647911 w 1121170"/>
                    <a:gd name="connsiteY31" fmla="*/ 1544428 h 1900616"/>
                    <a:gd name="connsiteX32" fmla="*/ 697688 w 1121170"/>
                    <a:gd name="connsiteY32" fmla="*/ 1556882 h 1900616"/>
                    <a:gd name="connsiteX33" fmla="*/ 705154 w 1121170"/>
                    <a:gd name="connsiteY33" fmla="*/ 1563109 h 1900616"/>
                    <a:gd name="connsiteX34" fmla="*/ 701421 w 1121170"/>
                    <a:gd name="connsiteY34" fmla="*/ 1573072 h 1900616"/>
                    <a:gd name="connsiteX35" fmla="*/ 304454 w 1121170"/>
                    <a:gd name="connsiteY35" fmla="*/ 1898125 h 1900616"/>
                    <a:gd name="connsiteX36" fmla="*/ 299477 w 1121170"/>
                    <a:gd name="connsiteY36" fmla="*/ 1900616 h 1900616"/>
                    <a:gd name="connsiteX37" fmla="*/ 296988 w 1121170"/>
                    <a:gd name="connsiteY37" fmla="*/ 1900616 h 1900616"/>
                    <a:gd name="connsiteX38" fmla="*/ 292010 w 1121170"/>
                    <a:gd name="connsiteY38" fmla="*/ 1896880 h 1900616"/>
                    <a:gd name="connsiteX39" fmla="*/ 2063 w 1121170"/>
                    <a:gd name="connsiteY39" fmla="*/ 1469703 h 1900616"/>
                    <a:gd name="connsiteX40" fmla="*/ 818 w 1121170"/>
                    <a:gd name="connsiteY40" fmla="*/ 1459740 h 1900616"/>
                    <a:gd name="connsiteX41" fmla="*/ 8285 w 1121170"/>
                    <a:gd name="connsiteY41" fmla="*/ 1454758 h 1900616"/>
                    <a:gd name="connsiteX42" fmla="*/ 75483 w 1121170"/>
                    <a:gd name="connsiteY42" fmla="*/ 1453513 h 1900616"/>
                    <a:gd name="connsiteX43" fmla="*/ 119037 w 1121170"/>
                    <a:gd name="connsiteY43" fmla="*/ 1114761 h 1900616"/>
                    <a:gd name="connsiteX44" fmla="*/ 54328 w 1121170"/>
                    <a:gd name="connsiteY44" fmla="*/ 615350 h 1900616"/>
                    <a:gd name="connsiteX45" fmla="*/ 326854 w 1121170"/>
                    <a:gd name="connsiteY45" fmla="*/ 89786 h 1900616"/>
                    <a:gd name="connsiteX46" fmla="*/ 628896 w 1121170"/>
                    <a:gd name="connsiteY46" fmla="*/ 291 h 1900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21170" h="1900616">
                      <a:moveTo>
                        <a:pt x="639076" y="19043"/>
                      </a:moveTo>
                      <a:cubicBezTo>
                        <a:pt x="479652" y="11415"/>
                        <a:pt x="159815" y="68625"/>
                        <a:pt x="70533" y="617844"/>
                      </a:cubicBezTo>
                      <a:cubicBezTo>
                        <a:pt x="44401" y="778500"/>
                        <a:pt x="28225" y="979008"/>
                        <a:pt x="135239" y="1106038"/>
                      </a:cubicBezTo>
                      <a:cubicBezTo>
                        <a:pt x="136483" y="1107284"/>
                        <a:pt x="136483" y="1109775"/>
                        <a:pt x="136483" y="1113511"/>
                      </a:cubicBezTo>
                      <a:lnTo>
                        <a:pt x="90442" y="1463467"/>
                      </a:lnTo>
                      <a:cubicBezTo>
                        <a:pt x="90442" y="1468448"/>
                        <a:pt x="85465" y="1472184"/>
                        <a:pt x="81732" y="1472184"/>
                      </a:cubicBezTo>
                      <a:lnTo>
                        <a:pt x="25736" y="1473430"/>
                      </a:lnTo>
                      <a:lnTo>
                        <a:pt x="299493" y="1878183"/>
                      </a:lnTo>
                      <a:lnTo>
                        <a:pt x="674042" y="1570571"/>
                      </a:lnTo>
                      <a:lnTo>
                        <a:pt x="634223" y="1561853"/>
                      </a:lnTo>
                      <a:cubicBezTo>
                        <a:pt x="630490" y="1560607"/>
                        <a:pt x="626757" y="1555626"/>
                        <a:pt x="628001" y="1550644"/>
                      </a:cubicBezTo>
                      <a:lnTo>
                        <a:pt x="664087" y="1316510"/>
                      </a:lnTo>
                      <a:cubicBezTo>
                        <a:pt x="664087" y="1315265"/>
                        <a:pt x="665332" y="1312774"/>
                        <a:pt x="667820" y="1311529"/>
                      </a:cubicBezTo>
                      <a:cubicBezTo>
                        <a:pt x="670309" y="1309038"/>
                        <a:pt x="672798" y="1309038"/>
                        <a:pt x="675286" y="1309038"/>
                      </a:cubicBezTo>
                      <a:lnTo>
                        <a:pt x="680264" y="1311529"/>
                      </a:lnTo>
                      <a:cubicBezTo>
                        <a:pt x="683997" y="1311529"/>
                        <a:pt x="686486" y="1311529"/>
                        <a:pt x="688974" y="1312774"/>
                      </a:cubicBezTo>
                      <a:cubicBezTo>
                        <a:pt x="751192" y="1321492"/>
                        <a:pt x="807187" y="1307792"/>
                        <a:pt x="854473" y="1271676"/>
                      </a:cubicBezTo>
                      <a:cubicBezTo>
                        <a:pt x="1012505" y="1152118"/>
                        <a:pt x="1057302" y="814616"/>
                        <a:pt x="1087166" y="591691"/>
                      </a:cubicBezTo>
                      <a:lnTo>
                        <a:pt x="1088411" y="586709"/>
                      </a:lnTo>
                      <a:cubicBezTo>
                        <a:pt x="1118275" y="363784"/>
                        <a:pt x="1094632" y="216827"/>
                        <a:pt x="1017483" y="134631"/>
                      </a:cubicBezTo>
                      <a:cubicBezTo>
                        <a:pt x="949043" y="62398"/>
                        <a:pt x="844518" y="47453"/>
                        <a:pt x="743726" y="32509"/>
                      </a:cubicBezTo>
                      <a:cubicBezTo>
                        <a:pt x="727549" y="30018"/>
                        <a:pt x="712617" y="27527"/>
                        <a:pt x="696440" y="25036"/>
                      </a:cubicBezTo>
                      <a:cubicBezTo>
                        <a:pt x="681352" y="22545"/>
                        <a:pt x="661851" y="20132"/>
                        <a:pt x="639076" y="19043"/>
                      </a:cubicBezTo>
                      <a:close/>
                      <a:moveTo>
                        <a:pt x="628896" y="291"/>
                      </a:moveTo>
                      <a:cubicBezTo>
                        <a:pt x="656389" y="1206"/>
                        <a:pt x="680578" y="4164"/>
                        <a:pt x="700177" y="7589"/>
                      </a:cubicBezTo>
                      <a:cubicBezTo>
                        <a:pt x="716354" y="10080"/>
                        <a:pt x="731287" y="11325"/>
                        <a:pt x="747464" y="13816"/>
                      </a:cubicBezTo>
                      <a:cubicBezTo>
                        <a:pt x="959014" y="44951"/>
                        <a:pt x="1176785" y="77332"/>
                        <a:pt x="1108343" y="589196"/>
                      </a:cubicBezTo>
                      <a:lnTo>
                        <a:pt x="1107099" y="592933"/>
                      </a:lnTo>
                      <a:cubicBezTo>
                        <a:pt x="1077233" y="819598"/>
                        <a:pt x="1031189" y="1162086"/>
                        <a:pt x="866927" y="1286627"/>
                      </a:cubicBezTo>
                      <a:cubicBezTo>
                        <a:pt x="814662" y="1325235"/>
                        <a:pt x="754931" y="1340180"/>
                        <a:pt x="687733" y="1330217"/>
                      </a:cubicBezTo>
                      <a:cubicBezTo>
                        <a:pt x="686488" y="1330217"/>
                        <a:pt x="683999" y="1330217"/>
                        <a:pt x="682755" y="1328971"/>
                      </a:cubicBezTo>
                      <a:lnTo>
                        <a:pt x="647911" y="1544428"/>
                      </a:lnTo>
                      <a:lnTo>
                        <a:pt x="697688" y="1556882"/>
                      </a:lnTo>
                      <a:cubicBezTo>
                        <a:pt x="701421" y="1556882"/>
                        <a:pt x="703910" y="1560618"/>
                        <a:pt x="705154" y="1563109"/>
                      </a:cubicBezTo>
                      <a:cubicBezTo>
                        <a:pt x="705154" y="1566845"/>
                        <a:pt x="705154" y="1570582"/>
                        <a:pt x="701421" y="1573072"/>
                      </a:cubicBezTo>
                      <a:lnTo>
                        <a:pt x="304454" y="1898125"/>
                      </a:lnTo>
                      <a:cubicBezTo>
                        <a:pt x="301966" y="1899371"/>
                        <a:pt x="300721" y="1900616"/>
                        <a:pt x="299477" y="1900616"/>
                      </a:cubicBezTo>
                      <a:cubicBezTo>
                        <a:pt x="298232" y="1900616"/>
                        <a:pt x="296988" y="1900616"/>
                        <a:pt x="296988" y="1900616"/>
                      </a:cubicBezTo>
                      <a:cubicBezTo>
                        <a:pt x="294499" y="1899371"/>
                        <a:pt x="292010" y="1898125"/>
                        <a:pt x="292010" y="1896880"/>
                      </a:cubicBezTo>
                      <a:lnTo>
                        <a:pt x="2063" y="1469703"/>
                      </a:lnTo>
                      <a:cubicBezTo>
                        <a:pt x="-426" y="1465967"/>
                        <a:pt x="-426" y="1462231"/>
                        <a:pt x="818" y="1459740"/>
                      </a:cubicBezTo>
                      <a:cubicBezTo>
                        <a:pt x="2063" y="1456004"/>
                        <a:pt x="5796" y="1454758"/>
                        <a:pt x="8285" y="1454758"/>
                      </a:cubicBezTo>
                      <a:lnTo>
                        <a:pt x="75483" y="1453513"/>
                      </a:lnTo>
                      <a:lnTo>
                        <a:pt x="119037" y="1114761"/>
                      </a:lnTo>
                      <a:cubicBezTo>
                        <a:pt x="10774" y="981502"/>
                        <a:pt x="26951" y="777254"/>
                        <a:pt x="54328" y="615350"/>
                      </a:cubicBezTo>
                      <a:cubicBezTo>
                        <a:pt x="92905" y="367513"/>
                        <a:pt x="184991" y="190664"/>
                        <a:pt x="326854" y="89786"/>
                      </a:cubicBezTo>
                      <a:cubicBezTo>
                        <a:pt x="434184" y="13193"/>
                        <a:pt x="546414" y="-2453"/>
                        <a:pt x="628896" y="29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D49DC8F-BF17-2B4A-936E-531E7A54AF34}"/>
                    </a:ext>
                  </a:extLst>
                </p:cNvPr>
                <p:cNvSpPr/>
                <p:nvPr/>
              </p:nvSpPr>
              <p:spPr>
                <a:xfrm>
                  <a:off x="13095766" y="8582781"/>
                  <a:ext cx="176902" cy="186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" h="151">
                      <a:moveTo>
                        <a:pt x="141" y="33"/>
                      </a:moveTo>
                      <a:cubicBezTo>
                        <a:pt x="140" y="32"/>
                        <a:pt x="138" y="30"/>
                        <a:pt x="136" y="30"/>
                      </a:cubicBezTo>
                      <a:cubicBezTo>
                        <a:pt x="135" y="30"/>
                        <a:pt x="85" y="27"/>
                        <a:pt x="31" y="2"/>
                      </a:cubicBezTo>
                      <a:cubicBezTo>
                        <a:pt x="23" y="-1"/>
                        <a:pt x="14" y="0"/>
                        <a:pt x="7" y="6"/>
                      </a:cubicBezTo>
                      <a:cubicBezTo>
                        <a:pt x="1" y="12"/>
                        <a:pt x="-2" y="21"/>
                        <a:pt x="1" y="30"/>
                      </a:cubicBezTo>
                      <a:cubicBezTo>
                        <a:pt x="14" y="67"/>
                        <a:pt x="45" y="119"/>
                        <a:pt x="116" y="150"/>
                      </a:cubicBezTo>
                      <a:cubicBezTo>
                        <a:pt x="117" y="151"/>
                        <a:pt x="117" y="151"/>
                        <a:pt x="118" y="151"/>
                      </a:cubicBezTo>
                      <a:cubicBezTo>
                        <a:pt x="120" y="151"/>
                        <a:pt x="121" y="151"/>
                        <a:pt x="122" y="150"/>
                      </a:cubicBezTo>
                      <a:cubicBezTo>
                        <a:pt x="124" y="149"/>
                        <a:pt x="125" y="147"/>
                        <a:pt x="126" y="145"/>
                      </a:cubicBezTo>
                      <a:lnTo>
                        <a:pt x="143" y="39"/>
                      </a:lnTo>
                      <a:cubicBezTo>
                        <a:pt x="143" y="37"/>
                        <a:pt x="142" y="35"/>
                        <a:pt x="141" y="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EC0624B4-5C8B-E84B-BF42-84898E1BAD10}"/>
                    </a:ext>
                  </a:extLst>
                </p:cNvPr>
                <p:cNvSpPr/>
                <p:nvPr/>
              </p:nvSpPr>
              <p:spPr>
                <a:xfrm>
                  <a:off x="13465766" y="10787361"/>
                  <a:ext cx="844647" cy="4436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9" h="357">
                      <a:moveTo>
                        <a:pt x="0" y="91"/>
                      </a:moveTo>
                      <a:cubicBezTo>
                        <a:pt x="25" y="91"/>
                        <a:pt x="50" y="88"/>
                        <a:pt x="73" y="80"/>
                      </a:cubicBezTo>
                      <a:cubicBezTo>
                        <a:pt x="147" y="55"/>
                        <a:pt x="315" y="-1"/>
                        <a:pt x="346" y="0"/>
                      </a:cubicBezTo>
                      <a:cubicBezTo>
                        <a:pt x="404" y="0"/>
                        <a:pt x="483" y="7"/>
                        <a:pt x="633" y="124"/>
                      </a:cubicBezTo>
                      <a:cubicBezTo>
                        <a:pt x="685" y="164"/>
                        <a:pt x="695" y="200"/>
                        <a:pt x="651" y="203"/>
                      </a:cubicBezTo>
                      <a:cubicBezTo>
                        <a:pt x="651" y="203"/>
                        <a:pt x="687" y="236"/>
                        <a:pt x="675" y="275"/>
                      </a:cubicBezTo>
                      <a:cubicBezTo>
                        <a:pt x="667" y="297"/>
                        <a:pt x="619" y="289"/>
                        <a:pt x="619" y="289"/>
                      </a:cubicBezTo>
                      <a:cubicBezTo>
                        <a:pt x="619" y="289"/>
                        <a:pt x="628" y="349"/>
                        <a:pt x="518" y="316"/>
                      </a:cubicBezTo>
                      <a:cubicBezTo>
                        <a:pt x="433" y="290"/>
                        <a:pt x="367" y="235"/>
                        <a:pt x="367" y="235"/>
                      </a:cubicBezTo>
                      <a:cubicBezTo>
                        <a:pt x="367" y="235"/>
                        <a:pt x="314" y="296"/>
                        <a:pt x="239" y="333"/>
                      </a:cubicBezTo>
                      <a:cubicBezTo>
                        <a:pt x="183" y="360"/>
                        <a:pt x="119" y="360"/>
                        <a:pt x="72" y="35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C9B98E1E-AE5C-BE4D-BCF7-4613818CE10F}"/>
                    </a:ext>
                  </a:extLst>
                </p:cNvPr>
                <p:cNvSpPr/>
                <p:nvPr/>
              </p:nvSpPr>
              <p:spPr>
                <a:xfrm>
                  <a:off x="13456531" y="10777391"/>
                  <a:ext cx="862832" cy="462351"/>
                </a:xfrm>
                <a:custGeom>
                  <a:avLst/>
                  <a:gdLst>
                    <a:gd name="connsiteX0" fmla="*/ 438401 w 862832"/>
                    <a:gd name="connsiteY0" fmla="*/ 18694 h 462351"/>
                    <a:gd name="connsiteX1" fmla="*/ 102545 w 862832"/>
                    <a:gd name="connsiteY1" fmla="*/ 116858 h 462351"/>
                    <a:gd name="connsiteX2" fmla="*/ 20447 w 862832"/>
                    <a:gd name="connsiteY2" fmla="*/ 131769 h 462351"/>
                    <a:gd name="connsiteX3" fmla="*/ 106277 w 862832"/>
                    <a:gd name="connsiteY3" fmla="*/ 439930 h 462351"/>
                    <a:gd name="connsiteX4" fmla="*/ 302814 w 862832"/>
                    <a:gd name="connsiteY4" fmla="*/ 416321 h 462351"/>
                    <a:gd name="connsiteX5" fmla="*/ 459547 w 862832"/>
                    <a:gd name="connsiteY5" fmla="*/ 295790 h 462351"/>
                    <a:gd name="connsiteX6" fmla="*/ 471986 w 862832"/>
                    <a:gd name="connsiteY6" fmla="*/ 295790 h 462351"/>
                    <a:gd name="connsiteX7" fmla="*/ 656085 w 862832"/>
                    <a:gd name="connsiteY7" fmla="*/ 393955 h 462351"/>
                    <a:gd name="connsiteX8" fmla="*/ 760573 w 862832"/>
                    <a:gd name="connsiteY8" fmla="*/ 395197 h 462351"/>
                    <a:gd name="connsiteX9" fmla="*/ 770524 w 862832"/>
                    <a:gd name="connsiteY9" fmla="*/ 370345 h 462351"/>
                    <a:gd name="connsiteX10" fmla="*/ 771768 w 862832"/>
                    <a:gd name="connsiteY10" fmla="*/ 361647 h 462351"/>
                    <a:gd name="connsiteX11" fmla="*/ 780476 w 862832"/>
                    <a:gd name="connsiteY11" fmla="*/ 359162 h 462351"/>
                    <a:gd name="connsiteX12" fmla="*/ 840183 w 862832"/>
                    <a:gd name="connsiteY12" fmla="*/ 347979 h 462351"/>
                    <a:gd name="connsiteX13" fmla="*/ 812817 w 862832"/>
                    <a:gd name="connsiteY13" fmla="*/ 268454 h 462351"/>
                    <a:gd name="connsiteX14" fmla="*/ 810329 w 862832"/>
                    <a:gd name="connsiteY14" fmla="*/ 258513 h 462351"/>
                    <a:gd name="connsiteX15" fmla="*/ 819037 w 862832"/>
                    <a:gd name="connsiteY15" fmla="*/ 252300 h 462351"/>
                    <a:gd name="connsiteX16" fmla="*/ 843915 w 862832"/>
                    <a:gd name="connsiteY16" fmla="*/ 241117 h 462351"/>
                    <a:gd name="connsiteX17" fmla="*/ 791671 w 862832"/>
                    <a:gd name="connsiteY17" fmla="*/ 170289 h 462351"/>
                    <a:gd name="connsiteX18" fmla="*/ 442132 w 862832"/>
                    <a:gd name="connsiteY18" fmla="*/ 18694 h 462351"/>
                    <a:gd name="connsiteX19" fmla="*/ 438402 w 862832"/>
                    <a:gd name="connsiteY19" fmla="*/ 0 h 462351"/>
                    <a:gd name="connsiteX20" fmla="*/ 442134 w 862832"/>
                    <a:gd name="connsiteY20" fmla="*/ 0 h 462351"/>
                    <a:gd name="connsiteX21" fmla="*/ 802893 w 862832"/>
                    <a:gd name="connsiteY21" fmla="*/ 156603 h 462351"/>
                    <a:gd name="connsiteX22" fmla="*/ 861361 w 862832"/>
                    <a:gd name="connsiteY22" fmla="*/ 246090 h 462351"/>
                    <a:gd name="connsiteX23" fmla="*/ 836481 w 862832"/>
                    <a:gd name="connsiteY23" fmla="*/ 267219 h 462351"/>
                    <a:gd name="connsiteX24" fmla="*/ 856385 w 862832"/>
                    <a:gd name="connsiteY24" fmla="*/ 354221 h 462351"/>
                    <a:gd name="connsiteX25" fmla="*/ 787965 w 862832"/>
                    <a:gd name="connsiteY25" fmla="*/ 379078 h 462351"/>
                    <a:gd name="connsiteX26" fmla="*/ 771793 w 862832"/>
                    <a:gd name="connsiteY26" fmla="*/ 408907 h 462351"/>
                    <a:gd name="connsiteX27" fmla="*/ 651125 w 862832"/>
                    <a:gd name="connsiteY27" fmla="*/ 410150 h 462351"/>
                    <a:gd name="connsiteX28" fmla="*/ 467014 w 862832"/>
                    <a:gd name="connsiteY28" fmla="*/ 315691 h 462351"/>
                    <a:gd name="connsiteX29" fmla="*/ 310270 w 862832"/>
                    <a:gd name="connsiteY29" fmla="*/ 432522 h 462351"/>
                    <a:gd name="connsiteX30" fmla="*/ 165967 w 862832"/>
                    <a:gd name="connsiteY30" fmla="*/ 462351 h 462351"/>
                    <a:gd name="connsiteX31" fmla="*/ 97547 w 862832"/>
                    <a:gd name="connsiteY31" fmla="*/ 457379 h 462351"/>
                    <a:gd name="connsiteX32" fmla="*/ 88839 w 862832"/>
                    <a:gd name="connsiteY32" fmla="*/ 451165 h 462351"/>
                    <a:gd name="connsiteX33" fmla="*/ 515 w 862832"/>
                    <a:gd name="connsiteY33" fmla="*/ 124288 h 462351"/>
                    <a:gd name="connsiteX34" fmla="*/ 1759 w 862832"/>
                    <a:gd name="connsiteY34" fmla="*/ 116831 h 462351"/>
                    <a:gd name="connsiteX35" fmla="*/ 9223 w 862832"/>
                    <a:gd name="connsiteY35" fmla="*/ 114345 h 462351"/>
                    <a:gd name="connsiteX36" fmla="*/ 97547 w 862832"/>
                    <a:gd name="connsiteY36" fmla="*/ 100673 h 462351"/>
                    <a:gd name="connsiteX37" fmla="*/ 438402 w 862832"/>
                    <a:gd name="connsiteY37" fmla="*/ 0 h 462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2832" h="462351">
                      <a:moveTo>
                        <a:pt x="438401" y="18694"/>
                      </a:moveTo>
                      <a:cubicBezTo>
                        <a:pt x="412278" y="18694"/>
                        <a:pt x="286644" y="55972"/>
                        <a:pt x="102545" y="116858"/>
                      </a:cubicBezTo>
                      <a:cubicBezTo>
                        <a:pt x="76423" y="126799"/>
                        <a:pt x="49057" y="130527"/>
                        <a:pt x="20447" y="131769"/>
                      </a:cubicBezTo>
                      <a:lnTo>
                        <a:pt x="106277" y="439930"/>
                      </a:lnTo>
                      <a:cubicBezTo>
                        <a:pt x="159765" y="447386"/>
                        <a:pt x="235643" y="448628"/>
                        <a:pt x="302814" y="416321"/>
                      </a:cubicBezTo>
                      <a:cubicBezTo>
                        <a:pt x="393620" y="371588"/>
                        <a:pt x="458303" y="297033"/>
                        <a:pt x="459547" y="295790"/>
                      </a:cubicBezTo>
                      <a:cubicBezTo>
                        <a:pt x="462035" y="292063"/>
                        <a:pt x="467010" y="292063"/>
                        <a:pt x="471986" y="295790"/>
                      </a:cubicBezTo>
                      <a:cubicBezTo>
                        <a:pt x="471986" y="295790"/>
                        <a:pt x="552840" y="361647"/>
                        <a:pt x="656085" y="393955"/>
                      </a:cubicBezTo>
                      <a:cubicBezTo>
                        <a:pt x="720768" y="412593"/>
                        <a:pt x="749378" y="405138"/>
                        <a:pt x="760573" y="395197"/>
                      </a:cubicBezTo>
                      <a:cubicBezTo>
                        <a:pt x="771768" y="385257"/>
                        <a:pt x="770524" y="370345"/>
                        <a:pt x="770524" y="370345"/>
                      </a:cubicBezTo>
                      <a:cubicBezTo>
                        <a:pt x="769280" y="366618"/>
                        <a:pt x="770524" y="364133"/>
                        <a:pt x="771768" y="361647"/>
                      </a:cubicBezTo>
                      <a:cubicBezTo>
                        <a:pt x="774256" y="359162"/>
                        <a:pt x="777988" y="359162"/>
                        <a:pt x="780476" y="359162"/>
                      </a:cubicBezTo>
                      <a:cubicBezTo>
                        <a:pt x="797890" y="362890"/>
                        <a:pt x="835208" y="364133"/>
                        <a:pt x="840183" y="347979"/>
                      </a:cubicBezTo>
                      <a:cubicBezTo>
                        <a:pt x="853866" y="306974"/>
                        <a:pt x="812817" y="268454"/>
                        <a:pt x="812817" y="268454"/>
                      </a:cubicBezTo>
                      <a:cubicBezTo>
                        <a:pt x="810329" y="265968"/>
                        <a:pt x="809086" y="262241"/>
                        <a:pt x="810329" y="258513"/>
                      </a:cubicBezTo>
                      <a:cubicBezTo>
                        <a:pt x="811573" y="254785"/>
                        <a:pt x="815305" y="252300"/>
                        <a:pt x="819037" y="252300"/>
                      </a:cubicBezTo>
                      <a:cubicBezTo>
                        <a:pt x="826500" y="252300"/>
                        <a:pt x="841427" y="249815"/>
                        <a:pt x="843915" y="241117"/>
                      </a:cubicBezTo>
                      <a:cubicBezTo>
                        <a:pt x="847647" y="228691"/>
                        <a:pt x="832720" y="202597"/>
                        <a:pt x="791671" y="170289"/>
                      </a:cubicBezTo>
                      <a:cubicBezTo>
                        <a:pt x="612548" y="31120"/>
                        <a:pt x="516767" y="18694"/>
                        <a:pt x="442132" y="18694"/>
                      </a:cubicBezTo>
                      <a:close/>
                      <a:moveTo>
                        <a:pt x="438402" y="0"/>
                      </a:moveTo>
                      <a:cubicBezTo>
                        <a:pt x="439646" y="0"/>
                        <a:pt x="440890" y="0"/>
                        <a:pt x="442134" y="0"/>
                      </a:cubicBezTo>
                      <a:cubicBezTo>
                        <a:pt x="519262" y="0"/>
                        <a:pt x="618782" y="13672"/>
                        <a:pt x="802893" y="156603"/>
                      </a:cubicBezTo>
                      <a:cubicBezTo>
                        <a:pt x="847677" y="191403"/>
                        <a:pt x="868825" y="223718"/>
                        <a:pt x="861361" y="246090"/>
                      </a:cubicBezTo>
                      <a:cubicBezTo>
                        <a:pt x="858873" y="253547"/>
                        <a:pt x="852653" y="263490"/>
                        <a:pt x="836481" y="267219"/>
                      </a:cubicBezTo>
                      <a:cubicBezTo>
                        <a:pt x="850165" y="285862"/>
                        <a:pt x="868825" y="318177"/>
                        <a:pt x="856385" y="354221"/>
                      </a:cubicBezTo>
                      <a:cubicBezTo>
                        <a:pt x="847677" y="381564"/>
                        <a:pt x="807869" y="381564"/>
                        <a:pt x="787965" y="379078"/>
                      </a:cubicBezTo>
                      <a:cubicBezTo>
                        <a:pt x="786721" y="387778"/>
                        <a:pt x="782989" y="400207"/>
                        <a:pt x="771793" y="408907"/>
                      </a:cubicBezTo>
                      <a:cubicBezTo>
                        <a:pt x="750645" y="428793"/>
                        <a:pt x="709593" y="428793"/>
                        <a:pt x="651125" y="410150"/>
                      </a:cubicBezTo>
                      <a:cubicBezTo>
                        <a:pt x="561558" y="384050"/>
                        <a:pt x="488162" y="331849"/>
                        <a:pt x="467014" y="315691"/>
                      </a:cubicBezTo>
                      <a:cubicBezTo>
                        <a:pt x="448354" y="335577"/>
                        <a:pt x="389886" y="393993"/>
                        <a:pt x="310270" y="432522"/>
                      </a:cubicBezTo>
                      <a:cubicBezTo>
                        <a:pt x="262998" y="456137"/>
                        <a:pt x="211995" y="462351"/>
                        <a:pt x="165967" y="462351"/>
                      </a:cubicBezTo>
                      <a:cubicBezTo>
                        <a:pt x="141087" y="462351"/>
                        <a:pt x="117451" y="461108"/>
                        <a:pt x="97547" y="457379"/>
                      </a:cubicBezTo>
                      <a:cubicBezTo>
                        <a:pt x="92571" y="457379"/>
                        <a:pt x="91327" y="454894"/>
                        <a:pt x="88839" y="451165"/>
                      </a:cubicBezTo>
                      <a:lnTo>
                        <a:pt x="515" y="124288"/>
                      </a:lnTo>
                      <a:cubicBezTo>
                        <a:pt x="-729" y="123045"/>
                        <a:pt x="515" y="119316"/>
                        <a:pt x="1759" y="116831"/>
                      </a:cubicBezTo>
                      <a:cubicBezTo>
                        <a:pt x="3003" y="115588"/>
                        <a:pt x="6735" y="114345"/>
                        <a:pt x="9223" y="114345"/>
                      </a:cubicBezTo>
                      <a:cubicBezTo>
                        <a:pt x="39079" y="114345"/>
                        <a:pt x="68935" y="109373"/>
                        <a:pt x="97547" y="100673"/>
                      </a:cubicBezTo>
                      <a:cubicBezTo>
                        <a:pt x="208263" y="62144"/>
                        <a:pt x="398594" y="0"/>
                        <a:pt x="4384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A00E00AD-5A6A-DE41-857D-EB6994ACE213}"/>
                    </a:ext>
                  </a:extLst>
                </p:cNvPr>
                <p:cNvSpPr/>
                <p:nvPr/>
              </p:nvSpPr>
              <p:spPr>
                <a:xfrm>
                  <a:off x="13586608" y="8564088"/>
                  <a:ext cx="594243" cy="7751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8" h="623">
                      <a:moveTo>
                        <a:pt x="478" y="0"/>
                      </a:moveTo>
                      <a:lnTo>
                        <a:pt x="436" y="583"/>
                      </a:lnTo>
                      <a:cubicBezTo>
                        <a:pt x="436" y="606"/>
                        <a:pt x="348" y="623"/>
                        <a:pt x="239" y="623"/>
                      </a:cubicBezTo>
                      <a:cubicBezTo>
                        <a:pt x="130" y="623"/>
                        <a:pt x="41" y="606"/>
                        <a:pt x="41" y="58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993DDF2C-4E67-B24F-8C8B-56878C8CB7B2}"/>
                    </a:ext>
                  </a:extLst>
                </p:cNvPr>
                <p:cNvSpPr/>
                <p:nvPr/>
              </p:nvSpPr>
              <p:spPr>
                <a:xfrm>
                  <a:off x="13576642" y="8555364"/>
                  <a:ext cx="612930" cy="793848"/>
                </a:xfrm>
                <a:custGeom>
                  <a:avLst/>
                  <a:gdLst>
                    <a:gd name="connsiteX0" fmla="*/ 19932 w 612930"/>
                    <a:gd name="connsiteY0" fmla="*/ 18694 h 793848"/>
                    <a:gd name="connsiteX1" fmla="*/ 70899 w 612930"/>
                    <a:gd name="connsiteY1" fmla="*/ 732853 h 793848"/>
                    <a:gd name="connsiteX2" fmla="*/ 307087 w 612930"/>
                    <a:gd name="connsiteY2" fmla="*/ 775155 h 793848"/>
                    <a:gd name="connsiteX3" fmla="*/ 542032 w 612930"/>
                    <a:gd name="connsiteY3" fmla="*/ 734097 h 793848"/>
                    <a:gd name="connsiteX4" fmla="*/ 594242 w 612930"/>
                    <a:gd name="connsiteY4" fmla="*/ 18694 h 793848"/>
                    <a:gd name="connsiteX5" fmla="*/ 9946 w 612930"/>
                    <a:gd name="connsiteY5" fmla="*/ 0 h 793848"/>
                    <a:gd name="connsiteX6" fmla="*/ 604227 w 612930"/>
                    <a:gd name="connsiteY6" fmla="*/ 0 h 793848"/>
                    <a:gd name="connsiteX7" fmla="*/ 610443 w 612930"/>
                    <a:gd name="connsiteY7" fmla="*/ 2489 h 793848"/>
                    <a:gd name="connsiteX8" fmla="*/ 612930 w 612930"/>
                    <a:gd name="connsiteY8" fmla="*/ 9954 h 793848"/>
                    <a:gd name="connsiteX9" fmla="*/ 561956 w 612930"/>
                    <a:gd name="connsiteY9" fmla="*/ 735367 h 793848"/>
                    <a:gd name="connsiteX10" fmla="*/ 307087 w 612930"/>
                    <a:gd name="connsiteY10" fmla="*/ 793848 h 793848"/>
                    <a:gd name="connsiteX11" fmla="*/ 52217 w 612930"/>
                    <a:gd name="connsiteY11" fmla="*/ 734123 h 793848"/>
                    <a:gd name="connsiteX12" fmla="*/ 0 w 612930"/>
                    <a:gd name="connsiteY12" fmla="*/ 9954 h 793848"/>
                    <a:gd name="connsiteX13" fmla="*/ 2487 w 612930"/>
                    <a:gd name="connsiteY13" fmla="*/ 2489 h 793848"/>
                    <a:gd name="connsiteX14" fmla="*/ 9946 w 612930"/>
                    <a:gd name="connsiteY14" fmla="*/ 0 h 793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12930" h="793848">
                      <a:moveTo>
                        <a:pt x="19932" y="18694"/>
                      </a:moveTo>
                      <a:lnTo>
                        <a:pt x="70899" y="732853"/>
                      </a:lnTo>
                      <a:cubicBezTo>
                        <a:pt x="70899" y="747783"/>
                        <a:pt x="154186" y="775155"/>
                        <a:pt x="307087" y="775155"/>
                      </a:cubicBezTo>
                      <a:cubicBezTo>
                        <a:pt x="459988" y="775155"/>
                        <a:pt x="542032" y="747783"/>
                        <a:pt x="542032" y="734097"/>
                      </a:cubicBezTo>
                      <a:lnTo>
                        <a:pt x="594242" y="18694"/>
                      </a:lnTo>
                      <a:close/>
                      <a:moveTo>
                        <a:pt x="9946" y="0"/>
                      </a:moveTo>
                      <a:lnTo>
                        <a:pt x="604227" y="0"/>
                      </a:lnTo>
                      <a:cubicBezTo>
                        <a:pt x="606714" y="0"/>
                        <a:pt x="609200" y="1244"/>
                        <a:pt x="610443" y="2489"/>
                      </a:cubicBezTo>
                      <a:cubicBezTo>
                        <a:pt x="612930" y="4977"/>
                        <a:pt x="612930" y="6221"/>
                        <a:pt x="612930" y="9954"/>
                      </a:cubicBezTo>
                      <a:lnTo>
                        <a:pt x="561956" y="735367"/>
                      </a:lnTo>
                      <a:cubicBezTo>
                        <a:pt x="561956" y="781405"/>
                        <a:pt x="395358" y="793848"/>
                        <a:pt x="307087" y="793848"/>
                      </a:cubicBezTo>
                      <a:cubicBezTo>
                        <a:pt x="218815" y="793848"/>
                        <a:pt x="52217" y="781405"/>
                        <a:pt x="52217" y="734123"/>
                      </a:cubicBezTo>
                      <a:lnTo>
                        <a:pt x="0" y="9954"/>
                      </a:lnTo>
                      <a:cubicBezTo>
                        <a:pt x="0" y="6221"/>
                        <a:pt x="1243" y="4977"/>
                        <a:pt x="2487" y="2489"/>
                      </a:cubicBezTo>
                      <a:cubicBezTo>
                        <a:pt x="4973" y="1244"/>
                        <a:pt x="7460" y="0"/>
                        <a:pt x="994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6E34B51E-98EA-D14F-BFD3-5133B2C1AD59}"/>
                    </a:ext>
                  </a:extLst>
                </p:cNvPr>
                <p:cNvSpPr/>
                <p:nvPr/>
              </p:nvSpPr>
              <p:spPr>
                <a:xfrm>
                  <a:off x="13586608" y="8514239"/>
                  <a:ext cx="594243" cy="996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8" h="81">
                      <a:moveTo>
                        <a:pt x="0" y="40"/>
                      </a:moveTo>
                      <a:cubicBezTo>
                        <a:pt x="0" y="62"/>
                        <a:pt x="107" y="81"/>
                        <a:pt x="239" y="81"/>
                      </a:cubicBezTo>
                      <a:cubicBezTo>
                        <a:pt x="371" y="81"/>
                        <a:pt x="478" y="62"/>
                        <a:pt x="478" y="40"/>
                      </a:cubicBezTo>
                      <a:cubicBezTo>
                        <a:pt x="478" y="18"/>
                        <a:pt x="371" y="0"/>
                        <a:pt x="239" y="0"/>
                      </a:cubicBezTo>
                      <a:cubicBezTo>
                        <a:pt x="107" y="0"/>
                        <a:pt x="0" y="18"/>
                        <a:pt x="0" y="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45160292-136F-DB47-B4EC-74EB06B7EC69}"/>
                    </a:ext>
                  </a:extLst>
                </p:cNvPr>
                <p:cNvSpPr/>
                <p:nvPr/>
              </p:nvSpPr>
              <p:spPr>
                <a:xfrm>
                  <a:off x="13576642" y="8505515"/>
                  <a:ext cx="612930" cy="117146"/>
                </a:xfrm>
                <a:custGeom>
                  <a:avLst/>
                  <a:gdLst>
                    <a:gd name="connsiteX0" fmla="*/ 307088 w 612930"/>
                    <a:gd name="connsiteY0" fmla="*/ 17447 h 117146"/>
                    <a:gd name="connsiteX1" fmla="*/ 18687 w 612930"/>
                    <a:gd name="connsiteY1" fmla="*/ 57949 h 117146"/>
                    <a:gd name="connsiteX2" fmla="*/ 307088 w 612930"/>
                    <a:gd name="connsiteY2" fmla="*/ 98452 h 117146"/>
                    <a:gd name="connsiteX3" fmla="*/ 595489 w 612930"/>
                    <a:gd name="connsiteY3" fmla="*/ 57949 h 117146"/>
                    <a:gd name="connsiteX4" fmla="*/ 307088 w 612930"/>
                    <a:gd name="connsiteY4" fmla="*/ 17447 h 117146"/>
                    <a:gd name="connsiteX5" fmla="*/ 307087 w 612930"/>
                    <a:gd name="connsiteY5" fmla="*/ 0 h 117146"/>
                    <a:gd name="connsiteX6" fmla="*/ 518442 w 612930"/>
                    <a:gd name="connsiteY6" fmla="*/ 13564 h 117146"/>
                    <a:gd name="connsiteX7" fmla="*/ 612930 w 612930"/>
                    <a:gd name="connsiteY7" fmla="*/ 57956 h 117146"/>
                    <a:gd name="connsiteX8" fmla="*/ 518442 w 612930"/>
                    <a:gd name="connsiteY8" fmla="*/ 102349 h 117146"/>
                    <a:gd name="connsiteX9" fmla="*/ 307087 w 612930"/>
                    <a:gd name="connsiteY9" fmla="*/ 117146 h 117146"/>
                    <a:gd name="connsiteX10" fmla="*/ 95731 w 612930"/>
                    <a:gd name="connsiteY10" fmla="*/ 102349 h 117146"/>
                    <a:gd name="connsiteX11" fmla="*/ 0 w 612930"/>
                    <a:gd name="connsiteY11" fmla="*/ 57956 h 117146"/>
                    <a:gd name="connsiteX12" fmla="*/ 95731 w 612930"/>
                    <a:gd name="connsiteY12" fmla="*/ 13564 h 117146"/>
                    <a:gd name="connsiteX13" fmla="*/ 307087 w 612930"/>
                    <a:gd name="connsiteY13" fmla="*/ 0 h 11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2930" h="117146">
                      <a:moveTo>
                        <a:pt x="307088" y="17447"/>
                      </a:moveTo>
                      <a:cubicBezTo>
                        <a:pt x="124351" y="17447"/>
                        <a:pt x="22416" y="44449"/>
                        <a:pt x="18687" y="57949"/>
                      </a:cubicBezTo>
                      <a:cubicBezTo>
                        <a:pt x="22416" y="72678"/>
                        <a:pt x="124351" y="98452"/>
                        <a:pt x="307088" y="98452"/>
                      </a:cubicBezTo>
                      <a:cubicBezTo>
                        <a:pt x="489825" y="98452"/>
                        <a:pt x="591760" y="71450"/>
                        <a:pt x="595489" y="57949"/>
                      </a:cubicBezTo>
                      <a:cubicBezTo>
                        <a:pt x="591760" y="44449"/>
                        <a:pt x="489825" y="17447"/>
                        <a:pt x="307088" y="17447"/>
                      </a:cubicBezTo>
                      <a:close/>
                      <a:moveTo>
                        <a:pt x="307087" y="0"/>
                      </a:moveTo>
                      <a:cubicBezTo>
                        <a:pt x="386656" y="0"/>
                        <a:pt x="462495" y="4932"/>
                        <a:pt x="518442" y="13564"/>
                      </a:cubicBezTo>
                      <a:cubicBezTo>
                        <a:pt x="602984" y="28362"/>
                        <a:pt x="612930" y="46858"/>
                        <a:pt x="612930" y="57956"/>
                      </a:cubicBezTo>
                      <a:cubicBezTo>
                        <a:pt x="612930" y="70288"/>
                        <a:pt x="602984" y="87551"/>
                        <a:pt x="518442" y="102349"/>
                      </a:cubicBezTo>
                      <a:cubicBezTo>
                        <a:pt x="462495" y="112214"/>
                        <a:pt x="386656" y="117146"/>
                        <a:pt x="307087" y="117146"/>
                      </a:cubicBezTo>
                      <a:cubicBezTo>
                        <a:pt x="227518" y="117146"/>
                        <a:pt x="151678" y="112214"/>
                        <a:pt x="95731" y="102349"/>
                      </a:cubicBezTo>
                      <a:cubicBezTo>
                        <a:pt x="9946" y="87551"/>
                        <a:pt x="0" y="70288"/>
                        <a:pt x="0" y="57956"/>
                      </a:cubicBezTo>
                      <a:cubicBezTo>
                        <a:pt x="0" y="46858"/>
                        <a:pt x="9946" y="28362"/>
                        <a:pt x="95731" y="13564"/>
                      </a:cubicBezTo>
                      <a:cubicBezTo>
                        <a:pt x="151678" y="4932"/>
                        <a:pt x="227518" y="0"/>
                        <a:pt x="3070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3B54476B-4C8F-844D-99E3-11884CAEC16A}"/>
                    </a:ext>
                  </a:extLst>
                </p:cNvPr>
                <p:cNvSpPr/>
                <p:nvPr/>
              </p:nvSpPr>
              <p:spPr>
                <a:xfrm>
                  <a:off x="13617753" y="8555364"/>
                  <a:ext cx="531953" cy="6729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8" h="55">
                      <a:moveTo>
                        <a:pt x="423" y="20"/>
                      </a:moveTo>
                      <a:cubicBezTo>
                        <a:pt x="380" y="7"/>
                        <a:pt x="300" y="0"/>
                        <a:pt x="214" y="0"/>
                      </a:cubicBezTo>
                      <a:cubicBezTo>
                        <a:pt x="128" y="0"/>
                        <a:pt x="48" y="7"/>
                        <a:pt x="5" y="20"/>
                      </a:cubicBezTo>
                      <a:cubicBezTo>
                        <a:pt x="2" y="21"/>
                        <a:pt x="0" y="24"/>
                        <a:pt x="0" y="27"/>
                      </a:cubicBezTo>
                      <a:cubicBezTo>
                        <a:pt x="0" y="31"/>
                        <a:pt x="2" y="34"/>
                        <a:pt x="5" y="34"/>
                      </a:cubicBezTo>
                      <a:cubicBezTo>
                        <a:pt x="48" y="47"/>
                        <a:pt x="128" y="55"/>
                        <a:pt x="214" y="55"/>
                      </a:cubicBezTo>
                      <a:cubicBezTo>
                        <a:pt x="300" y="55"/>
                        <a:pt x="380" y="47"/>
                        <a:pt x="423" y="34"/>
                      </a:cubicBezTo>
                      <a:cubicBezTo>
                        <a:pt x="426" y="34"/>
                        <a:pt x="428" y="31"/>
                        <a:pt x="428" y="27"/>
                      </a:cubicBezTo>
                      <a:cubicBezTo>
                        <a:pt x="428" y="24"/>
                        <a:pt x="426" y="21"/>
                        <a:pt x="423" y="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F7A4BEB6-EB6C-5541-BED9-B14D7ED09CCE}"/>
                    </a:ext>
                  </a:extLst>
                </p:cNvPr>
                <p:cNvSpPr/>
                <p:nvPr/>
              </p:nvSpPr>
              <p:spPr>
                <a:xfrm>
                  <a:off x="12122799" y="10356166"/>
                  <a:ext cx="894478" cy="5047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19" h="406">
                      <a:moveTo>
                        <a:pt x="712" y="406"/>
                      </a:moveTo>
                      <a:lnTo>
                        <a:pt x="7" y="398"/>
                      </a:lnTo>
                      <a:cubicBezTo>
                        <a:pt x="3" y="398"/>
                        <a:pt x="0" y="395"/>
                        <a:pt x="0" y="390"/>
                      </a:cubicBezTo>
                      <a:lnTo>
                        <a:pt x="4" y="7"/>
                      </a:lnTo>
                      <a:cubicBezTo>
                        <a:pt x="4" y="3"/>
                        <a:pt x="7" y="0"/>
                        <a:pt x="11" y="0"/>
                      </a:cubicBezTo>
                      <a:cubicBezTo>
                        <a:pt x="15" y="0"/>
                        <a:pt x="19" y="4"/>
                        <a:pt x="19" y="7"/>
                      </a:cubicBezTo>
                      <a:lnTo>
                        <a:pt x="14" y="384"/>
                      </a:lnTo>
                      <a:lnTo>
                        <a:pt x="712" y="391"/>
                      </a:lnTo>
                      <a:cubicBezTo>
                        <a:pt x="716" y="391"/>
                        <a:pt x="719" y="395"/>
                        <a:pt x="719" y="399"/>
                      </a:cubicBezTo>
                      <a:cubicBezTo>
                        <a:pt x="719" y="403"/>
                        <a:pt x="715" y="406"/>
                        <a:pt x="712" y="4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A915DEE5-0074-4944-8C95-1F060E79BAFE}"/>
                    </a:ext>
                  </a:extLst>
                </p:cNvPr>
                <p:cNvSpPr/>
                <p:nvPr/>
              </p:nvSpPr>
              <p:spPr>
                <a:xfrm>
                  <a:off x="12310917" y="8773454"/>
                  <a:ext cx="576802" cy="569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" h="458">
                      <a:moveTo>
                        <a:pt x="0" y="10"/>
                      </a:moveTo>
                      <a:lnTo>
                        <a:pt x="217" y="429"/>
                      </a:lnTo>
                      <a:cubicBezTo>
                        <a:pt x="232" y="457"/>
                        <a:pt x="269" y="467"/>
                        <a:pt x="295" y="450"/>
                      </a:cubicBezTo>
                      <a:lnTo>
                        <a:pt x="464" y="344"/>
                      </a:ln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8277662A-C85F-A94B-8510-37D0005C32B7}"/>
                    </a:ext>
                  </a:extLst>
                </p:cNvPr>
                <p:cNvSpPr/>
                <p:nvPr/>
              </p:nvSpPr>
              <p:spPr>
                <a:xfrm>
                  <a:off x="12888965" y="8875645"/>
                  <a:ext cx="655286" cy="5171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7" h="416">
                      <a:moveTo>
                        <a:pt x="0" y="262"/>
                      </a:moveTo>
                      <a:lnTo>
                        <a:pt x="152" y="401"/>
                      </a:lnTo>
                      <a:cubicBezTo>
                        <a:pt x="174" y="422"/>
                        <a:pt x="209" y="420"/>
                        <a:pt x="230" y="397"/>
                      </a:cubicBezTo>
                      <a:lnTo>
                        <a:pt x="527" y="79"/>
                      </a:lnTo>
                      <a:cubicBezTo>
                        <a:pt x="500" y="63"/>
                        <a:pt x="468" y="48"/>
                        <a:pt x="431" y="34"/>
                      </a:cubicBezTo>
                      <a:cubicBezTo>
                        <a:pt x="390" y="17"/>
                        <a:pt x="352" y="7"/>
                        <a:pt x="319" y="0"/>
                      </a:cubicBezTo>
                      <a:cubicBezTo>
                        <a:pt x="212" y="87"/>
                        <a:pt x="106" y="174"/>
                        <a:pt x="0" y="2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E8A3E7D8-11A9-7A4E-82E4-4610F7EB0BB2}"/>
                    </a:ext>
                  </a:extLst>
                </p:cNvPr>
                <p:cNvSpPr/>
                <p:nvPr/>
              </p:nvSpPr>
              <p:spPr>
                <a:xfrm>
                  <a:off x="12310917" y="8773454"/>
                  <a:ext cx="576802" cy="569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4" h="458">
                      <a:moveTo>
                        <a:pt x="0" y="10"/>
                      </a:moveTo>
                      <a:lnTo>
                        <a:pt x="217" y="429"/>
                      </a:lnTo>
                      <a:cubicBezTo>
                        <a:pt x="232" y="457"/>
                        <a:pt x="269" y="467"/>
                        <a:pt x="295" y="450"/>
                      </a:cubicBezTo>
                      <a:lnTo>
                        <a:pt x="464" y="344"/>
                      </a:lnTo>
                      <a:lnTo>
                        <a:pt x="231" y="0"/>
                      </a:ln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1B568243-50C3-D74A-AC02-4674CCEBF55E}"/>
                    </a:ext>
                  </a:extLst>
                </p:cNvPr>
                <p:cNvSpPr/>
                <p:nvPr/>
              </p:nvSpPr>
              <p:spPr>
                <a:xfrm>
                  <a:off x="12888965" y="8875645"/>
                  <a:ext cx="655286" cy="51718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7" h="416">
                      <a:moveTo>
                        <a:pt x="0" y="262"/>
                      </a:moveTo>
                      <a:lnTo>
                        <a:pt x="152" y="401"/>
                      </a:lnTo>
                      <a:cubicBezTo>
                        <a:pt x="174" y="422"/>
                        <a:pt x="209" y="420"/>
                        <a:pt x="230" y="397"/>
                      </a:cubicBezTo>
                      <a:lnTo>
                        <a:pt x="527" y="79"/>
                      </a:lnTo>
                      <a:cubicBezTo>
                        <a:pt x="500" y="64"/>
                        <a:pt x="469" y="49"/>
                        <a:pt x="434" y="35"/>
                      </a:cubicBezTo>
                      <a:cubicBezTo>
                        <a:pt x="392" y="19"/>
                        <a:pt x="353" y="8"/>
                        <a:pt x="319" y="0"/>
                      </a:cubicBezTo>
                      <a:cubicBezTo>
                        <a:pt x="212" y="87"/>
                        <a:pt x="106" y="174"/>
                        <a:pt x="0" y="262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1970114D-66E2-2E41-AC8B-C6F6F6658406}"/>
                    </a:ext>
                  </a:extLst>
                </p:cNvPr>
                <p:cNvSpPr/>
                <p:nvPr/>
              </p:nvSpPr>
              <p:spPr>
                <a:xfrm>
                  <a:off x="12302623" y="8764731"/>
                  <a:ext cx="594369" cy="588220"/>
                </a:xfrm>
                <a:custGeom>
                  <a:avLst/>
                  <a:gdLst>
                    <a:gd name="connsiteX0" fmla="*/ 290482 w 594369"/>
                    <a:gd name="connsiteY0" fmla="*/ 18693 h 588220"/>
                    <a:gd name="connsiteX1" fmla="*/ 23244 w 594369"/>
                    <a:gd name="connsiteY1" fmla="*/ 31127 h 588220"/>
                    <a:gd name="connsiteX2" fmla="*/ 286753 w 594369"/>
                    <a:gd name="connsiteY2" fmla="*/ 538441 h 588220"/>
                    <a:gd name="connsiteX3" fmla="*/ 324042 w 594369"/>
                    <a:gd name="connsiteY3" fmla="*/ 567039 h 588220"/>
                    <a:gd name="connsiteX4" fmla="*/ 371274 w 594369"/>
                    <a:gd name="connsiteY4" fmla="*/ 559579 h 588220"/>
                    <a:gd name="connsiteX5" fmla="*/ 571392 w 594369"/>
                    <a:gd name="connsiteY5" fmla="*/ 432750 h 588220"/>
                    <a:gd name="connsiteX6" fmla="*/ 295452 w 594369"/>
                    <a:gd name="connsiteY6" fmla="*/ 0 h 588220"/>
                    <a:gd name="connsiteX7" fmla="*/ 304155 w 594369"/>
                    <a:gd name="connsiteY7" fmla="*/ 3731 h 588220"/>
                    <a:gd name="connsiteX8" fmla="*/ 593817 w 594369"/>
                    <a:gd name="connsiteY8" fmla="*/ 430284 h 588220"/>
                    <a:gd name="connsiteX9" fmla="*/ 593817 w 594369"/>
                    <a:gd name="connsiteY9" fmla="*/ 437745 h 588220"/>
                    <a:gd name="connsiteX10" fmla="*/ 590087 w 594369"/>
                    <a:gd name="connsiteY10" fmla="*/ 443963 h 588220"/>
                    <a:gd name="connsiteX11" fmla="*/ 382475 w 594369"/>
                    <a:gd name="connsiteY11" fmla="*/ 575784 h 588220"/>
                    <a:gd name="connsiteX12" fmla="*/ 340207 w 594369"/>
                    <a:gd name="connsiteY12" fmla="*/ 588220 h 588220"/>
                    <a:gd name="connsiteX13" fmla="*/ 320316 w 594369"/>
                    <a:gd name="connsiteY13" fmla="*/ 585733 h 588220"/>
                    <a:gd name="connsiteX14" fmla="*/ 271832 w 594369"/>
                    <a:gd name="connsiteY14" fmla="*/ 545938 h 588220"/>
                    <a:gd name="connsiteX15" fmla="*/ 817 w 594369"/>
                    <a:gd name="connsiteY15" fmla="*/ 26115 h 588220"/>
                    <a:gd name="connsiteX16" fmla="*/ 2060 w 594369"/>
                    <a:gd name="connsiteY16" fmla="*/ 17410 h 588220"/>
                    <a:gd name="connsiteX17" fmla="*/ 8276 w 594369"/>
                    <a:gd name="connsiteY17" fmla="*/ 12436 h 58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94369" h="588220">
                      <a:moveTo>
                        <a:pt x="290482" y="18693"/>
                      </a:moveTo>
                      <a:lnTo>
                        <a:pt x="23244" y="31127"/>
                      </a:lnTo>
                      <a:lnTo>
                        <a:pt x="286753" y="538441"/>
                      </a:lnTo>
                      <a:cubicBezTo>
                        <a:pt x="294211" y="552118"/>
                        <a:pt x="307883" y="563309"/>
                        <a:pt x="324042" y="567039"/>
                      </a:cubicBezTo>
                      <a:cubicBezTo>
                        <a:pt x="340200" y="572013"/>
                        <a:pt x="356359" y="569526"/>
                        <a:pt x="371274" y="559579"/>
                      </a:cubicBezTo>
                      <a:lnTo>
                        <a:pt x="571392" y="432750"/>
                      </a:lnTo>
                      <a:close/>
                      <a:moveTo>
                        <a:pt x="295452" y="0"/>
                      </a:moveTo>
                      <a:cubicBezTo>
                        <a:pt x="299182" y="0"/>
                        <a:pt x="301668" y="1244"/>
                        <a:pt x="304155" y="3731"/>
                      </a:cubicBezTo>
                      <a:lnTo>
                        <a:pt x="593817" y="430284"/>
                      </a:lnTo>
                      <a:cubicBezTo>
                        <a:pt x="593817" y="432771"/>
                        <a:pt x="595060" y="435258"/>
                        <a:pt x="593817" y="437745"/>
                      </a:cubicBezTo>
                      <a:cubicBezTo>
                        <a:pt x="593817" y="440232"/>
                        <a:pt x="592574" y="442719"/>
                        <a:pt x="590087" y="443963"/>
                      </a:cubicBezTo>
                      <a:lnTo>
                        <a:pt x="382475" y="575784"/>
                      </a:lnTo>
                      <a:cubicBezTo>
                        <a:pt x="368800" y="583246"/>
                        <a:pt x="355125" y="588220"/>
                        <a:pt x="340207" y="588220"/>
                      </a:cubicBezTo>
                      <a:cubicBezTo>
                        <a:pt x="332748" y="588220"/>
                        <a:pt x="326532" y="586976"/>
                        <a:pt x="320316" y="585733"/>
                      </a:cubicBezTo>
                      <a:cubicBezTo>
                        <a:pt x="299182" y="579515"/>
                        <a:pt x="281777" y="565835"/>
                        <a:pt x="271832" y="545938"/>
                      </a:cubicBezTo>
                      <a:lnTo>
                        <a:pt x="817" y="26115"/>
                      </a:lnTo>
                      <a:cubicBezTo>
                        <a:pt x="-426" y="23628"/>
                        <a:pt x="-426" y="19898"/>
                        <a:pt x="2060" y="17410"/>
                      </a:cubicBezTo>
                      <a:cubicBezTo>
                        <a:pt x="3304" y="14923"/>
                        <a:pt x="5790" y="13680"/>
                        <a:pt x="8276" y="124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C6C63613-E0D6-1043-9A23-F3C534065590}"/>
                    </a:ext>
                  </a:extLst>
                </p:cNvPr>
                <p:cNvSpPr/>
                <p:nvPr/>
              </p:nvSpPr>
              <p:spPr>
                <a:xfrm>
                  <a:off x="12877749" y="8866922"/>
                  <a:ext cx="675707" cy="534632"/>
                </a:xfrm>
                <a:custGeom>
                  <a:avLst/>
                  <a:gdLst>
                    <a:gd name="connsiteX0" fmla="*/ 410348 w 675707"/>
                    <a:gd name="connsiteY0" fmla="*/ 18693 h 534632"/>
                    <a:gd name="connsiteX1" fmla="*/ 24919 w 675707"/>
                    <a:gd name="connsiteY1" fmla="*/ 334444 h 534632"/>
                    <a:gd name="connsiteX2" fmla="*/ 206444 w 675707"/>
                    <a:gd name="connsiteY2" fmla="*/ 501022 h 534632"/>
                    <a:gd name="connsiteX3" fmla="*/ 248717 w 675707"/>
                    <a:gd name="connsiteY3" fmla="*/ 515939 h 534632"/>
                    <a:gd name="connsiteX4" fmla="*/ 290989 w 675707"/>
                    <a:gd name="connsiteY4" fmla="*/ 496049 h 534632"/>
                    <a:gd name="connsiteX5" fmla="*/ 651552 w 675707"/>
                    <a:gd name="connsiteY5" fmla="*/ 108197 h 534632"/>
                    <a:gd name="connsiteX6" fmla="*/ 548357 w 675707"/>
                    <a:gd name="connsiteY6" fmla="*/ 62202 h 534632"/>
                    <a:gd name="connsiteX7" fmla="*/ 410348 w 675707"/>
                    <a:gd name="connsiteY7" fmla="*/ 18693 h 534632"/>
                    <a:gd name="connsiteX8" fmla="*/ 409111 w 675707"/>
                    <a:gd name="connsiteY8" fmla="*/ 0 h 534632"/>
                    <a:gd name="connsiteX9" fmla="*/ 554600 w 675707"/>
                    <a:gd name="connsiteY9" fmla="*/ 43517 h 534632"/>
                    <a:gd name="connsiteX10" fmla="*/ 670245 w 675707"/>
                    <a:gd name="connsiteY10" fmla="*/ 98223 h 534632"/>
                    <a:gd name="connsiteX11" fmla="*/ 675219 w 675707"/>
                    <a:gd name="connsiteY11" fmla="*/ 105683 h 534632"/>
                    <a:gd name="connsiteX12" fmla="*/ 672732 w 675707"/>
                    <a:gd name="connsiteY12" fmla="*/ 113143 h 534632"/>
                    <a:gd name="connsiteX13" fmla="*/ 304657 w 675707"/>
                    <a:gd name="connsiteY13" fmla="*/ 508522 h 534632"/>
                    <a:gd name="connsiteX14" fmla="*/ 249943 w 675707"/>
                    <a:gd name="connsiteY14" fmla="*/ 534632 h 534632"/>
                    <a:gd name="connsiteX15" fmla="*/ 246212 w 675707"/>
                    <a:gd name="connsiteY15" fmla="*/ 534632 h 534632"/>
                    <a:gd name="connsiteX16" fmla="*/ 192742 w 675707"/>
                    <a:gd name="connsiteY16" fmla="*/ 514739 h 534632"/>
                    <a:gd name="connsiteX17" fmla="*/ 3730 w 675707"/>
                    <a:gd name="connsiteY17" fmla="*/ 340672 h 534632"/>
                    <a:gd name="connsiteX18" fmla="*/ 0 w 675707"/>
                    <a:gd name="connsiteY18" fmla="*/ 333212 h 534632"/>
                    <a:gd name="connsiteX19" fmla="*/ 4974 w 675707"/>
                    <a:gd name="connsiteY19" fmla="*/ 326996 h 534632"/>
                    <a:gd name="connsiteX20" fmla="*/ 401650 w 675707"/>
                    <a:gd name="connsiteY20" fmla="*/ 1243 h 534632"/>
                    <a:gd name="connsiteX21" fmla="*/ 409111 w 675707"/>
                    <a:gd name="connsiteY21" fmla="*/ 0 h 53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75707" h="534632">
                      <a:moveTo>
                        <a:pt x="410348" y="18693"/>
                      </a:moveTo>
                      <a:lnTo>
                        <a:pt x="24919" y="334444"/>
                      </a:lnTo>
                      <a:lnTo>
                        <a:pt x="206444" y="501022"/>
                      </a:lnTo>
                      <a:cubicBezTo>
                        <a:pt x="217634" y="510967"/>
                        <a:pt x="233797" y="517182"/>
                        <a:pt x="248717" y="515939"/>
                      </a:cubicBezTo>
                      <a:cubicBezTo>
                        <a:pt x="264880" y="515939"/>
                        <a:pt x="279799" y="508480"/>
                        <a:pt x="290989" y="496049"/>
                      </a:cubicBezTo>
                      <a:lnTo>
                        <a:pt x="651552" y="108197"/>
                      </a:lnTo>
                      <a:cubicBezTo>
                        <a:pt x="617982" y="92037"/>
                        <a:pt x="583169" y="75876"/>
                        <a:pt x="548357" y="62202"/>
                      </a:cubicBezTo>
                      <a:cubicBezTo>
                        <a:pt x="503597" y="43555"/>
                        <a:pt x="456351" y="29881"/>
                        <a:pt x="410348" y="18693"/>
                      </a:cubicBezTo>
                      <a:close/>
                      <a:moveTo>
                        <a:pt x="409111" y="0"/>
                      </a:moveTo>
                      <a:cubicBezTo>
                        <a:pt x="458850" y="11190"/>
                        <a:pt x="507347" y="26110"/>
                        <a:pt x="554600" y="43517"/>
                      </a:cubicBezTo>
                      <a:cubicBezTo>
                        <a:pt x="594392" y="59680"/>
                        <a:pt x="632940" y="78330"/>
                        <a:pt x="670245" y="98223"/>
                      </a:cubicBezTo>
                      <a:cubicBezTo>
                        <a:pt x="672732" y="99466"/>
                        <a:pt x="675219" y="101953"/>
                        <a:pt x="675219" y="105683"/>
                      </a:cubicBezTo>
                      <a:cubicBezTo>
                        <a:pt x="676463" y="108170"/>
                        <a:pt x="675219" y="110656"/>
                        <a:pt x="672732" y="113143"/>
                      </a:cubicBezTo>
                      <a:lnTo>
                        <a:pt x="304657" y="508522"/>
                      </a:lnTo>
                      <a:cubicBezTo>
                        <a:pt x="289735" y="523442"/>
                        <a:pt x="271082" y="533389"/>
                        <a:pt x="249943" y="534632"/>
                      </a:cubicBezTo>
                      <a:cubicBezTo>
                        <a:pt x="248699" y="534632"/>
                        <a:pt x="247456" y="534632"/>
                        <a:pt x="246212" y="534632"/>
                      </a:cubicBezTo>
                      <a:cubicBezTo>
                        <a:pt x="226317" y="534632"/>
                        <a:pt x="207664" y="527172"/>
                        <a:pt x="192742" y="514739"/>
                      </a:cubicBezTo>
                      <a:lnTo>
                        <a:pt x="3730" y="340672"/>
                      </a:lnTo>
                      <a:cubicBezTo>
                        <a:pt x="2487" y="338186"/>
                        <a:pt x="0" y="335699"/>
                        <a:pt x="0" y="333212"/>
                      </a:cubicBezTo>
                      <a:cubicBezTo>
                        <a:pt x="1243" y="330726"/>
                        <a:pt x="2487" y="328239"/>
                        <a:pt x="4974" y="326996"/>
                      </a:cubicBezTo>
                      <a:lnTo>
                        <a:pt x="401650" y="1243"/>
                      </a:lnTo>
                      <a:cubicBezTo>
                        <a:pt x="404137" y="0"/>
                        <a:pt x="406624" y="0"/>
                        <a:pt x="4091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5AA0ECFA-853E-AA42-A2AB-1F1F0471DED3}"/>
                    </a:ext>
                  </a:extLst>
                </p:cNvPr>
                <p:cNvSpPr/>
                <p:nvPr/>
              </p:nvSpPr>
              <p:spPr>
                <a:xfrm>
                  <a:off x="12662231" y="9202157"/>
                  <a:ext cx="429798" cy="7091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6" h="570">
                      <a:moveTo>
                        <a:pt x="0" y="115"/>
                      </a:moveTo>
                      <a:lnTo>
                        <a:pt x="147" y="570"/>
                      </a:lnTo>
                      <a:lnTo>
                        <a:pt x="346" y="148"/>
                      </a:lnTo>
                      <a:lnTo>
                        <a:pt x="182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C4466EDB-869F-B54E-B3F4-6B6E003B7537}"/>
                    </a:ext>
                  </a:extLst>
                </p:cNvPr>
                <p:cNvSpPr/>
                <p:nvPr/>
              </p:nvSpPr>
              <p:spPr>
                <a:xfrm>
                  <a:off x="12653045" y="9193746"/>
                  <a:ext cx="448450" cy="726241"/>
                </a:xfrm>
                <a:custGeom>
                  <a:avLst/>
                  <a:gdLst>
                    <a:gd name="connsiteX0" fmla="*/ 232779 w 448450"/>
                    <a:gd name="connsiteY0" fmla="*/ 19628 h 726241"/>
                    <a:gd name="connsiteX1" fmla="*/ 20398 w 448450"/>
                    <a:gd name="connsiteY1" fmla="*/ 153972 h 726241"/>
                    <a:gd name="connsiteX2" fmla="*/ 193035 w 448450"/>
                    <a:gd name="connsiteY2" fmla="*/ 691346 h 726241"/>
                    <a:gd name="connsiteX3" fmla="*/ 427772 w 448450"/>
                    <a:gd name="connsiteY3" fmla="*/ 195021 h 726241"/>
                    <a:gd name="connsiteX4" fmla="*/ 229056 w 448450"/>
                    <a:gd name="connsiteY4" fmla="*/ 933 h 726241"/>
                    <a:gd name="connsiteX5" fmla="*/ 240237 w 448450"/>
                    <a:gd name="connsiteY5" fmla="*/ 933 h 726241"/>
                    <a:gd name="connsiteX6" fmla="*/ 445223 w 448450"/>
                    <a:gd name="connsiteY6" fmla="*/ 185059 h 726241"/>
                    <a:gd name="connsiteX7" fmla="*/ 447708 w 448450"/>
                    <a:gd name="connsiteY7" fmla="*/ 196256 h 726241"/>
                    <a:gd name="connsiteX8" fmla="*/ 199240 w 448450"/>
                    <a:gd name="connsiteY8" fmla="*/ 721265 h 726241"/>
                    <a:gd name="connsiteX9" fmla="*/ 191785 w 448450"/>
                    <a:gd name="connsiteY9" fmla="*/ 726241 h 726241"/>
                    <a:gd name="connsiteX10" fmla="*/ 190543 w 448450"/>
                    <a:gd name="connsiteY10" fmla="*/ 726241 h 726241"/>
                    <a:gd name="connsiteX11" fmla="*/ 181847 w 448450"/>
                    <a:gd name="connsiteY11" fmla="*/ 718776 h 726241"/>
                    <a:gd name="connsiteX12" fmla="*/ 465 w 448450"/>
                    <a:gd name="connsiteY12" fmla="*/ 152713 h 726241"/>
                    <a:gd name="connsiteX13" fmla="*/ 4192 w 448450"/>
                    <a:gd name="connsiteY13" fmla="*/ 142760 h 72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48450" h="726241">
                      <a:moveTo>
                        <a:pt x="232779" y="19628"/>
                      </a:moveTo>
                      <a:lnTo>
                        <a:pt x="20398" y="153972"/>
                      </a:lnTo>
                      <a:lnTo>
                        <a:pt x="193035" y="691346"/>
                      </a:lnTo>
                      <a:lnTo>
                        <a:pt x="427772" y="195021"/>
                      </a:lnTo>
                      <a:close/>
                      <a:moveTo>
                        <a:pt x="229056" y="933"/>
                      </a:moveTo>
                      <a:cubicBezTo>
                        <a:pt x="232783" y="-311"/>
                        <a:pt x="237752" y="-311"/>
                        <a:pt x="240237" y="933"/>
                      </a:cubicBezTo>
                      <a:lnTo>
                        <a:pt x="445223" y="185059"/>
                      </a:lnTo>
                      <a:cubicBezTo>
                        <a:pt x="448950" y="188792"/>
                        <a:pt x="448950" y="192524"/>
                        <a:pt x="447708" y="196256"/>
                      </a:cubicBezTo>
                      <a:lnTo>
                        <a:pt x="199240" y="721265"/>
                      </a:lnTo>
                      <a:cubicBezTo>
                        <a:pt x="197997" y="723753"/>
                        <a:pt x="195513" y="726241"/>
                        <a:pt x="191785" y="726241"/>
                      </a:cubicBezTo>
                      <a:lnTo>
                        <a:pt x="190543" y="726241"/>
                      </a:lnTo>
                      <a:cubicBezTo>
                        <a:pt x="186816" y="724997"/>
                        <a:pt x="184331" y="723753"/>
                        <a:pt x="181847" y="718776"/>
                      </a:cubicBezTo>
                      <a:lnTo>
                        <a:pt x="465" y="152713"/>
                      </a:lnTo>
                      <a:cubicBezTo>
                        <a:pt x="-777" y="148981"/>
                        <a:pt x="465" y="145248"/>
                        <a:pt x="4192" y="1427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BC338247-11D4-464F-9FCA-745CFC38BE33}"/>
                    </a:ext>
                  </a:extLst>
                </p:cNvPr>
                <p:cNvSpPr/>
                <p:nvPr/>
              </p:nvSpPr>
              <p:spPr>
                <a:xfrm>
                  <a:off x="12724520" y="9422736"/>
                  <a:ext cx="271583" cy="4885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9" h="393">
                      <a:moveTo>
                        <a:pt x="81" y="0"/>
                      </a:moveTo>
                      <a:lnTo>
                        <a:pt x="0" y="64"/>
                      </a:lnTo>
                      <a:lnTo>
                        <a:pt x="97" y="393"/>
                      </a:lnTo>
                      <a:lnTo>
                        <a:pt x="219" y="112"/>
                      </a:lnTo>
                      <a:lnTo>
                        <a:pt x="149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5E3C7520-8F28-5245-B8AD-18CDA383A1C1}"/>
                    </a:ext>
                  </a:extLst>
                </p:cNvPr>
                <p:cNvSpPr/>
                <p:nvPr/>
              </p:nvSpPr>
              <p:spPr>
                <a:xfrm>
                  <a:off x="12716008" y="9412770"/>
                  <a:ext cx="290992" cy="507215"/>
                </a:xfrm>
                <a:custGeom>
                  <a:avLst/>
                  <a:gdLst>
                    <a:gd name="connsiteX0" fmla="*/ 112689 w 290992"/>
                    <a:gd name="connsiteY0" fmla="*/ 18694 h 507215"/>
                    <a:gd name="connsiteX1" fmla="*/ 18475 w 290992"/>
                    <a:gd name="connsiteY1" fmla="*/ 93262 h 507215"/>
                    <a:gd name="connsiteX2" fmla="*/ 130044 w 290992"/>
                    <a:gd name="connsiteY2" fmla="*/ 469829 h 507215"/>
                    <a:gd name="connsiteX3" fmla="*/ 270125 w 290992"/>
                    <a:gd name="connsiteY3" fmla="*/ 149188 h 507215"/>
                    <a:gd name="connsiteX4" fmla="*/ 188308 w 290992"/>
                    <a:gd name="connsiteY4" fmla="*/ 18694 h 507215"/>
                    <a:gd name="connsiteX5" fmla="*/ 110192 w 290992"/>
                    <a:gd name="connsiteY5" fmla="*/ 0 h 507215"/>
                    <a:gd name="connsiteX6" fmla="*/ 194545 w 290992"/>
                    <a:gd name="connsiteY6" fmla="*/ 0 h 507215"/>
                    <a:gd name="connsiteX7" fmla="*/ 203228 w 290992"/>
                    <a:gd name="connsiteY7" fmla="*/ 4973 h 507215"/>
                    <a:gd name="connsiteX8" fmla="*/ 290062 w 290992"/>
                    <a:gd name="connsiteY8" fmla="*/ 142965 h 507215"/>
                    <a:gd name="connsiteX9" fmla="*/ 290062 w 290992"/>
                    <a:gd name="connsiteY9" fmla="*/ 151667 h 507215"/>
                    <a:gd name="connsiteX10" fmla="*/ 137482 w 290992"/>
                    <a:gd name="connsiteY10" fmla="*/ 500999 h 507215"/>
                    <a:gd name="connsiteX11" fmla="*/ 130039 w 290992"/>
                    <a:gd name="connsiteY11" fmla="*/ 507215 h 507215"/>
                    <a:gd name="connsiteX12" fmla="*/ 128799 w 290992"/>
                    <a:gd name="connsiteY12" fmla="*/ 507215 h 507215"/>
                    <a:gd name="connsiteX13" fmla="*/ 120115 w 290992"/>
                    <a:gd name="connsiteY13" fmla="*/ 499756 h 507215"/>
                    <a:gd name="connsiteX14" fmla="*/ 1028 w 290992"/>
                    <a:gd name="connsiteY14" fmla="*/ 91995 h 507215"/>
                    <a:gd name="connsiteX15" fmla="*/ 3509 w 290992"/>
                    <a:gd name="connsiteY15" fmla="*/ 82049 h 507215"/>
                    <a:gd name="connsiteX16" fmla="*/ 105230 w 290992"/>
                    <a:gd name="connsiteY16" fmla="*/ 2486 h 507215"/>
                    <a:gd name="connsiteX17" fmla="*/ 110192 w 290992"/>
                    <a:gd name="connsiteY17" fmla="*/ 0 h 507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992" h="507215">
                      <a:moveTo>
                        <a:pt x="112689" y="18694"/>
                      </a:moveTo>
                      <a:lnTo>
                        <a:pt x="18475" y="93262"/>
                      </a:lnTo>
                      <a:lnTo>
                        <a:pt x="130044" y="469829"/>
                      </a:lnTo>
                      <a:lnTo>
                        <a:pt x="270125" y="149188"/>
                      </a:lnTo>
                      <a:lnTo>
                        <a:pt x="188308" y="18694"/>
                      </a:lnTo>
                      <a:close/>
                      <a:moveTo>
                        <a:pt x="110192" y="0"/>
                      </a:moveTo>
                      <a:lnTo>
                        <a:pt x="194545" y="0"/>
                      </a:lnTo>
                      <a:cubicBezTo>
                        <a:pt x="198266" y="0"/>
                        <a:pt x="200747" y="2486"/>
                        <a:pt x="203228" y="4973"/>
                      </a:cubicBezTo>
                      <a:lnTo>
                        <a:pt x="290062" y="142965"/>
                      </a:lnTo>
                      <a:cubicBezTo>
                        <a:pt x="291303" y="146695"/>
                        <a:pt x="291303" y="149181"/>
                        <a:pt x="290062" y="151667"/>
                      </a:cubicBezTo>
                      <a:lnTo>
                        <a:pt x="137482" y="500999"/>
                      </a:lnTo>
                      <a:cubicBezTo>
                        <a:pt x="136242" y="504729"/>
                        <a:pt x="133761" y="507215"/>
                        <a:pt x="130039" y="507215"/>
                      </a:cubicBezTo>
                      <a:lnTo>
                        <a:pt x="128799" y="507215"/>
                      </a:lnTo>
                      <a:cubicBezTo>
                        <a:pt x="125077" y="505972"/>
                        <a:pt x="122596" y="504729"/>
                        <a:pt x="120115" y="499756"/>
                      </a:cubicBezTo>
                      <a:lnTo>
                        <a:pt x="1028" y="91995"/>
                      </a:lnTo>
                      <a:cubicBezTo>
                        <a:pt x="-1452" y="88265"/>
                        <a:pt x="1028" y="84536"/>
                        <a:pt x="3509" y="82049"/>
                      </a:cubicBezTo>
                      <a:lnTo>
                        <a:pt x="105230" y="2486"/>
                      </a:lnTo>
                      <a:cubicBezTo>
                        <a:pt x="106470" y="1243"/>
                        <a:pt x="108951" y="0"/>
                        <a:pt x="1101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A9C67EB4-B1C8-664F-8FA1-33DFE12DE9A5}"/>
                    </a:ext>
                  </a:extLst>
                </p:cNvPr>
                <p:cNvSpPr/>
                <p:nvPr/>
              </p:nvSpPr>
              <p:spPr>
                <a:xfrm>
                  <a:off x="12745695" y="9202157"/>
                  <a:ext cx="259125" cy="2480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9" h="200">
                      <a:moveTo>
                        <a:pt x="0" y="71"/>
                      </a:moveTo>
                      <a:lnTo>
                        <a:pt x="69" y="184"/>
                      </a:lnTo>
                      <a:cubicBezTo>
                        <a:pt x="81" y="203"/>
                        <a:pt x="108" y="206"/>
                        <a:pt x="122" y="188"/>
                      </a:cubicBezTo>
                      <a:lnTo>
                        <a:pt x="209" y="88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1DD201D1-3584-B544-879C-EB4D9C7A4CF2}"/>
                    </a:ext>
                  </a:extLst>
                </p:cNvPr>
                <p:cNvSpPr/>
                <p:nvPr/>
              </p:nvSpPr>
              <p:spPr>
                <a:xfrm>
                  <a:off x="12737296" y="9193744"/>
                  <a:ext cx="277805" cy="266383"/>
                </a:xfrm>
                <a:custGeom>
                  <a:avLst/>
                  <a:gdLst>
                    <a:gd name="connsiteX0" fmla="*/ 147253 w 277805"/>
                    <a:gd name="connsiteY0" fmla="*/ 19629 h 266383"/>
                    <a:gd name="connsiteX1" fmla="*/ 20858 w 277805"/>
                    <a:gd name="connsiteY1" fmla="*/ 100191 h 266383"/>
                    <a:gd name="connsiteX2" fmla="*/ 101404 w 277805"/>
                    <a:gd name="connsiteY2" fmla="*/ 231570 h 266383"/>
                    <a:gd name="connsiteX3" fmla="*/ 127426 w 277805"/>
                    <a:gd name="connsiteY3" fmla="*/ 246443 h 266383"/>
                    <a:gd name="connsiteX4" fmla="*/ 153449 w 277805"/>
                    <a:gd name="connsiteY4" fmla="*/ 236528 h 266383"/>
                    <a:gd name="connsiteX5" fmla="*/ 253821 w 277805"/>
                    <a:gd name="connsiteY5" fmla="*/ 117543 h 266383"/>
                    <a:gd name="connsiteX6" fmla="*/ 144790 w 277805"/>
                    <a:gd name="connsiteY6" fmla="*/ 930 h 266383"/>
                    <a:gd name="connsiteX7" fmla="*/ 154712 w 277805"/>
                    <a:gd name="connsiteY7" fmla="*/ 930 h 266383"/>
                    <a:gd name="connsiteX8" fmla="*/ 275015 w 277805"/>
                    <a:gd name="connsiteY8" fmla="*/ 110088 h 266383"/>
                    <a:gd name="connsiteX9" fmla="*/ 275015 w 277805"/>
                    <a:gd name="connsiteY9" fmla="*/ 122493 h 266383"/>
                    <a:gd name="connsiteX10" fmla="*/ 168355 w 277805"/>
                    <a:gd name="connsiteY10" fmla="*/ 247777 h 266383"/>
                    <a:gd name="connsiteX11" fmla="*/ 131148 w 277805"/>
                    <a:gd name="connsiteY11" fmla="*/ 266383 h 266383"/>
                    <a:gd name="connsiteX12" fmla="*/ 126187 w 277805"/>
                    <a:gd name="connsiteY12" fmla="*/ 265143 h 266383"/>
                    <a:gd name="connsiteX13" fmla="*/ 87739 w 277805"/>
                    <a:gd name="connsiteY13" fmla="*/ 241574 h 266383"/>
                    <a:gd name="connsiteX14" fmla="*/ 2163 w 277805"/>
                    <a:gd name="connsiteY14" fmla="*/ 101405 h 266383"/>
                    <a:gd name="connsiteX15" fmla="*/ 4644 w 277805"/>
                    <a:gd name="connsiteY15" fmla="*/ 89001 h 26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805" h="266383">
                      <a:moveTo>
                        <a:pt x="147253" y="19629"/>
                      </a:moveTo>
                      <a:lnTo>
                        <a:pt x="20858" y="100191"/>
                      </a:lnTo>
                      <a:lnTo>
                        <a:pt x="101404" y="231570"/>
                      </a:lnTo>
                      <a:cubicBezTo>
                        <a:pt x="107600" y="240246"/>
                        <a:pt x="116274" y="246443"/>
                        <a:pt x="127426" y="246443"/>
                      </a:cubicBezTo>
                      <a:cubicBezTo>
                        <a:pt x="137339" y="247682"/>
                        <a:pt x="146014" y="243964"/>
                        <a:pt x="153449" y="236528"/>
                      </a:cubicBezTo>
                      <a:lnTo>
                        <a:pt x="253821" y="117543"/>
                      </a:lnTo>
                      <a:close/>
                      <a:moveTo>
                        <a:pt x="144790" y="930"/>
                      </a:moveTo>
                      <a:cubicBezTo>
                        <a:pt x="147271" y="-310"/>
                        <a:pt x="152232" y="-310"/>
                        <a:pt x="154712" y="930"/>
                      </a:cubicBezTo>
                      <a:lnTo>
                        <a:pt x="275015" y="110088"/>
                      </a:lnTo>
                      <a:cubicBezTo>
                        <a:pt x="278735" y="113810"/>
                        <a:pt x="278735" y="118772"/>
                        <a:pt x="275015" y="122493"/>
                      </a:cubicBezTo>
                      <a:lnTo>
                        <a:pt x="168355" y="247777"/>
                      </a:lnTo>
                      <a:cubicBezTo>
                        <a:pt x="159673" y="258940"/>
                        <a:pt x="146030" y="266383"/>
                        <a:pt x="131148" y="266383"/>
                      </a:cubicBezTo>
                      <a:cubicBezTo>
                        <a:pt x="128667" y="266383"/>
                        <a:pt x="128667" y="266383"/>
                        <a:pt x="126187" y="265143"/>
                      </a:cubicBezTo>
                      <a:cubicBezTo>
                        <a:pt x="110064" y="263902"/>
                        <a:pt x="96421" y="255219"/>
                        <a:pt x="87739" y="241574"/>
                      </a:cubicBezTo>
                      <a:lnTo>
                        <a:pt x="2163" y="101405"/>
                      </a:lnTo>
                      <a:cubicBezTo>
                        <a:pt x="-1557" y="97684"/>
                        <a:pt x="-317" y="92722"/>
                        <a:pt x="4644" y="8900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77D828DA-CE51-3A46-A0B2-5689EA27C2D4}"/>
                    </a:ext>
                  </a:extLst>
                </p:cNvPr>
                <p:cNvSpPr/>
                <p:nvPr/>
              </p:nvSpPr>
              <p:spPr>
                <a:xfrm>
                  <a:off x="12449200" y="6978884"/>
                  <a:ext cx="1428923" cy="14618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8" h="1174">
                      <a:moveTo>
                        <a:pt x="1117" y="164"/>
                      </a:moveTo>
                      <a:cubicBezTo>
                        <a:pt x="1059" y="77"/>
                        <a:pt x="967" y="117"/>
                        <a:pt x="940" y="131"/>
                      </a:cubicBezTo>
                      <a:cubicBezTo>
                        <a:pt x="936" y="121"/>
                        <a:pt x="928" y="105"/>
                        <a:pt x="913" y="88"/>
                      </a:cubicBezTo>
                      <a:cubicBezTo>
                        <a:pt x="892" y="63"/>
                        <a:pt x="855" y="32"/>
                        <a:pt x="793" y="23"/>
                      </a:cubicBezTo>
                      <a:cubicBezTo>
                        <a:pt x="719" y="13"/>
                        <a:pt x="655" y="59"/>
                        <a:pt x="634" y="77"/>
                      </a:cubicBezTo>
                      <a:cubicBezTo>
                        <a:pt x="621" y="55"/>
                        <a:pt x="581" y="0"/>
                        <a:pt x="482" y="0"/>
                      </a:cubicBezTo>
                      <a:lnTo>
                        <a:pt x="481" y="0"/>
                      </a:lnTo>
                      <a:cubicBezTo>
                        <a:pt x="395" y="0"/>
                        <a:pt x="339" y="72"/>
                        <a:pt x="323" y="94"/>
                      </a:cubicBezTo>
                      <a:cubicBezTo>
                        <a:pt x="284" y="68"/>
                        <a:pt x="243" y="64"/>
                        <a:pt x="206" y="82"/>
                      </a:cubicBezTo>
                      <a:cubicBezTo>
                        <a:pt x="102" y="129"/>
                        <a:pt x="28" y="328"/>
                        <a:pt x="4" y="628"/>
                      </a:cubicBezTo>
                      <a:cubicBezTo>
                        <a:pt x="-7" y="758"/>
                        <a:pt x="1" y="940"/>
                        <a:pt x="98" y="1069"/>
                      </a:cubicBezTo>
                      <a:cubicBezTo>
                        <a:pt x="158" y="1146"/>
                        <a:pt x="221" y="1167"/>
                        <a:pt x="224" y="1168"/>
                      </a:cubicBezTo>
                      <a:cubicBezTo>
                        <a:pt x="240" y="1172"/>
                        <a:pt x="255" y="1174"/>
                        <a:pt x="269" y="1174"/>
                      </a:cubicBezTo>
                      <a:cubicBezTo>
                        <a:pt x="360" y="1174"/>
                        <a:pt x="397" y="1099"/>
                        <a:pt x="411" y="1050"/>
                      </a:cubicBezTo>
                      <a:cubicBezTo>
                        <a:pt x="415" y="1037"/>
                        <a:pt x="413" y="1023"/>
                        <a:pt x="406" y="1011"/>
                      </a:cubicBezTo>
                      <a:cubicBezTo>
                        <a:pt x="398" y="999"/>
                        <a:pt x="385" y="991"/>
                        <a:pt x="369" y="989"/>
                      </a:cubicBezTo>
                      <a:cubicBezTo>
                        <a:pt x="331" y="985"/>
                        <a:pt x="309" y="939"/>
                        <a:pt x="302" y="897"/>
                      </a:cubicBezTo>
                      <a:cubicBezTo>
                        <a:pt x="292" y="845"/>
                        <a:pt x="304" y="795"/>
                        <a:pt x="329" y="782"/>
                      </a:cubicBezTo>
                      <a:cubicBezTo>
                        <a:pt x="347" y="773"/>
                        <a:pt x="363" y="772"/>
                        <a:pt x="376" y="776"/>
                      </a:cubicBezTo>
                      <a:cubicBezTo>
                        <a:pt x="394" y="783"/>
                        <a:pt x="402" y="803"/>
                        <a:pt x="402" y="803"/>
                      </a:cubicBezTo>
                      <a:lnTo>
                        <a:pt x="402" y="804"/>
                      </a:lnTo>
                      <a:cubicBezTo>
                        <a:pt x="410" y="817"/>
                        <a:pt x="418" y="828"/>
                        <a:pt x="428" y="825"/>
                      </a:cubicBezTo>
                      <a:cubicBezTo>
                        <a:pt x="442" y="821"/>
                        <a:pt x="442" y="797"/>
                        <a:pt x="441" y="727"/>
                      </a:cubicBezTo>
                      <a:cubicBezTo>
                        <a:pt x="441" y="690"/>
                        <a:pt x="440" y="648"/>
                        <a:pt x="443" y="606"/>
                      </a:cubicBezTo>
                      <a:cubicBezTo>
                        <a:pt x="447" y="545"/>
                        <a:pt x="465" y="513"/>
                        <a:pt x="480" y="498"/>
                      </a:cubicBezTo>
                      <a:cubicBezTo>
                        <a:pt x="491" y="485"/>
                        <a:pt x="503" y="480"/>
                        <a:pt x="508" y="479"/>
                      </a:cubicBezTo>
                      <a:cubicBezTo>
                        <a:pt x="604" y="548"/>
                        <a:pt x="728" y="506"/>
                        <a:pt x="751" y="498"/>
                      </a:cubicBezTo>
                      <a:cubicBezTo>
                        <a:pt x="834" y="548"/>
                        <a:pt x="916" y="513"/>
                        <a:pt x="935" y="504"/>
                      </a:cubicBezTo>
                      <a:cubicBezTo>
                        <a:pt x="1009" y="559"/>
                        <a:pt x="1057" y="541"/>
                        <a:pt x="1084" y="515"/>
                      </a:cubicBezTo>
                      <a:cubicBezTo>
                        <a:pt x="1162" y="443"/>
                        <a:pt x="1163" y="232"/>
                        <a:pt x="1117" y="16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E89E245F-A52E-FA4A-BEA3-8C9283D5C36C}"/>
                    </a:ext>
                  </a:extLst>
                </p:cNvPr>
                <p:cNvSpPr/>
                <p:nvPr/>
              </p:nvSpPr>
              <p:spPr>
                <a:xfrm>
                  <a:off x="14118561" y="10067037"/>
                  <a:ext cx="69764" cy="422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" h="340">
                      <a:moveTo>
                        <a:pt x="49" y="340"/>
                      </a:moveTo>
                      <a:cubicBezTo>
                        <a:pt x="46" y="340"/>
                        <a:pt x="42" y="338"/>
                        <a:pt x="42" y="334"/>
                      </a:cubicBezTo>
                      <a:lnTo>
                        <a:pt x="0" y="8"/>
                      </a:lnTo>
                      <a:cubicBezTo>
                        <a:pt x="-1" y="5"/>
                        <a:pt x="2" y="1"/>
                        <a:pt x="6" y="0"/>
                      </a:cubicBezTo>
                      <a:cubicBezTo>
                        <a:pt x="10" y="0"/>
                        <a:pt x="14" y="3"/>
                        <a:pt x="14" y="7"/>
                      </a:cubicBezTo>
                      <a:lnTo>
                        <a:pt x="57" y="332"/>
                      </a:lnTo>
                      <a:cubicBezTo>
                        <a:pt x="57" y="336"/>
                        <a:pt x="54" y="340"/>
                        <a:pt x="50" y="3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B878DB3A-0A2D-8142-A481-DCFA46743DBD}"/>
                    </a:ext>
                  </a:extLst>
                </p:cNvPr>
                <p:cNvSpPr/>
                <p:nvPr/>
              </p:nvSpPr>
              <p:spPr>
                <a:xfrm>
                  <a:off x="13685026" y="10356166"/>
                  <a:ext cx="17441" cy="2866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231">
                      <a:moveTo>
                        <a:pt x="8" y="231"/>
                      </a:moveTo>
                      <a:cubicBezTo>
                        <a:pt x="3" y="231"/>
                        <a:pt x="0" y="228"/>
                        <a:pt x="0" y="224"/>
                      </a:cubicBezTo>
                      <a:lnTo>
                        <a:pt x="0" y="7"/>
                      </a:ln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11" y="0"/>
                        <a:pt x="15" y="4"/>
                        <a:pt x="15" y="7"/>
                      </a:cubicBezTo>
                      <a:lnTo>
                        <a:pt x="15" y="224"/>
                      </a:lnTo>
                      <a:cubicBezTo>
                        <a:pt x="15" y="228"/>
                        <a:pt x="11" y="231"/>
                        <a:pt x="8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51C6EFD1-37BB-5A47-934C-78B4CA32174D}"/>
                    </a:ext>
                  </a:extLst>
                </p:cNvPr>
                <p:cNvSpPr/>
                <p:nvPr/>
              </p:nvSpPr>
              <p:spPr>
                <a:xfrm>
                  <a:off x="13008561" y="10827240"/>
                  <a:ext cx="560606" cy="5894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1" h="474">
                      <a:moveTo>
                        <a:pt x="157" y="473"/>
                      </a:moveTo>
                      <a:lnTo>
                        <a:pt x="417" y="407"/>
                      </a:lnTo>
                      <a:cubicBezTo>
                        <a:pt x="518" y="388"/>
                        <a:pt x="359" y="48"/>
                        <a:pt x="363" y="48"/>
                      </a:cubicBezTo>
                      <a:cubicBezTo>
                        <a:pt x="349" y="17"/>
                        <a:pt x="318" y="-3"/>
                        <a:pt x="283" y="0"/>
                      </a:cubicBezTo>
                      <a:lnTo>
                        <a:pt x="0" y="21"/>
                      </a:lnTo>
                      <a:cubicBezTo>
                        <a:pt x="1" y="228"/>
                        <a:pt x="104" y="446"/>
                        <a:pt x="104" y="446"/>
                      </a:cubicBezTo>
                      <a:cubicBezTo>
                        <a:pt x="113" y="467"/>
                        <a:pt x="135" y="478"/>
                        <a:pt x="157" y="47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C819510-2702-9B4F-B684-F23E4C02D663}"/>
                    </a:ext>
                  </a:extLst>
                </p:cNvPr>
                <p:cNvSpPr/>
                <p:nvPr/>
              </p:nvSpPr>
              <p:spPr>
                <a:xfrm>
                  <a:off x="12998594" y="10818164"/>
                  <a:ext cx="578882" cy="607267"/>
                </a:xfrm>
                <a:custGeom>
                  <a:avLst/>
                  <a:gdLst>
                    <a:gd name="connsiteX0" fmla="*/ 362980 w 578882"/>
                    <a:gd name="connsiteY0" fmla="*/ 19046 h 607267"/>
                    <a:gd name="connsiteX1" fmla="*/ 18687 w 578882"/>
                    <a:gd name="connsiteY1" fmla="*/ 43916 h 607267"/>
                    <a:gd name="connsiteX2" fmla="*/ 147952 w 578882"/>
                    <a:gd name="connsiteY2" fmla="*/ 559975 h 607267"/>
                    <a:gd name="connsiteX3" fmla="*/ 203884 w 578882"/>
                    <a:gd name="connsiteY3" fmla="*/ 588576 h 607267"/>
                    <a:gd name="connsiteX4" fmla="*/ 525804 w 578882"/>
                    <a:gd name="connsiteY4" fmla="*/ 507747 h 607267"/>
                    <a:gd name="connsiteX5" fmla="*/ 551905 w 578882"/>
                    <a:gd name="connsiteY5" fmla="*/ 487851 h 607267"/>
                    <a:gd name="connsiteX6" fmla="*/ 464900 w 578882"/>
                    <a:gd name="connsiteY6" fmla="*/ 102361 h 607267"/>
                    <a:gd name="connsiteX7" fmla="*/ 452471 w 578882"/>
                    <a:gd name="connsiteY7" fmla="*/ 71274 h 607267"/>
                    <a:gd name="connsiteX8" fmla="*/ 362980 w 578882"/>
                    <a:gd name="connsiteY8" fmla="*/ 19046 h 607267"/>
                    <a:gd name="connsiteX9" fmla="*/ 361747 w 578882"/>
                    <a:gd name="connsiteY9" fmla="*/ 353 h 607267"/>
                    <a:gd name="connsiteX10" fmla="*/ 469899 w 578882"/>
                    <a:gd name="connsiteY10" fmla="*/ 65024 h 607267"/>
                    <a:gd name="connsiteX11" fmla="*/ 471142 w 578882"/>
                    <a:gd name="connsiteY11" fmla="*/ 68755 h 607267"/>
                    <a:gd name="connsiteX12" fmla="*/ 481087 w 578882"/>
                    <a:gd name="connsiteY12" fmla="*/ 96116 h 607267"/>
                    <a:gd name="connsiteX13" fmla="*/ 568105 w 578882"/>
                    <a:gd name="connsiteY13" fmla="*/ 496580 h 607267"/>
                    <a:gd name="connsiteX14" fmla="*/ 529568 w 578882"/>
                    <a:gd name="connsiteY14" fmla="*/ 525184 h 607267"/>
                    <a:gd name="connsiteX15" fmla="*/ 207601 w 578882"/>
                    <a:gd name="connsiteY15" fmla="*/ 606023 h 607267"/>
                    <a:gd name="connsiteX16" fmla="*/ 191440 w 578882"/>
                    <a:gd name="connsiteY16" fmla="*/ 607267 h 607267"/>
                    <a:gd name="connsiteX17" fmla="*/ 130527 w 578882"/>
                    <a:gd name="connsiteY17" fmla="*/ 566226 h 607267"/>
                    <a:gd name="connsiteX18" fmla="*/ 0 w 578882"/>
                    <a:gd name="connsiteY18" fmla="*/ 35176 h 607267"/>
                    <a:gd name="connsiteX19" fmla="*/ 8702 w 578882"/>
                    <a:gd name="connsiteY19" fmla="*/ 25227 h 60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78882" h="607267">
                      <a:moveTo>
                        <a:pt x="362980" y="19046"/>
                      </a:moveTo>
                      <a:lnTo>
                        <a:pt x="18687" y="43916"/>
                      </a:lnTo>
                      <a:cubicBezTo>
                        <a:pt x="22416" y="295106"/>
                        <a:pt x="146709" y="556244"/>
                        <a:pt x="147952" y="559975"/>
                      </a:cubicBezTo>
                      <a:cubicBezTo>
                        <a:pt x="156653" y="582358"/>
                        <a:pt x="180268" y="593550"/>
                        <a:pt x="203884" y="588576"/>
                      </a:cubicBezTo>
                      <a:lnTo>
                        <a:pt x="525804" y="507747"/>
                      </a:lnTo>
                      <a:cubicBezTo>
                        <a:pt x="538233" y="505260"/>
                        <a:pt x="545691" y="497799"/>
                        <a:pt x="551905" y="487851"/>
                      </a:cubicBezTo>
                      <a:cubicBezTo>
                        <a:pt x="590436" y="415727"/>
                        <a:pt x="495973" y="180703"/>
                        <a:pt x="464900" y="102361"/>
                      </a:cubicBezTo>
                      <a:cubicBezTo>
                        <a:pt x="457443" y="83709"/>
                        <a:pt x="453714" y="75004"/>
                        <a:pt x="452471" y="71274"/>
                      </a:cubicBezTo>
                      <a:cubicBezTo>
                        <a:pt x="436313" y="36455"/>
                        <a:pt x="400268" y="16559"/>
                        <a:pt x="362980" y="19046"/>
                      </a:cubicBezTo>
                      <a:close/>
                      <a:moveTo>
                        <a:pt x="361747" y="353"/>
                      </a:moveTo>
                      <a:cubicBezTo>
                        <a:pt x="407743" y="-3378"/>
                        <a:pt x="451252" y="22739"/>
                        <a:pt x="469899" y="65024"/>
                      </a:cubicBezTo>
                      <a:cubicBezTo>
                        <a:pt x="469899" y="66268"/>
                        <a:pt x="471142" y="67512"/>
                        <a:pt x="471142" y="68755"/>
                      </a:cubicBezTo>
                      <a:cubicBezTo>
                        <a:pt x="471142" y="72486"/>
                        <a:pt x="477357" y="83679"/>
                        <a:pt x="481087" y="96116"/>
                      </a:cubicBezTo>
                      <a:cubicBezTo>
                        <a:pt x="517137" y="183173"/>
                        <a:pt x="610371" y="416985"/>
                        <a:pt x="568105" y="496580"/>
                      </a:cubicBezTo>
                      <a:cubicBezTo>
                        <a:pt x="559403" y="511504"/>
                        <a:pt x="546972" y="521453"/>
                        <a:pt x="529568" y="525184"/>
                      </a:cubicBezTo>
                      <a:lnTo>
                        <a:pt x="207601" y="606023"/>
                      </a:lnTo>
                      <a:cubicBezTo>
                        <a:pt x="202628" y="607267"/>
                        <a:pt x="197656" y="607267"/>
                        <a:pt x="191440" y="607267"/>
                      </a:cubicBezTo>
                      <a:cubicBezTo>
                        <a:pt x="165335" y="607267"/>
                        <a:pt x="140472" y="592343"/>
                        <a:pt x="130527" y="566226"/>
                      </a:cubicBezTo>
                      <a:cubicBezTo>
                        <a:pt x="130527" y="564982"/>
                        <a:pt x="2486" y="291373"/>
                        <a:pt x="0" y="35176"/>
                      </a:cubicBezTo>
                      <a:cubicBezTo>
                        <a:pt x="0" y="30201"/>
                        <a:pt x="3729" y="26470"/>
                        <a:pt x="8702" y="252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913C48AF-8D45-1F4E-B0A7-A1AA6255E963}"/>
                    </a:ext>
                  </a:extLst>
                </p:cNvPr>
                <p:cNvSpPr/>
                <p:nvPr/>
              </p:nvSpPr>
              <p:spPr>
                <a:xfrm>
                  <a:off x="13008561" y="10827240"/>
                  <a:ext cx="560606" cy="5894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1" h="474">
                      <a:moveTo>
                        <a:pt x="157" y="473"/>
                      </a:moveTo>
                      <a:lnTo>
                        <a:pt x="417" y="407"/>
                      </a:lnTo>
                      <a:cubicBezTo>
                        <a:pt x="518" y="388"/>
                        <a:pt x="359" y="48"/>
                        <a:pt x="363" y="48"/>
                      </a:cubicBezTo>
                      <a:cubicBezTo>
                        <a:pt x="349" y="17"/>
                        <a:pt x="318" y="-3"/>
                        <a:pt x="283" y="0"/>
                      </a:cubicBezTo>
                      <a:lnTo>
                        <a:pt x="0" y="21"/>
                      </a:lnTo>
                      <a:cubicBezTo>
                        <a:pt x="1" y="228"/>
                        <a:pt x="104" y="446"/>
                        <a:pt x="104" y="446"/>
                      </a:cubicBezTo>
                      <a:cubicBezTo>
                        <a:pt x="113" y="467"/>
                        <a:pt x="135" y="478"/>
                        <a:pt x="157" y="473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3F93AD81-6BA1-AC42-8525-5E8B13FD12CF}"/>
                    </a:ext>
                  </a:extLst>
                </p:cNvPr>
                <p:cNvSpPr/>
                <p:nvPr/>
              </p:nvSpPr>
              <p:spPr>
                <a:xfrm>
                  <a:off x="13318763" y="11206094"/>
                  <a:ext cx="64781" cy="66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54">
                      <a:moveTo>
                        <a:pt x="53" y="27"/>
                      </a:moveTo>
                      <a:cubicBezTo>
                        <a:pt x="53" y="42"/>
                        <a:pt x="40" y="54"/>
                        <a:pt x="26" y="54"/>
                      </a:cubicBezTo>
                      <a:cubicBezTo>
                        <a:pt x="11" y="54"/>
                        <a:pt x="0" y="42"/>
                        <a:pt x="0" y="27"/>
                      </a:cubicBezTo>
                      <a:cubicBezTo>
                        <a:pt x="0" y="12"/>
                        <a:pt x="11" y="0"/>
                        <a:pt x="26" y="0"/>
                      </a:cubicBezTo>
                      <a:cubicBezTo>
                        <a:pt x="40" y="0"/>
                        <a:pt x="53" y="12"/>
                        <a:pt x="53" y="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2F7C58A0-C649-6647-8A0E-54E4AE9D6421}"/>
                    </a:ext>
                  </a:extLst>
                </p:cNvPr>
                <p:cNvSpPr/>
                <p:nvPr/>
              </p:nvSpPr>
              <p:spPr>
                <a:xfrm>
                  <a:off x="14031356" y="9247022"/>
                  <a:ext cx="605455" cy="5981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481">
                      <a:moveTo>
                        <a:pt x="484" y="280"/>
                      </a:moveTo>
                      <a:lnTo>
                        <a:pt x="393" y="28"/>
                      </a:lnTo>
                      <a:cubicBezTo>
                        <a:pt x="363" y="-70"/>
                        <a:pt x="41" y="120"/>
                        <a:pt x="41" y="116"/>
                      </a:cubicBezTo>
                      <a:cubicBezTo>
                        <a:pt x="11" y="133"/>
                        <a:pt x="-5" y="167"/>
                        <a:pt x="1" y="200"/>
                      </a:cubicBezTo>
                      <a:lnTo>
                        <a:pt x="49" y="481"/>
                      </a:lnTo>
                      <a:cubicBezTo>
                        <a:pt x="255" y="459"/>
                        <a:pt x="462" y="335"/>
                        <a:pt x="462" y="335"/>
                      </a:cubicBezTo>
                      <a:cubicBezTo>
                        <a:pt x="482" y="324"/>
                        <a:pt x="491" y="300"/>
                        <a:pt x="484" y="28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1FE2C539-86CD-4447-8E9F-58C8108589AD}"/>
                    </a:ext>
                  </a:extLst>
                </p:cNvPr>
                <p:cNvSpPr/>
                <p:nvPr/>
              </p:nvSpPr>
              <p:spPr>
                <a:xfrm>
                  <a:off x="14031356" y="9247022"/>
                  <a:ext cx="605455" cy="5981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481">
                      <a:moveTo>
                        <a:pt x="484" y="280"/>
                      </a:moveTo>
                      <a:lnTo>
                        <a:pt x="393" y="28"/>
                      </a:lnTo>
                      <a:cubicBezTo>
                        <a:pt x="363" y="-70"/>
                        <a:pt x="41" y="120"/>
                        <a:pt x="41" y="116"/>
                      </a:cubicBezTo>
                      <a:cubicBezTo>
                        <a:pt x="11" y="133"/>
                        <a:pt x="-5" y="167"/>
                        <a:pt x="1" y="200"/>
                      </a:cubicBezTo>
                      <a:lnTo>
                        <a:pt x="49" y="481"/>
                      </a:lnTo>
                      <a:cubicBezTo>
                        <a:pt x="255" y="459"/>
                        <a:pt x="462" y="335"/>
                        <a:pt x="462" y="335"/>
                      </a:cubicBezTo>
                      <a:cubicBezTo>
                        <a:pt x="482" y="324"/>
                        <a:pt x="491" y="300"/>
                        <a:pt x="484" y="280"/>
                      </a:cubicBezTo>
                      <a:close/>
                    </a:path>
                  </a:pathLst>
                </a:custGeom>
                <a:solidFill>
                  <a:schemeClr val="accent1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8988782C-A815-2D4C-948E-2A08F8F9D70F}"/>
                    </a:ext>
                  </a:extLst>
                </p:cNvPr>
                <p:cNvSpPr/>
                <p:nvPr/>
              </p:nvSpPr>
              <p:spPr>
                <a:xfrm>
                  <a:off x="14022396" y="9236884"/>
                  <a:ext cx="623287" cy="617052"/>
                </a:xfrm>
                <a:custGeom>
                  <a:avLst/>
                  <a:gdLst>
                    <a:gd name="connsiteX0" fmla="*/ 432859 w 623287"/>
                    <a:gd name="connsiteY0" fmla="*/ 18314 h 617052"/>
                    <a:gd name="connsiteX1" fmla="*/ 93512 w 623287"/>
                    <a:gd name="connsiteY1" fmla="*/ 148191 h 617052"/>
                    <a:gd name="connsiteX2" fmla="*/ 62433 w 623287"/>
                    <a:gd name="connsiteY2" fmla="*/ 163113 h 617052"/>
                    <a:gd name="connsiteX3" fmla="*/ 18923 w 623287"/>
                    <a:gd name="connsiteY3" fmla="*/ 257624 h 617052"/>
                    <a:gd name="connsiteX4" fmla="*/ 77351 w 623287"/>
                    <a:gd name="connsiteY4" fmla="*/ 598358 h 617052"/>
                    <a:gd name="connsiteX5" fmla="*/ 578342 w 623287"/>
                    <a:gd name="connsiteY5" fmla="*/ 419286 h 617052"/>
                    <a:gd name="connsiteX6" fmla="*/ 601962 w 623287"/>
                    <a:gd name="connsiteY6" fmla="*/ 360839 h 617052"/>
                    <a:gd name="connsiteX7" fmla="*/ 488835 w 623287"/>
                    <a:gd name="connsiteY7" fmla="*/ 47463 h 617052"/>
                    <a:gd name="connsiteX8" fmla="*/ 467701 w 623287"/>
                    <a:gd name="connsiteY8" fmla="*/ 23835 h 617052"/>
                    <a:gd name="connsiteX9" fmla="*/ 432859 w 623287"/>
                    <a:gd name="connsiteY9" fmla="*/ 18314 h 617052"/>
                    <a:gd name="connsiteX10" fmla="*/ 437550 w 623287"/>
                    <a:gd name="connsiteY10" fmla="*/ 1 h 617052"/>
                    <a:gd name="connsiteX11" fmla="*/ 475182 w 623287"/>
                    <a:gd name="connsiteY11" fmla="*/ 6387 h 617052"/>
                    <a:gd name="connsiteX12" fmla="*/ 506264 w 623287"/>
                    <a:gd name="connsiteY12" fmla="*/ 41211 h 617052"/>
                    <a:gd name="connsiteX13" fmla="*/ 619405 w 623287"/>
                    <a:gd name="connsiteY13" fmla="*/ 354628 h 617052"/>
                    <a:gd name="connsiteX14" fmla="*/ 587079 w 623287"/>
                    <a:gd name="connsiteY14" fmla="*/ 435469 h 617052"/>
                    <a:gd name="connsiteX15" fmla="*/ 71107 w 623287"/>
                    <a:gd name="connsiteY15" fmla="*/ 617052 h 617052"/>
                    <a:gd name="connsiteX16" fmla="*/ 69864 w 623287"/>
                    <a:gd name="connsiteY16" fmla="*/ 617052 h 617052"/>
                    <a:gd name="connsiteX17" fmla="*/ 61161 w 623287"/>
                    <a:gd name="connsiteY17" fmla="*/ 609590 h 617052"/>
                    <a:gd name="connsiteX18" fmla="*/ 1482 w 623287"/>
                    <a:gd name="connsiteY18" fmla="*/ 260105 h 617052"/>
                    <a:gd name="connsiteX19" fmla="*/ 54944 w 623287"/>
                    <a:gd name="connsiteY19" fmla="*/ 146927 h 617052"/>
                    <a:gd name="connsiteX20" fmla="*/ 58674 w 623287"/>
                    <a:gd name="connsiteY20" fmla="*/ 145683 h 617052"/>
                    <a:gd name="connsiteX21" fmla="*/ 84784 w 623287"/>
                    <a:gd name="connsiteY21" fmla="*/ 132002 h 617052"/>
                    <a:gd name="connsiteX22" fmla="*/ 437550 w 623287"/>
                    <a:gd name="connsiteY22" fmla="*/ 1 h 61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23287" h="617052">
                      <a:moveTo>
                        <a:pt x="432859" y="18314"/>
                      </a:moveTo>
                      <a:cubicBezTo>
                        <a:pt x="337986" y="19794"/>
                        <a:pt x="157690" y="114460"/>
                        <a:pt x="93512" y="148191"/>
                      </a:cubicBezTo>
                      <a:cubicBezTo>
                        <a:pt x="76108" y="156896"/>
                        <a:pt x="67406" y="161870"/>
                        <a:pt x="62433" y="163113"/>
                      </a:cubicBezTo>
                      <a:cubicBezTo>
                        <a:pt x="30112" y="181767"/>
                        <a:pt x="12707" y="220317"/>
                        <a:pt x="18923" y="257624"/>
                      </a:cubicBezTo>
                      <a:lnTo>
                        <a:pt x="77351" y="598358"/>
                      </a:lnTo>
                      <a:cubicBezTo>
                        <a:pt x="325982" y="568513"/>
                        <a:pt x="575856" y="420530"/>
                        <a:pt x="578342" y="419286"/>
                      </a:cubicBezTo>
                      <a:cubicBezTo>
                        <a:pt x="599475" y="408094"/>
                        <a:pt x="609421" y="383223"/>
                        <a:pt x="601962" y="360839"/>
                      </a:cubicBezTo>
                      <a:lnTo>
                        <a:pt x="488835" y="47463"/>
                      </a:lnTo>
                      <a:cubicBezTo>
                        <a:pt x="485105" y="36271"/>
                        <a:pt x="478890" y="28809"/>
                        <a:pt x="467701" y="23835"/>
                      </a:cubicBezTo>
                      <a:cubicBezTo>
                        <a:pt x="458222" y="19794"/>
                        <a:pt x="446412" y="18103"/>
                        <a:pt x="432859" y="18314"/>
                      </a:cubicBezTo>
                      <a:close/>
                      <a:moveTo>
                        <a:pt x="437550" y="1"/>
                      </a:moveTo>
                      <a:cubicBezTo>
                        <a:pt x="451889" y="52"/>
                        <a:pt x="464614" y="2034"/>
                        <a:pt x="475182" y="6387"/>
                      </a:cubicBezTo>
                      <a:cubicBezTo>
                        <a:pt x="491345" y="13849"/>
                        <a:pt x="501291" y="25042"/>
                        <a:pt x="506264" y="41211"/>
                      </a:cubicBezTo>
                      <a:lnTo>
                        <a:pt x="619405" y="354628"/>
                      </a:lnTo>
                      <a:cubicBezTo>
                        <a:pt x="630595" y="385720"/>
                        <a:pt x="616918" y="419301"/>
                        <a:pt x="587079" y="435469"/>
                      </a:cubicBezTo>
                      <a:cubicBezTo>
                        <a:pt x="584593" y="436713"/>
                        <a:pt x="325985" y="589690"/>
                        <a:pt x="71107" y="617052"/>
                      </a:cubicBezTo>
                      <a:lnTo>
                        <a:pt x="69864" y="617052"/>
                      </a:lnTo>
                      <a:cubicBezTo>
                        <a:pt x="66134" y="617052"/>
                        <a:pt x="62404" y="614565"/>
                        <a:pt x="61161" y="609590"/>
                      </a:cubicBezTo>
                      <a:lnTo>
                        <a:pt x="1482" y="260105"/>
                      </a:lnTo>
                      <a:cubicBezTo>
                        <a:pt x="-5978" y="215331"/>
                        <a:pt x="15159" y="169314"/>
                        <a:pt x="54944" y="146927"/>
                      </a:cubicBezTo>
                      <a:cubicBezTo>
                        <a:pt x="56188" y="145683"/>
                        <a:pt x="56188" y="145683"/>
                        <a:pt x="58674" y="145683"/>
                      </a:cubicBezTo>
                      <a:cubicBezTo>
                        <a:pt x="62404" y="143196"/>
                        <a:pt x="72351" y="138221"/>
                        <a:pt x="84784" y="132002"/>
                      </a:cubicBezTo>
                      <a:cubicBezTo>
                        <a:pt x="157672" y="93913"/>
                        <a:pt x="337175" y="-357"/>
                        <a:pt x="4375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33ACC5FC-ED82-CA44-9334-31F00B0BD600}"/>
                    </a:ext>
                  </a:extLst>
                </p:cNvPr>
                <p:cNvSpPr/>
                <p:nvPr/>
              </p:nvSpPr>
              <p:spPr>
                <a:xfrm>
                  <a:off x="14126036" y="9569795"/>
                  <a:ext cx="64781" cy="648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" h="53">
                      <a:moveTo>
                        <a:pt x="53" y="27"/>
                      </a:moveTo>
                      <a:cubicBezTo>
                        <a:pt x="53" y="41"/>
                        <a:pt x="41" y="53"/>
                        <a:pt x="27" y="53"/>
                      </a:cubicBezTo>
                      <a:cubicBezTo>
                        <a:pt x="12" y="53"/>
                        <a:pt x="0" y="41"/>
                        <a:pt x="0" y="27"/>
                      </a:cubicBezTo>
                      <a:cubicBezTo>
                        <a:pt x="0" y="12"/>
                        <a:pt x="12" y="0"/>
                        <a:pt x="27" y="0"/>
                      </a:cubicBezTo>
                      <a:cubicBezTo>
                        <a:pt x="41" y="0"/>
                        <a:pt x="53" y="12"/>
                        <a:pt x="53" y="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42C9F6AB-3218-C146-BC51-1F85ECC082FA}"/>
                  </a:ext>
                </a:extLst>
              </p:cNvPr>
              <p:cNvGrpSpPr/>
              <p:nvPr/>
            </p:nvGrpSpPr>
            <p:grpSpPr>
              <a:xfrm>
                <a:off x="8443980" y="11409230"/>
                <a:ext cx="14426268" cy="401286"/>
                <a:chOff x="8443980" y="11409230"/>
                <a:chExt cx="14426268" cy="401286"/>
              </a:xfrm>
            </p:grpSpPr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C2B149D-0B0F-5A4C-832C-DEE101D4A4BE}"/>
                    </a:ext>
                  </a:extLst>
                </p:cNvPr>
                <p:cNvSpPr/>
                <p:nvPr/>
              </p:nvSpPr>
              <p:spPr>
                <a:xfrm>
                  <a:off x="8452700" y="11417953"/>
                  <a:ext cx="14407581" cy="3838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566" h="309">
                      <a:moveTo>
                        <a:pt x="11412" y="0"/>
                      </a:moveTo>
                      <a:lnTo>
                        <a:pt x="155" y="0"/>
                      </a:lnTo>
                      <a:cubicBezTo>
                        <a:pt x="69" y="0"/>
                        <a:pt x="0" y="69"/>
                        <a:pt x="0" y="155"/>
                      </a:cubicBezTo>
                      <a:cubicBezTo>
                        <a:pt x="0" y="240"/>
                        <a:pt x="69" y="309"/>
                        <a:pt x="155" y="309"/>
                      </a:cubicBezTo>
                      <a:lnTo>
                        <a:pt x="11412" y="309"/>
                      </a:lnTo>
                      <a:cubicBezTo>
                        <a:pt x="11497" y="309"/>
                        <a:pt x="11566" y="240"/>
                        <a:pt x="11566" y="155"/>
                      </a:cubicBezTo>
                      <a:cubicBezTo>
                        <a:pt x="11566" y="69"/>
                        <a:pt x="11497" y="0"/>
                        <a:pt x="1141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401D321-6C38-D640-8863-C873BD953914}"/>
                    </a:ext>
                  </a:extLst>
                </p:cNvPr>
                <p:cNvSpPr/>
                <p:nvPr/>
              </p:nvSpPr>
              <p:spPr>
                <a:xfrm>
                  <a:off x="8443980" y="11409230"/>
                  <a:ext cx="14426268" cy="401286"/>
                </a:xfrm>
                <a:custGeom>
                  <a:avLst/>
                  <a:gdLst>
                    <a:gd name="connsiteX0" fmla="*/ 201803 w 14426268"/>
                    <a:gd name="connsiteY0" fmla="*/ 18693 h 401286"/>
                    <a:gd name="connsiteX1" fmla="*/ 18687 w 14426268"/>
                    <a:gd name="connsiteY1" fmla="*/ 201266 h 401286"/>
                    <a:gd name="connsiteX2" fmla="*/ 201803 w 14426268"/>
                    <a:gd name="connsiteY2" fmla="*/ 383838 h 401286"/>
                    <a:gd name="connsiteX3" fmla="*/ 14224464 w 14426268"/>
                    <a:gd name="connsiteY3" fmla="*/ 383838 h 401286"/>
                    <a:gd name="connsiteX4" fmla="*/ 14407580 w 14426268"/>
                    <a:gd name="connsiteY4" fmla="*/ 201266 h 401286"/>
                    <a:gd name="connsiteX5" fmla="*/ 14224464 w 14426268"/>
                    <a:gd name="connsiteY5" fmla="*/ 18693 h 401286"/>
                    <a:gd name="connsiteX6" fmla="*/ 201801 w 14426268"/>
                    <a:gd name="connsiteY6" fmla="*/ 0 h 401286"/>
                    <a:gd name="connsiteX7" fmla="*/ 14224468 w 14426268"/>
                    <a:gd name="connsiteY7" fmla="*/ 0 h 401286"/>
                    <a:gd name="connsiteX8" fmla="*/ 14426268 w 14426268"/>
                    <a:gd name="connsiteY8" fmla="*/ 201264 h 401286"/>
                    <a:gd name="connsiteX9" fmla="*/ 14224468 w 14426268"/>
                    <a:gd name="connsiteY9" fmla="*/ 401286 h 401286"/>
                    <a:gd name="connsiteX10" fmla="*/ 201801 w 14426268"/>
                    <a:gd name="connsiteY10" fmla="*/ 401286 h 401286"/>
                    <a:gd name="connsiteX11" fmla="*/ 0 w 14426268"/>
                    <a:gd name="connsiteY11" fmla="*/ 201264 h 401286"/>
                    <a:gd name="connsiteX12" fmla="*/ 201801 w 14426268"/>
                    <a:gd name="connsiteY12" fmla="*/ 0 h 401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426268" h="401286">
                      <a:moveTo>
                        <a:pt x="201803" y="18693"/>
                      </a:moveTo>
                      <a:cubicBezTo>
                        <a:pt x="100902" y="18693"/>
                        <a:pt x="18687" y="99422"/>
                        <a:pt x="18687" y="201266"/>
                      </a:cubicBezTo>
                      <a:cubicBezTo>
                        <a:pt x="18687" y="300625"/>
                        <a:pt x="100902" y="383838"/>
                        <a:pt x="201803" y="383838"/>
                      </a:cubicBezTo>
                      <a:lnTo>
                        <a:pt x="14224464" y="383838"/>
                      </a:lnTo>
                      <a:cubicBezTo>
                        <a:pt x="14325366" y="383838"/>
                        <a:pt x="14407580" y="300625"/>
                        <a:pt x="14407580" y="201266"/>
                      </a:cubicBezTo>
                      <a:cubicBezTo>
                        <a:pt x="14407580" y="99422"/>
                        <a:pt x="14325366" y="18693"/>
                        <a:pt x="14224464" y="18693"/>
                      </a:cubicBezTo>
                      <a:close/>
                      <a:moveTo>
                        <a:pt x="201801" y="0"/>
                      </a:moveTo>
                      <a:lnTo>
                        <a:pt x="14224468" y="0"/>
                      </a:lnTo>
                      <a:cubicBezTo>
                        <a:pt x="14335332" y="0"/>
                        <a:pt x="14426268" y="90693"/>
                        <a:pt x="14426268" y="201264"/>
                      </a:cubicBezTo>
                      <a:cubicBezTo>
                        <a:pt x="14426268" y="310593"/>
                        <a:pt x="14335332" y="401286"/>
                        <a:pt x="14224468" y="401286"/>
                      </a:cubicBezTo>
                      <a:lnTo>
                        <a:pt x="201801" y="401286"/>
                      </a:lnTo>
                      <a:cubicBezTo>
                        <a:pt x="90935" y="401286"/>
                        <a:pt x="0" y="310593"/>
                        <a:pt x="0" y="201264"/>
                      </a:cubicBezTo>
                      <a:cubicBezTo>
                        <a:pt x="0" y="90693"/>
                        <a:pt x="90935" y="0"/>
                        <a:pt x="2018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F5F25DBC-2704-654D-8FC5-76331D8309A8}"/>
                  </a:ext>
                </a:extLst>
              </p:cNvPr>
              <p:cNvGrpSpPr/>
              <p:nvPr/>
            </p:nvGrpSpPr>
            <p:grpSpPr>
              <a:xfrm>
                <a:off x="20234147" y="9291886"/>
                <a:ext cx="1802658" cy="1591434"/>
                <a:chOff x="20234147" y="9291886"/>
                <a:chExt cx="1802658" cy="1591434"/>
              </a:xfrm>
            </p:grpSpPr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83C15C95-F0EC-9145-A97C-0AC2250D48BC}"/>
                    </a:ext>
                  </a:extLst>
                </p:cNvPr>
                <p:cNvSpPr/>
                <p:nvPr/>
              </p:nvSpPr>
              <p:spPr>
                <a:xfrm>
                  <a:off x="20914351" y="9462619"/>
                  <a:ext cx="220505" cy="12898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036">
                      <a:moveTo>
                        <a:pt x="131" y="1036"/>
                      </a:moveTo>
                      <a:lnTo>
                        <a:pt x="47" y="1036"/>
                      </a:lnTo>
                      <a:cubicBezTo>
                        <a:pt x="21" y="1036"/>
                        <a:pt x="0" y="1015"/>
                        <a:pt x="0" y="989"/>
                      </a:cubicBezTo>
                      <a:lnTo>
                        <a:pt x="0" y="47"/>
                      </a:lnTo>
                      <a:cubicBezTo>
                        <a:pt x="0" y="22"/>
                        <a:pt x="21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8" y="22"/>
                        <a:pt x="178" y="47"/>
                      </a:cubicBezTo>
                      <a:lnTo>
                        <a:pt x="178" y="989"/>
                      </a:lnTo>
                      <a:cubicBezTo>
                        <a:pt x="178" y="1015"/>
                        <a:pt x="157" y="1036"/>
                        <a:pt x="131" y="10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CC7F2415-C5F8-BE42-A1F1-AF733215B9CD}"/>
                    </a:ext>
                  </a:extLst>
                </p:cNvPr>
                <p:cNvSpPr/>
                <p:nvPr/>
              </p:nvSpPr>
              <p:spPr>
                <a:xfrm>
                  <a:off x="20905632" y="9453896"/>
                  <a:ext cx="239192" cy="1307295"/>
                </a:xfrm>
                <a:custGeom>
                  <a:avLst/>
                  <a:gdLst>
                    <a:gd name="connsiteX0" fmla="*/ 50874 w 239192"/>
                    <a:gd name="connsiteY0" fmla="*/ 18690 h 1307295"/>
                    <a:gd name="connsiteX1" fmla="*/ 17444 w 239192"/>
                    <a:gd name="connsiteY1" fmla="*/ 52305 h 1307295"/>
                    <a:gd name="connsiteX2" fmla="*/ 17444 w 239192"/>
                    <a:gd name="connsiteY2" fmla="*/ 1254979 h 1307295"/>
                    <a:gd name="connsiteX3" fmla="*/ 50874 w 239192"/>
                    <a:gd name="connsiteY3" fmla="*/ 1288594 h 1307295"/>
                    <a:gd name="connsiteX4" fmla="*/ 187076 w 239192"/>
                    <a:gd name="connsiteY4" fmla="*/ 1288594 h 1307295"/>
                    <a:gd name="connsiteX5" fmla="*/ 220508 w 239192"/>
                    <a:gd name="connsiteY5" fmla="*/ 1254979 h 1307295"/>
                    <a:gd name="connsiteX6" fmla="*/ 220508 w 239192"/>
                    <a:gd name="connsiteY6" fmla="*/ 52305 h 1307295"/>
                    <a:gd name="connsiteX7" fmla="*/ 187076 w 239192"/>
                    <a:gd name="connsiteY7" fmla="*/ 18690 h 1307295"/>
                    <a:gd name="connsiteX8" fmla="*/ 50812 w 239192"/>
                    <a:gd name="connsiteY8" fmla="*/ 0 h 1307295"/>
                    <a:gd name="connsiteX9" fmla="*/ 187138 w 239192"/>
                    <a:gd name="connsiteY9" fmla="*/ 0 h 1307295"/>
                    <a:gd name="connsiteX10" fmla="*/ 239192 w 239192"/>
                    <a:gd name="connsiteY10" fmla="*/ 52292 h 1307295"/>
                    <a:gd name="connsiteX11" fmla="*/ 239192 w 239192"/>
                    <a:gd name="connsiteY11" fmla="*/ 1255003 h 1307295"/>
                    <a:gd name="connsiteX12" fmla="*/ 187138 w 239192"/>
                    <a:gd name="connsiteY12" fmla="*/ 1307295 h 1307295"/>
                    <a:gd name="connsiteX13" fmla="*/ 50812 w 239192"/>
                    <a:gd name="connsiteY13" fmla="*/ 1307295 h 1307295"/>
                    <a:gd name="connsiteX14" fmla="*/ 0 w 239192"/>
                    <a:gd name="connsiteY14" fmla="*/ 1255003 h 1307295"/>
                    <a:gd name="connsiteX15" fmla="*/ 0 w 239192"/>
                    <a:gd name="connsiteY15" fmla="*/ 52292 h 1307295"/>
                    <a:gd name="connsiteX16" fmla="*/ 50812 w 239192"/>
                    <a:gd name="connsiteY16" fmla="*/ 0 h 130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192" h="1307295">
                      <a:moveTo>
                        <a:pt x="50874" y="18690"/>
                      </a:moveTo>
                      <a:cubicBezTo>
                        <a:pt x="32302" y="18690"/>
                        <a:pt x="17444" y="33630"/>
                        <a:pt x="17444" y="52305"/>
                      </a:cubicBezTo>
                      <a:lnTo>
                        <a:pt x="17444" y="1254979"/>
                      </a:lnTo>
                      <a:cubicBezTo>
                        <a:pt x="17444" y="1273654"/>
                        <a:pt x="32302" y="1288594"/>
                        <a:pt x="50874" y="1288594"/>
                      </a:cubicBezTo>
                      <a:lnTo>
                        <a:pt x="187076" y="1288594"/>
                      </a:lnTo>
                      <a:cubicBezTo>
                        <a:pt x="205648" y="1288594"/>
                        <a:pt x="220508" y="1273654"/>
                        <a:pt x="220508" y="1254979"/>
                      </a:cubicBezTo>
                      <a:lnTo>
                        <a:pt x="220508" y="52305"/>
                      </a:lnTo>
                      <a:cubicBezTo>
                        <a:pt x="220508" y="33630"/>
                        <a:pt x="205648" y="18690"/>
                        <a:pt x="187076" y="18690"/>
                      </a:cubicBezTo>
                      <a:close/>
                      <a:moveTo>
                        <a:pt x="50812" y="0"/>
                      </a:moveTo>
                      <a:lnTo>
                        <a:pt x="187138" y="0"/>
                      </a:lnTo>
                      <a:cubicBezTo>
                        <a:pt x="215644" y="0"/>
                        <a:pt x="239192" y="23656"/>
                        <a:pt x="239192" y="52292"/>
                      </a:cubicBezTo>
                      <a:lnTo>
                        <a:pt x="239192" y="1255003"/>
                      </a:lnTo>
                      <a:cubicBezTo>
                        <a:pt x="239192" y="1284884"/>
                        <a:pt x="215644" y="1307295"/>
                        <a:pt x="187138" y="1307295"/>
                      </a:cubicBezTo>
                      <a:lnTo>
                        <a:pt x="50812" y="1307295"/>
                      </a:lnTo>
                      <a:cubicBezTo>
                        <a:pt x="22308" y="1307295"/>
                        <a:pt x="0" y="1284884"/>
                        <a:pt x="0" y="1255003"/>
                      </a:cubicBezTo>
                      <a:lnTo>
                        <a:pt x="0" y="52292"/>
                      </a:lnTo>
                      <a:cubicBezTo>
                        <a:pt x="0" y="23656"/>
                        <a:pt x="22308" y="0"/>
                        <a:pt x="508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88BB0DEB-A1C4-8E4D-A871-073D525D3DF5}"/>
                    </a:ext>
                  </a:extLst>
                </p:cNvPr>
                <p:cNvSpPr/>
                <p:nvPr/>
              </p:nvSpPr>
              <p:spPr>
                <a:xfrm>
                  <a:off x="21136106" y="9711862"/>
                  <a:ext cx="220505" cy="10406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836">
                      <a:moveTo>
                        <a:pt x="131" y="836"/>
                      </a:moveTo>
                      <a:lnTo>
                        <a:pt x="47" y="836"/>
                      </a:lnTo>
                      <a:cubicBezTo>
                        <a:pt x="21" y="836"/>
                        <a:pt x="0" y="815"/>
                        <a:pt x="0" y="789"/>
                      </a:cubicBezTo>
                      <a:lnTo>
                        <a:pt x="0" y="47"/>
                      </a:lnTo>
                      <a:cubicBezTo>
                        <a:pt x="0" y="21"/>
                        <a:pt x="21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8" y="21"/>
                        <a:pt x="178" y="47"/>
                      </a:cubicBezTo>
                      <a:lnTo>
                        <a:pt x="178" y="789"/>
                      </a:lnTo>
                      <a:cubicBezTo>
                        <a:pt x="178" y="815"/>
                        <a:pt x="157" y="836"/>
                        <a:pt x="131" y="8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35AAD89B-6073-A445-B7B1-A8E5441CC81F}"/>
                    </a:ext>
                  </a:extLst>
                </p:cNvPr>
                <p:cNvSpPr/>
                <p:nvPr/>
              </p:nvSpPr>
              <p:spPr>
                <a:xfrm>
                  <a:off x="21136106" y="9711862"/>
                  <a:ext cx="220505" cy="10406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836">
                      <a:moveTo>
                        <a:pt x="131" y="836"/>
                      </a:moveTo>
                      <a:lnTo>
                        <a:pt x="47" y="836"/>
                      </a:lnTo>
                      <a:cubicBezTo>
                        <a:pt x="21" y="836"/>
                        <a:pt x="0" y="815"/>
                        <a:pt x="0" y="789"/>
                      </a:cubicBezTo>
                      <a:lnTo>
                        <a:pt x="0" y="47"/>
                      </a:lnTo>
                      <a:cubicBezTo>
                        <a:pt x="0" y="21"/>
                        <a:pt x="21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8" y="21"/>
                        <a:pt x="178" y="47"/>
                      </a:cubicBezTo>
                      <a:lnTo>
                        <a:pt x="178" y="789"/>
                      </a:lnTo>
                      <a:cubicBezTo>
                        <a:pt x="178" y="815"/>
                        <a:pt x="157" y="836"/>
                        <a:pt x="131" y="83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06E7691-F86F-FE4E-AF02-3EF0237DC02E}"/>
                    </a:ext>
                  </a:extLst>
                </p:cNvPr>
                <p:cNvSpPr/>
                <p:nvPr/>
              </p:nvSpPr>
              <p:spPr>
                <a:xfrm>
                  <a:off x="21127382" y="9701895"/>
                  <a:ext cx="239192" cy="1059295"/>
                </a:xfrm>
                <a:custGeom>
                  <a:avLst/>
                  <a:gdLst>
                    <a:gd name="connsiteX0" fmla="*/ 52116 w 239192"/>
                    <a:gd name="connsiteY0" fmla="*/ 18694 h 1059295"/>
                    <a:gd name="connsiteX1" fmla="*/ 18686 w 239192"/>
                    <a:gd name="connsiteY1" fmla="*/ 52301 h 1059295"/>
                    <a:gd name="connsiteX2" fmla="*/ 18686 w 239192"/>
                    <a:gd name="connsiteY2" fmla="*/ 1006995 h 1059295"/>
                    <a:gd name="connsiteX3" fmla="*/ 52116 w 239192"/>
                    <a:gd name="connsiteY3" fmla="*/ 1040602 h 1059295"/>
                    <a:gd name="connsiteX4" fmla="*/ 187076 w 239192"/>
                    <a:gd name="connsiteY4" fmla="*/ 1040602 h 1059295"/>
                    <a:gd name="connsiteX5" fmla="*/ 220506 w 239192"/>
                    <a:gd name="connsiteY5" fmla="*/ 1006995 h 1059295"/>
                    <a:gd name="connsiteX6" fmla="*/ 220506 w 239192"/>
                    <a:gd name="connsiteY6" fmla="*/ 52301 h 1059295"/>
                    <a:gd name="connsiteX7" fmla="*/ 187076 w 239192"/>
                    <a:gd name="connsiteY7" fmla="*/ 18694 h 1059295"/>
                    <a:gd name="connsiteX8" fmla="*/ 52052 w 239192"/>
                    <a:gd name="connsiteY8" fmla="*/ 0 h 1059295"/>
                    <a:gd name="connsiteX9" fmla="*/ 187140 w 239192"/>
                    <a:gd name="connsiteY9" fmla="*/ 0 h 1059295"/>
                    <a:gd name="connsiteX10" fmla="*/ 239192 w 239192"/>
                    <a:gd name="connsiteY10" fmla="*/ 52280 h 1059295"/>
                    <a:gd name="connsiteX11" fmla="*/ 239192 w 239192"/>
                    <a:gd name="connsiteY11" fmla="*/ 1007015 h 1059295"/>
                    <a:gd name="connsiteX12" fmla="*/ 187140 w 239192"/>
                    <a:gd name="connsiteY12" fmla="*/ 1059295 h 1059295"/>
                    <a:gd name="connsiteX13" fmla="*/ 52052 w 239192"/>
                    <a:gd name="connsiteY13" fmla="*/ 1059295 h 1059295"/>
                    <a:gd name="connsiteX14" fmla="*/ 0 w 239192"/>
                    <a:gd name="connsiteY14" fmla="*/ 1007015 h 1059295"/>
                    <a:gd name="connsiteX15" fmla="*/ 0 w 239192"/>
                    <a:gd name="connsiteY15" fmla="*/ 52280 h 1059295"/>
                    <a:gd name="connsiteX16" fmla="*/ 52052 w 239192"/>
                    <a:gd name="connsiteY16" fmla="*/ 0 h 105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192" h="1059295">
                      <a:moveTo>
                        <a:pt x="52116" y="18694"/>
                      </a:moveTo>
                      <a:cubicBezTo>
                        <a:pt x="32306" y="18694"/>
                        <a:pt x="18686" y="33631"/>
                        <a:pt x="18686" y="52301"/>
                      </a:cubicBezTo>
                      <a:lnTo>
                        <a:pt x="18686" y="1006995"/>
                      </a:lnTo>
                      <a:cubicBezTo>
                        <a:pt x="18686" y="1025665"/>
                        <a:pt x="32306" y="1040602"/>
                        <a:pt x="52116" y="1040602"/>
                      </a:cubicBezTo>
                      <a:lnTo>
                        <a:pt x="187076" y="1040602"/>
                      </a:lnTo>
                      <a:cubicBezTo>
                        <a:pt x="205648" y="1040602"/>
                        <a:pt x="220506" y="1025665"/>
                        <a:pt x="220506" y="1006995"/>
                      </a:cubicBezTo>
                      <a:lnTo>
                        <a:pt x="220506" y="52301"/>
                      </a:lnTo>
                      <a:cubicBezTo>
                        <a:pt x="220506" y="33631"/>
                        <a:pt x="205648" y="18694"/>
                        <a:pt x="187076" y="18694"/>
                      </a:cubicBezTo>
                      <a:close/>
                      <a:moveTo>
                        <a:pt x="52052" y="0"/>
                      </a:moveTo>
                      <a:lnTo>
                        <a:pt x="187140" y="0"/>
                      </a:lnTo>
                      <a:cubicBezTo>
                        <a:pt x="215644" y="0"/>
                        <a:pt x="239192" y="23651"/>
                        <a:pt x="239192" y="52280"/>
                      </a:cubicBezTo>
                      <a:lnTo>
                        <a:pt x="239192" y="1007015"/>
                      </a:lnTo>
                      <a:cubicBezTo>
                        <a:pt x="239192" y="1036889"/>
                        <a:pt x="215644" y="1059295"/>
                        <a:pt x="187140" y="1059295"/>
                      </a:cubicBezTo>
                      <a:lnTo>
                        <a:pt x="52052" y="1059295"/>
                      </a:lnTo>
                      <a:cubicBezTo>
                        <a:pt x="22308" y="1059295"/>
                        <a:pt x="0" y="1036889"/>
                        <a:pt x="0" y="1007015"/>
                      </a:cubicBezTo>
                      <a:lnTo>
                        <a:pt x="0" y="52280"/>
                      </a:lnTo>
                      <a:cubicBezTo>
                        <a:pt x="0" y="23651"/>
                        <a:pt x="22308" y="0"/>
                        <a:pt x="520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C8BB353E-6AB2-E84E-B6B1-039F4D2D59CB}"/>
                    </a:ext>
                  </a:extLst>
                </p:cNvPr>
                <p:cNvSpPr/>
                <p:nvPr/>
              </p:nvSpPr>
              <p:spPr>
                <a:xfrm>
                  <a:off x="21580854" y="9711862"/>
                  <a:ext cx="220505" cy="10406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836">
                      <a:moveTo>
                        <a:pt x="131" y="836"/>
                      </a:moveTo>
                      <a:lnTo>
                        <a:pt x="47" y="836"/>
                      </a:lnTo>
                      <a:cubicBezTo>
                        <a:pt x="21" y="836"/>
                        <a:pt x="0" y="815"/>
                        <a:pt x="0" y="789"/>
                      </a:cubicBezTo>
                      <a:lnTo>
                        <a:pt x="0" y="47"/>
                      </a:lnTo>
                      <a:cubicBezTo>
                        <a:pt x="0" y="21"/>
                        <a:pt x="21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8" y="21"/>
                        <a:pt x="178" y="47"/>
                      </a:cubicBezTo>
                      <a:lnTo>
                        <a:pt x="178" y="789"/>
                      </a:lnTo>
                      <a:cubicBezTo>
                        <a:pt x="178" y="815"/>
                        <a:pt x="157" y="836"/>
                        <a:pt x="131" y="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20874AF5-8CD6-7B46-BA0D-229DF593198F}"/>
                    </a:ext>
                  </a:extLst>
                </p:cNvPr>
                <p:cNvSpPr/>
                <p:nvPr/>
              </p:nvSpPr>
              <p:spPr>
                <a:xfrm>
                  <a:off x="21570888" y="9701895"/>
                  <a:ext cx="239192" cy="1059295"/>
                </a:xfrm>
                <a:custGeom>
                  <a:avLst/>
                  <a:gdLst>
                    <a:gd name="connsiteX0" fmla="*/ 52118 w 239192"/>
                    <a:gd name="connsiteY0" fmla="*/ 18694 h 1059295"/>
                    <a:gd name="connsiteX1" fmla="*/ 18686 w 239192"/>
                    <a:gd name="connsiteY1" fmla="*/ 52301 h 1059295"/>
                    <a:gd name="connsiteX2" fmla="*/ 18686 w 239192"/>
                    <a:gd name="connsiteY2" fmla="*/ 1006995 h 1059295"/>
                    <a:gd name="connsiteX3" fmla="*/ 52118 w 239192"/>
                    <a:gd name="connsiteY3" fmla="*/ 1040602 h 1059295"/>
                    <a:gd name="connsiteX4" fmla="*/ 188318 w 239192"/>
                    <a:gd name="connsiteY4" fmla="*/ 1040602 h 1059295"/>
                    <a:gd name="connsiteX5" fmla="*/ 221750 w 239192"/>
                    <a:gd name="connsiteY5" fmla="*/ 1006995 h 1059295"/>
                    <a:gd name="connsiteX6" fmla="*/ 221750 w 239192"/>
                    <a:gd name="connsiteY6" fmla="*/ 52301 h 1059295"/>
                    <a:gd name="connsiteX7" fmla="*/ 188318 w 239192"/>
                    <a:gd name="connsiteY7" fmla="*/ 18694 h 1059295"/>
                    <a:gd name="connsiteX8" fmla="*/ 52052 w 239192"/>
                    <a:gd name="connsiteY8" fmla="*/ 0 h 1059295"/>
                    <a:gd name="connsiteX9" fmla="*/ 188378 w 239192"/>
                    <a:gd name="connsiteY9" fmla="*/ 0 h 1059295"/>
                    <a:gd name="connsiteX10" fmla="*/ 239192 w 239192"/>
                    <a:gd name="connsiteY10" fmla="*/ 52280 h 1059295"/>
                    <a:gd name="connsiteX11" fmla="*/ 239192 w 239192"/>
                    <a:gd name="connsiteY11" fmla="*/ 1007015 h 1059295"/>
                    <a:gd name="connsiteX12" fmla="*/ 188378 w 239192"/>
                    <a:gd name="connsiteY12" fmla="*/ 1059295 h 1059295"/>
                    <a:gd name="connsiteX13" fmla="*/ 52052 w 239192"/>
                    <a:gd name="connsiteY13" fmla="*/ 1059295 h 1059295"/>
                    <a:gd name="connsiteX14" fmla="*/ 0 w 239192"/>
                    <a:gd name="connsiteY14" fmla="*/ 1007015 h 1059295"/>
                    <a:gd name="connsiteX15" fmla="*/ 0 w 239192"/>
                    <a:gd name="connsiteY15" fmla="*/ 52280 h 1059295"/>
                    <a:gd name="connsiteX16" fmla="*/ 52052 w 239192"/>
                    <a:gd name="connsiteY16" fmla="*/ 0 h 1059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192" h="1059295">
                      <a:moveTo>
                        <a:pt x="52118" y="18694"/>
                      </a:moveTo>
                      <a:cubicBezTo>
                        <a:pt x="33544" y="18694"/>
                        <a:pt x="18686" y="33631"/>
                        <a:pt x="18686" y="52301"/>
                      </a:cubicBezTo>
                      <a:lnTo>
                        <a:pt x="18686" y="1006995"/>
                      </a:lnTo>
                      <a:cubicBezTo>
                        <a:pt x="18686" y="1025665"/>
                        <a:pt x="33544" y="1040602"/>
                        <a:pt x="52118" y="1040602"/>
                      </a:cubicBezTo>
                      <a:lnTo>
                        <a:pt x="188318" y="1040602"/>
                      </a:lnTo>
                      <a:cubicBezTo>
                        <a:pt x="205654" y="1040602"/>
                        <a:pt x="221750" y="1025665"/>
                        <a:pt x="221750" y="1006995"/>
                      </a:cubicBezTo>
                      <a:lnTo>
                        <a:pt x="221750" y="52301"/>
                      </a:lnTo>
                      <a:cubicBezTo>
                        <a:pt x="221750" y="33631"/>
                        <a:pt x="205654" y="18694"/>
                        <a:pt x="188318" y="18694"/>
                      </a:cubicBezTo>
                      <a:close/>
                      <a:moveTo>
                        <a:pt x="52052" y="0"/>
                      </a:moveTo>
                      <a:lnTo>
                        <a:pt x="188378" y="0"/>
                      </a:lnTo>
                      <a:cubicBezTo>
                        <a:pt x="216882" y="0"/>
                        <a:pt x="239192" y="23651"/>
                        <a:pt x="239192" y="52280"/>
                      </a:cubicBezTo>
                      <a:lnTo>
                        <a:pt x="239192" y="1007015"/>
                      </a:lnTo>
                      <a:cubicBezTo>
                        <a:pt x="239192" y="1036889"/>
                        <a:pt x="216882" y="1059295"/>
                        <a:pt x="188378" y="1059295"/>
                      </a:cubicBezTo>
                      <a:lnTo>
                        <a:pt x="52052" y="1059295"/>
                      </a:lnTo>
                      <a:cubicBezTo>
                        <a:pt x="23546" y="1059295"/>
                        <a:pt x="0" y="1036889"/>
                        <a:pt x="0" y="1007015"/>
                      </a:cubicBezTo>
                      <a:lnTo>
                        <a:pt x="0" y="52280"/>
                      </a:lnTo>
                      <a:cubicBezTo>
                        <a:pt x="0" y="23651"/>
                        <a:pt x="23546" y="0"/>
                        <a:pt x="520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4428F1B6-E898-564F-AF68-C3C1F2149A80}"/>
                    </a:ext>
                  </a:extLst>
                </p:cNvPr>
                <p:cNvSpPr/>
                <p:nvPr/>
              </p:nvSpPr>
              <p:spPr>
                <a:xfrm>
                  <a:off x="21357857" y="9472586"/>
                  <a:ext cx="221751" cy="12798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1028">
                      <a:moveTo>
                        <a:pt x="131" y="1028"/>
                      </a:moveTo>
                      <a:lnTo>
                        <a:pt x="47" y="1028"/>
                      </a:lnTo>
                      <a:cubicBezTo>
                        <a:pt x="22" y="1028"/>
                        <a:pt x="0" y="1007"/>
                        <a:pt x="0" y="981"/>
                      </a:cubicBezTo>
                      <a:lnTo>
                        <a:pt x="0" y="47"/>
                      </a:lnTo>
                      <a:cubicBezTo>
                        <a:pt x="0" y="21"/>
                        <a:pt x="22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9" y="21"/>
                        <a:pt x="179" y="47"/>
                      </a:cubicBezTo>
                      <a:lnTo>
                        <a:pt x="179" y="981"/>
                      </a:lnTo>
                      <a:cubicBezTo>
                        <a:pt x="179" y="1007"/>
                        <a:pt x="157" y="1028"/>
                        <a:pt x="131" y="102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E3049D08-B393-2A41-B800-1239C1AB9235}"/>
                    </a:ext>
                  </a:extLst>
                </p:cNvPr>
                <p:cNvSpPr/>
                <p:nvPr/>
              </p:nvSpPr>
              <p:spPr>
                <a:xfrm>
                  <a:off x="21349136" y="9462619"/>
                  <a:ext cx="239192" cy="1298571"/>
                </a:xfrm>
                <a:custGeom>
                  <a:avLst/>
                  <a:gdLst>
                    <a:gd name="connsiteX0" fmla="*/ 52116 w 239192"/>
                    <a:gd name="connsiteY0" fmla="*/ 18694 h 1298571"/>
                    <a:gd name="connsiteX1" fmla="*/ 18688 w 239192"/>
                    <a:gd name="connsiteY1" fmla="*/ 52309 h 1298571"/>
                    <a:gd name="connsiteX2" fmla="*/ 18688 w 239192"/>
                    <a:gd name="connsiteY2" fmla="*/ 1246263 h 1298571"/>
                    <a:gd name="connsiteX3" fmla="*/ 52116 w 239192"/>
                    <a:gd name="connsiteY3" fmla="*/ 1279878 h 1298571"/>
                    <a:gd name="connsiteX4" fmla="*/ 188314 w 239192"/>
                    <a:gd name="connsiteY4" fmla="*/ 1279878 h 1298571"/>
                    <a:gd name="connsiteX5" fmla="*/ 220504 w 239192"/>
                    <a:gd name="connsiteY5" fmla="*/ 1246263 h 1298571"/>
                    <a:gd name="connsiteX6" fmla="*/ 220504 w 239192"/>
                    <a:gd name="connsiteY6" fmla="*/ 52309 h 1298571"/>
                    <a:gd name="connsiteX7" fmla="*/ 188314 w 239192"/>
                    <a:gd name="connsiteY7" fmla="*/ 18694 h 1298571"/>
                    <a:gd name="connsiteX8" fmla="*/ 52052 w 239192"/>
                    <a:gd name="connsiteY8" fmla="*/ 0 h 1298571"/>
                    <a:gd name="connsiteX9" fmla="*/ 188380 w 239192"/>
                    <a:gd name="connsiteY9" fmla="*/ 0 h 1298571"/>
                    <a:gd name="connsiteX10" fmla="*/ 239192 w 239192"/>
                    <a:gd name="connsiteY10" fmla="*/ 52291 h 1298571"/>
                    <a:gd name="connsiteX11" fmla="*/ 239192 w 239192"/>
                    <a:gd name="connsiteY11" fmla="*/ 1246279 h 1298571"/>
                    <a:gd name="connsiteX12" fmla="*/ 188380 w 239192"/>
                    <a:gd name="connsiteY12" fmla="*/ 1298571 h 1298571"/>
                    <a:gd name="connsiteX13" fmla="*/ 52052 w 239192"/>
                    <a:gd name="connsiteY13" fmla="*/ 1298571 h 1298571"/>
                    <a:gd name="connsiteX14" fmla="*/ 0 w 239192"/>
                    <a:gd name="connsiteY14" fmla="*/ 1246279 h 1298571"/>
                    <a:gd name="connsiteX15" fmla="*/ 0 w 239192"/>
                    <a:gd name="connsiteY15" fmla="*/ 52291 h 1298571"/>
                    <a:gd name="connsiteX16" fmla="*/ 52052 w 239192"/>
                    <a:gd name="connsiteY16" fmla="*/ 0 h 1298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192" h="1298571">
                      <a:moveTo>
                        <a:pt x="52116" y="18694"/>
                      </a:moveTo>
                      <a:cubicBezTo>
                        <a:pt x="33544" y="18694"/>
                        <a:pt x="18688" y="33634"/>
                        <a:pt x="18688" y="52309"/>
                      </a:cubicBezTo>
                      <a:lnTo>
                        <a:pt x="18688" y="1246263"/>
                      </a:lnTo>
                      <a:cubicBezTo>
                        <a:pt x="18688" y="1264938"/>
                        <a:pt x="33544" y="1279878"/>
                        <a:pt x="52116" y="1279878"/>
                      </a:cubicBezTo>
                      <a:lnTo>
                        <a:pt x="188314" y="1279878"/>
                      </a:lnTo>
                      <a:cubicBezTo>
                        <a:pt x="205648" y="1279878"/>
                        <a:pt x="220504" y="1264938"/>
                        <a:pt x="220504" y="1246263"/>
                      </a:cubicBezTo>
                      <a:lnTo>
                        <a:pt x="220504" y="52309"/>
                      </a:lnTo>
                      <a:cubicBezTo>
                        <a:pt x="220504" y="33634"/>
                        <a:pt x="205648" y="18694"/>
                        <a:pt x="188314" y="18694"/>
                      </a:cubicBezTo>
                      <a:close/>
                      <a:moveTo>
                        <a:pt x="52052" y="0"/>
                      </a:moveTo>
                      <a:lnTo>
                        <a:pt x="188380" y="0"/>
                      </a:lnTo>
                      <a:cubicBezTo>
                        <a:pt x="215644" y="0"/>
                        <a:pt x="239192" y="23656"/>
                        <a:pt x="239192" y="52291"/>
                      </a:cubicBezTo>
                      <a:lnTo>
                        <a:pt x="239192" y="1246279"/>
                      </a:lnTo>
                      <a:cubicBezTo>
                        <a:pt x="239192" y="1276160"/>
                        <a:pt x="215644" y="1298571"/>
                        <a:pt x="188380" y="1298571"/>
                      </a:cubicBezTo>
                      <a:lnTo>
                        <a:pt x="52052" y="1298571"/>
                      </a:lnTo>
                      <a:cubicBezTo>
                        <a:pt x="22308" y="1298571"/>
                        <a:pt x="0" y="1276160"/>
                        <a:pt x="0" y="1246279"/>
                      </a:cubicBezTo>
                      <a:lnTo>
                        <a:pt x="0" y="52291"/>
                      </a:lnTo>
                      <a:cubicBezTo>
                        <a:pt x="0" y="23656"/>
                        <a:pt x="22308" y="0"/>
                        <a:pt x="520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1A6518DE-D8F0-6F43-8319-2BEF14B70318}"/>
                    </a:ext>
                  </a:extLst>
                </p:cNvPr>
                <p:cNvSpPr/>
                <p:nvPr/>
              </p:nvSpPr>
              <p:spPr>
                <a:xfrm>
                  <a:off x="20692604" y="9300609"/>
                  <a:ext cx="220505" cy="145185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166">
                      <a:moveTo>
                        <a:pt x="131" y="1166"/>
                      </a:moveTo>
                      <a:lnTo>
                        <a:pt x="47" y="1166"/>
                      </a:lnTo>
                      <a:cubicBezTo>
                        <a:pt x="21" y="1166"/>
                        <a:pt x="0" y="1145"/>
                        <a:pt x="0" y="1119"/>
                      </a:cubicBezTo>
                      <a:lnTo>
                        <a:pt x="0" y="47"/>
                      </a:lnTo>
                      <a:cubicBezTo>
                        <a:pt x="0" y="21"/>
                        <a:pt x="21" y="0"/>
                        <a:pt x="47" y="0"/>
                      </a:cubicBezTo>
                      <a:lnTo>
                        <a:pt x="131" y="0"/>
                      </a:lnTo>
                      <a:cubicBezTo>
                        <a:pt x="157" y="0"/>
                        <a:pt x="178" y="21"/>
                        <a:pt x="178" y="47"/>
                      </a:cubicBezTo>
                      <a:lnTo>
                        <a:pt x="178" y="1119"/>
                      </a:lnTo>
                      <a:cubicBezTo>
                        <a:pt x="178" y="1145"/>
                        <a:pt x="157" y="1166"/>
                        <a:pt x="131" y="116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447543F6-EC4D-E94F-9A09-586451C5224B}"/>
                    </a:ext>
                  </a:extLst>
                </p:cNvPr>
                <p:cNvSpPr/>
                <p:nvPr/>
              </p:nvSpPr>
              <p:spPr>
                <a:xfrm>
                  <a:off x="20683884" y="9291886"/>
                  <a:ext cx="237944" cy="1469304"/>
                </a:xfrm>
                <a:custGeom>
                  <a:avLst/>
                  <a:gdLst>
                    <a:gd name="connsiteX0" fmla="*/ 50872 w 237944"/>
                    <a:gd name="connsiteY0" fmla="*/ 18693 h 1469304"/>
                    <a:gd name="connsiteX1" fmla="*/ 17440 w 237944"/>
                    <a:gd name="connsiteY1" fmla="*/ 51067 h 1469304"/>
                    <a:gd name="connsiteX2" fmla="*/ 17440 w 237944"/>
                    <a:gd name="connsiteY2" fmla="*/ 1416991 h 1469304"/>
                    <a:gd name="connsiteX3" fmla="*/ 50872 w 237944"/>
                    <a:gd name="connsiteY3" fmla="*/ 1450610 h 1469304"/>
                    <a:gd name="connsiteX4" fmla="*/ 187074 w 237944"/>
                    <a:gd name="connsiteY4" fmla="*/ 1450610 h 1469304"/>
                    <a:gd name="connsiteX5" fmla="*/ 220504 w 237944"/>
                    <a:gd name="connsiteY5" fmla="*/ 1416991 h 1469304"/>
                    <a:gd name="connsiteX6" fmla="*/ 220504 w 237944"/>
                    <a:gd name="connsiteY6" fmla="*/ 51067 h 1469304"/>
                    <a:gd name="connsiteX7" fmla="*/ 187074 w 237944"/>
                    <a:gd name="connsiteY7" fmla="*/ 18693 h 1469304"/>
                    <a:gd name="connsiteX8" fmla="*/ 50810 w 237944"/>
                    <a:gd name="connsiteY8" fmla="*/ 0 h 1469304"/>
                    <a:gd name="connsiteX9" fmla="*/ 187134 w 237944"/>
                    <a:gd name="connsiteY9" fmla="*/ 0 h 1469304"/>
                    <a:gd name="connsiteX10" fmla="*/ 237944 w 237944"/>
                    <a:gd name="connsiteY10" fmla="*/ 51052 h 1469304"/>
                    <a:gd name="connsiteX11" fmla="*/ 237944 w 237944"/>
                    <a:gd name="connsiteY11" fmla="*/ 1417007 h 1469304"/>
                    <a:gd name="connsiteX12" fmla="*/ 187134 w 237944"/>
                    <a:gd name="connsiteY12" fmla="*/ 1469304 h 1469304"/>
                    <a:gd name="connsiteX13" fmla="*/ 50810 w 237944"/>
                    <a:gd name="connsiteY13" fmla="*/ 1469304 h 1469304"/>
                    <a:gd name="connsiteX14" fmla="*/ 0 w 237944"/>
                    <a:gd name="connsiteY14" fmla="*/ 1417007 h 1469304"/>
                    <a:gd name="connsiteX15" fmla="*/ 0 w 237944"/>
                    <a:gd name="connsiteY15" fmla="*/ 51052 h 1469304"/>
                    <a:gd name="connsiteX16" fmla="*/ 50810 w 237944"/>
                    <a:gd name="connsiteY16" fmla="*/ 0 h 1469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7944" h="1469304">
                      <a:moveTo>
                        <a:pt x="50872" y="18693"/>
                      </a:moveTo>
                      <a:cubicBezTo>
                        <a:pt x="32300" y="18693"/>
                        <a:pt x="17440" y="33635"/>
                        <a:pt x="17440" y="51067"/>
                      </a:cubicBezTo>
                      <a:lnTo>
                        <a:pt x="17440" y="1416991"/>
                      </a:lnTo>
                      <a:cubicBezTo>
                        <a:pt x="17440" y="1435668"/>
                        <a:pt x="32300" y="1450610"/>
                        <a:pt x="50872" y="1450610"/>
                      </a:cubicBezTo>
                      <a:lnTo>
                        <a:pt x="187074" y="1450610"/>
                      </a:lnTo>
                      <a:cubicBezTo>
                        <a:pt x="204408" y="1450610"/>
                        <a:pt x="220504" y="1435668"/>
                        <a:pt x="220504" y="1416991"/>
                      </a:cubicBezTo>
                      <a:lnTo>
                        <a:pt x="220504" y="51067"/>
                      </a:lnTo>
                      <a:cubicBezTo>
                        <a:pt x="220504" y="33635"/>
                        <a:pt x="204408" y="18693"/>
                        <a:pt x="187074" y="18693"/>
                      </a:cubicBezTo>
                      <a:close/>
                      <a:moveTo>
                        <a:pt x="50810" y="0"/>
                      </a:moveTo>
                      <a:lnTo>
                        <a:pt x="187134" y="0"/>
                      </a:lnTo>
                      <a:cubicBezTo>
                        <a:pt x="215638" y="0"/>
                        <a:pt x="237944" y="23658"/>
                        <a:pt x="237944" y="51052"/>
                      </a:cubicBezTo>
                      <a:lnTo>
                        <a:pt x="237944" y="1417007"/>
                      </a:lnTo>
                      <a:cubicBezTo>
                        <a:pt x="237944" y="1446891"/>
                        <a:pt x="215638" y="1469304"/>
                        <a:pt x="187134" y="1469304"/>
                      </a:cubicBezTo>
                      <a:lnTo>
                        <a:pt x="50810" y="1469304"/>
                      </a:lnTo>
                      <a:cubicBezTo>
                        <a:pt x="22306" y="1469304"/>
                        <a:pt x="0" y="1446891"/>
                        <a:pt x="0" y="1417007"/>
                      </a:cubicBezTo>
                      <a:lnTo>
                        <a:pt x="0" y="51052"/>
                      </a:lnTo>
                      <a:cubicBezTo>
                        <a:pt x="0" y="23658"/>
                        <a:pt x="22306" y="0"/>
                        <a:pt x="508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4D19099C-C0DE-E547-916A-A82C7817E778}"/>
                    </a:ext>
                  </a:extLst>
                </p:cNvPr>
                <p:cNvSpPr/>
                <p:nvPr/>
              </p:nvSpPr>
              <p:spPr>
                <a:xfrm>
                  <a:off x="20469604" y="9462619"/>
                  <a:ext cx="221751" cy="12898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1036">
                      <a:moveTo>
                        <a:pt x="132" y="1036"/>
                      </a:moveTo>
                      <a:lnTo>
                        <a:pt x="47" y="1036"/>
                      </a:lnTo>
                      <a:cubicBezTo>
                        <a:pt x="22" y="1036"/>
                        <a:pt x="0" y="1015"/>
                        <a:pt x="0" y="989"/>
                      </a:cubicBezTo>
                      <a:lnTo>
                        <a:pt x="0" y="47"/>
                      </a:lnTo>
                      <a:cubicBezTo>
                        <a:pt x="0" y="22"/>
                        <a:pt x="22" y="0"/>
                        <a:pt x="47" y="0"/>
                      </a:cubicBezTo>
                      <a:lnTo>
                        <a:pt x="132" y="0"/>
                      </a:lnTo>
                      <a:cubicBezTo>
                        <a:pt x="157" y="0"/>
                        <a:pt x="179" y="22"/>
                        <a:pt x="179" y="47"/>
                      </a:cubicBezTo>
                      <a:lnTo>
                        <a:pt x="179" y="989"/>
                      </a:lnTo>
                      <a:cubicBezTo>
                        <a:pt x="179" y="1015"/>
                        <a:pt x="157" y="1036"/>
                        <a:pt x="132" y="10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2149F4FE-15C8-5A48-99B1-6E437EB95386}"/>
                    </a:ext>
                  </a:extLst>
                </p:cNvPr>
                <p:cNvSpPr/>
                <p:nvPr/>
              </p:nvSpPr>
              <p:spPr>
                <a:xfrm>
                  <a:off x="20469604" y="9462619"/>
                  <a:ext cx="221751" cy="12898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9" h="1036">
                      <a:moveTo>
                        <a:pt x="132" y="1036"/>
                      </a:moveTo>
                      <a:lnTo>
                        <a:pt x="47" y="1036"/>
                      </a:lnTo>
                      <a:cubicBezTo>
                        <a:pt x="22" y="1036"/>
                        <a:pt x="0" y="1015"/>
                        <a:pt x="0" y="989"/>
                      </a:cubicBezTo>
                      <a:lnTo>
                        <a:pt x="0" y="47"/>
                      </a:lnTo>
                      <a:cubicBezTo>
                        <a:pt x="0" y="22"/>
                        <a:pt x="22" y="0"/>
                        <a:pt x="47" y="0"/>
                      </a:cubicBezTo>
                      <a:lnTo>
                        <a:pt x="132" y="0"/>
                      </a:lnTo>
                      <a:cubicBezTo>
                        <a:pt x="157" y="0"/>
                        <a:pt x="179" y="22"/>
                        <a:pt x="179" y="47"/>
                      </a:cubicBezTo>
                      <a:lnTo>
                        <a:pt x="179" y="989"/>
                      </a:lnTo>
                      <a:cubicBezTo>
                        <a:pt x="179" y="1015"/>
                        <a:pt x="157" y="1036"/>
                        <a:pt x="132" y="103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3420139B-CB04-3945-BD5D-BD40DF577AA5}"/>
                    </a:ext>
                  </a:extLst>
                </p:cNvPr>
                <p:cNvSpPr/>
                <p:nvPr/>
              </p:nvSpPr>
              <p:spPr>
                <a:xfrm>
                  <a:off x="20460884" y="9453896"/>
                  <a:ext cx="239192" cy="1307295"/>
                </a:xfrm>
                <a:custGeom>
                  <a:avLst/>
                  <a:gdLst>
                    <a:gd name="connsiteX0" fmla="*/ 52118 w 239192"/>
                    <a:gd name="connsiteY0" fmla="*/ 18690 h 1307295"/>
                    <a:gd name="connsiteX1" fmla="*/ 18686 w 239192"/>
                    <a:gd name="connsiteY1" fmla="*/ 52305 h 1307295"/>
                    <a:gd name="connsiteX2" fmla="*/ 18686 w 239192"/>
                    <a:gd name="connsiteY2" fmla="*/ 1254979 h 1307295"/>
                    <a:gd name="connsiteX3" fmla="*/ 52118 w 239192"/>
                    <a:gd name="connsiteY3" fmla="*/ 1288594 h 1307295"/>
                    <a:gd name="connsiteX4" fmla="*/ 188318 w 239192"/>
                    <a:gd name="connsiteY4" fmla="*/ 1288594 h 1307295"/>
                    <a:gd name="connsiteX5" fmla="*/ 221750 w 239192"/>
                    <a:gd name="connsiteY5" fmla="*/ 1254979 h 1307295"/>
                    <a:gd name="connsiteX6" fmla="*/ 221750 w 239192"/>
                    <a:gd name="connsiteY6" fmla="*/ 52305 h 1307295"/>
                    <a:gd name="connsiteX7" fmla="*/ 188318 w 239192"/>
                    <a:gd name="connsiteY7" fmla="*/ 18690 h 1307295"/>
                    <a:gd name="connsiteX8" fmla="*/ 52052 w 239192"/>
                    <a:gd name="connsiteY8" fmla="*/ 0 h 1307295"/>
                    <a:gd name="connsiteX9" fmla="*/ 188378 w 239192"/>
                    <a:gd name="connsiteY9" fmla="*/ 0 h 1307295"/>
                    <a:gd name="connsiteX10" fmla="*/ 239192 w 239192"/>
                    <a:gd name="connsiteY10" fmla="*/ 52292 h 1307295"/>
                    <a:gd name="connsiteX11" fmla="*/ 239192 w 239192"/>
                    <a:gd name="connsiteY11" fmla="*/ 1255003 h 1307295"/>
                    <a:gd name="connsiteX12" fmla="*/ 188378 w 239192"/>
                    <a:gd name="connsiteY12" fmla="*/ 1307295 h 1307295"/>
                    <a:gd name="connsiteX13" fmla="*/ 52052 w 239192"/>
                    <a:gd name="connsiteY13" fmla="*/ 1307295 h 1307295"/>
                    <a:gd name="connsiteX14" fmla="*/ 0 w 239192"/>
                    <a:gd name="connsiteY14" fmla="*/ 1255003 h 1307295"/>
                    <a:gd name="connsiteX15" fmla="*/ 0 w 239192"/>
                    <a:gd name="connsiteY15" fmla="*/ 52292 h 1307295"/>
                    <a:gd name="connsiteX16" fmla="*/ 52052 w 239192"/>
                    <a:gd name="connsiteY16" fmla="*/ 0 h 130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9192" h="1307295">
                      <a:moveTo>
                        <a:pt x="52118" y="18690"/>
                      </a:moveTo>
                      <a:cubicBezTo>
                        <a:pt x="33544" y="18690"/>
                        <a:pt x="18686" y="33630"/>
                        <a:pt x="18686" y="52305"/>
                      </a:cubicBezTo>
                      <a:lnTo>
                        <a:pt x="18686" y="1254979"/>
                      </a:lnTo>
                      <a:cubicBezTo>
                        <a:pt x="18686" y="1273654"/>
                        <a:pt x="33544" y="1288594"/>
                        <a:pt x="52118" y="1288594"/>
                      </a:cubicBezTo>
                      <a:lnTo>
                        <a:pt x="188318" y="1288594"/>
                      </a:lnTo>
                      <a:cubicBezTo>
                        <a:pt x="205654" y="1288594"/>
                        <a:pt x="221750" y="1273654"/>
                        <a:pt x="221750" y="1254979"/>
                      </a:cubicBezTo>
                      <a:lnTo>
                        <a:pt x="221750" y="52305"/>
                      </a:lnTo>
                      <a:cubicBezTo>
                        <a:pt x="221750" y="33630"/>
                        <a:pt x="205654" y="18690"/>
                        <a:pt x="188318" y="18690"/>
                      </a:cubicBezTo>
                      <a:close/>
                      <a:moveTo>
                        <a:pt x="52052" y="0"/>
                      </a:moveTo>
                      <a:lnTo>
                        <a:pt x="188378" y="0"/>
                      </a:lnTo>
                      <a:cubicBezTo>
                        <a:pt x="215644" y="0"/>
                        <a:pt x="239192" y="23656"/>
                        <a:pt x="239192" y="52292"/>
                      </a:cubicBezTo>
                      <a:lnTo>
                        <a:pt x="239192" y="1255003"/>
                      </a:lnTo>
                      <a:cubicBezTo>
                        <a:pt x="239192" y="1284884"/>
                        <a:pt x="215644" y="1307295"/>
                        <a:pt x="188378" y="1307295"/>
                      </a:cubicBezTo>
                      <a:lnTo>
                        <a:pt x="52052" y="1307295"/>
                      </a:lnTo>
                      <a:cubicBezTo>
                        <a:pt x="23546" y="1307295"/>
                        <a:pt x="0" y="1284884"/>
                        <a:pt x="0" y="1255003"/>
                      </a:cubicBezTo>
                      <a:lnTo>
                        <a:pt x="0" y="52292"/>
                      </a:lnTo>
                      <a:cubicBezTo>
                        <a:pt x="0" y="23656"/>
                        <a:pt x="23546" y="0"/>
                        <a:pt x="520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30A9592D-C202-ED47-B2B0-A3A070C33A43}"/>
                    </a:ext>
                  </a:extLst>
                </p:cNvPr>
                <p:cNvSpPr/>
                <p:nvPr/>
              </p:nvSpPr>
              <p:spPr>
                <a:xfrm>
                  <a:off x="20534385" y="9589735"/>
                  <a:ext cx="92189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" h="75">
                      <a:moveTo>
                        <a:pt x="75" y="37"/>
                      </a:moveTo>
                      <a:cubicBezTo>
                        <a:pt x="75" y="58"/>
                        <a:pt x="58" y="75"/>
                        <a:pt x="37" y="75"/>
                      </a:cubicBezTo>
                      <a:cubicBezTo>
                        <a:pt x="17" y="75"/>
                        <a:pt x="0" y="58"/>
                        <a:pt x="0" y="37"/>
                      </a:cubicBezTo>
                      <a:cubicBezTo>
                        <a:pt x="0" y="17"/>
                        <a:pt x="17" y="0"/>
                        <a:pt x="37" y="0"/>
                      </a:cubicBezTo>
                      <a:cubicBezTo>
                        <a:pt x="58" y="0"/>
                        <a:pt x="75" y="17"/>
                        <a:pt x="75" y="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43CF45EC-ACB0-214B-B6B7-BF61DB1976DC}"/>
                    </a:ext>
                  </a:extLst>
                </p:cNvPr>
                <p:cNvSpPr/>
                <p:nvPr/>
              </p:nvSpPr>
              <p:spPr>
                <a:xfrm>
                  <a:off x="20525668" y="9581011"/>
                  <a:ext cx="109630" cy="109668"/>
                </a:xfrm>
                <a:custGeom>
                  <a:avLst/>
                  <a:gdLst>
                    <a:gd name="connsiteX0" fmla="*/ 54192 w 109630"/>
                    <a:gd name="connsiteY0" fmla="*/ 18694 h 109668"/>
                    <a:gd name="connsiteX1" fmla="*/ 17440 w 109630"/>
                    <a:gd name="connsiteY1" fmla="*/ 54222 h 109668"/>
                    <a:gd name="connsiteX2" fmla="*/ 54192 w 109630"/>
                    <a:gd name="connsiteY2" fmla="*/ 90975 h 109668"/>
                    <a:gd name="connsiteX3" fmla="*/ 90944 w 109630"/>
                    <a:gd name="connsiteY3" fmla="*/ 54222 h 109668"/>
                    <a:gd name="connsiteX4" fmla="*/ 54192 w 109630"/>
                    <a:gd name="connsiteY4" fmla="*/ 18694 h 109668"/>
                    <a:gd name="connsiteX5" fmla="*/ 54200 w 109630"/>
                    <a:gd name="connsiteY5" fmla="*/ 0 h 109668"/>
                    <a:gd name="connsiteX6" fmla="*/ 109630 w 109630"/>
                    <a:gd name="connsiteY6" fmla="*/ 54218 h 109668"/>
                    <a:gd name="connsiteX7" fmla="*/ 54200 w 109630"/>
                    <a:gd name="connsiteY7" fmla="*/ 109668 h 109668"/>
                    <a:gd name="connsiteX8" fmla="*/ 0 w 109630"/>
                    <a:gd name="connsiteY8" fmla="*/ 54218 h 109668"/>
                    <a:gd name="connsiteX9" fmla="*/ 54200 w 109630"/>
                    <a:gd name="connsiteY9" fmla="*/ 0 h 10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30" h="109668">
                      <a:moveTo>
                        <a:pt x="54192" y="18694"/>
                      </a:moveTo>
                      <a:cubicBezTo>
                        <a:pt x="34592" y="18694"/>
                        <a:pt x="17440" y="34620"/>
                        <a:pt x="17440" y="54222"/>
                      </a:cubicBezTo>
                      <a:cubicBezTo>
                        <a:pt x="17440" y="75049"/>
                        <a:pt x="34592" y="90975"/>
                        <a:pt x="54192" y="90975"/>
                      </a:cubicBezTo>
                      <a:cubicBezTo>
                        <a:pt x="75018" y="90975"/>
                        <a:pt x="90944" y="75049"/>
                        <a:pt x="90944" y="54222"/>
                      </a:cubicBezTo>
                      <a:cubicBezTo>
                        <a:pt x="90944" y="34620"/>
                        <a:pt x="75018" y="18694"/>
                        <a:pt x="54192" y="18694"/>
                      </a:cubicBezTo>
                      <a:close/>
                      <a:moveTo>
                        <a:pt x="54200" y="0"/>
                      </a:moveTo>
                      <a:cubicBezTo>
                        <a:pt x="84994" y="0"/>
                        <a:pt x="109630" y="24644"/>
                        <a:pt x="109630" y="54218"/>
                      </a:cubicBezTo>
                      <a:cubicBezTo>
                        <a:pt x="109630" y="85024"/>
                        <a:pt x="84994" y="109668"/>
                        <a:pt x="54200" y="109668"/>
                      </a:cubicBezTo>
                      <a:cubicBezTo>
                        <a:pt x="24636" y="109668"/>
                        <a:pt x="0" y="85024"/>
                        <a:pt x="0" y="54218"/>
                      </a:cubicBezTo>
                      <a:cubicBezTo>
                        <a:pt x="0" y="24644"/>
                        <a:pt x="24636" y="0"/>
                        <a:pt x="542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4995C145-51D1-9143-B697-D229DCFE41A3}"/>
                    </a:ext>
                  </a:extLst>
                </p:cNvPr>
                <p:cNvSpPr/>
                <p:nvPr/>
              </p:nvSpPr>
              <p:spPr>
                <a:xfrm>
                  <a:off x="20580483" y="9804086"/>
                  <a:ext cx="0" cy="763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614">
                      <a:moveTo>
                        <a:pt x="0" y="0"/>
                      </a:moveTo>
                      <a:lnTo>
                        <a:pt x="0" y="61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B08279F2-DE25-CA4D-A14A-B04025D5BA79}"/>
                    </a:ext>
                  </a:extLst>
                </p:cNvPr>
                <p:cNvSpPr/>
                <p:nvPr/>
              </p:nvSpPr>
              <p:spPr>
                <a:xfrm>
                  <a:off x="20571762" y="9794116"/>
                  <a:ext cx="17441" cy="7838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630">
                      <a:moveTo>
                        <a:pt x="7" y="630"/>
                      </a:moveTo>
                      <a:cubicBezTo>
                        <a:pt x="3" y="630"/>
                        <a:pt x="0" y="626"/>
                        <a:pt x="0" y="622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2" y="0"/>
                        <a:pt x="15" y="3"/>
                        <a:pt x="15" y="8"/>
                      </a:cubicBezTo>
                      <a:lnTo>
                        <a:pt x="15" y="622"/>
                      </a:lnTo>
                      <a:cubicBezTo>
                        <a:pt x="15" y="626"/>
                        <a:pt x="12" y="630"/>
                        <a:pt x="7" y="6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F701D6B8-F7E5-A84B-A321-6DFF27648CBA}"/>
                    </a:ext>
                  </a:extLst>
                </p:cNvPr>
                <p:cNvSpPr/>
                <p:nvPr/>
              </p:nvSpPr>
              <p:spPr>
                <a:xfrm>
                  <a:off x="20979136" y="9589735"/>
                  <a:ext cx="90943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4" h="75">
                      <a:moveTo>
                        <a:pt x="74" y="37"/>
                      </a:moveTo>
                      <a:cubicBezTo>
                        <a:pt x="74" y="58"/>
                        <a:pt x="57" y="75"/>
                        <a:pt x="37" y="75"/>
                      </a:cubicBezTo>
                      <a:cubicBezTo>
                        <a:pt x="16" y="75"/>
                        <a:pt x="0" y="58"/>
                        <a:pt x="0" y="37"/>
                      </a:cubicBezTo>
                      <a:cubicBezTo>
                        <a:pt x="0" y="17"/>
                        <a:pt x="16" y="0"/>
                        <a:pt x="37" y="0"/>
                      </a:cubicBezTo>
                      <a:cubicBezTo>
                        <a:pt x="57" y="0"/>
                        <a:pt x="74" y="17"/>
                        <a:pt x="74" y="3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55B83025-41F9-5441-B4D0-0DCBCAA0158C}"/>
                    </a:ext>
                  </a:extLst>
                </p:cNvPr>
                <p:cNvSpPr/>
                <p:nvPr/>
              </p:nvSpPr>
              <p:spPr>
                <a:xfrm>
                  <a:off x="20970416" y="9581011"/>
                  <a:ext cx="109630" cy="109668"/>
                </a:xfrm>
                <a:custGeom>
                  <a:avLst/>
                  <a:gdLst>
                    <a:gd name="connsiteX0" fmla="*/ 54182 w 109630"/>
                    <a:gd name="connsiteY0" fmla="*/ 18694 h 109668"/>
                    <a:gd name="connsiteX1" fmla="*/ 17440 w 109630"/>
                    <a:gd name="connsiteY1" fmla="*/ 54222 h 109668"/>
                    <a:gd name="connsiteX2" fmla="*/ 54182 w 109630"/>
                    <a:gd name="connsiteY2" fmla="*/ 90975 h 109668"/>
                    <a:gd name="connsiteX3" fmla="*/ 89696 w 109630"/>
                    <a:gd name="connsiteY3" fmla="*/ 54222 h 109668"/>
                    <a:gd name="connsiteX4" fmla="*/ 54182 w 109630"/>
                    <a:gd name="connsiteY4" fmla="*/ 18694 h 109668"/>
                    <a:gd name="connsiteX5" fmla="*/ 54200 w 109630"/>
                    <a:gd name="connsiteY5" fmla="*/ 0 h 109668"/>
                    <a:gd name="connsiteX6" fmla="*/ 109630 w 109630"/>
                    <a:gd name="connsiteY6" fmla="*/ 54218 h 109668"/>
                    <a:gd name="connsiteX7" fmla="*/ 54200 w 109630"/>
                    <a:gd name="connsiteY7" fmla="*/ 109668 h 109668"/>
                    <a:gd name="connsiteX8" fmla="*/ 0 w 109630"/>
                    <a:gd name="connsiteY8" fmla="*/ 54218 h 109668"/>
                    <a:gd name="connsiteX9" fmla="*/ 54200 w 109630"/>
                    <a:gd name="connsiteY9" fmla="*/ 0 h 109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9630" h="109668">
                      <a:moveTo>
                        <a:pt x="54182" y="18694"/>
                      </a:moveTo>
                      <a:cubicBezTo>
                        <a:pt x="34586" y="18694"/>
                        <a:pt x="17440" y="34620"/>
                        <a:pt x="17440" y="54222"/>
                      </a:cubicBezTo>
                      <a:cubicBezTo>
                        <a:pt x="17440" y="75049"/>
                        <a:pt x="34586" y="90975"/>
                        <a:pt x="54182" y="90975"/>
                      </a:cubicBezTo>
                      <a:cubicBezTo>
                        <a:pt x="73776" y="90975"/>
                        <a:pt x="89696" y="75049"/>
                        <a:pt x="89696" y="54222"/>
                      </a:cubicBezTo>
                      <a:cubicBezTo>
                        <a:pt x="89696" y="34620"/>
                        <a:pt x="73776" y="18694"/>
                        <a:pt x="54182" y="18694"/>
                      </a:cubicBezTo>
                      <a:close/>
                      <a:moveTo>
                        <a:pt x="54200" y="0"/>
                      </a:moveTo>
                      <a:cubicBezTo>
                        <a:pt x="84994" y="0"/>
                        <a:pt x="109630" y="24644"/>
                        <a:pt x="109630" y="54218"/>
                      </a:cubicBezTo>
                      <a:cubicBezTo>
                        <a:pt x="109630" y="85024"/>
                        <a:pt x="84994" y="109668"/>
                        <a:pt x="54200" y="109668"/>
                      </a:cubicBezTo>
                      <a:cubicBezTo>
                        <a:pt x="24636" y="109668"/>
                        <a:pt x="0" y="85024"/>
                        <a:pt x="0" y="54218"/>
                      </a:cubicBezTo>
                      <a:cubicBezTo>
                        <a:pt x="0" y="24644"/>
                        <a:pt x="24636" y="0"/>
                        <a:pt x="542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939B3505-9EF5-9B45-8210-6B6DD0CE398C}"/>
                    </a:ext>
                  </a:extLst>
                </p:cNvPr>
                <p:cNvSpPr/>
                <p:nvPr/>
              </p:nvSpPr>
              <p:spPr>
                <a:xfrm>
                  <a:off x="21025230" y="9804086"/>
                  <a:ext cx="0" cy="763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614">
                      <a:moveTo>
                        <a:pt x="0" y="0"/>
                      </a:moveTo>
                      <a:lnTo>
                        <a:pt x="0" y="61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28BD0905-F4CE-4749-98E0-CFFB13DEAF7E}"/>
                    </a:ext>
                  </a:extLst>
                </p:cNvPr>
                <p:cNvSpPr/>
                <p:nvPr/>
              </p:nvSpPr>
              <p:spPr>
                <a:xfrm>
                  <a:off x="21016510" y="9794116"/>
                  <a:ext cx="17441" cy="78387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5" h="630">
                      <a:moveTo>
                        <a:pt x="7" y="630"/>
                      </a:moveTo>
                      <a:cubicBezTo>
                        <a:pt x="3" y="630"/>
                        <a:pt x="0" y="626"/>
                        <a:pt x="0" y="622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5" y="3"/>
                        <a:pt x="15" y="8"/>
                      </a:cubicBezTo>
                      <a:lnTo>
                        <a:pt x="15" y="622"/>
                      </a:lnTo>
                      <a:cubicBezTo>
                        <a:pt x="15" y="626"/>
                        <a:pt x="11" y="630"/>
                        <a:pt x="7" y="6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B2C68249-7694-8346-886F-AC61B09077F8}"/>
                    </a:ext>
                  </a:extLst>
                </p:cNvPr>
                <p:cNvSpPr/>
                <p:nvPr/>
              </p:nvSpPr>
              <p:spPr>
                <a:xfrm>
                  <a:off x="20771089" y="9472586"/>
                  <a:ext cx="52323" cy="12188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979">
                      <a:moveTo>
                        <a:pt x="22" y="0"/>
                      </a:moveTo>
                      <a:cubicBezTo>
                        <a:pt x="10" y="0"/>
                        <a:pt x="0" y="9"/>
                        <a:pt x="0" y="20"/>
                      </a:cubicBezTo>
                      <a:lnTo>
                        <a:pt x="0" y="959"/>
                      </a:lnTo>
                      <a:cubicBezTo>
                        <a:pt x="0" y="970"/>
                        <a:pt x="10" y="979"/>
                        <a:pt x="22" y="979"/>
                      </a:cubicBezTo>
                      <a:cubicBezTo>
                        <a:pt x="34" y="979"/>
                        <a:pt x="43" y="970"/>
                        <a:pt x="43" y="959"/>
                      </a:cubicBezTo>
                      <a:lnTo>
                        <a:pt x="43" y="20"/>
                      </a:lnTo>
                      <a:cubicBezTo>
                        <a:pt x="43" y="9"/>
                        <a:pt x="34" y="0"/>
                        <a:pt x="2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62DF47E0-4FF0-9846-9955-A6CED219FBE6}"/>
                    </a:ext>
                  </a:extLst>
                </p:cNvPr>
                <p:cNvSpPr/>
                <p:nvPr/>
              </p:nvSpPr>
              <p:spPr>
                <a:xfrm>
                  <a:off x="20762368" y="9462619"/>
                  <a:ext cx="71010" cy="1237506"/>
                </a:xfrm>
                <a:custGeom>
                  <a:avLst/>
                  <a:gdLst>
                    <a:gd name="connsiteX0" fmla="*/ 35484 w 71010"/>
                    <a:gd name="connsiteY0" fmla="*/ 18694 h 1237506"/>
                    <a:gd name="connsiteX1" fmla="*/ 17440 w 71010"/>
                    <a:gd name="connsiteY1" fmla="*/ 34878 h 1237506"/>
                    <a:gd name="connsiteX2" fmla="*/ 17440 w 71010"/>
                    <a:gd name="connsiteY2" fmla="*/ 1203874 h 1237506"/>
                    <a:gd name="connsiteX3" fmla="*/ 35484 w 71010"/>
                    <a:gd name="connsiteY3" fmla="*/ 1218813 h 1237506"/>
                    <a:gd name="connsiteX4" fmla="*/ 52324 w 71010"/>
                    <a:gd name="connsiteY4" fmla="*/ 1203874 h 1237506"/>
                    <a:gd name="connsiteX5" fmla="*/ 52324 w 71010"/>
                    <a:gd name="connsiteY5" fmla="*/ 34878 h 1237506"/>
                    <a:gd name="connsiteX6" fmla="*/ 35484 w 71010"/>
                    <a:gd name="connsiteY6" fmla="*/ 18694 h 1237506"/>
                    <a:gd name="connsiteX7" fmla="*/ 35504 w 71010"/>
                    <a:gd name="connsiteY7" fmla="*/ 0 h 1237506"/>
                    <a:gd name="connsiteX8" fmla="*/ 71010 w 71010"/>
                    <a:gd name="connsiteY8" fmla="*/ 34859 h 1237506"/>
                    <a:gd name="connsiteX9" fmla="*/ 71010 w 71010"/>
                    <a:gd name="connsiteY9" fmla="*/ 1203892 h 1237506"/>
                    <a:gd name="connsiteX10" fmla="*/ 35504 w 71010"/>
                    <a:gd name="connsiteY10" fmla="*/ 1237506 h 1237506"/>
                    <a:gd name="connsiteX11" fmla="*/ 0 w 71010"/>
                    <a:gd name="connsiteY11" fmla="*/ 1203892 h 1237506"/>
                    <a:gd name="connsiteX12" fmla="*/ 0 w 71010"/>
                    <a:gd name="connsiteY12" fmla="*/ 34859 h 1237506"/>
                    <a:gd name="connsiteX13" fmla="*/ 35504 w 71010"/>
                    <a:gd name="connsiteY13" fmla="*/ 0 h 1237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010" h="1237506">
                      <a:moveTo>
                        <a:pt x="35484" y="18694"/>
                      </a:moveTo>
                      <a:cubicBezTo>
                        <a:pt x="25860" y="18694"/>
                        <a:pt x="17440" y="26164"/>
                        <a:pt x="17440" y="34878"/>
                      </a:cubicBezTo>
                      <a:lnTo>
                        <a:pt x="17440" y="1203874"/>
                      </a:lnTo>
                      <a:cubicBezTo>
                        <a:pt x="17440" y="1211343"/>
                        <a:pt x="25860" y="1218813"/>
                        <a:pt x="35484" y="1218813"/>
                      </a:cubicBezTo>
                      <a:cubicBezTo>
                        <a:pt x="45106" y="1218813"/>
                        <a:pt x="52324" y="1211343"/>
                        <a:pt x="52324" y="1203874"/>
                      </a:cubicBezTo>
                      <a:lnTo>
                        <a:pt x="52324" y="34878"/>
                      </a:lnTo>
                      <a:cubicBezTo>
                        <a:pt x="52324" y="26164"/>
                        <a:pt x="45106" y="18694"/>
                        <a:pt x="35484" y="18694"/>
                      </a:cubicBezTo>
                      <a:close/>
                      <a:moveTo>
                        <a:pt x="35504" y="0"/>
                      </a:moveTo>
                      <a:cubicBezTo>
                        <a:pt x="55094" y="0"/>
                        <a:pt x="71010" y="14940"/>
                        <a:pt x="71010" y="34859"/>
                      </a:cubicBezTo>
                      <a:lnTo>
                        <a:pt x="71010" y="1203892"/>
                      </a:lnTo>
                      <a:cubicBezTo>
                        <a:pt x="71010" y="1222566"/>
                        <a:pt x="55094" y="1237506"/>
                        <a:pt x="35504" y="1237506"/>
                      </a:cubicBezTo>
                      <a:cubicBezTo>
                        <a:pt x="14692" y="1237506"/>
                        <a:pt x="0" y="1222566"/>
                        <a:pt x="0" y="1203892"/>
                      </a:cubicBezTo>
                      <a:lnTo>
                        <a:pt x="0" y="34859"/>
                      </a:lnTo>
                      <a:cubicBezTo>
                        <a:pt x="0" y="14940"/>
                        <a:pt x="14692" y="0"/>
                        <a:pt x="35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004416EE-8947-B940-BCB2-7A079DEF90A9}"/>
                    </a:ext>
                  </a:extLst>
                </p:cNvPr>
                <p:cNvSpPr/>
                <p:nvPr/>
              </p:nvSpPr>
              <p:spPr>
                <a:xfrm>
                  <a:off x="20242872" y="10058317"/>
                  <a:ext cx="1785216" cy="816280"/>
                </a:xfrm>
                <a:custGeom>
                  <a:avLst/>
                  <a:gdLst>
                    <a:gd name="connsiteX0" fmla="*/ 514428 w 1785216"/>
                    <a:gd name="connsiteY0" fmla="*/ 155779 h 816280"/>
                    <a:gd name="connsiteX1" fmla="*/ 454716 w 1785216"/>
                    <a:gd name="connsiteY1" fmla="*/ 216221 h 816280"/>
                    <a:gd name="connsiteX2" fmla="*/ 514428 w 1785216"/>
                    <a:gd name="connsiteY2" fmla="*/ 276663 h 816280"/>
                    <a:gd name="connsiteX3" fmla="*/ 1272038 w 1785216"/>
                    <a:gd name="connsiteY3" fmla="*/ 276663 h 816280"/>
                    <a:gd name="connsiteX4" fmla="*/ 1331752 w 1785216"/>
                    <a:gd name="connsiteY4" fmla="*/ 216221 h 816280"/>
                    <a:gd name="connsiteX5" fmla="*/ 1272038 w 1785216"/>
                    <a:gd name="connsiteY5" fmla="*/ 155779 h 816280"/>
                    <a:gd name="connsiteX6" fmla="*/ 67226 w 1785216"/>
                    <a:gd name="connsiteY6" fmla="*/ 0 h 816280"/>
                    <a:gd name="connsiteX7" fmla="*/ 1717992 w 1785216"/>
                    <a:gd name="connsiteY7" fmla="*/ 0 h 816280"/>
                    <a:gd name="connsiteX8" fmla="*/ 1785216 w 1785216"/>
                    <a:gd name="connsiteY8" fmla="*/ 67194 h 816280"/>
                    <a:gd name="connsiteX9" fmla="*/ 1785216 w 1785216"/>
                    <a:gd name="connsiteY9" fmla="*/ 816280 h 816280"/>
                    <a:gd name="connsiteX10" fmla="*/ 0 w 1785216"/>
                    <a:gd name="connsiteY10" fmla="*/ 816280 h 816280"/>
                    <a:gd name="connsiteX11" fmla="*/ 0 w 1785216"/>
                    <a:gd name="connsiteY11" fmla="*/ 67194 h 816280"/>
                    <a:gd name="connsiteX12" fmla="*/ 67226 w 1785216"/>
                    <a:gd name="connsiteY12" fmla="*/ 0 h 816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5216" h="816280">
                      <a:moveTo>
                        <a:pt x="514428" y="155779"/>
                      </a:moveTo>
                      <a:cubicBezTo>
                        <a:pt x="480840" y="155779"/>
                        <a:pt x="454716" y="182916"/>
                        <a:pt x="454716" y="216221"/>
                      </a:cubicBezTo>
                      <a:cubicBezTo>
                        <a:pt x="454716" y="248292"/>
                        <a:pt x="480840" y="276663"/>
                        <a:pt x="514428" y="276663"/>
                      </a:cubicBezTo>
                      <a:lnTo>
                        <a:pt x="1272038" y="276663"/>
                      </a:lnTo>
                      <a:cubicBezTo>
                        <a:pt x="1304384" y="276663"/>
                        <a:pt x="1331752" y="248292"/>
                        <a:pt x="1331752" y="216221"/>
                      </a:cubicBezTo>
                      <a:cubicBezTo>
                        <a:pt x="1331752" y="182916"/>
                        <a:pt x="1304384" y="155779"/>
                        <a:pt x="1272038" y="155779"/>
                      </a:cubicBezTo>
                      <a:close/>
                      <a:moveTo>
                        <a:pt x="67226" y="0"/>
                      </a:moveTo>
                      <a:lnTo>
                        <a:pt x="1717992" y="0"/>
                      </a:lnTo>
                      <a:cubicBezTo>
                        <a:pt x="1755338" y="0"/>
                        <a:pt x="1785216" y="31108"/>
                        <a:pt x="1785216" y="67194"/>
                      </a:cubicBezTo>
                      <a:lnTo>
                        <a:pt x="1785216" y="816280"/>
                      </a:lnTo>
                      <a:lnTo>
                        <a:pt x="0" y="816280"/>
                      </a:lnTo>
                      <a:lnTo>
                        <a:pt x="0" y="67194"/>
                      </a:lnTo>
                      <a:cubicBezTo>
                        <a:pt x="0" y="31108"/>
                        <a:pt x="29880" y="0"/>
                        <a:pt x="6722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F476EE60-2ED5-1E48-9780-5272A0C589C3}"/>
                    </a:ext>
                  </a:extLst>
                </p:cNvPr>
                <p:cNvSpPr/>
                <p:nvPr/>
              </p:nvSpPr>
              <p:spPr>
                <a:xfrm>
                  <a:off x="20234147" y="10049593"/>
                  <a:ext cx="1802658" cy="833727"/>
                </a:xfrm>
                <a:custGeom>
                  <a:avLst/>
                  <a:gdLst>
                    <a:gd name="connsiteX0" fmla="*/ 75956 w 1802658"/>
                    <a:gd name="connsiteY0" fmla="*/ 17444 h 833727"/>
                    <a:gd name="connsiteX1" fmla="*/ 17446 w 1802658"/>
                    <a:gd name="connsiteY1" fmla="*/ 75925 h 833727"/>
                    <a:gd name="connsiteX2" fmla="*/ 17446 w 1802658"/>
                    <a:gd name="connsiteY2" fmla="*/ 815031 h 833727"/>
                    <a:gd name="connsiteX3" fmla="*/ 1785220 w 1802658"/>
                    <a:gd name="connsiteY3" fmla="*/ 815031 h 833727"/>
                    <a:gd name="connsiteX4" fmla="*/ 1785220 w 1802658"/>
                    <a:gd name="connsiteY4" fmla="*/ 75925 h 833727"/>
                    <a:gd name="connsiteX5" fmla="*/ 1726710 w 1802658"/>
                    <a:gd name="connsiteY5" fmla="*/ 17444 h 833727"/>
                    <a:gd name="connsiteX6" fmla="*/ 75942 w 1802658"/>
                    <a:gd name="connsiteY6" fmla="*/ 0 h 833727"/>
                    <a:gd name="connsiteX7" fmla="*/ 1726718 w 1802658"/>
                    <a:gd name="connsiteY7" fmla="*/ 0 h 833727"/>
                    <a:gd name="connsiteX8" fmla="*/ 1802658 w 1802658"/>
                    <a:gd name="connsiteY8" fmla="*/ 75906 h 833727"/>
                    <a:gd name="connsiteX9" fmla="*/ 1802658 w 1802658"/>
                    <a:gd name="connsiteY9" fmla="*/ 825016 h 833727"/>
                    <a:gd name="connsiteX10" fmla="*/ 1793944 w 1802658"/>
                    <a:gd name="connsiteY10" fmla="*/ 833727 h 833727"/>
                    <a:gd name="connsiteX11" fmla="*/ 8716 w 1802658"/>
                    <a:gd name="connsiteY11" fmla="*/ 833727 h 833727"/>
                    <a:gd name="connsiteX12" fmla="*/ 0 w 1802658"/>
                    <a:gd name="connsiteY12" fmla="*/ 825016 h 833727"/>
                    <a:gd name="connsiteX13" fmla="*/ 0 w 1802658"/>
                    <a:gd name="connsiteY13" fmla="*/ 75906 h 833727"/>
                    <a:gd name="connsiteX14" fmla="*/ 75942 w 1802658"/>
                    <a:gd name="connsiteY14" fmla="*/ 0 h 833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02658" h="833727">
                      <a:moveTo>
                        <a:pt x="75956" y="17444"/>
                      </a:moveTo>
                      <a:cubicBezTo>
                        <a:pt x="43590" y="17444"/>
                        <a:pt x="17446" y="43574"/>
                        <a:pt x="17446" y="75925"/>
                      </a:cubicBezTo>
                      <a:lnTo>
                        <a:pt x="17446" y="815031"/>
                      </a:lnTo>
                      <a:lnTo>
                        <a:pt x="1785220" y="815031"/>
                      </a:lnTo>
                      <a:lnTo>
                        <a:pt x="1785220" y="75925"/>
                      </a:lnTo>
                      <a:cubicBezTo>
                        <a:pt x="1785220" y="43574"/>
                        <a:pt x="1759078" y="17444"/>
                        <a:pt x="1726710" y="17444"/>
                      </a:cubicBezTo>
                      <a:close/>
                      <a:moveTo>
                        <a:pt x="75942" y="0"/>
                      </a:moveTo>
                      <a:lnTo>
                        <a:pt x="1726718" y="0"/>
                      </a:lnTo>
                      <a:cubicBezTo>
                        <a:pt x="1769044" y="0"/>
                        <a:pt x="1802658" y="33598"/>
                        <a:pt x="1802658" y="75906"/>
                      </a:cubicBezTo>
                      <a:lnTo>
                        <a:pt x="1802658" y="825016"/>
                      </a:lnTo>
                      <a:cubicBezTo>
                        <a:pt x="1802658" y="829994"/>
                        <a:pt x="1798924" y="833727"/>
                        <a:pt x="1793944" y="833727"/>
                      </a:cubicBezTo>
                      <a:lnTo>
                        <a:pt x="8716" y="833727"/>
                      </a:lnTo>
                      <a:cubicBezTo>
                        <a:pt x="3736" y="833727"/>
                        <a:pt x="0" y="829994"/>
                        <a:pt x="0" y="825016"/>
                      </a:cubicBezTo>
                      <a:lnTo>
                        <a:pt x="0" y="75906"/>
                      </a:lnTo>
                      <a:cubicBezTo>
                        <a:pt x="0" y="33598"/>
                        <a:pt x="33614" y="0"/>
                        <a:pt x="759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8910CD8B-1ECF-D949-9BC8-F7E3131F9E98}"/>
                    </a:ext>
                  </a:extLst>
                </p:cNvPr>
                <p:cNvSpPr/>
                <p:nvPr/>
              </p:nvSpPr>
              <p:spPr>
                <a:xfrm>
                  <a:off x="20686376" y="10205372"/>
                  <a:ext cx="898216" cy="138331"/>
                </a:xfrm>
                <a:custGeom>
                  <a:avLst/>
                  <a:gdLst>
                    <a:gd name="connsiteX0" fmla="*/ 70936 w 898216"/>
                    <a:gd name="connsiteY0" fmla="*/ 18693 h 138331"/>
                    <a:gd name="connsiteX1" fmla="*/ 19932 w 898216"/>
                    <a:gd name="connsiteY1" fmla="*/ 69166 h 138331"/>
                    <a:gd name="connsiteX2" fmla="*/ 70936 w 898216"/>
                    <a:gd name="connsiteY2" fmla="*/ 119638 h 138331"/>
                    <a:gd name="connsiteX3" fmla="*/ 828524 w 898216"/>
                    <a:gd name="connsiteY3" fmla="*/ 119638 h 138331"/>
                    <a:gd name="connsiteX4" fmla="*/ 879528 w 898216"/>
                    <a:gd name="connsiteY4" fmla="*/ 69166 h 138331"/>
                    <a:gd name="connsiteX5" fmla="*/ 828524 w 898216"/>
                    <a:gd name="connsiteY5" fmla="*/ 18693 h 138331"/>
                    <a:gd name="connsiteX6" fmla="*/ 70910 w 898216"/>
                    <a:gd name="connsiteY6" fmla="*/ 0 h 138331"/>
                    <a:gd name="connsiteX7" fmla="*/ 828548 w 898216"/>
                    <a:gd name="connsiteY7" fmla="*/ 0 h 138331"/>
                    <a:gd name="connsiteX8" fmla="*/ 898216 w 898216"/>
                    <a:gd name="connsiteY8" fmla="*/ 69166 h 138331"/>
                    <a:gd name="connsiteX9" fmla="*/ 828548 w 898216"/>
                    <a:gd name="connsiteY9" fmla="*/ 138331 h 138331"/>
                    <a:gd name="connsiteX10" fmla="*/ 70910 w 898216"/>
                    <a:gd name="connsiteY10" fmla="*/ 138331 h 138331"/>
                    <a:gd name="connsiteX11" fmla="*/ 0 w 898216"/>
                    <a:gd name="connsiteY11" fmla="*/ 69166 h 138331"/>
                    <a:gd name="connsiteX12" fmla="*/ 70910 w 898216"/>
                    <a:gd name="connsiteY12" fmla="*/ 0 h 138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8216" h="138331">
                      <a:moveTo>
                        <a:pt x="70936" y="18693"/>
                      </a:moveTo>
                      <a:cubicBezTo>
                        <a:pt x="42324" y="18693"/>
                        <a:pt x="19932" y="42083"/>
                        <a:pt x="19932" y="69166"/>
                      </a:cubicBezTo>
                      <a:cubicBezTo>
                        <a:pt x="19932" y="97479"/>
                        <a:pt x="42324" y="119638"/>
                        <a:pt x="70936" y="119638"/>
                      </a:cubicBezTo>
                      <a:lnTo>
                        <a:pt x="828524" y="119638"/>
                      </a:lnTo>
                      <a:cubicBezTo>
                        <a:pt x="855892" y="119638"/>
                        <a:pt x="879528" y="97479"/>
                        <a:pt x="879528" y="69166"/>
                      </a:cubicBezTo>
                      <a:cubicBezTo>
                        <a:pt x="879528" y="42083"/>
                        <a:pt x="855892" y="18693"/>
                        <a:pt x="828524" y="18693"/>
                      </a:cubicBezTo>
                      <a:close/>
                      <a:moveTo>
                        <a:pt x="70910" y="0"/>
                      </a:moveTo>
                      <a:lnTo>
                        <a:pt x="828548" y="0"/>
                      </a:lnTo>
                      <a:cubicBezTo>
                        <a:pt x="865870" y="0"/>
                        <a:pt x="898216" y="30877"/>
                        <a:pt x="898216" y="69166"/>
                      </a:cubicBezTo>
                      <a:cubicBezTo>
                        <a:pt x="898216" y="107454"/>
                        <a:pt x="865870" y="138331"/>
                        <a:pt x="828548" y="138331"/>
                      </a:cubicBezTo>
                      <a:lnTo>
                        <a:pt x="70910" y="138331"/>
                      </a:lnTo>
                      <a:cubicBezTo>
                        <a:pt x="32344" y="138331"/>
                        <a:pt x="0" y="107454"/>
                        <a:pt x="0" y="69166"/>
                      </a:cubicBezTo>
                      <a:cubicBezTo>
                        <a:pt x="0" y="30877"/>
                        <a:pt x="32344" y="0"/>
                        <a:pt x="709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BAAFBC7E-1966-9346-8C2B-A696DC14E06E}"/>
                  </a:ext>
                </a:extLst>
              </p:cNvPr>
              <p:cNvGrpSpPr/>
              <p:nvPr/>
            </p:nvGrpSpPr>
            <p:grpSpPr>
              <a:xfrm>
                <a:off x="19560175" y="11123843"/>
                <a:ext cx="2882763" cy="302834"/>
                <a:chOff x="19560175" y="11123843"/>
                <a:chExt cx="2882763" cy="302834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5651AE1A-A7FD-3449-9D96-FD9C8C783FF5}"/>
                    </a:ext>
                  </a:extLst>
                </p:cNvPr>
                <p:cNvSpPr/>
                <p:nvPr/>
              </p:nvSpPr>
              <p:spPr>
                <a:xfrm>
                  <a:off x="19568900" y="11132563"/>
                  <a:ext cx="2865318" cy="28414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01" h="229">
                      <a:moveTo>
                        <a:pt x="2297" y="0"/>
                      </a:moveTo>
                      <a:lnTo>
                        <a:pt x="115" y="0"/>
                      </a:lnTo>
                      <a:cubicBezTo>
                        <a:pt x="52" y="0"/>
                        <a:pt x="0" y="52"/>
                        <a:pt x="0" y="115"/>
                      </a:cubicBezTo>
                      <a:cubicBezTo>
                        <a:pt x="0" y="178"/>
                        <a:pt x="52" y="229"/>
                        <a:pt x="115" y="229"/>
                      </a:cubicBezTo>
                      <a:lnTo>
                        <a:pt x="2297" y="229"/>
                      </a:lnTo>
                      <a:cubicBezTo>
                        <a:pt x="2299" y="229"/>
                        <a:pt x="2301" y="228"/>
                        <a:pt x="2301" y="226"/>
                      </a:cubicBezTo>
                      <a:lnTo>
                        <a:pt x="2301" y="4"/>
                      </a:lnTo>
                      <a:cubicBezTo>
                        <a:pt x="2301" y="2"/>
                        <a:pt x="2299" y="0"/>
                        <a:pt x="229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B3C6439B-50F2-7942-BC17-ECAE4F0FB991}"/>
                    </a:ext>
                  </a:extLst>
                </p:cNvPr>
                <p:cNvSpPr/>
                <p:nvPr/>
              </p:nvSpPr>
              <p:spPr>
                <a:xfrm>
                  <a:off x="19560175" y="11123843"/>
                  <a:ext cx="2882760" cy="302834"/>
                </a:xfrm>
                <a:custGeom>
                  <a:avLst/>
                  <a:gdLst>
                    <a:gd name="connsiteX0" fmla="*/ 151932 w 2882760"/>
                    <a:gd name="connsiteY0" fmla="*/ 18690 h 302834"/>
                    <a:gd name="connsiteX1" fmla="*/ 18690 w 2882760"/>
                    <a:gd name="connsiteY1" fmla="*/ 151413 h 302834"/>
                    <a:gd name="connsiteX2" fmla="*/ 151932 w 2882760"/>
                    <a:gd name="connsiteY2" fmla="*/ 284137 h 302834"/>
                    <a:gd name="connsiteX3" fmla="*/ 2864078 w 2882760"/>
                    <a:gd name="connsiteY3" fmla="*/ 284137 h 302834"/>
                    <a:gd name="connsiteX4" fmla="*/ 2864078 w 2882760"/>
                    <a:gd name="connsiteY4" fmla="*/ 18690 h 302834"/>
                    <a:gd name="connsiteX5" fmla="*/ 151920 w 2882760"/>
                    <a:gd name="connsiteY5" fmla="*/ 0 h 302834"/>
                    <a:gd name="connsiteX6" fmla="*/ 2869062 w 2882760"/>
                    <a:gd name="connsiteY6" fmla="*/ 0 h 302834"/>
                    <a:gd name="connsiteX7" fmla="*/ 2882760 w 2882760"/>
                    <a:gd name="connsiteY7" fmla="*/ 13652 h 302834"/>
                    <a:gd name="connsiteX8" fmla="*/ 2882760 w 2882760"/>
                    <a:gd name="connsiteY8" fmla="*/ 289182 h 302834"/>
                    <a:gd name="connsiteX9" fmla="*/ 2869062 w 2882760"/>
                    <a:gd name="connsiteY9" fmla="*/ 302834 h 302834"/>
                    <a:gd name="connsiteX10" fmla="*/ 151920 w 2882760"/>
                    <a:gd name="connsiteY10" fmla="*/ 302834 h 302834"/>
                    <a:gd name="connsiteX11" fmla="*/ 0 w 2882760"/>
                    <a:gd name="connsiteY11" fmla="*/ 151417 h 302834"/>
                    <a:gd name="connsiteX12" fmla="*/ 151920 w 2882760"/>
                    <a:gd name="connsiteY12" fmla="*/ 0 h 302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2760" h="302834">
                      <a:moveTo>
                        <a:pt x="151932" y="18690"/>
                      </a:moveTo>
                      <a:cubicBezTo>
                        <a:pt x="78462" y="18690"/>
                        <a:pt x="18690" y="78230"/>
                        <a:pt x="18690" y="151413"/>
                      </a:cubicBezTo>
                      <a:cubicBezTo>
                        <a:pt x="18690" y="224597"/>
                        <a:pt x="78462" y="284137"/>
                        <a:pt x="151932" y="284137"/>
                      </a:cubicBezTo>
                      <a:lnTo>
                        <a:pt x="2864078" y="284137"/>
                      </a:lnTo>
                      <a:lnTo>
                        <a:pt x="2864078" y="18690"/>
                      </a:lnTo>
                      <a:close/>
                      <a:moveTo>
                        <a:pt x="151920" y="0"/>
                      </a:moveTo>
                      <a:lnTo>
                        <a:pt x="2869062" y="0"/>
                      </a:lnTo>
                      <a:cubicBezTo>
                        <a:pt x="2876532" y="0"/>
                        <a:pt x="2882760" y="6206"/>
                        <a:pt x="2882760" y="13652"/>
                      </a:cubicBezTo>
                      <a:lnTo>
                        <a:pt x="2882760" y="289182"/>
                      </a:lnTo>
                      <a:cubicBezTo>
                        <a:pt x="2882760" y="296628"/>
                        <a:pt x="2876532" y="302834"/>
                        <a:pt x="2869062" y="302834"/>
                      </a:cubicBezTo>
                      <a:lnTo>
                        <a:pt x="151920" y="302834"/>
                      </a:lnTo>
                      <a:cubicBezTo>
                        <a:pt x="67244" y="302834"/>
                        <a:pt x="0" y="234572"/>
                        <a:pt x="0" y="151417"/>
                      </a:cubicBezTo>
                      <a:cubicBezTo>
                        <a:pt x="0" y="67021"/>
                        <a:pt x="67244" y="0"/>
                        <a:pt x="1519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0C7C0CD0-FDBB-304D-9954-F003A82B0A14}"/>
                    </a:ext>
                  </a:extLst>
                </p:cNvPr>
                <p:cNvSpPr/>
                <p:nvPr/>
              </p:nvSpPr>
              <p:spPr>
                <a:xfrm>
                  <a:off x="20855800" y="11123843"/>
                  <a:ext cx="1587138" cy="302834"/>
                </a:xfrm>
                <a:custGeom>
                  <a:avLst/>
                  <a:gdLst>
                    <a:gd name="connsiteX0" fmla="*/ 153128 w 1587138"/>
                    <a:gd name="connsiteY0" fmla="*/ 18690 h 302834"/>
                    <a:gd name="connsiteX1" fmla="*/ 19936 w 1587138"/>
                    <a:gd name="connsiteY1" fmla="*/ 151413 h 302834"/>
                    <a:gd name="connsiteX2" fmla="*/ 153128 w 1587138"/>
                    <a:gd name="connsiteY2" fmla="*/ 284137 h 302834"/>
                    <a:gd name="connsiteX3" fmla="*/ 1568452 w 1587138"/>
                    <a:gd name="connsiteY3" fmla="*/ 284137 h 302834"/>
                    <a:gd name="connsiteX4" fmla="*/ 1568452 w 1587138"/>
                    <a:gd name="connsiteY4" fmla="*/ 18690 h 302834"/>
                    <a:gd name="connsiteX5" fmla="*/ 153112 w 1587138"/>
                    <a:gd name="connsiteY5" fmla="*/ 0 h 302834"/>
                    <a:gd name="connsiteX6" fmla="*/ 1578424 w 1587138"/>
                    <a:gd name="connsiteY6" fmla="*/ 0 h 302834"/>
                    <a:gd name="connsiteX7" fmla="*/ 1587138 w 1587138"/>
                    <a:gd name="connsiteY7" fmla="*/ 8688 h 302834"/>
                    <a:gd name="connsiteX8" fmla="*/ 1587138 w 1587138"/>
                    <a:gd name="connsiteY8" fmla="*/ 292905 h 302834"/>
                    <a:gd name="connsiteX9" fmla="*/ 1578424 w 1587138"/>
                    <a:gd name="connsiteY9" fmla="*/ 302834 h 302834"/>
                    <a:gd name="connsiteX10" fmla="*/ 153112 w 1587138"/>
                    <a:gd name="connsiteY10" fmla="*/ 302834 h 302834"/>
                    <a:gd name="connsiteX11" fmla="*/ 0 w 1587138"/>
                    <a:gd name="connsiteY11" fmla="*/ 151417 h 302834"/>
                    <a:gd name="connsiteX12" fmla="*/ 153112 w 1587138"/>
                    <a:gd name="connsiteY12" fmla="*/ 0 h 302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87138" h="302834">
                      <a:moveTo>
                        <a:pt x="153128" y="18690"/>
                      </a:moveTo>
                      <a:cubicBezTo>
                        <a:pt x="78440" y="18690"/>
                        <a:pt x="19936" y="78230"/>
                        <a:pt x="19936" y="151413"/>
                      </a:cubicBezTo>
                      <a:cubicBezTo>
                        <a:pt x="19936" y="224597"/>
                        <a:pt x="78440" y="284137"/>
                        <a:pt x="153128" y="284137"/>
                      </a:cubicBezTo>
                      <a:lnTo>
                        <a:pt x="1568452" y="284137"/>
                      </a:lnTo>
                      <a:lnTo>
                        <a:pt x="1568452" y="18690"/>
                      </a:lnTo>
                      <a:close/>
                      <a:moveTo>
                        <a:pt x="153112" y="0"/>
                      </a:moveTo>
                      <a:lnTo>
                        <a:pt x="1578424" y="0"/>
                      </a:lnTo>
                      <a:cubicBezTo>
                        <a:pt x="1582158" y="0"/>
                        <a:pt x="1587138" y="3723"/>
                        <a:pt x="1587138" y="8688"/>
                      </a:cubicBezTo>
                      <a:lnTo>
                        <a:pt x="1587138" y="292905"/>
                      </a:lnTo>
                      <a:cubicBezTo>
                        <a:pt x="1587138" y="297869"/>
                        <a:pt x="1582158" y="302834"/>
                        <a:pt x="1578424" y="302834"/>
                      </a:cubicBezTo>
                      <a:lnTo>
                        <a:pt x="153112" y="302834"/>
                      </a:lnTo>
                      <a:cubicBezTo>
                        <a:pt x="68464" y="302834"/>
                        <a:pt x="0" y="234572"/>
                        <a:pt x="0" y="151417"/>
                      </a:cubicBezTo>
                      <a:cubicBezTo>
                        <a:pt x="0" y="67021"/>
                        <a:pt x="68464" y="0"/>
                        <a:pt x="1531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388D0B60-E09D-DD46-97CF-1D939D72EB0A}"/>
                    </a:ext>
                  </a:extLst>
                </p:cNvPr>
                <p:cNvSpPr/>
                <p:nvPr/>
              </p:nvSpPr>
              <p:spPr>
                <a:xfrm>
                  <a:off x="20936780" y="11202355"/>
                  <a:ext cx="1506158" cy="144563"/>
                </a:xfrm>
                <a:custGeom>
                  <a:avLst/>
                  <a:gdLst>
                    <a:gd name="connsiteX0" fmla="*/ 72208 w 1506158"/>
                    <a:gd name="connsiteY0" fmla="*/ 19937 h 144563"/>
                    <a:gd name="connsiteX1" fmla="*/ 17440 w 1506158"/>
                    <a:gd name="connsiteY1" fmla="*/ 72901 h 144563"/>
                    <a:gd name="connsiteX2" fmla="*/ 72208 w 1506158"/>
                    <a:gd name="connsiteY2" fmla="*/ 125866 h 144563"/>
                    <a:gd name="connsiteX3" fmla="*/ 1487474 w 1506158"/>
                    <a:gd name="connsiteY3" fmla="*/ 125866 h 144563"/>
                    <a:gd name="connsiteX4" fmla="*/ 1487474 w 1506158"/>
                    <a:gd name="connsiteY4" fmla="*/ 19937 h 144563"/>
                    <a:gd name="connsiteX5" fmla="*/ 72196 w 1506158"/>
                    <a:gd name="connsiteY5" fmla="*/ 0 h 144563"/>
                    <a:gd name="connsiteX6" fmla="*/ 1506158 w 1506158"/>
                    <a:gd name="connsiteY6" fmla="*/ 0 h 144563"/>
                    <a:gd name="connsiteX7" fmla="*/ 1506158 w 1506158"/>
                    <a:gd name="connsiteY7" fmla="*/ 144563 h 144563"/>
                    <a:gd name="connsiteX8" fmla="*/ 72196 w 1506158"/>
                    <a:gd name="connsiteY8" fmla="*/ 144563 h 144563"/>
                    <a:gd name="connsiteX9" fmla="*/ 0 w 1506158"/>
                    <a:gd name="connsiteY9" fmla="*/ 72899 h 144563"/>
                    <a:gd name="connsiteX10" fmla="*/ 72196 w 1506158"/>
                    <a:gd name="connsiteY10" fmla="*/ 0 h 1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6158" h="144563">
                      <a:moveTo>
                        <a:pt x="72208" y="19937"/>
                      </a:moveTo>
                      <a:cubicBezTo>
                        <a:pt x="42334" y="19937"/>
                        <a:pt x="17440" y="43340"/>
                        <a:pt x="17440" y="72901"/>
                      </a:cubicBezTo>
                      <a:cubicBezTo>
                        <a:pt x="17440" y="101231"/>
                        <a:pt x="42334" y="125866"/>
                        <a:pt x="72208" y="125866"/>
                      </a:cubicBezTo>
                      <a:lnTo>
                        <a:pt x="1487474" y="125866"/>
                      </a:lnTo>
                      <a:lnTo>
                        <a:pt x="1487474" y="19937"/>
                      </a:lnTo>
                      <a:close/>
                      <a:moveTo>
                        <a:pt x="72196" y="0"/>
                      </a:moveTo>
                      <a:lnTo>
                        <a:pt x="1506158" y="0"/>
                      </a:lnTo>
                      <a:lnTo>
                        <a:pt x="1506158" y="144563"/>
                      </a:lnTo>
                      <a:lnTo>
                        <a:pt x="72196" y="144563"/>
                      </a:lnTo>
                      <a:cubicBezTo>
                        <a:pt x="31118" y="144563"/>
                        <a:pt x="0" y="112438"/>
                        <a:pt x="0" y="72899"/>
                      </a:cubicBezTo>
                      <a:cubicBezTo>
                        <a:pt x="0" y="33361"/>
                        <a:pt x="31118" y="0"/>
                        <a:pt x="721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7821FF91-EB68-6B41-8D07-259301967B99}"/>
                    </a:ext>
                  </a:extLst>
                </p:cNvPr>
                <p:cNvSpPr/>
                <p:nvPr/>
              </p:nvSpPr>
              <p:spPr>
                <a:xfrm>
                  <a:off x="19708429" y="11216064"/>
                  <a:ext cx="117104" cy="11714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5" h="95">
                      <a:moveTo>
                        <a:pt x="95" y="48"/>
                      </a:moveTo>
                      <a:cubicBezTo>
                        <a:pt x="95" y="74"/>
                        <a:pt x="73" y="95"/>
                        <a:pt x="47" y="95"/>
                      </a:cubicBezTo>
                      <a:cubicBezTo>
                        <a:pt x="21" y="95"/>
                        <a:pt x="0" y="74"/>
                        <a:pt x="0" y="48"/>
                      </a:cubicBezTo>
                      <a:cubicBezTo>
                        <a:pt x="0" y="22"/>
                        <a:pt x="21" y="0"/>
                        <a:pt x="47" y="0"/>
                      </a:cubicBezTo>
                      <a:cubicBezTo>
                        <a:pt x="73" y="0"/>
                        <a:pt x="95" y="22"/>
                        <a:pt x="95" y="4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DFC35E10-86E8-494C-91B7-D63F14834D7C}"/>
                    </a:ext>
                  </a:extLst>
                </p:cNvPr>
                <p:cNvSpPr/>
                <p:nvPr/>
              </p:nvSpPr>
              <p:spPr>
                <a:xfrm>
                  <a:off x="19699708" y="11207337"/>
                  <a:ext cx="134546" cy="134593"/>
                </a:xfrm>
                <a:custGeom>
                  <a:avLst/>
                  <a:gdLst>
                    <a:gd name="connsiteX0" fmla="*/ 66658 w 134546"/>
                    <a:gd name="connsiteY0" fmla="*/ 18693 h 134593"/>
                    <a:gd name="connsiteX1" fmla="*/ 18688 w 134546"/>
                    <a:gd name="connsiteY1" fmla="*/ 67911 h 134593"/>
                    <a:gd name="connsiteX2" fmla="*/ 66658 w 134546"/>
                    <a:gd name="connsiteY2" fmla="*/ 115899 h 134593"/>
                    <a:gd name="connsiteX3" fmla="*/ 115860 w 134546"/>
                    <a:gd name="connsiteY3" fmla="*/ 67911 h 134593"/>
                    <a:gd name="connsiteX4" fmla="*/ 66658 w 134546"/>
                    <a:gd name="connsiteY4" fmla="*/ 18693 h 134593"/>
                    <a:gd name="connsiteX5" fmla="*/ 66656 w 134546"/>
                    <a:gd name="connsiteY5" fmla="*/ 0 h 134593"/>
                    <a:gd name="connsiteX6" fmla="*/ 134546 w 134546"/>
                    <a:gd name="connsiteY6" fmla="*/ 67914 h 134593"/>
                    <a:gd name="connsiteX7" fmla="*/ 66656 w 134546"/>
                    <a:gd name="connsiteY7" fmla="*/ 134593 h 134593"/>
                    <a:gd name="connsiteX8" fmla="*/ 0 w 134546"/>
                    <a:gd name="connsiteY8" fmla="*/ 67914 h 134593"/>
                    <a:gd name="connsiteX9" fmla="*/ 66656 w 134546"/>
                    <a:gd name="connsiteY9" fmla="*/ 0 h 13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546" h="134593">
                      <a:moveTo>
                        <a:pt x="66658" y="18693"/>
                      </a:moveTo>
                      <a:cubicBezTo>
                        <a:pt x="39598" y="18693"/>
                        <a:pt x="18688" y="40841"/>
                        <a:pt x="18688" y="67911"/>
                      </a:cubicBezTo>
                      <a:cubicBezTo>
                        <a:pt x="18688" y="94981"/>
                        <a:pt x="39598" y="115899"/>
                        <a:pt x="66658" y="115899"/>
                      </a:cubicBezTo>
                      <a:cubicBezTo>
                        <a:pt x="93718" y="115899"/>
                        <a:pt x="115860" y="94981"/>
                        <a:pt x="115860" y="67911"/>
                      </a:cubicBezTo>
                      <a:cubicBezTo>
                        <a:pt x="115860" y="40841"/>
                        <a:pt x="93718" y="18693"/>
                        <a:pt x="66658" y="18693"/>
                      </a:cubicBezTo>
                      <a:close/>
                      <a:moveTo>
                        <a:pt x="66656" y="0"/>
                      </a:moveTo>
                      <a:cubicBezTo>
                        <a:pt x="103686" y="0"/>
                        <a:pt x="134546" y="30870"/>
                        <a:pt x="134546" y="67914"/>
                      </a:cubicBezTo>
                      <a:cubicBezTo>
                        <a:pt x="134546" y="104958"/>
                        <a:pt x="103686" y="134593"/>
                        <a:pt x="66656" y="134593"/>
                      </a:cubicBezTo>
                      <a:cubicBezTo>
                        <a:pt x="29624" y="134593"/>
                        <a:pt x="0" y="104958"/>
                        <a:pt x="0" y="67914"/>
                      </a:cubicBezTo>
                      <a:cubicBezTo>
                        <a:pt x="0" y="30870"/>
                        <a:pt x="29624" y="0"/>
                        <a:pt x="666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D3488637-BC5B-C74C-B828-5F410148AF01}"/>
                    </a:ext>
                  </a:extLst>
                </p:cNvPr>
                <p:cNvSpPr/>
                <p:nvPr/>
              </p:nvSpPr>
              <p:spPr>
                <a:xfrm>
                  <a:off x="19935163" y="11265913"/>
                  <a:ext cx="774882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3" h="15">
                      <a:moveTo>
                        <a:pt x="616" y="15"/>
                      </a:moveTo>
                      <a:lnTo>
                        <a:pt x="8" y="15"/>
                      </a:lnTo>
                      <a:cubicBezTo>
                        <a:pt x="4" y="15"/>
                        <a:pt x="0" y="12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lnTo>
                        <a:pt x="616" y="0"/>
                      </a:lnTo>
                      <a:cubicBezTo>
                        <a:pt x="619" y="0"/>
                        <a:pt x="623" y="4"/>
                        <a:pt x="623" y="8"/>
                      </a:cubicBezTo>
                      <a:cubicBezTo>
                        <a:pt x="623" y="12"/>
                        <a:pt x="619" y="15"/>
                        <a:pt x="616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A3924F83-AC69-CE46-B120-02332C2374C2}"/>
                  </a:ext>
                </a:extLst>
              </p:cNvPr>
              <p:cNvGrpSpPr/>
              <p:nvPr/>
            </p:nvGrpSpPr>
            <p:grpSpPr>
              <a:xfrm>
                <a:off x="19560176" y="10865874"/>
                <a:ext cx="2603708" cy="275417"/>
                <a:chOff x="19560176" y="10865874"/>
                <a:chExt cx="2603708" cy="275417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678577AE-10AF-F64D-B699-70A86D6E1293}"/>
                    </a:ext>
                  </a:extLst>
                </p:cNvPr>
                <p:cNvSpPr/>
                <p:nvPr/>
              </p:nvSpPr>
              <p:spPr>
                <a:xfrm>
                  <a:off x="19568900" y="10875843"/>
                  <a:ext cx="2583772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75" h="206">
                      <a:moveTo>
                        <a:pt x="2072" y="0"/>
                      </a:moveTo>
                      <a:lnTo>
                        <a:pt x="1088" y="0"/>
                      </a:lnTo>
                      <a:lnTo>
                        <a:pt x="104" y="0"/>
                      </a:lnTo>
                      <a:cubicBezTo>
                        <a:pt x="75" y="0"/>
                        <a:pt x="49" y="11"/>
                        <a:pt x="30" y="30"/>
                      </a:cubicBezTo>
                      <a:cubicBezTo>
                        <a:pt x="12" y="49"/>
                        <a:pt x="0" y="74"/>
                        <a:pt x="0" y="103"/>
                      </a:cubicBezTo>
                      <a:cubicBezTo>
                        <a:pt x="0" y="132"/>
                        <a:pt x="12" y="157"/>
                        <a:pt x="30" y="176"/>
                      </a:cubicBezTo>
                      <a:cubicBezTo>
                        <a:pt x="49" y="195"/>
                        <a:pt x="75" y="206"/>
                        <a:pt x="104" y="206"/>
                      </a:cubicBezTo>
                      <a:lnTo>
                        <a:pt x="1088" y="206"/>
                      </a:lnTo>
                      <a:lnTo>
                        <a:pt x="2072" y="206"/>
                      </a:lnTo>
                      <a:cubicBezTo>
                        <a:pt x="2074" y="206"/>
                        <a:pt x="2074" y="206"/>
                        <a:pt x="2075" y="205"/>
                      </a:cubicBezTo>
                      <a:cubicBezTo>
                        <a:pt x="2075" y="205"/>
                        <a:pt x="2075" y="204"/>
                        <a:pt x="2075" y="203"/>
                      </a:cubicBezTo>
                      <a:lnTo>
                        <a:pt x="2075" y="103"/>
                      </a:lnTo>
                      <a:lnTo>
                        <a:pt x="2075" y="3"/>
                      </a:lnTo>
                      <a:cubicBezTo>
                        <a:pt x="2075" y="2"/>
                        <a:pt x="2075" y="2"/>
                        <a:pt x="2075" y="1"/>
                      </a:cubicBezTo>
                      <a:cubicBezTo>
                        <a:pt x="2074" y="0"/>
                        <a:pt x="2074" y="0"/>
                        <a:pt x="2072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C32F2186-C518-484B-81A5-2F33D0EEEC4A}"/>
                    </a:ext>
                  </a:extLst>
                </p:cNvPr>
                <p:cNvSpPr/>
                <p:nvPr/>
              </p:nvSpPr>
              <p:spPr>
                <a:xfrm>
                  <a:off x="19560176" y="10865874"/>
                  <a:ext cx="2603704" cy="275417"/>
                </a:xfrm>
                <a:custGeom>
                  <a:avLst/>
                  <a:gdLst>
                    <a:gd name="connsiteX0" fmla="*/ 138228 w 2603704"/>
                    <a:gd name="connsiteY0" fmla="*/ 18693 h 275417"/>
                    <a:gd name="connsiteX1" fmla="*/ 53556 w 2603704"/>
                    <a:gd name="connsiteY1" fmla="*/ 53406 h 275417"/>
                    <a:gd name="connsiteX2" fmla="*/ 18690 w 2603704"/>
                    <a:gd name="connsiteY2" fmla="*/ 137708 h 275417"/>
                    <a:gd name="connsiteX3" fmla="*/ 53556 w 2603704"/>
                    <a:gd name="connsiteY3" fmla="*/ 222010 h 275417"/>
                    <a:gd name="connsiteX4" fmla="*/ 138228 w 2603704"/>
                    <a:gd name="connsiteY4" fmla="*/ 256723 h 275417"/>
                    <a:gd name="connsiteX5" fmla="*/ 2583772 w 2603704"/>
                    <a:gd name="connsiteY5" fmla="*/ 256723 h 275417"/>
                    <a:gd name="connsiteX6" fmla="*/ 2583772 w 2603704"/>
                    <a:gd name="connsiteY6" fmla="*/ 18693 h 275417"/>
                    <a:gd name="connsiteX7" fmla="*/ 138216 w 2603704"/>
                    <a:gd name="connsiteY7" fmla="*/ 0 h 275417"/>
                    <a:gd name="connsiteX8" fmla="*/ 2588762 w 2603704"/>
                    <a:gd name="connsiteY8" fmla="*/ 0 h 275417"/>
                    <a:gd name="connsiteX9" fmla="*/ 2598724 w 2603704"/>
                    <a:gd name="connsiteY9" fmla="*/ 3722 h 275417"/>
                    <a:gd name="connsiteX10" fmla="*/ 2603704 w 2603704"/>
                    <a:gd name="connsiteY10" fmla="*/ 13647 h 275417"/>
                    <a:gd name="connsiteX11" fmla="*/ 2603704 w 2603704"/>
                    <a:gd name="connsiteY11" fmla="*/ 261770 h 275417"/>
                    <a:gd name="connsiteX12" fmla="*/ 2598724 w 2603704"/>
                    <a:gd name="connsiteY12" fmla="*/ 270455 h 275417"/>
                    <a:gd name="connsiteX13" fmla="*/ 2588762 w 2603704"/>
                    <a:gd name="connsiteY13" fmla="*/ 275417 h 275417"/>
                    <a:gd name="connsiteX14" fmla="*/ 138216 w 2603704"/>
                    <a:gd name="connsiteY14" fmla="*/ 275417 h 275417"/>
                    <a:gd name="connsiteX15" fmla="*/ 39846 w 2603704"/>
                    <a:gd name="connsiteY15" fmla="*/ 234477 h 275417"/>
                    <a:gd name="connsiteX16" fmla="*/ 0 w 2603704"/>
                    <a:gd name="connsiteY16" fmla="*/ 137708 h 275417"/>
                    <a:gd name="connsiteX17" fmla="*/ 39846 w 2603704"/>
                    <a:gd name="connsiteY17" fmla="*/ 40940 h 275417"/>
                    <a:gd name="connsiteX18" fmla="*/ 138216 w 2603704"/>
                    <a:gd name="connsiteY18" fmla="*/ 0 h 275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603704" h="275417">
                      <a:moveTo>
                        <a:pt x="138228" y="18693"/>
                      </a:moveTo>
                      <a:cubicBezTo>
                        <a:pt x="105852" y="18693"/>
                        <a:pt x="75968" y="31090"/>
                        <a:pt x="53556" y="53406"/>
                      </a:cubicBezTo>
                      <a:cubicBezTo>
                        <a:pt x="31142" y="75721"/>
                        <a:pt x="18690" y="105475"/>
                        <a:pt x="18690" y="137708"/>
                      </a:cubicBezTo>
                      <a:cubicBezTo>
                        <a:pt x="18690" y="169941"/>
                        <a:pt x="31142" y="198455"/>
                        <a:pt x="53556" y="222010"/>
                      </a:cubicBezTo>
                      <a:cubicBezTo>
                        <a:pt x="75968" y="244326"/>
                        <a:pt x="105852" y="256723"/>
                        <a:pt x="138228" y="256723"/>
                      </a:cubicBezTo>
                      <a:lnTo>
                        <a:pt x="2583772" y="256723"/>
                      </a:lnTo>
                      <a:lnTo>
                        <a:pt x="2583772" y="18693"/>
                      </a:lnTo>
                      <a:close/>
                      <a:moveTo>
                        <a:pt x="138216" y="0"/>
                      </a:moveTo>
                      <a:lnTo>
                        <a:pt x="2588762" y="0"/>
                      </a:lnTo>
                      <a:cubicBezTo>
                        <a:pt x="2592498" y="0"/>
                        <a:pt x="2596234" y="1241"/>
                        <a:pt x="2598724" y="3722"/>
                      </a:cubicBezTo>
                      <a:cubicBezTo>
                        <a:pt x="2601214" y="6203"/>
                        <a:pt x="2603704" y="9925"/>
                        <a:pt x="2603704" y="13647"/>
                      </a:cubicBezTo>
                      <a:lnTo>
                        <a:pt x="2603704" y="261770"/>
                      </a:lnTo>
                      <a:cubicBezTo>
                        <a:pt x="2603704" y="265492"/>
                        <a:pt x="2601214" y="269214"/>
                        <a:pt x="2598724" y="270455"/>
                      </a:cubicBezTo>
                      <a:cubicBezTo>
                        <a:pt x="2596234" y="272936"/>
                        <a:pt x="2592498" y="275417"/>
                        <a:pt x="2588762" y="275417"/>
                      </a:cubicBezTo>
                      <a:lnTo>
                        <a:pt x="138216" y="275417"/>
                      </a:lnTo>
                      <a:cubicBezTo>
                        <a:pt x="100860" y="275417"/>
                        <a:pt x="65996" y="260530"/>
                        <a:pt x="39846" y="234477"/>
                      </a:cubicBezTo>
                      <a:cubicBezTo>
                        <a:pt x="14942" y="208424"/>
                        <a:pt x="0" y="173686"/>
                        <a:pt x="0" y="137708"/>
                      </a:cubicBezTo>
                      <a:cubicBezTo>
                        <a:pt x="0" y="100490"/>
                        <a:pt x="14942" y="65753"/>
                        <a:pt x="39846" y="40940"/>
                      </a:cubicBezTo>
                      <a:cubicBezTo>
                        <a:pt x="65996" y="14887"/>
                        <a:pt x="100860" y="0"/>
                        <a:pt x="1382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E7D4596A-835C-E848-80BD-E6900E3FADA3}"/>
                    </a:ext>
                  </a:extLst>
                </p:cNvPr>
                <p:cNvSpPr/>
                <p:nvPr/>
              </p:nvSpPr>
              <p:spPr>
                <a:xfrm>
                  <a:off x="20729978" y="10865874"/>
                  <a:ext cx="1433906" cy="275417"/>
                </a:xfrm>
                <a:custGeom>
                  <a:avLst/>
                  <a:gdLst>
                    <a:gd name="connsiteX0" fmla="*/ 136932 w 1433906"/>
                    <a:gd name="connsiteY0" fmla="*/ 18693 h 275417"/>
                    <a:gd name="connsiteX1" fmla="*/ 18686 w 1433906"/>
                    <a:gd name="connsiteY1" fmla="*/ 137708 h 275417"/>
                    <a:gd name="connsiteX2" fmla="*/ 136932 w 1433906"/>
                    <a:gd name="connsiteY2" fmla="*/ 256723 h 275417"/>
                    <a:gd name="connsiteX3" fmla="*/ 1413974 w 1433906"/>
                    <a:gd name="connsiteY3" fmla="*/ 256723 h 275417"/>
                    <a:gd name="connsiteX4" fmla="*/ 1413974 w 1433906"/>
                    <a:gd name="connsiteY4" fmla="*/ 18693 h 275417"/>
                    <a:gd name="connsiteX5" fmla="*/ 136918 w 1433906"/>
                    <a:gd name="connsiteY5" fmla="*/ 0 h 275417"/>
                    <a:gd name="connsiteX6" fmla="*/ 1422704 w 1433906"/>
                    <a:gd name="connsiteY6" fmla="*/ 0 h 275417"/>
                    <a:gd name="connsiteX7" fmla="*/ 1433906 w 1433906"/>
                    <a:gd name="connsiteY7" fmla="*/ 9925 h 275417"/>
                    <a:gd name="connsiteX8" fmla="*/ 1433906 w 1433906"/>
                    <a:gd name="connsiteY8" fmla="*/ 265492 h 275417"/>
                    <a:gd name="connsiteX9" fmla="*/ 1422704 w 1433906"/>
                    <a:gd name="connsiteY9" fmla="*/ 275417 h 275417"/>
                    <a:gd name="connsiteX10" fmla="*/ 136918 w 1433906"/>
                    <a:gd name="connsiteY10" fmla="*/ 275417 h 275417"/>
                    <a:gd name="connsiteX11" fmla="*/ 0 w 1433906"/>
                    <a:gd name="connsiteY11" fmla="*/ 137708 h 275417"/>
                    <a:gd name="connsiteX12" fmla="*/ 136918 w 1433906"/>
                    <a:gd name="connsiteY12" fmla="*/ 0 h 275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33906" h="275417">
                      <a:moveTo>
                        <a:pt x="136932" y="18693"/>
                      </a:moveTo>
                      <a:cubicBezTo>
                        <a:pt x="72208" y="18693"/>
                        <a:pt x="18686" y="72002"/>
                        <a:pt x="18686" y="137708"/>
                      </a:cubicBezTo>
                      <a:cubicBezTo>
                        <a:pt x="18686" y="203414"/>
                        <a:pt x="72208" y="256723"/>
                        <a:pt x="136932" y="256723"/>
                      </a:cubicBezTo>
                      <a:lnTo>
                        <a:pt x="1413974" y="256723"/>
                      </a:lnTo>
                      <a:lnTo>
                        <a:pt x="1413974" y="18693"/>
                      </a:lnTo>
                      <a:close/>
                      <a:moveTo>
                        <a:pt x="136918" y="0"/>
                      </a:moveTo>
                      <a:lnTo>
                        <a:pt x="1422704" y="0"/>
                      </a:lnTo>
                      <a:cubicBezTo>
                        <a:pt x="1428928" y="0"/>
                        <a:pt x="1433906" y="3722"/>
                        <a:pt x="1433906" y="9925"/>
                      </a:cubicBezTo>
                      <a:lnTo>
                        <a:pt x="1433906" y="265492"/>
                      </a:lnTo>
                      <a:cubicBezTo>
                        <a:pt x="1433906" y="270455"/>
                        <a:pt x="1428928" y="275417"/>
                        <a:pt x="1422704" y="275417"/>
                      </a:cubicBezTo>
                      <a:lnTo>
                        <a:pt x="136918" y="275417"/>
                      </a:lnTo>
                      <a:cubicBezTo>
                        <a:pt x="60990" y="275417"/>
                        <a:pt x="0" y="213386"/>
                        <a:pt x="0" y="137708"/>
                      </a:cubicBezTo>
                      <a:cubicBezTo>
                        <a:pt x="0" y="62031"/>
                        <a:pt x="60990" y="0"/>
                        <a:pt x="1369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D2FD903E-5503-2447-BD02-4548679E1592}"/>
                    </a:ext>
                  </a:extLst>
                </p:cNvPr>
                <p:cNvSpPr/>
                <p:nvPr/>
              </p:nvSpPr>
              <p:spPr>
                <a:xfrm>
                  <a:off x="19694725" y="10951863"/>
                  <a:ext cx="104647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85">
                      <a:moveTo>
                        <a:pt x="85" y="42"/>
                      </a:moveTo>
                      <a:cubicBezTo>
                        <a:pt x="85" y="65"/>
                        <a:pt x="66" y="85"/>
                        <a:pt x="43" y="85"/>
                      </a:cubicBezTo>
                      <a:cubicBezTo>
                        <a:pt x="19" y="85"/>
                        <a:pt x="0" y="65"/>
                        <a:pt x="0" y="42"/>
                      </a:cubicBezTo>
                      <a:cubicBezTo>
                        <a:pt x="0" y="19"/>
                        <a:pt x="19" y="0"/>
                        <a:pt x="43" y="0"/>
                      </a:cubicBezTo>
                      <a:cubicBezTo>
                        <a:pt x="66" y="0"/>
                        <a:pt x="85" y="19"/>
                        <a:pt x="85" y="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521BB28-BEA7-8842-8359-2F200D5537CA}"/>
                    </a:ext>
                  </a:extLst>
                </p:cNvPr>
                <p:cNvSpPr/>
                <p:nvPr/>
              </p:nvSpPr>
              <p:spPr>
                <a:xfrm>
                  <a:off x="19686004" y="10941894"/>
                  <a:ext cx="123332" cy="123377"/>
                </a:xfrm>
                <a:custGeom>
                  <a:avLst/>
                  <a:gdLst>
                    <a:gd name="connsiteX0" fmla="*/ 61668 w 123332"/>
                    <a:gd name="connsiteY0" fmla="*/ 18689 h 123377"/>
                    <a:gd name="connsiteX1" fmla="*/ 18688 w 123332"/>
                    <a:gd name="connsiteY1" fmla="*/ 61684 h 123377"/>
                    <a:gd name="connsiteX2" fmla="*/ 61668 w 123332"/>
                    <a:gd name="connsiteY2" fmla="*/ 104679 h 123377"/>
                    <a:gd name="connsiteX3" fmla="*/ 104648 w 123332"/>
                    <a:gd name="connsiteY3" fmla="*/ 61684 h 123377"/>
                    <a:gd name="connsiteX4" fmla="*/ 61668 w 123332"/>
                    <a:gd name="connsiteY4" fmla="*/ 18689 h 123377"/>
                    <a:gd name="connsiteX5" fmla="*/ 61666 w 123332"/>
                    <a:gd name="connsiteY5" fmla="*/ 0 h 123377"/>
                    <a:gd name="connsiteX6" fmla="*/ 123332 w 123332"/>
                    <a:gd name="connsiteY6" fmla="*/ 61688 h 123377"/>
                    <a:gd name="connsiteX7" fmla="*/ 61666 w 123332"/>
                    <a:gd name="connsiteY7" fmla="*/ 123377 h 123377"/>
                    <a:gd name="connsiteX8" fmla="*/ 0 w 123332"/>
                    <a:gd name="connsiteY8" fmla="*/ 61688 h 123377"/>
                    <a:gd name="connsiteX9" fmla="*/ 61666 w 123332"/>
                    <a:gd name="connsiteY9" fmla="*/ 0 h 123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332" h="123377">
                      <a:moveTo>
                        <a:pt x="61668" y="18689"/>
                      </a:moveTo>
                      <a:cubicBezTo>
                        <a:pt x="38336" y="18689"/>
                        <a:pt x="18688" y="37115"/>
                        <a:pt x="18688" y="61684"/>
                      </a:cubicBezTo>
                      <a:cubicBezTo>
                        <a:pt x="18688" y="86253"/>
                        <a:pt x="38336" y="104679"/>
                        <a:pt x="61668" y="104679"/>
                      </a:cubicBezTo>
                      <a:cubicBezTo>
                        <a:pt x="85000" y="104679"/>
                        <a:pt x="104648" y="86253"/>
                        <a:pt x="104648" y="61684"/>
                      </a:cubicBezTo>
                      <a:cubicBezTo>
                        <a:pt x="104648" y="37115"/>
                        <a:pt x="85000" y="18689"/>
                        <a:pt x="61668" y="18689"/>
                      </a:cubicBezTo>
                      <a:close/>
                      <a:moveTo>
                        <a:pt x="61666" y="0"/>
                      </a:moveTo>
                      <a:cubicBezTo>
                        <a:pt x="96200" y="0"/>
                        <a:pt x="123332" y="28377"/>
                        <a:pt x="123332" y="61688"/>
                      </a:cubicBezTo>
                      <a:cubicBezTo>
                        <a:pt x="123332" y="95000"/>
                        <a:pt x="96200" y="123377"/>
                        <a:pt x="61666" y="123377"/>
                      </a:cubicBezTo>
                      <a:cubicBezTo>
                        <a:pt x="28366" y="123377"/>
                        <a:pt x="0" y="95000"/>
                        <a:pt x="0" y="61688"/>
                      </a:cubicBezTo>
                      <a:cubicBezTo>
                        <a:pt x="0" y="28377"/>
                        <a:pt x="28366" y="0"/>
                        <a:pt x="616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8CD62CF-CE2B-BF43-AB04-2E7173F02605}"/>
                    </a:ext>
                  </a:extLst>
                </p:cNvPr>
                <p:cNvSpPr/>
                <p:nvPr/>
              </p:nvSpPr>
              <p:spPr>
                <a:xfrm>
                  <a:off x="19899035" y="10995481"/>
                  <a:ext cx="700135" cy="162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3" h="14">
                      <a:moveTo>
                        <a:pt x="556" y="14"/>
                      </a:moveTo>
                      <a:lnTo>
                        <a:pt x="7" y="14"/>
                      </a:lnTo>
                      <a:cubicBezTo>
                        <a:pt x="3" y="14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556" y="0"/>
                      </a:lnTo>
                      <a:cubicBezTo>
                        <a:pt x="560" y="0"/>
                        <a:pt x="563" y="3"/>
                        <a:pt x="563" y="7"/>
                      </a:cubicBezTo>
                      <a:cubicBezTo>
                        <a:pt x="563" y="11"/>
                        <a:pt x="560" y="14"/>
                        <a:pt x="556" y="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BEAFCE2-BE18-814F-A2D4-C52BE20872D5}"/>
                    </a:ext>
                  </a:extLst>
                </p:cNvPr>
                <p:cNvSpPr/>
                <p:nvPr/>
              </p:nvSpPr>
              <p:spPr>
                <a:xfrm>
                  <a:off x="19568900" y="10875843"/>
                  <a:ext cx="2583772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75" h="206">
                      <a:moveTo>
                        <a:pt x="2072" y="0"/>
                      </a:moveTo>
                      <a:lnTo>
                        <a:pt x="1088" y="0"/>
                      </a:lnTo>
                      <a:lnTo>
                        <a:pt x="104" y="0"/>
                      </a:lnTo>
                      <a:cubicBezTo>
                        <a:pt x="75" y="0"/>
                        <a:pt x="49" y="11"/>
                        <a:pt x="30" y="30"/>
                      </a:cubicBezTo>
                      <a:cubicBezTo>
                        <a:pt x="12" y="49"/>
                        <a:pt x="0" y="74"/>
                        <a:pt x="0" y="103"/>
                      </a:cubicBezTo>
                      <a:cubicBezTo>
                        <a:pt x="0" y="132"/>
                        <a:pt x="12" y="157"/>
                        <a:pt x="30" y="176"/>
                      </a:cubicBezTo>
                      <a:cubicBezTo>
                        <a:pt x="49" y="195"/>
                        <a:pt x="75" y="206"/>
                        <a:pt x="104" y="206"/>
                      </a:cubicBezTo>
                      <a:lnTo>
                        <a:pt x="1088" y="206"/>
                      </a:lnTo>
                      <a:lnTo>
                        <a:pt x="2072" y="206"/>
                      </a:lnTo>
                      <a:cubicBezTo>
                        <a:pt x="2074" y="206"/>
                        <a:pt x="2074" y="206"/>
                        <a:pt x="2075" y="205"/>
                      </a:cubicBezTo>
                      <a:cubicBezTo>
                        <a:pt x="2075" y="205"/>
                        <a:pt x="2075" y="204"/>
                        <a:pt x="2075" y="203"/>
                      </a:cubicBezTo>
                      <a:lnTo>
                        <a:pt x="2075" y="103"/>
                      </a:lnTo>
                      <a:lnTo>
                        <a:pt x="2075" y="3"/>
                      </a:lnTo>
                      <a:cubicBezTo>
                        <a:pt x="2075" y="2"/>
                        <a:pt x="2075" y="2"/>
                        <a:pt x="2075" y="1"/>
                      </a:cubicBezTo>
                      <a:cubicBezTo>
                        <a:pt x="2074" y="0"/>
                        <a:pt x="2074" y="0"/>
                        <a:pt x="2072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1F305C0-48FE-354B-8288-52F974BC0DF7}"/>
                    </a:ext>
                  </a:extLst>
                </p:cNvPr>
                <p:cNvSpPr/>
                <p:nvPr/>
              </p:nvSpPr>
              <p:spPr>
                <a:xfrm>
                  <a:off x="20810954" y="10946878"/>
                  <a:ext cx="1341718" cy="1134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78" h="92">
                      <a:moveTo>
                        <a:pt x="45" y="92"/>
                      </a:moveTo>
                      <a:cubicBezTo>
                        <a:pt x="20" y="92"/>
                        <a:pt x="0" y="71"/>
                        <a:pt x="0" y="46"/>
                      </a:cubicBezTo>
                      <a:cubicBezTo>
                        <a:pt x="0" y="21"/>
                        <a:pt x="20" y="0"/>
                        <a:pt x="45" y="0"/>
                      </a:cubicBezTo>
                      <a:lnTo>
                        <a:pt x="1078" y="0"/>
                      </a:lnTo>
                      <a:lnTo>
                        <a:pt x="1078" y="92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AB0993A-C983-554B-A878-CF4AD5C088F3}"/>
                    </a:ext>
                  </a:extLst>
                </p:cNvPr>
                <p:cNvSpPr/>
                <p:nvPr/>
              </p:nvSpPr>
              <p:spPr>
                <a:xfrm>
                  <a:off x="20802234" y="10938155"/>
                  <a:ext cx="1361650" cy="130854"/>
                </a:xfrm>
                <a:custGeom>
                  <a:avLst/>
                  <a:gdLst>
                    <a:gd name="connsiteX0" fmla="*/ 64738 w 1361650"/>
                    <a:gd name="connsiteY0" fmla="*/ 18693 h 130854"/>
                    <a:gd name="connsiteX1" fmla="*/ 18686 w 1361650"/>
                    <a:gd name="connsiteY1" fmla="*/ 65427 h 130854"/>
                    <a:gd name="connsiteX2" fmla="*/ 64738 w 1361650"/>
                    <a:gd name="connsiteY2" fmla="*/ 112160 h 130854"/>
                    <a:gd name="connsiteX3" fmla="*/ 1341718 w 1361650"/>
                    <a:gd name="connsiteY3" fmla="*/ 112160 h 130854"/>
                    <a:gd name="connsiteX4" fmla="*/ 1341718 w 1361650"/>
                    <a:gd name="connsiteY4" fmla="*/ 18693 h 130854"/>
                    <a:gd name="connsiteX5" fmla="*/ 64722 w 1361650"/>
                    <a:gd name="connsiteY5" fmla="*/ 0 h 130854"/>
                    <a:gd name="connsiteX6" fmla="*/ 1361650 w 1361650"/>
                    <a:gd name="connsiteY6" fmla="*/ 0 h 130854"/>
                    <a:gd name="connsiteX7" fmla="*/ 1361650 w 1361650"/>
                    <a:gd name="connsiteY7" fmla="*/ 130854 h 130854"/>
                    <a:gd name="connsiteX8" fmla="*/ 64722 w 1361650"/>
                    <a:gd name="connsiteY8" fmla="*/ 130854 h 130854"/>
                    <a:gd name="connsiteX9" fmla="*/ 0 w 1361650"/>
                    <a:gd name="connsiteY9" fmla="*/ 65427 h 130854"/>
                    <a:gd name="connsiteX10" fmla="*/ 64722 w 1361650"/>
                    <a:gd name="connsiteY10" fmla="*/ 0 h 13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1650" h="130854">
                      <a:moveTo>
                        <a:pt x="64738" y="18693"/>
                      </a:moveTo>
                      <a:cubicBezTo>
                        <a:pt x="39846" y="18693"/>
                        <a:pt x="18686" y="39600"/>
                        <a:pt x="18686" y="65427"/>
                      </a:cubicBezTo>
                      <a:cubicBezTo>
                        <a:pt x="18686" y="91253"/>
                        <a:pt x="39846" y="112160"/>
                        <a:pt x="64738" y="112160"/>
                      </a:cubicBezTo>
                      <a:lnTo>
                        <a:pt x="1341718" y="112160"/>
                      </a:lnTo>
                      <a:lnTo>
                        <a:pt x="1341718" y="18693"/>
                      </a:lnTo>
                      <a:close/>
                      <a:moveTo>
                        <a:pt x="64722" y="0"/>
                      </a:moveTo>
                      <a:lnTo>
                        <a:pt x="1361650" y="0"/>
                      </a:lnTo>
                      <a:lnTo>
                        <a:pt x="1361650" y="130854"/>
                      </a:lnTo>
                      <a:lnTo>
                        <a:pt x="64722" y="130854"/>
                      </a:lnTo>
                      <a:cubicBezTo>
                        <a:pt x="28628" y="130854"/>
                        <a:pt x="0" y="101227"/>
                        <a:pt x="0" y="65427"/>
                      </a:cubicBezTo>
                      <a:cubicBezTo>
                        <a:pt x="0" y="28393"/>
                        <a:pt x="28628" y="0"/>
                        <a:pt x="647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79CDE46-E5C4-3346-BD9D-1375283CCCD2}"/>
                  </a:ext>
                </a:extLst>
              </p:cNvPr>
              <p:cNvGrpSpPr/>
              <p:nvPr/>
            </p:nvGrpSpPr>
            <p:grpSpPr>
              <a:xfrm>
                <a:off x="8859059" y="10042646"/>
                <a:ext cx="1665634" cy="1381538"/>
                <a:chOff x="8859059" y="10042646"/>
                <a:chExt cx="1665634" cy="1381538"/>
              </a:xfrm>
            </p:grpSpPr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BDDF2D77-692F-7846-BA01-86ACD592D5D5}"/>
                    </a:ext>
                  </a:extLst>
                </p:cNvPr>
                <p:cNvSpPr/>
                <p:nvPr/>
              </p:nvSpPr>
              <p:spPr>
                <a:xfrm>
                  <a:off x="8867549" y="10516929"/>
                  <a:ext cx="690169" cy="3327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5" h="268">
                      <a:moveTo>
                        <a:pt x="555" y="242"/>
                      </a:moveTo>
                      <a:cubicBezTo>
                        <a:pt x="555" y="242"/>
                        <a:pt x="464" y="-38"/>
                        <a:pt x="216" y="4"/>
                      </a:cubicBezTo>
                      <a:cubicBezTo>
                        <a:pt x="36" y="34"/>
                        <a:pt x="-49" y="169"/>
                        <a:pt x="28" y="246"/>
                      </a:cubicBezTo>
                      <a:cubicBezTo>
                        <a:pt x="106" y="324"/>
                        <a:pt x="367" y="165"/>
                        <a:pt x="555" y="2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A0032A4C-19BB-6B41-AFB4-4A0E3C672559}"/>
                    </a:ext>
                  </a:extLst>
                </p:cNvPr>
                <p:cNvSpPr/>
                <p:nvPr/>
              </p:nvSpPr>
              <p:spPr>
                <a:xfrm>
                  <a:off x="8859059" y="10507652"/>
                  <a:ext cx="709656" cy="350744"/>
                </a:xfrm>
                <a:custGeom>
                  <a:avLst/>
                  <a:gdLst>
                    <a:gd name="connsiteX0" fmla="*/ 339268 w 709656"/>
                    <a:gd name="connsiteY0" fmla="*/ 18001 h 350744"/>
                    <a:gd name="connsiteX1" fmla="*/ 279581 w 709656"/>
                    <a:gd name="connsiteY1" fmla="*/ 22966 h 350744"/>
                    <a:gd name="connsiteX2" fmla="*/ 24670 w 709656"/>
                    <a:gd name="connsiteY2" fmla="*/ 195510 h 350744"/>
                    <a:gd name="connsiteX3" fmla="*/ 52027 w 709656"/>
                    <a:gd name="connsiteY3" fmla="*/ 308471 h 350744"/>
                    <a:gd name="connsiteX4" fmla="*/ 299477 w 709656"/>
                    <a:gd name="connsiteY4" fmla="*/ 307229 h 350744"/>
                    <a:gd name="connsiteX5" fmla="*/ 684952 w 709656"/>
                    <a:gd name="connsiteY5" fmla="*/ 293575 h 350744"/>
                    <a:gd name="connsiteX6" fmla="*/ 339268 w 709656"/>
                    <a:gd name="connsiteY6" fmla="*/ 18001 h 350744"/>
                    <a:gd name="connsiteX7" fmla="*/ 333380 w 709656"/>
                    <a:gd name="connsiteY7" fmla="*/ 69 h 350744"/>
                    <a:gd name="connsiteX8" fmla="*/ 708626 w 709656"/>
                    <a:gd name="connsiteY8" fmla="*/ 307281 h 350744"/>
                    <a:gd name="connsiteX9" fmla="*/ 706139 w 709656"/>
                    <a:gd name="connsiteY9" fmla="*/ 317215 h 350744"/>
                    <a:gd name="connsiteX10" fmla="*/ 697434 w 709656"/>
                    <a:gd name="connsiteY10" fmla="*/ 318457 h 350744"/>
                    <a:gd name="connsiteX11" fmla="*/ 303210 w 709656"/>
                    <a:gd name="connsiteY11" fmla="*/ 325908 h 350744"/>
                    <a:gd name="connsiteX12" fmla="*/ 131592 w 709656"/>
                    <a:gd name="connsiteY12" fmla="*/ 350744 h 350744"/>
                    <a:gd name="connsiteX13" fmla="*/ 38321 w 709656"/>
                    <a:gd name="connsiteY13" fmla="*/ 320941 h 350744"/>
                    <a:gd name="connsiteX14" fmla="*/ 7231 w 709656"/>
                    <a:gd name="connsiteY14" fmla="*/ 190551 h 350744"/>
                    <a:gd name="connsiteX15" fmla="*/ 277094 w 709656"/>
                    <a:gd name="connsiteY15" fmla="*/ 5521 h 350744"/>
                    <a:gd name="connsiteX16" fmla="*/ 333380 w 709656"/>
                    <a:gd name="connsiteY16" fmla="*/ 69 h 350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09656" h="350744">
                      <a:moveTo>
                        <a:pt x="339268" y="18001"/>
                      </a:moveTo>
                      <a:cubicBezTo>
                        <a:pt x="320616" y="18001"/>
                        <a:pt x="300720" y="19242"/>
                        <a:pt x="279581" y="22966"/>
                      </a:cubicBezTo>
                      <a:cubicBezTo>
                        <a:pt x="175130" y="41586"/>
                        <a:pt x="54514" y="101170"/>
                        <a:pt x="24670" y="195510"/>
                      </a:cubicBezTo>
                      <a:cubicBezTo>
                        <a:pt x="10992" y="237715"/>
                        <a:pt x="20940" y="278679"/>
                        <a:pt x="52027" y="308471"/>
                      </a:cubicBezTo>
                      <a:cubicBezTo>
                        <a:pt x="93061" y="350676"/>
                        <a:pt x="188808" y="330814"/>
                        <a:pt x="299477" y="307229"/>
                      </a:cubicBezTo>
                      <a:cubicBezTo>
                        <a:pt x="422580" y="282403"/>
                        <a:pt x="563092" y="252611"/>
                        <a:pt x="684952" y="293575"/>
                      </a:cubicBezTo>
                      <a:cubicBezTo>
                        <a:pt x="657596" y="229026"/>
                        <a:pt x="554388" y="18001"/>
                        <a:pt x="339268" y="18001"/>
                      </a:cubicBezTo>
                      <a:close/>
                      <a:moveTo>
                        <a:pt x="333380" y="69"/>
                      </a:moveTo>
                      <a:cubicBezTo>
                        <a:pt x="603697" y="-5306"/>
                        <a:pt x="708626" y="303788"/>
                        <a:pt x="708626" y="307281"/>
                      </a:cubicBezTo>
                      <a:cubicBezTo>
                        <a:pt x="711114" y="309764"/>
                        <a:pt x="708626" y="313490"/>
                        <a:pt x="706139" y="317215"/>
                      </a:cubicBezTo>
                      <a:cubicBezTo>
                        <a:pt x="703652" y="319699"/>
                        <a:pt x="699921" y="319699"/>
                        <a:pt x="697434" y="318457"/>
                      </a:cubicBezTo>
                      <a:cubicBezTo>
                        <a:pt x="575560" y="268785"/>
                        <a:pt x="430058" y="298588"/>
                        <a:pt x="303210" y="325908"/>
                      </a:cubicBezTo>
                      <a:cubicBezTo>
                        <a:pt x="238542" y="339568"/>
                        <a:pt x="180092" y="350744"/>
                        <a:pt x="131592" y="350744"/>
                      </a:cubicBezTo>
                      <a:cubicBezTo>
                        <a:pt x="91796" y="350744"/>
                        <a:pt x="60706" y="343293"/>
                        <a:pt x="38321" y="320941"/>
                      </a:cubicBezTo>
                      <a:cubicBezTo>
                        <a:pt x="2256" y="286170"/>
                        <a:pt x="-8936" y="238981"/>
                        <a:pt x="7231" y="190551"/>
                      </a:cubicBezTo>
                      <a:cubicBezTo>
                        <a:pt x="35834" y="99899"/>
                        <a:pt x="141540" y="27874"/>
                        <a:pt x="277094" y="5521"/>
                      </a:cubicBezTo>
                      <a:cubicBezTo>
                        <a:pt x="296603" y="2184"/>
                        <a:pt x="315359" y="428"/>
                        <a:pt x="333380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DAE1F4F-819E-6648-ADDC-9A03DC23962C}"/>
                    </a:ext>
                  </a:extLst>
                </p:cNvPr>
                <p:cNvSpPr/>
                <p:nvPr/>
              </p:nvSpPr>
              <p:spPr>
                <a:xfrm>
                  <a:off x="9245024" y="10050840"/>
                  <a:ext cx="402391" cy="6530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24" h="525">
                      <a:moveTo>
                        <a:pt x="297" y="525"/>
                      </a:moveTo>
                      <a:cubicBezTo>
                        <a:pt x="297" y="525"/>
                        <a:pt x="-102" y="125"/>
                        <a:pt x="25" y="33"/>
                      </a:cubicBezTo>
                      <a:cubicBezTo>
                        <a:pt x="178" y="-76"/>
                        <a:pt x="402" y="84"/>
                        <a:pt x="297" y="52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6FFA76D-C3E6-7641-ADD8-28BBF7DB5A5D}"/>
                    </a:ext>
                  </a:extLst>
                </p:cNvPr>
                <p:cNvSpPr/>
                <p:nvPr/>
              </p:nvSpPr>
              <p:spPr>
                <a:xfrm>
                  <a:off x="9234620" y="10042646"/>
                  <a:ext cx="420270" cy="672431"/>
                </a:xfrm>
                <a:custGeom>
                  <a:avLst/>
                  <a:gdLst>
                    <a:gd name="connsiteX0" fmla="*/ 161925 w 420270"/>
                    <a:gd name="connsiteY0" fmla="*/ 18164 h 672431"/>
                    <a:gd name="connsiteX1" fmla="*/ 45201 w 420270"/>
                    <a:gd name="connsiteY1" fmla="*/ 57964 h 672431"/>
                    <a:gd name="connsiteX2" fmla="*/ 19124 w 420270"/>
                    <a:gd name="connsiteY2" fmla="*/ 106470 h 672431"/>
                    <a:gd name="connsiteX3" fmla="*/ 373022 w 420270"/>
                    <a:gd name="connsiteY3" fmla="*/ 642525 h 672431"/>
                    <a:gd name="connsiteX4" fmla="*/ 264990 w 420270"/>
                    <a:gd name="connsiteY4" fmla="*/ 49258 h 672431"/>
                    <a:gd name="connsiteX5" fmla="*/ 161925 w 420270"/>
                    <a:gd name="connsiteY5" fmla="*/ 18164 h 672431"/>
                    <a:gd name="connsiteX6" fmla="*/ 155546 w 420270"/>
                    <a:gd name="connsiteY6" fmla="*/ 89 h 672431"/>
                    <a:gd name="connsiteX7" fmla="*/ 274944 w 420270"/>
                    <a:gd name="connsiteY7" fmla="*/ 35541 h 672431"/>
                    <a:gd name="connsiteX8" fmla="*/ 405365 w 420270"/>
                    <a:gd name="connsiteY8" fmla="*/ 251984 h 672431"/>
                    <a:gd name="connsiteX9" fmla="*/ 386733 w 420270"/>
                    <a:gd name="connsiteY9" fmla="*/ 664967 h 672431"/>
                    <a:gd name="connsiteX10" fmla="*/ 380523 w 420270"/>
                    <a:gd name="connsiteY10" fmla="*/ 672431 h 672431"/>
                    <a:gd name="connsiteX11" fmla="*/ 378038 w 420270"/>
                    <a:gd name="connsiteY11" fmla="*/ 672431 h 672431"/>
                    <a:gd name="connsiteX12" fmla="*/ 371828 w 420270"/>
                    <a:gd name="connsiteY12" fmla="*/ 669943 h 672431"/>
                    <a:gd name="connsiteX13" fmla="*/ 438 w 420270"/>
                    <a:gd name="connsiteY13" fmla="*/ 106445 h 672431"/>
                    <a:gd name="connsiteX14" fmla="*/ 35217 w 420270"/>
                    <a:gd name="connsiteY14" fmla="*/ 43004 h 672431"/>
                    <a:gd name="connsiteX15" fmla="*/ 155546 w 420270"/>
                    <a:gd name="connsiteY15" fmla="*/ 89 h 67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0270" h="672431">
                      <a:moveTo>
                        <a:pt x="161925" y="18164"/>
                      </a:moveTo>
                      <a:cubicBezTo>
                        <a:pt x="122189" y="18164"/>
                        <a:pt x="82453" y="30601"/>
                        <a:pt x="45201" y="57964"/>
                      </a:cubicBezTo>
                      <a:cubicBezTo>
                        <a:pt x="29058" y="69158"/>
                        <a:pt x="20366" y="85326"/>
                        <a:pt x="19124" y="106470"/>
                      </a:cubicBezTo>
                      <a:cubicBezTo>
                        <a:pt x="6707" y="254476"/>
                        <a:pt x="308451" y="576606"/>
                        <a:pt x="373022" y="642525"/>
                      </a:cubicBezTo>
                      <a:cubicBezTo>
                        <a:pt x="421450" y="421138"/>
                        <a:pt x="418966" y="153732"/>
                        <a:pt x="264990" y="49258"/>
                      </a:cubicBezTo>
                      <a:cubicBezTo>
                        <a:pt x="232704" y="28114"/>
                        <a:pt x="196694" y="18164"/>
                        <a:pt x="161925" y="18164"/>
                      </a:cubicBezTo>
                      <a:close/>
                      <a:moveTo>
                        <a:pt x="155546" y="89"/>
                      </a:moveTo>
                      <a:cubicBezTo>
                        <a:pt x="196691" y="-1155"/>
                        <a:pt x="237681" y="10663"/>
                        <a:pt x="274944" y="35541"/>
                      </a:cubicBezTo>
                      <a:cubicBezTo>
                        <a:pt x="338291" y="79078"/>
                        <a:pt x="383007" y="152470"/>
                        <a:pt x="405365" y="251984"/>
                      </a:cubicBezTo>
                      <a:cubicBezTo>
                        <a:pt x="430207" y="367669"/>
                        <a:pt x="423996" y="505745"/>
                        <a:pt x="386733" y="664967"/>
                      </a:cubicBezTo>
                      <a:cubicBezTo>
                        <a:pt x="386733" y="668699"/>
                        <a:pt x="383007" y="671187"/>
                        <a:pt x="380523" y="672431"/>
                      </a:cubicBezTo>
                      <a:cubicBezTo>
                        <a:pt x="379280" y="672431"/>
                        <a:pt x="379280" y="672431"/>
                        <a:pt x="378038" y="672431"/>
                      </a:cubicBezTo>
                      <a:cubicBezTo>
                        <a:pt x="375554" y="672431"/>
                        <a:pt x="373070" y="671187"/>
                        <a:pt x="371828" y="669943"/>
                      </a:cubicBezTo>
                      <a:cubicBezTo>
                        <a:pt x="355680" y="653772"/>
                        <a:pt x="-14467" y="279350"/>
                        <a:pt x="438" y="106445"/>
                      </a:cubicBezTo>
                      <a:cubicBezTo>
                        <a:pt x="2922" y="79078"/>
                        <a:pt x="14101" y="57932"/>
                        <a:pt x="35217" y="43004"/>
                      </a:cubicBezTo>
                      <a:cubicBezTo>
                        <a:pt x="73101" y="15638"/>
                        <a:pt x="114401" y="1333"/>
                        <a:pt x="155546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BA180B99-A052-2D40-9E45-C095ACE50005}"/>
                    </a:ext>
                  </a:extLst>
                </p:cNvPr>
                <p:cNvSpPr/>
                <p:nvPr/>
              </p:nvSpPr>
              <p:spPr>
                <a:xfrm>
                  <a:off x="9717179" y="10164246"/>
                  <a:ext cx="508283" cy="6081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9" h="489">
                      <a:moveTo>
                        <a:pt x="0" y="489"/>
                      </a:moveTo>
                      <a:cubicBezTo>
                        <a:pt x="0" y="489"/>
                        <a:pt x="93" y="-34"/>
                        <a:pt x="344" y="2"/>
                      </a:cubicBezTo>
                      <a:cubicBezTo>
                        <a:pt x="551" y="32"/>
                        <a:pt x="218" y="424"/>
                        <a:pt x="0" y="4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D2B07652-F4BD-C54E-9C6B-8D5364EFD5D6}"/>
                    </a:ext>
                  </a:extLst>
                </p:cNvPr>
                <p:cNvSpPr/>
                <p:nvPr/>
              </p:nvSpPr>
              <p:spPr>
                <a:xfrm>
                  <a:off x="9708455" y="10155819"/>
                  <a:ext cx="526021" cy="626557"/>
                </a:xfrm>
                <a:custGeom>
                  <a:avLst/>
                  <a:gdLst>
                    <a:gd name="connsiteX0" fmla="*/ 405147 w 526021"/>
                    <a:gd name="connsiteY0" fmla="*/ 18397 h 626557"/>
                    <a:gd name="connsiteX1" fmla="*/ 21182 w 526021"/>
                    <a:gd name="connsiteY1" fmla="*/ 602879 h 626557"/>
                    <a:gd name="connsiteX2" fmla="*/ 507041 w 526021"/>
                    <a:gd name="connsiteY2" fmla="*/ 85550 h 626557"/>
                    <a:gd name="connsiteX3" fmla="*/ 434970 w 526021"/>
                    <a:gd name="connsiteY3" fmla="*/ 20884 h 626557"/>
                    <a:gd name="connsiteX4" fmla="*/ 405147 w 526021"/>
                    <a:gd name="connsiteY4" fmla="*/ 18397 h 626557"/>
                    <a:gd name="connsiteX5" fmla="*/ 388749 w 526021"/>
                    <a:gd name="connsiteY5" fmla="*/ 771 h 626557"/>
                    <a:gd name="connsiteX6" fmla="*/ 437482 w 526021"/>
                    <a:gd name="connsiteY6" fmla="*/ 2192 h 626557"/>
                    <a:gd name="connsiteX7" fmla="*/ 525724 w 526021"/>
                    <a:gd name="connsiteY7" fmla="*/ 84279 h 626557"/>
                    <a:gd name="connsiteX8" fmla="*/ 11186 w 526021"/>
                    <a:gd name="connsiteY8" fmla="*/ 625313 h 626557"/>
                    <a:gd name="connsiteX9" fmla="*/ 8700 w 526021"/>
                    <a:gd name="connsiteY9" fmla="*/ 626557 h 626557"/>
                    <a:gd name="connsiteX10" fmla="*/ 3729 w 526021"/>
                    <a:gd name="connsiteY10" fmla="*/ 624069 h 626557"/>
                    <a:gd name="connsiteX11" fmla="*/ 0 w 526021"/>
                    <a:gd name="connsiteY11" fmla="*/ 614119 h 626557"/>
                    <a:gd name="connsiteX12" fmla="*/ 98185 w 526021"/>
                    <a:gd name="connsiteY12" fmla="*/ 293230 h 626557"/>
                    <a:gd name="connsiteX13" fmla="*/ 388749 w 526021"/>
                    <a:gd name="connsiteY13" fmla="*/ 771 h 6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26021" h="626557">
                      <a:moveTo>
                        <a:pt x="405147" y="18397"/>
                      </a:moveTo>
                      <a:cubicBezTo>
                        <a:pt x="152898" y="18397"/>
                        <a:pt x="41064" y="509611"/>
                        <a:pt x="21182" y="602879"/>
                      </a:cubicBezTo>
                      <a:cubicBezTo>
                        <a:pt x="227455" y="531995"/>
                        <a:pt x="518224" y="226075"/>
                        <a:pt x="507041" y="85550"/>
                      </a:cubicBezTo>
                      <a:cubicBezTo>
                        <a:pt x="504556" y="49486"/>
                        <a:pt x="480946" y="27102"/>
                        <a:pt x="434970" y="20884"/>
                      </a:cubicBezTo>
                      <a:cubicBezTo>
                        <a:pt x="423786" y="19641"/>
                        <a:pt x="415088" y="18397"/>
                        <a:pt x="405147" y="18397"/>
                      </a:cubicBezTo>
                      <a:close/>
                      <a:moveTo>
                        <a:pt x="388749" y="771"/>
                      </a:moveTo>
                      <a:cubicBezTo>
                        <a:pt x="404760" y="-607"/>
                        <a:pt x="421014" y="-140"/>
                        <a:pt x="437482" y="2192"/>
                      </a:cubicBezTo>
                      <a:cubicBezTo>
                        <a:pt x="507081" y="12142"/>
                        <a:pt x="523238" y="51942"/>
                        <a:pt x="525724" y="84279"/>
                      </a:cubicBezTo>
                      <a:cubicBezTo>
                        <a:pt x="536910" y="236018"/>
                        <a:pt x="229927" y="560638"/>
                        <a:pt x="11186" y="625313"/>
                      </a:cubicBezTo>
                      <a:cubicBezTo>
                        <a:pt x="11186" y="626557"/>
                        <a:pt x="9943" y="626557"/>
                        <a:pt x="8700" y="626557"/>
                      </a:cubicBezTo>
                      <a:cubicBezTo>
                        <a:pt x="7457" y="626557"/>
                        <a:pt x="4971" y="625313"/>
                        <a:pt x="3729" y="624069"/>
                      </a:cubicBezTo>
                      <a:cubicBezTo>
                        <a:pt x="1243" y="621582"/>
                        <a:pt x="0" y="617851"/>
                        <a:pt x="0" y="614119"/>
                      </a:cubicBezTo>
                      <a:cubicBezTo>
                        <a:pt x="1243" y="612876"/>
                        <a:pt x="29828" y="449944"/>
                        <a:pt x="98185" y="293230"/>
                      </a:cubicBezTo>
                      <a:cubicBezTo>
                        <a:pt x="176484" y="110398"/>
                        <a:pt x="276669" y="10412"/>
                        <a:pt x="388749" y="7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9722261A-1D5C-464B-A527-506942E65BD3}"/>
                    </a:ext>
                  </a:extLst>
                </p:cNvPr>
                <p:cNvSpPr/>
                <p:nvPr/>
              </p:nvSpPr>
              <p:spPr>
                <a:xfrm>
                  <a:off x="9075596" y="10631579"/>
                  <a:ext cx="540674" cy="3103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5" h="250">
                      <a:moveTo>
                        <a:pt x="428" y="250"/>
                      </a:moveTo>
                      <a:cubicBezTo>
                        <a:pt x="425" y="250"/>
                        <a:pt x="422" y="248"/>
                        <a:pt x="421" y="245"/>
                      </a:cubicBezTo>
                      <a:cubicBezTo>
                        <a:pt x="420" y="243"/>
                        <a:pt x="384" y="102"/>
                        <a:pt x="268" y="42"/>
                      </a:cubicBezTo>
                      <a:cubicBezTo>
                        <a:pt x="197" y="5"/>
                        <a:pt x="110" y="6"/>
                        <a:pt x="10" y="45"/>
                      </a:cubicBezTo>
                      <a:cubicBezTo>
                        <a:pt x="6" y="47"/>
                        <a:pt x="2" y="45"/>
                        <a:pt x="0" y="41"/>
                      </a:cubicBezTo>
                      <a:cubicBezTo>
                        <a:pt x="-1" y="38"/>
                        <a:pt x="1" y="33"/>
                        <a:pt x="4" y="32"/>
                      </a:cubicBezTo>
                      <a:cubicBezTo>
                        <a:pt x="109" y="-9"/>
                        <a:pt x="200" y="-10"/>
                        <a:pt x="275" y="29"/>
                      </a:cubicBezTo>
                      <a:cubicBezTo>
                        <a:pt x="397" y="92"/>
                        <a:pt x="434" y="235"/>
                        <a:pt x="435" y="241"/>
                      </a:cubicBezTo>
                      <a:cubicBezTo>
                        <a:pt x="436" y="245"/>
                        <a:pt x="434" y="249"/>
                        <a:pt x="430" y="250"/>
                      </a:cubicBezTo>
                      <a:cubicBezTo>
                        <a:pt x="429" y="250"/>
                        <a:pt x="428" y="250"/>
                        <a:pt x="428" y="2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089D199C-75BD-B144-B702-302664B46E74}"/>
                    </a:ext>
                  </a:extLst>
                </p:cNvPr>
                <p:cNvSpPr/>
                <p:nvPr/>
              </p:nvSpPr>
              <p:spPr>
                <a:xfrm>
                  <a:off x="9876640" y="10577991"/>
                  <a:ext cx="640337" cy="2978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5" h="240">
                      <a:moveTo>
                        <a:pt x="0" y="221"/>
                      </a:moveTo>
                      <a:cubicBezTo>
                        <a:pt x="0" y="221"/>
                        <a:pt x="89" y="-19"/>
                        <a:pt x="312" y="1"/>
                      </a:cubicBezTo>
                      <a:cubicBezTo>
                        <a:pt x="484" y="17"/>
                        <a:pt x="559" y="148"/>
                        <a:pt x="488" y="219"/>
                      </a:cubicBezTo>
                      <a:cubicBezTo>
                        <a:pt x="417" y="291"/>
                        <a:pt x="173" y="149"/>
                        <a:pt x="0" y="2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E6AC614D-EC5E-7C4A-93C2-9884F0AD08F3}"/>
                    </a:ext>
                  </a:extLst>
                </p:cNvPr>
                <p:cNvSpPr/>
                <p:nvPr/>
              </p:nvSpPr>
              <p:spPr>
                <a:xfrm>
                  <a:off x="9864942" y="10567814"/>
                  <a:ext cx="659751" cy="316753"/>
                </a:xfrm>
                <a:custGeom>
                  <a:avLst/>
                  <a:gdLst>
                    <a:gd name="connsiteX0" fmla="*/ 399633 w 659751"/>
                    <a:gd name="connsiteY0" fmla="*/ 21388 h 316753"/>
                    <a:gd name="connsiteX1" fmla="*/ 27895 w 659751"/>
                    <a:gd name="connsiteY1" fmla="*/ 268285 h 316753"/>
                    <a:gd name="connsiteX2" fmla="*/ 158438 w 659751"/>
                    <a:gd name="connsiteY2" fmla="*/ 249674 h 316753"/>
                    <a:gd name="connsiteX3" fmla="*/ 380983 w 659751"/>
                    <a:gd name="connsiteY3" fmla="*/ 276970 h 316753"/>
                    <a:gd name="connsiteX4" fmla="*/ 612232 w 659751"/>
                    <a:gd name="connsiteY4" fmla="*/ 275729 h 316753"/>
                    <a:gd name="connsiteX5" fmla="*/ 634610 w 659751"/>
                    <a:gd name="connsiteY5" fmla="*/ 164067 h 316753"/>
                    <a:gd name="connsiteX6" fmla="*/ 399633 w 659751"/>
                    <a:gd name="connsiteY6" fmla="*/ 21388 h 316753"/>
                    <a:gd name="connsiteX7" fmla="*/ 348867 w 659751"/>
                    <a:gd name="connsiteY7" fmla="*/ 470 h 316753"/>
                    <a:gd name="connsiteX8" fmla="*/ 399633 w 659751"/>
                    <a:gd name="connsiteY8" fmla="*/ 1452 h 316753"/>
                    <a:gd name="connsiteX9" fmla="*/ 650809 w 659751"/>
                    <a:gd name="connsiteY9" fmla="*/ 157861 h 316753"/>
                    <a:gd name="connsiteX10" fmla="*/ 623454 w 659751"/>
                    <a:gd name="connsiteY10" fmla="*/ 289444 h 316753"/>
                    <a:gd name="connsiteX11" fmla="*/ 533925 w 659751"/>
                    <a:gd name="connsiteY11" fmla="*/ 316753 h 316753"/>
                    <a:gd name="connsiteX12" fmla="*/ 377251 w 659751"/>
                    <a:gd name="connsiteY12" fmla="*/ 295650 h 316753"/>
                    <a:gd name="connsiteX13" fmla="*/ 12921 w 659751"/>
                    <a:gd name="connsiteY13" fmla="*/ 293168 h 316753"/>
                    <a:gd name="connsiteX14" fmla="*/ 2974 w 659751"/>
                    <a:gd name="connsiteY14" fmla="*/ 290685 h 316753"/>
                    <a:gd name="connsiteX15" fmla="*/ 487 w 659751"/>
                    <a:gd name="connsiteY15" fmla="*/ 280754 h 316753"/>
                    <a:gd name="connsiteX16" fmla="*/ 348867 w 659751"/>
                    <a:gd name="connsiteY16" fmla="*/ 470 h 316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59751" h="316753">
                      <a:moveTo>
                        <a:pt x="399633" y="21388"/>
                      </a:moveTo>
                      <a:cubicBezTo>
                        <a:pt x="173357" y="296"/>
                        <a:pt x="58977" y="203769"/>
                        <a:pt x="27895" y="268285"/>
                      </a:cubicBezTo>
                      <a:cubicBezTo>
                        <a:pt x="70166" y="254637"/>
                        <a:pt x="113681" y="249674"/>
                        <a:pt x="158438" y="249674"/>
                      </a:cubicBezTo>
                      <a:cubicBezTo>
                        <a:pt x="233034" y="249674"/>
                        <a:pt x="310117" y="263322"/>
                        <a:pt x="380983" y="276970"/>
                      </a:cubicBezTo>
                      <a:cubicBezTo>
                        <a:pt x="484175" y="296821"/>
                        <a:pt x="573690" y="314190"/>
                        <a:pt x="612232" y="275729"/>
                      </a:cubicBezTo>
                      <a:cubicBezTo>
                        <a:pt x="642070" y="245952"/>
                        <a:pt x="650773" y="205010"/>
                        <a:pt x="634610" y="164067"/>
                      </a:cubicBezTo>
                      <a:cubicBezTo>
                        <a:pt x="614718" y="105755"/>
                        <a:pt x="540122" y="32554"/>
                        <a:pt x="399633" y="21388"/>
                      </a:cubicBezTo>
                      <a:close/>
                      <a:moveTo>
                        <a:pt x="348867" y="470"/>
                      </a:moveTo>
                      <a:cubicBezTo>
                        <a:pt x="365152" y="-376"/>
                        <a:pt x="382069" y="-100"/>
                        <a:pt x="399633" y="1452"/>
                      </a:cubicBezTo>
                      <a:cubicBezTo>
                        <a:pt x="548847" y="15107"/>
                        <a:pt x="628427" y="94553"/>
                        <a:pt x="650809" y="157861"/>
                      </a:cubicBezTo>
                      <a:cubicBezTo>
                        <a:pt x="669461" y="206274"/>
                        <a:pt x="658270" y="253445"/>
                        <a:pt x="623454" y="289444"/>
                      </a:cubicBezTo>
                      <a:cubicBezTo>
                        <a:pt x="602315" y="309305"/>
                        <a:pt x="572472" y="316753"/>
                        <a:pt x="533925" y="316753"/>
                      </a:cubicBezTo>
                      <a:cubicBezTo>
                        <a:pt x="489161" y="316753"/>
                        <a:pt x="435693" y="306822"/>
                        <a:pt x="377251" y="295650"/>
                      </a:cubicBezTo>
                      <a:cubicBezTo>
                        <a:pt x="259124" y="273306"/>
                        <a:pt x="123588" y="247238"/>
                        <a:pt x="12921" y="293168"/>
                      </a:cubicBezTo>
                      <a:cubicBezTo>
                        <a:pt x="10435" y="294409"/>
                        <a:pt x="6704" y="293168"/>
                        <a:pt x="2974" y="290685"/>
                      </a:cubicBezTo>
                      <a:cubicBezTo>
                        <a:pt x="487" y="288202"/>
                        <a:pt x="-756" y="284478"/>
                        <a:pt x="487" y="280754"/>
                      </a:cubicBezTo>
                      <a:cubicBezTo>
                        <a:pt x="2819" y="278426"/>
                        <a:pt x="104601" y="13163"/>
                        <a:pt x="348867" y="47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B4D2E704-63B3-5E49-B4CA-48ED081A57EC}"/>
                    </a:ext>
                  </a:extLst>
                </p:cNvPr>
                <p:cNvSpPr/>
                <p:nvPr/>
              </p:nvSpPr>
              <p:spPr>
                <a:xfrm>
                  <a:off x="9664856" y="10361151"/>
                  <a:ext cx="372492" cy="5994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0" h="482">
                      <a:moveTo>
                        <a:pt x="8" y="482"/>
                      </a:moveTo>
                      <a:cubicBezTo>
                        <a:pt x="3" y="482"/>
                        <a:pt x="0" y="479"/>
                        <a:pt x="0" y="475"/>
                      </a:cubicBezTo>
                      <a:cubicBezTo>
                        <a:pt x="0" y="472"/>
                        <a:pt x="11" y="218"/>
                        <a:pt x="288" y="2"/>
                      </a:cubicBezTo>
                      <a:cubicBezTo>
                        <a:pt x="292" y="-1"/>
                        <a:pt x="296" y="0"/>
                        <a:pt x="299" y="3"/>
                      </a:cubicBezTo>
                      <a:cubicBezTo>
                        <a:pt x="301" y="7"/>
                        <a:pt x="301" y="11"/>
                        <a:pt x="298" y="14"/>
                      </a:cubicBezTo>
                      <a:cubicBezTo>
                        <a:pt x="25" y="225"/>
                        <a:pt x="15" y="473"/>
                        <a:pt x="15" y="475"/>
                      </a:cubicBezTo>
                      <a:cubicBezTo>
                        <a:pt x="15" y="479"/>
                        <a:pt x="11" y="482"/>
                        <a:pt x="8" y="4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0BDDF589-990D-6545-9793-CF2A4EF6339C}"/>
                    </a:ext>
                  </a:extLst>
                </p:cNvPr>
                <p:cNvSpPr/>
                <p:nvPr/>
              </p:nvSpPr>
              <p:spPr>
                <a:xfrm>
                  <a:off x="9409468" y="10217834"/>
                  <a:ext cx="230471" cy="78761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6" h="633">
                      <a:moveTo>
                        <a:pt x="177" y="633"/>
                      </a:moveTo>
                      <a:cubicBezTo>
                        <a:pt x="173" y="633"/>
                        <a:pt x="170" y="629"/>
                        <a:pt x="170" y="625"/>
                      </a:cubicBezTo>
                      <a:cubicBezTo>
                        <a:pt x="170" y="621"/>
                        <a:pt x="192" y="229"/>
                        <a:pt x="1" y="12"/>
                      </a:cubicBezTo>
                      <a:cubicBezTo>
                        <a:pt x="-1" y="9"/>
                        <a:pt x="-1" y="4"/>
                        <a:pt x="3" y="2"/>
                      </a:cubicBezTo>
                      <a:cubicBezTo>
                        <a:pt x="5" y="-1"/>
                        <a:pt x="10" y="-1"/>
                        <a:pt x="13" y="2"/>
                      </a:cubicBezTo>
                      <a:cubicBezTo>
                        <a:pt x="207" y="224"/>
                        <a:pt x="185" y="622"/>
                        <a:pt x="185" y="626"/>
                      </a:cubicBezTo>
                      <a:cubicBezTo>
                        <a:pt x="185" y="630"/>
                        <a:pt x="181" y="633"/>
                        <a:pt x="177" y="6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98D2CF6C-F2B0-F440-B38B-B170CC77E218}"/>
                    </a:ext>
                  </a:extLst>
                </p:cNvPr>
                <p:cNvSpPr/>
                <p:nvPr/>
              </p:nvSpPr>
              <p:spPr>
                <a:xfrm>
                  <a:off x="9820580" y="10678939"/>
                  <a:ext cx="500808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3" h="233">
                      <a:moveTo>
                        <a:pt x="7" y="233"/>
                      </a:moveTo>
                      <a:cubicBezTo>
                        <a:pt x="6" y="233"/>
                        <a:pt x="6" y="233"/>
                        <a:pt x="5" y="233"/>
                      </a:cubicBezTo>
                      <a:cubicBezTo>
                        <a:pt x="1" y="231"/>
                        <a:pt x="-1" y="227"/>
                        <a:pt x="0" y="224"/>
                      </a:cubicBezTo>
                      <a:cubicBezTo>
                        <a:pt x="1" y="218"/>
                        <a:pt x="35" y="85"/>
                        <a:pt x="148" y="27"/>
                      </a:cubicBezTo>
                      <a:cubicBezTo>
                        <a:pt x="218" y="-9"/>
                        <a:pt x="302" y="-9"/>
                        <a:pt x="398" y="29"/>
                      </a:cubicBezTo>
                      <a:cubicBezTo>
                        <a:pt x="402" y="31"/>
                        <a:pt x="403" y="35"/>
                        <a:pt x="402" y="39"/>
                      </a:cubicBezTo>
                      <a:cubicBezTo>
                        <a:pt x="400" y="43"/>
                        <a:pt x="396" y="45"/>
                        <a:pt x="392" y="43"/>
                      </a:cubicBezTo>
                      <a:cubicBezTo>
                        <a:pt x="301" y="6"/>
                        <a:pt x="220" y="5"/>
                        <a:pt x="155" y="40"/>
                      </a:cubicBezTo>
                      <a:cubicBezTo>
                        <a:pt x="48" y="95"/>
                        <a:pt x="14" y="226"/>
                        <a:pt x="14" y="227"/>
                      </a:cubicBezTo>
                      <a:cubicBezTo>
                        <a:pt x="13" y="230"/>
                        <a:pt x="10" y="233"/>
                        <a:pt x="7" y="2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FC92260C-8B2F-C240-80EE-0383B6FE1F88}"/>
                    </a:ext>
                  </a:extLst>
                </p:cNvPr>
                <p:cNvSpPr/>
                <p:nvPr/>
              </p:nvSpPr>
              <p:spPr>
                <a:xfrm>
                  <a:off x="9215125" y="10897029"/>
                  <a:ext cx="913165" cy="51843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34" h="417">
                      <a:moveTo>
                        <a:pt x="684" y="0"/>
                      </a:moveTo>
                      <a:lnTo>
                        <a:pt x="49" y="0"/>
                      </a:lnTo>
                      <a:cubicBezTo>
                        <a:pt x="27" y="0"/>
                        <a:pt x="9" y="16"/>
                        <a:pt x="6" y="39"/>
                      </a:cubicBezTo>
                      <a:cubicBezTo>
                        <a:pt x="0" y="83"/>
                        <a:pt x="-6" y="159"/>
                        <a:pt x="9" y="241"/>
                      </a:cubicBezTo>
                      <a:cubicBezTo>
                        <a:pt x="28" y="343"/>
                        <a:pt x="118" y="417"/>
                        <a:pt x="221" y="417"/>
                      </a:cubicBezTo>
                      <a:lnTo>
                        <a:pt x="512" y="417"/>
                      </a:lnTo>
                      <a:cubicBezTo>
                        <a:pt x="616" y="417"/>
                        <a:pt x="706" y="343"/>
                        <a:pt x="724" y="241"/>
                      </a:cubicBezTo>
                      <a:cubicBezTo>
                        <a:pt x="740" y="159"/>
                        <a:pt x="733" y="83"/>
                        <a:pt x="727" y="39"/>
                      </a:cubicBezTo>
                      <a:cubicBezTo>
                        <a:pt x="724" y="16"/>
                        <a:pt x="706" y="0"/>
                        <a:pt x="68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3508C86D-D949-E044-B921-A88AAF162340}"/>
                    </a:ext>
                  </a:extLst>
                </p:cNvPr>
                <p:cNvSpPr/>
                <p:nvPr/>
              </p:nvSpPr>
              <p:spPr>
                <a:xfrm>
                  <a:off x="9206381" y="10887059"/>
                  <a:ext cx="931898" cy="537125"/>
                </a:xfrm>
                <a:custGeom>
                  <a:avLst/>
                  <a:gdLst>
                    <a:gd name="connsiteX0" fmla="*/ 70959 w 931898"/>
                    <a:gd name="connsiteY0" fmla="*/ 18694 h 537125"/>
                    <a:gd name="connsiteX1" fmla="*/ 26172 w 931898"/>
                    <a:gd name="connsiteY1" fmla="*/ 58474 h 537125"/>
                    <a:gd name="connsiteX2" fmla="*/ 29905 w 931898"/>
                    <a:gd name="connsiteY2" fmla="*/ 307102 h 537125"/>
                    <a:gd name="connsiteX3" fmla="*/ 284937 w 931898"/>
                    <a:gd name="connsiteY3" fmla="*/ 519678 h 537125"/>
                    <a:gd name="connsiteX4" fmla="*/ 646959 w 931898"/>
                    <a:gd name="connsiteY4" fmla="*/ 519678 h 537125"/>
                    <a:gd name="connsiteX5" fmla="*/ 901991 w 931898"/>
                    <a:gd name="connsiteY5" fmla="*/ 307102 h 537125"/>
                    <a:gd name="connsiteX6" fmla="*/ 905724 w 931898"/>
                    <a:gd name="connsiteY6" fmla="*/ 58474 h 537125"/>
                    <a:gd name="connsiteX7" fmla="*/ 860937 w 931898"/>
                    <a:gd name="connsiteY7" fmla="*/ 18694 h 537125"/>
                    <a:gd name="connsiteX8" fmla="*/ 70938 w 931898"/>
                    <a:gd name="connsiteY8" fmla="*/ 0 h 537125"/>
                    <a:gd name="connsiteX9" fmla="*/ 860960 w 931898"/>
                    <a:gd name="connsiteY9" fmla="*/ 0 h 537125"/>
                    <a:gd name="connsiteX10" fmla="*/ 924410 w 931898"/>
                    <a:gd name="connsiteY10" fmla="*/ 57194 h 537125"/>
                    <a:gd name="connsiteX11" fmla="*/ 920678 w 931898"/>
                    <a:gd name="connsiteY11" fmla="*/ 310836 h 537125"/>
                    <a:gd name="connsiteX12" fmla="*/ 646970 w 931898"/>
                    <a:gd name="connsiteY12" fmla="*/ 537125 h 537125"/>
                    <a:gd name="connsiteX13" fmla="*/ 284928 w 931898"/>
                    <a:gd name="connsiteY13" fmla="*/ 537125 h 537125"/>
                    <a:gd name="connsiteX14" fmla="*/ 11220 w 931898"/>
                    <a:gd name="connsiteY14" fmla="*/ 310836 h 537125"/>
                    <a:gd name="connsiteX15" fmla="*/ 7488 w 931898"/>
                    <a:gd name="connsiteY15" fmla="*/ 57194 h 537125"/>
                    <a:gd name="connsiteX16" fmla="*/ 70938 w 931898"/>
                    <a:gd name="connsiteY16" fmla="*/ 0 h 53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31898" h="537125">
                      <a:moveTo>
                        <a:pt x="70959" y="18694"/>
                      </a:moveTo>
                      <a:cubicBezTo>
                        <a:pt x="48566" y="18694"/>
                        <a:pt x="29905" y="36098"/>
                        <a:pt x="26172" y="58474"/>
                      </a:cubicBezTo>
                      <a:cubicBezTo>
                        <a:pt x="17464" y="118145"/>
                        <a:pt x="11244" y="210137"/>
                        <a:pt x="29905" y="307102"/>
                      </a:cubicBezTo>
                      <a:cubicBezTo>
                        <a:pt x="52298" y="430172"/>
                        <a:pt x="160531" y="519678"/>
                        <a:pt x="284937" y="519678"/>
                      </a:cubicBezTo>
                      <a:lnTo>
                        <a:pt x="646959" y="519678"/>
                      </a:lnTo>
                      <a:cubicBezTo>
                        <a:pt x="772609" y="519678"/>
                        <a:pt x="879598" y="430172"/>
                        <a:pt x="901991" y="307102"/>
                      </a:cubicBezTo>
                      <a:cubicBezTo>
                        <a:pt x="920652" y="210137"/>
                        <a:pt x="914432" y="118145"/>
                        <a:pt x="905724" y="58474"/>
                      </a:cubicBezTo>
                      <a:cubicBezTo>
                        <a:pt x="901991" y="36098"/>
                        <a:pt x="883331" y="18694"/>
                        <a:pt x="860937" y="18694"/>
                      </a:cubicBezTo>
                      <a:close/>
                      <a:moveTo>
                        <a:pt x="70938" y="0"/>
                      </a:moveTo>
                      <a:lnTo>
                        <a:pt x="860960" y="0"/>
                      </a:lnTo>
                      <a:cubicBezTo>
                        <a:pt x="893307" y="0"/>
                        <a:pt x="920678" y="24867"/>
                        <a:pt x="924410" y="57194"/>
                      </a:cubicBezTo>
                      <a:cubicBezTo>
                        <a:pt x="931875" y="116874"/>
                        <a:pt x="938096" y="210125"/>
                        <a:pt x="920678" y="310836"/>
                      </a:cubicBezTo>
                      <a:cubicBezTo>
                        <a:pt x="895795" y="442631"/>
                        <a:pt x="781335" y="537125"/>
                        <a:pt x="646970" y="537125"/>
                      </a:cubicBezTo>
                      <a:lnTo>
                        <a:pt x="284928" y="537125"/>
                      </a:lnTo>
                      <a:cubicBezTo>
                        <a:pt x="150563" y="537125"/>
                        <a:pt x="36103" y="442631"/>
                        <a:pt x="11220" y="310836"/>
                      </a:cubicBezTo>
                      <a:cubicBezTo>
                        <a:pt x="-6198" y="210125"/>
                        <a:pt x="23" y="116874"/>
                        <a:pt x="7488" y="57194"/>
                      </a:cubicBezTo>
                      <a:cubicBezTo>
                        <a:pt x="12464" y="24867"/>
                        <a:pt x="38591" y="0"/>
                        <a:pt x="709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D0C99C4-CB9C-FA4E-A7E1-3943F7699CBD}"/>
                  </a:ext>
                </a:extLst>
              </p:cNvPr>
              <p:cNvGrpSpPr/>
              <p:nvPr/>
            </p:nvGrpSpPr>
            <p:grpSpPr>
              <a:xfrm>
                <a:off x="15133830" y="8324808"/>
                <a:ext cx="4728434" cy="3101868"/>
                <a:chOff x="15133830" y="8324808"/>
                <a:chExt cx="4728434" cy="3101868"/>
              </a:xfrm>
            </p:grpSpPr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06161C41-B6CB-7D41-B64C-027EC8CEE6C0}"/>
                    </a:ext>
                  </a:extLst>
                </p:cNvPr>
                <p:cNvSpPr/>
                <p:nvPr/>
              </p:nvSpPr>
              <p:spPr>
                <a:xfrm>
                  <a:off x="15143848" y="8334782"/>
                  <a:ext cx="4709093" cy="24413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81" h="1960">
                      <a:moveTo>
                        <a:pt x="122" y="1960"/>
                      </a:moveTo>
                      <a:lnTo>
                        <a:pt x="1600" y="1960"/>
                      </a:lnTo>
                      <a:lnTo>
                        <a:pt x="3078" y="1960"/>
                      </a:lnTo>
                      <a:cubicBezTo>
                        <a:pt x="3123" y="1960"/>
                        <a:pt x="3169" y="1941"/>
                        <a:pt x="3208" y="1911"/>
                      </a:cubicBezTo>
                      <a:cubicBezTo>
                        <a:pt x="3246" y="1882"/>
                        <a:pt x="3277" y="1841"/>
                        <a:pt x="3290" y="1796"/>
                      </a:cubicBezTo>
                      <a:lnTo>
                        <a:pt x="3532" y="979"/>
                      </a:lnTo>
                      <a:lnTo>
                        <a:pt x="3775" y="163"/>
                      </a:lnTo>
                      <a:cubicBezTo>
                        <a:pt x="3788" y="118"/>
                        <a:pt x="3782" y="77"/>
                        <a:pt x="3761" y="48"/>
                      </a:cubicBezTo>
                      <a:cubicBezTo>
                        <a:pt x="3740" y="18"/>
                        <a:pt x="3704" y="0"/>
                        <a:pt x="3659" y="0"/>
                      </a:cubicBezTo>
                      <a:lnTo>
                        <a:pt x="2182" y="0"/>
                      </a:lnTo>
                      <a:lnTo>
                        <a:pt x="704" y="0"/>
                      </a:lnTo>
                      <a:cubicBezTo>
                        <a:pt x="659" y="0"/>
                        <a:pt x="612" y="18"/>
                        <a:pt x="574" y="48"/>
                      </a:cubicBezTo>
                      <a:cubicBezTo>
                        <a:pt x="535" y="77"/>
                        <a:pt x="505" y="118"/>
                        <a:pt x="491" y="163"/>
                      </a:cubicBezTo>
                      <a:lnTo>
                        <a:pt x="249" y="979"/>
                      </a:lnTo>
                      <a:lnTo>
                        <a:pt x="7" y="1796"/>
                      </a:lnTo>
                      <a:cubicBezTo>
                        <a:pt x="-6" y="1841"/>
                        <a:pt x="0" y="1882"/>
                        <a:pt x="21" y="1911"/>
                      </a:cubicBezTo>
                      <a:cubicBezTo>
                        <a:pt x="42" y="1941"/>
                        <a:pt x="77" y="1960"/>
                        <a:pt x="122" y="19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B1A180D4-235B-7844-9632-0B4E547D1740}"/>
                    </a:ext>
                  </a:extLst>
                </p:cNvPr>
                <p:cNvSpPr/>
                <p:nvPr/>
              </p:nvSpPr>
              <p:spPr>
                <a:xfrm>
                  <a:off x="15133830" y="8324808"/>
                  <a:ext cx="4728434" cy="2460057"/>
                </a:xfrm>
                <a:custGeom>
                  <a:avLst/>
                  <a:gdLst>
                    <a:gd name="connsiteX0" fmla="*/ 886824 w 4728434"/>
                    <a:gd name="connsiteY0" fmla="*/ 18697 h 2460057"/>
                    <a:gd name="connsiteX1" fmla="*/ 729896 w 4728434"/>
                    <a:gd name="connsiteY1" fmla="*/ 75994 h 2460057"/>
                    <a:gd name="connsiteX2" fmla="*/ 631505 w 4728434"/>
                    <a:gd name="connsiteY2" fmla="*/ 216746 h 2460057"/>
                    <a:gd name="connsiteX3" fmla="*/ 27456 w 4728434"/>
                    <a:gd name="connsiteY3" fmla="*/ 2249546 h 2460057"/>
                    <a:gd name="connsiteX4" fmla="*/ 43647 w 4728434"/>
                    <a:gd name="connsiteY4" fmla="*/ 2385316 h 2460057"/>
                    <a:gd name="connsiteX5" fmla="*/ 161966 w 4728434"/>
                    <a:gd name="connsiteY5" fmla="*/ 2441367 h 2460057"/>
                    <a:gd name="connsiteX6" fmla="*/ 3843550 w 4728434"/>
                    <a:gd name="connsiteY6" fmla="*/ 2441367 h 2460057"/>
                    <a:gd name="connsiteX7" fmla="*/ 4000478 w 4728434"/>
                    <a:gd name="connsiteY7" fmla="*/ 2384070 h 2460057"/>
                    <a:gd name="connsiteX8" fmla="*/ 4098868 w 4728434"/>
                    <a:gd name="connsiteY8" fmla="*/ 2243318 h 2460057"/>
                    <a:gd name="connsiteX9" fmla="*/ 4701672 w 4728434"/>
                    <a:gd name="connsiteY9" fmla="*/ 211763 h 2460057"/>
                    <a:gd name="connsiteX10" fmla="*/ 4686726 w 4728434"/>
                    <a:gd name="connsiteY10" fmla="*/ 74748 h 2460057"/>
                    <a:gd name="connsiteX11" fmla="*/ 4567162 w 4728434"/>
                    <a:gd name="connsiteY11" fmla="*/ 18697 h 2460057"/>
                    <a:gd name="connsiteX12" fmla="*/ 885576 w 4728434"/>
                    <a:gd name="connsiteY12" fmla="*/ 0 h 2460057"/>
                    <a:gd name="connsiteX13" fmla="*/ 4565920 w 4728434"/>
                    <a:gd name="connsiteY13" fmla="*/ 0 h 2460057"/>
                    <a:gd name="connsiteX14" fmla="*/ 4700430 w 4728434"/>
                    <a:gd name="connsiteY14" fmla="*/ 64771 h 2460057"/>
                    <a:gd name="connsiteX15" fmla="*/ 4719114 w 4728434"/>
                    <a:gd name="connsiteY15" fmla="*/ 216734 h 2460057"/>
                    <a:gd name="connsiteX16" fmla="*/ 4116308 w 4728434"/>
                    <a:gd name="connsiteY16" fmla="*/ 2249551 h 2460057"/>
                    <a:gd name="connsiteX17" fmla="*/ 4010444 w 4728434"/>
                    <a:gd name="connsiteY17" fmla="*/ 2397777 h 2460057"/>
                    <a:gd name="connsiteX18" fmla="*/ 3842306 w 4728434"/>
                    <a:gd name="connsiteY18" fmla="*/ 2460057 h 2460057"/>
                    <a:gd name="connsiteX19" fmla="*/ 160716 w 4728434"/>
                    <a:gd name="connsiteY19" fmla="*/ 2460057 h 2460057"/>
                    <a:gd name="connsiteX20" fmla="*/ 27451 w 4728434"/>
                    <a:gd name="connsiteY20" fmla="*/ 2396532 h 2460057"/>
                    <a:gd name="connsiteX21" fmla="*/ 8769 w 4728434"/>
                    <a:gd name="connsiteY21" fmla="*/ 2243323 h 2460057"/>
                    <a:gd name="connsiteX22" fmla="*/ 611574 w 4728434"/>
                    <a:gd name="connsiteY22" fmla="*/ 211752 h 2460057"/>
                    <a:gd name="connsiteX23" fmla="*/ 717438 w 4728434"/>
                    <a:gd name="connsiteY23" fmla="*/ 62280 h 2460057"/>
                    <a:gd name="connsiteX24" fmla="*/ 885576 w 4728434"/>
                    <a:gd name="connsiteY24" fmla="*/ 0 h 24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28434" h="2460057">
                      <a:moveTo>
                        <a:pt x="886824" y="18697"/>
                      </a:moveTo>
                      <a:cubicBezTo>
                        <a:pt x="834515" y="18697"/>
                        <a:pt x="778469" y="39872"/>
                        <a:pt x="729896" y="75994"/>
                      </a:cubicBezTo>
                      <a:cubicBezTo>
                        <a:pt x="682569" y="113362"/>
                        <a:pt x="646450" y="164431"/>
                        <a:pt x="631505" y="216746"/>
                      </a:cubicBezTo>
                      <a:lnTo>
                        <a:pt x="27456" y="2249546"/>
                      </a:lnTo>
                      <a:cubicBezTo>
                        <a:pt x="12511" y="2300616"/>
                        <a:pt x="17493" y="2349194"/>
                        <a:pt x="43647" y="2385316"/>
                      </a:cubicBezTo>
                      <a:cubicBezTo>
                        <a:pt x="68556" y="2422683"/>
                        <a:pt x="110902" y="2441367"/>
                        <a:pt x="161966" y="2441367"/>
                      </a:cubicBezTo>
                      <a:lnTo>
                        <a:pt x="3843550" y="2441367"/>
                      </a:lnTo>
                      <a:cubicBezTo>
                        <a:pt x="3895858" y="2441367"/>
                        <a:pt x="3950658" y="2421438"/>
                        <a:pt x="4000478" y="2384070"/>
                      </a:cubicBezTo>
                      <a:cubicBezTo>
                        <a:pt x="4049050" y="2346702"/>
                        <a:pt x="4083922" y="2295633"/>
                        <a:pt x="4098868" y="2243318"/>
                      </a:cubicBezTo>
                      <a:lnTo>
                        <a:pt x="4701672" y="211763"/>
                      </a:lnTo>
                      <a:cubicBezTo>
                        <a:pt x="4717862" y="159449"/>
                        <a:pt x="4711636" y="110871"/>
                        <a:pt x="4686726" y="74748"/>
                      </a:cubicBezTo>
                      <a:cubicBezTo>
                        <a:pt x="4660572" y="38627"/>
                        <a:pt x="4618226" y="18697"/>
                        <a:pt x="4567162" y="18697"/>
                      </a:cubicBezTo>
                      <a:close/>
                      <a:moveTo>
                        <a:pt x="885576" y="0"/>
                      </a:moveTo>
                      <a:lnTo>
                        <a:pt x="4565920" y="0"/>
                      </a:lnTo>
                      <a:cubicBezTo>
                        <a:pt x="4624458" y="0"/>
                        <a:pt x="4671786" y="23667"/>
                        <a:pt x="4700430" y="64771"/>
                      </a:cubicBezTo>
                      <a:cubicBezTo>
                        <a:pt x="4729076" y="104630"/>
                        <a:pt x="4736550" y="158191"/>
                        <a:pt x="4719114" y="216734"/>
                      </a:cubicBezTo>
                      <a:lnTo>
                        <a:pt x="4116308" y="2249551"/>
                      </a:lnTo>
                      <a:cubicBezTo>
                        <a:pt x="4098872" y="2305603"/>
                        <a:pt x="4061508" y="2359164"/>
                        <a:pt x="4010444" y="2397777"/>
                      </a:cubicBezTo>
                      <a:cubicBezTo>
                        <a:pt x="3958134" y="2437636"/>
                        <a:pt x="3898352" y="2460057"/>
                        <a:pt x="3842306" y="2460057"/>
                      </a:cubicBezTo>
                      <a:lnTo>
                        <a:pt x="160716" y="2460057"/>
                      </a:lnTo>
                      <a:cubicBezTo>
                        <a:pt x="103424" y="2460057"/>
                        <a:pt x="56097" y="2437636"/>
                        <a:pt x="27451" y="2396532"/>
                      </a:cubicBezTo>
                      <a:cubicBezTo>
                        <a:pt x="-1194" y="2355427"/>
                        <a:pt x="-7422" y="2300620"/>
                        <a:pt x="8769" y="2243323"/>
                      </a:cubicBezTo>
                      <a:lnTo>
                        <a:pt x="611574" y="211752"/>
                      </a:lnTo>
                      <a:cubicBezTo>
                        <a:pt x="629010" y="154454"/>
                        <a:pt x="666374" y="102139"/>
                        <a:pt x="717438" y="62280"/>
                      </a:cubicBezTo>
                      <a:cubicBezTo>
                        <a:pt x="769748" y="22421"/>
                        <a:pt x="829530" y="0"/>
                        <a:pt x="8855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B69D9928-1BE5-444E-A256-646593A4F2EA}"/>
                    </a:ext>
                  </a:extLst>
                </p:cNvPr>
                <p:cNvSpPr/>
                <p:nvPr/>
              </p:nvSpPr>
              <p:spPr>
                <a:xfrm>
                  <a:off x="16849337" y="9721832"/>
                  <a:ext cx="1303098" cy="16948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7" h="1361">
                      <a:moveTo>
                        <a:pt x="1045" y="1240"/>
                      </a:moveTo>
                      <a:lnTo>
                        <a:pt x="925" y="648"/>
                      </a:lnTo>
                      <a:lnTo>
                        <a:pt x="806" y="55"/>
                      </a:lnTo>
                      <a:cubicBezTo>
                        <a:pt x="803" y="39"/>
                        <a:pt x="795" y="25"/>
                        <a:pt x="782" y="16"/>
                      </a:cubicBezTo>
                      <a:cubicBezTo>
                        <a:pt x="771" y="6"/>
                        <a:pt x="755" y="0"/>
                        <a:pt x="739" y="0"/>
                      </a:cubicBezTo>
                      <a:lnTo>
                        <a:pt x="542" y="0"/>
                      </a:lnTo>
                      <a:lnTo>
                        <a:pt x="345" y="0"/>
                      </a:lnTo>
                      <a:cubicBezTo>
                        <a:pt x="323" y="0"/>
                        <a:pt x="304" y="10"/>
                        <a:pt x="292" y="25"/>
                      </a:cubicBezTo>
                      <a:cubicBezTo>
                        <a:pt x="279" y="41"/>
                        <a:pt x="273" y="61"/>
                        <a:pt x="278" y="83"/>
                      </a:cubicBezTo>
                      <a:lnTo>
                        <a:pt x="389" y="635"/>
                      </a:lnTo>
                      <a:lnTo>
                        <a:pt x="500" y="1187"/>
                      </a:lnTo>
                      <a:cubicBezTo>
                        <a:pt x="503" y="1201"/>
                        <a:pt x="499" y="1215"/>
                        <a:pt x="491" y="1227"/>
                      </a:cubicBezTo>
                      <a:cubicBezTo>
                        <a:pt x="482" y="1237"/>
                        <a:pt x="469" y="1244"/>
                        <a:pt x="454" y="1244"/>
                      </a:cubicBezTo>
                      <a:lnTo>
                        <a:pt x="257" y="1244"/>
                      </a:lnTo>
                      <a:lnTo>
                        <a:pt x="59" y="1244"/>
                      </a:lnTo>
                      <a:cubicBezTo>
                        <a:pt x="43" y="1244"/>
                        <a:pt x="28" y="1250"/>
                        <a:pt x="18" y="1261"/>
                      </a:cubicBezTo>
                      <a:cubicBezTo>
                        <a:pt x="7" y="1271"/>
                        <a:pt x="0" y="1286"/>
                        <a:pt x="0" y="1302"/>
                      </a:cubicBezTo>
                      <a:cubicBezTo>
                        <a:pt x="0" y="1319"/>
                        <a:pt x="7" y="1333"/>
                        <a:pt x="18" y="1344"/>
                      </a:cubicBezTo>
                      <a:cubicBezTo>
                        <a:pt x="28" y="1355"/>
                        <a:pt x="43" y="1361"/>
                        <a:pt x="59" y="1361"/>
                      </a:cubicBezTo>
                      <a:lnTo>
                        <a:pt x="503" y="1361"/>
                      </a:lnTo>
                      <a:lnTo>
                        <a:pt x="946" y="1361"/>
                      </a:lnTo>
                      <a:cubicBezTo>
                        <a:pt x="978" y="1361"/>
                        <a:pt x="1006" y="1347"/>
                        <a:pt x="1024" y="1324"/>
                      </a:cubicBezTo>
                      <a:cubicBezTo>
                        <a:pt x="1043" y="1302"/>
                        <a:pt x="1052" y="1272"/>
                        <a:pt x="1045" y="124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6F526AC0-9EF1-6E41-BFF8-6FB2B24610FD}"/>
                    </a:ext>
                  </a:extLst>
                </p:cNvPr>
                <p:cNvSpPr/>
                <p:nvPr/>
              </p:nvSpPr>
              <p:spPr>
                <a:xfrm>
                  <a:off x="16840616" y="9713111"/>
                  <a:ext cx="1321708" cy="1713565"/>
                </a:xfrm>
                <a:custGeom>
                  <a:avLst/>
                  <a:gdLst>
                    <a:gd name="connsiteX0" fmla="*/ 438110 w 1321708"/>
                    <a:gd name="connsiteY0" fmla="*/ 18694 h 1713565"/>
                    <a:gd name="connsiteX1" fmla="*/ 378372 w 1321708"/>
                    <a:gd name="connsiteY1" fmla="*/ 46091 h 1713565"/>
                    <a:gd name="connsiteX2" fmla="*/ 362192 w 1321708"/>
                    <a:gd name="connsiteY2" fmla="*/ 109601 h 1713565"/>
                    <a:gd name="connsiteX3" fmla="*/ 639734 w 1321708"/>
                    <a:gd name="connsiteY3" fmla="*/ 1485661 h 1713565"/>
                    <a:gd name="connsiteX4" fmla="*/ 626042 w 1321708"/>
                    <a:gd name="connsiteY4" fmla="*/ 1541700 h 1713565"/>
                    <a:gd name="connsiteX5" fmla="*/ 573770 w 1321708"/>
                    <a:gd name="connsiteY5" fmla="*/ 1566606 h 1713565"/>
                    <a:gd name="connsiteX6" fmla="*/ 82160 w 1321708"/>
                    <a:gd name="connsiteY6" fmla="*/ 1566606 h 1713565"/>
                    <a:gd name="connsiteX7" fmla="*/ 37356 w 1321708"/>
                    <a:gd name="connsiteY7" fmla="*/ 1585285 h 1713565"/>
                    <a:gd name="connsiteX8" fmla="*/ 18688 w 1321708"/>
                    <a:gd name="connsiteY8" fmla="*/ 1630116 h 1713565"/>
                    <a:gd name="connsiteX9" fmla="*/ 37356 w 1321708"/>
                    <a:gd name="connsiteY9" fmla="*/ 1676193 h 1713565"/>
                    <a:gd name="connsiteX10" fmla="*/ 82160 w 1321708"/>
                    <a:gd name="connsiteY10" fmla="*/ 1694872 h 1713565"/>
                    <a:gd name="connsiteX11" fmla="*/ 1186104 w 1321708"/>
                    <a:gd name="connsiteY11" fmla="*/ 1694872 h 1713565"/>
                    <a:gd name="connsiteX12" fmla="*/ 1275714 w 1321708"/>
                    <a:gd name="connsiteY12" fmla="*/ 1651286 h 1713565"/>
                    <a:gd name="connsiteX13" fmla="*/ 1300606 w 1321708"/>
                    <a:gd name="connsiteY13" fmla="*/ 1555398 h 1713565"/>
                    <a:gd name="connsiteX14" fmla="*/ 1003150 w 1321708"/>
                    <a:gd name="connsiteY14" fmla="*/ 79714 h 1713565"/>
                    <a:gd name="connsiteX15" fmla="*/ 977014 w 1321708"/>
                    <a:gd name="connsiteY15" fmla="*/ 36128 h 1713565"/>
                    <a:gd name="connsiteX16" fmla="*/ 928476 w 1321708"/>
                    <a:gd name="connsiteY16" fmla="*/ 18694 h 1713565"/>
                    <a:gd name="connsiteX17" fmla="*/ 438106 w 1321708"/>
                    <a:gd name="connsiteY17" fmla="*/ 0 h 1713565"/>
                    <a:gd name="connsiteX18" fmla="*/ 928486 w 1321708"/>
                    <a:gd name="connsiteY18" fmla="*/ 0 h 1713565"/>
                    <a:gd name="connsiteX19" fmla="*/ 988228 w 1321708"/>
                    <a:gd name="connsiteY19" fmla="*/ 21170 h 1713565"/>
                    <a:gd name="connsiteX20" fmla="*/ 1020588 w 1321708"/>
                    <a:gd name="connsiteY20" fmla="*/ 75965 h 1713565"/>
                    <a:gd name="connsiteX21" fmla="*/ 1319296 w 1321708"/>
                    <a:gd name="connsiteY21" fmla="*/ 1551673 h 1713565"/>
                    <a:gd name="connsiteX22" fmla="*/ 1290670 w 1321708"/>
                    <a:gd name="connsiteY22" fmla="*/ 1663752 h 1713565"/>
                    <a:gd name="connsiteX23" fmla="*/ 1186122 w 1321708"/>
                    <a:gd name="connsiteY23" fmla="*/ 1713565 h 1713565"/>
                    <a:gd name="connsiteX24" fmla="*/ 82144 w 1321708"/>
                    <a:gd name="connsiteY24" fmla="*/ 1713565 h 1713565"/>
                    <a:gd name="connsiteX25" fmla="*/ 23648 w 1321708"/>
                    <a:gd name="connsiteY25" fmla="*/ 1688659 h 1713565"/>
                    <a:gd name="connsiteX26" fmla="*/ 0 w 1321708"/>
                    <a:gd name="connsiteY26" fmla="*/ 1630128 h 1713565"/>
                    <a:gd name="connsiteX27" fmla="*/ 23648 w 1321708"/>
                    <a:gd name="connsiteY27" fmla="*/ 1571598 h 1713565"/>
                    <a:gd name="connsiteX28" fmla="*/ 82144 w 1321708"/>
                    <a:gd name="connsiteY28" fmla="*/ 1547937 h 1713565"/>
                    <a:gd name="connsiteX29" fmla="*/ 573770 w 1321708"/>
                    <a:gd name="connsiteY29" fmla="*/ 1547937 h 1713565"/>
                    <a:gd name="connsiteX30" fmla="*/ 611108 w 1321708"/>
                    <a:gd name="connsiteY30" fmla="*/ 1530503 h 1713565"/>
                    <a:gd name="connsiteX31" fmla="*/ 622310 w 1321708"/>
                    <a:gd name="connsiteY31" fmla="*/ 1488161 h 1713565"/>
                    <a:gd name="connsiteX32" fmla="*/ 346004 w 1321708"/>
                    <a:gd name="connsiteY32" fmla="*/ 113324 h 1713565"/>
                    <a:gd name="connsiteX33" fmla="*/ 364674 w 1321708"/>
                    <a:gd name="connsiteY33" fmla="*/ 34869 h 1713565"/>
                    <a:gd name="connsiteX34" fmla="*/ 438106 w 1321708"/>
                    <a:gd name="connsiteY34" fmla="*/ 0 h 171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321708" h="1713565">
                      <a:moveTo>
                        <a:pt x="438110" y="18694"/>
                      </a:moveTo>
                      <a:cubicBezTo>
                        <a:pt x="415708" y="18694"/>
                        <a:pt x="393306" y="28656"/>
                        <a:pt x="378372" y="46091"/>
                      </a:cubicBezTo>
                      <a:cubicBezTo>
                        <a:pt x="364680" y="63525"/>
                        <a:pt x="358458" y="87186"/>
                        <a:pt x="362192" y="109601"/>
                      </a:cubicBezTo>
                      <a:lnTo>
                        <a:pt x="639734" y="1485661"/>
                      </a:lnTo>
                      <a:cubicBezTo>
                        <a:pt x="644712" y="1505586"/>
                        <a:pt x="639734" y="1525511"/>
                        <a:pt x="626042" y="1541700"/>
                      </a:cubicBezTo>
                      <a:cubicBezTo>
                        <a:pt x="613596" y="1557889"/>
                        <a:pt x="593684" y="1566606"/>
                        <a:pt x="573770" y="1566606"/>
                      </a:cubicBezTo>
                      <a:lnTo>
                        <a:pt x="82160" y="1566606"/>
                      </a:lnTo>
                      <a:cubicBezTo>
                        <a:pt x="64736" y="1566606"/>
                        <a:pt x="48556" y="1572832"/>
                        <a:pt x="37356" y="1585285"/>
                      </a:cubicBezTo>
                      <a:cubicBezTo>
                        <a:pt x="24910" y="1596493"/>
                        <a:pt x="18688" y="1613927"/>
                        <a:pt x="18688" y="1630116"/>
                      </a:cubicBezTo>
                      <a:cubicBezTo>
                        <a:pt x="18688" y="1647551"/>
                        <a:pt x="24910" y="1663739"/>
                        <a:pt x="37356" y="1676193"/>
                      </a:cubicBezTo>
                      <a:cubicBezTo>
                        <a:pt x="48556" y="1688645"/>
                        <a:pt x="64736" y="1694872"/>
                        <a:pt x="82160" y="1694872"/>
                      </a:cubicBezTo>
                      <a:lnTo>
                        <a:pt x="1186104" y="1694872"/>
                      </a:lnTo>
                      <a:cubicBezTo>
                        <a:pt x="1220952" y="1694872"/>
                        <a:pt x="1254556" y="1679928"/>
                        <a:pt x="1275714" y="1651286"/>
                      </a:cubicBezTo>
                      <a:cubicBezTo>
                        <a:pt x="1298116" y="1625135"/>
                        <a:pt x="1306828" y="1589021"/>
                        <a:pt x="1300606" y="1555398"/>
                      </a:cubicBezTo>
                      <a:lnTo>
                        <a:pt x="1003150" y="79714"/>
                      </a:lnTo>
                      <a:cubicBezTo>
                        <a:pt x="999418" y="62280"/>
                        <a:pt x="989460" y="46091"/>
                        <a:pt x="977014" y="36128"/>
                      </a:cubicBezTo>
                      <a:cubicBezTo>
                        <a:pt x="963324" y="24921"/>
                        <a:pt x="945900" y="18694"/>
                        <a:pt x="928476" y="18694"/>
                      </a:cubicBezTo>
                      <a:close/>
                      <a:moveTo>
                        <a:pt x="438106" y="0"/>
                      </a:moveTo>
                      <a:lnTo>
                        <a:pt x="928486" y="0"/>
                      </a:lnTo>
                      <a:cubicBezTo>
                        <a:pt x="949644" y="0"/>
                        <a:pt x="972048" y="7472"/>
                        <a:pt x="988228" y="21170"/>
                      </a:cubicBezTo>
                      <a:cubicBezTo>
                        <a:pt x="1005652" y="34869"/>
                        <a:pt x="1016854" y="54794"/>
                        <a:pt x="1020588" y="75965"/>
                      </a:cubicBezTo>
                      <a:lnTo>
                        <a:pt x="1319296" y="1551673"/>
                      </a:lnTo>
                      <a:cubicBezTo>
                        <a:pt x="1326764" y="1591523"/>
                        <a:pt x="1316806" y="1631374"/>
                        <a:pt x="1290670" y="1663752"/>
                      </a:cubicBezTo>
                      <a:cubicBezTo>
                        <a:pt x="1264532" y="1694885"/>
                        <a:pt x="1227194" y="1713565"/>
                        <a:pt x="1186122" y="1713565"/>
                      </a:cubicBezTo>
                      <a:lnTo>
                        <a:pt x="82144" y="1713565"/>
                      </a:lnTo>
                      <a:cubicBezTo>
                        <a:pt x="60986" y="1713565"/>
                        <a:pt x="39828" y="1704848"/>
                        <a:pt x="23648" y="1688659"/>
                      </a:cubicBezTo>
                      <a:cubicBezTo>
                        <a:pt x="8712" y="1673715"/>
                        <a:pt x="0" y="1652544"/>
                        <a:pt x="0" y="1630128"/>
                      </a:cubicBezTo>
                      <a:cubicBezTo>
                        <a:pt x="0" y="1608958"/>
                        <a:pt x="8712" y="1587787"/>
                        <a:pt x="23648" y="1571598"/>
                      </a:cubicBezTo>
                      <a:cubicBezTo>
                        <a:pt x="39828" y="1556654"/>
                        <a:pt x="60986" y="1547937"/>
                        <a:pt x="82144" y="1547937"/>
                      </a:cubicBezTo>
                      <a:lnTo>
                        <a:pt x="573770" y="1547937"/>
                      </a:lnTo>
                      <a:cubicBezTo>
                        <a:pt x="588704" y="1547937"/>
                        <a:pt x="602396" y="1541710"/>
                        <a:pt x="611108" y="1530503"/>
                      </a:cubicBezTo>
                      <a:cubicBezTo>
                        <a:pt x="621064" y="1518049"/>
                        <a:pt x="626044" y="1503105"/>
                        <a:pt x="622310" y="1488161"/>
                      </a:cubicBezTo>
                      <a:lnTo>
                        <a:pt x="346004" y="113324"/>
                      </a:lnTo>
                      <a:cubicBezTo>
                        <a:pt x="339780" y="84682"/>
                        <a:pt x="347248" y="57285"/>
                        <a:pt x="364674" y="34869"/>
                      </a:cubicBezTo>
                      <a:cubicBezTo>
                        <a:pt x="382098" y="12453"/>
                        <a:pt x="409480" y="0"/>
                        <a:pt x="4381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AAEEAC33-A5D6-FC4C-B314-221E2CC1B645}"/>
                    </a:ext>
                  </a:extLst>
                </p:cNvPr>
                <p:cNvSpPr/>
                <p:nvPr/>
              </p:nvSpPr>
              <p:spPr>
                <a:xfrm>
                  <a:off x="16820683" y="9799101"/>
                  <a:ext cx="564344" cy="9770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4" h="785">
                      <a:moveTo>
                        <a:pt x="296" y="0"/>
                      </a:moveTo>
                      <a:lnTo>
                        <a:pt x="0" y="785"/>
                      </a:lnTo>
                      <a:lnTo>
                        <a:pt x="454" y="785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14EE96A0-EC88-854E-95A7-9C673D0ADD0E}"/>
                    </a:ext>
                  </a:extLst>
                </p:cNvPr>
                <p:cNvSpPr/>
                <p:nvPr/>
              </p:nvSpPr>
              <p:spPr>
                <a:xfrm>
                  <a:off x="16095633" y="8587766"/>
                  <a:ext cx="3417207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4" h="15">
                      <a:moveTo>
                        <a:pt x="2737" y="15"/>
                      </a:moveTo>
                      <a:lnTo>
                        <a:pt x="7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737" y="0"/>
                      </a:lnTo>
                      <a:cubicBezTo>
                        <a:pt x="2741" y="0"/>
                        <a:pt x="2744" y="3"/>
                        <a:pt x="2744" y="8"/>
                      </a:cubicBezTo>
                      <a:cubicBezTo>
                        <a:pt x="2744" y="12"/>
                        <a:pt x="2741" y="15"/>
                        <a:pt x="2737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6A06F9-E780-394B-A7B9-8E1337E33B75}"/>
                    </a:ext>
                  </a:extLst>
                </p:cNvPr>
                <p:cNvSpPr/>
                <p:nvPr/>
              </p:nvSpPr>
              <p:spPr>
                <a:xfrm>
                  <a:off x="16806979" y="9765453"/>
                  <a:ext cx="589260" cy="1019416"/>
                </a:xfrm>
                <a:custGeom>
                  <a:avLst/>
                  <a:gdLst>
                    <a:gd name="connsiteX0" fmla="*/ 379154 w 589260"/>
                    <a:gd name="connsiteY0" fmla="*/ 67296 h 1019416"/>
                    <a:gd name="connsiteX1" fmla="*/ 26160 w 589260"/>
                    <a:gd name="connsiteY1" fmla="*/ 1000722 h 1019416"/>
                    <a:gd name="connsiteX2" fmla="*/ 568080 w 589260"/>
                    <a:gd name="connsiteY2" fmla="*/ 1000722 h 1019416"/>
                    <a:gd name="connsiteX3" fmla="*/ 384138 w 589260"/>
                    <a:gd name="connsiteY3" fmla="*/ 0 h 1019416"/>
                    <a:gd name="connsiteX4" fmla="*/ 589260 w 589260"/>
                    <a:gd name="connsiteY4" fmla="*/ 1019416 h 1019416"/>
                    <a:gd name="connsiteX5" fmla="*/ 0 w 589260"/>
                    <a:gd name="connsiteY5" fmla="*/ 1019416 h 1019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260" h="1019416">
                      <a:moveTo>
                        <a:pt x="379154" y="67296"/>
                      </a:moveTo>
                      <a:lnTo>
                        <a:pt x="26160" y="1000722"/>
                      </a:lnTo>
                      <a:lnTo>
                        <a:pt x="568080" y="1000722"/>
                      </a:lnTo>
                      <a:close/>
                      <a:moveTo>
                        <a:pt x="384138" y="0"/>
                      </a:moveTo>
                      <a:lnTo>
                        <a:pt x="589260" y="1019416"/>
                      </a:lnTo>
                      <a:lnTo>
                        <a:pt x="0" y="101941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3DBB0E8C-48F9-134F-8E4F-A3E9CE8F7D85}"/>
                  </a:ext>
                </a:extLst>
              </p:cNvPr>
              <p:cNvGrpSpPr/>
              <p:nvPr/>
            </p:nvGrpSpPr>
            <p:grpSpPr>
              <a:xfrm>
                <a:off x="14557080" y="11265913"/>
                <a:ext cx="1624512" cy="160764"/>
                <a:chOff x="14557080" y="11265913"/>
                <a:chExt cx="1624512" cy="160764"/>
              </a:xfrm>
            </p:grpSpPr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49858535-561E-0E46-BBE1-785BD376A001}"/>
                    </a:ext>
                  </a:extLst>
                </p:cNvPr>
                <p:cNvSpPr/>
                <p:nvPr/>
              </p:nvSpPr>
              <p:spPr>
                <a:xfrm>
                  <a:off x="14567046" y="11275883"/>
                  <a:ext cx="1605826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90" h="114">
                      <a:moveTo>
                        <a:pt x="1239" y="114"/>
                      </a:moveTo>
                      <a:lnTo>
                        <a:pt x="50" y="114"/>
                      </a:lnTo>
                      <a:cubicBezTo>
                        <a:pt x="22" y="114"/>
                        <a:pt x="0" y="91"/>
                        <a:pt x="0" y="63"/>
                      </a:cubicBezTo>
                      <a:lnTo>
                        <a:pt x="0" y="51"/>
                      </a:lnTo>
                      <a:cubicBezTo>
                        <a:pt x="0" y="23"/>
                        <a:pt x="22" y="0"/>
                        <a:pt x="50" y="0"/>
                      </a:cubicBezTo>
                      <a:lnTo>
                        <a:pt x="1239" y="0"/>
                      </a:lnTo>
                      <a:cubicBezTo>
                        <a:pt x="1267" y="0"/>
                        <a:pt x="1290" y="23"/>
                        <a:pt x="1290" y="51"/>
                      </a:cubicBezTo>
                      <a:lnTo>
                        <a:pt x="1290" y="63"/>
                      </a:lnTo>
                      <a:cubicBezTo>
                        <a:pt x="1290" y="91"/>
                        <a:pt x="1267" y="114"/>
                        <a:pt x="1239" y="11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F9590202-4CC3-4D44-A5EA-F1D030800902}"/>
                    </a:ext>
                  </a:extLst>
                </p:cNvPr>
                <p:cNvSpPr/>
                <p:nvPr/>
              </p:nvSpPr>
              <p:spPr>
                <a:xfrm>
                  <a:off x="14557080" y="11265913"/>
                  <a:ext cx="1624512" cy="160764"/>
                </a:xfrm>
                <a:custGeom>
                  <a:avLst/>
                  <a:gdLst>
                    <a:gd name="connsiteX0" fmla="*/ 80928 w 1624512"/>
                    <a:gd name="connsiteY0" fmla="*/ 18690 h 160764"/>
                    <a:gd name="connsiteX1" fmla="*/ 18687 w 1624512"/>
                    <a:gd name="connsiteY1" fmla="*/ 80379 h 160764"/>
                    <a:gd name="connsiteX2" fmla="*/ 80928 w 1624512"/>
                    <a:gd name="connsiteY2" fmla="*/ 142067 h 160764"/>
                    <a:gd name="connsiteX3" fmla="*/ 1544830 w 1624512"/>
                    <a:gd name="connsiteY3" fmla="*/ 142067 h 160764"/>
                    <a:gd name="connsiteX4" fmla="*/ 1605826 w 1624512"/>
                    <a:gd name="connsiteY4" fmla="*/ 80379 h 160764"/>
                    <a:gd name="connsiteX5" fmla="*/ 1544830 w 1624512"/>
                    <a:gd name="connsiteY5" fmla="*/ 18690 h 160764"/>
                    <a:gd name="connsiteX6" fmla="*/ 80914 w 1624512"/>
                    <a:gd name="connsiteY6" fmla="*/ 0 h 160764"/>
                    <a:gd name="connsiteX7" fmla="*/ 1544842 w 1624512"/>
                    <a:gd name="connsiteY7" fmla="*/ 0 h 160764"/>
                    <a:gd name="connsiteX8" fmla="*/ 1624512 w 1624512"/>
                    <a:gd name="connsiteY8" fmla="*/ 80382 h 160764"/>
                    <a:gd name="connsiteX9" fmla="*/ 1544842 w 1624512"/>
                    <a:gd name="connsiteY9" fmla="*/ 160764 h 160764"/>
                    <a:gd name="connsiteX10" fmla="*/ 80914 w 1624512"/>
                    <a:gd name="connsiteY10" fmla="*/ 160764 h 160764"/>
                    <a:gd name="connsiteX11" fmla="*/ 0 w 1624512"/>
                    <a:gd name="connsiteY11" fmla="*/ 80382 h 160764"/>
                    <a:gd name="connsiteX12" fmla="*/ 80914 w 1624512"/>
                    <a:gd name="connsiteY12" fmla="*/ 0 h 16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24512" h="160764">
                      <a:moveTo>
                        <a:pt x="80928" y="18690"/>
                      </a:moveTo>
                      <a:cubicBezTo>
                        <a:pt x="46073" y="18690"/>
                        <a:pt x="18687" y="47067"/>
                        <a:pt x="18687" y="80379"/>
                      </a:cubicBezTo>
                      <a:cubicBezTo>
                        <a:pt x="18687" y="114924"/>
                        <a:pt x="46073" y="142067"/>
                        <a:pt x="80928" y="142067"/>
                      </a:cubicBezTo>
                      <a:lnTo>
                        <a:pt x="1544830" y="142067"/>
                      </a:lnTo>
                      <a:cubicBezTo>
                        <a:pt x="1578440" y="142067"/>
                        <a:pt x="1605826" y="114924"/>
                        <a:pt x="1605826" y="80379"/>
                      </a:cubicBezTo>
                      <a:cubicBezTo>
                        <a:pt x="1605826" y="47067"/>
                        <a:pt x="1578440" y="18690"/>
                        <a:pt x="1544830" y="18690"/>
                      </a:cubicBezTo>
                      <a:close/>
                      <a:moveTo>
                        <a:pt x="80914" y="0"/>
                      </a:moveTo>
                      <a:lnTo>
                        <a:pt x="1544842" y="0"/>
                      </a:lnTo>
                      <a:cubicBezTo>
                        <a:pt x="1588412" y="0"/>
                        <a:pt x="1624512" y="37099"/>
                        <a:pt x="1624512" y="80382"/>
                      </a:cubicBezTo>
                      <a:cubicBezTo>
                        <a:pt x="1624512" y="124901"/>
                        <a:pt x="1588412" y="160764"/>
                        <a:pt x="1544842" y="160764"/>
                      </a:cubicBezTo>
                      <a:lnTo>
                        <a:pt x="80914" y="160764"/>
                      </a:lnTo>
                      <a:cubicBezTo>
                        <a:pt x="36100" y="160764"/>
                        <a:pt x="0" y="124901"/>
                        <a:pt x="0" y="80382"/>
                      </a:cubicBezTo>
                      <a:cubicBezTo>
                        <a:pt x="0" y="37099"/>
                        <a:pt x="36100" y="0"/>
                        <a:pt x="809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9FAE0BF-FBCD-F740-A8C5-30C05C0DE91B}"/>
                </a:ext>
              </a:extLst>
            </p:cNvPr>
            <p:cNvGrpSpPr/>
            <p:nvPr/>
          </p:nvGrpSpPr>
          <p:grpSpPr>
            <a:xfrm>
              <a:off x="15148831" y="4558707"/>
              <a:ext cx="6364750" cy="3159188"/>
              <a:chOff x="15148831" y="4558707"/>
              <a:chExt cx="6364750" cy="3159188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DB0BA955-92A3-7E4B-A2ED-4178620F2307}"/>
                  </a:ext>
                </a:extLst>
              </p:cNvPr>
              <p:cNvGrpSpPr/>
              <p:nvPr/>
            </p:nvGrpSpPr>
            <p:grpSpPr>
              <a:xfrm>
                <a:off x="17513344" y="5993117"/>
                <a:ext cx="1233333" cy="838713"/>
                <a:chOff x="17513344" y="5993117"/>
                <a:chExt cx="1233333" cy="838713"/>
              </a:xfrm>
            </p:grpSpPr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D0F69813-7794-124C-B7CF-50EEE56A9D60}"/>
                    </a:ext>
                  </a:extLst>
                </p:cNvPr>
                <p:cNvSpPr/>
                <p:nvPr/>
              </p:nvSpPr>
              <p:spPr>
                <a:xfrm>
                  <a:off x="17523310" y="6349538"/>
                  <a:ext cx="145758" cy="4735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381">
                      <a:moveTo>
                        <a:pt x="59" y="381"/>
                      </a:moveTo>
                      <a:cubicBezTo>
                        <a:pt x="42" y="381"/>
                        <a:pt x="28" y="374"/>
                        <a:pt x="18" y="364"/>
                      </a:cubicBezTo>
                      <a:cubicBezTo>
                        <a:pt x="6" y="354"/>
                        <a:pt x="0" y="338"/>
                        <a:pt x="0" y="322"/>
                      </a:cubicBezTo>
                      <a:lnTo>
                        <a:pt x="0" y="190"/>
                      </a:lnTo>
                      <a:lnTo>
                        <a:pt x="0" y="59"/>
                      </a:lnTo>
                      <a:cubicBezTo>
                        <a:pt x="0" y="42"/>
                        <a:pt x="6" y="27"/>
                        <a:pt x="18" y="17"/>
                      </a:cubicBezTo>
                      <a:cubicBezTo>
                        <a:pt x="28" y="6"/>
                        <a:pt x="42" y="0"/>
                        <a:pt x="59" y="0"/>
                      </a:cubicBezTo>
                      <a:cubicBezTo>
                        <a:pt x="75" y="0"/>
                        <a:pt x="90" y="6"/>
                        <a:pt x="100" y="17"/>
                      </a:cubicBezTo>
                      <a:cubicBezTo>
                        <a:pt x="111" y="27"/>
                        <a:pt x="118" y="42"/>
                        <a:pt x="118" y="59"/>
                      </a:cubicBezTo>
                      <a:lnTo>
                        <a:pt x="118" y="190"/>
                      </a:lnTo>
                      <a:lnTo>
                        <a:pt x="118" y="322"/>
                      </a:lnTo>
                      <a:cubicBezTo>
                        <a:pt x="118" y="338"/>
                        <a:pt x="111" y="354"/>
                        <a:pt x="100" y="364"/>
                      </a:cubicBezTo>
                      <a:cubicBezTo>
                        <a:pt x="90" y="374"/>
                        <a:pt x="75" y="381"/>
                        <a:pt x="59" y="38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DCA69026-97C9-9B40-A952-37EAF5A7AC70}"/>
                    </a:ext>
                  </a:extLst>
                </p:cNvPr>
                <p:cNvSpPr/>
                <p:nvPr/>
              </p:nvSpPr>
              <p:spPr>
                <a:xfrm>
                  <a:off x="17513344" y="6339569"/>
                  <a:ext cx="164444" cy="492261"/>
                </a:xfrm>
                <a:custGeom>
                  <a:avLst/>
                  <a:gdLst>
                    <a:gd name="connsiteX0" fmla="*/ 82838 w 164444"/>
                    <a:gd name="connsiteY0" fmla="*/ 18693 h 492261"/>
                    <a:gd name="connsiteX1" fmla="*/ 37192 w 164444"/>
                    <a:gd name="connsiteY1" fmla="*/ 37336 h 492261"/>
                    <a:gd name="connsiteX2" fmla="*/ 18686 w 164444"/>
                    <a:gd name="connsiteY2" fmla="*/ 83320 h 492261"/>
                    <a:gd name="connsiteX3" fmla="*/ 18686 w 164444"/>
                    <a:gd name="connsiteY3" fmla="*/ 410183 h 492261"/>
                    <a:gd name="connsiteX4" fmla="*/ 37192 w 164444"/>
                    <a:gd name="connsiteY4" fmla="*/ 454925 h 492261"/>
                    <a:gd name="connsiteX5" fmla="*/ 82838 w 164444"/>
                    <a:gd name="connsiteY5" fmla="*/ 473567 h 492261"/>
                    <a:gd name="connsiteX6" fmla="*/ 127252 w 164444"/>
                    <a:gd name="connsiteY6" fmla="*/ 454925 h 492261"/>
                    <a:gd name="connsiteX7" fmla="*/ 145756 w 164444"/>
                    <a:gd name="connsiteY7" fmla="*/ 410183 h 492261"/>
                    <a:gd name="connsiteX8" fmla="*/ 145756 w 164444"/>
                    <a:gd name="connsiteY8" fmla="*/ 83320 h 492261"/>
                    <a:gd name="connsiteX9" fmla="*/ 127252 w 164444"/>
                    <a:gd name="connsiteY9" fmla="*/ 37336 h 492261"/>
                    <a:gd name="connsiteX10" fmla="*/ 82838 w 164444"/>
                    <a:gd name="connsiteY10" fmla="*/ 18693 h 492261"/>
                    <a:gd name="connsiteX11" fmla="*/ 82840 w 164444"/>
                    <a:gd name="connsiteY11" fmla="*/ 0 h 492261"/>
                    <a:gd name="connsiteX12" fmla="*/ 139716 w 164444"/>
                    <a:gd name="connsiteY12" fmla="*/ 23619 h 492261"/>
                    <a:gd name="connsiteX13" fmla="*/ 164444 w 164444"/>
                    <a:gd name="connsiteY13" fmla="*/ 83287 h 492261"/>
                    <a:gd name="connsiteX14" fmla="*/ 164444 w 164444"/>
                    <a:gd name="connsiteY14" fmla="*/ 410218 h 492261"/>
                    <a:gd name="connsiteX15" fmla="*/ 139716 w 164444"/>
                    <a:gd name="connsiteY15" fmla="*/ 468643 h 492261"/>
                    <a:gd name="connsiteX16" fmla="*/ 82840 w 164444"/>
                    <a:gd name="connsiteY16" fmla="*/ 492261 h 492261"/>
                    <a:gd name="connsiteX17" fmla="*/ 24728 w 164444"/>
                    <a:gd name="connsiteY17" fmla="*/ 468643 h 492261"/>
                    <a:gd name="connsiteX18" fmla="*/ 0 w 164444"/>
                    <a:gd name="connsiteY18" fmla="*/ 410218 h 492261"/>
                    <a:gd name="connsiteX19" fmla="*/ 0 w 164444"/>
                    <a:gd name="connsiteY19" fmla="*/ 83287 h 492261"/>
                    <a:gd name="connsiteX20" fmla="*/ 24728 w 164444"/>
                    <a:gd name="connsiteY20" fmla="*/ 23619 h 492261"/>
                    <a:gd name="connsiteX21" fmla="*/ 82840 w 164444"/>
                    <a:gd name="connsiteY21" fmla="*/ 0 h 492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4444" h="492261">
                      <a:moveTo>
                        <a:pt x="82838" y="18693"/>
                      </a:moveTo>
                      <a:cubicBezTo>
                        <a:pt x="65566" y="18693"/>
                        <a:pt x="49528" y="24907"/>
                        <a:pt x="37192" y="37336"/>
                      </a:cubicBezTo>
                      <a:cubicBezTo>
                        <a:pt x="26088" y="49764"/>
                        <a:pt x="18686" y="65921"/>
                        <a:pt x="18686" y="83320"/>
                      </a:cubicBezTo>
                      <a:lnTo>
                        <a:pt x="18686" y="410183"/>
                      </a:lnTo>
                      <a:cubicBezTo>
                        <a:pt x="18686" y="427583"/>
                        <a:pt x="26088" y="443739"/>
                        <a:pt x="37192" y="454925"/>
                      </a:cubicBezTo>
                      <a:cubicBezTo>
                        <a:pt x="49528" y="467353"/>
                        <a:pt x="65566" y="473567"/>
                        <a:pt x="82838" y="473567"/>
                      </a:cubicBezTo>
                      <a:cubicBezTo>
                        <a:pt x="98876" y="473567"/>
                        <a:pt x="114914" y="467353"/>
                        <a:pt x="127252" y="454925"/>
                      </a:cubicBezTo>
                      <a:cubicBezTo>
                        <a:pt x="139588" y="443739"/>
                        <a:pt x="145756" y="427583"/>
                        <a:pt x="145756" y="410183"/>
                      </a:cubicBezTo>
                      <a:lnTo>
                        <a:pt x="145756" y="83320"/>
                      </a:lnTo>
                      <a:cubicBezTo>
                        <a:pt x="145756" y="65921"/>
                        <a:pt x="139588" y="49764"/>
                        <a:pt x="127252" y="37336"/>
                      </a:cubicBezTo>
                      <a:cubicBezTo>
                        <a:pt x="114914" y="24907"/>
                        <a:pt x="98876" y="18693"/>
                        <a:pt x="82838" y="18693"/>
                      </a:cubicBezTo>
                      <a:close/>
                      <a:moveTo>
                        <a:pt x="82840" y="0"/>
                      </a:moveTo>
                      <a:cubicBezTo>
                        <a:pt x="105096" y="0"/>
                        <a:pt x="124880" y="8702"/>
                        <a:pt x="139716" y="23619"/>
                      </a:cubicBezTo>
                      <a:cubicBezTo>
                        <a:pt x="155790" y="39779"/>
                        <a:pt x="164444" y="60911"/>
                        <a:pt x="164444" y="83287"/>
                      </a:cubicBezTo>
                      <a:lnTo>
                        <a:pt x="164444" y="410218"/>
                      </a:lnTo>
                      <a:cubicBezTo>
                        <a:pt x="164444" y="432593"/>
                        <a:pt x="155790" y="452483"/>
                        <a:pt x="139716" y="468643"/>
                      </a:cubicBezTo>
                      <a:cubicBezTo>
                        <a:pt x="124880" y="484803"/>
                        <a:pt x="105096" y="492261"/>
                        <a:pt x="82840" y="492261"/>
                      </a:cubicBezTo>
                      <a:cubicBezTo>
                        <a:pt x="60584" y="492261"/>
                        <a:pt x="40802" y="484803"/>
                        <a:pt x="24728" y="468643"/>
                      </a:cubicBezTo>
                      <a:cubicBezTo>
                        <a:pt x="9892" y="452483"/>
                        <a:pt x="0" y="432593"/>
                        <a:pt x="0" y="410218"/>
                      </a:cubicBezTo>
                      <a:lnTo>
                        <a:pt x="0" y="83287"/>
                      </a:lnTo>
                      <a:cubicBezTo>
                        <a:pt x="0" y="60911"/>
                        <a:pt x="9892" y="39779"/>
                        <a:pt x="24728" y="23619"/>
                      </a:cubicBezTo>
                      <a:cubicBezTo>
                        <a:pt x="40802" y="8702"/>
                        <a:pt x="60584" y="0"/>
                        <a:pt x="828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DC13AFE9-E569-D04C-8017-9CEA82E96ECD}"/>
                    </a:ext>
                  </a:extLst>
                </p:cNvPr>
                <p:cNvSpPr/>
                <p:nvPr/>
              </p:nvSpPr>
              <p:spPr>
                <a:xfrm>
                  <a:off x="18234653" y="6236132"/>
                  <a:ext cx="147003" cy="5869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9" h="472">
                      <a:moveTo>
                        <a:pt x="60" y="472"/>
                      </a:moveTo>
                      <a:cubicBezTo>
                        <a:pt x="43" y="472"/>
                        <a:pt x="29" y="465"/>
                        <a:pt x="18" y="455"/>
                      </a:cubicBezTo>
                      <a:cubicBezTo>
                        <a:pt x="7" y="445"/>
                        <a:pt x="0" y="429"/>
                        <a:pt x="0" y="413"/>
                      </a:cubicBezTo>
                      <a:lnTo>
                        <a:pt x="0" y="236"/>
                      </a:lnTo>
                      <a:lnTo>
                        <a:pt x="0" y="59"/>
                      </a:lnTo>
                      <a:cubicBezTo>
                        <a:pt x="0" y="43"/>
                        <a:pt x="7" y="28"/>
                        <a:pt x="18" y="17"/>
                      </a:cubicBezTo>
                      <a:cubicBezTo>
                        <a:pt x="29" y="7"/>
                        <a:pt x="43" y="0"/>
                        <a:pt x="60" y="0"/>
                      </a:cubicBezTo>
                      <a:cubicBezTo>
                        <a:pt x="76" y="0"/>
                        <a:pt x="90" y="7"/>
                        <a:pt x="101" y="17"/>
                      </a:cubicBezTo>
                      <a:cubicBezTo>
                        <a:pt x="112" y="28"/>
                        <a:pt x="119" y="43"/>
                        <a:pt x="119" y="59"/>
                      </a:cubicBezTo>
                      <a:lnTo>
                        <a:pt x="119" y="236"/>
                      </a:lnTo>
                      <a:lnTo>
                        <a:pt x="119" y="413"/>
                      </a:lnTo>
                      <a:cubicBezTo>
                        <a:pt x="119" y="429"/>
                        <a:pt x="112" y="445"/>
                        <a:pt x="101" y="455"/>
                      </a:cubicBezTo>
                      <a:cubicBezTo>
                        <a:pt x="90" y="465"/>
                        <a:pt x="76" y="472"/>
                        <a:pt x="60" y="47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173E6C84-8129-224E-A8F5-49C3EA23EDEF}"/>
                    </a:ext>
                  </a:extLst>
                </p:cNvPr>
                <p:cNvSpPr/>
                <p:nvPr/>
              </p:nvSpPr>
              <p:spPr>
                <a:xfrm>
                  <a:off x="18225931" y="6226162"/>
                  <a:ext cx="164446" cy="605667"/>
                </a:xfrm>
                <a:custGeom>
                  <a:avLst/>
                  <a:gdLst>
                    <a:gd name="connsiteX0" fmla="*/ 82846 w 164446"/>
                    <a:gd name="connsiteY0" fmla="*/ 18693 h 605667"/>
                    <a:gd name="connsiteX1" fmla="*/ 37204 w 164446"/>
                    <a:gd name="connsiteY1" fmla="*/ 37346 h 605667"/>
                    <a:gd name="connsiteX2" fmla="*/ 19934 w 164446"/>
                    <a:gd name="connsiteY2" fmla="*/ 83355 h 605667"/>
                    <a:gd name="connsiteX3" fmla="*/ 19934 w 164446"/>
                    <a:gd name="connsiteY3" fmla="*/ 523556 h 605667"/>
                    <a:gd name="connsiteX4" fmla="*/ 37204 w 164446"/>
                    <a:gd name="connsiteY4" fmla="*/ 568322 h 605667"/>
                    <a:gd name="connsiteX5" fmla="*/ 82846 w 164446"/>
                    <a:gd name="connsiteY5" fmla="*/ 586974 h 605667"/>
                    <a:gd name="connsiteX6" fmla="*/ 127256 w 164446"/>
                    <a:gd name="connsiteY6" fmla="*/ 568322 h 605667"/>
                    <a:gd name="connsiteX7" fmla="*/ 145760 w 164446"/>
                    <a:gd name="connsiteY7" fmla="*/ 523556 h 605667"/>
                    <a:gd name="connsiteX8" fmla="*/ 145760 w 164446"/>
                    <a:gd name="connsiteY8" fmla="*/ 83355 h 605667"/>
                    <a:gd name="connsiteX9" fmla="*/ 127256 w 164446"/>
                    <a:gd name="connsiteY9" fmla="*/ 37346 h 605667"/>
                    <a:gd name="connsiteX10" fmla="*/ 82846 w 164446"/>
                    <a:gd name="connsiteY10" fmla="*/ 18693 h 605667"/>
                    <a:gd name="connsiteX11" fmla="*/ 82842 w 164446"/>
                    <a:gd name="connsiteY11" fmla="*/ 0 h 605667"/>
                    <a:gd name="connsiteX12" fmla="*/ 139718 w 164446"/>
                    <a:gd name="connsiteY12" fmla="*/ 24874 h 605667"/>
                    <a:gd name="connsiteX13" fmla="*/ 164446 w 164446"/>
                    <a:gd name="connsiteY13" fmla="*/ 83326 h 605667"/>
                    <a:gd name="connsiteX14" fmla="*/ 164446 w 164446"/>
                    <a:gd name="connsiteY14" fmla="*/ 523585 h 605667"/>
                    <a:gd name="connsiteX15" fmla="*/ 139718 w 164446"/>
                    <a:gd name="connsiteY15" fmla="*/ 582038 h 605667"/>
                    <a:gd name="connsiteX16" fmla="*/ 82842 w 164446"/>
                    <a:gd name="connsiteY16" fmla="*/ 605667 h 605667"/>
                    <a:gd name="connsiteX17" fmla="*/ 24730 w 164446"/>
                    <a:gd name="connsiteY17" fmla="*/ 582038 h 605667"/>
                    <a:gd name="connsiteX18" fmla="*/ 0 w 164446"/>
                    <a:gd name="connsiteY18" fmla="*/ 523585 h 605667"/>
                    <a:gd name="connsiteX19" fmla="*/ 0 w 164446"/>
                    <a:gd name="connsiteY19" fmla="*/ 83326 h 605667"/>
                    <a:gd name="connsiteX20" fmla="*/ 24730 w 164446"/>
                    <a:gd name="connsiteY20" fmla="*/ 24874 h 605667"/>
                    <a:gd name="connsiteX21" fmla="*/ 82842 w 164446"/>
                    <a:gd name="connsiteY21" fmla="*/ 0 h 605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4446" h="605667">
                      <a:moveTo>
                        <a:pt x="82846" y="18693"/>
                      </a:moveTo>
                      <a:cubicBezTo>
                        <a:pt x="65576" y="18693"/>
                        <a:pt x="49540" y="26154"/>
                        <a:pt x="37204" y="37346"/>
                      </a:cubicBezTo>
                      <a:cubicBezTo>
                        <a:pt x="24868" y="49781"/>
                        <a:pt x="19934" y="65946"/>
                        <a:pt x="19934" y="83355"/>
                      </a:cubicBezTo>
                      <a:lnTo>
                        <a:pt x="19934" y="523556"/>
                      </a:lnTo>
                      <a:cubicBezTo>
                        <a:pt x="19934" y="540965"/>
                        <a:pt x="24868" y="557130"/>
                        <a:pt x="37204" y="568322"/>
                      </a:cubicBezTo>
                      <a:cubicBezTo>
                        <a:pt x="49540" y="580757"/>
                        <a:pt x="65576" y="586974"/>
                        <a:pt x="82846" y="586974"/>
                      </a:cubicBezTo>
                      <a:cubicBezTo>
                        <a:pt x="98884" y="586974"/>
                        <a:pt x="114920" y="580757"/>
                        <a:pt x="127256" y="568322"/>
                      </a:cubicBezTo>
                      <a:cubicBezTo>
                        <a:pt x="139592" y="557130"/>
                        <a:pt x="145760" y="540965"/>
                        <a:pt x="145760" y="523556"/>
                      </a:cubicBezTo>
                      <a:lnTo>
                        <a:pt x="145760" y="83355"/>
                      </a:lnTo>
                      <a:cubicBezTo>
                        <a:pt x="145760" y="65946"/>
                        <a:pt x="139592" y="49781"/>
                        <a:pt x="127256" y="37346"/>
                      </a:cubicBezTo>
                      <a:cubicBezTo>
                        <a:pt x="114920" y="26154"/>
                        <a:pt x="98884" y="18693"/>
                        <a:pt x="82846" y="18693"/>
                      </a:cubicBezTo>
                      <a:close/>
                      <a:moveTo>
                        <a:pt x="82842" y="0"/>
                      </a:moveTo>
                      <a:cubicBezTo>
                        <a:pt x="105098" y="0"/>
                        <a:pt x="124880" y="8706"/>
                        <a:pt x="139718" y="24874"/>
                      </a:cubicBezTo>
                      <a:cubicBezTo>
                        <a:pt x="155792" y="39798"/>
                        <a:pt x="164446" y="60940"/>
                        <a:pt x="164446" y="83326"/>
                      </a:cubicBezTo>
                      <a:lnTo>
                        <a:pt x="164446" y="523585"/>
                      </a:lnTo>
                      <a:cubicBezTo>
                        <a:pt x="164446" y="545971"/>
                        <a:pt x="155792" y="565870"/>
                        <a:pt x="139718" y="582038"/>
                      </a:cubicBezTo>
                      <a:cubicBezTo>
                        <a:pt x="124880" y="598205"/>
                        <a:pt x="105098" y="605667"/>
                        <a:pt x="82842" y="605667"/>
                      </a:cubicBezTo>
                      <a:cubicBezTo>
                        <a:pt x="60586" y="605667"/>
                        <a:pt x="40804" y="598205"/>
                        <a:pt x="24730" y="582038"/>
                      </a:cubicBezTo>
                      <a:cubicBezTo>
                        <a:pt x="8656" y="565870"/>
                        <a:pt x="0" y="545971"/>
                        <a:pt x="0" y="523585"/>
                      </a:cubicBezTo>
                      <a:lnTo>
                        <a:pt x="0" y="83326"/>
                      </a:lnTo>
                      <a:cubicBezTo>
                        <a:pt x="0" y="60940"/>
                        <a:pt x="8656" y="39798"/>
                        <a:pt x="24730" y="24874"/>
                      </a:cubicBezTo>
                      <a:cubicBezTo>
                        <a:pt x="40804" y="8706"/>
                        <a:pt x="60586" y="0"/>
                        <a:pt x="8284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8EA1DEFC-7C05-F34C-9F65-4E91351B350D}"/>
                    </a:ext>
                  </a:extLst>
                </p:cNvPr>
                <p:cNvSpPr/>
                <p:nvPr/>
              </p:nvSpPr>
              <p:spPr>
                <a:xfrm>
                  <a:off x="17879606" y="6003087"/>
                  <a:ext cx="145758" cy="820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659">
                      <a:moveTo>
                        <a:pt x="59" y="659"/>
                      </a:moveTo>
                      <a:cubicBezTo>
                        <a:pt x="43" y="659"/>
                        <a:pt x="28" y="652"/>
                        <a:pt x="17" y="642"/>
                      </a:cubicBezTo>
                      <a:cubicBezTo>
                        <a:pt x="7" y="632"/>
                        <a:pt x="0" y="616"/>
                        <a:pt x="0" y="600"/>
                      </a:cubicBezTo>
                      <a:lnTo>
                        <a:pt x="0" y="329"/>
                      </a:lnTo>
                      <a:lnTo>
                        <a:pt x="0" y="59"/>
                      </a:lnTo>
                      <a:cubicBezTo>
                        <a:pt x="0" y="42"/>
                        <a:pt x="7" y="28"/>
                        <a:pt x="17" y="17"/>
                      </a:cubicBezTo>
                      <a:cubicBezTo>
                        <a:pt x="28" y="6"/>
                        <a:pt x="43" y="0"/>
                        <a:pt x="59" y="0"/>
                      </a:cubicBezTo>
                      <a:cubicBezTo>
                        <a:pt x="75" y="0"/>
                        <a:pt x="90" y="6"/>
                        <a:pt x="100" y="17"/>
                      </a:cubicBezTo>
                      <a:cubicBezTo>
                        <a:pt x="111" y="28"/>
                        <a:pt x="118" y="42"/>
                        <a:pt x="118" y="59"/>
                      </a:cubicBezTo>
                      <a:lnTo>
                        <a:pt x="118" y="329"/>
                      </a:lnTo>
                      <a:lnTo>
                        <a:pt x="118" y="600"/>
                      </a:lnTo>
                      <a:cubicBezTo>
                        <a:pt x="118" y="616"/>
                        <a:pt x="111" y="632"/>
                        <a:pt x="100" y="642"/>
                      </a:cubicBezTo>
                      <a:cubicBezTo>
                        <a:pt x="90" y="652"/>
                        <a:pt x="75" y="659"/>
                        <a:pt x="59" y="6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AE19683B-476E-7445-AF9E-B7FC2D43547D}"/>
                    </a:ext>
                  </a:extLst>
                </p:cNvPr>
                <p:cNvSpPr/>
                <p:nvPr/>
              </p:nvSpPr>
              <p:spPr>
                <a:xfrm>
                  <a:off x="17869640" y="5993117"/>
                  <a:ext cx="164444" cy="838712"/>
                </a:xfrm>
                <a:custGeom>
                  <a:avLst/>
                  <a:gdLst>
                    <a:gd name="connsiteX0" fmla="*/ 82846 w 164444"/>
                    <a:gd name="connsiteY0" fmla="*/ 18690 h 838712"/>
                    <a:gd name="connsiteX1" fmla="*/ 38428 w 164444"/>
                    <a:gd name="connsiteY1" fmla="*/ 37355 h 838712"/>
                    <a:gd name="connsiteX2" fmla="*/ 18688 w 164444"/>
                    <a:gd name="connsiteY2" fmla="*/ 83394 h 838712"/>
                    <a:gd name="connsiteX3" fmla="*/ 18688 w 164444"/>
                    <a:gd name="connsiteY3" fmla="*/ 756556 h 838712"/>
                    <a:gd name="connsiteX4" fmla="*/ 38428 w 164444"/>
                    <a:gd name="connsiteY4" fmla="*/ 801351 h 838712"/>
                    <a:gd name="connsiteX5" fmla="*/ 82846 w 164444"/>
                    <a:gd name="connsiteY5" fmla="*/ 820015 h 838712"/>
                    <a:gd name="connsiteX6" fmla="*/ 127262 w 164444"/>
                    <a:gd name="connsiteY6" fmla="*/ 801351 h 838712"/>
                    <a:gd name="connsiteX7" fmla="*/ 147004 w 164444"/>
                    <a:gd name="connsiteY7" fmla="*/ 756556 h 838712"/>
                    <a:gd name="connsiteX8" fmla="*/ 147004 w 164444"/>
                    <a:gd name="connsiteY8" fmla="*/ 83394 h 838712"/>
                    <a:gd name="connsiteX9" fmla="*/ 127262 w 164444"/>
                    <a:gd name="connsiteY9" fmla="*/ 37355 h 838712"/>
                    <a:gd name="connsiteX10" fmla="*/ 82846 w 164444"/>
                    <a:gd name="connsiteY10" fmla="*/ 18690 h 838712"/>
                    <a:gd name="connsiteX11" fmla="*/ 82840 w 164444"/>
                    <a:gd name="connsiteY11" fmla="*/ 0 h 838712"/>
                    <a:gd name="connsiteX12" fmla="*/ 140952 w 164444"/>
                    <a:gd name="connsiteY12" fmla="*/ 24888 h 838712"/>
                    <a:gd name="connsiteX13" fmla="*/ 164444 w 164444"/>
                    <a:gd name="connsiteY13" fmla="*/ 83374 h 838712"/>
                    <a:gd name="connsiteX14" fmla="*/ 164444 w 164444"/>
                    <a:gd name="connsiteY14" fmla="*/ 756583 h 838712"/>
                    <a:gd name="connsiteX15" fmla="*/ 140952 w 164444"/>
                    <a:gd name="connsiteY15" fmla="*/ 815069 h 838712"/>
                    <a:gd name="connsiteX16" fmla="*/ 82840 w 164444"/>
                    <a:gd name="connsiteY16" fmla="*/ 838712 h 838712"/>
                    <a:gd name="connsiteX17" fmla="*/ 24728 w 164444"/>
                    <a:gd name="connsiteY17" fmla="*/ 815069 h 838712"/>
                    <a:gd name="connsiteX18" fmla="*/ 0 w 164444"/>
                    <a:gd name="connsiteY18" fmla="*/ 756583 h 838712"/>
                    <a:gd name="connsiteX19" fmla="*/ 0 w 164444"/>
                    <a:gd name="connsiteY19" fmla="*/ 83374 h 838712"/>
                    <a:gd name="connsiteX20" fmla="*/ 24728 w 164444"/>
                    <a:gd name="connsiteY20" fmla="*/ 24888 h 838712"/>
                    <a:gd name="connsiteX21" fmla="*/ 82840 w 164444"/>
                    <a:gd name="connsiteY21" fmla="*/ 0 h 838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4444" h="838712">
                      <a:moveTo>
                        <a:pt x="82846" y="18690"/>
                      </a:moveTo>
                      <a:cubicBezTo>
                        <a:pt x="65572" y="18690"/>
                        <a:pt x="49532" y="24912"/>
                        <a:pt x="38428" y="37355"/>
                      </a:cubicBezTo>
                      <a:cubicBezTo>
                        <a:pt x="26090" y="49798"/>
                        <a:pt x="18688" y="65973"/>
                        <a:pt x="18688" y="83394"/>
                      </a:cubicBezTo>
                      <a:lnTo>
                        <a:pt x="18688" y="756556"/>
                      </a:lnTo>
                      <a:cubicBezTo>
                        <a:pt x="18688" y="773976"/>
                        <a:pt x="26090" y="790152"/>
                        <a:pt x="38428" y="801351"/>
                      </a:cubicBezTo>
                      <a:cubicBezTo>
                        <a:pt x="49532" y="813794"/>
                        <a:pt x="65572" y="820015"/>
                        <a:pt x="82846" y="820015"/>
                      </a:cubicBezTo>
                      <a:cubicBezTo>
                        <a:pt x="100118" y="820015"/>
                        <a:pt x="116158" y="813794"/>
                        <a:pt x="127262" y="801351"/>
                      </a:cubicBezTo>
                      <a:cubicBezTo>
                        <a:pt x="139602" y="790152"/>
                        <a:pt x="147004" y="773976"/>
                        <a:pt x="147004" y="756556"/>
                      </a:cubicBezTo>
                      <a:lnTo>
                        <a:pt x="147004" y="83394"/>
                      </a:lnTo>
                      <a:cubicBezTo>
                        <a:pt x="147004" y="65973"/>
                        <a:pt x="139602" y="49798"/>
                        <a:pt x="127262" y="37355"/>
                      </a:cubicBezTo>
                      <a:cubicBezTo>
                        <a:pt x="116158" y="24912"/>
                        <a:pt x="100118" y="18690"/>
                        <a:pt x="82846" y="18690"/>
                      </a:cubicBezTo>
                      <a:close/>
                      <a:moveTo>
                        <a:pt x="82840" y="0"/>
                      </a:moveTo>
                      <a:cubicBezTo>
                        <a:pt x="103860" y="0"/>
                        <a:pt x="124880" y="8711"/>
                        <a:pt x="140952" y="24888"/>
                      </a:cubicBezTo>
                      <a:cubicBezTo>
                        <a:pt x="155790" y="39820"/>
                        <a:pt x="164444" y="60975"/>
                        <a:pt x="164444" y="83374"/>
                      </a:cubicBezTo>
                      <a:lnTo>
                        <a:pt x="164444" y="756583"/>
                      </a:lnTo>
                      <a:cubicBezTo>
                        <a:pt x="164444" y="778982"/>
                        <a:pt x="155790" y="798892"/>
                        <a:pt x="140952" y="815069"/>
                      </a:cubicBezTo>
                      <a:cubicBezTo>
                        <a:pt x="124880" y="831246"/>
                        <a:pt x="103860" y="838712"/>
                        <a:pt x="82840" y="838712"/>
                      </a:cubicBezTo>
                      <a:cubicBezTo>
                        <a:pt x="60584" y="838712"/>
                        <a:pt x="39566" y="831246"/>
                        <a:pt x="24728" y="815069"/>
                      </a:cubicBezTo>
                      <a:cubicBezTo>
                        <a:pt x="8656" y="798892"/>
                        <a:pt x="0" y="778982"/>
                        <a:pt x="0" y="756583"/>
                      </a:cubicBezTo>
                      <a:lnTo>
                        <a:pt x="0" y="83374"/>
                      </a:lnTo>
                      <a:cubicBezTo>
                        <a:pt x="0" y="60975"/>
                        <a:pt x="8656" y="39820"/>
                        <a:pt x="24728" y="24888"/>
                      </a:cubicBezTo>
                      <a:cubicBezTo>
                        <a:pt x="39566" y="8711"/>
                        <a:pt x="60584" y="0"/>
                        <a:pt x="828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54ACDA3F-FEE0-534F-86EF-94A09EE97F13}"/>
                    </a:ext>
                  </a:extLst>
                </p:cNvPr>
                <p:cNvSpPr/>
                <p:nvPr/>
              </p:nvSpPr>
              <p:spPr>
                <a:xfrm>
                  <a:off x="17879606" y="6003087"/>
                  <a:ext cx="145758" cy="82001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659">
                      <a:moveTo>
                        <a:pt x="59" y="659"/>
                      </a:moveTo>
                      <a:cubicBezTo>
                        <a:pt x="43" y="659"/>
                        <a:pt x="28" y="652"/>
                        <a:pt x="17" y="642"/>
                      </a:cubicBezTo>
                      <a:cubicBezTo>
                        <a:pt x="7" y="632"/>
                        <a:pt x="0" y="616"/>
                        <a:pt x="0" y="600"/>
                      </a:cubicBezTo>
                      <a:lnTo>
                        <a:pt x="0" y="329"/>
                      </a:lnTo>
                      <a:lnTo>
                        <a:pt x="0" y="59"/>
                      </a:lnTo>
                      <a:cubicBezTo>
                        <a:pt x="0" y="42"/>
                        <a:pt x="7" y="28"/>
                        <a:pt x="17" y="17"/>
                      </a:cubicBezTo>
                      <a:cubicBezTo>
                        <a:pt x="28" y="6"/>
                        <a:pt x="43" y="0"/>
                        <a:pt x="59" y="0"/>
                      </a:cubicBezTo>
                      <a:cubicBezTo>
                        <a:pt x="75" y="0"/>
                        <a:pt x="90" y="6"/>
                        <a:pt x="100" y="17"/>
                      </a:cubicBezTo>
                      <a:cubicBezTo>
                        <a:pt x="111" y="28"/>
                        <a:pt x="118" y="42"/>
                        <a:pt x="118" y="59"/>
                      </a:cubicBezTo>
                      <a:lnTo>
                        <a:pt x="118" y="329"/>
                      </a:lnTo>
                      <a:lnTo>
                        <a:pt x="118" y="600"/>
                      </a:lnTo>
                      <a:cubicBezTo>
                        <a:pt x="118" y="616"/>
                        <a:pt x="111" y="632"/>
                        <a:pt x="100" y="642"/>
                      </a:cubicBezTo>
                      <a:cubicBezTo>
                        <a:pt x="90" y="652"/>
                        <a:pt x="75" y="659"/>
                        <a:pt x="59" y="65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6ED254AF-9164-004F-BA02-C35EA3A12FCA}"/>
                    </a:ext>
                  </a:extLst>
                </p:cNvPr>
                <p:cNvSpPr/>
                <p:nvPr/>
              </p:nvSpPr>
              <p:spPr>
                <a:xfrm>
                  <a:off x="18592199" y="6405619"/>
                  <a:ext cx="145758" cy="417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336">
                      <a:moveTo>
                        <a:pt x="58" y="336"/>
                      </a:moveTo>
                      <a:cubicBezTo>
                        <a:pt x="43" y="336"/>
                        <a:pt x="28" y="329"/>
                        <a:pt x="17" y="319"/>
                      </a:cubicBezTo>
                      <a:cubicBezTo>
                        <a:pt x="6" y="309"/>
                        <a:pt x="0" y="293"/>
                        <a:pt x="0" y="277"/>
                      </a:cubicBezTo>
                      <a:lnTo>
                        <a:pt x="0" y="168"/>
                      </a:lnTo>
                      <a:lnTo>
                        <a:pt x="0" y="59"/>
                      </a:lnTo>
                      <a:cubicBezTo>
                        <a:pt x="0" y="43"/>
                        <a:pt x="6" y="28"/>
                        <a:pt x="17" y="17"/>
                      </a:cubicBezTo>
                      <a:cubicBezTo>
                        <a:pt x="28" y="7"/>
                        <a:pt x="43" y="0"/>
                        <a:pt x="58" y="0"/>
                      </a:cubicBezTo>
                      <a:cubicBezTo>
                        <a:pt x="75" y="0"/>
                        <a:pt x="90" y="7"/>
                        <a:pt x="100" y="17"/>
                      </a:cubicBezTo>
                      <a:cubicBezTo>
                        <a:pt x="111" y="28"/>
                        <a:pt x="118" y="43"/>
                        <a:pt x="118" y="59"/>
                      </a:cubicBezTo>
                      <a:lnTo>
                        <a:pt x="118" y="168"/>
                      </a:lnTo>
                      <a:lnTo>
                        <a:pt x="118" y="277"/>
                      </a:lnTo>
                      <a:cubicBezTo>
                        <a:pt x="118" y="293"/>
                        <a:pt x="111" y="309"/>
                        <a:pt x="100" y="319"/>
                      </a:cubicBezTo>
                      <a:cubicBezTo>
                        <a:pt x="90" y="329"/>
                        <a:pt x="75" y="336"/>
                        <a:pt x="58" y="33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7BC0C359-0B18-5941-B053-565AD79CA165}"/>
                    </a:ext>
                  </a:extLst>
                </p:cNvPr>
                <p:cNvSpPr/>
                <p:nvPr/>
              </p:nvSpPr>
              <p:spPr>
                <a:xfrm>
                  <a:off x="18582231" y="6396895"/>
                  <a:ext cx="164446" cy="434934"/>
                </a:xfrm>
                <a:custGeom>
                  <a:avLst/>
                  <a:gdLst>
                    <a:gd name="connsiteX0" fmla="*/ 81606 w 164446"/>
                    <a:gd name="connsiteY0" fmla="*/ 17447 h 434934"/>
                    <a:gd name="connsiteX1" fmla="*/ 37194 w 164446"/>
                    <a:gd name="connsiteY1" fmla="*/ 37325 h 434934"/>
                    <a:gd name="connsiteX2" fmla="*/ 18688 w 164446"/>
                    <a:gd name="connsiteY2" fmla="*/ 82049 h 434934"/>
                    <a:gd name="connsiteX3" fmla="*/ 18688 w 164446"/>
                    <a:gd name="connsiteY3" fmla="*/ 352881 h 434934"/>
                    <a:gd name="connsiteX4" fmla="*/ 37194 w 164446"/>
                    <a:gd name="connsiteY4" fmla="*/ 397605 h 434934"/>
                    <a:gd name="connsiteX5" fmla="*/ 81606 w 164446"/>
                    <a:gd name="connsiteY5" fmla="*/ 416240 h 434934"/>
                    <a:gd name="connsiteX6" fmla="*/ 127254 w 164446"/>
                    <a:gd name="connsiteY6" fmla="*/ 397605 h 434934"/>
                    <a:gd name="connsiteX7" fmla="*/ 145760 w 164446"/>
                    <a:gd name="connsiteY7" fmla="*/ 352881 h 434934"/>
                    <a:gd name="connsiteX8" fmla="*/ 145760 w 164446"/>
                    <a:gd name="connsiteY8" fmla="*/ 82049 h 434934"/>
                    <a:gd name="connsiteX9" fmla="*/ 127254 w 164446"/>
                    <a:gd name="connsiteY9" fmla="*/ 37325 h 434934"/>
                    <a:gd name="connsiteX10" fmla="*/ 81606 w 164446"/>
                    <a:gd name="connsiteY10" fmla="*/ 17447 h 434934"/>
                    <a:gd name="connsiteX11" fmla="*/ 81606 w 164446"/>
                    <a:gd name="connsiteY11" fmla="*/ 0 h 434934"/>
                    <a:gd name="connsiteX12" fmla="*/ 140954 w 164446"/>
                    <a:gd name="connsiteY12" fmla="*/ 23611 h 434934"/>
                    <a:gd name="connsiteX13" fmla="*/ 164446 w 164446"/>
                    <a:gd name="connsiteY13" fmla="*/ 82016 h 434934"/>
                    <a:gd name="connsiteX14" fmla="*/ 164446 w 164446"/>
                    <a:gd name="connsiteY14" fmla="*/ 352918 h 434934"/>
                    <a:gd name="connsiteX15" fmla="*/ 140954 w 164446"/>
                    <a:gd name="connsiteY15" fmla="*/ 411324 h 434934"/>
                    <a:gd name="connsiteX16" fmla="*/ 81606 w 164446"/>
                    <a:gd name="connsiteY16" fmla="*/ 434934 h 434934"/>
                    <a:gd name="connsiteX17" fmla="*/ 24730 w 164446"/>
                    <a:gd name="connsiteY17" fmla="*/ 411324 h 434934"/>
                    <a:gd name="connsiteX18" fmla="*/ 0 w 164446"/>
                    <a:gd name="connsiteY18" fmla="*/ 352918 h 434934"/>
                    <a:gd name="connsiteX19" fmla="*/ 0 w 164446"/>
                    <a:gd name="connsiteY19" fmla="*/ 82016 h 434934"/>
                    <a:gd name="connsiteX20" fmla="*/ 24730 w 164446"/>
                    <a:gd name="connsiteY20" fmla="*/ 23611 h 434934"/>
                    <a:gd name="connsiteX21" fmla="*/ 81606 w 164446"/>
                    <a:gd name="connsiteY21" fmla="*/ 0 h 434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4446" h="434934">
                      <a:moveTo>
                        <a:pt x="81606" y="17447"/>
                      </a:moveTo>
                      <a:cubicBezTo>
                        <a:pt x="65568" y="17447"/>
                        <a:pt x="49530" y="24901"/>
                        <a:pt x="37194" y="37325"/>
                      </a:cubicBezTo>
                      <a:cubicBezTo>
                        <a:pt x="26090" y="49748"/>
                        <a:pt x="18688" y="64656"/>
                        <a:pt x="18688" y="82049"/>
                      </a:cubicBezTo>
                      <a:lnTo>
                        <a:pt x="18688" y="352881"/>
                      </a:lnTo>
                      <a:cubicBezTo>
                        <a:pt x="18688" y="370273"/>
                        <a:pt x="26090" y="386424"/>
                        <a:pt x="37194" y="397605"/>
                      </a:cubicBezTo>
                      <a:cubicBezTo>
                        <a:pt x="49530" y="410029"/>
                        <a:pt x="65568" y="416240"/>
                        <a:pt x="81606" y="416240"/>
                      </a:cubicBezTo>
                      <a:cubicBezTo>
                        <a:pt x="100112" y="416240"/>
                        <a:pt x="114916" y="410029"/>
                        <a:pt x="127254" y="397605"/>
                      </a:cubicBezTo>
                      <a:cubicBezTo>
                        <a:pt x="139590" y="386424"/>
                        <a:pt x="145760" y="370273"/>
                        <a:pt x="145760" y="352881"/>
                      </a:cubicBezTo>
                      <a:lnTo>
                        <a:pt x="145760" y="82049"/>
                      </a:lnTo>
                      <a:cubicBezTo>
                        <a:pt x="145760" y="64656"/>
                        <a:pt x="139590" y="49748"/>
                        <a:pt x="127254" y="37325"/>
                      </a:cubicBezTo>
                      <a:cubicBezTo>
                        <a:pt x="114916" y="24901"/>
                        <a:pt x="100112" y="17447"/>
                        <a:pt x="81606" y="17447"/>
                      </a:cubicBezTo>
                      <a:close/>
                      <a:moveTo>
                        <a:pt x="81606" y="0"/>
                      </a:moveTo>
                      <a:cubicBezTo>
                        <a:pt x="103860" y="0"/>
                        <a:pt x="124880" y="8699"/>
                        <a:pt x="140954" y="23611"/>
                      </a:cubicBezTo>
                      <a:cubicBezTo>
                        <a:pt x="155792" y="39766"/>
                        <a:pt x="164446" y="60891"/>
                        <a:pt x="164446" y="82016"/>
                      </a:cubicBezTo>
                      <a:lnTo>
                        <a:pt x="164446" y="352918"/>
                      </a:lnTo>
                      <a:cubicBezTo>
                        <a:pt x="164446" y="375286"/>
                        <a:pt x="155792" y="395169"/>
                        <a:pt x="140954" y="411324"/>
                      </a:cubicBezTo>
                      <a:cubicBezTo>
                        <a:pt x="124880" y="427478"/>
                        <a:pt x="103860" y="434934"/>
                        <a:pt x="81606" y="434934"/>
                      </a:cubicBezTo>
                      <a:cubicBezTo>
                        <a:pt x="60586" y="434934"/>
                        <a:pt x="39566" y="427478"/>
                        <a:pt x="24730" y="411324"/>
                      </a:cubicBezTo>
                      <a:cubicBezTo>
                        <a:pt x="8656" y="395169"/>
                        <a:pt x="0" y="375286"/>
                        <a:pt x="0" y="352918"/>
                      </a:cubicBezTo>
                      <a:lnTo>
                        <a:pt x="0" y="82016"/>
                      </a:lnTo>
                      <a:cubicBezTo>
                        <a:pt x="0" y="60891"/>
                        <a:pt x="8656" y="39766"/>
                        <a:pt x="24730" y="23611"/>
                      </a:cubicBezTo>
                      <a:cubicBezTo>
                        <a:pt x="39566" y="8699"/>
                        <a:pt x="60586" y="0"/>
                        <a:pt x="81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CED402F6-F589-554B-9D78-BD4D7D0CB71C}"/>
                    </a:ext>
                  </a:extLst>
                </p:cNvPr>
                <p:cNvSpPr/>
                <p:nvPr/>
              </p:nvSpPr>
              <p:spPr>
                <a:xfrm>
                  <a:off x="18592199" y="6405619"/>
                  <a:ext cx="145758" cy="4174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8" h="336">
                      <a:moveTo>
                        <a:pt x="58" y="336"/>
                      </a:moveTo>
                      <a:cubicBezTo>
                        <a:pt x="43" y="336"/>
                        <a:pt x="28" y="329"/>
                        <a:pt x="17" y="319"/>
                      </a:cubicBezTo>
                      <a:cubicBezTo>
                        <a:pt x="6" y="309"/>
                        <a:pt x="0" y="293"/>
                        <a:pt x="0" y="277"/>
                      </a:cubicBezTo>
                      <a:lnTo>
                        <a:pt x="0" y="168"/>
                      </a:lnTo>
                      <a:lnTo>
                        <a:pt x="0" y="59"/>
                      </a:lnTo>
                      <a:cubicBezTo>
                        <a:pt x="0" y="43"/>
                        <a:pt x="6" y="28"/>
                        <a:pt x="17" y="17"/>
                      </a:cubicBezTo>
                      <a:cubicBezTo>
                        <a:pt x="28" y="7"/>
                        <a:pt x="43" y="0"/>
                        <a:pt x="58" y="0"/>
                      </a:cubicBezTo>
                      <a:cubicBezTo>
                        <a:pt x="75" y="0"/>
                        <a:pt x="90" y="7"/>
                        <a:pt x="100" y="17"/>
                      </a:cubicBezTo>
                      <a:cubicBezTo>
                        <a:pt x="111" y="28"/>
                        <a:pt x="118" y="43"/>
                        <a:pt x="118" y="59"/>
                      </a:cubicBezTo>
                      <a:lnTo>
                        <a:pt x="118" y="168"/>
                      </a:lnTo>
                      <a:lnTo>
                        <a:pt x="118" y="277"/>
                      </a:lnTo>
                      <a:cubicBezTo>
                        <a:pt x="118" y="293"/>
                        <a:pt x="111" y="309"/>
                        <a:pt x="100" y="319"/>
                      </a:cubicBezTo>
                      <a:cubicBezTo>
                        <a:pt x="90" y="329"/>
                        <a:pt x="75" y="336"/>
                        <a:pt x="58" y="336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9F1FF435-D88F-F94C-88D3-C4F094AE5AEA}"/>
                  </a:ext>
                </a:extLst>
              </p:cNvPr>
              <p:cNvGrpSpPr/>
              <p:nvPr/>
            </p:nvGrpSpPr>
            <p:grpSpPr>
              <a:xfrm>
                <a:off x="19481385" y="6313211"/>
                <a:ext cx="434772" cy="543542"/>
                <a:chOff x="19481385" y="6313211"/>
                <a:chExt cx="434772" cy="543542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FA477CBA-FD8C-2845-853C-BBCE3E155AB8}"/>
                    </a:ext>
                  </a:extLst>
                </p:cNvPr>
                <p:cNvSpPr/>
                <p:nvPr/>
              </p:nvSpPr>
              <p:spPr>
                <a:xfrm>
                  <a:off x="19662334" y="6323364"/>
                  <a:ext cx="72256" cy="10842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" h="88">
                      <a:moveTo>
                        <a:pt x="27" y="0"/>
                      </a:moveTo>
                      <a:cubicBezTo>
                        <a:pt x="12" y="1"/>
                        <a:pt x="0" y="15"/>
                        <a:pt x="0" y="31"/>
                      </a:cubicBezTo>
                      <a:lnTo>
                        <a:pt x="0" y="88"/>
                      </a:lnTo>
                      <a:lnTo>
                        <a:pt x="59" y="88"/>
                      </a:lnTo>
                      <a:lnTo>
                        <a:pt x="59" y="29"/>
                      </a:lnTo>
                      <a:cubicBezTo>
                        <a:pt x="59" y="12"/>
                        <a:pt x="45" y="-2"/>
                        <a:pt x="2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E1E8E224-3CE6-144A-B0D6-126AC1D9068D}"/>
                    </a:ext>
                  </a:extLst>
                </p:cNvPr>
                <p:cNvSpPr/>
                <p:nvPr/>
              </p:nvSpPr>
              <p:spPr>
                <a:xfrm>
                  <a:off x="19653614" y="6313211"/>
                  <a:ext cx="90942" cy="128549"/>
                </a:xfrm>
                <a:custGeom>
                  <a:avLst/>
                  <a:gdLst>
                    <a:gd name="connsiteX0" fmla="*/ 43022 w 90942"/>
                    <a:gd name="connsiteY0" fmla="*/ 20126 h 128549"/>
                    <a:gd name="connsiteX1" fmla="*/ 17442 w 90942"/>
                    <a:gd name="connsiteY1" fmla="*/ 49632 h 128549"/>
                    <a:gd name="connsiteX2" fmla="*/ 17442 w 90942"/>
                    <a:gd name="connsiteY2" fmla="*/ 111101 h 128549"/>
                    <a:gd name="connsiteX3" fmla="*/ 72256 w 90942"/>
                    <a:gd name="connsiteY3" fmla="*/ 111101 h 128549"/>
                    <a:gd name="connsiteX4" fmla="*/ 72256 w 90942"/>
                    <a:gd name="connsiteY4" fmla="*/ 47173 h 128549"/>
                    <a:gd name="connsiteX5" fmla="*/ 63730 w 90942"/>
                    <a:gd name="connsiteY5" fmla="*/ 27503 h 128549"/>
                    <a:gd name="connsiteX6" fmla="*/ 43022 w 90942"/>
                    <a:gd name="connsiteY6" fmla="*/ 20126 h 128549"/>
                    <a:gd name="connsiteX7" fmla="*/ 40556 w 90942"/>
                    <a:gd name="connsiteY7" fmla="*/ 187 h 128549"/>
                    <a:gd name="connsiteX8" fmla="*/ 76196 w 90942"/>
                    <a:gd name="connsiteY8" fmla="*/ 12530 h 128549"/>
                    <a:gd name="connsiteX9" fmla="*/ 90942 w 90942"/>
                    <a:gd name="connsiteY9" fmla="*/ 45854 h 128549"/>
                    <a:gd name="connsiteX10" fmla="*/ 90942 w 90942"/>
                    <a:gd name="connsiteY10" fmla="*/ 118675 h 128549"/>
                    <a:gd name="connsiteX11" fmla="*/ 81112 w 90942"/>
                    <a:gd name="connsiteY11" fmla="*/ 128549 h 128549"/>
                    <a:gd name="connsiteX12" fmla="*/ 8602 w 90942"/>
                    <a:gd name="connsiteY12" fmla="*/ 128549 h 128549"/>
                    <a:gd name="connsiteX13" fmla="*/ 0 w 90942"/>
                    <a:gd name="connsiteY13" fmla="*/ 118675 h 128549"/>
                    <a:gd name="connsiteX14" fmla="*/ 0 w 90942"/>
                    <a:gd name="connsiteY14" fmla="*/ 48323 h 128549"/>
                    <a:gd name="connsiteX15" fmla="*/ 40556 w 90942"/>
                    <a:gd name="connsiteY15" fmla="*/ 187 h 128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0942" h="128549">
                      <a:moveTo>
                        <a:pt x="43022" y="20126"/>
                      </a:moveTo>
                      <a:cubicBezTo>
                        <a:pt x="29622" y="21356"/>
                        <a:pt x="17442" y="34879"/>
                        <a:pt x="17442" y="49632"/>
                      </a:cubicBezTo>
                      <a:lnTo>
                        <a:pt x="17442" y="111101"/>
                      </a:lnTo>
                      <a:lnTo>
                        <a:pt x="72256" y="111101"/>
                      </a:lnTo>
                      <a:lnTo>
                        <a:pt x="72256" y="47173"/>
                      </a:lnTo>
                      <a:cubicBezTo>
                        <a:pt x="72256" y="39797"/>
                        <a:pt x="69820" y="32420"/>
                        <a:pt x="63730" y="27503"/>
                      </a:cubicBezTo>
                      <a:cubicBezTo>
                        <a:pt x="57638" y="21356"/>
                        <a:pt x="50330" y="20126"/>
                        <a:pt x="43022" y="20126"/>
                      </a:cubicBezTo>
                      <a:close/>
                      <a:moveTo>
                        <a:pt x="40556" y="187"/>
                      </a:moveTo>
                      <a:cubicBezTo>
                        <a:pt x="54074" y="-1047"/>
                        <a:pt x="66364" y="3890"/>
                        <a:pt x="76196" y="12530"/>
                      </a:cubicBezTo>
                      <a:cubicBezTo>
                        <a:pt x="84798" y="21169"/>
                        <a:pt x="90942" y="33512"/>
                        <a:pt x="90942" y="45854"/>
                      </a:cubicBezTo>
                      <a:lnTo>
                        <a:pt x="90942" y="118675"/>
                      </a:lnTo>
                      <a:cubicBezTo>
                        <a:pt x="90942" y="123612"/>
                        <a:pt x="87256" y="128549"/>
                        <a:pt x="81112" y="128549"/>
                      </a:cubicBezTo>
                      <a:lnTo>
                        <a:pt x="8602" y="128549"/>
                      </a:lnTo>
                      <a:cubicBezTo>
                        <a:pt x="3686" y="128549"/>
                        <a:pt x="0" y="123612"/>
                        <a:pt x="0" y="118675"/>
                      </a:cubicBezTo>
                      <a:lnTo>
                        <a:pt x="0" y="48323"/>
                      </a:lnTo>
                      <a:cubicBezTo>
                        <a:pt x="0" y="23638"/>
                        <a:pt x="17206" y="2656"/>
                        <a:pt x="40556" y="1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1548959B-6181-0A4E-810A-781CAD359B2C}"/>
                    </a:ext>
                  </a:extLst>
                </p:cNvPr>
                <p:cNvSpPr/>
                <p:nvPr/>
              </p:nvSpPr>
              <p:spPr>
                <a:xfrm>
                  <a:off x="19695971" y="6324614"/>
                  <a:ext cx="0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E3A2ACEC-AFB9-7A44-A1F0-2BFC69EFEAC0}"/>
                    </a:ext>
                  </a:extLst>
                </p:cNvPr>
                <p:cNvSpPr/>
                <p:nvPr/>
              </p:nvSpPr>
              <p:spPr>
                <a:xfrm>
                  <a:off x="19490415" y="6419324"/>
                  <a:ext cx="416094" cy="35019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5" h="282">
                      <a:moveTo>
                        <a:pt x="272" y="91"/>
                      </a:moveTo>
                      <a:cubicBezTo>
                        <a:pt x="265" y="0"/>
                        <a:pt x="168" y="0"/>
                        <a:pt x="168" y="0"/>
                      </a:cubicBezTo>
                      <a:cubicBezTo>
                        <a:pt x="168" y="0"/>
                        <a:pt x="70" y="0"/>
                        <a:pt x="63" y="91"/>
                      </a:cubicBezTo>
                      <a:cubicBezTo>
                        <a:pt x="57" y="189"/>
                        <a:pt x="22" y="243"/>
                        <a:pt x="2" y="267"/>
                      </a:cubicBezTo>
                      <a:cubicBezTo>
                        <a:pt x="-3" y="273"/>
                        <a:pt x="2" y="282"/>
                        <a:pt x="9" y="282"/>
                      </a:cubicBezTo>
                      <a:lnTo>
                        <a:pt x="168" y="282"/>
                      </a:lnTo>
                      <a:lnTo>
                        <a:pt x="326" y="282"/>
                      </a:lnTo>
                      <a:cubicBezTo>
                        <a:pt x="334" y="282"/>
                        <a:pt x="338" y="273"/>
                        <a:pt x="333" y="267"/>
                      </a:cubicBezTo>
                      <a:cubicBezTo>
                        <a:pt x="313" y="243"/>
                        <a:pt x="279" y="189"/>
                        <a:pt x="272" y="9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44BE10CF-ACB7-2047-A651-E27D6D83DF09}"/>
                    </a:ext>
                  </a:extLst>
                </p:cNvPr>
                <p:cNvSpPr/>
                <p:nvPr/>
              </p:nvSpPr>
              <p:spPr>
                <a:xfrm>
                  <a:off x="19481385" y="6409357"/>
                  <a:ext cx="434772" cy="368884"/>
                </a:xfrm>
                <a:custGeom>
                  <a:avLst/>
                  <a:gdLst>
                    <a:gd name="connsiteX0" fmla="*/ 217699 w 434772"/>
                    <a:gd name="connsiteY0" fmla="*/ 18694 h 368884"/>
                    <a:gd name="connsiteX1" fmla="*/ 97235 w 434772"/>
                    <a:gd name="connsiteY1" fmla="*/ 124228 h 368884"/>
                    <a:gd name="connsiteX2" fmla="*/ 18995 w 434772"/>
                    <a:gd name="connsiteY2" fmla="*/ 347712 h 368884"/>
                    <a:gd name="connsiteX3" fmla="*/ 18995 w 434772"/>
                    <a:gd name="connsiteY3" fmla="*/ 350196 h 368884"/>
                    <a:gd name="connsiteX4" fmla="*/ 20237 w 434772"/>
                    <a:gd name="connsiteY4" fmla="*/ 351437 h 368884"/>
                    <a:gd name="connsiteX5" fmla="*/ 413921 w 434772"/>
                    <a:gd name="connsiteY5" fmla="*/ 351437 h 368884"/>
                    <a:gd name="connsiteX6" fmla="*/ 416403 w 434772"/>
                    <a:gd name="connsiteY6" fmla="*/ 350196 h 368884"/>
                    <a:gd name="connsiteX7" fmla="*/ 416403 w 434772"/>
                    <a:gd name="connsiteY7" fmla="*/ 347712 h 368884"/>
                    <a:gd name="connsiteX8" fmla="*/ 338165 w 434772"/>
                    <a:gd name="connsiteY8" fmla="*/ 124228 h 368884"/>
                    <a:gd name="connsiteX9" fmla="*/ 274827 w 434772"/>
                    <a:gd name="connsiteY9" fmla="*/ 32352 h 368884"/>
                    <a:gd name="connsiteX10" fmla="*/ 217699 w 434772"/>
                    <a:gd name="connsiteY10" fmla="*/ 18694 h 368884"/>
                    <a:gd name="connsiteX11" fmla="*/ 217699 w 434772"/>
                    <a:gd name="connsiteY11" fmla="*/ 0 h 368884"/>
                    <a:gd name="connsiteX12" fmla="*/ 355587 w 434772"/>
                    <a:gd name="connsiteY12" fmla="*/ 122962 h 368884"/>
                    <a:gd name="connsiteX13" fmla="*/ 430121 w 434772"/>
                    <a:gd name="connsiteY13" fmla="*/ 336591 h 368884"/>
                    <a:gd name="connsiteX14" fmla="*/ 432605 w 434772"/>
                    <a:gd name="connsiteY14" fmla="*/ 357706 h 368884"/>
                    <a:gd name="connsiteX15" fmla="*/ 413973 w 434772"/>
                    <a:gd name="connsiteY15" fmla="*/ 368884 h 368884"/>
                    <a:gd name="connsiteX16" fmla="*/ 20185 w 434772"/>
                    <a:gd name="connsiteY16" fmla="*/ 368884 h 368884"/>
                    <a:gd name="connsiteX17" fmla="*/ 1551 w 434772"/>
                    <a:gd name="connsiteY17" fmla="*/ 357706 h 368884"/>
                    <a:gd name="connsiteX18" fmla="*/ 5277 w 434772"/>
                    <a:gd name="connsiteY18" fmla="*/ 336591 h 368884"/>
                    <a:gd name="connsiteX19" fmla="*/ 78569 w 434772"/>
                    <a:gd name="connsiteY19" fmla="*/ 122962 h 368884"/>
                    <a:gd name="connsiteX20" fmla="*/ 217699 w 434772"/>
                    <a:gd name="connsiteY20" fmla="*/ 0 h 36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4772" h="368884">
                      <a:moveTo>
                        <a:pt x="217699" y="18694"/>
                      </a:moveTo>
                      <a:cubicBezTo>
                        <a:pt x="212733" y="18694"/>
                        <a:pt x="104687" y="19936"/>
                        <a:pt x="97235" y="124228"/>
                      </a:cubicBezTo>
                      <a:cubicBezTo>
                        <a:pt x="87301" y="247145"/>
                        <a:pt x="45075" y="317915"/>
                        <a:pt x="18995" y="347712"/>
                      </a:cubicBezTo>
                      <a:cubicBezTo>
                        <a:pt x="18995" y="347712"/>
                        <a:pt x="18995" y="348954"/>
                        <a:pt x="18995" y="350196"/>
                      </a:cubicBezTo>
                      <a:cubicBezTo>
                        <a:pt x="18995" y="350196"/>
                        <a:pt x="18995" y="351437"/>
                        <a:pt x="20237" y="351437"/>
                      </a:cubicBezTo>
                      <a:lnTo>
                        <a:pt x="413921" y="351437"/>
                      </a:lnTo>
                      <a:cubicBezTo>
                        <a:pt x="415163" y="351437"/>
                        <a:pt x="416403" y="350196"/>
                        <a:pt x="416403" y="350196"/>
                      </a:cubicBezTo>
                      <a:cubicBezTo>
                        <a:pt x="416403" y="348954"/>
                        <a:pt x="416403" y="347712"/>
                        <a:pt x="416403" y="347712"/>
                      </a:cubicBezTo>
                      <a:cubicBezTo>
                        <a:pt x="390325" y="317915"/>
                        <a:pt x="346857" y="247145"/>
                        <a:pt x="338165" y="124228"/>
                      </a:cubicBezTo>
                      <a:cubicBezTo>
                        <a:pt x="334439" y="80773"/>
                        <a:pt x="313327" y="49734"/>
                        <a:pt x="274827" y="32352"/>
                      </a:cubicBezTo>
                      <a:cubicBezTo>
                        <a:pt x="246263" y="18694"/>
                        <a:pt x="217699" y="18694"/>
                        <a:pt x="217699" y="18694"/>
                      </a:cubicBezTo>
                      <a:close/>
                      <a:moveTo>
                        <a:pt x="217699" y="0"/>
                      </a:moveTo>
                      <a:cubicBezTo>
                        <a:pt x="217699" y="0"/>
                        <a:pt x="346891" y="2484"/>
                        <a:pt x="355587" y="122962"/>
                      </a:cubicBezTo>
                      <a:cubicBezTo>
                        <a:pt x="365525" y="240955"/>
                        <a:pt x="406519" y="306783"/>
                        <a:pt x="430121" y="336591"/>
                      </a:cubicBezTo>
                      <a:cubicBezTo>
                        <a:pt x="435091" y="341559"/>
                        <a:pt x="436333" y="350254"/>
                        <a:pt x="432605" y="357706"/>
                      </a:cubicBezTo>
                      <a:cubicBezTo>
                        <a:pt x="430121" y="365158"/>
                        <a:pt x="422667" y="368884"/>
                        <a:pt x="413973" y="368884"/>
                      </a:cubicBezTo>
                      <a:lnTo>
                        <a:pt x="20185" y="368884"/>
                      </a:lnTo>
                      <a:cubicBezTo>
                        <a:pt x="12731" y="368884"/>
                        <a:pt x="5277" y="365158"/>
                        <a:pt x="1551" y="357706"/>
                      </a:cubicBezTo>
                      <a:cubicBezTo>
                        <a:pt x="-933" y="350254"/>
                        <a:pt x="-933" y="341559"/>
                        <a:pt x="5277" y="336591"/>
                      </a:cubicBezTo>
                      <a:cubicBezTo>
                        <a:pt x="28881" y="306783"/>
                        <a:pt x="69873" y="242197"/>
                        <a:pt x="78569" y="122962"/>
                      </a:cubicBezTo>
                      <a:cubicBezTo>
                        <a:pt x="87265" y="2484"/>
                        <a:pt x="216457" y="0"/>
                        <a:pt x="2176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AC965C24-94CE-0A46-A90B-31F2BCAF2776}"/>
                    </a:ext>
                  </a:extLst>
                </p:cNvPr>
                <p:cNvSpPr/>
                <p:nvPr/>
              </p:nvSpPr>
              <p:spPr>
                <a:xfrm>
                  <a:off x="19621223" y="6770764"/>
                  <a:ext cx="154478" cy="77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5" h="63">
                      <a:moveTo>
                        <a:pt x="0" y="0"/>
                      </a:moveTo>
                      <a:cubicBezTo>
                        <a:pt x="0" y="35"/>
                        <a:pt x="28" y="63"/>
                        <a:pt x="63" y="63"/>
                      </a:cubicBezTo>
                      <a:cubicBezTo>
                        <a:pt x="97" y="63"/>
                        <a:pt x="125" y="35"/>
                        <a:pt x="12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5D5D6C6E-204E-F246-B4A3-D1256BC89A41}"/>
                    </a:ext>
                  </a:extLst>
                </p:cNvPr>
                <p:cNvSpPr/>
                <p:nvPr/>
              </p:nvSpPr>
              <p:spPr>
                <a:xfrm>
                  <a:off x="19612504" y="6762040"/>
                  <a:ext cx="173164" cy="94713"/>
                </a:xfrm>
                <a:custGeom>
                  <a:avLst/>
                  <a:gdLst>
                    <a:gd name="connsiteX0" fmla="*/ 18684 w 173164"/>
                    <a:gd name="connsiteY0" fmla="*/ 17448 h 94713"/>
                    <a:gd name="connsiteX1" fmla="*/ 86580 w 173164"/>
                    <a:gd name="connsiteY1" fmla="*/ 77267 h 94713"/>
                    <a:gd name="connsiteX2" fmla="*/ 154476 w 173164"/>
                    <a:gd name="connsiteY2" fmla="*/ 17448 h 94713"/>
                    <a:gd name="connsiteX3" fmla="*/ 8658 w 173164"/>
                    <a:gd name="connsiteY3" fmla="*/ 0 h 94713"/>
                    <a:gd name="connsiteX4" fmla="*/ 163268 w 173164"/>
                    <a:gd name="connsiteY4" fmla="*/ 0 h 94713"/>
                    <a:gd name="connsiteX5" fmla="*/ 173164 w 173164"/>
                    <a:gd name="connsiteY5" fmla="*/ 8611 h 94713"/>
                    <a:gd name="connsiteX6" fmla="*/ 86582 w 173164"/>
                    <a:gd name="connsiteY6" fmla="*/ 94713 h 94713"/>
                    <a:gd name="connsiteX7" fmla="*/ 0 w 173164"/>
                    <a:gd name="connsiteY7" fmla="*/ 8611 h 94713"/>
                    <a:gd name="connsiteX8" fmla="*/ 8658 w 173164"/>
                    <a:gd name="connsiteY8" fmla="*/ 0 h 9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164" h="94713">
                      <a:moveTo>
                        <a:pt x="18684" y="17448"/>
                      </a:moveTo>
                      <a:cubicBezTo>
                        <a:pt x="22388" y="50410"/>
                        <a:pt x="50782" y="77267"/>
                        <a:pt x="86580" y="77267"/>
                      </a:cubicBezTo>
                      <a:cubicBezTo>
                        <a:pt x="121146" y="77267"/>
                        <a:pt x="149538" y="50410"/>
                        <a:pt x="154476" y="17448"/>
                      </a:cubicBezTo>
                      <a:close/>
                      <a:moveTo>
                        <a:pt x="8658" y="0"/>
                      </a:moveTo>
                      <a:lnTo>
                        <a:pt x="163268" y="0"/>
                      </a:lnTo>
                      <a:cubicBezTo>
                        <a:pt x="169454" y="0"/>
                        <a:pt x="173164" y="3690"/>
                        <a:pt x="173164" y="8611"/>
                      </a:cubicBezTo>
                      <a:cubicBezTo>
                        <a:pt x="173164" y="56582"/>
                        <a:pt x="134820" y="94713"/>
                        <a:pt x="86582" y="94713"/>
                      </a:cubicBezTo>
                      <a:cubicBezTo>
                        <a:pt x="38342" y="94713"/>
                        <a:pt x="0" y="56582"/>
                        <a:pt x="0" y="8611"/>
                      </a:cubicBezTo>
                      <a:cubicBezTo>
                        <a:pt x="0" y="3690"/>
                        <a:pt x="3710" y="0"/>
                        <a:pt x="86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3493F0FD-4A2E-FC47-8FF2-5B0AFF2ACC2E}"/>
                  </a:ext>
                </a:extLst>
              </p:cNvPr>
              <p:cNvGrpSpPr/>
              <p:nvPr/>
            </p:nvGrpSpPr>
            <p:grpSpPr>
              <a:xfrm>
                <a:off x="20107081" y="6325860"/>
                <a:ext cx="837173" cy="520923"/>
                <a:chOff x="20107081" y="6325860"/>
                <a:chExt cx="837173" cy="520923"/>
              </a:xfrm>
            </p:grpSpPr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B5702BFE-83FD-724B-9E28-718857A5C3F8}"/>
                    </a:ext>
                  </a:extLst>
                </p:cNvPr>
                <p:cNvSpPr/>
                <p:nvPr/>
              </p:nvSpPr>
              <p:spPr>
                <a:xfrm>
                  <a:off x="20115802" y="6445498"/>
                  <a:ext cx="707610" cy="39256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9" h="316">
                      <a:moveTo>
                        <a:pt x="514" y="316"/>
                      </a:moveTo>
                      <a:lnTo>
                        <a:pt x="56" y="316"/>
                      </a:lnTo>
                      <a:cubicBezTo>
                        <a:pt x="26" y="316"/>
                        <a:pt x="0" y="290"/>
                        <a:pt x="0" y="260"/>
                      </a:cubicBezTo>
                      <a:lnTo>
                        <a:pt x="0" y="55"/>
                      </a:lnTo>
                      <a:cubicBezTo>
                        <a:pt x="0" y="25"/>
                        <a:pt x="26" y="0"/>
                        <a:pt x="56" y="0"/>
                      </a:cubicBezTo>
                      <a:lnTo>
                        <a:pt x="514" y="0"/>
                      </a:lnTo>
                      <a:cubicBezTo>
                        <a:pt x="544" y="0"/>
                        <a:pt x="569" y="25"/>
                        <a:pt x="569" y="55"/>
                      </a:cubicBezTo>
                      <a:lnTo>
                        <a:pt x="569" y="260"/>
                      </a:lnTo>
                      <a:cubicBezTo>
                        <a:pt x="569" y="290"/>
                        <a:pt x="544" y="316"/>
                        <a:pt x="514" y="31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D64212C1-0DA8-5D4C-AB30-858878AB391B}"/>
                    </a:ext>
                  </a:extLst>
                </p:cNvPr>
                <p:cNvSpPr/>
                <p:nvPr/>
              </p:nvSpPr>
              <p:spPr>
                <a:xfrm>
                  <a:off x="20107081" y="6436774"/>
                  <a:ext cx="726298" cy="410009"/>
                </a:xfrm>
                <a:custGeom>
                  <a:avLst/>
                  <a:gdLst>
                    <a:gd name="connsiteX0" fmla="*/ 59724 w 726298"/>
                    <a:gd name="connsiteY0" fmla="*/ 17448 h 410009"/>
                    <a:gd name="connsiteX1" fmla="*/ 18686 w 726298"/>
                    <a:gd name="connsiteY1" fmla="*/ 58437 h 410009"/>
                    <a:gd name="connsiteX2" fmla="*/ 18686 w 726298"/>
                    <a:gd name="connsiteY2" fmla="*/ 350328 h 410009"/>
                    <a:gd name="connsiteX3" fmla="*/ 59724 w 726298"/>
                    <a:gd name="connsiteY3" fmla="*/ 391317 h 410009"/>
                    <a:gd name="connsiteX4" fmla="*/ 666574 w 726298"/>
                    <a:gd name="connsiteY4" fmla="*/ 391317 h 410009"/>
                    <a:gd name="connsiteX5" fmla="*/ 707610 w 726298"/>
                    <a:gd name="connsiteY5" fmla="*/ 350328 h 410009"/>
                    <a:gd name="connsiteX6" fmla="*/ 707610 w 726298"/>
                    <a:gd name="connsiteY6" fmla="*/ 58437 h 410009"/>
                    <a:gd name="connsiteX7" fmla="*/ 666574 w 726298"/>
                    <a:gd name="connsiteY7" fmla="*/ 17448 h 410009"/>
                    <a:gd name="connsiteX8" fmla="*/ 59696 w 726298"/>
                    <a:gd name="connsiteY8" fmla="*/ 0 h 410009"/>
                    <a:gd name="connsiteX9" fmla="*/ 666602 w 726298"/>
                    <a:gd name="connsiteY9" fmla="*/ 0 h 410009"/>
                    <a:gd name="connsiteX10" fmla="*/ 726298 w 726298"/>
                    <a:gd name="connsiteY10" fmla="*/ 58395 h 410009"/>
                    <a:gd name="connsiteX11" fmla="*/ 726298 w 726298"/>
                    <a:gd name="connsiteY11" fmla="*/ 350372 h 410009"/>
                    <a:gd name="connsiteX12" fmla="*/ 666602 w 726298"/>
                    <a:gd name="connsiteY12" fmla="*/ 410009 h 410009"/>
                    <a:gd name="connsiteX13" fmla="*/ 59696 w 726298"/>
                    <a:gd name="connsiteY13" fmla="*/ 410009 h 410009"/>
                    <a:gd name="connsiteX14" fmla="*/ 0 w 726298"/>
                    <a:gd name="connsiteY14" fmla="*/ 350372 h 410009"/>
                    <a:gd name="connsiteX15" fmla="*/ 0 w 726298"/>
                    <a:gd name="connsiteY15" fmla="*/ 58395 h 410009"/>
                    <a:gd name="connsiteX16" fmla="*/ 59696 w 726298"/>
                    <a:gd name="connsiteY16" fmla="*/ 0 h 41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26298" h="410009">
                      <a:moveTo>
                        <a:pt x="59724" y="17448"/>
                      </a:moveTo>
                      <a:cubicBezTo>
                        <a:pt x="37340" y="17448"/>
                        <a:pt x="18686" y="36080"/>
                        <a:pt x="18686" y="58437"/>
                      </a:cubicBezTo>
                      <a:lnTo>
                        <a:pt x="18686" y="350328"/>
                      </a:lnTo>
                      <a:cubicBezTo>
                        <a:pt x="18686" y="373928"/>
                        <a:pt x="37340" y="391317"/>
                        <a:pt x="59724" y="391317"/>
                      </a:cubicBezTo>
                      <a:lnTo>
                        <a:pt x="666574" y="391317"/>
                      </a:lnTo>
                      <a:cubicBezTo>
                        <a:pt x="688956" y="391317"/>
                        <a:pt x="707610" y="373928"/>
                        <a:pt x="707610" y="350328"/>
                      </a:cubicBezTo>
                      <a:lnTo>
                        <a:pt x="707610" y="58437"/>
                      </a:lnTo>
                      <a:cubicBezTo>
                        <a:pt x="707610" y="36080"/>
                        <a:pt x="688956" y="17448"/>
                        <a:pt x="666574" y="17448"/>
                      </a:cubicBezTo>
                      <a:close/>
                      <a:moveTo>
                        <a:pt x="59696" y="0"/>
                      </a:moveTo>
                      <a:lnTo>
                        <a:pt x="666602" y="0"/>
                      </a:lnTo>
                      <a:cubicBezTo>
                        <a:pt x="698936" y="0"/>
                        <a:pt x="726298" y="26092"/>
                        <a:pt x="726298" y="58395"/>
                      </a:cubicBezTo>
                      <a:lnTo>
                        <a:pt x="726298" y="350372"/>
                      </a:lnTo>
                      <a:cubicBezTo>
                        <a:pt x="726298" y="382675"/>
                        <a:pt x="698936" y="410009"/>
                        <a:pt x="666602" y="410009"/>
                      </a:cubicBezTo>
                      <a:lnTo>
                        <a:pt x="59696" y="410009"/>
                      </a:lnTo>
                      <a:cubicBezTo>
                        <a:pt x="27360" y="410009"/>
                        <a:pt x="0" y="382675"/>
                        <a:pt x="0" y="350372"/>
                      </a:cubicBezTo>
                      <a:lnTo>
                        <a:pt x="0" y="58395"/>
                      </a:lnTo>
                      <a:cubicBezTo>
                        <a:pt x="0" y="26092"/>
                        <a:pt x="27360" y="0"/>
                        <a:pt x="596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E07D0E67-F6EC-9747-9095-3BC5E7E1408E}"/>
                    </a:ext>
                  </a:extLst>
                </p:cNvPr>
                <p:cNvSpPr/>
                <p:nvPr/>
              </p:nvSpPr>
              <p:spPr>
                <a:xfrm>
                  <a:off x="20129506" y="6455464"/>
                  <a:ext cx="685185" cy="3713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51" h="299">
                      <a:moveTo>
                        <a:pt x="544" y="299"/>
                      </a:moveTo>
                      <a:cubicBezTo>
                        <a:pt x="542" y="299"/>
                        <a:pt x="540" y="299"/>
                        <a:pt x="538" y="297"/>
                      </a:cubicBezTo>
                      <a:lnTo>
                        <a:pt x="382" y="131"/>
                      </a:lnTo>
                      <a:lnTo>
                        <a:pt x="319" y="176"/>
                      </a:lnTo>
                      <a:cubicBezTo>
                        <a:pt x="292" y="196"/>
                        <a:pt x="256" y="196"/>
                        <a:pt x="229" y="176"/>
                      </a:cubicBezTo>
                      <a:lnTo>
                        <a:pt x="167" y="132"/>
                      </a:lnTo>
                      <a:lnTo>
                        <a:pt x="12" y="297"/>
                      </a:lnTo>
                      <a:cubicBezTo>
                        <a:pt x="10" y="300"/>
                        <a:pt x="5" y="300"/>
                        <a:pt x="2" y="298"/>
                      </a:cubicBezTo>
                      <a:cubicBezTo>
                        <a:pt x="-1" y="295"/>
                        <a:pt x="-1" y="290"/>
                        <a:pt x="2" y="287"/>
                      </a:cubicBezTo>
                      <a:lnTo>
                        <a:pt x="155" y="123"/>
                      </a:lnTo>
                      <a:lnTo>
                        <a:pt x="2" y="13"/>
                      </a:lnTo>
                      <a:cubicBezTo>
                        <a:pt x="-1" y="11"/>
                        <a:pt x="-1" y="7"/>
                        <a:pt x="1" y="3"/>
                      </a:cubicBezTo>
                      <a:cubicBezTo>
                        <a:pt x="4" y="0"/>
                        <a:pt x="8" y="-1"/>
                        <a:pt x="11" y="2"/>
                      </a:cubicBezTo>
                      <a:lnTo>
                        <a:pt x="171" y="116"/>
                      </a:lnTo>
                      <a:lnTo>
                        <a:pt x="238" y="165"/>
                      </a:lnTo>
                      <a:cubicBezTo>
                        <a:pt x="259" y="180"/>
                        <a:pt x="289" y="180"/>
                        <a:pt x="310" y="165"/>
                      </a:cubicBezTo>
                      <a:lnTo>
                        <a:pt x="537" y="2"/>
                      </a:lnTo>
                      <a:cubicBezTo>
                        <a:pt x="540" y="-1"/>
                        <a:pt x="545" y="0"/>
                        <a:pt x="547" y="3"/>
                      </a:cubicBezTo>
                      <a:cubicBezTo>
                        <a:pt x="550" y="7"/>
                        <a:pt x="549" y="11"/>
                        <a:pt x="545" y="13"/>
                      </a:cubicBezTo>
                      <a:lnTo>
                        <a:pt x="395" y="123"/>
                      </a:lnTo>
                      <a:lnTo>
                        <a:pt x="549" y="287"/>
                      </a:lnTo>
                      <a:cubicBezTo>
                        <a:pt x="551" y="290"/>
                        <a:pt x="551" y="295"/>
                        <a:pt x="549" y="298"/>
                      </a:cubicBezTo>
                      <a:cubicBezTo>
                        <a:pt x="547" y="299"/>
                        <a:pt x="545" y="299"/>
                        <a:pt x="544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45A2F59-C7E3-9243-BE21-DC8958D740F4}"/>
                    </a:ext>
                  </a:extLst>
                </p:cNvPr>
                <p:cNvSpPr/>
                <p:nvPr/>
              </p:nvSpPr>
              <p:spPr>
                <a:xfrm>
                  <a:off x="20715028" y="6334584"/>
                  <a:ext cx="220505" cy="2205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8" h="178">
                      <a:moveTo>
                        <a:pt x="178" y="89"/>
                      </a:moveTo>
                      <a:cubicBezTo>
                        <a:pt x="178" y="138"/>
                        <a:pt x="137" y="178"/>
                        <a:pt x="88" y="178"/>
                      </a:cubicBezTo>
                      <a:cubicBezTo>
                        <a:pt x="39" y="178"/>
                        <a:pt x="0" y="138"/>
                        <a:pt x="0" y="89"/>
                      </a:cubicBezTo>
                      <a:cubicBezTo>
                        <a:pt x="0" y="40"/>
                        <a:pt x="39" y="0"/>
                        <a:pt x="88" y="0"/>
                      </a:cubicBezTo>
                      <a:cubicBezTo>
                        <a:pt x="137" y="0"/>
                        <a:pt x="178" y="40"/>
                        <a:pt x="178" y="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033B851B-E2E9-F348-BBCA-81A2BE65FD9D}"/>
                    </a:ext>
                  </a:extLst>
                </p:cNvPr>
                <p:cNvSpPr/>
                <p:nvPr/>
              </p:nvSpPr>
              <p:spPr>
                <a:xfrm>
                  <a:off x="20705062" y="6325860"/>
                  <a:ext cx="239192" cy="239276"/>
                </a:xfrm>
                <a:custGeom>
                  <a:avLst/>
                  <a:gdLst>
                    <a:gd name="connsiteX0" fmla="*/ 118976 w 239192"/>
                    <a:gd name="connsiteY0" fmla="*/ 18694 h 239276"/>
                    <a:gd name="connsiteX1" fmla="*/ 18686 w 239192"/>
                    <a:gd name="connsiteY1" fmla="*/ 119016 h 239276"/>
                    <a:gd name="connsiteX2" fmla="*/ 118976 w 239192"/>
                    <a:gd name="connsiteY2" fmla="*/ 219337 h 239276"/>
                    <a:gd name="connsiteX3" fmla="*/ 220506 w 239192"/>
                    <a:gd name="connsiteY3" fmla="*/ 119016 h 239276"/>
                    <a:gd name="connsiteX4" fmla="*/ 118976 w 239192"/>
                    <a:gd name="connsiteY4" fmla="*/ 18694 h 239276"/>
                    <a:gd name="connsiteX5" fmla="*/ 118976 w 239192"/>
                    <a:gd name="connsiteY5" fmla="*/ 0 h 239276"/>
                    <a:gd name="connsiteX6" fmla="*/ 239192 w 239192"/>
                    <a:gd name="connsiteY6" fmla="*/ 119018 h 239276"/>
                    <a:gd name="connsiteX7" fmla="*/ 118976 w 239192"/>
                    <a:gd name="connsiteY7" fmla="*/ 239276 h 239276"/>
                    <a:gd name="connsiteX8" fmla="*/ 0 w 239192"/>
                    <a:gd name="connsiteY8" fmla="*/ 119018 h 239276"/>
                    <a:gd name="connsiteX9" fmla="*/ 118976 w 239192"/>
                    <a:gd name="connsiteY9" fmla="*/ 0 h 239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9192" h="239276">
                      <a:moveTo>
                        <a:pt x="118976" y="18694"/>
                      </a:moveTo>
                      <a:cubicBezTo>
                        <a:pt x="64498" y="18694"/>
                        <a:pt x="18686" y="63282"/>
                        <a:pt x="18686" y="119016"/>
                      </a:cubicBezTo>
                      <a:cubicBezTo>
                        <a:pt x="18686" y="174750"/>
                        <a:pt x="64498" y="219337"/>
                        <a:pt x="118976" y="219337"/>
                      </a:cubicBezTo>
                      <a:cubicBezTo>
                        <a:pt x="174694" y="219337"/>
                        <a:pt x="220506" y="174750"/>
                        <a:pt x="220506" y="119016"/>
                      </a:cubicBezTo>
                      <a:cubicBezTo>
                        <a:pt x="220506" y="63282"/>
                        <a:pt x="174694" y="18694"/>
                        <a:pt x="118976" y="18694"/>
                      </a:cubicBezTo>
                      <a:close/>
                      <a:moveTo>
                        <a:pt x="118976" y="0"/>
                      </a:moveTo>
                      <a:cubicBezTo>
                        <a:pt x="185900" y="0"/>
                        <a:pt x="239192" y="53310"/>
                        <a:pt x="239192" y="119018"/>
                      </a:cubicBezTo>
                      <a:cubicBezTo>
                        <a:pt x="239192" y="184726"/>
                        <a:pt x="185900" y="239276"/>
                        <a:pt x="118976" y="239276"/>
                      </a:cubicBezTo>
                      <a:cubicBezTo>
                        <a:pt x="53292" y="239276"/>
                        <a:pt x="0" y="184726"/>
                        <a:pt x="0" y="119018"/>
                      </a:cubicBezTo>
                      <a:cubicBezTo>
                        <a:pt x="0" y="53310"/>
                        <a:pt x="53292" y="0"/>
                        <a:pt x="1189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553BB9A8-1579-8149-A395-14E5CE064B11}"/>
                    </a:ext>
                  </a:extLst>
                </p:cNvPr>
                <p:cNvSpPr/>
                <p:nvPr/>
              </p:nvSpPr>
              <p:spPr>
                <a:xfrm>
                  <a:off x="20800988" y="6394403"/>
                  <a:ext cx="36128" cy="1021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83">
                      <a:moveTo>
                        <a:pt x="30" y="5"/>
                      </a:moveTo>
                      <a:lnTo>
                        <a:pt x="30" y="77"/>
                      </a:lnTo>
                      <a:cubicBezTo>
                        <a:pt x="30" y="80"/>
                        <a:pt x="27" y="83"/>
                        <a:pt x="25" y="83"/>
                      </a:cubicBezTo>
                      <a:lnTo>
                        <a:pt x="23" y="83"/>
                      </a:lnTo>
                      <a:cubicBezTo>
                        <a:pt x="21" y="83"/>
                        <a:pt x="18" y="80"/>
                        <a:pt x="18" y="77"/>
                      </a:cubicBezTo>
                      <a:lnTo>
                        <a:pt x="18" y="15"/>
                      </a:lnTo>
                      <a:cubicBezTo>
                        <a:pt x="18" y="12"/>
                        <a:pt x="16" y="10"/>
                        <a:pt x="13" y="10"/>
                      </a:cubicBezTo>
                      <a:lnTo>
                        <a:pt x="5" y="10"/>
                      </a:lnTo>
                      <a:cubicBezTo>
                        <a:pt x="1" y="10"/>
                        <a:pt x="0" y="8"/>
                        <a:pt x="0" y="5"/>
                      </a:cubicBezTo>
                      <a:cubicBezTo>
                        <a:pt x="0" y="2"/>
                        <a:pt x="1" y="0"/>
                        <a:pt x="5" y="0"/>
                      </a:cubicBezTo>
                      <a:lnTo>
                        <a:pt x="25" y="0"/>
                      </a:lnTo>
                      <a:cubicBezTo>
                        <a:pt x="27" y="0"/>
                        <a:pt x="30" y="2"/>
                        <a:pt x="30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BDFF2558-BE39-A648-B749-AD74656E23E9}"/>
                  </a:ext>
                </a:extLst>
              </p:cNvPr>
              <p:cNvGrpSpPr/>
              <p:nvPr/>
            </p:nvGrpSpPr>
            <p:grpSpPr>
              <a:xfrm>
                <a:off x="15289605" y="6191267"/>
                <a:ext cx="1701751" cy="758954"/>
                <a:chOff x="15289605" y="6191267"/>
                <a:chExt cx="1701751" cy="758954"/>
              </a:xfrm>
            </p:grpSpPr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BB35FE2C-2488-494D-81FD-33A2718A1FFC}"/>
                    </a:ext>
                  </a:extLst>
                </p:cNvPr>
                <p:cNvSpPr/>
                <p:nvPr/>
              </p:nvSpPr>
              <p:spPr>
                <a:xfrm>
                  <a:off x="15299572" y="6199991"/>
                  <a:ext cx="1683065" cy="7415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52" h="596">
                      <a:moveTo>
                        <a:pt x="1235" y="596"/>
                      </a:moveTo>
                      <a:lnTo>
                        <a:pt x="676" y="596"/>
                      </a:lnTo>
                      <a:lnTo>
                        <a:pt x="116" y="596"/>
                      </a:lnTo>
                      <a:cubicBezTo>
                        <a:pt x="84" y="596"/>
                        <a:pt x="54" y="583"/>
                        <a:pt x="34" y="561"/>
                      </a:cubicBezTo>
                      <a:cubicBezTo>
                        <a:pt x="12" y="541"/>
                        <a:pt x="0" y="511"/>
                        <a:pt x="0" y="479"/>
                      </a:cubicBezTo>
                      <a:lnTo>
                        <a:pt x="0" y="298"/>
                      </a:lnTo>
                      <a:lnTo>
                        <a:pt x="0" y="116"/>
                      </a:lnTo>
                      <a:cubicBezTo>
                        <a:pt x="0" y="84"/>
                        <a:pt x="12" y="55"/>
                        <a:pt x="34" y="34"/>
                      </a:cubicBezTo>
                      <a:cubicBezTo>
                        <a:pt x="54" y="13"/>
                        <a:pt x="84" y="0"/>
                        <a:pt x="116" y="0"/>
                      </a:cubicBezTo>
                      <a:lnTo>
                        <a:pt x="676" y="0"/>
                      </a:lnTo>
                      <a:lnTo>
                        <a:pt x="1235" y="0"/>
                      </a:lnTo>
                      <a:cubicBezTo>
                        <a:pt x="1267" y="0"/>
                        <a:pt x="1297" y="13"/>
                        <a:pt x="1317" y="34"/>
                      </a:cubicBezTo>
                      <a:cubicBezTo>
                        <a:pt x="1339" y="55"/>
                        <a:pt x="1352" y="84"/>
                        <a:pt x="1352" y="116"/>
                      </a:cubicBezTo>
                      <a:lnTo>
                        <a:pt x="1352" y="298"/>
                      </a:lnTo>
                      <a:lnTo>
                        <a:pt x="1352" y="479"/>
                      </a:lnTo>
                      <a:cubicBezTo>
                        <a:pt x="1352" y="511"/>
                        <a:pt x="1339" y="541"/>
                        <a:pt x="1317" y="561"/>
                      </a:cubicBezTo>
                      <a:cubicBezTo>
                        <a:pt x="1297" y="583"/>
                        <a:pt x="1267" y="596"/>
                        <a:pt x="1235" y="5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5218FC3E-C573-EF4C-9A0C-1A6972AEF8B3}"/>
                    </a:ext>
                  </a:extLst>
                </p:cNvPr>
                <p:cNvSpPr/>
                <p:nvPr/>
              </p:nvSpPr>
              <p:spPr>
                <a:xfrm>
                  <a:off x="15289605" y="6191267"/>
                  <a:ext cx="1701751" cy="758954"/>
                </a:xfrm>
                <a:custGeom>
                  <a:avLst/>
                  <a:gdLst>
                    <a:gd name="connsiteX0" fmla="*/ 154377 w 1701751"/>
                    <a:gd name="connsiteY0" fmla="*/ 17448 h 758954"/>
                    <a:gd name="connsiteX1" fmla="*/ 58523 w 1701751"/>
                    <a:gd name="connsiteY1" fmla="*/ 57259 h 758954"/>
                    <a:gd name="connsiteX2" fmla="*/ 18687 w 1701751"/>
                    <a:gd name="connsiteY2" fmla="*/ 153053 h 758954"/>
                    <a:gd name="connsiteX3" fmla="*/ 18687 w 1701751"/>
                    <a:gd name="connsiteY3" fmla="*/ 604656 h 758954"/>
                    <a:gd name="connsiteX4" fmla="*/ 58523 w 1701751"/>
                    <a:gd name="connsiteY4" fmla="*/ 700451 h 758954"/>
                    <a:gd name="connsiteX5" fmla="*/ 154377 w 1701751"/>
                    <a:gd name="connsiteY5" fmla="*/ 740261 h 758954"/>
                    <a:gd name="connsiteX6" fmla="*/ 1547375 w 1701751"/>
                    <a:gd name="connsiteY6" fmla="*/ 740261 h 758954"/>
                    <a:gd name="connsiteX7" fmla="*/ 1644475 w 1701751"/>
                    <a:gd name="connsiteY7" fmla="*/ 700451 h 758954"/>
                    <a:gd name="connsiteX8" fmla="*/ 1683065 w 1701751"/>
                    <a:gd name="connsiteY8" fmla="*/ 604656 h 758954"/>
                    <a:gd name="connsiteX9" fmla="*/ 1683065 w 1701751"/>
                    <a:gd name="connsiteY9" fmla="*/ 153053 h 758954"/>
                    <a:gd name="connsiteX10" fmla="*/ 1644475 w 1701751"/>
                    <a:gd name="connsiteY10" fmla="*/ 57259 h 758954"/>
                    <a:gd name="connsiteX11" fmla="*/ 1547375 w 1701751"/>
                    <a:gd name="connsiteY11" fmla="*/ 17448 h 758954"/>
                    <a:gd name="connsiteX12" fmla="*/ 154365 w 1701751"/>
                    <a:gd name="connsiteY12" fmla="*/ 0 h 758954"/>
                    <a:gd name="connsiteX13" fmla="*/ 1547385 w 1701751"/>
                    <a:gd name="connsiteY13" fmla="*/ 0 h 758954"/>
                    <a:gd name="connsiteX14" fmla="*/ 1656935 w 1701751"/>
                    <a:gd name="connsiteY14" fmla="*/ 44791 h 758954"/>
                    <a:gd name="connsiteX15" fmla="*/ 1701751 w 1701751"/>
                    <a:gd name="connsiteY15" fmla="*/ 153035 h 758954"/>
                    <a:gd name="connsiteX16" fmla="*/ 1701751 w 1701751"/>
                    <a:gd name="connsiteY16" fmla="*/ 604675 h 758954"/>
                    <a:gd name="connsiteX17" fmla="*/ 1656935 w 1701751"/>
                    <a:gd name="connsiteY17" fmla="*/ 714163 h 758954"/>
                    <a:gd name="connsiteX18" fmla="*/ 1547385 w 1701751"/>
                    <a:gd name="connsiteY18" fmla="*/ 758954 h 758954"/>
                    <a:gd name="connsiteX19" fmla="*/ 154365 w 1701751"/>
                    <a:gd name="connsiteY19" fmla="*/ 758954 h 758954"/>
                    <a:gd name="connsiteX20" fmla="*/ 44816 w 1701751"/>
                    <a:gd name="connsiteY20" fmla="*/ 714163 h 758954"/>
                    <a:gd name="connsiteX21" fmla="*/ 0 w 1701751"/>
                    <a:gd name="connsiteY21" fmla="*/ 604675 h 758954"/>
                    <a:gd name="connsiteX22" fmla="*/ 0 w 1701751"/>
                    <a:gd name="connsiteY22" fmla="*/ 153035 h 758954"/>
                    <a:gd name="connsiteX23" fmla="*/ 44816 w 1701751"/>
                    <a:gd name="connsiteY23" fmla="*/ 44791 h 758954"/>
                    <a:gd name="connsiteX24" fmla="*/ 154365 w 1701751"/>
                    <a:gd name="connsiteY24" fmla="*/ 0 h 758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01751" h="758954">
                      <a:moveTo>
                        <a:pt x="154377" y="17448"/>
                      </a:moveTo>
                      <a:cubicBezTo>
                        <a:pt x="118276" y="17448"/>
                        <a:pt x="83420" y="31133"/>
                        <a:pt x="58523" y="57259"/>
                      </a:cubicBezTo>
                      <a:cubicBezTo>
                        <a:pt x="32380" y="83385"/>
                        <a:pt x="18687" y="118219"/>
                        <a:pt x="18687" y="153053"/>
                      </a:cubicBezTo>
                      <a:lnTo>
                        <a:pt x="18687" y="604656"/>
                      </a:lnTo>
                      <a:cubicBezTo>
                        <a:pt x="18687" y="640734"/>
                        <a:pt x="32380" y="675569"/>
                        <a:pt x="58523" y="700451"/>
                      </a:cubicBezTo>
                      <a:cubicBezTo>
                        <a:pt x="83420" y="726576"/>
                        <a:pt x="118276" y="740261"/>
                        <a:pt x="154377" y="740261"/>
                      </a:cubicBezTo>
                      <a:lnTo>
                        <a:pt x="1547375" y="740261"/>
                      </a:lnTo>
                      <a:cubicBezTo>
                        <a:pt x="1583477" y="740261"/>
                        <a:pt x="1618333" y="726576"/>
                        <a:pt x="1644475" y="700451"/>
                      </a:cubicBezTo>
                      <a:cubicBezTo>
                        <a:pt x="1669371" y="675569"/>
                        <a:pt x="1683065" y="640734"/>
                        <a:pt x="1683065" y="604656"/>
                      </a:cubicBezTo>
                      <a:lnTo>
                        <a:pt x="1683065" y="153053"/>
                      </a:lnTo>
                      <a:cubicBezTo>
                        <a:pt x="1683065" y="118219"/>
                        <a:pt x="1669371" y="83385"/>
                        <a:pt x="1644475" y="57259"/>
                      </a:cubicBezTo>
                      <a:cubicBezTo>
                        <a:pt x="1618333" y="31133"/>
                        <a:pt x="1583477" y="17448"/>
                        <a:pt x="1547375" y="17448"/>
                      </a:cubicBezTo>
                      <a:close/>
                      <a:moveTo>
                        <a:pt x="154365" y="0"/>
                      </a:moveTo>
                      <a:lnTo>
                        <a:pt x="1547385" y="0"/>
                      </a:lnTo>
                      <a:cubicBezTo>
                        <a:pt x="1589711" y="0"/>
                        <a:pt x="1628303" y="14930"/>
                        <a:pt x="1656935" y="44791"/>
                      </a:cubicBezTo>
                      <a:cubicBezTo>
                        <a:pt x="1685567" y="73407"/>
                        <a:pt x="1701751" y="111977"/>
                        <a:pt x="1701751" y="153035"/>
                      </a:cubicBezTo>
                      <a:lnTo>
                        <a:pt x="1701751" y="604675"/>
                      </a:lnTo>
                      <a:cubicBezTo>
                        <a:pt x="1701751" y="645733"/>
                        <a:pt x="1685567" y="684303"/>
                        <a:pt x="1656935" y="714163"/>
                      </a:cubicBezTo>
                      <a:cubicBezTo>
                        <a:pt x="1628303" y="742780"/>
                        <a:pt x="1589711" y="758954"/>
                        <a:pt x="1547385" y="758954"/>
                      </a:cubicBezTo>
                      <a:lnTo>
                        <a:pt x="154365" y="758954"/>
                      </a:lnTo>
                      <a:cubicBezTo>
                        <a:pt x="113284" y="758954"/>
                        <a:pt x="74693" y="742780"/>
                        <a:pt x="44816" y="714163"/>
                      </a:cubicBezTo>
                      <a:cubicBezTo>
                        <a:pt x="16183" y="684303"/>
                        <a:pt x="0" y="645733"/>
                        <a:pt x="0" y="604675"/>
                      </a:cubicBezTo>
                      <a:lnTo>
                        <a:pt x="0" y="153035"/>
                      </a:lnTo>
                      <a:cubicBezTo>
                        <a:pt x="0" y="111977"/>
                        <a:pt x="16183" y="73407"/>
                        <a:pt x="44816" y="44791"/>
                      </a:cubicBezTo>
                      <a:cubicBezTo>
                        <a:pt x="74693" y="14930"/>
                        <a:pt x="113284" y="0"/>
                        <a:pt x="1543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1308532A-32C2-8D4B-8DC5-B4D8AEA06DE1}"/>
                    </a:ext>
                  </a:extLst>
                </p:cNvPr>
                <p:cNvSpPr/>
                <p:nvPr/>
              </p:nvSpPr>
              <p:spPr>
                <a:xfrm>
                  <a:off x="15481457" y="6413096"/>
                  <a:ext cx="551886" cy="363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4" h="293">
                      <a:moveTo>
                        <a:pt x="397" y="293"/>
                      </a:moveTo>
                      <a:lnTo>
                        <a:pt x="222" y="293"/>
                      </a:lnTo>
                      <a:lnTo>
                        <a:pt x="46" y="293"/>
                      </a:lnTo>
                      <a:cubicBezTo>
                        <a:pt x="33" y="293"/>
                        <a:pt x="22" y="288"/>
                        <a:pt x="13" y="279"/>
                      </a:cubicBezTo>
                      <a:cubicBezTo>
                        <a:pt x="5" y="270"/>
                        <a:pt x="0" y="259"/>
                        <a:pt x="0" y="246"/>
                      </a:cubicBezTo>
                      <a:lnTo>
                        <a:pt x="0" y="147"/>
                      </a:lnTo>
                      <a:lnTo>
                        <a:pt x="0" y="47"/>
                      </a:lnTo>
                      <a:cubicBezTo>
                        <a:pt x="0" y="34"/>
                        <a:pt x="5" y="22"/>
                        <a:pt x="13" y="14"/>
                      </a:cubicBezTo>
                      <a:cubicBezTo>
                        <a:pt x="22" y="6"/>
                        <a:pt x="33" y="0"/>
                        <a:pt x="46" y="0"/>
                      </a:cubicBezTo>
                      <a:lnTo>
                        <a:pt x="222" y="0"/>
                      </a:lnTo>
                      <a:lnTo>
                        <a:pt x="397" y="0"/>
                      </a:lnTo>
                      <a:cubicBezTo>
                        <a:pt x="410" y="0"/>
                        <a:pt x="422" y="6"/>
                        <a:pt x="430" y="14"/>
                      </a:cubicBezTo>
                      <a:cubicBezTo>
                        <a:pt x="438" y="22"/>
                        <a:pt x="444" y="34"/>
                        <a:pt x="444" y="47"/>
                      </a:cubicBezTo>
                      <a:lnTo>
                        <a:pt x="444" y="147"/>
                      </a:lnTo>
                      <a:lnTo>
                        <a:pt x="444" y="246"/>
                      </a:lnTo>
                      <a:cubicBezTo>
                        <a:pt x="444" y="259"/>
                        <a:pt x="438" y="270"/>
                        <a:pt x="430" y="279"/>
                      </a:cubicBezTo>
                      <a:cubicBezTo>
                        <a:pt x="422" y="288"/>
                        <a:pt x="410" y="293"/>
                        <a:pt x="397" y="2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0C03F12F-43AE-E14E-AC6D-95535C189FC0}"/>
                    </a:ext>
                  </a:extLst>
                </p:cNvPr>
                <p:cNvSpPr/>
                <p:nvPr/>
              </p:nvSpPr>
              <p:spPr>
                <a:xfrm>
                  <a:off x="15471491" y="6404373"/>
                  <a:ext cx="570573" cy="381346"/>
                </a:xfrm>
                <a:custGeom>
                  <a:avLst/>
                  <a:gdLst>
                    <a:gd name="connsiteX0" fmla="*/ 67160 w 570573"/>
                    <a:gd name="connsiteY0" fmla="*/ 18690 h 381346"/>
                    <a:gd name="connsiteX1" fmla="*/ 33602 w 570573"/>
                    <a:gd name="connsiteY1" fmla="*/ 32349 h 381346"/>
                    <a:gd name="connsiteX2" fmla="*/ 18687 w 570573"/>
                    <a:gd name="connsiteY2" fmla="*/ 67118 h 381346"/>
                    <a:gd name="connsiteX3" fmla="*/ 18687 w 570573"/>
                    <a:gd name="connsiteY3" fmla="*/ 314222 h 381346"/>
                    <a:gd name="connsiteX4" fmla="*/ 33602 w 570573"/>
                    <a:gd name="connsiteY4" fmla="*/ 348990 h 381346"/>
                    <a:gd name="connsiteX5" fmla="*/ 67160 w 570573"/>
                    <a:gd name="connsiteY5" fmla="*/ 362649 h 381346"/>
                    <a:gd name="connsiteX6" fmla="*/ 503413 w 570573"/>
                    <a:gd name="connsiteY6" fmla="*/ 362649 h 381346"/>
                    <a:gd name="connsiteX7" fmla="*/ 538214 w 570573"/>
                    <a:gd name="connsiteY7" fmla="*/ 348990 h 381346"/>
                    <a:gd name="connsiteX8" fmla="*/ 551886 w 570573"/>
                    <a:gd name="connsiteY8" fmla="*/ 314222 h 381346"/>
                    <a:gd name="connsiteX9" fmla="*/ 551886 w 570573"/>
                    <a:gd name="connsiteY9" fmla="*/ 67118 h 381346"/>
                    <a:gd name="connsiteX10" fmla="*/ 538214 w 570573"/>
                    <a:gd name="connsiteY10" fmla="*/ 32349 h 381346"/>
                    <a:gd name="connsiteX11" fmla="*/ 503413 w 570573"/>
                    <a:gd name="connsiteY11" fmla="*/ 18690 h 381346"/>
                    <a:gd name="connsiteX12" fmla="*/ 67126 w 570573"/>
                    <a:gd name="connsiteY12" fmla="*/ 0 h 381346"/>
                    <a:gd name="connsiteX13" fmla="*/ 503447 w 570573"/>
                    <a:gd name="connsiteY13" fmla="*/ 0 h 381346"/>
                    <a:gd name="connsiteX14" fmla="*/ 550684 w 570573"/>
                    <a:gd name="connsiteY14" fmla="*/ 19875 h 381346"/>
                    <a:gd name="connsiteX15" fmla="*/ 570573 w 570573"/>
                    <a:gd name="connsiteY15" fmla="*/ 67077 h 381346"/>
                    <a:gd name="connsiteX16" fmla="*/ 570573 w 570573"/>
                    <a:gd name="connsiteY16" fmla="*/ 314269 h 381346"/>
                    <a:gd name="connsiteX17" fmla="*/ 550684 w 570573"/>
                    <a:gd name="connsiteY17" fmla="*/ 361472 h 381346"/>
                    <a:gd name="connsiteX18" fmla="*/ 503447 w 570573"/>
                    <a:gd name="connsiteY18" fmla="*/ 381346 h 381346"/>
                    <a:gd name="connsiteX19" fmla="*/ 67126 w 570573"/>
                    <a:gd name="connsiteY19" fmla="*/ 381346 h 381346"/>
                    <a:gd name="connsiteX20" fmla="*/ 19889 w 570573"/>
                    <a:gd name="connsiteY20" fmla="*/ 361472 h 381346"/>
                    <a:gd name="connsiteX21" fmla="*/ 0 w 570573"/>
                    <a:gd name="connsiteY21" fmla="*/ 314269 h 381346"/>
                    <a:gd name="connsiteX22" fmla="*/ 0 w 570573"/>
                    <a:gd name="connsiteY22" fmla="*/ 67077 h 381346"/>
                    <a:gd name="connsiteX23" fmla="*/ 19889 w 570573"/>
                    <a:gd name="connsiteY23" fmla="*/ 19875 h 381346"/>
                    <a:gd name="connsiteX24" fmla="*/ 67126 w 570573"/>
                    <a:gd name="connsiteY24" fmla="*/ 0 h 38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70573" h="381346">
                      <a:moveTo>
                        <a:pt x="67160" y="18690"/>
                      </a:moveTo>
                      <a:cubicBezTo>
                        <a:pt x="54731" y="18690"/>
                        <a:pt x="42302" y="23657"/>
                        <a:pt x="33602" y="32349"/>
                      </a:cubicBezTo>
                      <a:cubicBezTo>
                        <a:pt x="23659" y="42283"/>
                        <a:pt x="18687" y="53459"/>
                        <a:pt x="18687" y="67118"/>
                      </a:cubicBezTo>
                      <a:lnTo>
                        <a:pt x="18687" y="314222"/>
                      </a:lnTo>
                      <a:cubicBezTo>
                        <a:pt x="18687" y="327881"/>
                        <a:pt x="23659" y="339056"/>
                        <a:pt x="33602" y="348990"/>
                      </a:cubicBezTo>
                      <a:cubicBezTo>
                        <a:pt x="42302" y="357682"/>
                        <a:pt x="54731" y="362649"/>
                        <a:pt x="67160" y="362649"/>
                      </a:cubicBezTo>
                      <a:lnTo>
                        <a:pt x="503413" y="362649"/>
                      </a:lnTo>
                      <a:cubicBezTo>
                        <a:pt x="515842" y="362649"/>
                        <a:pt x="528271" y="357682"/>
                        <a:pt x="538214" y="348990"/>
                      </a:cubicBezTo>
                      <a:cubicBezTo>
                        <a:pt x="546914" y="339056"/>
                        <a:pt x="551886" y="327881"/>
                        <a:pt x="551886" y="314222"/>
                      </a:cubicBezTo>
                      <a:lnTo>
                        <a:pt x="551886" y="67118"/>
                      </a:lnTo>
                      <a:cubicBezTo>
                        <a:pt x="551886" y="53459"/>
                        <a:pt x="546914" y="42283"/>
                        <a:pt x="538214" y="32349"/>
                      </a:cubicBezTo>
                      <a:cubicBezTo>
                        <a:pt x="528271" y="23657"/>
                        <a:pt x="515842" y="18690"/>
                        <a:pt x="503413" y="18690"/>
                      </a:cubicBezTo>
                      <a:close/>
                      <a:moveTo>
                        <a:pt x="67126" y="0"/>
                      </a:moveTo>
                      <a:lnTo>
                        <a:pt x="503447" y="0"/>
                      </a:lnTo>
                      <a:cubicBezTo>
                        <a:pt x="520850" y="0"/>
                        <a:pt x="538253" y="7453"/>
                        <a:pt x="550684" y="19875"/>
                      </a:cubicBezTo>
                      <a:cubicBezTo>
                        <a:pt x="564358" y="32297"/>
                        <a:pt x="570573" y="49687"/>
                        <a:pt x="570573" y="67077"/>
                      </a:cubicBezTo>
                      <a:lnTo>
                        <a:pt x="570573" y="314269"/>
                      </a:lnTo>
                      <a:cubicBezTo>
                        <a:pt x="570573" y="332902"/>
                        <a:pt x="564358" y="349050"/>
                        <a:pt x="550684" y="361472"/>
                      </a:cubicBezTo>
                      <a:cubicBezTo>
                        <a:pt x="538253" y="373893"/>
                        <a:pt x="520850" y="381346"/>
                        <a:pt x="503447" y="381346"/>
                      </a:cubicBezTo>
                      <a:lnTo>
                        <a:pt x="67126" y="381346"/>
                      </a:lnTo>
                      <a:cubicBezTo>
                        <a:pt x="49723" y="381346"/>
                        <a:pt x="33563" y="373893"/>
                        <a:pt x="19889" y="361472"/>
                      </a:cubicBezTo>
                      <a:cubicBezTo>
                        <a:pt x="7458" y="349050"/>
                        <a:pt x="0" y="332902"/>
                        <a:pt x="0" y="314269"/>
                      </a:cubicBezTo>
                      <a:lnTo>
                        <a:pt x="0" y="67077"/>
                      </a:lnTo>
                      <a:cubicBezTo>
                        <a:pt x="0" y="49687"/>
                        <a:pt x="7458" y="32297"/>
                        <a:pt x="19889" y="19875"/>
                      </a:cubicBezTo>
                      <a:cubicBezTo>
                        <a:pt x="33563" y="7453"/>
                        <a:pt x="49723" y="0"/>
                        <a:pt x="671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56F1577A-D9B4-B449-BFB2-27C067AD430D}"/>
                    </a:ext>
                  </a:extLst>
                </p:cNvPr>
                <p:cNvSpPr/>
                <p:nvPr/>
              </p:nvSpPr>
              <p:spPr>
                <a:xfrm>
                  <a:off x="15696979" y="6354523"/>
                  <a:ext cx="119596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" h="96">
                      <a:moveTo>
                        <a:pt x="97" y="47"/>
                      </a:moveTo>
                      <a:cubicBezTo>
                        <a:pt x="97" y="74"/>
                        <a:pt x="75" y="96"/>
                        <a:pt x="49" y="96"/>
                      </a:cubicBezTo>
                      <a:cubicBezTo>
                        <a:pt x="22" y="96"/>
                        <a:pt x="0" y="74"/>
                        <a:pt x="0" y="47"/>
                      </a:cubicBezTo>
                      <a:cubicBezTo>
                        <a:pt x="0" y="21"/>
                        <a:pt x="22" y="0"/>
                        <a:pt x="49" y="0"/>
                      </a:cubicBezTo>
                      <a:cubicBezTo>
                        <a:pt x="75" y="0"/>
                        <a:pt x="97" y="21"/>
                        <a:pt x="97" y="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B4A1E77C-B260-EF49-8B2A-95D6AB3667A1}"/>
                    </a:ext>
                  </a:extLst>
                </p:cNvPr>
                <p:cNvSpPr/>
                <p:nvPr/>
              </p:nvSpPr>
              <p:spPr>
                <a:xfrm>
                  <a:off x="15688259" y="6344554"/>
                  <a:ext cx="137037" cy="137085"/>
                </a:xfrm>
                <a:custGeom>
                  <a:avLst/>
                  <a:gdLst>
                    <a:gd name="connsiteX0" fmla="*/ 69134 w 137037"/>
                    <a:gd name="connsiteY0" fmla="*/ 18693 h 137085"/>
                    <a:gd name="connsiteX1" fmla="*/ 18687 w 137037"/>
                    <a:gd name="connsiteY1" fmla="*/ 67927 h 137085"/>
                    <a:gd name="connsiteX2" fmla="*/ 69134 w 137037"/>
                    <a:gd name="connsiteY2" fmla="*/ 118391 h 137085"/>
                    <a:gd name="connsiteX3" fmla="*/ 118350 w 137037"/>
                    <a:gd name="connsiteY3" fmla="*/ 67927 h 137085"/>
                    <a:gd name="connsiteX4" fmla="*/ 69134 w 137037"/>
                    <a:gd name="connsiteY4" fmla="*/ 18693 h 137085"/>
                    <a:gd name="connsiteX5" fmla="*/ 69136 w 137037"/>
                    <a:gd name="connsiteY5" fmla="*/ 0 h 137085"/>
                    <a:gd name="connsiteX6" fmla="*/ 137037 w 137037"/>
                    <a:gd name="connsiteY6" fmla="*/ 67925 h 137085"/>
                    <a:gd name="connsiteX7" fmla="*/ 69136 w 137037"/>
                    <a:gd name="connsiteY7" fmla="*/ 137085 h 137085"/>
                    <a:gd name="connsiteX8" fmla="*/ 0 w 137037"/>
                    <a:gd name="connsiteY8" fmla="*/ 67925 h 137085"/>
                    <a:gd name="connsiteX9" fmla="*/ 69136 w 137037"/>
                    <a:gd name="connsiteY9" fmla="*/ 0 h 13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037" h="137085">
                      <a:moveTo>
                        <a:pt x="69134" y="18693"/>
                      </a:moveTo>
                      <a:cubicBezTo>
                        <a:pt x="40834" y="18693"/>
                        <a:pt x="18687" y="40848"/>
                        <a:pt x="18687" y="67927"/>
                      </a:cubicBezTo>
                      <a:cubicBezTo>
                        <a:pt x="18687" y="96236"/>
                        <a:pt x="40834" y="118391"/>
                        <a:pt x="69134" y="118391"/>
                      </a:cubicBezTo>
                      <a:cubicBezTo>
                        <a:pt x="96203" y="118391"/>
                        <a:pt x="118350" y="96236"/>
                        <a:pt x="118350" y="67927"/>
                      </a:cubicBezTo>
                      <a:cubicBezTo>
                        <a:pt x="118350" y="40848"/>
                        <a:pt x="96203" y="18693"/>
                        <a:pt x="69134" y="18693"/>
                      </a:cubicBezTo>
                      <a:close/>
                      <a:moveTo>
                        <a:pt x="69136" y="0"/>
                      </a:moveTo>
                      <a:cubicBezTo>
                        <a:pt x="106173" y="0"/>
                        <a:pt x="137037" y="30875"/>
                        <a:pt x="137037" y="67925"/>
                      </a:cubicBezTo>
                      <a:cubicBezTo>
                        <a:pt x="137037" y="106210"/>
                        <a:pt x="106173" y="137085"/>
                        <a:pt x="69136" y="137085"/>
                      </a:cubicBezTo>
                      <a:cubicBezTo>
                        <a:pt x="30864" y="137085"/>
                        <a:pt x="0" y="106210"/>
                        <a:pt x="0" y="67925"/>
                      </a:cubicBezTo>
                      <a:cubicBezTo>
                        <a:pt x="0" y="30875"/>
                        <a:pt x="30864" y="0"/>
                        <a:pt x="691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BF1B7313-C03C-2943-921E-C4B7FB3FE9BC}"/>
                    </a:ext>
                  </a:extLst>
                </p:cNvPr>
                <p:cNvSpPr/>
                <p:nvPr/>
              </p:nvSpPr>
              <p:spPr>
                <a:xfrm>
                  <a:off x="15563679" y="6547685"/>
                  <a:ext cx="37124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15">
                      <a:moveTo>
                        <a:pt x="292" y="15"/>
                      </a:moveTo>
                      <a:lnTo>
                        <a:pt x="7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92" y="0"/>
                      </a:lnTo>
                      <a:cubicBezTo>
                        <a:pt x="296" y="0"/>
                        <a:pt x="299" y="3"/>
                        <a:pt x="299" y="7"/>
                      </a:cubicBezTo>
                      <a:cubicBezTo>
                        <a:pt x="299" y="11"/>
                        <a:pt x="296" y="15"/>
                        <a:pt x="29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7168F3E0-42B1-1B4C-B913-BF8001595C64}"/>
                    </a:ext>
                  </a:extLst>
                </p:cNvPr>
                <p:cNvSpPr/>
                <p:nvPr/>
              </p:nvSpPr>
              <p:spPr>
                <a:xfrm>
                  <a:off x="15563679" y="6658603"/>
                  <a:ext cx="37124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15">
                      <a:moveTo>
                        <a:pt x="292" y="15"/>
                      </a:moveTo>
                      <a:lnTo>
                        <a:pt x="7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292" y="0"/>
                      </a:lnTo>
                      <a:cubicBezTo>
                        <a:pt x="296" y="0"/>
                        <a:pt x="299" y="4"/>
                        <a:pt x="299" y="8"/>
                      </a:cubicBezTo>
                      <a:cubicBezTo>
                        <a:pt x="299" y="12"/>
                        <a:pt x="296" y="15"/>
                        <a:pt x="29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29295DF7-C928-BF45-A87E-C1F1A423D390}"/>
                    </a:ext>
                  </a:extLst>
                </p:cNvPr>
                <p:cNvSpPr/>
                <p:nvPr/>
              </p:nvSpPr>
              <p:spPr>
                <a:xfrm>
                  <a:off x="16248865" y="6413096"/>
                  <a:ext cx="551886" cy="363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4" h="293">
                      <a:moveTo>
                        <a:pt x="397" y="293"/>
                      </a:moveTo>
                      <a:lnTo>
                        <a:pt x="221" y="293"/>
                      </a:lnTo>
                      <a:lnTo>
                        <a:pt x="46" y="293"/>
                      </a:lnTo>
                      <a:cubicBezTo>
                        <a:pt x="34" y="293"/>
                        <a:pt x="22" y="288"/>
                        <a:pt x="14" y="279"/>
                      </a:cubicBezTo>
                      <a:cubicBezTo>
                        <a:pt x="5" y="270"/>
                        <a:pt x="0" y="259"/>
                        <a:pt x="0" y="246"/>
                      </a:cubicBezTo>
                      <a:lnTo>
                        <a:pt x="0" y="147"/>
                      </a:lnTo>
                      <a:lnTo>
                        <a:pt x="0" y="47"/>
                      </a:lnTo>
                      <a:cubicBezTo>
                        <a:pt x="0" y="34"/>
                        <a:pt x="5" y="22"/>
                        <a:pt x="14" y="14"/>
                      </a:cubicBezTo>
                      <a:cubicBezTo>
                        <a:pt x="22" y="6"/>
                        <a:pt x="34" y="0"/>
                        <a:pt x="46" y="0"/>
                      </a:cubicBezTo>
                      <a:lnTo>
                        <a:pt x="221" y="0"/>
                      </a:lnTo>
                      <a:lnTo>
                        <a:pt x="397" y="0"/>
                      </a:lnTo>
                      <a:cubicBezTo>
                        <a:pt x="410" y="0"/>
                        <a:pt x="422" y="6"/>
                        <a:pt x="430" y="14"/>
                      </a:cubicBezTo>
                      <a:cubicBezTo>
                        <a:pt x="438" y="22"/>
                        <a:pt x="444" y="34"/>
                        <a:pt x="444" y="47"/>
                      </a:cubicBezTo>
                      <a:lnTo>
                        <a:pt x="444" y="147"/>
                      </a:lnTo>
                      <a:lnTo>
                        <a:pt x="444" y="246"/>
                      </a:lnTo>
                      <a:cubicBezTo>
                        <a:pt x="444" y="259"/>
                        <a:pt x="438" y="270"/>
                        <a:pt x="430" y="279"/>
                      </a:cubicBezTo>
                      <a:cubicBezTo>
                        <a:pt x="422" y="288"/>
                        <a:pt x="410" y="293"/>
                        <a:pt x="397" y="29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A001C07D-8DAC-284E-A65E-44779AB5ADD3}"/>
                    </a:ext>
                  </a:extLst>
                </p:cNvPr>
                <p:cNvSpPr/>
                <p:nvPr/>
              </p:nvSpPr>
              <p:spPr>
                <a:xfrm>
                  <a:off x="16238899" y="6404373"/>
                  <a:ext cx="570573" cy="381346"/>
                </a:xfrm>
                <a:custGeom>
                  <a:avLst/>
                  <a:gdLst>
                    <a:gd name="connsiteX0" fmla="*/ 67161 w 570573"/>
                    <a:gd name="connsiteY0" fmla="*/ 18690 h 381346"/>
                    <a:gd name="connsiteX1" fmla="*/ 33604 w 570573"/>
                    <a:gd name="connsiteY1" fmla="*/ 32349 h 381346"/>
                    <a:gd name="connsiteX2" fmla="*/ 19932 w 570573"/>
                    <a:gd name="connsiteY2" fmla="*/ 67118 h 381346"/>
                    <a:gd name="connsiteX3" fmla="*/ 19932 w 570573"/>
                    <a:gd name="connsiteY3" fmla="*/ 314222 h 381346"/>
                    <a:gd name="connsiteX4" fmla="*/ 33604 w 570573"/>
                    <a:gd name="connsiteY4" fmla="*/ 348990 h 381346"/>
                    <a:gd name="connsiteX5" fmla="*/ 67161 w 570573"/>
                    <a:gd name="connsiteY5" fmla="*/ 362649 h 381346"/>
                    <a:gd name="connsiteX6" fmla="*/ 503413 w 570573"/>
                    <a:gd name="connsiteY6" fmla="*/ 362649 h 381346"/>
                    <a:gd name="connsiteX7" fmla="*/ 538213 w 570573"/>
                    <a:gd name="connsiteY7" fmla="*/ 348990 h 381346"/>
                    <a:gd name="connsiteX8" fmla="*/ 551885 w 570573"/>
                    <a:gd name="connsiteY8" fmla="*/ 314222 h 381346"/>
                    <a:gd name="connsiteX9" fmla="*/ 551885 w 570573"/>
                    <a:gd name="connsiteY9" fmla="*/ 67118 h 381346"/>
                    <a:gd name="connsiteX10" fmla="*/ 538213 w 570573"/>
                    <a:gd name="connsiteY10" fmla="*/ 32349 h 381346"/>
                    <a:gd name="connsiteX11" fmla="*/ 503413 w 570573"/>
                    <a:gd name="connsiteY11" fmla="*/ 18690 h 381346"/>
                    <a:gd name="connsiteX12" fmla="*/ 67126 w 570573"/>
                    <a:gd name="connsiteY12" fmla="*/ 0 h 381346"/>
                    <a:gd name="connsiteX13" fmla="*/ 503447 w 570573"/>
                    <a:gd name="connsiteY13" fmla="*/ 0 h 381346"/>
                    <a:gd name="connsiteX14" fmla="*/ 550683 w 570573"/>
                    <a:gd name="connsiteY14" fmla="*/ 19875 h 381346"/>
                    <a:gd name="connsiteX15" fmla="*/ 570573 w 570573"/>
                    <a:gd name="connsiteY15" fmla="*/ 67077 h 381346"/>
                    <a:gd name="connsiteX16" fmla="*/ 570573 w 570573"/>
                    <a:gd name="connsiteY16" fmla="*/ 314269 h 381346"/>
                    <a:gd name="connsiteX17" fmla="*/ 550683 w 570573"/>
                    <a:gd name="connsiteY17" fmla="*/ 361472 h 381346"/>
                    <a:gd name="connsiteX18" fmla="*/ 503447 w 570573"/>
                    <a:gd name="connsiteY18" fmla="*/ 381346 h 381346"/>
                    <a:gd name="connsiteX19" fmla="*/ 67126 w 570573"/>
                    <a:gd name="connsiteY19" fmla="*/ 381346 h 381346"/>
                    <a:gd name="connsiteX20" fmla="*/ 19889 w 570573"/>
                    <a:gd name="connsiteY20" fmla="*/ 361472 h 381346"/>
                    <a:gd name="connsiteX21" fmla="*/ 0 w 570573"/>
                    <a:gd name="connsiteY21" fmla="*/ 314269 h 381346"/>
                    <a:gd name="connsiteX22" fmla="*/ 0 w 570573"/>
                    <a:gd name="connsiteY22" fmla="*/ 67077 h 381346"/>
                    <a:gd name="connsiteX23" fmla="*/ 19889 w 570573"/>
                    <a:gd name="connsiteY23" fmla="*/ 19875 h 381346"/>
                    <a:gd name="connsiteX24" fmla="*/ 67126 w 570573"/>
                    <a:gd name="connsiteY24" fmla="*/ 0 h 38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70573" h="381346">
                      <a:moveTo>
                        <a:pt x="67161" y="18690"/>
                      </a:moveTo>
                      <a:cubicBezTo>
                        <a:pt x="54733" y="18690"/>
                        <a:pt x="42304" y="23657"/>
                        <a:pt x="33604" y="32349"/>
                      </a:cubicBezTo>
                      <a:cubicBezTo>
                        <a:pt x="23661" y="42283"/>
                        <a:pt x="19932" y="53459"/>
                        <a:pt x="19932" y="67118"/>
                      </a:cubicBezTo>
                      <a:lnTo>
                        <a:pt x="19932" y="314222"/>
                      </a:lnTo>
                      <a:cubicBezTo>
                        <a:pt x="19932" y="327881"/>
                        <a:pt x="23661" y="339056"/>
                        <a:pt x="33604" y="348990"/>
                      </a:cubicBezTo>
                      <a:cubicBezTo>
                        <a:pt x="42304" y="357682"/>
                        <a:pt x="54733" y="362649"/>
                        <a:pt x="67161" y="362649"/>
                      </a:cubicBezTo>
                      <a:lnTo>
                        <a:pt x="503413" y="362649"/>
                      </a:lnTo>
                      <a:cubicBezTo>
                        <a:pt x="517084" y="362649"/>
                        <a:pt x="528270" y="357682"/>
                        <a:pt x="538213" y="348990"/>
                      </a:cubicBezTo>
                      <a:cubicBezTo>
                        <a:pt x="546913" y="339056"/>
                        <a:pt x="551885" y="327881"/>
                        <a:pt x="551885" y="314222"/>
                      </a:cubicBezTo>
                      <a:lnTo>
                        <a:pt x="551885" y="67118"/>
                      </a:lnTo>
                      <a:cubicBezTo>
                        <a:pt x="551885" y="53459"/>
                        <a:pt x="546913" y="42283"/>
                        <a:pt x="538213" y="32349"/>
                      </a:cubicBezTo>
                      <a:cubicBezTo>
                        <a:pt x="528270" y="23657"/>
                        <a:pt x="517084" y="18690"/>
                        <a:pt x="503413" y="18690"/>
                      </a:cubicBezTo>
                      <a:close/>
                      <a:moveTo>
                        <a:pt x="67126" y="0"/>
                      </a:moveTo>
                      <a:lnTo>
                        <a:pt x="503447" y="0"/>
                      </a:lnTo>
                      <a:cubicBezTo>
                        <a:pt x="520850" y="0"/>
                        <a:pt x="538253" y="7453"/>
                        <a:pt x="550683" y="19875"/>
                      </a:cubicBezTo>
                      <a:cubicBezTo>
                        <a:pt x="563115" y="32297"/>
                        <a:pt x="570573" y="49687"/>
                        <a:pt x="570573" y="67077"/>
                      </a:cubicBezTo>
                      <a:lnTo>
                        <a:pt x="570573" y="314269"/>
                      </a:lnTo>
                      <a:cubicBezTo>
                        <a:pt x="570573" y="332902"/>
                        <a:pt x="563115" y="349050"/>
                        <a:pt x="550683" y="361472"/>
                      </a:cubicBezTo>
                      <a:cubicBezTo>
                        <a:pt x="538253" y="373893"/>
                        <a:pt x="520850" y="381346"/>
                        <a:pt x="503447" y="381346"/>
                      </a:cubicBezTo>
                      <a:lnTo>
                        <a:pt x="67126" y="381346"/>
                      </a:lnTo>
                      <a:cubicBezTo>
                        <a:pt x="49723" y="381346"/>
                        <a:pt x="33563" y="373893"/>
                        <a:pt x="19889" y="361472"/>
                      </a:cubicBezTo>
                      <a:cubicBezTo>
                        <a:pt x="7458" y="349050"/>
                        <a:pt x="0" y="332902"/>
                        <a:pt x="0" y="314269"/>
                      </a:cubicBezTo>
                      <a:lnTo>
                        <a:pt x="0" y="67077"/>
                      </a:lnTo>
                      <a:cubicBezTo>
                        <a:pt x="0" y="49687"/>
                        <a:pt x="7458" y="32297"/>
                        <a:pt x="19889" y="19875"/>
                      </a:cubicBezTo>
                      <a:cubicBezTo>
                        <a:pt x="33563" y="7453"/>
                        <a:pt x="49723" y="0"/>
                        <a:pt x="671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6F87D5E4-2AF4-F447-B6F9-2994D9F44D38}"/>
                    </a:ext>
                  </a:extLst>
                </p:cNvPr>
                <p:cNvSpPr/>
                <p:nvPr/>
              </p:nvSpPr>
              <p:spPr>
                <a:xfrm>
                  <a:off x="16465629" y="6354523"/>
                  <a:ext cx="118350" cy="1183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6" h="96">
                      <a:moveTo>
                        <a:pt x="96" y="47"/>
                      </a:moveTo>
                      <a:cubicBezTo>
                        <a:pt x="96" y="74"/>
                        <a:pt x="75" y="96"/>
                        <a:pt x="47" y="96"/>
                      </a:cubicBezTo>
                      <a:cubicBezTo>
                        <a:pt x="21" y="96"/>
                        <a:pt x="0" y="74"/>
                        <a:pt x="0" y="47"/>
                      </a:cubicBezTo>
                      <a:cubicBezTo>
                        <a:pt x="0" y="21"/>
                        <a:pt x="21" y="0"/>
                        <a:pt x="47" y="0"/>
                      </a:cubicBezTo>
                      <a:cubicBezTo>
                        <a:pt x="75" y="0"/>
                        <a:pt x="96" y="21"/>
                        <a:pt x="96" y="4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98ABB2A2-71A3-724F-A800-C2368FD908D2}"/>
                    </a:ext>
                  </a:extLst>
                </p:cNvPr>
                <p:cNvSpPr/>
                <p:nvPr/>
              </p:nvSpPr>
              <p:spPr>
                <a:xfrm>
                  <a:off x="16455666" y="6344554"/>
                  <a:ext cx="137037" cy="137085"/>
                </a:xfrm>
                <a:custGeom>
                  <a:avLst/>
                  <a:gdLst>
                    <a:gd name="connsiteX0" fmla="*/ 67903 w 137037"/>
                    <a:gd name="connsiteY0" fmla="*/ 18693 h 137085"/>
                    <a:gd name="connsiteX1" fmla="*/ 18687 w 137037"/>
                    <a:gd name="connsiteY1" fmla="*/ 67927 h 137085"/>
                    <a:gd name="connsiteX2" fmla="*/ 67903 w 137037"/>
                    <a:gd name="connsiteY2" fmla="*/ 118391 h 137085"/>
                    <a:gd name="connsiteX3" fmla="*/ 118350 w 137037"/>
                    <a:gd name="connsiteY3" fmla="*/ 67927 h 137085"/>
                    <a:gd name="connsiteX4" fmla="*/ 67903 w 137037"/>
                    <a:gd name="connsiteY4" fmla="*/ 18693 h 137085"/>
                    <a:gd name="connsiteX5" fmla="*/ 67901 w 137037"/>
                    <a:gd name="connsiteY5" fmla="*/ 0 h 137085"/>
                    <a:gd name="connsiteX6" fmla="*/ 137037 w 137037"/>
                    <a:gd name="connsiteY6" fmla="*/ 67925 h 137085"/>
                    <a:gd name="connsiteX7" fmla="*/ 67901 w 137037"/>
                    <a:gd name="connsiteY7" fmla="*/ 137085 h 137085"/>
                    <a:gd name="connsiteX8" fmla="*/ 0 w 137037"/>
                    <a:gd name="connsiteY8" fmla="*/ 67925 h 137085"/>
                    <a:gd name="connsiteX9" fmla="*/ 67901 w 137037"/>
                    <a:gd name="connsiteY9" fmla="*/ 0 h 13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037" h="137085">
                      <a:moveTo>
                        <a:pt x="67903" y="18693"/>
                      </a:moveTo>
                      <a:cubicBezTo>
                        <a:pt x="40834" y="18693"/>
                        <a:pt x="18687" y="40848"/>
                        <a:pt x="18687" y="67927"/>
                      </a:cubicBezTo>
                      <a:cubicBezTo>
                        <a:pt x="18687" y="96236"/>
                        <a:pt x="40834" y="118391"/>
                        <a:pt x="67903" y="118391"/>
                      </a:cubicBezTo>
                      <a:cubicBezTo>
                        <a:pt x="96203" y="118391"/>
                        <a:pt x="118350" y="96236"/>
                        <a:pt x="118350" y="67927"/>
                      </a:cubicBezTo>
                      <a:cubicBezTo>
                        <a:pt x="118350" y="40848"/>
                        <a:pt x="96203" y="18693"/>
                        <a:pt x="67903" y="18693"/>
                      </a:cubicBezTo>
                      <a:close/>
                      <a:moveTo>
                        <a:pt x="67901" y="0"/>
                      </a:moveTo>
                      <a:cubicBezTo>
                        <a:pt x="106173" y="0"/>
                        <a:pt x="137037" y="30875"/>
                        <a:pt x="137037" y="67925"/>
                      </a:cubicBezTo>
                      <a:cubicBezTo>
                        <a:pt x="137037" y="106210"/>
                        <a:pt x="106173" y="137085"/>
                        <a:pt x="67901" y="137085"/>
                      </a:cubicBezTo>
                      <a:cubicBezTo>
                        <a:pt x="30864" y="137085"/>
                        <a:pt x="0" y="106210"/>
                        <a:pt x="0" y="67925"/>
                      </a:cubicBezTo>
                      <a:cubicBezTo>
                        <a:pt x="0" y="30875"/>
                        <a:pt x="30864" y="0"/>
                        <a:pt x="679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B00A1996-659D-B14A-8917-CA0FE38DFCD7}"/>
                    </a:ext>
                  </a:extLst>
                </p:cNvPr>
                <p:cNvSpPr/>
                <p:nvPr/>
              </p:nvSpPr>
              <p:spPr>
                <a:xfrm>
                  <a:off x="16331087" y="6547685"/>
                  <a:ext cx="37124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15">
                      <a:moveTo>
                        <a:pt x="292" y="15"/>
                      </a:moveTo>
                      <a:lnTo>
                        <a:pt x="7" y="15"/>
                      </a:lnTo>
                      <a:cubicBezTo>
                        <a:pt x="3" y="15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92" y="0"/>
                      </a:lnTo>
                      <a:cubicBezTo>
                        <a:pt x="296" y="0"/>
                        <a:pt x="299" y="3"/>
                        <a:pt x="299" y="7"/>
                      </a:cubicBezTo>
                      <a:cubicBezTo>
                        <a:pt x="299" y="11"/>
                        <a:pt x="296" y="15"/>
                        <a:pt x="29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B22BF4F2-5DBE-1E48-B06C-FB9B003463E2}"/>
                    </a:ext>
                  </a:extLst>
                </p:cNvPr>
                <p:cNvSpPr/>
                <p:nvPr/>
              </p:nvSpPr>
              <p:spPr>
                <a:xfrm>
                  <a:off x="16331087" y="6658603"/>
                  <a:ext cx="371246" cy="1744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9" h="15">
                      <a:moveTo>
                        <a:pt x="292" y="15"/>
                      </a:moveTo>
                      <a:lnTo>
                        <a:pt x="7" y="15"/>
                      </a:lnTo>
                      <a:cubicBezTo>
                        <a:pt x="3" y="15"/>
                        <a:pt x="0" y="12"/>
                        <a:pt x="0" y="8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292" y="0"/>
                      </a:lnTo>
                      <a:cubicBezTo>
                        <a:pt x="296" y="0"/>
                        <a:pt x="299" y="4"/>
                        <a:pt x="299" y="8"/>
                      </a:cubicBezTo>
                      <a:cubicBezTo>
                        <a:pt x="299" y="12"/>
                        <a:pt x="296" y="15"/>
                        <a:pt x="292" y="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33918135-C2EB-FE47-B5CF-EF9A95BB0280}"/>
                  </a:ext>
                </a:extLst>
              </p:cNvPr>
              <p:cNvGrpSpPr/>
              <p:nvPr/>
            </p:nvGrpSpPr>
            <p:grpSpPr>
              <a:xfrm>
                <a:off x="19643644" y="4558707"/>
                <a:ext cx="1214647" cy="1215074"/>
                <a:chOff x="19643644" y="4558707"/>
                <a:chExt cx="1214647" cy="1215074"/>
              </a:xfrm>
            </p:grpSpPr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8DA24B06-1EC1-E147-A85E-ACC29680F528}"/>
                    </a:ext>
                  </a:extLst>
                </p:cNvPr>
                <p:cNvSpPr/>
                <p:nvPr/>
              </p:nvSpPr>
              <p:spPr>
                <a:xfrm>
                  <a:off x="19643644" y="4558707"/>
                  <a:ext cx="1214647" cy="121507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76" h="976">
                      <a:moveTo>
                        <a:pt x="944" y="33"/>
                      </a:moveTo>
                      <a:cubicBezTo>
                        <a:pt x="924" y="12"/>
                        <a:pt x="896" y="0"/>
                        <a:pt x="866" y="0"/>
                      </a:cubicBezTo>
                      <a:lnTo>
                        <a:pt x="110" y="0"/>
                      </a:lnTo>
                      <a:cubicBezTo>
                        <a:pt x="81" y="0"/>
                        <a:pt x="54" y="12"/>
                        <a:pt x="33" y="33"/>
                      </a:cubicBezTo>
                      <a:cubicBezTo>
                        <a:pt x="12" y="54"/>
                        <a:pt x="0" y="81"/>
                        <a:pt x="0" y="110"/>
                      </a:cubicBezTo>
                      <a:lnTo>
                        <a:pt x="0" y="867"/>
                      </a:lnTo>
                      <a:cubicBezTo>
                        <a:pt x="0" y="896"/>
                        <a:pt x="12" y="924"/>
                        <a:pt x="33" y="945"/>
                      </a:cubicBezTo>
                      <a:cubicBezTo>
                        <a:pt x="54" y="965"/>
                        <a:pt x="81" y="976"/>
                        <a:pt x="110" y="976"/>
                      </a:cubicBezTo>
                      <a:lnTo>
                        <a:pt x="866" y="976"/>
                      </a:lnTo>
                      <a:cubicBezTo>
                        <a:pt x="896" y="976"/>
                        <a:pt x="924" y="965"/>
                        <a:pt x="944" y="945"/>
                      </a:cubicBezTo>
                      <a:cubicBezTo>
                        <a:pt x="965" y="924"/>
                        <a:pt x="976" y="896"/>
                        <a:pt x="976" y="867"/>
                      </a:cubicBezTo>
                      <a:lnTo>
                        <a:pt x="976" y="110"/>
                      </a:lnTo>
                      <a:cubicBezTo>
                        <a:pt x="976" y="81"/>
                        <a:pt x="965" y="54"/>
                        <a:pt x="944" y="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738DF8B3-D85A-BD4F-9DDE-7E0507A537E1}"/>
                    </a:ext>
                  </a:extLst>
                </p:cNvPr>
                <p:cNvSpPr/>
                <p:nvPr/>
              </p:nvSpPr>
              <p:spPr>
                <a:xfrm>
                  <a:off x="19745802" y="4660898"/>
                  <a:ext cx="1010337" cy="10119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2" h="813">
                      <a:moveTo>
                        <a:pt x="776" y="0"/>
                      </a:moveTo>
                      <a:lnTo>
                        <a:pt x="406" y="0"/>
                      </a:lnTo>
                      <a:lnTo>
                        <a:pt x="36" y="0"/>
                      </a:lnTo>
                      <a:cubicBezTo>
                        <a:pt x="26" y="0"/>
                        <a:pt x="17" y="4"/>
                        <a:pt x="11" y="11"/>
                      </a:cubicBezTo>
                      <a:cubicBezTo>
                        <a:pt x="4" y="17"/>
                        <a:pt x="0" y="27"/>
                        <a:pt x="0" y="37"/>
                      </a:cubicBezTo>
                      <a:lnTo>
                        <a:pt x="0" y="406"/>
                      </a:lnTo>
                      <a:lnTo>
                        <a:pt x="0" y="776"/>
                      </a:lnTo>
                      <a:cubicBezTo>
                        <a:pt x="0" y="787"/>
                        <a:pt x="4" y="795"/>
                        <a:pt x="11" y="802"/>
                      </a:cubicBezTo>
                      <a:cubicBezTo>
                        <a:pt x="17" y="809"/>
                        <a:pt x="26" y="813"/>
                        <a:pt x="36" y="813"/>
                      </a:cubicBezTo>
                      <a:lnTo>
                        <a:pt x="406" y="813"/>
                      </a:lnTo>
                      <a:lnTo>
                        <a:pt x="776" y="813"/>
                      </a:lnTo>
                      <a:cubicBezTo>
                        <a:pt x="786" y="813"/>
                        <a:pt x="795" y="809"/>
                        <a:pt x="802" y="802"/>
                      </a:cubicBezTo>
                      <a:cubicBezTo>
                        <a:pt x="809" y="795"/>
                        <a:pt x="812" y="787"/>
                        <a:pt x="812" y="776"/>
                      </a:cubicBezTo>
                      <a:lnTo>
                        <a:pt x="812" y="406"/>
                      </a:lnTo>
                      <a:lnTo>
                        <a:pt x="812" y="37"/>
                      </a:lnTo>
                      <a:cubicBezTo>
                        <a:pt x="812" y="27"/>
                        <a:pt x="809" y="17"/>
                        <a:pt x="802" y="11"/>
                      </a:cubicBezTo>
                      <a:cubicBezTo>
                        <a:pt x="795" y="4"/>
                        <a:pt x="786" y="0"/>
                        <a:pt x="77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2F87D723-3316-6543-A38E-AD80C04D2352}"/>
                    </a:ext>
                  </a:extLst>
                </p:cNvPr>
                <p:cNvSpPr/>
                <p:nvPr/>
              </p:nvSpPr>
              <p:spPr>
                <a:xfrm>
                  <a:off x="20190546" y="5148173"/>
                  <a:ext cx="92189" cy="922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5" h="75">
                      <a:moveTo>
                        <a:pt x="75" y="37"/>
                      </a:moveTo>
                      <a:cubicBezTo>
                        <a:pt x="75" y="48"/>
                        <a:pt x="70" y="57"/>
                        <a:pt x="64" y="64"/>
                      </a:cubicBezTo>
                      <a:cubicBezTo>
                        <a:pt x="57" y="71"/>
                        <a:pt x="47" y="75"/>
                        <a:pt x="37" y="75"/>
                      </a:cubicBezTo>
                      <a:cubicBezTo>
                        <a:pt x="27" y="75"/>
                        <a:pt x="18" y="71"/>
                        <a:pt x="11" y="64"/>
                      </a:cubicBezTo>
                      <a:cubicBezTo>
                        <a:pt x="4" y="57"/>
                        <a:pt x="0" y="48"/>
                        <a:pt x="0" y="37"/>
                      </a:cubicBezTo>
                      <a:cubicBezTo>
                        <a:pt x="0" y="27"/>
                        <a:pt x="4" y="18"/>
                        <a:pt x="11" y="11"/>
                      </a:cubicBezTo>
                      <a:cubicBezTo>
                        <a:pt x="18" y="4"/>
                        <a:pt x="27" y="0"/>
                        <a:pt x="37" y="0"/>
                      </a:cubicBezTo>
                      <a:cubicBezTo>
                        <a:pt x="47" y="0"/>
                        <a:pt x="57" y="4"/>
                        <a:pt x="64" y="11"/>
                      </a:cubicBezTo>
                      <a:cubicBezTo>
                        <a:pt x="70" y="18"/>
                        <a:pt x="75" y="27"/>
                        <a:pt x="75" y="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4933E590-F250-174F-9BDD-A5ED0741054C}"/>
                    </a:ext>
                  </a:extLst>
                </p:cNvPr>
                <p:cNvSpPr/>
                <p:nvPr/>
              </p:nvSpPr>
              <p:spPr>
                <a:xfrm>
                  <a:off x="20227924" y="4870264"/>
                  <a:ext cx="176902" cy="451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3" h="363">
                      <a:moveTo>
                        <a:pt x="136" y="363"/>
                      </a:moveTo>
                      <a:cubicBezTo>
                        <a:pt x="134" y="363"/>
                        <a:pt x="132" y="363"/>
                        <a:pt x="131" y="362"/>
                      </a:cubicBezTo>
                      <a:lnTo>
                        <a:pt x="2" y="266"/>
                      </a:lnTo>
                      <a:cubicBezTo>
                        <a:pt x="0" y="265"/>
                        <a:pt x="0" y="263"/>
                        <a:pt x="0" y="26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4" y="3"/>
                        <a:pt x="14" y="7"/>
                      </a:cubicBezTo>
                      <a:lnTo>
                        <a:pt x="14" y="257"/>
                      </a:lnTo>
                      <a:lnTo>
                        <a:pt x="140" y="350"/>
                      </a:lnTo>
                      <a:cubicBezTo>
                        <a:pt x="143" y="352"/>
                        <a:pt x="144" y="357"/>
                        <a:pt x="141" y="360"/>
                      </a:cubicBezTo>
                      <a:cubicBezTo>
                        <a:pt x="140" y="362"/>
                        <a:pt x="137" y="363"/>
                        <a:pt x="136" y="36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EE250F00-9EE7-2740-96DB-4374C71B531E}"/>
                  </a:ext>
                </a:extLst>
              </p:cNvPr>
              <p:cNvGrpSpPr/>
              <p:nvPr/>
            </p:nvGrpSpPr>
            <p:grpSpPr>
              <a:xfrm>
                <a:off x="15148831" y="7241835"/>
                <a:ext cx="6364750" cy="476060"/>
                <a:chOff x="15148831" y="7241835"/>
                <a:chExt cx="6364750" cy="476060"/>
              </a:xfrm>
            </p:grpSpPr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18A62D5B-F66D-FB48-BFB0-CE550885754A}"/>
                    </a:ext>
                  </a:extLst>
                </p:cNvPr>
                <p:cNvSpPr/>
                <p:nvPr/>
              </p:nvSpPr>
              <p:spPr>
                <a:xfrm>
                  <a:off x="15157551" y="7250562"/>
                  <a:ext cx="6347309" cy="4586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96" h="369">
                      <a:moveTo>
                        <a:pt x="4911" y="369"/>
                      </a:moveTo>
                      <a:lnTo>
                        <a:pt x="2548" y="369"/>
                      </a:lnTo>
                      <a:lnTo>
                        <a:pt x="184" y="369"/>
                      </a:lnTo>
                      <a:cubicBezTo>
                        <a:pt x="133" y="369"/>
                        <a:pt x="87" y="348"/>
                        <a:pt x="54" y="315"/>
                      </a:cubicBezTo>
                      <a:cubicBezTo>
                        <a:pt x="20" y="281"/>
                        <a:pt x="0" y="235"/>
                        <a:pt x="0" y="184"/>
                      </a:cubicBezTo>
                      <a:cubicBezTo>
                        <a:pt x="0" y="133"/>
                        <a:pt x="20" y="87"/>
                        <a:pt x="54" y="54"/>
                      </a:cubicBezTo>
                      <a:cubicBezTo>
                        <a:pt x="87" y="20"/>
                        <a:pt x="133" y="0"/>
                        <a:pt x="184" y="0"/>
                      </a:cubicBezTo>
                      <a:lnTo>
                        <a:pt x="2548" y="0"/>
                      </a:lnTo>
                      <a:lnTo>
                        <a:pt x="4911" y="0"/>
                      </a:lnTo>
                      <a:cubicBezTo>
                        <a:pt x="4963" y="0"/>
                        <a:pt x="5009" y="20"/>
                        <a:pt x="5042" y="54"/>
                      </a:cubicBezTo>
                      <a:cubicBezTo>
                        <a:pt x="5075" y="87"/>
                        <a:pt x="5096" y="133"/>
                        <a:pt x="5096" y="184"/>
                      </a:cubicBezTo>
                      <a:cubicBezTo>
                        <a:pt x="5096" y="235"/>
                        <a:pt x="5075" y="281"/>
                        <a:pt x="5042" y="315"/>
                      </a:cubicBezTo>
                      <a:cubicBezTo>
                        <a:pt x="5009" y="348"/>
                        <a:pt x="4963" y="369"/>
                        <a:pt x="4911" y="3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B18F30B-66AC-6343-81C4-BE3F8B0964E1}"/>
                    </a:ext>
                  </a:extLst>
                </p:cNvPr>
                <p:cNvSpPr/>
                <p:nvPr/>
              </p:nvSpPr>
              <p:spPr>
                <a:xfrm>
                  <a:off x="15148832" y="7241835"/>
                  <a:ext cx="6364749" cy="476060"/>
                </a:xfrm>
                <a:custGeom>
                  <a:avLst/>
                  <a:gdLst>
                    <a:gd name="connsiteX0" fmla="*/ 237903 w 6364749"/>
                    <a:gd name="connsiteY0" fmla="*/ 17451 h 476060"/>
                    <a:gd name="connsiteX1" fmla="*/ 82209 w 6364749"/>
                    <a:gd name="connsiteY1" fmla="*/ 82072 h 476060"/>
                    <a:gd name="connsiteX2" fmla="*/ 17441 w 6364749"/>
                    <a:gd name="connsiteY2" fmla="*/ 237411 h 476060"/>
                    <a:gd name="connsiteX3" fmla="*/ 82209 w 6364749"/>
                    <a:gd name="connsiteY3" fmla="*/ 392749 h 476060"/>
                    <a:gd name="connsiteX4" fmla="*/ 237903 w 6364749"/>
                    <a:gd name="connsiteY4" fmla="*/ 457370 h 476060"/>
                    <a:gd name="connsiteX5" fmla="*/ 6125601 w 6364749"/>
                    <a:gd name="connsiteY5" fmla="*/ 457370 h 476060"/>
                    <a:gd name="connsiteX6" fmla="*/ 6282541 w 6364749"/>
                    <a:gd name="connsiteY6" fmla="*/ 392749 h 476060"/>
                    <a:gd name="connsiteX7" fmla="*/ 6347309 w 6364749"/>
                    <a:gd name="connsiteY7" fmla="*/ 237411 h 476060"/>
                    <a:gd name="connsiteX8" fmla="*/ 6282541 w 6364749"/>
                    <a:gd name="connsiteY8" fmla="*/ 82072 h 476060"/>
                    <a:gd name="connsiteX9" fmla="*/ 6125601 w 6364749"/>
                    <a:gd name="connsiteY9" fmla="*/ 17451 h 476060"/>
                    <a:gd name="connsiteX10" fmla="*/ 237900 w 6364749"/>
                    <a:gd name="connsiteY10" fmla="*/ 0 h 476060"/>
                    <a:gd name="connsiteX11" fmla="*/ 6125605 w 6364749"/>
                    <a:gd name="connsiteY11" fmla="*/ 0 h 476060"/>
                    <a:gd name="connsiteX12" fmla="*/ 6294999 w 6364749"/>
                    <a:gd name="connsiteY12" fmla="*/ 69607 h 476060"/>
                    <a:gd name="connsiteX13" fmla="*/ 6364749 w 6364749"/>
                    <a:gd name="connsiteY13" fmla="*/ 237409 h 476060"/>
                    <a:gd name="connsiteX14" fmla="*/ 6294999 w 6364749"/>
                    <a:gd name="connsiteY14" fmla="*/ 406454 h 476060"/>
                    <a:gd name="connsiteX15" fmla="*/ 6125605 w 6364749"/>
                    <a:gd name="connsiteY15" fmla="*/ 476060 h 476060"/>
                    <a:gd name="connsiteX16" fmla="*/ 237900 w 6364749"/>
                    <a:gd name="connsiteY16" fmla="*/ 476060 h 476060"/>
                    <a:gd name="connsiteX17" fmla="*/ 69751 w 6364749"/>
                    <a:gd name="connsiteY17" fmla="*/ 406454 h 476060"/>
                    <a:gd name="connsiteX18" fmla="*/ 0 w 6364749"/>
                    <a:gd name="connsiteY18" fmla="*/ 237409 h 476060"/>
                    <a:gd name="connsiteX19" fmla="*/ 69751 w 6364749"/>
                    <a:gd name="connsiteY19" fmla="*/ 69607 h 476060"/>
                    <a:gd name="connsiteX20" fmla="*/ 237900 w 6364749"/>
                    <a:gd name="connsiteY20" fmla="*/ 0 h 47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64749" h="476060">
                      <a:moveTo>
                        <a:pt x="237903" y="17451"/>
                      </a:moveTo>
                      <a:cubicBezTo>
                        <a:pt x="179362" y="17451"/>
                        <a:pt x="123312" y="41063"/>
                        <a:pt x="82209" y="82072"/>
                      </a:cubicBezTo>
                      <a:cubicBezTo>
                        <a:pt x="39861" y="123082"/>
                        <a:pt x="17441" y="179003"/>
                        <a:pt x="17441" y="237411"/>
                      </a:cubicBezTo>
                      <a:cubicBezTo>
                        <a:pt x="17441" y="297061"/>
                        <a:pt x="39861" y="351740"/>
                        <a:pt x="82209" y="392749"/>
                      </a:cubicBezTo>
                      <a:cubicBezTo>
                        <a:pt x="123312" y="435001"/>
                        <a:pt x="179362" y="457370"/>
                        <a:pt x="237903" y="457370"/>
                      </a:cubicBezTo>
                      <a:lnTo>
                        <a:pt x="6125601" y="457370"/>
                      </a:lnTo>
                      <a:cubicBezTo>
                        <a:pt x="6185389" y="457370"/>
                        <a:pt x="6240193" y="435001"/>
                        <a:pt x="6282541" y="392749"/>
                      </a:cubicBezTo>
                      <a:cubicBezTo>
                        <a:pt x="6323643" y="351740"/>
                        <a:pt x="6347309" y="297061"/>
                        <a:pt x="6347309" y="237411"/>
                      </a:cubicBezTo>
                      <a:cubicBezTo>
                        <a:pt x="6347309" y="179003"/>
                        <a:pt x="6323643" y="123082"/>
                        <a:pt x="6282541" y="82072"/>
                      </a:cubicBezTo>
                      <a:cubicBezTo>
                        <a:pt x="6240193" y="41063"/>
                        <a:pt x="6185389" y="17451"/>
                        <a:pt x="6125601" y="17451"/>
                      </a:cubicBezTo>
                      <a:close/>
                      <a:moveTo>
                        <a:pt x="237900" y="0"/>
                      </a:moveTo>
                      <a:lnTo>
                        <a:pt x="6125605" y="0"/>
                      </a:lnTo>
                      <a:cubicBezTo>
                        <a:pt x="6190373" y="0"/>
                        <a:pt x="6250159" y="23617"/>
                        <a:pt x="6294999" y="69607"/>
                      </a:cubicBezTo>
                      <a:cubicBezTo>
                        <a:pt x="6341085" y="114354"/>
                        <a:pt x="6364749" y="174017"/>
                        <a:pt x="6364749" y="237409"/>
                      </a:cubicBezTo>
                      <a:cubicBezTo>
                        <a:pt x="6364749" y="300801"/>
                        <a:pt x="6341085" y="361706"/>
                        <a:pt x="6294999" y="406454"/>
                      </a:cubicBezTo>
                      <a:cubicBezTo>
                        <a:pt x="6250159" y="451201"/>
                        <a:pt x="6190373" y="476060"/>
                        <a:pt x="6125605" y="476060"/>
                      </a:cubicBezTo>
                      <a:lnTo>
                        <a:pt x="237900" y="476060"/>
                      </a:lnTo>
                      <a:cubicBezTo>
                        <a:pt x="174377" y="476060"/>
                        <a:pt x="114590" y="451201"/>
                        <a:pt x="69751" y="406454"/>
                      </a:cubicBezTo>
                      <a:cubicBezTo>
                        <a:pt x="23665" y="361706"/>
                        <a:pt x="0" y="300801"/>
                        <a:pt x="0" y="237409"/>
                      </a:cubicBezTo>
                      <a:cubicBezTo>
                        <a:pt x="0" y="174017"/>
                        <a:pt x="23665" y="114354"/>
                        <a:pt x="69751" y="69607"/>
                      </a:cubicBezTo>
                      <a:cubicBezTo>
                        <a:pt x="114590" y="23617"/>
                        <a:pt x="174377" y="0"/>
                        <a:pt x="2379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72799337-D5A2-DB46-AE15-F6411D28B4DC}"/>
                    </a:ext>
                  </a:extLst>
                </p:cNvPr>
                <p:cNvSpPr/>
                <p:nvPr/>
              </p:nvSpPr>
              <p:spPr>
                <a:xfrm>
                  <a:off x="15157551" y="7250562"/>
                  <a:ext cx="1558482" cy="4586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52" h="369">
                      <a:moveTo>
                        <a:pt x="184" y="0"/>
                      </a:moveTo>
                      <a:cubicBezTo>
                        <a:pt x="133" y="0"/>
                        <a:pt x="87" y="20"/>
                        <a:pt x="54" y="54"/>
                      </a:cubicBezTo>
                      <a:cubicBezTo>
                        <a:pt x="20" y="87"/>
                        <a:pt x="0" y="133"/>
                        <a:pt x="0" y="184"/>
                      </a:cubicBezTo>
                      <a:cubicBezTo>
                        <a:pt x="0" y="235"/>
                        <a:pt x="20" y="281"/>
                        <a:pt x="54" y="315"/>
                      </a:cubicBezTo>
                      <a:cubicBezTo>
                        <a:pt x="87" y="348"/>
                        <a:pt x="133" y="369"/>
                        <a:pt x="184" y="369"/>
                      </a:cubicBezTo>
                      <a:lnTo>
                        <a:pt x="1252" y="369"/>
                      </a:lnTo>
                      <a:lnTo>
                        <a:pt x="1252" y="0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FAAF5C4E-6319-C54F-878B-F951ECAEE265}"/>
                    </a:ext>
                  </a:extLst>
                </p:cNvPr>
                <p:cNvSpPr/>
                <p:nvPr/>
              </p:nvSpPr>
              <p:spPr>
                <a:xfrm>
                  <a:off x="15148831" y="7241835"/>
                  <a:ext cx="1577172" cy="476060"/>
                </a:xfrm>
                <a:custGeom>
                  <a:avLst/>
                  <a:gdLst>
                    <a:gd name="connsiteX0" fmla="*/ 237768 w 1577172"/>
                    <a:gd name="connsiteY0" fmla="*/ 17451 h 476060"/>
                    <a:gd name="connsiteX1" fmla="*/ 82170 w 1577172"/>
                    <a:gd name="connsiteY1" fmla="*/ 82072 h 476060"/>
                    <a:gd name="connsiteX2" fmla="*/ 17441 w 1577172"/>
                    <a:gd name="connsiteY2" fmla="*/ 237411 h 476060"/>
                    <a:gd name="connsiteX3" fmla="*/ 82170 w 1577172"/>
                    <a:gd name="connsiteY3" fmla="*/ 392749 h 476060"/>
                    <a:gd name="connsiteX4" fmla="*/ 237768 w 1577172"/>
                    <a:gd name="connsiteY4" fmla="*/ 457370 h 476060"/>
                    <a:gd name="connsiteX5" fmla="*/ 1558482 w 1577172"/>
                    <a:gd name="connsiteY5" fmla="*/ 457370 h 476060"/>
                    <a:gd name="connsiteX6" fmla="*/ 1558482 w 1577172"/>
                    <a:gd name="connsiteY6" fmla="*/ 17451 h 476060"/>
                    <a:gd name="connsiteX7" fmla="*/ 237758 w 1577172"/>
                    <a:gd name="connsiteY7" fmla="*/ 0 h 476060"/>
                    <a:gd name="connsiteX8" fmla="*/ 1567213 w 1577172"/>
                    <a:gd name="connsiteY8" fmla="*/ 0 h 476060"/>
                    <a:gd name="connsiteX9" fmla="*/ 1577172 w 1577172"/>
                    <a:gd name="connsiteY9" fmla="*/ 8701 h 476060"/>
                    <a:gd name="connsiteX10" fmla="*/ 1577172 w 1577172"/>
                    <a:gd name="connsiteY10" fmla="*/ 467359 h 476060"/>
                    <a:gd name="connsiteX11" fmla="*/ 1567213 w 1577172"/>
                    <a:gd name="connsiteY11" fmla="*/ 476060 h 476060"/>
                    <a:gd name="connsiteX12" fmla="*/ 237758 w 1577172"/>
                    <a:gd name="connsiteY12" fmla="*/ 476060 h 476060"/>
                    <a:gd name="connsiteX13" fmla="*/ 69709 w 1577172"/>
                    <a:gd name="connsiteY13" fmla="*/ 406454 h 476060"/>
                    <a:gd name="connsiteX14" fmla="*/ 0 w 1577172"/>
                    <a:gd name="connsiteY14" fmla="*/ 237409 h 476060"/>
                    <a:gd name="connsiteX15" fmla="*/ 69709 w 1577172"/>
                    <a:gd name="connsiteY15" fmla="*/ 69607 h 476060"/>
                    <a:gd name="connsiteX16" fmla="*/ 237758 w 1577172"/>
                    <a:gd name="connsiteY16" fmla="*/ 0 h 476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77172" h="476060">
                      <a:moveTo>
                        <a:pt x="237768" y="17451"/>
                      </a:moveTo>
                      <a:cubicBezTo>
                        <a:pt x="179263" y="17451"/>
                        <a:pt x="123248" y="41063"/>
                        <a:pt x="82170" y="82072"/>
                      </a:cubicBezTo>
                      <a:cubicBezTo>
                        <a:pt x="39847" y="123082"/>
                        <a:pt x="17441" y="179003"/>
                        <a:pt x="17441" y="237411"/>
                      </a:cubicBezTo>
                      <a:cubicBezTo>
                        <a:pt x="17441" y="297061"/>
                        <a:pt x="39847" y="351740"/>
                        <a:pt x="82170" y="392749"/>
                      </a:cubicBezTo>
                      <a:cubicBezTo>
                        <a:pt x="123248" y="435001"/>
                        <a:pt x="179263" y="457370"/>
                        <a:pt x="237768" y="457370"/>
                      </a:cubicBezTo>
                      <a:lnTo>
                        <a:pt x="1558482" y="457370"/>
                      </a:lnTo>
                      <a:lnTo>
                        <a:pt x="1558482" y="17451"/>
                      </a:lnTo>
                      <a:close/>
                      <a:moveTo>
                        <a:pt x="237758" y="0"/>
                      </a:moveTo>
                      <a:lnTo>
                        <a:pt x="1567213" y="0"/>
                      </a:lnTo>
                      <a:cubicBezTo>
                        <a:pt x="1573438" y="0"/>
                        <a:pt x="1577172" y="3729"/>
                        <a:pt x="1577172" y="8701"/>
                      </a:cubicBezTo>
                      <a:lnTo>
                        <a:pt x="1577172" y="467359"/>
                      </a:lnTo>
                      <a:cubicBezTo>
                        <a:pt x="1577172" y="472331"/>
                        <a:pt x="1573438" y="476060"/>
                        <a:pt x="1567213" y="476060"/>
                      </a:cubicBezTo>
                      <a:lnTo>
                        <a:pt x="237758" y="476060"/>
                      </a:lnTo>
                      <a:cubicBezTo>
                        <a:pt x="174273" y="476060"/>
                        <a:pt x="114522" y="451201"/>
                        <a:pt x="69709" y="406454"/>
                      </a:cubicBezTo>
                      <a:cubicBezTo>
                        <a:pt x="23651" y="361706"/>
                        <a:pt x="0" y="300801"/>
                        <a:pt x="0" y="237409"/>
                      </a:cubicBezTo>
                      <a:cubicBezTo>
                        <a:pt x="0" y="174017"/>
                        <a:pt x="23651" y="114354"/>
                        <a:pt x="69709" y="69607"/>
                      </a:cubicBezTo>
                      <a:cubicBezTo>
                        <a:pt x="114522" y="23617"/>
                        <a:pt x="174273" y="0"/>
                        <a:pt x="2377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9C17834-7244-344E-9B1D-4E0BA532E14F}"/>
                </a:ext>
              </a:extLst>
            </p:cNvPr>
            <p:cNvGrpSpPr/>
            <p:nvPr/>
          </p:nvGrpSpPr>
          <p:grpSpPr>
            <a:xfrm>
              <a:off x="8546135" y="4455270"/>
              <a:ext cx="4565827" cy="3438346"/>
              <a:chOff x="8546135" y="4455270"/>
              <a:chExt cx="4565827" cy="3438346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FDC23CA6-5A24-7E47-AE1E-DEA6147B134C}"/>
                  </a:ext>
                </a:extLst>
              </p:cNvPr>
              <p:cNvGrpSpPr/>
              <p:nvPr/>
            </p:nvGrpSpPr>
            <p:grpSpPr>
              <a:xfrm>
                <a:off x="8546135" y="6353277"/>
                <a:ext cx="1164815" cy="1540339"/>
                <a:chOff x="8546135" y="6353277"/>
                <a:chExt cx="1164815" cy="1540339"/>
              </a:xfrm>
            </p:grpSpPr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011CC3A0-FA73-4246-ACB4-9FD9C905E957}"/>
                    </a:ext>
                  </a:extLst>
                </p:cNvPr>
                <p:cNvSpPr/>
                <p:nvPr/>
              </p:nvSpPr>
              <p:spPr>
                <a:xfrm>
                  <a:off x="8554855" y="6362001"/>
                  <a:ext cx="1147374" cy="15216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2" h="1222">
                      <a:moveTo>
                        <a:pt x="872" y="1222"/>
                      </a:moveTo>
                      <a:lnTo>
                        <a:pt x="461" y="1222"/>
                      </a:lnTo>
                      <a:lnTo>
                        <a:pt x="50" y="1222"/>
                      </a:lnTo>
                      <a:cubicBezTo>
                        <a:pt x="36" y="1222"/>
                        <a:pt x="24" y="1217"/>
                        <a:pt x="15" y="1207"/>
                      </a:cubicBezTo>
                      <a:cubicBezTo>
                        <a:pt x="6" y="1199"/>
                        <a:pt x="0" y="1186"/>
                        <a:pt x="0" y="1173"/>
                      </a:cubicBezTo>
                      <a:lnTo>
                        <a:pt x="0" y="611"/>
                      </a:lnTo>
                      <a:lnTo>
                        <a:pt x="0" y="50"/>
                      </a:lnTo>
                      <a:cubicBezTo>
                        <a:pt x="0" y="36"/>
                        <a:pt x="6" y="24"/>
                        <a:pt x="15" y="15"/>
                      </a:cubicBezTo>
                      <a:cubicBezTo>
                        <a:pt x="24" y="6"/>
                        <a:pt x="36" y="0"/>
                        <a:pt x="50" y="0"/>
                      </a:cubicBezTo>
                      <a:lnTo>
                        <a:pt x="461" y="0"/>
                      </a:lnTo>
                      <a:lnTo>
                        <a:pt x="872" y="0"/>
                      </a:lnTo>
                      <a:cubicBezTo>
                        <a:pt x="885" y="0"/>
                        <a:pt x="898" y="6"/>
                        <a:pt x="907" y="15"/>
                      </a:cubicBezTo>
                      <a:cubicBezTo>
                        <a:pt x="916" y="24"/>
                        <a:pt x="922" y="36"/>
                        <a:pt x="922" y="50"/>
                      </a:cubicBezTo>
                      <a:lnTo>
                        <a:pt x="922" y="611"/>
                      </a:lnTo>
                      <a:lnTo>
                        <a:pt x="922" y="1173"/>
                      </a:lnTo>
                      <a:cubicBezTo>
                        <a:pt x="922" y="1186"/>
                        <a:pt x="916" y="1199"/>
                        <a:pt x="907" y="1207"/>
                      </a:cubicBezTo>
                      <a:cubicBezTo>
                        <a:pt x="898" y="1217"/>
                        <a:pt x="885" y="1222"/>
                        <a:pt x="872" y="12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2023C11F-C348-9141-8F3B-65A116A37D91}"/>
                    </a:ext>
                  </a:extLst>
                </p:cNvPr>
                <p:cNvSpPr/>
                <p:nvPr/>
              </p:nvSpPr>
              <p:spPr>
                <a:xfrm>
                  <a:off x="8546135" y="6353277"/>
                  <a:ext cx="1164815" cy="1540339"/>
                </a:xfrm>
                <a:custGeom>
                  <a:avLst/>
                  <a:gdLst>
                    <a:gd name="connsiteX0" fmla="*/ 70953 w 1164815"/>
                    <a:gd name="connsiteY0" fmla="*/ 18694 h 1540339"/>
                    <a:gd name="connsiteX1" fmla="*/ 33620 w 1164815"/>
                    <a:gd name="connsiteY1" fmla="*/ 33637 h 1540339"/>
                    <a:gd name="connsiteX2" fmla="*/ 18687 w 1164815"/>
                    <a:gd name="connsiteY2" fmla="*/ 70993 h 1540339"/>
                    <a:gd name="connsiteX3" fmla="*/ 18687 w 1164815"/>
                    <a:gd name="connsiteY3" fmla="*/ 1469349 h 1540339"/>
                    <a:gd name="connsiteX4" fmla="*/ 33620 w 1164815"/>
                    <a:gd name="connsiteY4" fmla="*/ 1505460 h 1540339"/>
                    <a:gd name="connsiteX5" fmla="*/ 70953 w 1164815"/>
                    <a:gd name="connsiteY5" fmla="*/ 1521647 h 1540339"/>
                    <a:gd name="connsiteX6" fmla="*/ 1093863 w 1164815"/>
                    <a:gd name="connsiteY6" fmla="*/ 1521647 h 1540339"/>
                    <a:gd name="connsiteX7" fmla="*/ 1131196 w 1164815"/>
                    <a:gd name="connsiteY7" fmla="*/ 1505460 h 1540339"/>
                    <a:gd name="connsiteX8" fmla="*/ 1146129 w 1164815"/>
                    <a:gd name="connsiteY8" fmla="*/ 1469349 h 1540339"/>
                    <a:gd name="connsiteX9" fmla="*/ 1146129 w 1164815"/>
                    <a:gd name="connsiteY9" fmla="*/ 70993 h 1540339"/>
                    <a:gd name="connsiteX10" fmla="*/ 1131196 w 1164815"/>
                    <a:gd name="connsiteY10" fmla="*/ 33637 h 1540339"/>
                    <a:gd name="connsiteX11" fmla="*/ 1093863 w 1164815"/>
                    <a:gd name="connsiteY11" fmla="*/ 18694 h 1540339"/>
                    <a:gd name="connsiteX12" fmla="*/ 70934 w 1164815"/>
                    <a:gd name="connsiteY12" fmla="*/ 0 h 1540339"/>
                    <a:gd name="connsiteX13" fmla="*/ 1093881 w 1164815"/>
                    <a:gd name="connsiteY13" fmla="*/ 0 h 1540339"/>
                    <a:gd name="connsiteX14" fmla="*/ 1143659 w 1164815"/>
                    <a:gd name="connsiteY14" fmla="*/ 21169 h 1540339"/>
                    <a:gd name="connsiteX15" fmla="*/ 1164815 w 1164815"/>
                    <a:gd name="connsiteY15" fmla="*/ 70978 h 1540339"/>
                    <a:gd name="connsiteX16" fmla="*/ 1164815 w 1164815"/>
                    <a:gd name="connsiteY16" fmla="*/ 1469362 h 1540339"/>
                    <a:gd name="connsiteX17" fmla="*/ 1143659 w 1164815"/>
                    <a:gd name="connsiteY17" fmla="*/ 1519170 h 1540339"/>
                    <a:gd name="connsiteX18" fmla="*/ 1093881 w 1164815"/>
                    <a:gd name="connsiteY18" fmla="*/ 1540339 h 1540339"/>
                    <a:gd name="connsiteX19" fmla="*/ 70934 w 1164815"/>
                    <a:gd name="connsiteY19" fmla="*/ 1540339 h 1540339"/>
                    <a:gd name="connsiteX20" fmla="*/ 21156 w 1164815"/>
                    <a:gd name="connsiteY20" fmla="*/ 1519170 h 1540339"/>
                    <a:gd name="connsiteX21" fmla="*/ 0 w 1164815"/>
                    <a:gd name="connsiteY21" fmla="*/ 1469362 h 1540339"/>
                    <a:gd name="connsiteX22" fmla="*/ 0 w 1164815"/>
                    <a:gd name="connsiteY22" fmla="*/ 70978 h 1540339"/>
                    <a:gd name="connsiteX23" fmla="*/ 21156 w 1164815"/>
                    <a:gd name="connsiteY23" fmla="*/ 21169 h 1540339"/>
                    <a:gd name="connsiteX24" fmla="*/ 70934 w 1164815"/>
                    <a:gd name="connsiteY24" fmla="*/ 0 h 154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64815" h="1540339">
                      <a:moveTo>
                        <a:pt x="70953" y="18694"/>
                      </a:moveTo>
                      <a:cubicBezTo>
                        <a:pt x="57264" y="18694"/>
                        <a:pt x="44820" y="23675"/>
                        <a:pt x="33620" y="33637"/>
                      </a:cubicBezTo>
                      <a:cubicBezTo>
                        <a:pt x="24909" y="43598"/>
                        <a:pt x="18687" y="57295"/>
                        <a:pt x="18687" y="70993"/>
                      </a:cubicBezTo>
                      <a:lnTo>
                        <a:pt x="18687" y="1469349"/>
                      </a:lnTo>
                      <a:cubicBezTo>
                        <a:pt x="18687" y="1483046"/>
                        <a:pt x="24909" y="1496743"/>
                        <a:pt x="33620" y="1505460"/>
                      </a:cubicBezTo>
                      <a:cubicBezTo>
                        <a:pt x="44820" y="1516666"/>
                        <a:pt x="57264" y="1521647"/>
                        <a:pt x="70953" y="1521647"/>
                      </a:cubicBezTo>
                      <a:lnTo>
                        <a:pt x="1093863" y="1521647"/>
                      </a:lnTo>
                      <a:cubicBezTo>
                        <a:pt x="1107552" y="1521647"/>
                        <a:pt x="1121241" y="1516666"/>
                        <a:pt x="1131196" y="1505460"/>
                      </a:cubicBezTo>
                      <a:cubicBezTo>
                        <a:pt x="1141151" y="1496743"/>
                        <a:pt x="1146129" y="1483046"/>
                        <a:pt x="1146129" y="1469349"/>
                      </a:cubicBezTo>
                      <a:lnTo>
                        <a:pt x="1146129" y="70993"/>
                      </a:lnTo>
                      <a:cubicBezTo>
                        <a:pt x="1146129" y="57295"/>
                        <a:pt x="1141151" y="43598"/>
                        <a:pt x="1131196" y="33637"/>
                      </a:cubicBezTo>
                      <a:cubicBezTo>
                        <a:pt x="1121241" y="23675"/>
                        <a:pt x="1107552" y="18694"/>
                        <a:pt x="1093863" y="18694"/>
                      </a:cubicBezTo>
                      <a:close/>
                      <a:moveTo>
                        <a:pt x="70934" y="0"/>
                      </a:moveTo>
                      <a:lnTo>
                        <a:pt x="1093881" y="0"/>
                      </a:lnTo>
                      <a:cubicBezTo>
                        <a:pt x="1112548" y="0"/>
                        <a:pt x="1129970" y="7472"/>
                        <a:pt x="1143659" y="21169"/>
                      </a:cubicBezTo>
                      <a:cubicBezTo>
                        <a:pt x="1157348" y="34866"/>
                        <a:pt x="1164815" y="52300"/>
                        <a:pt x="1164815" y="70978"/>
                      </a:cubicBezTo>
                      <a:lnTo>
                        <a:pt x="1164815" y="1469362"/>
                      </a:lnTo>
                      <a:cubicBezTo>
                        <a:pt x="1164815" y="1488040"/>
                        <a:pt x="1157348" y="1505473"/>
                        <a:pt x="1143659" y="1519170"/>
                      </a:cubicBezTo>
                      <a:cubicBezTo>
                        <a:pt x="1129970" y="1532868"/>
                        <a:pt x="1112548" y="1540339"/>
                        <a:pt x="1093881" y="1540339"/>
                      </a:cubicBezTo>
                      <a:lnTo>
                        <a:pt x="70934" y="1540339"/>
                      </a:lnTo>
                      <a:cubicBezTo>
                        <a:pt x="52267" y="1540339"/>
                        <a:pt x="33600" y="1532868"/>
                        <a:pt x="21156" y="1519170"/>
                      </a:cubicBezTo>
                      <a:cubicBezTo>
                        <a:pt x="7467" y="1505473"/>
                        <a:pt x="0" y="1488040"/>
                        <a:pt x="0" y="1469362"/>
                      </a:cubicBezTo>
                      <a:lnTo>
                        <a:pt x="0" y="70978"/>
                      </a:lnTo>
                      <a:cubicBezTo>
                        <a:pt x="0" y="52300"/>
                        <a:pt x="7467" y="34866"/>
                        <a:pt x="21156" y="21169"/>
                      </a:cubicBezTo>
                      <a:cubicBezTo>
                        <a:pt x="33600" y="7472"/>
                        <a:pt x="52267" y="0"/>
                        <a:pt x="709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13205C2E-10FC-6F4E-B298-A329DD7B8935}"/>
                    </a:ext>
                  </a:extLst>
                </p:cNvPr>
                <p:cNvSpPr/>
                <p:nvPr/>
              </p:nvSpPr>
              <p:spPr>
                <a:xfrm>
                  <a:off x="8827684" y="6597538"/>
                  <a:ext cx="549394" cy="549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2" h="442">
                      <a:moveTo>
                        <a:pt x="442" y="221"/>
                      </a:moveTo>
                      <a:cubicBezTo>
                        <a:pt x="442" y="343"/>
                        <a:pt x="343" y="442"/>
                        <a:pt x="222" y="442"/>
                      </a:cubicBezTo>
                      <a:cubicBezTo>
                        <a:pt x="99" y="442"/>
                        <a:pt x="0" y="343"/>
                        <a:pt x="0" y="221"/>
                      </a:cubicBezTo>
                      <a:cubicBezTo>
                        <a:pt x="0" y="99"/>
                        <a:pt x="99" y="0"/>
                        <a:pt x="222" y="0"/>
                      </a:cubicBezTo>
                      <a:lnTo>
                        <a:pt x="222" y="22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95B06CE4-26C7-8E41-A881-C8D547FA0F0B}"/>
                    </a:ext>
                  </a:extLst>
                </p:cNvPr>
                <p:cNvSpPr/>
                <p:nvPr/>
              </p:nvSpPr>
              <p:spPr>
                <a:xfrm>
                  <a:off x="8818963" y="6587568"/>
                  <a:ext cx="568081" cy="569527"/>
                </a:xfrm>
                <a:custGeom>
                  <a:avLst/>
                  <a:gdLst>
                    <a:gd name="connsiteX0" fmla="*/ 274719 w 568081"/>
                    <a:gd name="connsiteY0" fmla="*/ 19940 h 569527"/>
                    <a:gd name="connsiteX1" fmla="*/ 18687 w 568081"/>
                    <a:gd name="connsiteY1" fmla="*/ 284766 h 569527"/>
                    <a:gd name="connsiteX2" fmla="*/ 284662 w 568081"/>
                    <a:gd name="connsiteY2" fmla="*/ 550834 h 569527"/>
                    <a:gd name="connsiteX3" fmla="*/ 549394 w 568081"/>
                    <a:gd name="connsiteY3" fmla="*/ 293469 h 569527"/>
                    <a:gd name="connsiteX4" fmla="*/ 284662 w 568081"/>
                    <a:gd name="connsiteY4" fmla="*/ 293469 h 569527"/>
                    <a:gd name="connsiteX5" fmla="*/ 274719 w 568081"/>
                    <a:gd name="connsiteY5" fmla="*/ 284766 h 569527"/>
                    <a:gd name="connsiteX6" fmla="*/ 284662 w 568081"/>
                    <a:gd name="connsiteY6" fmla="*/ 0 h 569527"/>
                    <a:gd name="connsiteX7" fmla="*/ 293363 w 568081"/>
                    <a:gd name="connsiteY7" fmla="*/ 9948 h 569527"/>
                    <a:gd name="connsiteX8" fmla="*/ 293363 w 568081"/>
                    <a:gd name="connsiteY8" fmla="*/ 276059 h 569527"/>
                    <a:gd name="connsiteX9" fmla="*/ 558137 w 568081"/>
                    <a:gd name="connsiteY9" fmla="*/ 276059 h 569527"/>
                    <a:gd name="connsiteX10" fmla="*/ 568081 w 568081"/>
                    <a:gd name="connsiteY10" fmla="*/ 284764 h 569527"/>
                    <a:gd name="connsiteX11" fmla="*/ 284662 w 568081"/>
                    <a:gd name="connsiteY11" fmla="*/ 569527 h 569527"/>
                    <a:gd name="connsiteX12" fmla="*/ 0 w 568081"/>
                    <a:gd name="connsiteY12" fmla="*/ 284764 h 569527"/>
                    <a:gd name="connsiteX13" fmla="*/ 284662 w 568081"/>
                    <a:gd name="connsiteY13" fmla="*/ 0 h 56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8081" h="569527">
                      <a:moveTo>
                        <a:pt x="274719" y="19940"/>
                      </a:moveTo>
                      <a:cubicBezTo>
                        <a:pt x="133031" y="23670"/>
                        <a:pt x="18687" y="140541"/>
                        <a:pt x="18687" y="284766"/>
                      </a:cubicBezTo>
                      <a:cubicBezTo>
                        <a:pt x="18687" y="431476"/>
                        <a:pt x="138003" y="550834"/>
                        <a:pt x="284662" y="550834"/>
                      </a:cubicBezTo>
                      <a:cubicBezTo>
                        <a:pt x="427592" y="550834"/>
                        <a:pt x="544423" y="436450"/>
                        <a:pt x="549394" y="293469"/>
                      </a:cubicBezTo>
                      <a:lnTo>
                        <a:pt x="284662" y="293469"/>
                      </a:lnTo>
                      <a:cubicBezTo>
                        <a:pt x="278448" y="293469"/>
                        <a:pt x="274719" y="289739"/>
                        <a:pt x="274719" y="284766"/>
                      </a:cubicBezTo>
                      <a:close/>
                      <a:moveTo>
                        <a:pt x="284662" y="0"/>
                      </a:moveTo>
                      <a:cubicBezTo>
                        <a:pt x="288391" y="0"/>
                        <a:pt x="293363" y="4974"/>
                        <a:pt x="293363" y="9948"/>
                      </a:cubicBezTo>
                      <a:lnTo>
                        <a:pt x="293363" y="276059"/>
                      </a:lnTo>
                      <a:lnTo>
                        <a:pt x="558137" y="276059"/>
                      </a:lnTo>
                      <a:cubicBezTo>
                        <a:pt x="564352" y="276059"/>
                        <a:pt x="568081" y="279790"/>
                        <a:pt x="568081" y="284764"/>
                      </a:cubicBezTo>
                      <a:cubicBezTo>
                        <a:pt x="568081" y="441446"/>
                        <a:pt x="441288" y="569527"/>
                        <a:pt x="284662" y="569527"/>
                      </a:cubicBezTo>
                      <a:cubicBezTo>
                        <a:pt x="128036" y="569527"/>
                        <a:pt x="0" y="441446"/>
                        <a:pt x="0" y="284764"/>
                      </a:cubicBezTo>
                      <a:cubicBezTo>
                        <a:pt x="0" y="128082"/>
                        <a:pt x="128036" y="0"/>
                        <a:pt x="28466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CCC9BADD-F16D-7147-8439-A9074596F8F9}"/>
                    </a:ext>
                  </a:extLst>
                </p:cNvPr>
                <p:cNvSpPr/>
                <p:nvPr/>
              </p:nvSpPr>
              <p:spPr>
                <a:xfrm>
                  <a:off x="9152832" y="6528995"/>
                  <a:ext cx="292761" cy="292864"/>
                </a:xfrm>
                <a:custGeom>
                  <a:avLst/>
                  <a:gdLst>
                    <a:gd name="connsiteX0" fmla="*/ 18690 w 292761"/>
                    <a:gd name="connsiteY0" fmla="*/ 19940 h 292864"/>
                    <a:gd name="connsiteX1" fmla="*/ 18690 w 292761"/>
                    <a:gd name="connsiteY1" fmla="*/ 275417 h 292864"/>
                    <a:gd name="connsiteX2" fmla="*/ 274077 w 292761"/>
                    <a:gd name="connsiteY2" fmla="*/ 275417 h 292864"/>
                    <a:gd name="connsiteX3" fmla="*/ 18690 w 292761"/>
                    <a:gd name="connsiteY3" fmla="*/ 19940 h 292864"/>
                    <a:gd name="connsiteX4" fmla="*/ 9924 w 292761"/>
                    <a:gd name="connsiteY4" fmla="*/ 0 h 292864"/>
                    <a:gd name="connsiteX5" fmla="*/ 292761 w 292761"/>
                    <a:gd name="connsiteY5" fmla="*/ 284178 h 292864"/>
                    <a:gd name="connsiteX6" fmla="*/ 284077 w 292761"/>
                    <a:gd name="connsiteY6" fmla="*/ 292864 h 292864"/>
                    <a:gd name="connsiteX7" fmla="*/ 9924 w 292761"/>
                    <a:gd name="connsiteY7" fmla="*/ 292864 h 292864"/>
                    <a:gd name="connsiteX8" fmla="*/ 0 w 292761"/>
                    <a:gd name="connsiteY8" fmla="*/ 284178 h 292864"/>
                    <a:gd name="connsiteX9" fmla="*/ 0 w 292761"/>
                    <a:gd name="connsiteY9" fmla="*/ 9928 h 292864"/>
                    <a:gd name="connsiteX10" fmla="*/ 9924 w 292761"/>
                    <a:gd name="connsiteY10" fmla="*/ 0 h 29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761" h="292864">
                      <a:moveTo>
                        <a:pt x="18690" y="19940"/>
                      </a:moveTo>
                      <a:lnTo>
                        <a:pt x="18690" y="275417"/>
                      </a:lnTo>
                      <a:lnTo>
                        <a:pt x="274077" y="275417"/>
                      </a:lnTo>
                      <a:cubicBezTo>
                        <a:pt x="269118" y="136517"/>
                        <a:pt x="157541" y="23661"/>
                        <a:pt x="18690" y="19940"/>
                      </a:cubicBezTo>
                      <a:close/>
                      <a:moveTo>
                        <a:pt x="9924" y="0"/>
                      </a:moveTo>
                      <a:cubicBezTo>
                        <a:pt x="166229" y="0"/>
                        <a:pt x="292761" y="127818"/>
                        <a:pt x="292761" y="284178"/>
                      </a:cubicBezTo>
                      <a:cubicBezTo>
                        <a:pt x="292761" y="289141"/>
                        <a:pt x="289039" y="292864"/>
                        <a:pt x="284077" y="292864"/>
                      </a:cubicBezTo>
                      <a:lnTo>
                        <a:pt x="9924" y="292864"/>
                      </a:lnTo>
                      <a:cubicBezTo>
                        <a:pt x="4962" y="292864"/>
                        <a:pt x="0" y="289141"/>
                        <a:pt x="0" y="284178"/>
                      </a:cubicBezTo>
                      <a:lnTo>
                        <a:pt x="0" y="9928"/>
                      </a:lnTo>
                      <a:cubicBezTo>
                        <a:pt x="0" y="4964"/>
                        <a:pt x="4962" y="0"/>
                        <a:pt x="99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A9F3352A-585D-2845-9682-35C33AA5E448}"/>
                    </a:ext>
                  </a:extLst>
                </p:cNvPr>
                <p:cNvSpPr/>
                <p:nvPr/>
              </p:nvSpPr>
              <p:spPr>
                <a:xfrm>
                  <a:off x="8730512" y="7327828"/>
                  <a:ext cx="259125" cy="95960"/>
                </a:xfrm>
                <a:custGeom>
                  <a:avLst/>
                  <a:gdLst>
                    <a:gd name="connsiteX0" fmla="*/ 49664 w 259125"/>
                    <a:gd name="connsiteY0" fmla="*/ 17448 h 95960"/>
                    <a:gd name="connsiteX1" fmla="*/ 28605 w 259125"/>
                    <a:gd name="connsiteY1" fmla="*/ 27215 h 95960"/>
                    <a:gd name="connsiteX2" fmla="*/ 19933 w 259125"/>
                    <a:gd name="connsiteY2" fmla="*/ 47968 h 95960"/>
                    <a:gd name="connsiteX3" fmla="*/ 28605 w 259125"/>
                    <a:gd name="connsiteY3" fmla="*/ 69942 h 95960"/>
                    <a:gd name="connsiteX4" fmla="*/ 49664 w 259125"/>
                    <a:gd name="connsiteY4" fmla="*/ 77267 h 95960"/>
                    <a:gd name="connsiteX5" fmla="*/ 210707 w 259125"/>
                    <a:gd name="connsiteY5" fmla="*/ 77267 h 95960"/>
                    <a:gd name="connsiteX6" fmla="*/ 231766 w 259125"/>
                    <a:gd name="connsiteY6" fmla="*/ 69942 h 95960"/>
                    <a:gd name="connsiteX7" fmla="*/ 240438 w 259125"/>
                    <a:gd name="connsiteY7" fmla="*/ 47968 h 95960"/>
                    <a:gd name="connsiteX8" fmla="*/ 231766 w 259125"/>
                    <a:gd name="connsiteY8" fmla="*/ 27215 h 95960"/>
                    <a:gd name="connsiteX9" fmla="*/ 210707 w 259125"/>
                    <a:gd name="connsiteY9" fmla="*/ 17448 h 95960"/>
                    <a:gd name="connsiteX10" fmla="*/ 49593 w 259125"/>
                    <a:gd name="connsiteY10" fmla="*/ 0 h 95960"/>
                    <a:gd name="connsiteX11" fmla="*/ 210772 w 259125"/>
                    <a:gd name="connsiteY11" fmla="*/ 0 h 95960"/>
                    <a:gd name="connsiteX12" fmla="*/ 244247 w 259125"/>
                    <a:gd name="connsiteY12" fmla="*/ 13533 h 95960"/>
                    <a:gd name="connsiteX13" fmla="*/ 259125 w 259125"/>
                    <a:gd name="connsiteY13" fmla="*/ 47980 h 95960"/>
                    <a:gd name="connsiteX14" fmla="*/ 244247 w 259125"/>
                    <a:gd name="connsiteY14" fmla="*/ 82427 h 95960"/>
                    <a:gd name="connsiteX15" fmla="*/ 210772 w 259125"/>
                    <a:gd name="connsiteY15" fmla="*/ 95960 h 95960"/>
                    <a:gd name="connsiteX16" fmla="*/ 49593 w 259125"/>
                    <a:gd name="connsiteY16" fmla="*/ 95960 h 95960"/>
                    <a:gd name="connsiteX17" fmla="*/ 14878 w 259125"/>
                    <a:gd name="connsiteY17" fmla="*/ 82427 h 95960"/>
                    <a:gd name="connsiteX18" fmla="*/ 0 w 259125"/>
                    <a:gd name="connsiteY18" fmla="*/ 47980 h 95960"/>
                    <a:gd name="connsiteX19" fmla="*/ 14878 w 259125"/>
                    <a:gd name="connsiteY19" fmla="*/ 13533 h 95960"/>
                    <a:gd name="connsiteX20" fmla="*/ 49593 w 259125"/>
                    <a:gd name="connsiteY20" fmla="*/ 0 h 9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9125" h="95960">
                      <a:moveTo>
                        <a:pt x="49664" y="17448"/>
                      </a:moveTo>
                      <a:cubicBezTo>
                        <a:pt x="42231" y="17448"/>
                        <a:pt x="33560" y="21111"/>
                        <a:pt x="28605" y="27215"/>
                      </a:cubicBezTo>
                      <a:cubicBezTo>
                        <a:pt x="22411" y="32098"/>
                        <a:pt x="19933" y="39423"/>
                        <a:pt x="19933" y="47968"/>
                      </a:cubicBezTo>
                      <a:cubicBezTo>
                        <a:pt x="19933" y="56514"/>
                        <a:pt x="22411" y="63838"/>
                        <a:pt x="28605" y="69942"/>
                      </a:cubicBezTo>
                      <a:cubicBezTo>
                        <a:pt x="33560" y="74826"/>
                        <a:pt x="42231" y="77267"/>
                        <a:pt x="49664" y="77267"/>
                      </a:cubicBezTo>
                      <a:lnTo>
                        <a:pt x="210707" y="77267"/>
                      </a:lnTo>
                      <a:cubicBezTo>
                        <a:pt x="218140" y="77267"/>
                        <a:pt x="225572" y="74826"/>
                        <a:pt x="231766" y="69942"/>
                      </a:cubicBezTo>
                      <a:cubicBezTo>
                        <a:pt x="236722" y="63838"/>
                        <a:pt x="240438" y="56514"/>
                        <a:pt x="240438" y="47968"/>
                      </a:cubicBezTo>
                      <a:cubicBezTo>
                        <a:pt x="240438" y="39423"/>
                        <a:pt x="236722" y="32098"/>
                        <a:pt x="231766" y="27215"/>
                      </a:cubicBezTo>
                      <a:cubicBezTo>
                        <a:pt x="225572" y="21111"/>
                        <a:pt x="218140" y="17448"/>
                        <a:pt x="210707" y="17448"/>
                      </a:cubicBezTo>
                      <a:close/>
                      <a:moveTo>
                        <a:pt x="49593" y="0"/>
                      </a:moveTo>
                      <a:lnTo>
                        <a:pt x="210772" y="0"/>
                      </a:lnTo>
                      <a:cubicBezTo>
                        <a:pt x="223170" y="0"/>
                        <a:pt x="234328" y="4921"/>
                        <a:pt x="244247" y="13533"/>
                      </a:cubicBezTo>
                      <a:cubicBezTo>
                        <a:pt x="254166" y="23375"/>
                        <a:pt x="259125" y="35678"/>
                        <a:pt x="259125" y="47980"/>
                      </a:cubicBezTo>
                      <a:cubicBezTo>
                        <a:pt x="259125" y="60283"/>
                        <a:pt x="254166" y="72585"/>
                        <a:pt x="244247" y="82427"/>
                      </a:cubicBezTo>
                      <a:cubicBezTo>
                        <a:pt x="234328" y="91039"/>
                        <a:pt x="223170" y="95960"/>
                        <a:pt x="210772" y="95960"/>
                      </a:cubicBezTo>
                      <a:lnTo>
                        <a:pt x="49593" y="95960"/>
                      </a:lnTo>
                      <a:cubicBezTo>
                        <a:pt x="37195" y="95960"/>
                        <a:pt x="24797" y="91039"/>
                        <a:pt x="14878" y="82427"/>
                      </a:cubicBezTo>
                      <a:cubicBezTo>
                        <a:pt x="6199" y="72585"/>
                        <a:pt x="0" y="60283"/>
                        <a:pt x="0" y="47980"/>
                      </a:cubicBezTo>
                      <a:cubicBezTo>
                        <a:pt x="0" y="35678"/>
                        <a:pt x="6199" y="23375"/>
                        <a:pt x="14878" y="13533"/>
                      </a:cubicBezTo>
                      <a:cubicBezTo>
                        <a:pt x="24797" y="4921"/>
                        <a:pt x="37195" y="0"/>
                        <a:pt x="4959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95823142-78A5-A04A-98B0-5EBD12CDB960}"/>
                    </a:ext>
                  </a:extLst>
                </p:cNvPr>
                <p:cNvSpPr/>
                <p:nvPr/>
              </p:nvSpPr>
              <p:spPr>
                <a:xfrm>
                  <a:off x="9043206" y="7327828"/>
                  <a:ext cx="489596" cy="95960"/>
                </a:xfrm>
                <a:custGeom>
                  <a:avLst/>
                  <a:gdLst>
                    <a:gd name="connsiteX0" fmla="*/ 49745 w 489596"/>
                    <a:gd name="connsiteY0" fmla="*/ 17448 h 95960"/>
                    <a:gd name="connsiteX1" fmla="*/ 27383 w 489596"/>
                    <a:gd name="connsiteY1" fmla="*/ 27215 h 95960"/>
                    <a:gd name="connsiteX2" fmla="*/ 18686 w 489596"/>
                    <a:gd name="connsiteY2" fmla="*/ 47968 h 95960"/>
                    <a:gd name="connsiteX3" fmla="*/ 27383 w 489596"/>
                    <a:gd name="connsiteY3" fmla="*/ 69942 h 95960"/>
                    <a:gd name="connsiteX4" fmla="*/ 49745 w 489596"/>
                    <a:gd name="connsiteY4" fmla="*/ 77267 h 95960"/>
                    <a:gd name="connsiteX5" fmla="*/ 441091 w 489596"/>
                    <a:gd name="connsiteY5" fmla="*/ 77267 h 95960"/>
                    <a:gd name="connsiteX6" fmla="*/ 462211 w 489596"/>
                    <a:gd name="connsiteY6" fmla="*/ 69942 h 95960"/>
                    <a:gd name="connsiteX7" fmla="*/ 470908 w 489596"/>
                    <a:gd name="connsiteY7" fmla="*/ 47968 h 95960"/>
                    <a:gd name="connsiteX8" fmla="*/ 462211 w 489596"/>
                    <a:gd name="connsiteY8" fmla="*/ 27215 h 95960"/>
                    <a:gd name="connsiteX9" fmla="*/ 441091 w 489596"/>
                    <a:gd name="connsiteY9" fmla="*/ 17448 h 95960"/>
                    <a:gd name="connsiteX10" fmla="*/ 49705 w 489596"/>
                    <a:gd name="connsiteY10" fmla="*/ 0 h 95960"/>
                    <a:gd name="connsiteX11" fmla="*/ 441133 w 489596"/>
                    <a:gd name="connsiteY11" fmla="*/ 0 h 95960"/>
                    <a:gd name="connsiteX12" fmla="*/ 475927 w 489596"/>
                    <a:gd name="connsiteY12" fmla="*/ 13533 h 95960"/>
                    <a:gd name="connsiteX13" fmla="*/ 489596 w 489596"/>
                    <a:gd name="connsiteY13" fmla="*/ 47980 h 95960"/>
                    <a:gd name="connsiteX14" fmla="*/ 475927 w 489596"/>
                    <a:gd name="connsiteY14" fmla="*/ 82427 h 95960"/>
                    <a:gd name="connsiteX15" fmla="*/ 441133 w 489596"/>
                    <a:gd name="connsiteY15" fmla="*/ 95960 h 95960"/>
                    <a:gd name="connsiteX16" fmla="*/ 49705 w 489596"/>
                    <a:gd name="connsiteY16" fmla="*/ 95960 h 95960"/>
                    <a:gd name="connsiteX17" fmla="*/ 13669 w 489596"/>
                    <a:gd name="connsiteY17" fmla="*/ 82427 h 95960"/>
                    <a:gd name="connsiteX18" fmla="*/ 0 w 489596"/>
                    <a:gd name="connsiteY18" fmla="*/ 47980 h 95960"/>
                    <a:gd name="connsiteX19" fmla="*/ 13669 w 489596"/>
                    <a:gd name="connsiteY19" fmla="*/ 13533 h 95960"/>
                    <a:gd name="connsiteX20" fmla="*/ 49705 w 489596"/>
                    <a:gd name="connsiteY20" fmla="*/ 0 h 95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89596" h="95960">
                      <a:moveTo>
                        <a:pt x="49745" y="17448"/>
                      </a:moveTo>
                      <a:cubicBezTo>
                        <a:pt x="41049" y="17448"/>
                        <a:pt x="33594" y="21111"/>
                        <a:pt x="27383" y="27215"/>
                      </a:cubicBezTo>
                      <a:cubicBezTo>
                        <a:pt x="21171" y="32098"/>
                        <a:pt x="18686" y="39423"/>
                        <a:pt x="18686" y="47968"/>
                      </a:cubicBezTo>
                      <a:cubicBezTo>
                        <a:pt x="18686" y="56514"/>
                        <a:pt x="21171" y="63838"/>
                        <a:pt x="27383" y="69942"/>
                      </a:cubicBezTo>
                      <a:cubicBezTo>
                        <a:pt x="33594" y="74826"/>
                        <a:pt x="41049" y="77267"/>
                        <a:pt x="49745" y="77267"/>
                      </a:cubicBezTo>
                      <a:lnTo>
                        <a:pt x="441091" y="77267"/>
                      </a:lnTo>
                      <a:cubicBezTo>
                        <a:pt x="449788" y="77267"/>
                        <a:pt x="457242" y="74826"/>
                        <a:pt x="462211" y="69942"/>
                      </a:cubicBezTo>
                      <a:cubicBezTo>
                        <a:pt x="468423" y="63838"/>
                        <a:pt x="470908" y="56514"/>
                        <a:pt x="470908" y="47968"/>
                      </a:cubicBezTo>
                      <a:cubicBezTo>
                        <a:pt x="470908" y="39423"/>
                        <a:pt x="468423" y="32098"/>
                        <a:pt x="462211" y="27215"/>
                      </a:cubicBezTo>
                      <a:cubicBezTo>
                        <a:pt x="457242" y="21111"/>
                        <a:pt x="449788" y="17448"/>
                        <a:pt x="441091" y="17448"/>
                      </a:cubicBezTo>
                      <a:close/>
                      <a:moveTo>
                        <a:pt x="49705" y="0"/>
                      </a:moveTo>
                      <a:lnTo>
                        <a:pt x="441133" y="0"/>
                      </a:lnTo>
                      <a:cubicBezTo>
                        <a:pt x="453560" y="0"/>
                        <a:pt x="465986" y="4921"/>
                        <a:pt x="475927" y="13533"/>
                      </a:cubicBezTo>
                      <a:cubicBezTo>
                        <a:pt x="485868" y="23375"/>
                        <a:pt x="489596" y="35678"/>
                        <a:pt x="489596" y="47980"/>
                      </a:cubicBezTo>
                      <a:cubicBezTo>
                        <a:pt x="489596" y="60283"/>
                        <a:pt x="485868" y="72585"/>
                        <a:pt x="475927" y="82427"/>
                      </a:cubicBezTo>
                      <a:cubicBezTo>
                        <a:pt x="465986" y="91039"/>
                        <a:pt x="453560" y="95960"/>
                        <a:pt x="441133" y="95960"/>
                      </a:cubicBezTo>
                      <a:lnTo>
                        <a:pt x="49705" y="95960"/>
                      </a:lnTo>
                      <a:cubicBezTo>
                        <a:pt x="36036" y="95960"/>
                        <a:pt x="23610" y="91039"/>
                        <a:pt x="13669" y="82427"/>
                      </a:cubicBezTo>
                      <a:cubicBezTo>
                        <a:pt x="4971" y="72585"/>
                        <a:pt x="0" y="60283"/>
                        <a:pt x="0" y="47980"/>
                      </a:cubicBezTo>
                      <a:cubicBezTo>
                        <a:pt x="0" y="35678"/>
                        <a:pt x="4971" y="23375"/>
                        <a:pt x="13669" y="13533"/>
                      </a:cubicBezTo>
                      <a:cubicBezTo>
                        <a:pt x="23610" y="4921"/>
                        <a:pt x="36036" y="0"/>
                        <a:pt x="497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6C283334-AB6E-5C4E-9663-7CCC2574F4C4}"/>
                    </a:ext>
                  </a:extLst>
                </p:cNvPr>
                <p:cNvSpPr/>
                <p:nvPr/>
              </p:nvSpPr>
              <p:spPr>
                <a:xfrm>
                  <a:off x="8730512" y="7545919"/>
                  <a:ext cx="802290" cy="97206"/>
                </a:xfrm>
                <a:custGeom>
                  <a:avLst/>
                  <a:gdLst>
                    <a:gd name="connsiteX0" fmla="*/ 49783 w 802290"/>
                    <a:gd name="connsiteY0" fmla="*/ 18693 h 97206"/>
                    <a:gd name="connsiteX1" fmla="*/ 28639 w 802290"/>
                    <a:gd name="connsiteY1" fmla="*/ 27242 h 97206"/>
                    <a:gd name="connsiteX2" fmla="*/ 19933 w 802290"/>
                    <a:gd name="connsiteY2" fmla="*/ 49226 h 97206"/>
                    <a:gd name="connsiteX3" fmla="*/ 28639 w 802290"/>
                    <a:gd name="connsiteY3" fmla="*/ 69988 h 97206"/>
                    <a:gd name="connsiteX4" fmla="*/ 49783 w 802290"/>
                    <a:gd name="connsiteY4" fmla="*/ 79758 h 97206"/>
                    <a:gd name="connsiteX5" fmla="*/ 753753 w 802290"/>
                    <a:gd name="connsiteY5" fmla="*/ 79758 h 97206"/>
                    <a:gd name="connsiteX6" fmla="*/ 774897 w 802290"/>
                    <a:gd name="connsiteY6" fmla="*/ 69988 h 97206"/>
                    <a:gd name="connsiteX7" fmla="*/ 783603 w 802290"/>
                    <a:gd name="connsiteY7" fmla="*/ 49226 h 97206"/>
                    <a:gd name="connsiteX8" fmla="*/ 774897 w 802290"/>
                    <a:gd name="connsiteY8" fmla="*/ 27242 h 97206"/>
                    <a:gd name="connsiteX9" fmla="*/ 753753 w 802290"/>
                    <a:gd name="connsiteY9" fmla="*/ 18693 h 97206"/>
                    <a:gd name="connsiteX10" fmla="*/ 49754 w 802290"/>
                    <a:gd name="connsiteY10" fmla="*/ 0 h 97206"/>
                    <a:gd name="connsiteX11" fmla="*/ 753779 w 802290"/>
                    <a:gd name="connsiteY11" fmla="*/ 0 h 97206"/>
                    <a:gd name="connsiteX12" fmla="*/ 788608 w 802290"/>
                    <a:gd name="connsiteY12" fmla="*/ 14766 h 97206"/>
                    <a:gd name="connsiteX13" fmla="*/ 802290 w 802290"/>
                    <a:gd name="connsiteY13" fmla="*/ 49218 h 97206"/>
                    <a:gd name="connsiteX14" fmla="*/ 788608 w 802290"/>
                    <a:gd name="connsiteY14" fmla="*/ 82441 h 97206"/>
                    <a:gd name="connsiteX15" fmla="*/ 753779 w 802290"/>
                    <a:gd name="connsiteY15" fmla="*/ 97206 h 97206"/>
                    <a:gd name="connsiteX16" fmla="*/ 49754 w 802290"/>
                    <a:gd name="connsiteY16" fmla="*/ 97206 h 97206"/>
                    <a:gd name="connsiteX17" fmla="*/ 14926 w 802290"/>
                    <a:gd name="connsiteY17" fmla="*/ 82441 h 97206"/>
                    <a:gd name="connsiteX18" fmla="*/ 0 w 802290"/>
                    <a:gd name="connsiteY18" fmla="*/ 49218 h 97206"/>
                    <a:gd name="connsiteX19" fmla="*/ 14926 w 802290"/>
                    <a:gd name="connsiteY19" fmla="*/ 14766 h 97206"/>
                    <a:gd name="connsiteX20" fmla="*/ 49754 w 802290"/>
                    <a:gd name="connsiteY20" fmla="*/ 0 h 97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02290" h="97206">
                      <a:moveTo>
                        <a:pt x="49783" y="18693"/>
                      </a:moveTo>
                      <a:cubicBezTo>
                        <a:pt x="42321" y="18693"/>
                        <a:pt x="33614" y="22357"/>
                        <a:pt x="28639" y="27242"/>
                      </a:cubicBezTo>
                      <a:cubicBezTo>
                        <a:pt x="22421" y="33349"/>
                        <a:pt x="19933" y="40677"/>
                        <a:pt x="19933" y="49226"/>
                      </a:cubicBezTo>
                      <a:cubicBezTo>
                        <a:pt x="19933" y="56554"/>
                        <a:pt x="22421" y="63881"/>
                        <a:pt x="28639" y="69988"/>
                      </a:cubicBezTo>
                      <a:cubicBezTo>
                        <a:pt x="33614" y="74873"/>
                        <a:pt x="42321" y="79758"/>
                        <a:pt x="49783" y="79758"/>
                      </a:cubicBezTo>
                      <a:lnTo>
                        <a:pt x="753753" y="79758"/>
                      </a:lnTo>
                      <a:cubicBezTo>
                        <a:pt x="762459" y="79758"/>
                        <a:pt x="769922" y="74873"/>
                        <a:pt x="774897" y="69988"/>
                      </a:cubicBezTo>
                      <a:cubicBezTo>
                        <a:pt x="781116" y="63881"/>
                        <a:pt x="783603" y="56554"/>
                        <a:pt x="783603" y="49226"/>
                      </a:cubicBezTo>
                      <a:cubicBezTo>
                        <a:pt x="783603" y="40677"/>
                        <a:pt x="781116" y="33349"/>
                        <a:pt x="774897" y="27242"/>
                      </a:cubicBezTo>
                      <a:cubicBezTo>
                        <a:pt x="769922" y="22357"/>
                        <a:pt x="762459" y="18693"/>
                        <a:pt x="753753" y="18693"/>
                      </a:cubicBezTo>
                      <a:close/>
                      <a:moveTo>
                        <a:pt x="49754" y="0"/>
                      </a:moveTo>
                      <a:lnTo>
                        <a:pt x="753779" y="0"/>
                      </a:lnTo>
                      <a:cubicBezTo>
                        <a:pt x="766218" y="0"/>
                        <a:pt x="778657" y="4922"/>
                        <a:pt x="788608" y="14766"/>
                      </a:cubicBezTo>
                      <a:cubicBezTo>
                        <a:pt x="798558" y="23379"/>
                        <a:pt x="802290" y="35683"/>
                        <a:pt x="802290" y="49218"/>
                      </a:cubicBezTo>
                      <a:cubicBezTo>
                        <a:pt x="802290" y="61523"/>
                        <a:pt x="798558" y="73828"/>
                        <a:pt x="788608" y="82441"/>
                      </a:cubicBezTo>
                      <a:cubicBezTo>
                        <a:pt x="778657" y="92284"/>
                        <a:pt x="766218" y="97206"/>
                        <a:pt x="753779" y="97206"/>
                      </a:cubicBezTo>
                      <a:lnTo>
                        <a:pt x="49754" y="97206"/>
                      </a:lnTo>
                      <a:cubicBezTo>
                        <a:pt x="37316" y="97206"/>
                        <a:pt x="24877" y="92284"/>
                        <a:pt x="14926" y="82441"/>
                      </a:cubicBezTo>
                      <a:cubicBezTo>
                        <a:pt x="6219" y="73828"/>
                        <a:pt x="0" y="61523"/>
                        <a:pt x="0" y="49218"/>
                      </a:cubicBezTo>
                      <a:cubicBezTo>
                        <a:pt x="0" y="35683"/>
                        <a:pt x="6219" y="23379"/>
                        <a:pt x="14926" y="14766"/>
                      </a:cubicBezTo>
                      <a:cubicBezTo>
                        <a:pt x="24877" y="4922"/>
                        <a:pt x="37316" y="0"/>
                        <a:pt x="497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63E16A8C-6DAC-CB4A-B440-FC8F4BF6A2C7}"/>
                    </a:ext>
                  </a:extLst>
                </p:cNvPr>
                <p:cNvSpPr/>
                <p:nvPr/>
              </p:nvSpPr>
              <p:spPr>
                <a:xfrm>
                  <a:off x="8740478" y="7336552"/>
                  <a:ext cx="239192" cy="785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3" h="64">
                      <a:moveTo>
                        <a:pt x="32" y="64"/>
                      </a:moveTo>
                      <a:lnTo>
                        <a:pt x="96" y="64"/>
                      </a:lnTo>
                      <a:lnTo>
                        <a:pt x="162" y="64"/>
                      </a:lnTo>
                      <a:cubicBezTo>
                        <a:pt x="170" y="64"/>
                        <a:pt x="178" y="61"/>
                        <a:pt x="184" y="55"/>
                      </a:cubicBezTo>
                      <a:cubicBezTo>
                        <a:pt x="190" y="49"/>
                        <a:pt x="193" y="41"/>
                        <a:pt x="193" y="32"/>
                      </a:cubicBezTo>
                      <a:cubicBezTo>
                        <a:pt x="193" y="23"/>
                        <a:pt x="190" y="15"/>
                        <a:pt x="184" y="9"/>
                      </a:cubicBezTo>
                      <a:cubicBezTo>
                        <a:pt x="178" y="4"/>
                        <a:pt x="170" y="0"/>
                        <a:pt x="162" y="0"/>
                      </a:cubicBezTo>
                      <a:lnTo>
                        <a:pt x="96" y="0"/>
                      </a:lnTo>
                      <a:lnTo>
                        <a:pt x="32" y="0"/>
                      </a:lnTo>
                      <a:cubicBezTo>
                        <a:pt x="23" y="0"/>
                        <a:pt x="15" y="4"/>
                        <a:pt x="10" y="9"/>
                      </a:cubicBezTo>
                      <a:cubicBezTo>
                        <a:pt x="3" y="15"/>
                        <a:pt x="0" y="23"/>
                        <a:pt x="0" y="32"/>
                      </a:cubicBezTo>
                      <a:cubicBezTo>
                        <a:pt x="0" y="41"/>
                        <a:pt x="3" y="49"/>
                        <a:pt x="10" y="55"/>
                      </a:cubicBezTo>
                      <a:cubicBezTo>
                        <a:pt x="15" y="61"/>
                        <a:pt x="23" y="64"/>
                        <a:pt x="32" y="6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8BF6D5B7-7B84-8747-86A7-4CE093A68E5E}"/>
                    </a:ext>
                  </a:extLst>
                </p:cNvPr>
                <p:cNvSpPr/>
                <p:nvPr/>
              </p:nvSpPr>
              <p:spPr>
                <a:xfrm>
                  <a:off x="9053168" y="7336552"/>
                  <a:ext cx="470909" cy="785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79" h="64">
                      <a:moveTo>
                        <a:pt x="32" y="64"/>
                      </a:moveTo>
                      <a:lnTo>
                        <a:pt x="189" y="64"/>
                      </a:lnTo>
                      <a:lnTo>
                        <a:pt x="347" y="64"/>
                      </a:lnTo>
                      <a:cubicBezTo>
                        <a:pt x="355" y="64"/>
                        <a:pt x="364" y="61"/>
                        <a:pt x="370" y="55"/>
                      </a:cubicBezTo>
                      <a:cubicBezTo>
                        <a:pt x="375" y="49"/>
                        <a:pt x="379" y="41"/>
                        <a:pt x="379" y="32"/>
                      </a:cubicBezTo>
                      <a:cubicBezTo>
                        <a:pt x="379" y="23"/>
                        <a:pt x="375" y="15"/>
                        <a:pt x="370" y="9"/>
                      </a:cubicBezTo>
                      <a:cubicBezTo>
                        <a:pt x="364" y="4"/>
                        <a:pt x="355" y="0"/>
                        <a:pt x="347" y="0"/>
                      </a:cubicBezTo>
                      <a:lnTo>
                        <a:pt x="189" y="0"/>
                      </a:lnTo>
                      <a:lnTo>
                        <a:pt x="32" y="0"/>
                      </a:lnTo>
                      <a:cubicBezTo>
                        <a:pt x="23" y="0"/>
                        <a:pt x="15" y="4"/>
                        <a:pt x="9" y="9"/>
                      </a:cubicBezTo>
                      <a:cubicBezTo>
                        <a:pt x="3" y="15"/>
                        <a:pt x="0" y="23"/>
                        <a:pt x="0" y="32"/>
                      </a:cubicBezTo>
                      <a:cubicBezTo>
                        <a:pt x="0" y="41"/>
                        <a:pt x="3" y="49"/>
                        <a:pt x="9" y="55"/>
                      </a:cubicBezTo>
                      <a:cubicBezTo>
                        <a:pt x="15" y="61"/>
                        <a:pt x="23" y="64"/>
                        <a:pt x="32" y="6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243A58ED-86D2-B841-A4D0-3FDC8F160F88}"/>
                    </a:ext>
                  </a:extLst>
                </p:cNvPr>
                <p:cNvSpPr/>
                <p:nvPr/>
              </p:nvSpPr>
              <p:spPr>
                <a:xfrm>
                  <a:off x="8740478" y="7555888"/>
                  <a:ext cx="783603" cy="785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30" h="64">
                      <a:moveTo>
                        <a:pt x="598" y="0"/>
                      </a:moveTo>
                      <a:lnTo>
                        <a:pt x="315" y="0"/>
                      </a:lnTo>
                      <a:lnTo>
                        <a:pt x="32" y="0"/>
                      </a:lnTo>
                      <a:cubicBezTo>
                        <a:pt x="23" y="0"/>
                        <a:pt x="15" y="3"/>
                        <a:pt x="10" y="9"/>
                      </a:cubicBezTo>
                      <a:cubicBezTo>
                        <a:pt x="3" y="15"/>
                        <a:pt x="0" y="23"/>
                        <a:pt x="0" y="32"/>
                      </a:cubicBezTo>
                      <a:cubicBezTo>
                        <a:pt x="0" y="41"/>
                        <a:pt x="3" y="48"/>
                        <a:pt x="10" y="54"/>
                      </a:cubicBezTo>
                      <a:cubicBezTo>
                        <a:pt x="15" y="60"/>
                        <a:pt x="23" y="64"/>
                        <a:pt x="32" y="64"/>
                      </a:cubicBezTo>
                      <a:lnTo>
                        <a:pt x="315" y="64"/>
                      </a:lnTo>
                      <a:lnTo>
                        <a:pt x="598" y="64"/>
                      </a:lnTo>
                      <a:cubicBezTo>
                        <a:pt x="606" y="64"/>
                        <a:pt x="615" y="60"/>
                        <a:pt x="621" y="54"/>
                      </a:cubicBezTo>
                      <a:cubicBezTo>
                        <a:pt x="626" y="48"/>
                        <a:pt x="630" y="41"/>
                        <a:pt x="630" y="32"/>
                      </a:cubicBezTo>
                      <a:cubicBezTo>
                        <a:pt x="630" y="23"/>
                        <a:pt x="626" y="15"/>
                        <a:pt x="621" y="9"/>
                      </a:cubicBezTo>
                      <a:cubicBezTo>
                        <a:pt x="615" y="3"/>
                        <a:pt x="606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D18E5A72-DFAF-E84A-AD16-ED3289969D80}"/>
                    </a:ext>
                  </a:extLst>
                </p:cNvPr>
                <p:cNvSpPr/>
                <p:nvPr/>
              </p:nvSpPr>
              <p:spPr>
                <a:xfrm>
                  <a:off x="9162802" y="6538962"/>
                  <a:ext cx="274074" cy="27417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1" h="221">
                      <a:moveTo>
                        <a:pt x="221" y="221"/>
                      </a:moveTo>
                      <a:cubicBezTo>
                        <a:pt x="221" y="99"/>
                        <a:pt x="122" y="0"/>
                        <a:pt x="0" y="0"/>
                      </a:cubicBezTo>
                      <a:lnTo>
                        <a:pt x="0" y="221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C18C64B-082A-2F41-B54B-801652698616}"/>
                  </a:ext>
                </a:extLst>
              </p:cNvPr>
              <p:cNvGrpSpPr/>
              <p:nvPr/>
            </p:nvGrpSpPr>
            <p:grpSpPr>
              <a:xfrm>
                <a:off x="10019903" y="6353277"/>
                <a:ext cx="2157711" cy="831235"/>
                <a:chOff x="10019903" y="6353277"/>
                <a:chExt cx="2157711" cy="831235"/>
              </a:xfrm>
            </p:grpSpPr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27F68C95-8745-F048-A72F-27022CE7E785}"/>
                    </a:ext>
                  </a:extLst>
                </p:cNvPr>
                <p:cNvSpPr/>
                <p:nvPr/>
              </p:nvSpPr>
              <p:spPr>
                <a:xfrm>
                  <a:off x="10028627" y="6362001"/>
                  <a:ext cx="2140270" cy="8137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19" h="654">
                      <a:moveTo>
                        <a:pt x="1654" y="654"/>
                      </a:moveTo>
                      <a:lnTo>
                        <a:pt x="65" y="654"/>
                      </a:lnTo>
                      <a:cubicBezTo>
                        <a:pt x="29" y="654"/>
                        <a:pt x="0" y="625"/>
                        <a:pt x="0" y="589"/>
                      </a:cubicBezTo>
                      <a:lnTo>
                        <a:pt x="0" y="65"/>
                      </a:lnTo>
                      <a:cubicBezTo>
                        <a:pt x="0" y="29"/>
                        <a:pt x="29" y="0"/>
                        <a:pt x="65" y="0"/>
                      </a:cubicBezTo>
                      <a:lnTo>
                        <a:pt x="1654" y="0"/>
                      </a:lnTo>
                      <a:cubicBezTo>
                        <a:pt x="1689" y="0"/>
                        <a:pt x="1719" y="29"/>
                        <a:pt x="1719" y="65"/>
                      </a:cubicBezTo>
                      <a:lnTo>
                        <a:pt x="1719" y="589"/>
                      </a:lnTo>
                      <a:cubicBezTo>
                        <a:pt x="1719" y="625"/>
                        <a:pt x="1689" y="654"/>
                        <a:pt x="1654" y="65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7334F1B-7FFC-2847-BE1B-BAAA11566EC2}"/>
                    </a:ext>
                  </a:extLst>
                </p:cNvPr>
                <p:cNvSpPr/>
                <p:nvPr/>
              </p:nvSpPr>
              <p:spPr>
                <a:xfrm>
                  <a:off x="10019903" y="6353277"/>
                  <a:ext cx="2157711" cy="831235"/>
                </a:xfrm>
                <a:custGeom>
                  <a:avLst/>
                  <a:gdLst>
                    <a:gd name="connsiteX0" fmla="*/ 67246 w 2157711"/>
                    <a:gd name="connsiteY0" fmla="*/ 18694 h 831235"/>
                    <a:gd name="connsiteX1" fmla="*/ 17444 w 2157711"/>
                    <a:gd name="connsiteY1" fmla="*/ 67221 h 831235"/>
                    <a:gd name="connsiteX2" fmla="*/ 17444 w 2157711"/>
                    <a:gd name="connsiteY2" fmla="*/ 762771 h 831235"/>
                    <a:gd name="connsiteX3" fmla="*/ 67246 w 2157711"/>
                    <a:gd name="connsiteY3" fmla="*/ 812542 h 831235"/>
                    <a:gd name="connsiteX4" fmla="*/ 2090470 w 2157711"/>
                    <a:gd name="connsiteY4" fmla="*/ 812542 h 831235"/>
                    <a:gd name="connsiteX5" fmla="*/ 2139027 w 2157711"/>
                    <a:gd name="connsiteY5" fmla="*/ 762771 h 831235"/>
                    <a:gd name="connsiteX6" fmla="*/ 2139027 w 2157711"/>
                    <a:gd name="connsiteY6" fmla="*/ 67221 h 831235"/>
                    <a:gd name="connsiteX7" fmla="*/ 2090470 w 2157711"/>
                    <a:gd name="connsiteY7" fmla="*/ 18694 h 831235"/>
                    <a:gd name="connsiteX8" fmla="*/ 67234 w 2157711"/>
                    <a:gd name="connsiteY8" fmla="*/ 0 h 831235"/>
                    <a:gd name="connsiteX9" fmla="*/ 2090477 w 2157711"/>
                    <a:gd name="connsiteY9" fmla="*/ 0 h 831235"/>
                    <a:gd name="connsiteX10" fmla="*/ 2157711 w 2157711"/>
                    <a:gd name="connsiteY10" fmla="*/ 67196 h 831235"/>
                    <a:gd name="connsiteX11" fmla="*/ 2157711 w 2157711"/>
                    <a:gd name="connsiteY11" fmla="*/ 762795 h 831235"/>
                    <a:gd name="connsiteX12" fmla="*/ 2090477 w 2157711"/>
                    <a:gd name="connsiteY12" fmla="*/ 831235 h 831235"/>
                    <a:gd name="connsiteX13" fmla="*/ 67234 w 2157711"/>
                    <a:gd name="connsiteY13" fmla="*/ 831235 h 831235"/>
                    <a:gd name="connsiteX14" fmla="*/ 0 w 2157711"/>
                    <a:gd name="connsiteY14" fmla="*/ 762795 h 831235"/>
                    <a:gd name="connsiteX15" fmla="*/ 0 w 2157711"/>
                    <a:gd name="connsiteY15" fmla="*/ 67196 h 831235"/>
                    <a:gd name="connsiteX16" fmla="*/ 67234 w 2157711"/>
                    <a:gd name="connsiteY16" fmla="*/ 0 h 831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57711" h="831235">
                      <a:moveTo>
                        <a:pt x="67246" y="18694"/>
                      </a:moveTo>
                      <a:cubicBezTo>
                        <a:pt x="39855" y="18694"/>
                        <a:pt x="17444" y="39847"/>
                        <a:pt x="17444" y="67221"/>
                      </a:cubicBezTo>
                      <a:lnTo>
                        <a:pt x="17444" y="762771"/>
                      </a:lnTo>
                      <a:cubicBezTo>
                        <a:pt x="17444" y="790145"/>
                        <a:pt x="39855" y="812542"/>
                        <a:pt x="67246" y="812542"/>
                      </a:cubicBezTo>
                      <a:lnTo>
                        <a:pt x="2090470" y="812542"/>
                      </a:lnTo>
                      <a:cubicBezTo>
                        <a:pt x="2116616" y="812542"/>
                        <a:pt x="2139027" y="790145"/>
                        <a:pt x="2139027" y="762771"/>
                      </a:cubicBezTo>
                      <a:lnTo>
                        <a:pt x="2139027" y="67221"/>
                      </a:lnTo>
                      <a:cubicBezTo>
                        <a:pt x="2139027" y="39847"/>
                        <a:pt x="2116616" y="18694"/>
                        <a:pt x="2090470" y="18694"/>
                      </a:cubicBezTo>
                      <a:close/>
                      <a:moveTo>
                        <a:pt x="67234" y="0"/>
                      </a:moveTo>
                      <a:lnTo>
                        <a:pt x="2090477" y="0"/>
                      </a:lnTo>
                      <a:cubicBezTo>
                        <a:pt x="2126584" y="0"/>
                        <a:pt x="2157711" y="29865"/>
                        <a:pt x="2157711" y="67196"/>
                      </a:cubicBezTo>
                      <a:lnTo>
                        <a:pt x="2157711" y="762795"/>
                      </a:lnTo>
                      <a:cubicBezTo>
                        <a:pt x="2157711" y="800126"/>
                        <a:pt x="2126584" y="831235"/>
                        <a:pt x="2090477" y="831235"/>
                      </a:cubicBezTo>
                      <a:lnTo>
                        <a:pt x="67234" y="831235"/>
                      </a:lnTo>
                      <a:cubicBezTo>
                        <a:pt x="29882" y="831235"/>
                        <a:pt x="0" y="800126"/>
                        <a:pt x="0" y="762795"/>
                      </a:cubicBezTo>
                      <a:lnTo>
                        <a:pt x="0" y="67196"/>
                      </a:lnTo>
                      <a:cubicBezTo>
                        <a:pt x="0" y="29865"/>
                        <a:pt x="29882" y="0"/>
                        <a:pt x="672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4287291B-0ED8-664D-A925-A0EA4748B811}"/>
                    </a:ext>
                  </a:extLst>
                </p:cNvPr>
                <p:cNvSpPr/>
                <p:nvPr/>
              </p:nvSpPr>
              <p:spPr>
                <a:xfrm>
                  <a:off x="10179368" y="6502825"/>
                  <a:ext cx="1817610" cy="537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60" h="432">
                      <a:moveTo>
                        <a:pt x="1453" y="432"/>
                      </a:moveTo>
                      <a:lnTo>
                        <a:pt x="7" y="432"/>
                      </a:lnTo>
                      <a:cubicBezTo>
                        <a:pt x="3" y="432"/>
                        <a:pt x="0" y="429"/>
                        <a:pt x="0" y="425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5" y="3"/>
                        <a:pt x="15" y="7"/>
                      </a:cubicBezTo>
                      <a:lnTo>
                        <a:pt x="15" y="417"/>
                      </a:lnTo>
                      <a:lnTo>
                        <a:pt x="1453" y="417"/>
                      </a:lnTo>
                      <a:cubicBezTo>
                        <a:pt x="1457" y="417"/>
                        <a:pt x="1460" y="421"/>
                        <a:pt x="1460" y="425"/>
                      </a:cubicBezTo>
                      <a:cubicBezTo>
                        <a:pt x="1460" y="429"/>
                        <a:pt x="1457" y="432"/>
                        <a:pt x="1453" y="4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FAACD7AC-263E-7A49-8E84-5F4C71840768}"/>
                    </a:ext>
                  </a:extLst>
                </p:cNvPr>
                <p:cNvSpPr/>
                <p:nvPr/>
              </p:nvSpPr>
              <p:spPr>
                <a:xfrm>
                  <a:off x="10178122" y="6587568"/>
                  <a:ext cx="1837543" cy="4498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76" h="362">
                      <a:moveTo>
                        <a:pt x="7" y="362"/>
                      </a:moveTo>
                      <a:cubicBezTo>
                        <a:pt x="5" y="362"/>
                        <a:pt x="2" y="361"/>
                        <a:pt x="1" y="359"/>
                      </a:cubicBezTo>
                      <a:cubicBezTo>
                        <a:pt x="-1" y="356"/>
                        <a:pt x="0" y="351"/>
                        <a:pt x="2" y="348"/>
                      </a:cubicBezTo>
                      <a:cubicBezTo>
                        <a:pt x="30" y="330"/>
                        <a:pt x="58" y="309"/>
                        <a:pt x="85" y="289"/>
                      </a:cubicBezTo>
                      <a:cubicBezTo>
                        <a:pt x="185" y="212"/>
                        <a:pt x="290" y="134"/>
                        <a:pt x="411" y="102"/>
                      </a:cubicBezTo>
                      <a:cubicBezTo>
                        <a:pt x="430" y="97"/>
                        <a:pt x="453" y="93"/>
                        <a:pt x="472" y="102"/>
                      </a:cubicBezTo>
                      <a:cubicBezTo>
                        <a:pt x="501" y="115"/>
                        <a:pt x="509" y="145"/>
                        <a:pt x="517" y="175"/>
                      </a:cubicBezTo>
                      <a:cubicBezTo>
                        <a:pt x="523" y="197"/>
                        <a:pt x="529" y="221"/>
                        <a:pt x="545" y="235"/>
                      </a:cubicBezTo>
                      <a:cubicBezTo>
                        <a:pt x="574" y="262"/>
                        <a:pt x="622" y="246"/>
                        <a:pt x="649" y="234"/>
                      </a:cubicBezTo>
                      <a:cubicBezTo>
                        <a:pt x="704" y="210"/>
                        <a:pt x="757" y="173"/>
                        <a:pt x="807" y="138"/>
                      </a:cubicBezTo>
                      <a:cubicBezTo>
                        <a:pt x="823" y="127"/>
                        <a:pt x="838" y="117"/>
                        <a:pt x="853" y="106"/>
                      </a:cubicBezTo>
                      <a:cubicBezTo>
                        <a:pt x="858" y="103"/>
                        <a:pt x="864" y="100"/>
                        <a:pt x="869" y="96"/>
                      </a:cubicBezTo>
                      <a:cubicBezTo>
                        <a:pt x="925" y="58"/>
                        <a:pt x="1020" y="-7"/>
                        <a:pt x="1085" y="20"/>
                      </a:cubicBezTo>
                      <a:cubicBezTo>
                        <a:pt x="1115" y="33"/>
                        <a:pt x="1130" y="59"/>
                        <a:pt x="1146" y="84"/>
                      </a:cubicBezTo>
                      <a:cubicBezTo>
                        <a:pt x="1153" y="97"/>
                        <a:pt x="1160" y="107"/>
                        <a:pt x="1168" y="118"/>
                      </a:cubicBezTo>
                      <a:cubicBezTo>
                        <a:pt x="1209" y="166"/>
                        <a:pt x="1270" y="145"/>
                        <a:pt x="1303" y="128"/>
                      </a:cubicBezTo>
                      <a:cubicBezTo>
                        <a:pt x="1364" y="96"/>
                        <a:pt x="1415" y="48"/>
                        <a:pt x="1464" y="2"/>
                      </a:cubicBezTo>
                      <a:cubicBezTo>
                        <a:pt x="1467" y="-1"/>
                        <a:pt x="1472" y="-1"/>
                        <a:pt x="1475" y="2"/>
                      </a:cubicBezTo>
                      <a:cubicBezTo>
                        <a:pt x="1477" y="5"/>
                        <a:pt x="1477" y="10"/>
                        <a:pt x="1474" y="12"/>
                      </a:cubicBezTo>
                      <a:cubicBezTo>
                        <a:pt x="1425" y="60"/>
                        <a:pt x="1373" y="108"/>
                        <a:pt x="1310" y="141"/>
                      </a:cubicBezTo>
                      <a:cubicBezTo>
                        <a:pt x="1247" y="174"/>
                        <a:pt x="1192" y="169"/>
                        <a:pt x="1157" y="127"/>
                      </a:cubicBezTo>
                      <a:cubicBezTo>
                        <a:pt x="1148" y="116"/>
                        <a:pt x="1141" y="104"/>
                        <a:pt x="1133" y="92"/>
                      </a:cubicBezTo>
                      <a:cubicBezTo>
                        <a:pt x="1119" y="68"/>
                        <a:pt x="1105" y="45"/>
                        <a:pt x="1079" y="34"/>
                      </a:cubicBezTo>
                      <a:cubicBezTo>
                        <a:pt x="1021" y="10"/>
                        <a:pt x="931" y="71"/>
                        <a:pt x="878" y="108"/>
                      </a:cubicBezTo>
                      <a:cubicBezTo>
                        <a:pt x="872" y="112"/>
                        <a:pt x="867" y="116"/>
                        <a:pt x="862" y="119"/>
                      </a:cubicBezTo>
                      <a:cubicBezTo>
                        <a:pt x="846" y="129"/>
                        <a:pt x="831" y="139"/>
                        <a:pt x="816" y="150"/>
                      </a:cubicBezTo>
                      <a:cubicBezTo>
                        <a:pt x="765" y="186"/>
                        <a:pt x="712" y="222"/>
                        <a:pt x="655" y="248"/>
                      </a:cubicBezTo>
                      <a:cubicBezTo>
                        <a:pt x="625" y="261"/>
                        <a:pt x="570" y="278"/>
                        <a:pt x="535" y="246"/>
                      </a:cubicBezTo>
                      <a:cubicBezTo>
                        <a:pt x="516" y="229"/>
                        <a:pt x="509" y="204"/>
                        <a:pt x="502" y="179"/>
                      </a:cubicBezTo>
                      <a:cubicBezTo>
                        <a:pt x="495" y="152"/>
                        <a:pt x="488" y="126"/>
                        <a:pt x="466" y="116"/>
                      </a:cubicBezTo>
                      <a:cubicBezTo>
                        <a:pt x="450" y="108"/>
                        <a:pt x="431" y="112"/>
                        <a:pt x="415" y="116"/>
                      </a:cubicBezTo>
                      <a:cubicBezTo>
                        <a:pt x="297" y="147"/>
                        <a:pt x="193" y="225"/>
                        <a:pt x="94" y="300"/>
                      </a:cubicBezTo>
                      <a:cubicBezTo>
                        <a:pt x="67" y="320"/>
                        <a:pt x="39" y="342"/>
                        <a:pt x="11" y="361"/>
                      </a:cubicBezTo>
                      <a:cubicBezTo>
                        <a:pt x="10" y="362"/>
                        <a:pt x="9" y="362"/>
                        <a:pt x="7" y="3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514D7FA9-6977-EC48-93DF-21CEFB055FA1}"/>
                  </a:ext>
                </a:extLst>
              </p:cNvPr>
              <p:cNvGrpSpPr/>
              <p:nvPr/>
            </p:nvGrpSpPr>
            <p:grpSpPr>
              <a:xfrm>
                <a:off x="8546135" y="4455270"/>
                <a:ext cx="4565827" cy="1354651"/>
                <a:chOff x="8546135" y="4455270"/>
                <a:chExt cx="4565827" cy="1354651"/>
              </a:xfrm>
            </p:grpSpPr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C4B7E91A-4730-5C42-B138-677314FA7586}"/>
                    </a:ext>
                  </a:extLst>
                </p:cNvPr>
                <p:cNvSpPr/>
                <p:nvPr/>
              </p:nvSpPr>
              <p:spPr>
                <a:xfrm>
                  <a:off x="8554855" y="4463993"/>
                  <a:ext cx="4548386" cy="13359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52" h="1073">
                      <a:moveTo>
                        <a:pt x="3535" y="0"/>
                      </a:moveTo>
                      <a:lnTo>
                        <a:pt x="1826" y="0"/>
                      </a:lnTo>
                      <a:lnTo>
                        <a:pt x="117" y="0"/>
                      </a:lnTo>
                      <a:cubicBezTo>
                        <a:pt x="85" y="0"/>
                        <a:pt x="55" y="13"/>
                        <a:pt x="35" y="34"/>
                      </a:cubicBezTo>
                      <a:cubicBezTo>
                        <a:pt x="13" y="55"/>
                        <a:pt x="0" y="84"/>
                        <a:pt x="0" y="116"/>
                      </a:cubicBezTo>
                      <a:lnTo>
                        <a:pt x="0" y="537"/>
                      </a:lnTo>
                      <a:lnTo>
                        <a:pt x="0" y="957"/>
                      </a:lnTo>
                      <a:cubicBezTo>
                        <a:pt x="0" y="989"/>
                        <a:pt x="13" y="1018"/>
                        <a:pt x="35" y="1039"/>
                      </a:cubicBezTo>
                      <a:cubicBezTo>
                        <a:pt x="55" y="1060"/>
                        <a:pt x="85" y="1073"/>
                        <a:pt x="117" y="1073"/>
                      </a:cubicBezTo>
                      <a:lnTo>
                        <a:pt x="1826" y="1073"/>
                      </a:lnTo>
                      <a:lnTo>
                        <a:pt x="3535" y="1073"/>
                      </a:lnTo>
                      <a:cubicBezTo>
                        <a:pt x="3568" y="1073"/>
                        <a:pt x="3596" y="1060"/>
                        <a:pt x="3618" y="1039"/>
                      </a:cubicBezTo>
                      <a:cubicBezTo>
                        <a:pt x="3638" y="1018"/>
                        <a:pt x="3652" y="989"/>
                        <a:pt x="3652" y="957"/>
                      </a:cubicBezTo>
                      <a:lnTo>
                        <a:pt x="3652" y="537"/>
                      </a:lnTo>
                      <a:lnTo>
                        <a:pt x="3652" y="116"/>
                      </a:lnTo>
                      <a:cubicBezTo>
                        <a:pt x="3652" y="84"/>
                        <a:pt x="3638" y="55"/>
                        <a:pt x="3618" y="34"/>
                      </a:cubicBezTo>
                      <a:cubicBezTo>
                        <a:pt x="3596" y="13"/>
                        <a:pt x="3568" y="0"/>
                        <a:pt x="353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C84DA8EA-0D01-6F45-8C16-BA8A8347D62B}"/>
                    </a:ext>
                  </a:extLst>
                </p:cNvPr>
                <p:cNvSpPr/>
                <p:nvPr/>
              </p:nvSpPr>
              <p:spPr>
                <a:xfrm>
                  <a:off x="8546135" y="4455270"/>
                  <a:ext cx="4565827" cy="1354651"/>
                </a:xfrm>
                <a:custGeom>
                  <a:avLst/>
                  <a:gdLst>
                    <a:gd name="connsiteX0" fmla="*/ 154441 w 4565827"/>
                    <a:gd name="connsiteY0" fmla="*/ 18693 h 1354651"/>
                    <a:gd name="connsiteX1" fmla="*/ 57296 w 4565827"/>
                    <a:gd name="connsiteY1" fmla="*/ 58535 h 1354651"/>
                    <a:gd name="connsiteX2" fmla="*/ 18687 w 4565827"/>
                    <a:gd name="connsiteY2" fmla="*/ 153159 h 1354651"/>
                    <a:gd name="connsiteX3" fmla="*/ 18687 w 4565827"/>
                    <a:gd name="connsiteY3" fmla="*/ 1200247 h 1354651"/>
                    <a:gd name="connsiteX4" fmla="*/ 57296 w 4565827"/>
                    <a:gd name="connsiteY4" fmla="*/ 1296116 h 1354651"/>
                    <a:gd name="connsiteX5" fmla="*/ 154441 w 4565827"/>
                    <a:gd name="connsiteY5" fmla="*/ 1335957 h 1354651"/>
                    <a:gd name="connsiteX6" fmla="*/ 4411386 w 4565827"/>
                    <a:gd name="connsiteY6" fmla="*/ 1335957 h 1354651"/>
                    <a:gd name="connsiteX7" fmla="*/ 4507285 w 4565827"/>
                    <a:gd name="connsiteY7" fmla="*/ 1296116 h 1354651"/>
                    <a:gd name="connsiteX8" fmla="*/ 4547140 w 4565827"/>
                    <a:gd name="connsiteY8" fmla="*/ 1200247 h 1354651"/>
                    <a:gd name="connsiteX9" fmla="*/ 4547140 w 4565827"/>
                    <a:gd name="connsiteY9" fmla="*/ 153159 h 1354651"/>
                    <a:gd name="connsiteX10" fmla="*/ 4507285 w 4565827"/>
                    <a:gd name="connsiteY10" fmla="*/ 58535 h 1354651"/>
                    <a:gd name="connsiteX11" fmla="*/ 4411386 w 4565827"/>
                    <a:gd name="connsiteY11" fmla="*/ 18693 h 1354651"/>
                    <a:gd name="connsiteX12" fmla="*/ 154436 w 4565827"/>
                    <a:gd name="connsiteY12" fmla="*/ 0 h 1354651"/>
                    <a:gd name="connsiteX13" fmla="*/ 4411391 w 4565827"/>
                    <a:gd name="connsiteY13" fmla="*/ 0 h 1354651"/>
                    <a:gd name="connsiteX14" fmla="*/ 4520991 w 4565827"/>
                    <a:gd name="connsiteY14" fmla="*/ 44823 h 1354651"/>
                    <a:gd name="connsiteX15" fmla="*/ 4565827 w 4565827"/>
                    <a:gd name="connsiteY15" fmla="*/ 153146 h 1354651"/>
                    <a:gd name="connsiteX16" fmla="*/ 4565827 w 4565827"/>
                    <a:gd name="connsiteY16" fmla="*/ 1200261 h 1354651"/>
                    <a:gd name="connsiteX17" fmla="*/ 4520991 w 4565827"/>
                    <a:gd name="connsiteY17" fmla="*/ 1309828 h 1354651"/>
                    <a:gd name="connsiteX18" fmla="*/ 4411391 w 4565827"/>
                    <a:gd name="connsiteY18" fmla="*/ 1354651 h 1354651"/>
                    <a:gd name="connsiteX19" fmla="*/ 154436 w 4565827"/>
                    <a:gd name="connsiteY19" fmla="*/ 1354651 h 1354651"/>
                    <a:gd name="connsiteX20" fmla="*/ 44836 w 4565827"/>
                    <a:gd name="connsiteY20" fmla="*/ 1309828 h 1354651"/>
                    <a:gd name="connsiteX21" fmla="*/ 0 w 4565827"/>
                    <a:gd name="connsiteY21" fmla="*/ 1200261 h 1354651"/>
                    <a:gd name="connsiteX22" fmla="*/ 0 w 4565827"/>
                    <a:gd name="connsiteY22" fmla="*/ 153146 h 1354651"/>
                    <a:gd name="connsiteX23" fmla="*/ 44836 w 4565827"/>
                    <a:gd name="connsiteY23" fmla="*/ 44823 h 1354651"/>
                    <a:gd name="connsiteX24" fmla="*/ 154436 w 4565827"/>
                    <a:gd name="connsiteY24" fmla="*/ 0 h 135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65827" h="1354651">
                      <a:moveTo>
                        <a:pt x="154441" y="18693"/>
                      </a:moveTo>
                      <a:cubicBezTo>
                        <a:pt x="117077" y="18693"/>
                        <a:pt x="83450" y="32389"/>
                        <a:pt x="57296" y="58535"/>
                      </a:cubicBezTo>
                      <a:cubicBezTo>
                        <a:pt x="32387" y="83436"/>
                        <a:pt x="18687" y="117052"/>
                        <a:pt x="18687" y="153159"/>
                      </a:cubicBezTo>
                      <a:lnTo>
                        <a:pt x="18687" y="1200247"/>
                      </a:lnTo>
                      <a:cubicBezTo>
                        <a:pt x="18687" y="1236353"/>
                        <a:pt x="32387" y="1269969"/>
                        <a:pt x="57296" y="1296116"/>
                      </a:cubicBezTo>
                      <a:cubicBezTo>
                        <a:pt x="83450" y="1321017"/>
                        <a:pt x="117077" y="1335957"/>
                        <a:pt x="154441" y="1335957"/>
                      </a:cubicBezTo>
                      <a:lnTo>
                        <a:pt x="4411386" y="1335957"/>
                      </a:lnTo>
                      <a:cubicBezTo>
                        <a:pt x="4448749" y="1335957"/>
                        <a:pt x="4481131" y="1321017"/>
                        <a:pt x="4507285" y="1296116"/>
                      </a:cubicBezTo>
                      <a:cubicBezTo>
                        <a:pt x="4533440" y="1269969"/>
                        <a:pt x="4547140" y="1236353"/>
                        <a:pt x="4547140" y="1200247"/>
                      </a:cubicBezTo>
                      <a:lnTo>
                        <a:pt x="4547140" y="153159"/>
                      </a:lnTo>
                      <a:cubicBezTo>
                        <a:pt x="4547140" y="117052"/>
                        <a:pt x="4533440" y="83436"/>
                        <a:pt x="4507285" y="58535"/>
                      </a:cubicBezTo>
                      <a:cubicBezTo>
                        <a:pt x="4481131" y="32389"/>
                        <a:pt x="4448749" y="18693"/>
                        <a:pt x="4411386" y="18693"/>
                      </a:cubicBezTo>
                      <a:close/>
                      <a:moveTo>
                        <a:pt x="154436" y="0"/>
                      </a:moveTo>
                      <a:lnTo>
                        <a:pt x="4411391" y="0"/>
                      </a:lnTo>
                      <a:cubicBezTo>
                        <a:pt x="4452491" y="0"/>
                        <a:pt x="4491100" y="14941"/>
                        <a:pt x="4520991" y="44823"/>
                      </a:cubicBezTo>
                      <a:cubicBezTo>
                        <a:pt x="4549636" y="73460"/>
                        <a:pt x="4565827" y="112058"/>
                        <a:pt x="4565827" y="153146"/>
                      </a:cubicBezTo>
                      <a:lnTo>
                        <a:pt x="4565827" y="1200261"/>
                      </a:lnTo>
                      <a:cubicBezTo>
                        <a:pt x="4565827" y="1241349"/>
                        <a:pt x="4549636" y="1279946"/>
                        <a:pt x="4520991" y="1309828"/>
                      </a:cubicBezTo>
                      <a:cubicBezTo>
                        <a:pt x="4491100" y="1338465"/>
                        <a:pt x="4452491" y="1354651"/>
                        <a:pt x="4411391" y="1354651"/>
                      </a:cubicBezTo>
                      <a:lnTo>
                        <a:pt x="154436" y="1354651"/>
                      </a:lnTo>
                      <a:cubicBezTo>
                        <a:pt x="112091" y="1354651"/>
                        <a:pt x="73482" y="1338465"/>
                        <a:pt x="44836" y="1309828"/>
                      </a:cubicBezTo>
                      <a:cubicBezTo>
                        <a:pt x="16191" y="1279946"/>
                        <a:pt x="0" y="1241349"/>
                        <a:pt x="0" y="1200261"/>
                      </a:cubicBezTo>
                      <a:lnTo>
                        <a:pt x="0" y="153146"/>
                      </a:lnTo>
                      <a:cubicBezTo>
                        <a:pt x="0" y="112058"/>
                        <a:pt x="16191" y="73460"/>
                        <a:pt x="44836" y="44823"/>
                      </a:cubicBezTo>
                      <a:cubicBezTo>
                        <a:pt x="73482" y="14941"/>
                        <a:pt x="112091" y="0"/>
                        <a:pt x="1544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81B124DA-D8D6-9441-8B3B-EDC12639DCFC}"/>
                    </a:ext>
                  </a:extLst>
                </p:cNvPr>
                <p:cNvSpPr/>
                <p:nvPr/>
              </p:nvSpPr>
              <p:spPr>
                <a:xfrm>
                  <a:off x="8660748" y="4558707"/>
                  <a:ext cx="1980809" cy="1146531"/>
                </a:xfrm>
                <a:custGeom>
                  <a:avLst/>
                  <a:gdLst>
                    <a:gd name="connsiteX0" fmla="*/ 62261 w 1980809"/>
                    <a:gd name="connsiteY0" fmla="*/ 19936 h 1146531"/>
                    <a:gd name="connsiteX1" fmla="*/ 31136 w 1980809"/>
                    <a:gd name="connsiteY1" fmla="*/ 31140 h 1146531"/>
                    <a:gd name="connsiteX2" fmla="*/ 18686 w 1980809"/>
                    <a:gd name="connsiteY2" fmla="*/ 62260 h 1146531"/>
                    <a:gd name="connsiteX3" fmla="*/ 18686 w 1980809"/>
                    <a:gd name="connsiteY3" fmla="*/ 1084265 h 1146531"/>
                    <a:gd name="connsiteX4" fmla="*/ 31136 w 1980809"/>
                    <a:gd name="connsiteY4" fmla="*/ 1115386 h 1146531"/>
                    <a:gd name="connsiteX5" fmla="*/ 62261 w 1980809"/>
                    <a:gd name="connsiteY5" fmla="*/ 1127834 h 1146531"/>
                    <a:gd name="connsiteX6" fmla="*/ 1962121 w 1980809"/>
                    <a:gd name="connsiteY6" fmla="*/ 1127834 h 1146531"/>
                    <a:gd name="connsiteX7" fmla="*/ 1962121 w 1980809"/>
                    <a:gd name="connsiteY7" fmla="*/ 19936 h 1146531"/>
                    <a:gd name="connsiteX8" fmla="*/ 62250 w 1980809"/>
                    <a:gd name="connsiteY8" fmla="*/ 0 h 1146531"/>
                    <a:gd name="connsiteX9" fmla="*/ 1972094 w 1980809"/>
                    <a:gd name="connsiteY9" fmla="*/ 0 h 1146531"/>
                    <a:gd name="connsiteX10" fmla="*/ 1980809 w 1980809"/>
                    <a:gd name="connsiteY10" fmla="*/ 9959 h 1146531"/>
                    <a:gd name="connsiteX11" fmla="*/ 1980809 w 1980809"/>
                    <a:gd name="connsiteY11" fmla="*/ 1136572 h 1146531"/>
                    <a:gd name="connsiteX12" fmla="*/ 1972094 w 1980809"/>
                    <a:gd name="connsiteY12" fmla="*/ 1146531 h 1146531"/>
                    <a:gd name="connsiteX13" fmla="*/ 62250 w 1980809"/>
                    <a:gd name="connsiteY13" fmla="*/ 1146531 h 1146531"/>
                    <a:gd name="connsiteX14" fmla="*/ 18675 w 1980809"/>
                    <a:gd name="connsiteY14" fmla="*/ 1127858 h 1146531"/>
                    <a:gd name="connsiteX15" fmla="*/ 0 w 1980809"/>
                    <a:gd name="connsiteY15" fmla="*/ 1084287 h 1146531"/>
                    <a:gd name="connsiteX16" fmla="*/ 0 w 1980809"/>
                    <a:gd name="connsiteY16" fmla="*/ 62244 h 1146531"/>
                    <a:gd name="connsiteX17" fmla="*/ 18675 w 1980809"/>
                    <a:gd name="connsiteY17" fmla="*/ 18673 h 1146531"/>
                    <a:gd name="connsiteX18" fmla="*/ 62250 w 1980809"/>
                    <a:gd name="connsiteY18" fmla="*/ 0 h 1146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80809" h="1146531">
                      <a:moveTo>
                        <a:pt x="62261" y="19936"/>
                      </a:moveTo>
                      <a:cubicBezTo>
                        <a:pt x="51056" y="19936"/>
                        <a:pt x="39851" y="23671"/>
                        <a:pt x="31136" y="31140"/>
                      </a:cubicBezTo>
                      <a:cubicBezTo>
                        <a:pt x="23666" y="39854"/>
                        <a:pt x="18686" y="51057"/>
                        <a:pt x="18686" y="62260"/>
                      </a:cubicBezTo>
                      <a:lnTo>
                        <a:pt x="18686" y="1084265"/>
                      </a:lnTo>
                      <a:cubicBezTo>
                        <a:pt x="18686" y="1096713"/>
                        <a:pt x="23666" y="1107917"/>
                        <a:pt x="31136" y="1115386"/>
                      </a:cubicBezTo>
                      <a:cubicBezTo>
                        <a:pt x="39851" y="1122855"/>
                        <a:pt x="51056" y="1127834"/>
                        <a:pt x="62261" y="1127834"/>
                      </a:cubicBezTo>
                      <a:lnTo>
                        <a:pt x="1962121" y="1127834"/>
                      </a:lnTo>
                      <a:lnTo>
                        <a:pt x="1962121" y="19936"/>
                      </a:lnTo>
                      <a:close/>
                      <a:moveTo>
                        <a:pt x="62250" y="0"/>
                      </a:moveTo>
                      <a:lnTo>
                        <a:pt x="1972094" y="0"/>
                      </a:lnTo>
                      <a:cubicBezTo>
                        <a:pt x="1977074" y="0"/>
                        <a:pt x="1980809" y="4980"/>
                        <a:pt x="1980809" y="9959"/>
                      </a:cubicBezTo>
                      <a:lnTo>
                        <a:pt x="1980809" y="1136572"/>
                      </a:lnTo>
                      <a:cubicBezTo>
                        <a:pt x="1980809" y="1142797"/>
                        <a:pt x="1977074" y="1146531"/>
                        <a:pt x="1972094" y="1146531"/>
                      </a:cubicBezTo>
                      <a:lnTo>
                        <a:pt x="62250" y="1146531"/>
                      </a:lnTo>
                      <a:cubicBezTo>
                        <a:pt x="44820" y="1146531"/>
                        <a:pt x="29880" y="1140307"/>
                        <a:pt x="18675" y="1127858"/>
                      </a:cubicBezTo>
                      <a:cubicBezTo>
                        <a:pt x="6225" y="1116654"/>
                        <a:pt x="0" y="1101716"/>
                        <a:pt x="0" y="1084287"/>
                      </a:cubicBezTo>
                      <a:lnTo>
                        <a:pt x="0" y="62244"/>
                      </a:lnTo>
                      <a:cubicBezTo>
                        <a:pt x="0" y="44816"/>
                        <a:pt x="6225" y="29877"/>
                        <a:pt x="18675" y="18673"/>
                      </a:cubicBezTo>
                      <a:cubicBezTo>
                        <a:pt x="29880" y="7470"/>
                        <a:pt x="44820" y="0"/>
                        <a:pt x="622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FF93227D-2414-9849-A744-114D26BEE2D1}"/>
                    </a:ext>
                  </a:extLst>
                </p:cNvPr>
                <p:cNvSpPr/>
                <p:nvPr/>
              </p:nvSpPr>
              <p:spPr>
                <a:xfrm>
                  <a:off x="10723779" y="4558707"/>
                  <a:ext cx="2272324" cy="1146531"/>
                </a:xfrm>
                <a:custGeom>
                  <a:avLst/>
                  <a:gdLst>
                    <a:gd name="connsiteX0" fmla="*/ 18683 w 2272324"/>
                    <a:gd name="connsiteY0" fmla="*/ 19936 h 1146531"/>
                    <a:gd name="connsiteX1" fmla="*/ 18683 w 2272324"/>
                    <a:gd name="connsiteY1" fmla="*/ 1127834 h 1146531"/>
                    <a:gd name="connsiteX2" fmla="*/ 2211301 w 2272324"/>
                    <a:gd name="connsiteY2" fmla="*/ 1127834 h 1146531"/>
                    <a:gd name="connsiteX3" fmla="*/ 2242428 w 2272324"/>
                    <a:gd name="connsiteY3" fmla="*/ 1115386 h 1146531"/>
                    <a:gd name="connsiteX4" fmla="*/ 2254879 w 2272324"/>
                    <a:gd name="connsiteY4" fmla="*/ 1084265 h 1146531"/>
                    <a:gd name="connsiteX5" fmla="*/ 2254879 w 2272324"/>
                    <a:gd name="connsiteY5" fmla="*/ 62260 h 1146531"/>
                    <a:gd name="connsiteX6" fmla="*/ 2242428 w 2272324"/>
                    <a:gd name="connsiteY6" fmla="*/ 31140 h 1146531"/>
                    <a:gd name="connsiteX7" fmla="*/ 2211301 w 2272324"/>
                    <a:gd name="connsiteY7" fmla="*/ 19936 h 1146531"/>
                    <a:gd name="connsiteX8" fmla="*/ 9961 w 2272324"/>
                    <a:gd name="connsiteY8" fmla="*/ 0 h 1146531"/>
                    <a:gd name="connsiteX9" fmla="*/ 2211314 w 2272324"/>
                    <a:gd name="connsiteY9" fmla="*/ 0 h 1146531"/>
                    <a:gd name="connsiteX10" fmla="*/ 2254893 w 2272324"/>
                    <a:gd name="connsiteY10" fmla="*/ 18673 h 1146531"/>
                    <a:gd name="connsiteX11" fmla="*/ 2272324 w 2272324"/>
                    <a:gd name="connsiteY11" fmla="*/ 62244 h 1146531"/>
                    <a:gd name="connsiteX12" fmla="*/ 2272324 w 2272324"/>
                    <a:gd name="connsiteY12" fmla="*/ 1084287 h 1146531"/>
                    <a:gd name="connsiteX13" fmla="*/ 2254893 w 2272324"/>
                    <a:gd name="connsiteY13" fmla="*/ 1127858 h 1146531"/>
                    <a:gd name="connsiteX14" fmla="*/ 2211314 w 2272324"/>
                    <a:gd name="connsiteY14" fmla="*/ 1146531 h 1146531"/>
                    <a:gd name="connsiteX15" fmla="*/ 9961 w 2272324"/>
                    <a:gd name="connsiteY15" fmla="*/ 1146531 h 1146531"/>
                    <a:gd name="connsiteX16" fmla="*/ 0 w 2272324"/>
                    <a:gd name="connsiteY16" fmla="*/ 1136572 h 1146531"/>
                    <a:gd name="connsiteX17" fmla="*/ 0 w 2272324"/>
                    <a:gd name="connsiteY17" fmla="*/ 9959 h 1146531"/>
                    <a:gd name="connsiteX18" fmla="*/ 9961 w 2272324"/>
                    <a:gd name="connsiteY18" fmla="*/ 0 h 1146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272324" h="1146531">
                      <a:moveTo>
                        <a:pt x="18683" y="19936"/>
                      </a:moveTo>
                      <a:lnTo>
                        <a:pt x="18683" y="1127834"/>
                      </a:lnTo>
                      <a:lnTo>
                        <a:pt x="2211301" y="1127834"/>
                      </a:lnTo>
                      <a:cubicBezTo>
                        <a:pt x="2223751" y="1127834"/>
                        <a:pt x="2233712" y="1122855"/>
                        <a:pt x="2242428" y="1115386"/>
                      </a:cubicBezTo>
                      <a:cubicBezTo>
                        <a:pt x="2249899" y="1107917"/>
                        <a:pt x="2254879" y="1096713"/>
                        <a:pt x="2254879" y="1084265"/>
                      </a:cubicBezTo>
                      <a:lnTo>
                        <a:pt x="2254879" y="62260"/>
                      </a:lnTo>
                      <a:cubicBezTo>
                        <a:pt x="2254879" y="51057"/>
                        <a:pt x="2249899" y="39854"/>
                        <a:pt x="2242428" y="31140"/>
                      </a:cubicBezTo>
                      <a:cubicBezTo>
                        <a:pt x="2233712" y="23671"/>
                        <a:pt x="2223751" y="19936"/>
                        <a:pt x="2211301" y="19936"/>
                      </a:cubicBezTo>
                      <a:close/>
                      <a:moveTo>
                        <a:pt x="9961" y="0"/>
                      </a:moveTo>
                      <a:lnTo>
                        <a:pt x="2211314" y="0"/>
                      </a:lnTo>
                      <a:cubicBezTo>
                        <a:pt x="2227500" y="0"/>
                        <a:pt x="2243687" y="7470"/>
                        <a:pt x="2254893" y="18673"/>
                      </a:cubicBezTo>
                      <a:cubicBezTo>
                        <a:pt x="2266099" y="29877"/>
                        <a:pt x="2272324" y="46061"/>
                        <a:pt x="2272324" y="62244"/>
                      </a:cubicBezTo>
                      <a:lnTo>
                        <a:pt x="2272324" y="1084287"/>
                      </a:lnTo>
                      <a:cubicBezTo>
                        <a:pt x="2272324" y="1101716"/>
                        <a:pt x="2266099" y="1116654"/>
                        <a:pt x="2254893" y="1127858"/>
                      </a:cubicBezTo>
                      <a:cubicBezTo>
                        <a:pt x="2243687" y="1140307"/>
                        <a:pt x="2227500" y="1146531"/>
                        <a:pt x="2211314" y="1146531"/>
                      </a:cubicBezTo>
                      <a:lnTo>
                        <a:pt x="9961" y="1146531"/>
                      </a:lnTo>
                      <a:cubicBezTo>
                        <a:pt x="4980" y="1146531"/>
                        <a:pt x="0" y="1142797"/>
                        <a:pt x="0" y="1136572"/>
                      </a:cubicBezTo>
                      <a:lnTo>
                        <a:pt x="0" y="9959"/>
                      </a:lnTo>
                      <a:cubicBezTo>
                        <a:pt x="0" y="4980"/>
                        <a:pt x="4980" y="0"/>
                        <a:pt x="99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204" name="Rounded Rectangle 203">
            <a:extLst>
              <a:ext uri="{FF2B5EF4-FFF2-40B4-BE49-F238E27FC236}">
                <a16:creationId xmlns:a16="http://schemas.microsoft.com/office/drawing/2014/main" id="{17DECC81-24C5-6143-8349-AC80DDA77F91}"/>
              </a:ext>
            </a:extLst>
          </p:cNvPr>
          <p:cNvSpPr/>
          <p:nvPr/>
        </p:nvSpPr>
        <p:spPr>
          <a:xfrm>
            <a:off x="1698018" y="5102063"/>
            <a:ext cx="5355659" cy="2528599"/>
          </a:xfrm>
          <a:prstGeom prst="roundRect">
            <a:avLst>
              <a:gd name="adj" fmla="val 24149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7" name="Rounded Rectangle 206">
            <a:extLst>
              <a:ext uri="{FF2B5EF4-FFF2-40B4-BE49-F238E27FC236}">
                <a16:creationId xmlns:a16="http://schemas.microsoft.com/office/drawing/2014/main" id="{06D55E10-8230-EF47-A263-DCBCEF35CC14}"/>
              </a:ext>
            </a:extLst>
          </p:cNvPr>
          <p:cNvSpPr/>
          <p:nvPr/>
        </p:nvSpPr>
        <p:spPr>
          <a:xfrm>
            <a:off x="1698018" y="9455142"/>
            <a:ext cx="5355659" cy="2528599"/>
          </a:xfrm>
          <a:prstGeom prst="roundRect">
            <a:avLst>
              <a:gd name="adj" fmla="val 25396"/>
            </a:avLst>
          </a:pr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08" name="Rounded Rectangle 207">
            <a:extLst>
              <a:ext uri="{FF2B5EF4-FFF2-40B4-BE49-F238E27FC236}">
                <a16:creationId xmlns:a16="http://schemas.microsoft.com/office/drawing/2014/main" id="{2AC315C2-899D-7B48-82F9-90266FC9FBB9}"/>
              </a:ext>
            </a:extLst>
          </p:cNvPr>
          <p:cNvSpPr/>
          <p:nvPr/>
        </p:nvSpPr>
        <p:spPr>
          <a:xfrm>
            <a:off x="1570947" y="4974947"/>
            <a:ext cx="5355659" cy="2528599"/>
          </a:xfrm>
          <a:prstGeom prst="roundRect">
            <a:avLst>
              <a:gd name="adj" fmla="val 2498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3" name="Freeform 212">
            <a:extLst>
              <a:ext uri="{FF2B5EF4-FFF2-40B4-BE49-F238E27FC236}">
                <a16:creationId xmlns:a16="http://schemas.microsoft.com/office/drawing/2014/main" id="{A5595B77-B25B-394E-B345-78A9B4DA3EB0}"/>
              </a:ext>
            </a:extLst>
          </p:cNvPr>
          <p:cNvSpPr/>
          <p:nvPr/>
        </p:nvSpPr>
        <p:spPr>
          <a:xfrm>
            <a:off x="3675086" y="4321923"/>
            <a:ext cx="1147374" cy="114777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2" h="922">
                <a:moveTo>
                  <a:pt x="922" y="461"/>
                </a:moveTo>
                <a:cubicBezTo>
                  <a:pt x="922" y="715"/>
                  <a:pt x="716" y="922"/>
                  <a:pt x="461" y="922"/>
                </a:cubicBezTo>
                <a:cubicBezTo>
                  <a:pt x="207" y="922"/>
                  <a:pt x="0" y="715"/>
                  <a:pt x="0" y="461"/>
                </a:cubicBezTo>
                <a:cubicBezTo>
                  <a:pt x="0" y="206"/>
                  <a:pt x="207" y="0"/>
                  <a:pt x="461" y="0"/>
                </a:cubicBezTo>
                <a:cubicBezTo>
                  <a:pt x="716" y="0"/>
                  <a:pt x="922" y="206"/>
                  <a:pt x="922" y="46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4" name="Rounded Rectangle 213">
            <a:extLst>
              <a:ext uri="{FF2B5EF4-FFF2-40B4-BE49-F238E27FC236}">
                <a16:creationId xmlns:a16="http://schemas.microsoft.com/office/drawing/2014/main" id="{31E0E5D3-AF74-6A4F-8F64-03B4F33ECCED}"/>
              </a:ext>
            </a:extLst>
          </p:cNvPr>
          <p:cNvSpPr/>
          <p:nvPr/>
        </p:nvSpPr>
        <p:spPr>
          <a:xfrm>
            <a:off x="1570947" y="9260730"/>
            <a:ext cx="5355659" cy="2529842"/>
          </a:xfrm>
          <a:prstGeom prst="roundRect">
            <a:avLst>
              <a:gd name="adj" fmla="val 24561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6" name="Freeform 215">
            <a:extLst>
              <a:ext uri="{FF2B5EF4-FFF2-40B4-BE49-F238E27FC236}">
                <a16:creationId xmlns:a16="http://schemas.microsoft.com/office/drawing/2014/main" id="{245E73BC-B434-C842-AA5D-E6111195445F}"/>
              </a:ext>
            </a:extLst>
          </p:cNvPr>
          <p:cNvSpPr/>
          <p:nvPr/>
        </p:nvSpPr>
        <p:spPr>
          <a:xfrm>
            <a:off x="3675086" y="8612691"/>
            <a:ext cx="1147374" cy="114777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922" h="922">
                <a:moveTo>
                  <a:pt x="922" y="460"/>
                </a:moveTo>
                <a:cubicBezTo>
                  <a:pt x="922" y="715"/>
                  <a:pt x="716" y="922"/>
                  <a:pt x="461" y="922"/>
                </a:cubicBezTo>
                <a:cubicBezTo>
                  <a:pt x="207" y="922"/>
                  <a:pt x="0" y="715"/>
                  <a:pt x="0" y="460"/>
                </a:cubicBezTo>
                <a:cubicBezTo>
                  <a:pt x="0" y="206"/>
                  <a:pt x="207" y="0"/>
                  <a:pt x="461" y="0"/>
                </a:cubicBezTo>
                <a:cubicBezTo>
                  <a:pt x="716" y="0"/>
                  <a:pt x="922" y="206"/>
                  <a:pt x="922" y="46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63D23CB5-BD14-9C49-8208-FBE47CFAE95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1E3F0626-B878-D843-9294-5A7AA4A52B67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C38B375-8F3E-ED42-ACF9-3FFA536D865F}"/>
              </a:ext>
            </a:extLst>
          </p:cNvPr>
          <p:cNvSpPr txBox="1"/>
          <p:nvPr/>
        </p:nvSpPr>
        <p:spPr>
          <a:xfrm>
            <a:off x="1800210" y="5586805"/>
            <a:ext cx="490538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19E38B15-D3A9-7C43-8AF3-93CFBB10CEF8}"/>
              </a:ext>
            </a:extLst>
          </p:cNvPr>
          <p:cNvSpPr txBox="1"/>
          <p:nvPr/>
        </p:nvSpPr>
        <p:spPr>
          <a:xfrm>
            <a:off x="1790050" y="6125907"/>
            <a:ext cx="490539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AEACE799-78F0-A54F-8F0C-2AEBC6534355}"/>
              </a:ext>
            </a:extLst>
          </p:cNvPr>
          <p:cNvSpPr txBox="1"/>
          <p:nvPr/>
        </p:nvSpPr>
        <p:spPr>
          <a:xfrm>
            <a:off x="1779891" y="9950539"/>
            <a:ext cx="492570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10A5626D-B466-FD4E-9084-555450943E12}"/>
              </a:ext>
            </a:extLst>
          </p:cNvPr>
          <p:cNvSpPr txBox="1"/>
          <p:nvPr/>
        </p:nvSpPr>
        <p:spPr>
          <a:xfrm>
            <a:off x="1779891" y="10490671"/>
            <a:ext cx="492570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0B90564-88DC-224C-B697-CCC6EB199DB4}"/>
              </a:ext>
            </a:extLst>
          </p:cNvPr>
          <p:cNvSpPr txBox="1"/>
          <p:nvPr/>
        </p:nvSpPr>
        <p:spPr>
          <a:xfrm>
            <a:off x="3751647" y="4369089"/>
            <a:ext cx="998378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13E20E49-6FF2-CD42-ADC3-8B4293B41F00}"/>
              </a:ext>
            </a:extLst>
          </p:cNvPr>
          <p:cNvSpPr txBox="1"/>
          <p:nvPr/>
        </p:nvSpPr>
        <p:spPr>
          <a:xfrm>
            <a:off x="3763697" y="8664298"/>
            <a:ext cx="986328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1277623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7315791-697F-0847-9E33-9D7D684A3B2B}"/>
              </a:ext>
            </a:extLst>
          </p:cNvPr>
          <p:cNvGrpSpPr/>
          <p:nvPr/>
        </p:nvGrpSpPr>
        <p:grpSpPr>
          <a:xfrm>
            <a:off x="4874786" y="6687267"/>
            <a:ext cx="14628086" cy="6284734"/>
            <a:chOff x="4874786" y="6687267"/>
            <a:chExt cx="14628086" cy="628473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1FD9780-C1B9-564A-8AF3-7F5DB4FFEB82}"/>
                </a:ext>
              </a:extLst>
            </p:cNvPr>
            <p:cNvGrpSpPr/>
            <p:nvPr/>
          </p:nvGrpSpPr>
          <p:grpSpPr>
            <a:xfrm>
              <a:off x="4874786" y="10850715"/>
              <a:ext cx="14628086" cy="1530573"/>
              <a:chOff x="4874786" y="10850715"/>
              <a:chExt cx="14628086" cy="1530573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FA50C3AF-C613-AF49-AEC1-0E8839EC1BC6}"/>
                  </a:ext>
                </a:extLst>
              </p:cNvPr>
              <p:cNvSpPr/>
              <p:nvPr/>
            </p:nvSpPr>
            <p:spPr>
              <a:xfrm>
                <a:off x="4874786" y="12140766"/>
                <a:ext cx="14628086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43" h="13">
                    <a:moveTo>
                      <a:pt x="11736" y="13"/>
                    </a:moveTo>
                    <a:lnTo>
                      <a:pt x="7" y="13"/>
                    </a:lnTo>
                    <a:cubicBezTo>
                      <a:pt x="4" y="13"/>
                      <a:pt x="0" y="10"/>
                      <a:pt x="0" y="6"/>
                    </a:cubicBezTo>
                    <a:cubicBezTo>
                      <a:pt x="0" y="2"/>
                      <a:pt x="4" y="0"/>
                      <a:pt x="7" y="0"/>
                    </a:cubicBezTo>
                    <a:lnTo>
                      <a:pt x="11736" y="0"/>
                    </a:lnTo>
                    <a:cubicBezTo>
                      <a:pt x="11740" y="0"/>
                      <a:pt x="11743" y="2"/>
                      <a:pt x="11743" y="6"/>
                    </a:cubicBezTo>
                    <a:cubicBezTo>
                      <a:pt x="11743" y="10"/>
                      <a:pt x="11740" y="13"/>
                      <a:pt x="11736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50081CB-F5C3-2949-9B65-9B0A3C57C55D}"/>
                  </a:ext>
                </a:extLst>
              </p:cNvPr>
              <p:cNvGrpSpPr/>
              <p:nvPr/>
            </p:nvGrpSpPr>
            <p:grpSpPr>
              <a:xfrm>
                <a:off x="5812775" y="10850715"/>
                <a:ext cx="1756481" cy="1530573"/>
                <a:chOff x="5812775" y="10850715"/>
                <a:chExt cx="1756481" cy="1530573"/>
              </a:xfrm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43935878-505B-3C4F-B805-A263D4573C33}"/>
                    </a:ext>
                  </a:extLst>
                </p:cNvPr>
                <p:cNvSpPr/>
                <p:nvPr/>
              </p:nvSpPr>
              <p:spPr>
                <a:xfrm>
                  <a:off x="5949905" y="10965568"/>
                  <a:ext cx="605455" cy="5707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459">
                      <a:moveTo>
                        <a:pt x="487" y="459"/>
                      </a:moveTo>
                      <a:cubicBezTo>
                        <a:pt x="487" y="459"/>
                        <a:pt x="487" y="208"/>
                        <a:pt x="282" y="63"/>
                      </a:cubicBezTo>
                      <a:cubicBezTo>
                        <a:pt x="77" y="-82"/>
                        <a:pt x="-157" y="44"/>
                        <a:pt x="142" y="224"/>
                      </a:cubicBezTo>
                      <a:cubicBezTo>
                        <a:pt x="439" y="404"/>
                        <a:pt x="487" y="459"/>
                        <a:pt x="487" y="4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7" name="Freeform 556">
                  <a:extLst>
                    <a:ext uri="{FF2B5EF4-FFF2-40B4-BE49-F238E27FC236}">
                      <a16:creationId xmlns:a16="http://schemas.microsoft.com/office/drawing/2014/main" id="{7B9F20DD-FC8F-CA40-8D62-3B609D84FE44}"/>
                    </a:ext>
                  </a:extLst>
                </p:cNvPr>
                <p:cNvSpPr/>
                <p:nvPr/>
              </p:nvSpPr>
              <p:spPr>
                <a:xfrm>
                  <a:off x="5942278" y="10957188"/>
                  <a:ext cx="620556" cy="586634"/>
                </a:xfrm>
                <a:custGeom>
                  <a:avLst/>
                  <a:gdLst>
                    <a:gd name="connsiteX0" fmla="*/ 134447 w 620556"/>
                    <a:gd name="connsiteY0" fmla="*/ 15858 h 586634"/>
                    <a:gd name="connsiteX1" fmla="*/ 57371 w 620556"/>
                    <a:gd name="connsiteY1" fmla="*/ 30779 h 586634"/>
                    <a:gd name="connsiteX2" fmla="*/ 16347 w 620556"/>
                    <a:gd name="connsiteY2" fmla="*/ 87974 h 586634"/>
                    <a:gd name="connsiteX3" fmla="*/ 187903 w 620556"/>
                    <a:gd name="connsiteY3" fmla="*/ 280697 h 586634"/>
                    <a:gd name="connsiteX4" fmla="*/ 604361 w 620556"/>
                    <a:gd name="connsiteY4" fmla="*/ 559214 h 586634"/>
                    <a:gd name="connsiteX5" fmla="*/ 354486 w 620556"/>
                    <a:gd name="connsiteY5" fmla="*/ 92947 h 586634"/>
                    <a:gd name="connsiteX6" fmla="*/ 134447 w 620556"/>
                    <a:gd name="connsiteY6" fmla="*/ 15858 h 586634"/>
                    <a:gd name="connsiteX7" fmla="*/ 109154 w 620556"/>
                    <a:gd name="connsiteY7" fmla="*/ 1428 h 586634"/>
                    <a:gd name="connsiteX8" fmla="*/ 363194 w 620556"/>
                    <a:gd name="connsiteY8" fmla="*/ 79250 h 586634"/>
                    <a:gd name="connsiteX9" fmla="*/ 620556 w 620556"/>
                    <a:gd name="connsiteY9" fmla="*/ 579172 h 586634"/>
                    <a:gd name="connsiteX10" fmla="*/ 616826 w 620556"/>
                    <a:gd name="connsiteY10" fmla="*/ 586634 h 586634"/>
                    <a:gd name="connsiteX11" fmla="*/ 613096 w 620556"/>
                    <a:gd name="connsiteY11" fmla="*/ 586634 h 586634"/>
                    <a:gd name="connsiteX12" fmla="*/ 606880 w 620556"/>
                    <a:gd name="connsiteY12" fmla="*/ 584147 h 586634"/>
                    <a:gd name="connsiteX13" fmla="*/ 179187 w 620556"/>
                    <a:gd name="connsiteY13" fmla="*/ 294391 h 586634"/>
                    <a:gd name="connsiteX14" fmla="*/ 152 w 620556"/>
                    <a:gd name="connsiteY14" fmla="*/ 87955 h 586634"/>
                    <a:gd name="connsiteX15" fmla="*/ 51127 w 620556"/>
                    <a:gd name="connsiteY15" fmla="*/ 17070 h 586634"/>
                    <a:gd name="connsiteX16" fmla="*/ 109154 w 620556"/>
                    <a:gd name="connsiteY16" fmla="*/ 1428 h 58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20556" h="586634">
                      <a:moveTo>
                        <a:pt x="134447" y="15858"/>
                      </a:moveTo>
                      <a:cubicBezTo>
                        <a:pt x="105855" y="15858"/>
                        <a:pt x="80991" y="20832"/>
                        <a:pt x="57371" y="30779"/>
                      </a:cubicBezTo>
                      <a:cubicBezTo>
                        <a:pt x="39967" y="39482"/>
                        <a:pt x="16347" y="58133"/>
                        <a:pt x="16347" y="87974"/>
                      </a:cubicBezTo>
                      <a:cubicBezTo>
                        <a:pt x="13861" y="142683"/>
                        <a:pt x="76019" y="212312"/>
                        <a:pt x="187903" y="280697"/>
                      </a:cubicBezTo>
                      <a:cubicBezTo>
                        <a:pt x="467614" y="449797"/>
                        <a:pt x="570796" y="529373"/>
                        <a:pt x="604361" y="559214"/>
                      </a:cubicBezTo>
                      <a:cubicBezTo>
                        <a:pt x="598145" y="488341"/>
                        <a:pt x="565823" y="242153"/>
                        <a:pt x="354486" y="92947"/>
                      </a:cubicBezTo>
                      <a:cubicBezTo>
                        <a:pt x="291085" y="49429"/>
                        <a:pt x="206551" y="15858"/>
                        <a:pt x="134447" y="15858"/>
                      </a:cubicBezTo>
                      <a:close/>
                      <a:moveTo>
                        <a:pt x="109154" y="1428"/>
                      </a:moveTo>
                      <a:cubicBezTo>
                        <a:pt x="176700" y="-5858"/>
                        <a:pt x="269947" y="13961"/>
                        <a:pt x="363194" y="79250"/>
                      </a:cubicBezTo>
                      <a:cubicBezTo>
                        <a:pt x="618070" y="259570"/>
                        <a:pt x="620556" y="576685"/>
                        <a:pt x="620556" y="579172"/>
                      </a:cubicBezTo>
                      <a:cubicBezTo>
                        <a:pt x="620556" y="581660"/>
                        <a:pt x="619313" y="585390"/>
                        <a:pt x="616826" y="586634"/>
                      </a:cubicBezTo>
                      <a:cubicBezTo>
                        <a:pt x="614340" y="586634"/>
                        <a:pt x="614340" y="586634"/>
                        <a:pt x="613096" y="586634"/>
                      </a:cubicBezTo>
                      <a:cubicBezTo>
                        <a:pt x="610610" y="586634"/>
                        <a:pt x="609367" y="586634"/>
                        <a:pt x="606880" y="584147"/>
                      </a:cubicBezTo>
                      <a:cubicBezTo>
                        <a:pt x="606880" y="582903"/>
                        <a:pt x="542229" y="513262"/>
                        <a:pt x="179187" y="294391"/>
                      </a:cubicBezTo>
                      <a:cubicBezTo>
                        <a:pt x="61074" y="222262"/>
                        <a:pt x="-3578" y="148891"/>
                        <a:pt x="152" y="87955"/>
                      </a:cubicBezTo>
                      <a:cubicBezTo>
                        <a:pt x="152" y="58109"/>
                        <a:pt x="18802" y="31993"/>
                        <a:pt x="51127" y="17070"/>
                      </a:cubicBezTo>
                      <a:cubicBezTo>
                        <a:pt x="66979" y="9298"/>
                        <a:pt x="86639" y="3857"/>
                        <a:pt x="109154" y="14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76B124BD-E216-C346-BAA0-29DA196E101D}"/>
                    </a:ext>
                  </a:extLst>
                </p:cNvPr>
                <p:cNvSpPr/>
                <p:nvPr/>
              </p:nvSpPr>
              <p:spPr>
                <a:xfrm>
                  <a:off x="6820713" y="11082717"/>
                  <a:ext cx="667744" cy="4748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7" h="382">
                      <a:moveTo>
                        <a:pt x="0" y="382"/>
                      </a:moveTo>
                      <a:cubicBezTo>
                        <a:pt x="0" y="382"/>
                        <a:pt x="36" y="145"/>
                        <a:pt x="260" y="37"/>
                      </a:cubicBezTo>
                      <a:cubicBezTo>
                        <a:pt x="484" y="-70"/>
                        <a:pt x="693" y="75"/>
                        <a:pt x="372" y="201"/>
                      </a:cubicBezTo>
                      <a:cubicBezTo>
                        <a:pt x="51" y="328"/>
                        <a:pt x="0" y="382"/>
                        <a:pt x="0" y="3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38E6B9BF-0375-EF43-8412-5F9A89335891}"/>
                    </a:ext>
                  </a:extLst>
                </p:cNvPr>
                <p:cNvSpPr/>
                <p:nvPr/>
              </p:nvSpPr>
              <p:spPr>
                <a:xfrm>
                  <a:off x="6811993" y="11074881"/>
                  <a:ext cx="684253" cy="490127"/>
                </a:xfrm>
                <a:custGeom>
                  <a:avLst/>
                  <a:gdLst>
                    <a:gd name="connsiteX0" fmla="*/ 523510 w 684253"/>
                    <a:gd name="connsiteY0" fmla="*/ 15314 h 490127"/>
                    <a:gd name="connsiteX1" fmla="*/ 335757 w 684253"/>
                    <a:gd name="connsiteY1" fmla="*/ 61296 h 490127"/>
                    <a:gd name="connsiteX2" fmla="*/ 21178 w 684253"/>
                    <a:gd name="connsiteY2" fmla="*/ 462710 h 490127"/>
                    <a:gd name="connsiteX3" fmla="*/ 468801 w 684253"/>
                    <a:gd name="connsiteY3" fmla="*/ 251440 h 490127"/>
                    <a:gd name="connsiteX4" fmla="*/ 667744 w 684253"/>
                    <a:gd name="connsiteY4" fmla="*/ 98579 h 490127"/>
                    <a:gd name="connsiteX5" fmla="*/ 641633 w 684253"/>
                    <a:gd name="connsiteY5" fmla="*/ 46383 h 490127"/>
                    <a:gd name="connsiteX6" fmla="*/ 523510 w 684253"/>
                    <a:gd name="connsiteY6" fmla="*/ 15314 h 490127"/>
                    <a:gd name="connsiteX7" fmla="*/ 518240 w 684253"/>
                    <a:gd name="connsiteY7" fmla="*/ 48 h 490127"/>
                    <a:gd name="connsiteX8" fmla="*/ 650365 w 684253"/>
                    <a:gd name="connsiteY8" fmla="*/ 32679 h 490127"/>
                    <a:gd name="connsiteX9" fmla="*/ 683940 w 684253"/>
                    <a:gd name="connsiteY9" fmla="*/ 99804 h 490127"/>
                    <a:gd name="connsiteX10" fmla="*/ 475028 w 684253"/>
                    <a:gd name="connsiteY10" fmla="*/ 265132 h 490127"/>
                    <a:gd name="connsiteX11" fmla="*/ 13679 w 684253"/>
                    <a:gd name="connsiteY11" fmla="*/ 488884 h 490127"/>
                    <a:gd name="connsiteX12" fmla="*/ 8705 w 684253"/>
                    <a:gd name="connsiteY12" fmla="*/ 490127 h 490127"/>
                    <a:gd name="connsiteX13" fmla="*/ 4974 w 684253"/>
                    <a:gd name="connsiteY13" fmla="*/ 490127 h 490127"/>
                    <a:gd name="connsiteX14" fmla="*/ 0 w 684253"/>
                    <a:gd name="connsiteY14" fmla="*/ 481426 h 490127"/>
                    <a:gd name="connsiteX15" fmla="*/ 328291 w 684253"/>
                    <a:gd name="connsiteY15" fmla="*/ 47596 h 490127"/>
                    <a:gd name="connsiteX16" fmla="*/ 518240 w 684253"/>
                    <a:gd name="connsiteY16" fmla="*/ 48 h 49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84253" h="490127">
                      <a:moveTo>
                        <a:pt x="523510" y="15314"/>
                      </a:moveTo>
                      <a:cubicBezTo>
                        <a:pt x="468801" y="15314"/>
                        <a:pt x="402901" y="28984"/>
                        <a:pt x="335757" y="61296"/>
                      </a:cubicBezTo>
                      <a:cubicBezTo>
                        <a:pt x="106973" y="170660"/>
                        <a:pt x="37342" y="393115"/>
                        <a:pt x="21178" y="462710"/>
                      </a:cubicBezTo>
                      <a:cubicBezTo>
                        <a:pt x="59724" y="434126"/>
                        <a:pt x="171629" y="367017"/>
                        <a:pt x="468801" y="251440"/>
                      </a:cubicBezTo>
                      <a:cubicBezTo>
                        <a:pt x="588167" y="204215"/>
                        <a:pt x="661527" y="148290"/>
                        <a:pt x="667744" y="98579"/>
                      </a:cubicBezTo>
                      <a:cubicBezTo>
                        <a:pt x="670231" y="73724"/>
                        <a:pt x="655310" y="55083"/>
                        <a:pt x="641633" y="46383"/>
                      </a:cubicBezTo>
                      <a:cubicBezTo>
                        <a:pt x="615522" y="26499"/>
                        <a:pt x="574490" y="15314"/>
                        <a:pt x="523510" y="15314"/>
                      </a:cubicBezTo>
                      <a:close/>
                      <a:moveTo>
                        <a:pt x="518240" y="48"/>
                      </a:moveTo>
                      <a:cubicBezTo>
                        <a:pt x="574510" y="-884"/>
                        <a:pt x="621142" y="11547"/>
                        <a:pt x="650365" y="32679"/>
                      </a:cubicBezTo>
                      <a:cubicBezTo>
                        <a:pt x="673992" y="50082"/>
                        <a:pt x="686427" y="74943"/>
                        <a:pt x="683940" y="99804"/>
                      </a:cubicBezTo>
                      <a:cubicBezTo>
                        <a:pt x="676479" y="156985"/>
                        <a:pt x="601867" y="215409"/>
                        <a:pt x="475028" y="265132"/>
                      </a:cubicBezTo>
                      <a:cubicBezTo>
                        <a:pt x="84560" y="419272"/>
                        <a:pt x="14923" y="487641"/>
                        <a:pt x="13679" y="488884"/>
                      </a:cubicBezTo>
                      <a:cubicBezTo>
                        <a:pt x="12436" y="490127"/>
                        <a:pt x="11192" y="490127"/>
                        <a:pt x="8705" y="490127"/>
                      </a:cubicBezTo>
                      <a:cubicBezTo>
                        <a:pt x="7461" y="490127"/>
                        <a:pt x="6218" y="490127"/>
                        <a:pt x="4974" y="490127"/>
                      </a:cubicBezTo>
                      <a:cubicBezTo>
                        <a:pt x="1244" y="488884"/>
                        <a:pt x="0" y="485155"/>
                        <a:pt x="0" y="481426"/>
                      </a:cubicBezTo>
                      <a:cubicBezTo>
                        <a:pt x="1244" y="477696"/>
                        <a:pt x="49741" y="180604"/>
                        <a:pt x="328291" y="47596"/>
                      </a:cubicBezTo>
                      <a:cubicBezTo>
                        <a:pt x="396064" y="15276"/>
                        <a:pt x="461971" y="981"/>
                        <a:pt x="518240" y="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700EEEDD-C0AF-CC46-8661-1657400620AD}"/>
                    </a:ext>
                  </a:extLst>
                </p:cNvPr>
                <p:cNvSpPr/>
                <p:nvPr/>
              </p:nvSpPr>
              <p:spPr>
                <a:xfrm>
                  <a:off x="6646302" y="10858396"/>
                  <a:ext cx="326397" cy="6854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3" h="551">
                      <a:moveTo>
                        <a:pt x="27" y="551"/>
                      </a:moveTo>
                      <a:cubicBezTo>
                        <a:pt x="27" y="551"/>
                        <a:pt x="403" y="81"/>
                        <a:pt x="205" y="7"/>
                      </a:cubicBezTo>
                      <a:cubicBezTo>
                        <a:pt x="24" y="-62"/>
                        <a:pt x="-43" y="403"/>
                        <a:pt x="27" y="5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17951449-866B-BE42-B6DA-7FD60FBAC9D0}"/>
                    </a:ext>
                  </a:extLst>
                </p:cNvPr>
                <p:cNvSpPr/>
                <p:nvPr/>
              </p:nvSpPr>
              <p:spPr>
                <a:xfrm>
                  <a:off x="6638100" y="10850715"/>
                  <a:ext cx="342385" cy="701831"/>
                </a:xfrm>
                <a:custGeom>
                  <a:avLst/>
                  <a:gdLst>
                    <a:gd name="connsiteX0" fmla="*/ 219170 w 342385"/>
                    <a:gd name="connsiteY0" fmla="*/ 15159 h 701831"/>
                    <a:gd name="connsiteX1" fmla="*/ 133554 w 342385"/>
                    <a:gd name="connsiteY1" fmla="*/ 58695 h 701831"/>
                    <a:gd name="connsiteX2" fmla="*/ 44216 w 342385"/>
                    <a:gd name="connsiteY2" fmla="*/ 678153 h 701831"/>
                    <a:gd name="connsiteX3" fmla="*/ 320916 w 342385"/>
                    <a:gd name="connsiteY3" fmla="*/ 89792 h 701831"/>
                    <a:gd name="connsiteX4" fmla="*/ 260116 w 342385"/>
                    <a:gd name="connsiteY4" fmla="*/ 23866 h 701831"/>
                    <a:gd name="connsiteX5" fmla="*/ 219170 w 342385"/>
                    <a:gd name="connsiteY5" fmla="*/ 15159 h 701831"/>
                    <a:gd name="connsiteX6" fmla="*/ 189088 w 342385"/>
                    <a:gd name="connsiteY6" fmla="*/ 3936 h 701831"/>
                    <a:gd name="connsiteX7" fmla="*/ 266357 w 342385"/>
                    <a:gd name="connsiteY7" fmla="*/ 8912 h 701831"/>
                    <a:gd name="connsiteX8" fmla="*/ 337110 w 342385"/>
                    <a:gd name="connsiteY8" fmla="*/ 84797 h 701831"/>
                    <a:gd name="connsiteX9" fmla="*/ 210500 w 342385"/>
                    <a:gd name="connsiteY9" fmla="*/ 464223 h 701831"/>
                    <a:gd name="connsiteX10" fmla="*/ 47892 w 342385"/>
                    <a:gd name="connsiteY10" fmla="*/ 699343 h 701831"/>
                    <a:gd name="connsiteX11" fmla="*/ 41686 w 342385"/>
                    <a:gd name="connsiteY11" fmla="*/ 701831 h 701831"/>
                    <a:gd name="connsiteX12" fmla="*/ 35479 w 342385"/>
                    <a:gd name="connsiteY12" fmla="*/ 696855 h 701831"/>
                    <a:gd name="connsiteX13" fmla="*/ 121128 w 342385"/>
                    <a:gd name="connsiteY13" fmla="*/ 47477 h 701831"/>
                    <a:gd name="connsiteX14" fmla="*/ 189088 w 342385"/>
                    <a:gd name="connsiteY14" fmla="*/ 3936 h 701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2385" h="701831">
                      <a:moveTo>
                        <a:pt x="219170" y="15159"/>
                      </a:moveTo>
                      <a:cubicBezTo>
                        <a:pt x="188150" y="15159"/>
                        <a:pt x="158370" y="30086"/>
                        <a:pt x="133554" y="58695"/>
                      </a:cubicBezTo>
                      <a:cubicBezTo>
                        <a:pt x="19400" y="181840"/>
                        <a:pt x="-15343" y="528886"/>
                        <a:pt x="44216" y="678153"/>
                      </a:cubicBezTo>
                      <a:cubicBezTo>
                        <a:pt x="95089" y="612227"/>
                        <a:pt x="365585" y="250254"/>
                        <a:pt x="320916" y="89792"/>
                      </a:cubicBezTo>
                      <a:cubicBezTo>
                        <a:pt x="313471" y="57451"/>
                        <a:pt x="292377" y="36305"/>
                        <a:pt x="260116" y="23866"/>
                      </a:cubicBezTo>
                      <a:cubicBezTo>
                        <a:pt x="246468" y="18891"/>
                        <a:pt x="232819" y="15159"/>
                        <a:pt x="219170" y="15159"/>
                      </a:cubicBezTo>
                      <a:close/>
                      <a:moveTo>
                        <a:pt x="189088" y="3936"/>
                      </a:moveTo>
                      <a:cubicBezTo>
                        <a:pt x="213603" y="-2595"/>
                        <a:pt x="239670" y="-1040"/>
                        <a:pt x="266357" y="8912"/>
                      </a:cubicBezTo>
                      <a:cubicBezTo>
                        <a:pt x="303596" y="22596"/>
                        <a:pt x="327180" y="48721"/>
                        <a:pt x="337110" y="84797"/>
                      </a:cubicBezTo>
                      <a:cubicBezTo>
                        <a:pt x="358212" y="163171"/>
                        <a:pt x="316008" y="291305"/>
                        <a:pt x="210500" y="464223"/>
                      </a:cubicBezTo>
                      <a:cubicBezTo>
                        <a:pt x="133540" y="591113"/>
                        <a:pt x="49133" y="696855"/>
                        <a:pt x="47892" y="699343"/>
                      </a:cubicBezTo>
                      <a:cubicBezTo>
                        <a:pt x="46651" y="700587"/>
                        <a:pt x="44168" y="701831"/>
                        <a:pt x="41686" y="701831"/>
                      </a:cubicBezTo>
                      <a:cubicBezTo>
                        <a:pt x="37962" y="700587"/>
                        <a:pt x="35479" y="699343"/>
                        <a:pt x="35479" y="696855"/>
                      </a:cubicBezTo>
                      <a:cubicBezTo>
                        <a:pt x="-34033" y="551305"/>
                        <a:pt x="724" y="178099"/>
                        <a:pt x="121128" y="47477"/>
                      </a:cubicBezTo>
                      <a:cubicBezTo>
                        <a:pt x="141609" y="25085"/>
                        <a:pt x="164572" y="10467"/>
                        <a:pt x="189088" y="39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63918CCD-D635-3140-9D4C-A16722F1E4D7}"/>
                    </a:ext>
                  </a:extLst>
                </p:cNvPr>
                <p:cNvSpPr/>
                <p:nvPr/>
              </p:nvSpPr>
              <p:spPr>
                <a:xfrm>
                  <a:off x="5820342" y="11374335"/>
                  <a:ext cx="646566" cy="259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0" h="209">
                      <a:moveTo>
                        <a:pt x="520" y="209"/>
                      </a:moveTo>
                      <a:cubicBezTo>
                        <a:pt x="520" y="209"/>
                        <a:pt x="417" y="6"/>
                        <a:pt x="128" y="0"/>
                      </a:cubicBezTo>
                      <a:cubicBezTo>
                        <a:pt x="-96" y="-4"/>
                        <a:pt x="-62" y="146"/>
                        <a:pt x="520" y="20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9179D99D-29A2-6C44-8EE0-A82D816A526B}"/>
                    </a:ext>
                  </a:extLst>
                </p:cNvPr>
                <p:cNvSpPr/>
                <p:nvPr/>
              </p:nvSpPr>
              <p:spPr>
                <a:xfrm>
                  <a:off x="5812775" y="11365565"/>
                  <a:ext cx="662539" cy="276709"/>
                </a:xfrm>
                <a:custGeom>
                  <a:avLst/>
                  <a:gdLst>
                    <a:gd name="connsiteX0" fmla="*/ 154293 w 662539"/>
                    <a:gd name="connsiteY0" fmla="*/ 16247 h 276709"/>
                    <a:gd name="connsiteX1" fmla="*/ 15042 w 662539"/>
                    <a:gd name="connsiteY1" fmla="*/ 63361 h 276709"/>
                    <a:gd name="connsiteX2" fmla="*/ 640429 w 662539"/>
                    <a:gd name="connsiteY2" fmla="*/ 258015 h 276709"/>
                    <a:gd name="connsiteX3" fmla="*/ 166727 w 662539"/>
                    <a:gd name="connsiteY3" fmla="*/ 16247 h 276709"/>
                    <a:gd name="connsiteX4" fmla="*/ 154293 w 662539"/>
                    <a:gd name="connsiteY4" fmla="*/ 16247 h 276709"/>
                    <a:gd name="connsiteX5" fmla="*/ 166712 w 662539"/>
                    <a:gd name="connsiteY5" fmla="*/ 46 h 276709"/>
                    <a:gd name="connsiteX6" fmla="*/ 661607 w 662539"/>
                    <a:gd name="connsiteY6" fmla="*/ 264303 h 276709"/>
                    <a:gd name="connsiteX7" fmla="*/ 661607 w 662539"/>
                    <a:gd name="connsiteY7" fmla="*/ 271746 h 276709"/>
                    <a:gd name="connsiteX8" fmla="*/ 654146 w 662539"/>
                    <a:gd name="connsiteY8" fmla="*/ 276709 h 276709"/>
                    <a:gd name="connsiteX9" fmla="*/ 89 w 662539"/>
                    <a:gd name="connsiteY9" fmla="*/ 60837 h 276709"/>
                    <a:gd name="connsiteX10" fmla="*/ 166712 w 662539"/>
                    <a:gd name="connsiteY10" fmla="*/ 46 h 276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2539" h="276709">
                      <a:moveTo>
                        <a:pt x="154293" y="16247"/>
                      </a:moveTo>
                      <a:cubicBezTo>
                        <a:pt x="61045" y="16247"/>
                        <a:pt x="17529" y="39804"/>
                        <a:pt x="15042" y="63361"/>
                      </a:cubicBezTo>
                      <a:cubicBezTo>
                        <a:pt x="12556" y="111714"/>
                        <a:pt x="179160" y="207182"/>
                        <a:pt x="640429" y="258015"/>
                      </a:cubicBezTo>
                      <a:cubicBezTo>
                        <a:pt x="606860" y="207182"/>
                        <a:pt x="470095" y="22446"/>
                        <a:pt x="166727" y="16247"/>
                      </a:cubicBezTo>
                      <a:cubicBezTo>
                        <a:pt x="162997" y="16247"/>
                        <a:pt x="158023" y="16247"/>
                        <a:pt x="154293" y="16247"/>
                      </a:cubicBezTo>
                      <a:close/>
                      <a:moveTo>
                        <a:pt x="166712" y="46"/>
                      </a:moveTo>
                      <a:cubicBezTo>
                        <a:pt x="527314" y="7490"/>
                        <a:pt x="660363" y="261821"/>
                        <a:pt x="661607" y="264303"/>
                      </a:cubicBezTo>
                      <a:cubicBezTo>
                        <a:pt x="662850" y="266784"/>
                        <a:pt x="662850" y="270506"/>
                        <a:pt x="661607" y="271746"/>
                      </a:cubicBezTo>
                      <a:cubicBezTo>
                        <a:pt x="660363" y="274228"/>
                        <a:pt x="657876" y="276709"/>
                        <a:pt x="654146" y="276709"/>
                      </a:cubicBezTo>
                      <a:cubicBezTo>
                        <a:pt x="196555" y="227083"/>
                        <a:pt x="-4885" y="132795"/>
                        <a:pt x="89" y="60837"/>
                      </a:cubicBezTo>
                      <a:cubicBezTo>
                        <a:pt x="2576" y="22378"/>
                        <a:pt x="65992" y="-1195"/>
                        <a:pt x="166712" y="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04D64A31-AA6F-EC4E-8831-BA66D625B2C9}"/>
                    </a:ext>
                  </a:extLst>
                </p:cNvPr>
                <p:cNvSpPr/>
                <p:nvPr/>
              </p:nvSpPr>
              <p:spPr>
                <a:xfrm>
                  <a:off x="6968962" y="11440385"/>
                  <a:ext cx="591751" cy="174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6" h="141">
                      <a:moveTo>
                        <a:pt x="0" y="131"/>
                      </a:moveTo>
                      <a:cubicBezTo>
                        <a:pt x="0" y="131"/>
                        <a:pt x="48" y="-9"/>
                        <a:pt x="340" y="1"/>
                      </a:cubicBezTo>
                      <a:cubicBezTo>
                        <a:pt x="599" y="11"/>
                        <a:pt x="489" y="181"/>
                        <a:pt x="0" y="1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8C32A853-E137-A74E-AA9A-BAB4AC2029E2}"/>
                    </a:ext>
                  </a:extLst>
                </p:cNvPr>
                <p:cNvSpPr/>
                <p:nvPr/>
              </p:nvSpPr>
              <p:spPr>
                <a:xfrm>
                  <a:off x="6960242" y="11431144"/>
                  <a:ext cx="609014" cy="191191"/>
                </a:xfrm>
                <a:custGeom>
                  <a:avLst/>
                  <a:gdLst>
                    <a:gd name="connsiteX0" fmla="*/ 431392 w 609014"/>
                    <a:gd name="connsiteY0" fmla="*/ 16719 h 191191"/>
                    <a:gd name="connsiteX1" fmla="*/ 19929 w 609014"/>
                    <a:gd name="connsiteY1" fmla="*/ 165098 h 191191"/>
                    <a:gd name="connsiteX2" fmla="*/ 586778 w 609014"/>
                    <a:gd name="connsiteY2" fmla="*/ 90909 h 191191"/>
                    <a:gd name="connsiteX3" fmla="*/ 590507 w 609014"/>
                    <a:gd name="connsiteY3" fmla="*/ 64942 h 191191"/>
                    <a:gd name="connsiteX4" fmla="*/ 431392 w 609014"/>
                    <a:gd name="connsiteY4" fmla="*/ 16719 h 191191"/>
                    <a:gd name="connsiteX5" fmla="*/ 432651 w 609014"/>
                    <a:gd name="connsiteY5" fmla="*/ 518 h 191191"/>
                    <a:gd name="connsiteX6" fmla="*/ 604219 w 609014"/>
                    <a:gd name="connsiteY6" fmla="*/ 57472 h 191191"/>
                    <a:gd name="connsiteX7" fmla="*/ 600489 w 609014"/>
                    <a:gd name="connsiteY7" fmla="*/ 99569 h 191191"/>
                    <a:gd name="connsiteX8" fmla="*/ 216326 w 609014"/>
                    <a:gd name="connsiteY8" fmla="*/ 191191 h 191191"/>
                    <a:gd name="connsiteX9" fmla="*/ 7460 w 609014"/>
                    <a:gd name="connsiteY9" fmla="*/ 180048 h 191191"/>
                    <a:gd name="connsiteX10" fmla="*/ 2487 w 609014"/>
                    <a:gd name="connsiteY10" fmla="*/ 176333 h 191191"/>
                    <a:gd name="connsiteX11" fmla="*/ 0 w 609014"/>
                    <a:gd name="connsiteY11" fmla="*/ 168905 h 191191"/>
                    <a:gd name="connsiteX12" fmla="*/ 432651 w 609014"/>
                    <a:gd name="connsiteY12" fmla="*/ 518 h 19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9014" h="191191">
                      <a:moveTo>
                        <a:pt x="431392" y="16719"/>
                      </a:moveTo>
                      <a:cubicBezTo>
                        <a:pt x="128078" y="6827"/>
                        <a:pt x="38576" y="129240"/>
                        <a:pt x="19929" y="165098"/>
                      </a:cubicBezTo>
                      <a:cubicBezTo>
                        <a:pt x="375453" y="198483"/>
                        <a:pt x="553214" y="139132"/>
                        <a:pt x="586778" y="90909"/>
                      </a:cubicBezTo>
                      <a:cubicBezTo>
                        <a:pt x="592993" y="81017"/>
                        <a:pt x="594236" y="73598"/>
                        <a:pt x="590507" y="64942"/>
                      </a:cubicBezTo>
                      <a:cubicBezTo>
                        <a:pt x="579319" y="43922"/>
                        <a:pt x="532082" y="21665"/>
                        <a:pt x="431392" y="16719"/>
                      </a:cubicBezTo>
                      <a:close/>
                      <a:moveTo>
                        <a:pt x="432651" y="518"/>
                      </a:moveTo>
                      <a:cubicBezTo>
                        <a:pt x="524651" y="5471"/>
                        <a:pt x="588057" y="25281"/>
                        <a:pt x="604219" y="57472"/>
                      </a:cubicBezTo>
                      <a:cubicBezTo>
                        <a:pt x="611679" y="71092"/>
                        <a:pt x="610435" y="84711"/>
                        <a:pt x="600489" y="99569"/>
                      </a:cubicBezTo>
                      <a:cubicBezTo>
                        <a:pt x="566922" y="147856"/>
                        <a:pt x="435137" y="191191"/>
                        <a:pt x="216326" y="191191"/>
                      </a:cubicBezTo>
                      <a:cubicBezTo>
                        <a:pt x="152920" y="191191"/>
                        <a:pt x="84541" y="187477"/>
                        <a:pt x="7460" y="180048"/>
                      </a:cubicBezTo>
                      <a:cubicBezTo>
                        <a:pt x="4973" y="178810"/>
                        <a:pt x="2487" y="178810"/>
                        <a:pt x="2487" y="176333"/>
                      </a:cubicBezTo>
                      <a:cubicBezTo>
                        <a:pt x="0" y="173857"/>
                        <a:pt x="0" y="171381"/>
                        <a:pt x="0" y="168905"/>
                      </a:cubicBezTo>
                      <a:cubicBezTo>
                        <a:pt x="3730" y="161476"/>
                        <a:pt x="65892" y="-10625"/>
                        <a:pt x="432651" y="5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71E1D3F5-56A1-A841-ABF4-00C236D70F4E}"/>
                    </a:ext>
                  </a:extLst>
                </p:cNvPr>
                <p:cNvSpPr/>
                <p:nvPr/>
              </p:nvSpPr>
              <p:spPr>
                <a:xfrm>
                  <a:off x="6184114" y="11117608"/>
                  <a:ext cx="452222" cy="6567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4" h="528">
                      <a:moveTo>
                        <a:pt x="358" y="528"/>
                      </a:moveTo>
                      <a:cubicBezTo>
                        <a:pt x="355" y="528"/>
                        <a:pt x="352" y="526"/>
                        <a:pt x="352" y="523"/>
                      </a:cubicBezTo>
                      <a:cubicBezTo>
                        <a:pt x="351" y="520"/>
                        <a:pt x="303" y="190"/>
                        <a:pt x="3" y="12"/>
                      </a:cubicBezTo>
                      <a:cubicBezTo>
                        <a:pt x="0" y="10"/>
                        <a:pt x="-1" y="6"/>
                        <a:pt x="1" y="3"/>
                      </a:cubicBezTo>
                      <a:cubicBezTo>
                        <a:pt x="3" y="0"/>
                        <a:pt x="7" y="-1"/>
                        <a:pt x="10" y="1"/>
                      </a:cubicBezTo>
                      <a:cubicBezTo>
                        <a:pt x="315" y="182"/>
                        <a:pt x="364" y="518"/>
                        <a:pt x="364" y="521"/>
                      </a:cubicBezTo>
                      <a:cubicBezTo>
                        <a:pt x="365" y="525"/>
                        <a:pt x="362" y="528"/>
                        <a:pt x="359" y="5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C699540F-CCF6-CD40-8B05-AAEB4F280D86}"/>
                    </a:ext>
                  </a:extLst>
                </p:cNvPr>
                <p:cNvSpPr/>
                <p:nvPr/>
              </p:nvSpPr>
              <p:spPr>
                <a:xfrm>
                  <a:off x="6669972" y="11052808"/>
                  <a:ext cx="161953" cy="7203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1" h="579">
                      <a:moveTo>
                        <a:pt x="19" y="579"/>
                      </a:moveTo>
                      <a:cubicBezTo>
                        <a:pt x="16" y="579"/>
                        <a:pt x="13" y="577"/>
                        <a:pt x="12" y="574"/>
                      </a:cubicBezTo>
                      <a:cubicBezTo>
                        <a:pt x="11" y="571"/>
                        <a:pt x="-51" y="318"/>
                        <a:pt x="120" y="4"/>
                      </a:cubicBezTo>
                      <a:cubicBezTo>
                        <a:pt x="121" y="1"/>
                        <a:pt x="125" y="-1"/>
                        <a:pt x="128" y="1"/>
                      </a:cubicBezTo>
                      <a:cubicBezTo>
                        <a:pt x="132" y="3"/>
                        <a:pt x="132" y="7"/>
                        <a:pt x="131" y="10"/>
                      </a:cubicBezTo>
                      <a:cubicBezTo>
                        <a:pt x="-38" y="320"/>
                        <a:pt x="24" y="568"/>
                        <a:pt x="25" y="571"/>
                      </a:cubicBezTo>
                      <a:cubicBezTo>
                        <a:pt x="25" y="574"/>
                        <a:pt x="23" y="578"/>
                        <a:pt x="20" y="578"/>
                      </a:cubicBezTo>
                      <a:cubicBezTo>
                        <a:pt x="19" y="579"/>
                        <a:pt x="19" y="579"/>
                        <a:pt x="19" y="5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5C8CE3E-4377-9849-A636-6B1898E029D3}"/>
                    </a:ext>
                  </a:extLst>
                </p:cNvPr>
                <p:cNvSpPr/>
                <p:nvPr/>
              </p:nvSpPr>
              <p:spPr>
                <a:xfrm>
                  <a:off x="6744720" y="11252201"/>
                  <a:ext cx="424815" cy="515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2" h="415">
                      <a:moveTo>
                        <a:pt x="7" y="415"/>
                      </a:moveTo>
                      <a:lnTo>
                        <a:pt x="6" y="415"/>
                      </a:lnTo>
                      <a:cubicBezTo>
                        <a:pt x="3" y="415"/>
                        <a:pt x="0" y="413"/>
                        <a:pt x="0" y="409"/>
                      </a:cubicBezTo>
                      <a:cubicBezTo>
                        <a:pt x="1" y="406"/>
                        <a:pt x="20" y="136"/>
                        <a:pt x="333" y="0"/>
                      </a:cubicBezTo>
                      <a:cubicBezTo>
                        <a:pt x="336" y="-1"/>
                        <a:pt x="340" y="0"/>
                        <a:pt x="341" y="3"/>
                      </a:cubicBezTo>
                      <a:cubicBezTo>
                        <a:pt x="343" y="6"/>
                        <a:pt x="341" y="10"/>
                        <a:pt x="338" y="11"/>
                      </a:cubicBezTo>
                      <a:cubicBezTo>
                        <a:pt x="179" y="81"/>
                        <a:pt x="99" y="186"/>
                        <a:pt x="60" y="261"/>
                      </a:cubicBezTo>
                      <a:cubicBezTo>
                        <a:pt x="18" y="343"/>
                        <a:pt x="13" y="409"/>
                        <a:pt x="13" y="410"/>
                      </a:cubicBezTo>
                      <a:cubicBezTo>
                        <a:pt x="13" y="413"/>
                        <a:pt x="10" y="415"/>
                        <a:pt x="7" y="4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DDB29B66-FAF9-E04C-8046-11BC3519BA05}"/>
                    </a:ext>
                  </a:extLst>
                </p:cNvPr>
                <p:cNvSpPr/>
                <p:nvPr/>
              </p:nvSpPr>
              <p:spPr>
                <a:xfrm>
                  <a:off x="6033373" y="11452848"/>
                  <a:ext cx="534445" cy="321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0" h="259">
                      <a:moveTo>
                        <a:pt x="424" y="259"/>
                      </a:moveTo>
                      <a:cubicBezTo>
                        <a:pt x="421" y="259"/>
                        <a:pt x="418" y="258"/>
                        <a:pt x="417" y="254"/>
                      </a:cubicBezTo>
                      <a:cubicBezTo>
                        <a:pt x="417" y="252"/>
                        <a:pt x="370" y="46"/>
                        <a:pt x="5" y="12"/>
                      </a:cubicBezTo>
                      <a:cubicBezTo>
                        <a:pt x="1" y="12"/>
                        <a:pt x="-1" y="9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114" y="10"/>
                        <a:pt x="263" y="42"/>
                        <a:pt x="360" y="138"/>
                      </a:cubicBezTo>
                      <a:cubicBezTo>
                        <a:pt x="418" y="196"/>
                        <a:pt x="430" y="250"/>
                        <a:pt x="430" y="252"/>
                      </a:cubicBezTo>
                      <a:cubicBezTo>
                        <a:pt x="431" y="255"/>
                        <a:pt x="428" y="259"/>
                        <a:pt x="425" y="2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829D81C-6B49-494C-8BB8-319FBBD3A3D0}"/>
                    </a:ext>
                  </a:extLst>
                </p:cNvPr>
                <p:cNvSpPr/>
                <p:nvPr/>
              </p:nvSpPr>
              <p:spPr>
                <a:xfrm>
                  <a:off x="6863070" y="11517651"/>
                  <a:ext cx="444748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8" h="206">
                      <a:moveTo>
                        <a:pt x="7" y="206"/>
                      </a:moveTo>
                      <a:lnTo>
                        <a:pt x="6" y="206"/>
                      </a:lnTo>
                      <a:cubicBezTo>
                        <a:pt x="-1" y="205"/>
                        <a:pt x="0" y="198"/>
                        <a:pt x="1" y="190"/>
                      </a:cubicBezTo>
                      <a:cubicBezTo>
                        <a:pt x="4" y="157"/>
                        <a:pt x="33" y="-7"/>
                        <a:pt x="352" y="0"/>
                      </a:cubicBezTo>
                      <a:cubicBezTo>
                        <a:pt x="355" y="0"/>
                        <a:pt x="358" y="3"/>
                        <a:pt x="358" y="7"/>
                      </a:cubicBezTo>
                      <a:cubicBezTo>
                        <a:pt x="358" y="11"/>
                        <a:pt x="355" y="13"/>
                        <a:pt x="352" y="13"/>
                      </a:cubicBezTo>
                      <a:cubicBezTo>
                        <a:pt x="215" y="10"/>
                        <a:pt x="113" y="39"/>
                        <a:pt x="57" y="99"/>
                      </a:cubicBezTo>
                      <a:cubicBezTo>
                        <a:pt x="14" y="145"/>
                        <a:pt x="13" y="192"/>
                        <a:pt x="13" y="198"/>
                      </a:cubicBezTo>
                      <a:lnTo>
                        <a:pt x="13" y="200"/>
                      </a:lnTo>
                      <a:cubicBezTo>
                        <a:pt x="13" y="203"/>
                        <a:pt x="10" y="206"/>
                        <a:pt x="7" y="2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EC6AEE05-AD7A-0140-A896-E5EC82032A47}"/>
                    </a:ext>
                  </a:extLst>
                </p:cNvPr>
                <p:cNvSpPr/>
                <p:nvPr/>
              </p:nvSpPr>
              <p:spPr>
                <a:xfrm>
                  <a:off x="6175393" y="11672184"/>
                  <a:ext cx="1014074" cy="7003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5" h="563">
                      <a:moveTo>
                        <a:pt x="56" y="0"/>
                      </a:moveTo>
                      <a:lnTo>
                        <a:pt x="758" y="0"/>
                      </a:lnTo>
                      <a:cubicBezTo>
                        <a:pt x="779" y="0"/>
                        <a:pt x="796" y="14"/>
                        <a:pt x="800" y="33"/>
                      </a:cubicBezTo>
                      <a:cubicBezTo>
                        <a:pt x="818" y="114"/>
                        <a:pt x="844" y="326"/>
                        <a:pt x="711" y="521"/>
                      </a:cubicBezTo>
                      <a:cubicBezTo>
                        <a:pt x="692" y="548"/>
                        <a:pt x="662" y="563"/>
                        <a:pt x="630" y="563"/>
                      </a:cubicBezTo>
                      <a:lnTo>
                        <a:pt x="184" y="563"/>
                      </a:lnTo>
                      <a:cubicBezTo>
                        <a:pt x="152" y="563"/>
                        <a:pt x="122" y="548"/>
                        <a:pt x="103" y="521"/>
                      </a:cubicBezTo>
                      <a:cubicBezTo>
                        <a:pt x="-30" y="326"/>
                        <a:pt x="-3" y="114"/>
                        <a:pt x="14" y="33"/>
                      </a:cubicBezTo>
                      <a:cubicBezTo>
                        <a:pt x="18" y="14"/>
                        <a:pt x="35" y="0"/>
                        <a:pt x="5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98681793-9B5C-EA4B-9CAB-631C76705C66}"/>
                    </a:ext>
                  </a:extLst>
                </p:cNvPr>
                <p:cNvSpPr/>
                <p:nvPr/>
              </p:nvSpPr>
              <p:spPr>
                <a:xfrm>
                  <a:off x="6167874" y="11663460"/>
                  <a:ext cx="1030903" cy="717828"/>
                </a:xfrm>
                <a:custGeom>
                  <a:avLst/>
                  <a:gdLst>
                    <a:gd name="connsiteX0" fmla="*/ 78452 w 1030903"/>
                    <a:gd name="connsiteY0" fmla="*/ 16201 h 717828"/>
                    <a:gd name="connsiteX1" fmla="*/ 33660 w 1030903"/>
                    <a:gd name="connsiteY1" fmla="*/ 52276 h 717828"/>
                    <a:gd name="connsiteX2" fmla="*/ 144397 w 1030903"/>
                    <a:gd name="connsiteY2" fmla="*/ 651868 h 717828"/>
                    <a:gd name="connsiteX3" fmla="*/ 237715 w 1030903"/>
                    <a:gd name="connsiteY3" fmla="*/ 701627 h 717828"/>
                    <a:gd name="connsiteX4" fmla="*/ 792645 w 1030903"/>
                    <a:gd name="connsiteY4" fmla="*/ 701627 h 717828"/>
                    <a:gd name="connsiteX5" fmla="*/ 885963 w 1030903"/>
                    <a:gd name="connsiteY5" fmla="*/ 651868 h 717828"/>
                    <a:gd name="connsiteX6" fmla="*/ 996700 w 1030903"/>
                    <a:gd name="connsiteY6" fmla="*/ 52276 h 717828"/>
                    <a:gd name="connsiteX7" fmla="*/ 951907 w 1030903"/>
                    <a:gd name="connsiteY7" fmla="*/ 16201 h 717828"/>
                    <a:gd name="connsiteX8" fmla="*/ 78434 w 1030903"/>
                    <a:gd name="connsiteY8" fmla="*/ 0 h 717828"/>
                    <a:gd name="connsiteX9" fmla="*/ 951924 w 1030903"/>
                    <a:gd name="connsiteY9" fmla="*/ 0 h 717828"/>
                    <a:gd name="connsiteX10" fmla="*/ 1011650 w 1030903"/>
                    <a:gd name="connsiteY10" fmla="*/ 48519 h 717828"/>
                    <a:gd name="connsiteX11" fmla="*/ 899664 w 1030903"/>
                    <a:gd name="connsiteY11" fmla="*/ 660601 h 717828"/>
                    <a:gd name="connsiteX12" fmla="*/ 792655 w 1030903"/>
                    <a:gd name="connsiteY12" fmla="*/ 717828 h 717828"/>
                    <a:gd name="connsiteX13" fmla="*/ 237703 w 1030903"/>
                    <a:gd name="connsiteY13" fmla="*/ 717828 h 717828"/>
                    <a:gd name="connsiteX14" fmla="*/ 130694 w 1030903"/>
                    <a:gd name="connsiteY14" fmla="*/ 660601 h 717828"/>
                    <a:gd name="connsiteX15" fmla="*/ 18709 w 1030903"/>
                    <a:gd name="connsiteY15" fmla="*/ 48519 h 717828"/>
                    <a:gd name="connsiteX16" fmla="*/ 78434 w 1030903"/>
                    <a:gd name="connsiteY16" fmla="*/ 0 h 71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30903" h="717828">
                      <a:moveTo>
                        <a:pt x="78452" y="16201"/>
                      </a:moveTo>
                      <a:cubicBezTo>
                        <a:pt x="57300" y="16201"/>
                        <a:pt x="38637" y="31129"/>
                        <a:pt x="33660" y="52276"/>
                      </a:cubicBezTo>
                      <a:cubicBezTo>
                        <a:pt x="12508" y="153037"/>
                        <a:pt x="-19843" y="413027"/>
                        <a:pt x="144397" y="651868"/>
                      </a:cubicBezTo>
                      <a:cubicBezTo>
                        <a:pt x="165549" y="682968"/>
                        <a:pt x="200387" y="701627"/>
                        <a:pt x="237715" y="701627"/>
                      </a:cubicBezTo>
                      <a:lnTo>
                        <a:pt x="792645" y="701627"/>
                      </a:lnTo>
                      <a:cubicBezTo>
                        <a:pt x="829972" y="701627"/>
                        <a:pt x="864811" y="682968"/>
                        <a:pt x="885963" y="651868"/>
                      </a:cubicBezTo>
                      <a:cubicBezTo>
                        <a:pt x="1051446" y="413027"/>
                        <a:pt x="1017852" y="153037"/>
                        <a:pt x="996700" y="52276"/>
                      </a:cubicBezTo>
                      <a:cubicBezTo>
                        <a:pt x="991723" y="31129"/>
                        <a:pt x="973059" y="16201"/>
                        <a:pt x="951907" y="16201"/>
                      </a:cubicBezTo>
                      <a:close/>
                      <a:moveTo>
                        <a:pt x="78434" y="0"/>
                      </a:moveTo>
                      <a:lnTo>
                        <a:pt x="951924" y="0"/>
                      </a:lnTo>
                      <a:cubicBezTo>
                        <a:pt x="980543" y="0"/>
                        <a:pt x="1005428" y="19905"/>
                        <a:pt x="1011650" y="48519"/>
                      </a:cubicBezTo>
                      <a:cubicBezTo>
                        <a:pt x="1035291" y="151776"/>
                        <a:pt x="1067643" y="416763"/>
                        <a:pt x="899664" y="660601"/>
                      </a:cubicBezTo>
                      <a:cubicBezTo>
                        <a:pt x="876023" y="696679"/>
                        <a:pt x="834961" y="717828"/>
                        <a:pt x="792655" y="717828"/>
                      </a:cubicBezTo>
                      <a:lnTo>
                        <a:pt x="237703" y="717828"/>
                      </a:lnTo>
                      <a:cubicBezTo>
                        <a:pt x="195397" y="717828"/>
                        <a:pt x="155580" y="696679"/>
                        <a:pt x="130694" y="660601"/>
                      </a:cubicBezTo>
                      <a:cubicBezTo>
                        <a:pt x="-37285" y="416763"/>
                        <a:pt x="-3689" y="151776"/>
                        <a:pt x="18709" y="48519"/>
                      </a:cubicBezTo>
                      <a:cubicBezTo>
                        <a:pt x="24930" y="19905"/>
                        <a:pt x="49816" y="0"/>
                        <a:pt x="784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D885AF73-7424-574B-BEE5-71929DDCD045}"/>
                  </a:ext>
                </a:extLst>
              </p:cNvPr>
              <p:cNvGrpSpPr/>
              <p:nvPr/>
            </p:nvGrpSpPr>
            <p:grpSpPr>
              <a:xfrm>
                <a:off x="16810028" y="10850715"/>
                <a:ext cx="1757307" cy="1530573"/>
                <a:chOff x="16810028" y="10850715"/>
                <a:chExt cx="1757307" cy="1530573"/>
              </a:xfrm>
            </p:grpSpPr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D5DAF9F-131E-8F4C-9ED9-647943C167D9}"/>
                    </a:ext>
                  </a:extLst>
                </p:cNvPr>
                <p:cNvSpPr/>
                <p:nvPr/>
              </p:nvSpPr>
              <p:spPr>
                <a:xfrm>
                  <a:off x="17822300" y="10965568"/>
                  <a:ext cx="605455" cy="5707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87" h="459">
                      <a:moveTo>
                        <a:pt x="0" y="459"/>
                      </a:moveTo>
                      <a:cubicBezTo>
                        <a:pt x="0" y="459"/>
                        <a:pt x="0" y="208"/>
                        <a:pt x="205" y="63"/>
                      </a:cubicBezTo>
                      <a:cubicBezTo>
                        <a:pt x="410" y="-82"/>
                        <a:pt x="644" y="44"/>
                        <a:pt x="346" y="224"/>
                      </a:cubicBezTo>
                      <a:cubicBezTo>
                        <a:pt x="48" y="404"/>
                        <a:pt x="0" y="459"/>
                        <a:pt x="0" y="4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F9164865-4935-F846-BE7E-E9EBBE86D279}"/>
                    </a:ext>
                  </a:extLst>
                </p:cNvPr>
                <p:cNvSpPr/>
                <p:nvPr/>
              </p:nvSpPr>
              <p:spPr>
                <a:xfrm>
                  <a:off x="17814824" y="10957188"/>
                  <a:ext cx="621722" cy="586634"/>
                </a:xfrm>
                <a:custGeom>
                  <a:avLst/>
                  <a:gdLst>
                    <a:gd name="connsiteX0" fmla="*/ 486112 w 621722"/>
                    <a:gd name="connsiteY0" fmla="*/ 15858 h 586634"/>
                    <a:gd name="connsiteX1" fmla="*/ 267314 w 621722"/>
                    <a:gd name="connsiteY1" fmla="*/ 92947 h 586634"/>
                    <a:gd name="connsiteX2" fmla="*/ 16196 w 621722"/>
                    <a:gd name="connsiteY2" fmla="*/ 559214 h 586634"/>
                    <a:gd name="connsiteX3" fmla="*/ 432656 w 621722"/>
                    <a:gd name="connsiteY3" fmla="*/ 280697 h 586634"/>
                    <a:gd name="connsiteX4" fmla="*/ 605456 w 621722"/>
                    <a:gd name="connsiteY4" fmla="*/ 87974 h 586634"/>
                    <a:gd name="connsiteX5" fmla="*/ 563188 w 621722"/>
                    <a:gd name="connsiteY5" fmla="*/ 30779 h 586634"/>
                    <a:gd name="connsiteX6" fmla="*/ 486112 w 621722"/>
                    <a:gd name="connsiteY6" fmla="*/ 15858 h 586634"/>
                    <a:gd name="connsiteX7" fmla="*/ 511930 w 621722"/>
                    <a:gd name="connsiteY7" fmla="*/ 1428 h 586634"/>
                    <a:gd name="connsiteX8" fmla="*/ 570676 w 621722"/>
                    <a:gd name="connsiteY8" fmla="*/ 17070 h 586634"/>
                    <a:gd name="connsiteX9" fmla="*/ 621652 w 621722"/>
                    <a:gd name="connsiteY9" fmla="*/ 87955 h 586634"/>
                    <a:gd name="connsiteX10" fmla="*/ 441372 w 621722"/>
                    <a:gd name="connsiteY10" fmla="*/ 294391 h 586634"/>
                    <a:gd name="connsiteX11" fmla="*/ 13678 w 621722"/>
                    <a:gd name="connsiteY11" fmla="*/ 584147 h 586634"/>
                    <a:gd name="connsiteX12" fmla="*/ 7460 w 621722"/>
                    <a:gd name="connsiteY12" fmla="*/ 586634 h 586634"/>
                    <a:gd name="connsiteX13" fmla="*/ 3730 w 621722"/>
                    <a:gd name="connsiteY13" fmla="*/ 586634 h 586634"/>
                    <a:gd name="connsiteX14" fmla="*/ 0 w 621722"/>
                    <a:gd name="connsiteY14" fmla="*/ 579172 h 586634"/>
                    <a:gd name="connsiteX15" fmla="*/ 257364 w 621722"/>
                    <a:gd name="connsiteY15" fmla="*/ 79250 h 586634"/>
                    <a:gd name="connsiteX16" fmla="*/ 511930 w 621722"/>
                    <a:gd name="connsiteY16" fmla="*/ 1428 h 58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21722" h="586634">
                      <a:moveTo>
                        <a:pt x="486112" y="15858"/>
                      </a:moveTo>
                      <a:cubicBezTo>
                        <a:pt x="414008" y="15858"/>
                        <a:pt x="329472" y="49429"/>
                        <a:pt x="267314" y="92947"/>
                      </a:cubicBezTo>
                      <a:cubicBezTo>
                        <a:pt x="54734" y="243396"/>
                        <a:pt x="22412" y="488341"/>
                        <a:pt x="16196" y="559214"/>
                      </a:cubicBezTo>
                      <a:cubicBezTo>
                        <a:pt x="49762" y="529373"/>
                        <a:pt x="152944" y="449797"/>
                        <a:pt x="432656" y="280697"/>
                      </a:cubicBezTo>
                      <a:cubicBezTo>
                        <a:pt x="544540" y="212312"/>
                        <a:pt x="607942" y="142683"/>
                        <a:pt x="605456" y="87974"/>
                      </a:cubicBezTo>
                      <a:cubicBezTo>
                        <a:pt x="604212" y="58133"/>
                        <a:pt x="581834" y="39482"/>
                        <a:pt x="563188" y="30779"/>
                      </a:cubicBezTo>
                      <a:cubicBezTo>
                        <a:pt x="540810" y="20832"/>
                        <a:pt x="514704" y="15858"/>
                        <a:pt x="486112" y="15858"/>
                      </a:cubicBezTo>
                      <a:close/>
                      <a:moveTo>
                        <a:pt x="511930" y="1428"/>
                      </a:moveTo>
                      <a:cubicBezTo>
                        <a:pt x="534620" y="3857"/>
                        <a:pt x="554514" y="9298"/>
                        <a:pt x="570676" y="17070"/>
                      </a:cubicBezTo>
                      <a:cubicBezTo>
                        <a:pt x="601758" y="31993"/>
                        <a:pt x="620408" y="58109"/>
                        <a:pt x="621652" y="87955"/>
                      </a:cubicBezTo>
                      <a:cubicBezTo>
                        <a:pt x="624138" y="148891"/>
                        <a:pt x="560730" y="222262"/>
                        <a:pt x="441372" y="294391"/>
                      </a:cubicBezTo>
                      <a:cubicBezTo>
                        <a:pt x="78328" y="513262"/>
                        <a:pt x="14920" y="584147"/>
                        <a:pt x="13678" y="584147"/>
                      </a:cubicBezTo>
                      <a:cubicBezTo>
                        <a:pt x="12434" y="586634"/>
                        <a:pt x="9948" y="586634"/>
                        <a:pt x="7460" y="586634"/>
                      </a:cubicBezTo>
                      <a:cubicBezTo>
                        <a:pt x="6218" y="586634"/>
                        <a:pt x="6218" y="586634"/>
                        <a:pt x="3730" y="586634"/>
                      </a:cubicBezTo>
                      <a:cubicBezTo>
                        <a:pt x="1244" y="585390"/>
                        <a:pt x="0" y="581660"/>
                        <a:pt x="0" y="579172"/>
                      </a:cubicBezTo>
                      <a:cubicBezTo>
                        <a:pt x="0" y="576685"/>
                        <a:pt x="2488" y="259570"/>
                        <a:pt x="257364" y="79250"/>
                      </a:cubicBezTo>
                      <a:cubicBezTo>
                        <a:pt x="350612" y="13961"/>
                        <a:pt x="443860" y="-5858"/>
                        <a:pt x="511930" y="14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4A35D07D-4752-7642-A607-0988141B3A5F}"/>
                    </a:ext>
                  </a:extLst>
                </p:cNvPr>
                <p:cNvSpPr/>
                <p:nvPr/>
              </p:nvSpPr>
              <p:spPr>
                <a:xfrm>
                  <a:off x="16890448" y="11082717"/>
                  <a:ext cx="668990" cy="47481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38" h="382">
                      <a:moveTo>
                        <a:pt x="538" y="382"/>
                      </a:moveTo>
                      <a:cubicBezTo>
                        <a:pt x="538" y="382"/>
                        <a:pt x="501" y="145"/>
                        <a:pt x="277" y="37"/>
                      </a:cubicBezTo>
                      <a:cubicBezTo>
                        <a:pt x="53" y="-70"/>
                        <a:pt x="-156" y="75"/>
                        <a:pt x="165" y="201"/>
                      </a:cubicBezTo>
                      <a:cubicBezTo>
                        <a:pt x="486" y="328"/>
                        <a:pt x="538" y="382"/>
                        <a:pt x="538" y="38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12CD8FB5-002E-8F4A-9C08-7467C4909D79}"/>
                    </a:ext>
                  </a:extLst>
                </p:cNvPr>
                <p:cNvSpPr/>
                <p:nvPr/>
              </p:nvSpPr>
              <p:spPr>
                <a:xfrm>
                  <a:off x="16881415" y="11074881"/>
                  <a:ext cx="684253" cy="490127"/>
                </a:xfrm>
                <a:custGeom>
                  <a:avLst/>
                  <a:gdLst>
                    <a:gd name="connsiteX0" fmla="*/ 160741 w 684253"/>
                    <a:gd name="connsiteY0" fmla="*/ 15314 h 490127"/>
                    <a:gd name="connsiteX1" fmla="*/ 43861 w 684253"/>
                    <a:gd name="connsiteY1" fmla="*/ 46383 h 490127"/>
                    <a:gd name="connsiteX2" fmla="*/ 16507 w 684253"/>
                    <a:gd name="connsiteY2" fmla="*/ 98579 h 490127"/>
                    <a:gd name="connsiteX3" fmla="*/ 215451 w 684253"/>
                    <a:gd name="connsiteY3" fmla="*/ 251440 h 490127"/>
                    <a:gd name="connsiteX4" fmla="*/ 664319 w 684253"/>
                    <a:gd name="connsiteY4" fmla="*/ 462710 h 490127"/>
                    <a:gd name="connsiteX5" fmla="*/ 348495 w 684253"/>
                    <a:gd name="connsiteY5" fmla="*/ 61296 h 490127"/>
                    <a:gd name="connsiteX6" fmla="*/ 160741 w 684253"/>
                    <a:gd name="connsiteY6" fmla="*/ 15314 h 490127"/>
                    <a:gd name="connsiteX7" fmla="*/ 166013 w 684253"/>
                    <a:gd name="connsiteY7" fmla="*/ 48 h 490127"/>
                    <a:gd name="connsiteX8" fmla="*/ 355961 w 684253"/>
                    <a:gd name="connsiteY8" fmla="*/ 47596 h 490127"/>
                    <a:gd name="connsiteX9" fmla="*/ 684253 w 684253"/>
                    <a:gd name="connsiteY9" fmla="*/ 481426 h 490127"/>
                    <a:gd name="connsiteX10" fmla="*/ 679277 w 684253"/>
                    <a:gd name="connsiteY10" fmla="*/ 490127 h 490127"/>
                    <a:gd name="connsiteX11" fmla="*/ 676791 w 684253"/>
                    <a:gd name="connsiteY11" fmla="*/ 490127 h 490127"/>
                    <a:gd name="connsiteX12" fmla="*/ 670573 w 684253"/>
                    <a:gd name="connsiteY12" fmla="*/ 488884 h 490127"/>
                    <a:gd name="connsiteX13" fmla="*/ 210469 w 684253"/>
                    <a:gd name="connsiteY13" fmla="*/ 265132 h 490127"/>
                    <a:gd name="connsiteX14" fmla="*/ 313 w 684253"/>
                    <a:gd name="connsiteY14" fmla="*/ 99804 h 490127"/>
                    <a:gd name="connsiteX15" fmla="*/ 33887 w 684253"/>
                    <a:gd name="connsiteY15" fmla="*/ 32679 h 490127"/>
                    <a:gd name="connsiteX16" fmla="*/ 166013 w 684253"/>
                    <a:gd name="connsiteY16" fmla="*/ 48 h 49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84253" h="490127">
                      <a:moveTo>
                        <a:pt x="160741" y="15314"/>
                      </a:moveTo>
                      <a:cubicBezTo>
                        <a:pt x="109763" y="15314"/>
                        <a:pt x="69973" y="26499"/>
                        <a:pt x="43861" y="46383"/>
                      </a:cubicBezTo>
                      <a:cubicBezTo>
                        <a:pt x="28941" y="55083"/>
                        <a:pt x="14021" y="73724"/>
                        <a:pt x="16507" y="98579"/>
                      </a:cubicBezTo>
                      <a:cubicBezTo>
                        <a:pt x="22725" y="148290"/>
                        <a:pt x="96085" y="204215"/>
                        <a:pt x="215451" y="251440"/>
                      </a:cubicBezTo>
                      <a:cubicBezTo>
                        <a:pt x="513867" y="367017"/>
                        <a:pt x="625773" y="434126"/>
                        <a:pt x="664319" y="462710"/>
                      </a:cubicBezTo>
                      <a:cubicBezTo>
                        <a:pt x="646911" y="393115"/>
                        <a:pt x="577281" y="170660"/>
                        <a:pt x="348495" y="61296"/>
                      </a:cubicBezTo>
                      <a:cubicBezTo>
                        <a:pt x="281351" y="28984"/>
                        <a:pt x="215451" y="15314"/>
                        <a:pt x="160741" y="15314"/>
                      </a:cubicBezTo>
                      <a:close/>
                      <a:moveTo>
                        <a:pt x="166013" y="48"/>
                      </a:moveTo>
                      <a:cubicBezTo>
                        <a:pt x="222283" y="981"/>
                        <a:pt x="288189" y="15276"/>
                        <a:pt x="355961" y="47596"/>
                      </a:cubicBezTo>
                      <a:cubicBezTo>
                        <a:pt x="634511" y="180604"/>
                        <a:pt x="684253" y="477696"/>
                        <a:pt x="684253" y="481426"/>
                      </a:cubicBezTo>
                      <a:cubicBezTo>
                        <a:pt x="684253" y="485155"/>
                        <a:pt x="683009" y="488884"/>
                        <a:pt x="679277" y="490127"/>
                      </a:cubicBezTo>
                      <a:cubicBezTo>
                        <a:pt x="678035" y="490127"/>
                        <a:pt x="678035" y="490127"/>
                        <a:pt x="676791" y="490127"/>
                      </a:cubicBezTo>
                      <a:cubicBezTo>
                        <a:pt x="674303" y="490127"/>
                        <a:pt x="671817" y="490127"/>
                        <a:pt x="670573" y="488884"/>
                      </a:cubicBezTo>
                      <a:cubicBezTo>
                        <a:pt x="669329" y="487641"/>
                        <a:pt x="599693" y="418029"/>
                        <a:pt x="210469" y="265132"/>
                      </a:cubicBezTo>
                      <a:cubicBezTo>
                        <a:pt x="82385" y="215409"/>
                        <a:pt x="7773" y="156985"/>
                        <a:pt x="313" y="99804"/>
                      </a:cubicBezTo>
                      <a:cubicBezTo>
                        <a:pt x="-2175" y="74943"/>
                        <a:pt x="10261" y="50082"/>
                        <a:pt x="33887" y="32679"/>
                      </a:cubicBezTo>
                      <a:cubicBezTo>
                        <a:pt x="63111" y="11547"/>
                        <a:pt x="109743" y="-884"/>
                        <a:pt x="166013" y="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83DAFBC0-B2F5-B24E-BD0E-9894F65C4DFE}"/>
                    </a:ext>
                  </a:extLst>
                </p:cNvPr>
                <p:cNvSpPr/>
                <p:nvPr/>
              </p:nvSpPr>
              <p:spPr>
                <a:xfrm>
                  <a:off x="17406205" y="10858396"/>
                  <a:ext cx="326397" cy="6854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3" h="551">
                      <a:moveTo>
                        <a:pt x="236" y="551"/>
                      </a:moveTo>
                      <a:cubicBezTo>
                        <a:pt x="236" y="551"/>
                        <a:pt x="-140" y="81"/>
                        <a:pt x="58" y="7"/>
                      </a:cubicBezTo>
                      <a:cubicBezTo>
                        <a:pt x="240" y="-62"/>
                        <a:pt x="306" y="403"/>
                        <a:pt x="236" y="55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223CAA58-11CA-B449-81A5-2FD5985CB9FD}"/>
                    </a:ext>
                  </a:extLst>
                </p:cNvPr>
                <p:cNvSpPr/>
                <p:nvPr/>
              </p:nvSpPr>
              <p:spPr>
                <a:xfrm>
                  <a:off x="17399129" y="10850715"/>
                  <a:ext cx="341670" cy="701831"/>
                </a:xfrm>
                <a:custGeom>
                  <a:avLst/>
                  <a:gdLst>
                    <a:gd name="connsiteX0" fmla="*/ 122500 w 341670"/>
                    <a:gd name="connsiteY0" fmla="*/ 15159 h 701831"/>
                    <a:gd name="connsiteX1" fmla="*/ 80312 w 341670"/>
                    <a:gd name="connsiteY1" fmla="*/ 23866 h 701831"/>
                    <a:gd name="connsiteX2" fmla="*/ 19514 w 341670"/>
                    <a:gd name="connsiteY2" fmla="*/ 89792 h 701831"/>
                    <a:gd name="connsiteX3" fmla="*/ 296214 w 341670"/>
                    <a:gd name="connsiteY3" fmla="*/ 678153 h 701831"/>
                    <a:gd name="connsiteX4" fmla="*/ 208116 w 341670"/>
                    <a:gd name="connsiteY4" fmla="*/ 58695 h 701831"/>
                    <a:gd name="connsiteX5" fmla="*/ 122500 w 341670"/>
                    <a:gd name="connsiteY5" fmla="*/ 15159 h 701831"/>
                    <a:gd name="connsiteX6" fmla="*/ 152742 w 341670"/>
                    <a:gd name="connsiteY6" fmla="*/ 3936 h 701831"/>
                    <a:gd name="connsiteX7" fmla="*/ 220546 w 341670"/>
                    <a:gd name="connsiteY7" fmla="*/ 47477 h 701831"/>
                    <a:gd name="connsiteX8" fmla="*/ 306192 w 341670"/>
                    <a:gd name="connsiteY8" fmla="*/ 696855 h 701831"/>
                    <a:gd name="connsiteX9" fmla="*/ 301228 w 341670"/>
                    <a:gd name="connsiteY9" fmla="*/ 701831 h 701831"/>
                    <a:gd name="connsiteX10" fmla="*/ 299986 w 341670"/>
                    <a:gd name="connsiteY10" fmla="*/ 701831 h 701831"/>
                    <a:gd name="connsiteX11" fmla="*/ 293780 w 341670"/>
                    <a:gd name="connsiteY11" fmla="*/ 699343 h 701831"/>
                    <a:gd name="connsiteX12" fmla="*/ 131174 w 341670"/>
                    <a:gd name="connsiteY12" fmla="*/ 464223 h 701831"/>
                    <a:gd name="connsiteX13" fmla="*/ 5808 w 341670"/>
                    <a:gd name="connsiteY13" fmla="*/ 84797 h 701831"/>
                    <a:gd name="connsiteX14" fmla="*/ 76560 w 341670"/>
                    <a:gd name="connsiteY14" fmla="*/ 8912 h 701831"/>
                    <a:gd name="connsiteX15" fmla="*/ 152742 w 341670"/>
                    <a:gd name="connsiteY15" fmla="*/ 3936 h 701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1670" h="701831">
                      <a:moveTo>
                        <a:pt x="122500" y="15159"/>
                      </a:moveTo>
                      <a:cubicBezTo>
                        <a:pt x="108852" y="15159"/>
                        <a:pt x="95202" y="18891"/>
                        <a:pt x="80312" y="23866"/>
                      </a:cubicBezTo>
                      <a:cubicBezTo>
                        <a:pt x="48052" y="36305"/>
                        <a:pt x="28198" y="57451"/>
                        <a:pt x="19514" y="89792"/>
                      </a:cubicBezTo>
                      <a:cubicBezTo>
                        <a:pt x="-25156" y="250254"/>
                        <a:pt x="245340" y="612227"/>
                        <a:pt x="296214" y="678153"/>
                      </a:cubicBezTo>
                      <a:cubicBezTo>
                        <a:pt x="355772" y="528886"/>
                        <a:pt x="321030" y="181840"/>
                        <a:pt x="208116" y="58695"/>
                      </a:cubicBezTo>
                      <a:cubicBezTo>
                        <a:pt x="182060" y="30086"/>
                        <a:pt x="153520" y="15159"/>
                        <a:pt x="122500" y="15159"/>
                      </a:cubicBezTo>
                      <a:close/>
                      <a:moveTo>
                        <a:pt x="152742" y="3936"/>
                      </a:moveTo>
                      <a:cubicBezTo>
                        <a:pt x="177102" y="10467"/>
                        <a:pt x="200066" y="25085"/>
                        <a:pt x="220546" y="47477"/>
                      </a:cubicBezTo>
                      <a:cubicBezTo>
                        <a:pt x="340948" y="178099"/>
                        <a:pt x="375704" y="551305"/>
                        <a:pt x="306192" y="696855"/>
                      </a:cubicBezTo>
                      <a:cubicBezTo>
                        <a:pt x="306192" y="699343"/>
                        <a:pt x="303710" y="700587"/>
                        <a:pt x="301228" y="701831"/>
                      </a:cubicBezTo>
                      <a:lnTo>
                        <a:pt x="299986" y="701831"/>
                      </a:lnTo>
                      <a:cubicBezTo>
                        <a:pt x="297504" y="701831"/>
                        <a:pt x="295022" y="700587"/>
                        <a:pt x="293780" y="699343"/>
                      </a:cubicBezTo>
                      <a:cubicBezTo>
                        <a:pt x="292538" y="696855"/>
                        <a:pt x="208132" y="591113"/>
                        <a:pt x="131174" y="464223"/>
                      </a:cubicBezTo>
                      <a:cubicBezTo>
                        <a:pt x="25668" y="291305"/>
                        <a:pt x="-16536" y="163171"/>
                        <a:pt x="5808" y="84797"/>
                      </a:cubicBezTo>
                      <a:cubicBezTo>
                        <a:pt x="15738" y="48721"/>
                        <a:pt x="39322" y="22596"/>
                        <a:pt x="76560" y="8912"/>
                      </a:cubicBezTo>
                      <a:cubicBezTo>
                        <a:pt x="102626" y="-1040"/>
                        <a:pt x="128382" y="-2595"/>
                        <a:pt x="152742" y="39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BAA298BC-1088-DA4C-B909-A2661DB445D8}"/>
                    </a:ext>
                  </a:extLst>
                </p:cNvPr>
                <p:cNvSpPr/>
                <p:nvPr/>
              </p:nvSpPr>
              <p:spPr>
                <a:xfrm>
                  <a:off x="17910751" y="11374335"/>
                  <a:ext cx="646566" cy="25921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0" h="209">
                      <a:moveTo>
                        <a:pt x="0" y="209"/>
                      </a:moveTo>
                      <a:cubicBezTo>
                        <a:pt x="0" y="209"/>
                        <a:pt x="103" y="6"/>
                        <a:pt x="392" y="0"/>
                      </a:cubicBezTo>
                      <a:cubicBezTo>
                        <a:pt x="616" y="-4"/>
                        <a:pt x="582" y="146"/>
                        <a:pt x="0" y="20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6E33A4D3-9A6F-8246-938A-44310BFD4AB8}"/>
                    </a:ext>
                  </a:extLst>
                </p:cNvPr>
                <p:cNvSpPr/>
                <p:nvPr/>
              </p:nvSpPr>
              <p:spPr>
                <a:xfrm>
                  <a:off x="17903587" y="11365565"/>
                  <a:ext cx="663748" cy="276709"/>
                </a:xfrm>
                <a:custGeom>
                  <a:avLst/>
                  <a:gdLst>
                    <a:gd name="connsiteX0" fmla="*/ 494573 w 663748"/>
                    <a:gd name="connsiteY0" fmla="*/ 16247 h 276709"/>
                    <a:gd name="connsiteX1" fmla="*/ 121579 w 663748"/>
                    <a:gd name="connsiteY1" fmla="*/ 146430 h 276709"/>
                    <a:gd name="connsiteX2" fmla="*/ 22113 w 663748"/>
                    <a:gd name="connsiteY2" fmla="*/ 258015 h 276709"/>
                    <a:gd name="connsiteX3" fmla="*/ 504519 w 663748"/>
                    <a:gd name="connsiteY3" fmla="*/ 161308 h 276709"/>
                    <a:gd name="connsiteX4" fmla="*/ 646257 w 663748"/>
                    <a:gd name="connsiteY4" fmla="*/ 63361 h 276709"/>
                    <a:gd name="connsiteX5" fmla="*/ 507005 w 663748"/>
                    <a:gd name="connsiteY5" fmla="*/ 16247 h 276709"/>
                    <a:gd name="connsiteX6" fmla="*/ 494573 w 663748"/>
                    <a:gd name="connsiteY6" fmla="*/ 16247 h 276709"/>
                    <a:gd name="connsiteX7" fmla="*/ 495829 w 663748"/>
                    <a:gd name="connsiteY7" fmla="*/ 46 h 276709"/>
                    <a:gd name="connsiteX8" fmla="*/ 663697 w 663748"/>
                    <a:gd name="connsiteY8" fmla="*/ 60837 h 276709"/>
                    <a:gd name="connsiteX9" fmla="*/ 9637 w 663748"/>
                    <a:gd name="connsiteY9" fmla="*/ 276709 h 276709"/>
                    <a:gd name="connsiteX10" fmla="*/ 8393 w 663748"/>
                    <a:gd name="connsiteY10" fmla="*/ 276709 h 276709"/>
                    <a:gd name="connsiteX11" fmla="*/ 933 w 663748"/>
                    <a:gd name="connsiteY11" fmla="*/ 271746 h 276709"/>
                    <a:gd name="connsiteX12" fmla="*/ 933 w 663748"/>
                    <a:gd name="connsiteY12" fmla="*/ 264303 h 276709"/>
                    <a:gd name="connsiteX13" fmla="*/ 495829 w 663748"/>
                    <a:gd name="connsiteY13" fmla="*/ 46 h 276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3748" h="276709">
                      <a:moveTo>
                        <a:pt x="494573" y="16247"/>
                      </a:moveTo>
                      <a:cubicBezTo>
                        <a:pt x="311805" y="19967"/>
                        <a:pt x="189961" y="89397"/>
                        <a:pt x="121579" y="146430"/>
                      </a:cubicBezTo>
                      <a:cubicBezTo>
                        <a:pt x="66873" y="192304"/>
                        <a:pt x="35791" y="236938"/>
                        <a:pt x="22113" y="258015"/>
                      </a:cubicBezTo>
                      <a:cubicBezTo>
                        <a:pt x="224773" y="235698"/>
                        <a:pt x="391377" y="202222"/>
                        <a:pt x="504519" y="161308"/>
                      </a:cubicBezTo>
                      <a:cubicBezTo>
                        <a:pt x="611443" y="122873"/>
                        <a:pt x="647499" y="84438"/>
                        <a:pt x="646257" y="63361"/>
                      </a:cubicBezTo>
                      <a:cubicBezTo>
                        <a:pt x="643769" y="39804"/>
                        <a:pt x="601497" y="16247"/>
                        <a:pt x="507005" y="16247"/>
                      </a:cubicBezTo>
                      <a:cubicBezTo>
                        <a:pt x="503275" y="16247"/>
                        <a:pt x="499545" y="16247"/>
                        <a:pt x="494573" y="16247"/>
                      </a:cubicBezTo>
                      <a:close/>
                      <a:moveTo>
                        <a:pt x="495829" y="46"/>
                      </a:moveTo>
                      <a:cubicBezTo>
                        <a:pt x="596549" y="-1195"/>
                        <a:pt x="661209" y="22378"/>
                        <a:pt x="663697" y="60837"/>
                      </a:cubicBezTo>
                      <a:cubicBezTo>
                        <a:pt x="667427" y="132795"/>
                        <a:pt x="467229" y="227083"/>
                        <a:pt x="9637" y="276709"/>
                      </a:cubicBezTo>
                      <a:cubicBezTo>
                        <a:pt x="8393" y="276709"/>
                        <a:pt x="8393" y="276709"/>
                        <a:pt x="8393" y="276709"/>
                      </a:cubicBezTo>
                      <a:cubicBezTo>
                        <a:pt x="5907" y="276709"/>
                        <a:pt x="3419" y="274228"/>
                        <a:pt x="933" y="271746"/>
                      </a:cubicBezTo>
                      <a:cubicBezTo>
                        <a:pt x="-311" y="270506"/>
                        <a:pt x="-311" y="266784"/>
                        <a:pt x="933" y="264303"/>
                      </a:cubicBezTo>
                      <a:cubicBezTo>
                        <a:pt x="2175" y="261821"/>
                        <a:pt x="135227" y="7490"/>
                        <a:pt x="495829" y="4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8B43C67D-88FE-1B46-B8FF-2DCE82DBD665}"/>
                    </a:ext>
                  </a:extLst>
                </p:cNvPr>
                <p:cNvSpPr/>
                <p:nvPr/>
              </p:nvSpPr>
              <p:spPr>
                <a:xfrm>
                  <a:off x="16816946" y="11440385"/>
                  <a:ext cx="592997" cy="17447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7" h="141">
                      <a:moveTo>
                        <a:pt x="477" y="131"/>
                      </a:moveTo>
                      <a:cubicBezTo>
                        <a:pt x="477" y="131"/>
                        <a:pt x="429" y="-9"/>
                        <a:pt x="136" y="1"/>
                      </a:cubicBezTo>
                      <a:cubicBezTo>
                        <a:pt x="-123" y="11"/>
                        <a:pt x="-13" y="181"/>
                        <a:pt x="477" y="13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D3BFC319-8DDC-A84F-8577-1258992CC854}"/>
                    </a:ext>
                  </a:extLst>
                </p:cNvPr>
                <p:cNvSpPr/>
                <p:nvPr/>
              </p:nvSpPr>
              <p:spPr>
                <a:xfrm>
                  <a:off x="16810028" y="11431144"/>
                  <a:ext cx="608637" cy="191191"/>
                </a:xfrm>
                <a:custGeom>
                  <a:avLst/>
                  <a:gdLst>
                    <a:gd name="connsiteX0" fmla="*/ 177241 w 608637"/>
                    <a:gd name="connsiteY0" fmla="*/ 16719 h 191191"/>
                    <a:gd name="connsiteX1" fmla="*/ 18125 w 608637"/>
                    <a:gd name="connsiteY1" fmla="*/ 64942 h 191191"/>
                    <a:gd name="connsiteX2" fmla="*/ 21855 w 608637"/>
                    <a:gd name="connsiteY2" fmla="*/ 90909 h 191191"/>
                    <a:gd name="connsiteX3" fmla="*/ 588703 w 608637"/>
                    <a:gd name="connsiteY3" fmla="*/ 165098 h 191191"/>
                    <a:gd name="connsiteX4" fmla="*/ 214533 w 608637"/>
                    <a:gd name="connsiteY4" fmla="*/ 16719 h 191191"/>
                    <a:gd name="connsiteX5" fmla="*/ 177241 w 608637"/>
                    <a:gd name="connsiteY5" fmla="*/ 16719 h 191191"/>
                    <a:gd name="connsiteX6" fmla="*/ 177229 w 608637"/>
                    <a:gd name="connsiteY6" fmla="*/ 518 h 191191"/>
                    <a:gd name="connsiteX7" fmla="*/ 608637 w 608637"/>
                    <a:gd name="connsiteY7" fmla="*/ 168905 h 191191"/>
                    <a:gd name="connsiteX8" fmla="*/ 607393 w 608637"/>
                    <a:gd name="connsiteY8" fmla="*/ 176333 h 191191"/>
                    <a:gd name="connsiteX9" fmla="*/ 601177 w 608637"/>
                    <a:gd name="connsiteY9" fmla="*/ 180048 h 191191"/>
                    <a:gd name="connsiteX10" fmla="*/ 392311 w 608637"/>
                    <a:gd name="connsiteY10" fmla="*/ 191191 h 191191"/>
                    <a:gd name="connsiteX11" fmla="*/ 8147 w 608637"/>
                    <a:gd name="connsiteY11" fmla="*/ 99569 h 191191"/>
                    <a:gd name="connsiteX12" fmla="*/ 4417 w 608637"/>
                    <a:gd name="connsiteY12" fmla="*/ 57472 h 191191"/>
                    <a:gd name="connsiteX13" fmla="*/ 177229 w 608637"/>
                    <a:gd name="connsiteY13" fmla="*/ 518 h 19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8637" h="191191">
                      <a:moveTo>
                        <a:pt x="177241" y="16719"/>
                      </a:moveTo>
                      <a:cubicBezTo>
                        <a:pt x="76551" y="21665"/>
                        <a:pt x="29313" y="43922"/>
                        <a:pt x="18125" y="64942"/>
                      </a:cubicBezTo>
                      <a:cubicBezTo>
                        <a:pt x="14395" y="73598"/>
                        <a:pt x="15639" y="81017"/>
                        <a:pt x="21855" y="90909"/>
                      </a:cubicBezTo>
                      <a:cubicBezTo>
                        <a:pt x="55417" y="139132"/>
                        <a:pt x="234423" y="198483"/>
                        <a:pt x="588703" y="165098"/>
                      </a:cubicBezTo>
                      <a:cubicBezTo>
                        <a:pt x="570057" y="130476"/>
                        <a:pt x="488013" y="16719"/>
                        <a:pt x="214533" y="16719"/>
                      </a:cubicBezTo>
                      <a:cubicBezTo>
                        <a:pt x="202103" y="16719"/>
                        <a:pt x="189671" y="16719"/>
                        <a:pt x="177241" y="16719"/>
                      </a:cubicBezTo>
                      <a:close/>
                      <a:moveTo>
                        <a:pt x="177229" y="518"/>
                      </a:moveTo>
                      <a:cubicBezTo>
                        <a:pt x="542743" y="-10625"/>
                        <a:pt x="606149" y="161476"/>
                        <a:pt x="608637" y="168905"/>
                      </a:cubicBezTo>
                      <a:cubicBezTo>
                        <a:pt x="608637" y="171381"/>
                        <a:pt x="608637" y="173857"/>
                        <a:pt x="607393" y="176333"/>
                      </a:cubicBezTo>
                      <a:cubicBezTo>
                        <a:pt x="606149" y="178810"/>
                        <a:pt x="603663" y="178810"/>
                        <a:pt x="601177" y="180048"/>
                      </a:cubicBezTo>
                      <a:cubicBezTo>
                        <a:pt x="525339" y="187477"/>
                        <a:pt x="455717" y="191191"/>
                        <a:pt x="392311" y="191191"/>
                      </a:cubicBezTo>
                      <a:cubicBezTo>
                        <a:pt x="173499" y="191191"/>
                        <a:pt x="41715" y="147856"/>
                        <a:pt x="8147" y="99569"/>
                      </a:cubicBezTo>
                      <a:cubicBezTo>
                        <a:pt x="-555" y="84711"/>
                        <a:pt x="-3043" y="71092"/>
                        <a:pt x="4417" y="57472"/>
                      </a:cubicBezTo>
                      <a:cubicBezTo>
                        <a:pt x="20579" y="25281"/>
                        <a:pt x="83985" y="5471"/>
                        <a:pt x="177229" y="5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88D16FEB-34DF-CF4E-A91F-9FBCC7D7D4ED}"/>
                    </a:ext>
                  </a:extLst>
                </p:cNvPr>
                <p:cNvSpPr/>
                <p:nvPr/>
              </p:nvSpPr>
              <p:spPr>
                <a:xfrm>
                  <a:off x="17741323" y="11117608"/>
                  <a:ext cx="452222" cy="6567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64" h="528">
                      <a:moveTo>
                        <a:pt x="6" y="528"/>
                      </a:moveTo>
                      <a:cubicBezTo>
                        <a:pt x="2" y="528"/>
                        <a:pt x="-1" y="525"/>
                        <a:pt x="0" y="521"/>
                      </a:cubicBezTo>
                      <a:cubicBezTo>
                        <a:pt x="0" y="518"/>
                        <a:pt x="49" y="182"/>
                        <a:pt x="354" y="1"/>
                      </a:cubicBezTo>
                      <a:cubicBezTo>
                        <a:pt x="357" y="-1"/>
                        <a:pt x="361" y="0"/>
                        <a:pt x="363" y="3"/>
                      </a:cubicBezTo>
                      <a:cubicBezTo>
                        <a:pt x="365" y="6"/>
                        <a:pt x="364" y="10"/>
                        <a:pt x="361" y="12"/>
                      </a:cubicBezTo>
                      <a:cubicBezTo>
                        <a:pt x="61" y="190"/>
                        <a:pt x="13" y="520"/>
                        <a:pt x="12" y="523"/>
                      </a:cubicBezTo>
                      <a:cubicBezTo>
                        <a:pt x="12" y="526"/>
                        <a:pt x="9" y="528"/>
                        <a:pt x="6" y="5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620444C-8DF2-2047-BF84-DCD31EE23B8B}"/>
                    </a:ext>
                  </a:extLst>
                </p:cNvPr>
                <p:cNvSpPr/>
                <p:nvPr/>
              </p:nvSpPr>
              <p:spPr>
                <a:xfrm>
                  <a:off x="17545734" y="11052808"/>
                  <a:ext cx="161953" cy="72032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1" h="579">
                      <a:moveTo>
                        <a:pt x="113" y="579"/>
                      </a:moveTo>
                      <a:cubicBezTo>
                        <a:pt x="112" y="579"/>
                        <a:pt x="112" y="579"/>
                        <a:pt x="111" y="578"/>
                      </a:cubicBezTo>
                      <a:cubicBezTo>
                        <a:pt x="108" y="578"/>
                        <a:pt x="106" y="574"/>
                        <a:pt x="106" y="571"/>
                      </a:cubicBezTo>
                      <a:cubicBezTo>
                        <a:pt x="107" y="568"/>
                        <a:pt x="169" y="320"/>
                        <a:pt x="0" y="10"/>
                      </a:cubicBezTo>
                      <a:cubicBezTo>
                        <a:pt x="-1" y="7"/>
                        <a:pt x="0" y="3"/>
                        <a:pt x="3" y="1"/>
                      </a:cubicBezTo>
                      <a:cubicBezTo>
                        <a:pt x="6" y="-1"/>
                        <a:pt x="10" y="1"/>
                        <a:pt x="12" y="4"/>
                      </a:cubicBezTo>
                      <a:cubicBezTo>
                        <a:pt x="101" y="168"/>
                        <a:pt x="126" y="314"/>
                        <a:pt x="130" y="407"/>
                      </a:cubicBezTo>
                      <a:cubicBezTo>
                        <a:pt x="135" y="509"/>
                        <a:pt x="120" y="571"/>
                        <a:pt x="119" y="574"/>
                      </a:cubicBezTo>
                      <a:cubicBezTo>
                        <a:pt x="118" y="577"/>
                        <a:pt x="116" y="579"/>
                        <a:pt x="113" y="5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68FFDED1-7C72-374C-BB97-C4E26FBFBD82}"/>
                    </a:ext>
                  </a:extLst>
                </p:cNvPr>
                <p:cNvSpPr/>
                <p:nvPr/>
              </p:nvSpPr>
              <p:spPr>
                <a:xfrm>
                  <a:off x="17209370" y="11252201"/>
                  <a:ext cx="423569" cy="5159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41" h="415">
                      <a:moveTo>
                        <a:pt x="334" y="415"/>
                      </a:moveTo>
                      <a:cubicBezTo>
                        <a:pt x="331" y="415"/>
                        <a:pt x="328" y="413"/>
                        <a:pt x="328" y="410"/>
                      </a:cubicBezTo>
                      <a:cubicBezTo>
                        <a:pt x="328" y="407"/>
                        <a:pt x="308" y="144"/>
                        <a:pt x="3" y="11"/>
                      </a:cubicBezTo>
                      <a:cubicBezTo>
                        <a:pt x="0" y="10"/>
                        <a:pt x="-1" y="6"/>
                        <a:pt x="0" y="3"/>
                      </a:cubicBezTo>
                      <a:cubicBezTo>
                        <a:pt x="1" y="0"/>
                        <a:pt x="5" y="-1"/>
                        <a:pt x="8" y="0"/>
                      </a:cubicBezTo>
                      <a:cubicBezTo>
                        <a:pt x="172" y="71"/>
                        <a:pt x="253" y="178"/>
                        <a:pt x="293" y="255"/>
                      </a:cubicBezTo>
                      <a:cubicBezTo>
                        <a:pt x="336" y="340"/>
                        <a:pt x="340" y="406"/>
                        <a:pt x="341" y="409"/>
                      </a:cubicBezTo>
                      <a:cubicBezTo>
                        <a:pt x="341" y="413"/>
                        <a:pt x="339" y="415"/>
                        <a:pt x="335" y="4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20CC5C10-389D-D54C-A131-CE19FFA53D54}"/>
                    </a:ext>
                  </a:extLst>
                </p:cNvPr>
                <p:cNvSpPr/>
                <p:nvPr/>
              </p:nvSpPr>
              <p:spPr>
                <a:xfrm>
                  <a:off x="17808596" y="11452848"/>
                  <a:ext cx="535690" cy="3215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1" h="259">
                      <a:moveTo>
                        <a:pt x="6" y="259"/>
                      </a:moveTo>
                      <a:lnTo>
                        <a:pt x="5" y="259"/>
                      </a:lnTo>
                      <a:cubicBezTo>
                        <a:pt x="2" y="259"/>
                        <a:pt x="-1" y="255"/>
                        <a:pt x="0" y="252"/>
                      </a:cubicBezTo>
                      <a:cubicBezTo>
                        <a:pt x="1" y="250"/>
                        <a:pt x="12" y="196"/>
                        <a:pt x="70" y="138"/>
                      </a:cubicBezTo>
                      <a:cubicBezTo>
                        <a:pt x="168" y="42"/>
                        <a:pt x="316" y="10"/>
                        <a:pt x="424" y="0"/>
                      </a:cubicBezTo>
                      <a:cubicBezTo>
                        <a:pt x="427" y="0"/>
                        <a:pt x="431" y="2"/>
                        <a:pt x="431" y="6"/>
                      </a:cubicBezTo>
                      <a:cubicBezTo>
                        <a:pt x="431" y="9"/>
                        <a:pt x="429" y="12"/>
                        <a:pt x="425" y="12"/>
                      </a:cubicBezTo>
                      <a:cubicBezTo>
                        <a:pt x="60" y="46"/>
                        <a:pt x="13" y="252"/>
                        <a:pt x="13" y="254"/>
                      </a:cubicBezTo>
                      <a:cubicBezTo>
                        <a:pt x="12" y="258"/>
                        <a:pt x="9" y="259"/>
                        <a:pt x="6" y="2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4090D77F-8CE2-3F4B-9082-D872374CD651}"/>
                    </a:ext>
                  </a:extLst>
                </p:cNvPr>
                <p:cNvSpPr/>
                <p:nvPr/>
              </p:nvSpPr>
              <p:spPr>
                <a:xfrm>
                  <a:off x="17069842" y="11517651"/>
                  <a:ext cx="444748" cy="25547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58" h="206">
                      <a:moveTo>
                        <a:pt x="352" y="206"/>
                      </a:moveTo>
                      <a:cubicBezTo>
                        <a:pt x="348" y="206"/>
                        <a:pt x="345" y="203"/>
                        <a:pt x="345" y="200"/>
                      </a:cubicBezTo>
                      <a:lnTo>
                        <a:pt x="345" y="198"/>
                      </a:lnTo>
                      <a:cubicBezTo>
                        <a:pt x="345" y="192"/>
                        <a:pt x="344" y="145"/>
                        <a:pt x="301" y="99"/>
                      </a:cubicBezTo>
                      <a:cubicBezTo>
                        <a:pt x="246" y="39"/>
                        <a:pt x="143" y="10"/>
                        <a:pt x="7" y="13"/>
                      </a:cubicBezTo>
                      <a:cubicBezTo>
                        <a:pt x="3" y="13"/>
                        <a:pt x="0" y="11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325" y="-8"/>
                        <a:pt x="354" y="157"/>
                        <a:pt x="358" y="190"/>
                      </a:cubicBezTo>
                      <a:cubicBezTo>
                        <a:pt x="358" y="198"/>
                        <a:pt x="359" y="205"/>
                        <a:pt x="352" y="2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18CB1325-379C-844B-99F0-45DBE317C07A}"/>
                    </a:ext>
                  </a:extLst>
                </p:cNvPr>
                <p:cNvSpPr/>
                <p:nvPr/>
              </p:nvSpPr>
              <p:spPr>
                <a:xfrm>
                  <a:off x="17188188" y="11672184"/>
                  <a:ext cx="1014074" cy="70038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15" h="563">
                      <a:moveTo>
                        <a:pt x="759" y="0"/>
                      </a:moveTo>
                      <a:lnTo>
                        <a:pt x="57" y="0"/>
                      </a:lnTo>
                      <a:cubicBezTo>
                        <a:pt x="37" y="0"/>
                        <a:pt x="19" y="14"/>
                        <a:pt x="15" y="33"/>
                      </a:cubicBezTo>
                      <a:cubicBezTo>
                        <a:pt x="-3" y="114"/>
                        <a:pt x="-29" y="326"/>
                        <a:pt x="105" y="521"/>
                      </a:cubicBezTo>
                      <a:cubicBezTo>
                        <a:pt x="123" y="548"/>
                        <a:pt x="153" y="563"/>
                        <a:pt x="185" y="563"/>
                      </a:cubicBezTo>
                      <a:lnTo>
                        <a:pt x="631" y="563"/>
                      </a:lnTo>
                      <a:cubicBezTo>
                        <a:pt x="663" y="563"/>
                        <a:pt x="694" y="548"/>
                        <a:pt x="712" y="521"/>
                      </a:cubicBezTo>
                      <a:cubicBezTo>
                        <a:pt x="846" y="326"/>
                        <a:pt x="818" y="114"/>
                        <a:pt x="801" y="33"/>
                      </a:cubicBezTo>
                      <a:cubicBezTo>
                        <a:pt x="797" y="14"/>
                        <a:pt x="780" y="0"/>
                        <a:pt x="75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C263C411-9F08-144A-A234-D9C596342E86}"/>
                    </a:ext>
                  </a:extLst>
                </p:cNvPr>
                <p:cNvSpPr/>
                <p:nvPr/>
              </p:nvSpPr>
              <p:spPr>
                <a:xfrm>
                  <a:off x="17181073" y="11663460"/>
                  <a:ext cx="1029958" cy="717828"/>
                </a:xfrm>
                <a:custGeom>
                  <a:avLst/>
                  <a:gdLst>
                    <a:gd name="connsiteX0" fmla="*/ 76805 w 1029958"/>
                    <a:gd name="connsiteY0" fmla="*/ 16201 h 717828"/>
                    <a:gd name="connsiteX1" fmla="*/ 32013 w 1029958"/>
                    <a:gd name="connsiteY1" fmla="*/ 52276 h 717828"/>
                    <a:gd name="connsiteX2" fmla="*/ 142751 w 1029958"/>
                    <a:gd name="connsiteY2" fmla="*/ 651868 h 717828"/>
                    <a:gd name="connsiteX3" fmla="*/ 236069 w 1029958"/>
                    <a:gd name="connsiteY3" fmla="*/ 701627 h 717828"/>
                    <a:gd name="connsiteX4" fmla="*/ 790999 w 1029958"/>
                    <a:gd name="connsiteY4" fmla="*/ 701627 h 717828"/>
                    <a:gd name="connsiteX5" fmla="*/ 884317 w 1029958"/>
                    <a:gd name="connsiteY5" fmla="*/ 651868 h 717828"/>
                    <a:gd name="connsiteX6" fmla="*/ 995053 w 1029958"/>
                    <a:gd name="connsiteY6" fmla="*/ 52276 h 717828"/>
                    <a:gd name="connsiteX7" fmla="*/ 950261 w 1029958"/>
                    <a:gd name="connsiteY7" fmla="*/ 16201 h 717828"/>
                    <a:gd name="connsiteX8" fmla="*/ 78035 w 1029958"/>
                    <a:gd name="connsiteY8" fmla="*/ 0 h 717828"/>
                    <a:gd name="connsiteX9" fmla="*/ 951523 w 1029958"/>
                    <a:gd name="connsiteY9" fmla="*/ 0 h 717828"/>
                    <a:gd name="connsiteX10" fmla="*/ 1011249 w 1029958"/>
                    <a:gd name="connsiteY10" fmla="*/ 48519 h 717828"/>
                    <a:gd name="connsiteX11" fmla="*/ 899263 w 1029958"/>
                    <a:gd name="connsiteY11" fmla="*/ 660601 h 717828"/>
                    <a:gd name="connsiteX12" fmla="*/ 792255 w 1029958"/>
                    <a:gd name="connsiteY12" fmla="*/ 717828 h 717828"/>
                    <a:gd name="connsiteX13" fmla="*/ 237303 w 1029958"/>
                    <a:gd name="connsiteY13" fmla="*/ 717828 h 717828"/>
                    <a:gd name="connsiteX14" fmla="*/ 131539 w 1029958"/>
                    <a:gd name="connsiteY14" fmla="*/ 660601 h 717828"/>
                    <a:gd name="connsiteX15" fmla="*/ 18309 w 1029958"/>
                    <a:gd name="connsiteY15" fmla="*/ 48519 h 717828"/>
                    <a:gd name="connsiteX16" fmla="*/ 78035 w 1029958"/>
                    <a:gd name="connsiteY16" fmla="*/ 0 h 71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29958" h="717828">
                      <a:moveTo>
                        <a:pt x="76805" y="16201"/>
                      </a:moveTo>
                      <a:cubicBezTo>
                        <a:pt x="55653" y="16201"/>
                        <a:pt x="36991" y="31129"/>
                        <a:pt x="32013" y="52276"/>
                      </a:cubicBezTo>
                      <a:cubicBezTo>
                        <a:pt x="10861" y="153037"/>
                        <a:pt x="-21489" y="413027"/>
                        <a:pt x="142751" y="651868"/>
                      </a:cubicBezTo>
                      <a:cubicBezTo>
                        <a:pt x="163903" y="682968"/>
                        <a:pt x="198741" y="701627"/>
                        <a:pt x="236069" y="701627"/>
                      </a:cubicBezTo>
                      <a:lnTo>
                        <a:pt x="790999" y="701627"/>
                      </a:lnTo>
                      <a:cubicBezTo>
                        <a:pt x="828325" y="701627"/>
                        <a:pt x="863165" y="682968"/>
                        <a:pt x="884317" y="651868"/>
                      </a:cubicBezTo>
                      <a:cubicBezTo>
                        <a:pt x="1049801" y="413027"/>
                        <a:pt x="1016205" y="153037"/>
                        <a:pt x="995053" y="52276"/>
                      </a:cubicBezTo>
                      <a:cubicBezTo>
                        <a:pt x="990077" y="31129"/>
                        <a:pt x="971413" y="16201"/>
                        <a:pt x="950261" y="16201"/>
                      </a:cubicBezTo>
                      <a:close/>
                      <a:moveTo>
                        <a:pt x="78035" y="0"/>
                      </a:moveTo>
                      <a:lnTo>
                        <a:pt x="951523" y="0"/>
                      </a:lnTo>
                      <a:cubicBezTo>
                        <a:pt x="980143" y="0"/>
                        <a:pt x="1005029" y="19905"/>
                        <a:pt x="1011249" y="48519"/>
                      </a:cubicBezTo>
                      <a:cubicBezTo>
                        <a:pt x="1033647" y="151776"/>
                        <a:pt x="1067243" y="416763"/>
                        <a:pt x="899263" y="660601"/>
                      </a:cubicBezTo>
                      <a:cubicBezTo>
                        <a:pt x="874379" y="696679"/>
                        <a:pt x="835805" y="717828"/>
                        <a:pt x="792255" y="717828"/>
                      </a:cubicBezTo>
                      <a:lnTo>
                        <a:pt x="237303" y="717828"/>
                      </a:lnTo>
                      <a:cubicBezTo>
                        <a:pt x="194997" y="717828"/>
                        <a:pt x="155179" y="696679"/>
                        <a:pt x="131539" y="660601"/>
                      </a:cubicBezTo>
                      <a:cubicBezTo>
                        <a:pt x="-36441" y="416763"/>
                        <a:pt x="-4089" y="151776"/>
                        <a:pt x="18309" y="48519"/>
                      </a:cubicBezTo>
                      <a:cubicBezTo>
                        <a:pt x="24529" y="19905"/>
                        <a:pt x="49415" y="0"/>
                        <a:pt x="780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6C52C99-8CDF-144A-A2BB-9307F3E8BBB5}"/>
                </a:ext>
              </a:extLst>
            </p:cNvPr>
            <p:cNvGrpSpPr/>
            <p:nvPr/>
          </p:nvGrpSpPr>
          <p:grpSpPr>
            <a:xfrm>
              <a:off x="10088425" y="7614461"/>
              <a:ext cx="3962863" cy="5357540"/>
              <a:chOff x="10088425" y="7614461"/>
              <a:chExt cx="3962863" cy="5357540"/>
            </a:xfrm>
          </p:grpSpPr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F6463C36-5879-F047-92EB-CA85F32D85BA}"/>
                  </a:ext>
                </a:extLst>
              </p:cNvPr>
              <p:cNvSpPr/>
              <p:nvPr/>
            </p:nvSpPr>
            <p:spPr>
              <a:xfrm>
                <a:off x="11655631" y="10973046"/>
                <a:ext cx="1990775" cy="1990228"/>
              </a:xfrm>
              <a:custGeom>
                <a:avLst/>
                <a:gdLst>
                  <a:gd name="connsiteX0" fmla="*/ 996010 w 1990775"/>
                  <a:gd name="connsiteY0" fmla="*/ 78516 h 1990228"/>
                  <a:gd name="connsiteX1" fmla="*/ 78485 w 1990775"/>
                  <a:gd name="connsiteY1" fmla="*/ 995118 h 1990228"/>
                  <a:gd name="connsiteX2" fmla="*/ 996010 w 1990775"/>
                  <a:gd name="connsiteY2" fmla="*/ 1912966 h 1990228"/>
                  <a:gd name="connsiteX3" fmla="*/ 1912290 w 1990775"/>
                  <a:gd name="connsiteY3" fmla="*/ 995118 h 1990228"/>
                  <a:gd name="connsiteX4" fmla="*/ 996010 w 1990775"/>
                  <a:gd name="connsiteY4" fmla="*/ 78516 h 1990228"/>
                  <a:gd name="connsiteX5" fmla="*/ 996010 w 1990775"/>
                  <a:gd name="connsiteY5" fmla="*/ 0 h 1990228"/>
                  <a:gd name="connsiteX6" fmla="*/ 1990775 w 1990775"/>
                  <a:gd name="connsiteY6" fmla="*/ 995114 h 1990228"/>
                  <a:gd name="connsiteX7" fmla="*/ 996010 w 1990775"/>
                  <a:gd name="connsiteY7" fmla="*/ 1990228 h 1990228"/>
                  <a:gd name="connsiteX8" fmla="*/ 0 w 1990775"/>
                  <a:gd name="connsiteY8" fmla="*/ 995114 h 1990228"/>
                  <a:gd name="connsiteX9" fmla="*/ 996010 w 1990775"/>
                  <a:gd name="connsiteY9" fmla="*/ 0 h 199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0775" h="1990228">
                    <a:moveTo>
                      <a:pt x="996010" y="78516"/>
                    </a:moveTo>
                    <a:cubicBezTo>
                      <a:pt x="489317" y="78516"/>
                      <a:pt x="78485" y="488247"/>
                      <a:pt x="78485" y="995118"/>
                    </a:cubicBezTo>
                    <a:cubicBezTo>
                      <a:pt x="78485" y="1501989"/>
                      <a:pt x="489317" y="1912966"/>
                      <a:pt x="996010" y="1912966"/>
                    </a:cubicBezTo>
                    <a:cubicBezTo>
                      <a:pt x="1501458" y="1912966"/>
                      <a:pt x="1912290" y="1501989"/>
                      <a:pt x="1912290" y="995118"/>
                    </a:cubicBezTo>
                    <a:cubicBezTo>
                      <a:pt x="1912290" y="488247"/>
                      <a:pt x="1501458" y="78516"/>
                      <a:pt x="996010" y="78516"/>
                    </a:cubicBezTo>
                    <a:close/>
                    <a:moveTo>
                      <a:pt x="996010" y="0"/>
                    </a:moveTo>
                    <a:cubicBezTo>
                      <a:pt x="1545061" y="0"/>
                      <a:pt x="1990775" y="445871"/>
                      <a:pt x="1990775" y="995114"/>
                    </a:cubicBezTo>
                    <a:cubicBezTo>
                      <a:pt x="1990775" y="1545603"/>
                      <a:pt x="1545061" y="1990228"/>
                      <a:pt x="996010" y="1990228"/>
                    </a:cubicBezTo>
                    <a:cubicBezTo>
                      <a:pt x="445714" y="1990228"/>
                      <a:pt x="0" y="1545603"/>
                      <a:pt x="0" y="995114"/>
                    </a:cubicBezTo>
                    <a:cubicBezTo>
                      <a:pt x="0" y="445871"/>
                      <a:pt x="445714" y="0"/>
                      <a:pt x="99601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D8B9E917-D8D1-124B-A847-D0630017B74F}"/>
                  </a:ext>
                </a:extLst>
              </p:cNvPr>
              <p:cNvSpPr/>
              <p:nvPr/>
            </p:nvSpPr>
            <p:spPr>
              <a:xfrm>
                <a:off x="11655631" y="10973046"/>
                <a:ext cx="1990775" cy="1990228"/>
              </a:xfrm>
              <a:custGeom>
                <a:avLst/>
                <a:gdLst>
                  <a:gd name="connsiteX0" fmla="*/ 996010 w 1990775"/>
                  <a:gd name="connsiteY0" fmla="*/ 78516 h 1990228"/>
                  <a:gd name="connsiteX1" fmla="*/ 78485 w 1990775"/>
                  <a:gd name="connsiteY1" fmla="*/ 995118 h 1990228"/>
                  <a:gd name="connsiteX2" fmla="*/ 996010 w 1990775"/>
                  <a:gd name="connsiteY2" fmla="*/ 1912966 h 1990228"/>
                  <a:gd name="connsiteX3" fmla="*/ 1912290 w 1990775"/>
                  <a:gd name="connsiteY3" fmla="*/ 995118 h 1990228"/>
                  <a:gd name="connsiteX4" fmla="*/ 996010 w 1990775"/>
                  <a:gd name="connsiteY4" fmla="*/ 78516 h 1990228"/>
                  <a:gd name="connsiteX5" fmla="*/ 996010 w 1990775"/>
                  <a:gd name="connsiteY5" fmla="*/ 0 h 1990228"/>
                  <a:gd name="connsiteX6" fmla="*/ 1990775 w 1990775"/>
                  <a:gd name="connsiteY6" fmla="*/ 995114 h 1990228"/>
                  <a:gd name="connsiteX7" fmla="*/ 996010 w 1990775"/>
                  <a:gd name="connsiteY7" fmla="*/ 1990228 h 1990228"/>
                  <a:gd name="connsiteX8" fmla="*/ 0 w 1990775"/>
                  <a:gd name="connsiteY8" fmla="*/ 995114 h 1990228"/>
                  <a:gd name="connsiteX9" fmla="*/ 996010 w 1990775"/>
                  <a:gd name="connsiteY9" fmla="*/ 0 h 199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0775" h="1990228">
                    <a:moveTo>
                      <a:pt x="996010" y="78516"/>
                    </a:moveTo>
                    <a:cubicBezTo>
                      <a:pt x="489317" y="78516"/>
                      <a:pt x="78485" y="488247"/>
                      <a:pt x="78485" y="995118"/>
                    </a:cubicBezTo>
                    <a:cubicBezTo>
                      <a:pt x="78485" y="1501989"/>
                      <a:pt x="489317" y="1912966"/>
                      <a:pt x="996010" y="1912966"/>
                    </a:cubicBezTo>
                    <a:cubicBezTo>
                      <a:pt x="1501458" y="1912966"/>
                      <a:pt x="1912290" y="1501989"/>
                      <a:pt x="1912290" y="995118"/>
                    </a:cubicBezTo>
                    <a:cubicBezTo>
                      <a:pt x="1912290" y="488247"/>
                      <a:pt x="1501458" y="78516"/>
                      <a:pt x="996010" y="78516"/>
                    </a:cubicBezTo>
                    <a:close/>
                    <a:moveTo>
                      <a:pt x="996010" y="0"/>
                    </a:moveTo>
                    <a:cubicBezTo>
                      <a:pt x="1545061" y="0"/>
                      <a:pt x="1990775" y="445871"/>
                      <a:pt x="1990775" y="995114"/>
                    </a:cubicBezTo>
                    <a:cubicBezTo>
                      <a:pt x="1990775" y="1545603"/>
                      <a:pt x="1545061" y="1990228"/>
                      <a:pt x="996010" y="1990228"/>
                    </a:cubicBezTo>
                    <a:cubicBezTo>
                      <a:pt x="445714" y="1990228"/>
                      <a:pt x="0" y="1545603"/>
                      <a:pt x="0" y="995114"/>
                    </a:cubicBezTo>
                    <a:cubicBezTo>
                      <a:pt x="0" y="445871"/>
                      <a:pt x="445714" y="0"/>
                      <a:pt x="996010" y="0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4757B2D0-B10F-7340-89BB-9E4636613487}"/>
                  </a:ext>
                </a:extLst>
              </p:cNvPr>
              <p:cNvSpPr/>
              <p:nvPr/>
            </p:nvSpPr>
            <p:spPr>
              <a:xfrm>
                <a:off x="11648156" y="10965568"/>
                <a:ext cx="2005725" cy="2006429"/>
              </a:xfrm>
              <a:custGeom>
                <a:avLst/>
                <a:gdLst>
                  <a:gd name="connsiteX0" fmla="*/ 1003484 w 2005725"/>
                  <a:gd name="connsiteY0" fmla="*/ 14955 h 2006429"/>
                  <a:gd name="connsiteX1" fmla="*/ 16195 w 2005725"/>
                  <a:gd name="connsiteY1" fmla="*/ 1002592 h 2006429"/>
                  <a:gd name="connsiteX2" fmla="*/ 1003484 w 2005725"/>
                  <a:gd name="connsiteY2" fmla="*/ 1990228 h 2006429"/>
                  <a:gd name="connsiteX3" fmla="*/ 1989529 w 2005725"/>
                  <a:gd name="connsiteY3" fmla="*/ 1002592 h 2006429"/>
                  <a:gd name="connsiteX4" fmla="*/ 1003484 w 2005725"/>
                  <a:gd name="connsiteY4" fmla="*/ 14955 h 2006429"/>
                  <a:gd name="connsiteX5" fmla="*/ 1003485 w 2005725"/>
                  <a:gd name="connsiteY5" fmla="*/ 0 h 2006429"/>
                  <a:gd name="connsiteX6" fmla="*/ 2005725 w 2005725"/>
                  <a:gd name="connsiteY6" fmla="*/ 1002592 h 2006429"/>
                  <a:gd name="connsiteX7" fmla="*/ 1003485 w 2005725"/>
                  <a:gd name="connsiteY7" fmla="*/ 2006429 h 2006429"/>
                  <a:gd name="connsiteX8" fmla="*/ 0 w 2005725"/>
                  <a:gd name="connsiteY8" fmla="*/ 1002592 h 2006429"/>
                  <a:gd name="connsiteX9" fmla="*/ 1003485 w 2005725"/>
                  <a:gd name="connsiteY9" fmla="*/ 0 h 200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05725" h="2006429">
                    <a:moveTo>
                      <a:pt x="1003484" y="14955"/>
                    </a:moveTo>
                    <a:cubicBezTo>
                      <a:pt x="458172" y="14955"/>
                      <a:pt x="16195" y="458333"/>
                      <a:pt x="16195" y="1002592"/>
                    </a:cubicBezTo>
                    <a:cubicBezTo>
                      <a:pt x="16195" y="1546850"/>
                      <a:pt x="458172" y="1990228"/>
                      <a:pt x="1003484" y="1990228"/>
                    </a:cubicBezTo>
                    <a:cubicBezTo>
                      <a:pt x="1547552" y="1990228"/>
                      <a:pt x="1989529" y="1546850"/>
                      <a:pt x="1989529" y="1002592"/>
                    </a:cubicBezTo>
                    <a:cubicBezTo>
                      <a:pt x="1989529" y="458333"/>
                      <a:pt x="1547552" y="14955"/>
                      <a:pt x="1003484" y="14955"/>
                    </a:cubicBezTo>
                    <a:close/>
                    <a:moveTo>
                      <a:pt x="1003485" y="0"/>
                    </a:moveTo>
                    <a:cubicBezTo>
                      <a:pt x="1556273" y="0"/>
                      <a:pt x="2005725" y="449609"/>
                      <a:pt x="2005725" y="1002592"/>
                    </a:cubicBezTo>
                    <a:cubicBezTo>
                      <a:pt x="2005725" y="1555574"/>
                      <a:pt x="1556273" y="2006429"/>
                      <a:pt x="1003485" y="2006429"/>
                    </a:cubicBezTo>
                    <a:cubicBezTo>
                      <a:pt x="450697" y="2006429"/>
                      <a:pt x="0" y="1555574"/>
                      <a:pt x="0" y="1002592"/>
                    </a:cubicBezTo>
                    <a:cubicBezTo>
                      <a:pt x="0" y="449609"/>
                      <a:pt x="450697" y="0"/>
                      <a:pt x="1003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3E2B8BFF-FA02-CF42-BA76-28159351101A}"/>
                  </a:ext>
                </a:extLst>
              </p:cNvPr>
              <p:cNvSpPr/>
              <p:nvPr/>
            </p:nvSpPr>
            <p:spPr>
              <a:xfrm>
                <a:off x="11719166" y="11035361"/>
                <a:ext cx="1864950" cy="1865605"/>
              </a:xfrm>
              <a:custGeom>
                <a:avLst/>
                <a:gdLst>
                  <a:gd name="connsiteX0" fmla="*/ 932475 w 1864950"/>
                  <a:gd name="connsiteY0" fmla="*/ 16201 h 1865605"/>
                  <a:gd name="connsiteX1" fmla="*/ 14950 w 1864950"/>
                  <a:gd name="connsiteY1" fmla="*/ 932803 h 1865605"/>
                  <a:gd name="connsiteX2" fmla="*/ 932475 w 1864950"/>
                  <a:gd name="connsiteY2" fmla="*/ 1850651 h 1865605"/>
                  <a:gd name="connsiteX3" fmla="*/ 1848755 w 1864950"/>
                  <a:gd name="connsiteY3" fmla="*/ 932803 h 1865605"/>
                  <a:gd name="connsiteX4" fmla="*/ 932475 w 1864950"/>
                  <a:gd name="connsiteY4" fmla="*/ 16201 h 1865605"/>
                  <a:gd name="connsiteX5" fmla="*/ 932475 w 1864950"/>
                  <a:gd name="connsiteY5" fmla="*/ 0 h 1865605"/>
                  <a:gd name="connsiteX6" fmla="*/ 1864950 w 1864950"/>
                  <a:gd name="connsiteY6" fmla="*/ 932803 h 1865605"/>
                  <a:gd name="connsiteX7" fmla="*/ 932475 w 1864950"/>
                  <a:gd name="connsiteY7" fmla="*/ 1865605 h 1865605"/>
                  <a:gd name="connsiteX8" fmla="*/ 0 w 1864950"/>
                  <a:gd name="connsiteY8" fmla="*/ 932803 h 1865605"/>
                  <a:gd name="connsiteX9" fmla="*/ 932475 w 1864950"/>
                  <a:gd name="connsiteY9" fmla="*/ 0 h 186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4950" h="1865605">
                    <a:moveTo>
                      <a:pt x="932475" y="16201"/>
                    </a:moveTo>
                    <a:cubicBezTo>
                      <a:pt x="427027" y="16201"/>
                      <a:pt x="14950" y="427178"/>
                      <a:pt x="14950" y="932803"/>
                    </a:cubicBezTo>
                    <a:cubicBezTo>
                      <a:pt x="14950" y="1438429"/>
                      <a:pt x="427027" y="1850651"/>
                      <a:pt x="932475" y="1850651"/>
                    </a:cubicBezTo>
                    <a:cubicBezTo>
                      <a:pt x="1437923" y="1850651"/>
                      <a:pt x="1848755" y="1438429"/>
                      <a:pt x="1848755" y="932803"/>
                    </a:cubicBezTo>
                    <a:cubicBezTo>
                      <a:pt x="1848755" y="427178"/>
                      <a:pt x="1437923" y="16201"/>
                      <a:pt x="932475" y="16201"/>
                    </a:cubicBezTo>
                    <a:close/>
                    <a:moveTo>
                      <a:pt x="932475" y="0"/>
                    </a:moveTo>
                    <a:cubicBezTo>
                      <a:pt x="1445398" y="0"/>
                      <a:pt x="1864950" y="418453"/>
                      <a:pt x="1864950" y="932803"/>
                    </a:cubicBezTo>
                    <a:cubicBezTo>
                      <a:pt x="1864950" y="1448397"/>
                      <a:pt x="1445398" y="1865605"/>
                      <a:pt x="932475" y="1865605"/>
                    </a:cubicBezTo>
                    <a:cubicBezTo>
                      <a:pt x="417062" y="1865605"/>
                      <a:pt x="0" y="1448397"/>
                      <a:pt x="0" y="932803"/>
                    </a:cubicBezTo>
                    <a:cubicBezTo>
                      <a:pt x="0" y="418453"/>
                      <a:pt x="417062" y="0"/>
                      <a:pt x="932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EB6B6C7A-0974-D245-9916-11AD70912B16}"/>
                  </a:ext>
                </a:extLst>
              </p:cNvPr>
              <p:cNvSpPr/>
              <p:nvPr/>
            </p:nvSpPr>
            <p:spPr>
              <a:xfrm>
                <a:off x="12545126" y="11864100"/>
                <a:ext cx="208047" cy="2093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69">
                    <a:moveTo>
                      <a:pt x="168" y="84"/>
                    </a:moveTo>
                    <a:cubicBezTo>
                      <a:pt x="168" y="131"/>
                      <a:pt x="131" y="169"/>
                      <a:pt x="85" y="169"/>
                    </a:cubicBezTo>
                    <a:cubicBezTo>
                      <a:pt x="38" y="169"/>
                      <a:pt x="0" y="131"/>
                      <a:pt x="0" y="84"/>
                    </a:cubicBezTo>
                    <a:cubicBezTo>
                      <a:pt x="0" y="38"/>
                      <a:pt x="38" y="0"/>
                      <a:pt x="85" y="0"/>
                    </a:cubicBezTo>
                    <a:cubicBezTo>
                      <a:pt x="131" y="0"/>
                      <a:pt x="168" y="38"/>
                      <a:pt x="168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8B00FD99-DCA0-0F44-9509-A73DA608AC33}"/>
                  </a:ext>
                </a:extLst>
              </p:cNvPr>
              <p:cNvSpPr/>
              <p:nvPr/>
            </p:nvSpPr>
            <p:spPr>
              <a:xfrm>
                <a:off x="12537651" y="11856622"/>
                <a:ext cx="224243" cy="224321"/>
              </a:xfrm>
              <a:custGeom>
                <a:avLst/>
                <a:gdLst>
                  <a:gd name="connsiteX0" fmla="*/ 112741 w 224243"/>
                  <a:gd name="connsiteY0" fmla="*/ 16205 h 224321"/>
                  <a:gd name="connsiteX1" fmla="*/ 16196 w 224243"/>
                  <a:gd name="connsiteY1" fmla="*/ 111545 h 224321"/>
                  <a:gd name="connsiteX2" fmla="*/ 112741 w 224243"/>
                  <a:gd name="connsiteY2" fmla="*/ 208124 h 224321"/>
                  <a:gd name="connsiteX3" fmla="*/ 208048 w 224243"/>
                  <a:gd name="connsiteY3" fmla="*/ 111545 h 224321"/>
                  <a:gd name="connsiteX4" fmla="*/ 112741 w 224243"/>
                  <a:gd name="connsiteY4" fmla="*/ 16205 h 224321"/>
                  <a:gd name="connsiteX5" fmla="*/ 112741 w 224243"/>
                  <a:gd name="connsiteY5" fmla="*/ 0 h 224321"/>
                  <a:gd name="connsiteX6" fmla="*/ 224243 w 224243"/>
                  <a:gd name="connsiteY6" fmla="*/ 111541 h 224321"/>
                  <a:gd name="connsiteX7" fmla="*/ 112741 w 224243"/>
                  <a:gd name="connsiteY7" fmla="*/ 224321 h 224321"/>
                  <a:gd name="connsiteX8" fmla="*/ 0 w 224243"/>
                  <a:gd name="connsiteY8" fmla="*/ 111541 h 224321"/>
                  <a:gd name="connsiteX9" fmla="*/ 112741 w 224243"/>
                  <a:gd name="connsiteY9" fmla="*/ 0 h 22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243" h="224321">
                    <a:moveTo>
                      <a:pt x="112741" y="16205"/>
                    </a:moveTo>
                    <a:cubicBezTo>
                      <a:pt x="59517" y="16205"/>
                      <a:pt x="16196" y="58303"/>
                      <a:pt x="16196" y="111545"/>
                    </a:cubicBezTo>
                    <a:cubicBezTo>
                      <a:pt x="16196" y="164787"/>
                      <a:pt x="59517" y="208124"/>
                      <a:pt x="112741" y="208124"/>
                    </a:cubicBezTo>
                    <a:cubicBezTo>
                      <a:pt x="165964" y="208124"/>
                      <a:pt x="208048" y="164787"/>
                      <a:pt x="208048" y="111545"/>
                    </a:cubicBezTo>
                    <a:cubicBezTo>
                      <a:pt x="208048" y="58303"/>
                      <a:pt x="165964" y="16205"/>
                      <a:pt x="112741" y="16205"/>
                    </a:cubicBezTo>
                    <a:close/>
                    <a:moveTo>
                      <a:pt x="112741" y="0"/>
                    </a:moveTo>
                    <a:cubicBezTo>
                      <a:pt x="173448" y="0"/>
                      <a:pt x="224243" y="50813"/>
                      <a:pt x="224243" y="111541"/>
                    </a:cubicBezTo>
                    <a:cubicBezTo>
                      <a:pt x="224243" y="173508"/>
                      <a:pt x="173448" y="224321"/>
                      <a:pt x="112741" y="224321"/>
                    </a:cubicBezTo>
                    <a:cubicBezTo>
                      <a:pt x="50795" y="224321"/>
                      <a:pt x="0" y="173508"/>
                      <a:pt x="0" y="111541"/>
                    </a:cubicBezTo>
                    <a:cubicBezTo>
                      <a:pt x="0" y="50813"/>
                      <a:pt x="50795" y="0"/>
                      <a:pt x="112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A8A62F10-ACA5-1A4C-AB9D-A9B530B3177E}"/>
                  </a:ext>
                </a:extLst>
              </p:cNvPr>
              <p:cNvSpPr/>
              <p:nvPr/>
            </p:nvSpPr>
            <p:spPr>
              <a:xfrm>
                <a:off x="12642294" y="11951339"/>
                <a:ext cx="14950" cy="949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763">
                    <a:moveTo>
                      <a:pt x="7" y="763"/>
                    </a:moveTo>
                    <a:cubicBezTo>
                      <a:pt x="3" y="763"/>
                      <a:pt x="0" y="761"/>
                      <a:pt x="0" y="757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lnTo>
                      <a:pt x="13" y="757"/>
                    </a:lnTo>
                    <a:cubicBezTo>
                      <a:pt x="13" y="761"/>
                      <a:pt x="10" y="763"/>
                      <a:pt x="7" y="7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CFA6F75C-8539-A646-958C-6E640F928550}"/>
                  </a:ext>
                </a:extLst>
              </p:cNvPr>
              <p:cNvSpPr/>
              <p:nvPr/>
            </p:nvSpPr>
            <p:spPr>
              <a:xfrm>
                <a:off x="11730378" y="11951339"/>
                <a:ext cx="184252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0" h="12">
                    <a:moveTo>
                      <a:pt x="1473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473" y="0"/>
                    </a:lnTo>
                    <a:cubicBezTo>
                      <a:pt x="1477" y="0"/>
                      <a:pt x="1480" y="2"/>
                      <a:pt x="1480" y="6"/>
                    </a:cubicBezTo>
                    <a:cubicBezTo>
                      <a:pt x="1480" y="9"/>
                      <a:pt x="1477" y="12"/>
                      <a:pt x="1473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F824966D-403C-334B-BCFD-5A07728E3399}"/>
                  </a:ext>
                </a:extLst>
              </p:cNvPr>
              <p:cNvSpPr/>
              <p:nvPr/>
            </p:nvSpPr>
            <p:spPr>
              <a:xfrm>
                <a:off x="11996974" y="11304546"/>
                <a:ext cx="1315556" cy="1316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7" h="1057">
                    <a:moveTo>
                      <a:pt x="1049" y="1057"/>
                    </a:moveTo>
                    <a:cubicBezTo>
                      <a:pt x="1048" y="1057"/>
                      <a:pt x="1046" y="1056"/>
                      <a:pt x="1045" y="1055"/>
                    </a:cubicBezTo>
                    <a:lnTo>
                      <a:pt x="1" y="11"/>
                    </a:lnTo>
                    <a:cubicBezTo>
                      <a:pt x="0" y="9"/>
                      <a:pt x="0" y="4"/>
                      <a:pt x="1" y="2"/>
                    </a:cubicBezTo>
                    <a:cubicBezTo>
                      <a:pt x="4" y="-1"/>
                      <a:pt x="8" y="-1"/>
                      <a:pt x="10" y="2"/>
                    </a:cubicBezTo>
                    <a:lnTo>
                      <a:pt x="1054" y="1046"/>
                    </a:lnTo>
                    <a:cubicBezTo>
                      <a:pt x="1057" y="1048"/>
                      <a:pt x="1057" y="1052"/>
                      <a:pt x="1054" y="1055"/>
                    </a:cubicBezTo>
                    <a:cubicBezTo>
                      <a:pt x="1053" y="1056"/>
                      <a:pt x="1051" y="1057"/>
                      <a:pt x="1049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5337DF30-35B6-2144-BE2C-424173FCCE04}"/>
                  </a:ext>
                </a:extLst>
              </p:cNvPr>
              <p:cNvSpPr/>
              <p:nvPr/>
            </p:nvSpPr>
            <p:spPr>
              <a:xfrm>
                <a:off x="11989503" y="11304546"/>
                <a:ext cx="1315556" cy="1316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7" h="1057">
                    <a:moveTo>
                      <a:pt x="5" y="1057"/>
                    </a:moveTo>
                    <a:cubicBezTo>
                      <a:pt x="4" y="1057"/>
                      <a:pt x="2" y="1056"/>
                      <a:pt x="1" y="1055"/>
                    </a:cubicBezTo>
                    <a:cubicBezTo>
                      <a:pt x="0" y="1052"/>
                      <a:pt x="0" y="1048"/>
                      <a:pt x="1" y="1046"/>
                    </a:cubicBezTo>
                    <a:lnTo>
                      <a:pt x="1045" y="2"/>
                    </a:lnTo>
                    <a:cubicBezTo>
                      <a:pt x="1048" y="-1"/>
                      <a:pt x="1052" y="-1"/>
                      <a:pt x="1054" y="2"/>
                    </a:cubicBezTo>
                    <a:cubicBezTo>
                      <a:pt x="1057" y="4"/>
                      <a:pt x="1057" y="9"/>
                      <a:pt x="1054" y="11"/>
                    </a:cubicBezTo>
                    <a:lnTo>
                      <a:pt x="10" y="1055"/>
                    </a:lnTo>
                    <a:cubicBezTo>
                      <a:pt x="9" y="1056"/>
                      <a:pt x="7" y="1057"/>
                      <a:pt x="5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621C4FD-9D6B-7C48-AA24-2F98A0DDAFE4}"/>
                  </a:ext>
                </a:extLst>
              </p:cNvPr>
              <p:cNvSpPr/>
              <p:nvPr/>
            </p:nvSpPr>
            <p:spPr>
              <a:xfrm>
                <a:off x="11132398" y="8987806"/>
                <a:ext cx="1142391" cy="18531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8" h="1488">
                    <a:moveTo>
                      <a:pt x="918" y="1488"/>
                    </a:moveTo>
                    <a:lnTo>
                      <a:pt x="0" y="1488"/>
                    </a:lnTo>
                    <a:lnTo>
                      <a:pt x="0" y="0"/>
                    </a:lnTo>
                    <a:lnTo>
                      <a:pt x="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EAD8244D-DFFF-9A4F-93BF-A790A6ABC401}"/>
                  </a:ext>
                </a:extLst>
              </p:cNvPr>
              <p:cNvSpPr/>
              <p:nvPr/>
            </p:nvSpPr>
            <p:spPr>
              <a:xfrm>
                <a:off x="10095900" y="10973046"/>
                <a:ext cx="1990775" cy="1990228"/>
              </a:xfrm>
              <a:custGeom>
                <a:avLst/>
                <a:gdLst>
                  <a:gd name="connsiteX0" fmla="*/ 996006 w 1990775"/>
                  <a:gd name="connsiteY0" fmla="*/ 78516 h 1990228"/>
                  <a:gd name="connsiteX1" fmla="*/ 78481 w 1990775"/>
                  <a:gd name="connsiteY1" fmla="*/ 995118 h 1990228"/>
                  <a:gd name="connsiteX2" fmla="*/ 996006 w 1990775"/>
                  <a:gd name="connsiteY2" fmla="*/ 1912966 h 1990228"/>
                  <a:gd name="connsiteX3" fmla="*/ 1913532 w 1990775"/>
                  <a:gd name="connsiteY3" fmla="*/ 995118 h 1990228"/>
                  <a:gd name="connsiteX4" fmla="*/ 996006 w 1990775"/>
                  <a:gd name="connsiteY4" fmla="*/ 78516 h 1990228"/>
                  <a:gd name="connsiteX5" fmla="*/ 996010 w 1990775"/>
                  <a:gd name="connsiteY5" fmla="*/ 0 h 1990228"/>
                  <a:gd name="connsiteX6" fmla="*/ 1990775 w 1990775"/>
                  <a:gd name="connsiteY6" fmla="*/ 995114 h 1990228"/>
                  <a:gd name="connsiteX7" fmla="*/ 996010 w 1990775"/>
                  <a:gd name="connsiteY7" fmla="*/ 1990228 h 1990228"/>
                  <a:gd name="connsiteX8" fmla="*/ 0 w 1990775"/>
                  <a:gd name="connsiteY8" fmla="*/ 995114 h 1990228"/>
                  <a:gd name="connsiteX9" fmla="*/ 996010 w 1990775"/>
                  <a:gd name="connsiteY9" fmla="*/ 0 h 199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0775" h="1990228">
                    <a:moveTo>
                      <a:pt x="996006" y="78516"/>
                    </a:moveTo>
                    <a:cubicBezTo>
                      <a:pt x="489313" y="78516"/>
                      <a:pt x="78481" y="488247"/>
                      <a:pt x="78481" y="995118"/>
                    </a:cubicBezTo>
                    <a:cubicBezTo>
                      <a:pt x="78481" y="1501989"/>
                      <a:pt x="489313" y="1912966"/>
                      <a:pt x="996006" y="1912966"/>
                    </a:cubicBezTo>
                    <a:cubicBezTo>
                      <a:pt x="1501455" y="1912966"/>
                      <a:pt x="1913532" y="1501989"/>
                      <a:pt x="1913532" y="995118"/>
                    </a:cubicBezTo>
                    <a:cubicBezTo>
                      <a:pt x="1913532" y="488247"/>
                      <a:pt x="1501455" y="78516"/>
                      <a:pt x="996006" y="78516"/>
                    </a:cubicBezTo>
                    <a:close/>
                    <a:moveTo>
                      <a:pt x="996010" y="0"/>
                    </a:moveTo>
                    <a:cubicBezTo>
                      <a:pt x="1545060" y="0"/>
                      <a:pt x="1990775" y="445871"/>
                      <a:pt x="1990775" y="995114"/>
                    </a:cubicBezTo>
                    <a:cubicBezTo>
                      <a:pt x="1990775" y="1545603"/>
                      <a:pt x="1545060" y="1990228"/>
                      <a:pt x="996010" y="1990228"/>
                    </a:cubicBezTo>
                    <a:cubicBezTo>
                      <a:pt x="445714" y="1990228"/>
                      <a:pt x="0" y="1545603"/>
                      <a:pt x="0" y="995114"/>
                    </a:cubicBezTo>
                    <a:cubicBezTo>
                      <a:pt x="0" y="445871"/>
                      <a:pt x="445714" y="0"/>
                      <a:pt x="99601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ED2BADD4-C782-2449-8C32-C4C52EDDD0A7}"/>
                  </a:ext>
                </a:extLst>
              </p:cNvPr>
              <p:cNvSpPr/>
              <p:nvPr/>
            </p:nvSpPr>
            <p:spPr>
              <a:xfrm>
                <a:off x="10095900" y="10973046"/>
                <a:ext cx="1990775" cy="1990228"/>
              </a:xfrm>
              <a:custGeom>
                <a:avLst/>
                <a:gdLst>
                  <a:gd name="connsiteX0" fmla="*/ 996006 w 1990775"/>
                  <a:gd name="connsiteY0" fmla="*/ 78516 h 1990228"/>
                  <a:gd name="connsiteX1" fmla="*/ 78481 w 1990775"/>
                  <a:gd name="connsiteY1" fmla="*/ 995118 h 1990228"/>
                  <a:gd name="connsiteX2" fmla="*/ 996006 w 1990775"/>
                  <a:gd name="connsiteY2" fmla="*/ 1912966 h 1990228"/>
                  <a:gd name="connsiteX3" fmla="*/ 1913532 w 1990775"/>
                  <a:gd name="connsiteY3" fmla="*/ 995118 h 1990228"/>
                  <a:gd name="connsiteX4" fmla="*/ 996006 w 1990775"/>
                  <a:gd name="connsiteY4" fmla="*/ 78516 h 1990228"/>
                  <a:gd name="connsiteX5" fmla="*/ 996010 w 1990775"/>
                  <a:gd name="connsiteY5" fmla="*/ 0 h 1990228"/>
                  <a:gd name="connsiteX6" fmla="*/ 1990775 w 1990775"/>
                  <a:gd name="connsiteY6" fmla="*/ 995114 h 1990228"/>
                  <a:gd name="connsiteX7" fmla="*/ 996010 w 1990775"/>
                  <a:gd name="connsiteY7" fmla="*/ 1990228 h 1990228"/>
                  <a:gd name="connsiteX8" fmla="*/ 0 w 1990775"/>
                  <a:gd name="connsiteY8" fmla="*/ 995114 h 1990228"/>
                  <a:gd name="connsiteX9" fmla="*/ 996010 w 1990775"/>
                  <a:gd name="connsiteY9" fmla="*/ 0 h 199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0775" h="1990228">
                    <a:moveTo>
                      <a:pt x="996006" y="78516"/>
                    </a:moveTo>
                    <a:cubicBezTo>
                      <a:pt x="489313" y="78516"/>
                      <a:pt x="78481" y="488247"/>
                      <a:pt x="78481" y="995118"/>
                    </a:cubicBezTo>
                    <a:cubicBezTo>
                      <a:pt x="78481" y="1501989"/>
                      <a:pt x="489313" y="1912966"/>
                      <a:pt x="996006" y="1912966"/>
                    </a:cubicBezTo>
                    <a:cubicBezTo>
                      <a:pt x="1501455" y="1912966"/>
                      <a:pt x="1913532" y="1501989"/>
                      <a:pt x="1913532" y="995118"/>
                    </a:cubicBezTo>
                    <a:cubicBezTo>
                      <a:pt x="1913532" y="488247"/>
                      <a:pt x="1501455" y="78516"/>
                      <a:pt x="996006" y="78516"/>
                    </a:cubicBezTo>
                    <a:close/>
                    <a:moveTo>
                      <a:pt x="996010" y="0"/>
                    </a:moveTo>
                    <a:cubicBezTo>
                      <a:pt x="1545060" y="0"/>
                      <a:pt x="1990775" y="445871"/>
                      <a:pt x="1990775" y="995114"/>
                    </a:cubicBezTo>
                    <a:cubicBezTo>
                      <a:pt x="1990775" y="1545603"/>
                      <a:pt x="1545060" y="1990228"/>
                      <a:pt x="996010" y="1990228"/>
                    </a:cubicBezTo>
                    <a:cubicBezTo>
                      <a:pt x="445714" y="1990228"/>
                      <a:pt x="0" y="1545603"/>
                      <a:pt x="0" y="995114"/>
                    </a:cubicBezTo>
                    <a:cubicBezTo>
                      <a:pt x="0" y="445871"/>
                      <a:pt x="445714" y="0"/>
                      <a:pt x="996010" y="0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4A9692D9-C2FE-984B-BA2F-7F2A1A56CB67}"/>
                  </a:ext>
                </a:extLst>
              </p:cNvPr>
              <p:cNvSpPr/>
              <p:nvPr/>
            </p:nvSpPr>
            <p:spPr>
              <a:xfrm>
                <a:off x="10088425" y="10965568"/>
                <a:ext cx="2005725" cy="2006429"/>
              </a:xfrm>
              <a:custGeom>
                <a:avLst/>
                <a:gdLst>
                  <a:gd name="connsiteX0" fmla="*/ 1003485 w 2005725"/>
                  <a:gd name="connsiteY0" fmla="*/ 14955 h 2006429"/>
                  <a:gd name="connsiteX1" fmla="*/ 16195 w 2005725"/>
                  <a:gd name="connsiteY1" fmla="*/ 1002592 h 2006429"/>
                  <a:gd name="connsiteX2" fmla="*/ 1003485 w 2005725"/>
                  <a:gd name="connsiteY2" fmla="*/ 1990228 h 2006429"/>
                  <a:gd name="connsiteX3" fmla="*/ 1989529 w 2005725"/>
                  <a:gd name="connsiteY3" fmla="*/ 1002592 h 2006429"/>
                  <a:gd name="connsiteX4" fmla="*/ 1003485 w 2005725"/>
                  <a:gd name="connsiteY4" fmla="*/ 14955 h 2006429"/>
                  <a:gd name="connsiteX5" fmla="*/ 1003485 w 2005725"/>
                  <a:gd name="connsiteY5" fmla="*/ 0 h 2006429"/>
                  <a:gd name="connsiteX6" fmla="*/ 2005725 w 2005725"/>
                  <a:gd name="connsiteY6" fmla="*/ 1002592 h 2006429"/>
                  <a:gd name="connsiteX7" fmla="*/ 1003485 w 2005725"/>
                  <a:gd name="connsiteY7" fmla="*/ 2006429 h 2006429"/>
                  <a:gd name="connsiteX8" fmla="*/ 0 w 2005725"/>
                  <a:gd name="connsiteY8" fmla="*/ 1002592 h 2006429"/>
                  <a:gd name="connsiteX9" fmla="*/ 1003485 w 2005725"/>
                  <a:gd name="connsiteY9" fmla="*/ 0 h 200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05725" h="2006429">
                    <a:moveTo>
                      <a:pt x="1003485" y="14955"/>
                    </a:moveTo>
                    <a:cubicBezTo>
                      <a:pt x="458172" y="14955"/>
                      <a:pt x="16195" y="458333"/>
                      <a:pt x="16195" y="1002592"/>
                    </a:cubicBezTo>
                    <a:cubicBezTo>
                      <a:pt x="16195" y="1546850"/>
                      <a:pt x="458172" y="1990228"/>
                      <a:pt x="1003485" y="1990228"/>
                    </a:cubicBezTo>
                    <a:cubicBezTo>
                      <a:pt x="1547552" y="1990228"/>
                      <a:pt x="1989529" y="1546850"/>
                      <a:pt x="1989529" y="1002592"/>
                    </a:cubicBezTo>
                    <a:cubicBezTo>
                      <a:pt x="1989529" y="458333"/>
                      <a:pt x="1547552" y="14955"/>
                      <a:pt x="1003485" y="14955"/>
                    </a:cubicBezTo>
                    <a:close/>
                    <a:moveTo>
                      <a:pt x="1003485" y="0"/>
                    </a:moveTo>
                    <a:cubicBezTo>
                      <a:pt x="1556273" y="0"/>
                      <a:pt x="2005725" y="449609"/>
                      <a:pt x="2005725" y="1002592"/>
                    </a:cubicBezTo>
                    <a:cubicBezTo>
                      <a:pt x="2005725" y="1555574"/>
                      <a:pt x="1556273" y="2006429"/>
                      <a:pt x="1003485" y="2006429"/>
                    </a:cubicBezTo>
                    <a:cubicBezTo>
                      <a:pt x="450697" y="2006429"/>
                      <a:pt x="0" y="1555574"/>
                      <a:pt x="0" y="1002592"/>
                    </a:cubicBezTo>
                    <a:cubicBezTo>
                      <a:pt x="0" y="449609"/>
                      <a:pt x="450697" y="0"/>
                      <a:pt x="10034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30F884FA-F763-EE40-969F-49D0B69E7CE8}"/>
                  </a:ext>
                </a:extLst>
              </p:cNvPr>
              <p:cNvSpPr/>
              <p:nvPr/>
            </p:nvSpPr>
            <p:spPr>
              <a:xfrm>
                <a:off x="10159435" y="11035361"/>
                <a:ext cx="1864950" cy="1865605"/>
              </a:xfrm>
              <a:custGeom>
                <a:avLst/>
                <a:gdLst>
                  <a:gd name="connsiteX0" fmla="*/ 932471 w 1864950"/>
                  <a:gd name="connsiteY0" fmla="*/ 16201 h 1865605"/>
                  <a:gd name="connsiteX1" fmla="*/ 14946 w 1864950"/>
                  <a:gd name="connsiteY1" fmla="*/ 932803 h 1865605"/>
                  <a:gd name="connsiteX2" fmla="*/ 932471 w 1864950"/>
                  <a:gd name="connsiteY2" fmla="*/ 1850651 h 1865605"/>
                  <a:gd name="connsiteX3" fmla="*/ 1848751 w 1864950"/>
                  <a:gd name="connsiteY3" fmla="*/ 932803 h 1865605"/>
                  <a:gd name="connsiteX4" fmla="*/ 932471 w 1864950"/>
                  <a:gd name="connsiteY4" fmla="*/ 16201 h 1865605"/>
                  <a:gd name="connsiteX5" fmla="*/ 932475 w 1864950"/>
                  <a:gd name="connsiteY5" fmla="*/ 0 h 1865605"/>
                  <a:gd name="connsiteX6" fmla="*/ 1864950 w 1864950"/>
                  <a:gd name="connsiteY6" fmla="*/ 932803 h 1865605"/>
                  <a:gd name="connsiteX7" fmla="*/ 932475 w 1864950"/>
                  <a:gd name="connsiteY7" fmla="*/ 1865605 h 1865605"/>
                  <a:gd name="connsiteX8" fmla="*/ 0 w 1864950"/>
                  <a:gd name="connsiteY8" fmla="*/ 932803 h 1865605"/>
                  <a:gd name="connsiteX9" fmla="*/ 932475 w 1864950"/>
                  <a:gd name="connsiteY9" fmla="*/ 0 h 186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4950" h="1865605">
                    <a:moveTo>
                      <a:pt x="932471" y="16201"/>
                    </a:moveTo>
                    <a:cubicBezTo>
                      <a:pt x="427023" y="16201"/>
                      <a:pt x="14946" y="427178"/>
                      <a:pt x="14946" y="932803"/>
                    </a:cubicBezTo>
                    <a:cubicBezTo>
                      <a:pt x="14946" y="1438429"/>
                      <a:pt x="427023" y="1850651"/>
                      <a:pt x="932471" y="1850651"/>
                    </a:cubicBezTo>
                    <a:cubicBezTo>
                      <a:pt x="1437919" y="1850651"/>
                      <a:pt x="1848751" y="1438429"/>
                      <a:pt x="1848751" y="932803"/>
                    </a:cubicBezTo>
                    <a:cubicBezTo>
                      <a:pt x="1848751" y="427178"/>
                      <a:pt x="1437919" y="16201"/>
                      <a:pt x="932471" y="16201"/>
                    </a:cubicBezTo>
                    <a:close/>
                    <a:moveTo>
                      <a:pt x="932475" y="0"/>
                    </a:moveTo>
                    <a:cubicBezTo>
                      <a:pt x="1446643" y="0"/>
                      <a:pt x="1864950" y="418453"/>
                      <a:pt x="1864950" y="932803"/>
                    </a:cubicBezTo>
                    <a:cubicBezTo>
                      <a:pt x="1864950" y="1448397"/>
                      <a:pt x="1446643" y="1865605"/>
                      <a:pt x="932475" y="1865605"/>
                    </a:cubicBezTo>
                    <a:cubicBezTo>
                      <a:pt x="417062" y="1865605"/>
                      <a:pt x="0" y="1448397"/>
                      <a:pt x="0" y="932803"/>
                    </a:cubicBezTo>
                    <a:cubicBezTo>
                      <a:pt x="0" y="418453"/>
                      <a:pt x="417062" y="0"/>
                      <a:pt x="932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78E183F-3BA5-4A4E-B065-BD92A1988F31}"/>
                  </a:ext>
                </a:extLst>
              </p:cNvPr>
              <p:cNvSpPr/>
              <p:nvPr/>
            </p:nvSpPr>
            <p:spPr>
              <a:xfrm>
                <a:off x="10987886" y="11864100"/>
                <a:ext cx="208047" cy="2093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169">
                    <a:moveTo>
                      <a:pt x="168" y="84"/>
                    </a:moveTo>
                    <a:cubicBezTo>
                      <a:pt x="168" y="131"/>
                      <a:pt x="130" y="169"/>
                      <a:pt x="84" y="169"/>
                    </a:cubicBezTo>
                    <a:cubicBezTo>
                      <a:pt x="37" y="169"/>
                      <a:pt x="0" y="131"/>
                      <a:pt x="0" y="84"/>
                    </a:cubicBezTo>
                    <a:cubicBezTo>
                      <a:pt x="0" y="38"/>
                      <a:pt x="37" y="0"/>
                      <a:pt x="84" y="0"/>
                    </a:cubicBezTo>
                    <a:cubicBezTo>
                      <a:pt x="130" y="0"/>
                      <a:pt x="168" y="38"/>
                      <a:pt x="168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71133799-D138-9E49-97D7-7DC84C118F23}"/>
                  </a:ext>
                </a:extLst>
              </p:cNvPr>
              <p:cNvSpPr/>
              <p:nvPr/>
            </p:nvSpPr>
            <p:spPr>
              <a:xfrm>
                <a:off x="10979166" y="11856622"/>
                <a:ext cx="224243" cy="224321"/>
              </a:xfrm>
              <a:custGeom>
                <a:avLst/>
                <a:gdLst>
                  <a:gd name="connsiteX0" fmla="*/ 112744 w 224243"/>
                  <a:gd name="connsiteY0" fmla="*/ 16205 h 224321"/>
                  <a:gd name="connsiteX1" fmla="*/ 16195 w 224243"/>
                  <a:gd name="connsiteY1" fmla="*/ 111545 h 224321"/>
                  <a:gd name="connsiteX2" fmla="*/ 112744 w 224243"/>
                  <a:gd name="connsiteY2" fmla="*/ 208124 h 224321"/>
                  <a:gd name="connsiteX3" fmla="*/ 209293 w 224243"/>
                  <a:gd name="connsiteY3" fmla="*/ 111545 h 224321"/>
                  <a:gd name="connsiteX4" fmla="*/ 112744 w 224243"/>
                  <a:gd name="connsiteY4" fmla="*/ 16205 h 224321"/>
                  <a:gd name="connsiteX5" fmla="*/ 112741 w 224243"/>
                  <a:gd name="connsiteY5" fmla="*/ 0 h 224321"/>
                  <a:gd name="connsiteX6" fmla="*/ 224243 w 224243"/>
                  <a:gd name="connsiteY6" fmla="*/ 111541 h 224321"/>
                  <a:gd name="connsiteX7" fmla="*/ 112741 w 224243"/>
                  <a:gd name="connsiteY7" fmla="*/ 224321 h 224321"/>
                  <a:gd name="connsiteX8" fmla="*/ 0 w 224243"/>
                  <a:gd name="connsiteY8" fmla="*/ 111541 h 224321"/>
                  <a:gd name="connsiteX9" fmla="*/ 112741 w 224243"/>
                  <a:gd name="connsiteY9" fmla="*/ 0 h 22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243" h="224321">
                    <a:moveTo>
                      <a:pt x="112744" y="16205"/>
                    </a:moveTo>
                    <a:cubicBezTo>
                      <a:pt x="59518" y="16205"/>
                      <a:pt x="16195" y="58303"/>
                      <a:pt x="16195" y="111545"/>
                    </a:cubicBezTo>
                    <a:cubicBezTo>
                      <a:pt x="16195" y="164787"/>
                      <a:pt x="59518" y="208124"/>
                      <a:pt x="112744" y="208124"/>
                    </a:cubicBezTo>
                    <a:cubicBezTo>
                      <a:pt x="165970" y="208124"/>
                      <a:pt x="209293" y="164787"/>
                      <a:pt x="209293" y="111545"/>
                    </a:cubicBezTo>
                    <a:cubicBezTo>
                      <a:pt x="209293" y="58303"/>
                      <a:pt x="165970" y="16205"/>
                      <a:pt x="112744" y="16205"/>
                    </a:cubicBezTo>
                    <a:close/>
                    <a:moveTo>
                      <a:pt x="112741" y="0"/>
                    </a:moveTo>
                    <a:cubicBezTo>
                      <a:pt x="174687" y="0"/>
                      <a:pt x="224243" y="50813"/>
                      <a:pt x="224243" y="111541"/>
                    </a:cubicBezTo>
                    <a:cubicBezTo>
                      <a:pt x="224243" y="173508"/>
                      <a:pt x="174687" y="224321"/>
                      <a:pt x="112741" y="224321"/>
                    </a:cubicBezTo>
                    <a:cubicBezTo>
                      <a:pt x="50795" y="224321"/>
                      <a:pt x="0" y="173508"/>
                      <a:pt x="0" y="111541"/>
                    </a:cubicBezTo>
                    <a:cubicBezTo>
                      <a:pt x="0" y="50813"/>
                      <a:pt x="50795" y="0"/>
                      <a:pt x="112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3A231C14-CBF6-1044-818B-25FB8E572E6A}"/>
                  </a:ext>
                </a:extLst>
              </p:cNvPr>
              <p:cNvSpPr/>
              <p:nvPr/>
            </p:nvSpPr>
            <p:spPr>
              <a:xfrm>
                <a:off x="11085058" y="11951339"/>
                <a:ext cx="14950" cy="949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763">
                    <a:moveTo>
                      <a:pt x="6" y="763"/>
                    </a:moveTo>
                    <a:cubicBezTo>
                      <a:pt x="2" y="763"/>
                      <a:pt x="0" y="761"/>
                      <a:pt x="0" y="757"/>
                    </a:cubicBez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cubicBezTo>
                      <a:pt x="9" y="0"/>
                      <a:pt x="13" y="2"/>
                      <a:pt x="13" y="6"/>
                    </a:cubicBezTo>
                    <a:lnTo>
                      <a:pt x="13" y="757"/>
                    </a:lnTo>
                    <a:cubicBezTo>
                      <a:pt x="13" y="761"/>
                      <a:pt x="9" y="763"/>
                      <a:pt x="6" y="7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7EA7EA88-64CB-DA4E-8B09-3CD2537F4976}"/>
                  </a:ext>
                </a:extLst>
              </p:cNvPr>
              <p:cNvSpPr/>
              <p:nvPr/>
            </p:nvSpPr>
            <p:spPr>
              <a:xfrm>
                <a:off x="10170647" y="11951339"/>
                <a:ext cx="1842526" cy="137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0" h="12">
                    <a:moveTo>
                      <a:pt x="1474" y="12"/>
                    </a:moveTo>
                    <a:lnTo>
                      <a:pt x="6" y="12"/>
                    </a:lnTo>
                    <a:cubicBezTo>
                      <a:pt x="2" y="12"/>
                      <a:pt x="0" y="9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lnTo>
                      <a:pt x="1474" y="0"/>
                    </a:lnTo>
                    <a:cubicBezTo>
                      <a:pt x="1477" y="0"/>
                      <a:pt x="1480" y="2"/>
                      <a:pt x="1480" y="6"/>
                    </a:cubicBezTo>
                    <a:cubicBezTo>
                      <a:pt x="1480" y="9"/>
                      <a:pt x="1477" y="12"/>
                      <a:pt x="1474" y="1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E951887B-2379-B241-8440-24019F108C8E}"/>
                  </a:ext>
                </a:extLst>
              </p:cNvPr>
              <p:cNvSpPr/>
              <p:nvPr/>
            </p:nvSpPr>
            <p:spPr>
              <a:xfrm>
                <a:off x="10437247" y="11304546"/>
                <a:ext cx="1315556" cy="1316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7" h="1057">
                    <a:moveTo>
                      <a:pt x="1050" y="1057"/>
                    </a:moveTo>
                    <a:cubicBezTo>
                      <a:pt x="1048" y="1057"/>
                      <a:pt x="1046" y="1056"/>
                      <a:pt x="1045" y="1055"/>
                    </a:cubicBezTo>
                    <a:lnTo>
                      <a:pt x="1" y="11"/>
                    </a:lnTo>
                    <a:cubicBezTo>
                      <a:pt x="0" y="9"/>
                      <a:pt x="0" y="4"/>
                      <a:pt x="1" y="2"/>
                    </a:cubicBezTo>
                    <a:cubicBezTo>
                      <a:pt x="4" y="-1"/>
                      <a:pt x="8" y="-1"/>
                      <a:pt x="11" y="2"/>
                    </a:cubicBezTo>
                    <a:lnTo>
                      <a:pt x="1055" y="1046"/>
                    </a:lnTo>
                    <a:cubicBezTo>
                      <a:pt x="1057" y="1048"/>
                      <a:pt x="1057" y="1052"/>
                      <a:pt x="1055" y="1055"/>
                    </a:cubicBezTo>
                    <a:cubicBezTo>
                      <a:pt x="1053" y="1056"/>
                      <a:pt x="1051" y="1057"/>
                      <a:pt x="1050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12E20279-E895-734C-B047-8918739F59CE}"/>
                  </a:ext>
                </a:extLst>
              </p:cNvPr>
              <p:cNvSpPr/>
              <p:nvPr/>
            </p:nvSpPr>
            <p:spPr>
              <a:xfrm>
                <a:off x="10429772" y="11304546"/>
                <a:ext cx="1315556" cy="1316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7" h="1057">
                    <a:moveTo>
                      <a:pt x="6" y="1057"/>
                    </a:moveTo>
                    <a:cubicBezTo>
                      <a:pt x="4" y="1057"/>
                      <a:pt x="2" y="1056"/>
                      <a:pt x="1" y="1055"/>
                    </a:cubicBezTo>
                    <a:cubicBezTo>
                      <a:pt x="0" y="1052"/>
                      <a:pt x="0" y="1048"/>
                      <a:pt x="1" y="1046"/>
                    </a:cubicBezTo>
                    <a:lnTo>
                      <a:pt x="1045" y="2"/>
                    </a:lnTo>
                    <a:cubicBezTo>
                      <a:pt x="1048" y="-1"/>
                      <a:pt x="1052" y="-1"/>
                      <a:pt x="1054" y="2"/>
                    </a:cubicBezTo>
                    <a:cubicBezTo>
                      <a:pt x="1057" y="4"/>
                      <a:pt x="1057" y="9"/>
                      <a:pt x="1054" y="11"/>
                    </a:cubicBezTo>
                    <a:lnTo>
                      <a:pt x="10" y="1055"/>
                    </a:lnTo>
                    <a:cubicBezTo>
                      <a:pt x="9" y="1056"/>
                      <a:pt x="7" y="1057"/>
                      <a:pt x="6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51444039-FF23-9847-BB21-E143AF74FA48}"/>
                  </a:ext>
                </a:extLst>
              </p:cNvPr>
              <p:cNvSpPr/>
              <p:nvPr/>
            </p:nvSpPr>
            <p:spPr>
              <a:xfrm>
                <a:off x="10427280" y="8891846"/>
                <a:ext cx="703872" cy="3125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6" h="2509">
                    <a:moveTo>
                      <a:pt x="463" y="0"/>
                    </a:moveTo>
                    <a:lnTo>
                      <a:pt x="38" y="0"/>
                    </a:ln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7"/>
                      <a:pt x="38" y="77"/>
                    </a:cubicBezTo>
                    <a:lnTo>
                      <a:pt x="454" y="77"/>
                    </a:lnTo>
                    <a:cubicBezTo>
                      <a:pt x="499" y="77"/>
                      <a:pt x="495" y="124"/>
                      <a:pt x="495" y="146"/>
                    </a:cubicBezTo>
                    <a:lnTo>
                      <a:pt x="495" y="2473"/>
                    </a:lnTo>
                    <a:cubicBezTo>
                      <a:pt x="495" y="2493"/>
                      <a:pt x="511" y="2509"/>
                      <a:pt x="530" y="2509"/>
                    </a:cubicBezTo>
                    <a:cubicBezTo>
                      <a:pt x="550" y="2509"/>
                      <a:pt x="566" y="2493"/>
                      <a:pt x="566" y="2473"/>
                    </a:cubicBezTo>
                    <a:lnTo>
                      <a:pt x="566" y="106"/>
                    </a:lnTo>
                    <a:lnTo>
                      <a:pt x="566" y="77"/>
                    </a:lnTo>
                    <a:cubicBezTo>
                      <a:pt x="566" y="35"/>
                      <a:pt x="531" y="0"/>
                      <a:pt x="48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C0BE6585-3007-6A41-84BC-961E1DB75F8A}"/>
                  </a:ext>
                </a:extLst>
              </p:cNvPr>
              <p:cNvSpPr/>
              <p:nvPr/>
            </p:nvSpPr>
            <p:spPr>
              <a:xfrm>
                <a:off x="10418560" y="8884369"/>
                <a:ext cx="720068" cy="3141744"/>
              </a:xfrm>
              <a:custGeom>
                <a:avLst/>
                <a:gdLst>
                  <a:gd name="connsiteX0" fmla="*/ 55988 w 720068"/>
                  <a:gd name="connsiteY0" fmla="*/ 16201 h 3141744"/>
                  <a:gd name="connsiteX1" fmla="*/ 16195 w 720068"/>
                  <a:gd name="connsiteY1" fmla="*/ 56064 h 3141744"/>
                  <a:gd name="connsiteX2" fmla="*/ 55988 w 720068"/>
                  <a:gd name="connsiteY2" fmla="*/ 94682 h 3141744"/>
                  <a:gd name="connsiteX3" fmla="*/ 573302 w 720068"/>
                  <a:gd name="connsiteY3" fmla="*/ 94682 h 3141744"/>
                  <a:gd name="connsiteX4" fmla="*/ 613096 w 720068"/>
                  <a:gd name="connsiteY4" fmla="*/ 109631 h 3141744"/>
                  <a:gd name="connsiteX5" fmla="*/ 632992 w 720068"/>
                  <a:gd name="connsiteY5" fmla="*/ 184374 h 3141744"/>
                  <a:gd name="connsiteX6" fmla="*/ 632992 w 720068"/>
                  <a:gd name="connsiteY6" fmla="*/ 189357 h 3141744"/>
                  <a:gd name="connsiteX7" fmla="*/ 632992 w 720068"/>
                  <a:gd name="connsiteY7" fmla="*/ 3088168 h 3141744"/>
                  <a:gd name="connsiteX8" fmla="*/ 667812 w 720068"/>
                  <a:gd name="connsiteY8" fmla="*/ 3125540 h 3141744"/>
                  <a:gd name="connsiteX9" fmla="*/ 705118 w 720068"/>
                  <a:gd name="connsiteY9" fmla="*/ 3088168 h 3141744"/>
                  <a:gd name="connsiteX10" fmla="*/ 705118 w 720068"/>
                  <a:gd name="connsiteY10" fmla="*/ 103402 h 3141744"/>
                  <a:gd name="connsiteX11" fmla="*/ 616826 w 720068"/>
                  <a:gd name="connsiteY11" fmla="*/ 16201 h 3141744"/>
                  <a:gd name="connsiteX12" fmla="*/ 55964 w 720068"/>
                  <a:gd name="connsiteY12" fmla="*/ 0 h 3141744"/>
                  <a:gd name="connsiteX13" fmla="*/ 616846 w 720068"/>
                  <a:gd name="connsiteY13" fmla="*/ 0 h 3141744"/>
                  <a:gd name="connsiteX14" fmla="*/ 720068 w 720068"/>
                  <a:gd name="connsiteY14" fmla="*/ 103396 h 3141744"/>
                  <a:gd name="connsiteX15" fmla="*/ 720068 w 720068"/>
                  <a:gd name="connsiteY15" fmla="*/ 3088177 h 3141744"/>
                  <a:gd name="connsiteX16" fmla="*/ 667835 w 720068"/>
                  <a:gd name="connsiteY16" fmla="*/ 3141744 h 3141744"/>
                  <a:gd name="connsiteX17" fmla="*/ 616846 w 720068"/>
                  <a:gd name="connsiteY17" fmla="*/ 3088177 h 3141744"/>
                  <a:gd name="connsiteX18" fmla="*/ 616846 w 720068"/>
                  <a:gd name="connsiteY18" fmla="*/ 189352 h 3141744"/>
                  <a:gd name="connsiteX19" fmla="*/ 616846 w 720068"/>
                  <a:gd name="connsiteY19" fmla="*/ 184369 h 3141744"/>
                  <a:gd name="connsiteX20" fmla="*/ 603166 w 720068"/>
                  <a:gd name="connsiteY20" fmla="*/ 120836 h 3141744"/>
                  <a:gd name="connsiteX21" fmla="*/ 573318 w 720068"/>
                  <a:gd name="connsiteY21" fmla="*/ 110870 h 3141744"/>
                  <a:gd name="connsiteX22" fmla="*/ 55964 w 720068"/>
                  <a:gd name="connsiteY22" fmla="*/ 110870 h 3141744"/>
                  <a:gd name="connsiteX23" fmla="*/ 0 w 720068"/>
                  <a:gd name="connsiteY23" fmla="*/ 56058 h 3141744"/>
                  <a:gd name="connsiteX24" fmla="*/ 55964 w 720068"/>
                  <a:gd name="connsiteY24" fmla="*/ 0 h 314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0068" h="3141744">
                    <a:moveTo>
                      <a:pt x="55988" y="16201"/>
                    </a:moveTo>
                    <a:cubicBezTo>
                      <a:pt x="34848" y="16201"/>
                      <a:pt x="16195" y="33641"/>
                      <a:pt x="16195" y="56064"/>
                    </a:cubicBezTo>
                    <a:cubicBezTo>
                      <a:pt x="16195" y="77242"/>
                      <a:pt x="34848" y="94682"/>
                      <a:pt x="55988" y="94682"/>
                    </a:cubicBezTo>
                    <a:lnTo>
                      <a:pt x="573302" y="94682"/>
                    </a:lnTo>
                    <a:cubicBezTo>
                      <a:pt x="589468" y="94682"/>
                      <a:pt x="603147" y="99665"/>
                      <a:pt x="613096" y="109631"/>
                    </a:cubicBezTo>
                    <a:cubicBezTo>
                      <a:pt x="632992" y="129562"/>
                      <a:pt x="632992" y="161951"/>
                      <a:pt x="632992" y="184374"/>
                    </a:cubicBezTo>
                    <a:lnTo>
                      <a:pt x="632992" y="189357"/>
                    </a:lnTo>
                    <a:lnTo>
                      <a:pt x="632992" y="3088168"/>
                    </a:lnTo>
                    <a:cubicBezTo>
                      <a:pt x="632992" y="3108100"/>
                      <a:pt x="647915" y="3125540"/>
                      <a:pt x="667812" y="3125540"/>
                    </a:cubicBezTo>
                    <a:cubicBezTo>
                      <a:pt x="687708" y="3125540"/>
                      <a:pt x="705118" y="3108100"/>
                      <a:pt x="705118" y="3088168"/>
                    </a:cubicBezTo>
                    <a:lnTo>
                      <a:pt x="705118" y="103402"/>
                    </a:lnTo>
                    <a:cubicBezTo>
                      <a:pt x="705118" y="54819"/>
                      <a:pt x="665325" y="16201"/>
                      <a:pt x="616826" y="16201"/>
                    </a:cubicBezTo>
                    <a:close/>
                    <a:moveTo>
                      <a:pt x="55964" y="0"/>
                    </a:moveTo>
                    <a:lnTo>
                      <a:pt x="616846" y="0"/>
                    </a:lnTo>
                    <a:cubicBezTo>
                      <a:pt x="674053" y="0"/>
                      <a:pt x="720068" y="47338"/>
                      <a:pt x="720068" y="103396"/>
                    </a:cubicBezTo>
                    <a:lnTo>
                      <a:pt x="720068" y="3088177"/>
                    </a:lnTo>
                    <a:cubicBezTo>
                      <a:pt x="720068" y="3118075"/>
                      <a:pt x="696439" y="3141744"/>
                      <a:pt x="667835" y="3141744"/>
                    </a:cubicBezTo>
                    <a:cubicBezTo>
                      <a:pt x="639231" y="3141744"/>
                      <a:pt x="616846" y="3118075"/>
                      <a:pt x="616846" y="3088177"/>
                    </a:cubicBezTo>
                    <a:lnTo>
                      <a:pt x="616846" y="189352"/>
                    </a:lnTo>
                    <a:lnTo>
                      <a:pt x="616846" y="184369"/>
                    </a:lnTo>
                    <a:cubicBezTo>
                      <a:pt x="616846" y="164437"/>
                      <a:pt x="616846" y="135785"/>
                      <a:pt x="603166" y="120836"/>
                    </a:cubicBezTo>
                    <a:cubicBezTo>
                      <a:pt x="595704" y="114608"/>
                      <a:pt x="585755" y="110870"/>
                      <a:pt x="573318" y="110870"/>
                    </a:cubicBezTo>
                    <a:lnTo>
                      <a:pt x="55964" y="110870"/>
                    </a:lnTo>
                    <a:cubicBezTo>
                      <a:pt x="24873" y="110870"/>
                      <a:pt x="0" y="85956"/>
                      <a:pt x="0" y="56058"/>
                    </a:cubicBezTo>
                    <a:cubicBezTo>
                      <a:pt x="0" y="24915"/>
                      <a:pt x="24873" y="0"/>
                      <a:pt x="559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998A5B50-4E45-5D4F-9862-851064A00998}"/>
                  </a:ext>
                </a:extLst>
              </p:cNvPr>
              <p:cNvSpPr/>
              <p:nvPr/>
            </p:nvSpPr>
            <p:spPr>
              <a:xfrm>
                <a:off x="10960479" y="8613937"/>
                <a:ext cx="1735388" cy="16325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4" h="1311">
                    <a:moveTo>
                      <a:pt x="1394" y="1001"/>
                    </a:moveTo>
                    <a:cubicBezTo>
                      <a:pt x="1394" y="1001"/>
                      <a:pt x="1344" y="624"/>
                      <a:pt x="1296" y="336"/>
                    </a:cubicBezTo>
                    <a:cubicBezTo>
                      <a:pt x="1246" y="46"/>
                      <a:pt x="958" y="22"/>
                      <a:pt x="958" y="22"/>
                    </a:cubicBezTo>
                    <a:lnTo>
                      <a:pt x="727" y="3"/>
                    </a:lnTo>
                    <a:cubicBezTo>
                      <a:pt x="693" y="-7"/>
                      <a:pt x="175" y="-3"/>
                      <a:pt x="86" y="319"/>
                    </a:cubicBezTo>
                    <a:cubicBezTo>
                      <a:pt x="4" y="626"/>
                      <a:pt x="-8" y="980"/>
                      <a:pt x="3" y="1149"/>
                    </a:cubicBezTo>
                    <a:cubicBezTo>
                      <a:pt x="3" y="1149"/>
                      <a:pt x="153" y="996"/>
                      <a:pt x="339" y="1031"/>
                    </a:cubicBezTo>
                    <a:lnTo>
                      <a:pt x="313" y="1311"/>
                    </a:lnTo>
                    <a:lnTo>
                      <a:pt x="1255" y="1311"/>
                    </a:lnTo>
                    <a:cubicBezTo>
                      <a:pt x="1255" y="1311"/>
                      <a:pt x="1255" y="1209"/>
                      <a:pt x="1251" y="1065"/>
                    </a:cubicBezTo>
                    <a:cubicBezTo>
                      <a:pt x="1323" y="1012"/>
                      <a:pt x="1394" y="1001"/>
                      <a:pt x="1394" y="1001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98E8E397-4166-DD43-87E8-CD28C9E47359}"/>
                  </a:ext>
                </a:extLst>
              </p:cNvPr>
              <p:cNvSpPr/>
              <p:nvPr/>
            </p:nvSpPr>
            <p:spPr>
              <a:xfrm>
                <a:off x="10953377" y="8606834"/>
                <a:ext cx="1752449" cy="1648387"/>
              </a:xfrm>
              <a:custGeom>
                <a:avLst/>
                <a:gdLst>
                  <a:gd name="connsiteX0" fmla="*/ 844550 w 1752449"/>
                  <a:gd name="connsiteY0" fmla="*/ 15087 h 1648387"/>
                  <a:gd name="connsiteX1" fmla="*/ 350698 w 1752449"/>
                  <a:gd name="connsiteY1" fmla="*/ 136617 h 1648387"/>
                  <a:gd name="connsiteX2" fmla="*/ 124128 w 1752449"/>
                  <a:gd name="connsiteY2" fmla="*/ 406841 h 1648387"/>
                  <a:gd name="connsiteX3" fmla="*/ 19558 w 1752449"/>
                  <a:gd name="connsiteY3" fmla="*/ 1421736 h 1648387"/>
                  <a:gd name="connsiteX4" fmla="*/ 431616 w 1752449"/>
                  <a:gd name="connsiteY4" fmla="*/ 1284757 h 1648387"/>
                  <a:gd name="connsiteX5" fmla="*/ 437841 w 1752449"/>
                  <a:gd name="connsiteY5" fmla="*/ 1293474 h 1648387"/>
                  <a:gd name="connsiteX6" fmla="*/ 406718 w 1752449"/>
                  <a:gd name="connsiteY6" fmla="*/ 1632187 h 1648387"/>
                  <a:gd name="connsiteX7" fmla="*/ 1563221 w 1752449"/>
                  <a:gd name="connsiteY7" fmla="*/ 1632187 h 1648387"/>
                  <a:gd name="connsiteX8" fmla="*/ 1558242 w 1752449"/>
                  <a:gd name="connsiteY8" fmla="*/ 1334567 h 1648387"/>
                  <a:gd name="connsiteX9" fmla="*/ 1560731 w 1752449"/>
                  <a:gd name="connsiteY9" fmla="*/ 1327096 h 1648387"/>
                  <a:gd name="connsiteX10" fmla="*/ 1735016 w 1752449"/>
                  <a:gd name="connsiteY10" fmla="*/ 1248644 h 1648387"/>
                  <a:gd name="connsiteX11" fmla="*/ 1613017 w 1752449"/>
                  <a:gd name="connsiteY11" fmla="*/ 425520 h 1648387"/>
                  <a:gd name="connsiteX12" fmla="*/ 1199713 w 1752449"/>
                  <a:gd name="connsiteY12" fmla="*/ 43222 h 1648387"/>
                  <a:gd name="connsiteX13" fmla="*/ 913389 w 1752449"/>
                  <a:gd name="connsiteY13" fmla="*/ 18317 h 1648387"/>
                  <a:gd name="connsiteX14" fmla="*/ 912144 w 1752449"/>
                  <a:gd name="connsiteY14" fmla="*/ 18317 h 1648387"/>
                  <a:gd name="connsiteX15" fmla="*/ 844550 w 1752449"/>
                  <a:gd name="connsiteY15" fmla="*/ 15087 h 1648387"/>
                  <a:gd name="connsiteX16" fmla="*/ 844603 w 1752449"/>
                  <a:gd name="connsiteY16" fmla="*/ 152 h 1648387"/>
                  <a:gd name="connsiteX17" fmla="*/ 915873 w 1752449"/>
                  <a:gd name="connsiteY17" fmla="*/ 3362 h 1648387"/>
                  <a:gd name="connsiteX18" fmla="*/ 1202201 w 1752449"/>
                  <a:gd name="connsiteY18" fmla="*/ 27022 h 1648387"/>
                  <a:gd name="connsiteX19" fmla="*/ 1629203 w 1752449"/>
                  <a:gd name="connsiteY19" fmla="*/ 423024 h 1648387"/>
                  <a:gd name="connsiteX20" fmla="*/ 1752449 w 1752449"/>
                  <a:gd name="connsiteY20" fmla="*/ 1254876 h 1648387"/>
                  <a:gd name="connsiteX21" fmla="*/ 1744980 w 1752449"/>
                  <a:gd name="connsiteY21" fmla="*/ 1263593 h 1648387"/>
                  <a:gd name="connsiteX22" fmla="*/ 1574428 w 1752449"/>
                  <a:gd name="connsiteY22" fmla="*/ 1338310 h 1648387"/>
                  <a:gd name="connsiteX23" fmla="*/ 1579407 w 1752449"/>
                  <a:gd name="connsiteY23" fmla="*/ 1640915 h 1648387"/>
                  <a:gd name="connsiteX24" fmla="*/ 1576917 w 1752449"/>
                  <a:gd name="connsiteY24" fmla="*/ 1645896 h 1648387"/>
                  <a:gd name="connsiteX25" fmla="*/ 1570693 w 1752449"/>
                  <a:gd name="connsiteY25" fmla="*/ 1648387 h 1648387"/>
                  <a:gd name="connsiteX26" fmla="*/ 397993 w 1752449"/>
                  <a:gd name="connsiteY26" fmla="*/ 1648387 h 1648387"/>
                  <a:gd name="connsiteX27" fmla="*/ 393014 w 1752449"/>
                  <a:gd name="connsiteY27" fmla="*/ 1645896 h 1648387"/>
                  <a:gd name="connsiteX28" fmla="*/ 390524 w 1752449"/>
                  <a:gd name="connsiteY28" fmla="*/ 1639670 h 1648387"/>
                  <a:gd name="connsiteX29" fmla="*/ 421647 w 1752449"/>
                  <a:gd name="connsiteY29" fmla="*/ 1299706 h 1648387"/>
                  <a:gd name="connsiteX30" fmla="*/ 18298 w 1752449"/>
                  <a:gd name="connsiteY30" fmla="*/ 1444160 h 1648387"/>
                  <a:gd name="connsiteX31" fmla="*/ 9583 w 1752449"/>
                  <a:gd name="connsiteY31" fmla="*/ 1446650 h 1648387"/>
                  <a:gd name="connsiteX32" fmla="*/ 4604 w 1752449"/>
                  <a:gd name="connsiteY32" fmla="*/ 1440424 h 1648387"/>
                  <a:gd name="connsiteX33" fmla="*/ 107931 w 1752449"/>
                  <a:gd name="connsiteY33" fmla="*/ 401854 h 1648387"/>
                  <a:gd name="connsiteX34" fmla="*/ 343218 w 1752449"/>
                  <a:gd name="connsiteY34" fmla="*/ 122909 h 1648387"/>
                  <a:gd name="connsiteX35" fmla="*/ 844603 w 1752449"/>
                  <a:gd name="connsiteY35" fmla="*/ 152 h 164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52449" h="1648387">
                    <a:moveTo>
                      <a:pt x="844550" y="15087"/>
                    </a:moveTo>
                    <a:cubicBezTo>
                      <a:pt x="736303" y="17072"/>
                      <a:pt x="522493" y="40421"/>
                      <a:pt x="350698" y="136617"/>
                    </a:cubicBezTo>
                    <a:cubicBezTo>
                      <a:pt x="231189" y="203862"/>
                      <a:pt x="155251" y="294767"/>
                      <a:pt x="124128" y="406841"/>
                    </a:cubicBezTo>
                    <a:cubicBezTo>
                      <a:pt x="17068" y="804082"/>
                      <a:pt x="8354" y="1233700"/>
                      <a:pt x="19558" y="1421736"/>
                    </a:cubicBezTo>
                    <a:cubicBezTo>
                      <a:pt x="65619" y="1380642"/>
                      <a:pt x="233679" y="1247398"/>
                      <a:pt x="431616" y="1284757"/>
                    </a:cubicBezTo>
                    <a:cubicBezTo>
                      <a:pt x="435351" y="1286002"/>
                      <a:pt x="439086" y="1289738"/>
                      <a:pt x="437841" y="1293474"/>
                    </a:cubicBezTo>
                    <a:lnTo>
                      <a:pt x="406718" y="1632187"/>
                    </a:lnTo>
                    <a:lnTo>
                      <a:pt x="1563221" y="1632187"/>
                    </a:lnTo>
                    <a:cubicBezTo>
                      <a:pt x="1563221" y="1601055"/>
                      <a:pt x="1561976" y="1485245"/>
                      <a:pt x="1558242" y="1334567"/>
                    </a:cubicBezTo>
                    <a:cubicBezTo>
                      <a:pt x="1558242" y="1330832"/>
                      <a:pt x="1558242" y="1328341"/>
                      <a:pt x="1560731" y="1327096"/>
                    </a:cubicBezTo>
                    <a:cubicBezTo>
                      <a:pt x="1636670" y="1272304"/>
                      <a:pt x="1711363" y="1253625"/>
                      <a:pt x="1735016" y="1248644"/>
                    </a:cubicBezTo>
                    <a:cubicBezTo>
                      <a:pt x="1727547" y="1186380"/>
                      <a:pt x="1669037" y="758007"/>
                      <a:pt x="1613017" y="425520"/>
                    </a:cubicBezTo>
                    <a:cubicBezTo>
                      <a:pt x="1553262" y="75599"/>
                      <a:pt x="1203448" y="43222"/>
                      <a:pt x="1199713" y="43222"/>
                    </a:cubicBezTo>
                    <a:lnTo>
                      <a:pt x="913389" y="18317"/>
                    </a:lnTo>
                    <a:cubicBezTo>
                      <a:pt x="912144" y="18317"/>
                      <a:pt x="912144" y="18317"/>
                      <a:pt x="912144" y="18317"/>
                    </a:cubicBezTo>
                    <a:cubicBezTo>
                      <a:pt x="904986" y="16138"/>
                      <a:pt x="880633" y="14426"/>
                      <a:pt x="844550" y="15087"/>
                    </a:cubicBezTo>
                    <a:close/>
                    <a:moveTo>
                      <a:pt x="844603" y="152"/>
                    </a:moveTo>
                    <a:cubicBezTo>
                      <a:pt x="881872" y="-529"/>
                      <a:pt x="907470" y="1183"/>
                      <a:pt x="915873" y="3362"/>
                    </a:cubicBezTo>
                    <a:lnTo>
                      <a:pt x="1202201" y="27022"/>
                    </a:lnTo>
                    <a:cubicBezTo>
                      <a:pt x="1205936" y="27022"/>
                      <a:pt x="1566958" y="60645"/>
                      <a:pt x="1629203" y="423024"/>
                    </a:cubicBezTo>
                    <a:cubicBezTo>
                      <a:pt x="1690204" y="780421"/>
                      <a:pt x="1751204" y="1249895"/>
                      <a:pt x="1752449" y="1254876"/>
                    </a:cubicBezTo>
                    <a:cubicBezTo>
                      <a:pt x="1752449" y="1258612"/>
                      <a:pt x="1748714" y="1262348"/>
                      <a:pt x="1744980" y="1263593"/>
                    </a:cubicBezTo>
                    <a:cubicBezTo>
                      <a:pt x="1744980" y="1263593"/>
                      <a:pt x="1660326" y="1276046"/>
                      <a:pt x="1574428" y="1338310"/>
                    </a:cubicBezTo>
                    <a:cubicBezTo>
                      <a:pt x="1578162" y="1513896"/>
                      <a:pt x="1579407" y="1638425"/>
                      <a:pt x="1579407" y="1640915"/>
                    </a:cubicBezTo>
                    <a:cubicBezTo>
                      <a:pt x="1579407" y="1642160"/>
                      <a:pt x="1578162" y="1644651"/>
                      <a:pt x="1576917" y="1645896"/>
                    </a:cubicBezTo>
                    <a:cubicBezTo>
                      <a:pt x="1575673" y="1647142"/>
                      <a:pt x="1573183" y="1648387"/>
                      <a:pt x="1570693" y="1648387"/>
                    </a:cubicBezTo>
                    <a:lnTo>
                      <a:pt x="397993" y="1648387"/>
                    </a:lnTo>
                    <a:cubicBezTo>
                      <a:pt x="395503" y="1648387"/>
                      <a:pt x="394259" y="1647142"/>
                      <a:pt x="393014" y="1645896"/>
                    </a:cubicBezTo>
                    <a:cubicBezTo>
                      <a:pt x="390524" y="1644651"/>
                      <a:pt x="390524" y="1642160"/>
                      <a:pt x="390524" y="1639670"/>
                    </a:cubicBezTo>
                    <a:lnTo>
                      <a:pt x="421647" y="1299706"/>
                    </a:lnTo>
                    <a:cubicBezTo>
                      <a:pt x="200054" y="1262348"/>
                      <a:pt x="20787" y="1442914"/>
                      <a:pt x="18298" y="1444160"/>
                    </a:cubicBezTo>
                    <a:cubicBezTo>
                      <a:pt x="15808" y="1446650"/>
                      <a:pt x="13318" y="1447896"/>
                      <a:pt x="9583" y="1446650"/>
                    </a:cubicBezTo>
                    <a:cubicBezTo>
                      <a:pt x="7093" y="1445405"/>
                      <a:pt x="4604" y="1442914"/>
                      <a:pt x="4604" y="1440424"/>
                    </a:cubicBezTo>
                    <a:cubicBezTo>
                      <a:pt x="-7845" y="1261102"/>
                      <a:pt x="-1621" y="812799"/>
                      <a:pt x="107931" y="401854"/>
                    </a:cubicBezTo>
                    <a:cubicBezTo>
                      <a:pt x="140298" y="286042"/>
                      <a:pt x="219972" y="191400"/>
                      <a:pt x="343218" y="122909"/>
                    </a:cubicBezTo>
                    <a:cubicBezTo>
                      <a:pt x="515948" y="25777"/>
                      <a:pt x="732795" y="2195"/>
                      <a:pt x="844603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471C31AC-04CA-6445-9C97-B3A3CC4C6E7C}"/>
                  </a:ext>
                </a:extLst>
              </p:cNvPr>
              <p:cNvSpPr/>
              <p:nvPr/>
            </p:nvSpPr>
            <p:spPr>
              <a:xfrm>
                <a:off x="11757786" y="8612691"/>
                <a:ext cx="485859" cy="373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301">
                    <a:moveTo>
                      <a:pt x="270" y="301"/>
                    </a:moveTo>
                    <a:cubicBezTo>
                      <a:pt x="401" y="292"/>
                      <a:pt x="397" y="126"/>
                      <a:pt x="387" y="38"/>
                    </a:cubicBezTo>
                    <a:cubicBezTo>
                      <a:pt x="344" y="23"/>
                      <a:pt x="319" y="23"/>
                      <a:pt x="319" y="23"/>
                    </a:cubicBezTo>
                    <a:lnTo>
                      <a:pt x="88" y="4"/>
                    </a:lnTo>
                    <a:cubicBezTo>
                      <a:pt x="80" y="2"/>
                      <a:pt x="47" y="-3"/>
                      <a:pt x="0" y="3"/>
                    </a:cubicBezTo>
                    <a:cubicBezTo>
                      <a:pt x="23" y="71"/>
                      <a:pt x="117" y="312"/>
                      <a:pt x="270" y="30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641DB162-2675-7B4A-85E6-C59E315E1F7B}"/>
                  </a:ext>
                </a:extLst>
              </p:cNvPr>
              <p:cNvSpPr/>
              <p:nvPr/>
            </p:nvSpPr>
            <p:spPr>
              <a:xfrm>
                <a:off x="11757786" y="8612691"/>
                <a:ext cx="485859" cy="3738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1" h="301">
                    <a:moveTo>
                      <a:pt x="270" y="301"/>
                    </a:moveTo>
                    <a:cubicBezTo>
                      <a:pt x="401" y="292"/>
                      <a:pt x="397" y="126"/>
                      <a:pt x="387" y="38"/>
                    </a:cubicBezTo>
                    <a:cubicBezTo>
                      <a:pt x="344" y="23"/>
                      <a:pt x="319" y="23"/>
                      <a:pt x="319" y="23"/>
                    </a:cubicBezTo>
                    <a:lnTo>
                      <a:pt x="88" y="4"/>
                    </a:lnTo>
                    <a:cubicBezTo>
                      <a:pt x="80" y="2"/>
                      <a:pt x="47" y="-3"/>
                      <a:pt x="0" y="3"/>
                    </a:cubicBezTo>
                    <a:cubicBezTo>
                      <a:pt x="23" y="71"/>
                      <a:pt x="117" y="312"/>
                      <a:pt x="270" y="301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3088D041-8474-2541-8EBE-99863C72DC73}"/>
                  </a:ext>
                </a:extLst>
              </p:cNvPr>
              <p:cNvSpPr/>
              <p:nvPr/>
            </p:nvSpPr>
            <p:spPr>
              <a:xfrm>
                <a:off x="11749375" y="8603505"/>
                <a:ext cx="502832" cy="390532"/>
              </a:xfrm>
              <a:custGeom>
                <a:avLst/>
                <a:gdLst>
                  <a:gd name="connsiteX0" fmla="*/ 85158 w 502832"/>
                  <a:gd name="connsiteY0" fmla="*/ 17595 h 390532"/>
                  <a:gd name="connsiteX1" fmla="*/ 18374 w 502832"/>
                  <a:gd name="connsiteY1" fmla="*/ 19147 h 390532"/>
                  <a:gd name="connsiteX2" fmla="*/ 121501 w 502832"/>
                  <a:gd name="connsiteY2" fmla="*/ 229031 h 390532"/>
                  <a:gd name="connsiteX3" fmla="*/ 343906 w 502832"/>
                  <a:gd name="connsiteY3" fmla="*/ 375577 h 390532"/>
                  <a:gd name="connsiteX4" fmla="*/ 439577 w 502832"/>
                  <a:gd name="connsiteY4" fmla="*/ 328384 h 390532"/>
                  <a:gd name="connsiteX5" fmla="*/ 481822 w 502832"/>
                  <a:gd name="connsiteY5" fmla="*/ 62614 h 390532"/>
                  <a:gd name="connsiteX6" fmla="*/ 404788 w 502832"/>
                  <a:gd name="connsiteY6" fmla="*/ 46469 h 390532"/>
                  <a:gd name="connsiteX7" fmla="*/ 117773 w 502832"/>
                  <a:gd name="connsiteY7" fmla="*/ 21631 h 390532"/>
                  <a:gd name="connsiteX8" fmla="*/ 116531 w 502832"/>
                  <a:gd name="connsiteY8" fmla="*/ 21631 h 390532"/>
                  <a:gd name="connsiteX9" fmla="*/ 85158 w 502832"/>
                  <a:gd name="connsiteY9" fmla="*/ 17595 h 390532"/>
                  <a:gd name="connsiteX10" fmla="*/ 81243 w 502832"/>
                  <a:gd name="connsiteY10" fmla="*/ 462 h 390532"/>
                  <a:gd name="connsiteX11" fmla="*/ 120233 w 502832"/>
                  <a:gd name="connsiteY11" fmla="*/ 5431 h 390532"/>
                  <a:gd name="connsiteX12" fmla="*/ 406058 w 502832"/>
                  <a:gd name="connsiteY12" fmla="*/ 29034 h 390532"/>
                  <a:gd name="connsiteX13" fmla="*/ 491806 w 502832"/>
                  <a:gd name="connsiteY13" fmla="*/ 47668 h 390532"/>
                  <a:gd name="connsiteX14" fmla="*/ 496776 w 502832"/>
                  <a:gd name="connsiteY14" fmla="*/ 53879 h 390532"/>
                  <a:gd name="connsiteX15" fmla="*/ 450796 w 502832"/>
                  <a:gd name="connsiteY15" fmla="*/ 337115 h 390532"/>
                  <a:gd name="connsiteX16" fmla="*/ 345165 w 502832"/>
                  <a:gd name="connsiteY16" fmla="*/ 390532 h 390532"/>
                  <a:gd name="connsiteX17" fmla="*/ 331495 w 502832"/>
                  <a:gd name="connsiteY17" fmla="*/ 390532 h 390532"/>
                  <a:gd name="connsiteX18" fmla="*/ 109049 w 502832"/>
                  <a:gd name="connsiteY18" fmla="*/ 237734 h 390532"/>
                  <a:gd name="connsiteX19" fmla="*/ 933 w 502832"/>
                  <a:gd name="connsiteY19" fmla="*/ 12885 h 390532"/>
                  <a:gd name="connsiteX20" fmla="*/ 933 w 502832"/>
                  <a:gd name="connsiteY20" fmla="*/ 6673 h 390532"/>
                  <a:gd name="connsiteX21" fmla="*/ 5904 w 502832"/>
                  <a:gd name="connsiteY21" fmla="*/ 2947 h 390532"/>
                  <a:gd name="connsiteX22" fmla="*/ 81243 w 502832"/>
                  <a:gd name="connsiteY22" fmla="*/ 462 h 3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2832" h="390532">
                    <a:moveTo>
                      <a:pt x="85158" y="17595"/>
                    </a:moveTo>
                    <a:cubicBezTo>
                      <a:pt x="68384" y="16663"/>
                      <a:pt x="45709" y="16663"/>
                      <a:pt x="18374" y="19147"/>
                    </a:cubicBezTo>
                    <a:cubicBezTo>
                      <a:pt x="33284" y="62614"/>
                      <a:pt x="69316" y="150790"/>
                      <a:pt x="121501" y="229031"/>
                    </a:cubicBezTo>
                    <a:cubicBezTo>
                      <a:pt x="191080" y="332110"/>
                      <a:pt x="265629" y="380545"/>
                      <a:pt x="343906" y="375577"/>
                    </a:cubicBezTo>
                    <a:cubicBezTo>
                      <a:pt x="383665" y="371851"/>
                      <a:pt x="415970" y="356948"/>
                      <a:pt x="439577" y="328384"/>
                    </a:cubicBezTo>
                    <a:cubicBezTo>
                      <a:pt x="495489" y="261321"/>
                      <a:pt x="489277" y="134645"/>
                      <a:pt x="481822" y="62614"/>
                    </a:cubicBezTo>
                    <a:cubicBezTo>
                      <a:pt x="433365" y="46469"/>
                      <a:pt x="404788" y="46469"/>
                      <a:pt x="404788" y="46469"/>
                    </a:cubicBezTo>
                    <a:lnTo>
                      <a:pt x="117773" y="21631"/>
                    </a:lnTo>
                    <a:cubicBezTo>
                      <a:pt x="116531" y="21631"/>
                      <a:pt x="116531" y="21631"/>
                      <a:pt x="116531" y="21631"/>
                    </a:cubicBezTo>
                    <a:cubicBezTo>
                      <a:pt x="112804" y="20389"/>
                      <a:pt x="101932" y="18526"/>
                      <a:pt x="85158" y="17595"/>
                    </a:cubicBezTo>
                    <a:close/>
                    <a:moveTo>
                      <a:pt x="81243" y="462"/>
                    </a:moveTo>
                    <a:cubicBezTo>
                      <a:pt x="100661" y="1394"/>
                      <a:pt x="114020" y="3568"/>
                      <a:pt x="120233" y="5431"/>
                    </a:cubicBezTo>
                    <a:lnTo>
                      <a:pt x="406058" y="29034"/>
                    </a:lnTo>
                    <a:cubicBezTo>
                      <a:pt x="406058" y="29034"/>
                      <a:pt x="437126" y="29034"/>
                      <a:pt x="491806" y="47668"/>
                    </a:cubicBezTo>
                    <a:cubicBezTo>
                      <a:pt x="494291" y="47668"/>
                      <a:pt x="496776" y="50152"/>
                      <a:pt x="496776" y="53879"/>
                    </a:cubicBezTo>
                    <a:cubicBezTo>
                      <a:pt x="507961" y="144564"/>
                      <a:pt x="509204" y="267548"/>
                      <a:pt x="450796" y="337115"/>
                    </a:cubicBezTo>
                    <a:cubicBezTo>
                      <a:pt x="425942" y="369414"/>
                      <a:pt x="389903" y="386805"/>
                      <a:pt x="345165" y="390532"/>
                    </a:cubicBezTo>
                    <a:cubicBezTo>
                      <a:pt x="340194" y="390532"/>
                      <a:pt x="335223" y="390532"/>
                      <a:pt x="331495" y="390532"/>
                    </a:cubicBezTo>
                    <a:cubicBezTo>
                      <a:pt x="251961" y="390532"/>
                      <a:pt x="177398" y="339599"/>
                      <a:pt x="109049" y="237734"/>
                    </a:cubicBezTo>
                    <a:cubicBezTo>
                      <a:pt x="50641" y="152018"/>
                      <a:pt x="13360" y="52637"/>
                      <a:pt x="933" y="12885"/>
                    </a:cubicBezTo>
                    <a:cubicBezTo>
                      <a:pt x="-310" y="11642"/>
                      <a:pt x="-310" y="9158"/>
                      <a:pt x="933" y="6673"/>
                    </a:cubicBezTo>
                    <a:cubicBezTo>
                      <a:pt x="2175" y="4189"/>
                      <a:pt x="4661" y="4189"/>
                      <a:pt x="5904" y="2947"/>
                    </a:cubicBezTo>
                    <a:cubicBezTo>
                      <a:pt x="36351" y="-159"/>
                      <a:pt x="61826" y="-470"/>
                      <a:pt x="81243" y="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59AB943-D2B9-544E-90F3-2E4A9A719283}"/>
                  </a:ext>
                </a:extLst>
              </p:cNvPr>
              <p:cNvSpPr/>
              <p:nvPr/>
            </p:nvSpPr>
            <p:spPr>
              <a:xfrm>
                <a:off x="11720412" y="8612691"/>
                <a:ext cx="355051" cy="396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" h="319">
                    <a:moveTo>
                      <a:pt x="286" y="188"/>
                    </a:moveTo>
                    <a:cubicBezTo>
                      <a:pt x="248" y="243"/>
                      <a:pt x="216" y="319"/>
                      <a:pt x="216" y="319"/>
                    </a:cubicBezTo>
                    <a:cubicBezTo>
                      <a:pt x="21" y="219"/>
                      <a:pt x="0" y="5"/>
                      <a:pt x="0" y="5"/>
                    </a:cubicBezTo>
                    <a:cubicBezTo>
                      <a:pt x="87" y="-6"/>
                      <a:pt x="118" y="3"/>
                      <a:pt x="118" y="3"/>
                    </a:cubicBezTo>
                    <a:cubicBezTo>
                      <a:pt x="118" y="3"/>
                      <a:pt x="169" y="128"/>
                      <a:pt x="223" y="166"/>
                    </a:cubicBezTo>
                    <a:cubicBezTo>
                      <a:pt x="264" y="195"/>
                      <a:pt x="286" y="188"/>
                      <a:pt x="286" y="1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2FD5F052-3B90-164D-80AC-0BE2A5B70ED7}"/>
                  </a:ext>
                </a:extLst>
              </p:cNvPr>
              <p:cNvSpPr/>
              <p:nvPr/>
            </p:nvSpPr>
            <p:spPr>
              <a:xfrm>
                <a:off x="11712938" y="8603452"/>
                <a:ext cx="370935" cy="413017"/>
              </a:xfrm>
              <a:custGeom>
                <a:avLst/>
                <a:gdLst>
                  <a:gd name="connsiteX0" fmla="*/ 109128 w 370935"/>
                  <a:gd name="connsiteY0" fmla="*/ 16250 h 413017"/>
                  <a:gd name="connsiteX1" fmla="*/ 17441 w 370935"/>
                  <a:gd name="connsiteY1" fmla="*/ 21685 h 413017"/>
                  <a:gd name="connsiteX2" fmla="*/ 271868 w 370935"/>
                  <a:gd name="connsiteY2" fmla="*/ 394323 h 413017"/>
                  <a:gd name="connsiteX3" fmla="*/ 347576 w 370935"/>
                  <a:gd name="connsiteY3" fmla="*/ 251478 h 413017"/>
                  <a:gd name="connsiteX4" fmla="*/ 280556 w 370935"/>
                  <a:gd name="connsiteY4" fmla="*/ 222909 h 413017"/>
                  <a:gd name="connsiteX5" fmla="*/ 147757 w 370935"/>
                  <a:gd name="connsiteY5" fmla="*/ 19200 h 413017"/>
                  <a:gd name="connsiteX6" fmla="*/ 109128 w 370935"/>
                  <a:gd name="connsiteY6" fmla="*/ 16250 h 413017"/>
                  <a:gd name="connsiteX7" fmla="*/ 121834 w 370935"/>
                  <a:gd name="connsiteY7" fmla="*/ 515 h 413017"/>
                  <a:gd name="connsiteX8" fmla="*/ 156445 w 370935"/>
                  <a:gd name="connsiteY8" fmla="*/ 5485 h 413017"/>
                  <a:gd name="connsiteX9" fmla="*/ 162653 w 370935"/>
                  <a:gd name="connsiteY9" fmla="*/ 10455 h 413017"/>
                  <a:gd name="connsiteX10" fmla="*/ 289299 w 370935"/>
                  <a:gd name="connsiteY10" fmla="*/ 209251 h 413017"/>
                  <a:gd name="connsiteX11" fmla="*/ 361313 w 370935"/>
                  <a:gd name="connsiteY11" fmla="*/ 235343 h 413017"/>
                  <a:gd name="connsiteX12" fmla="*/ 370004 w 370935"/>
                  <a:gd name="connsiteY12" fmla="*/ 239070 h 413017"/>
                  <a:gd name="connsiteX13" fmla="*/ 370004 w 370935"/>
                  <a:gd name="connsiteY13" fmla="*/ 247768 h 413017"/>
                  <a:gd name="connsiteX14" fmla="*/ 283091 w 370935"/>
                  <a:gd name="connsiteY14" fmla="*/ 408047 h 413017"/>
                  <a:gd name="connsiteX15" fmla="*/ 279366 w 370935"/>
                  <a:gd name="connsiteY15" fmla="*/ 413017 h 413017"/>
                  <a:gd name="connsiteX16" fmla="*/ 275641 w 370935"/>
                  <a:gd name="connsiteY16" fmla="*/ 413017 h 413017"/>
                  <a:gd name="connsiteX17" fmla="*/ 271916 w 370935"/>
                  <a:gd name="connsiteY17" fmla="*/ 413017 h 413017"/>
                  <a:gd name="connsiteX18" fmla="*/ 0 w 370935"/>
                  <a:gd name="connsiteY18" fmla="*/ 15425 h 413017"/>
                  <a:gd name="connsiteX19" fmla="*/ 6208 w 370935"/>
                  <a:gd name="connsiteY19" fmla="*/ 6727 h 413017"/>
                  <a:gd name="connsiteX20" fmla="*/ 121834 w 370935"/>
                  <a:gd name="connsiteY20" fmla="*/ 515 h 41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0935" h="413017">
                    <a:moveTo>
                      <a:pt x="109128" y="16250"/>
                    </a:moveTo>
                    <a:cubicBezTo>
                      <a:pt x="87874" y="15784"/>
                      <a:pt x="57777" y="16716"/>
                      <a:pt x="17441" y="21685"/>
                    </a:cubicBezTo>
                    <a:cubicBezTo>
                      <a:pt x="23647" y="65159"/>
                      <a:pt x="65844" y="283774"/>
                      <a:pt x="271868" y="394323"/>
                    </a:cubicBezTo>
                    <a:cubicBezTo>
                      <a:pt x="281797" y="370723"/>
                      <a:pt x="311584" y="304890"/>
                      <a:pt x="347576" y="251478"/>
                    </a:cubicBezTo>
                    <a:cubicBezTo>
                      <a:pt x="333924" y="250236"/>
                      <a:pt x="310343" y="244025"/>
                      <a:pt x="280556" y="222909"/>
                    </a:cubicBezTo>
                    <a:cubicBezTo>
                      <a:pt x="217260" y="178193"/>
                      <a:pt x="158927" y="45285"/>
                      <a:pt x="147757" y="19200"/>
                    </a:cubicBezTo>
                    <a:cubicBezTo>
                      <a:pt x="142793" y="18579"/>
                      <a:pt x="130382" y="16716"/>
                      <a:pt x="109128" y="16250"/>
                    </a:cubicBezTo>
                    <a:close/>
                    <a:moveTo>
                      <a:pt x="121834" y="515"/>
                    </a:moveTo>
                    <a:cubicBezTo>
                      <a:pt x="145581" y="1757"/>
                      <a:pt x="155824" y="4864"/>
                      <a:pt x="156445" y="5485"/>
                    </a:cubicBezTo>
                    <a:cubicBezTo>
                      <a:pt x="158928" y="5485"/>
                      <a:pt x="160170" y="7970"/>
                      <a:pt x="162653" y="10455"/>
                    </a:cubicBezTo>
                    <a:cubicBezTo>
                      <a:pt x="162653" y="11697"/>
                      <a:pt x="224734" y="164522"/>
                      <a:pt x="289299" y="209251"/>
                    </a:cubicBezTo>
                    <a:cubicBezTo>
                      <a:pt x="335239" y="241555"/>
                      <a:pt x="361313" y="235343"/>
                      <a:pt x="361313" y="235343"/>
                    </a:cubicBezTo>
                    <a:cubicBezTo>
                      <a:pt x="365038" y="234100"/>
                      <a:pt x="367521" y="236585"/>
                      <a:pt x="370004" y="239070"/>
                    </a:cubicBezTo>
                    <a:cubicBezTo>
                      <a:pt x="371246" y="241555"/>
                      <a:pt x="371246" y="245283"/>
                      <a:pt x="370004" y="247768"/>
                    </a:cubicBezTo>
                    <a:cubicBezTo>
                      <a:pt x="322823" y="313619"/>
                      <a:pt x="283091" y="408047"/>
                      <a:pt x="283091" y="408047"/>
                    </a:cubicBezTo>
                    <a:cubicBezTo>
                      <a:pt x="283091" y="410532"/>
                      <a:pt x="280607" y="413017"/>
                      <a:pt x="279366" y="413017"/>
                    </a:cubicBezTo>
                    <a:cubicBezTo>
                      <a:pt x="276882" y="413017"/>
                      <a:pt x="276882" y="413017"/>
                      <a:pt x="275641" y="413017"/>
                    </a:cubicBezTo>
                    <a:cubicBezTo>
                      <a:pt x="274399" y="413017"/>
                      <a:pt x="274399" y="413017"/>
                      <a:pt x="271916" y="413017"/>
                    </a:cubicBezTo>
                    <a:cubicBezTo>
                      <a:pt x="28557" y="287527"/>
                      <a:pt x="0" y="17910"/>
                      <a:pt x="0" y="15425"/>
                    </a:cubicBezTo>
                    <a:cubicBezTo>
                      <a:pt x="0" y="11697"/>
                      <a:pt x="2483" y="7970"/>
                      <a:pt x="6208" y="6727"/>
                    </a:cubicBezTo>
                    <a:cubicBezTo>
                      <a:pt x="60840" y="-106"/>
                      <a:pt x="98088" y="-728"/>
                      <a:pt x="121834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723711AC-E8CD-2A41-A465-F6BE543A0D95}"/>
                  </a:ext>
                </a:extLst>
              </p:cNvPr>
              <p:cNvSpPr/>
              <p:nvPr/>
            </p:nvSpPr>
            <p:spPr>
              <a:xfrm>
                <a:off x="12076708" y="8640108"/>
                <a:ext cx="203064" cy="3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" h="288">
                    <a:moveTo>
                      <a:pt x="91" y="288"/>
                    </a:moveTo>
                    <a:cubicBezTo>
                      <a:pt x="91" y="288"/>
                      <a:pt x="65" y="208"/>
                      <a:pt x="0" y="166"/>
                    </a:cubicBezTo>
                    <a:cubicBezTo>
                      <a:pt x="0" y="166"/>
                      <a:pt x="86" y="162"/>
                      <a:pt x="63" y="0"/>
                    </a:cubicBezTo>
                    <a:cubicBezTo>
                      <a:pt x="63" y="0"/>
                      <a:pt x="103" y="0"/>
                      <a:pt x="154" y="22"/>
                    </a:cubicBezTo>
                    <a:cubicBezTo>
                      <a:pt x="154" y="22"/>
                      <a:pt x="201" y="227"/>
                      <a:pt x="91" y="28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07AB4C49-CEE7-594A-B5C2-4C4B0399190C}"/>
                  </a:ext>
                </a:extLst>
              </p:cNvPr>
              <p:cNvSpPr/>
              <p:nvPr/>
            </p:nvSpPr>
            <p:spPr>
              <a:xfrm>
                <a:off x="12069234" y="8632631"/>
                <a:ext cx="218314" cy="373869"/>
              </a:xfrm>
              <a:custGeom>
                <a:avLst/>
                <a:gdLst>
                  <a:gd name="connsiteX0" fmla="*/ 94203 w 218314"/>
                  <a:gd name="connsiteY0" fmla="*/ 16201 h 373869"/>
                  <a:gd name="connsiteX1" fmla="*/ 64515 w 218314"/>
                  <a:gd name="connsiteY1" fmla="*/ 190029 h 373869"/>
                  <a:gd name="connsiteX2" fmla="*/ 27404 w 218314"/>
                  <a:gd name="connsiteY2" fmla="*/ 217345 h 373869"/>
                  <a:gd name="connsiteX3" fmla="*/ 125129 w 218314"/>
                  <a:gd name="connsiteY3" fmla="*/ 352683 h 373869"/>
                  <a:gd name="connsiteX4" fmla="*/ 191928 w 218314"/>
                  <a:gd name="connsiteY4" fmla="*/ 41034 h 373869"/>
                  <a:gd name="connsiteX5" fmla="*/ 94203 w 218314"/>
                  <a:gd name="connsiteY5" fmla="*/ 16201 h 373869"/>
                  <a:gd name="connsiteX6" fmla="*/ 85471 w 218314"/>
                  <a:gd name="connsiteY6" fmla="*/ 0 h 373869"/>
                  <a:gd name="connsiteX7" fmla="*/ 200672 w 218314"/>
                  <a:gd name="connsiteY7" fmla="*/ 27326 h 373869"/>
                  <a:gd name="connsiteX8" fmla="*/ 205627 w 218314"/>
                  <a:gd name="connsiteY8" fmla="*/ 33536 h 373869"/>
                  <a:gd name="connsiteX9" fmla="*/ 218014 w 218314"/>
                  <a:gd name="connsiteY9" fmla="*/ 172650 h 373869"/>
                  <a:gd name="connsiteX10" fmla="*/ 123872 w 218314"/>
                  <a:gd name="connsiteY10" fmla="*/ 371385 h 373869"/>
                  <a:gd name="connsiteX11" fmla="*/ 120155 w 218314"/>
                  <a:gd name="connsiteY11" fmla="*/ 373869 h 373869"/>
                  <a:gd name="connsiteX12" fmla="*/ 117678 w 218314"/>
                  <a:gd name="connsiteY12" fmla="*/ 372627 h 373869"/>
                  <a:gd name="connsiteX13" fmla="*/ 112723 w 218314"/>
                  <a:gd name="connsiteY13" fmla="*/ 367659 h 373869"/>
                  <a:gd name="connsiteX14" fmla="*/ 4955 w 218314"/>
                  <a:gd name="connsiteY14" fmla="*/ 221092 h 373869"/>
                  <a:gd name="connsiteX15" fmla="*/ 0 w 218314"/>
                  <a:gd name="connsiteY15" fmla="*/ 211155 h 373869"/>
                  <a:gd name="connsiteX16" fmla="*/ 7432 w 218314"/>
                  <a:gd name="connsiteY16" fmla="*/ 206187 h 373869"/>
                  <a:gd name="connsiteX17" fmla="*/ 53265 w 218314"/>
                  <a:gd name="connsiteY17" fmla="*/ 178861 h 373869"/>
                  <a:gd name="connsiteX18" fmla="*/ 78039 w 218314"/>
                  <a:gd name="connsiteY18" fmla="*/ 9937 h 373869"/>
                  <a:gd name="connsiteX19" fmla="*/ 79278 w 218314"/>
                  <a:gd name="connsiteY19" fmla="*/ 2484 h 373869"/>
                  <a:gd name="connsiteX20" fmla="*/ 85471 w 218314"/>
                  <a:gd name="connsiteY20" fmla="*/ 0 h 3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314" h="373869">
                    <a:moveTo>
                      <a:pt x="94203" y="16201"/>
                    </a:moveTo>
                    <a:cubicBezTo>
                      <a:pt x="104099" y="95665"/>
                      <a:pt x="94203" y="154022"/>
                      <a:pt x="64515" y="190029"/>
                    </a:cubicBezTo>
                    <a:cubicBezTo>
                      <a:pt x="52144" y="204929"/>
                      <a:pt x="37300" y="213620"/>
                      <a:pt x="27404" y="217345"/>
                    </a:cubicBezTo>
                    <a:cubicBezTo>
                      <a:pt x="85544" y="262044"/>
                      <a:pt x="115232" y="327850"/>
                      <a:pt x="125129" y="352683"/>
                    </a:cubicBezTo>
                    <a:cubicBezTo>
                      <a:pt x="233987" y="280668"/>
                      <a:pt x="198113" y="72074"/>
                      <a:pt x="191928" y="41034"/>
                    </a:cubicBezTo>
                    <a:cubicBezTo>
                      <a:pt x="147395" y="22409"/>
                      <a:pt x="111521" y="18684"/>
                      <a:pt x="94203" y="16201"/>
                    </a:cubicBezTo>
                    <a:close/>
                    <a:moveTo>
                      <a:pt x="85471" y="0"/>
                    </a:moveTo>
                    <a:cubicBezTo>
                      <a:pt x="87949" y="0"/>
                      <a:pt x="137497" y="0"/>
                      <a:pt x="200672" y="27326"/>
                    </a:cubicBezTo>
                    <a:cubicBezTo>
                      <a:pt x="203149" y="28568"/>
                      <a:pt x="205627" y="31052"/>
                      <a:pt x="205627" y="33536"/>
                    </a:cubicBezTo>
                    <a:cubicBezTo>
                      <a:pt x="206866" y="36021"/>
                      <a:pt x="220491" y="98125"/>
                      <a:pt x="218014" y="172650"/>
                    </a:cubicBezTo>
                    <a:cubicBezTo>
                      <a:pt x="214298" y="269533"/>
                      <a:pt x="182091" y="339091"/>
                      <a:pt x="123872" y="371385"/>
                    </a:cubicBezTo>
                    <a:cubicBezTo>
                      <a:pt x="122633" y="372627"/>
                      <a:pt x="121394" y="373869"/>
                      <a:pt x="120155" y="373869"/>
                    </a:cubicBezTo>
                    <a:lnTo>
                      <a:pt x="117678" y="372627"/>
                    </a:lnTo>
                    <a:cubicBezTo>
                      <a:pt x="115201" y="371385"/>
                      <a:pt x="113962" y="370143"/>
                      <a:pt x="112723" y="367659"/>
                    </a:cubicBezTo>
                    <a:cubicBezTo>
                      <a:pt x="112723" y="366416"/>
                      <a:pt x="80517" y="269533"/>
                      <a:pt x="4955" y="221092"/>
                    </a:cubicBezTo>
                    <a:cubicBezTo>
                      <a:pt x="1239" y="219850"/>
                      <a:pt x="0" y="214882"/>
                      <a:pt x="0" y="211155"/>
                    </a:cubicBezTo>
                    <a:cubicBezTo>
                      <a:pt x="1239" y="208671"/>
                      <a:pt x="4955" y="206187"/>
                      <a:pt x="7432" y="206187"/>
                    </a:cubicBezTo>
                    <a:cubicBezTo>
                      <a:pt x="8671" y="206187"/>
                      <a:pt x="32207" y="203703"/>
                      <a:pt x="53265" y="178861"/>
                    </a:cubicBezTo>
                    <a:cubicBezTo>
                      <a:pt x="71846" y="156503"/>
                      <a:pt x="91665" y="106820"/>
                      <a:pt x="78039" y="9937"/>
                    </a:cubicBezTo>
                    <a:cubicBezTo>
                      <a:pt x="76800" y="7453"/>
                      <a:pt x="78039" y="3726"/>
                      <a:pt x="79278" y="2484"/>
                    </a:cubicBezTo>
                    <a:cubicBezTo>
                      <a:pt x="80517" y="1242"/>
                      <a:pt x="82994" y="0"/>
                      <a:pt x="85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78DDB91B-11B1-0F46-8120-51662E00335D}"/>
                  </a:ext>
                </a:extLst>
              </p:cNvPr>
              <p:cNvSpPr/>
              <p:nvPr/>
            </p:nvSpPr>
            <p:spPr>
              <a:xfrm>
                <a:off x="11384045" y="9384107"/>
                <a:ext cx="47340" cy="513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" h="413">
                    <a:moveTo>
                      <a:pt x="0" y="413"/>
                    </a:move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88BBB54-EDC8-0544-958E-E37ACAC674F5}"/>
                  </a:ext>
                </a:extLst>
              </p:cNvPr>
              <p:cNvSpPr/>
              <p:nvPr/>
            </p:nvSpPr>
            <p:spPr>
              <a:xfrm>
                <a:off x="11375328" y="9375383"/>
                <a:ext cx="63535" cy="530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427">
                    <a:moveTo>
                      <a:pt x="7" y="427"/>
                    </a:moveTo>
                    <a:cubicBezTo>
                      <a:pt x="6" y="427"/>
                      <a:pt x="6" y="427"/>
                      <a:pt x="6" y="427"/>
                    </a:cubicBezTo>
                    <a:cubicBezTo>
                      <a:pt x="3" y="426"/>
                      <a:pt x="0" y="423"/>
                      <a:pt x="0" y="420"/>
                    </a:cubicBezTo>
                    <a:lnTo>
                      <a:pt x="40" y="6"/>
                    </a:lnTo>
                    <a:cubicBezTo>
                      <a:pt x="40" y="2"/>
                      <a:pt x="42" y="0"/>
                      <a:pt x="46" y="0"/>
                    </a:cubicBezTo>
                    <a:cubicBezTo>
                      <a:pt x="50" y="1"/>
                      <a:pt x="52" y="4"/>
                      <a:pt x="52" y="7"/>
                    </a:cubicBezTo>
                    <a:lnTo>
                      <a:pt x="13" y="421"/>
                    </a:lnTo>
                    <a:cubicBezTo>
                      <a:pt x="13" y="425"/>
                      <a:pt x="10" y="427"/>
                      <a:pt x="7" y="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9EDB0782-D4D6-3F4E-8610-FBDE7D16C6C5}"/>
                  </a:ext>
                </a:extLst>
              </p:cNvPr>
              <p:cNvSpPr/>
              <p:nvPr/>
            </p:nvSpPr>
            <p:spPr>
              <a:xfrm>
                <a:off x="12466638" y="9453896"/>
                <a:ext cx="53569" cy="4773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384">
                    <a:moveTo>
                      <a:pt x="44" y="384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C0637C76-1E0A-1643-9115-FA3CABFB6C00}"/>
                  </a:ext>
                </a:extLst>
              </p:cNvPr>
              <p:cNvSpPr/>
              <p:nvPr/>
            </p:nvSpPr>
            <p:spPr>
              <a:xfrm>
                <a:off x="12457921" y="9446418"/>
                <a:ext cx="69764" cy="4935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" h="397">
                    <a:moveTo>
                      <a:pt x="51" y="397"/>
                    </a:moveTo>
                    <a:cubicBezTo>
                      <a:pt x="47" y="397"/>
                      <a:pt x="45" y="394"/>
                      <a:pt x="44" y="391"/>
                    </a:cubicBezTo>
                    <a:lnTo>
                      <a:pt x="0" y="7"/>
                    </a:lnTo>
                    <a:cubicBezTo>
                      <a:pt x="-1" y="4"/>
                      <a:pt x="2" y="1"/>
                      <a:pt x="6" y="0"/>
                    </a:cubicBezTo>
                    <a:cubicBezTo>
                      <a:pt x="9" y="-1"/>
                      <a:pt x="12" y="2"/>
                      <a:pt x="13" y="5"/>
                    </a:cubicBezTo>
                    <a:lnTo>
                      <a:pt x="57" y="390"/>
                    </a:lnTo>
                    <a:cubicBezTo>
                      <a:pt x="58" y="393"/>
                      <a:pt x="55" y="396"/>
                      <a:pt x="51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C06EF1DB-C45E-2246-BCF8-92F94C55C1F6}"/>
                  </a:ext>
                </a:extLst>
              </p:cNvPr>
              <p:cNvSpPr/>
              <p:nvPr/>
            </p:nvSpPr>
            <p:spPr>
              <a:xfrm>
                <a:off x="12502766" y="9714354"/>
                <a:ext cx="213030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82">
                    <a:moveTo>
                      <a:pt x="0" y="49"/>
                    </a:moveTo>
                    <a:cubicBezTo>
                      <a:pt x="0" y="49"/>
                      <a:pt x="61" y="-9"/>
                      <a:pt x="156" y="1"/>
                    </a:cubicBezTo>
                    <a:cubicBezTo>
                      <a:pt x="156" y="1"/>
                      <a:pt x="193" y="63"/>
                      <a:pt x="156" y="118"/>
                    </a:cubicBezTo>
                    <a:cubicBezTo>
                      <a:pt x="156" y="118"/>
                      <a:pt x="75" y="139"/>
                      <a:pt x="15" y="18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EB6E9A37-C93B-5B40-81EB-56F961D33DF5}"/>
                  </a:ext>
                </a:extLst>
              </p:cNvPr>
              <p:cNvSpPr/>
              <p:nvPr/>
            </p:nvSpPr>
            <p:spPr>
              <a:xfrm>
                <a:off x="12494805" y="9706427"/>
                <a:ext cx="230408" cy="240975"/>
              </a:xfrm>
              <a:custGeom>
                <a:avLst/>
                <a:gdLst>
                  <a:gd name="connsiteX0" fmla="*/ 196185 w 230408"/>
                  <a:gd name="connsiteY0" fmla="*/ 16644 h 240975"/>
                  <a:gd name="connsiteX1" fmla="*/ 16681 w 230408"/>
                  <a:gd name="connsiteY1" fmla="*/ 71146 h 240975"/>
                  <a:gd name="connsiteX2" fmla="*/ 34012 w 230408"/>
                  <a:gd name="connsiteY2" fmla="*/ 219787 h 240975"/>
                  <a:gd name="connsiteX3" fmla="*/ 196185 w 230408"/>
                  <a:gd name="connsiteY3" fmla="*/ 147944 h 240975"/>
                  <a:gd name="connsiteX4" fmla="*/ 196185 w 230408"/>
                  <a:gd name="connsiteY4" fmla="*/ 16644 h 240975"/>
                  <a:gd name="connsiteX5" fmla="*/ 159124 w 230408"/>
                  <a:gd name="connsiteY5" fmla="*/ 339 h 240975"/>
                  <a:gd name="connsiteX6" fmla="*/ 202458 w 230408"/>
                  <a:gd name="connsiteY6" fmla="*/ 1693 h 240975"/>
                  <a:gd name="connsiteX7" fmla="*/ 208653 w 230408"/>
                  <a:gd name="connsiteY7" fmla="*/ 5412 h 240975"/>
                  <a:gd name="connsiteX8" fmla="*/ 208653 w 230408"/>
                  <a:gd name="connsiteY8" fmla="*/ 159148 h 240975"/>
                  <a:gd name="connsiteX9" fmla="*/ 203697 w 230408"/>
                  <a:gd name="connsiteY9" fmla="*/ 162867 h 240975"/>
                  <a:gd name="connsiteX10" fmla="*/ 31463 w 230408"/>
                  <a:gd name="connsiteY10" fmla="*/ 239735 h 240975"/>
                  <a:gd name="connsiteX11" fmla="*/ 26507 w 230408"/>
                  <a:gd name="connsiteY11" fmla="*/ 240975 h 240975"/>
                  <a:gd name="connsiteX12" fmla="*/ 24029 w 230408"/>
                  <a:gd name="connsiteY12" fmla="*/ 240975 h 240975"/>
                  <a:gd name="connsiteX13" fmla="*/ 19072 w 230408"/>
                  <a:gd name="connsiteY13" fmla="*/ 234776 h 240975"/>
                  <a:gd name="connsiteX14" fmla="*/ 486 w 230408"/>
                  <a:gd name="connsiteY14" fmla="*/ 69882 h 240975"/>
                  <a:gd name="connsiteX15" fmla="*/ 2964 w 230408"/>
                  <a:gd name="connsiteY15" fmla="*/ 63683 h 240975"/>
                  <a:gd name="connsiteX16" fmla="*/ 159124 w 230408"/>
                  <a:gd name="connsiteY16" fmla="*/ 339 h 24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408" h="240975">
                    <a:moveTo>
                      <a:pt x="196185" y="16644"/>
                    </a:moveTo>
                    <a:cubicBezTo>
                      <a:pt x="97148" y="6734"/>
                      <a:pt x="30299" y="59997"/>
                      <a:pt x="16681" y="71146"/>
                    </a:cubicBezTo>
                    <a:lnTo>
                      <a:pt x="34012" y="219787"/>
                    </a:lnTo>
                    <a:cubicBezTo>
                      <a:pt x="99624" y="175195"/>
                      <a:pt x="180091" y="151660"/>
                      <a:pt x="196185" y="147944"/>
                    </a:cubicBezTo>
                    <a:cubicBezTo>
                      <a:pt x="230847" y="93442"/>
                      <a:pt x="203612" y="31508"/>
                      <a:pt x="196185" y="16644"/>
                    </a:cubicBezTo>
                    <a:close/>
                    <a:moveTo>
                      <a:pt x="159124" y="339"/>
                    </a:moveTo>
                    <a:cubicBezTo>
                      <a:pt x="172817" y="-360"/>
                      <a:pt x="187279" y="-12"/>
                      <a:pt x="202458" y="1693"/>
                    </a:cubicBezTo>
                    <a:cubicBezTo>
                      <a:pt x="204936" y="1693"/>
                      <a:pt x="207414" y="2933"/>
                      <a:pt x="208653" y="5412"/>
                    </a:cubicBezTo>
                    <a:cubicBezTo>
                      <a:pt x="209892" y="7892"/>
                      <a:pt x="256978" y="87239"/>
                      <a:pt x="208653" y="159148"/>
                    </a:cubicBezTo>
                    <a:cubicBezTo>
                      <a:pt x="207414" y="160388"/>
                      <a:pt x="204936" y="161628"/>
                      <a:pt x="203697" y="162867"/>
                    </a:cubicBezTo>
                    <a:cubicBezTo>
                      <a:pt x="202458" y="162867"/>
                      <a:pt x="104570" y="188903"/>
                      <a:pt x="31463" y="239735"/>
                    </a:cubicBezTo>
                    <a:cubicBezTo>
                      <a:pt x="30224" y="240975"/>
                      <a:pt x="28985" y="240975"/>
                      <a:pt x="26507" y="240975"/>
                    </a:cubicBezTo>
                    <a:lnTo>
                      <a:pt x="24029" y="240975"/>
                    </a:lnTo>
                    <a:cubicBezTo>
                      <a:pt x="21551" y="239735"/>
                      <a:pt x="19072" y="238495"/>
                      <a:pt x="19072" y="234776"/>
                    </a:cubicBezTo>
                    <a:lnTo>
                      <a:pt x="486" y="69882"/>
                    </a:lnTo>
                    <a:cubicBezTo>
                      <a:pt x="-753" y="67402"/>
                      <a:pt x="486" y="64923"/>
                      <a:pt x="2964" y="63683"/>
                    </a:cubicBezTo>
                    <a:cubicBezTo>
                      <a:pt x="5132" y="61513"/>
                      <a:pt x="63273" y="5238"/>
                      <a:pt x="159124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70C8E528-D51D-514F-8F47-E8779447563D}"/>
                  </a:ext>
                </a:extLst>
              </p:cNvPr>
              <p:cNvSpPr/>
              <p:nvPr/>
            </p:nvSpPr>
            <p:spPr>
              <a:xfrm>
                <a:off x="10965462" y="9831503"/>
                <a:ext cx="1589630" cy="367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7" h="296">
                    <a:moveTo>
                      <a:pt x="1250" y="81"/>
                    </a:moveTo>
                    <a:cubicBezTo>
                      <a:pt x="1157" y="6"/>
                      <a:pt x="1109" y="0"/>
                      <a:pt x="1071" y="0"/>
                    </a:cubicBezTo>
                    <a:cubicBezTo>
                      <a:pt x="1052" y="-2"/>
                      <a:pt x="947" y="30"/>
                      <a:pt x="900" y="45"/>
                    </a:cubicBezTo>
                    <a:cubicBezTo>
                      <a:pt x="885" y="50"/>
                      <a:pt x="838" y="62"/>
                      <a:pt x="781" y="63"/>
                    </a:cubicBezTo>
                    <a:cubicBezTo>
                      <a:pt x="680" y="60"/>
                      <a:pt x="494" y="82"/>
                      <a:pt x="336" y="57"/>
                    </a:cubicBezTo>
                    <a:cubicBezTo>
                      <a:pt x="336" y="57"/>
                      <a:pt x="174" y="0"/>
                      <a:pt x="0" y="172"/>
                    </a:cubicBezTo>
                    <a:cubicBezTo>
                      <a:pt x="0" y="172"/>
                      <a:pt x="2" y="202"/>
                      <a:pt x="11" y="232"/>
                    </a:cubicBezTo>
                    <a:cubicBezTo>
                      <a:pt x="24" y="270"/>
                      <a:pt x="60" y="296"/>
                      <a:pt x="101" y="296"/>
                    </a:cubicBezTo>
                    <a:lnTo>
                      <a:pt x="546" y="296"/>
                    </a:lnTo>
                    <a:cubicBezTo>
                      <a:pt x="620" y="280"/>
                      <a:pt x="703" y="260"/>
                      <a:pt x="797" y="238"/>
                    </a:cubicBezTo>
                    <a:cubicBezTo>
                      <a:pt x="797" y="238"/>
                      <a:pt x="850" y="225"/>
                      <a:pt x="853" y="225"/>
                    </a:cubicBezTo>
                    <a:cubicBezTo>
                      <a:pt x="862" y="226"/>
                      <a:pt x="937" y="235"/>
                      <a:pt x="1000" y="207"/>
                    </a:cubicBezTo>
                    <a:cubicBezTo>
                      <a:pt x="1047" y="185"/>
                      <a:pt x="1082" y="147"/>
                      <a:pt x="1082" y="147"/>
                    </a:cubicBezTo>
                    <a:cubicBezTo>
                      <a:pt x="1082" y="147"/>
                      <a:pt x="1121" y="182"/>
                      <a:pt x="1174" y="200"/>
                    </a:cubicBezTo>
                    <a:cubicBezTo>
                      <a:pt x="1243" y="222"/>
                      <a:pt x="1238" y="184"/>
                      <a:pt x="1238" y="184"/>
                    </a:cubicBezTo>
                    <a:cubicBezTo>
                      <a:pt x="1238" y="184"/>
                      <a:pt x="1268" y="191"/>
                      <a:pt x="1273" y="176"/>
                    </a:cubicBezTo>
                    <a:cubicBezTo>
                      <a:pt x="1282" y="152"/>
                      <a:pt x="1259" y="131"/>
                      <a:pt x="1259" y="131"/>
                    </a:cubicBezTo>
                    <a:cubicBezTo>
                      <a:pt x="1287" y="129"/>
                      <a:pt x="1281" y="107"/>
                      <a:pt x="1250" y="8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EF880BF3-AA34-144F-B5A1-FA9A79466CD0}"/>
                  </a:ext>
                </a:extLst>
              </p:cNvPr>
              <p:cNvSpPr/>
              <p:nvPr/>
            </p:nvSpPr>
            <p:spPr>
              <a:xfrm>
                <a:off x="10957985" y="9822780"/>
                <a:ext cx="1605585" cy="385085"/>
              </a:xfrm>
              <a:custGeom>
                <a:avLst/>
                <a:gdLst>
                  <a:gd name="connsiteX0" fmla="*/ 1340669 w 1605585"/>
                  <a:gd name="connsiteY0" fmla="*/ 16197 h 385085"/>
                  <a:gd name="connsiteX1" fmla="*/ 1130298 w 1605585"/>
                  <a:gd name="connsiteY1" fmla="*/ 72080 h 385085"/>
                  <a:gd name="connsiteX2" fmla="*/ 979676 w 1605585"/>
                  <a:gd name="connsiteY2" fmla="*/ 95675 h 385085"/>
                  <a:gd name="connsiteX3" fmla="*/ 832790 w 1605585"/>
                  <a:gd name="connsiteY3" fmla="*/ 98159 h 385085"/>
                  <a:gd name="connsiteX4" fmla="*/ 424494 w 1605585"/>
                  <a:gd name="connsiteY4" fmla="*/ 88224 h 385085"/>
                  <a:gd name="connsiteX5" fmla="*/ 423250 w 1605585"/>
                  <a:gd name="connsiteY5" fmla="*/ 86982 h 385085"/>
                  <a:gd name="connsiteX6" fmla="*/ 16199 w 1605585"/>
                  <a:gd name="connsiteY6" fmla="*/ 226068 h 385085"/>
                  <a:gd name="connsiteX7" fmla="*/ 29892 w 1605585"/>
                  <a:gd name="connsiteY7" fmla="*/ 294370 h 385085"/>
                  <a:gd name="connsiteX8" fmla="*/ 133210 w 1605585"/>
                  <a:gd name="connsiteY8" fmla="*/ 368880 h 385085"/>
                  <a:gd name="connsiteX9" fmla="*/ 685903 w 1605585"/>
                  <a:gd name="connsiteY9" fmla="*/ 368880 h 385085"/>
                  <a:gd name="connsiteX10" fmla="*/ 892540 w 1605585"/>
                  <a:gd name="connsiteY10" fmla="*/ 321690 h 385085"/>
                  <a:gd name="connsiteX11" fmla="*/ 997104 w 1605585"/>
                  <a:gd name="connsiteY11" fmla="*/ 296853 h 385085"/>
                  <a:gd name="connsiteX12" fmla="*/ 1068058 w 1605585"/>
                  <a:gd name="connsiteY12" fmla="*/ 280709 h 385085"/>
                  <a:gd name="connsiteX13" fmla="*/ 1070547 w 1605585"/>
                  <a:gd name="connsiteY13" fmla="*/ 279467 h 385085"/>
                  <a:gd name="connsiteX14" fmla="*/ 1248554 w 1605585"/>
                  <a:gd name="connsiteY14" fmla="*/ 257114 h 385085"/>
                  <a:gd name="connsiteX15" fmla="*/ 1348138 w 1605585"/>
                  <a:gd name="connsiteY15" fmla="*/ 186329 h 385085"/>
                  <a:gd name="connsiteX16" fmla="*/ 1359342 w 1605585"/>
                  <a:gd name="connsiteY16" fmla="*/ 185087 h 385085"/>
                  <a:gd name="connsiteX17" fmla="*/ 1472618 w 1605585"/>
                  <a:gd name="connsiteY17" fmla="*/ 249663 h 385085"/>
                  <a:gd name="connsiteX18" fmla="*/ 1534859 w 1605585"/>
                  <a:gd name="connsiteY18" fmla="*/ 252147 h 385085"/>
                  <a:gd name="connsiteX19" fmla="*/ 1539838 w 1605585"/>
                  <a:gd name="connsiteY19" fmla="*/ 238487 h 385085"/>
                  <a:gd name="connsiteX20" fmla="*/ 1543572 w 1605585"/>
                  <a:gd name="connsiteY20" fmla="*/ 232277 h 385085"/>
                  <a:gd name="connsiteX21" fmla="*/ 1549796 w 1605585"/>
                  <a:gd name="connsiteY21" fmla="*/ 229794 h 385085"/>
                  <a:gd name="connsiteX22" fmla="*/ 1584651 w 1605585"/>
                  <a:gd name="connsiteY22" fmla="*/ 224826 h 385085"/>
                  <a:gd name="connsiteX23" fmla="*/ 1569713 w 1605585"/>
                  <a:gd name="connsiteY23" fmla="*/ 176395 h 385085"/>
                  <a:gd name="connsiteX24" fmla="*/ 1567224 w 1605585"/>
                  <a:gd name="connsiteY24" fmla="*/ 168944 h 385085"/>
                  <a:gd name="connsiteX25" fmla="*/ 1574692 w 1605585"/>
                  <a:gd name="connsiteY25" fmla="*/ 162734 h 385085"/>
                  <a:gd name="connsiteX26" fmla="*/ 1589630 w 1605585"/>
                  <a:gd name="connsiteY26" fmla="*/ 157767 h 385085"/>
                  <a:gd name="connsiteX27" fmla="*/ 1558510 w 1605585"/>
                  <a:gd name="connsiteY27" fmla="*/ 115544 h 385085"/>
                  <a:gd name="connsiteX28" fmla="*/ 1340669 w 1605585"/>
                  <a:gd name="connsiteY28" fmla="*/ 16197 h 385085"/>
                  <a:gd name="connsiteX29" fmla="*/ 1339433 w 1605585"/>
                  <a:gd name="connsiteY29" fmla="*/ 0 h 385085"/>
                  <a:gd name="connsiteX30" fmla="*/ 1341923 w 1605585"/>
                  <a:gd name="connsiteY30" fmla="*/ 0 h 385085"/>
                  <a:gd name="connsiteX31" fmla="*/ 1567236 w 1605585"/>
                  <a:gd name="connsiteY31" fmla="*/ 103103 h 385085"/>
                  <a:gd name="connsiteX32" fmla="*/ 1604581 w 1605585"/>
                  <a:gd name="connsiteY32" fmla="*/ 162729 h 385085"/>
                  <a:gd name="connsiteX33" fmla="*/ 1589643 w 1605585"/>
                  <a:gd name="connsiteY33" fmla="*/ 176394 h 385085"/>
                  <a:gd name="connsiteX34" fmla="*/ 1599602 w 1605585"/>
                  <a:gd name="connsiteY34" fmla="*/ 229809 h 385085"/>
                  <a:gd name="connsiteX35" fmla="*/ 1556033 w 1605585"/>
                  <a:gd name="connsiteY35" fmla="*/ 247200 h 385085"/>
                  <a:gd name="connsiteX36" fmla="*/ 1544830 w 1605585"/>
                  <a:gd name="connsiteY36" fmla="*/ 264591 h 385085"/>
                  <a:gd name="connsiteX37" fmla="*/ 1467650 w 1605585"/>
                  <a:gd name="connsiteY37" fmla="*/ 264591 h 385085"/>
                  <a:gd name="connsiteX38" fmla="*/ 1354371 w 1605585"/>
                  <a:gd name="connsiteY38" fmla="*/ 202480 h 385085"/>
                  <a:gd name="connsiteX39" fmla="*/ 1256030 w 1605585"/>
                  <a:gd name="connsiteY39" fmla="*/ 273286 h 385085"/>
                  <a:gd name="connsiteX40" fmla="*/ 1069306 w 1605585"/>
                  <a:gd name="connsiteY40" fmla="*/ 295646 h 385085"/>
                  <a:gd name="connsiteX41" fmla="*/ 1002085 w 1605585"/>
                  <a:gd name="connsiteY41" fmla="*/ 311795 h 385085"/>
                  <a:gd name="connsiteX42" fmla="*/ 895030 w 1605585"/>
                  <a:gd name="connsiteY42" fmla="*/ 336639 h 385085"/>
                  <a:gd name="connsiteX43" fmla="*/ 689634 w 1605585"/>
                  <a:gd name="connsiteY43" fmla="*/ 383843 h 385085"/>
                  <a:gd name="connsiteX44" fmla="*/ 687144 w 1605585"/>
                  <a:gd name="connsiteY44" fmla="*/ 385085 h 385085"/>
                  <a:gd name="connsiteX45" fmla="*/ 133196 w 1605585"/>
                  <a:gd name="connsiteY45" fmla="*/ 385085 h 385085"/>
                  <a:gd name="connsiteX46" fmla="*/ 13693 w 1605585"/>
                  <a:gd name="connsiteY46" fmla="*/ 298130 h 385085"/>
                  <a:gd name="connsiteX47" fmla="*/ 0 w 1605585"/>
                  <a:gd name="connsiteY47" fmla="*/ 222356 h 385085"/>
                  <a:gd name="connsiteX48" fmla="*/ 2490 w 1605585"/>
                  <a:gd name="connsiteY48" fmla="*/ 217387 h 385085"/>
                  <a:gd name="connsiteX49" fmla="*/ 297514 w 1605585"/>
                  <a:gd name="connsiteY49" fmla="*/ 63353 h 385085"/>
                  <a:gd name="connsiteX50" fmla="*/ 426975 w 1605585"/>
                  <a:gd name="connsiteY50" fmla="*/ 72048 h 385085"/>
                  <a:gd name="connsiteX51" fmla="*/ 831544 w 1605585"/>
                  <a:gd name="connsiteY51" fmla="*/ 81986 h 385085"/>
                  <a:gd name="connsiteX52" fmla="*/ 979678 w 1605585"/>
                  <a:gd name="connsiteY52" fmla="*/ 79501 h 385085"/>
                  <a:gd name="connsiteX53" fmla="*/ 1125323 w 1605585"/>
                  <a:gd name="connsiteY53" fmla="*/ 57142 h 385085"/>
                  <a:gd name="connsiteX54" fmla="*/ 1339433 w 1605585"/>
                  <a:gd name="connsiteY54" fmla="*/ 0 h 38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605585" h="385085">
                    <a:moveTo>
                      <a:pt x="1340669" y="16197"/>
                    </a:moveTo>
                    <a:cubicBezTo>
                      <a:pt x="1320752" y="14955"/>
                      <a:pt x="1202496" y="49727"/>
                      <a:pt x="1130298" y="72080"/>
                    </a:cubicBezTo>
                    <a:cubicBezTo>
                      <a:pt x="1106646" y="80773"/>
                      <a:pt x="1046896" y="93191"/>
                      <a:pt x="979676" y="95675"/>
                    </a:cubicBezTo>
                    <a:cubicBezTo>
                      <a:pt x="939843" y="94433"/>
                      <a:pt x="890051" y="95675"/>
                      <a:pt x="832790" y="98159"/>
                    </a:cubicBezTo>
                    <a:cubicBezTo>
                      <a:pt x="710799" y="103126"/>
                      <a:pt x="558933" y="109335"/>
                      <a:pt x="424494" y="88224"/>
                    </a:cubicBezTo>
                    <a:cubicBezTo>
                      <a:pt x="423250" y="88224"/>
                      <a:pt x="423250" y="86982"/>
                      <a:pt x="423250" y="86982"/>
                    </a:cubicBezTo>
                    <a:cubicBezTo>
                      <a:pt x="420760" y="86982"/>
                      <a:pt x="225326" y="19923"/>
                      <a:pt x="16199" y="226068"/>
                    </a:cubicBezTo>
                    <a:cubicBezTo>
                      <a:pt x="17444" y="236003"/>
                      <a:pt x="19933" y="264565"/>
                      <a:pt x="29892" y="294370"/>
                    </a:cubicBezTo>
                    <a:cubicBezTo>
                      <a:pt x="43585" y="339076"/>
                      <a:pt x="85908" y="368880"/>
                      <a:pt x="133210" y="368880"/>
                    </a:cubicBezTo>
                    <a:lnTo>
                      <a:pt x="685903" y="368880"/>
                    </a:lnTo>
                    <a:cubicBezTo>
                      <a:pt x="749388" y="355220"/>
                      <a:pt x="819097" y="339076"/>
                      <a:pt x="892540" y="321690"/>
                    </a:cubicBezTo>
                    <a:cubicBezTo>
                      <a:pt x="926150" y="314239"/>
                      <a:pt x="961004" y="305546"/>
                      <a:pt x="997104" y="296853"/>
                    </a:cubicBezTo>
                    <a:cubicBezTo>
                      <a:pt x="997104" y="296853"/>
                      <a:pt x="1064323" y="280709"/>
                      <a:pt x="1068058" y="280709"/>
                    </a:cubicBezTo>
                    <a:cubicBezTo>
                      <a:pt x="1068058" y="279467"/>
                      <a:pt x="1069302" y="279467"/>
                      <a:pt x="1070547" y="279467"/>
                    </a:cubicBezTo>
                    <a:cubicBezTo>
                      <a:pt x="1080506" y="280709"/>
                      <a:pt x="1172621" y="293128"/>
                      <a:pt x="1248554" y="257114"/>
                    </a:cubicBezTo>
                    <a:cubicBezTo>
                      <a:pt x="1305815" y="232277"/>
                      <a:pt x="1346893" y="186329"/>
                      <a:pt x="1348138" y="186329"/>
                    </a:cubicBezTo>
                    <a:cubicBezTo>
                      <a:pt x="1350628" y="182604"/>
                      <a:pt x="1355607" y="182604"/>
                      <a:pt x="1359342" y="185087"/>
                    </a:cubicBezTo>
                    <a:cubicBezTo>
                      <a:pt x="1359342" y="185087"/>
                      <a:pt x="1409134" y="227310"/>
                      <a:pt x="1472618" y="249663"/>
                    </a:cubicBezTo>
                    <a:cubicBezTo>
                      <a:pt x="1513697" y="262082"/>
                      <a:pt x="1528635" y="257114"/>
                      <a:pt x="1534859" y="252147"/>
                    </a:cubicBezTo>
                    <a:cubicBezTo>
                      <a:pt x="1541083" y="247180"/>
                      <a:pt x="1539838" y="238487"/>
                      <a:pt x="1539838" y="238487"/>
                    </a:cubicBezTo>
                    <a:cubicBezTo>
                      <a:pt x="1539838" y="236003"/>
                      <a:pt x="1541083" y="233519"/>
                      <a:pt x="1543572" y="232277"/>
                    </a:cubicBezTo>
                    <a:cubicBezTo>
                      <a:pt x="1544817" y="229794"/>
                      <a:pt x="1547307" y="229794"/>
                      <a:pt x="1549796" y="229794"/>
                    </a:cubicBezTo>
                    <a:cubicBezTo>
                      <a:pt x="1561000" y="232277"/>
                      <a:pt x="1582161" y="232277"/>
                      <a:pt x="1584651" y="224826"/>
                    </a:cubicBezTo>
                    <a:cubicBezTo>
                      <a:pt x="1593364" y="201231"/>
                      <a:pt x="1569713" y="176395"/>
                      <a:pt x="1569713" y="176395"/>
                    </a:cubicBezTo>
                    <a:cubicBezTo>
                      <a:pt x="1567224" y="175153"/>
                      <a:pt x="1567224" y="171427"/>
                      <a:pt x="1567224" y="168944"/>
                    </a:cubicBezTo>
                    <a:cubicBezTo>
                      <a:pt x="1569713" y="165218"/>
                      <a:pt x="1572203" y="162734"/>
                      <a:pt x="1574692" y="162734"/>
                    </a:cubicBezTo>
                    <a:cubicBezTo>
                      <a:pt x="1583406" y="162734"/>
                      <a:pt x="1587140" y="161492"/>
                      <a:pt x="1589630" y="157767"/>
                    </a:cubicBezTo>
                    <a:cubicBezTo>
                      <a:pt x="1590875" y="152800"/>
                      <a:pt x="1583406" y="136656"/>
                      <a:pt x="1558510" y="115544"/>
                    </a:cubicBezTo>
                    <a:cubicBezTo>
                      <a:pt x="1446478" y="24890"/>
                      <a:pt x="1387972" y="17439"/>
                      <a:pt x="1340669" y="16197"/>
                    </a:cubicBezTo>
                    <a:close/>
                    <a:moveTo>
                      <a:pt x="1339433" y="0"/>
                    </a:moveTo>
                    <a:cubicBezTo>
                      <a:pt x="1340678" y="0"/>
                      <a:pt x="1340678" y="0"/>
                      <a:pt x="1341923" y="0"/>
                    </a:cubicBezTo>
                    <a:cubicBezTo>
                      <a:pt x="1390471" y="1242"/>
                      <a:pt x="1452712" y="9938"/>
                      <a:pt x="1567236" y="103103"/>
                    </a:cubicBezTo>
                    <a:cubicBezTo>
                      <a:pt x="1595867" y="126705"/>
                      <a:pt x="1609560" y="147823"/>
                      <a:pt x="1604581" y="162729"/>
                    </a:cubicBezTo>
                    <a:cubicBezTo>
                      <a:pt x="1603336" y="167698"/>
                      <a:pt x="1598357" y="173909"/>
                      <a:pt x="1589643" y="176394"/>
                    </a:cubicBezTo>
                    <a:cubicBezTo>
                      <a:pt x="1598357" y="188816"/>
                      <a:pt x="1607071" y="208691"/>
                      <a:pt x="1599602" y="229809"/>
                    </a:cubicBezTo>
                    <a:cubicBezTo>
                      <a:pt x="1593378" y="247200"/>
                      <a:pt x="1569726" y="247200"/>
                      <a:pt x="1556033" y="247200"/>
                    </a:cubicBezTo>
                    <a:cubicBezTo>
                      <a:pt x="1554788" y="252169"/>
                      <a:pt x="1552298" y="259622"/>
                      <a:pt x="1544830" y="264591"/>
                    </a:cubicBezTo>
                    <a:cubicBezTo>
                      <a:pt x="1531136" y="277013"/>
                      <a:pt x="1504995" y="277013"/>
                      <a:pt x="1467650" y="264591"/>
                    </a:cubicBezTo>
                    <a:cubicBezTo>
                      <a:pt x="1412878" y="245958"/>
                      <a:pt x="1369309" y="213660"/>
                      <a:pt x="1354371" y="202480"/>
                    </a:cubicBezTo>
                    <a:cubicBezTo>
                      <a:pt x="1340678" y="216144"/>
                      <a:pt x="1304578" y="249684"/>
                      <a:pt x="1256030" y="273286"/>
                    </a:cubicBezTo>
                    <a:cubicBezTo>
                      <a:pt x="1177606" y="308068"/>
                      <a:pt x="1085489" y="298130"/>
                      <a:pt x="1069306" y="295646"/>
                    </a:cubicBezTo>
                    <a:cubicBezTo>
                      <a:pt x="1059347" y="298130"/>
                      <a:pt x="1002085" y="311795"/>
                      <a:pt x="1002085" y="311795"/>
                    </a:cubicBezTo>
                    <a:cubicBezTo>
                      <a:pt x="964740" y="320490"/>
                      <a:pt x="929885" y="329186"/>
                      <a:pt x="895030" y="336639"/>
                    </a:cubicBezTo>
                    <a:cubicBezTo>
                      <a:pt x="821585" y="354030"/>
                      <a:pt x="751875" y="370178"/>
                      <a:pt x="689634" y="383843"/>
                    </a:cubicBezTo>
                    <a:cubicBezTo>
                      <a:pt x="688389" y="385085"/>
                      <a:pt x="687144" y="385085"/>
                      <a:pt x="687144" y="385085"/>
                    </a:cubicBezTo>
                    <a:lnTo>
                      <a:pt x="133196" y="385085"/>
                    </a:lnTo>
                    <a:cubicBezTo>
                      <a:pt x="78424" y="385085"/>
                      <a:pt x="31121" y="350303"/>
                      <a:pt x="13693" y="298130"/>
                    </a:cubicBezTo>
                    <a:cubicBezTo>
                      <a:pt x="1245" y="260864"/>
                      <a:pt x="0" y="223598"/>
                      <a:pt x="0" y="222356"/>
                    </a:cubicBezTo>
                    <a:cubicBezTo>
                      <a:pt x="0" y="221113"/>
                      <a:pt x="1245" y="218629"/>
                      <a:pt x="2490" y="217387"/>
                    </a:cubicBezTo>
                    <a:cubicBezTo>
                      <a:pt x="115769" y="104346"/>
                      <a:pt x="225314" y="70806"/>
                      <a:pt x="297514" y="63353"/>
                    </a:cubicBezTo>
                    <a:cubicBezTo>
                      <a:pt x="370958" y="54657"/>
                      <a:pt x="420751" y="69564"/>
                      <a:pt x="426975" y="72048"/>
                    </a:cubicBezTo>
                    <a:cubicBezTo>
                      <a:pt x="560172" y="93166"/>
                      <a:pt x="710796" y="86955"/>
                      <a:pt x="831544" y="81986"/>
                    </a:cubicBezTo>
                    <a:cubicBezTo>
                      <a:pt x="890051" y="79501"/>
                      <a:pt x="939844" y="78259"/>
                      <a:pt x="979678" y="79501"/>
                    </a:cubicBezTo>
                    <a:cubicBezTo>
                      <a:pt x="1045654" y="77017"/>
                      <a:pt x="1101671" y="64595"/>
                      <a:pt x="1125323" y="57142"/>
                    </a:cubicBezTo>
                    <a:cubicBezTo>
                      <a:pt x="1126568" y="57142"/>
                      <a:pt x="1305823" y="0"/>
                      <a:pt x="1339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C0E849B5-988C-424E-BB0B-D4703C848345}"/>
                  </a:ext>
                </a:extLst>
              </p:cNvPr>
              <p:cNvSpPr/>
              <p:nvPr/>
            </p:nvSpPr>
            <p:spPr>
              <a:xfrm>
                <a:off x="10941789" y="9685694"/>
                <a:ext cx="457206" cy="3601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8" h="290">
                    <a:moveTo>
                      <a:pt x="368" y="21"/>
                    </a:moveTo>
                    <a:cubicBezTo>
                      <a:pt x="368" y="21"/>
                      <a:pt x="238" y="-36"/>
                      <a:pt x="54" y="39"/>
                    </a:cubicBezTo>
                    <a:cubicBezTo>
                      <a:pt x="30" y="49"/>
                      <a:pt x="13" y="70"/>
                      <a:pt x="9" y="95"/>
                    </a:cubicBezTo>
                    <a:cubicBezTo>
                      <a:pt x="0" y="145"/>
                      <a:pt x="-8" y="233"/>
                      <a:pt x="19" y="290"/>
                    </a:cubicBezTo>
                    <a:cubicBezTo>
                      <a:pt x="19" y="290"/>
                      <a:pt x="166" y="129"/>
                      <a:pt x="354" y="17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8A9BC423-61BA-B94F-B9D7-E25BCB1E1018}"/>
                  </a:ext>
                </a:extLst>
              </p:cNvPr>
              <p:cNvSpPr/>
              <p:nvPr/>
            </p:nvSpPr>
            <p:spPr>
              <a:xfrm>
                <a:off x="10933845" y="9677379"/>
                <a:ext cx="472957" cy="377199"/>
              </a:xfrm>
              <a:custGeom>
                <a:avLst/>
                <a:gdLst>
                  <a:gd name="connsiteX0" fmla="*/ 311085 w 472957"/>
                  <a:gd name="connsiteY0" fmla="*/ 14546 h 377199"/>
                  <a:gd name="connsiteX1" fmla="*/ 77536 w 472957"/>
                  <a:gd name="connsiteY1" fmla="*/ 62971 h 377199"/>
                  <a:gd name="connsiteX2" fmla="*/ 27845 w 472957"/>
                  <a:gd name="connsiteY2" fmla="*/ 126296 h 377199"/>
                  <a:gd name="connsiteX3" fmla="*/ 35298 w 472957"/>
                  <a:gd name="connsiteY3" fmla="*/ 353520 h 377199"/>
                  <a:gd name="connsiteX4" fmla="*/ 441524 w 472957"/>
                  <a:gd name="connsiteY4" fmla="*/ 214454 h 377199"/>
                  <a:gd name="connsiteX5" fmla="*/ 457674 w 472957"/>
                  <a:gd name="connsiteY5" fmla="*/ 38138 h 377199"/>
                  <a:gd name="connsiteX6" fmla="*/ 311085 w 472957"/>
                  <a:gd name="connsiteY6" fmla="*/ 14546 h 377199"/>
                  <a:gd name="connsiteX7" fmla="*/ 296391 w 472957"/>
                  <a:gd name="connsiteY7" fmla="*/ 216 h 377199"/>
                  <a:gd name="connsiteX8" fmla="*/ 468900 w 472957"/>
                  <a:gd name="connsiteY8" fmla="*/ 25677 h 377199"/>
                  <a:gd name="connsiteX9" fmla="*/ 472627 w 472957"/>
                  <a:gd name="connsiteY9" fmla="*/ 34372 h 377199"/>
                  <a:gd name="connsiteX10" fmla="*/ 455232 w 472957"/>
                  <a:gd name="connsiteY10" fmla="*/ 226901 h 377199"/>
                  <a:gd name="connsiteX11" fmla="*/ 452747 w 472957"/>
                  <a:gd name="connsiteY11" fmla="*/ 233112 h 377199"/>
                  <a:gd name="connsiteX12" fmla="*/ 445292 w 472957"/>
                  <a:gd name="connsiteY12" fmla="*/ 233112 h 377199"/>
                  <a:gd name="connsiteX13" fmla="*/ 36502 w 472957"/>
                  <a:gd name="connsiteY13" fmla="*/ 373473 h 377199"/>
                  <a:gd name="connsiteX14" fmla="*/ 30290 w 472957"/>
                  <a:gd name="connsiteY14" fmla="*/ 377199 h 377199"/>
                  <a:gd name="connsiteX15" fmla="*/ 30290 w 472957"/>
                  <a:gd name="connsiteY15" fmla="*/ 375957 h 377199"/>
                  <a:gd name="connsiteX16" fmla="*/ 24077 w 472957"/>
                  <a:gd name="connsiteY16" fmla="*/ 372231 h 377199"/>
                  <a:gd name="connsiteX17" fmla="*/ 10409 w 472957"/>
                  <a:gd name="connsiteY17" fmla="*/ 125047 h 377199"/>
                  <a:gd name="connsiteX18" fmla="*/ 70050 w 472957"/>
                  <a:gd name="connsiteY18" fmla="*/ 49277 h 377199"/>
                  <a:gd name="connsiteX19" fmla="*/ 296391 w 472957"/>
                  <a:gd name="connsiteY19" fmla="*/ 216 h 37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2957" h="377199">
                    <a:moveTo>
                      <a:pt x="311085" y="14546"/>
                    </a:moveTo>
                    <a:cubicBezTo>
                      <a:pt x="247728" y="14546"/>
                      <a:pt x="168222" y="26963"/>
                      <a:pt x="77536" y="62971"/>
                    </a:cubicBezTo>
                    <a:cubicBezTo>
                      <a:pt x="51448" y="74146"/>
                      <a:pt x="31571" y="97737"/>
                      <a:pt x="27845" y="126296"/>
                    </a:cubicBezTo>
                    <a:cubicBezTo>
                      <a:pt x="17906" y="182171"/>
                      <a:pt x="6726" y="282745"/>
                      <a:pt x="35298" y="353520"/>
                    </a:cubicBezTo>
                    <a:cubicBezTo>
                      <a:pt x="72567" y="316270"/>
                      <a:pt x="237790" y="169754"/>
                      <a:pt x="441524" y="214454"/>
                    </a:cubicBezTo>
                    <a:lnTo>
                      <a:pt x="457674" y="38138"/>
                    </a:lnTo>
                    <a:cubicBezTo>
                      <a:pt x="441524" y="31929"/>
                      <a:pt x="389349" y="14546"/>
                      <a:pt x="311085" y="14546"/>
                    </a:cubicBezTo>
                    <a:close/>
                    <a:moveTo>
                      <a:pt x="296391" y="216"/>
                    </a:moveTo>
                    <a:cubicBezTo>
                      <a:pt x="400367" y="-2659"/>
                      <a:pt x="464241" y="24124"/>
                      <a:pt x="468900" y="25677"/>
                    </a:cubicBezTo>
                    <a:cubicBezTo>
                      <a:pt x="471385" y="28161"/>
                      <a:pt x="473870" y="31887"/>
                      <a:pt x="472627" y="34372"/>
                    </a:cubicBezTo>
                    <a:lnTo>
                      <a:pt x="455232" y="226901"/>
                    </a:lnTo>
                    <a:cubicBezTo>
                      <a:pt x="455232" y="229386"/>
                      <a:pt x="453990" y="230628"/>
                      <a:pt x="452747" y="233112"/>
                    </a:cubicBezTo>
                    <a:cubicBezTo>
                      <a:pt x="450262" y="234354"/>
                      <a:pt x="447777" y="234354"/>
                      <a:pt x="445292" y="233112"/>
                    </a:cubicBezTo>
                    <a:cubicBezTo>
                      <a:pt x="217910" y="177216"/>
                      <a:pt x="38987" y="372231"/>
                      <a:pt x="36502" y="373473"/>
                    </a:cubicBezTo>
                    <a:cubicBezTo>
                      <a:pt x="35260" y="375957"/>
                      <a:pt x="32775" y="377199"/>
                      <a:pt x="30290" y="377199"/>
                    </a:cubicBezTo>
                    <a:lnTo>
                      <a:pt x="30290" y="375957"/>
                    </a:lnTo>
                    <a:cubicBezTo>
                      <a:pt x="26562" y="375957"/>
                      <a:pt x="24077" y="374715"/>
                      <a:pt x="24077" y="372231"/>
                    </a:cubicBezTo>
                    <a:cubicBezTo>
                      <a:pt x="-11956" y="297703"/>
                      <a:pt x="469" y="185911"/>
                      <a:pt x="10409" y="125047"/>
                    </a:cubicBezTo>
                    <a:cubicBezTo>
                      <a:pt x="16622" y="91509"/>
                      <a:pt x="38987" y="61698"/>
                      <a:pt x="70050" y="49277"/>
                    </a:cubicBezTo>
                    <a:cubicBezTo>
                      <a:pt x="157182" y="14342"/>
                      <a:pt x="234005" y="1941"/>
                      <a:pt x="296391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E7E60D80-7629-0A45-AEBB-278A0084A8AB}"/>
                  </a:ext>
                </a:extLst>
              </p:cNvPr>
              <p:cNvSpPr/>
              <p:nvPr/>
            </p:nvSpPr>
            <p:spPr>
              <a:xfrm>
                <a:off x="10995361" y="9842716"/>
                <a:ext cx="43603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36">
                    <a:moveTo>
                      <a:pt x="36" y="18"/>
                    </a:moveTo>
                    <a:cubicBezTo>
                      <a:pt x="36" y="28"/>
                      <a:pt x="28" y="36"/>
                      <a:pt x="18" y="36"/>
                    </a:cubicBezTo>
                    <a:cubicBezTo>
                      <a:pt x="8" y="36"/>
                      <a:pt x="0" y="28"/>
                      <a:pt x="0" y="18"/>
                    </a:cubicBezTo>
                    <a:cubicBezTo>
                      <a:pt x="0" y="9"/>
                      <a:pt x="8" y="0"/>
                      <a:pt x="18" y="0"/>
                    </a:cubicBezTo>
                    <a:cubicBezTo>
                      <a:pt x="28" y="0"/>
                      <a:pt x="36" y="9"/>
                      <a:pt x="36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9ED1AB78-92A0-B94D-A99C-A1A13864F8E9}"/>
                  </a:ext>
                </a:extLst>
              </p:cNvPr>
              <p:cNvSpPr/>
              <p:nvPr/>
            </p:nvSpPr>
            <p:spPr>
              <a:xfrm>
                <a:off x="11132398" y="10842195"/>
                <a:ext cx="2717072" cy="18618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2" h="1495">
                    <a:moveTo>
                      <a:pt x="2182" y="1"/>
                    </a:moveTo>
                    <a:lnTo>
                      <a:pt x="1794" y="3"/>
                    </a:lnTo>
                    <a:lnTo>
                      <a:pt x="1794" y="68"/>
                    </a:lnTo>
                    <a:lnTo>
                      <a:pt x="2114" y="68"/>
                    </a:lnTo>
                    <a:lnTo>
                      <a:pt x="2114" y="1372"/>
                    </a:lnTo>
                    <a:lnTo>
                      <a:pt x="993" y="1372"/>
                    </a:lnTo>
                    <a:lnTo>
                      <a:pt x="993" y="90"/>
                    </a:lnTo>
                    <a:lnTo>
                      <a:pt x="993" y="2"/>
                    </a:lnTo>
                    <a:lnTo>
                      <a:pt x="993" y="0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928" y="61"/>
                    </a:lnTo>
                    <a:lnTo>
                      <a:pt x="928" y="1495"/>
                    </a:lnTo>
                    <a:lnTo>
                      <a:pt x="2182" y="1495"/>
                    </a:lnTo>
                    <a:lnTo>
                      <a:pt x="2182" y="143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D39B7EC4-73C1-6848-9A5C-761740A0B648}"/>
                  </a:ext>
                </a:extLst>
              </p:cNvPr>
              <p:cNvSpPr/>
              <p:nvPr/>
            </p:nvSpPr>
            <p:spPr>
              <a:xfrm>
                <a:off x="11124920" y="10834718"/>
                <a:ext cx="2732021" cy="1876821"/>
              </a:xfrm>
              <a:custGeom>
                <a:avLst/>
                <a:gdLst>
                  <a:gd name="connsiteX0" fmla="*/ 14953 w 2732021"/>
                  <a:gd name="connsiteY0" fmla="*/ 14955 h 1876821"/>
                  <a:gd name="connsiteX1" fmla="*/ 14953 w 2732021"/>
                  <a:gd name="connsiteY1" fmla="*/ 75979 h 1876821"/>
                  <a:gd name="connsiteX2" fmla="*/ 1163044 w 2732021"/>
                  <a:gd name="connsiteY2" fmla="*/ 75979 h 1876821"/>
                  <a:gd name="connsiteX3" fmla="*/ 1170515 w 2732021"/>
                  <a:gd name="connsiteY3" fmla="*/ 83451 h 1876821"/>
                  <a:gd name="connsiteX4" fmla="*/ 1170515 w 2732021"/>
                  <a:gd name="connsiteY4" fmla="*/ 1860621 h 1876821"/>
                  <a:gd name="connsiteX5" fmla="*/ 2717075 w 2732021"/>
                  <a:gd name="connsiteY5" fmla="*/ 1860621 h 1876821"/>
                  <a:gd name="connsiteX6" fmla="*/ 2717075 w 2732021"/>
                  <a:gd name="connsiteY6" fmla="*/ 16200 h 1876821"/>
                  <a:gd name="connsiteX7" fmla="*/ 2248873 w 2732021"/>
                  <a:gd name="connsiteY7" fmla="*/ 18691 h 1876821"/>
                  <a:gd name="connsiteX8" fmla="*/ 2248873 w 2732021"/>
                  <a:gd name="connsiteY8" fmla="*/ 83451 h 1876821"/>
                  <a:gd name="connsiteX9" fmla="*/ 2639872 w 2732021"/>
                  <a:gd name="connsiteY9" fmla="*/ 83451 h 1876821"/>
                  <a:gd name="connsiteX10" fmla="*/ 2648588 w 2732021"/>
                  <a:gd name="connsiteY10" fmla="*/ 92169 h 1876821"/>
                  <a:gd name="connsiteX11" fmla="*/ 2648588 w 2732021"/>
                  <a:gd name="connsiteY11" fmla="*/ 1716156 h 1876821"/>
                  <a:gd name="connsiteX12" fmla="*/ 2639872 w 2732021"/>
                  <a:gd name="connsiteY12" fmla="*/ 1723628 h 1876821"/>
                  <a:gd name="connsiteX13" fmla="*/ 1243983 w 2732021"/>
                  <a:gd name="connsiteY13" fmla="*/ 1723628 h 1876821"/>
                  <a:gd name="connsiteX14" fmla="*/ 1236511 w 2732021"/>
                  <a:gd name="connsiteY14" fmla="*/ 1716156 h 1876821"/>
                  <a:gd name="connsiteX15" fmla="*/ 1236511 w 2732021"/>
                  <a:gd name="connsiteY15" fmla="*/ 14955 h 1876821"/>
                  <a:gd name="connsiteX16" fmla="*/ 7471 w 2732021"/>
                  <a:gd name="connsiteY16" fmla="*/ 0 h 1876821"/>
                  <a:gd name="connsiteX17" fmla="*/ 1243979 w 2732021"/>
                  <a:gd name="connsiteY17" fmla="*/ 0 h 1876821"/>
                  <a:gd name="connsiteX18" fmla="*/ 1252695 w 2732021"/>
                  <a:gd name="connsiteY18" fmla="*/ 7472 h 1876821"/>
                  <a:gd name="connsiteX19" fmla="*/ 1252695 w 2732021"/>
                  <a:gd name="connsiteY19" fmla="*/ 1707446 h 1876821"/>
                  <a:gd name="connsiteX20" fmla="*/ 2632403 w 2732021"/>
                  <a:gd name="connsiteY20" fmla="*/ 1707446 h 1876821"/>
                  <a:gd name="connsiteX21" fmla="*/ 2632403 w 2732021"/>
                  <a:gd name="connsiteY21" fmla="*/ 99632 h 1876821"/>
                  <a:gd name="connsiteX22" fmla="*/ 2241403 w 2732021"/>
                  <a:gd name="connsiteY22" fmla="*/ 99632 h 1876821"/>
                  <a:gd name="connsiteX23" fmla="*/ 2232686 w 2732021"/>
                  <a:gd name="connsiteY23" fmla="*/ 92160 h 1876821"/>
                  <a:gd name="connsiteX24" fmla="*/ 2232686 w 2732021"/>
                  <a:gd name="connsiteY24" fmla="*/ 11209 h 1876821"/>
                  <a:gd name="connsiteX25" fmla="*/ 2241403 w 2732021"/>
                  <a:gd name="connsiteY25" fmla="*/ 2491 h 1876821"/>
                  <a:gd name="connsiteX26" fmla="*/ 2724550 w 2732021"/>
                  <a:gd name="connsiteY26" fmla="*/ 0 h 1876821"/>
                  <a:gd name="connsiteX27" fmla="*/ 2729530 w 2732021"/>
                  <a:gd name="connsiteY27" fmla="*/ 2491 h 1876821"/>
                  <a:gd name="connsiteX28" fmla="*/ 2732021 w 2732021"/>
                  <a:gd name="connsiteY28" fmla="*/ 8718 h 1876821"/>
                  <a:gd name="connsiteX29" fmla="*/ 2732021 w 2732021"/>
                  <a:gd name="connsiteY29" fmla="*/ 1869349 h 1876821"/>
                  <a:gd name="connsiteX30" fmla="*/ 2724550 w 2732021"/>
                  <a:gd name="connsiteY30" fmla="*/ 1876821 h 1876821"/>
                  <a:gd name="connsiteX31" fmla="*/ 1163039 w 2732021"/>
                  <a:gd name="connsiteY31" fmla="*/ 1876821 h 1876821"/>
                  <a:gd name="connsiteX32" fmla="*/ 1154322 w 2732021"/>
                  <a:gd name="connsiteY32" fmla="*/ 1869349 h 1876821"/>
                  <a:gd name="connsiteX33" fmla="*/ 1154322 w 2732021"/>
                  <a:gd name="connsiteY33" fmla="*/ 92160 h 1876821"/>
                  <a:gd name="connsiteX34" fmla="*/ 7471 w 2732021"/>
                  <a:gd name="connsiteY34" fmla="*/ 92160 h 1876821"/>
                  <a:gd name="connsiteX35" fmla="*/ 0 w 2732021"/>
                  <a:gd name="connsiteY35" fmla="*/ 83442 h 1876821"/>
                  <a:gd name="connsiteX36" fmla="*/ 0 w 2732021"/>
                  <a:gd name="connsiteY36" fmla="*/ 7472 h 1876821"/>
                  <a:gd name="connsiteX37" fmla="*/ 7471 w 2732021"/>
                  <a:gd name="connsiteY37" fmla="*/ 0 h 187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732021" h="1876821">
                    <a:moveTo>
                      <a:pt x="14953" y="14955"/>
                    </a:moveTo>
                    <a:lnTo>
                      <a:pt x="14953" y="75979"/>
                    </a:lnTo>
                    <a:lnTo>
                      <a:pt x="1163044" y="75979"/>
                    </a:lnTo>
                    <a:cubicBezTo>
                      <a:pt x="1168024" y="75979"/>
                      <a:pt x="1170515" y="79715"/>
                      <a:pt x="1170515" y="83451"/>
                    </a:cubicBezTo>
                    <a:lnTo>
                      <a:pt x="1170515" y="1860621"/>
                    </a:lnTo>
                    <a:lnTo>
                      <a:pt x="2717075" y="1860621"/>
                    </a:lnTo>
                    <a:lnTo>
                      <a:pt x="2717075" y="16200"/>
                    </a:lnTo>
                    <a:lnTo>
                      <a:pt x="2248873" y="18691"/>
                    </a:lnTo>
                    <a:lnTo>
                      <a:pt x="2248873" y="83451"/>
                    </a:lnTo>
                    <a:lnTo>
                      <a:pt x="2639872" y="83451"/>
                    </a:lnTo>
                    <a:cubicBezTo>
                      <a:pt x="2644852" y="83451"/>
                      <a:pt x="2648588" y="87188"/>
                      <a:pt x="2648588" y="92169"/>
                    </a:cubicBezTo>
                    <a:lnTo>
                      <a:pt x="2648588" y="1716156"/>
                    </a:lnTo>
                    <a:cubicBezTo>
                      <a:pt x="2648588" y="1719892"/>
                      <a:pt x="2644852" y="1723628"/>
                      <a:pt x="2639872" y="1723628"/>
                    </a:cubicBezTo>
                    <a:lnTo>
                      <a:pt x="1243983" y="1723628"/>
                    </a:lnTo>
                    <a:cubicBezTo>
                      <a:pt x="1240247" y="1723628"/>
                      <a:pt x="1236511" y="1719892"/>
                      <a:pt x="1236511" y="1716156"/>
                    </a:cubicBezTo>
                    <a:lnTo>
                      <a:pt x="1236511" y="14955"/>
                    </a:lnTo>
                    <a:close/>
                    <a:moveTo>
                      <a:pt x="7471" y="0"/>
                    </a:moveTo>
                    <a:lnTo>
                      <a:pt x="1243979" y="0"/>
                    </a:lnTo>
                    <a:cubicBezTo>
                      <a:pt x="1248960" y="0"/>
                      <a:pt x="1252695" y="2491"/>
                      <a:pt x="1252695" y="7472"/>
                    </a:cubicBezTo>
                    <a:lnTo>
                      <a:pt x="1252695" y="1707446"/>
                    </a:lnTo>
                    <a:lnTo>
                      <a:pt x="2632403" y="1707446"/>
                    </a:lnTo>
                    <a:lnTo>
                      <a:pt x="2632403" y="99632"/>
                    </a:lnTo>
                    <a:lnTo>
                      <a:pt x="2241403" y="99632"/>
                    </a:lnTo>
                    <a:cubicBezTo>
                      <a:pt x="2236422" y="99632"/>
                      <a:pt x="2232686" y="95896"/>
                      <a:pt x="2232686" y="92160"/>
                    </a:cubicBezTo>
                    <a:lnTo>
                      <a:pt x="2232686" y="11209"/>
                    </a:lnTo>
                    <a:cubicBezTo>
                      <a:pt x="2232686" y="7472"/>
                      <a:pt x="2236422" y="2491"/>
                      <a:pt x="2241403" y="2491"/>
                    </a:cubicBezTo>
                    <a:lnTo>
                      <a:pt x="2724550" y="0"/>
                    </a:lnTo>
                    <a:cubicBezTo>
                      <a:pt x="2725795" y="0"/>
                      <a:pt x="2728285" y="1245"/>
                      <a:pt x="2729530" y="2491"/>
                    </a:cubicBezTo>
                    <a:cubicBezTo>
                      <a:pt x="2730776" y="3736"/>
                      <a:pt x="2732021" y="6227"/>
                      <a:pt x="2732021" y="8718"/>
                    </a:cubicBezTo>
                    <a:lnTo>
                      <a:pt x="2732021" y="1869349"/>
                    </a:lnTo>
                    <a:cubicBezTo>
                      <a:pt x="2732021" y="1874330"/>
                      <a:pt x="2729530" y="1876821"/>
                      <a:pt x="2724550" y="1876821"/>
                    </a:cubicBezTo>
                    <a:lnTo>
                      <a:pt x="1163039" y="1876821"/>
                    </a:lnTo>
                    <a:cubicBezTo>
                      <a:pt x="1158058" y="1876821"/>
                      <a:pt x="1154322" y="1874330"/>
                      <a:pt x="1154322" y="1869349"/>
                    </a:cubicBezTo>
                    <a:lnTo>
                      <a:pt x="1154322" y="92160"/>
                    </a:lnTo>
                    <a:lnTo>
                      <a:pt x="7471" y="92160"/>
                    </a:lnTo>
                    <a:cubicBezTo>
                      <a:pt x="2490" y="92160"/>
                      <a:pt x="0" y="87178"/>
                      <a:pt x="0" y="83442"/>
                    </a:cubicBezTo>
                    <a:lnTo>
                      <a:pt x="0" y="7472"/>
                    </a:lnTo>
                    <a:cubicBezTo>
                      <a:pt x="0" y="2491"/>
                      <a:pt x="2490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9B65ED42-716A-5C47-AD66-EAE2C4ED20F5}"/>
                  </a:ext>
                </a:extLst>
              </p:cNvPr>
              <p:cNvSpPr/>
              <p:nvPr/>
            </p:nvSpPr>
            <p:spPr>
              <a:xfrm>
                <a:off x="12969941" y="12198093"/>
                <a:ext cx="703872" cy="361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6" h="291">
                    <a:moveTo>
                      <a:pt x="348" y="1"/>
                    </a:moveTo>
                    <a:cubicBezTo>
                      <a:pt x="348" y="1"/>
                      <a:pt x="386" y="63"/>
                      <a:pt x="452" y="97"/>
                    </a:cubicBezTo>
                    <a:cubicBezTo>
                      <a:pt x="537" y="140"/>
                      <a:pt x="561" y="151"/>
                      <a:pt x="566" y="218"/>
                    </a:cubicBezTo>
                    <a:cubicBezTo>
                      <a:pt x="570" y="272"/>
                      <a:pt x="558" y="291"/>
                      <a:pt x="529" y="291"/>
                    </a:cubicBezTo>
                    <a:lnTo>
                      <a:pt x="62" y="291"/>
                    </a:lnTo>
                    <a:cubicBezTo>
                      <a:pt x="35" y="291"/>
                      <a:pt x="12" y="270"/>
                      <a:pt x="8" y="243"/>
                    </a:cubicBezTo>
                    <a:cubicBezTo>
                      <a:pt x="0" y="191"/>
                      <a:pt x="-10" y="115"/>
                      <a:pt x="27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064DED7B-7568-A746-AB60-782E2F323A85}"/>
                  </a:ext>
                </a:extLst>
              </p:cNvPr>
              <p:cNvSpPr/>
              <p:nvPr/>
            </p:nvSpPr>
            <p:spPr>
              <a:xfrm>
                <a:off x="12961244" y="12189366"/>
                <a:ext cx="720163" cy="377607"/>
              </a:xfrm>
              <a:custGeom>
                <a:avLst/>
                <a:gdLst>
                  <a:gd name="connsiteX0" fmla="*/ 47257 w 720163"/>
                  <a:gd name="connsiteY0" fmla="*/ 16204 h 377607"/>
                  <a:gd name="connsiteX1" fmla="*/ 24873 w 720163"/>
                  <a:gd name="connsiteY1" fmla="*/ 309260 h 377607"/>
                  <a:gd name="connsiteX2" fmla="*/ 84563 w 720163"/>
                  <a:gd name="connsiteY2" fmla="*/ 362656 h 377607"/>
                  <a:gd name="connsiteX3" fmla="*/ 665298 w 720163"/>
                  <a:gd name="connsiteY3" fmla="*/ 362656 h 377607"/>
                  <a:gd name="connsiteX4" fmla="*/ 692656 w 720163"/>
                  <a:gd name="connsiteY4" fmla="*/ 352722 h 377607"/>
                  <a:gd name="connsiteX5" fmla="*/ 703847 w 720163"/>
                  <a:gd name="connsiteY5" fmla="*/ 280700 h 377607"/>
                  <a:gd name="connsiteX6" fmla="*/ 572032 w 720163"/>
                  <a:gd name="connsiteY6" fmla="*/ 139139 h 377607"/>
                  <a:gd name="connsiteX7" fmla="*/ 565814 w 720163"/>
                  <a:gd name="connsiteY7" fmla="*/ 135413 h 377607"/>
                  <a:gd name="connsiteX8" fmla="*/ 435242 w 720163"/>
                  <a:gd name="connsiteY8" fmla="*/ 18688 h 377607"/>
                  <a:gd name="connsiteX9" fmla="*/ 41017 w 720163"/>
                  <a:gd name="connsiteY9" fmla="*/ 0 h 377607"/>
                  <a:gd name="connsiteX10" fmla="*/ 440226 w 720163"/>
                  <a:gd name="connsiteY10" fmla="*/ 2484 h 377607"/>
                  <a:gd name="connsiteX11" fmla="*/ 446444 w 720163"/>
                  <a:gd name="connsiteY11" fmla="*/ 6211 h 377607"/>
                  <a:gd name="connsiteX12" fmla="*/ 573295 w 720163"/>
                  <a:gd name="connsiteY12" fmla="*/ 121729 h 377607"/>
                  <a:gd name="connsiteX13" fmla="*/ 579514 w 720163"/>
                  <a:gd name="connsiteY13" fmla="*/ 125455 h 377607"/>
                  <a:gd name="connsiteX14" fmla="*/ 718801 w 720163"/>
                  <a:gd name="connsiteY14" fmla="*/ 279479 h 377607"/>
                  <a:gd name="connsiteX15" fmla="*/ 705121 w 720163"/>
                  <a:gd name="connsiteY15" fmla="*/ 362701 h 377607"/>
                  <a:gd name="connsiteX16" fmla="*/ 665325 w 720163"/>
                  <a:gd name="connsiteY16" fmla="*/ 377607 h 377607"/>
                  <a:gd name="connsiteX17" fmla="*/ 84545 w 720163"/>
                  <a:gd name="connsiteY17" fmla="*/ 377607 h 377607"/>
                  <a:gd name="connsiteX18" fmla="*/ 8682 w 720163"/>
                  <a:gd name="connsiteY18" fmla="*/ 311774 h 377607"/>
                  <a:gd name="connsiteX19" fmla="*/ 33555 w 720163"/>
                  <a:gd name="connsiteY19" fmla="*/ 6211 h 377607"/>
                  <a:gd name="connsiteX20" fmla="*/ 41017 w 720163"/>
                  <a:gd name="connsiteY20" fmla="*/ 0 h 37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20163" h="377607">
                    <a:moveTo>
                      <a:pt x="47257" y="16204"/>
                    </a:moveTo>
                    <a:cubicBezTo>
                      <a:pt x="6220" y="147831"/>
                      <a:pt x="13681" y="235996"/>
                      <a:pt x="24873" y="309260"/>
                    </a:cubicBezTo>
                    <a:cubicBezTo>
                      <a:pt x="29847" y="339062"/>
                      <a:pt x="54718" y="362656"/>
                      <a:pt x="84563" y="362656"/>
                    </a:cubicBezTo>
                    <a:lnTo>
                      <a:pt x="665298" y="362656"/>
                    </a:lnTo>
                    <a:cubicBezTo>
                      <a:pt x="677733" y="362656"/>
                      <a:pt x="686438" y="358931"/>
                      <a:pt x="692656" y="352722"/>
                    </a:cubicBezTo>
                    <a:cubicBezTo>
                      <a:pt x="702604" y="341546"/>
                      <a:pt x="706335" y="317953"/>
                      <a:pt x="703847" y="280700"/>
                    </a:cubicBezTo>
                    <a:cubicBezTo>
                      <a:pt x="696386" y="202469"/>
                      <a:pt x="672759" y="191293"/>
                      <a:pt x="572032" y="139139"/>
                    </a:cubicBezTo>
                    <a:lnTo>
                      <a:pt x="565814" y="135413"/>
                    </a:lnTo>
                    <a:cubicBezTo>
                      <a:pt x="491202" y="99402"/>
                      <a:pt x="446434" y="34830"/>
                      <a:pt x="435242" y="18688"/>
                    </a:cubicBezTo>
                    <a:close/>
                    <a:moveTo>
                      <a:pt x="41017" y="0"/>
                    </a:moveTo>
                    <a:lnTo>
                      <a:pt x="440226" y="2484"/>
                    </a:lnTo>
                    <a:cubicBezTo>
                      <a:pt x="442713" y="2484"/>
                      <a:pt x="445200" y="3726"/>
                      <a:pt x="446444" y="6211"/>
                    </a:cubicBezTo>
                    <a:cubicBezTo>
                      <a:pt x="446444" y="6211"/>
                      <a:pt x="493702" y="80738"/>
                      <a:pt x="573295" y="121729"/>
                    </a:cubicBezTo>
                    <a:lnTo>
                      <a:pt x="579514" y="125455"/>
                    </a:lnTo>
                    <a:cubicBezTo>
                      <a:pt x="681492" y="177624"/>
                      <a:pt x="712583" y="192530"/>
                      <a:pt x="718801" y="279479"/>
                    </a:cubicBezTo>
                    <a:cubicBezTo>
                      <a:pt x="722532" y="321711"/>
                      <a:pt x="718801" y="349038"/>
                      <a:pt x="705121" y="362701"/>
                    </a:cubicBezTo>
                    <a:cubicBezTo>
                      <a:pt x="695172" y="372638"/>
                      <a:pt x="682736" y="377607"/>
                      <a:pt x="665325" y="377607"/>
                    </a:cubicBezTo>
                    <a:lnTo>
                      <a:pt x="84545" y="377607"/>
                    </a:lnTo>
                    <a:cubicBezTo>
                      <a:pt x="47235" y="377607"/>
                      <a:pt x="14901" y="350280"/>
                      <a:pt x="8682" y="311774"/>
                    </a:cubicBezTo>
                    <a:cubicBezTo>
                      <a:pt x="1221" y="257121"/>
                      <a:pt x="-14947" y="155266"/>
                      <a:pt x="33555" y="6211"/>
                    </a:cubicBezTo>
                    <a:cubicBezTo>
                      <a:pt x="34799" y="2484"/>
                      <a:pt x="37286" y="0"/>
                      <a:pt x="410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A925C6DD-5566-2942-A667-21B2367CB340}"/>
                  </a:ext>
                </a:extLst>
              </p:cNvPr>
              <p:cNvSpPr/>
              <p:nvPr/>
            </p:nvSpPr>
            <p:spPr>
              <a:xfrm>
                <a:off x="12401860" y="12190615"/>
                <a:ext cx="715084" cy="3688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5" h="297">
                    <a:moveTo>
                      <a:pt x="359" y="12"/>
                    </a:moveTo>
                    <a:cubicBezTo>
                      <a:pt x="359" y="12"/>
                      <a:pt x="397" y="67"/>
                      <a:pt x="448" y="103"/>
                    </a:cubicBezTo>
                    <a:cubicBezTo>
                      <a:pt x="525" y="156"/>
                      <a:pt x="538" y="160"/>
                      <a:pt x="560" y="190"/>
                    </a:cubicBezTo>
                    <a:cubicBezTo>
                      <a:pt x="580" y="215"/>
                      <a:pt x="582" y="297"/>
                      <a:pt x="554" y="297"/>
                    </a:cubicBezTo>
                    <a:lnTo>
                      <a:pt x="58" y="297"/>
                    </a:lnTo>
                    <a:cubicBezTo>
                      <a:pt x="31" y="297"/>
                      <a:pt x="8" y="276"/>
                      <a:pt x="4" y="249"/>
                    </a:cubicBezTo>
                    <a:cubicBezTo>
                      <a:pt x="-4" y="197"/>
                      <a:pt x="-4" y="114"/>
                      <a:pt x="3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0F246BE3-CAE9-1B4F-B7D6-233BE8694B28}"/>
                  </a:ext>
                </a:extLst>
              </p:cNvPr>
              <p:cNvSpPr/>
              <p:nvPr/>
            </p:nvSpPr>
            <p:spPr>
              <a:xfrm>
                <a:off x="12393784" y="12182810"/>
                <a:ext cx="731373" cy="384162"/>
              </a:xfrm>
              <a:custGeom>
                <a:avLst/>
                <a:gdLst>
                  <a:gd name="connsiteX0" fmla="*/ 55348 w 731373"/>
                  <a:gd name="connsiteY0" fmla="*/ 16528 h 384162"/>
                  <a:gd name="connsiteX1" fmla="*/ 23015 w 731373"/>
                  <a:gd name="connsiteY1" fmla="*/ 315812 h 384162"/>
                  <a:gd name="connsiteX2" fmla="*/ 81463 w 731373"/>
                  <a:gd name="connsiteY2" fmla="*/ 369211 h 384162"/>
                  <a:gd name="connsiteX3" fmla="*/ 698276 w 731373"/>
                  <a:gd name="connsiteY3" fmla="*/ 369211 h 384162"/>
                  <a:gd name="connsiteX4" fmla="*/ 709468 w 731373"/>
                  <a:gd name="connsiteY4" fmla="*/ 359276 h 384162"/>
                  <a:gd name="connsiteX5" fmla="*/ 700763 w 731373"/>
                  <a:gd name="connsiteY5" fmla="*/ 247511 h 384162"/>
                  <a:gd name="connsiteX6" fmla="*/ 619931 w 731373"/>
                  <a:gd name="connsiteY6" fmla="*/ 181693 h 384162"/>
                  <a:gd name="connsiteX7" fmla="*/ 561483 w 731373"/>
                  <a:gd name="connsiteY7" fmla="*/ 141954 h 384162"/>
                  <a:gd name="connsiteX8" fmla="*/ 452048 w 731373"/>
                  <a:gd name="connsiteY8" fmla="*/ 30188 h 384162"/>
                  <a:gd name="connsiteX9" fmla="*/ 49104 w 731373"/>
                  <a:gd name="connsiteY9" fmla="*/ 323 h 384162"/>
                  <a:gd name="connsiteX10" fmla="*/ 454542 w 731373"/>
                  <a:gd name="connsiteY10" fmla="*/ 15229 h 384162"/>
                  <a:gd name="connsiteX11" fmla="*/ 460760 w 731373"/>
                  <a:gd name="connsiteY11" fmla="*/ 18956 h 384162"/>
                  <a:gd name="connsiteX12" fmla="*/ 570203 w 731373"/>
                  <a:gd name="connsiteY12" fmla="*/ 128269 h 384162"/>
                  <a:gd name="connsiteX13" fmla="*/ 627412 w 731373"/>
                  <a:gd name="connsiteY13" fmla="*/ 168020 h 384162"/>
                  <a:gd name="connsiteX14" fmla="*/ 710739 w 731373"/>
                  <a:gd name="connsiteY14" fmla="*/ 238825 h 384162"/>
                  <a:gd name="connsiteX15" fmla="*/ 723175 w 731373"/>
                  <a:gd name="connsiteY15" fmla="*/ 365529 h 384162"/>
                  <a:gd name="connsiteX16" fmla="*/ 697058 w 731373"/>
                  <a:gd name="connsiteY16" fmla="*/ 384162 h 384162"/>
                  <a:gd name="connsiteX17" fmla="*/ 80196 w 731373"/>
                  <a:gd name="connsiteY17" fmla="*/ 384162 h 384162"/>
                  <a:gd name="connsiteX18" fmla="*/ 5576 w 731373"/>
                  <a:gd name="connsiteY18" fmla="*/ 318326 h 384162"/>
                  <a:gd name="connsiteX19" fmla="*/ 41642 w 731373"/>
                  <a:gd name="connsiteY19" fmla="*/ 5292 h 384162"/>
                  <a:gd name="connsiteX20" fmla="*/ 49104 w 731373"/>
                  <a:gd name="connsiteY20" fmla="*/ 323 h 38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31373" h="384162">
                    <a:moveTo>
                      <a:pt x="55348" y="16528"/>
                    </a:moveTo>
                    <a:cubicBezTo>
                      <a:pt x="11823" y="155614"/>
                      <a:pt x="13066" y="256203"/>
                      <a:pt x="23015" y="315812"/>
                    </a:cubicBezTo>
                    <a:cubicBezTo>
                      <a:pt x="26746" y="345616"/>
                      <a:pt x="52861" y="369211"/>
                      <a:pt x="81463" y="369211"/>
                    </a:cubicBezTo>
                    <a:lnTo>
                      <a:pt x="698276" y="369211"/>
                    </a:lnTo>
                    <a:cubicBezTo>
                      <a:pt x="699520" y="369211"/>
                      <a:pt x="704494" y="369211"/>
                      <a:pt x="709468" y="359276"/>
                    </a:cubicBezTo>
                    <a:cubicBezTo>
                      <a:pt x="721904" y="333198"/>
                      <a:pt x="716930" y="271106"/>
                      <a:pt x="700763" y="247511"/>
                    </a:cubicBezTo>
                    <a:cubicBezTo>
                      <a:pt x="679622" y="221432"/>
                      <a:pt x="665943" y="212739"/>
                      <a:pt x="619931" y="181693"/>
                    </a:cubicBezTo>
                    <a:cubicBezTo>
                      <a:pt x="605008" y="171758"/>
                      <a:pt x="585111" y="158098"/>
                      <a:pt x="561483" y="141954"/>
                    </a:cubicBezTo>
                    <a:cubicBezTo>
                      <a:pt x="505522" y="103457"/>
                      <a:pt x="461997" y="45090"/>
                      <a:pt x="452048" y="30188"/>
                    </a:cubicBezTo>
                    <a:close/>
                    <a:moveTo>
                      <a:pt x="49104" y="323"/>
                    </a:moveTo>
                    <a:lnTo>
                      <a:pt x="454542" y="15229"/>
                    </a:lnTo>
                    <a:cubicBezTo>
                      <a:pt x="457029" y="15229"/>
                      <a:pt x="459516" y="16472"/>
                      <a:pt x="460760" y="18956"/>
                    </a:cubicBezTo>
                    <a:cubicBezTo>
                      <a:pt x="462004" y="18956"/>
                      <a:pt x="508020" y="87277"/>
                      <a:pt x="570203" y="128269"/>
                    </a:cubicBezTo>
                    <a:cubicBezTo>
                      <a:pt x="593833" y="145660"/>
                      <a:pt x="612488" y="158082"/>
                      <a:pt x="627412" y="168020"/>
                    </a:cubicBezTo>
                    <a:cubicBezTo>
                      <a:pt x="673428" y="199075"/>
                      <a:pt x="689596" y="209012"/>
                      <a:pt x="710739" y="238825"/>
                    </a:cubicBezTo>
                    <a:cubicBezTo>
                      <a:pt x="731881" y="266153"/>
                      <a:pt x="738099" y="335716"/>
                      <a:pt x="723175" y="365529"/>
                    </a:cubicBezTo>
                    <a:cubicBezTo>
                      <a:pt x="715713" y="380435"/>
                      <a:pt x="704520" y="384162"/>
                      <a:pt x="697058" y="384162"/>
                    </a:cubicBezTo>
                    <a:lnTo>
                      <a:pt x="80196" y="384162"/>
                    </a:lnTo>
                    <a:cubicBezTo>
                      <a:pt x="42886" y="384162"/>
                      <a:pt x="11794" y="356834"/>
                      <a:pt x="5576" y="318326"/>
                    </a:cubicBezTo>
                    <a:cubicBezTo>
                      <a:pt x="-4374" y="256216"/>
                      <a:pt x="-5617" y="151871"/>
                      <a:pt x="41642" y="5292"/>
                    </a:cubicBezTo>
                    <a:cubicBezTo>
                      <a:pt x="41642" y="1565"/>
                      <a:pt x="45373" y="-919"/>
                      <a:pt x="49104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1401C7-692A-8D4E-B31F-2B48A37C6568}"/>
                  </a:ext>
                </a:extLst>
              </p:cNvPr>
              <p:cNvSpPr/>
              <p:nvPr/>
            </p:nvSpPr>
            <p:spPr>
              <a:xfrm>
                <a:off x="11339200" y="10367378"/>
                <a:ext cx="2069260" cy="18830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2" h="1512">
                    <a:moveTo>
                      <a:pt x="1623" y="199"/>
                    </a:moveTo>
                    <a:cubicBezTo>
                      <a:pt x="1567" y="17"/>
                      <a:pt x="1401" y="0"/>
                      <a:pt x="1401" y="0"/>
                    </a:cubicBezTo>
                    <a:lnTo>
                      <a:pt x="7" y="0"/>
                    </a:lnTo>
                    <a:cubicBezTo>
                      <a:pt x="7" y="0"/>
                      <a:pt x="-43" y="326"/>
                      <a:pt x="123" y="381"/>
                    </a:cubicBezTo>
                    <a:lnTo>
                      <a:pt x="823" y="381"/>
                    </a:lnTo>
                    <a:lnTo>
                      <a:pt x="886" y="1463"/>
                    </a:lnTo>
                    <a:cubicBezTo>
                      <a:pt x="886" y="1463"/>
                      <a:pt x="1059" y="1565"/>
                      <a:pt x="1212" y="1475"/>
                    </a:cubicBezTo>
                    <a:lnTo>
                      <a:pt x="1288" y="769"/>
                    </a:lnTo>
                    <a:lnTo>
                      <a:pt x="1335" y="1469"/>
                    </a:lnTo>
                    <a:cubicBezTo>
                      <a:pt x="1335" y="1469"/>
                      <a:pt x="1519" y="1563"/>
                      <a:pt x="1656" y="1470"/>
                    </a:cubicBezTo>
                    <a:cubicBezTo>
                      <a:pt x="1663" y="1367"/>
                      <a:pt x="1675" y="370"/>
                      <a:pt x="1623" y="199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6239A85B-810E-C146-A6CA-31292A652697}"/>
                  </a:ext>
                </a:extLst>
              </p:cNvPr>
              <p:cNvSpPr/>
              <p:nvPr/>
            </p:nvSpPr>
            <p:spPr>
              <a:xfrm>
                <a:off x="11332036" y="10358658"/>
                <a:ext cx="2085715" cy="1899253"/>
              </a:xfrm>
              <a:custGeom>
                <a:avLst/>
                <a:gdLst>
                  <a:gd name="connsiteX0" fmla="*/ 23354 w 2085715"/>
                  <a:gd name="connsiteY0" fmla="*/ 16198 h 1899253"/>
                  <a:gd name="connsiteX1" fmla="*/ 162798 w 2085715"/>
                  <a:gd name="connsiteY1" fmla="*/ 475750 h 1899253"/>
                  <a:gd name="connsiteX2" fmla="*/ 1033079 w 2085715"/>
                  <a:gd name="connsiteY2" fmla="*/ 475750 h 1899253"/>
                  <a:gd name="connsiteX3" fmla="*/ 1041794 w 2085715"/>
                  <a:gd name="connsiteY3" fmla="*/ 483222 h 1899253"/>
                  <a:gd name="connsiteX4" fmla="*/ 1118986 w 2085715"/>
                  <a:gd name="connsiteY4" fmla="*/ 1825762 h 1899253"/>
                  <a:gd name="connsiteX5" fmla="*/ 1509928 w 2085715"/>
                  <a:gd name="connsiteY5" fmla="*/ 1840706 h 1899253"/>
                  <a:gd name="connsiteX6" fmla="*/ 1603305 w 2085715"/>
                  <a:gd name="connsiteY6" fmla="*/ 965192 h 1899253"/>
                  <a:gd name="connsiteX7" fmla="*/ 1612021 w 2085715"/>
                  <a:gd name="connsiteY7" fmla="*/ 957719 h 1899253"/>
                  <a:gd name="connsiteX8" fmla="*/ 1619491 w 2085715"/>
                  <a:gd name="connsiteY8" fmla="*/ 965192 h 1899253"/>
                  <a:gd name="connsiteX9" fmla="*/ 1678008 w 2085715"/>
                  <a:gd name="connsiteY9" fmla="*/ 1833234 h 1899253"/>
                  <a:gd name="connsiteX10" fmla="*/ 2062724 w 2085715"/>
                  <a:gd name="connsiteY10" fmla="*/ 1835725 h 1899253"/>
                  <a:gd name="connsiteX11" fmla="*/ 2021638 w 2085715"/>
                  <a:gd name="connsiteY11" fmla="*/ 259051 h 1899253"/>
                  <a:gd name="connsiteX12" fmla="*/ 1861028 w 2085715"/>
                  <a:gd name="connsiteY12" fmla="*/ 54805 h 1899253"/>
                  <a:gd name="connsiteX13" fmla="*/ 1752710 w 2085715"/>
                  <a:gd name="connsiteY13" fmla="*/ 16198 h 1899253"/>
                  <a:gd name="connsiteX14" fmla="*/ 17120 w 2085715"/>
                  <a:gd name="connsiteY14" fmla="*/ 0 h 1899253"/>
                  <a:gd name="connsiteX15" fmla="*/ 1752716 w 2085715"/>
                  <a:gd name="connsiteY15" fmla="*/ 0 h 1899253"/>
                  <a:gd name="connsiteX16" fmla="*/ 2036587 w 2085715"/>
                  <a:gd name="connsiteY16" fmla="*/ 254064 h 1899253"/>
                  <a:gd name="connsiteX17" fmla="*/ 2085144 w 2085715"/>
                  <a:gd name="connsiteY17" fmla="*/ 1079772 h 1899253"/>
                  <a:gd name="connsiteX18" fmla="*/ 2077674 w 2085715"/>
                  <a:gd name="connsiteY18" fmla="*/ 1840719 h 1899253"/>
                  <a:gd name="connsiteX19" fmla="*/ 2073939 w 2085715"/>
                  <a:gd name="connsiteY19" fmla="*/ 1846946 h 1899253"/>
                  <a:gd name="connsiteX20" fmla="*/ 1805008 w 2085715"/>
                  <a:gd name="connsiteY20" fmla="*/ 1890535 h 1899253"/>
                  <a:gd name="connsiteX21" fmla="*/ 1666808 w 2085715"/>
                  <a:gd name="connsiteY21" fmla="*/ 1845700 h 1899253"/>
                  <a:gd name="connsiteX22" fmla="*/ 1663073 w 2085715"/>
                  <a:gd name="connsiteY22" fmla="*/ 1839473 h 1899253"/>
                  <a:gd name="connsiteX23" fmla="*/ 1609536 w 2085715"/>
                  <a:gd name="connsiteY23" fmla="*/ 1058600 h 1899253"/>
                  <a:gd name="connsiteX24" fmla="*/ 1524872 w 2085715"/>
                  <a:gd name="connsiteY24" fmla="*/ 1846946 h 1899253"/>
                  <a:gd name="connsiteX25" fmla="*/ 1521137 w 2085715"/>
                  <a:gd name="connsiteY25" fmla="*/ 1853173 h 1899253"/>
                  <a:gd name="connsiteX26" fmla="*/ 1343096 w 2085715"/>
                  <a:gd name="connsiteY26" fmla="*/ 1899253 h 1899253"/>
                  <a:gd name="connsiteX27" fmla="*/ 1107782 w 2085715"/>
                  <a:gd name="connsiteY27" fmla="*/ 1838228 h 1899253"/>
                  <a:gd name="connsiteX28" fmla="*/ 1102801 w 2085715"/>
                  <a:gd name="connsiteY28" fmla="*/ 1832001 h 1899253"/>
                  <a:gd name="connsiteX29" fmla="*/ 1025608 w 2085715"/>
                  <a:gd name="connsiteY29" fmla="*/ 490692 h 1899253"/>
                  <a:gd name="connsiteX30" fmla="*/ 161545 w 2085715"/>
                  <a:gd name="connsiteY30" fmla="*/ 490692 h 1899253"/>
                  <a:gd name="connsiteX31" fmla="*/ 159055 w 2085715"/>
                  <a:gd name="connsiteY31" fmla="*/ 490692 h 1899253"/>
                  <a:gd name="connsiteX32" fmla="*/ 3424 w 2085715"/>
                  <a:gd name="connsiteY32" fmla="*/ 220438 h 1899253"/>
                  <a:gd name="connsiteX33" fmla="*/ 8404 w 2085715"/>
                  <a:gd name="connsiteY33" fmla="*/ 7472 h 1899253"/>
                  <a:gd name="connsiteX34" fmla="*/ 17120 w 2085715"/>
                  <a:gd name="connsiteY34" fmla="*/ 0 h 189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85715" h="1899253">
                    <a:moveTo>
                      <a:pt x="23354" y="16198"/>
                    </a:moveTo>
                    <a:cubicBezTo>
                      <a:pt x="17129" y="69750"/>
                      <a:pt x="-20222" y="412235"/>
                      <a:pt x="162798" y="475750"/>
                    </a:cubicBezTo>
                    <a:lnTo>
                      <a:pt x="1033079" y="475750"/>
                    </a:lnTo>
                    <a:cubicBezTo>
                      <a:pt x="1036814" y="475750"/>
                      <a:pt x="1041794" y="478241"/>
                      <a:pt x="1041794" y="483222"/>
                    </a:cubicBezTo>
                    <a:lnTo>
                      <a:pt x="1118986" y="1825762"/>
                    </a:lnTo>
                    <a:cubicBezTo>
                      <a:pt x="1147622" y="1841952"/>
                      <a:pt x="1339358" y="1937848"/>
                      <a:pt x="1509928" y="1840706"/>
                    </a:cubicBezTo>
                    <a:lnTo>
                      <a:pt x="1603305" y="965192"/>
                    </a:lnTo>
                    <a:cubicBezTo>
                      <a:pt x="1603305" y="961455"/>
                      <a:pt x="1608286" y="957719"/>
                      <a:pt x="1612021" y="957719"/>
                    </a:cubicBezTo>
                    <a:cubicBezTo>
                      <a:pt x="1615756" y="957719"/>
                      <a:pt x="1619491" y="961455"/>
                      <a:pt x="1619491" y="965192"/>
                    </a:cubicBezTo>
                    <a:lnTo>
                      <a:pt x="1678008" y="1833234"/>
                    </a:lnTo>
                    <a:cubicBezTo>
                      <a:pt x="1709134" y="1848179"/>
                      <a:pt x="1910829" y="1935357"/>
                      <a:pt x="2062724" y="1835725"/>
                    </a:cubicBezTo>
                    <a:cubicBezTo>
                      <a:pt x="2070194" y="1693750"/>
                      <a:pt x="2085134" y="468278"/>
                      <a:pt x="2021638" y="259051"/>
                    </a:cubicBezTo>
                    <a:cubicBezTo>
                      <a:pt x="1986777" y="144474"/>
                      <a:pt x="1914564" y="84695"/>
                      <a:pt x="1861028" y="54805"/>
                    </a:cubicBezTo>
                    <a:cubicBezTo>
                      <a:pt x="1805001" y="23670"/>
                      <a:pt x="1756445" y="16198"/>
                      <a:pt x="1752710" y="16198"/>
                    </a:cubicBezTo>
                    <a:close/>
                    <a:moveTo>
                      <a:pt x="17120" y="0"/>
                    </a:moveTo>
                    <a:lnTo>
                      <a:pt x="1752716" y="0"/>
                    </a:lnTo>
                    <a:cubicBezTo>
                      <a:pt x="1755206" y="0"/>
                      <a:pt x="1966864" y="26154"/>
                      <a:pt x="2036587" y="254064"/>
                    </a:cubicBezTo>
                    <a:cubicBezTo>
                      <a:pt x="2071448" y="369887"/>
                      <a:pt x="2081409" y="767174"/>
                      <a:pt x="2085144" y="1079772"/>
                    </a:cubicBezTo>
                    <a:cubicBezTo>
                      <a:pt x="2087634" y="1442187"/>
                      <a:pt x="2081409" y="1778448"/>
                      <a:pt x="2077674" y="1840719"/>
                    </a:cubicBezTo>
                    <a:cubicBezTo>
                      <a:pt x="2077674" y="1843210"/>
                      <a:pt x="2076429" y="1845700"/>
                      <a:pt x="2073939" y="1846946"/>
                    </a:cubicBezTo>
                    <a:cubicBezTo>
                      <a:pt x="2002971" y="1894271"/>
                      <a:pt x="1909592" y="1910462"/>
                      <a:pt x="1805008" y="1890535"/>
                    </a:cubicBezTo>
                    <a:cubicBezTo>
                      <a:pt x="1725325" y="1875590"/>
                      <a:pt x="1669298" y="1846946"/>
                      <a:pt x="1666808" y="1845700"/>
                    </a:cubicBezTo>
                    <a:cubicBezTo>
                      <a:pt x="1664318" y="1844455"/>
                      <a:pt x="1663073" y="1841964"/>
                      <a:pt x="1663073" y="1839473"/>
                    </a:cubicBezTo>
                    <a:lnTo>
                      <a:pt x="1609536" y="1058600"/>
                    </a:lnTo>
                    <a:lnTo>
                      <a:pt x="1524872" y="1846946"/>
                    </a:lnTo>
                    <a:cubicBezTo>
                      <a:pt x="1524872" y="1849436"/>
                      <a:pt x="1523628" y="1851927"/>
                      <a:pt x="1521137" y="1853173"/>
                    </a:cubicBezTo>
                    <a:cubicBezTo>
                      <a:pt x="1462620" y="1886799"/>
                      <a:pt x="1400368" y="1899253"/>
                      <a:pt x="1343096" y="1899253"/>
                    </a:cubicBezTo>
                    <a:cubicBezTo>
                      <a:pt x="1213611" y="1899253"/>
                      <a:pt x="1109026" y="1838228"/>
                      <a:pt x="1107782" y="1838228"/>
                    </a:cubicBezTo>
                    <a:cubicBezTo>
                      <a:pt x="1105291" y="1835737"/>
                      <a:pt x="1104046" y="1834492"/>
                      <a:pt x="1102801" y="1832001"/>
                    </a:cubicBezTo>
                    <a:lnTo>
                      <a:pt x="1025608" y="490692"/>
                    </a:lnTo>
                    <a:lnTo>
                      <a:pt x="161545" y="490692"/>
                    </a:lnTo>
                    <a:lnTo>
                      <a:pt x="159055" y="490692"/>
                    </a:lnTo>
                    <a:cubicBezTo>
                      <a:pt x="70657" y="462048"/>
                      <a:pt x="17120" y="367396"/>
                      <a:pt x="3424" y="220438"/>
                    </a:cubicBezTo>
                    <a:cubicBezTo>
                      <a:pt x="-6536" y="110842"/>
                      <a:pt x="8404" y="8718"/>
                      <a:pt x="8404" y="7472"/>
                    </a:cubicBezTo>
                    <a:cubicBezTo>
                      <a:pt x="9649" y="3736"/>
                      <a:pt x="13385" y="0"/>
                      <a:pt x="17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B4200E11-3E0A-9644-9C2F-0626899B12E1}"/>
                  </a:ext>
                </a:extLst>
              </p:cNvPr>
              <p:cNvSpPr/>
              <p:nvPr/>
            </p:nvSpPr>
            <p:spPr>
              <a:xfrm>
                <a:off x="12882736" y="10554316"/>
                <a:ext cx="88451" cy="770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" h="619">
                    <a:moveTo>
                      <a:pt x="49" y="619"/>
                    </a:moveTo>
                    <a:cubicBezTo>
                      <a:pt x="49" y="619"/>
                      <a:pt x="125" y="37"/>
                      <a:pt x="0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B15EE4B3-C585-9A47-A93E-CC3A83076E59}"/>
                  </a:ext>
                </a:extLst>
              </p:cNvPr>
              <p:cNvSpPr/>
              <p:nvPr/>
            </p:nvSpPr>
            <p:spPr>
              <a:xfrm>
                <a:off x="12875261" y="10546839"/>
                <a:ext cx="104647" cy="7851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631">
                    <a:moveTo>
                      <a:pt x="55" y="631"/>
                    </a:moveTo>
                    <a:lnTo>
                      <a:pt x="54" y="631"/>
                    </a:lnTo>
                    <a:cubicBezTo>
                      <a:pt x="50" y="630"/>
                      <a:pt x="48" y="628"/>
                      <a:pt x="48" y="624"/>
                    </a:cubicBezTo>
                    <a:cubicBezTo>
                      <a:pt x="69" y="463"/>
                      <a:pt x="102" y="41"/>
                      <a:pt x="5" y="12"/>
                    </a:cubicBezTo>
                    <a:cubicBezTo>
                      <a:pt x="1" y="11"/>
                      <a:pt x="-1" y="7"/>
                      <a:pt x="0" y="4"/>
                    </a:cubicBezTo>
                    <a:cubicBezTo>
                      <a:pt x="1" y="1"/>
                      <a:pt x="5" y="-1"/>
                      <a:pt x="8" y="0"/>
                    </a:cubicBezTo>
                    <a:cubicBezTo>
                      <a:pt x="137" y="38"/>
                      <a:pt x="64" y="602"/>
                      <a:pt x="61" y="626"/>
                    </a:cubicBezTo>
                    <a:cubicBezTo>
                      <a:pt x="61" y="629"/>
                      <a:pt x="58" y="631"/>
                      <a:pt x="55" y="6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30B7623-9008-BC40-AD3A-4FF316F31C0E}"/>
                  </a:ext>
                </a:extLst>
              </p:cNvPr>
              <p:cNvSpPr/>
              <p:nvPr/>
            </p:nvSpPr>
            <p:spPr>
              <a:xfrm>
                <a:off x="12352028" y="10748728"/>
                <a:ext cx="19933" cy="996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" h="81">
                    <a:moveTo>
                      <a:pt x="10" y="81"/>
                    </a:moveTo>
                    <a:cubicBezTo>
                      <a:pt x="7" y="81"/>
                      <a:pt x="4" y="79"/>
                      <a:pt x="4" y="75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cubicBezTo>
                      <a:pt x="10" y="-1"/>
                      <a:pt x="13" y="2"/>
                      <a:pt x="13" y="5"/>
                    </a:cubicBezTo>
                    <a:lnTo>
                      <a:pt x="17" y="75"/>
                    </a:lnTo>
                    <a:cubicBezTo>
                      <a:pt x="17" y="78"/>
                      <a:pt x="14" y="81"/>
                      <a:pt x="10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9EA3EADC-A8BB-3345-A714-12B0FA2E8DAA}"/>
                  </a:ext>
                </a:extLst>
              </p:cNvPr>
              <p:cNvSpPr/>
              <p:nvPr/>
            </p:nvSpPr>
            <p:spPr>
              <a:xfrm>
                <a:off x="11867412" y="7864950"/>
                <a:ext cx="566835" cy="982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6" h="789">
                    <a:moveTo>
                      <a:pt x="231" y="623"/>
                    </a:moveTo>
                    <a:lnTo>
                      <a:pt x="251" y="526"/>
                    </a:lnTo>
                    <a:cubicBezTo>
                      <a:pt x="253" y="527"/>
                      <a:pt x="255" y="528"/>
                      <a:pt x="257" y="528"/>
                    </a:cubicBezTo>
                    <a:cubicBezTo>
                      <a:pt x="396" y="558"/>
                      <a:pt x="424" y="356"/>
                      <a:pt x="448" y="243"/>
                    </a:cubicBezTo>
                    <a:cubicBezTo>
                      <a:pt x="487" y="57"/>
                      <a:pt x="374" y="24"/>
                      <a:pt x="285" y="5"/>
                    </a:cubicBezTo>
                    <a:cubicBezTo>
                      <a:pt x="198" y="-14"/>
                      <a:pt x="65" y="16"/>
                      <a:pt x="19" y="233"/>
                    </a:cubicBezTo>
                    <a:cubicBezTo>
                      <a:pt x="3" y="310"/>
                      <a:pt x="-2" y="384"/>
                      <a:pt x="36" y="433"/>
                    </a:cubicBezTo>
                    <a:lnTo>
                      <a:pt x="0" y="604"/>
                    </a:lnTo>
                    <a:cubicBezTo>
                      <a:pt x="0" y="604"/>
                      <a:pt x="75" y="801"/>
                      <a:pt x="168" y="789"/>
                    </a:cubicBezTo>
                    <a:cubicBezTo>
                      <a:pt x="254" y="779"/>
                      <a:pt x="231" y="623"/>
                      <a:pt x="231" y="623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8467F414-655E-0949-B167-7E9EB7917486}"/>
                  </a:ext>
                </a:extLst>
              </p:cNvPr>
              <p:cNvSpPr/>
              <p:nvPr/>
            </p:nvSpPr>
            <p:spPr>
              <a:xfrm>
                <a:off x="11859937" y="7856065"/>
                <a:ext cx="581642" cy="998400"/>
              </a:xfrm>
              <a:custGeom>
                <a:avLst/>
                <a:gdLst>
                  <a:gd name="connsiteX0" fmla="*/ 327114 w 581642"/>
                  <a:gd name="connsiteY0" fmla="*/ 16755 h 998400"/>
                  <a:gd name="connsiteX1" fmla="*/ 181511 w 581642"/>
                  <a:gd name="connsiteY1" fmla="*/ 52460 h 998400"/>
                  <a:gd name="connsiteX2" fmla="*/ 38570 w 581642"/>
                  <a:gd name="connsiteY2" fmla="*/ 300141 h 998400"/>
                  <a:gd name="connsiteX3" fmla="*/ 58457 w 581642"/>
                  <a:gd name="connsiteY3" fmla="*/ 542843 h 998400"/>
                  <a:gd name="connsiteX4" fmla="*/ 59700 w 581642"/>
                  <a:gd name="connsiteY4" fmla="*/ 549066 h 998400"/>
                  <a:gd name="connsiteX5" fmla="*/ 16196 w 581642"/>
                  <a:gd name="connsiteY5" fmla="*/ 758163 h 998400"/>
                  <a:gd name="connsiteX6" fmla="*/ 207614 w 581642"/>
                  <a:gd name="connsiteY6" fmla="*/ 983440 h 998400"/>
                  <a:gd name="connsiteX7" fmla="*/ 216315 w 581642"/>
                  <a:gd name="connsiteY7" fmla="*/ 982195 h 998400"/>
                  <a:gd name="connsiteX8" fmla="*/ 262305 w 581642"/>
                  <a:gd name="connsiteY8" fmla="*/ 956058 h 998400"/>
                  <a:gd name="connsiteX9" fmla="*/ 287164 w 581642"/>
                  <a:gd name="connsiteY9" fmla="*/ 785545 h 998400"/>
                  <a:gd name="connsiteX10" fmla="*/ 287164 w 581642"/>
                  <a:gd name="connsiteY10" fmla="*/ 781811 h 998400"/>
                  <a:gd name="connsiteX11" fmla="*/ 312024 w 581642"/>
                  <a:gd name="connsiteY11" fmla="*/ 661082 h 998400"/>
                  <a:gd name="connsiteX12" fmla="*/ 315752 w 581642"/>
                  <a:gd name="connsiteY12" fmla="*/ 656103 h 998400"/>
                  <a:gd name="connsiteX13" fmla="*/ 321967 w 581642"/>
                  <a:gd name="connsiteY13" fmla="*/ 654859 h 998400"/>
                  <a:gd name="connsiteX14" fmla="*/ 329425 w 581642"/>
                  <a:gd name="connsiteY14" fmla="*/ 656103 h 998400"/>
                  <a:gd name="connsiteX15" fmla="*/ 422648 w 581642"/>
                  <a:gd name="connsiteY15" fmla="*/ 642413 h 998400"/>
                  <a:gd name="connsiteX16" fmla="*/ 549431 w 581642"/>
                  <a:gd name="connsiteY16" fmla="*/ 343703 h 998400"/>
                  <a:gd name="connsiteX17" fmla="*/ 555646 w 581642"/>
                  <a:gd name="connsiteY17" fmla="*/ 308853 h 998400"/>
                  <a:gd name="connsiteX18" fmla="*/ 360499 w 581642"/>
                  <a:gd name="connsiteY18" fmla="*/ 21345 h 998400"/>
                  <a:gd name="connsiteX19" fmla="*/ 327114 w 581642"/>
                  <a:gd name="connsiteY19" fmla="*/ 16755 h 998400"/>
                  <a:gd name="connsiteX20" fmla="*/ 328031 w 581642"/>
                  <a:gd name="connsiteY20" fmla="*/ 943 h 998400"/>
                  <a:gd name="connsiteX21" fmla="*/ 364237 w 581642"/>
                  <a:gd name="connsiteY21" fmla="*/ 6389 h 998400"/>
                  <a:gd name="connsiteX22" fmla="*/ 571840 w 581642"/>
                  <a:gd name="connsiteY22" fmla="*/ 311334 h 998400"/>
                  <a:gd name="connsiteX23" fmla="*/ 564381 w 581642"/>
                  <a:gd name="connsiteY23" fmla="*/ 346185 h 998400"/>
                  <a:gd name="connsiteX24" fmla="*/ 431366 w 581642"/>
                  <a:gd name="connsiteY24" fmla="*/ 656109 h 998400"/>
                  <a:gd name="connsiteX25" fmla="*/ 325700 w 581642"/>
                  <a:gd name="connsiteY25" fmla="*/ 672290 h 998400"/>
                  <a:gd name="connsiteX26" fmla="*/ 303324 w 581642"/>
                  <a:gd name="connsiteY26" fmla="*/ 783066 h 998400"/>
                  <a:gd name="connsiteX27" fmla="*/ 274732 w 581642"/>
                  <a:gd name="connsiteY27" fmla="*/ 964789 h 998400"/>
                  <a:gd name="connsiteX28" fmla="*/ 218791 w 581642"/>
                  <a:gd name="connsiteY28" fmla="*/ 998395 h 998400"/>
                  <a:gd name="connsiteX29" fmla="*/ 207603 w 581642"/>
                  <a:gd name="connsiteY29" fmla="*/ 998395 h 998400"/>
                  <a:gd name="connsiteX30" fmla="*/ 0 w 581642"/>
                  <a:gd name="connsiteY30" fmla="*/ 761907 h 998400"/>
                  <a:gd name="connsiteX31" fmla="*/ 0 w 581642"/>
                  <a:gd name="connsiteY31" fmla="*/ 758173 h 998400"/>
                  <a:gd name="connsiteX32" fmla="*/ 44753 w 581642"/>
                  <a:gd name="connsiteY32" fmla="*/ 549067 h 998400"/>
                  <a:gd name="connsiteX33" fmla="*/ 23619 w 581642"/>
                  <a:gd name="connsiteY33" fmla="*/ 296398 h 998400"/>
                  <a:gd name="connsiteX34" fmla="*/ 172795 w 581642"/>
                  <a:gd name="connsiteY34" fmla="*/ 38750 h 998400"/>
                  <a:gd name="connsiteX35" fmla="*/ 328031 w 581642"/>
                  <a:gd name="connsiteY35" fmla="*/ 943 h 99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1642" h="998400">
                    <a:moveTo>
                      <a:pt x="327114" y="16755"/>
                    </a:moveTo>
                    <a:cubicBezTo>
                      <a:pt x="288019" y="13955"/>
                      <a:pt x="233716" y="18855"/>
                      <a:pt x="181511" y="52460"/>
                    </a:cubicBezTo>
                    <a:cubicBezTo>
                      <a:pt x="111905" y="97267"/>
                      <a:pt x="64672" y="180657"/>
                      <a:pt x="38570" y="300141"/>
                    </a:cubicBezTo>
                    <a:cubicBezTo>
                      <a:pt x="22411" y="378552"/>
                      <a:pt x="9981" y="478122"/>
                      <a:pt x="58457" y="542843"/>
                    </a:cubicBezTo>
                    <a:cubicBezTo>
                      <a:pt x="59700" y="544087"/>
                      <a:pt x="60943" y="546576"/>
                      <a:pt x="59700" y="549066"/>
                    </a:cubicBezTo>
                    <a:lnTo>
                      <a:pt x="16196" y="758163"/>
                    </a:lnTo>
                    <a:cubicBezTo>
                      <a:pt x="24897" y="781811"/>
                      <a:pt x="108176" y="982195"/>
                      <a:pt x="207614" y="983440"/>
                    </a:cubicBezTo>
                    <a:cubicBezTo>
                      <a:pt x="210100" y="983440"/>
                      <a:pt x="213829" y="982195"/>
                      <a:pt x="216315" y="982195"/>
                    </a:cubicBezTo>
                    <a:cubicBezTo>
                      <a:pt x="234959" y="979706"/>
                      <a:pt x="251118" y="970994"/>
                      <a:pt x="262305" y="956058"/>
                    </a:cubicBezTo>
                    <a:cubicBezTo>
                      <a:pt x="303323" y="901295"/>
                      <a:pt x="287164" y="785545"/>
                      <a:pt x="287164" y="785545"/>
                    </a:cubicBezTo>
                    <a:cubicBezTo>
                      <a:pt x="285921" y="783055"/>
                      <a:pt x="287164" y="783055"/>
                      <a:pt x="287164" y="781811"/>
                    </a:cubicBezTo>
                    <a:lnTo>
                      <a:pt x="312024" y="661082"/>
                    </a:lnTo>
                    <a:cubicBezTo>
                      <a:pt x="313267" y="658593"/>
                      <a:pt x="313267" y="657348"/>
                      <a:pt x="315752" y="656103"/>
                    </a:cubicBezTo>
                    <a:cubicBezTo>
                      <a:pt x="316995" y="654859"/>
                      <a:pt x="319481" y="654859"/>
                      <a:pt x="321967" y="654859"/>
                    </a:cubicBezTo>
                    <a:lnTo>
                      <a:pt x="329425" y="656103"/>
                    </a:lnTo>
                    <a:cubicBezTo>
                      <a:pt x="364228" y="664816"/>
                      <a:pt x="395303" y="659837"/>
                      <a:pt x="422648" y="642413"/>
                    </a:cubicBezTo>
                    <a:cubicBezTo>
                      <a:pt x="499712" y="591383"/>
                      <a:pt x="528301" y="448251"/>
                      <a:pt x="549431" y="343703"/>
                    </a:cubicBezTo>
                    <a:cubicBezTo>
                      <a:pt x="551917" y="331256"/>
                      <a:pt x="553160" y="318810"/>
                      <a:pt x="555646" y="308853"/>
                    </a:cubicBezTo>
                    <a:cubicBezTo>
                      <a:pt x="601636" y="91044"/>
                      <a:pt x="479825" y="46237"/>
                      <a:pt x="360499" y="21345"/>
                    </a:cubicBezTo>
                    <a:cubicBezTo>
                      <a:pt x="351487" y="19478"/>
                      <a:pt x="340145" y="17689"/>
                      <a:pt x="327114" y="16755"/>
                    </a:cubicBezTo>
                    <a:close/>
                    <a:moveTo>
                      <a:pt x="328031" y="943"/>
                    </a:moveTo>
                    <a:cubicBezTo>
                      <a:pt x="342016" y="2110"/>
                      <a:pt x="354292" y="4211"/>
                      <a:pt x="364237" y="6389"/>
                    </a:cubicBezTo>
                    <a:cubicBezTo>
                      <a:pt x="454986" y="25059"/>
                      <a:pt x="624051" y="59910"/>
                      <a:pt x="571840" y="311334"/>
                    </a:cubicBezTo>
                    <a:cubicBezTo>
                      <a:pt x="569354" y="322536"/>
                      <a:pt x="566867" y="334983"/>
                      <a:pt x="564381" y="346185"/>
                    </a:cubicBezTo>
                    <a:cubicBezTo>
                      <a:pt x="543248" y="454472"/>
                      <a:pt x="513413" y="601343"/>
                      <a:pt x="431366" y="656109"/>
                    </a:cubicBezTo>
                    <a:cubicBezTo>
                      <a:pt x="401531" y="676024"/>
                      <a:pt x="365480" y="681003"/>
                      <a:pt x="325700" y="672290"/>
                    </a:cubicBezTo>
                    <a:lnTo>
                      <a:pt x="303324" y="783066"/>
                    </a:lnTo>
                    <a:cubicBezTo>
                      <a:pt x="304567" y="798002"/>
                      <a:pt x="316998" y="908778"/>
                      <a:pt x="274732" y="964789"/>
                    </a:cubicBezTo>
                    <a:cubicBezTo>
                      <a:pt x="259814" y="983459"/>
                      <a:pt x="241167" y="995906"/>
                      <a:pt x="218791" y="998395"/>
                    </a:cubicBezTo>
                    <a:cubicBezTo>
                      <a:pt x="215062" y="998395"/>
                      <a:pt x="211332" y="998395"/>
                      <a:pt x="207603" y="998395"/>
                    </a:cubicBezTo>
                    <a:cubicBezTo>
                      <a:pt x="91992" y="999640"/>
                      <a:pt x="3729" y="771864"/>
                      <a:pt x="0" y="761907"/>
                    </a:cubicBezTo>
                    <a:cubicBezTo>
                      <a:pt x="0" y="760662"/>
                      <a:pt x="0" y="759417"/>
                      <a:pt x="0" y="758173"/>
                    </a:cubicBezTo>
                    <a:lnTo>
                      <a:pt x="44753" y="549067"/>
                    </a:lnTo>
                    <a:cubicBezTo>
                      <a:pt x="-6216" y="479365"/>
                      <a:pt x="6216" y="378547"/>
                      <a:pt x="23619" y="296398"/>
                    </a:cubicBezTo>
                    <a:cubicBezTo>
                      <a:pt x="49725" y="173175"/>
                      <a:pt x="100694" y="86048"/>
                      <a:pt x="172795" y="38750"/>
                    </a:cubicBezTo>
                    <a:cubicBezTo>
                      <a:pt x="228736" y="2343"/>
                      <a:pt x="286075" y="-2558"/>
                      <a:pt x="328031" y="9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65EBC066-5AB7-3341-B581-10D3C9F45154}"/>
                  </a:ext>
                </a:extLst>
              </p:cNvPr>
              <p:cNvSpPr/>
              <p:nvPr/>
            </p:nvSpPr>
            <p:spPr>
              <a:xfrm>
                <a:off x="11602062" y="7614461"/>
                <a:ext cx="893233" cy="795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8" h="639">
                    <a:moveTo>
                      <a:pt x="687" y="188"/>
                    </a:moveTo>
                    <a:cubicBezTo>
                      <a:pt x="679" y="181"/>
                      <a:pt x="671" y="179"/>
                      <a:pt x="665" y="179"/>
                    </a:cubicBezTo>
                    <a:cubicBezTo>
                      <a:pt x="663" y="170"/>
                      <a:pt x="656" y="154"/>
                      <a:pt x="641" y="143"/>
                    </a:cubicBezTo>
                    <a:cubicBezTo>
                      <a:pt x="629" y="136"/>
                      <a:pt x="616" y="134"/>
                      <a:pt x="600" y="136"/>
                    </a:cubicBezTo>
                    <a:cubicBezTo>
                      <a:pt x="591" y="125"/>
                      <a:pt x="559" y="91"/>
                      <a:pt x="514" y="110"/>
                    </a:cubicBezTo>
                    <a:cubicBezTo>
                      <a:pt x="501" y="101"/>
                      <a:pt x="449" y="70"/>
                      <a:pt x="390" y="112"/>
                    </a:cubicBezTo>
                    <a:cubicBezTo>
                      <a:pt x="376" y="110"/>
                      <a:pt x="314" y="102"/>
                      <a:pt x="285" y="161"/>
                    </a:cubicBezTo>
                    <a:cubicBezTo>
                      <a:pt x="283" y="161"/>
                      <a:pt x="278" y="162"/>
                      <a:pt x="273" y="163"/>
                    </a:cubicBezTo>
                    <a:lnTo>
                      <a:pt x="247" y="38"/>
                    </a:lnTo>
                    <a:cubicBezTo>
                      <a:pt x="244" y="19"/>
                      <a:pt x="229" y="3"/>
                      <a:pt x="210" y="1"/>
                    </a:cubicBezTo>
                    <a:cubicBezTo>
                      <a:pt x="196" y="-1"/>
                      <a:pt x="184" y="0"/>
                      <a:pt x="173" y="4"/>
                    </a:cubicBezTo>
                    <a:cubicBezTo>
                      <a:pt x="154" y="11"/>
                      <a:pt x="143" y="31"/>
                      <a:pt x="147" y="52"/>
                    </a:cubicBezTo>
                    <a:lnTo>
                      <a:pt x="149" y="64"/>
                    </a:lnTo>
                    <a:lnTo>
                      <a:pt x="128" y="39"/>
                    </a:lnTo>
                    <a:cubicBezTo>
                      <a:pt x="118" y="28"/>
                      <a:pt x="103" y="23"/>
                      <a:pt x="89" y="28"/>
                    </a:cubicBezTo>
                    <a:cubicBezTo>
                      <a:pt x="70" y="35"/>
                      <a:pt x="46" y="48"/>
                      <a:pt x="38" y="77"/>
                    </a:cubicBezTo>
                    <a:cubicBezTo>
                      <a:pt x="35" y="89"/>
                      <a:pt x="38" y="102"/>
                      <a:pt x="47" y="111"/>
                    </a:cubicBezTo>
                    <a:lnTo>
                      <a:pt x="73" y="138"/>
                    </a:lnTo>
                    <a:lnTo>
                      <a:pt x="35" y="139"/>
                    </a:lnTo>
                    <a:cubicBezTo>
                      <a:pt x="22" y="139"/>
                      <a:pt x="10" y="147"/>
                      <a:pt x="6" y="159"/>
                    </a:cubicBezTo>
                    <a:cubicBezTo>
                      <a:pt x="1" y="172"/>
                      <a:pt x="-3" y="190"/>
                      <a:pt x="3" y="212"/>
                    </a:cubicBezTo>
                    <a:cubicBezTo>
                      <a:pt x="6" y="224"/>
                      <a:pt x="17" y="233"/>
                      <a:pt x="29" y="235"/>
                    </a:cubicBezTo>
                    <a:lnTo>
                      <a:pt x="47" y="237"/>
                    </a:lnTo>
                    <a:lnTo>
                      <a:pt x="36" y="242"/>
                    </a:lnTo>
                    <a:cubicBezTo>
                      <a:pt x="26" y="247"/>
                      <a:pt x="19" y="258"/>
                      <a:pt x="21" y="270"/>
                    </a:cubicBezTo>
                    <a:cubicBezTo>
                      <a:pt x="23" y="294"/>
                      <a:pt x="35" y="310"/>
                      <a:pt x="53" y="315"/>
                    </a:cubicBezTo>
                    <a:cubicBezTo>
                      <a:pt x="55" y="316"/>
                      <a:pt x="58" y="316"/>
                      <a:pt x="59" y="316"/>
                    </a:cubicBezTo>
                    <a:cubicBezTo>
                      <a:pt x="63" y="316"/>
                      <a:pt x="66" y="316"/>
                      <a:pt x="69" y="315"/>
                    </a:cubicBezTo>
                    <a:lnTo>
                      <a:pt x="152" y="290"/>
                    </a:lnTo>
                    <a:cubicBezTo>
                      <a:pt x="149" y="295"/>
                      <a:pt x="146" y="302"/>
                      <a:pt x="144" y="309"/>
                    </a:cubicBezTo>
                    <a:cubicBezTo>
                      <a:pt x="139" y="328"/>
                      <a:pt x="142" y="349"/>
                      <a:pt x="155" y="371"/>
                    </a:cubicBezTo>
                    <a:cubicBezTo>
                      <a:pt x="144" y="384"/>
                      <a:pt x="112" y="431"/>
                      <a:pt x="161" y="487"/>
                    </a:cubicBezTo>
                    <a:cubicBezTo>
                      <a:pt x="157" y="500"/>
                      <a:pt x="148" y="545"/>
                      <a:pt x="170" y="584"/>
                    </a:cubicBezTo>
                    <a:cubicBezTo>
                      <a:pt x="185" y="612"/>
                      <a:pt x="211" y="630"/>
                      <a:pt x="248" y="639"/>
                    </a:cubicBezTo>
                    <a:lnTo>
                      <a:pt x="249" y="639"/>
                    </a:lnTo>
                    <a:lnTo>
                      <a:pt x="250" y="639"/>
                    </a:lnTo>
                    <a:cubicBezTo>
                      <a:pt x="262" y="639"/>
                      <a:pt x="280" y="636"/>
                      <a:pt x="298" y="624"/>
                    </a:cubicBezTo>
                    <a:cubicBezTo>
                      <a:pt x="330" y="602"/>
                      <a:pt x="332" y="574"/>
                      <a:pt x="333" y="563"/>
                    </a:cubicBezTo>
                    <a:cubicBezTo>
                      <a:pt x="333" y="562"/>
                      <a:pt x="333" y="562"/>
                      <a:pt x="333" y="561"/>
                    </a:cubicBezTo>
                    <a:cubicBezTo>
                      <a:pt x="333" y="559"/>
                      <a:pt x="332" y="557"/>
                      <a:pt x="331" y="556"/>
                    </a:cubicBezTo>
                    <a:cubicBezTo>
                      <a:pt x="329" y="554"/>
                      <a:pt x="327" y="553"/>
                      <a:pt x="325" y="554"/>
                    </a:cubicBezTo>
                    <a:cubicBezTo>
                      <a:pt x="301" y="559"/>
                      <a:pt x="291" y="541"/>
                      <a:pt x="288" y="525"/>
                    </a:cubicBezTo>
                    <a:cubicBezTo>
                      <a:pt x="278" y="488"/>
                      <a:pt x="294" y="438"/>
                      <a:pt x="317" y="432"/>
                    </a:cubicBezTo>
                    <a:cubicBezTo>
                      <a:pt x="326" y="429"/>
                      <a:pt x="334" y="430"/>
                      <a:pt x="340" y="434"/>
                    </a:cubicBezTo>
                    <a:cubicBezTo>
                      <a:pt x="352" y="442"/>
                      <a:pt x="355" y="461"/>
                      <a:pt x="355" y="461"/>
                    </a:cubicBezTo>
                    <a:cubicBezTo>
                      <a:pt x="355" y="465"/>
                      <a:pt x="357" y="466"/>
                      <a:pt x="359" y="467"/>
                    </a:cubicBezTo>
                    <a:cubicBezTo>
                      <a:pt x="360" y="467"/>
                      <a:pt x="375" y="470"/>
                      <a:pt x="393" y="463"/>
                    </a:cubicBezTo>
                    <a:cubicBezTo>
                      <a:pt x="409" y="458"/>
                      <a:pt x="430" y="444"/>
                      <a:pt x="443" y="411"/>
                    </a:cubicBezTo>
                    <a:cubicBezTo>
                      <a:pt x="470" y="420"/>
                      <a:pt x="517" y="424"/>
                      <a:pt x="541" y="385"/>
                    </a:cubicBezTo>
                    <a:cubicBezTo>
                      <a:pt x="560" y="397"/>
                      <a:pt x="595" y="406"/>
                      <a:pt x="622" y="376"/>
                    </a:cubicBezTo>
                    <a:cubicBezTo>
                      <a:pt x="633" y="379"/>
                      <a:pt x="663" y="387"/>
                      <a:pt x="687" y="371"/>
                    </a:cubicBezTo>
                    <a:cubicBezTo>
                      <a:pt x="708" y="357"/>
                      <a:pt x="718" y="331"/>
                      <a:pt x="718" y="292"/>
                    </a:cubicBezTo>
                    <a:cubicBezTo>
                      <a:pt x="717" y="239"/>
                      <a:pt x="707" y="204"/>
                      <a:pt x="687" y="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BDB2541B-105E-8743-9E4A-8721E19723F2}"/>
                  </a:ext>
                </a:extLst>
              </p:cNvPr>
              <p:cNvSpPr/>
              <p:nvPr/>
            </p:nvSpPr>
            <p:spPr>
              <a:xfrm>
                <a:off x="12100375" y="8489314"/>
                <a:ext cx="87205" cy="909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74">
                    <a:moveTo>
                      <a:pt x="66" y="19"/>
                    </a:moveTo>
                    <a:cubicBezTo>
                      <a:pt x="66" y="19"/>
                      <a:pt x="41" y="13"/>
                      <a:pt x="18" y="1"/>
                    </a:cubicBezTo>
                    <a:cubicBezTo>
                      <a:pt x="14" y="0"/>
                      <a:pt x="8" y="0"/>
                      <a:pt x="4" y="3"/>
                    </a:cubicBezTo>
                    <a:cubicBezTo>
                      <a:pt x="1" y="6"/>
                      <a:pt x="-1" y="12"/>
                      <a:pt x="1" y="16"/>
                    </a:cubicBezTo>
                    <a:cubicBezTo>
                      <a:pt x="5" y="34"/>
                      <a:pt x="20" y="65"/>
                      <a:pt x="54" y="74"/>
                    </a:cubicBezTo>
                    <a:cubicBezTo>
                      <a:pt x="54" y="74"/>
                      <a:pt x="55" y="74"/>
                      <a:pt x="56" y="74"/>
                    </a:cubicBezTo>
                    <a:cubicBezTo>
                      <a:pt x="57" y="74"/>
                      <a:pt x="58" y="74"/>
                      <a:pt x="59" y="73"/>
                    </a:cubicBezTo>
                    <a:cubicBezTo>
                      <a:pt x="61" y="72"/>
                      <a:pt x="62" y="70"/>
                      <a:pt x="62" y="69"/>
                    </a:cubicBezTo>
                    <a:lnTo>
                      <a:pt x="71" y="27"/>
                    </a:lnTo>
                    <a:cubicBezTo>
                      <a:pt x="72" y="23"/>
                      <a:pt x="69" y="20"/>
                      <a:pt x="66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7B80958E-3F14-B244-844E-198A13CA4BEF}"/>
                  </a:ext>
                </a:extLst>
              </p:cNvPr>
              <p:cNvSpPr/>
              <p:nvPr/>
            </p:nvSpPr>
            <p:spPr>
              <a:xfrm>
                <a:off x="12368224" y="12552022"/>
                <a:ext cx="1395287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" h="60">
                    <a:moveTo>
                      <a:pt x="1121" y="60"/>
                    </a:moveTo>
                    <a:lnTo>
                      <a:pt x="0" y="60"/>
                    </a:lnTo>
                    <a:lnTo>
                      <a:pt x="0" y="0"/>
                    </a:lnTo>
                    <a:lnTo>
                      <a:pt x="1121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E61750C6-D526-6844-9344-A6D05EC4695A}"/>
                  </a:ext>
                </a:extLst>
              </p:cNvPr>
              <p:cNvSpPr/>
              <p:nvPr/>
            </p:nvSpPr>
            <p:spPr>
              <a:xfrm>
                <a:off x="12360749" y="12543298"/>
                <a:ext cx="1410236" cy="90975"/>
              </a:xfrm>
              <a:custGeom>
                <a:avLst/>
                <a:gdLst>
                  <a:gd name="connsiteX0" fmla="*/ 16195 w 1410236"/>
                  <a:gd name="connsiteY0" fmla="*/ 16198 h 90975"/>
                  <a:gd name="connsiteX1" fmla="*/ 16195 w 1410236"/>
                  <a:gd name="connsiteY1" fmla="*/ 74771 h 90975"/>
                  <a:gd name="connsiteX2" fmla="*/ 1394041 w 1410236"/>
                  <a:gd name="connsiteY2" fmla="*/ 74771 h 90975"/>
                  <a:gd name="connsiteX3" fmla="*/ 1394041 w 1410236"/>
                  <a:gd name="connsiteY3" fmla="*/ 16198 h 90975"/>
                  <a:gd name="connsiteX4" fmla="*/ 7468 w 1410236"/>
                  <a:gd name="connsiteY4" fmla="*/ 0 h 90975"/>
                  <a:gd name="connsiteX5" fmla="*/ 1402768 w 1410236"/>
                  <a:gd name="connsiteY5" fmla="*/ 0 h 90975"/>
                  <a:gd name="connsiteX6" fmla="*/ 1410236 w 1410236"/>
                  <a:gd name="connsiteY6" fmla="*/ 8606 h 90975"/>
                  <a:gd name="connsiteX7" fmla="*/ 1410236 w 1410236"/>
                  <a:gd name="connsiteY7" fmla="*/ 82369 h 90975"/>
                  <a:gd name="connsiteX8" fmla="*/ 1402768 w 1410236"/>
                  <a:gd name="connsiteY8" fmla="*/ 90975 h 90975"/>
                  <a:gd name="connsiteX9" fmla="*/ 7468 w 1410236"/>
                  <a:gd name="connsiteY9" fmla="*/ 90975 h 90975"/>
                  <a:gd name="connsiteX10" fmla="*/ 0 w 1410236"/>
                  <a:gd name="connsiteY10" fmla="*/ 82369 h 90975"/>
                  <a:gd name="connsiteX11" fmla="*/ 0 w 1410236"/>
                  <a:gd name="connsiteY11" fmla="*/ 8606 h 90975"/>
                  <a:gd name="connsiteX12" fmla="*/ 7468 w 1410236"/>
                  <a:gd name="connsiteY12" fmla="*/ 0 h 9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10236" h="90975">
                    <a:moveTo>
                      <a:pt x="16195" y="16198"/>
                    </a:moveTo>
                    <a:lnTo>
                      <a:pt x="16195" y="74771"/>
                    </a:lnTo>
                    <a:lnTo>
                      <a:pt x="1394041" y="74771"/>
                    </a:lnTo>
                    <a:lnTo>
                      <a:pt x="1394041" y="16198"/>
                    </a:lnTo>
                    <a:close/>
                    <a:moveTo>
                      <a:pt x="7468" y="0"/>
                    </a:moveTo>
                    <a:lnTo>
                      <a:pt x="1402768" y="0"/>
                    </a:lnTo>
                    <a:cubicBezTo>
                      <a:pt x="1406502" y="0"/>
                      <a:pt x="1410236" y="3688"/>
                      <a:pt x="1410236" y="8606"/>
                    </a:cubicBezTo>
                    <a:lnTo>
                      <a:pt x="1410236" y="82369"/>
                    </a:lnTo>
                    <a:cubicBezTo>
                      <a:pt x="1410236" y="87287"/>
                      <a:pt x="1406502" y="90975"/>
                      <a:pt x="1402768" y="90975"/>
                    </a:cubicBezTo>
                    <a:lnTo>
                      <a:pt x="7468" y="90975"/>
                    </a:lnTo>
                    <a:cubicBezTo>
                      <a:pt x="3734" y="90975"/>
                      <a:pt x="0" y="87287"/>
                      <a:pt x="0" y="82369"/>
                    </a:cubicBezTo>
                    <a:lnTo>
                      <a:pt x="0" y="8606"/>
                    </a:lnTo>
                    <a:cubicBezTo>
                      <a:pt x="0" y="3688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D2D8DBFE-8D60-D54F-95BC-C23527BEC8E2}"/>
                  </a:ext>
                </a:extLst>
              </p:cNvPr>
              <p:cNvSpPr/>
              <p:nvPr/>
            </p:nvSpPr>
            <p:spPr>
              <a:xfrm>
                <a:off x="12368224" y="12552022"/>
                <a:ext cx="1395287" cy="73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" h="60">
                    <a:moveTo>
                      <a:pt x="1121" y="60"/>
                    </a:moveTo>
                    <a:lnTo>
                      <a:pt x="0" y="60"/>
                    </a:lnTo>
                    <a:lnTo>
                      <a:pt x="0" y="0"/>
                    </a:lnTo>
                    <a:lnTo>
                      <a:pt x="1121" y="0"/>
                    </a:ln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2CE1DE0-82F3-584A-A5C5-F6AF0578DB22}"/>
                  </a:ext>
                </a:extLst>
              </p:cNvPr>
              <p:cNvSpPr/>
              <p:nvPr/>
            </p:nvSpPr>
            <p:spPr>
              <a:xfrm>
                <a:off x="12122799" y="12596886"/>
                <a:ext cx="374983" cy="375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2" h="302">
                    <a:moveTo>
                      <a:pt x="151" y="0"/>
                    </a:moveTo>
                    <a:cubicBezTo>
                      <a:pt x="67" y="0"/>
                      <a:pt x="0" y="67"/>
                      <a:pt x="0" y="150"/>
                    </a:cubicBezTo>
                    <a:cubicBezTo>
                      <a:pt x="0" y="234"/>
                      <a:pt x="67" y="302"/>
                      <a:pt x="151" y="302"/>
                    </a:cubicBezTo>
                    <a:cubicBezTo>
                      <a:pt x="234" y="302"/>
                      <a:pt x="302" y="234"/>
                      <a:pt x="302" y="150"/>
                    </a:cubicBezTo>
                    <a:cubicBezTo>
                      <a:pt x="302" y="67"/>
                      <a:pt x="234" y="0"/>
                      <a:pt x="1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54DB9C17-44C9-A246-BA63-9843D613D1BD}"/>
                  </a:ext>
                </a:extLst>
              </p:cNvPr>
              <p:cNvSpPr/>
              <p:nvPr/>
            </p:nvSpPr>
            <p:spPr>
              <a:xfrm>
                <a:off x="13676305" y="12596886"/>
                <a:ext cx="374983" cy="375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2" h="302">
                    <a:moveTo>
                      <a:pt x="151" y="0"/>
                    </a:moveTo>
                    <a:cubicBezTo>
                      <a:pt x="68" y="0"/>
                      <a:pt x="0" y="67"/>
                      <a:pt x="0" y="150"/>
                    </a:cubicBezTo>
                    <a:cubicBezTo>
                      <a:pt x="0" y="234"/>
                      <a:pt x="68" y="302"/>
                      <a:pt x="151" y="302"/>
                    </a:cubicBezTo>
                    <a:cubicBezTo>
                      <a:pt x="234" y="302"/>
                      <a:pt x="302" y="234"/>
                      <a:pt x="302" y="150"/>
                    </a:cubicBezTo>
                    <a:cubicBezTo>
                      <a:pt x="302" y="67"/>
                      <a:pt x="234" y="0"/>
                      <a:pt x="1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C93D7FD-F4F8-3449-9F67-8BDD2F5EE339}"/>
                </a:ext>
              </a:extLst>
            </p:cNvPr>
            <p:cNvGrpSpPr/>
            <p:nvPr/>
          </p:nvGrpSpPr>
          <p:grpSpPr>
            <a:xfrm>
              <a:off x="8500037" y="9306841"/>
              <a:ext cx="7406232" cy="3525582"/>
              <a:chOff x="8500037" y="9306841"/>
              <a:chExt cx="7406232" cy="3525582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BCF8FFBC-C09D-0946-8230-6FC3B7B2C5E7}"/>
                  </a:ext>
                </a:extLst>
              </p:cNvPr>
              <p:cNvGrpSpPr/>
              <p:nvPr/>
            </p:nvGrpSpPr>
            <p:grpSpPr>
              <a:xfrm>
                <a:off x="14152197" y="9933694"/>
                <a:ext cx="1381584" cy="274171"/>
                <a:chOff x="14152197" y="9933694"/>
                <a:chExt cx="1381584" cy="274171"/>
              </a:xfrm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3BCCF0BA-9779-9F4C-A28E-67F9CCCFA634}"/>
                    </a:ext>
                  </a:extLst>
                </p:cNvPr>
                <p:cNvSpPr/>
                <p:nvPr/>
              </p:nvSpPr>
              <p:spPr>
                <a:xfrm>
                  <a:off x="14160918" y="10064548"/>
                  <a:ext cx="1364142" cy="13459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96" h="109">
                      <a:moveTo>
                        <a:pt x="1094" y="0"/>
                      </a:moveTo>
                      <a:lnTo>
                        <a:pt x="54" y="0"/>
                      </a:lnTo>
                      <a:cubicBezTo>
                        <a:pt x="24" y="0"/>
                        <a:pt x="0" y="25"/>
                        <a:pt x="0" y="55"/>
                      </a:cubicBezTo>
                      <a:cubicBezTo>
                        <a:pt x="0" y="85"/>
                        <a:pt x="24" y="109"/>
                        <a:pt x="54" y="109"/>
                      </a:cubicBezTo>
                      <a:lnTo>
                        <a:pt x="1094" y="109"/>
                      </a:lnTo>
                      <a:cubicBezTo>
                        <a:pt x="1095" y="109"/>
                        <a:pt x="1096" y="109"/>
                        <a:pt x="1096" y="108"/>
                      </a:cubicBezTo>
                      <a:lnTo>
                        <a:pt x="1096" y="2"/>
                      </a:lnTo>
                      <a:cubicBezTo>
                        <a:pt x="1096" y="1"/>
                        <a:pt x="1095" y="0"/>
                        <a:pt x="109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 dirty="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A87992DA-4F72-7C4A-A3A0-6F424E9CF5E4}"/>
                    </a:ext>
                  </a:extLst>
                </p:cNvPr>
                <p:cNvSpPr/>
                <p:nvPr/>
              </p:nvSpPr>
              <p:spPr>
                <a:xfrm>
                  <a:off x="14152197" y="10057071"/>
                  <a:ext cx="1381583" cy="150794"/>
                </a:xfrm>
                <a:custGeom>
                  <a:avLst/>
                  <a:gdLst>
                    <a:gd name="connsiteX0" fmla="*/ 75939 w 1381583"/>
                    <a:gd name="connsiteY0" fmla="*/ 16201 h 150794"/>
                    <a:gd name="connsiteX1" fmla="*/ 16196 w 1381583"/>
                    <a:gd name="connsiteY1" fmla="*/ 75397 h 150794"/>
                    <a:gd name="connsiteX2" fmla="*/ 75939 w 1381583"/>
                    <a:gd name="connsiteY2" fmla="*/ 134593 h 150794"/>
                    <a:gd name="connsiteX3" fmla="*/ 1365388 w 1381583"/>
                    <a:gd name="connsiteY3" fmla="*/ 134593 h 150794"/>
                    <a:gd name="connsiteX4" fmla="*/ 1365388 w 1381583"/>
                    <a:gd name="connsiteY4" fmla="*/ 16201 h 150794"/>
                    <a:gd name="connsiteX5" fmla="*/ 75925 w 1381583"/>
                    <a:gd name="connsiteY5" fmla="*/ 0 h 150794"/>
                    <a:gd name="connsiteX6" fmla="*/ 1370381 w 1381583"/>
                    <a:gd name="connsiteY6" fmla="*/ 0 h 150794"/>
                    <a:gd name="connsiteX7" fmla="*/ 1381583 w 1381583"/>
                    <a:gd name="connsiteY7" fmla="*/ 9888 h 150794"/>
                    <a:gd name="connsiteX8" fmla="*/ 1381583 w 1381583"/>
                    <a:gd name="connsiteY8" fmla="*/ 140906 h 150794"/>
                    <a:gd name="connsiteX9" fmla="*/ 1370381 w 1381583"/>
                    <a:gd name="connsiteY9" fmla="*/ 150794 h 150794"/>
                    <a:gd name="connsiteX10" fmla="*/ 75925 w 1381583"/>
                    <a:gd name="connsiteY10" fmla="*/ 150794 h 150794"/>
                    <a:gd name="connsiteX11" fmla="*/ 0 w 1381583"/>
                    <a:gd name="connsiteY11" fmla="*/ 75397 h 150794"/>
                    <a:gd name="connsiteX12" fmla="*/ 75925 w 1381583"/>
                    <a:gd name="connsiteY12" fmla="*/ 0 h 150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1583" h="150794">
                      <a:moveTo>
                        <a:pt x="75939" y="16201"/>
                      </a:moveTo>
                      <a:cubicBezTo>
                        <a:pt x="43578" y="16201"/>
                        <a:pt x="16196" y="43333"/>
                        <a:pt x="16196" y="75397"/>
                      </a:cubicBezTo>
                      <a:cubicBezTo>
                        <a:pt x="16196" y="107461"/>
                        <a:pt x="43578" y="134593"/>
                        <a:pt x="75939" y="134593"/>
                      </a:cubicBezTo>
                      <a:lnTo>
                        <a:pt x="1365388" y="134593"/>
                      </a:lnTo>
                      <a:lnTo>
                        <a:pt x="1365388" y="16201"/>
                      </a:lnTo>
                      <a:close/>
                      <a:moveTo>
                        <a:pt x="75925" y="0"/>
                      </a:moveTo>
                      <a:lnTo>
                        <a:pt x="1370381" y="0"/>
                      </a:lnTo>
                      <a:cubicBezTo>
                        <a:pt x="1376604" y="0"/>
                        <a:pt x="1381583" y="4944"/>
                        <a:pt x="1381583" y="9888"/>
                      </a:cubicBezTo>
                      <a:lnTo>
                        <a:pt x="1381583" y="140906"/>
                      </a:lnTo>
                      <a:cubicBezTo>
                        <a:pt x="1381583" y="147086"/>
                        <a:pt x="1376604" y="150794"/>
                        <a:pt x="1370381" y="150794"/>
                      </a:cubicBezTo>
                      <a:lnTo>
                        <a:pt x="75925" y="150794"/>
                      </a:lnTo>
                      <a:cubicBezTo>
                        <a:pt x="34851" y="150794"/>
                        <a:pt x="0" y="117422"/>
                        <a:pt x="0" y="75397"/>
                      </a:cubicBezTo>
                      <a:cubicBezTo>
                        <a:pt x="0" y="33372"/>
                        <a:pt x="34851" y="0"/>
                        <a:pt x="759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6577C170-A7E3-F64A-8836-8C92D97BD97D}"/>
                    </a:ext>
                  </a:extLst>
                </p:cNvPr>
                <p:cNvSpPr/>
                <p:nvPr/>
              </p:nvSpPr>
              <p:spPr>
                <a:xfrm>
                  <a:off x="14770110" y="10057071"/>
                  <a:ext cx="763670" cy="150794"/>
                </a:xfrm>
                <a:custGeom>
                  <a:avLst/>
                  <a:gdLst>
                    <a:gd name="connsiteX0" fmla="*/ 75891 w 763670"/>
                    <a:gd name="connsiteY0" fmla="*/ 16201 h 150794"/>
                    <a:gd name="connsiteX1" fmla="*/ 16195 w 763670"/>
                    <a:gd name="connsiteY1" fmla="*/ 75397 h 150794"/>
                    <a:gd name="connsiteX2" fmla="*/ 75891 w 763670"/>
                    <a:gd name="connsiteY2" fmla="*/ 134593 h 150794"/>
                    <a:gd name="connsiteX3" fmla="*/ 747475 w 763670"/>
                    <a:gd name="connsiteY3" fmla="*/ 134593 h 150794"/>
                    <a:gd name="connsiteX4" fmla="*/ 747475 w 763670"/>
                    <a:gd name="connsiteY4" fmla="*/ 16201 h 150794"/>
                    <a:gd name="connsiteX5" fmla="*/ 75869 w 763670"/>
                    <a:gd name="connsiteY5" fmla="*/ 0 h 150794"/>
                    <a:gd name="connsiteX6" fmla="*/ 754964 w 763670"/>
                    <a:gd name="connsiteY6" fmla="*/ 0 h 150794"/>
                    <a:gd name="connsiteX7" fmla="*/ 763670 w 763670"/>
                    <a:gd name="connsiteY7" fmla="*/ 7416 h 150794"/>
                    <a:gd name="connsiteX8" fmla="*/ 763670 w 763670"/>
                    <a:gd name="connsiteY8" fmla="*/ 142142 h 150794"/>
                    <a:gd name="connsiteX9" fmla="*/ 754964 w 763670"/>
                    <a:gd name="connsiteY9" fmla="*/ 150794 h 150794"/>
                    <a:gd name="connsiteX10" fmla="*/ 75869 w 763670"/>
                    <a:gd name="connsiteY10" fmla="*/ 150794 h 150794"/>
                    <a:gd name="connsiteX11" fmla="*/ 0 w 763670"/>
                    <a:gd name="connsiteY11" fmla="*/ 75397 h 150794"/>
                    <a:gd name="connsiteX12" fmla="*/ 75869 w 763670"/>
                    <a:gd name="connsiteY12" fmla="*/ 0 h 150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3670" h="150794">
                      <a:moveTo>
                        <a:pt x="75891" y="16201"/>
                      </a:moveTo>
                      <a:cubicBezTo>
                        <a:pt x="43556" y="16201"/>
                        <a:pt x="16195" y="43333"/>
                        <a:pt x="16195" y="75397"/>
                      </a:cubicBezTo>
                      <a:cubicBezTo>
                        <a:pt x="16195" y="107461"/>
                        <a:pt x="43556" y="134593"/>
                        <a:pt x="75891" y="134593"/>
                      </a:cubicBezTo>
                      <a:lnTo>
                        <a:pt x="747475" y="134593"/>
                      </a:lnTo>
                      <a:lnTo>
                        <a:pt x="747475" y="16201"/>
                      </a:lnTo>
                      <a:close/>
                      <a:moveTo>
                        <a:pt x="75869" y="0"/>
                      </a:moveTo>
                      <a:lnTo>
                        <a:pt x="754964" y="0"/>
                      </a:lnTo>
                      <a:cubicBezTo>
                        <a:pt x="758695" y="0"/>
                        <a:pt x="763670" y="3708"/>
                        <a:pt x="763670" y="7416"/>
                      </a:cubicBezTo>
                      <a:lnTo>
                        <a:pt x="763670" y="142142"/>
                      </a:lnTo>
                      <a:cubicBezTo>
                        <a:pt x="763670" y="147086"/>
                        <a:pt x="758695" y="150794"/>
                        <a:pt x="754964" y="150794"/>
                      </a:cubicBezTo>
                      <a:lnTo>
                        <a:pt x="75869" y="150794"/>
                      </a:lnTo>
                      <a:cubicBezTo>
                        <a:pt x="34825" y="150794"/>
                        <a:pt x="0" y="117422"/>
                        <a:pt x="0" y="75397"/>
                      </a:cubicBezTo>
                      <a:cubicBezTo>
                        <a:pt x="0" y="33372"/>
                        <a:pt x="34825" y="0"/>
                        <a:pt x="758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CF5A92A5-7446-7841-B0CF-E13D0EBE83F1}"/>
                    </a:ext>
                  </a:extLst>
                </p:cNvPr>
                <p:cNvSpPr/>
                <p:nvPr/>
              </p:nvSpPr>
              <p:spPr>
                <a:xfrm>
                  <a:off x="14808730" y="10094458"/>
                  <a:ext cx="725051" cy="74774"/>
                </a:xfrm>
                <a:custGeom>
                  <a:avLst/>
                  <a:gdLst>
                    <a:gd name="connsiteX0" fmla="*/ 37333 w 725051"/>
                    <a:gd name="connsiteY0" fmla="*/ 16197 h 74774"/>
                    <a:gd name="connsiteX1" fmla="*/ 14949 w 725051"/>
                    <a:gd name="connsiteY1" fmla="*/ 38006 h 74774"/>
                    <a:gd name="connsiteX2" fmla="*/ 37333 w 725051"/>
                    <a:gd name="connsiteY2" fmla="*/ 59815 h 74774"/>
                    <a:gd name="connsiteX3" fmla="*/ 708855 w 725051"/>
                    <a:gd name="connsiteY3" fmla="*/ 59815 h 74774"/>
                    <a:gd name="connsiteX4" fmla="*/ 708855 w 725051"/>
                    <a:gd name="connsiteY4" fmla="*/ 16197 h 74774"/>
                    <a:gd name="connsiteX5" fmla="*/ 37310 w 725051"/>
                    <a:gd name="connsiteY5" fmla="*/ 0 h 74774"/>
                    <a:gd name="connsiteX6" fmla="*/ 725051 w 725051"/>
                    <a:gd name="connsiteY6" fmla="*/ 0 h 74774"/>
                    <a:gd name="connsiteX7" fmla="*/ 725051 w 725051"/>
                    <a:gd name="connsiteY7" fmla="*/ 74774 h 74774"/>
                    <a:gd name="connsiteX8" fmla="*/ 37310 w 725051"/>
                    <a:gd name="connsiteY8" fmla="*/ 74774 h 74774"/>
                    <a:gd name="connsiteX9" fmla="*/ 0 w 725051"/>
                    <a:gd name="connsiteY9" fmla="*/ 38000 h 74774"/>
                    <a:gd name="connsiteX10" fmla="*/ 37310 w 725051"/>
                    <a:gd name="connsiteY10" fmla="*/ 0 h 7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5051" h="74774">
                      <a:moveTo>
                        <a:pt x="37333" y="16197"/>
                      </a:moveTo>
                      <a:cubicBezTo>
                        <a:pt x="26141" y="16197"/>
                        <a:pt x="14949" y="25890"/>
                        <a:pt x="14949" y="38006"/>
                      </a:cubicBezTo>
                      <a:cubicBezTo>
                        <a:pt x="14949" y="50122"/>
                        <a:pt x="26141" y="59815"/>
                        <a:pt x="37333" y="59815"/>
                      </a:cubicBezTo>
                      <a:lnTo>
                        <a:pt x="708855" y="59815"/>
                      </a:lnTo>
                      <a:lnTo>
                        <a:pt x="708855" y="16197"/>
                      </a:lnTo>
                      <a:close/>
                      <a:moveTo>
                        <a:pt x="37310" y="0"/>
                      </a:moveTo>
                      <a:lnTo>
                        <a:pt x="725051" y="0"/>
                      </a:lnTo>
                      <a:lnTo>
                        <a:pt x="725051" y="74774"/>
                      </a:lnTo>
                      <a:lnTo>
                        <a:pt x="37310" y="74774"/>
                      </a:lnTo>
                      <a:cubicBezTo>
                        <a:pt x="17411" y="74774"/>
                        <a:pt x="0" y="58839"/>
                        <a:pt x="0" y="38000"/>
                      </a:cubicBezTo>
                      <a:cubicBezTo>
                        <a:pt x="0" y="17161"/>
                        <a:pt x="17411" y="0"/>
                        <a:pt x="373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9A8C643D-D64E-DA40-B350-EA3593D4307C}"/>
                    </a:ext>
                  </a:extLst>
                </p:cNvPr>
                <p:cNvSpPr/>
                <p:nvPr/>
              </p:nvSpPr>
              <p:spPr>
                <a:xfrm>
                  <a:off x="14226945" y="10104427"/>
                  <a:ext cx="54815" cy="56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5" h="46">
                      <a:moveTo>
                        <a:pt x="45" y="23"/>
                      </a:moveTo>
                      <a:cubicBezTo>
                        <a:pt x="45" y="35"/>
                        <a:pt x="35" y="46"/>
                        <a:pt x="23" y="46"/>
                      </a:cubicBezTo>
                      <a:cubicBezTo>
                        <a:pt x="11" y="46"/>
                        <a:pt x="0" y="35"/>
                        <a:pt x="0" y="23"/>
                      </a:cubicBezTo>
                      <a:cubicBezTo>
                        <a:pt x="0" y="11"/>
                        <a:pt x="11" y="0"/>
                        <a:pt x="23" y="0"/>
                      </a:cubicBezTo>
                      <a:cubicBezTo>
                        <a:pt x="35" y="0"/>
                        <a:pt x="45" y="11"/>
                        <a:pt x="45" y="2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34C8286F-7248-6441-8C54-8B938D845CAE}"/>
                    </a:ext>
                  </a:extLst>
                </p:cNvPr>
                <p:cNvSpPr/>
                <p:nvPr/>
              </p:nvSpPr>
              <p:spPr>
                <a:xfrm>
                  <a:off x="14219470" y="10096950"/>
                  <a:ext cx="69764" cy="71035"/>
                </a:xfrm>
                <a:custGeom>
                  <a:avLst/>
                  <a:gdLst>
                    <a:gd name="connsiteX0" fmla="*/ 35505 w 69764"/>
                    <a:gd name="connsiteY0" fmla="*/ 16198 h 71035"/>
                    <a:gd name="connsiteX1" fmla="*/ 16195 w 69764"/>
                    <a:gd name="connsiteY1" fmla="*/ 35514 h 71035"/>
                    <a:gd name="connsiteX2" fmla="*/ 35505 w 69764"/>
                    <a:gd name="connsiteY2" fmla="*/ 54831 h 71035"/>
                    <a:gd name="connsiteX3" fmla="*/ 54815 w 69764"/>
                    <a:gd name="connsiteY3" fmla="*/ 35514 h 71035"/>
                    <a:gd name="connsiteX4" fmla="*/ 35505 w 69764"/>
                    <a:gd name="connsiteY4" fmla="*/ 16198 h 71035"/>
                    <a:gd name="connsiteX5" fmla="*/ 35494 w 69764"/>
                    <a:gd name="connsiteY5" fmla="*/ 0 h 71035"/>
                    <a:gd name="connsiteX6" fmla="*/ 69764 w 69764"/>
                    <a:gd name="connsiteY6" fmla="*/ 35518 h 71035"/>
                    <a:gd name="connsiteX7" fmla="*/ 35494 w 69764"/>
                    <a:gd name="connsiteY7" fmla="*/ 71035 h 71035"/>
                    <a:gd name="connsiteX8" fmla="*/ 0 w 69764"/>
                    <a:gd name="connsiteY8" fmla="*/ 35518 h 71035"/>
                    <a:gd name="connsiteX9" fmla="*/ 35494 w 69764"/>
                    <a:gd name="connsiteY9" fmla="*/ 0 h 71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9764" h="71035">
                      <a:moveTo>
                        <a:pt x="35505" y="16198"/>
                      </a:moveTo>
                      <a:cubicBezTo>
                        <a:pt x="23436" y="16198"/>
                        <a:pt x="16195" y="24649"/>
                        <a:pt x="16195" y="35514"/>
                      </a:cubicBezTo>
                      <a:cubicBezTo>
                        <a:pt x="16195" y="45173"/>
                        <a:pt x="23436" y="54831"/>
                        <a:pt x="35505" y="54831"/>
                      </a:cubicBezTo>
                      <a:cubicBezTo>
                        <a:pt x="45160" y="54831"/>
                        <a:pt x="54815" y="45173"/>
                        <a:pt x="54815" y="35514"/>
                      </a:cubicBezTo>
                      <a:cubicBezTo>
                        <a:pt x="54815" y="24649"/>
                        <a:pt x="45160" y="16198"/>
                        <a:pt x="35505" y="16198"/>
                      </a:cubicBezTo>
                      <a:close/>
                      <a:moveTo>
                        <a:pt x="35494" y="0"/>
                      </a:moveTo>
                      <a:cubicBezTo>
                        <a:pt x="55077" y="0"/>
                        <a:pt x="69764" y="15922"/>
                        <a:pt x="69764" y="35518"/>
                      </a:cubicBezTo>
                      <a:cubicBezTo>
                        <a:pt x="69764" y="55113"/>
                        <a:pt x="55077" y="71035"/>
                        <a:pt x="35494" y="71035"/>
                      </a:cubicBezTo>
                      <a:cubicBezTo>
                        <a:pt x="15911" y="71035"/>
                        <a:pt x="0" y="55113"/>
                        <a:pt x="0" y="35518"/>
                      </a:cubicBezTo>
                      <a:cubicBezTo>
                        <a:pt x="0" y="15922"/>
                        <a:pt x="15911" y="0"/>
                        <a:pt x="354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07B094AF-DC11-A24F-A34D-E0C578783AB9}"/>
                    </a:ext>
                  </a:extLst>
                </p:cNvPr>
                <p:cNvSpPr/>
                <p:nvPr/>
              </p:nvSpPr>
              <p:spPr>
                <a:xfrm>
                  <a:off x="14331591" y="10125613"/>
                  <a:ext cx="374983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2" h="12">
                      <a:moveTo>
                        <a:pt x="296" y="12"/>
                      </a:moveTo>
                      <a:lnTo>
                        <a:pt x="7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lnTo>
                        <a:pt x="296" y="0"/>
                      </a:lnTo>
                      <a:cubicBezTo>
                        <a:pt x="300" y="0"/>
                        <a:pt x="302" y="2"/>
                        <a:pt x="302" y="6"/>
                      </a:cubicBezTo>
                      <a:cubicBezTo>
                        <a:pt x="302" y="10"/>
                        <a:pt x="300" y="12"/>
                        <a:pt x="296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255ED9EB-D671-3741-A357-B55BDCC50CE2}"/>
                    </a:ext>
                  </a:extLst>
                </p:cNvPr>
                <p:cNvSpPr/>
                <p:nvPr/>
              </p:nvSpPr>
              <p:spPr>
                <a:xfrm>
                  <a:off x="14160918" y="9942414"/>
                  <a:ext cx="1230842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9" h="98">
                      <a:moveTo>
                        <a:pt x="988" y="0"/>
                      </a:moveTo>
                      <a:lnTo>
                        <a:pt x="49" y="0"/>
                      </a:lnTo>
                      <a:cubicBezTo>
                        <a:pt x="22" y="0"/>
                        <a:pt x="0" y="22"/>
                        <a:pt x="0" y="49"/>
                      </a:cubicBezTo>
                      <a:cubicBezTo>
                        <a:pt x="0" y="76"/>
                        <a:pt x="22" y="98"/>
                        <a:pt x="49" y="98"/>
                      </a:cubicBezTo>
                      <a:lnTo>
                        <a:pt x="988" y="98"/>
                      </a:lnTo>
                      <a:cubicBezTo>
                        <a:pt x="988" y="98"/>
                        <a:pt x="989" y="98"/>
                        <a:pt x="989" y="97"/>
                      </a:cubicBezTo>
                      <a:lnTo>
                        <a:pt x="989" y="1"/>
                      </a:lnTo>
                      <a:cubicBezTo>
                        <a:pt x="989" y="0"/>
                        <a:pt x="988" y="0"/>
                        <a:pt x="98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D64E38E9-942D-A84B-8CB3-951C31DB24B8}"/>
                    </a:ext>
                  </a:extLst>
                </p:cNvPr>
                <p:cNvSpPr/>
                <p:nvPr/>
              </p:nvSpPr>
              <p:spPr>
                <a:xfrm>
                  <a:off x="14152197" y="9933694"/>
                  <a:ext cx="1247034" cy="138331"/>
                </a:xfrm>
                <a:custGeom>
                  <a:avLst/>
                  <a:gdLst>
                    <a:gd name="connsiteX0" fmla="*/ 69710 w 1247034"/>
                    <a:gd name="connsiteY0" fmla="*/ 16201 h 138331"/>
                    <a:gd name="connsiteX1" fmla="*/ 16196 w 1247034"/>
                    <a:gd name="connsiteY1" fmla="*/ 69166 h 138331"/>
                    <a:gd name="connsiteX2" fmla="*/ 69710 w 1247034"/>
                    <a:gd name="connsiteY2" fmla="*/ 122130 h 138331"/>
                    <a:gd name="connsiteX3" fmla="*/ 1232089 w 1247034"/>
                    <a:gd name="connsiteY3" fmla="*/ 122130 h 138331"/>
                    <a:gd name="connsiteX4" fmla="*/ 1232089 w 1247034"/>
                    <a:gd name="connsiteY4" fmla="*/ 16201 h 138331"/>
                    <a:gd name="connsiteX5" fmla="*/ 69695 w 1247034"/>
                    <a:gd name="connsiteY5" fmla="*/ 0 h 138331"/>
                    <a:gd name="connsiteX6" fmla="*/ 1238322 w 1247034"/>
                    <a:gd name="connsiteY6" fmla="*/ 0 h 138331"/>
                    <a:gd name="connsiteX7" fmla="*/ 1247034 w 1247034"/>
                    <a:gd name="connsiteY7" fmla="*/ 9881 h 138331"/>
                    <a:gd name="connsiteX8" fmla="*/ 1247034 w 1247034"/>
                    <a:gd name="connsiteY8" fmla="*/ 128450 h 138331"/>
                    <a:gd name="connsiteX9" fmla="*/ 1238322 w 1247034"/>
                    <a:gd name="connsiteY9" fmla="*/ 138331 h 138331"/>
                    <a:gd name="connsiteX10" fmla="*/ 69695 w 1247034"/>
                    <a:gd name="connsiteY10" fmla="*/ 138331 h 138331"/>
                    <a:gd name="connsiteX11" fmla="*/ 0 w 1247034"/>
                    <a:gd name="connsiteY11" fmla="*/ 69166 h 138331"/>
                    <a:gd name="connsiteX12" fmla="*/ 69695 w 1247034"/>
                    <a:gd name="connsiteY12" fmla="*/ 0 h 138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7034" h="138331">
                      <a:moveTo>
                        <a:pt x="69710" y="16201"/>
                      </a:moveTo>
                      <a:cubicBezTo>
                        <a:pt x="39842" y="16201"/>
                        <a:pt x="16196" y="40836"/>
                        <a:pt x="16196" y="69166"/>
                      </a:cubicBezTo>
                      <a:cubicBezTo>
                        <a:pt x="16196" y="98727"/>
                        <a:pt x="39842" y="122130"/>
                        <a:pt x="69710" y="122130"/>
                      </a:cubicBezTo>
                      <a:lnTo>
                        <a:pt x="1232089" y="122130"/>
                      </a:lnTo>
                      <a:lnTo>
                        <a:pt x="1232089" y="16201"/>
                      </a:lnTo>
                      <a:close/>
                      <a:moveTo>
                        <a:pt x="69695" y="0"/>
                      </a:moveTo>
                      <a:lnTo>
                        <a:pt x="1238322" y="0"/>
                      </a:lnTo>
                      <a:cubicBezTo>
                        <a:pt x="1243300" y="0"/>
                        <a:pt x="1247034" y="4940"/>
                        <a:pt x="1247034" y="9881"/>
                      </a:cubicBezTo>
                      <a:lnTo>
                        <a:pt x="1247034" y="128450"/>
                      </a:lnTo>
                      <a:cubicBezTo>
                        <a:pt x="1247034" y="133391"/>
                        <a:pt x="1243300" y="138331"/>
                        <a:pt x="1238322" y="138331"/>
                      </a:cubicBezTo>
                      <a:lnTo>
                        <a:pt x="69695" y="138331"/>
                      </a:lnTo>
                      <a:cubicBezTo>
                        <a:pt x="31114" y="138331"/>
                        <a:pt x="0" y="107454"/>
                        <a:pt x="0" y="69166"/>
                      </a:cubicBezTo>
                      <a:cubicBezTo>
                        <a:pt x="0" y="30877"/>
                        <a:pt x="31114" y="0"/>
                        <a:pt x="696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86670C3A-2716-0D44-B632-79B34A5F87FE}"/>
                    </a:ext>
                  </a:extLst>
                </p:cNvPr>
                <p:cNvSpPr/>
                <p:nvPr/>
              </p:nvSpPr>
              <p:spPr>
                <a:xfrm>
                  <a:off x="14710312" y="9933694"/>
                  <a:ext cx="688923" cy="138331"/>
                </a:xfrm>
                <a:custGeom>
                  <a:avLst/>
                  <a:gdLst>
                    <a:gd name="connsiteX0" fmla="*/ 68419 w 688923"/>
                    <a:gd name="connsiteY0" fmla="*/ 16201 h 138331"/>
                    <a:gd name="connsiteX1" fmla="*/ 16195 w 688923"/>
                    <a:gd name="connsiteY1" fmla="*/ 69166 h 138331"/>
                    <a:gd name="connsiteX2" fmla="*/ 68419 w 688923"/>
                    <a:gd name="connsiteY2" fmla="*/ 122130 h 138331"/>
                    <a:gd name="connsiteX3" fmla="*/ 673973 w 688923"/>
                    <a:gd name="connsiteY3" fmla="*/ 122130 h 138331"/>
                    <a:gd name="connsiteX4" fmla="*/ 673973 w 688923"/>
                    <a:gd name="connsiteY4" fmla="*/ 16201 h 138331"/>
                    <a:gd name="connsiteX5" fmla="*/ 68395 w 688923"/>
                    <a:gd name="connsiteY5" fmla="*/ 0 h 138331"/>
                    <a:gd name="connsiteX6" fmla="*/ 681462 w 688923"/>
                    <a:gd name="connsiteY6" fmla="*/ 0 h 138331"/>
                    <a:gd name="connsiteX7" fmla="*/ 688923 w 688923"/>
                    <a:gd name="connsiteY7" fmla="*/ 8646 h 138331"/>
                    <a:gd name="connsiteX8" fmla="*/ 688923 w 688923"/>
                    <a:gd name="connsiteY8" fmla="*/ 129685 h 138331"/>
                    <a:gd name="connsiteX9" fmla="*/ 681462 w 688923"/>
                    <a:gd name="connsiteY9" fmla="*/ 138331 h 138331"/>
                    <a:gd name="connsiteX10" fmla="*/ 68395 w 688923"/>
                    <a:gd name="connsiteY10" fmla="*/ 138331 h 138331"/>
                    <a:gd name="connsiteX11" fmla="*/ 0 w 688923"/>
                    <a:gd name="connsiteY11" fmla="*/ 69166 h 138331"/>
                    <a:gd name="connsiteX12" fmla="*/ 68395 w 688923"/>
                    <a:gd name="connsiteY12" fmla="*/ 0 h 138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8923" h="138331">
                      <a:moveTo>
                        <a:pt x="68419" y="16201"/>
                      </a:moveTo>
                      <a:cubicBezTo>
                        <a:pt x="39820" y="16201"/>
                        <a:pt x="16195" y="40836"/>
                        <a:pt x="16195" y="69166"/>
                      </a:cubicBezTo>
                      <a:cubicBezTo>
                        <a:pt x="16195" y="98727"/>
                        <a:pt x="39820" y="122130"/>
                        <a:pt x="68419" y="122130"/>
                      </a:cubicBezTo>
                      <a:lnTo>
                        <a:pt x="673973" y="122130"/>
                      </a:lnTo>
                      <a:lnTo>
                        <a:pt x="673973" y="16201"/>
                      </a:lnTo>
                      <a:close/>
                      <a:moveTo>
                        <a:pt x="68395" y="0"/>
                      </a:moveTo>
                      <a:lnTo>
                        <a:pt x="681462" y="0"/>
                      </a:lnTo>
                      <a:cubicBezTo>
                        <a:pt x="685192" y="0"/>
                        <a:pt x="688923" y="3705"/>
                        <a:pt x="688923" y="8646"/>
                      </a:cubicBezTo>
                      <a:lnTo>
                        <a:pt x="688923" y="129685"/>
                      </a:lnTo>
                      <a:cubicBezTo>
                        <a:pt x="688923" y="134626"/>
                        <a:pt x="685192" y="138331"/>
                        <a:pt x="681462" y="138331"/>
                      </a:cubicBezTo>
                      <a:lnTo>
                        <a:pt x="68395" y="138331"/>
                      </a:lnTo>
                      <a:cubicBezTo>
                        <a:pt x="31089" y="138331"/>
                        <a:pt x="0" y="107454"/>
                        <a:pt x="0" y="69166"/>
                      </a:cubicBezTo>
                      <a:cubicBezTo>
                        <a:pt x="0" y="30877"/>
                        <a:pt x="31089" y="0"/>
                        <a:pt x="683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879541D4-6CE2-F54F-B192-6A9F85C9575D}"/>
                    </a:ext>
                  </a:extLst>
                </p:cNvPr>
                <p:cNvSpPr/>
                <p:nvPr/>
              </p:nvSpPr>
              <p:spPr>
                <a:xfrm>
                  <a:off x="14752669" y="9977312"/>
                  <a:ext cx="639091" cy="523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4" h="43">
                      <a:moveTo>
                        <a:pt x="21" y="43"/>
                      </a:moveTo>
                      <a:cubicBezTo>
                        <a:pt x="10" y="43"/>
                        <a:pt x="0" y="33"/>
                        <a:pt x="0" y="21"/>
                      </a:cubicBezTo>
                      <a:cubicBezTo>
                        <a:pt x="0" y="9"/>
                        <a:pt x="10" y="0"/>
                        <a:pt x="21" y="0"/>
                      </a:cubicBezTo>
                      <a:lnTo>
                        <a:pt x="514" y="0"/>
                      </a:lnTo>
                      <a:lnTo>
                        <a:pt x="514" y="4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BD6B64FE-1193-6C4E-9135-EDBFF10D56C5}"/>
                    </a:ext>
                  </a:extLst>
                </p:cNvPr>
                <p:cNvSpPr/>
                <p:nvPr/>
              </p:nvSpPr>
              <p:spPr>
                <a:xfrm>
                  <a:off x="14743949" y="9968585"/>
                  <a:ext cx="655286" cy="68543"/>
                </a:xfrm>
                <a:custGeom>
                  <a:avLst/>
                  <a:gdLst>
                    <a:gd name="connsiteX0" fmla="*/ 34845 w 655286"/>
                    <a:gd name="connsiteY0" fmla="*/ 16204 h 68543"/>
                    <a:gd name="connsiteX1" fmla="*/ 16195 w 655286"/>
                    <a:gd name="connsiteY1" fmla="*/ 34275 h 68543"/>
                    <a:gd name="connsiteX2" fmla="*/ 34845 w 655286"/>
                    <a:gd name="connsiteY2" fmla="*/ 52345 h 68543"/>
                    <a:gd name="connsiteX3" fmla="*/ 640337 w 655286"/>
                    <a:gd name="connsiteY3" fmla="*/ 52345 h 68543"/>
                    <a:gd name="connsiteX4" fmla="*/ 640337 w 655286"/>
                    <a:gd name="connsiteY4" fmla="*/ 16204 h 68543"/>
                    <a:gd name="connsiteX5" fmla="*/ 34816 w 655286"/>
                    <a:gd name="connsiteY5" fmla="*/ 0 h 68543"/>
                    <a:gd name="connsiteX6" fmla="*/ 655286 w 655286"/>
                    <a:gd name="connsiteY6" fmla="*/ 0 h 68543"/>
                    <a:gd name="connsiteX7" fmla="*/ 655286 w 655286"/>
                    <a:gd name="connsiteY7" fmla="*/ 68543 h 68543"/>
                    <a:gd name="connsiteX8" fmla="*/ 34816 w 655286"/>
                    <a:gd name="connsiteY8" fmla="*/ 68543 h 68543"/>
                    <a:gd name="connsiteX9" fmla="*/ 0 w 655286"/>
                    <a:gd name="connsiteY9" fmla="*/ 34271 h 68543"/>
                    <a:gd name="connsiteX10" fmla="*/ 34816 w 655286"/>
                    <a:gd name="connsiteY10" fmla="*/ 0 h 6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55286" h="68543">
                      <a:moveTo>
                        <a:pt x="34845" y="16204"/>
                      </a:moveTo>
                      <a:cubicBezTo>
                        <a:pt x="24898" y="16204"/>
                        <a:pt x="16195" y="23432"/>
                        <a:pt x="16195" y="34275"/>
                      </a:cubicBezTo>
                      <a:cubicBezTo>
                        <a:pt x="16195" y="43912"/>
                        <a:pt x="24898" y="52345"/>
                        <a:pt x="34845" y="52345"/>
                      </a:cubicBezTo>
                      <a:lnTo>
                        <a:pt x="640337" y="52345"/>
                      </a:lnTo>
                      <a:lnTo>
                        <a:pt x="640337" y="16204"/>
                      </a:lnTo>
                      <a:close/>
                      <a:moveTo>
                        <a:pt x="34816" y="0"/>
                      </a:moveTo>
                      <a:lnTo>
                        <a:pt x="655286" y="0"/>
                      </a:lnTo>
                      <a:lnTo>
                        <a:pt x="655286" y="68543"/>
                      </a:lnTo>
                      <a:lnTo>
                        <a:pt x="34816" y="68543"/>
                      </a:lnTo>
                      <a:cubicBezTo>
                        <a:pt x="16165" y="68543"/>
                        <a:pt x="0" y="53855"/>
                        <a:pt x="0" y="34271"/>
                      </a:cubicBezTo>
                      <a:cubicBezTo>
                        <a:pt x="0" y="15912"/>
                        <a:pt x="16165" y="0"/>
                        <a:pt x="348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DA4A23D7-B652-7248-A396-BD0AD14EB9CB}"/>
                    </a:ext>
                  </a:extLst>
                </p:cNvPr>
                <p:cNvSpPr/>
                <p:nvPr/>
              </p:nvSpPr>
              <p:spPr>
                <a:xfrm>
                  <a:off x="14220716" y="9978558"/>
                  <a:ext cx="48586" cy="4860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" h="40">
                      <a:moveTo>
                        <a:pt x="40" y="20"/>
                      </a:moveTo>
                      <a:cubicBezTo>
                        <a:pt x="40" y="32"/>
                        <a:pt x="31" y="40"/>
                        <a:pt x="20" y="40"/>
                      </a:cubicBezTo>
                      <a:cubicBezTo>
                        <a:pt x="9" y="40"/>
                        <a:pt x="0" y="32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31" y="0"/>
                        <a:pt x="40" y="9"/>
                        <a:pt x="40" y="2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FE9F3D00-CA22-394D-88CA-B1E45CD7595D}"/>
                    </a:ext>
                  </a:extLst>
                </p:cNvPr>
                <p:cNvSpPr/>
                <p:nvPr/>
              </p:nvSpPr>
              <p:spPr>
                <a:xfrm>
                  <a:off x="14211995" y="9971077"/>
                  <a:ext cx="66027" cy="64804"/>
                </a:xfrm>
                <a:custGeom>
                  <a:avLst/>
                  <a:gdLst>
                    <a:gd name="connsiteX0" fmla="*/ 33014 w 66027"/>
                    <a:gd name="connsiteY0" fmla="*/ 14955 h 64804"/>
                    <a:gd name="connsiteX1" fmla="*/ 16196 w 66027"/>
                    <a:gd name="connsiteY1" fmla="*/ 31779 h 64804"/>
                    <a:gd name="connsiteX2" fmla="*/ 33014 w 66027"/>
                    <a:gd name="connsiteY2" fmla="*/ 48603 h 64804"/>
                    <a:gd name="connsiteX3" fmla="*/ 49832 w 66027"/>
                    <a:gd name="connsiteY3" fmla="*/ 31779 h 64804"/>
                    <a:gd name="connsiteX4" fmla="*/ 33014 w 66027"/>
                    <a:gd name="connsiteY4" fmla="*/ 14955 h 64804"/>
                    <a:gd name="connsiteX5" fmla="*/ 33013 w 66027"/>
                    <a:gd name="connsiteY5" fmla="*/ 0 h 64804"/>
                    <a:gd name="connsiteX6" fmla="*/ 66027 w 66027"/>
                    <a:gd name="connsiteY6" fmla="*/ 31791 h 64804"/>
                    <a:gd name="connsiteX7" fmla="*/ 33013 w 66027"/>
                    <a:gd name="connsiteY7" fmla="*/ 64804 h 64804"/>
                    <a:gd name="connsiteX8" fmla="*/ 0 w 66027"/>
                    <a:gd name="connsiteY8" fmla="*/ 31791 h 64804"/>
                    <a:gd name="connsiteX9" fmla="*/ 33013 w 66027"/>
                    <a:gd name="connsiteY9" fmla="*/ 0 h 6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027" h="64804">
                      <a:moveTo>
                        <a:pt x="33014" y="14955"/>
                      </a:moveTo>
                      <a:cubicBezTo>
                        <a:pt x="23404" y="14955"/>
                        <a:pt x="16196" y="23367"/>
                        <a:pt x="16196" y="31779"/>
                      </a:cubicBezTo>
                      <a:cubicBezTo>
                        <a:pt x="16196" y="41393"/>
                        <a:pt x="23404" y="48603"/>
                        <a:pt x="33014" y="48603"/>
                      </a:cubicBezTo>
                      <a:cubicBezTo>
                        <a:pt x="42624" y="48603"/>
                        <a:pt x="49832" y="41393"/>
                        <a:pt x="49832" y="31779"/>
                      </a:cubicBezTo>
                      <a:cubicBezTo>
                        <a:pt x="49832" y="23367"/>
                        <a:pt x="42624" y="14955"/>
                        <a:pt x="33014" y="14955"/>
                      </a:cubicBezTo>
                      <a:close/>
                      <a:moveTo>
                        <a:pt x="33013" y="0"/>
                      </a:moveTo>
                      <a:cubicBezTo>
                        <a:pt x="51354" y="0"/>
                        <a:pt x="66027" y="13450"/>
                        <a:pt x="66027" y="31791"/>
                      </a:cubicBezTo>
                      <a:cubicBezTo>
                        <a:pt x="66027" y="48909"/>
                        <a:pt x="51354" y="64804"/>
                        <a:pt x="33013" y="64804"/>
                      </a:cubicBezTo>
                      <a:cubicBezTo>
                        <a:pt x="15895" y="64804"/>
                        <a:pt x="0" y="48909"/>
                        <a:pt x="0" y="31791"/>
                      </a:cubicBezTo>
                      <a:cubicBezTo>
                        <a:pt x="0" y="13450"/>
                        <a:pt x="15895" y="0"/>
                        <a:pt x="330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83A4D89B-A783-4444-B440-07A0B13651F0}"/>
                    </a:ext>
                  </a:extLst>
                </p:cNvPr>
                <p:cNvSpPr/>
                <p:nvPr/>
              </p:nvSpPr>
              <p:spPr>
                <a:xfrm>
                  <a:off x="14314150" y="9996002"/>
                  <a:ext cx="34010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74" h="13">
                      <a:moveTo>
                        <a:pt x="268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268" y="0"/>
                      </a:lnTo>
                      <a:cubicBezTo>
                        <a:pt x="271" y="0"/>
                        <a:pt x="274" y="2"/>
                        <a:pt x="274" y="6"/>
                      </a:cubicBezTo>
                      <a:cubicBezTo>
                        <a:pt x="274" y="10"/>
                        <a:pt x="271" y="13"/>
                        <a:pt x="26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C76275C4-773B-264E-B401-C2394F81684A}"/>
                    </a:ext>
                  </a:extLst>
                </p:cNvPr>
                <p:cNvSpPr/>
                <p:nvPr/>
              </p:nvSpPr>
              <p:spPr>
                <a:xfrm>
                  <a:off x="14160918" y="9942414"/>
                  <a:ext cx="1230842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89" h="98">
                      <a:moveTo>
                        <a:pt x="988" y="0"/>
                      </a:moveTo>
                      <a:lnTo>
                        <a:pt x="49" y="0"/>
                      </a:lnTo>
                      <a:cubicBezTo>
                        <a:pt x="22" y="0"/>
                        <a:pt x="0" y="22"/>
                        <a:pt x="0" y="49"/>
                      </a:cubicBezTo>
                      <a:cubicBezTo>
                        <a:pt x="0" y="76"/>
                        <a:pt x="22" y="98"/>
                        <a:pt x="49" y="98"/>
                      </a:cubicBezTo>
                      <a:lnTo>
                        <a:pt x="988" y="98"/>
                      </a:lnTo>
                      <a:cubicBezTo>
                        <a:pt x="988" y="98"/>
                        <a:pt x="989" y="98"/>
                        <a:pt x="989" y="97"/>
                      </a:cubicBezTo>
                      <a:lnTo>
                        <a:pt x="989" y="1"/>
                      </a:lnTo>
                      <a:cubicBezTo>
                        <a:pt x="989" y="0"/>
                        <a:pt x="988" y="0"/>
                        <a:pt x="98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44D66427-BF8F-7546-B784-CFADA0F5C750}"/>
                  </a:ext>
                </a:extLst>
              </p:cNvPr>
              <p:cNvGrpSpPr/>
              <p:nvPr/>
            </p:nvGrpSpPr>
            <p:grpSpPr>
              <a:xfrm>
                <a:off x="8998354" y="9306841"/>
                <a:ext cx="985421" cy="901023"/>
                <a:chOff x="8998354" y="9306841"/>
                <a:chExt cx="985421" cy="901023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59FDE1BD-FA6B-4642-86A1-AE353413CB23}"/>
                    </a:ext>
                  </a:extLst>
                </p:cNvPr>
                <p:cNvSpPr/>
                <p:nvPr/>
              </p:nvSpPr>
              <p:spPr>
                <a:xfrm>
                  <a:off x="9501653" y="9407785"/>
                  <a:ext cx="124579" cy="7315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588">
                      <a:moveTo>
                        <a:pt x="18" y="0"/>
                      </a:moveTo>
                      <a:lnTo>
                        <a:pt x="83" y="0"/>
                      </a:lnTo>
                      <a:cubicBezTo>
                        <a:pt x="93" y="0"/>
                        <a:pt x="101" y="8"/>
                        <a:pt x="101" y="17"/>
                      </a:cubicBezTo>
                      <a:lnTo>
                        <a:pt x="101" y="569"/>
                      </a:lnTo>
                      <a:cubicBezTo>
                        <a:pt x="101" y="579"/>
                        <a:pt x="93" y="588"/>
                        <a:pt x="83" y="588"/>
                      </a:cubicBezTo>
                      <a:lnTo>
                        <a:pt x="18" y="588"/>
                      </a:lnTo>
                      <a:cubicBezTo>
                        <a:pt x="8" y="588"/>
                        <a:pt x="0" y="579"/>
                        <a:pt x="0" y="569"/>
                      </a:cubicBezTo>
                      <a:lnTo>
                        <a:pt x="0" y="17"/>
                      </a:lnTo>
                      <a:cubicBezTo>
                        <a:pt x="0" y="8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CC41D58C-FAA7-F74B-BF4C-FDCD2ED505D9}"/>
                    </a:ext>
                  </a:extLst>
                </p:cNvPr>
                <p:cNvSpPr/>
                <p:nvPr/>
              </p:nvSpPr>
              <p:spPr>
                <a:xfrm>
                  <a:off x="9492933" y="9399062"/>
                  <a:ext cx="142020" cy="747738"/>
                </a:xfrm>
                <a:custGeom>
                  <a:avLst/>
                  <a:gdLst>
                    <a:gd name="connsiteX0" fmla="*/ 30977 w 142020"/>
                    <a:gd name="connsiteY0" fmla="*/ 16197 h 747738"/>
                    <a:gd name="connsiteX1" fmla="*/ 16195 w 142020"/>
                    <a:gd name="connsiteY1" fmla="*/ 29882 h 747738"/>
                    <a:gd name="connsiteX2" fmla="*/ 16195 w 142020"/>
                    <a:gd name="connsiteY2" fmla="*/ 716604 h 747738"/>
                    <a:gd name="connsiteX3" fmla="*/ 30977 w 142020"/>
                    <a:gd name="connsiteY3" fmla="*/ 731533 h 747738"/>
                    <a:gd name="connsiteX4" fmla="*/ 111043 w 142020"/>
                    <a:gd name="connsiteY4" fmla="*/ 731533 h 747738"/>
                    <a:gd name="connsiteX5" fmla="*/ 125825 w 142020"/>
                    <a:gd name="connsiteY5" fmla="*/ 716604 h 747738"/>
                    <a:gd name="connsiteX6" fmla="*/ 125825 w 142020"/>
                    <a:gd name="connsiteY6" fmla="*/ 29882 h 747738"/>
                    <a:gd name="connsiteX7" fmla="*/ 111043 w 142020"/>
                    <a:gd name="connsiteY7" fmla="*/ 16197 h 747738"/>
                    <a:gd name="connsiteX8" fmla="*/ 30874 w 142020"/>
                    <a:gd name="connsiteY8" fmla="*/ 0 h 747738"/>
                    <a:gd name="connsiteX9" fmla="*/ 111146 w 142020"/>
                    <a:gd name="connsiteY9" fmla="*/ 0 h 747738"/>
                    <a:gd name="connsiteX10" fmla="*/ 142020 w 142020"/>
                    <a:gd name="connsiteY10" fmla="*/ 29860 h 747738"/>
                    <a:gd name="connsiteX11" fmla="*/ 142020 w 142020"/>
                    <a:gd name="connsiteY11" fmla="*/ 716634 h 747738"/>
                    <a:gd name="connsiteX12" fmla="*/ 111146 w 142020"/>
                    <a:gd name="connsiteY12" fmla="*/ 747738 h 747738"/>
                    <a:gd name="connsiteX13" fmla="*/ 30874 w 142020"/>
                    <a:gd name="connsiteY13" fmla="*/ 747738 h 747738"/>
                    <a:gd name="connsiteX14" fmla="*/ 0 w 142020"/>
                    <a:gd name="connsiteY14" fmla="*/ 716634 h 747738"/>
                    <a:gd name="connsiteX15" fmla="*/ 0 w 142020"/>
                    <a:gd name="connsiteY15" fmla="*/ 29860 h 747738"/>
                    <a:gd name="connsiteX16" fmla="*/ 30874 w 142020"/>
                    <a:gd name="connsiteY16" fmla="*/ 0 h 7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2020" h="747738">
                      <a:moveTo>
                        <a:pt x="30977" y="16197"/>
                      </a:moveTo>
                      <a:cubicBezTo>
                        <a:pt x="22354" y="16197"/>
                        <a:pt x="16195" y="22417"/>
                        <a:pt x="16195" y="29882"/>
                      </a:cubicBezTo>
                      <a:lnTo>
                        <a:pt x="16195" y="716604"/>
                      </a:lnTo>
                      <a:cubicBezTo>
                        <a:pt x="16195" y="725313"/>
                        <a:pt x="22354" y="731533"/>
                        <a:pt x="30977" y="731533"/>
                      </a:cubicBezTo>
                      <a:lnTo>
                        <a:pt x="111043" y="731533"/>
                      </a:lnTo>
                      <a:cubicBezTo>
                        <a:pt x="118434" y="731533"/>
                        <a:pt x="125825" y="725313"/>
                        <a:pt x="125825" y="716604"/>
                      </a:cubicBezTo>
                      <a:lnTo>
                        <a:pt x="125825" y="29882"/>
                      </a:lnTo>
                      <a:cubicBezTo>
                        <a:pt x="125825" y="22417"/>
                        <a:pt x="118434" y="16197"/>
                        <a:pt x="111043" y="16197"/>
                      </a:cubicBezTo>
                      <a:close/>
                      <a:moveTo>
                        <a:pt x="30874" y="0"/>
                      </a:moveTo>
                      <a:lnTo>
                        <a:pt x="111146" y="0"/>
                      </a:lnTo>
                      <a:cubicBezTo>
                        <a:pt x="128435" y="0"/>
                        <a:pt x="142020" y="13686"/>
                        <a:pt x="142020" y="29860"/>
                      </a:cubicBezTo>
                      <a:lnTo>
                        <a:pt x="142020" y="716634"/>
                      </a:lnTo>
                      <a:cubicBezTo>
                        <a:pt x="142020" y="734052"/>
                        <a:pt x="128435" y="747738"/>
                        <a:pt x="111146" y="747738"/>
                      </a:cubicBezTo>
                      <a:lnTo>
                        <a:pt x="30874" y="747738"/>
                      </a:lnTo>
                      <a:cubicBezTo>
                        <a:pt x="13585" y="747738"/>
                        <a:pt x="0" y="734052"/>
                        <a:pt x="0" y="716634"/>
                      </a:cubicBezTo>
                      <a:lnTo>
                        <a:pt x="0" y="29860"/>
                      </a:lnTo>
                      <a:cubicBezTo>
                        <a:pt x="0" y="13686"/>
                        <a:pt x="13585" y="0"/>
                        <a:pt x="30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16D2DCCE-00B5-854E-A943-1537FA32F18F}"/>
                    </a:ext>
                  </a:extLst>
                </p:cNvPr>
                <p:cNvSpPr/>
                <p:nvPr/>
              </p:nvSpPr>
              <p:spPr>
                <a:xfrm>
                  <a:off x="9374586" y="9547363"/>
                  <a:ext cx="125825" cy="591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476">
                      <a:moveTo>
                        <a:pt x="18" y="0"/>
                      </a:moveTo>
                      <a:lnTo>
                        <a:pt x="84" y="0"/>
                      </a:lnTo>
                      <a:cubicBezTo>
                        <a:pt x="94" y="0"/>
                        <a:pt x="102" y="9"/>
                        <a:pt x="102" y="18"/>
                      </a:cubicBezTo>
                      <a:lnTo>
                        <a:pt x="102" y="457"/>
                      </a:lnTo>
                      <a:cubicBezTo>
                        <a:pt x="102" y="467"/>
                        <a:pt x="94" y="476"/>
                        <a:pt x="84" y="476"/>
                      </a:cubicBezTo>
                      <a:lnTo>
                        <a:pt x="18" y="476"/>
                      </a:lnTo>
                      <a:cubicBezTo>
                        <a:pt x="8" y="476"/>
                        <a:pt x="0" y="467"/>
                        <a:pt x="0" y="457"/>
                      </a:cubicBezTo>
                      <a:lnTo>
                        <a:pt x="0" y="18"/>
                      </a:lnTo>
                      <a:cubicBezTo>
                        <a:pt x="0" y="9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4A94E179-3A02-EF43-98E1-08E37CDF0083}"/>
                    </a:ext>
                  </a:extLst>
                </p:cNvPr>
                <p:cNvSpPr/>
                <p:nvPr/>
              </p:nvSpPr>
              <p:spPr>
                <a:xfrm>
                  <a:off x="9374586" y="9547363"/>
                  <a:ext cx="125825" cy="59195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2" h="476">
                      <a:moveTo>
                        <a:pt x="18" y="0"/>
                      </a:moveTo>
                      <a:lnTo>
                        <a:pt x="84" y="0"/>
                      </a:lnTo>
                      <a:cubicBezTo>
                        <a:pt x="94" y="0"/>
                        <a:pt x="102" y="9"/>
                        <a:pt x="102" y="18"/>
                      </a:cubicBezTo>
                      <a:lnTo>
                        <a:pt x="102" y="457"/>
                      </a:lnTo>
                      <a:cubicBezTo>
                        <a:pt x="102" y="467"/>
                        <a:pt x="94" y="476"/>
                        <a:pt x="84" y="476"/>
                      </a:cubicBezTo>
                      <a:lnTo>
                        <a:pt x="18" y="476"/>
                      </a:lnTo>
                      <a:cubicBezTo>
                        <a:pt x="8" y="476"/>
                        <a:pt x="0" y="467"/>
                        <a:pt x="0" y="457"/>
                      </a:cubicBezTo>
                      <a:lnTo>
                        <a:pt x="0" y="18"/>
                      </a:lnTo>
                      <a:cubicBezTo>
                        <a:pt x="0" y="9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B94C3831-44A6-2845-8954-FCB8FFC8CD10}"/>
                    </a:ext>
                  </a:extLst>
                </p:cNvPr>
                <p:cNvSpPr/>
                <p:nvPr/>
              </p:nvSpPr>
              <p:spPr>
                <a:xfrm>
                  <a:off x="9367111" y="9539886"/>
                  <a:ext cx="140774" cy="606914"/>
                </a:xfrm>
                <a:custGeom>
                  <a:avLst/>
                  <a:gdLst>
                    <a:gd name="connsiteX0" fmla="*/ 29744 w 140774"/>
                    <a:gd name="connsiteY0" fmla="*/ 16200 h 606914"/>
                    <a:gd name="connsiteX1" fmla="*/ 16196 w 140774"/>
                    <a:gd name="connsiteY1" fmla="*/ 29879 h 606914"/>
                    <a:gd name="connsiteX2" fmla="*/ 16196 w 140774"/>
                    <a:gd name="connsiteY2" fmla="*/ 575790 h 606914"/>
                    <a:gd name="connsiteX3" fmla="*/ 29744 w 140774"/>
                    <a:gd name="connsiteY3" fmla="*/ 590712 h 606914"/>
                    <a:gd name="connsiteX4" fmla="*/ 111032 w 140774"/>
                    <a:gd name="connsiteY4" fmla="*/ 590712 h 606914"/>
                    <a:gd name="connsiteX5" fmla="*/ 124580 w 140774"/>
                    <a:gd name="connsiteY5" fmla="*/ 575790 h 606914"/>
                    <a:gd name="connsiteX6" fmla="*/ 124580 w 140774"/>
                    <a:gd name="connsiteY6" fmla="*/ 29879 h 606914"/>
                    <a:gd name="connsiteX7" fmla="*/ 111032 w 140774"/>
                    <a:gd name="connsiteY7" fmla="*/ 16200 h 606914"/>
                    <a:gd name="connsiteX8" fmla="*/ 29637 w 140774"/>
                    <a:gd name="connsiteY8" fmla="*/ 0 h 606914"/>
                    <a:gd name="connsiteX9" fmla="*/ 111137 w 140774"/>
                    <a:gd name="connsiteY9" fmla="*/ 0 h 606914"/>
                    <a:gd name="connsiteX10" fmla="*/ 140774 w 140774"/>
                    <a:gd name="connsiteY10" fmla="*/ 29848 h 606914"/>
                    <a:gd name="connsiteX11" fmla="*/ 140774 w 140774"/>
                    <a:gd name="connsiteY11" fmla="*/ 575822 h 606914"/>
                    <a:gd name="connsiteX12" fmla="*/ 111137 w 140774"/>
                    <a:gd name="connsiteY12" fmla="*/ 606914 h 606914"/>
                    <a:gd name="connsiteX13" fmla="*/ 29637 w 140774"/>
                    <a:gd name="connsiteY13" fmla="*/ 606914 h 606914"/>
                    <a:gd name="connsiteX14" fmla="*/ 0 w 140774"/>
                    <a:gd name="connsiteY14" fmla="*/ 575822 h 606914"/>
                    <a:gd name="connsiteX15" fmla="*/ 0 w 140774"/>
                    <a:gd name="connsiteY15" fmla="*/ 29848 h 606914"/>
                    <a:gd name="connsiteX16" fmla="*/ 29637 w 140774"/>
                    <a:gd name="connsiteY16" fmla="*/ 0 h 60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774" h="606914">
                      <a:moveTo>
                        <a:pt x="29744" y="16200"/>
                      </a:moveTo>
                      <a:cubicBezTo>
                        <a:pt x="22354" y="16200"/>
                        <a:pt x="16196" y="22418"/>
                        <a:pt x="16196" y="29879"/>
                      </a:cubicBezTo>
                      <a:lnTo>
                        <a:pt x="16196" y="575790"/>
                      </a:lnTo>
                      <a:cubicBezTo>
                        <a:pt x="16196" y="584494"/>
                        <a:pt x="22354" y="590712"/>
                        <a:pt x="29744" y="590712"/>
                      </a:cubicBezTo>
                      <a:lnTo>
                        <a:pt x="111032" y="590712"/>
                      </a:lnTo>
                      <a:cubicBezTo>
                        <a:pt x="118422" y="590712"/>
                        <a:pt x="124580" y="584494"/>
                        <a:pt x="124580" y="575790"/>
                      </a:cubicBezTo>
                      <a:lnTo>
                        <a:pt x="124580" y="29879"/>
                      </a:lnTo>
                      <a:cubicBezTo>
                        <a:pt x="124580" y="22418"/>
                        <a:pt x="118422" y="16200"/>
                        <a:pt x="111032" y="16200"/>
                      </a:cubicBezTo>
                      <a:close/>
                      <a:moveTo>
                        <a:pt x="29637" y="0"/>
                      </a:moveTo>
                      <a:lnTo>
                        <a:pt x="111137" y="0"/>
                      </a:lnTo>
                      <a:cubicBezTo>
                        <a:pt x="127191" y="0"/>
                        <a:pt x="140774" y="13680"/>
                        <a:pt x="140774" y="29848"/>
                      </a:cubicBezTo>
                      <a:lnTo>
                        <a:pt x="140774" y="575822"/>
                      </a:lnTo>
                      <a:cubicBezTo>
                        <a:pt x="140774" y="593234"/>
                        <a:pt x="127191" y="606914"/>
                        <a:pt x="111137" y="606914"/>
                      </a:cubicBezTo>
                      <a:lnTo>
                        <a:pt x="29637" y="606914"/>
                      </a:lnTo>
                      <a:cubicBezTo>
                        <a:pt x="13583" y="606914"/>
                        <a:pt x="0" y="593234"/>
                        <a:pt x="0" y="575822"/>
                      </a:cubicBezTo>
                      <a:lnTo>
                        <a:pt x="0" y="29848"/>
                      </a:lnTo>
                      <a:cubicBezTo>
                        <a:pt x="0" y="13680"/>
                        <a:pt x="13583" y="0"/>
                        <a:pt x="2963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BD12B92C-51F9-A14F-BD19-32479D1409CD}"/>
                    </a:ext>
                  </a:extLst>
                </p:cNvPr>
                <p:cNvSpPr/>
                <p:nvPr/>
              </p:nvSpPr>
              <p:spPr>
                <a:xfrm>
                  <a:off x="9115462" y="9539886"/>
                  <a:ext cx="140774" cy="60691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" h="488">
                      <a:moveTo>
                        <a:pt x="89" y="0"/>
                      </a:moveTo>
                      <a:lnTo>
                        <a:pt x="24" y="0"/>
                      </a:lnTo>
                      <a:cubicBezTo>
                        <a:pt x="11" y="0"/>
                        <a:pt x="0" y="11"/>
                        <a:pt x="0" y="24"/>
                      </a:cubicBezTo>
                      <a:lnTo>
                        <a:pt x="0" y="463"/>
                      </a:lnTo>
                      <a:cubicBezTo>
                        <a:pt x="0" y="477"/>
                        <a:pt x="11" y="488"/>
                        <a:pt x="24" y="488"/>
                      </a:cubicBezTo>
                      <a:lnTo>
                        <a:pt x="89" y="488"/>
                      </a:lnTo>
                      <a:cubicBezTo>
                        <a:pt x="103" y="488"/>
                        <a:pt x="114" y="477"/>
                        <a:pt x="114" y="463"/>
                      </a:cubicBezTo>
                      <a:lnTo>
                        <a:pt x="114" y="24"/>
                      </a:lnTo>
                      <a:cubicBezTo>
                        <a:pt x="114" y="11"/>
                        <a:pt x="103" y="0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67F9F35-B932-734F-97A6-CD2B1A3E1C28}"/>
                    </a:ext>
                  </a:extLst>
                </p:cNvPr>
                <p:cNvSpPr/>
                <p:nvPr/>
              </p:nvSpPr>
              <p:spPr>
                <a:xfrm>
                  <a:off x="9250007" y="9411524"/>
                  <a:ext cx="123333" cy="727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0" h="585">
                      <a:moveTo>
                        <a:pt x="17" y="0"/>
                      </a:moveTo>
                      <a:lnTo>
                        <a:pt x="82" y="0"/>
                      </a:lnTo>
                      <a:cubicBezTo>
                        <a:pt x="92" y="0"/>
                        <a:pt x="100" y="9"/>
                        <a:pt x="100" y="19"/>
                      </a:cubicBezTo>
                      <a:lnTo>
                        <a:pt x="100" y="566"/>
                      </a:lnTo>
                      <a:cubicBezTo>
                        <a:pt x="100" y="576"/>
                        <a:pt x="92" y="585"/>
                        <a:pt x="82" y="585"/>
                      </a:cubicBezTo>
                      <a:lnTo>
                        <a:pt x="17" y="585"/>
                      </a:lnTo>
                      <a:cubicBezTo>
                        <a:pt x="7" y="585"/>
                        <a:pt x="0" y="576"/>
                        <a:pt x="0" y="566"/>
                      </a:cubicBezTo>
                      <a:lnTo>
                        <a:pt x="0" y="19"/>
                      </a:lnTo>
                      <a:cubicBezTo>
                        <a:pt x="0" y="9"/>
                        <a:pt x="7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F240549B-2CF5-C648-8D0D-A8A84039C447}"/>
                    </a:ext>
                  </a:extLst>
                </p:cNvPr>
                <p:cNvSpPr/>
                <p:nvPr/>
              </p:nvSpPr>
              <p:spPr>
                <a:xfrm>
                  <a:off x="9241286" y="9404047"/>
                  <a:ext cx="140774" cy="742753"/>
                </a:xfrm>
                <a:custGeom>
                  <a:avLst/>
                  <a:gdLst>
                    <a:gd name="connsiteX0" fmla="*/ 29744 w 140774"/>
                    <a:gd name="connsiteY0" fmla="*/ 16201 h 742753"/>
                    <a:gd name="connsiteX1" fmla="*/ 16196 w 140774"/>
                    <a:gd name="connsiteY1" fmla="*/ 31130 h 742753"/>
                    <a:gd name="connsiteX2" fmla="*/ 16196 w 140774"/>
                    <a:gd name="connsiteY2" fmla="*/ 711623 h 742753"/>
                    <a:gd name="connsiteX3" fmla="*/ 29744 w 140774"/>
                    <a:gd name="connsiteY3" fmla="*/ 726552 h 742753"/>
                    <a:gd name="connsiteX4" fmla="*/ 109800 w 140774"/>
                    <a:gd name="connsiteY4" fmla="*/ 726552 h 742753"/>
                    <a:gd name="connsiteX5" fmla="*/ 124580 w 140774"/>
                    <a:gd name="connsiteY5" fmla="*/ 711623 h 742753"/>
                    <a:gd name="connsiteX6" fmla="*/ 124580 w 140774"/>
                    <a:gd name="connsiteY6" fmla="*/ 31130 h 742753"/>
                    <a:gd name="connsiteX7" fmla="*/ 109800 w 140774"/>
                    <a:gd name="connsiteY7" fmla="*/ 16201 h 742753"/>
                    <a:gd name="connsiteX8" fmla="*/ 29637 w 140774"/>
                    <a:gd name="connsiteY8" fmla="*/ 0 h 742753"/>
                    <a:gd name="connsiteX9" fmla="*/ 109903 w 140774"/>
                    <a:gd name="connsiteY9" fmla="*/ 0 h 742753"/>
                    <a:gd name="connsiteX10" fmla="*/ 140774 w 140774"/>
                    <a:gd name="connsiteY10" fmla="*/ 31104 h 742753"/>
                    <a:gd name="connsiteX11" fmla="*/ 140774 w 140774"/>
                    <a:gd name="connsiteY11" fmla="*/ 711649 h 742753"/>
                    <a:gd name="connsiteX12" fmla="*/ 109903 w 140774"/>
                    <a:gd name="connsiteY12" fmla="*/ 742753 h 742753"/>
                    <a:gd name="connsiteX13" fmla="*/ 29637 w 140774"/>
                    <a:gd name="connsiteY13" fmla="*/ 742753 h 742753"/>
                    <a:gd name="connsiteX14" fmla="*/ 0 w 140774"/>
                    <a:gd name="connsiteY14" fmla="*/ 711649 h 742753"/>
                    <a:gd name="connsiteX15" fmla="*/ 0 w 140774"/>
                    <a:gd name="connsiteY15" fmla="*/ 31104 h 742753"/>
                    <a:gd name="connsiteX16" fmla="*/ 29637 w 140774"/>
                    <a:gd name="connsiteY16" fmla="*/ 0 h 742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774" h="742753">
                      <a:moveTo>
                        <a:pt x="29744" y="16201"/>
                      </a:moveTo>
                      <a:cubicBezTo>
                        <a:pt x="22354" y="16201"/>
                        <a:pt x="16196" y="22421"/>
                        <a:pt x="16196" y="31130"/>
                      </a:cubicBezTo>
                      <a:lnTo>
                        <a:pt x="16196" y="711623"/>
                      </a:lnTo>
                      <a:cubicBezTo>
                        <a:pt x="16196" y="720332"/>
                        <a:pt x="22354" y="726552"/>
                        <a:pt x="29744" y="726552"/>
                      </a:cubicBezTo>
                      <a:lnTo>
                        <a:pt x="109800" y="726552"/>
                      </a:lnTo>
                      <a:cubicBezTo>
                        <a:pt x="118422" y="726552"/>
                        <a:pt x="124580" y="720332"/>
                        <a:pt x="124580" y="711623"/>
                      </a:cubicBezTo>
                      <a:lnTo>
                        <a:pt x="124580" y="31130"/>
                      </a:lnTo>
                      <a:cubicBezTo>
                        <a:pt x="124580" y="22421"/>
                        <a:pt x="118422" y="16201"/>
                        <a:pt x="109800" y="16201"/>
                      </a:cubicBezTo>
                      <a:close/>
                      <a:moveTo>
                        <a:pt x="29637" y="0"/>
                      </a:moveTo>
                      <a:lnTo>
                        <a:pt x="109903" y="0"/>
                      </a:lnTo>
                      <a:cubicBezTo>
                        <a:pt x="127191" y="0"/>
                        <a:pt x="140774" y="13686"/>
                        <a:pt x="140774" y="31104"/>
                      </a:cubicBezTo>
                      <a:lnTo>
                        <a:pt x="140774" y="711649"/>
                      </a:lnTo>
                      <a:cubicBezTo>
                        <a:pt x="140774" y="729067"/>
                        <a:pt x="127191" y="742753"/>
                        <a:pt x="109903" y="742753"/>
                      </a:cubicBezTo>
                      <a:lnTo>
                        <a:pt x="29637" y="742753"/>
                      </a:lnTo>
                      <a:cubicBezTo>
                        <a:pt x="13583" y="742753"/>
                        <a:pt x="0" y="729067"/>
                        <a:pt x="0" y="711649"/>
                      </a:cubicBezTo>
                      <a:lnTo>
                        <a:pt x="0" y="31104"/>
                      </a:lnTo>
                      <a:cubicBezTo>
                        <a:pt x="0" y="13686"/>
                        <a:pt x="13583" y="0"/>
                        <a:pt x="2963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AB91AEB7-D3A7-3F4F-8F65-B16DEC6385E7}"/>
                    </a:ext>
                  </a:extLst>
                </p:cNvPr>
                <p:cNvSpPr/>
                <p:nvPr/>
              </p:nvSpPr>
              <p:spPr>
                <a:xfrm>
                  <a:off x="9627478" y="9315564"/>
                  <a:ext cx="124579" cy="82375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662">
                      <a:moveTo>
                        <a:pt x="18" y="0"/>
                      </a:moveTo>
                      <a:lnTo>
                        <a:pt x="83" y="0"/>
                      </a:lnTo>
                      <a:cubicBezTo>
                        <a:pt x="93" y="0"/>
                        <a:pt x="101" y="8"/>
                        <a:pt x="101" y="18"/>
                      </a:cubicBezTo>
                      <a:lnTo>
                        <a:pt x="101" y="643"/>
                      </a:lnTo>
                      <a:cubicBezTo>
                        <a:pt x="101" y="653"/>
                        <a:pt x="93" y="662"/>
                        <a:pt x="83" y="662"/>
                      </a:cubicBezTo>
                      <a:lnTo>
                        <a:pt x="18" y="662"/>
                      </a:lnTo>
                      <a:cubicBezTo>
                        <a:pt x="8" y="662"/>
                        <a:pt x="0" y="653"/>
                        <a:pt x="0" y="643"/>
                      </a:cubicBezTo>
                      <a:lnTo>
                        <a:pt x="0" y="18"/>
                      </a:lnTo>
                      <a:cubicBezTo>
                        <a:pt x="0" y="8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12D8F8DA-A956-5E48-9B69-9B32002CE2D5}"/>
                    </a:ext>
                  </a:extLst>
                </p:cNvPr>
                <p:cNvSpPr/>
                <p:nvPr/>
              </p:nvSpPr>
              <p:spPr>
                <a:xfrm>
                  <a:off x="9620004" y="9306841"/>
                  <a:ext cx="139529" cy="839959"/>
                </a:xfrm>
                <a:custGeom>
                  <a:avLst/>
                  <a:gdLst>
                    <a:gd name="connsiteX0" fmla="*/ 29743 w 139529"/>
                    <a:gd name="connsiteY0" fmla="*/ 16197 h 839959"/>
                    <a:gd name="connsiteX1" fmla="*/ 16195 w 139529"/>
                    <a:gd name="connsiteY1" fmla="*/ 31129 h 839959"/>
                    <a:gd name="connsiteX2" fmla="*/ 16195 w 139529"/>
                    <a:gd name="connsiteY2" fmla="*/ 808822 h 839959"/>
                    <a:gd name="connsiteX3" fmla="*/ 29743 w 139529"/>
                    <a:gd name="connsiteY3" fmla="*/ 823754 h 839959"/>
                    <a:gd name="connsiteX4" fmla="*/ 109799 w 139529"/>
                    <a:gd name="connsiteY4" fmla="*/ 823754 h 839959"/>
                    <a:gd name="connsiteX5" fmla="*/ 124579 w 139529"/>
                    <a:gd name="connsiteY5" fmla="*/ 808822 h 839959"/>
                    <a:gd name="connsiteX6" fmla="*/ 124579 w 139529"/>
                    <a:gd name="connsiteY6" fmla="*/ 31129 h 839959"/>
                    <a:gd name="connsiteX7" fmla="*/ 109799 w 139529"/>
                    <a:gd name="connsiteY7" fmla="*/ 16197 h 839959"/>
                    <a:gd name="connsiteX8" fmla="*/ 29634 w 139529"/>
                    <a:gd name="connsiteY8" fmla="*/ 0 h 839959"/>
                    <a:gd name="connsiteX9" fmla="*/ 109895 w 139529"/>
                    <a:gd name="connsiteY9" fmla="*/ 0 h 839959"/>
                    <a:gd name="connsiteX10" fmla="*/ 139529 w 139529"/>
                    <a:gd name="connsiteY10" fmla="*/ 31110 h 839959"/>
                    <a:gd name="connsiteX11" fmla="*/ 139529 w 139529"/>
                    <a:gd name="connsiteY11" fmla="*/ 808849 h 839959"/>
                    <a:gd name="connsiteX12" fmla="*/ 109895 w 139529"/>
                    <a:gd name="connsiteY12" fmla="*/ 839959 h 839959"/>
                    <a:gd name="connsiteX13" fmla="*/ 29634 w 139529"/>
                    <a:gd name="connsiteY13" fmla="*/ 839959 h 839959"/>
                    <a:gd name="connsiteX14" fmla="*/ 0 w 139529"/>
                    <a:gd name="connsiteY14" fmla="*/ 808849 h 839959"/>
                    <a:gd name="connsiteX15" fmla="*/ 0 w 139529"/>
                    <a:gd name="connsiteY15" fmla="*/ 31110 h 839959"/>
                    <a:gd name="connsiteX16" fmla="*/ 29634 w 139529"/>
                    <a:gd name="connsiteY16" fmla="*/ 0 h 83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529" h="839959">
                      <a:moveTo>
                        <a:pt x="29743" y="16197"/>
                      </a:moveTo>
                      <a:cubicBezTo>
                        <a:pt x="21122" y="16197"/>
                        <a:pt x="16195" y="22419"/>
                        <a:pt x="16195" y="31129"/>
                      </a:cubicBezTo>
                      <a:lnTo>
                        <a:pt x="16195" y="808822"/>
                      </a:lnTo>
                      <a:cubicBezTo>
                        <a:pt x="16195" y="817532"/>
                        <a:pt x="21122" y="823754"/>
                        <a:pt x="29743" y="823754"/>
                      </a:cubicBezTo>
                      <a:lnTo>
                        <a:pt x="109799" y="823754"/>
                      </a:lnTo>
                      <a:cubicBezTo>
                        <a:pt x="118421" y="823754"/>
                        <a:pt x="124579" y="817532"/>
                        <a:pt x="124579" y="808822"/>
                      </a:cubicBezTo>
                      <a:lnTo>
                        <a:pt x="124579" y="31129"/>
                      </a:lnTo>
                      <a:cubicBezTo>
                        <a:pt x="124579" y="22419"/>
                        <a:pt x="118421" y="16197"/>
                        <a:pt x="109799" y="16197"/>
                      </a:cubicBezTo>
                      <a:close/>
                      <a:moveTo>
                        <a:pt x="29634" y="0"/>
                      </a:moveTo>
                      <a:lnTo>
                        <a:pt x="109895" y="0"/>
                      </a:lnTo>
                      <a:cubicBezTo>
                        <a:pt x="125947" y="0"/>
                        <a:pt x="139529" y="13688"/>
                        <a:pt x="139529" y="31110"/>
                      </a:cubicBezTo>
                      <a:lnTo>
                        <a:pt x="139529" y="808849"/>
                      </a:lnTo>
                      <a:cubicBezTo>
                        <a:pt x="139529" y="826271"/>
                        <a:pt x="125947" y="839959"/>
                        <a:pt x="109895" y="839959"/>
                      </a:cubicBezTo>
                      <a:lnTo>
                        <a:pt x="29634" y="839959"/>
                      </a:lnTo>
                      <a:cubicBezTo>
                        <a:pt x="13582" y="839959"/>
                        <a:pt x="0" y="826271"/>
                        <a:pt x="0" y="808849"/>
                      </a:cubicBezTo>
                      <a:lnTo>
                        <a:pt x="0" y="31110"/>
                      </a:lnTo>
                      <a:cubicBezTo>
                        <a:pt x="0" y="13688"/>
                        <a:pt x="13582" y="0"/>
                        <a:pt x="2963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1C6C0A9A-60C1-1147-BF02-05B8E873EA7A}"/>
                    </a:ext>
                  </a:extLst>
                </p:cNvPr>
                <p:cNvSpPr/>
                <p:nvPr/>
              </p:nvSpPr>
              <p:spPr>
                <a:xfrm>
                  <a:off x="9753307" y="9407785"/>
                  <a:ext cx="124579" cy="7315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588">
                      <a:moveTo>
                        <a:pt x="18" y="0"/>
                      </a:moveTo>
                      <a:lnTo>
                        <a:pt x="84" y="0"/>
                      </a:lnTo>
                      <a:cubicBezTo>
                        <a:pt x="93" y="0"/>
                        <a:pt x="101" y="8"/>
                        <a:pt x="101" y="17"/>
                      </a:cubicBezTo>
                      <a:lnTo>
                        <a:pt x="101" y="569"/>
                      </a:lnTo>
                      <a:cubicBezTo>
                        <a:pt x="101" y="579"/>
                        <a:pt x="93" y="588"/>
                        <a:pt x="84" y="588"/>
                      </a:cubicBezTo>
                      <a:lnTo>
                        <a:pt x="18" y="588"/>
                      </a:lnTo>
                      <a:cubicBezTo>
                        <a:pt x="8" y="588"/>
                        <a:pt x="0" y="579"/>
                        <a:pt x="0" y="569"/>
                      </a:cubicBezTo>
                      <a:lnTo>
                        <a:pt x="0" y="17"/>
                      </a:lnTo>
                      <a:cubicBezTo>
                        <a:pt x="0" y="8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CB5C498A-C2E2-6A46-8B92-DCCCAABFCD1C}"/>
                    </a:ext>
                  </a:extLst>
                </p:cNvPr>
                <p:cNvSpPr/>
                <p:nvPr/>
              </p:nvSpPr>
              <p:spPr>
                <a:xfrm>
                  <a:off x="9753307" y="9407785"/>
                  <a:ext cx="124579" cy="7315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1" h="588">
                      <a:moveTo>
                        <a:pt x="18" y="0"/>
                      </a:moveTo>
                      <a:lnTo>
                        <a:pt x="84" y="0"/>
                      </a:lnTo>
                      <a:cubicBezTo>
                        <a:pt x="93" y="0"/>
                        <a:pt x="101" y="8"/>
                        <a:pt x="101" y="17"/>
                      </a:cubicBezTo>
                      <a:lnTo>
                        <a:pt x="101" y="569"/>
                      </a:lnTo>
                      <a:cubicBezTo>
                        <a:pt x="101" y="579"/>
                        <a:pt x="93" y="588"/>
                        <a:pt x="84" y="588"/>
                      </a:cubicBezTo>
                      <a:lnTo>
                        <a:pt x="18" y="588"/>
                      </a:lnTo>
                      <a:cubicBezTo>
                        <a:pt x="8" y="588"/>
                        <a:pt x="0" y="579"/>
                        <a:pt x="0" y="569"/>
                      </a:cubicBezTo>
                      <a:lnTo>
                        <a:pt x="0" y="17"/>
                      </a:lnTo>
                      <a:cubicBezTo>
                        <a:pt x="0" y="8"/>
                        <a:pt x="8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7244DBD3-AA20-8C4D-BDF9-C72F3F746584}"/>
                    </a:ext>
                  </a:extLst>
                </p:cNvPr>
                <p:cNvSpPr/>
                <p:nvPr/>
              </p:nvSpPr>
              <p:spPr>
                <a:xfrm>
                  <a:off x="9745832" y="9399062"/>
                  <a:ext cx="140774" cy="747738"/>
                </a:xfrm>
                <a:custGeom>
                  <a:avLst/>
                  <a:gdLst>
                    <a:gd name="connsiteX0" fmla="*/ 29732 w 140774"/>
                    <a:gd name="connsiteY0" fmla="*/ 16197 h 747738"/>
                    <a:gd name="connsiteX1" fmla="*/ 14950 w 140774"/>
                    <a:gd name="connsiteY1" fmla="*/ 29882 h 747738"/>
                    <a:gd name="connsiteX2" fmla="*/ 14950 w 140774"/>
                    <a:gd name="connsiteY2" fmla="*/ 716604 h 747738"/>
                    <a:gd name="connsiteX3" fmla="*/ 29732 w 140774"/>
                    <a:gd name="connsiteY3" fmla="*/ 731533 h 747738"/>
                    <a:gd name="connsiteX4" fmla="*/ 111030 w 140774"/>
                    <a:gd name="connsiteY4" fmla="*/ 731533 h 747738"/>
                    <a:gd name="connsiteX5" fmla="*/ 124580 w 140774"/>
                    <a:gd name="connsiteY5" fmla="*/ 716604 h 747738"/>
                    <a:gd name="connsiteX6" fmla="*/ 124580 w 140774"/>
                    <a:gd name="connsiteY6" fmla="*/ 29882 h 747738"/>
                    <a:gd name="connsiteX7" fmla="*/ 111030 w 140774"/>
                    <a:gd name="connsiteY7" fmla="*/ 16197 h 747738"/>
                    <a:gd name="connsiteX8" fmla="*/ 29637 w 140774"/>
                    <a:gd name="connsiteY8" fmla="*/ 0 h 747738"/>
                    <a:gd name="connsiteX9" fmla="*/ 111137 w 140774"/>
                    <a:gd name="connsiteY9" fmla="*/ 0 h 747738"/>
                    <a:gd name="connsiteX10" fmla="*/ 140774 w 140774"/>
                    <a:gd name="connsiteY10" fmla="*/ 29860 h 747738"/>
                    <a:gd name="connsiteX11" fmla="*/ 140774 w 140774"/>
                    <a:gd name="connsiteY11" fmla="*/ 716634 h 747738"/>
                    <a:gd name="connsiteX12" fmla="*/ 111137 w 140774"/>
                    <a:gd name="connsiteY12" fmla="*/ 747738 h 747738"/>
                    <a:gd name="connsiteX13" fmla="*/ 29637 w 140774"/>
                    <a:gd name="connsiteY13" fmla="*/ 747738 h 747738"/>
                    <a:gd name="connsiteX14" fmla="*/ 0 w 140774"/>
                    <a:gd name="connsiteY14" fmla="*/ 716634 h 747738"/>
                    <a:gd name="connsiteX15" fmla="*/ 0 w 140774"/>
                    <a:gd name="connsiteY15" fmla="*/ 29860 h 747738"/>
                    <a:gd name="connsiteX16" fmla="*/ 29637 w 140774"/>
                    <a:gd name="connsiteY16" fmla="*/ 0 h 74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774" h="747738">
                      <a:moveTo>
                        <a:pt x="29732" y="16197"/>
                      </a:moveTo>
                      <a:cubicBezTo>
                        <a:pt x="22341" y="16197"/>
                        <a:pt x="14950" y="22417"/>
                        <a:pt x="14950" y="29882"/>
                      </a:cubicBezTo>
                      <a:lnTo>
                        <a:pt x="14950" y="716604"/>
                      </a:lnTo>
                      <a:cubicBezTo>
                        <a:pt x="14950" y="725313"/>
                        <a:pt x="22341" y="731533"/>
                        <a:pt x="29732" y="731533"/>
                      </a:cubicBezTo>
                      <a:lnTo>
                        <a:pt x="111030" y="731533"/>
                      </a:lnTo>
                      <a:cubicBezTo>
                        <a:pt x="118421" y="731533"/>
                        <a:pt x="124580" y="725313"/>
                        <a:pt x="124580" y="716604"/>
                      </a:cubicBezTo>
                      <a:lnTo>
                        <a:pt x="124580" y="29882"/>
                      </a:lnTo>
                      <a:cubicBezTo>
                        <a:pt x="124580" y="22417"/>
                        <a:pt x="118421" y="16197"/>
                        <a:pt x="111030" y="16197"/>
                      </a:cubicBezTo>
                      <a:close/>
                      <a:moveTo>
                        <a:pt x="29637" y="0"/>
                      </a:moveTo>
                      <a:lnTo>
                        <a:pt x="111137" y="0"/>
                      </a:lnTo>
                      <a:cubicBezTo>
                        <a:pt x="127191" y="0"/>
                        <a:pt x="140774" y="13686"/>
                        <a:pt x="140774" y="29860"/>
                      </a:cubicBezTo>
                      <a:lnTo>
                        <a:pt x="140774" y="716634"/>
                      </a:lnTo>
                      <a:cubicBezTo>
                        <a:pt x="140774" y="734052"/>
                        <a:pt x="127191" y="747738"/>
                        <a:pt x="111137" y="747738"/>
                      </a:cubicBezTo>
                      <a:lnTo>
                        <a:pt x="29637" y="747738"/>
                      </a:lnTo>
                      <a:cubicBezTo>
                        <a:pt x="13583" y="747738"/>
                        <a:pt x="0" y="734052"/>
                        <a:pt x="0" y="716634"/>
                      </a:cubicBezTo>
                      <a:lnTo>
                        <a:pt x="0" y="29860"/>
                      </a:lnTo>
                      <a:cubicBezTo>
                        <a:pt x="0" y="13686"/>
                        <a:pt x="13583" y="0"/>
                        <a:pt x="2963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DC283B7-8052-0242-BA11-1F6392266493}"/>
                    </a:ext>
                  </a:extLst>
                </p:cNvPr>
                <p:cNvSpPr/>
                <p:nvPr/>
              </p:nvSpPr>
              <p:spPr>
                <a:xfrm>
                  <a:off x="9790681" y="9478820"/>
                  <a:ext cx="51077" cy="51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42">
                      <a:moveTo>
                        <a:pt x="0" y="21"/>
                      </a:moveTo>
                      <a:cubicBezTo>
                        <a:pt x="0" y="33"/>
                        <a:pt x="9" y="42"/>
                        <a:pt x="20" y="42"/>
                      </a:cubicBezTo>
                      <a:cubicBezTo>
                        <a:pt x="32" y="42"/>
                        <a:pt x="42" y="33"/>
                        <a:pt x="42" y="21"/>
                      </a:cubicBezTo>
                      <a:cubicBezTo>
                        <a:pt x="42" y="9"/>
                        <a:pt x="32" y="0"/>
                        <a:pt x="20" y="0"/>
                      </a:cubicBezTo>
                      <a:cubicBezTo>
                        <a:pt x="9" y="0"/>
                        <a:pt x="0" y="9"/>
                        <a:pt x="0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C652177D-8DD6-5F41-88BA-21191F78F890}"/>
                    </a:ext>
                  </a:extLst>
                </p:cNvPr>
                <p:cNvSpPr/>
                <p:nvPr/>
              </p:nvSpPr>
              <p:spPr>
                <a:xfrm>
                  <a:off x="9781960" y="9470097"/>
                  <a:ext cx="67273" cy="68543"/>
                </a:xfrm>
                <a:custGeom>
                  <a:avLst/>
                  <a:gdLst>
                    <a:gd name="connsiteX0" fmla="*/ 33035 w 67273"/>
                    <a:gd name="connsiteY0" fmla="*/ 16201 h 68543"/>
                    <a:gd name="connsiteX1" fmla="*/ 16195 w 67273"/>
                    <a:gd name="connsiteY1" fmla="*/ 34271 h 68543"/>
                    <a:gd name="connsiteX2" fmla="*/ 33035 w 67273"/>
                    <a:gd name="connsiteY2" fmla="*/ 52342 h 68543"/>
                    <a:gd name="connsiteX3" fmla="*/ 51077 w 67273"/>
                    <a:gd name="connsiteY3" fmla="*/ 34271 h 68543"/>
                    <a:gd name="connsiteX4" fmla="*/ 33035 w 67273"/>
                    <a:gd name="connsiteY4" fmla="*/ 16201 h 68543"/>
                    <a:gd name="connsiteX5" fmla="*/ 33025 w 67273"/>
                    <a:gd name="connsiteY5" fmla="*/ 0 h 68543"/>
                    <a:gd name="connsiteX6" fmla="*/ 67273 w 67273"/>
                    <a:gd name="connsiteY6" fmla="*/ 34271 h 68543"/>
                    <a:gd name="connsiteX7" fmla="*/ 33025 w 67273"/>
                    <a:gd name="connsiteY7" fmla="*/ 68543 h 68543"/>
                    <a:gd name="connsiteX8" fmla="*/ 0 w 67273"/>
                    <a:gd name="connsiteY8" fmla="*/ 34271 h 68543"/>
                    <a:gd name="connsiteX9" fmla="*/ 33025 w 67273"/>
                    <a:gd name="connsiteY9" fmla="*/ 0 h 6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273" h="68543">
                      <a:moveTo>
                        <a:pt x="33035" y="16201"/>
                      </a:moveTo>
                      <a:cubicBezTo>
                        <a:pt x="24615" y="16201"/>
                        <a:pt x="16195" y="24634"/>
                        <a:pt x="16195" y="34271"/>
                      </a:cubicBezTo>
                      <a:cubicBezTo>
                        <a:pt x="16195" y="45114"/>
                        <a:pt x="24615" y="52342"/>
                        <a:pt x="33035" y="52342"/>
                      </a:cubicBezTo>
                      <a:cubicBezTo>
                        <a:pt x="43860" y="52342"/>
                        <a:pt x="51077" y="45114"/>
                        <a:pt x="51077" y="34271"/>
                      </a:cubicBezTo>
                      <a:cubicBezTo>
                        <a:pt x="51077" y="24634"/>
                        <a:pt x="43860" y="16201"/>
                        <a:pt x="33035" y="16201"/>
                      </a:cubicBezTo>
                      <a:close/>
                      <a:moveTo>
                        <a:pt x="33025" y="0"/>
                      </a:moveTo>
                      <a:cubicBezTo>
                        <a:pt x="52595" y="0"/>
                        <a:pt x="67273" y="15912"/>
                        <a:pt x="67273" y="34271"/>
                      </a:cubicBezTo>
                      <a:cubicBezTo>
                        <a:pt x="67273" y="52631"/>
                        <a:pt x="52595" y="68543"/>
                        <a:pt x="33025" y="68543"/>
                      </a:cubicBezTo>
                      <a:cubicBezTo>
                        <a:pt x="15901" y="68543"/>
                        <a:pt x="0" y="52631"/>
                        <a:pt x="0" y="34271"/>
                      </a:cubicBezTo>
                      <a:cubicBezTo>
                        <a:pt x="0" y="15912"/>
                        <a:pt x="15901" y="0"/>
                        <a:pt x="33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B7625C18-0AD9-9A4D-A351-E08BEDD3CF52}"/>
                    </a:ext>
                  </a:extLst>
                </p:cNvPr>
                <p:cNvSpPr/>
                <p:nvPr/>
              </p:nvSpPr>
              <p:spPr>
                <a:xfrm>
                  <a:off x="9815596" y="9599705"/>
                  <a:ext cx="0" cy="434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350">
                      <a:moveTo>
                        <a:pt x="0" y="0"/>
                      </a:moveTo>
                      <a:lnTo>
                        <a:pt x="0" y="3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A935992-BA1C-054F-9096-39A015D2CC40}"/>
                    </a:ext>
                  </a:extLst>
                </p:cNvPr>
                <p:cNvSpPr/>
                <p:nvPr/>
              </p:nvSpPr>
              <p:spPr>
                <a:xfrm>
                  <a:off x="9808122" y="9592227"/>
                  <a:ext cx="14950" cy="4498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362">
                      <a:moveTo>
                        <a:pt x="6" y="362"/>
                      </a:moveTo>
                      <a:cubicBezTo>
                        <a:pt x="3" y="362"/>
                        <a:pt x="0" y="359"/>
                        <a:pt x="0" y="356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356"/>
                      </a:lnTo>
                      <a:cubicBezTo>
                        <a:pt x="13" y="359"/>
                        <a:pt x="10" y="362"/>
                        <a:pt x="6" y="3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BA448255-DEFB-244D-AAAF-634C8722B746}"/>
                    </a:ext>
                  </a:extLst>
                </p:cNvPr>
                <p:cNvSpPr/>
                <p:nvPr/>
              </p:nvSpPr>
              <p:spPr>
                <a:xfrm>
                  <a:off x="9537785" y="9478820"/>
                  <a:ext cx="51077" cy="51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42">
                      <a:moveTo>
                        <a:pt x="0" y="21"/>
                      </a:moveTo>
                      <a:cubicBezTo>
                        <a:pt x="0" y="33"/>
                        <a:pt x="10" y="42"/>
                        <a:pt x="21" y="42"/>
                      </a:cubicBezTo>
                      <a:cubicBezTo>
                        <a:pt x="33" y="42"/>
                        <a:pt x="42" y="33"/>
                        <a:pt x="42" y="21"/>
                      </a:cubicBezTo>
                      <a:cubicBezTo>
                        <a:pt x="42" y="9"/>
                        <a:pt x="33" y="0"/>
                        <a:pt x="21" y="0"/>
                      </a:cubicBezTo>
                      <a:cubicBezTo>
                        <a:pt x="10" y="0"/>
                        <a:pt x="0" y="9"/>
                        <a:pt x="0" y="2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D5C513F-5D0B-4A44-B993-DF191C8CFBBF}"/>
                    </a:ext>
                  </a:extLst>
                </p:cNvPr>
                <p:cNvSpPr/>
                <p:nvPr/>
              </p:nvSpPr>
              <p:spPr>
                <a:xfrm>
                  <a:off x="9530310" y="9470097"/>
                  <a:ext cx="67273" cy="68543"/>
                </a:xfrm>
                <a:custGeom>
                  <a:avLst/>
                  <a:gdLst>
                    <a:gd name="connsiteX0" fmla="*/ 33014 w 67273"/>
                    <a:gd name="connsiteY0" fmla="*/ 16201 h 68543"/>
                    <a:gd name="connsiteX1" fmla="*/ 14950 w 67273"/>
                    <a:gd name="connsiteY1" fmla="*/ 34271 h 68543"/>
                    <a:gd name="connsiteX2" fmla="*/ 33014 w 67273"/>
                    <a:gd name="connsiteY2" fmla="*/ 52342 h 68543"/>
                    <a:gd name="connsiteX3" fmla="*/ 51078 w 67273"/>
                    <a:gd name="connsiteY3" fmla="*/ 34271 h 68543"/>
                    <a:gd name="connsiteX4" fmla="*/ 33014 w 67273"/>
                    <a:gd name="connsiteY4" fmla="*/ 16201 h 68543"/>
                    <a:gd name="connsiteX5" fmla="*/ 33025 w 67273"/>
                    <a:gd name="connsiteY5" fmla="*/ 0 h 68543"/>
                    <a:gd name="connsiteX6" fmla="*/ 67273 w 67273"/>
                    <a:gd name="connsiteY6" fmla="*/ 34271 h 68543"/>
                    <a:gd name="connsiteX7" fmla="*/ 33025 w 67273"/>
                    <a:gd name="connsiteY7" fmla="*/ 68543 h 68543"/>
                    <a:gd name="connsiteX8" fmla="*/ 0 w 67273"/>
                    <a:gd name="connsiteY8" fmla="*/ 34271 h 68543"/>
                    <a:gd name="connsiteX9" fmla="*/ 33025 w 67273"/>
                    <a:gd name="connsiteY9" fmla="*/ 0 h 6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273" h="68543">
                      <a:moveTo>
                        <a:pt x="33014" y="16201"/>
                      </a:moveTo>
                      <a:cubicBezTo>
                        <a:pt x="23380" y="16201"/>
                        <a:pt x="14950" y="24634"/>
                        <a:pt x="14950" y="34271"/>
                      </a:cubicBezTo>
                      <a:cubicBezTo>
                        <a:pt x="14950" y="45114"/>
                        <a:pt x="23380" y="52342"/>
                        <a:pt x="33014" y="52342"/>
                      </a:cubicBezTo>
                      <a:cubicBezTo>
                        <a:pt x="42648" y="52342"/>
                        <a:pt x="51078" y="45114"/>
                        <a:pt x="51078" y="34271"/>
                      </a:cubicBezTo>
                      <a:cubicBezTo>
                        <a:pt x="51078" y="24634"/>
                        <a:pt x="42648" y="16201"/>
                        <a:pt x="33014" y="16201"/>
                      </a:cubicBezTo>
                      <a:close/>
                      <a:moveTo>
                        <a:pt x="33025" y="0"/>
                      </a:moveTo>
                      <a:cubicBezTo>
                        <a:pt x="51372" y="0"/>
                        <a:pt x="67273" y="15912"/>
                        <a:pt x="67273" y="34271"/>
                      </a:cubicBezTo>
                      <a:cubicBezTo>
                        <a:pt x="67273" y="52631"/>
                        <a:pt x="51372" y="68543"/>
                        <a:pt x="33025" y="68543"/>
                      </a:cubicBezTo>
                      <a:cubicBezTo>
                        <a:pt x="14678" y="68543"/>
                        <a:pt x="0" y="52631"/>
                        <a:pt x="0" y="34271"/>
                      </a:cubicBezTo>
                      <a:cubicBezTo>
                        <a:pt x="0" y="15912"/>
                        <a:pt x="14678" y="0"/>
                        <a:pt x="33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0AB38248-CC01-7E4E-94AC-9CD773CD3373}"/>
                    </a:ext>
                  </a:extLst>
                </p:cNvPr>
                <p:cNvSpPr/>
                <p:nvPr/>
              </p:nvSpPr>
              <p:spPr>
                <a:xfrm>
                  <a:off x="9563943" y="9599705"/>
                  <a:ext cx="0" cy="434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350">
                      <a:moveTo>
                        <a:pt x="0" y="0"/>
                      </a:moveTo>
                      <a:lnTo>
                        <a:pt x="0" y="3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E7C818DF-8B5A-284F-8FF7-154598A22C06}"/>
                    </a:ext>
                  </a:extLst>
                </p:cNvPr>
                <p:cNvSpPr/>
                <p:nvPr/>
              </p:nvSpPr>
              <p:spPr>
                <a:xfrm>
                  <a:off x="9556472" y="9592227"/>
                  <a:ext cx="14950" cy="4498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362">
                      <a:moveTo>
                        <a:pt x="6" y="362"/>
                      </a:moveTo>
                      <a:cubicBezTo>
                        <a:pt x="3" y="362"/>
                        <a:pt x="0" y="359"/>
                        <a:pt x="0" y="356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356"/>
                      </a:lnTo>
                      <a:cubicBezTo>
                        <a:pt x="13" y="359"/>
                        <a:pt x="10" y="362"/>
                        <a:pt x="6" y="3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6436FF64-1E4B-6541-B3D1-4BECC7C49258}"/>
                    </a:ext>
                  </a:extLst>
                </p:cNvPr>
                <p:cNvSpPr/>
                <p:nvPr/>
              </p:nvSpPr>
              <p:spPr>
                <a:xfrm>
                  <a:off x="9296101" y="9526177"/>
                  <a:ext cx="31145" cy="57700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" h="464">
                      <a:moveTo>
                        <a:pt x="13" y="0"/>
                      </a:moveTo>
                      <a:cubicBezTo>
                        <a:pt x="20" y="0"/>
                        <a:pt x="26" y="6"/>
                        <a:pt x="26" y="12"/>
                      </a:cubicBezTo>
                      <a:lnTo>
                        <a:pt x="26" y="453"/>
                      </a:lnTo>
                      <a:cubicBezTo>
                        <a:pt x="26" y="459"/>
                        <a:pt x="20" y="464"/>
                        <a:pt x="13" y="464"/>
                      </a:cubicBezTo>
                      <a:cubicBezTo>
                        <a:pt x="6" y="464"/>
                        <a:pt x="0" y="459"/>
                        <a:pt x="0" y="453"/>
                      </a:cubicBezTo>
                      <a:lnTo>
                        <a:pt x="0" y="12"/>
                      </a:lnTo>
                      <a:cubicBezTo>
                        <a:pt x="0" y="6"/>
                        <a:pt x="6" y="0"/>
                        <a:pt x="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1940395E-1BF3-7146-A1DA-990C69C142FF}"/>
                    </a:ext>
                  </a:extLst>
                </p:cNvPr>
                <p:cNvSpPr/>
                <p:nvPr/>
              </p:nvSpPr>
              <p:spPr>
                <a:xfrm>
                  <a:off x="9288627" y="9518700"/>
                  <a:ext cx="46094" cy="591959"/>
                </a:xfrm>
                <a:custGeom>
                  <a:avLst/>
                  <a:gdLst>
                    <a:gd name="connsiteX0" fmla="*/ 23047 w 46094"/>
                    <a:gd name="connsiteY0" fmla="*/ 16201 h 591959"/>
                    <a:gd name="connsiteX1" fmla="*/ 16195 w 46094"/>
                    <a:gd name="connsiteY1" fmla="*/ 22418 h 591959"/>
                    <a:gd name="connsiteX2" fmla="*/ 16195 w 46094"/>
                    <a:gd name="connsiteY2" fmla="*/ 570787 h 591959"/>
                    <a:gd name="connsiteX3" fmla="*/ 23047 w 46094"/>
                    <a:gd name="connsiteY3" fmla="*/ 577004 h 591959"/>
                    <a:gd name="connsiteX4" fmla="*/ 29899 w 46094"/>
                    <a:gd name="connsiteY4" fmla="*/ 570787 h 591959"/>
                    <a:gd name="connsiteX5" fmla="*/ 29899 w 46094"/>
                    <a:gd name="connsiteY5" fmla="*/ 22418 h 591959"/>
                    <a:gd name="connsiteX6" fmla="*/ 23047 w 46094"/>
                    <a:gd name="connsiteY6" fmla="*/ 16201 h 591959"/>
                    <a:gd name="connsiteX7" fmla="*/ 23047 w 46094"/>
                    <a:gd name="connsiteY7" fmla="*/ 0 h 591959"/>
                    <a:gd name="connsiteX8" fmla="*/ 46094 w 46094"/>
                    <a:gd name="connsiteY8" fmla="*/ 22385 h 591959"/>
                    <a:gd name="connsiteX9" fmla="*/ 46094 w 46094"/>
                    <a:gd name="connsiteY9" fmla="*/ 570818 h 591959"/>
                    <a:gd name="connsiteX10" fmla="*/ 23047 w 46094"/>
                    <a:gd name="connsiteY10" fmla="*/ 591959 h 591959"/>
                    <a:gd name="connsiteX11" fmla="*/ 0 w 46094"/>
                    <a:gd name="connsiteY11" fmla="*/ 570818 h 591959"/>
                    <a:gd name="connsiteX12" fmla="*/ 0 w 46094"/>
                    <a:gd name="connsiteY12" fmla="*/ 22385 h 591959"/>
                    <a:gd name="connsiteX13" fmla="*/ 23047 w 46094"/>
                    <a:gd name="connsiteY13" fmla="*/ 0 h 591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094" h="591959">
                      <a:moveTo>
                        <a:pt x="23047" y="16201"/>
                      </a:moveTo>
                      <a:cubicBezTo>
                        <a:pt x="19621" y="16201"/>
                        <a:pt x="16195" y="18688"/>
                        <a:pt x="16195" y="22418"/>
                      </a:cubicBezTo>
                      <a:lnTo>
                        <a:pt x="16195" y="570787"/>
                      </a:lnTo>
                      <a:cubicBezTo>
                        <a:pt x="16195" y="574517"/>
                        <a:pt x="19621" y="577004"/>
                        <a:pt x="23047" y="577004"/>
                      </a:cubicBezTo>
                      <a:cubicBezTo>
                        <a:pt x="26473" y="577004"/>
                        <a:pt x="29899" y="574517"/>
                        <a:pt x="29899" y="570787"/>
                      </a:cubicBezTo>
                      <a:lnTo>
                        <a:pt x="29899" y="22418"/>
                      </a:lnTo>
                      <a:cubicBezTo>
                        <a:pt x="29899" y="18688"/>
                        <a:pt x="26473" y="16201"/>
                        <a:pt x="23047" y="16201"/>
                      </a:cubicBezTo>
                      <a:close/>
                      <a:moveTo>
                        <a:pt x="23047" y="0"/>
                      </a:moveTo>
                      <a:cubicBezTo>
                        <a:pt x="35177" y="0"/>
                        <a:pt x="46094" y="9949"/>
                        <a:pt x="46094" y="22385"/>
                      </a:cubicBezTo>
                      <a:lnTo>
                        <a:pt x="46094" y="570818"/>
                      </a:lnTo>
                      <a:cubicBezTo>
                        <a:pt x="46094" y="583254"/>
                        <a:pt x="35177" y="591959"/>
                        <a:pt x="23047" y="591959"/>
                      </a:cubicBezTo>
                      <a:cubicBezTo>
                        <a:pt x="10917" y="591959"/>
                        <a:pt x="0" y="583254"/>
                        <a:pt x="0" y="570818"/>
                      </a:cubicBezTo>
                      <a:lnTo>
                        <a:pt x="0" y="22385"/>
                      </a:lnTo>
                      <a:cubicBezTo>
                        <a:pt x="0" y="9949"/>
                        <a:pt x="10917" y="0"/>
                        <a:pt x="2304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id="{FAB1D664-3BA3-554D-AC23-69E176073C48}"/>
                    </a:ext>
                  </a:extLst>
                </p:cNvPr>
                <p:cNvSpPr/>
                <p:nvPr/>
              </p:nvSpPr>
              <p:spPr>
                <a:xfrm>
                  <a:off x="9005828" y="9756729"/>
                  <a:ext cx="970472" cy="442411"/>
                </a:xfrm>
                <a:custGeom>
                  <a:avLst/>
                  <a:gdLst>
                    <a:gd name="connsiteX0" fmla="*/ 280216 w 970472"/>
                    <a:gd name="connsiteY0" fmla="*/ 84744 h 442411"/>
                    <a:gd name="connsiteX1" fmla="*/ 246667 w 970472"/>
                    <a:gd name="connsiteY1" fmla="*/ 117757 h 442411"/>
                    <a:gd name="connsiteX2" fmla="*/ 280216 w 970472"/>
                    <a:gd name="connsiteY2" fmla="*/ 149548 h 442411"/>
                    <a:gd name="connsiteX3" fmla="*/ 691499 w 970472"/>
                    <a:gd name="connsiteY3" fmla="*/ 149548 h 442411"/>
                    <a:gd name="connsiteX4" fmla="*/ 723805 w 970472"/>
                    <a:gd name="connsiteY4" fmla="*/ 117757 h 442411"/>
                    <a:gd name="connsiteX5" fmla="*/ 691499 w 970472"/>
                    <a:gd name="connsiteY5" fmla="*/ 84744 h 442411"/>
                    <a:gd name="connsiteX6" fmla="*/ 37326 w 970472"/>
                    <a:gd name="connsiteY6" fmla="*/ 0 h 442411"/>
                    <a:gd name="connsiteX7" fmla="*/ 934390 w 970472"/>
                    <a:gd name="connsiteY7" fmla="*/ 0 h 442411"/>
                    <a:gd name="connsiteX8" fmla="*/ 970472 w 970472"/>
                    <a:gd name="connsiteY8" fmla="*/ 36039 h 442411"/>
                    <a:gd name="connsiteX9" fmla="*/ 970472 w 970472"/>
                    <a:gd name="connsiteY9" fmla="*/ 442411 h 442411"/>
                    <a:gd name="connsiteX10" fmla="*/ 0 w 970472"/>
                    <a:gd name="connsiteY10" fmla="*/ 442411 h 442411"/>
                    <a:gd name="connsiteX11" fmla="*/ 0 w 970472"/>
                    <a:gd name="connsiteY11" fmla="*/ 36039 h 442411"/>
                    <a:gd name="connsiteX12" fmla="*/ 37326 w 970472"/>
                    <a:gd name="connsiteY12" fmla="*/ 0 h 44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70472" h="442411">
                      <a:moveTo>
                        <a:pt x="280216" y="84744"/>
                      </a:moveTo>
                      <a:cubicBezTo>
                        <a:pt x="261578" y="84744"/>
                        <a:pt x="246667" y="99417"/>
                        <a:pt x="246667" y="117757"/>
                      </a:cubicBezTo>
                      <a:cubicBezTo>
                        <a:pt x="246667" y="134875"/>
                        <a:pt x="261578" y="149548"/>
                        <a:pt x="280216" y="149548"/>
                      </a:cubicBezTo>
                      <a:lnTo>
                        <a:pt x="691499" y="149548"/>
                      </a:lnTo>
                      <a:cubicBezTo>
                        <a:pt x="708894" y="149548"/>
                        <a:pt x="723805" y="134875"/>
                        <a:pt x="723805" y="117757"/>
                      </a:cubicBezTo>
                      <a:cubicBezTo>
                        <a:pt x="723805" y="99417"/>
                        <a:pt x="708894" y="84744"/>
                        <a:pt x="691499" y="84744"/>
                      </a:cubicBezTo>
                      <a:close/>
                      <a:moveTo>
                        <a:pt x="37326" y="0"/>
                      </a:moveTo>
                      <a:lnTo>
                        <a:pt x="934390" y="0"/>
                      </a:lnTo>
                      <a:cubicBezTo>
                        <a:pt x="954297" y="0"/>
                        <a:pt x="970472" y="16155"/>
                        <a:pt x="970472" y="36039"/>
                      </a:cubicBezTo>
                      <a:lnTo>
                        <a:pt x="970472" y="442411"/>
                      </a:lnTo>
                      <a:lnTo>
                        <a:pt x="0" y="442411"/>
                      </a:lnTo>
                      <a:lnTo>
                        <a:pt x="0" y="36039"/>
                      </a:lnTo>
                      <a:cubicBezTo>
                        <a:pt x="0" y="16155"/>
                        <a:pt x="16175" y="0"/>
                        <a:pt x="3732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AA0F9D86-BE63-274D-A907-15E8FE9DDF30}"/>
                    </a:ext>
                  </a:extLst>
                </p:cNvPr>
                <p:cNvSpPr/>
                <p:nvPr/>
              </p:nvSpPr>
              <p:spPr>
                <a:xfrm>
                  <a:off x="8998354" y="9749252"/>
                  <a:ext cx="985421" cy="458612"/>
                </a:xfrm>
                <a:custGeom>
                  <a:avLst/>
                  <a:gdLst>
                    <a:gd name="connsiteX0" fmla="*/ 44811 w 985421"/>
                    <a:gd name="connsiteY0" fmla="*/ 14955 h 458612"/>
                    <a:gd name="connsiteX1" fmla="*/ 16195 w 985421"/>
                    <a:gd name="connsiteY1" fmla="*/ 43535 h 458612"/>
                    <a:gd name="connsiteX2" fmla="*/ 16195 w 985421"/>
                    <a:gd name="connsiteY2" fmla="*/ 442412 h 458612"/>
                    <a:gd name="connsiteX3" fmla="*/ 969226 w 985421"/>
                    <a:gd name="connsiteY3" fmla="*/ 442412 h 458612"/>
                    <a:gd name="connsiteX4" fmla="*/ 969226 w 985421"/>
                    <a:gd name="connsiteY4" fmla="*/ 43535 h 458612"/>
                    <a:gd name="connsiteX5" fmla="*/ 941854 w 985421"/>
                    <a:gd name="connsiteY5" fmla="*/ 14955 h 458612"/>
                    <a:gd name="connsiteX6" fmla="*/ 44792 w 985421"/>
                    <a:gd name="connsiteY6" fmla="*/ 0 h 458612"/>
                    <a:gd name="connsiteX7" fmla="*/ 941873 w 985421"/>
                    <a:gd name="connsiteY7" fmla="*/ 0 h 458612"/>
                    <a:gd name="connsiteX8" fmla="*/ 985421 w 985421"/>
                    <a:gd name="connsiteY8" fmla="*/ 43500 h 458612"/>
                    <a:gd name="connsiteX9" fmla="*/ 985421 w 985421"/>
                    <a:gd name="connsiteY9" fmla="*/ 449912 h 458612"/>
                    <a:gd name="connsiteX10" fmla="*/ 977956 w 985421"/>
                    <a:gd name="connsiteY10" fmla="*/ 458612 h 458612"/>
                    <a:gd name="connsiteX11" fmla="*/ 7465 w 985421"/>
                    <a:gd name="connsiteY11" fmla="*/ 458612 h 458612"/>
                    <a:gd name="connsiteX12" fmla="*/ 0 w 985421"/>
                    <a:gd name="connsiteY12" fmla="*/ 449912 h 458612"/>
                    <a:gd name="connsiteX13" fmla="*/ 0 w 985421"/>
                    <a:gd name="connsiteY13" fmla="*/ 43500 h 458612"/>
                    <a:gd name="connsiteX14" fmla="*/ 44792 w 985421"/>
                    <a:gd name="connsiteY14" fmla="*/ 0 h 458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85421" h="458612">
                      <a:moveTo>
                        <a:pt x="44811" y="14955"/>
                      </a:moveTo>
                      <a:cubicBezTo>
                        <a:pt x="28637" y="14955"/>
                        <a:pt x="16195" y="28624"/>
                        <a:pt x="16195" y="43535"/>
                      </a:cubicBezTo>
                      <a:lnTo>
                        <a:pt x="16195" y="442412"/>
                      </a:lnTo>
                      <a:lnTo>
                        <a:pt x="969226" y="442412"/>
                      </a:lnTo>
                      <a:lnTo>
                        <a:pt x="969226" y="43535"/>
                      </a:lnTo>
                      <a:cubicBezTo>
                        <a:pt x="969226" y="28624"/>
                        <a:pt x="956784" y="14955"/>
                        <a:pt x="941854" y="14955"/>
                      </a:cubicBezTo>
                      <a:close/>
                      <a:moveTo>
                        <a:pt x="44792" y="0"/>
                      </a:moveTo>
                      <a:lnTo>
                        <a:pt x="941873" y="0"/>
                      </a:lnTo>
                      <a:cubicBezTo>
                        <a:pt x="965514" y="0"/>
                        <a:pt x="985421" y="19886"/>
                        <a:pt x="985421" y="43500"/>
                      </a:cubicBezTo>
                      <a:lnTo>
                        <a:pt x="985421" y="449912"/>
                      </a:lnTo>
                      <a:cubicBezTo>
                        <a:pt x="985421" y="454883"/>
                        <a:pt x="981688" y="458612"/>
                        <a:pt x="977956" y="458612"/>
                      </a:cubicBezTo>
                      <a:lnTo>
                        <a:pt x="7465" y="458612"/>
                      </a:lnTo>
                      <a:cubicBezTo>
                        <a:pt x="3733" y="458612"/>
                        <a:pt x="0" y="454883"/>
                        <a:pt x="0" y="449912"/>
                      </a:cubicBezTo>
                      <a:lnTo>
                        <a:pt x="0" y="43500"/>
                      </a:lnTo>
                      <a:cubicBezTo>
                        <a:pt x="0" y="19886"/>
                        <a:pt x="19907" y="0"/>
                        <a:pt x="447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DF380D9C-151D-5D45-AAA2-8513AED445B6}"/>
                    </a:ext>
                  </a:extLst>
                </p:cNvPr>
                <p:cNvSpPr/>
                <p:nvPr/>
              </p:nvSpPr>
              <p:spPr>
                <a:xfrm>
                  <a:off x="9245024" y="9833996"/>
                  <a:ext cx="492088" cy="81005"/>
                </a:xfrm>
                <a:custGeom>
                  <a:avLst/>
                  <a:gdLst>
                    <a:gd name="connsiteX0" fmla="*/ 41043 w 492088"/>
                    <a:gd name="connsiteY0" fmla="*/ 16201 h 81005"/>
                    <a:gd name="connsiteX1" fmla="*/ 16195 w 492088"/>
                    <a:gd name="connsiteY1" fmla="*/ 40502 h 81005"/>
                    <a:gd name="connsiteX2" fmla="*/ 41043 w 492088"/>
                    <a:gd name="connsiteY2" fmla="*/ 64804 h 81005"/>
                    <a:gd name="connsiteX3" fmla="*/ 452286 w 492088"/>
                    <a:gd name="connsiteY3" fmla="*/ 64804 h 81005"/>
                    <a:gd name="connsiteX4" fmla="*/ 475892 w 492088"/>
                    <a:gd name="connsiteY4" fmla="*/ 40502 h 81005"/>
                    <a:gd name="connsiteX5" fmla="*/ 452286 w 492088"/>
                    <a:gd name="connsiteY5" fmla="*/ 16201 h 81005"/>
                    <a:gd name="connsiteX6" fmla="*/ 41007 w 492088"/>
                    <a:gd name="connsiteY6" fmla="*/ 0 h 81005"/>
                    <a:gd name="connsiteX7" fmla="*/ 452323 w 492088"/>
                    <a:gd name="connsiteY7" fmla="*/ 0 h 81005"/>
                    <a:gd name="connsiteX8" fmla="*/ 492088 w 492088"/>
                    <a:gd name="connsiteY8" fmla="*/ 40502 h 81005"/>
                    <a:gd name="connsiteX9" fmla="*/ 452323 w 492088"/>
                    <a:gd name="connsiteY9" fmla="*/ 81005 h 81005"/>
                    <a:gd name="connsiteX10" fmla="*/ 41007 w 492088"/>
                    <a:gd name="connsiteY10" fmla="*/ 81005 h 81005"/>
                    <a:gd name="connsiteX11" fmla="*/ 0 w 492088"/>
                    <a:gd name="connsiteY11" fmla="*/ 40502 h 81005"/>
                    <a:gd name="connsiteX12" fmla="*/ 41007 w 492088"/>
                    <a:gd name="connsiteY12" fmla="*/ 0 h 8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2088" h="81005">
                      <a:moveTo>
                        <a:pt x="41043" y="16201"/>
                      </a:moveTo>
                      <a:cubicBezTo>
                        <a:pt x="27377" y="16201"/>
                        <a:pt x="16195" y="27137"/>
                        <a:pt x="16195" y="40502"/>
                      </a:cubicBezTo>
                      <a:cubicBezTo>
                        <a:pt x="16195" y="53868"/>
                        <a:pt x="27377" y="64804"/>
                        <a:pt x="41043" y="64804"/>
                      </a:cubicBezTo>
                      <a:lnTo>
                        <a:pt x="452286" y="64804"/>
                      </a:lnTo>
                      <a:cubicBezTo>
                        <a:pt x="465953" y="64804"/>
                        <a:pt x="475892" y="53868"/>
                        <a:pt x="475892" y="40502"/>
                      </a:cubicBezTo>
                      <a:cubicBezTo>
                        <a:pt x="475892" y="27137"/>
                        <a:pt x="465953" y="16201"/>
                        <a:pt x="452286" y="16201"/>
                      </a:cubicBezTo>
                      <a:close/>
                      <a:moveTo>
                        <a:pt x="41007" y="0"/>
                      </a:moveTo>
                      <a:lnTo>
                        <a:pt x="452323" y="0"/>
                      </a:lnTo>
                      <a:cubicBezTo>
                        <a:pt x="473448" y="0"/>
                        <a:pt x="492088" y="18410"/>
                        <a:pt x="492088" y="40502"/>
                      </a:cubicBezTo>
                      <a:cubicBezTo>
                        <a:pt x="492088" y="62595"/>
                        <a:pt x="473448" y="81005"/>
                        <a:pt x="452323" y="81005"/>
                      </a:cubicBezTo>
                      <a:lnTo>
                        <a:pt x="41007" y="81005"/>
                      </a:lnTo>
                      <a:cubicBezTo>
                        <a:pt x="18640" y="81005"/>
                        <a:pt x="0" y="62595"/>
                        <a:pt x="0" y="40502"/>
                      </a:cubicBezTo>
                      <a:cubicBezTo>
                        <a:pt x="0" y="18410"/>
                        <a:pt x="18640" y="0"/>
                        <a:pt x="41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3CFA267A-404E-2443-B6F1-12AEDD65A2CB}"/>
                  </a:ext>
                </a:extLst>
              </p:cNvPr>
              <p:cNvGrpSpPr/>
              <p:nvPr/>
            </p:nvGrpSpPr>
            <p:grpSpPr>
              <a:xfrm>
                <a:off x="10239525" y="9749252"/>
                <a:ext cx="517287" cy="458612"/>
                <a:chOff x="10239525" y="9749252"/>
                <a:chExt cx="517287" cy="458612"/>
              </a:xfrm>
            </p:grpSpPr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A9B7FE58-07E5-0F4F-B7A5-810A022088F1}"/>
                    </a:ext>
                  </a:extLst>
                </p:cNvPr>
                <p:cNvSpPr/>
                <p:nvPr/>
              </p:nvSpPr>
              <p:spPr>
                <a:xfrm>
                  <a:off x="10247883" y="9756729"/>
                  <a:ext cx="500808" cy="44241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03" h="356">
                      <a:moveTo>
                        <a:pt x="376" y="0"/>
                      </a:moveTo>
                      <a:lnTo>
                        <a:pt x="248" y="0"/>
                      </a:lnTo>
                      <a:lnTo>
                        <a:pt x="119" y="0"/>
                      </a:lnTo>
                      <a:cubicBezTo>
                        <a:pt x="103" y="0"/>
                        <a:pt x="90" y="15"/>
                        <a:pt x="93" y="30"/>
                      </a:cubicBezTo>
                      <a:lnTo>
                        <a:pt x="98" y="72"/>
                      </a:lnTo>
                      <a:cubicBezTo>
                        <a:pt x="88" y="64"/>
                        <a:pt x="77" y="58"/>
                        <a:pt x="66" y="56"/>
                      </a:cubicBezTo>
                      <a:cubicBezTo>
                        <a:pt x="52" y="53"/>
                        <a:pt x="38" y="56"/>
                        <a:pt x="26" y="65"/>
                      </a:cubicBezTo>
                      <a:cubicBezTo>
                        <a:pt x="5" y="80"/>
                        <a:pt x="-4" y="112"/>
                        <a:pt x="2" y="148"/>
                      </a:cubicBezTo>
                      <a:cubicBezTo>
                        <a:pt x="9" y="200"/>
                        <a:pt x="47" y="267"/>
                        <a:pt x="129" y="299"/>
                      </a:cubicBezTo>
                      <a:lnTo>
                        <a:pt x="134" y="335"/>
                      </a:lnTo>
                      <a:cubicBezTo>
                        <a:pt x="136" y="347"/>
                        <a:pt x="146" y="356"/>
                        <a:pt x="159" y="356"/>
                      </a:cubicBezTo>
                      <a:lnTo>
                        <a:pt x="248" y="356"/>
                      </a:lnTo>
                      <a:lnTo>
                        <a:pt x="337" y="356"/>
                      </a:lnTo>
                      <a:cubicBezTo>
                        <a:pt x="349" y="356"/>
                        <a:pt x="360" y="347"/>
                        <a:pt x="361" y="335"/>
                      </a:cubicBezTo>
                      <a:lnTo>
                        <a:pt x="403" y="30"/>
                      </a:lnTo>
                      <a:cubicBezTo>
                        <a:pt x="405" y="15"/>
                        <a:pt x="393" y="0"/>
                        <a:pt x="37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1C6D7593-D711-DD40-B55F-8F6B54E4E6B4}"/>
                    </a:ext>
                  </a:extLst>
                </p:cNvPr>
                <p:cNvSpPr/>
                <p:nvPr/>
              </p:nvSpPr>
              <p:spPr>
                <a:xfrm>
                  <a:off x="10301455" y="9882599"/>
                  <a:ext cx="98418" cy="1894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0" h="153">
                      <a:moveTo>
                        <a:pt x="1" y="50"/>
                      </a:moveTo>
                      <a:cubicBezTo>
                        <a:pt x="0" y="37"/>
                        <a:pt x="-2" y="19"/>
                        <a:pt x="6" y="7"/>
                      </a:cubicBezTo>
                      <a:cubicBezTo>
                        <a:pt x="18" y="-12"/>
                        <a:pt x="43" y="13"/>
                        <a:pt x="53" y="22"/>
                      </a:cubicBezTo>
                      <a:cubicBezTo>
                        <a:pt x="57" y="27"/>
                        <a:pt x="61" y="32"/>
                        <a:pt x="64" y="38"/>
                      </a:cubicBezTo>
                      <a:lnTo>
                        <a:pt x="80" y="153"/>
                      </a:lnTo>
                      <a:cubicBezTo>
                        <a:pt x="27" y="124"/>
                        <a:pt x="7" y="87"/>
                        <a:pt x="1" y="5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C038D035-C965-A84A-9072-D73200D11483}"/>
                    </a:ext>
                  </a:extLst>
                </p:cNvPr>
                <p:cNvSpPr/>
                <p:nvPr/>
              </p:nvSpPr>
              <p:spPr>
                <a:xfrm>
                  <a:off x="10239525" y="9749252"/>
                  <a:ext cx="517287" cy="458612"/>
                </a:xfrm>
                <a:custGeom>
                  <a:avLst/>
                  <a:gdLst>
                    <a:gd name="connsiteX0" fmla="*/ 156246 w 517287"/>
                    <a:gd name="connsiteY0" fmla="*/ 14955 h 458612"/>
                    <a:gd name="connsiteX1" fmla="*/ 137607 w 517287"/>
                    <a:gd name="connsiteY1" fmla="*/ 24896 h 458612"/>
                    <a:gd name="connsiteX2" fmla="*/ 131394 w 517287"/>
                    <a:gd name="connsiteY2" fmla="*/ 44778 h 458612"/>
                    <a:gd name="connsiteX3" fmla="*/ 138849 w 517287"/>
                    <a:gd name="connsiteY3" fmla="*/ 95724 h 458612"/>
                    <a:gd name="connsiteX4" fmla="*/ 133879 w 517287"/>
                    <a:gd name="connsiteY4" fmla="*/ 104423 h 458612"/>
                    <a:gd name="connsiteX5" fmla="*/ 125181 w 517287"/>
                    <a:gd name="connsiteY5" fmla="*/ 103180 h 458612"/>
                    <a:gd name="connsiteX6" fmla="*/ 89145 w 517287"/>
                    <a:gd name="connsiteY6" fmla="*/ 84541 h 458612"/>
                    <a:gd name="connsiteX7" fmla="*/ 77962 w 517287"/>
                    <a:gd name="connsiteY7" fmla="*/ 83298 h 458612"/>
                    <a:gd name="connsiteX8" fmla="*/ 45654 w 517287"/>
                    <a:gd name="connsiteY8" fmla="*/ 93239 h 458612"/>
                    <a:gd name="connsiteX9" fmla="*/ 18317 w 517287"/>
                    <a:gd name="connsiteY9" fmla="*/ 191405 h 458612"/>
                    <a:gd name="connsiteX10" fmla="*/ 172399 w 517287"/>
                    <a:gd name="connsiteY10" fmla="*/ 371583 h 458612"/>
                    <a:gd name="connsiteX11" fmla="*/ 177370 w 517287"/>
                    <a:gd name="connsiteY11" fmla="*/ 377796 h 458612"/>
                    <a:gd name="connsiteX12" fmla="*/ 183583 w 517287"/>
                    <a:gd name="connsiteY12" fmla="*/ 422530 h 458612"/>
                    <a:gd name="connsiteX13" fmla="*/ 205949 w 517287"/>
                    <a:gd name="connsiteY13" fmla="*/ 442412 h 458612"/>
                    <a:gd name="connsiteX14" fmla="*/ 427132 w 517287"/>
                    <a:gd name="connsiteY14" fmla="*/ 442412 h 458612"/>
                    <a:gd name="connsiteX15" fmla="*/ 449499 w 517287"/>
                    <a:gd name="connsiteY15" fmla="*/ 422530 h 458612"/>
                    <a:gd name="connsiteX16" fmla="*/ 500445 w 517287"/>
                    <a:gd name="connsiteY16" fmla="*/ 44778 h 458612"/>
                    <a:gd name="connsiteX17" fmla="*/ 495475 w 517287"/>
                    <a:gd name="connsiteY17" fmla="*/ 24896 h 458612"/>
                    <a:gd name="connsiteX18" fmla="*/ 475593 w 517287"/>
                    <a:gd name="connsiteY18" fmla="*/ 14955 h 458612"/>
                    <a:gd name="connsiteX19" fmla="*/ 156230 w 517287"/>
                    <a:gd name="connsiteY19" fmla="*/ 0 h 458612"/>
                    <a:gd name="connsiteX20" fmla="*/ 475629 w 517287"/>
                    <a:gd name="connsiteY20" fmla="*/ 0 h 458612"/>
                    <a:gd name="connsiteX21" fmla="*/ 506699 w 517287"/>
                    <a:gd name="connsiteY21" fmla="*/ 13671 h 458612"/>
                    <a:gd name="connsiteX22" fmla="*/ 516641 w 517287"/>
                    <a:gd name="connsiteY22" fmla="*/ 47228 h 458612"/>
                    <a:gd name="connsiteX23" fmla="*/ 465686 w 517287"/>
                    <a:gd name="connsiteY23" fmla="*/ 425055 h 458612"/>
                    <a:gd name="connsiteX24" fmla="*/ 427160 w 517287"/>
                    <a:gd name="connsiteY24" fmla="*/ 458612 h 458612"/>
                    <a:gd name="connsiteX25" fmla="*/ 205941 w 517287"/>
                    <a:gd name="connsiteY25" fmla="*/ 458612 h 458612"/>
                    <a:gd name="connsiteX26" fmla="*/ 167415 w 517287"/>
                    <a:gd name="connsiteY26" fmla="*/ 425055 h 458612"/>
                    <a:gd name="connsiteX27" fmla="*/ 162444 w 517287"/>
                    <a:gd name="connsiteY27" fmla="*/ 385284 h 458612"/>
                    <a:gd name="connsiteX28" fmla="*/ 2123 w 517287"/>
                    <a:gd name="connsiteY28" fmla="*/ 192642 h 458612"/>
                    <a:gd name="connsiteX29" fmla="*/ 35678 w 517287"/>
                    <a:gd name="connsiteY29" fmla="*/ 80785 h 458612"/>
                    <a:gd name="connsiteX30" fmla="*/ 91604 w 517287"/>
                    <a:gd name="connsiteY30" fmla="*/ 68357 h 458612"/>
                    <a:gd name="connsiteX31" fmla="*/ 120188 w 517287"/>
                    <a:gd name="connsiteY31" fmla="*/ 79542 h 458612"/>
                    <a:gd name="connsiteX32" fmla="*/ 115217 w 517287"/>
                    <a:gd name="connsiteY32" fmla="*/ 47228 h 458612"/>
                    <a:gd name="connsiteX33" fmla="*/ 125160 w 517287"/>
                    <a:gd name="connsiteY33" fmla="*/ 13671 h 458612"/>
                    <a:gd name="connsiteX34" fmla="*/ 156230 w 517287"/>
                    <a:gd name="connsiteY34" fmla="*/ 0 h 458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17287" h="458612">
                      <a:moveTo>
                        <a:pt x="156246" y="14955"/>
                      </a:moveTo>
                      <a:cubicBezTo>
                        <a:pt x="148790" y="14955"/>
                        <a:pt x="141334" y="18683"/>
                        <a:pt x="137607" y="24896"/>
                      </a:cubicBezTo>
                      <a:cubicBezTo>
                        <a:pt x="132636" y="29866"/>
                        <a:pt x="130151" y="37322"/>
                        <a:pt x="131394" y="44778"/>
                      </a:cubicBezTo>
                      <a:lnTo>
                        <a:pt x="138849" y="95724"/>
                      </a:lnTo>
                      <a:cubicBezTo>
                        <a:pt x="138849" y="98210"/>
                        <a:pt x="137607" y="101938"/>
                        <a:pt x="133879" y="104423"/>
                      </a:cubicBezTo>
                      <a:cubicBezTo>
                        <a:pt x="131394" y="105665"/>
                        <a:pt x="127666" y="105665"/>
                        <a:pt x="125181" y="103180"/>
                      </a:cubicBezTo>
                      <a:cubicBezTo>
                        <a:pt x="112755" y="93239"/>
                        <a:pt x="100329" y="87026"/>
                        <a:pt x="89145" y="84541"/>
                      </a:cubicBezTo>
                      <a:cubicBezTo>
                        <a:pt x="85417" y="84541"/>
                        <a:pt x="81690" y="83298"/>
                        <a:pt x="77962" y="83298"/>
                      </a:cubicBezTo>
                      <a:cubicBezTo>
                        <a:pt x="66778" y="83298"/>
                        <a:pt x="55595" y="87026"/>
                        <a:pt x="45654" y="93239"/>
                      </a:cubicBezTo>
                      <a:cubicBezTo>
                        <a:pt x="20802" y="111878"/>
                        <a:pt x="12104" y="147914"/>
                        <a:pt x="18317" y="191405"/>
                      </a:cubicBezTo>
                      <a:cubicBezTo>
                        <a:pt x="27015" y="252293"/>
                        <a:pt x="71749" y="331820"/>
                        <a:pt x="172399" y="371583"/>
                      </a:cubicBezTo>
                      <a:cubicBezTo>
                        <a:pt x="174884" y="372826"/>
                        <a:pt x="176127" y="375311"/>
                        <a:pt x="177370" y="377796"/>
                      </a:cubicBezTo>
                      <a:lnTo>
                        <a:pt x="183583" y="422530"/>
                      </a:lnTo>
                      <a:cubicBezTo>
                        <a:pt x="184825" y="433714"/>
                        <a:pt x="194766" y="442412"/>
                        <a:pt x="205949" y="442412"/>
                      </a:cubicBezTo>
                      <a:lnTo>
                        <a:pt x="427132" y="442412"/>
                      </a:lnTo>
                      <a:cubicBezTo>
                        <a:pt x="438315" y="442412"/>
                        <a:pt x="448256" y="433714"/>
                        <a:pt x="449499" y="422530"/>
                      </a:cubicBezTo>
                      <a:lnTo>
                        <a:pt x="500445" y="44778"/>
                      </a:lnTo>
                      <a:cubicBezTo>
                        <a:pt x="501688" y="37322"/>
                        <a:pt x="500445" y="29866"/>
                        <a:pt x="495475" y="24896"/>
                      </a:cubicBezTo>
                      <a:cubicBezTo>
                        <a:pt x="490504" y="18683"/>
                        <a:pt x="483049" y="14955"/>
                        <a:pt x="475593" y="14955"/>
                      </a:cubicBezTo>
                      <a:close/>
                      <a:moveTo>
                        <a:pt x="156230" y="0"/>
                      </a:moveTo>
                      <a:lnTo>
                        <a:pt x="475629" y="0"/>
                      </a:lnTo>
                      <a:cubicBezTo>
                        <a:pt x="488057" y="0"/>
                        <a:pt x="499242" y="4971"/>
                        <a:pt x="506699" y="13671"/>
                      </a:cubicBezTo>
                      <a:cubicBezTo>
                        <a:pt x="514155" y="23614"/>
                        <a:pt x="519127" y="34800"/>
                        <a:pt x="516641" y="47228"/>
                      </a:cubicBezTo>
                      <a:lnTo>
                        <a:pt x="465686" y="425055"/>
                      </a:lnTo>
                      <a:cubicBezTo>
                        <a:pt x="461958" y="443698"/>
                        <a:pt x="445801" y="458612"/>
                        <a:pt x="427160" y="458612"/>
                      </a:cubicBezTo>
                      <a:lnTo>
                        <a:pt x="205941" y="458612"/>
                      </a:lnTo>
                      <a:cubicBezTo>
                        <a:pt x="186057" y="458612"/>
                        <a:pt x="169900" y="443698"/>
                        <a:pt x="167415" y="425055"/>
                      </a:cubicBezTo>
                      <a:lnTo>
                        <a:pt x="162444" y="385284"/>
                      </a:lnTo>
                      <a:cubicBezTo>
                        <a:pt x="59291" y="341784"/>
                        <a:pt x="12065" y="258513"/>
                        <a:pt x="2123" y="192642"/>
                      </a:cubicBezTo>
                      <a:cubicBezTo>
                        <a:pt x="-5334" y="144171"/>
                        <a:pt x="7094" y="101914"/>
                        <a:pt x="35678" y="80785"/>
                      </a:cubicBezTo>
                      <a:cubicBezTo>
                        <a:pt x="53077" y="68357"/>
                        <a:pt x="71719" y="64628"/>
                        <a:pt x="91604" y="68357"/>
                      </a:cubicBezTo>
                      <a:cubicBezTo>
                        <a:pt x="101546" y="70843"/>
                        <a:pt x="110246" y="74571"/>
                        <a:pt x="120188" y="79542"/>
                      </a:cubicBezTo>
                      <a:lnTo>
                        <a:pt x="115217" y="47228"/>
                      </a:lnTo>
                      <a:cubicBezTo>
                        <a:pt x="113974" y="34800"/>
                        <a:pt x="117703" y="23614"/>
                        <a:pt x="125160" y="13671"/>
                      </a:cubicBezTo>
                      <a:cubicBezTo>
                        <a:pt x="133859" y="4971"/>
                        <a:pt x="145044" y="0"/>
                        <a:pt x="1562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B047171A-EB02-064B-B4B4-3554F420ED91}"/>
                    </a:ext>
                  </a:extLst>
                </p:cNvPr>
                <p:cNvSpPr/>
                <p:nvPr/>
              </p:nvSpPr>
              <p:spPr>
                <a:xfrm>
                  <a:off x="10292688" y="9874948"/>
                  <a:ext cx="115143" cy="204555"/>
                </a:xfrm>
                <a:custGeom>
                  <a:avLst/>
                  <a:gdLst>
                    <a:gd name="connsiteX0" fmla="*/ 29738 w 115143"/>
                    <a:gd name="connsiteY0" fmla="*/ 15124 h 204555"/>
                    <a:gd name="connsiteX1" fmla="*/ 22377 w 115143"/>
                    <a:gd name="connsiteY1" fmla="*/ 21309 h 204555"/>
                    <a:gd name="connsiteX2" fmla="*/ 17469 w 115143"/>
                    <a:gd name="connsiteY2" fmla="*/ 68315 h 204555"/>
                    <a:gd name="connsiteX3" fmla="*/ 97218 w 115143"/>
                    <a:gd name="connsiteY3" fmla="*/ 182119 h 204555"/>
                    <a:gd name="connsiteX4" fmla="*/ 80041 w 115143"/>
                    <a:gd name="connsiteY4" fmla="*/ 57182 h 204555"/>
                    <a:gd name="connsiteX5" fmla="*/ 67772 w 115143"/>
                    <a:gd name="connsiteY5" fmla="*/ 41101 h 204555"/>
                    <a:gd name="connsiteX6" fmla="*/ 29738 w 115143"/>
                    <a:gd name="connsiteY6" fmla="*/ 15124 h 204555"/>
                    <a:gd name="connsiteX7" fmla="*/ 28392 w 115143"/>
                    <a:gd name="connsiteY7" fmla="*/ 173 h 204555"/>
                    <a:gd name="connsiteX8" fmla="*/ 80153 w 115143"/>
                    <a:gd name="connsiteY8" fmla="*/ 29901 h 204555"/>
                    <a:gd name="connsiteX9" fmla="*/ 94942 w 115143"/>
                    <a:gd name="connsiteY9" fmla="*/ 49720 h 204555"/>
                    <a:gd name="connsiteX10" fmla="*/ 96174 w 115143"/>
                    <a:gd name="connsiteY10" fmla="*/ 52198 h 204555"/>
                    <a:gd name="connsiteX11" fmla="*/ 114660 w 115143"/>
                    <a:gd name="connsiteY11" fmla="*/ 195884 h 204555"/>
                    <a:gd name="connsiteX12" fmla="*/ 112195 w 115143"/>
                    <a:gd name="connsiteY12" fmla="*/ 203316 h 204555"/>
                    <a:gd name="connsiteX13" fmla="*/ 107266 w 115143"/>
                    <a:gd name="connsiteY13" fmla="*/ 204555 h 204555"/>
                    <a:gd name="connsiteX14" fmla="*/ 103568 w 115143"/>
                    <a:gd name="connsiteY14" fmla="*/ 204555 h 204555"/>
                    <a:gd name="connsiteX15" fmla="*/ 2512 w 115143"/>
                    <a:gd name="connsiteY15" fmla="*/ 70778 h 204555"/>
                    <a:gd name="connsiteX16" fmla="*/ 8674 w 115143"/>
                    <a:gd name="connsiteY16" fmla="*/ 12560 h 204555"/>
                    <a:gd name="connsiteX17" fmla="*/ 28392 w 115143"/>
                    <a:gd name="connsiteY17" fmla="*/ 173 h 20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5143" h="204555">
                      <a:moveTo>
                        <a:pt x="29738" y="15124"/>
                      </a:moveTo>
                      <a:cubicBezTo>
                        <a:pt x="27284" y="16361"/>
                        <a:pt x="24830" y="16361"/>
                        <a:pt x="22377" y="21309"/>
                      </a:cubicBezTo>
                      <a:cubicBezTo>
                        <a:pt x="16242" y="31205"/>
                        <a:pt x="15015" y="46049"/>
                        <a:pt x="17469" y="68315"/>
                      </a:cubicBezTo>
                      <a:cubicBezTo>
                        <a:pt x="24830" y="115321"/>
                        <a:pt x="50595" y="153668"/>
                        <a:pt x="97218" y="182119"/>
                      </a:cubicBezTo>
                      <a:lnTo>
                        <a:pt x="80041" y="57182"/>
                      </a:lnTo>
                      <a:cubicBezTo>
                        <a:pt x="75134" y="50997"/>
                        <a:pt x="71453" y="46049"/>
                        <a:pt x="67772" y="41101"/>
                      </a:cubicBezTo>
                      <a:cubicBezTo>
                        <a:pt x="56730" y="28731"/>
                        <a:pt x="39553" y="15124"/>
                        <a:pt x="29738" y="15124"/>
                      </a:cubicBezTo>
                      <a:close/>
                      <a:moveTo>
                        <a:pt x="28392" y="173"/>
                      </a:moveTo>
                      <a:cubicBezTo>
                        <a:pt x="48111" y="-2304"/>
                        <a:pt x="72758" y="22469"/>
                        <a:pt x="80153" y="29901"/>
                      </a:cubicBezTo>
                      <a:cubicBezTo>
                        <a:pt x="83850" y="36095"/>
                        <a:pt x="88780" y="42288"/>
                        <a:pt x="94942" y="49720"/>
                      </a:cubicBezTo>
                      <a:cubicBezTo>
                        <a:pt x="94942" y="50959"/>
                        <a:pt x="94942" y="52198"/>
                        <a:pt x="96174" y="52198"/>
                      </a:cubicBezTo>
                      <a:lnTo>
                        <a:pt x="114660" y="195884"/>
                      </a:lnTo>
                      <a:cubicBezTo>
                        <a:pt x="115892" y="199600"/>
                        <a:pt x="114660" y="202078"/>
                        <a:pt x="112195" y="203316"/>
                      </a:cubicBezTo>
                      <a:cubicBezTo>
                        <a:pt x="109730" y="204555"/>
                        <a:pt x="108498" y="204555"/>
                        <a:pt x="107266" y="204555"/>
                      </a:cubicBezTo>
                      <a:cubicBezTo>
                        <a:pt x="106033" y="204555"/>
                        <a:pt x="104801" y="204555"/>
                        <a:pt x="103568" y="204555"/>
                      </a:cubicBezTo>
                      <a:cubicBezTo>
                        <a:pt x="44413" y="172349"/>
                        <a:pt x="11139" y="126518"/>
                        <a:pt x="2512" y="70778"/>
                      </a:cubicBezTo>
                      <a:cubicBezTo>
                        <a:pt x="-2418" y="44765"/>
                        <a:pt x="47" y="24947"/>
                        <a:pt x="8674" y="12560"/>
                      </a:cubicBezTo>
                      <a:cubicBezTo>
                        <a:pt x="13603" y="5128"/>
                        <a:pt x="19765" y="173"/>
                        <a:pt x="28392" y="1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44BF985A-56CB-6246-81FB-F2C465CEE7DA}"/>
                  </a:ext>
                </a:extLst>
              </p:cNvPr>
              <p:cNvGrpSpPr/>
              <p:nvPr/>
            </p:nvGrpSpPr>
            <p:grpSpPr>
              <a:xfrm>
                <a:off x="12069234" y="9404047"/>
                <a:ext cx="1995758" cy="795094"/>
                <a:chOff x="12069234" y="9404047"/>
                <a:chExt cx="1995758" cy="795094"/>
              </a:xfrm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D69B3D70-47E5-9148-8955-A922B64DDB78}"/>
                    </a:ext>
                  </a:extLst>
                </p:cNvPr>
                <p:cNvSpPr/>
                <p:nvPr/>
              </p:nvSpPr>
              <p:spPr>
                <a:xfrm>
                  <a:off x="12069234" y="9404047"/>
                  <a:ext cx="1995758" cy="7950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03" h="639">
                      <a:moveTo>
                        <a:pt x="654" y="30"/>
                      </a:moveTo>
                      <a:lnTo>
                        <a:pt x="416" y="570"/>
                      </a:lnTo>
                      <a:cubicBezTo>
                        <a:pt x="412" y="579"/>
                        <a:pt x="403" y="585"/>
                        <a:pt x="393" y="585"/>
                      </a:cubicBezTo>
                      <a:lnTo>
                        <a:pt x="27" y="585"/>
                      </a:lnTo>
                      <a:cubicBezTo>
                        <a:pt x="13" y="585"/>
                        <a:pt x="0" y="597"/>
                        <a:pt x="0" y="612"/>
                      </a:cubicBezTo>
                      <a:cubicBezTo>
                        <a:pt x="0" y="627"/>
                        <a:pt x="13" y="639"/>
                        <a:pt x="27" y="639"/>
                      </a:cubicBezTo>
                      <a:lnTo>
                        <a:pt x="1326" y="639"/>
                      </a:lnTo>
                      <a:cubicBezTo>
                        <a:pt x="1340" y="639"/>
                        <a:pt x="1351" y="628"/>
                        <a:pt x="1351" y="614"/>
                      </a:cubicBezTo>
                      <a:cubicBezTo>
                        <a:pt x="1351" y="610"/>
                        <a:pt x="1352" y="608"/>
                        <a:pt x="1353" y="604"/>
                      </a:cubicBezTo>
                      <a:lnTo>
                        <a:pt x="1601" y="43"/>
                      </a:lnTo>
                      <a:cubicBezTo>
                        <a:pt x="1609" y="23"/>
                        <a:pt x="1595" y="0"/>
                        <a:pt x="1573" y="0"/>
                      </a:cubicBezTo>
                      <a:lnTo>
                        <a:pt x="700" y="0"/>
                      </a:lnTo>
                      <a:cubicBezTo>
                        <a:pt x="680" y="0"/>
                        <a:pt x="662" y="12"/>
                        <a:pt x="654" y="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E5717694-396B-2F43-A2D9-B18998200962}"/>
                    </a:ext>
                  </a:extLst>
                </p:cNvPr>
                <p:cNvSpPr/>
                <p:nvPr/>
              </p:nvSpPr>
              <p:spPr>
                <a:xfrm>
                  <a:off x="13275160" y="9757976"/>
                  <a:ext cx="144512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7" h="117">
                      <a:moveTo>
                        <a:pt x="117" y="59"/>
                      </a:moveTo>
                      <a:cubicBezTo>
                        <a:pt x="117" y="91"/>
                        <a:pt x="91" y="117"/>
                        <a:pt x="58" y="117"/>
                      </a:cubicBezTo>
                      <a:cubicBezTo>
                        <a:pt x="26" y="117"/>
                        <a:pt x="0" y="91"/>
                        <a:pt x="0" y="59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1" y="0"/>
                        <a:pt x="117" y="26"/>
                        <a:pt x="117" y="5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A3FEDE64-5584-AE4E-8F0F-1564242E602D}"/>
                  </a:ext>
                </a:extLst>
              </p:cNvPr>
              <p:cNvGrpSpPr/>
              <p:nvPr/>
            </p:nvGrpSpPr>
            <p:grpSpPr>
              <a:xfrm>
                <a:off x="8500037" y="10192910"/>
                <a:ext cx="7406232" cy="2639513"/>
                <a:chOff x="8500037" y="10192910"/>
                <a:chExt cx="7406232" cy="2639513"/>
              </a:xfrm>
            </p:grpSpPr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387FED09-10BE-1144-8279-DD46ADA174E0}"/>
                    </a:ext>
                  </a:extLst>
                </p:cNvPr>
                <p:cNvSpPr/>
                <p:nvPr/>
              </p:nvSpPr>
              <p:spPr>
                <a:xfrm>
                  <a:off x="8507515" y="10200387"/>
                  <a:ext cx="7391282" cy="1657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34" h="134">
                      <a:moveTo>
                        <a:pt x="5867" y="134"/>
                      </a:moveTo>
                      <a:lnTo>
                        <a:pt x="2967" y="134"/>
                      </a:lnTo>
                      <a:lnTo>
                        <a:pt x="67" y="134"/>
                      </a:lnTo>
                      <a:cubicBezTo>
                        <a:pt x="48" y="134"/>
                        <a:pt x="32" y="126"/>
                        <a:pt x="19" y="114"/>
                      </a:cubicBezTo>
                      <a:cubicBezTo>
                        <a:pt x="7" y="102"/>
                        <a:pt x="0" y="85"/>
                        <a:pt x="0" y="67"/>
                      </a:cubicBezTo>
                      <a:cubicBezTo>
                        <a:pt x="0" y="49"/>
                        <a:pt x="7" y="32"/>
                        <a:pt x="19" y="20"/>
                      </a:cubicBezTo>
                      <a:cubicBezTo>
                        <a:pt x="32" y="8"/>
                        <a:pt x="48" y="0"/>
                        <a:pt x="67" y="0"/>
                      </a:cubicBezTo>
                      <a:lnTo>
                        <a:pt x="2967" y="0"/>
                      </a:lnTo>
                      <a:lnTo>
                        <a:pt x="5867" y="0"/>
                      </a:lnTo>
                      <a:cubicBezTo>
                        <a:pt x="5885" y="0"/>
                        <a:pt x="5902" y="8"/>
                        <a:pt x="5914" y="20"/>
                      </a:cubicBezTo>
                      <a:cubicBezTo>
                        <a:pt x="5926" y="32"/>
                        <a:pt x="5934" y="49"/>
                        <a:pt x="5934" y="67"/>
                      </a:cubicBezTo>
                      <a:cubicBezTo>
                        <a:pt x="5934" y="85"/>
                        <a:pt x="5926" y="102"/>
                        <a:pt x="5914" y="114"/>
                      </a:cubicBezTo>
                      <a:cubicBezTo>
                        <a:pt x="5902" y="126"/>
                        <a:pt x="5885" y="134"/>
                        <a:pt x="5867" y="13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7" name="Freeform 616">
                  <a:extLst>
                    <a:ext uri="{FF2B5EF4-FFF2-40B4-BE49-F238E27FC236}">
                      <a16:creationId xmlns:a16="http://schemas.microsoft.com/office/drawing/2014/main" id="{84ADAF0A-0784-1E47-89D5-A6CF0749054C}"/>
                    </a:ext>
                  </a:extLst>
                </p:cNvPr>
                <p:cNvSpPr/>
                <p:nvPr/>
              </p:nvSpPr>
              <p:spPr>
                <a:xfrm>
                  <a:off x="8500037" y="10192910"/>
                  <a:ext cx="7406232" cy="180703"/>
                </a:xfrm>
                <a:custGeom>
                  <a:avLst/>
                  <a:gdLst>
                    <a:gd name="connsiteX0" fmla="*/ 90933 w 7406232"/>
                    <a:gd name="connsiteY0" fmla="*/ 16201 h 180703"/>
                    <a:gd name="connsiteX1" fmla="*/ 37373 w 7406232"/>
                    <a:gd name="connsiteY1" fmla="*/ 38446 h 180703"/>
                    <a:gd name="connsiteX2" fmla="*/ 14953 w 7406232"/>
                    <a:gd name="connsiteY2" fmla="*/ 90352 h 180703"/>
                    <a:gd name="connsiteX3" fmla="*/ 37373 w 7406232"/>
                    <a:gd name="connsiteY3" fmla="*/ 143493 h 180703"/>
                    <a:gd name="connsiteX4" fmla="*/ 90933 w 7406232"/>
                    <a:gd name="connsiteY4" fmla="*/ 164502 h 180703"/>
                    <a:gd name="connsiteX5" fmla="*/ 7315305 w 7406232"/>
                    <a:gd name="connsiteY5" fmla="*/ 164502 h 180703"/>
                    <a:gd name="connsiteX6" fmla="*/ 7367619 w 7406232"/>
                    <a:gd name="connsiteY6" fmla="*/ 143493 h 180703"/>
                    <a:gd name="connsiteX7" fmla="*/ 7390040 w 7406232"/>
                    <a:gd name="connsiteY7" fmla="*/ 90352 h 180703"/>
                    <a:gd name="connsiteX8" fmla="*/ 7367619 w 7406232"/>
                    <a:gd name="connsiteY8" fmla="*/ 38446 h 180703"/>
                    <a:gd name="connsiteX9" fmla="*/ 7315305 w 7406232"/>
                    <a:gd name="connsiteY9" fmla="*/ 16201 h 180703"/>
                    <a:gd name="connsiteX10" fmla="*/ 90927 w 7406232"/>
                    <a:gd name="connsiteY10" fmla="*/ 0 h 180703"/>
                    <a:gd name="connsiteX11" fmla="*/ 7315305 w 7406232"/>
                    <a:gd name="connsiteY11" fmla="*/ 0 h 180703"/>
                    <a:gd name="connsiteX12" fmla="*/ 7380075 w 7406232"/>
                    <a:gd name="connsiteY12" fmla="*/ 27229 h 180703"/>
                    <a:gd name="connsiteX13" fmla="*/ 7406232 w 7406232"/>
                    <a:gd name="connsiteY13" fmla="*/ 90352 h 180703"/>
                    <a:gd name="connsiteX14" fmla="*/ 7380075 w 7406232"/>
                    <a:gd name="connsiteY14" fmla="*/ 154711 h 180703"/>
                    <a:gd name="connsiteX15" fmla="*/ 7315305 w 7406232"/>
                    <a:gd name="connsiteY15" fmla="*/ 180703 h 180703"/>
                    <a:gd name="connsiteX16" fmla="*/ 90927 w 7406232"/>
                    <a:gd name="connsiteY16" fmla="*/ 180703 h 180703"/>
                    <a:gd name="connsiteX17" fmla="*/ 26157 w 7406232"/>
                    <a:gd name="connsiteY17" fmla="*/ 154711 h 180703"/>
                    <a:gd name="connsiteX18" fmla="*/ 0 w 7406232"/>
                    <a:gd name="connsiteY18" fmla="*/ 90352 h 180703"/>
                    <a:gd name="connsiteX19" fmla="*/ 26157 w 7406232"/>
                    <a:gd name="connsiteY19" fmla="*/ 27229 h 180703"/>
                    <a:gd name="connsiteX20" fmla="*/ 90927 w 7406232"/>
                    <a:gd name="connsiteY20" fmla="*/ 0 h 180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06232" h="180703">
                      <a:moveTo>
                        <a:pt x="90933" y="16201"/>
                      </a:moveTo>
                      <a:cubicBezTo>
                        <a:pt x="71004" y="16201"/>
                        <a:pt x="51075" y="23616"/>
                        <a:pt x="37373" y="38446"/>
                      </a:cubicBezTo>
                      <a:cubicBezTo>
                        <a:pt x="23672" y="52040"/>
                        <a:pt x="14953" y="70578"/>
                        <a:pt x="14953" y="90352"/>
                      </a:cubicBezTo>
                      <a:cubicBezTo>
                        <a:pt x="14953" y="111361"/>
                        <a:pt x="23672" y="128663"/>
                        <a:pt x="37373" y="143493"/>
                      </a:cubicBezTo>
                      <a:cubicBezTo>
                        <a:pt x="51075" y="157087"/>
                        <a:pt x="71004" y="164502"/>
                        <a:pt x="90933" y="164502"/>
                      </a:cubicBezTo>
                      <a:lnTo>
                        <a:pt x="7315305" y="164502"/>
                      </a:lnTo>
                      <a:cubicBezTo>
                        <a:pt x="7335235" y="164502"/>
                        <a:pt x="7353918" y="157087"/>
                        <a:pt x="7367619" y="143493"/>
                      </a:cubicBezTo>
                      <a:cubicBezTo>
                        <a:pt x="7382567" y="128663"/>
                        <a:pt x="7390040" y="111361"/>
                        <a:pt x="7390040" y="90352"/>
                      </a:cubicBezTo>
                      <a:cubicBezTo>
                        <a:pt x="7390040" y="70578"/>
                        <a:pt x="7382567" y="52040"/>
                        <a:pt x="7367619" y="38446"/>
                      </a:cubicBezTo>
                      <a:cubicBezTo>
                        <a:pt x="7353918" y="23616"/>
                        <a:pt x="7335235" y="16201"/>
                        <a:pt x="7315305" y="16201"/>
                      </a:cubicBezTo>
                      <a:close/>
                      <a:moveTo>
                        <a:pt x="90927" y="0"/>
                      </a:moveTo>
                      <a:lnTo>
                        <a:pt x="7315305" y="0"/>
                      </a:lnTo>
                      <a:cubicBezTo>
                        <a:pt x="7340216" y="0"/>
                        <a:pt x="7362637" y="9902"/>
                        <a:pt x="7380075" y="27229"/>
                      </a:cubicBezTo>
                      <a:cubicBezTo>
                        <a:pt x="7397513" y="43319"/>
                        <a:pt x="7406232" y="65598"/>
                        <a:pt x="7406232" y="90352"/>
                      </a:cubicBezTo>
                      <a:cubicBezTo>
                        <a:pt x="7406232" y="113868"/>
                        <a:pt x="7397513" y="137384"/>
                        <a:pt x="7380075" y="154711"/>
                      </a:cubicBezTo>
                      <a:cubicBezTo>
                        <a:pt x="7362637" y="170801"/>
                        <a:pt x="7340216" y="180703"/>
                        <a:pt x="7315305" y="180703"/>
                      </a:cubicBezTo>
                      <a:lnTo>
                        <a:pt x="90927" y="180703"/>
                      </a:lnTo>
                      <a:cubicBezTo>
                        <a:pt x="66016" y="180703"/>
                        <a:pt x="43595" y="170801"/>
                        <a:pt x="26157" y="154711"/>
                      </a:cubicBezTo>
                      <a:cubicBezTo>
                        <a:pt x="8719" y="137384"/>
                        <a:pt x="0" y="113868"/>
                        <a:pt x="0" y="90352"/>
                      </a:cubicBezTo>
                      <a:cubicBezTo>
                        <a:pt x="0" y="65598"/>
                        <a:pt x="8719" y="43319"/>
                        <a:pt x="26157" y="27229"/>
                      </a:cubicBezTo>
                      <a:cubicBezTo>
                        <a:pt x="43595" y="9902"/>
                        <a:pt x="66016" y="0"/>
                        <a:pt x="909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EFCF56D-BC9A-ED44-9473-A87F941604E5}"/>
                    </a:ext>
                  </a:extLst>
                </p:cNvPr>
                <p:cNvSpPr/>
                <p:nvPr/>
              </p:nvSpPr>
              <p:spPr>
                <a:xfrm>
                  <a:off x="8833913" y="10358658"/>
                  <a:ext cx="14950" cy="24737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986">
                      <a:moveTo>
                        <a:pt x="6" y="1986"/>
                      </a:moveTo>
                      <a:cubicBezTo>
                        <a:pt x="3" y="1986"/>
                        <a:pt x="0" y="1983"/>
                        <a:pt x="0" y="198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1980"/>
                      </a:lnTo>
                      <a:cubicBezTo>
                        <a:pt x="13" y="1983"/>
                        <a:pt x="10" y="1986"/>
                        <a:pt x="6" y="19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3DC6F2CD-191E-3442-B39B-52A3CC9701D6}"/>
                    </a:ext>
                  </a:extLst>
                </p:cNvPr>
                <p:cNvSpPr/>
                <p:nvPr/>
              </p:nvSpPr>
              <p:spPr>
                <a:xfrm>
                  <a:off x="9408223" y="10358658"/>
                  <a:ext cx="13704" cy="24737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" h="1986">
                      <a:moveTo>
                        <a:pt x="6" y="1986"/>
                      </a:moveTo>
                      <a:cubicBezTo>
                        <a:pt x="3" y="1986"/>
                        <a:pt x="0" y="1983"/>
                        <a:pt x="0" y="198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2" y="3"/>
                        <a:pt x="12" y="7"/>
                      </a:cubicBezTo>
                      <a:lnTo>
                        <a:pt x="12" y="1980"/>
                      </a:lnTo>
                      <a:cubicBezTo>
                        <a:pt x="12" y="1983"/>
                        <a:pt x="10" y="1986"/>
                        <a:pt x="6" y="19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031DA3CF-ECEF-BB49-B6E3-33EFCA835D1A}"/>
                    </a:ext>
                  </a:extLst>
                </p:cNvPr>
                <p:cNvSpPr/>
                <p:nvPr/>
              </p:nvSpPr>
              <p:spPr>
                <a:xfrm>
                  <a:off x="14877248" y="10358658"/>
                  <a:ext cx="14950" cy="24737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986">
                      <a:moveTo>
                        <a:pt x="7" y="1986"/>
                      </a:moveTo>
                      <a:cubicBezTo>
                        <a:pt x="3" y="1986"/>
                        <a:pt x="0" y="1983"/>
                        <a:pt x="0" y="198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1980"/>
                      </a:lnTo>
                      <a:cubicBezTo>
                        <a:pt x="13" y="1983"/>
                        <a:pt x="10" y="1986"/>
                        <a:pt x="7" y="19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78BE71B2-DDCC-9942-B500-6E8F0A301FA2}"/>
                    </a:ext>
                  </a:extLst>
                </p:cNvPr>
                <p:cNvSpPr/>
                <p:nvPr/>
              </p:nvSpPr>
              <p:spPr>
                <a:xfrm>
                  <a:off x="15451558" y="10358658"/>
                  <a:ext cx="14950" cy="247376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986">
                      <a:moveTo>
                        <a:pt x="6" y="1986"/>
                      </a:moveTo>
                      <a:cubicBezTo>
                        <a:pt x="3" y="1986"/>
                        <a:pt x="0" y="1983"/>
                        <a:pt x="0" y="1980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1980"/>
                      </a:lnTo>
                      <a:cubicBezTo>
                        <a:pt x="13" y="1983"/>
                        <a:pt x="10" y="1986"/>
                        <a:pt x="6" y="19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181D13A-78D3-6D48-B50F-BE9A8C673AB2}"/>
                    </a:ext>
                  </a:extLst>
                </p:cNvPr>
                <p:cNvSpPr/>
                <p:nvPr/>
              </p:nvSpPr>
              <p:spPr>
                <a:xfrm>
                  <a:off x="8507515" y="10200387"/>
                  <a:ext cx="7391282" cy="16574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34" h="134">
                      <a:moveTo>
                        <a:pt x="5867" y="134"/>
                      </a:moveTo>
                      <a:lnTo>
                        <a:pt x="2967" y="134"/>
                      </a:lnTo>
                      <a:lnTo>
                        <a:pt x="67" y="134"/>
                      </a:lnTo>
                      <a:cubicBezTo>
                        <a:pt x="48" y="134"/>
                        <a:pt x="32" y="126"/>
                        <a:pt x="19" y="114"/>
                      </a:cubicBezTo>
                      <a:cubicBezTo>
                        <a:pt x="7" y="102"/>
                        <a:pt x="0" y="85"/>
                        <a:pt x="0" y="67"/>
                      </a:cubicBezTo>
                      <a:cubicBezTo>
                        <a:pt x="0" y="49"/>
                        <a:pt x="7" y="32"/>
                        <a:pt x="19" y="20"/>
                      </a:cubicBezTo>
                      <a:cubicBezTo>
                        <a:pt x="32" y="8"/>
                        <a:pt x="48" y="0"/>
                        <a:pt x="67" y="0"/>
                      </a:cubicBezTo>
                      <a:lnTo>
                        <a:pt x="2967" y="0"/>
                      </a:lnTo>
                      <a:lnTo>
                        <a:pt x="5867" y="0"/>
                      </a:lnTo>
                      <a:cubicBezTo>
                        <a:pt x="5885" y="0"/>
                        <a:pt x="5902" y="8"/>
                        <a:pt x="5914" y="20"/>
                      </a:cubicBezTo>
                      <a:cubicBezTo>
                        <a:pt x="5926" y="32"/>
                        <a:pt x="5934" y="49"/>
                        <a:pt x="5934" y="67"/>
                      </a:cubicBezTo>
                      <a:cubicBezTo>
                        <a:pt x="5934" y="85"/>
                        <a:pt x="5926" y="102"/>
                        <a:pt x="5914" y="114"/>
                      </a:cubicBezTo>
                      <a:cubicBezTo>
                        <a:pt x="5902" y="126"/>
                        <a:pt x="5885" y="134"/>
                        <a:pt x="5867" y="13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F8800FD-CDC0-1341-A58A-B4152E562E85}"/>
                </a:ext>
              </a:extLst>
            </p:cNvPr>
            <p:cNvGrpSpPr/>
            <p:nvPr/>
          </p:nvGrpSpPr>
          <p:grpSpPr>
            <a:xfrm>
              <a:off x="6241420" y="6687267"/>
              <a:ext cx="3651412" cy="1444379"/>
              <a:chOff x="6241420" y="6687267"/>
              <a:chExt cx="3651412" cy="1444379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1C88919A-2978-3D48-96A5-66940F71154E}"/>
                  </a:ext>
                </a:extLst>
              </p:cNvPr>
              <p:cNvGrpSpPr/>
              <p:nvPr/>
            </p:nvGrpSpPr>
            <p:grpSpPr>
              <a:xfrm>
                <a:off x="8552364" y="6687267"/>
                <a:ext cx="943064" cy="942149"/>
                <a:chOff x="8552364" y="6687267"/>
                <a:chExt cx="943064" cy="942149"/>
              </a:xfrm>
            </p:grpSpPr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CA7C9EEC-82D4-1B4F-BE9A-DEB61D5500E1}"/>
                    </a:ext>
                  </a:extLst>
                </p:cNvPr>
                <p:cNvSpPr/>
                <p:nvPr/>
              </p:nvSpPr>
              <p:spPr>
                <a:xfrm>
                  <a:off x="8561084" y="6779488"/>
                  <a:ext cx="842155" cy="84245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77" h="677">
                      <a:moveTo>
                        <a:pt x="677" y="339"/>
                      </a:moveTo>
                      <a:cubicBezTo>
                        <a:pt x="677" y="526"/>
                        <a:pt x="526" y="677"/>
                        <a:pt x="338" y="677"/>
                      </a:cubicBezTo>
                      <a:cubicBezTo>
                        <a:pt x="151" y="677"/>
                        <a:pt x="0" y="526"/>
                        <a:pt x="0" y="339"/>
                      </a:cubicBezTo>
                      <a:cubicBezTo>
                        <a:pt x="0" y="152"/>
                        <a:pt x="151" y="0"/>
                        <a:pt x="338" y="0"/>
                      </a:cubicBezTo>
                      <a:lnTo>
                        <a:pt x="338" y="339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8" name="Freeform 617">
                  <a:extLst>
                    <a:ext uri="{FF2B5EF4-FFF2-40B4-BE49-F238E27FC236}">
                      <a16:creationId xmlns:a16="http://schemas.microsoft.com/office/drawing/2014/main" id="{9F38C354-7CF4-444F-85D9-105B80547C20}"/>
                    </a:ext>
                  </a:extLst>
                </p:cNvPr>
                <p:cNvSpPr/>
                <p:nvPr/>
              </p:nvSpPr>
              <p:spPr>
                <a:xfrm>
                  <a:off x="8552364" y="6770764"/>
                  <a:ext cx="858350" cy="858652"/>
                </a:xfrm>
                <a:custGeom>
                  <a:avLst/>
                  <a:gdLst>
                    <a:gd name="connsiteX0" fmla="*/ 421712 w 858350"/>
                    <a:gd name="connsiteY0" fmla="*/ 16201 h 858652"/>
                    <a:gd name="connsiteX1" fmla="*/ 16195 w 858350"/>
                    <a:gd name="connsiteY1" fmla="*/ 430571 h 858652"/>
                    <a:gd name="connsiteX2" fmla="*/ 429175 w 858350"/>
                    <a:gd name="connsiteY2" fmla="*/ 843697 h 858652"/>
                    <a:gd name="connsiteX3" fmla="*/ 842155 w 858350"/>
                    <a:gd name="connsiteY3" fmla="*/ 438038 h 858652"/>
                    <a:gd name="connsiteX4" fmla="*/ 429175 w 858350"/>
                    <a:gd name="connsiteY4" fmla="*/ 438038 h 858652"/>
                    <a:gd name="connsiteX5" fmla="*/ 421712 w 858350"/>
                    <a:gd name="connsiteY5" fmla="*/ 430571 h 858652"/>
                    <a:gd name="connsiteX6" fmla="*/ 429175 w 858350"/>
                    <a:gd name="connsiteY6" fmla="*/ 0 h 858652"/>
                    <a:gd name="connsiteX7" fmla="*/ 437883 w 858350"/>
                    <a:gd name="connsiteY7" fmla="*/ 8711 h 858652"/>
                    <a:gd name="connsiteX8" fmla="*/ 437883 w 858350"/>
                    <a:gd name="connsiteY8" fmla="*/ 421860 h 858652"/>
                    <a:gd name="connsiteX9" fmla="*/ 850886 w 858350"/>
                    <a:gd name="connsiteY9" fmla="*/ 421860 h 858652"/>
                    <a:gd name="connsiteX10" fmla="*/ 858350 w 858350"/>
                    <a:gd name="connsiteY10" fmla="*/ 430571 h 858652"/>
                    <a:gd name="connsiteX11" fmla="*/ 429175 w 858350"/>
                    <a:gd name="connsiteY11" fmla="*/ 858652 h 858652"/>
                    <a:gd name="connsiteX12" fmla="*/ 0 w 858350"/>
                    <a:gd name="connsiteY12" fmla="*/ 430571 h 858652"/>
                    <a:gd name="connsiteX13" fmla="*/ 429175 w 858350"/>
                    <a:gd name="connsiteY13" fmla="*/ 0 h 858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350" h="858652">
                      <a:moveTo>
                        <a:pt x="421712" y="16201"/>
                      </a:moveTo>
                      <a:cubicBezTo>
                        <a:pt x="196563" y="21179"/>
                        <a:pt x="16195" y="205343"/>
                        <a:pt x="16195" y="430571"/>
                      </a:cubicBezTo>
                      <a:cubicBezTo>
                        <a:pt x="16195" y="657044"/>
                        <a:pt x="201538" y="843697"/>
                        <a:pt x="429175" y="843697"/>
                      </a:cubicBezTo>
                      <a:cubicBezTo>
                        <a:pt x="654324" y="843697"/>
                        <a:pt x="838423" y="662021"/>
                        <a:pt x="842155" y="438038"/>
                      </a:cubicBezTo>
                      <a:lnTo>
                        <a:pt x="429175" y="438038"/>
                      </a:lnTo>
                      <a:cubicBezTo>
                        <a:pt x="425443" y="438038"/>
                        <a:pt x="421712" y="434304"/>
                        <a:pt x="421712" y="430571"/>
                      </a:cubicBezTo>
                      <a:close/>
                      <a:moveTo>
                        <a:pt x="429175" y="0"/>
                      </a:moveTo>
                      <a:cubicBezTo>
                        <a:pt x="432907" y="0"/>
                        <a:pt x="437883" y="3734"/>
                        <a:pt x="437883" y="8711"/>
                      </a:cubicBezTo>
                      <a:lnTo>
                        <a:pt x="437883" y="421860"/>
                      </a:lnTo>
                      <a:lnTo>
                        <a:pt x="850886" y="421860"/>
                      </a:lnTo>
                      <a:cubicBezTo>
                        <a:pt x="854618" y="421860"/>
                        <a:pt x="858350" y="425593"/>
                        <a:pt x="858350" y="430571"/>
                      </a:cubicBezTo>
                      <a:cubicBezTo>
                        <a:pt x="858350" y="667011"/>
                        <a:pt x="666776" y="858652"/>
                        <a:pt x="429175" y="858652"/>
                      </a:cubicBezTo>
                      <a:cubicBezTo>
                        <a:pt x="191574" y="858652"/>
                        <a:pt x="0" y="667011"/>
                        <a:pt x="0" y="430571"/>
                      </a:cubicBezTo>
                      <a:cubicBezTo>
                        <a:pt x="0" y="192886"/>
                        <a:pt x="191574" y="0"/>
                        <a:pt x="4291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10496322-D6D7-A447-AF11-01ED06BE81B4}"/>
                    </a:ext>
                  </a:extLst>
                </p:cNvPr>
                <p:cNvSpPr/>
                <p:nvPr/>
              </p:nvSpPr>
              <p:spPr>
                <a:xfrm>
                  <a:off x="9066876" y="6695990"/>
                  <a:ext cx="421078" cy="4199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39" h="338">
                      <a:moveTo>
                        <a:pt x="339" y="338"/>
                      </a:moveTo>
                      <a:cubicBezTo>
                        <a:pt x="339" y="151"/>
                        <a:pt x="187" y="0"/>
                        <a:pt x="0" y="0"/>
                      </a:cubicBezTo>
                      <a:lnTo>
                        <a:pt x="0" y="33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0A96B9B2-4B80-4141-BD45-43C8A06D4F5A}"/>
                    </a:ext>
                  </a:extLst>
                </p:cNvPr>
                <p:cNvSpPr/>
                <p:nvPr/>
              </p:nvSpPr>
              <p:spPr>
                <a:xfrm>
                  <a:off x="9058155" y="6687267"/>
                  <a:ext cx="437273" cy="437426"/>
                </a:xfrm>
                <a:custGeom>
                  <a:avLst/>
                  <a:gdLst>
                    <a:gd name="connsiteX0" fmla="*/ 16195 w 437273"/>
                    <a:gd name="connsiteY0" fmla="*/ 16201 h 437426"/>
                    <a:gd name="connsiteX1" fmla="*/ 16195 w 437273"/>
                    <a:gd name="connsiteY1" fmla="*/ 421226 h 437426"/>
                    <a:gd name="connsiteX2" fmla="*/ 421077 w 437273"/>
                    <a:gd name="connsiteY2" fmla="*/ 421226 h 437426"/>
                    <a:gd name="connsiteX3" fmla="*/ 16195 w 437273"/>
                    <a:gd name="connsiteY3" fmla="*/ 16201 h 437426"/>
                    <a:gd name="connsiteX4" fmla="*/ 8696 w 437273"/>
                    <a:gd name="connsiteY4" fmla="*/ 0 h 437426"/>
                    <a:gd name="connsiteX5" fmla="*/ 437273 w 437273"/>
                    <a:gd name="connsiteY5" fmla="*/ 428727 h 437426"/>
                    <a:gd name="connsiteX6" fmla="*/ 429819 w 437273"/>
                    <a:gd name="connsiteY6" fmla="*/ 437426 h 437426"/>
                    <a:gd name="connsiteX7" fmla="*/ 8696 w 437273"/>
                    <a:gd name="connsiteY7" fmla="*/ 437426 h 437426"/>
                    <a:gd name="connsiteX8" fmla="*/ 0 w 437273"/>
                    <a:gd name="connsiteY8" fmla="*/ 428727 h 437426"/>
                    <a:gd name="connsiteX9" fmla="*/ 0 w 437273"/>
                    <a:gd name="connsiteY9" fmla="*/ 8699 h 437426"/>
                    <a:gd name="connsiteX10" fmla="*/ 8696 w 437273"/>
                    <a:gd name="connsiteY10" fmla="*/ 0 h 437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7273" h="437426">
                      <a:moveTo>
                        <a:pt x="16195" y="16201"/>
                      </a:moveTo>
                      <a:lnTo>
                        <a:pt x="16195" y="421226"/>
                      </a:lnTo>
                      <a:lnTo>
                        <a:pt x="421077" y="421226"/>
                      </a:lnTo>
                      <a:cubicBezTo>
                        <a:pt x="417351" y="200078"/>
                        <a:pt x="237266" y="21171"/>
                        <a:pt x="16195" y="16201"/>
                      </a:cubicBezTo>
                      <a:close/>
                      <a:moveTo>
                        <a:pt x="8696" y="0"/>
                      </a:moveTo>
                      <a:cubicBezTo>
                        <a:pt x="244724" y="0"/>
                        <a:pt x="437273" y="192617"/>
                        <a:pt x="437273" y="428727"/>
                      </a:cubicBezTo>
                      <a:cubicBezTo>
                        <a:pt x="437273" y="433698"/>
                        <a:pt x="433546" y="437426"/>
                        <a:pt x="429819" y="437426"/>
                      </a:cubicBezTo>
                      <a:lnTo>
                        <a:pt x="8696" y="437426"/>
                      </a:lnTo>
                      <a:cubicBezTo>
                        <a:pt x="4969" y="437426"/>
                        <a:pt x="0" y="433698"/>
                        <a:pt x="0" y="428727"/>
                      </a:cubicBezTo>
                      <a:lnTo>
                        <a:pt x="0" y="8699"/>
                      </a:lnTo>
                      <a:cubicBezTo>
                        <a:pt x="0" y="3728"/>
                        <a:pt x="4969" y="0"/>
                        <a:pt x="86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9BE65476-C3B8-3242-A0B3-C025E8EC71B5}"/>
                  </a:ext>
                </a:extLst>
              </p:cNvPr>
              <p:cNvGrpSpPr/>
              <p:nvPr/>
            </p:nvGrpSpPr>
            <p:grpSpPr>
              <a:xfrm>
                <a:off x="6638828" y="6784472"/>
                <a:ext cx="1397778" cy="722813"/>
                <a:chOff x="6638828" y="6784472"/>
                <a:chExt cx="1397778" cy="722813"/>
              </a:xfrm>
            </p:grpSpPr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7AA43278-C2D5-6F48-99CF-3255AD5BDB57}"/>
                    </a:ext>
                  </a:extLst>
                </p:cNvPr>
                <p:cNvSpPr/>
                <p:nvPr/>
              </p:nvSpPr>
              <p:spPr>
                <a:xfrm>
                  <a:off x="6646302" y="6793196"/>
                  <a:ext cx="1382829" cy="70661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11" h="568">
                      <a:moveTo>
                        <a:pt x="1002" y="568"/>
                      </a:moveTo>
                      <a:lnTo>
                        <a:pt x="109" y="568"/>
                      </a:lnTo>
                      <a:cubicBezTo>
                        <a:pt x="49" y="568"/>
                        <a:pt x="0" y="519"/>
                        <a:pt x="0" y="459"/>
                      </a:cubicBezTo>
                      <a:lnTo>
                        <a:pt x="0" y="108"/>
                      </a:lnTo>
                      <a:cubicBezTo>
                        <a:pt x="0" y="48"/>
                        <a:pt x="49" y="0"/>
                        <a:pt x="109" y="0"/>
                      </a:cubicBezTo>
                      <a:lnTo>
                        <a:pt x="1002" y="0"/>
                      </a:lnTo>
                      <a:cubicBezTo>
                        <a:pt x="1062" y="0"/>
                        <a:pt x="1111" y="48"/>
                        <a:pt x="1111" y="108"/>
                      </a:cubicBezTo>
                      <a:lnTo>
                        <a:pt x="1111" y="459"/>
                      </a:lnTo>
                      <a:cubicBezTo>
                        <a:pt x="1111" y="519"/>
                        <a:pt x="1062" y="568"/>
                        <a:pt x="1002" y="5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F690F4A4-7100-4A4D-9BF3-F4493CE5AE83}"/>
                    </a:ext>
                  </a:extLst>
                </p:cNvPr>
                <p:cNvSpPr/>
                <p:nvPr/>
              </p:nvSpPr>
              <p:spPr>
                <a:xfrm>
                  <a:off x="6638828" y="6784472"/>
                  <a:ext cx="1397778" cy="722813"/>
                </a:xfrm>
                <a:custGeom>
                  <a:avLst/>
                  <a:gdLst>
                    <a:gd name="connsiteX0" fmla="*/ 93364 w 1397778"/>
                    <a:gd name="connsiteY0" fmla="*/ 16201 h 722813"/>
                    <a:gd name="connsiteX1" fmla="*/ 16195 w 1397778"/>
                    <a:gd name="connsiteY1" fmla="*/ 93328 h 722813"/>
                    <a:gd name="connsiteX2" fmla="*/ 16195 w 1397778"/>
                    <a:gd name="connsiteY2" fmla="*/ 629485 h 722813"/>
                    <a:gd name="connsiteX3" fmla="*/ 93364 w 1397778"/>
                    <a:gd name="connsiteY3" fmla="*/ 706612 h 722813"/>
                    <a:gd name="connsiteX4" fmla="*/ 1304414 w 1397778"/>
                    <a:gd name="connsiteY4" fmla="*/ 706612 h 722813"/>
                    <a:gd name="connsiteX5" fmla="*/ 1381583 w 1397778"/>
                    <a:gd name="connsiteY5" fmla="*/ 629485 h 722813"/>
                    <a:gd name="connsiteX6" fmla="*/ 1381583 w 1397778"/>
                    <a:gd name="connsiteY6" fmla="*/ 93328 h 722813"/>
                    <a:gd name="connsiteX7" fmla="*/ 1304414 w 1397778"/>
                    <a:gd name="connsiteY7" fmla="*/ 16201 h 722813"/>
                    <a:gd name="connsiteX8" fmla="*/ 93351 w 1397778"/>
                    <a:gd name="connsiteY8" fmla="*/ 0 h 722813"/>
                    <a:gd name="connsiteX9" fmla="*/ 1304427 w 1397778"/>
                    <a:gd name="connsiteY9" fmla="*/ 0 h 722813"/>
                    <a:gd name="connsiteX10" fmla="*/ 1397778 w 1397778"/>
                    <a:gd name="connsiteY10" fmla="*/ 93307 h 722813"/>
                    <a:gd name="connsiteX11" fmla="*/ 1397778 w 1397778"/>
                    <a:gd name="connsiteY11" fmla="*/ 629507 h 722813"/>
                    <a:gd name="connsiteX12" fmla="*/ 1304427 w 1397778"/>
                    <a:gd name="connsiteY12" fmla="*/ 722813 h 722813"/>
                    <a:gd name="connsiteX13" fmla="*/ 93351 w 1397778"/>
                    <a:gd name="connsiteY13" fmla="*/ 722813 h 722813"/>
                    <a:gd name="connsiteX14" fmla="*/ 0 w 1397778"/>
                    <a:gd name="connsiteY14" fmla="*/ 629507 h 722813"/>
                    <a:gd name="connsiteX15" fmla="*/ 0 w 1397778"/>
                    <a:gd name="connsiteY15" fmla="*/ 93307 h 722813"/>
                    <a:gd name="connsiteX16" fmla="*/ 93351 w 1397778"/>
                    <a:gd name="connsiteY16" fmla="*/ 0 h 722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97778" h="722813">
                      <a:moveTo>
                        <a:pt x="93364" y="16201"/>
                      </a:moveTo>
                      <a:cubicBezTo>
                        <a:pt x="51046" y="16201"/>
                        <a:pt x="16195" y="51033"/>
                        <a:pt x="16195" y="93328"/>
                      </a:cubicBezTo>
                      <a:lnTo>
                        <a:pt x="16195" y="629485"/>
                      </a:lnTo>
                      <a:cubicBezTo>
                        <a:pt x="16195" y="673025"/>
                        <a:pt x="51046" y="706612"/>
                        <a:pt x="93364" y="706612"/>
                      </a:cubicBezTo>
                      <a:lnTo>
                        <a:pt x="1304414" y="706612"/>
                      </a:lnTo>
                      <a:cubicBezTo>
                        <a:pt x="1347977" y="706612"/>
                        <a:pt x="1381583" y="673025"/>
                        <a:pt x="1381583" y="629485"/>
                      </a:cubicBezTo>
                      <a:lnTo>
                        <a:pt x="1381583" y="93328"/>
                      </a:lnTo>
                      <a:cubicBezTo>
                        <a:pt x="1381583" y="51033"/>
                        <a:pt x="1347977" y="16201"/>
                        <a:pt x="1304414" y="16201"/>
                      </a:cubicBezTo>
                      <a:close/>
                      <a:moveTo>
                        <a:pt x="93351" y="0"/>
                      </a:moveTo>
                      <a:lnTo>
                        <a:pt x="1304427" y="0"/>
                      </a:lnTo>
                      <a:cubicBezTo>
                        <a:pt x="1356704" y="0"/>
                        <a:pt x="1397778" y="42299"/>
                        <a:pt x="1397778" y="93307"/>
                      </a:cubicBezTo>
                      <a:lnTo>
                        <a:pt x="1397778" y="629507"/>
                      </a:lnTo>
                      <a:cubicBezTo>
                        <a:pt x="1397778" y="680514"/>
                        <a:pt x="1356704" y="722813"/>
                        <a:pt x="1304427" y="722813"/>
                      </a:cubicBezTo>
                      <a:lnTo>
                        <a:pt x="93351" y="722813"/>
                      </a:lnTo>
                      <a:cubicBezTo>
                        <a:pt x="42319" y="722813"/>
                        <a:pt x="0" y="680514"/>
                        <a:pt x="0" y="629507"/>
                      </a:cubicBezTo>
                      <a:lnTo>
                        <a:pt x="0" y="93307"/>
                      </a:lnTo>
                      <a:cubicBezTo>
                        <a:pt x="0" y="42299"/>
                        <a:pt x="42319" y="0"/>
                        <a:pt x="93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D81F72AD-E75D-C54D-93B4-A39ADA63CBF2}"/>
                    </a:ext>
                  </a:extLst>
                </p:cNvPr>
                <p:cNvSpPr/>
                <p:nvPr/>
              </p:nvSpPr>
              <p:spPr>
                <a:xfrm>
                  <a:off x="6760915" y="6912834"/>
                  <a:ext cx="1154849" cy="8349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28" h="68">
                      <a:moveTo>
                        <a:pt x="894" y="68"/>
                      </a:moveTo>
                      <a:lnTo>
                        <a:pt x="33" y="68"/>
                      </a:lnTo>
                      <a:cubicBezTo>
                        <a:pt x="15" y="68"/>
                        <a:pt x="0" y="53"/>
                        <a:pt x="0" y="34"/>
                      </a:cubicBezTo>
                      <a:cubicBezTo>
                        <a:pt x="0" y="15"/>
                        <a:pt x="15" y="0"/>
                        <a:pt x="33" y="0"/>
                      </a:cubicBezTo>
                      <a:lnTo>
                        <a:pt x="894" y="0"/>
                      </a:lnTo>
                      <a:cubicBezTo>
                        <a:pt x="913" y="0"/>
                        <a:pt x="928" y="15"/>
                        <a:pt x="928" y="34"/>
                      </a:cubicBezTo>
                      <a:cubicBezTo>
                        <a:pt x="928" y="53"/>
                        <a:pt x="913" y="68"/>
                        <a:pt x="894" y="6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6CAA1BF7-1329-3D4F-8B8A-C4C461D305E0}"/>
                    </a:ext>
                  </a:extLst>
                </p:cNvPr>
                <p:cNvSpPr/>
                <p:nvPr/>
              </p:nvSpPr>
              <p:spPr>
                <a:xfrm>
                  <a:off x="6752195" y="6905357"/>
                  <a:ext cx="1172290" cy="99698"/>
                </a:xfrm>
                <a:custGeom>
                  <a:avLst/>
                  <a:gdLst>
                    <a:gd name="connsiteX0" fmla="*/ 49795 w 1172290"/>
                    <a:gd name="connsiteY0" fmla="*/ 16201 h 99698"/>
                    <a:gd name="connsiteX1" fmla="*/ 16195 w 1172290"/>
                    <a:gd name="connsiteY1" fmla="*/ 49237 h 99698"/>
                    <a:gd name="connsiteX2" fmla="*/ 49795 w 1172290"/>
                    <a:gd name="connsiteY2" fmla="*/ 83497 h 99698"/>
                    <a:gd name="connsiteX3" fmla="*/ 1121250 w 1172290"/>
                    <a:gd name="connsiteY3" fmla="*/ 83497 h 99698"/>
                    <a:gd name="connsiteX4" fmla="*/ 1156094 w 1172290"/>
                    <a:gd name="connsiteY4" fmla="*/ 49237 h 99698"/>
                    <a:gd name="connsiteX5" fmla="*/ 1121250 w 1172290"/>
                    <a:gd name="connsiteY5" fmla="*/ 16201 h 99698"/>
                    <a:gd name="connsiteX6" fmla="*/ 49779 w 1172290"/>
                    <a:gd name="connsiteY6" fmla="*/ 0 h 99698"/>
                    <a:gd name="connsiteX7" fmla="*/ 1121267 w 1172290"/>
                    <a:gd name="connsiteY7" fmla="*/ 0 h 99698"/>
                    <a:gd name="connsiteX8" fmla="*/ 1172290 w 1172290"/>
                    <a:gd name="connsiteY8" fmla="*/ 49234 h 99698"/>
                    <a:gd name="connsiteX9" fmla="*/ 1121267 w 1172290"/>
                    <a:gd name="connsiteY9" fmla="*/ 99698 h 99698"/>
                    <a:gd name="connsiteX10" fmla="*/ 49779 w 1172290"/>
                    <a:gd name="connsiteY10" fmla="*/ 99698 h 99698"/>
                    <a:gd name="connsiteX11" fmla="*/ 0 w 1172290"/>
                    <a:gd name="connsiteY11" fmla="*/ 49234 h 99698"/>
                    <a:gd name="connsiteX12" fmla="*/ 49779 w 1172290"/>
                    <a:gd name="connsiteY12" fmla="*/ 0 h 9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72290" h="99698">
                      <a:moveTo>
                        <a:pt x="49795" y="16201"/>
                      </a:moveTo>
                      <a:cubicBezTo>
                        <a:pt x="31128" y="16201"/>
                        <a:pt x="16195" y="30884"/>
                        <a:pt x="16195" y="49237"/>
                      </a:cubicBezTo>
                      <a:cubicBezTo>
                        <a:pt x="16195" y="68814"/>
                        <a:pt x="31128" y="83497"/>
                        <a:pt x="49795" y="83497"/>
                      </a:cubicBezTo>
                      <a:lnTo>
                        <a:pt x="1121250" y="83497"/>
                      </a:lnTo>
                      <a:cubicBezTo>
                        <a:pt x="1139917" y="83497"/>
                        <a:pt x="1156094" y="68814"/>
                        <a:pt x="1156094" y="49237"/>
                      </a:cubicBezTo>
                      <a:cubicBezTo>
                        <a:pt x="1156094" y="30884"/>
                        <a:pt x="1139917" y="16201"/>
                        <a:pt x="1121250" y="16201"/>
                      </a:cubicBezTo>
                      <a:close/>
                      <a:moveTo>
                        <a:pt x="49779" y="0"/>
                      </a:moveTo>
                      <a:lnTo>
                        <a:pt x="1121267" y="0"/>
                      </a:lnTo>
                      <a:cubicBezTo>
                        <a:pt x="1148645" y="0"/>
                        <a:pt x="1172290" y="22155"/>
                        <a:pt x="1172290" y="49234"/>
                      </a:cubicBezTo>
                      <a:cubicBezTo>
                        <a:pt x="1172290" y="76312"/>
                        <a:pt x="1148645" y="99698"/>
                        <a:pt x="1121267" y="99698"/>
                      </a:cubicBezTo>
                      <a:lnTo>
                        <a:pt x="49779" y="99698"/>
                      </a:lnTo>
                      <a:cubicBezTo>
                        <a:pt x="22401" y="99698"/>
                        <a:pt x="0" y="76312"/>
                        <a:pt x="0" y="49234"/>
                      </a:cubicBezTo>
                      <a:cubicBezTo>
                        <a:pt x="0" y="22155"/>
                        <a:pt x="22401" y="0"/>
                        <a:pt x="49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05ECED3E-B8E8-184F-ACF2-193A6482896B}"/>
                    </a:ext>
                  </a:extLst>
                </p:cNvPr>
                <p:cNvSpPr/>
                <p:nvPr/>
              </p:nvSpPr>
              <p:spPr>
                <a:xfrm>
                  <a:off x="6788323" y="7096030"/>
                  <a:ext cx="594243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78">
                      <a:moveTo>
                        <a:pt x="0" y="0"/>
                      </a:moveTo>
                      <a:lnTo>
                        <a:pt x="47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9569950C-CEDF-4D48-B48A-514D5B879BD1}"/>
                    </a:ext>
                  </a:extLst>
                </p:cNvPr>
                <p:cNvSpPr/>
                <p:nvPr/>
              </p:nvSpPr>
              <p:spPr>
                <a:xfrm>
                  <a:off x="6780848" y="7087306"/>
                  <a:ext cx="609192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0" h="13">
                      <a:moveTo>
                        <a:pt x="484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484" y="0"/>
                      </a:lnTo>
                      <a:cubicBezTo>
                        <a:pt x="487" y="0"/>
                        <a:pt x="490" y="3"/>
                        <a:pt x="490" y="7"/>
                      </a:cubicBezTo>
                      <a:cubicBezTo>
                        <a:pt x="490" y="10"/>
                        <a:pt x="487" y="13"/>
                        <a:pt x="484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88CB7C2A-38A4-0B49-A1A7-303CD606DAB7}"/>
                    </a:ext>
                  </a:extLst>
                </p:cNvPr>
                <p:cNvSpPr/>
                <p:nvPr/>
              </p:nvSpPr>
              <p:spPr>
                <a:xfrm>
                  <a:off x="6788323" y="7215668"/>
                  <a:ext cx="1096297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1">
                      <a:moveTo>
                        <a:pt x="0" y="0"/>
                      </a:move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17159F1E-5EAC-BD4D-A2E4-DF0E3D8124E9}"/>
                    </a:ext>
                  </a:extLst>
                </p:cNvPr>
                <p:cNvSpPr/>
                <p:nvPr/>
              </p:nvSpPr>
              <p:spPr>
                <a:xfrm>
                  <a:off x="6780848" y="7208190"/>
                  <a:ext cx="111124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3" h="13">
                      <a:moveTo>
                        <a:pt x="887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887" y="0"/>
                      </a:lnTo>
                      <a:cubicBezTo>
                        <a:pt x="891" y="0"/>
                        <a:pt x="893" y="3"/>
                        <a:pt x="893" y="6"/>
                      </a:cubicBezTo>
                      <a:cubicBezTo>
                        <a:pt x="893" y="10"/>
                        <a:pt x="891" y="13"/>
                        <a:pt x="8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EB08812E-3AB5-6C46-A75B-CB653C3442EC}"/>
                    </a:ext>
                  </a:extLst>
                </p:cNvPr>
                <p:cNvSpPr/>
                <p:nvPr/>
              </p:nvSpPr>
              <p:spPr>
                <a:xfrm>
                  <a:off x="6788323" y="7337798"/>
                  <a:ext cx="1096297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1">
                      <a:moveTo>
                        <a:pt x="0" y="0"/>
                      </a:move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17265F4A-6DE0-E448-BF20-28BDAF8BA7CF}"/>
                    </a:ext>
                  </a:extLst>
                </p:cNvPr>
                <p:cNvSpPr/>
                <p:nvPr/>
              </p:nvSpPr>
              <p:spPr>
                <a:xfrm>
                  <a:off x="6780848" y="7329075"/>
                  <a:ext cx="111124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3" h="13">
                      <a:moveTo>
                        <a:pt x="887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887" y="0"/>
                      </a:lnTo>
                      <a:cubicBezTo>
                        <a:pt x="891" y="0"/>
                        <a:pt x="893" y="3"/>
                        <a:pt x="893" y="7"/>
                      </a:cubicBezTo>
                      <a:cubicBezTo>
                        <a:pt x="893" y="10"/>
                        <a:pt x="891" y="13"/>
                        <a:pt x="887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E7149981-8D7D-674A-A42F-E26BE86E7907}"/>
                    </a:ext>
                  </a:extLst>
                </p:cNvPr>
                <p:cNvSpPr/>
                <p:nvPr/>
              </p:nvSpPr>
              <p:spPr>
                <a:xfrm>
                  <a:off x="7566942" y="7096030"/>
                  <a:ext cx="317677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56">
                      <a:moveTo>
                        <a:pt x="0" y="0"/>
                      </a:moveTo>
                      <a:lnTo>
                        <a:pt x="256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F6B060A7-804C-BF4B-9D00-1A7E546C1948}"/>
                    </a:ext>
                  </a:extLst>
                </p:cNvPr>
                <p:cNvSpPr/>
                <p:nvPr/>
              </p:nvSpPr>
              <p:spPr>
                <a:xfrm>
                  <a:off x="7559468" y="7087306"/>
                  <a:ext cx="33262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68" h="13">
                      <a:moveTo>
                        <a:pt x="262" y="13"/>
                      </a:moveTo>
                      <a:lnTo>
                        <a:pt x="6" y="13"/>
                      </a:ln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lnTo>
                        <a:pt x="262" y="0"/>
                      </a:lnTo>
                      <a:cubicBezTo>
                        <a:pt x="266" y="0"/>
                        <a:pt x="268" y="3"/>
                        <a:pt x="268" y="7"/>
                      </a:cubicBezTo>
                      <a:cubicBezTo>
                        <a:pt x="268" y="10"/>
                        <a:pt x="266" y="13"/>
                        <a:pt x="262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1C93F5B0-AEDB-344E-9590-5778C8519205}"/>
                  </a:ext>
                </a:extLst>
              </p:cNvPr>
              <p:cNvGrpSpPr/>
              <p:nvPr/>
            </p:nvGrpSpPr>
            <p:grpSpPr>
              <a:xfrm>
                <a:off x="6241420" y="7929757"/>
                <a:ext cx="3651412" cy="201889"/>
                <a:chOff x="6241420" y="7929757"/>
                <a:chExt cx="3651412" cy="201889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98D0621B-61E4-6742-9FF4-AD2FE4E0F0CE}"/>
                    </a:ext>
                  </a:extLst>
                </p:cNvPr>
                <p:cNvSpPr/>
                <p:nvPr/>
              </p:nvSpPr>
              <p:spPr>
                <a:xfrm>
                  <a:off x="6250141" y="7937235"/>
                  <a:ext cx="3635220" cy="186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919" h="151">
                      <a:moveTo>
                        <a:pt x="2844" y="0"/>
                      </a:moveTo>
                      <a:lnTo>
                        <a:pt x="75" y="0"/>
                      </a:lnTo>
                      <a:cubicBezTo>
                        <a:pt x="33" y="0"/>
                        <a:pt x="0" y="34"/>
                        <a:pt x="0" y="76"/>
                      </a:cubicBezTo>
                      <a:cubicBezTo>
                        <a:pt x="0" y="117"/>
                        <a:pt x="33" y="151"/>
                        <a:pt x="75" y="151"/>
                      </a:cubicBezTo>
                      <a:lnTo>
                        <a:pt x="2844" y="151"/>
                      </a:lnTo>
                      <a:cubicBezTo>
                        <a:pt x="2885" y="151"/>
                        <a:pt x="2919" y="117"/>
                        <a:pt x="2919" y="76"/>
                      </a:cubicBezTo>
                      <a:cubicBezTo>
                        <a:pt x="2919" y="34"/>
                        <a:pt x="2885" y="0"/>
                        <a:pt x="284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AB34C742-B513-664B-A087-5DDCCD141066}"/>
                    </a:ext>
                  </a:extLst>
                </p:cNvPr>
                <p:cNvSpPr/>
                <p:nvPr/>
              </p:nvSpPr>
              <p:spPr>
                <a:xfrm>
                  <a:off x="6241420" y="7929757"/>
                  <a:ext cx="3651412" cy="201889"/>
                </a:xfrm>
                <a:custGeom>
                  <a:avLst/>
                  <a:gdLst>
                    <a:gd name="connsiteX0" fmla="*/ 102122 w 3651412"/>
                    <a:gd name="connsiteY0" fmla="*/ 16201 h 201889"/>
                    <a:gd name="connsiteX1" fmla="*/ 16192 w 3651412"/>
                    <a:gd name="connsiteY1" fmla="*/ 101563 h 201889"/>
                    <a:gd name="connsiteX2" fmla="*/ 102122 w 3651412"/>
                    <a:gd name="connsiteY2" fmla="*/ 185688 h 201889"/>
                    <a:gd name="connsiteX3" fmla="*/ 3550528 w 3651412"/>
                    <a:gd name="connsiteY3" fmla="*/ 185688 h 201889"/>
                    <a:gd name="connsiteX4" fmla="*/ 3635213 w 3651412"/>
                    <a:gd name="connsiteY4" fmla="*/ 101563 h 201889"/>
                    <a:gd name="connsiteX5" fmla="*/ 3550528 w 3651412"/>
                    <a:gd name="connsiteY5" fmla="*/ 16201 h 201889"/>
                    <a:gd name="connsiteX6" fmla="*/ 102120 w 3651412"/>
                    <a:gd name="connsiteY6" fmla="*/ 0 h 201889"/>
                    <a:gd name="connsiteX7" fmla="*/ 3550538 w 3651412"/>
                    <a:gd name="connsiteY7" fmla="*/ 0 h 201889"/>
                    <a:gd name="connsiteX8" fmla="*/ 3651412 w 3651412"/>
                    <a:gd name="connsiteY8" fmla="*/ 101564 h 201889"/>
                    <a:gd name="connsiteX9" fmla="*/ 3550538 w 3651412"/>
                    <a:gd name="connsiteY9" fmla="*/ 201889 h 201889"/>
                    <a:gd name="connsiteX10" fmla="*/ 102120 w 3651412"/>
                    <a:gd name="connsiteY10" fmla="*/ 201889 h 201889"/>
                    <a:gd name="connsiteX11" fmla="*/ 0 w 3651412"/>
                    <a:gd name="connsiteY11" fmla="*/ 101564 h 201889"/>
                    <a:gd name="connsiteX12" fmla="*/ 102120 w 3651412"/>
                    <a:gd name="connsiteY12" fmla="*/ 0 h 2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51412" h="201889">
                      <a:moveTo>
                        <a:pt x="102122" y="16201"/>
                      </a:moveTo>
                      <a:cubicBezTo>
                        <a:pt x="54798" y="16201"/>
                        <a:pt x="16192" y="54552"/>
                        <a:pt x="16192" y="101563"/>
                      </a:cubicBezTo>
                      <a:cubicBezTo>
                        <a:pt x="16192" y="148574"/>
                        <a:pt x="54798" y="185688"/>
                        <a:pt x="102122" y="185688"/>
                      </a:cubicBezTo>
                      <a:lnTo>
                        <a:pt x="3550528" y="185688"/>
                      </a:lnTo>
                      <a:cubicBezTo>
                        <a:pt x="3596607" y="185688"/>
                        <a:pt x="3635213" y="148574"/>
                        <a:pt x="3635213" y="101563"/>
                      </a:cubicBezTo>
                      <a:cubicBezTo>
                        <a:pt x="3635213" y="54552"/>
                        <a:pt x="3596607" y="16201"/>
                        <a:pt x="3550528" y="16201"/>
                      </a:cubicBezTo>
                      <a:close/>
                      <a:moveTo>
                        <a:pt x="102120" y="0"/>
                      </a:moveTo>
                      <a:lnTo>
                        <a:pt x="3550538" y="0"/>
                      </a:lnTo>
                      <a:cubicBezTo>
                        <a:pt x="3606579" y="0"/>
                        <a:pt x="3651412" y="45828"/>
                        <a:pt x="3651412" y="101564"/>
                      </a:cubicBezTo>
                      <a:cubicBezTo>
                        <a:pt x="3651412" y="157300"/>
                        <a:pt x="3606579" y="201889"/>
                        <a:pt x="3550538" y="201889"/>
                      </a:cubicBezTo>
                      <a:lnTo>
                        <a:pt x="102120" y="201889"/>
                      </a:lnTo>
                      <a:cubicBezTo>
                        <a:pt x="46079" y="201889"/>
                        <a:pt x="0" y="157300"/>
                        <a:pt x="0" y="101564"/>
                      </a:cubicBezTo>
                      <a:cubicBezTo>
                        <a:pt x="0" y="45828"/>
                        <a:pt x="46079" y="0"/>
                        <a:pt x="1021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0057F533-F095-7843-8F8B-4FD9AA04A22C}"/>
                    </a:ext>
                  </a:extLst>
                </p:cNvPr>
                <p:cNvSpPr/>
                <p:nvPr/>
              </p:nvSpPr>
              <p:spPr>
                <a:xfrm>
                  <a:off x="6241420" y="7929757"/>
                  <a:ext cx="681448" cy="201889"/>
                </a:xfrm>
                <a:custGeom>
                  <a:avLst/>
                  <a:gdLst>
                    <a:gd name="connsiteX0" fmla="*/ 101987 w 681448"/>
                    <a:gd name="connsiteY0" fmla="*/ 16201 h 201889"/>
                    <a:gd name="connsiteX1" fmla="*/ 16192 w 681448"/>
                    <a:gd name="connsiteY1" fmla="*/ 101563 h 201889"/>
                    <a:gd name="connsiteX2" fmla="*/ 101987 w 681448"/>
                    <a:gd name="connsiteY2" fmla="*/ 185688 h 201889"/>
                    <a:gd name="connsiteX3" fmla="*/ 665249 w 681448"/>
                    <a:gd name="connsiteY3" fmla="*/ 185688 h 201889"/>
                    <a:gd name="connsiteX4" fmla="*/ 665249 w 681448"/>
                    <a:gd name="connsiteY4" fmla="*/ 16201 h 201889"/>
                    <a:gd name="connsiteX5" fmla="*/ 101969 w 681448"/>
                    <a:gd name="connsiteY5" fmla="*/ 0 h 201889"/>
                    <a:gd name="connsiteX6" fmla="*/ 672744 w 681448"/>
                    <a:gd name="connsiteY6" fmla="*/ 0 h 201889"/>
                    <a:gd name="connsiteX7" fmla="*/ 681448 w 681448"/>
                    <a:gd name="connsiteY7" fmla="*/ 7432 h 201889"/>
                    <a:gd name="connsiteX8" fmla="*/ 681448 w 681448"/>
                    <a:gd name="connsiteY8" fmla="*/ 194458 h 201889"/>
                    <a:gd name="connsiteX9" fmla="*/ 672744 w 681448"/>
                    <a:gd name="connsiteY9" fmla="*/ 201889 h 201889"/>
                    <a:gd name="connsiteX10" fmla="*/ 101969 w 681448"/>
                    <a:gd name="connsiteY10" fmla="*/ 201889 h 201889"/>
                    <a:gd name="connsiteX11" fmla="*/ 0 w 681448"/>
                    <a:gd name="connsiteY11" fmla="*/ 101564 h 201889"/>
                    <a:gd name="connsiteX12" fmla="*/ 101969 w 681448"/>
                    <a:gd name="connsiteY12" fmla="*/ 0 h 2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1448" h="201889">
                      <a:moveTo>
                        <a:pt x="101987" y="16201"/>
                      </a:moveTo>
                      <a:cubicBezTo>
                        <a:pt x="54738" y="16201"/>
                        <a:pt x="16192" y="54552"/>
                        <a:pt x="16192" y="101563"/>
                      </a:cubicBezTo>
                      <a:cubicBezTo>
                        <a:pt x="16192" y="148574"/>
                        <a:pt x="54738" y="185688"/>
                        <a:pt x="101987" y="185688"/>
                      </a:cubicBezTo>
                      <a:lnTo>
                        <a:pt x="665249" y="185688"/>
                      </a:lnTo>
                      <a:lnTo>
                        <a:pt x="665249" y="16201"/>
                      </a:lnTo>
                      <a:close/>
                      <a:moveTo>
                        <a:pt x="101969" y="0"/>
                      </a:moveTo>
                      <a:lnTo>
                        <a:pt x="672744" y="0"/>
                      </a:lnTo>
                      <a:cubicBezTo>
                        <a:pt x="677718" y="0"/>
                        <a:pt x="681448" y="4955"/>
                        <a:pt x="681448" y="7432"/>
                      </a:cubicBezTo>
                      <a:lnTo>
                        <a:pt x="681448" y="194458"/>
                      </a:lnTo>
                      <a:cubicBezTo>
                        <a:pt x="681448" y="199412"/>
                        <a:pt x="677718" y="201889"/>
                        <a:pt x="672744" y="201889"/>
                      </a:cubicBezTo>
                      <a:lnTo>
                        <a:pt x="101969" y="201889"/>
                      </a:lnTo>
                      <a:cubicBezTo>
                        <a:pt x="46010" y="201889"/>
                        <a:pt x="0" y="157300"/>
                        <a:pt x="0" y="101564"/>
                      </a:cubicBezTo>
                      <a:cubicBezTo>
                        <a:pt x="0" y="45828"/>
                        <a:pt x="46010" y="0"/>
                        <a:pt x="1019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3" name="Freeform 622">
                  <a:extLst>
                    <a:ext uri="{FF2B5EF4-FFF2-40B4-BE49-F238E27FC236}">
                      <a16:creationId xmlns:a16="http://schemas.microsoft.com/office/drawing/2014/main" id="{BFA8CC70-8F6B-FD4A-B6AB-8874CCAB0FF8}"/>
                    </a:ext>
                  </a:extLst>
                </p:cNvPr>
                <p:cNvSpPr/>
                <p:nvPr/>
              </p:nvSpPr>
              <p:spPr>
                <a:xfrm>
                  <a:off x="6250141" y="7937235"/>
                  <a:ext cx="664007" cy="186934"/>
                </a:xfrm>
                <a:custGeom>
                  <a:avLst/>
                  <a:gdLst>
                    <a:gd name="connsiteX0" fmla="*/ 93260 w 664007"/>
                    <a:gd name="connsiteY0" fmla="*/ 0 h 186934"/>
                    <a:gd name="connsiteX1" fmla="*/ 664007 w 664007"/>
                    <a:gd name="connsiteY1" fmla="*/ 0 h 186934"/>
                    <a:gd name="connsiteX2" fmla="*/ 664007 w 664007"/>
                    <a:gd name="connsiteY2" fmla="*/ 186934 h 186934"/>
                    <a:gd name="connsiteX3" fmla="*/ 93260 w 664007"/>
                    <a:gd name="connsiteY3" fmla="*/ 186934 h 186934"/>
                    <a:gd name="connsiteX4" fmla="*/ 0 w 664007"/>
                    <a:gd name="connsiteY4" fmla="*/ 94086 h 186934"/>
                    <a:gd name="connsiteX5" fmla="*/ 93260 w 664007"/>
                    <a:gd name="connsiteY5" fmla="*/ 0 h 186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4007" h="186934">
                      <a:moveTo>
                        <a:pt x="93260" y="0"/>
                      </a:moveTo>
                      <a:lnTo>
                        <a:pt x="664007" y="0"/>
                      </a:lnTo>
                      <a:lnTo>
                        <a:pt x="664007" y="186934"/>
                      </a:lnTo>
                      <a:lnTo>
                        <a:pt x="93260" y="186934"/>
                      </a:lnTo>
                      <a:cubicBezTo>
                        <a:pt x="41034" y="186934"/>
                        <a:pt x="0" y="144843"/>
                        <a:pt x="0" y="94086"/>
                      </a:cubicBezTo>
                      <a:cubicBezTo>
                        <a:pt x="0" y="42091"/>
                        <a:pt x="41034" y="0"/>
                        <a:pt x="93260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C5C368F-E0E3-2742-B48F-C8EC69EEA1A7}"/>
                </a:ext>
              </a:extLst>
            </p:cNvPr>
            <p:cNvGrpSpPr/>
            <p:nvPr/>
          </p:nvGrpSpPr>
          <p:grpSpPr>
            <a:xfrm>
              <a:off x="13921726" y="6844291"/>
              <a:ext cx="4192089" cy="1912959"/>
              <a:chOff x="13921726" y="6844291"/>
              <a:chExt cx="4192089" cy="1912959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790D74F2-BBB5-9949-90CC-9085C2C42845}"/>
                  </a:ext>
                </a:extLst>
              </p:cNvPr>
              <p:cNvGrpSpPr/>
              <p:nvPr/>
            </p:nvGrpSpPr>
            <p:grpSpPr>
              <a:xfrm>
                <a:off x="14143477" y="6844291"/>
                <a:ext cx="2013199" cy="798833"/>
                <a:chOff x="14143477" y="6844291"/>
                <a:chExt cx="2013199" cy="798833"/>
              </a:xfrm>
            </p:grpSpPr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9151C958-DBF6-204F-B9DF-C0A54754D528}"/>
                    </a:ext>
                  </a:extLst>
                </p:cNvPr>
                <p:cNvSpPr/>
                <p:nvPr/>
              </p:nvSpPr>
              <p:spPr>
                <a:xfrm>
                  <a:off x="14143477" y="7230623"/>
                  <a:ext cx="124579" cy="411256"/>
                </a:xfrm>
                <a:custGeom>
                  <a:avLst/>
                  <a:gdLst>
                    <a:gd name="connsiteX0" fmla="*/ 62904 w 124579"/>
                    <a:gd name="connsiteY0" fmla="*/ 16201 h 411256"/>
                    <a:gd name="connsiteX1" fmla="*/ 29716 w 124579"/>
                    <a:gd name="connsiteY1" fmla="*/ 29865 h 411256"/>
                    <a:gd name="connsiteX2" fmla="*/ 16195 w 124579"/>
                    <a:gd name="connsiteY2" fmla="*/ 62161 h 411256"/>
                    <a:gd name="connsiteX3" fmla="*/ 16195 w 124579"/>
                    <a:gd name="connsiteY3" fmla="*/ 349099 h 411256"/>
                    <a:gd name="connsiteX4" fmla="*/ 29716 w 124579"/>
                    <a:gd name="connsiteY4" fmla="*/ 382638 h 411256"/>
                    <a:gd name="connsiteX5" fmla="*/ 62904 w 124579"/>
                    <a:gd name="connsiteY5" fmla="*/ 396301 h 411256"/>
                    <a:gd name="connsiteX6" fmla="*/ 94863 w 124579"/>
                    <a:gd name="connsiteY6" fmla="*/ 382638 h 411256"/>
                    <a:gd name="connsiteX7" fmla="*/ 108384 w 124579"/>
                    <a:gd name="connsiteY7" fmla="*/ 349099 h 411256"/>
                    <a:gd name="connsiteX8" fmla="*/ 108384 w 124579"/>
                    <a:gd name="connsiteY8" fmla="*/ 62161 h 411256"/>
                    <a:gd name="connsiteX9" fmla="*/ 94863 w 124579"/>
                    <a:gd name="connsiteY9" fmla="*/ 29865 h 411256"/>
                    <a:gd name="connsiteX10" fmla="*/ 62904 w 124579"/>
                    <a:gd name="connsiteY10" fmla="*/ 16201 h 411256"/>
                    <a:gd name="connsiteX11" fmla="*/ 62906 w 124579"/>
                    <a:gd name="connsiteY11" fmla="*/ 0 h 411256"/>
                    <a:gd name="connsiteX12" fmla="*/ 106077 w 124579"/>
                    <a:gd name="connsiteY12" fmla="*/ 18637 h 411256"/>
                    <a:gd name="connsiteX13" fmla="*/ 124579 w 124579"/>
                    <a:gd name="connsiteY13" fmla="*/ 62124 h 411256"/>
                    <a:gd name="connsiteX14" fmla="*/ 124579 w 124579"/>
                    <a:gd name="connsiteY14" fmla="*/ 349133 h 411256"/>
                    <a:gd name="connsiteX15" fmla="*/ 106077 w 124579"/>
                    <a:gd name="connsiteY15" fmla="*/ 393862 h 411256"/>
                    <a:gd name="connsiteX16" fmla="*/ 62906 w 124579"/>
                    <a:gd name="connsiteY16" fmla="*/ 411256 h 411256"/>
                    <a:gd name="connsiteX17" fmla="*/ 18502 w 124579"/>
                    <a:gd name="connsiteY17" fmla="*/ 393862 h 411256"/>
                    <a:gd name="connsiteX18" fmla="*/ 0 w 124579"/>
                    <a:gd name="connsiteY18" fmla="*/ 349133 h 411256"/>
                    <a:gd name="connsiteX19" fmla="*/ 0 w 124579"/>
                    <a:gd name="connsiteY19" fmla="*/ 62124 h 411256"/>
                    <a:gd name="connsiteX20" fmla="*/ 18502 w 124579"/>
                    <a:gd name="connsiteY20" fmla="*/ 18637 h 411256"/>
                    <a:gd name="connsiteX21" fmla="*/ 62906 w 124579"/>
                    <a:gd name="connsiteY21" fmla="*/ 0 h 411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9" h="411256">
                      <a:moveTo>
                        <a:pt x="62904" y="16201"/>
                      </a:moveTo>
                      <a:cubicBezTo>
                        <a:pt x="49383" y="16201"/>
                        <a:pt x="38320" y="21170"/>
                        <a:pt x="29716" y="29865"/>
                      </a:cubicBezTo>
                      <a:cubicBezTo>
                        <a:pt x="21112" y="38560"/>
                        <a:pt x="16195" y="49739"/>
                        <a:pt x="16195" y="62161"/>
                      </a:cubicBezTo>
                      <a:lnTo>
                        <a:pt x="16195" y="349099"/>
                      </a:lnTo>
                      <a:cubicBezTo>
                        <a:pt x="16195" y="361521"/>
                        <a:pt x="21112" y="372700"/>
                        <a:pt x="29716" y="382638"/>
                      </a:cubicBezTo>
                      <a:cubicBezTo>
                        <a:pt x="38320" y="391333"/>
                        <a:pt x="49383" y="396301"/>
                        <a:pt x="62904" y="396301"/>
                      </a:cubicBezTo>
                      <a:cubicBezTo>
                        <a:pt x="73967" y="396301"/>
                        <a:pt x="86259" y="391333"/>
                        <a:pt x="94863" y="382638"/>
                      </a:cubicBezTo>
                      <a:cubicBezTo>
                        <a:pt x="103467" y="372700"/>
                        <a:pt x="108384" y="361521"/>
                        <a:pt x="108384" y="349099"/>
                      </a:cubicBezTo>
                      <a:lnTo>
                        <a:pt x="108384" y="62161"/>
                      </a:lnTo>
                      <a:cubicBezTo>
                        <a:pt x="108384" y="49739"/>
                        <a:pt x="103467" y="38560"/>
                        <a:pt x="94863" y="29865"/>
                      </a:cubicBezTo>
                      <a:cubicBezTo>
                        <a:pt x="86259" y="21170"/>
                        <a:pt x="73967" y="16201"/>
                        <a:pt x="62904" y="16201"/>
                      </a:cubicBezTo>
                      <a:close/>
                      <a:moveTo>
                        <a:pt x="62906" y="0"/>
                      </a:moveTo>
                      <a:cubicBezTo>
                        <a:pt x="78941" y="0"/>
                        <a:pt x="93743" y="6213"/>
                        <a:pt x="106077" y="18637"/>
                      </a:cubicBezTo>
                      <a:cubicBezTo>
                        <a:pt x="118412" y="31062"/>
                        <a:pt x="124579" y="45971"/>
                        <a:pt x="124579" y="62124"/>
                      </a:cubicBezTo>
                      <a:lnTo>
                        <a:pt x="124579" y="349133"/>
                      </a:lnTo>
                      <a:cubicBezTo>
                        <a:pt x="124579" y="366527"/>
                        <a:pt x="118412" y="381437"/>
                        <a:pt x="106077" y="393862"/>
                      </a:cubicBezTo>
                      <a:cubicBezTo>
                        <a:pt x="93743" y="405044"/>
                        <a:pt x="78941" y="411256"/>
                        <a:pt x="62906" y="411256"/>
                      </a:cubicBezTo>
                      <a:cubicBezTo>
                        <a:pt x="45638" y="411256"/>
                        <a:pt x="29603" y="405044"/>
                        <a:pt x="18502" y="393862"/>
                      </a:cubicBezTo>
                      <a:cubicBezTo>
                        <a:pt x="6167" y="381437"/>
                        <a:pt x="0" y="366527"/>
                        <a:pt x="0" y="349133"/>
                      </a:cubicBezTo>
                      <a:lnTo>
                        <a:pt x="0" y="62124"/>
                      </a:lnTo>
                      <a:cubicBezTo>
                        <a:pt x="0" y="45971"/>
                        <a:pt x="6167" y="31062"/>
                        <a:pt x="18502" y="18637"/>
                      </a:cubicBezTo>
                      <a:cubicBezTo>
                        <a:pt x="29603" y="6213"/>
                        <a:pt x="45638" y="0"/>
                        <a:pt x="629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01214BB2-FAFF-6B4A-8C76-9FF132D71EA1}"/>
                    </a:ext>
                  </a:extLst>
                </p:cNvPr>
                <p:cNvSpPr/>
                <p:nvPr/>
              </p:nvSpPr>
              <p:spPr>
                <a:xfrm>
                  <a:off x="14907147" y="7051166"/>
                  <a:ext cx="107138" cy="5832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7" h="469">
                      <a:moveTo>
                        <a:pt x="44" y="469"/>
                      </a:moveTo>
                      <a:cubicBezTo>
                        <a:pt x="32" y="469"/>
                        <a:pt x="21" y="464"/>
                        <a:pt x="13" y="456"/>
                      </a:cubicBezTo>
                      <a:cubicBezTo>
                        <a:pt x="5" y="448"/>
                        <a:pt x="0" y="437"/>
                        <a:pt x="0" y="425"/>
                      </a:cubicBezTo>
                      <a:lnTo>
                        <a:pt x="0" y="235"/>
                      </a:lnTo>
                      <a:lnTo>
                        <a:pt x="0" y="45"/>
                      </a:lnTo>
                      <a:cubicBezTo>
                        <a:pt x="0" y="33"/>
                        <a:pt x="5" y="22"/>
                        <a:pt x="13" y="14"/>
                      </a:cubicBezTo>
                      <a:cubicBezTo>
                        <a:pt x="21" y="6"/>
                        <a:pt x="32" y="0"/>
                        <a:pt x="44" y="0"/>
                      </a:cubicBezTo>
                      <a:cubicBezTo>
                        <a:pt x="56" y="0"/>
                        <a:pt x="67" y="6"/>
                        <a:pt x="75" y="14"/>
                      </a:cubicBezTo>
                      <a:cubicBezTo>
                        <a:pt x="83" y="22"/>
                        <a:pt x="87" y="33"/>
                        <a:pt x="87" y="45"/>
                      </a:cubicBezTo>
                      <a:lnTo>
                        <a:pt x="87" y="235"/>
                      </a:lnTo>
                      <a:lnTo>
                        <a:pt x="87" y="425"/>
                      </a:lnTo>
                      <a:cubicBezTo>
                        <a:pt x="87" y="437"/>
                        <a:pt x="83" y="448"/>
                        <a:pt x="75" y="456"/>
                      </a:cubicBezTo>
                      <a:cubicBezTo>
                        <a:pt x="67" y="464"/>
                        <a:pt x="56" y="469"/>
                        <a:pt x="44" y="46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2FAF8503-D4AC-D543-BD47-E17B91168F58}"/>
                    </a:ext>
                  </a:extLst>
                </p:cNvPr>
                <p:cNvSpPr/>
                <p:nvPr/>
              </p:nvSpPr>
              <p:spPr>
                <a:xfrm>
                  <a:off x="14899672" y="7043688"/>
                  <a:ext cx="123333" cy="598190"/>
                </a:xfrm>
                <a:custGeom>
                  <a:avLst/>
                  <a:gdLst>
                    <a:gd name="connsiteX0" fmla="*/ 61659 w 123333"/>
                    <a:gd name="connsiteY0" fmla="*/ 16201 h 598190"/>
                    <a:gd name="connsiteX1" fmla="*/ 28471 w 123333"/>
                    <a:gd name="connsiteY1" fmla="*/ 29880 h 598190"/>
                    <a:gd name="connsiteX2" fmla="*/ 14950 w 123333"/>
                    <a:gd name="connsiteY2" fmla="*/ 63454 h 598190"/>
                    <a:gd name="connsiteX3" fmla="*/ 14950 w 123333"/>
                    <a:gd name="connsiteY3" fmla="*/ 535982 h 598190"/>
                    <a:gd name="connsiteX4" fmla="*/ 28471 w 123333"/>
                    <a:gd name="connsiteY4" fmla="*/ 569557 h 598190"/>
                    <a:gd name="connsiteX5" fmla="*/ 61659 w 123333"/>
                    <a:gd name="connsiteY5" fmla="*/ 583235 h 598190"/>
                    <a:gd name="connsiteX6" fmla="*/ 93618 w 123333"/>
                    <a:gd name="connsiteY6" fmla="*/ 569557 h 598190"/>
                    <a:gd name="connsiteX7" fmla="*/ 107139 w 123333"/>
                    <a:gd name="connsiteY7" fmla="*/ 535982 h 598190"/>
                    <a:gd name="connsiteX8" fmla="*/ 107139 w 123333"/>
                    <a:gd name="connsiteY8" fmla="*/ 63454 h 598190"/>
                    <a:gd name="connsiteX9" fmla="*/ 93618 w 123333"/>
                    <a:gd name="connsiteY9" fmla="*/ 29880 h 598190"/>
                    <a:gd name="connsiteX10" fmla="*/ 61659 w 123333"/>
                    <a:gd name="connsiteY10" fmla="*/ 16201 h 598190"/>
                    <a:gd name="connsiteX11" fmla="*/ 61666 w 123333"/>
                    <a:gd name="connsiteY11" fmla="*/ 0 h 598190"/>
                    <a:gd name="connsiteX12" fmla="*/ 106066 w 123333"/>
                    <a:gd name="connsiteY12" fmla="*/ 18655 h 598190"/>
                    <a:gd name="connsiteX13" fmla="*/ 123333 w 123333"/>
                    <a:gd name="connsiteY13" fmla="*/ 63426 h 598190"/>
                    <a:gd name="connsiteX14" fmla="*/ 123333 w 123333"/>
                    <a:gd name="connsiteY14" fmla="*/ 536008 h 598190"/>
                    <a:gd name="connsiteX15" fmla="*/ 106066 w 123333"/>
                    <a:gd name="connsiteY15" fmla="*/ 580779 h 598190"/>
                    <a:gd name="connsiteX16" fmla="*/ 61666 w 123333"/>
                    <a:gd name="connsiteY16" fmla="*/ 598190 h 598190"/>
                    <a:gd name="connsiteX17" fmla="*/ 17267 w 123333"/>
                    <a:gd name="connsiteY17" fmla="*/ 580779 h 598190"/>
                    <a:gd name="connsiteX18" fmla="*/ 0 w 123333"/>
                    <a:gd name="connsiteY18" fmla="*/ 536008 h 598190"/>
                    <a:gd name="connsiteX19" fmla="*/ 0 w 123333"/>
                    <a:gd name="connsiteY19" fmla="*/ 63426 h 598190"/>
                    <a:gd name="connsiteX20" fmla="*/ 17267 w 123333"/>
                    <a:gd name="connsiteY20" fmla="*/ 18655 h 598190"/>
                    <a:gd name="connsiteX21" fmla="*/ 61666 w 123333"/>
                    <a:gd name="connsiteY21" fmla="*/ 0 h 598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3333" h="598190">
                      <a:moveTo>
                        <a:pt x="61659" y="16201"/>
                      </a:moveTo>
                      <a:cubicBezTo>
                        <a:pt x="49367" y="16201"/>
                        <a:pt x="38305" y="21175"/>
                        <a:pt x="28471" y="29880"/>
                      </a:cubicBezTo>
                      <a:cubicBezTo>
                        <a:pt x="19867" y="39828"/>
                        <a:pt x="14950" y="51019"/>
                        <a:pt x="14950" y="63454"/>
                      </a:cubicBezTo>
                      <a:lnTo>
                        <a:pt x="14950" y="535982"/>
                      </a:lnTo>
                      <a:cubicBezTo>
                        <a:pt x="14950" y="548417"/>
                        <a:pt x="19867" y="559609"/>
                        <a:pt x="28471" y="569557"/>
                      </a:cubicBezTo>
                      <a:cubicBezTo>
                        <a:pt x="38305" y="578261"/>
                        <a:pt x="49367" y="583235"/>
                        <a:pt x="61659" y="583235"/>
                      </a:cubicBezTo>
                      <a:cubicBezTo>
                        <a:pt x="73951" y="583235"/>
                        <a:pt x="85014" y="578261"/>
                        <a:pt x="93618" y="569557"/>
                      </a:cubicBezTo>
                      <a:cubicBezTo>
                        <a:pt x="103451" y="559609"/>
                        <a:pt x="107139" y="548417"/>
                        <a:pt x="107139" y="535982"/>
                      </a:cubicBezTo>
                      <a:lnTo>
                        <a:pt x="107139" y="63454"/>
                      </a:lnTo>
                      <a:cubicBezTo>
                        <a:pt x="107139" y="51019"/>
                        <a:pt x="103451" y="39828"/>
                        <a:pt x="93618" y="29880"/>
                      </a:cubicBezTo>
                      <a:cubicBezTo>
                        <a:pt x="85014" y="21175"/>
                        <a:pt x="73951" y="16201"/>
                        <a:pt x="61659" y="16201"/>
                      </a:cubicBezTo>
                      <a:close/>
                      <a:moveTo>
                        <a:pt x="61666" y="0"/>
                      </a:moveTo>
                      <a:cubicBezTo>
                        <a:pt x="78933" y="0"/>
                        <a:pt x="93733" y="7462"/>
                        <a:pt x="106066" y="18655"/>
                      </a:cubicBezTo>
                      <a:cubicBezTo>
                        <a:pt x="117166" y="31091"/>
                        <a:pt x="123333" y="46015"/>
                        <a:pt x="123333" y="63426"/>
                      </a:cubicBezTo>
                      <a:lnTo>
                        <a:pt x="123333" y="536008"/>
                      </a:lnTo>
                      <a:cubicBezTo>
                        <a:pt x="123333" y="553419"/>
                        <a:pt x="117166" y="568343"/>
                        <a:pt x="106066" y="580779"/>
                      </a:cubicBezTo>
                      <a:cubicBezTo>
                        <a:pt x="93733" y="591972"/>
                        <a:pt x="77700" y="598190"/>
                        <a:pt x="61666" y="598190"/>
                      </a:cubicBezTo>
                      <a:cubicBezTo>
                        <a:pt x="44400" y="598190"/>
                        <a:pt x="29600" y="591972"/>
                        <a:pt x="17267" y="580779"/>
                      </a:cubicBezTo>
                      <a:cubicBezTo>
                        <a:pt x="6167" y="568343"/>
                        <a:pt x="0" y="553419"/>
                        <a:pt x="0" y="536008"/>
                      </a:cubicBezTo>
                      <a:lnTo>
                        <a:pt x="0" y="63426"/>
                      </a:lnTo>
                      <a:cubicBezTo>
                        <a:pt x="0" y="46015"/>
                        <a:pt x="6167" y="31091"/>
                        <a:pt x="17267" y="18655"/>
                      </a:cubicBezTo>
                      <a:cubicBezTo>
                        <a:pt x="29600" y="7462"/>
                        <a:pt x="44400" y="0"/>
                        <a:pt x="616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97685D4F-73C2-3E4C-B32A-3B2B14035971}"/>
                    </a:ext>
                  </a:extLst>
                </p:cNvPr>
                <p:cNvSpPr/>
                <p:nvPr/>
              </p:nvSpPr>
              <p:spPr>
                <a:xfrm>
                  <a:off x="15662097" y="7400110"/>
                  <a:ext cx="108384" cy="23429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189">
                      <a:moveTo>
                        <a:pt x="44" y="189"/>
                      </a:moveTo>
                      <a:cubicBezTo>
                        <a:pt x="32" y="189"/>
                        <a:pt x="21" y="184"/>
                        <a:pt x="13" y="176"/>
                      </a:cubicBezTo>
                      <a:cubicBezTo>
                        <a:pt x="5" y="168"/>
                        <a:pt x="0" y="157"/>
                        <a:pt x="0" y="145"/>
                      </a:cubicBezTo>
                      <a:lnTo>
                        <a:pt x="0" y="95"/>
                      </a:lnTo>
                      <a:lnTo>
                        <a:pt x="0" y="44"/>
                      </a:lnTo>
                      <a:cubicBezTo>
                        <a:pt x="0" y="32"/>
                        <a:pt x="5" y="21"/>
                        <a:pt x="13" y="13"/>
                      </a:cubicBezTo>
                      <a:cubicBezTo>
                        <a:pt x="21" y="5"/>
                        <a:pt x="32" y="0"/>
                        <a:pt x="44" y="0"/>
                      </a:cubicBezTo>
                      <a:cubicBezTo>
                        <a:pt x="56" y="0"/>
                        <a:pt x="67" y="5"/>
                        <a:pt x="76" y="13"/>
                      </a:cubicBezTo>
                      <a:cubicBezTo>
                        <a:pt x="83" y="21"/>
                        <a:pt x="88" y="32"/>
                        <a:pt x="88" y="44"/>
                      </a:cubicBezTo>
                      <a:lnTo>
                        <a:pt x="88" y="95"/>
                      </a:lnTo>
                      <a:lnTo>
                        <a:pt x="88" y="145"/>
                      </a:lnTo>
                      <a:cubicBezTo>
                        <a:pt x="88" y="157"/>
                        <a:pt x="83" y="168"/>
                        <a:pt x="76" y="176"/>
                      </a:cubicBezTo>
                      <a:cubicBezTo>
                        <a:pt x="67" y="184"/>
                        <a:pt x="56" y="189"/>
                        <a:pt x="44" y="18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A23EC584-39C7-0B4C-9329-5D1C0D14802C}"/>
                    </a:ext>
                  </a:extLst>
                </p:cNvPr>
                <p:cNvSpPr/>
                <p:nvPr/>
              </p:nvSpPr>
              <p:spPr>
                <a:xfrm>
                  <a:off x="15654622" y="7391386"/>
                  <a:ext cx="124579" cy="250492"/>
                </a:xfrm>
                <a:custGeom>
                  <a:avLst/>
                  <a:gdLst>
                    <a:gd name="connsiteX0" fmla="*/ 61676 w 124579"/>
                    <a:gd name="connsiteY0" fmla="*/ 16201 h 250492"/>
                    <a:gd name="connsiteX1" fmla="*/ 29717 w 124579"/>
                    <a:gd name="connsiteY1" fmla="*/ 29832 h 250492"/>
                    <a:gd name="connsiteX2" fmla="*/ 16196 w 124579"/>
                    <a:gd name="connsiteY2" fmla="*/ 63290 h 250492"/>
                    <a:gd name="connsiteX3" fmla="*/ 16196 w 124579"/>
                    <a:gd name="connsiteY3" fmla="*/ 188448 h 250492"/>
                    <a:gd name="connsiteX4" fmla="*/ 29717 w 124579"/>
                    <a:gd name="connsiteY4" fmla="*/ 221906 h 250492"/>
                    <a:gd name="connsiteX5" fmla="*/ 61676 w 124579"/>
                    <a:gd name="connsiteY5" fmla="*/ 235537 h 250492"/>
                    <a:gd name="connsiteX6" fmla="*/ 94864 w 124579"/>
                    <a:gd name="connsiteY6" fmla="*/ 221906 h 250492"/>
                    <a:gd name="connsiteX7" fmla="*/ 108385 w 124579"/>
                    <a:gd name="connsiteY7" fmla="*/ 188448 h 250492"/>
                    <a:gd name="connsiteX8" fmla="*/ 108385 w 124579"/>
                    <a:gd name="connsiteY8" fmla="*/ 63290 h 250492"/>
                    <a:gd name="connsiteX9" fmla="*/ 94864 w 124579"/>
                    <a:gd name="connsiteY9" fmla="*/ 29832 h 250492"/>
                    <a:gd name="connsiteX10" fmla="*/ 61676 w 124579"/>
                    <a:gd name="connsiteY10" fmla="*/ 16201 h 250492"/>
                    <a:gd name="connsiteX11" fmla="*/ 61673 w 124579"/>
                    <a:gd name="connsiteY11" fmla="*/ 0 h 250492"/>
                    <a:gd name="connsiteX12" fmla="*/ 106077 w 124579"/>
                    <a:gd name="connsiteY12" fmla="*/ 18601 h 250492"/>
                    <a:gd name="connsiteX13" fmla="*/ 124579 w 124579"/>
                    <a:gd name="connsiteY13" fmla="*/ 63243 h 250492"/>
                    <a:gd name="connsiteX14" fmla="*/ 124579 w 124579"/>
                    <a:gd name="connsiteY14" fmla="*/ 188489 h 250492"/>
                    <a:gd name="connsiteX15" fmla="*/ 106077 w 124579"/>
                    <a:gd name="connsiteY15" fmla="*/ 233131 h 250492"/>
                    <a:gd name="connsiteX16" fmla="*/ 61673 w 124579"/>
                    <a:gd name="connsiteY16" fmla="*/ 250492 h 250492"/>
                    <a:gd name="connsiteX17" fmla="*/ 18502 w 124579"/>
                    <a:gd name="connsiteY17" fmla="*/ 233131 h 250492"/>
                    <a:gd name="connsiteX18" fmla="*/ 0 w 124579"/>
                    <a:gd name="connsiteY18" fmla="*/ 188489 h 250492"/>
                    <a:gd name="connsiteX19" fmla="*/ 0 w 124579"/>
                    <a:gd name="connsiteY19" fmla="*/ 63243 h 250492"/>
                    <a:gd name="connsiteX20" fmla="*/ 18502 w 124579"/>
                    <a:gd name="connsiteY20" fmla="*/ 18601 h 250492"/>
                    <a:gd name="connsiteX21" fmla="*/ 61673 w 124579"/>
                    <a:gd name="connsiteY21" fmla="*/ 0 h 25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9" h="250492">
                      <a:moveTo>
                        <a:pt x="61676" y="16201"/>
                      </a:moveTo>
                      <a:cubicBezTo>
                        <a:pt x="50613" y="16201"/>
                        <a:pt x="38321" y="21158"/>
                        <a:pt x="29717" y="29832"/>
                      </a:cubicBezTo>
                      <a:cubicBezTo>
                        <a:pt x="21113" y="38507"/>
                        <a:pt x="16196" y="50898"/>
                        <a:pt x="16196" y="63290"/>
                      </a:cubicBezTo>
                      <a:lnTo>
                        <a:pt x="16196" y="188448"/>
                      </a:lnTo>
                      <a:cubicBezTo>
                        <a:pt x="16196" y="200840"/>
                        <a:pt x="21113" y="211993"/>
                        <a:pt x="29717" y="221906"/>
                      </a:cubicBezTo>
                      <a:cubicBezTo>
                        <a:pt x="38321" y="230580"/>
                        <a:pt x="50613" y="235537"/>
                        <a:pt x="61676" y="235537"/>
                      </a:cubicBezTo>
                      <a:cubicBezTo>
                        <a:pt x="75197" y="235537"/>
                        <a:pt x="86260" y="230580"/>
                        <a:pt x="94864" y="221906"/>
                      </a:cubicBezTo>
                      <a:cubicBezTo>
                        <a:pt x="103468" y="211993"/>
                        <a:pt x="108385" y="200840"/>
                        <a:pt x="108385" y="188448"/>
                      </a:cubicBezTo>
                      <a:lnTo>
                        <a:pt x="108385" y="63290"/>
                      </a:lnTo>
                      <a:cubicBezTo>
                        <a:pt x="108385" y="50898"/>
                        <a:pt x="103468" y="38507"/>
                        <a:pt x="94864" y="29832"/>
                      </a:cubicBezTo>
                      <a:cubicBezTo>
                        <a:pt x="86260" y="21158"/>
                        <a:pt x="75197" y="16201"/>
                        <a:pt x="61676" y="16201"/>
                      </a:cubicBezTo>
                      <a:close/>
                      <a:moveTo>
                        <a:pt x="61673" y="0"/>
                      </a:moveTo>
                      <a:cubicBezTo>
                        <a:pt x="78941" y="0"/>
                        <a:pt x="94976" y="7441"/>
                        <a:pt x="106077" y="18601"/>
                      </a:cubicBezTo>
                      <a:cubicBezTo>
                        <a:pt x="117178" y="29762"/>
                        <a:pt x="124579" y="45882"/>
                        <a:pt x="124579" y="63243"/>
                      </a:cubicBezTo>
                      <a:lnTo>
                        <a:pt x="124579" y="188489"/>
                      </a:lnTo>
                      <a:cubicBezTo>
                        <a:pt x="124579" y="205850"/>
                        <a:pt x="117178" y="220731"/>
                        <a:pt x="106077" y="233131"/>
                      </a:cubicBezTo>
                      <a:cubicBezTo>
                        <a:pt x="94976" y="244292"/>
                        <a:pt x="78941" y="250492"/>
                        <a:pt x="61673" y="250492"/>
                      </a:cubicBezTo>
                      <a:cubicBezTo>
                        <a:pt x="45638" y="250492"/>
                        <a:pt x="29603" y="244292"/>
                        <a:pt x="18502" y="233131"/>
                      </a:cubicBezTo>
                      <a:cubicBezTo>
                        <a:pt x="6167" y="220731"/>
                        <a:pt x="0" y="205850"/>
                        <a:pt x="0" y="188489"/>
                      </a:cubicBezTo>
                      <a:lnTo>
                        <a:pt x="0" y="63243"/>
                      </a:lnTo>
                      <a:cubicBezTo>
                        <a:pt x="0" y="45882"/>
                        <a:pt x="6167" y="29762"/>
                        <a:pt x="18502" y="18601"/>
                      </a:cubicBezTo>
                      <a:cubicBezTo>
                        <a:pt x="29603" y="7441"/>
                        <a:pt x="45638" y="0"/>
                        <a:pt x="6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438D5658-7093-484E-A201-A03AF5D3FE44}"/>
                    </a:ext>
                  </a:extLst>
                </p:cNvPr>
                <p:cNvSpPr/>
                <p:nvPr/>
              </p:nvSpPr>
              <p:spPr>
                <a:xfrm>
                  <a:off x="14529672" y="6853015"/>
                  <a:ext cx="108384" cy="7826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629">
                      <a:moveTo>
                        <a:pt x="44" y="629"/>
                      </a:moveTo>
                      <a:cubicBezTo>
                        <a:pt x="32" y="629"/>
                        <a:pt x="21" y="624"/>
                        <a:pt x="13" y="616"/>
                      </a:cubicBezTo>
                      <a:cubicBezTo>
                        <a:pt x="5" y="608"/>
                        <a:pt x="0" y="597"/>
                        <a:pt x="0" y="585"/>
                      </a:cubicBezTo>
                      <a:lnTo>
                        <a:pt x="0" y="314"/>
                      </a:lnTo>
                      <a:lnTo>
                        <a:pt x="0" y="43"/>
                      </a:lnTo>
                      <a:cubicBezTo>
                        <a:pt x="0" y="31"/>
                        <a:pt x="5" y="20"/>
                        <a:pt x="13" y="13"/>
                      </a:cubicBezTo>
                      <a:cubicBezTo>
                        <a:pt x="21" y="4"/>
                        <a:pt x="32" y="0"/>
                        <a:pt x="44" y="0"/>
                      </a:cubicBezTo>
                      <a:cubicBezTo>
                        <a:pt x="56" y="0"/>
                        <a:pt x="67" y="4"/>
                        <a:pt x="75" y="13"/>
                      </a:cubicBezTo>
                      <a:cubicBezTo>
                        <a:pt x="83" y="20"/>
                        <a:pt x="88" y="31"/>
                        <a:pt x="88" y="43"/>
                      </a:cubicBezTo>
                      <a:lnTo>
                        <a:pt x="88" y="314"/>
                      </a:lnTo>
                      <a:lnTo>
                        <a:pt x="88" y="585"/>
                      </a:lnTo>
                      <a:cubicBezTo>
                        <a:pt x="88" y="597"/>
                        <a:pt x="83" y="608"/>
                        <a:pt x="75" y="616"/>
                      </a:cubicBezTo>
                      <a:cubicBezTo>
                        <a:pt x="67" y="624"/>
                        <a:pt x="56" y="629"/>
                        <a:pt x="44" y="62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2C9A5B1-25F6-4E48-936D-6B3B1D98F5E4}"/>
                    </a:ext>
                  </a:extLst>
                </p:cNvPr>
                <p:cNvSpPr/>
                <p:nvPr/>
              </p:nvSpPr>
              <p:spPr>
                <a:xfrm>
                  <a:off x="14520952" y="6844291"/>
                  <a:ext cx="124579" cy="798833"/>
                </a:xfrm>
                <a:custGeom>
                  <a:avLst/>
                  <a:gdLst>
                    <a:gd name="connsiteX0" fmla="*/ 62904 w 124579"/>
                    <a:gd name="connsiteY0" fmla="*/ 14955 h 798833"/>
                    <a:gd name="connsiteX1" fmla="*/ 29716 w 124579"/>
                    <a:gd name="connsiteY1" fmla="*/ 28642 h 798833"/>
                    <a:gd name="connsiteX2" fmla="*/ 16195 w 124579"/>
                    <a:gd name="connsiteY2" fmla="*/ 60991 h 798833"/>
                    <a:gd name="connsiteX3" fmla="*/ 16195 w 124579"/>
                    <a:gd name="connsiteY3" fmla="*/ 735352 h 798833"/>
                    <a:gd name="connsiteX4" fmla="*/ 29716 w 124579"/>
                    <a:gd name="connsiteY4" fmla="*/ 768946 h 798833"/>
                    <a:gd name="connsiteX5" fmla="*/ 62904 w 124579"/>
                    <a:gd name="connsiteY5" fmla="*/ 782632 h 798833"/>
                    <a:gd name="connsiteX6" fmla="*/ 94863 w 124579"/>
                    <a:gd name="connsiteY6" fmla="*/ 768946 h 798833"/>
                    <a:gd name="connsiteX7" fmla="*/ 108384 w 124579"/>
                    <a:gd name="connsiteY7" fmla="*/ 735352 h 798833"/>
                    <a:gd name="connsiteX8" fmla="*/ 108384 w 124579"/>
                    <a:gd name="connsiteY8" fmla="*/ 60991 h 798833"/>
                    <a:gd name="connsiteX9" fmla="*/ 94863 w 124579"/>
                    <a:gd name="connsiteY9" fmla="*/ 28642 h 798833"/>
                    <a:gd name="connsiteX10" fmla="*/ 62904 w 124579"/>
                    <a:gd name="connsiteY10" fmla="*/ 14955 h 798833"/>
                    <a:gd name="connsiteX11" fmla="*/ 62906 w 124579"/>
                    <a:gd name="connsiteY11" fmla="*/ 0 h 798833"/>
                    <a:gd name="connsiteX12" fmla="*/ 106077 w 124579"/>
                    <a:gd name="connsiteY12" fmla="*/ 18665 h 798833"/>
                    <a:gd name="connsiteX13" fmla="*/ 124579 w 124579"/>
                    <a:gd name="connsiteY13" fmla="*/ 62215 h 798833"/>
                    <a:gd name="connsiteX14" fmla="*/ 124579 w 124579"/>
                    <a:gd name="connsiteY14" fmla="*/ 736619 h 798833"/>
                    <a:gd name="connsiteX15" fmla="*/ 106077 w 124579"/>
                    <a:gd name="connsiteY15" fmla="*/ 781413 h 798833"/>
                    <a:gd name="connsiteX16" fmla="*/ 62906 w 124579"/>
                    <a:gd name="connsiteY16" fmla="*/ 798833 h 798833"/>
                    <a:gd name="connsiteX17" fmla="*/ 18502 w 124579"/>
                    <a:gd name="connsiteY17" fmla="*/ 781413 h 798833"/>
                    <a:gd name="connsiteX18" fmla="*/ 0 w 124579"/>
                    <a:gd name="connsiteY18" fmla="*/ 736619 h 798833"/>
                    <a:gd name="connsiteX19" fmla="*/ 0 w 124579"/>
                    <a:gd name="connsiteY19" fmla="*/ 62215 h 798833"/>
                    <a:gd name="connsiteX20" fmla="*/ 18502 w 124579"/>
                    <a:gd name="connsiteY20" fmla="*/ 18665 h 798833"/>
                    <a:gd name="connsiteX21" fmla="*/ 62906 w 124579"/>
                    <a:gd name="connsiteY21" fmla="*/ 0 h 79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9" h="798833">
                      <a:moveTo>
                        <a:pt x="62904" y="14955"/>
                      </a:moveTo>
                      <a:cubicBezTo>
                        <a:pt x="49383" y="14955"/>
                        <a:pt x="38320" y="19932"/>
                        <a:pt x="29716" y="28642"/>
                      </a:cubicBezTo>
                      <a:cubicBezTo>
                        <a:pt x="21112" y="37351"/>
                        <a:pt x="16195" y="49793"/>
                        <a:pt x="16195" y="60991"/>
                      </a:cubicBezTo>
                      <a:lnTo>
                        <a:pt x="16195" y="735352"/>
                      </a:lnTo>
                      <a:cubicBezTo>
                        <a:pt x="16195" y="747794"/>
                        <a:pt x="21112" y="758992"/>
                        <a:pt x="29716" y="768946"/>
                      </a:cubicBezTo>
                      <a:cubicBezTo>
                        <a:pt x="38320" y="777655"/>
                        <a:pt x="49383" y="782632"/>
                        <a:pt x="62904" y="782632"/>
                      </a:cubicBezTo>
                      <a:cubicBezTo>
                        <a:pt x="75196" y="782632"/>
                        <a:pt x="86259" y="777655"/>
                        <a:pt x="94863" y="768946"/>
                      </a:cubicBezTo>
                      <a:cubicBezTo>
                        <a:pt x="104696" y="758992"/>
                        <a:pt x="108384" y="747794"/>
                        <a:pt x="108384" y="735352"/>
                      </a:cubicBezTo>
                      <a:lnTo>
                        <a:pt x="108384" y="60991"/>
                      </a:lnTo>
                      <a:cubicBezTo>
                        <a:pt x="108384" y="49793"/>
                        <a:pt x="104696" y="37351"/>
                        <a:pt x="94863" y="28642"/>
                      </a:cubicBezTo>
                      <a:cubicBezTo>
                        <a:pt x="86259" y="19932"/>
                        <a:pt x="75196" y="14955"/>
                        <a:pt x="62904" y="14955"/>
                      </a:cubicBezTo>
                      <a:close/>
                      <a:moveTo>
                        <a:pt x="62906" y="0"/>
                      </a:moveTo>
                      <a:cubicBezTo>
                        <a:pt x="78941" y="0"/>
                        <a:pt x="93743" y="6222"/>
                        <a:pt x="106077" y="18665"/>
                      </a:cubicBezTo>
                      <a:cubicBezTo>
                        <a:pt x="118412" y="29863"/>
                        <a:pt x="124579" y="46039"/>
                        <a:pt x="124579" y="62215"/>
                      </a:cubicBezTo>
                      <a:lnTo>
                        <a:pt x="124579" y="736619"/>
                      </a:lnTo>
                      <a:cubicBezTo>
                        <a:pt x="124579" y="754039"/>
                        <a:pt x="118412" y="768970"/>
                        <a:pt x="106077" y="781413"/>
                      </a:cubicBezTo>
                      <a:cubicBezTo>
                        <a:pt x="93743" y="792612"/>
                        <a:pt x="78941" y="798833"/>
                        <a:pt x="62906" y="798833"/>
                      </a:cubicBezTo>
                      <a:cubicBezTo>
                        <a:pt x="45638" y="798833"/>
                        <a:pt x="29603" y="792612"/>
                        <a:pt x="18502" y="781413"/>
                      </a:cubicBezTo>
                      <a:cubicBezTo>
                        <a:pt x="7401" y="768970"/>
                        <a:pt x="0" y="754039"/>
                        <a:pt x="0" y="736619"/>
                      </a:cubicBezTo>
                      <a:lnTo>
                        <a:pt x="0" y="62215"/>
                      </a:lnTo>
                      <a:cubicBezTo>
                        <a:pt x="0" y="46039"/>
                        <a:pt x="7401" y="31107"/>
                        <a:pt x="18502" y="18665"/>
                      </a:cubicBezTo>
                      <a:cubicBezTo>
                        <a:pt x="29603" y="6222"/>
                        <a:pt x="45638" y="0"/>
                        <a:pt x="629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2A0DFC5B-C9A1-D241-9E5B-51210C55D1DC}"/>
                    </a:ext>
                  </a:extLst>
                </p:cNvPr>
                <p:cNvSpPr/>
                <p:nvPr/>
              </p:nvSpPr>
              <p:spPr>
                <a:xfrm>
                  <a:off x="14529672" y="6853015"/>
                  <a:ext cx="108384" cy="78263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629">
                      <a:moveTo>
                        <a:pt x="44" y="629"/>
                      </a:moveTo>
                      <a:cubicBezTo>
                        <a:pt x="32" y="629"/>
                        <a:pt x="21" y="624"/>
                        <a:pt x="13" y="616"/>
                      </a:cubicBezTo>
                      <a:cubicBezTo>
                        <a:pt x="5" y="608"/>
                        <a:pt x="0" y="597"/>
                        <a:pt x="0" y="585"/>
                      </a:cubicBezTo>
                      <a:lnTo>
                        <a:pt x="0" y="314"/>
                      </a:lnTo>
                      <a:lnTo>
                        <a:pt x="0" y="43"/>
                      </a:lnTo>
                      <a:cubicBezTo>
                        <a:pt x="0" y="31"/>
                        <a:pt x="5" y="20"/>
                        <a:pt x="13" y="13"/>
                      </a:cubicBezTo>
                      <a:cubicBezTo>
                        <a:pt x="21" y="4"/>
                        <a:pt x="32" y="0"/>
                        <a:pt x="44" y="0"/>
                      </a:cubicBezTo>
                      <a:cubicBezTo>
                        <a:pt x="56" y="0"/>
                        <a:pt x="67" y="4"/>
                        <a:pt x="75" y="13"/>
                      </a:cubicBezTo>
                      <a:cubicBezTo>
                        <a:pt x="83" y="20"/>
                        <a:pt x="88" y="31"/>
                        <a:pt x="88" y="43"/>
                      </a:cubicBezTo>
                      <a:lnTo>
                        <a:pt x="88" y="314"/>
                      </a:lnTo>
                      <a:lnTo>
                        <a:pt x="88" y="585"/>
                      </a:lnTo>
                      <a:cubicBezTo>
                        <a:pt x="88" y="597"/>
                        <a:pt x="83" y="608"/>
                        <a:pt x="75" y="616"/>
                      </a:cubicBezTo>
                      <a:cubicBezTo>
                        <a:pt x="67" y="624"/>
                        <a:pt x="56" y="629"/>
                        <a:pt x="44" y="62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AC305FD-1C55-A448-BB13-BFF1CF37D237}"/>
                    </a:ext>
                  </a:extLst>
                </p:cNvPr>
                <p:cNvSpPr/>
                <p:nvPr/>
              </p:nvSpPr>
              <p:spPr>
                <a:xfrm>
                  <a:off x="15284622" y="7238100"/>
                  <a:ext cx="108384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319">
                      <a:moveTo>
                        <a:pt x="44" y="319"/>
                      </a:moveTo>
                      <a:cubicBezTo>
                        <a:pt x="32" y="319"/>
                        <a:pt x="21" y="314"/>
                        <a:pt x="13" y="306"/>
                      </a:cubicBezTo>
                      <a:cubicBezTo>
                        <a:pt x="5" y="298"/>
                        <a:pt x="0" y="287"/>
                        <a:pt x="0" y="275"/>
                      </a:cubicBezTo>
                      <a:lnTo>
                        <a:pt x="0" y="160"/>
                      </a:lnTo>
                      <a:lnTo>
                        <a:pt x="0" y="44"/>
                      </a:lnTo>
                      <a:cubicBezTo>
                        <a:pt x="0" y="32"/>
                        <a:pt x="5" y="21"/>
                        <a:pt x="13" y="13"/>
                      </a:cubicBezTo>
                      <a:cubicBezTo>
                        <a:pt x="21" y="5"/>
                        <a:pt x="32" y="0"/>
                        <a:pt x="44" y="0"/>
                      </a:cubicBezTo>
                      <a:cubicBezTo>
                        <a:pt x="56" y="0"/>
                        <a:pt x="67" y="5"/>
                        <a:pt x="75" y="13"/>
                      </a:cubicBezTo>
                      <a:cubicBezTo>
                        <a:pt x="83" y="21"/>
                        <a:pt x="88" y="32"/>
                        <a:pt x="88" y="44"/>
                      </a:cubicBezTo>
                      <a:lnTo>
                        <a:pt x="88" y="160"/>
                      </a:lnTo>
                      <a:lnTo>
                        <a:pt x="88" y="275"/>
                      </a:lnTo>
                      <a:cubicBezTo>
                        <a:pt x="88" y="287"/>
                        <a:pt x="83" y="298"/>
                        <a:pt x="75" y="306"/>
                      </a:cubicBezTo>
                      <a:cubicBezTo>
                        <a:pt x="67" y="314"/>
                        <a:pt x="56" y="319"/>
                        <a:pt x="44" y="3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9AD0802F-B3F0-7D4F-A3BD-67059CD02818}"/>
                    </a:ext>
                  </a:extLst>
                </p:cNvPr>
                <p:cNvSpPr/>
                <p:nvPr/>
              </p:nvSpPr>
              <p:spPr>
                <a:xfrm>
                  <a:off x="15277147" y="7230623"/>
                  <a:ext cx="124579" cy="411256"/>
                </a:xfrm>
                <a:custGeom>
                  <a:avLst/>
                  <a:gdLst>
                    <a:gd name="connsiteX0" fmla="*/ 61676 w 124579"/>
                    <a:gd name="connsiteY0" fmla="*/ 16201 h 411256"/>
                    <a:gd name="connsiteX1" fmla="*/ 29717 w 124579"/>
                    <a:gd name="connsiteY1" fmla="*/ 29865 h 411256"/>
                    <a:gd name="connsiteX2" fmla="*/ 16196 w 124579"/>
                    <a:gd name="connsiteY2" fmla="*/ 62161 h 411256"/>
                    <a:gd name="connsiteX3" fmla="*/ 16196 w 124579"/>
                    <a:gd name="connsiteY3" fmla="*/ 349099 h 411256"/>
                    <a:gd name="connsiteX4" fmla="*/ 29717 w 124579"/>
                    <a:gd name="connsiteY4" fmla="*/ 382638 h 411256"/>
                    <a:gd name="connsiteX5" fmla="*/ 61676 w 124579"/>
                    <a:gd name="connsiteY5" fmla="*/ 396301 h 411256"/>
                    <a:gd name="connsiteX6" fmla="*/ 94864 w 124579"/>
                    <a:gd name="connsiteY6" fmla="*/ 382638 h 411256"/>
                    <a:gd name="connsiteX7" fmla="*/ 108385 w 124579"/>
                    <a:gd name="connsiteY7" fmla="*/ 349099 h 411256"/>
                    <a:gd name="connsiteX8" fmla="*/ 108385 w 124579"/>
                    <a:gd name="connsiteY8" fmla="*/ 62161 h 411256"/>
                    <a:gd name="connsiteX9" fmla="*/ 94864 w 124579"/>
                    <a:gd name="connsiteY9" fmla="*/ 29865 h 411256"/>
                    <a:gd name="connsiteX10" fmla="*/ 61676 w 124579"/>
                    <a:gd name="connsiteY10" fmla="*/ 16201 h 411256"/>
                    <a:gd name="connsiteX11" fmla="*/ 61673 w 124579"/>
                    <a:gd name="connsiteY11" fmla="*/ 0 h 411256"/>
                    <a:gd name="connsiteX12" fmla="*/ 106077 w 124579"/>
                    <a:gd name="connsiteY12" fmla="*/ 18637 h 411256"/>
                    <a:gd name="connsiteX13" fmla="*/ 124579 w 124579"/>
                    <a:gd name="connsiteY13" fmla="*/ 62124 h 411256"/>
                    <a:gd name="connsiteX14" fmla="*/ 124579 w 124579"/>
                    <a:gd name="connsiteY14" fmla="*/ 349133 h 411256"/>
                    <a:gd name="connsiteX15" fmla="*/ 106077 w 124579"/>
                    <a:gd name="connsiteY15" fmla="*/ 393862 h 411256"/>
                    <a:gd name="connsiteX16" fmla="*/ 61673 w 124579"/>
                    <a:gd name="connsiteY16" fmla="*/ 411256 h 411256"/>
                    <a:gd name="connsiteX17" fmla="*/ 17268 w 124579"/>
                    <a:gd name="connsiteY17" fmla="*/ 393862 h 411256"/>
                    <a:gd name="connsiteX18" fmla="*/ 0 w 124579"/>
                    <a:gd name="connsiteY18" fmla="*/ 349133 h 411256"/>
                    <a:gd name="connsiteX19" fmla="*/ 0 w 124579"/>
                    <a:gd name="connsiteY19" fmla="*/ 62124 h 411256"/>
                    <a:gd name="connsiteX20" fmla="*/ 17268 w 124579"/>
                    <a:gd name="connsiteY20" fmla="*/ 18637 h 411256"/>
                    <a:gd name="connsiteX21" fmla="*/ 61673 w 124579"/>
                    <a:gd name="connsiteY21" fmla="*/ 0 h 411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9" h="411256">
                      <a:moveTo>
                        <a:pt x="61676" y="16201"/>
                      </a:moveTo>
                      <a:cubicBezTo>
                        <a:pt x="49384" y="16201"/>
                        <a:pt x="37092" y="21170"/>
                        <a:pt x="29717" y="29865"/>
                      </a:cubicBezTo>
                      <a:cubicBezTo>
                        <a:pt x="19884" y="38560"/>
                        <a:pt x="16196" y="49739"/>
                        <a:pt x="16196" y="62161"/>
                      </a:cubicBezTo>
                      <a:lnTo>
                        <a:pt x="16196" y="349099"/>
                      </a:lnTo>
                      <a:cubicBezTo>
                        <a:pt x="16196" y="361521"/>
                        <a:pt x="19884" y="372700"/>
                        <a:pt x="29717" y="382638"/>
                      </a:cubicBezTo>
                      <a:cubicBezTo>
                        <a:pt x="37092" y="391333"/>
                        <a:pt x="49384" y="396301"/>
                        <a:pt x="61676" y="396301"/>
                      </a:cubicBezTo>
                      <a:cubicBezTo>
                        <a:pt x="73968" y="396301"/>
                        <a:pt x="86260" y="391333"/>
                        <a:pt x="94864" y="382638"/>
                      </a:cubicBezTo>
                      <a:cubicBezTo>
                        <a:pt x="102239" y="372700"/>
                        <a:pt x="108385" y="361521"/>
                        <a:pt x="108385" y="349099"/>
                      </a:cubicBezTo>
                      <a:lnTo>
                        <a:pt x="108385" y="62161"/>
                      </a:lnTo>
                      <a:cubicBezTo>
                        <a:pt x="108385" y="49739"/>
                        <a:pt x="102239" y="38560"/>
                        <a:pt x="94864" y="29865"/>
                      </a:cubicBezTo>
                      <a:cubicBezTo>
                        <a:pt x="86260" y="21170"/>
                        <a:pt x="73968" y="16201"/>
                        <a:pt x="61676" y="16201"/>
                      </a:cubicBezTo>
                      <a:close/>
                      <a:moveTo>
                        <a:pt x="61673" y="0"/>
                      </a:moveTo>
                      <a:cubicBezTo>
                        <a:pt x="77708" y="0"/>
                        <a:pt x="93743" y="6213"/>
                        <a:pt x="106077" y="18637"/>
                      </a:cubicBezTo>
                      <a:cubicBezTo>
                        <a:pt x="117178" y="31062"/>
                        <a:pt x="124579" y="45971"/>
                        <a:pt x="124579" y="62124"/>
                      </a:cubicBezTo>
                      <a:lnTo>
                        <a:pt x="124579" y="349133"/>
                      </a:lnTo>
                      <a:cubicBezTo>
                        <a:pt x="124579" y="366527"/>
                        <a:pt x="117178" y="381437"/>
                        <a:pt x="106077" y="393862"/>
                      </a:cubicBezTo>
                      <a:cubicBezTo>
                        <a:pt x="93743" y="405044"/>
                        <a:pt x="77708" y="411256"/>
                        <a:pt x="61673" y="411256"/>
                      </a:cubicBezTo>
                      <a:cubicBezTo>
                        <a:pt x="44404" y="411256"/>
                        <a:pt x="29603" y="405044"/>
                        <a:pt x="17268" y="393862"/>
                      </a:cubicBezTo>
                      <a:cubicBezTo>
                        <a:pt x="6167" y="381437"/>
                        <a:pt x="0" y="366527"/>
                        <a:pt x="0" y="349133"/>
                      </a:cubicBezTo>
                      <a:lnTo>
                        <a:pt x="0" y="62124"/>
                      </a:lnTo>
                      <a:cubicBezTo>
                        <a:pt x="0" y="45971"/>
                        <a:pt x="6167" y="31062"/>
                        <a:pt x="17268" y="18637"/>
                      </a:cubicBezTo>
                      <a:cubicBezTo>
                        <a:pt x="29603" y="6213"/>
                        <a:pt x="44404" y="0"/>
                        <a:pt x="6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9824E873-BB33-6345-B11A-E524A93D3844}"/>
                    </a:ext>
                  </a:extLst>
                </p:cNvPr>
                <p:cNvSpPr/>
                <p:nvPr/>
              </p:nvSpPr>
              <p:spPr>
                <a:xfrm>
                  <a:off x="15284622" y="7238100"/>
                  <a:ext cx="108384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319">
                      <a:moveTo>
                        <a:pt x="44" y="319"/>
                      </a:moveTo>
                      <a:cubicBezTo>
                        <a:pt x="32" y="319"/>
                        <a:pt x="21" y="314"/>
                        <a:pt x="13" y="306"/>
                      </a:cubicBezTo>
                      <a:cubicBezTo>
                        <a:pt x="5" y="298"/>
                        <a:pt x="0" y="287"/>
                        <a:pt x="0" y="275"/>
                      </a:cubicBezTo>
                      <a:lnTo>
                        <a:pt x="0" y="160"/>
                      </a:lnTo>
                      <a:lnTo>
                        <a:pt x="0" y="44"/>
                      </a:lnTo>
                      <a:cubicBezTo>
                        <a:pt x="0" y="32"/>
                        <a:pt x="5" y="21"/>
                        <a:pt x="13" y="13"/>
                      </a:cubicBezTo>
                      <a:cubicBezTo>
                        <a:pt x="21" y="5"/>
                        <a:pt x="32" y="0"/>
                        <a:pt x="44" y="0"/>
                      </a:cubicBezTo>
                      <a:cubicBezTo>
                        <a:pt x="56" y="0"/>
                        <a:pt x="67" y="5"/>
                        <a:pt x="75" y="13"/>
                      </a:cubicBezTo>
                      <a:cubicBezTo>
                        <a:pt x="83" y="21"/>
                        <a:pt x="88" y="32"/>
                        <a:pt x="88" y="44"/>
                      </a:cubicBezTo>
                      <a:lnTo>
                        <a:pt x="88" y="160"/>
                      </a:lnTo>
                      <a:lnTo>
                        <a:pt x="88" y="275"/>
                      </a:lnTo>
                      <a:cubicBezTo>
                        <a:pt x="88" y="287"/>
                        <a:pt x="83" y="298"/>
                        <a:pt x="75" y="306"/>
                      </a:cubicBezTo>
                      <a:cubicBezTo>
                        <a:pt x="67" y="314"/>
                        <a:pt x="56" y="319"/>
                        <a:pt x="44" y="31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CBA41A1A-622E-9B4A-9FBE-5A418B698610}"/>
                    </a:ext>
                  </a:extLst>
                </p:cNvPr>
                <p:cNvSpPr/>
                <p:nvPr/>
              </p:nvSpPr>
              <p:spPr>
                <a:xfrm>
                  <a:off x="16040818" y="7238100"/>
                  <a:ext cx="108384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319">
                      <a:moveTo>
                        <a:pt x="44" y="319"/>
                      </a:moveTo>
                      <a:cubicBezTo>
                        <a:pt x="31" y="319"/>
                        <a:pt x="20" y="314"/>
                        <a:pt x="13" y="306"/>
                      </a:cubicBezTo>
                      <a:cubicBezTo>
                        <a:pt x="4" y="298"/>
                        <a:pt x="0" y="287"/>
                        <a:pt x="0" y="275"/>
                      </a:cubicBezTo>
                      <a:lnTo>
                        <a:pt x="0" y="160"/>
                      </a:lnTo>
                      <a:lnTo>
                        <a:pt x="0" y="44"/>
                      </a:lnTo>
                      <a:cubicBezTo>
                        <a:pt x="0" y="32"/>
                        <a:pt x="4" y="21"/>
                        <a:pt x="13" y="13"/>
                      </a:cubicBezTo>
                      <a:cubicBezTo>
                        <a:pt x="20" y="5"/>
                        <a:pt x="31" y="0"/>
                        <a:pt x="44" y="0"/>
                      </a:cubicBezTo>
                      <a:cubicBezTo>
                        <a:pt x="56" y="0"/>
                        <a:pt x="67" y="5"/>
                        <a:pt x="75" y="13"/>
                      </a:cubicBezTo>
                      <a:cubicBezTo>
                        <a:pt x="83" y="21"/>
                        <a:pt x="88" y="32"/>
                        <a:pt x="88" y="44"/>
                      </a:cubicBezTo>
                      <a:lnTo>
                        <a:pt x="88" y="160"/>
                      </a:lnTo>
                      <a:lnTo>
                        <a:pt x="88" y="275"/>
                      </a:lnTo>
                      <a:cubicBezTo>
                        <a:pt x="88" y="287"/>
                        <a:pt x="83" y="298"/>
                        <a:pt x="75" y="306"/>
                      </a:cubicBezTo>
                      <a:cubicBezTo>
                        <a:pt x="67" y="314"/>
                        <a:pt x="56" y="319"/>
                        <a:pt x="44" y="31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B313E3D7-E9B0-A84B-8C64-097FFA265021}"/>
                    </a:ext>
                  </a:extLst>
                </p:cNvPr>
                <p:cNvSpPr/>
                <p:nvPr/>
              </p:nvSpPr>
              <p:spPr>
                <a:xfrm>
                  <a:off x="16032097" y="7230623"/>
                  <a:ext cx="124579" cy="411256"/>
                </a:xfrm>
                <a:custGeom>
                  <a:avLst/>
                  <a:gdLst>
                    <a:gd name="connsiteX0" fmla="*/ 62912 w 124579"/>
                    <a:gd name="connsiteY0" fmla="*/ 16201 h 411256"/>
                    <a:gd name="connsiteX1" fmla="*/ 29718 w 124579"/>
                    <a:gd name="connsiteY1" fmla="*/ 29865 h 411256"/>
                    <a:gd name="connsiteX2" fmla="*/ 16195 w 124579"/>
                    <a:gd name="connsiteY2" fmla="*/ 62161 h 411256"/>
                    <a:gd name="connsiteX3" fmla="*/ 16195 w 124579"/>
                    <a:gd name="connsiteY3" fmla="*/ 349099 h 411256"/>
                    <a:gd name="connsiteX4" fmla="*/ 29718 w 124579"/>
                    <a:gd name="connsiteY4" fmla="*/ 382638 h 411256"/>
                    <a:gd name="connsiteX5" fmla="*/ 62912 w 124579"/>
                    <a:gd name="connsiteY5" fmla="*/ 396301 h 411256"/>
                    <a:gd name="connsiteX6" fmla="*/ 96106 w 124579"/>
                    <a:gd name="connsiteY6" fmla="*/ 382638 h 411256"/>
                    <a:gd name="connsiteX7" fmla="*/ 109629 w 124579"/>
                    <a:gd name="connsiteY7" fmla="*/ 349099 h 411256"/>
                    <a:gd name="connsiteX8" fmla="*/ 109629 w 124579"/>
                    <a:gd name="connsiteY8" fmla="*/ 62161 h 411256"/>
                    <a:gd name="connsiteX9" fmla="*/ 96106 w 124579"/>
                    <a:gd name="connsiteY9" fmla="*/ 29865 h 411256"/>
                    <a:gd name="connsiteX10" fmla="*/ 62912 w 124579"/>
                    <a:gd name="connsiteY10" fmla="*/ 16201 h 411256"/>
                    <a:gd name="connsiteX11" fmla="*/ 62906 w 124579"/>
                    <a:gd name="connsiteY11" fmla="*/ 0 h 411256"/>
                    <a:gd name="connsiteX12" fmla="*/ 106077 w 124579"/>
                    <a:gd name="connsiteY12" fmla="*/ 18637 h 411256"/>
                    <a:gd name="connsiteX13" fmla="*/ 124579 w 124579"/>
                    <a:gd name="connsiteY13" fmla="*/ 62124 h 411256"/>
                    <a:gd name="connsiteX14" fmla="*/ 124579 w 124579"/>
                    <a:gd name="connsiteY14" fmla="*/ 349133 h 411256"/>
                    <a:gd name="connsiteX15" fmla="*/ 106077 w 124579"/>
                    <a:gd name="connsiteY15" fmla="*/ 393862 h 411256"/>
                    <a:gd name="connsiteX16" fmla="*/ 62906 w 124579"/>
                    <a:gd name="connsiteY16" fmla="*/ 411256 h 411256"/>
                    <a:gd name="connsiteX17" fmla="*/ 18502 w 124579"/>
                    <a:gd name="connsiteY17" fmla="*/ 393862 h 411256"/>
                    <a:gd name="connsiteX18" fmla="*/ 0 w 124579"/>
                    <a:gd name="connsiteY18" fmla="*/ 349133 h 411256"/>
                    <a:gd name="connsiteX19" fmla="*/ 0 w 124579"/>
                    <a:gd name="connsiteY19" fmla="*/ 62124 h 411256"/>
                    <a:gd name="connsiteX20" fmla="*/ 18502 w 124579"/>
                    <a:gd name="connsiteY20" fmla="*/ 18637 h 411256"/>
                    <a:gd name="connsiteX21" fmla="*/ 62906 w 124579"/>
                    <a:gd name="connsiteY21" fmla="*/ 0 h 411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9" h="411256">
                      <a:moveTo>
                        <a:pt x="62912" y="16201"/>
                      </a:moveTo>
                      <a:cubicBezTo>
                        <a:pt x="50618" y="16201"/>
                        <a:pt x="38324" y="21170"/>
                        <a:pt x="29718" y="29865"/>
                      </a:cubicBezTo>
                      <a:cubicBezTo>
                        <a:pt x="21113" y="38560"/>
                        <a:pt x="16195" y="49739"/>
                        <a:pt x="16195" y="62161"/>
                      </a:cubicBezTo>
                      <a:lnTo>
                        <a:pt x="16195" y="349099"/>
                      </a:lnTo>
                      <a:cubicBezTo>
                        <a:pt x="16195" y="361521"/>
                        <a:pt x="21113" y="372700"/>
                        <a:pt x="29718" y="382638"/>
                      </a:cubicBezTo>
                      <a:cubicBezTo>
                        <a:pt x="38324" y="391333"/>
                        <a:pt x="50618" y="396301"/>
                        <a:pt x="62912" y="396301"/>
                      </a:cubicBezTo>
                      <a:cubicBezTo>
                        <a:pt x="75206" y="396301"/>
                        <a:pt x="86271" y="391333"/>
                        <a:pt x="96106" y="382638"/>
                      </a:cubicBezTo>
                      <a:cubicBezTo>
                        <a:pt x="103482" y="372700"/>
                        <a:pt x="109629" y="361521"/>
                        <a:pt x="109629" y="349099"/>
                      </a:cubicBezTo>
                      <a:lnTo>
                        <a:pt x="109629" y="62161"/>
                      </a:lnTo>
                      <a:cubicBezTo>
                        <a:pt x="109629" y="49739"/>
                        <a:pt x="103482" y="38560"/>
                        <a:pt x="96106" y="29865"/>
                      </a:cubicBezTo>
                      <a:cubicBezTo>
                        <a:pt x="86271" y="21170"/>
                        <a:pt x="75206" y="16201"/>
                        <a:pt x="62912" y="16201"/>
                      </a:cubicBezTo>
                      <a:close/>
                      <a:moveTo>
                        <a:pt x="62906" y="0"/>
                      </a:moveTo>
                      <a:cubicBezTo>
                        <a:pt x="78941" y="0"/>
                        <a:pt x="94976" y="6213"/>
                        <a:pt x="106077" y="18637"/>
                      </a:cubicBezTo>
                      <a:cubicBezTo>
                        <a:pt x="118412" y="31062"/>
                        <a:pt x="124579" y="45971"/>
                        <a:pt x="124579" y="62124"/>
                      </a:cubicBezTo>
                      <a:lnTo>
                        <a:pt x="124579" y="349133"/>
                      </a:lnTo>
                      <a:cubicBezTo>
                        <a:pt x="124579" y="366527"/>
                        <a:pt x="118412" y="381437"/>
                        <a:pt x="106077" y="393862"/>
                      </a:cubicBezTo>
                      <a:cubicBezTo>
                        <a:pt x="94976" y="405044"/>
                        <a:pt x="78941" y="411256"/>
                        <a:pt x="62906" y="411256"/>
                      </a:cubicBezTo>
                      <a:cubicBezTo>
                        <a:pt x="45638" y="411256"/>
                        <a:pt x="29603" y="405044"/>
                        <a:pt x="18502" y="393862"/>
                      </a:cubicBezTo>
                      <a:cubicBezTo>
                        <a:pt x="6167" y="381437"/>
                        <a:pt x="0" y="366527"/>
                        <a:pt x="0" y="349133"/>
                      </a:cubicBezTo>
                      <a:lnTo>
                        <a:pt x="0" y="62124"/>
                      </a:lnTo>
                      <a:cubicBezTo>
                        <a:pt x="0" y="45971"/>
                        <a:pt x="6167" y="31062"/>
                        <a:pt x="18502" y="18637"/>
                      </a:cubicBezTo>
                      <a:cubicBezTo>
                        <a:pt x="29603" y="6213"/>
                        <a:pt x="45638" y="0"/>
                        <a:pt x="629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6FC7CB46-FD3D-574B-97B4-1619BBFD3791}"/>
                    </a:ext>
                  </a:extLst>
                </p:cNvPr>
                <p:cNvSpPr/>
                <p:nvPr/>
              </p:nvSpPr>
              <p:spPr>
                <a:xfrm>
                  <a:off x="16040818" y="7238100"/>
                  <a:ext cx="108384" cy="3963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319">
                      <a:moveTo>
                        <a:pt x="44" y="319"/>
                      </a:moveTo>
                      <a:cubicBezTo>
                        <a:pt x="31" y="319"/>
                        <a:pt x="20" y="314"/>
                        <a:pt x="13" y="306"/>
                      </a:cubicBezTo>
                      <a:cubicBezTo>
                        <a:pt x="4" y="298"/>
                        <a:pt x="0" y="287"/>
                        <a:pt x="0" y="275"/>
                      </a:cubicBezTo>
                      <a:lnTo>
                        <a:pt x="0" y="160"/>
                      </a:lnTo>
                      <a:lnTo>
                        <a:pt x="0" y="44"/>
                      </a:lnTo>
                      <a:cubicBezTo>
                        <a:pt x="0" y="32"/>
                        <a:pt x="4" y="21"/>
                        <a:pt x="13" y="13"/>
                      </a:cubicBezTo>
                      <a:cubicBezTo>
                        <a:pt x="20" y="5"/>
                        <a:pt x="31" y="0"/>
                        <a:pt x="44" y="0"/>
                      </a:cubicBezTo>
                      <a:cubicBezTo>
                        <a:pt x="56" y="0"/>
                        <a:pt x="67" y="5"/>
                        <a:pt x="75" y="13"/>
                      </a:cubicBezTo>
                      <a:cubicBezTo>
                        <a:pt x="83" y="21"/>
                        <a:pt x="88" y="32"/>
                        <a:pt x="88" y="44"/>
                      </a:cubicBezTo>
                      <a:lnTo>
                        <a:pt x="88" y="160"/>
                      </a:lnTo>
                      <a:lnTo>
                        <a:pt x="88" y="275"/>
                      </a:lnTo>
                      <a:cubicBezTo>
                        <a:pt x="88" y="287"/>
                        <a:pt x="83" y="298"/>
                        <a:pt x="75" y="306"/>
                      </a:cubicBezTo>
                      <a:cubicBezTo>
                        <a:pt x="67" y="314"/>
                        <a:pt x="56" y="319"/>
                        <a:pt x="44" y="31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CF01B04A-9050-8E43-A61F-9AE8F023936A}"/>
                  </a:ext>
                </a:extLst>
              </p:cNvPr>
              <p:cNvGrpSpPr/>
              <p:nvPr/>
            </p:nvGrpSpPr>
            <p:grpSpPr>
              <a:xfrm>
                <a:off x="13921726" y="7967144"/>
                <a:ext cx="2414344" cy="768923"/>
                <a:chOff x="13921726" y="7967144"/>
                <a:chExt cx="2414344" cy="768923"/>
              </a:xfrm>
            </p:grpSpPr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CFBB890-485D-DF44-A2EB-747D46ED594E}"/>
                    </a:ext>
                  </a:extLst>
                </p:cNvPr>
                <p:cNvSpPr/>
                <p:nvPr/>
              </p:nvSpPr>
              <p:spPr>
                <a:xfrm>
                  <a:off x="13929201" y="7975868"/>
                  <a:ext cx="2399395" cy="7527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27" h="605">
                      <a:moveTo>
                        <a:pt x="1857" y="0"/>
                      </a:moveTo>
                      <a:lnTo>
                        <a:pt x="72" y="0"/>
                      </a:lnTo>
                      <a:cubicBezTo>
                        <a:pt x="32" y="0"/>
                        <a:pt x="0" y="31"/>
                        <a:pt x="0" y="70"/>
                      </a:cubicBezTo>
                      <a:lnTo>
                        <a:pt x="0" y="534"/>
                      </a:lnTo>
                      <a:cubicBezTo>
                        <a:pt x="0" y="573"/>
                        <a:pt x="32" y="605"/>
                        <a:pt x="72" y="605"/>
                      </a:cubicBezTo>
                      <a:lnTo>
                        <a:pt x="1857" y="605"/>
                      </a:lnTo>
                      <a:cubicBezTo>
                        <a:pt x="1895" y="605"/>
                        <a:pt x="1927" y="573"/>
                        <a:pt x="1927" y="534"/>
                      </a:cubicBezTo>
                      <a:lnTo>
                        <a:pt x="1927" y="70"/>
                      </a:lnTo>
                      <a:cubicBezTo>
                        <a:pt x="1927" y="31"/>
                        <a:pt x="1895" y="0"/>
                        <a:pt x="185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A5C41554-AEEB-2C49-A408-0F7615437936}"/>
                    </a:ext>
                  </a:extLst>
                </p:cNvPr>
                <p:cNvSpPr/>
                <p:nvPr/>
              </p:nvSpPr>
              <p:spPr>
                <a:xfrm>
                  <a:off x="13921726" y="7967144"/>
                  <a:ext cx="2414344" cy="768923"/>
                </a:xfrm>
                <a:custGeom>
                  <a:avLst/>
                  <a:gdLst>
                    <a:gd name="connsiteX0" fmla="*/ 97129 w 2414344"/>
                    <a:gd name="connsiteY0" fmla="*/ 16201 h 768923"/>
                    <a:gd name="connsiteX1" fmla="*/ 16195 w 2414344"/>
                    <a:gd name="connsiteY1" fmla="*/ 95825 h 768923"/>
                    <a:gd name="connsiteX2" fmla="*/ 16195 w 2414344"/>
                    <a:gd name="connsiteY2" fmla="*/ 673099 h 768923"/>
                    <a:gd name="connsiteX3" fmla="*/ 97129 w 2414344"/>
                    <a:gd name="connsiteY3" fmla="*/ 752723 h 768923"/>
                    <a:gd name="connsiteX4" fmla="*/ 2319705 w 2414344"/>
                    <a:gd name="connsiteY4" fmla="*/ 752723 h 768923"/>
                    <a:gd name="connsiteX5" fmla="*/ 2398149 w 2414344"/>
                    <a:gd name="connsiteY5" fmla="*/ 673099 h 768923"/>
                    <a:gd name="connsiteX6" fmla="*/ 2398149 w 2414344"/>
                    <a:gd name="connsiteY6" fmla="*/ 95825 h 768923"/>
                    <a:gd name="connsiteX7" fmla="*/ 2319705 w 2414344"/>
                    <a:gd name="connsiteY7" fmla="*/ 16201 h 768923"/>
                    <a:gd name="connsiteX8" fmla="*/ 97122 w 2414344"/>
                    <a:gd name="connsiteY8" fmla="*/ 0 h 768923"/>
                    <a:gd name="connsiteX9" fmla="*/ 2319713 w 2414344"/>
                    <a:gd name="connsiteY9" fmla="*/ 0 h 768923"/>
                    <a:gd name="connsiteX10" fmla="*/ 2414344 w 2414344"/>
                    <a:gd name="connsiteY10" fmla="*/ 95805 h 768923"/>
                    <a:gd name="connsiteX11" fmla="*/ 2414344 w 2414344"/>
                    <a:gd name="connsiteY11" fmla="*/ 673119 h 768923"/>
                    <a:gd name="connsiteX12" fmla="*/ 2319713 w 2414344"/>
                    <a:gd name="connsiteY12" fmla="*/ 768923 h 768923"/>
                    <a:gd name="connsiteX13" fmla="*/ 97122 w 2414344"/>
                    <a:gd name="connsiteY13" fmla="*/ 768923 h 768923"/>
                    <a:gd name="connsiteX14" fmla="*/ 0 w 2414344"/>
                    <a:gd name="connsiteY14" fmla="*/ 673119 h 768923"/>
                    <a:gd name="connsiteX15" fmla="*/ 0 w 2414344"/>
                    <a:gd name="connsiteY15" fmla="*/ 95805 h 768923"/>
                    <a:gd name="connsiteX16" fmla="*/ 97122 w 2414344"/>
                    <a:gd name="connsiteY16" fmla="*/ 0 h 76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14344" h="768923">
                      <a:moveTo>
                        <a:pt x="97129" y="16201"/>
                      </a:moveTo>
                      <a:cubicBezTo>
                        <a:pt x="52304" y="16201"/>
                        <a:pt x="16195" y="51037"/>
                        <a:pt x="16195" y="95825"/>
                      </a:cubicBezTo>
                      <a:lnTo>
                        <a:pt x="16195" y="673099"/>
                      </a:lnTo>
                      <a:cubicBezTo>
                        <a:pt x="16195" y="717888"/>
                        <a:pt x="52304" y="752723"/>
                        <a:pt x="97129" y="752723"/>
                      </a:cubicBezTo>
                      <a:lnTo>
                        <a:pt x="2319705" y="752723"/>
                      </a:lnTo>
                      <a:cubicBezTo>
                        <a:pt x="2363285" y="752723"/>
                        <a:pt x="2398149" y="717888"/>
                        <a:pt x="2398149" y="673099"/>
                      </a:cubicBezTo>
                      <a:lnTo>
                        <a:pt x="2398149" y="95825"/>
                      </a:lnTo>
                      <a:cubicBezTo>
                        <a:pt x="2398149" y="51037"/>
                        <a:pt x="2363285" y="16201"/>
                        <a:pt x="2319705" y="16201"/>
                      </a:cubicBezTo>
                      <a:close/>
                      <a:moveTo>
                        <a:pt x="97122" y="0"/>
                      </a:moveTo>
                      <a:lnTo>
                        <a:pt x="2319713" y="0"/>
                      </a:lnTo>
                      <a:cubicBezTo>
                        <a:pt x="2372009" y="0"/>
                        <a:pt x="2414344" y="43548"/>
                        <a:pt x="2414344" y="95805"/>
                      </a:cubicBezTo>
                      <a:lnTo>
                        <a:pt x="2414344" y="673119"/>
                      </a:lnTo>
                      <a:cubicBezTo>
                        <a:pt x="2414344" y="725376"/>
                        <a:pt x="2372009" y="768923"/>
                        <a:pt x="2319713" y="768923"/>
                      </a:cubicBezTo>
                      <a:lnTo>
                        <a:pt x="97122" y="768923"/>
                      </a:lnTo>
                      <a:cubicBezTo>
                        <a:pt x="43580" y="768923"/>
                        <a:pt x="0" y="725376"/>
                        <a:pt x="0" y="673119"/>
                      </a:cubicBezTo>
                      <a:lnTo>
                        <a:pt x="0" y="95805"/>
                      </a:lnTo>
                      <a:cubicBezTo>
                        <a:pt x="0" y="43548"/>
                        <a:pt x="43580" y="0"/>
                        <a:pt x="971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314B0B1E-19DA-124C-892C-3C43B06BEC3C}"/>
                    </a:ext>
                  </a:extLst>
                </p:cNvPr>
                <p:cNvSpPr/>
                <p:nvPr/>
              </p:nvSpPr>
              <p:spPr>
                <a:xfrm>
                  <a:off x="13921726" y="8344752"/>
                  <a:ext cx="2414344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39" h="12">
                      <a:moveTo>
                        <a:pt x="1933" y="12"/>
                      </a:moveTo>
                      <a:lnTo>
                        <a:pt x="6" y="12"/>
                      </a:lnTo>
                      <a:cubicBezTo>
                        <a:pt x="4" y="12"/>
                        <a:pt x="0" y="10"/>
                        <a:pt x="0" y="6"/>
                      </a:cubicBezTo>
                      <a:cubicBezTo>
                        <a:pt x="0" y="3"/>
                        <a:pt x="4" y="0"/>
                        <a:pt x="6" y="0"/>
                      </a:cubicBezTo>
                      <a:lnTo>
                        <a:pt x="1933" y="0"/>
                      </a:lnTo>
                      <a:cubicBezTo>
                        <a:pt x="1937" y="0"/>
                        <a:pt x="1939" y="3"/>
                        <a:pt x="1939" y="6"/>
                      </a:cubicBezTo>
                      <a:cubicBezTo>
                        <a:pt x="1939" y="10"/>
                        <a:pt x="1937" y="12"/>
                        <a:pt x="1933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6C309642-1B24-184E-BB54-FE144363DE4F}"/>
                    </a:ext>
                  </a:extLst>
                </p:cNvPr>
                <p:cNvSpPr/>
                <p:nvPr/>
              </p:nvSpPr>
              <p:spPr>
                <a:xfrm>
                  <a:off x="14312905" y="7967144"/>
                  <a:ext cx="14950" cy="76892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618">
                      <a:moveTo>
                        <a:pt x="7" y="618"/>
                      </a:moveTo>
                      <a:cubicBezTo>
                        <a:pt x="3" y="618"/>
                        <a:pt x="0" y="615"/>
                        <a:pt x="0" y="612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1" y="0"/>
                        <a:pt x="13" y="3"/>
                        <a:pt x="13" y="7"/>
                      </a:cubicBezTo>
                      <a:lnTo>
                        <a:pt x="13" y="612"/>
                      </a:lnTo>
                      <a:cubicBezTo>
                        <a:pt x="13" y="615"/>
                        <a:pt x="11" y="618"/>
                        <a:pt x="7" y="6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D9FC4F1D-D718-3149-8A74-7D8BDA6AC5D5}"/>
                    </a:ext>
                  </a:extLst>
                </p:cNvPr>
                <p:cNvSpPr/>
                <p:nvPr/>
              </p:nvSpPr>
              <p:spPr>
                <a:xfrm>
                  <a:off x="14043814" y="8096752"/>
                  <a:ext cx="137037" cy="137085"/>
                </a:xfrm>
                <a:custGeom>
                  <a:avLst/>
                  <a:gdLst>
                    <a:gd name="connsiteX0" fmla="*/ 67895 w 137037"/>
                    <a:gd name="connsiteY0" fmla="*/ 16201 h 137085"/>
                    <a:gd name="connsiteX1" fmla="*/ 14949 w 137037"/>
                    <a:gd name="connsiteY1" fmla="*/ 67927 h 137085"/>
                    <a:gd name="connsiteX2" fmla="*/ 67895 w 137037"/>
                    <a:gd name="connsiteY2" fmla="*/ 120884 h 137085"/>
                    <a:gd name="connsiteX3" fmla="*/ 120841 w 137037"/>
                    <a:gd name="connsiteY3" fmla="*/ 67927 h 137085"/>
                    <a:gd name="connsiteX4" fmla="*/ 67895 w 137037"/>
                    <a:gd name="connsiteY4" fmla="*/ 16201 h 137085"/>
                    <a:gd name="connsiteX5" fmla="*/ 67901 w 137037"/>
                    <a:gd name="connsiteY5" fmla="*/ 0 h 137085"/>
                    <a:gd name="connsiteX6" fmla="*/ 137037 w 137037"/>
                    <a:gd name="connsiteY6" fmla="*/ 67925 h 137085"/>
                    <a:gd name="connsiteX7" fmla="*/ 67901 w 137037"/>
                    <a:gd name="connsiteY7" fmla="*/ 137085 h 137085"/>
                    <a:gd name="connsiteX8" fmla="*/ 0 w 137037"/>
                    <a:gd name="connsiteY8" fmla="*/ 67925 h 137085"/>
                    <a:gd name="connsiteX9" fmla="*/ 67901 w 137037"/>
                    <a:gd name="connsiteY9" fmla="*/ 0 h 13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037" h="137085">
                      <a:moveTo>
                        <a:pt x="67895" y="16201"/>
                      </a:moveTo>
                      <a:cubicBezTo>
                        <a:pt x="39575" y="16201"/>
                        <a:pt x="14949" y="39601"/>
                        <a:pt x="14949" y="67927"/>
                      </a:cubicBezTo>
                      <a:cubicBezTo>
                        <a:pt x="14949" y="97485"/>
                        <a:pt x="39575" y="120884"/>
                        <a:pt x="67895" y="120884"/>
                      </a:cubicBezTo>
                      <a:cubicBezTo>
                        <a:pt x="97446" y="120884"/>
                        <a:pt x="120841" y="97485"/>
                        <a:pt x="120841" y="67927"/>
                      </a:cubicBezTo>
                      <a:cubicBezTo>
                        <a:pt x="120841" y="39601"/>
                        <a:pt x="97446" y="16201"/>
                        <a:pt x="67895" y="16201"/>
                      </a:cubicBezTo>
                      <a:close/>
                      <a:moveTo>
                        <a:pt x="67901" y="0"/>
                      </a:moveTo>
                      <a:cubicBezTo>
                        <a:pt x="106173" y="0"/>
                        <a:pt x="137037" y="30875"/>
                        <a:pt x="137037" y="67925"/>
                      </a:cubicBezTo>
                      <a:cubicBezTo>
                        <a:pt x="137037" y="106210"/>
                        <a:pt x="106173" y="137085"/>
                        <a:pt x="67901" y="137085"/>
                      </a:cubicBezTo>
                      <a:cubicBezTo>
                        <a:pt x="30864" y="137085"/>
                        <a:pt x="0" y="106210"/>
                        <a:pt x="0" y="67925"/>
                      </a:cubicBezTo>
                      <a:cubicBezTo>
                        <a:pt x="0" y="30875"/>
                        <a:pt x="30864" y="0"/>
                        <a:pt x="679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B01325F6-8804-9049-81D4-66E3D8CA32EF}"/>
                    </a:ext>
                  </a:extLst>
                </p:cNvPr>
                <p:cNvSpPr/>
                <p:nvPr/>
              </p:nvSpPr>
              <p:spPr>
                <a:xfrm>
                  <a:off x="14043814" y="8469375"/>
                  <a:ext cx="137037" cy="137085"/>
                </a:xfrm>
                <a:custGeom>
                  <a:avLst/>
                  <a:gdLst>
                    <a:gd name="connsiteX0" fmla="*/ 67895 w 137037"/>
                    <a:gd name="connsiteY0" fmla="*/ 16201 h 137085"/>
                    <a:gd name="connsiteX1" fmla="*/ 14949 w 137037"/>
                    <a:gd name="connsiteY1" fmla="*/ 67927 h 137085"/>
                    <a:gd name="connsiteX2" fmla="*/ 67895 w 137037"/>
                    <a:gd name="connsiteY2" fmla="*/ 120884 h 137085"/>
                    <a:gd name="connsiteX3" fmla="*/ 120841 w 137037"/>
                    <a:gd name="connsiteY3" fmla="*/ 67927 h 137085"/>
                    <a:gd name="connsiteX4" fmla="*/ 67895 w 137037"/>
                    <a:gd name="connsiteY4" fmla="*/ 16201 h 137085"/>
                    <a:gd name="connsiteX5" fmla="*/ 67901 w 137037"/>
                    <a:gd name="connsiteY5" fmla="*/ 0 h 137085"/>
                    <a:gd name="connsiteX6" fmla="*/ 137037 w 137037"/>
                    <a:gd name="connsiteY6" fmla="*/ 67925 h 137085"/>
                    <a:gd name="connsiteX7" fmla="*/ 67901 w 137037"/>
                    <a:gd name="connsiteY7" fmla="*/ 137085 h 137085"/>
                    <a:gd name="connsiteX8" fmla="*/ 0 w 137037"/>
                    <a:gd name="connsiteY8" fmla="*/ 67925 h 137085"/>
                    <a:gd name="connsiteX9" fmla="*/ 67901 w 137037"/>
                    <a:gd name="connsiteY9" fmla="*/ 0 h 13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037" h="137085">
                      <a:moveTo>
                        <a:pt x="67895" y="16201"/>
                      </a:moveTo>
                      <a:cubicBezTo>
                        <a:pt x="39575" y="16201"/>
                        <a:pt x="14949" y="39601"/>
                        <a:pt x="14949" y="67927"/>
                      </a:cubicBezTo>
                      <a:cubicBezTo>
                        <a:pt x="14949" y="97484"/>
                        <a:pt x="39575" y="120884"/>
                        <a:pt x="67895" y="120884"/>
                      </a:cubicBezTo>
                      <a:cubicBezTo>
                        <a:pt x="97446" y="120884"/>
                        <a:pt x="120841" y="97484"/>
                        <a:pt x="120841" y="67927"/>
                      </a:cubicBezTo>
                      <a:cubicBezTo>
                        <a:pt x="120841" y="39601"/>
                        <a:pt x="97446" y="16201"/>
                        <a:pt x="67895" y="16201"/>
                      </a:cubicBezTo>
                      <a:close/>
                      <a:moveTo>
                        <a:pt x="67901" y="0"/>
                      </a:moveTo>
                      <a:cubicBezTo>
                        <a:pt x="106173" y="0"/>
                        <a:pt x="137037" y="30875"/>
                        <a:pt x="137037" y="67925"/>
                      </a:cubicBezTo>
                      <a:cubicBezTo>
                        <a:pt x="137037" y="107445"/>
                        <a:pt x="106173" y="137085"/>
                        <a:pt x="67901" y="137085"/>
                      </a:cubicBezTo>
                      <a:cubicBezTo>
                        <a:pt x="30864" y="137085"/>
                        <a:pt x="0" y="107445"/>
                        <a:pt x="0" y="67925"/>
                      </a:cubicBezTo>
                      <a:cubicBezTo>
                        <a:pt x="0" y="30875"/>
                        <a:pt x="30864" y="0"/>
                        <a:pt x="679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BEEA91B7-104A-5D49-89B9-29F1D8780240}"/>
                    </a:ext>
                  </a:extLst>
                </p:cNvPr>
                <p:cNvSpPr/>
                <p:nvPr/>
              </p:nvSpPr>
              <p:spPr>
                <a:xfrm>
                  <a:off x="14473612" y="8157817"/>
                  <a:ext cx="1624512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5" h="13">
                      <a:moveTo>
                        <a:pt x="1299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1299" y="0"/>
                      </a:lnTo>
                      <a:cubicBezTo>
                        <a:pt x="1303" y="0"/>
                        <a:pt x="1305" y="3"/>
                        <a:pt x="1305" y="6"/>
                      </a:cubicBezTo>
                      <a:cubicBezTo>
                        <a:pt x="1305" y="10"/>
                        <a:pt x="1303" y="13"/>
                        <a:pt x="129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FCA0D655-3469-2F47-BC37-F0F8E2E8645C}"/>
                    </a:ext>
                  </a:extLst>
                </p:cNvPr>
                <p:cNvSpPr/>
                <p:nvPr/>
              </p:nvSpPr>
              <p:spPr>
                <a:xfrm>
                  <a:off x="14473612" y="8530440"/>
                  <a:ext cx="1624512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5" h="13">
                      <a:moveTo>
                        <a:pt x="1299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1299" y="0"/>
                      </a:lnTo>
                      <a:cubicBezTo>
                        <a:pt x="1303" y="0"/>
                        <a:pt x="1305" y="4"/>
                        <a:pt x="1305" y="6"/>
                      </a:cubicBezTo>
                      <a:cubicBezTo>
                        <a:pt x="1305" y="10"/>
                        <a:pt x="1303" y="13"/>
                        <a:pt x="129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A1831EFE-C70C-B147-8899-216B708F2898}"/>
                    </a:ext>
                  </a:extLst>
                </p:cNvPr>
                <p:cNvSpPr/>
                <p:nvPr/>
              </p:nvSpPr>
              <p:spPr>
                <a:xfrm>
                  <a:off x="14051288" y="8104229"/>
                  <a:ext cx="122088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" h="98">
                      <a:moveTo>
                        <a:pt x="99" y="49"/>
                      </a:moveTo>
                      <a:cubicBezTo>
                        <a:pt x="99" y="77"/>
                        <a:pt x="77" y="98"/>
                        <a:pt x="49" y="98"/>
                      </a:cubicBezTo>
                      <a:cubicBezTo>
                        <a:pt x="22" y="98"/>
                        <a:pt x="0" y="77"/>
                        <a:pt x="0" y="49"/>
                      </a:cubicBezTo>
                      <a:cubicBezTo>
                        <a:pt x="0" y="22"/>
                        <a:pt x="22" y="0"/>
                        <a:pt x="49" y="0"/>
                      </a:cubicBezTo>
                      <a:cubicBezTo>
                        <a:pt x="77" y="0"/>
                        <a:pt x="99" y="22"/>
                        <a:pt x="99" y="49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3AF3B46-2066-E047-AA00-43544213B8AA}"/>
                    </a:ext>
                  </a:extLst>
                </p:cNvPr>
                <p:cNvSpPr/>
                <p:nvPr/>
              </p:nvSpPr>
              <p:spPr>
                <a:xfrm>
                  <a:off x="14051288" y="8478098"/>
                  <a:ext cx="122088" cy="12088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" h="98">
                      <a:moveTo>
                        <a:pt x="99" y="48"/>
                      </a:moveTo>
                      <a:cubicBezTo>
                        <a:pt x="99" y="76"/>
                        <a:pt x="77" y="98"/>
                        <a:pt x="49" y="98"/>
                      </a:cubicBezTo>
                      <a:cubicBezTo>
                        <a:pt x="22" y="98"/>
                        <a:pt x="0" y="76"/>
                        <a:pt x="0" y="48"/>
                      </a:cubicBezTo>
                      <a:cubicBezTo>
                        <a:pt x="0" y="22"/>
                        <a:pt x="22" y="0"/>
                        <a:pt x="49" y="0"/>
                      </a:cubicBezTo>
                      <a:cubicBezTo>
                        <a:pt x="77" y="0"/>
                        <a:pt x="99" y="22"/>
                        <a:pt x="99" y="4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A7D0F213-3C06-1847-8860-05B4076BA749}"/>
                  </a:ext>
                </a:extLst>
              </p:cNvPr>
              <p:cNvGrpSpPr/>
              <p:nvPr/>
            </p:nvGrpSpPr>
            <p:grpSpPr>
              <a:xfrm>
                <a:off x="16925329" y="6968914"/>
                <a:ext cx="1188486" cy="1788336"/>
                <a:chOff x="16925329" y="6968914"/>
                <a:chExt cx="1188486" cy="1788336"/>
              </a:xfrm>
            </p:grpSpPr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4B04D585-0FF8-9E4F-92C2-8A4F8693A130}"/>
                    </a:ext>
                  </a:extLst>
                </p:cNvPr>
                <p:cNvSpPr/>
                <p:nvPr/>
              </p:nvSpPr>
              <p:spPr>
                <a:xfrm>
                  <a:off x="16932805" y="6977638"/>
                  <a:ext cx="1173536" cy="17721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3" h="1423">
                      <a:moveTo>
                        <a:pt x="885" y="0"/>
                      </a:moveTo>
                      <a:lnTo>
                        <a:pt x="58" y="0"/>
                      </a:lnTo>
                      <a:cubicBezTo>
                        <a:pt x="26" y="0"/>
                        <a:pt x="0" y="26"/>
                        <a:pt x="0" y="57"/>
                      </a:cubicBezTo>
                      <a:lnTo>
                        <a:pt x="0" y="1365"/>
                      </a:lnTo>
                      <a:cubicBezTo>
                        <a:pt x="0" y="1397"/>
                        <a:pt x="26" y="1423"/>
                        <a:pt x="58" y="1423"/>
                      </a:cubicBezTo>
                      <a:lnTo>
                        <a:pt x="885" y="1423"/>
                      </a:lnTo>
                      <a:cubicBezTo>
                        <a:pt x="917" y="1423"/>
                        <a:pt x="943" y="1397"/>
                        <a:pt x="943" y="1365"/>
                      </a:cubicBezTo>
                      <a:lnTo>
                        <a:pt x="943" y="57"/>
                      </a:lnTo>
                      <a:cubicBezTo>
                        <a:pt x="943" y="26"/>
                        <a:pt x="917" y="0"/>
                        <a:pt x="88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B3804587-AE5E-534F-B4CF-4555A85285DD}"/>
                    </a:ext>
                  </a:extLst>
                </p:cNvPr>
                <p:cNvSpPr/>
                <p:nvPr/>
              </p:nvSpPr>
              <p:spPr>
                <a:xfrm>
                  <a:off x="16925329" y="6968914"/>
                  <a:ext cx="1188486" cy="1788336"/>
                </a:xfrm>
                <a:custGeom>
                  <a:avLst/>
                  <a:gdLst>
                    <a:gd name="connsiteX0" fmla="*/ 79662 w 1188486"/>
                    <a:gd name="connsiteY0" fmla="*/ 16201 h 1788336"/>
                    <a:gd name="connsiteX1" fmla="*/ 16194 w 1188486"/>
                    <a:gd name="connsiteY1" fmla="*/ 79714 h 1788336"/>
                    <a:gd name="connsiteX2" fmla="*/ 16194 w 1188486"/>
                    <a:gd name="connsiteY2" fmla="*/ 1708626 h 1788336"/>
                    <a:gd name="connsiteX3" fmla="*/ 79662 w 1188486"/>
                    <a:gd name="connsiteY3" fmla="*/ 1773384 h 1788336"/>
                    <a:gd name="connsiteX4" fmla="*/ 1108822 w 1188486"/>
                    <a:gd name="connsiteY4" fmla="*/ 1773384 h 1788336"/>
                    <a:gd name="connsiteX5" fmla="*/ 1172290 w 1188486"/>
                    <a:gd name="connsiteY5" fmla="*/ 1708626 h 1788336"/>
                    <a:gd name="connsiteX6" fmla="*/ 1172290 w 1188486"/>
                    <a:gd name="connsiteY6" fmla="*/ 79714 h 1788336"/>
                    <a:gd name="connsiteX7" fmla="*/ 1108822 w 1188486"/>
                    <a:gd name="connsiteY7" fmla="*/ 16201 h 1788336"/>
                    <a:gd name="connsiteX8" fmla="*/ 79648 w 1188486"/>
                    <a:gd name="connsiteY8" fmla="*/ 0 h 1788336"/>
                    <a:gd name="connsiteX9" fmla="*/ 1108838 w 1188486"/>
                    <a:gd name="connsiteY9" fmla="*/ 0 h 1788336"/>
                    <a:gd name="connsiteX10" fmla="*/ 1188486 w 1188486"/>
                    <a:gd name="connsiteY10" fmla="*/ 79703 h 1788336"/>
                    <a:gd name="connsiteX11" fmla="*/ 1188486 w 1188486"/>
                    <a:gd name="connsiteY11" fmla="*/ 1708633 h 1788336"/>
                    <a:gd name="connsiteX12" fmla="*/ 1108838 w 1188486"/>
                    <a:gd name="connsiteY12" fmla="*/ 1788336 h 1788336"/>
                    <a:gd name="connsiteX13" fmla="*/ 79648 w 1188486"/>
                    <a:gd name="connsiteY13" fmla="*/ 1788336 h 1788336"/>
                    <a:gd name="connsiteX14" fmla="*/ 0 w 1188486"/>
                    <a:gd name="connsiteY14" fmla="*/ 1708633 h 1788336"/>
                    <a:gd name="connsiteX15" fmla="*/ 0 w 1188486"/>
                    <a:gd name="connsiteY15" fmla="*/ 79703 h 1788336"/>
                    <a:gd name="connsiteX16" fmla="*/ 79648 w 1188486"/>
                    <a:gd name="connsiteY16" fmla="*/ 0 h 178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88486" h="1788336">
                      <a:moveTo>
                        <a:pt x="79662" y="16201"/>
                      </a:moveTo>
                      <a:cubicBezTo>
                        <a:pt x="44818" y="16201"/>
                        <a:pt x="16194" y="44844"/>
                        <a:pt x="16194" y="79714"/>
                      </a:cubicBezTo>
                      <a:lnTo>
                        <a:pt x="16194" y="1708626"/>
                      </a:lnTo>
                      <a:cubicBezTo>
                        <a:pt x="16194" y="1743496"/>
                        <a:pt x="44818" y="1773384"/>
                        <a:pt x="79662" y="1773384"/>
                      </a:cubicBezTo>
                      <a:lnTo>
                        <a:pt x="1108822" y="1773384"/>
                      </a:lnTo>
                      <a:cubicBezTo>
                        <a:pt x="1143668" y="1773384"/>
                        <a:pt x="1172290" y="1743496"/>
                        <a:pt x="1172290" y="1708626"/>
                      </a:cubicBezTo>
                      <a:lnTo>
                        <a:pt x="1172290" y="79714"/>
                      </a:lnTo>
                      <a:cubicBezTo>
                        <a:pt x="1172290" y="44844"/>
                        <a:pt x="1143668" y="16201"/>
                        <a:pt x="1108822" y="16201"/>
                      </a:cubicBezTo>
                      <a:close/>
                      <a:moveTo>
                        <a:pt x="79648" y="0"/>
                      </a:moveTo>
                      <a:lnTo>
                        <a:pt x="1108838" y="0"/>
                      </a:lnTo>
                      <a:cubicBezTo>
                        <a:pt x="1152394" y="0"/>
                        <a:pt x="1188486" y="36116"/>
                        <a:pt x="1188486" y="79703"/>
                      </a:cubicBezTo>
                      <a:lnTo>
                        <a:pt x="1188486" y="1708633"/>
                      </a:lnTo>
                      <a:cubicBezTo>
                        <a:pt x="1188486" y="1752221"/>
                        <a:pt x="1152394" y="1788336"/>
                        <a:pt x="1108838" y="1788336"/>
                      </a:cubicBezTo>
                      <a:lnTo>
                        <a:pt x="79648" y="1788336"/>
                      </a:lnTo>
                      <a:cubicBezTo>
                        <a:pt x="36090" y="1788336"/>
                        <a:pt x="0" y="1752221"/>
                        <a:pt x="0" y="1708633"/>
                      </a:cubicBezTo>
                      <a:lnTo>
                        <a:pt x="0" y="79703"/>
                      </a:lnTo>
                      <a:cubicBezTo>
                        <a:pt x="0" y="36116"/>
                        <a:pt x="36090" y="0"/>
                        <a:pt x="796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66A41635-ECF4-944A-AD10-BA68E3BC2810}"/>
                    </a:ext>
                  </a:extLst>
                </p:cNvPr>
                <p:cNvSpPr/>
                <p:nvPr/>
              </p:nvSpPr>
              <p:spPr>
                <a:xfrm>
                  <a:off x="16932805" y="6977638"/>
                  <a:ext cx="1173536" cy="1445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43" h="117">
                      <a:moveTo>
                        <a:pt x="885" y="0"/>
                      </a:moveTo>
                      <a:lnTo>
                        <a:pt x="58" y="0"/>
                      </a:lnTo>
                      <a:cubicBezTo>
                        <a:pt x="26" y="0"/>
                        <a:pt x="0" y="26"/>
                        <a:pt x="0" y="57"/>
                      </a:cubicBezTo>
                      <a:lnTo>
                        <a:pt x="0" y="117"/>
                      </a:lnTo>
                      <a:lnTo>
                        <a:pt x="943" y="117"/>
                      </a:lnTo>
                      <a:lnTo>
                        <a:pt x="943" y="57"/>
                      </a:lnTo>
                      <a:cubicBezTo>
                        <a:pt x="943" y="26"/>
                        <a:pt x="917" y="0"/>
                        <a:pt x="88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750E05E1-BEC2-C747-81D3-57699B106ED2}"/>
                    </a:ext>
                  </a:extLst>
                </p:cNvPr>
                <p:cNvSpPr/>
                <p:nvPr/>
              </p:nvSpPr>
              <p:spPr>
                <a:xfrm>
                  <a:off x="16925329" y="6968914"/>
                  <a:ext cx="1188486" cy="162010"/>
                </a:xfrm>
                <a:custGeom>
                  <a:avLst/>
                  <a:gdLst>
                    <a:gd name="connsiteX0" fmla="*/ 79662 w 1188486"/>
                    <a:gd name="connsiteY0" fmla="*/ 16201 h 162010"/>
                    <a:gd name="connsiteX1" fmla="*/ 16194 w 1188486"/>
                    <a:gd name="connsiteY1" fmla="*/ 79154 h 162010"/>
                    <a:gd name="connsiteX2" fmla="*/ 16194 w 1188486"/>
                    <a:gd name="connsiteY2" fmla="*/ 145809 h 162010"/>
                    <a:gd name="connsiteX3" fmla="*/ 1172290 w 1188486"/>
                    <a:gd name="connsiteY3" fmla="*/ 145809 h 162010"/>
                    <a:gd name="connsiteX4" fmla="*/ 1172290 w 1188486"/>
                    <a:gd name="connsiteY4" fmla="*/ 79154 h 162010"/>
                    <a:gd name="connsiteX5" fmla="*/ 1108822 w 1188486"/>
                    <a:gd name="connsiteY5" fmla="*/ 16201 h 162010"/>
                    <a:gd name="connsiteX6" fmla="*/ 79648 w 1188486"/>
                    <a:gd name="connsiteY6" fmla="*/ 0 h 162010"/>
                    <a:gd name="connsiteX7" fmla="*/ 1108838 w 1188486"/>
                    <a:gd name="connsiteY7" fmla="*/ 0 h 162010"/>
                    <a:gd name="connsiteX8" fmla="*/ 1188486 w 1188486"/>
                    <a:gd name="connsiteY8" fmla="*/ 79150 h 162010"/>
                    <a:gd name="connsiteX9" fmla="*/ 1188486 w 1188486"/>
                    <a:gd name="connsiteY9" fmla="*/ 153353 h 162010"/>
                    <a:gd name="connsiteX10" fmla="*/ 1181018 w 1188486"/>
                    <a:gd name="connsiteY10" fmla="*/ 162010 h 162010"/>
                    <a:gd name="connsiteX11" fmla="*/ 7466 w 1188486"/>
                    <a:gd name="connsiteY11" fmla="*/ 162010 h 162010"/>
                    <a:gd name="connsiteX12" fmla="*/ 0 w 1188486"/>
                    <a:gd name="connsiteY12" fmla="*/ 153353 h 162010"/>
                    <a:gd name="connsiteX13" fmla="*/ 0 w 1188486"/>
                    <a:gd name="connsiteY13" fmla="*/ 79150 h 162010"/>
                    <a:gd name="connsiteX14" fmla="*/ 79648 w 1188486"/>
                    <a:gd name="connsiteY14" fmla="*/ 0 h 162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88486" h="162010">
                      <a:moveTo>
                        <a:pt x="79662" y="16201"/>
                      </a:moveTo>
                      <a:cubicBezTo>
                        <a:pt x="44818" y="16201"/>
                        <a:pt x="16194" y="44592"/>
                        <a:pt x="16194" y="79154"/>
                      </a:cubicBezTo>
                      <a:lnTo>
                        <a:pt x="16194" y="145809"/>
                      </a:lnTo>
                      <a:lnTo>
                        <a:pt x="1172290" y="145809"/>
                      </a:lnTo>
                      <a:lnTo>
                        <a:pt x="1172290" y="79154"/>
                      </a:lnTo>
                      <a:cubicBezTo>
                        <a:pt x="1172290" y="44592"/>
                        <a:pt x="1143668" y="16201"/>
                        <a:pt x="1108822" y="16201"/>
                      </a:cubicBezTo>
                      <a:close/>
                      <a:moveTo>
                        <a:pt x="79648" y="0"/>
                      </a:moveTo>
                      <a:lnTo>
                        <a:pt x="1108838" y="0"/>
                      </a:lnTo>
                      <a:cubicBezTo>
                        <a:pt x="1152394" y="0"/>
                        <a:pt x="1188486" y="35865"/>
                        <a:pt x="1188486" y="79150"/>
                      </a:cubicBezTo>
                      <a:lnTo>
                        <a:pt x="1188486" y="153353"/>
                      </a:lnTo>
                      <a:cubicBezTo>
                        <a:pt x="1188486" y="157063"/>
                        <a:pt x="1184752" y="162010"/>
                        <a:pt x="1181018" y="162010"/>
                      </a:cubicBezTo>
                      <a:lnTo>
                        <a:pt x="7466" y="162010"/>
                      </a:lnTo>
                      <a:cubicBezTo>
                        <a:pt x="3734" y="162010"/>
                        <a:pt x="0" y="157063"/>
                        <a:pt x="0" y="153353"/>
                      </a:cubicBezTo>
                      <a:lnTo>
                        <a:pt x="0" y="79150"/>
                      </a:lnTo>
                      <a:cubicBezTo>
                        <a:pt x="0" y="35865"/>
                        <a:pt x="36090" y="0"/>
                        <a:pt x="796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CEE425D8-880C-7B4A-B1A1-BCD6A27F7946}"/>
                    </a:ext>
                  </a:extLst>
                </p:cNvPr>
                <p:cNvSpPr/>
                <p:nvPr/>
              </p:nvSpPr>
              <p:spPr>
                <a:xfrm>
                  <a:off x="17084791" y="7255547"/>
                  <a:ext cx="14950" cy="13658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097">
                      <a:moveTo>
                        <a:pt x="6" y="1097"/>
                      </a:moveTo>
                      <a:cubicBezTo>
                        <a:pt x="3" y="1097"/>
                        <a:pt x="0" y="1094"/>
                        <a:pt x="0" y="1090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1090"/>
                      </a:lnTo>
                      <a:cubicBezTo>
                        <a:pt x="13" y="1094"/>
                        <a:pt x="10" y="1097"/>
                        <a:pt x="6" y="10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C8522956-8D2E-A745-82D7-F368835F8420}"/>
                    </a:ext>
                  </a:extLst>
                </p:cNvPr>
                <p:cNvSpPr/>
                <p:nvPr/>
              </p:nvSpPr>
              <p:spPr>
                <a:xfrm>
                  <a:off x="17208125" y="7358984"/>
                  <a:ext cx="735017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1" h="87">
                      <a:moveTo>
                        <a:pt x="547" y="87"/>
                      </a:moveTo>
                      <a:lnTo>
                        <a:pt x="43" y="87"/>
                      </a:lnTo>
                      <a:cubicBezTo>
                        <a:pt x="19" y="87"/>
                        <a:pt x="0" y="67"/>
                        <a:pt x="0" y="43"/>
                      </a:cubicBezTo>
                      <a:cubicBezTo>
                        <a:pt x="0" y="20"/>
                        <a:pt x="19" y="0"/>
                        <a:pt x="43" y="0"/>
                      </a:cubicBezTo>
                      <a:lnTo>
                        <a:pt x="547" y="0"/>
                      </a:lnTo>
                      <a:cubicBezTo>
                        <a:pt x="571" y="0"/>
                        <a:pt x="591" y="20"/>
                        <a:pt x="591" y="43"/>
                      </a:cubicBezTo>
                      <a:cubicBezTo>
                        <a:pt x="591" y="67"/>
                        <a:pt x="571" y="87"/>
                        <a:pt x="547" y="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1C0A47D7-A039-5B4B-B3A2-D7E440278C85}"/>
                    </a:ext>
                  </a:extLst>
                </p:cNvPr>
                <p:cNvSpPr/>
                <p:nvPr/>
              </p:nvSpPr>
              <p:spPr>
                <a:xfrm>
                  <a:off x="17199404" y="7351507"/>
                  <a:ext cx="751212" cy="122130"/>
                </a:xfrm>
                <a:custGeom>
                  <a:avLst/>
                  <a:gdLst>
                    <a:gd name="connsiteX0" fmla="*/ 62210 w 751212"/>
                    <a:gd name="connsiteY0" fmla="*/ 16201 h 122130"/>
                    <a:gd name="connsiteX1" fmla="*/ 16196 w 751212"/>
                    <a:gd name="connsiteY1" fmla="*/ 60451 h 122130"/>
                    <a:gd name="connsiteX2" fmla="*/ 62210 w 751212"/>
                    <a:gd name="connsiteY2" fmla="*/ 105930 h 122130"/>
                    <a:gd name="connsiteX3" fmla="*/ 689002 w 751212"/>
                    <a:gd name="connsiteY3" fmla="*/ 105930 h 122130"/>
                    <a:gd name="connsiteX4" fmla="*/ 735016 w 751212"/>
                    <a:gd name="connsiteY4" fmla="*/ 60451 h 122130"/>
                    <a:gd name="connsiteX5" fmla="*/ 689002 w 751212"/>
                    <a:gd name="connsiteY5" fmla="*/ 16201 h 122130"/>
                    <a:gd name="connsiteX6" fmla="*/ 62186 w 751212"/>
                    <a:gd name="connsiteY6" fmla="*/ 0 h 122130"/>
                    <a:gd name="connsiteX7" fmla="*/ 689026 w 751212"/>
                    <a:gd name="connsiteY7" fmla="*/ 0 h 122130"/>
                    <a:gd name="connsiteX8" fmla="*/ 751212 w 751212"/>
                    <a:gd name="connsiteY8" fmla="*/ 60448 h 122130"/>
                    <a:gd name="connsiteX9" fmla="*/ 689026 w 751212"/>
                    <a:gd name="connsiteY9" fmla="*/ 122130 h 122130"/>
                    <a:gd name="connsiteX10" fmla="*/ 62186 w 751212"/>
                    <a:gd name="connsiteY10" fmla="*/ 122130 h 122130"/>
                    <a:gd name="connsiteX11" fmla="*/ 0 w 751212"/>
                    <a:gd name="connsiteY11" fmla="*/ 60448 h 122130"/>
                    <a:gd name="connsiteX12" fmla="*/ 62186 w 751212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1212" h="122130">
                      <a:moveTo>
                        <a:pt x="62210" y="16201"/>
                      </a:moveTo>
                      <a:cubicBezTo>
                        <a:pt x="37336" y="16201"/>
                        <a:pt x="16196" y="35868"/>
                        <a:pt x="16196" y="60451"/>
                      </a:cubicBezTo>
                      <a:cubicBezTo>
                        <a:pt x="16196" y="85034"/>
                        <a:pt x="37336" y="105930"/>
                        <a:pt x="62210" y="105930"/>
                      </a:cubicBezTo>
                      <a:lnTo>
                        <a:pt x="689002" y="105930"/>
                      </a:lnTo>
                      <a:cubicBezTo>
                        <a:pt x="715118" y="105930"/>
                        <a:pt x="735016" y="85034"/>
                        <a:pt x="735016" y="60451"/>
                      </a:cubicBezTo>
                      <a:cubicBezTo>
                        <a:pt x="735016" y="35868"/>
                        <a:pt x="715118" y="16201"/>
                        <a:pt x="689002" y="16201"/>
                      </a:cubicBezTo>
                      <a:close/>
                      <a:moveTo>
                        <a:pt x="62186" y="0"/>
                      </a:moveTo>
                      <a:lnTo>
                        <a:pt x="689026" y="0"/>
                      </a:lnTo>
                      <a:cubicBezTo>
                        <a:pt x="723850" y="0"/>
                        <a:pt x="751212" y="27140"/>
                        <a:pt x="751212" y="60448"/>
                      </a:cubicBezTo>
                      <a:cubicBezTo>
                        <a:pt x="751212" y="94990"/>
                        <a:pt x="723850" y="122130"/>
                        <a:pt x="689026" y="122130"/>
                      </a:cubicBezTo>
                      <a:lnTo>
                        <a:pt x="62186" y="122130"/>
                      </a:lnTo>
                      <a:cubicBezTo>
                        <a:pt x="27362" y="122130"/>
                        <a:pt x="0" y="94990"/>
                        <a:pt x="0" y="60448"/>
                      </a:cubicBezTo>
                      <a:cubicBezTo>
                        <a:pt x="0" y="27140"/>
                        <a:pt x="27362" y="0"/>
                        <a:pt x="621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07FCF069-AEB6-8A48-A7E8-901F6A22DC7A}"/>
                    </a:ext>
                  </a:extLst>
                </p:cNvPr>
                <p:cNvSpPr/>
                <p:nvPr/>
              </p:nvSpPr>
              <p:spPr>
                <a:xfrm>
                  <a:off x="17208125" y="7601999"/>
                  <a:ext cx="575556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3" h="86">
                      <a:moveTo>
                        <a:pt x="420" y="86"/>
                      </a:moveTo>
                      <a:lnTo>
                        <a:pt x="43" y="86"/>
                      </a:lnTo>
                      <a:cubicBezTo>
                        <a:pt x="19" y="86"/>
                        <a:pt x="0" y="67"/>
                        <a:pt x="0" y="43"/>
                      </a:cubicBezTo>
                      <a:cubicBezTo>
                        <a:pt x="0" y="20"/>
                        <a:pt x="19" y="0"/>
                        <a:pt x="43" y="0"/>
                      </a:cubicBezTo>
                      <a:lnTo>
                        <a:pt x="420" y="0"/>
                      </a:lnTo>
                      <a:cubicBezTo>
                        <a:pt x="444" y="0"/>
                        <a:pt x="463" y="20"/>
                        <a:pt x="463" y="43"/>
                      </a:cubicBezTo>
                      <a:cubicBezTo>
                        <a:pt x="463" y="67"/>
                        <a:pt x="444" y="86"/>
                        <a:pt x="420" y="8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EF1D259B-C2A1-2247-8F30-51F7F83121DC}"/>
                    </a:ext>
                  </a:extLst>
                </p:cNvPr>
                <p:cNvSpPr/>
                <p:nvPr/>
              </p:nvSpPr>
              <p:spPr>
                <a:xfrm>
                  <a:off x="17199403" y="7594522"/>
                  <a:ext cx="591752" cy="122130"/>
                </a:xfrm>
                <a:custGeom>
                  <a:avLst/>
                  <a:gdLst>
                    <a:gd name="connsiteX0" fmla="*/ 62186 w 591752"/>
                    <a:gd name="connsiteY0" fmla="*/ 16201 h 122130"/>
                    <a:gd name="connsiteX1" fmla="*/ 16196 w 591752"/>
                    <a:gd name="connsiteY1" fmla="*/ 60451 h 122130"/>
                    <a:gd name="connsiteX2" fmla="*/ 62186 w 591752"/>
                    <a:gd name="connsiteY2" fmla="*/ 105930 h 122130"/>
                    <a:gd name="connsiteX3" fmla="*/ 530806 w 591752"/>
                    <a:gd name="connsiteY3" fmla="*/ 105930 h 122130"/>
                    <a:gd name="connsiteX4" fmla="*/ 575556 w 591752"/>
                    <a:gd name="connsiteY4" fmla="*/ 60451 h 122130"/>
                    <a:gd name="connsiteX5" fmla="*/ 530806 w 591752"/>
                    <a:gd name="connsiteY5" fmla="*/ 16201 h 122130"/>
                    <a:gd name="connsiteX6" fmla="*/ 62158 w 591752"/>
                    <a:gd name="connsiteY6" fmla="*/ 0 h 122130"/>
                    <a:gd name="connsiteX7" fmla="*/ 530836 w 591752"/>
                    <a:gd name="connsiteY7" fmla="*/ 0 h 122130"/>
                    <a:gd name="connsiteX8" fmla="*/ 591752 w 591752"/>
                    <a:gd name="connsiteY8" fmla="*/ 60448 h 122130"/>
                    <a:gd name="connsiteX9" fmla="*/ 530836 w 591752"/>
                    <a:gd name="connsiteY9" fmla="*/ 122130 h 122130"/>
                    <a:gd name="connsiteX10" fmla="*/ 62158 w 591752"/>
                    <a:gd name="connsiteY10" fmla="*/ 122130 h 122130"/>
                    <a:gd name="connsiteX11" fmla="*/ 0 w 591752"/>
                    <a:gd name="connsiteY11" fmla="*/ 60448 h 122130"/>
                    <a:gd name="connsiteX12" fmla="*/ 62158 w 591752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1752" h="122130">
                      <a:moveTo>
                        <a:pt x="62186" y="16201"/>
                      </a:moveTo>
                      <a:cubicBezTo>
                        <a:pt x="37326" y="16201"/>
                        <a:pt x="16196" y="35868"/>
                        <a:pt x="16196" y="60451"/>
                      </a:cubicBezTo>
                      <a:cubicBezTo>
                        <a:pt x="16196" y="85034"/>
                        <a:pt x="37326" y="105930"/>
                        <a:pt x="62186" y="105930"/>
                      </a:cubicBezTo>
                      <a:lnTo>
                        <a:pt x="530806" y="105930"/>
                      </a:lnTo>
                      <a:cubicBezTo>
                        <a:pt x="555666" y="105930"/>
                        <a:pt x="575556" y="85034"/>
                        <a:pt x="575556" y="60451"/>
                      </a:cubicBezTo>
                      <a:cubicBezTo>
                        <a:pt x="575556" y="35868"/>
                        <a:pt x="555666" y="16201"/>
                        <a:pt x="530806" y="16201"/>
                      </a:cubicBezTo>
                      <a:close/>
                      <a:moveTo>
                        <a:pt x="62158" y="0"/>
                      </a:moveTo>
                      <a:lnTo>
                        <a:pt x="530836" y="0"/>
                      </a:lnTo>
                      <a:cubicBezTo>
                        <a:pt x="564402" y="0"/>
                        <a:pt x="591752" y="27140"/>
                        <a:pt x="591752" y="60448"/>
                      </a:cubicBezTo>
                      <a:cubicBezTo>
                        <a:pt x="591752" y="93757"/>
                        <a:pt x="564402" y="122130"/>
                        <a:pt x="530836" y="122130"/>
                      </a:cubicBezTo>
                      <a:lnTo>
                        <a:pt x="62158" y="122130"/>
                      </a:lnTo>
                      <a:cubicBezTo>
                        <a:pt x="27350" y="122130"/>
                        <a:pt x="0" y="93757"/>
                        <a:pt x="0" y="60448"/>
                      </a:cubicBezTo>
                      <a:cubicBezTo>
                        <a:pt x="0" y="27140"/>
                        <a:pt x="27350" y="0"/>
                        <a:pt x="621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EDF48471-D085-D44B-B41F-694E1ACE3B08}"/>
                    </a:ext>
                  </a:extLst>
                </p:cNvPr>
                <p:cNvSpPr/>
                <p:nvPr/>
              </p:nvSpPr>
              <p:spPr>
                <a:xfrm>
                  <a:off x="17208125" y="7845014"/>
                  <a:ext cx="735017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1" h="86">
                      <a:moveTo>
                        <a:pt x="547" y="86"/>
                      </a:moveTo>
                      <a:lnTo>
                        <a:pt x="43" y="86"/>
                      </a:lnTo>
                      <a:cubicBezTo>
                        <a:pt x="19" y="86"/>
                        <a:pt x="0" y="67"/>
                        <a:pt x="0" y="43"/>
                      </a:cubicBezTo>
                      <a:cubicBezTo>
                        <a:pt x="0" y="19"/>
                        <a:pt x="19" y="0"/>
                        <a:pt x="43" y="0"/>
                      </a:cubicBezTo>
                      <a:lnTo>
                        <a:pt x="547" y="0"/>
                      </a:lnTo>
                      <a:cubicBezTo>
                        <a:pt x="571" y="0"/>
                        <a:pt x="591" y="19"/>
                        <a:pt x="591" y="43"/>
                      </a:cubicBezTo>
                      <a:cubicBezTo>
                        <a:pt x="591" y="67"/>
                        <a:pt x="571" y="86"/>
                        <a:pt x="547" y="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734BB934-9335-1540-8C64-86034CF7F5D1}"/>
                    </a:ext>
                  </a:extLst>
                </p:cNvPr>
                <p:cNvSpPr/>
                <p:nvPr/>
              </p:nvSpPr>
              <p:spPr>
                <a:xfrm>
                  <a:off x="17199404" y="7836290"/>
                  <a:ext cx="751212" cy="122130"/>
                </a:xfrm>
                <a:custGeom>
                  <a:avLst/>
                  <a:gdLst>
                    <a:gd name="connsiteX0" fmla="*/ 62210 w 751212"/>
                    <a:gd name="connsiteY0" fmla="*/ 16201 h 122130"/>
                    <a:gd name="connsiteX1" fmla="*/ 16196 w 751212"/>
                    <a:gd name="connsiteY1" fmla="*/ 61680 h 122130"/>
                    <a:gd name="connsiteX2" fmla="*/ 62210 w 751212"/>
                    <a:gd name="connsiteY2" fmla="*/ 105930 h 122130"/>
                    <a:gd name="connsiteX3" fmla="*/ 689002 w 751212"/>
                    <a:gd name="connsiteY3" fmla="*/ 105930 h 122130"/>
                    <a:gd name="connsiteX4" fmla="*/ 735016 w 751212"/>
                    <a:gd name="connsiteY4" fmla="*/ 61680 h 122130"/>
                    <a:gd name="connsiteX5" fmla="*/ 689002 w 751212"/>
                    <a:gd name="connsiteY5" fmla="*/ 16201 h 122130"/>
                    <a:gd name="connsiteX6" fmla="*/ 62186 w 751212"/>
                    <a:gd name="connsiteY6" fmla="*/ 0 h 122130"/>
                    <a:gd name="connsiteX7" fmla="*/ 689026 w 751212"/>
                    <a:gd name="connsiteY7" fmla="*/ 0 h 122130"/>
                    <a:gd name="connsiteX8" fmla="*/ 751212 w 751212"/>
                    <a:gd name="connsiteY8" fmla="*/ 61682 h 122130"/>
                    <a:gd name="connsiteX9" fmla="*/ 689026 w 751212"/>
                    <a:gd name="connsiteY9" fmla="*/ 122130 h 122130"/>
                    <a:gd name="connsiteX10" fmla="*/ 62186 w 751212"/>
                    <a:gd name="connsiteY10" fmla="*/ 122130 h 122130"/>
                    <a:gd name="connsiteX11" fmla="*/ 0 w 751212"/>
                    <a:gd name="connsiteY11" fmla="*/ 61682 h 122130"/>
                    <a:gd name="connsiteX12" fmla="*/ 62186 w 751212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1212" h="122130">
                      <a:moveTo>
                        <a:pt x="62210" y="16201"/>
                      </a:moveTo>
                      <a:cubicBezTo>
                        <a:pt x="37336" y="16201"/>
                        <a:pt x="16196" y="37097"/>
                        <a:pt x="16196" y="61680"/>
                      </a:cubicBezTo>
                      <a:cubicBezTo>
                        <a:pt x="16196" y="86264"/>
                        <a:pt x="37336" y="105930"/>
                        <a:pt x="62210" y="105930"/>
                      </a:cubicBezTo>
                      <a:lnTo>
                        <a:pt x="689002" y="105930"/>
                      </a:lnTo>
                      <a:cubicBezTo>
                        <a:pt x="715118" y="105930"/>
                        <a:pt x="735016" y="86264"/>
                        <a:pt x="735016" y="61680"/>
                      </a:cubicBezTo>
                      <a:cubicBezTo>
                        <a:pt x="735016" y="37097"/>
                        <a:pt x="715118" y="16201"/>
                        <a:pt x="689002" y="16201"/>
                      </a:cubicBezTo>
                      <a:close/>
                      <a:moveTo>
                        <a:pt x="62186" y="0"/>
                      </a:moveTo>
                      <a:lnTo>
                        <a:pt x="689026" y="0"/>
                      </a:lnTo>
                      <a:cubicBezTo>
                        <a:pt x="723850" y="0"/>
                        <a:pt x="751212" y="28374"/>
                        <a:pt x="751212" y="61682"/>
                      </a:cubicBezTo>
                      <a:cubicBezTo>
                        <a:pt x="751212" y="94990"/>
                        <a:pt x="723850" y="122130"/>
                        <a:pt x="689026" y="122130"/>
                      </a:cubicBezTo>
                      <a:lnTo>
                        <a:pt x="62186" y="122130"/>
                      </a:lnTo>
                      <a:cubicBezTo>
                        <a:pt x="27362" y="122130"/>
                        <a:pt x="0" y="94990"/>
                        <a:pt x="0" y="61682"/>
                      </a:cubicBezTo>
                      <a:cubicBezTo>
                        <a:pt x="0" y="28374"/>
                        <a:pt x="27362" y="0"/>
                        <a:pt x="621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29FE7047-BDF5-7F49-A74C-820FD1D9078A}"/>
                    </a:ext>
                  </a:extLst>
                </p:cNvPr>
                <p:cNvSpPr/>
                <p:nvPr/>
              </p:nvSpPr>
              <p:spPr>
                <a:xfrm>
                  <a:off x="17208125" y="8086782"/>
                  <a:ext cx="393670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7" h="87">
                      <a:moveTo>
                        <a:pt x="275" y="87"/>
                      </a:moveTo>
                      <a:lnTo>
                        <a:pt x="43" y="87"/>
                      </a:lnTo>
                      <a:cubicBezTo>
                        <a:pt x="19" y="87"/>
                        <a:pt x="0" y="68"/>
                        <a:pt x="0" y="44"/>
                      </a:cubicBezTo>
                      <a:cubicBezTo>
                        <a:pt x="0" y="20"/>
                        <a:pt x="19" y="0"/>
                        <a:pt x="43" y="0"/>
                      </a:cubicBezTo>
                      <a:lnTo>
                        <a:pt x="275" y="0"/>
                      </a:lnTo>
                      <a:cubicBezTo>
                        <a:pt x="298" y="0"/>
                        <a:pt x="317" y="20"/>
                        <a:pt x="317" y="44"/>
                      </a:cubicBezTo>
                      <a:cubicBezTo>
                        <a:pt x="317" y="68"/>
                        <a:pt x="298" y="87"/>
                        <a:pt x="275" y="87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172D6C8C-DFD8-454C-90DB-D306078EA965}"/>
                    </a:ext>
                  </a:extLst>
                </p:cNvPr>
                <p:cNvSpPr/>
                <p:nvPr/>
              </p:nvSpPr>
              <p:spPr>
                <a:xfrm>
                  <a:off x="17199403" y="8079305"/>
                  <a:ext cx="411112" cy="122130"/>
                </a:xfrm>
                <a:custGeom>
                  <a:avLst/>
                  <a:gdLst>
                    <a:gd name="connsiteX0" fmla="*/ 62138 w 411112"/>
                    <a:gd name="connsiteY0" fmla="*/ 16201 h 122130"/>
                    <a:gd name="connsiteX1" fmla="*/ 16196 w 411112"/>
                    <a:gd name="connsiteY1" fmla="*/ 61689 h 122130"/>
                    <a:gd name="connsiteX2" fmla="*/ 62138 w 411112"/>
                    <a:gd name="connsiteY2" fmla="*/ 107176 h 122130"/>
                    <a:gd name="connsiteX3" fmla="*/ 350214 w 411112"/>
                    <a:gd name="connsiteY3" fmla="*/ 107176 h 122130"/>
                    <a:gd name="connsiteX4" fmla="*/ 394916 w 411112"/>
                    <a:gd name="connsiteY4" fmla="*/ 61689 h 122130"/>
                    <a:gd name="connsiteX5" fmla="*/ 350214 w 411112"/>
                    <a:gd name="connsiteY5" fmla="*/ 16201 h 122130"/>
                    <a:gd name="connsiteX6" fmla="*/ 62102 w 411112"/>
                    <a:gd name="connsiteY6" fmla="*/ 0 h 122130"/>
                    <a:gd name="connsiteX7" fmla="*/ 350252 w 411112"/>
                    <a:gd name="connsiteY7" fmla="*/ 0 h 122130"/>
                    <a:gd name="connsiteX8" fmla="*/ 411112 w 411112"/>
                    <a:gd name="connsiteY8" fmla="*/ 61682 h 122130"/>
                    <a:gd name="connsiteX9" fmla="*/ 350252 w 411112"/>
                    <a:gd name="connsiteY9" fmla="*/ 122130 h 122130"/>
                    <a:gd name="connsiteX10" fmla="*/ 62102 w 411112"/>
                    <a:gd name="connsiteY10" fmla="*/ 122130 h 122130"/>
                    <a:gd name="connsiteX11" fmla="*/ 0 w 411112"/>
                    <a:gd name="connsiteY11" fmla="*/ 61682 h 122130"/>
                    <a:gd name="connsiteX12" fmla="*/ 62102 w 411112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1112" h="122130">
                      <a:moveTo>
                        <a:pt x="62138" y="16201"/>
                      </a:moveTo>
                      <a:cubicBezTo>
                        <a:pt x="37304" y="16201"/>
                        <a:pt x="16196" y="37101"/>
                        <a:pt x="16196" y="61689"/>
                      </a:cubicBezTo>
                      <a:cubicBezTo>
                        <a:pt x="16196" y="86277"/>
                        <a:pt x="37304" y="107176"/>
                        <a:pt x="62138" y="107176"/>
                      </a:cubicBezTo>
                      <a:lnTo>
                        <a:pt x="350214" y="107176"/>
                      </a:lnTo>
                      <a:cubicBezTo>
                        <a:pt x="375048" y="107176"/>
                        <a:pt x="394916" y="86277"/>
                        <a:pt x="394916" y="61689"/>
                      </a:cubicBezTo>
                      <a:cubicBezTo>
                        <a:pt x="394916" y="37101"/>
                        <a:pt x="375048" y="16201"/>
                        <a:pt x="350214" y="16201"/>
                      </a:cubicBezTo>
                      <a:close/>
                      <a:moveTo>
                        <a:pt x="62102" y="0"/>
                      </a:moveTo>
                      <a:lnTo>
                        <a:pt x="350252" y="0"/>
                      </a:lnTo>
                      <a:cubicBezTo>
                        <a:pt x="382544" y="0"/>
                        <a:pt x="411112" y="27140"/>
                        <a:pt x="411112" y="61682"/>
                      </a:cubicBezTo>
                      <a:cubicBezTo>
                        <a:pt x="411112" y="94990"/>
                        <a:pt x="382544" y="122130"/>
                        <a:pt x="350252" y="122130"/>
                      </a:cubicBezTo>
                      <a:lnTo>
                        <a:pt x="62102" y="122130"/>
                      </a:lnTo>
                      <a:cubicBezTo>
                        <a:pt x="27324" y="122130"/>
                        <a:pt x="0" y="94990"/>
                        <a:pt x="0" y="61682"/>
                      </a:cubicBezTo>
                      <a:cubicBezTo>
                        <a:pt x="0" y="27140"/>
                        <a:pt x="27324" y="0"/>
                        <a:pt x="621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DAE4E7B3-E131-5C4A-8660-D6DE535ECA45}"/>
                    </a:ext>
                  </a:extLst>
                </p:cNvPr>
                <p:cNvSpPr/>
                <p:nvPr/>
              </p:nvSpPr>
              <p:spPr>
                <a:xfrm>
                  <a:off x="17208125" y="8331043"/>
                  <a:ext cx="735017" cy="1059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91" h="86">
                      <a:moveTo>
                        <a:pt x="547" y="86"/>
                      </a:moveTo>
                      <a:lnTo>
                        <a:pt x="43" y="86"/>
                      </a:lnTo>
                      <a:cubicBezTo>
                        <a:pt x="19" y="86"/>
                        <a:pt x="0" y="66"/>
                        <a:pt x="0" y="42"/>
                      </a:cubicBezTo>
                      <a:cubicBezTo>
                        <a:pt x="0" y="18"/>
                        <a:pt x="19" y="0"/>
                        <a:pt x="43" y="0"/>
                      </a:cubicBezTo>
                      <a:lnTo>
                        <a:pt x="547" y="0"/>
                      </a:lnTo>
                      <a:cubicBezTo>
                        <a:pt x="571" y="0"/>
                        <a:pt x="591" y="18"/>
                        <a:pt x="591" y="42"/>
                      </a:cubicBezTo>
                      <a:cubicBezTo>
                        <a:pt x="591" y="66"/>
                        <a:pt x="571" y="86"/>
                        <a:pt x="547" y="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4A9E3CE1-8A95-7F42-8636-6758376E3724}"/>
                    </a:ext>
                  </a:extLst>
                </p:cNvPr>
                <p:cNvSpPr/>
                <p:nvPr/>
              </p:nvSpPr>
              <p:spPr>
                <a:xfrm>
                  <a:off x="17199404" y="8322319"/>
                  <a:ext cx="751212" cy="122130"/>
                </a:xfrm>
                <a:custGeom>
                  <a:avLst/>
                  <a:gdLst>
                    <a:gd name="connsiteX0" fmla="*/ 62210 w 751212"/>
                    <a:gd name="connsiteY0" fmla="*/ 16201 h 122130"/>
                    <a:gd name="connsiteX1" fmla="*/ 16196 w 751212"/>
                    <a:gd name="connsiteY1" fmla="*/ 60451 h 122130"/>
                    <a:gd name="connsiteX2" fmla="*/ 62210 w 751212"/>
                    <a:gd name="connsiteY2" fmla="*/ 105930 h 122130"/>
                    <a:gd name="connsiteX3" fmla="*/ 689002 w 751212"/>
                    <a:gd name="connsiteY3" fmla="*/ 105930 h 122130"/>
                    <a:gd name="connsiteX4" fmla="*/ 735016 w 751212"/>
                    <a:gd name="connsiteY4" fmla="*/ 60451 h 122130"/>
                    <a:gd name="connsiteX5" fmla="*/ 689002 w 751212"/>
                    <a:gd name="connsiteY5" fmla="*/ 16201 h 122130"/>
                    <a:gd name="connsiteX6" fmla="*/ 62186 w 751212"/>
                    <a:gd name="connsiteY6" fmla="*/ 0 h 122130"/>
                    <a:gd name="connsiteX7" fmla="*/ 689026 w 751212"/>
                    <a:gd name="connsiteY7" fmla="*/ 0 h 122130"/>
                    <a:gd name="connsiteX8" fmla="*/ 751212 w 751212"/>
                    <a:gd name="connsiteY8" fmla="*/ 60448 h 122130"/>
                    <a:gd name="connsiteX9" fmla="*/ 689026 w 751212"/>
                    <a:gd name="connsiteY9" fmla="*/ 122130 h 122130"/>
                    <a:gd name="connsiteX10" fmla="*/ 62186 w 751212"/>
                    <a:gd name="connsiteY10" fmla="*/ 122130 h 122130"/>
                    <a:gd name="connsiteX11" fmla="*/ 0 w 751212"/>
                    <a:gd name="connsiteY11" fmla="*/ 60448 h 122130"/>
                    <a:gd name="connsiteX12" fmla="*/ 62186 w 751212"/>
                    <a:gd name="connsiteY12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1212" h="122130">
                      <a:moveTo>
                        <a:pt x="62210" y="16201"/>
                      </a:moveTo>
                      <a:cubicBezTo>
                        <a:pt x="37336" y="16201"/>
                        <a:pt x="16196" y="35868"/>
                        <a:pt x="16196" y="60451"/>
                      </a:cubicBezTo>
                      <a:cubicBezTo>
                        <a:pt x="16196" y="86263"/>
                        <a:pt x="37336" y="105930"/>
                        <a:pt x="62210" y="105930"/>
                      </a:cubicBezTo>
                      <a:lnTo>
                        <a:pt x="689002" y="105930"/>
                      </a:lnTo>
                      <a:cubicBezTo>
                        <a:pt x="715118" y="105930"/>
                        <a:pt x="735016" y="86263"/>
                        <a:pt x="735016" y="60451"/>
                      </a:cubicBezTo>
                      <a:cubicBezTo>
                        <a:pt x="735016" y="35868"/>
                        <a:pt x="715118" y="16201"/>
                        <a:pt x="689002" y="16201"/>
                      </a:cubicBezTo>
                      <a:close/>
                      <a:moveTo>
                        <a:pt x="62186" y="0"/>
                      </a:moveTo>
                      <a:lnTo>
                        <a:pt x="689026" y="0"/>
                      </a:lnTo>
                      <a:cubicBezTo>
                        <a:pt x="723850" y="0"/>
                        <a:pt x="751212" y="28374"/>
                        <a:pt x="751212" y="60448"/>
                      </a:cubicBezTo>
                      <a:cubicBezTo>
                        <a:pt x="751212" y="94990"/>
                        <a:pt x="723850" y="122130"/>
                        <a:pt x="689026" y="122130"/>
                      </a:cubicBezTo>
                      <a:lnTo>
                        <a:pt x="62186" y="122130"/>
                      </a:lnTo>
                      <a:cubicBezTo>
                        <a:pt x="27362" y="122130"/>
                        <a:pt x="0" y="94990"/>
                        <a:pt x="0" y="60448"/>
                      </a:cubicBezTo>
                      <a:cubicBezTo>
                        <a:pt x="0" y="28374"/>
                        <a:pt x="27362" y="0"/>
                        <a:pt x="621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0F72D97-F46A-5347-B42A-9100D527665E}"/>
                </a:ext>
              </a:extLst>
            </p:cNvPr>
            <p:cNvGrpSpPr/>
            <p:nvPr/>
          </p:nvGrpSpPr>
          <p:grpSpPr>
            <a:xfrm>
              <a:off x="6638777" y="8436969"/>
              <a:ext cx="1487526" cy="514697"/>
              <a:chOff x="6638777" y="8436969"/>
              <a:chExt cx="1487526" cy="514697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E514001E-93C7-2B44-BD53-2D6A20E38BBD}"/>
                  </a:ext>
                </a:extLst>
              </p:cNvPr>
              <p:cNvGrpSpPr/>
              <p:nvPr/>
            </p:nvGrpSpPr>
            <p:grpSpPr>
              <a:xfrm>
                <a:off x="6638777" y="8451161"/>
                <a:ext cx="390372" cy="486796"/>
                <a:chOff x="6638777" y="8451161"/>
                <a:chExt cx="390372" cy="486796"/>
              </a:xfrm>
            </p:grpSpPr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D28C5B29-623D-1246-B9EE-F88222FCF0E6}"/>
                    </a:ext>
                  </a:extLst>
                </p:cNvPr>
                <p:cNvSpPr/>
                <p:nvPr/>
              </p:nvSpPr>
              <p:spPr>
                <a:xfrm>
                  <a:off x="6800780" y="8458158"/>
                  <a:ext cx="66027" cy="9845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" h="80">
                      <a:moveTo>
                        <a:pt x="25" y="0"/>
                      </a:moveTo>
                      <a:cubicBezTo>
                        <a:pt x="10" y="1"/>
                        <a:pt x="0" y="14"/>
                        <a:pt x="0" y="28"/>
                      </a:cubicBez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54" y="80"/>
                      </a:lnTo>
                      <a:lnTo>
                        <a:pt x="54" y="79"/>
                      </a:lnTo>
                      <a:lnTo>
                        <a:pt x="54" y="27"/>
                      </a:lnTo>
                      <a:cubicBezTo>
                        <a:pt x="54" y="11"/>
                        <a:pt x="41" y="-1"/>
                        <a:pt x="2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C797579E-A40D-AD43-8AB2-94F9DA96AF40}"/>
                    </a:ext>
                  </a:extLst>
                </p:cNvPr>
                <p:cNvSpPr/>
                <p:nvPr/>
              </p:nvSpPr>
              <p:spPr>
                <a:xfrm>
                  <a:off x="6793306" y="8451161"/>
                  <a:ext cx="80976" cy="114170"/>
                </a:xfrm>
                <a:custGeom>
                  <a:avLst/>
                  <a:gdLst>
                    <a:gd name="connsiteX0" fmla="*/ 38073 w 80976"/>
                    <a:gd name="connsiteY0" fmla="*/ 14475 h 114170"/>
                    <a:gd name="connsiteX1" fmla="*/ 16195 w 80976"/>
                    <a:gd name="connsiteY1" fmla="*/ 41483 h 114170"/>
                    <a:gd name="connsiteX2" fmla="*/ 16195 w 80976"/>
                    <a:gd name="connsiteY2" fmla="*/ 96726 h 114170"/>
                    <a:gd name="connsiteX3" fmla="*/ 66027 w 80976"/>
                    <a:gd name="connsiteY3" fmla="*/ 96726 h 114170"/>
                    <a:gd name="connsiteX4" fmla="*/ 66027 w 80976"/>
                    <a:gd name="connsiteY4" fmla="*/ 40255 h 114170"/>
                    <a:gd name="connsiteX5" fmla="*/ 57519 w 80976"/>
                    <a:gd name="connsiteY5" fmla="*/ 20613 h 114170"/>
                    <a:gd name="connsiteX6" fmla="*/ 38073 w 80976"/>
                    <a:gd name="connsiteY6" fmla="*/ 14475 h 114170"/>
                    <a:gd name="connsiteX7" fmla="*/ 36808 w 80976"/>
                    <a:gd name="connsiteY7" fmla="*/ 750 h 114170"/>
                    <a:gd name="connsiteX8" fmla="*/ 67480 w 80976"/>
                    <a:gd name="connsiteY8" fmla="*/ 10612 h 114170"/>
                    <a:gd name="connsiteX9" fmla="*/ 80976 w 80976"/>
                    <a:gd name="connsiteY9" fmla="*/ 41433 h 114170"/>
                    <a:gd name="connsiteX10" fmla="*/ 80976 w 80976"/>
                    <a:gd name="connsiteY10" fmla="*/ 105540 h 114170"/>
                    <a:gd name="connsiteX11" fmla="*/ 73615 w 80976"/>
                    <a:gd name="connsiteY11" fmla="*/ 114170 h 114170"/>
                    <a:gd name="connsiteX12" fmla="*/ 7362 w 80976"/>
                    <a:gd name="connsiteY12" fmla="*/ 114170 h 114170"/>
                    <a:gd name="connsiteX13" fmla="*/ 0 w 80976"/>
                    <a:gd name="connsiteY13" fmla="*/ 105540 h 114170"/>
                    <a:gd name="connsiteX14" fmla="*/ 0 w 80976"/>
                    <a:gd name="connsiteY14" fmla="*/ 42666 h 114170"/>
                    <a:gd name="connsiteX15" fmla="*/ 36808 w 80976"/>
                    <a:gd name="connsiteY15" fmla="*/ 750 h 11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976" h="114170">
                      <a:moveTo>
                        <a:pt x="38073" y="14475"/>
                      </a:moveTo>
                      <a:cubicBezTo>
                        <a:pt x="25919" y="15703"/>
                        <a:pt x="16195" y="27979"/>
                        <a:pt x="16195" y="41483"/>
                      </a:cubicBezTo>
                      <a:lnTo>
                        <a:pt x="16195" y="96726"/>
                      </a:lnTo>
                      <a:lnTo>
                        <a:pt x="66027" y="96726"/>
                      </a:lnTo>
                      <a:lnTo>
                        <a:pt x="66027" y="40255"/>
                      </a:lnTo>
                      <a:cubicBezTo>
                        <a:pt x="66027" y="31662"/>
                        <a:pt x="62381" y="25524"/>
                        <a:pt x="57519" y="20613"/>
                      </a:cubicBezTo>
                      <a:cubicBezTo>
                        <a:pt x="52658" y="16930"/>
                        <a:pt x="45365" y="14475"/>
                        <a:pt x="38073" y="14475"/>
                      </a:cubicBezTo>
                      <a:close/>
                      <a:moveTo>
                        <a:pt x="36808" y="750"/>
                      </a:moveTo>
                      <a:cubicBezTo>
                        <a:pt x="47850" y="-1716"/>
                        <a:pt x="60119" y="1983"/>
                        <a:pt x="67480" y="10612"/>
                      </a:cubicBezTo>
                      <a:cubicBezTo>
                        <a:pt x="76069" y="18009"/>
                        <a:pt x="80976" y="29105"/>
                        <a:pt x="80976" y="41433"/>
                      </a:cubicBezTo>
                      <a:lnTo>
                        <a:pt x="80976" y="105540"/>
                      </a:lnTo>
                      <a:cubicBezTo>
                        <a:pt x="80976" y="110472"/>
                        <a:pt x="77296" y="114170"/>
                        <a:pt x="73615" y="114170"/>
                      </a:cubicBezTo>
                      <a:lnTo>
                        <a:pt x="7362" y="114170"/>
                      </a:lnTo>
                      <a:cubicBezTo>
                        <a:pt x="3681" y="114170"/>
                        <a:pt x="0" y="110472"/>
                        <a:pt x="0" y="105540"/>
                      </a:cubicBezTo>
                      <a:lnTo>
                        <a:pt x="0" y="42666"/>
                      </a:lnTo>
                      <a:cubicBezTo>
                        <a:pt x="0" y="20475"/>
                        <a:pt x="15950" y="1983"/>
                        <a:pt x="36808" y="7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CC979D97-FD06-A04A-B5B7-96B97B45B5EB}"/>
                    </a:ext>
                  </a:extLst>
                </p:cNvPr>
                <p:cNvSpPr/>
                <p:nvPr/>
              </p:nvSpPr>
              <p:spPr>
                <a:xfrm>
                  <a:off x="6646302" y="8542902"/>
                  <a:ext cx="373738" cy="31654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1" h="255">
                      <a:moveTo>
                        <a:pt x="245" y="83"/>
                      </a:moveTo>
                      <a:cubicBezTo>
                        <a:pt x="239" y="0"/>
                        <a:pt x="151" y="0"/>
                        <a:pt x="151" y="0"/>
                      </a:cubicBezTo>
                      <a:cubicBezTo>
                        <a:pt x="151" y="0"/>
                        <a:pt x="63" y="0"/>
                        <a:pt x="57" y="83"/>
                      </a:cubicBezTo>
                      <a:cubicBezTo>
                        <a:pt x="51" y="171"/>
                        <a:pt x="20" y="220"/>
                        <a:pt x="2" y="241"/>
                      </a:cubicBezTo>
                      <a:cubicBezTo>
                        <a:pt x="-2" y="247"/>
                        <a:pt x="2" y="255"/>
                        <a:pt x="8" y="255"/>
                      </a:cubicBezTo>
                      <a:lnTo>
                        <a:pt x="151" y="255"/>
                      </a:lnTo>
                      <a:lnTo>
                        <a:pt x="294" y="255"/>
                      </a:lnTo>
                      <a:cubicBezTo>
                        <a:pt x="301" y="255"/>
                        <a:pt x="304" y="247"/>
                        <a:pt x="300" y="241"/>
                      </a:cubicBezTo>
                      <a:cubicBezTo>
                        <a:pt x="282" y="220"/>
                        <a:pt x="251" y="171"/>
                        <a:pt x="245" y="8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522A85A8-7C6E-B74A-91E5-B875B6A92E86}"/>
                    </a:ext>
                  </a:extLst>
                </p:cNvPr>
                <p:cNvSpPr/>
                <p:nvPr/>
              </p:nvSpPr>
              <p:spPr>
                <a:xfrm>
                  <a:off x="6638777" y="8535425"/>
                  <a:ext cx="390372" cy="331497"/>
                </a:xfrm>
                <a:custGeom>
                  <a:avLst/>
                  <a:gdLst>
                    <a:gd name="connsiteX0" fmla="*/ 195014 w 390372"/>
                    <a:gd name="connsiteY0" fmla="*/ 14954 h 331497"/>
                    <a:gd name="connsiteX1" fmla="*/ 85764 w 390372"/>
                    <a:gd name="connsiteY1" fmla="*/ 110517 h 331497"/>
                    <a:gd name="connsiteX2" fmla="*/ 16241 w 390372"/>
                    <a:gd name="connsiteY2" fmla="*/ 311572 h 331497"/>
                    <a:gd name="connsiteX3" fmla="*/ 16241 w 390372"/>
                    <a:gd name="connsiteY3" fmla="*/ 314054 h 331497"/>
                    <a:gd name="connsiteX4" fmla="*/ 17482 w 390372"/>
                    <a:gd name="connsiteY4" fmla="*/ 315295 h 331497"/>
                    <a:gd name="connsiteX5" fmla="*/ 372546 w 390372"/>
                    <a:gd name="connsiteY5" fmla="*/ 315295 h 331497"/>
                    <a:gd name="connsiteX6" fmla="*/ 373787 w 390372"/>
                    <a:gd name="connsiteY6" fmla="*/ 314054 h 331497"/>
                    <a:gd name="connsiteX7" fmla="*/ 373787 w 390372"/>
                    <a:gd name="connsiteY7" fmla="*/ 311572 h 331497"/>
                    <a:gd name="connsiteX8" fmla="*/ 304264 w 390372"/>
                    <a:gd name="connsiteY8" fmla="*/ 110517 h 331497"/>
                    <a:gd name="connsiteX9" fmla="*/ 195014 w 390372"/>
                    <a:gd name="connsiteY9" fmla="*/ 14954 h 331497"/>
                    <a:gd name="connsiteX10" fmla="*/ 195017 w 390372"/>
                    <a:gd name="connsiteY10" fmla="*/ 0 h 331497"/>
                    <a:gd name="connsiteX11" fmla="*/ 319199 w 390372"/>
                    <a:gd name="connsiteY11" fmla="*/ 109257 h 331497"/>
                    <a:gd name="connsiteX12" fmla="*/ 386258 w 390372"/>
                    <a:gd name="connsiteY12" fmla="*/ 301700 h 331497"/>
                    <a:gd name="connsiteX13" fmla="*/ 388741 w 390372"/>
                    <a:gd name="connsiteY13" fmla="*/ 321565 h 331497"/>
                    <a:gd name="connsiteX14" fmla="*/ 372598 w 390372"/>
                    <a:gd name="connsiteY14" fmla="*/ 331497 h 331497"/>
                    <a:gd name="connsiteX15" fmla="*/ 17436 w 390372"/>
                    <a:gd name="connsiteY15" fmla="*/ 331497 h 331497"/>
                    <a:gd name="connsiteX16" fmla="*/ 1292 w 390372"/>
                    <a:gd name="connsiteY16" fmla="*/ 321565 h 331497"/>
                    <a:gd name="connsiteX17" fmla="*/ 3776 w 390372"/>
                    <a:gd name="connsiteY17" fmla="*/ 301700 h 331497"/>
                    <a:gd name="connsiteX18" fmla="*/ 70834 w 390372"/>
                    <a:gd name="connsiteY18" fmla="*/ 109257 h 331497"/>
                    <a:gd name="connsiteX19" fmla="*/ 195017 w 390372"/>
                    <a:gd name="connsiteY19" fmla="*/ 0 h 331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0372" h="331497">
                      <a:moveTo>
                        <a:pt x="195014" y="14954"/>
                      </a:moveTo>
                      <a:cubicBezTo>
                        <a:pt x="191290" y="14954"/>
                        <a:pt x="93213" y="17436"/>
                        <a:pt x="85764" y="110517"/>
                      </a:cubicBezTo>
                      <a:cubicBezTo>
                        <a:pt x="78315" y="222214"/>
                        <a:pt x="38587" y="285509"/>
                        <a:pt x="16241" y="311572"/>
                      </a:cubicBezTo>
                      <a:cubicBezTo>
                        <a:pt x="14999" y="312813"/>
                        <a:pt x="14999" y="314054"/>
                        <a:pt x="16241" y="314054"/>
                      </a:cubicBezTo>
                      <a:lnTo>
                        <a:pt x="17482" y="315295"/>
                      </a:lnTo>
                      <a:lnTo>
                        <a:pt x="372546" y="315295"/>
                      </a:lnTo>
                      <a:lnTo>
                        <a:pt x="373787" y="314054"/>
                      </a:lnTo>
                      <a:cubicBezTo>
                        <a:pt x="375029" y="314054"/>
                        <a:pt x="375029" y="312813"/>
                        <a:pt x="373787" y="311572"/>
                      </a:cubicBezTo>
                      <a:cubicBezTo>
                        <a:pt x="351441" y="285509"/>
                        <a:pt x="311713" y="222214"/>
                        <a:pt x="304264" y="110517"/>
                      </a:cubicBezTo>
                      <a:cubicBezTo>
                        <a:pt x="296815" y="17436"/>
                        <a:pt x="199980" y="14954"/>
                        <a:pt x="195014" y="14954"/>
                      </a:cubicBezTo>
                      <a:close/>
                      <a:moveTo>
                        <a:pt x="195017" y="0"/>
                      </a:moveTo>
                      <a:cubicBezTo>
                        <a:pt x="196259" y="0"/>
                        <a:pt x="311748" y="1242"/>
                        <a:pt x="319199" y="109257"/>
                      </a:cubicBezTo>
                      <a:cubicBezTo>
                        <a:pt x="327892" y="216032"/>
                        <a:pt x="365147" y="275627"/>
                        <a:pt x="386258" y="301700"/>
                      </a:cubicBezTo>
                      <a:cubicBezTo>
                        <a:pt x="391225" y="307907"/>
                        <a:pt x="391225" y="314115"/>
                        <a:pt x="388741" y="321565"/>
                      </a:cubicBezTo>
                      <a:cubicBezTo>
                        <a:pt x="385016" y="327772"/>
                        <a:pt x="378807" y="331497"/>
                        <a:pt x="372598" y="331497"/>
                      </a:cubicBezTo>
                      <a:lnTo>
                        <a:pt x="17436" y="331497"/>
                      </a:lnTo>
                      <a:cubicBezTo>
                        <a:pt x="11227" y="331497"/>
                        <a:pt x="5018" y="327772"/>
                        <a:pt x="1292" y="321565"/>
                      </a:cubicBezTo>
                      <a:cubicBezTo>
                        <a:pt x="-1192" y="314115"/>
                        <a:pt x="50" y="307907"/>
                        <a:pt x="3776" y="301700"/>
                      </a:cubicBezTo>
                      <a:cubicBezTo>
                        <a:pt x="24887" y="275627"/>
                        <a:pt x="62141" y="216032"/>
                        <a:pt x="70834" y="109257"/>
                      </a:cubicBezTo>
                      <a:cubicBezTo>
                        <a:pt x="78285" y="1242"/>
                        <a:pt x="193775" y="0"/>
                        <a:pt x="19501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6356F084-D176-174B-AA10-F65B2A4DE7E8}"/>
                    </a:ext>
                  </a:extLst>
                </p:cNvPr>
                <p:cNvSpPr/>
                <p:nvPr/>
              </p:nvSpPr>
              <p:spPr>
                <a:xfrm>
                  <a:off x="6763407" y="8860691"/>
                  <a:ext cx="140774" cy="697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14" h="57">
                      <a:moveTo>
                        <a:pt x="0" y="0"/>
                      </a:moveTo>
                      <a:cubicBezTo>
                        <a:pt x="0" y="31"/>
                        <a:pt x="26" y="57"/>
                        <a:pt x="57" y="57"/>
                      </a:cubicBezTo>
                      <a:cubicBezTo>
                        <a:pt x="89" y="57"/>
                        <a:pt x="114" y="31"/>
                        <a:pt x="11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01FA76F4-24A1-254A-A64A-757FB4C583EB}"/>
                    </a:ext>
                  </a:extLst>
                </p:cNvPr>
                <p:cNvSpPr/>
                <p:nvPr/>
              </p:nvSpPr>
              <p:spPr>
                <a:xfrm>
                  <a:off x="6755932" y="8851967"/>
                  <a:ext cx="155724" cy="85990"/>
                </a:xfrm>
                <a:custGeom>
                  <a:avLst/>
                  <a:gdLst>
                    <a:gd name="connsiteX0" fmla="*/ 16195 w 155724"/>
                    <a:gd name="connsiteY0" fmla="*/ 16201 h 85990"/>
                    <a:gd name="connsiteX1" fmla="*/ 77862 w 155724"/>
                    <a:gd name="connsiteY1" fmla="*/ 69789 h 85990"/>
                    <a:gd name="connsiteX2" fmla="*/ 139528 w 155724"/>
                    <a:gd name="connsiteY2" fmla="*/ 16201 h 85990"/>
                    <a:gd name="connsiteX3" fmla="*/ 7416 w 155724"/>
                    <a:gd name="connsiteY3" fmla="*/ 0 h 85990"/>
                    <a:gd name="connsiteX4" fmla="*/ 148309 w 155724"/>
                    <a:gd name="connsiteY4" fmla="*/ 0 h 85990"/>
                    <a:gd name="connsiteX5" fmla="*/ 155724 w 155724"/>
                    <a:gd name="connsiteY5" fmla="*/ 8599 h 85990"/>
                    <a:gd name="connsiteX6" fmla="*/ 77862 w 155724"/>
                    <a:gd name="connsiteY6" fmla="*/ 85990 h 85990"/>
                    <a:gd name="connsiteX7" fmla="*/ 0 w 155724"/>
                    <a:gd name="connsiteY7" fmla="*/ 8599 h 85990"/>
                    <a:gd name="connsiteX8" fmla="*/ 7416 w 155724"/>
                    <a:gd name="connsiteY8" fmla="*/ 0 h 85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724" h="85990">
                      <a:moveTo>
                        <a:pt x="16195" y="16201"/>
                      </a:moveTo>
                      <a:cubicBezTo>
                        <a:pt x="19895" y="46649"/>
                        <a:pt x="47028" y="69789"/>
                        <a:pt x="77862" y="69789"/>
                      </a:cubicBezTo>
                      <a:cubicBezTo>
                        <a:pt x="108695" y="69789"/>
                        <a:pt x="135828" y="46649"/>
                        <a:pt x="139528" y="16201"/>
                      </a:cubicBezTo>
                      <a:close/>
                      <a:moveTo>
                        <a:pt x="7416" y="0"/>
                      </a:moveTo>
                      <a:lnTo>
                        <a:pt x="148309" y="0"/>
                      </a:lnTo>
                      <a:cubicBezTo>
                        <a:pt x="152017" y="0"/>
                        <a:pt x="155724" y="3685"/>
                        <a:pt x="155724" y="8599"/>
                      </a:cubicBezTo>
                      <a:cubicBezTo>
                        <a:pt x="155724" y="50366"/>
                        <a:pt x="121119" y="85990"/>
                        <a:pt x="77862" y="85990"/>
                      </a:cubicBezTo>
                      <a:cubicBezTo>
                        <a:pt x="34606" y="85990"/>
                        <a:pt x="0" y="50366"/>
                        <a:pt x="0" y="8599"/>
                      </a:cubicBezTo>
                      <a:cubicBezTo>
                        <a:pt x="0" y="4914"/>
                        <a:pt x="3708" y="0"/>
                        <a:pt x="74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4E6B29E4-380D-7242-80BD-FE6C40766149}"/>
                  </a:ext>
                </a:extLst>
              </p:cNvPr>
              <p:cNvGrpSpPr/>
              <p:nvPr/>
            </p:nvGrpSpPr>
            <p:grpSpPr>
              <a:xfrm>
                <a:off x="7299097" y="8436969"/>
                <a:ext cx="827206" cy="514697"/>
                <a:chOff x="7299097" y="8436969"/>
                <a:chExt cx="827206" cy="514697"/>
              </a:xfrm>
            </p:grpSpPr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52991E68-FACE-FD47-B669-71D1897DE49C}"/>
                    </a:ext>
                  </a:extLst>
                </p:cNvPr>
                <p:cNvSpPr/>
                <p:nvPr/>
              </p:nvSpPr>
              <p:spPr>
                <a:xfrm>
                  <a:off x="7306572" y="8554118"/>
                  <a:ext cx="701381" cy="388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4" h="313">
                      <a:moveTo>
                        <a:pt x="509" y="0"/>
                      </a:moveTo>
                      <a:lnTo>
                        <a:pt x="56" y="0"/>
                      </a:lnTo>
                      <a:cubicBezTo>
                        <a:pt x="25" y="0"/>
                        <a:pt x="0" y="25"/>
                        <a:pt x="0" y="55"/>
                      </a:cubicBezTo>
                      <a:lnTo>
                        <a:pt x="0" y="258"/>
                      </a:lnTo>
                      <a:cubicBezTo>
                        <a:pt x="0" y="288"/>
                        <a:pt x="25" y="313"/>
                        <a:pt x="56" y="313"/>
                      </a:cubicBezTo>
                      <a:lnTo>
                        <a:pt x="509" y="313"/>
                      </a:lnTo>
                      <a:cubicBezTo>
                        <a:pt x="540" y="313"/>
                        <a:pt x="564" y="288"/>
                        <a:pt x="564" y="258"/>
                      </a:cubicBezTo>
                      <a:lnTo>
                        <a:pt x="564" y="55"/>
                      </a:lnTo>
                      <a:cubicBezTo>
                        <a:pt x="564" y="25"/>
                        <a:pt x="540" y="0"/>
                        <a:pt x="50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8D73B5D2-AD58-DE4A-82C6-7238EAEB7C12}"/>
                    </a:ext>
                  </a:extLst>
                </p:cNvPr>
                <p:cNvSpPr/>
                <p:nvPr/>
              </p:nvSpPr>
              <p:spPr>
                <a:xfrm>
                  <a:off x="7299097" y="8546641"/>
                  <a:ext cx="717576" cy="405025"/>
                </a:xfrm>
                <a:custGeom>
                  <a:avLst/>
                  <a:gdLst>
                    <a:gd name="connsiteX0" fmla="*/ 77128 w 717576"/>
                    <a:gd name="connsiteY0" fmla="*/ 14954 h 405025"/>
                    <a:gd name="connsiteX1" fmla="*/ 16195 w 717576"/>
                    <a:gd name="connsiteY1" fmla="*/ 75816 h 405025"/>
                    <a:gd name="connsiteX2" fmla="*/ 16195 w 717576"/>
                    <a:gd name="connsiteY2" fmla="*/ 327961 h 405025"/>
                    <a:gd name="connsiteX3" fmla="*/ 77128 w 717576"/>
                    <a:gd name="connsiteY3" fmla="*/ 388823 h 405025"/>
                    <a:gd name="connsiteX4" fmla="*/ 640447 w 717576"/>
                    <a:gd name="connsiteY4" fmla="*/ 388823 h 405025"/>
                    <a:gd name="connsiteX5" fmla="*/ 701380 w 717576"/>
                    <a:gd name="connsiteY5" fmla="*/ 327961 h 405025"/>
                    <a:gd name="connsiteX6" fmla="*/ 701380 w 717576"/>
                    <a:gd name="connsiteY6" fmla="*/ 75816 h 405025"/>
                    <a:gd name="connsiteX7" fmla="*/ 640447 w 717576"/>
                    <a:gd name="connsiteY7" fmla="*/ 14954 h 405025"/>
                    <a:gd name="connsiteX8" fmla="*/ 77105 w 717576"/>
                    <a:gd name="connsiteY8" fmla="*/ 0 h 405025"/>
                    <a:gd name="connsiteX9" fmla="*/ 640471 w 717576"/>
                    <a:gd name="connsiteY9" fmla="*/ 0 h 405025"/>
                    <a:gd name="connsiteX10" fmla="*/ 717576 w 717576"/>
                    <a:gd name="connsiteY10" fmla="*/ 75787 h 405025"/>
                    <a:gd name="connsiteX11" fmla="*/ 717576 w 717576"/>
                    <a:gd name="connsiteY11" fmla="*/ 327996 h 405025"/>
                    <a:gd name="connsiteX12" fmla="*/ 640471 w 717576"/>
                    <a:gd name="connsiteY12" fmla="*/ 405025 h 405025"/>
                    <a:gd name="connsiteX13" fmla="*/ 77105 w 717576"/>
                    <a:gd name="connsiteY13" fmla="*/ 405025 h 405025"/>
                    <a:gd name="connsiteX14" fmla="*/ 0 w 717576"/>
                    <a:gd name="connsiteY14" fmla="*/ 327996 h 405025"/>
                    <a:gd name="connsiteX15" fmla="*/ 0 w 717576"/>
                    <a:gd name="connsiteY15" fmla="*/ 75787 h 405025"/>
                    <a:gd name="connsiteX16" fmla="*/ 77105 w 717576"/>
                    <a:gd name="connsiteY16" fmla="*/ 0 h 405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17576" h="405025">
                      <a:moveTo>
                        <a:pt x="77128" y="14954"/>
                      </a:moveTo>
                      <a:cubicBezTo>
                        <a:pt x="43553" y="14954"/>
                        <a:pt x="16195" y="42280"/>
                        <a:pt x="16195" y="75816"/>
                      </a:cubicBezTo>
                      <a:lnTo>
                        <a:pt x="16195" y="327961"/>
                      </a:lnTo>
                      <a:cubicBezTo>
                        <a:pt x="16195" y="361497"/>
                        <a:pt x="43553" y="388823"/>
                        <a:pt x="77128" y="388823"/>
                      </a:cubicBezTo>
                      <a:lnTo>
                        <a:pt x="640447" y="388823"/>
                      </a:lnTo>
                      <a:cubicBezTo>
                        <a:pt x="674023" y="388823"/>
                        <a:pt x="701380" y="361497"/>
                        <a:pt x="701380" y="327961"/>
                      </a:cubicBezTo>
                      <a:lnTo>
                        <a:pt x="701380" y="75816"/>
                      </a:lnTo>
                      <a:cubicBezTo>
                        <a:pt x="701380" y="42280"/>
                        <a:pt x="674023" y="14954"/>
                        <a:pt x="640447" y="14954"/>
                      </a:cubicBezTo>
                      <a:close/>
                      <a:moveTo>
                        <a:pt x="77105" y="0"/>
                      </a:moveTo>
                      <a:lnTo>
                        <a:pt x="640471" y="0"/>
                      </a:lnTo>
                      <a:cubicBezTo>
                        <a:pt x="682755" y="0"/>
                        <a:pt x="717576" y="33545"/>
                        <a:pt x="717576" y="75787"/>
                      </a:cubicBezTo>
                      <a:lnTo>
                        <a:pt x="717576" y="327996"/>
                      </a:lnTo>
                      <a:cubicBezTo>
                        <a:pt x="717576" y="370238"/>
                        <a:pt x="682755" y="405025"/>
                        <a:pt x="640471" y="405025"/>
                      </a:cubicBezTo>
                      <a:lnTo>
                        <a:pt x="77105" y="405025"/>
                      </a:lnTo>
                      <a:cubicBezTo>
                        <a:pt x="34822" y="405025"/>
                        <a:pt x="0" y="370238"/>
                        <a:pt x="0" y="327996"/>
                      </a:cubicBezTo>
                      <a:lnTo>
                        <a:pt x="0" y="75787"/>
                      </a:lnTo>
                      <a:cubicBezTo>
                        <a:pt x="0" y="33545"/>
                        <a:pt x="34822" y="0"/>
                        <a:pt x="771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9DDE528E-18F7-D34C-BF12-9958ED5E98A0}"/>
                    </a:ext>
                  </a:extLst>
                </p:cNvPr>
                <p:cNvSpPr/>
                <p:nvPr/>
              </p:nvSpPr>
              <p:spPr>
                <a:xfrm>
                  <a:off x="7320276" y="8565334"/>
                  <a:ext cx="677711" cy="367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5" h="296">
                      <a:moveTo>
                        <a:pt x="539" y="295"/>
                      </a:moveTo>
                      <a:cubicBezTo>
                        <a:pt x="537" y="295"/>
                        <a:pt x="536" y="295"/>
                        <a:pt x="534" y="294"/>
                      </a:cubicBezTo>
                      <a:lnTo>
                        <a:pt x="379" y="128"/>
                      </a:lnTo>
                      <a:lnTo>
                        <a:pt x="316" y="173"/>
                      </a:lnTo>
                      <a:cubicBezTo>
                        <a:pt x="289" y="192"/>
                        <a:pt x="254" y="192"/>
                        <a:pt x="228" y="173"/>
                      </a:cubicBezTo>
                      <a:lnTo>
                        <a:pt x="166" y="129"/>
                      </a:lnTo>
                      <a:lnTo>
                        <a:pt x="12" y="294"/>
                      </a:lnTo>
                      <a:cubicBezTo>
                        <a:pt x="9" y="296"/>
                        <a:pt x="5" y="296"/>
                        <a:pt x="2" y="294"/>
                      </a:cubicBezTo>
                      <a:cubicBezTo>
                        <a:pt x="0" y="291"/>
                        <a:pt x="-1" y="287"/>
                        <a:pt x="2" y="284"/>
                      </a:cubicBezTo>
                      <a:lnTo>
                        <a:pt x="155" y="121"/>
                      </a:lnTo>
                      <a:lnTo>
                        <a:pt x="3" y="12"/>
                      </a:lnTo>
                      <a:cubicBezTo>
                        <a:pt x="0" y="10"/>
                        <a:pt x="-1" y="6"/>
                        <a:pt x="1" y="3"/>
                      </a:cubicBezTo>
                      <a:cubicBezTo>
                        <a:pt x="4" y="0"/>
                        <a:pt x="7" y="-1"/>
                        <a:pt x="10" y="1"/>
                      </a:cubicBezTo>
                      <a:lnTo>
                        <a:pt x="235" y="163"/>
                      </a:lnTo>
                      <a:cubicBezTo>
                        <a:pt x="257" y="179"/>
                        <a:pt x="286" y="179"/>
                        <a:pt x="308" y="163"/>
                      </a:cubicBezTo>
                      <a:lnTo>
                        <a:pt x="533" y="1"/>
                      </a:lnTo>
                      <a:cubicBezTo>
                        <a:pt x="536" y="-1"/>
                        <a:pt x="539" y="0"/>
                        <a:pt x="542" y="3"/>
                      </a:cubicBezTo>
                      <a:cubicBezTo>
                        <a:pt x="544" y="6"/>
                        <a:pt x="543" y="10"/>
                        <a:pt x="540" y="12"/>
                      </a:cubicBezTo>
                      <a:lnTo>
                        <a:pt x="390" y="121"/>
                      </a:lnTo>
                      <a:lnTo>
                        <a:pt x="544" y="284"/>
                      </a:lnTo>
                      <a:cubicBezTo>
                        <a:pt x="546" y="287"/>
                        <a:pt x="545" y="291"/>
                        <a:pt x="543" y="294"/>
                      </a:cubicBezTo>
                      <a:cubicBezTo>
                        <a:pt x="542" y="295"/>
                        <a:pt x="540" y="295"/>
                        <a:pt x="539" y="2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6C209490-2FC4-B442-BD2D-880984CBFA42}"/>
                    </a:ext>
                  </a:extLst>
                </p:cNvPr>
                <p:cNvSpPr/>
                <p:nvPr/>
              </p:nvSpPr>
              <p:spPr>
                <a:xfrm>
                  <a:off x="7899569" y="8444446"/>
                  <a:ext cx="219259" cy="2193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7" h="177">
                      <a:moveTo>
                        <a:pt x="177" y="88"/>
                      </a:moveTo>
                      <a:cubicBezTo>
                        <a:pt x="177" y="137"/>
                        <a:pt x="137" y="177"/>
                        <a:pt x="88" y="177"/>
                      </a:cubicBezTo>
                      <a:cubicBezTo>
                        <a:pt x="40" y="177"/>
                        <a:pt x="0" y="137"/>
                        <a:pt x="0" y="88"/>
                      </a:cubicBezTo>
                      <a:cubicBezTo>
                        <a:pt x="0" y="40"/>
                        <a:pt x="40" y="0"/>
                        <a:pt x="88" y="0"/>
                      </a:cubicBezTo>
                      <a:cubicBezTo>
                        <a:pt x="137" y="0"/>
                        <a:pt x="177" y="40"/>
                        <a:pt x="177" y="8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2CF752BA-0B0C-B143-AA56-55F3307B6762}"/>
                    </a:ext>
                  </a:extLst>
                </p:cNvPr>
                <p:cNvSpPr/>
                <p:nvPr/>
              </p:nvSpPr>
              <p:spPr>
                <a:xfrm>
                  <a:off x="7892094" y="8436969"/>
                  <a:ext cx="234209" cy="234291"/>
                </a:xfrm>
                <a:custGeom>
                  <a:avLst/>
                  <a:gdLst>
                    <a:gd name="connsiteX0" fmla="*/ 116486 w 234209"/>
                    <a:gd name="connsiteY0" fmla="*/ 14958 h 234291"/>
                    <a:gd name="connsiteX1" fmla="*/ 14950 w 234209"/>
                    <a:gd name="connsiteY1" fmla="*/ 116525 h 234291"/>
                    <a:gd name="connsiteX2" fmla="*/ 116486 w 234209"/>
                    <a:gd name="connsiteY2" fmla="*/ 218093 h 234291"/>
                    <a:gd name="connsiteX3" fmla="*/ 219260 w 234209"/>
                    <a:gd name="connsiteY3" fmla="*/ 116525 h 234291"/>
                    <a:gd name="connsiteX4" fmla="*/ 116486 w 234209"/>
                    <a:gd name="connsiteY4" fmla="*/ 14958 h 234291"/>
                    <a:gd name="connsiteX5" fmla="*/ 116485 w 234209"/>
                    <a:gd name="connsiteY5" fmla="*/ 0 h 234291"/>
                    <a:gd name="connsiteX6" fmla="*/ 234209 w 234209"/>
                    <a:gd name="connsiteY6" fmla="*/ 116526 h 234291"/>
                    <a:gd name="connsiteX7" fmla="*/ 116485 w 234209"/>
                    <a:gd name="connsiteY7" fmla="*/ 234291 h 234291"/>
                    <a:gd name="connsiteX8" fmla="*/ 0 w 234209"/>
                    <a:gd name="connsiteY8" fmla="*/ 116526 h 234291"/>
                    <a:gd name="connsiteX9" fmla="*/ 116485 w 234209"/>
                    <a:gd name="connsiteY9" fmla="*/ 0 h 234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209" h="234291">
                      <a:moveTo>
                        <a:pt x="116486" y="14958"/>
                      </a:moveTo>
                      <a:cubicBezTo>
                        <a:pt x="60765" y="14958"/>
                        <a:pt x="14950" y="60787"/>
                        <a:pt x="14950" y="116525"/>
                      </a:cubicBezTo>
                      <a:cubicBezTo>
                        <a:pt x="14950" y="172264"/>
                        <a:pt x="60765" y="218093"/>
                        <a:pt x="116486" y="218093"/>
                      </a:cubicBezTo>
                      <a:cubicBezTo>
                        <a:pt x="173445" y="218093"/>
                        <a:pt x="219260" y="172264"/>
                        <a:pt x="219260" y="116525"/>
                      </a:cubicBezTo>
                      <a:cubicBezTo>
                        <a:pt x="219260" y="60787"/>
                        <a:pt x="173445" y="14958"/>
                        <a:pt x="116486" y="14958"/>
                      </a:cubicBezTo>
                      <a:close/>
                      <a:moveTo>
                        <a:pt x="116485" y="0"/>
                      </a:moveTo>
                      <a:cubicBezTo>
                        <a:pt x="180924" y="0"/>
                        <a:pt x="234209" y="52065"/>
                        <a:pt x="234209" y="116526"/>
                      </a:cubicBezTo>
                      <a:cubicBezTo>
                        <a:pt x="234209" y="180987"/>
                        <a:pt x="180924" y="234291"/>
                        <a:pt x="116485" y="234291"/>
                      </a:cubicBezTo>
                      <a:cubicBezTo>
                        <a:pt x="52047" y="234291"/>
                        <a:pt x="0" y="180987"/>
                        <a:pt x="0" y="116526"/>
                      </a:cubicBezTo>
                      <a:cubicBezTo>
                        <a:pt x="0" y="52065"/>
                        <a:pt x="52047" y="0"/>
                        <a:pt x="116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A9706FC4-4F7E-0F4A-A728-11B2EE238382}"/>
                    </a:ext>
                  </a:extLst>
                </p:cNvPr>
                <p:cNvSpPr/>
                <p:nvPr/>
              </p:nvSpPr>
              <p:spPr>
                <a:xfrm>
                  <a:off x="7985528" y="8503023"/>
                  <a:ext cx="36128" cy="10094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0" h="82">
                      <a:moveTo>
                        <a:pt x="30" y="5"/>
                      </a:moveTo>
                      <a:lnTo>
                        <a:pt x="30" y="77"/>
                      </a:lnTo>
                      <a:cubicBezTo>
                        <a:pt x="30" y="80"/>
                        <a:pt x="27" y="82"/>
                        <a:pt x="24" y="82"/>
                      </a:cubicBezTo>
                      <a:lnTo>
                        <a:pt x="23" y="82"/>
                      </a:lnTo>
                      <a:cubicBezTo>
                        <a:pt x="21" y="82"/>
                        <a:pt x="18" y="80"/>
                        <a:pt x="18" y="77"/>
                      </a:cubicBezTo>
                      <a:lnTo>
                        <a:pt x="18" y="16"/>
                      </a:lnTo>
                      <a:cubicBezTo>
                        <a:pt x="18" y="13"/>
                        <a:pt x="16" y="11"/>
                        <a:pt x="13" y="11"/>
                      </a:cubicBezTo>
                      <a:lnTo>
                        <a:pt x="5" y="11"/>
                      </a:lnTo>
                      <a:cubicBezTo>
                        <a:pt x="2" y="11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lnTo>
                        <a:pt x="24" y="0"/>
                      </a:lnTo>
                      <a:cubicBezTo>
                        <a:pt x="27" y="0"/>
                        <a:pt x="30" y="3"/>
                        <a:pt x="30" y="5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382" name="Freeform 381">
            <a:extLst>
              <a:ext uri="{FF2B5EF4-FFF2-40B4-BE49-F238E27FC236}">
                <a16:creationId xmlns:a16="http://schemas.microsoft.com/office/drawing/2014/main" id="{BB7AFAD5-7058-BE42-9044-94DE1D33ADD2}"/>
              </a:ext>
            </a:extLst>
          </p:cNvPr>
          <p:cNvSpPr/>
          <p:nvPr/>
        </p:nvSpPr>
        <p:spPr>
          <a:xfrm>
            <a:off x="14165901" y="3835894"/>
            <a:ext cx="7943168" cy="190797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7" h="1532">
                <a:moveTo>
                  <a:pt x="1158" y="0"/>
                </a:moveTo>
                <a:cubicBezTo>
                  <a:pt x="1182" y="81"/>
                  <a:pt x="1193" y="166"/>
                  <a:pt x="1190" y="254"/>
                </a:cubicBezTo>
                <a:cubicBezTo>
                  <a:pt x="1175" y="664"/>
                  <a:pt x="840" y="996"/>
                  <a:pt x="429" y="1007"/>
                </a:cubicBezTo>
                <a:cubicBezTo>
                  <a:pt x="272" y="1011"/>
                  <a:pt x="124" y="969"/>
                  <a:pt x="0" y="893"/>
                </a:cubicBezTo>
                <a:cubicBezTo>
                  <a:pt x="0" y="1246"/>
                  <a:pt x="286" y="1532"/>
                  <a:pt x="639" y="1532"/>
                </a:cubicBezTo>
                <a:lnTo>
                  <a:pt x="5611" y="1532"/>
                </a:lnTo>
                <a:cubicBezTo>
                  <a:pt x="6034" y="1532"/>
                  <a:pt x="6377" y="1189"/>
                  <a:pt x="6377" y="766"/>
                </a:cubicBezTo>
                <a:cubicBezTo>
                  <a:pt x="6377" y="344"/>
                  <a:pt x="6034" y="0"/>
                  <a:pt x="5611" y="0"/>
                </a:cubicBezTo>
                <a:close/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54" name="Freeform 453">
            <a:extLst>
              <a:ext uri="{FF2B5EF4-FFF2-40B4-BE49-F238E27FC236}">
                <a16:creationId xmlns:a16="http://schemas.microsoft.com/office/drawing/2014/main" id="{CF282D72-57B6-FE4D-91CC-1A9899CA6522}"/>
              </a:ext>
            </a:extLst>
          </p:cNvPr>
          <p:cNvSpPr/>
          <p:nvPr/>
        </p:nvSpPr>
        <p:spPr>
          <a:xfrm>
            <a:off x="13724891" y="3293784"/>
            <a:ext cx="1643199" cy="164377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0" h="1320">
                <a:moveTo>
                  <a:pt x="1320" y="660"/>
                </a:moveTo>
                <a:cubicBezTo>
                  <a:pt x="1320" y="1025"/>
                  <a:pt x="1024" y="1320"/>
                  <a:pt x="660" y="1320"/>
                </a:cubicBezTo>
                <a:cubicBezTo>
                  <a:pt x="295" y="1320"/>
                  <a:pt x="0" y="1025"/>
                  <a:pt x="0" y="660"/>
                </a:cubicBezTo>
                <a:cubicBezTo>
                  <a:pt x="0" y="296"/>
                  <a:pt x="295" y="0"/>
                  <a:pt x="660" y="0"/>
                </a:cubicBezTo>
                <a:cubicBezTo>
                  <a:pt x="1024" y="0"/>
                  <a:pt x="1320" y="296"/>
                  <a:pt x="1320" y="66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47" name="Freeform 646">
            <a:extLst>
              <a:ext uri="{FF2B5EF4-FFF2-40B4-BE49-F238E27FC236}">
                <a16:creationId xmlns:a16="http://schemas.microsoft.com/office/drawing/2014/main" id="{301A399F-7ABA-2442-B120-EA326A717100}"/>
              </a:ext>
            </a:extLst>
          </p:cNvPr>
          <p:cNvSpPr/>
          <p:nvPr/>
        </p:nvSpPr>
        <p:spPr>
          <a:xfrm>
            <a:off x="14190817" y="3687593"/>
            <a:ext cx="710101" cy="854913"/>
          </a:xfrm>
          <a:custGeom>
            <a:avLst/>
            <a:gdLst>
              <a:gd name="connsiteX0" fmla="*/ 355673 w 710101"/>
              <a:gd name="connsiteY0" fmla="*/ 355171 h 854913"/>
              <a:gd name="connsiteX1" fmla="*/ 365531 w 710101"/>
              <a:gd name="connsiteY1" fmla="*/ 367580 h 854913"/>
              <a:gd name="connsiteX2" fmla="*/ 365531 w 710101"/>
              <a:gd name="connsiteY2" fmla="*/ 396121 h 854913"/>
              <a:gd name="connsiteX3" fmla="*/ 400035 w 710101"/>
              <a:gd name="connsiteY3" fmla="*/ 424662 h 854913"/>
              <a:gd name="connsiteX4" fmla="*/ 392641 w 710101"/>
              <a:gd name="connsiteY4" fmla="*/ 437071 h 854913"/>
              <a:gd name="connsiteX5" fmla="*/ 379086 w 710101"/>
              <a:gd name="connsiteY5" fmla="*/ 429625 h 854913"/>
              <a:gd name="connsiteX6" fmla="*/ 356906 w 710101"/>
              <a:gd name="connsiteY6" fmla="*/ 418457 h 854913"/>
              <a:gd name="connsiteX7" fmla="*/ 321171 w 710101"/>
              <a:gd name="connsiteY7" fmla="*/ 453202 h 854913"/>
              <a:gd name="connsiteX8" fmla="*/ 354441 w 710101"/>
              <a:gd name="connsiteY8" fmla="*/ 490429 h 854913"/>
              <a:gd name="connsiteX9" fmla="*/ 356906 w 710101"/>
              <a:gd name="connsiteY9" fmla="*/ 490429 h 854913"/>
              <a:gd name="connsiteX10" fmla="*/ 412357 w 710101"/>
              <a:gd name="connsiteY10" fmla="*/ 548752 h 854913"/>
              <a:gd name="connsiteX11" fmla="*/ 365531 w 710101"/>
              <a:gd name="connsiteY11" fmla="*/ 604592 h 854913"/>
              <a:gd name="connsiteX12" fmla="*/ 365531 w 710101"/>
              <a:gd name="connsiteY12" fmla="*/ 634374 h 854913"/>
              <a:gd name="connsiteX13" fmla="*/ 355673 w 710101"/>
              <a:gd name="connsiteY13" fmla="*/ 645542 h 854913"/>
              <a:gd name="connsiteX14" fmla="*/ 344583 w 710101"/>
              <a:gd name="connsiteY14" fmla="*/ 634374 h 854913"/>
              <a:gd name="connsiteX15" fmla="*/ 344583 w 710101"/>
              <a:gd name="connsiteY15" fmla="*/ 607074 h 854913"/>
              <a:gd name="connsiteX16" fmla="*/ 310080 w 710101"/>
              <a:gd name="connsiteY16" fmla="*/ 593424 h 854913"/>
              <a:gd name="connsiteX17" fmla="*/ 308848 w 710101"/>
              <a:gd name="connsiteY17" fmla="*/ 577293 h 854913"/>
              <a:gd name="connsiteX18" fmla="*/ 323635 w 710101"/>
              <a:gd name="connsiteY18" fmla="*/ 576052 h 854913"/>
              <a:gd name="connsiteX19" fmla="*/ 353209 w 710101"/>
              <a:gd name="connsiteY19" fmla="*/ 584738 h 854913"/>
              <a:gd name="connsiteX20" fmla="*/ 390177 w 710101"/>
              <a:gd name="connsiteY20" fmla="*/ 548752 h 854913"/>
              <a:gd name="connsiteX21" fmla="*/ 354441 w 710101"/>
              <a:gd name="connsiteY21" fmla="*/ 512766 h 854913"/>
              <a:gd name="connsiteX22" fmla="*/ 353209 w 710101"/>
              <a:gd name="connsiteY22" fmla="*/ 511525 h 854913"/>
              <a:gd name="connsiteX23" fmla="*/ 298990 w 710101"/>
              <a:gd name="connsiteY23" fmla="*/ 453202 h 854913"/>
              <a:gd name="connsiteX24" fmla="*/ 344583 w 710101"/>
              <a:gd name="connsiteY24" fmla="*/ 396121 h 854913"/>
              <a:gd name="connsiteX25" fmla="*/ 344583 w 710101"/>
              <a:gd name="connsiteY25" fmla="*/ 367580 h 854913"/>
              <a:gd name="connsiteX26" fmla="*/ 355673 w 710101"/>
              <a:gd name="connsiteY26" fmla="*/ 355171 h 854913"/>
              <a:gd name="connsiteX27" fmla="*/ 344486 w 710101"/>
              <a:gd name="connsiteY27" fmla="*/ 238026 h 854913"/>
              <a:gd name="connsiteX28" fmla="*/ 177947 w 710101"/>
              <a:gd name="connsiteY28" fmla="*/ 306406 h 854913"/>
              <a:gd name="connsiteX29" fmla="*/ 202803 w 710101"/>
              <a:gd name="connsiteY29" fmla="*/ 331271 h 854913"/>
              <a:gd name="connsiteX30" fmla="*/ 202803 w 710101"/>
              <a:gd name="connsiteY30" fmla="*/ 347434 h 854913"/>
              <a:gd name="connsiteX31" fmla="*/ 195346 w 710101"/>
              <a:gd name="connsiteY31" fmla="*/ 351164 h 854913"/>
              <a:gd name="connsiteX32" fmla="*/ 187889 w 710101"/>
              <a:gd name="connsiteY32" fmla="*/ 347434 h 854913"/>
              <a:gd name="connsiteX33" fmla="*/ 163033 w 710101"/>
              <a:gd name="connsiteY33" fmla="*/ 322568 h 854913"/>
              <a:gd name="connsiteX34" fmla="*/ 93434 w 710101"/>
              <a:gd name="connsiteY34" fmla="*/ 487923 h 854913"/>
              <a:gd name="connsiteX35" fmla="*/ 129476 w 710101"/>
              <a:gd name="connsiteY35" fmla="*/ 487923 h 854913"/>
              <a:gd name="connsiteX36" fmla="*/ 140662 w 710101"/>
              <a:gd name="connsiteY36" fmla="*/ 499112 h 854913"/>
              <a:gd name="connsiteX37" fmla="*/ 129476 w 710101"/>
              <a:gd name="connsiteY37" fmla="*/ 510302 h 854913"/>
              <a:gd name="connsiteX38" fmla="*/ 93434 w 710101"/>
              <a:gd name="connsiteY38" fmla="*/ 510302 h 854913"/>
              <a:gd name="connsiteX39" fmla="*/ 163033 w 710101"/>
              <a:gd name="connsiteY39" fmla="*/ 676900 h 854913"/>
              <a:gd name="connsiteX40" fmla="*/ 187889 w 710101"/>
              <a:gd name="connsiteY40" fmla="*/ 650791 h 854913"/>
              <a:gd name="connsiteX41" fmla="*/ 202803 w 710101"/>
              <a:gd name="connsiteY41" fmla="*/ 650791 h 854913"/>
              <a:gd name="connsiteX42" fmla="*/ 202803 w 710101"/>
              <a:gd name="connsiteY42" fmla="*/ 666954 h 854913"/>
              <a:gd name="connsiteX43" fmla="*/ 177947 w 710101"/>
              <a:gd name="connsiteY43" fmla="*/ 691819 h 854913"/>
              <a:gd name="connsiteX44" fmla="*/ 344486 w 710101"/>
              <a:gd name="connsiteY44" fmla="*/ 761442 h 854913"/>
              <a:gd name="connsiteX45" fmla="*/ 344486 w 710101"/>
              <a:gd name="connsiteY45" fmla="*/ 725387 h 854913"/>
              <a:gd name="connsiteX46" fmla="*/ 355672 w 710101"/>
              <a:gd name="connsiteY46" fmla="*/ 714198 h 854913"/>
              <a:gd name="connsiteX47" fmla="*/ 365615 w 710101"/>
              <a:gd name="connsiteY47" fmla="*/ 725387 h 854913"/>
              <a:gd name="connsiteX48" fmla="*/ 365615 w 710101"/>
              <a:gd name="connsiteY48" fmla="*/ 761442 h 854913"/>
              <a:gd name="connsiteX49" fmla="*/ 532154 w 710101"/>
              <a:gd name="connsiteY49" fmla="*/ 691819 h 854913"/>
              <a:gd name="connsiteX50" fmla="*/ 507298 w 710101"/>
              <a:gd name="connsiteY50" fmla="*/ 666954 h 854913"/>
              <a:gd name="connsiteX51" fmla="*/ 507298 w 710101"/>
              <a:gd name="connsiteY51" fmla="*/ 650791 h 854913"/>
              <a:gd name="connsiteX52" fmla="*/ 522212 w 710101"/>
              <a:gd name="connsiteY52" fmla="*/ 650791 h 854913"/>
              <a:gd name="connsiteX53" fmla="*/ 548311 w 710101"/>
              <a:gd name="connsiteY53" fmla="*/ 676900 h 854913"/>
              <a:gd name="connsiteX54" fmla="*/ 616667 w 710101"/>
              <a:gd name="connsiteY54" fmla="*/ 510302 h 854913"/>
              <a:gd name="connsiteX55" fmla="*/ 580625 w 710101"/>
              <a:gd name="connsiteY55" fmla="*/ 510302 h 854913"/>
              <a:gd name="connsiteX56" fmla="*/ 570682 w 710101"/>
              <a:gd name="connsiteY56" fmla="*/ 499112 h 854913"/>
              <a:gd name="connsiteX57" fmla="*/ 580625 w 710101"/>
              <a:gd name="connsiteY57" fmla="*/ 487923 h 854913"/>
              <a:gd name="connsiteX58" fmla="*/ 616667 w 710101"/>
              <a:gd name="connsiteY58" fmla="*/ 487923 h 854913"/>
              <a:gd name="connsiteX59" fmla="*/ 548311 w 710101"/>
              <a:gd name="connsiteY59" fmla="*/ 322568 h 854913"/>
              <a:gd name="connsiteX60" fmla="*/ 522212 w 710101"/>
              <a:gd name="connsiteY60" fmla="*/ 347434 h 854913"/>
              <a:gd name="connsiteX61" fmla="*/ 514755 w 710101"/>
              <a:gd name="connsiteY61" fmla="*/ 351164 h 854913"/>
              <a:gd name="connsiteX62" fmla="*/ 507298 w 710101"/>
              <a:gd name="connsiteY62" fmla="*/ 347434 h 854913"/>
              <a:gd name="connsiteX63" fmla="*/ 507298 w 710101"/>
              <a:gd name="connsiteY63" fmla="*/ 331271 h 854913"/>
              <a:gd name="connsiteX64" fmla="*/ 532154 w 710101"/>
              <a:gd name="connsiteY64" fmla="*/ 306406 h 854913"/>
              <a:gd name="connsiteX65" fmla="*/ 365615 w 710101"/>
              <a:gd name="connsiteY65" fmla="*/ 238026 h 854913"/>
              <a:gd name="connsiteX66" fmla="*/ 365615 w 710101"/>
              <a:gd name="connsiteY66" fmla="*/ 274081 h 854913"/>
              <a:gd name="connsiteX67" fmla="*/ 355672 w 710101"/>
              <a:gd name="connsiteY67" fmla="*/ 284027 h 854913"/>
              <a:gd name="connsiteX68" fmla="*/ 344486 w 710101"/>
              <a:gd name="connsiteY68" fmla="*/ 274081 h 854913"/>
              <a:gd name="connsiteX69" fmla="*/ 355673 w 710101"/>
              <a:gd name="connsiteY69" fmla="*/ 215597 h 854913"/>
              <a:gd name="connsiteX70" fmla="*/ 640337 w 710101"/>
              <a:gd name="connsiteY70" fmla="*/ 499116 h 854913"/>
              <a:gd name="connsiteX71" fmla="*/ 355673 w 710101"/>
              <a:gd name="connsiteY71" fmla="*/ 783878 h 854913"/>
              <a:gd name="connsiteX72" fmla="*/ 71010 w 710101"/>
              <a:gd name="connsiteY72" fmla="*/ 499116 h 854913"/>
              <a:gd name="connsiteX73" fmla="*/ 355673 w 710101"/>
              <a:gd name="connsiteY73" fmla="*/ 215597 h 854913"/>
              <a:gd name="connsiteX74" fmla="*/ 621051 w 710101"/>
              <a:gd name="connsiteY74" fmla="*/ 200643 h 854913"/>
              <a:gd name="connsiteX75" fmla="*/ 590505 w 710101"/>
              <a:gd name="connsiteY75" fmla="*/ 231211 h 854913"/>
              <a:gd name="connsiteX76" fmla="*/ 594170 w 710101"/>
              <a:gd name="connsiteY76" fmla="*/ 234879 h 854913"/>
              <a:gd name="connsiteX77" fmla="*/ 600280 w 710101"/>
              <a:gd name="connsiteY77" fmla="*/ 239770 h 854913"/>
              <a:gd name="connsiteX78" fmla="*/ 614942 w 710101"/>
              <a:gd name="connsiteY78" fmla="*/ 254443 h 854913"/>
              <a:gd name="connsiteX79" fmla="*/ 621051 w 710101"/>
              <a:gd name="connsiteY79" fmla="*/ 261779 h 854913"/>
              <a:gd name="connsiteX80" fmla="*/ 624716 w 710101"/>
              <a:gd name="connsiteY80" fmla="*/ 265447 h 854913"/>
              <a:gd name="connsiteX81" fmla="*/ 654040 w 710101"/>
              <a:gd name="connsiteY81" fmla="*/ 234879 h 854913"/>
              <a:gd name="connsiteX82" fmla="*/ 91554 w 710101"/>
              <a:gd name="connsiteY82" fmla="*/ 196904 h 854913"/>
              <a:gd name="connsiteX83" fmla="*/ 58552 w 710101"/>
              <a:gd name="connsiteY83" fmla="*/ 231140 h 854913"/>
              <a:gd name="connsiteX84" fmla="*/ 89109 w 710101"/>
              <a:gd name="connsiteY84" fmla="*/ 261708 h 854913"/>
              <a:gd name="connsiteX85" fmla="*/ 111110 w 710101"/>
              <a:gd name="connsiteY85" fmla="*/ 238477 h 854913"/>
              <a:gd name="connsiteX86" fmla="*/ 118444 w 710101"/>
              <a:gd name="connsiteY86" fmla="*/ 232363 h 854913"/>
              <a:gd name="connsiteX87" fmla="*/ 123333 w 710101"/>
              <a:gd name="connsiteY87" fmla="*/ 228695 h 854913"/>
              <a:gd name="connsiteX88" fmla="*/ 646304 w 710101"/>
              <a:gd name="connsiteY88" fmla="*/ 174438 h 854913"/>
              <a:gd name="connsiteX89" fmla="*/ 636600 w 710101"/>
              <a:gd name="connsiteY89" fmla="*/ 185351 h 854913"/>
              <a:gd name="connsiteX90" fmla="*/ 670564 w 710101"/>
              <a:gd name="connsiteY90" fmla="*/ 218089 h 854913"/>
              <a:gd name="connsiteX91" fmla="*/ 680268 w 710101"/>
              <a:gd name="connsiteY91" fmla="*/ 209601 h 854913"/>
              <a:gd name="connsiteX92" fmla="*/ 680268 w 710101"/>
              <a:gd name="connsiteY92" fmla="*/ 199901 h 854913"/>
              <a:gd name="connsiteX93" fmla="*/ 656008 w 710101"/>
              <a:gd name="connsiteY93" fmla="*/ 174438 h 854913"/>
              <a:gd name="connsiteX94" fmla="*/ 646304 w 710101"/>
              <a:gd name="connsiteY94" fmla="*/ 174438 h 854913"/>
              <a:gd name="connsiteX95" fmla="*/ 65101 w 710101"/>
              <a:gd name="connsiteY95" fmla="*/ 173225 h 854913"/>
              <a:gd name="connsiteX96" fmla="*/ 60260 w 710101"/>
              <a:gd name="connsiteY96" fmla="*/ 174436 h 854913"/>
              <a:gd name="connsiteX97" fmla="*/ 36056 w 710101"/>
              <a:gd name="connsiteY97" fmla="*/ 199859 h 854913"/>
              <a:gd name="connsiteX98" fmla="*/ 33636 w 710101"/>
              <a:gd name="connsiteY98" fmla="*/ 204701 h 854913"/>
              <a:gd name="connsiteX99" fmla="*/ 36056 w 710101"/>
              <a:gd name="connsiteY99" fmla="*/ 209544 h 854913"/>
              <a:gd name="connsiteX100" fmla="*/ 42107 w 710101"/>
              <a:gd name="connsiteY100" fmla="*/ 215597 h 854913"/>
              <a:gd name="connsiteX101" fmla="*/ 75993 w 710101"/>
              <a:gd name="connsiteY101" fmla="*/ 181700 h 854913"/>
              <a:gd name="connsiteX102" fmla="*/ 69942 w 710101"/>
              <a:gd name="connsiteY102" fmla="*/ 174436 h 854913"/>
              <a:gd name="connsiteX103" fmla="*/ 65101 w 710101"/>
              <a:gd name="connsiteY103" fmla="*/ 173225 h 854913"/>
              <a:gd name="connsiteX104" fmla="*/ 338263 w 710101"/>
              <a:gd name="connsiteY104" fmla="*/ 166992 h 854913"/>
              <a:gd name="connsiteX105" fmla="*/ 144282 w 710101"/>
              <a:gd name="connsiteY105" fmla="*/ 241626 h 854913"/>
              <a:gd name="connsiteX106" fmla="*/ 141795 w 710101"/>
              <a:gd name="connsiteY106" fmla="*/ 242870 h 854913"/>
              <a:gd name="connsiteX107" fmla="*/ 130603 w 710101"/>
              <a:gd name="connsiteY107" fmla="*/ 252821 h 854913"/>
              <a:gd name="connsiteX108" fmla="*/ 21178 w 710101"/>
              <a:gd name="connsiteY108" fmla="*/ 499115 h 854913"/>
              <a:gd name="connsiteX109" fmla="*/ 355672 w 710101"/>
              <a:gd name="connsiteY109" fmla="*/ 832481 h 854913"/>
              <a:gd name="connsiteX110" fmla="*/ 688922 w 710101"/>
              <a:gd name="connsiteY110" fmla="*/ 499115 h 854913"/>
              <a:gd name="connsiteX111" fmla="*/ 373080 w 710101"/>
              <a:gd name="connsiteY111" fmla="*/ 166992 h 854913"/>
              <a:gd name="connsiteX112" fmla="*/ 338263 w 710101"/>
              <a:gd name="connsiteY112" fmla="*/ 166992 h 854913"/>
              <a:gd name="connsiteX113" fmla="*/ 348822 w 710101"/>
              <a:gd name="connsiteY113" fmla="*/ 94713 h 854913"/>
              <a:gd name="connsiteX114" fmla="*/ 348822 w 710101"/>
              <a:gd name="connsiteY114" fmla="*/ 142070 h 854913"/>
              <a:gd name="connsiteX115" fmla="*/ 355617 w 710101"/>
              <a:gd name="connsiteY115" fmla="*/ 142070 h 854913"/>
              <a:gd name="connsiteX116" fmla="*/ 361280 w 710101"/>
              <a:gd name="connsiteY116" fmla="*/ 142070 h 854913"/>
              <a:gd name="connsiteX117" fmla="*/ 361280 w 710101"/>
              <a:gd name="connsiteY117" fmla="*/ 94713 h 854913"/>
              <a:gd name="connsiteX118" fmla="*/ 402391 w 710101"/>
              <a:gd name="connsiteY118" fmla="*/ 23678 h 854913"/>
              <a:gd name="connsiteX119" fmla="*/ 402391 w 710101"/>
              <a:gd name="connsiteY119" fmla="*/ 71035 h 854913"/>
              <a:gd name="connsiteX120" fmla="*/ 429113 w 710101"/>
              <a:gd name="connsiteY120" fmla="*/ 71035 h 854913"/>
              <a:gd name="connsiteX121" fmla="*/ 450977 w 710101"/>
              <a:gd name="connsiteY121" fmla="*/ 49178 h 854913"/>
              <a:gd name="connsiteX122" fmla="*/ 450977 w 710101"/>
              <a:gd name="connsiteY122" fmla="*/ 45535 h 854913"/>
              <a:gd name="connsiteX123" fmla="*/ 429113 w 710101"/>
              <a:gd name="connsiteY123" fmla="*/ 23678 h 854913"/>
              <a:gd name="connsiteX124" fmla="*/ 331381 w 710101"/>
              <a:gd name="connsiteY124" fmla="*/ 23678 h 854913"/>
              <a:gd name="connsiteX125" fmla="*/ 331381 w 710101"/>
              <a:gd name="connsiteY125" fmla="*/ 71035 h 854913"/>
              <a:gd name="connsiteX126" fmla="*/ 348375 w 710101"/>
              <a:gd name="connsiteY126" fmla="*/ 71035 h 854913"/>
              <a:gd name="connsiteX127" fmla="*/ 361727 w 710101"/>
              <a:gd name="connsiteY127" fmla="*/ 71035 h 854913"/>
              <a:gd name="connsiteX128" fmla="*/ 378721 w 710101"/>
              <a:gd name="connsiteY128" fmla="*/ 71035 h 854913"/>
              <a:gd name="connsiteX129" fmla="*/ 378721 w 710101"/>
              <a:gd name="connsiteY129" fmla="*/ 23678 h 854913"/>
              <a:gd name="connsiteX130" fmla="*/ 281005 w 710101"/>
              <a:gd name="connsiteY130" fmla="*/ 23678 h 854913"/>
              <a:gd name="connsiteX131" fmla="*/ 260370 w 710101"/>
              <a:gd name="connsiteY131" fmla="*/ 45535 h 854913"/>
              <a:gd name="connsiteX132" fmla="*/ 260370 w 710101"/>
              <a:gd name="connsiteY132" fmla="*/ 49178 h 854913"/>
              <a:gd name="connsiteX133" fmla="*/ 281005 w 710101"/>
              <a:gd name="connsiteY133" fmla="*/ 71035 h 854913"/>
              <a:gd name="connsiteX134" fmla="*/ 307710 w 710101"/>
              <a:gd name="connsiteY134" fmla="*/ 71035 h 854913"/>
              <a:gd name="connsiteX135" fmla="*/ 307710 w 710101"/>
              <a:gd name="connsiteY135" fmla="*/ 23678 h 854913"/>
              <a:gd name="connsiteX136" fmla="*/ 281056 w 710101"/>
              <a:gd name="connsiteY136" fmla="*/ 0 h 854913"/>
              <a:gd name="connsiteX137" fmla="*/ 429045 w 710101"/>
              <a:gd name="connsiteY137" fmla="*/ 0 h 854913"/>
              <a:gd name="connsiteX138" fmla="*/ 473815 w 710101"/>
              <a:gd name="connsiteY138" fmla="*/ 46043 h 854913"/>
              <a:gd name="connsiteX139" fmla="*/ 473815 w 710101"/>
              <a:gd name="connsiteY139" fmla="*/ 49777 h 854913"/>
              <a:gd name="connsiteX140" fmla="*/ 429045 w 710101"/>
              <a:gd name="connsiteY140" fmla="*/ 94576 h 854913"/>
              <a:gd name="connsiteX141" fmla="*/ 384275 w 710101"/>
              <a:gd name="connsiteY141" fmla="*/ 94576 h 854913"/>
              <a:gd name="connsiteX142" fmla="*/ 384275 w 710101"/>
              <a:gd name="connsiteY142" fmla="*/ 145597 h 854913"/>
              <a:gd name="connsiteX143" fmla="*/ 572060 w 710101"/>
              <a:gd name="connsiteY143" fmla="*/ 217773 h 854913"/>
              <a:gd name="connsiteX144" fmla="*/ 630510 w 710101"/>
              <a:gd name="connsiteY144" fmla="*/ 159285 h 854913"/>
              <a:gd name="connsiteX145" fmla="*/ 671549 w 710101"/>
              <a:gd name="connsiteY145" fmla="*/ 159285 h 854913"/>
              <a:gd name="connsiteX146" fmla="*/ 696421 w 710101"/>
              <a:gd name="connsiteY146" fmla="*/ 184174 h 854913"/>
              <a:gd name="connsiteX147" fmla="*/ 696421 w 710101"/>
              <a:gd name="connsiteY147" fmla="*/ 225239 h 854913"/>
              <a:gd name="connsiteX148" fmla="*/ 679011 w 710101"/>
              <a:gd name="connsiteY148" fmla="*/ 242661 h 854913"/>
              <a:gd name="connsiteX149" fmla="*/ 679011 w 710101"/>
              <a:gd name="connsiteY149" fmla="*/ 243905 h 854913"/>
              <a:gd name="connsiteX150" fmla="*/ 677767 w 710101"/>
              <a:gd name="connsiteY150" fmla="*/ 245150 h 854913"/>
              <a:gd name="connsiteX151" fmla="*/ 637972 w 710101"/>
              <a:gd name="connsiteY151" fmla="*/ 283727 h 854913"/>
              <a:gd name="connsiteX152" fmla="*/ 710101 w 710101"/>
              <a:gd name="connsiteY152" fmla="*/ 499010 h 854913"/>
              <a:gd name="connsiteX153" fmla="*/ 355672 w 710101"/>
              <a:gd name="connsiteY153" fmla="*/ 854913 h 854913"/>
              <a:gd name="connsiteX154" fmla="*/ 0 w 710101"/>
              <a:gd name="connsiteY154" fmla="*/ 499010 h 854913"/>
              <a:gd name="connsiteX155" fmla="*/ 74617 w 710101"/>
              <a:gd name="connsiteY155" fmla="*/ 281238 h 854913"/>
              <a:gd name="connsiteX156" fmla="*/ 19898 w 710101"/>
              <a:gd name="connsiteY156" fmla="*/ 225239 h 854913"/>
              <a:gd name="connsiteX157" fmla="*/ 11192 w 710101"/>
              <a:gd name="connsiteY157" fmla="*/ 205329 h 854913"/>
              <a:gd name="connsiteX158" fmla="*/ 19898 w 710101"/>
              <a:gd name="connsiteY158" fmla="*/ 184174 h 854913"/>
              <a:gd name="connsiteX159" fmla="*/ 44770 w 710101"/>
              <a:gd name="connsiteY159" fmla="*/ 159285 h 854913"/>
              <a:gd name="connsiteX160" fmla="*/ 85809 w 710101"/>
              <a:gd name="connsiteY160" fmla="*/ 159285 h 854913"/>
              <a:gd name="connsiteX161" fmla="*/ 141771 w 710101"/>
              <a:gd name="connsiteY161" fmla="*/ 215284 h 854913"/>
              <a:gd name="connsiteX162" fmla="*/ 325826 w 710101"/>
              <a:gd name="connsiteY162" fmla="*/ 145597 h 854913"/>
              <a:gd name="connsiteX163" fmla="*/ 325826 w 710101"/>
              <a:gd name="connsiteY163" fmla="*/ 94576 h 854913"/>
              <a:gd name="connsiteX164" fmla="*/ 281056 w 710101"/>
              <a:gd name="connsiteY164" fmla="*/ 94576 h 854913"/>
              <a:gd name="connsiteX165" fmla="*/ 236286 w 710101"/>
              <a:gd name="connsiteY165" fmla="*/ 49777 h 854913"/>
              <a:gd name="connsiteX166" fmla="*/ 236286 w 710101"/>
              <a:gd name="connsiteY166" fmla="*/ 46043 h 854913"/>
              <a:gd name="connsiteX167" fmla="*/ 281056 w 710101"/>
              <a:gd name="connsiteY167" fmla="*/ 0 h 85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710101" h="854913">
                <a:moveTo>
                  <a:pt x="355673" y="355171"/>
                </a:moveTo>
                <a:cubicBezTo>
                  <a:pt x="361835" y="355171"/>
                  <a:pt x="365531" y="361376"/>
                  <a:pt x="365531" y="367580"/>
                </a:cubicBezTo>
                <a:lnTo>
                  <a:pt x="365531" y="396121"/>
                </a:lnTo>
                <a:cubicBezTo>
                  <a:pt x="379086" y="398603"/>
                  <a:pt x="395105" y="406048"/>
                  <a:pt x="400035" y="424662"/>
                </a:cubicBezTo>
                <a:cubicBezTo>
                  <a:pt x="401267" y="429625"/>
                  <a:pt x="397570" y="435830"/>
                  <a:pt x="392641" y="437071"/>
                </a:cubicBezTo>
                <a:cubicBezTo>
                  <a:pt x="386480" y="439552"/>
                  <a:pt x="380319" y="435830"/>
                  <a:pt x="379086" y="429625"/>
                </a:cubicBezTo>
                <a:cubicBezTo>
                  <a:pt x="375389" y="418457"/>
                  <a:pt x="356906" y="418457"/>
                  <a:pt x="356906" y="418457"/>
                </a:cubicBezTo>
                <a:cubicBezTo>
                  <a:pt x="337190" y="418457"/>
                  <a:pt x="321171" y="433348"/>
                  <a:pt x="321171" y="453202"/>
                </a:cubicBezTo>
                <a:cubicBezTo>
                  <a:pt x="321171" y="473057"/>
                  <a:pt x="335957" y="489189"/>
                  <a:pt x="354441" y="490429"/>
                </a:cubicBezTo>
                <a:lnTo>
                  <a:pt x="356906" y="490429"/>
                </a:lnTo>
                <a:cubicBezTo>
                  <a:pt x="387712" y="491670"/>
                  <a:pt x="412357" y="516488"/>
                  <a:pt x="412357" y="548752"/>
                </a:cubicBezTo>
                <a:cubicBezTo>
                  <a:pt x="412357" y="576052"/>
                  <a:pt x="392641" y="599629"/>
                  <a:pt x="365531" y="604592"/>
                </a:cubicBezTo>
                <a:lnTo>
                  <a:pt x="365531" y="634374"/>
                </a:lnTo>
                <a:cubicBezTo>
                  <a:pt x="365531" y="640579"/>
                  <a:pt x="361835" y="645542"/>
                  <a:pt x="355673" y="645542"/>
                </a:cubicBezTo>
                <a:cubicBezTo>
                  <a:pt x="349512" y="645542"/>
                  <a:pt x="344583" y="640579"/>
                  <a:pt x="344583" y="634374"/>
                </a:cubicBezTo>
                <a:lnTo>
                  <a:pt x="344583" y="607074"/>
                </a:lnTo>
                <a:cubicBezTo>
                  <a:pt x="335957" y="605833"/>
                  <a:pt x="319938" y="603352"/>
                  <a:pt x="310080" y="593424"/>
                </a:cubicBezTo>
                <a:cubicBezTo>
                  <a:pt x="305151" y="589702"/>
                  <a:pt x="303919" y="582256"/>
                  <a:pt x="308848" y="577293"/>
                </a:cubicBezTo>
                <a:cubicBezTo>
                  <a:pt x="312545" y="573570"/>
                  <a:pt x="319938" y="572329"/>
                  <a:pt x="323635" y="576052"/>
                </a:cubicBezTo>
                <a:cubicBezTo>
                  <a:pt x="332261" y="583497"/>
                  <a:pt x="348280" y="584738"/>
                  <a:pt x="353209" y="584738"/>
                </a:cubicBezTo>
                <a:cubicBezTo>
                  <a:pt x="372925" y="584738"/>
                  <a:pt x="390177" y="568606"/>
                  <a:pt x="390177" y="548752"/>
                </a:cubicBezTo>
                <a:cubicBezTo>
                  <a:pt x="390177" y="528897"/>
                  <a:pt x="374157" y="512766"/>
                  <a:pt x="354441" y="512766"/>
                </a:cubicBezTo>
                <a:lnTo>
                  <a:pt x="353209" y="511525"/>
                </a:lnTo>
                <a:cubicBezTo>
                  <a:pt x="323635" y="510284"/>
                  <a:pt x="298990" y="484225"/>
                  <a:pt x="298990" y="453202"/>
                </a:cubicBezTo>
                <a:cubicBezTo>
                  <a:pt x="298990" y="425903"/>
                  <a:pt x="318706" y="402325"/>
                  <a:pt x="344583" y="396121"/>
                </a:cubicBezTo>
                <a:lnTo>
                  <a:pt x="344583" y="367580"/>
                </a:lnTo>
                <a:cubicBezTo>
                  <a:pt x="344583" y="361376"/>
                  <a:pt x="349512" y="355171"/>
                  <a:pt x="355673" y="355171"/>
                </a:cubicBezTo>
                <a:close/>
                <a:moveTo>
                  <a:pt x="344486" y="238026"/>
                </a:moveTo>
                <a:cubicBezTo>
                  <a:pt x="279859" y="240513"/>
                  <a:pt x="222689" y="265378"/>
                  <a:pt x="177947" y="306406"/>
                </a:cubicBezTo>
                <a:lnTo>
                  <a:pt x="202803" y="331271"/>
                </a:lnTo>
                <a:cubicBezTo>
                  <a:pt x="207775" y="336244"/>
                  <a:pt x="207775" y="343704"/>
                  <a:pt x="202803" y="347434"/>
                </a:cubicBezTo>
                <a:cubicBezTo>
                  <a:pt x="201561" y="349920"/>
                  <a:pt x="199075" y="351164"/>
                  <a:pt x="195346" y="351164"/>
                </a:cubicBezTo>
                <a:cubicBezTo>
                  <a:pt x="192861" y="351164"/>
                  <a:pt x="190375" y="349920"/>
                  <a:pt x="187889" y="347434"/>
                </a:cubicBezTo>
                <a:lnTo>
                  <a:pt x="163033" y="322568"/>
                </a:lnTo>
                <a:cubicBezTo>
                  <a:pt x="122019" y="367326"/>
                  <a:pt x="95920" y="424516"/>
                  <a:pt x="93434" y="487923"/>
                </a:cubicBezTo>
                <a:lnTo>
                  <a:pt x="129476" y="487923"/>
                </a:lnTo>
                <a:cubicBezTo>
                  <a:pt x="135690" y="487923"/>
                  <a:pt x="140662" y="492896"/>
                  <a:pt x="140662" y="499112"/>
                </a:cubicBezTo>
                <a:cubicBezTo>
                  <a:pt x="140662" y="505329"/>
                  <a:pt x="135690" y="510302"/>
                  <a:pt x="129476" y="510302"/>
                </a:cubicBezTo>
                <a:lnTo>
                  <a:pt x="93434" y="510302"/>
                </a:lnTo>
                <a:cubicBezTo>
                  <a:pt x="95920" y="574952"/>
                  <a:pt x="122019" y="633386"/>
                  <a:pt x="163033" y="676900"/>
                </a:cubicBezTo>
                <a:lnTo>
                  <a:pt x="187889" y="650791"/>
                </a:lnTo>
                <a:cubicBezTo>
                  <a:pt x="192861" y="647062"/>
                  <a:pt x="199075" y="647062"/>
                  <a:pt x="202803" y="650791"/>
                </a:cubicBezTo>
                <a:cubicBezTo>
                  <a:pt x="207775" y="655764"/>
                  <a:pt x="207775" y="661981"/>
                  <a:pt x="202803" y="666954"/>
                </a:cubicBezTo>
                <a:lnTo>
                  <a:pt x="177947" y="691819"/>
                </a:lnTo>
                <a:cubicBezTo>
                  <a:pt x="222689" y="732847"/>
                  <a:pt x="279859" y="757712"/>
                  <a:pt x="344486" y="761442"/>
                </a:cubicBezTo>
                <a:lnTo>
                  <a:pt x="344486" y="725387"/>
                </a:lnTo>
                <a:cubicBezTo>
                  <a:pt x="344486" y="719171"/>
                  <a:pt x="349458" y="714198"/>
                  <a:pt x="355672" y="714198"/>
                </a:cubicBezTo>
                <a:cubicBezTo>
                  <a:pt x="361886" y="714198"/>
                  <a:pt x="365615" y="719171"/>
                  <a:pt x="365615" y="725387"/>
                </a:cubicBezTo>
                <a:lnTo>
                  <a:pt x="365615" y="761442"/>
                </a:lnTo>
                <a:cubicBezTo>
                  <a:pt x="430242" y="757712"/>
                  <a:pt x="488655" y="732847"/>
                  <a:pt x="532154" y="691819"/>
                </a:cubicBezTo>
                <a:lnTo>
                  <a:pt x="507298" y="666954"/>
                </a:lnTo>
                <a:cubicBezTo>
                  <a:pt x="502326" y="661981"/>
                  <a:pt x="502326" y="655764"/>
                  <a:pt x="507298" y="650791"/>
                </a:cubicBezTo>
                <a:cubicBezTo>
                  <a:pt x="511026" y="647062"/>
                  <a:pt x="518483" y="647062"/>
                  <a:pt x="522212" y="650791"/>
                </a:cubicBezTo>
                <a:lnTo>
                  <a:pt x="548311" y="676900"/>
                </a:lnTo>
                <a:cubicBezTo>
                  <a:pt x="589325" y="633386"/>
                  <a:pt x="614181" y="574952"/>
                  <a:pt x="616667" y="510302"/>
                </a:cubicBezTo>
                <a:lnTo>
                  <a:pt x="580625" y="510302"/>
                </a:lnTo>
                <a:cubicBezTo>
                  <a:pt x="574411" y="510302"/>
                  <a:pt x="570682" y="505329"/>
                  <a:pt x="570682" y="499112"/>
                </a:cubicBezTo>
                <a:cubicBezTo>
                  <a:pt x="570682" y="492896"/>
                  <a:pt x="574411" y="487923"/>
                  <a:pt x="580625" y="487923"/>
                </a:cubicBezTo>
                <a:lnTo>
                  <a:pt x="616667" y="487923"/>
                </a:lnTo>
                <a:cubicBezTo>
                  <a:pt x="614181" y="424516"/>
                  <a:pt x="589325" y="367326"/>
                  <a:pt x="548311" y="322568"/>
                </a:cubicBezTo>
                <a:lnTo>
                  <a:pt x="522212" y="347434"/>
                </a:lnTo>
                <a:cubicBezTo>
                  <a:pt x="520969" y="349920"/>
                  <a:pt x="517240" y="351164"/>
                  <a:pt x="514755" y="351164"/>
                </a:cubicBezTo>
                <a:cubicBezTo>
                  <a:pt x="512269" y="351164"/>
                  <a:pt x="508540" y="349920"/>
                  <a:pt x="507298" y="347434"/>
                </a:cubicBezTo>
                <a:cubicBezTo>
                  <a:pt x="502326" y="343704"/>
                  <a:pt x="502326" y="336244"/>
                  <a:pt x="507298" y="331271"/>
                </a:cubicBezTo>
                <a:lnTo>
                  <a:pt x="532154" y="306406"/>
                </a:lnTo>
                <a:cubicBezTo>
                  <a:pt x="488655" y="265378"/>
                  <a:pt x="430242" y="240513"/>
                  <a:pt x="365615" y="238026"/>
                </a:cubicBezTo>
                <a:lnTo>
                  <a:pt x="365615" y="274081"/>
                </a:lnTo>
                <a:cubicBezTo>
                  <a:pt x="365615" y="280297"/>
                  <a:pt x="361886" y="284027"/>
                  <a:pt x="355672" y="284027"/>
                </a:cubicBezTo>
                <a:cubicBezTo>
                  <a:pt x="349458" y="284027"/>
                  <a:pt x="344486" y="280297"/>
                  <a:pt x="344486" y="274081"/>
                </a:cubicBezTo>
                <a:close/>
                <a:moveTo>
                  <a:pt x="355673" y="215597"/>
                </a:moveTo>
                <a:cubicBezTo>
                  <a:pt x="512301" y="215597"/>
                  <a:pt x="640337" y="342434"/>
                  <a:pt x="640337" y="499116"/>
                </a:cubicBezTo>
                <a:cubicBezTo>
                  <a:pt x="640337" y="655797"/>
                  <a:pt x="512301" y="783878"/>
                  <a:pt x="355673" y="783878"/>
                </a:cubicBezTo>
                <a:cubicBezTo>
                  <a:pt x="197803" y="783878"/>
                  <a:pt x="71010" y="655797"/>
                  <a:pt x="71010" y="499116"/>
                </a:cubicBezTo>
                <a:cubicBezTo>
                  <a:pt x="71010" y="342434"/>
                  <a:pt x="197803" y="215597"/>
                  <a:pt x="355673" y="215597"/>
                </a:cubicBezTo>
                <a:close/>
                <a:moveTo>
                  <a:pt x="621051" y="200643"/>
                </a:moveTo>
                <a:lnTo>
                  <a:pt x="590505" y="231211"/>
                </a:lnTo>
                <a:cubicBezTo>
                  <a:pt x="591727" y="232434"/>
                  <a:pt x="592949" y="233656"/>
                  <a:pt x="594170" y="234879"/>
                </a:cubicBezTo>
                <a:cubicBezTo>
                  <a:pt x="595392" y="237325"/>
                  <a:pt x="597836" y="238547"/>
                  <a:pt x="600280" y="239770"/>
                </a:cubicBezTo>
                <a:cubicBezTo>
                  <a:pt x="605167" y="244661"/>
                  <a:pt x="608832" y="249552"/>
                  <a:pt x="614942" y="254443"/>
                </a:cubicBezTo>
                <a:cubicBezTo>
                  <a:pt x="617385" y="256888"/>
                  <a:pt x="618607" y="259334"/>
                  <a:pt x="621051" y="261779"/>
                </a:cubicBezTo>
                <a:cubicBezTo>
                  <a:pt x="622273" y="261779"/>
                  <a:pt x="623494" y="264224"/>
                  <a:pt x="624716" y="265447"/>
                </a:cubicBezTo>
                <a:lnTo>
                  <a:pt x="654040" y="234879"/>
                </a:lnTo>
                <a:close/>
                <a:moveTo>
                  <a:pt x="91554" y="196904"/>
                </a:moveTo>
                <a:lnTo>
                  <a:pt x="58552" y="231140"/>
                </a:lnTo>
                <a:lnTo>
                  <a:pt x="89109" y="261708"/>
                </a:lnTo>
                <a:cubicBezTo>
                  <a:pt x="95220" y="254372"/>
                  <a:pt x="103776" y="245813"/>
                  <a:pt x="111110" y="238477"/>
                </a:cubicBezTo>
                <a:cubicBezTo>
                  <a:pt x="113555" y="237254"/>
                  <a:pt x="115999" y="234808"/>
                  <a:pt x="118444" y="232363"/>
                </a:cubicBezTo>
                <a:cubicBezTo>
                  <a:pt x="120888" y="231140"/>
                  <a:pt x="122111" y="229917"/>
                  <a:pt x="123333" y="228695"/>
                </a:cubicBezTo>
                <a:close/>
                <a:moveTo>
                  <a:pt x="646304" y="174438"/>
                </a:moveTo>
                <a:lnTo>
                  <a:pt x="636600" y="185351"/>
                </a:lnTo>
                <a:lnTo>
                  <a:pt x="670564" y="218089"/>
                </a:lnTo>
                <a:lnTo>
                  <a:pt x="680268" y="209601"/>
                </a:lnTo>
                <a:cubicBezTo>
                  <a:pt x="683907" y="205964"/>
                  <a:pt x="683907" y="202326"/>
                  <a:pt x="680268" y="199901"/>
                </a:cubicBezTo>
                <a:lnTo>
                  <a:pt x="656008" y="174438"/>
                </a:lnTo>
                <a:cubicBezTo>
                  <a:pt x="653582" y="173225"/>
                  <a:pt x="648730" y="173225"/>
                  <a:pt x="646304" y="174438"/>
                </a:cubicBezTo>
                <a:close/>
                <a:moveTo>
                  <a:pt x="65101" y="173225"/>
                </a:moveTo>
                <a:cubicBezTo>
                  <a:pt x="62681" y="173225"/>
                  <a:pt x="61471" y="173225"/>
                  <a:pt x="60260" y="174436"/>
                </a:cubicBezTo>
                <a:lnTo>
                  <a:pt x="36056" y="199859"/>
                </a:lnTo>
                <a:cubicBezTo>
                  <a:pt x="34846" y="201070"/>
                  <a:pt x="33636" y="202280"/>
                  <a:pt x="33636" y="204701"/>
                </a:cubicBezTo>
                <a:cubicBezTo>
                  <a:pt x="33636" y="205912"/>
                  <a:pt x="34846" y="207123"/>
                  <a:pt x="36056" y="209544"/>
                </a:cubicBezTo>
                <a:lnTo>
                  <a:pt x="42107" y="215597"/>
                </a:lnTo>
                <a:lnTo>
                  <a:pt x="75993" y="181700"/>
                </a:lnTo>
                <a:lnTo>
                  <a:pt x="69942" y="174436"/>
                </a:lnTo>
                <a:cubicBezTo>
                  <a:pt x="67522" y="173225"/>
                  <a:pt x="66311" y="173225"/>
                  <a:pt x="65101" y="173225"/>
                </a:cubicBezTo>
                <a:close/>
                <a:moveTo>
                  <a:pt x="338263" y="166992"/>
                </a:moveTo>
                <a:cubicBezTo>
                  <a:pt x="264898" y="170724"/>
                  <a:pt x="197751" y="198090"/>
                  <a:pt x="144282" y="241626"/>
                </a:cubicBezTo>
                <a:cubicBezTo>
                  <a:pt x="143038" y="241626"/>
                  <a:pt x="143038" y="242870"/>
                  <a:pt x="141795" y="242870"/>
                </a:cubicBezTo>
                <a:cubicBezTo>
                  <a:pt x="138064" y="246602"/>
                  <a:pt x="135577" y="249090"/>
                  <a:pt x="130603" y="252821"/>
                </a:cubicBezTo>
                <a:cubicBezTo>
                  <a:pt x="64699" y="313773"/>
                  <a:pt x="21178" y="402090"/>
                  <a:pt x="21178" y="499115"/>
                </a:cubicBezTo>
                <a:cubicBezTo>
                  <a:pt x="21178" y="683213"/>
                  <a:pt x="171638" y="832481"/>
                  <a:pt x="355672" y="832481"/>
                </a:cubicBezTo>
                <a:cubicBezTo>
                  <a:pt x="538462" y="832481"/>
                  <a:pt x="688922" y="683213"/>
                  <a:pt x="688922" y="499115"/>
                </a:cubicBezTo>
                <a:cubicBezTo>
                  <a:pt x="688922" y="321236"/>
                  <a:pt x="548410" y="175699"/>
                  <a:pt x="373080" y="166992"/>
                </a:cubicBezTo>
                <a:cubicBezTo>
                  <a:pt x="360646" y="165748"/>
                  <a:pt x="349454" y="165748"/>
                  <a:pt x="338263" y="166992"/>
                </a:cubicBezTo>
                <a:close/>
                <a:moveTo>
                  <a:pt x="348822" y="94713"/>
                </a:moveTo>
                <a:lnTo>
                  <a:pt x="348822" y="142070"/>
                </a:lnTo>
                <a:cubicBezTo>
                  <a:pt x="351087" y="142070"/>
                  <a:pt x="353352" y="142070"/>
                  <a:pt x="355617" y="142070"/>
                </a:cubicBezTo>
                <a:cubicBezTo>
                  <a:pt x="357882" y="142070"/>
                  <a:pt x="359015" y="142070"/>
                  <a:pt x="361280" y="142070"/>
                </a:cubicBezTo>
                <a:lnTo>
                  <a:pt x="361280" y="94713"/>
                </a:lnTo>
                <a:close/>
                <a:moveTo>
                  <a:pt x="402391" y="23678"/>
                </a:moveTo>
                <a:lnTo>
                  <a:pt x="402391" y="71035"/>
                </a:lnTo>
                <a:lnTo>
                  <a:pt x="429113" y="71035"/>
                </a:lnTo>
                <a:cubicBezTo>
                  <a:pt x="441260" y="71035"/>
                  <a:pt x="450977" y="61321"/>
                  <a:pt x="450977" y="49178"/>
                </a:cubicBezTo>
                <a:lnTo>
                  <a:pt x="450977" y="45535"/>
                </a:lnTo>
                <a:cubicBezTo>
                  <a:pt x="450977" y="33392"/>
                  <a:pt x="441260" y="23678"/>
                  <a:pt x="429113" y="23678"/>
                </a:cubicBezTo>
                <a:close/>
                <a:moveTo>
                  <a:pt x="331381" y="23678"/>
                </a:moveTo>
                <a:lnTo>
                  <a:pt x="331381" y="71035"/>
                </a:lnTo>
                <a:lnTo>
                  <a:pt x="348375" y="71035"/>
                </a:lnTo>
                <a:lnTo>
                  <a:pt x="361727" y="71035"/>
                </a:lnTo>
                <a:lnTo>
                  <a:pt x="378721" y="71035"/>
                </a:lnTo>
                <a:lnTo>
                  <a:pt x="378721" y="23678"/>
                </a:lnTo>
                <a:close/>
                <a:moveTo>
                  <a:pt x="281005" y="23678"/>
                </a:moveTo>
                <a:cubicBezTo>
                  <a:pt x="270081" y="23678"/>
                  <a:pt x="260370" y="33392"/>
                  <a:pt x="260370" y="45535"/>
                </a:cubicBezTo>
                <a:lnTo>
                  <a:pt x="260370" y="49178"/>
                </a:lnTo>
                <a:cubicBezTo>
                  <a:pt x="260370" y="61321"/>
                  <a:pt x="270081" y="71035"/>
                  <a:pt x="281005" y="71035"/>
                </a:cubicBezTo>
                <a:lnTo>
                  <a:pt x="307710" y="71035"/>
                </a:lnTo>
                <a:lnTo>
                  <a:pt x="307710" y="23678"/>
                </a:lnTo>
                <a:close/>
                <a:moveTo>
                  <a:pt x="281056" y="0"/>
                </a:moveTo>
                <a:lnTo>
                  <a:pt x="429045" y="0"/>
                </a:lnTo>
                <a:cubicBezTo>
                  <a:pt x="453917" y="0"/>
                  <a:pt x="473815" y="21155"/>
                  <a:pt x="473815" y="46043"/>
                </a:cubicBezTo>
                <a:lnTo>
                  <a:pt x="473815" y="49777"/>
                </a:lnTo>
                <a:cubicBezTo>
                  <a:pt x="473815" y="74665"/>
                  <a:pt x="453917" y="94576"/>
                  <a:pt x="429045" y="94576"/>
                </a:cubicBezTo>
                <a:lnTo>
                  <a:pt x="384275" y="94576"/>
                </a:lnTo>
                <a:lnTo>
                  <a:pt x="384275" y="145597"/>
                </a:lnTo>
                <a:cubicBezTo>
                  <a:pt x="455161" y="150574"/>
                  <a:pt x="518585" y="176707"/>
                  <a:pt x="572060" y="217773"/>
                </a:cubicBezTo>
                <a:lnTo>
                  <a:pt x="630510" y="159285"/>
                </a:lnTo>
                <a:cubicBezTo>
                  <a:pt x="641703" y="148085"/>
                  <a:pt x="659113" y="148085"/>
                  <a:pt x="671549" y="159285"/>
                </a:cubicBezTo>
                <a:lnTo>
                  <a:pt x="696421" y="184174"/>
                </a:lnTo>
                <a:cubicBezTo>
                  <a:pt x="707614" y="195373"/>
                  <a:pt x="707614" y="214039"/>
                  <a:pt x="696421" y="225239"/>
                </a:cubicBezTo>
                <a:lnTo>
                  <a:pt x="679011" y="242661"/>
                </a:lnTo>
                <a:cubicBezTo>
                  <a:pt x="679011" y="242661"/>
                  <a:pt x="679011" y="242661"/>
                  <a:pt x="679011" y="243905"/>
                </a:cubicBezTo>
                <a:cubicBezTo>
                  <a:pt x="677767" y="243905"/>
                  <a:pt x="677767" y="243905"/>
                  <a:pt x="677767" y="245150"/>
                </a:cubicBezTo>
                <a:lnTo>
                  <a:pt x="637972" y="283727"/>
                </a:lnTo>
                <a:cubicBezTo>
                  <a:pt x="683985" y="343459"/>
                  <a:pt x="710101" y="418124"/>
                  <a:pt x="710101" y="499010"/>
                </a:cubicBezTo>
                <a:cubicBezTo>
                  <a:pt x="710101" y="695628"/>
                  <a:pt x="552163" y="854913"/>
                  <a:pt x="355672" y="854913"/>
                </a:cubicBezTo>
                <a:cubicBezTo>
                  <a:pt x="159182" y="854913"/>
                  <a:pt x="0" y="695628"/>
                  <a:pt x="0" y="499010"/>
                </a:cubicBezTo>
                <a:cubicBezTo>
                  <a:pt x="0" y="416879"/>
                  <a:pt x="27359" y="340970"/>
                  <a:pt x="74617" y="281238"/>
                </a:cubicBezTo>
                <a:lnTo>
                  <a:pt x="19898" y="225239"/>
                </a:lnTo>
                <a:cubicBezTo>
                  <a:pt x="13680" y="219017"/>
                  <a:pt x="11192" y="212795"/>
                  <a:pt x="11192" y="205329"/>
                </a:cubicBezTo>
                <a:cubicBezTo>
                  <a:pt x="11192" y="196618"/>
                  <a:pt x="13680" y="190396"/>
                  <a:pt x="19898" y="184174"/>
                </a:cubicBezTo>
                <a:lnTo>
                  <a:pt x="44770" y="159285"/>
                </a:lnTo>
                <a:cubicBezTo>
                  <a:pt x="57206" y="148085"/>
                  <a:pt x="74617" y="148085"/>
                  <a:pt x="85809" y="159285"/>
                </a:cubicBezTo>
                <a:lnTo>
                  <a:pt x="141771" y="215284"/>
                </a:lnTo>
                <a:cubicBezTo>
                  <a:pt x="194003" y="175463"/>
                  <a:pt x="257427" y="150574"/>
                  <a:pt x="325826" y="145597"/>
                </a:cubicBezTo>
                <a:lnTo>
                  <a:pt x="325826" y="94576"/>
                </a:lnTo>
                <a:lnTo>
                  <a:pt x="281056" y="94576"/>
                </a:lnTo>
                <a:cubicBezTo>
                  <a:pt x="257427" y="94576"/>
                  <a:pt x="236286" y="74665"/>
                  <a:pt x="236286" y="49777"/>
                </a:cubicBezTo>
                <a:lnTo>
                  <a:pt x="236286" y="46043"/>
                </a:lnTo>
                <a:cubicBezTo>
                  <a:pt x="236286" y="21155"/>
                  <a:pt x="257427" y="0"/>
                  <a:pt x="281056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0" name="Freeform 469">
            <a:extLst>
              <a:ext uri="{FF2B5EF4-FFF2-40B4-BE49-F238E27FC236}">
                <a16:creationId xmlns:a16="http://schemas.microsoft.com/office/drawing/2014/main" id="{BC140C4C-235A-2F44-A102-9ACD7DDCDE9A}"/>
              </a:ext>
            </a:extLst>
          </p:cNvPr>
          <p:cNvSpPr/>
          <p:nvPr/>
        </p:nvSpPr>
        <p:spPr>
          <a:xfrm>
            <a:off x="2709600" y="3835894"/>
            <a:ext cx="7943168" cy="190797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77" h="1532">
                <a:moveTo>
                  <a:pt x="1158" y="0"/>
                </a:moveTo>
                <a:cubicBezTo>
                  <a:pt x="1182" y="81"/>
                  <a:pt x="1193" y="166"/>
                  <a:pt x="1191" y="254"/>
                </a:cubicBezTo>
                <a:cubicBezTo>
                  <a:pt x="1175" y="664"/>
                  <a:pt x="840" y="996"/>
                  <a:pt x="430" y="1007"/>
                </a:cubicBezTo>
                <a:cubicBezTo>
                  <a:pt x="273" y="1011"/>
                  <a:pt x="125" y="969"/>
                  <a:pt x="0" y="893"/>
                </a:cubicBezTo>
                <a:cubicBezTo>
                  <a:pt x="0" y="1246"/>
                  <a:pt x="286" y="1532"/>
                  <a:pt x="639" y="1532"/>
                </a:cubicBezTo>
                <a:lnTo>
                  <a:pt x="5612" y="1532"/>
                </a:lnTo>
                <a:cubicBezTo>
                  <a:pt x="6035" y="1532"/>
                  <a:pt x="6377" y="1189"/>
                  <a:pt x="6377" y="766"/>
                </a:cubicBezTo>
                <a:cubicBezTo>
                  <a:pt x="6377" y="344"/>
                  <a:pt x="6035" y="0"/>
                  <a:pt x="5612" y="0"/>
                </a:cubicBezTo>
                <a:close/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2" name="Freeform 541">
            <a:extLst>
              <a:ext uri="{FF2B5EF4-FFF2-40B4-BE49-F238E27FC236}">
                <a16:creationId xmlns:a16="http://schemas.microsoft.com/office/drawing/2014/main" id="{83B6E447-E9E2-FA49-9E46-16E58212BFD3}"/>
              </a:ext>
            </a:extLst>
          </p:cNvPr>
          <p:cNvSpPr/>
          <p:nvPr/>
        </p:nvSpPr>
        <p:spPr>
          <a:xfrm>
            <a:off x="2268587" y="3293784"/>
            <a:ext cx="1643199" cy="164377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20" h="1320">
                <a:moveTo>
                  <a:pt x="1320" y="660"/>
                </a:moveTo>
                <a:cubicBezTo>
                  <a:pt x="1320" y="1025"/>
                  <a:pt x="1025" y="1320"/>
                  <a:pt x="660" y="1320"/>
                </a:cubicBezTo>
                <a:cubicBezTo>
                  <a:pt x="296" y="1320"/>
                  <a:pt x="0" y="1025"/>
                  <a:pt x="0" y="660"/>
                </a:cubicBezTo>
                <a:cubicBezTo>
                  <a:pt x="0" y="296"/>
                  <a:pt x="296" y="0"/>
                  <a:pt x="660" y="0"/>
                </a:cubicBezTo>
                <a:cubicBezTo>
                  <a:pt x="1025" y="0"/>
                  <a:pt x="1320" y="296"/>
                  <a:pt x="1320" y="66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4" name="Freeform 653">
            <a:extLst>
              <a:ext uri="{FF2B5EF4-FFF2-40B4-BE49-F238E27FC236}">
                <a16:creationId xmlns:a16="http://schemas.microsoft.com/office/drawing/2014/main" id="{32C1920F-E91F-FC45-BBF4-3CB71B51A4C3}"/>
              </a:ext>
            </a:extLst>
          </p:cNvPr>
          <p:cNvSpPr/>
          <p:nvPr/>
        </p:nvSpPr>
        <p:spPr>
          <a:xfrm>
            <a:off x="2842900" y="3712517"/>
            <a:ext cx="494579" cy="806310"/>
          </a:xfrm>
          <a:custGeom>
            <a:avLst/>
            <a:gdLst>
              <a:gd name="connsiteX0" fmla="*/ 356093 w 494579"/>
              <a:gd name="connsiteY0" fmla="*/ 658009 h 806310"/>
              <a:gd name="connsiteX1" fmla="*/ 346330 w 494579"/>
              <a:gd name="connsiteY1" fmla="*/ 667771 h 806310"/>
              <a:gd name="connsiteX2" fmla="*/ 346330 w 494579"/>
              <a:gd name="connsiteY2" fmla="*/ 716582 h 806310"/>
              <a:gd name="connsiteX3" fmla="*/ 406128 w 494579"/>
              <a:gd name="connsiteY3" fmla="*/ 658009 h 806310"/>
              <a:gd name="connsiteX4" fmla="*/ 110789 w 494579"/>
              <a:gd name="connsiteY4" fmla="*/ 610653 h 806310"/>
              <a:gd name="connsiteX5" fmla="*/ 246756 w 494579"/>
              <a:gd name="connsiteY5" fmla="*/ 610653 h 806310"/>
              <a:gd name="connsiteX6" fmla="*/ 257880 w 494579"/>
              <a:gd name="connsiteY6" fmla="*/ 622423 h 806310"/>
              <a:gd name="connsiteX7" fmla="*/ 246756 w 494579"/>
              <a:gd name="connsiteY7" fmla="*/ 631839 h 806310"/>
              <a:gd name="connsiteX8" fmla="*/ 110789 w 494579"/>
              <a:gd name="connsiteY8" fmla="*/ 631839 h 806310"/>
              <a:gd name="connsiteX9" fmla="*/ 99664 w 494579"/>
              <a:gd name="connsiteY9" fmla="*/ 622423 h 806310"/>
              <a:gd name="connsiteX10" fmla="*/ 110789 w 494579"/>
              <a:gd name="connsiteY10" fmla="*/ 610653 h 806310"/>
              <a:gd name="connsiteX11" fmla="*/ 110813 w 494579"/>
              <a:gd name="connsiteY11" fmla="*/ 562050 h 806310"/>
              <a:gd name="connsiteX12" fmla="*/ 309020 w 494579"/>
              <a:gd name="connsiteY12" fmla="*/ 562050 h 806310"/>
              <a:gd name="connsiteX13" fmla="*/ 320169 w 494579"/>
              <a:gd name="connsiteY13" fmla="*/ 571434 h 806310"/>
              <a:gd name="connsiteX14" fmla="*/ 309020 w 494579"/>
              <a:gd name="connsiteY14" fmla="*/ 581990 h 806310"/>
              <a:gd name="connsiteX15" fmla="*/ 110813 w 494579"/>
              <a:gd name="connsiteY15" fmla="*/ 581990 h 806310"/>
              <a:gd name="connsiteX16" fmla="*/ 99664 w 494579"/>
              <a:gd name="connsiteY16" fmla="*/ 571434 h 806310"/>
              <a:gd name="connsiteX17" fmla="*/ 110813 w 494579"/>
              <a:gd name="connsiteY17" fmla="*/ 562050 h 806310"/>
              <a:gd name="connsiteX18" fmla="*/ 259121 w 494579"/>
              <a:gd name="connsiteY18" fmla="*/ 236780 h 806310"/>
              <a:gd name="connsiteX19" fmla="*/ 259121 w 494579"/>
              <a:gd name="connsiteY19" fmla="*/ 355693 h 806310"/>
              <a:gd name="connsiteX20" fmla="*/ 342914 w 494579"/>
              <a:gd name="connsiteY20" fmla="*/ 441162 h 806310"/>
              <a:gd name="connsiteX21" fmla="*/ 372488 w 494579"/>
              <a:gd name="connsiteY21" fmla="*/ 360648 h 806310"/>
              <a:gd name="connsiteX22" fmla="*/ 259121 w 494579"/>
              <a:gd name="connsiteY22" fmla="*/ 236780 h 806310"/>
              <a:gd name="connsiteX23" fmla="*/ 236011 w 494579"/>
              <a:gd name="connsiteY23" fmla="*/ 236780 h 806310"/>
              <a:gd name="connsiteX24" fmla="*/ 122088 w 494579"/>
              <a:gd name="connsiteY24" fmla="*/ 360783 h 806310"/>
              <a:gd name="connsiteX25" fmla="*/ 247155 w 494579"/>
              <a:gd name="connsiteY25" fmla="*/ 486026 h 806310"/>
              <a:gd name="connsiteX26" fmla="*/ 327644 w 494579"/>
              <a:gd name="connsiteY26" fmla="*/ 456265 h 806310"/>
              <a:gd name="connsiteX27" fmla="*/ 236011 w 494579"/>
              <a:gd name="connsiteY27" fmla="*/ 364503 h 806310"/>
              <a:gd name="connsiteX28" fmla="*/ 247291 w 494579"/>
              <a:gd name="connsiteY28" fmla="*/ 213102 h 806310"/>
              <a:gd name="connsiteX29" fmla="*/ 394917 w 494579"/>
              <a:gd name="connsiteY29" fmla="*/ 360778 h 806310"/>
              <a:gd name="connsiteX30" fmla="*/ 351498 w 494579"/>
              <a:gd name="connsiteY30" fmla="*/ 465019 h 806310"/>
              <a:gd name="connsiteX31" fmla="*/ 247291 w 494579"/>
              <a:gd name="connsiteY31" fmla="*/ 507212 h 806310"/>
              <a:gd name="connsiteX32" fmla="*/ 99664 w 494579"/>
              <a:gd name="connsiteY32" fmla="*/ 360778 h 806310"/>
              <a:gd name="connsiteX33" fmla="*/ 247291 w 494579"/>
              <a:gd name="connsiteY33" fmla="*/ 213102 h 806310"/>
              <a:gd name="connsiteX34" fmla="*/ 89635 w 494579"/>
              <a:gd name="connsiteY34" fmla="*/ 142070 h 806310"/>
              <a:gd name="connsiteX35" fmla="*/ 72256 w 494579"/>
              <a:gd name="connsiteY35" fmla="*/ 158237 h 806310"/>
              <a:gd name="connsiteX36" fmla="*/ 72256 w 494579"/>
              <a:gd name="connsiteY36" fmla="*/ 715373 h 806310"/>
              <a:gd name="connsiteX37" fmla="*/ 89635 w 494579"/>
              <a:gd name="connsiteY37" fmla="*/ 732783 h 806310"/>
              <a:gd name="connsiteX38" fmla="*/ 323013 w 494579"/>
              <a:gd name="connsiteY38" fmla="*/ 732783 h 806310"/>
              <a:gd name="connsiteX39" fmla="*/ 323013 w 494579"/>
              <a:gd name="connsiteY39" fmla="*/ 666872 h 806310"/>
              <a:gd name="connsiteX40" fmla="*/ 355289 w 494579"/>
              <a:gd name="connsiteY40" fmla="*/ 635782 h 806310"/>
              <a:gd name="connsiteX41" fmla="*/ 422323 w 494579"/>
              <a:gd name="connsiteY41" fmla="*/ 635782 h 806310"/>
              <a:gd name="connsiteX42" fmla="*/ 422323 w 494579"/>
              <a:gd name="connsiteY42" fmla="*/ 158237 h 806310"/>
              <a:gd name="connsiteX43" fmla="*/ 404944 w 494579"/>
              <a:gd name="connsiteY43" fmla="*/ 142070 h 806310"/>
              <a:gd name="connsiteX44" fmla="*/ 378875 w 494579"/>
              <a:gd name="connsiteY44" fmla="*/ 142070 h 806310"/>
              <a:gd name="connsiteX45" fmla="*/ 376392 w 494579"/>
              <a:gd name="connsiteY45" fmla="*/ 149532 h 806310"/>
              <a:gd name="connsiteX46" fmla="*/ 356530 w 494579"/>
              <a:gd name="connsiteY46" fmla="*/ 160724 h 806310"/>
              <a:gd name="connsiteX47" fmla="*/ 138049 w 494579"/>
              <a:gd name="connsiteY47" fmla="*/ 160724 h 806310"/>
              <a:gd name="connsiteX48" fmla="*/ 118187 w 494579"/>
              <a:gd name="connsiteY48" fmla="*/ 149532 h 806310"/>
              <a:gd name="connsiteX49" fmla="*/ 115704 w 494579"/>
              <a:gd name="connsiteY49" fmla="*/ 142070 h 806310"/>
              <a:gd name="connsiteX50" fmla="*/ 146947 w 494579"/>
              <a:gd name="connsiteY50" fmla="*/ 113404 h 806310"/>
              <a:gd name="connsiteX51" fmla="*/ 137037 w 494579"/>
              <a:gd name="connsiteY51" fmla="*/ 135898 h 806310"/>
              <a:gd name="connsiteX52" fmla="*/ 138276 w 494579"/>
              <a:gd name="connsiteY52" fmla="*/ 137082 h 806310"/>
              <a:gd name="connsiteX53" fmla="*/ 356303 w 494579"/>
              <a:gd name="connsiteY53" fmla="*/ 137082 h 806310"/>
              <a:gd name="connsiteX54" fmla="*/ 357542 w 494579"/>
              <a:gd name="connsiteY54" fmla="*/ 135898 h 806310"/>
              <a:gd name="connsiteX55" fmla="*/ 348871 w 494579"/>
              <a:gd name="connsiteY55" fmla="*/ 113404 h 806310"/>
              <a:gd name="connsiteX56" fmla="*/ 50998 w 494579"/>
              <a:gd name="connsiteY56" fmla="*/ 90975 h 806310"/>
              <a:gd name="connsiteX57" fmla="*/ 22424 w 494579"/>
              <a:gd name="connsiteY57" fmla="*/ 118343 h 806310"/>
              <a:gd name="connsiteX58" fmla="*/ 22424 w 494579"/>
              <a:gd name="connsiteY58" fmla="*/ 756513 h 806310"/>
              <a:gd name="connsiteX59" fmla="*/ 50998 w 494579"/>
              <a:gd name="connsiteY59" fmla="*/ 785125 h 806310"/>
              <a:gd name="connsiteX60" fmla="*/ 443581 w 494579"/>
              <a:gd name="connsiteY60" fmla="*/ 785125 h 806310"/>
              <a:gd name="connsiteX61" fmla="*/ 472155 w 494579"/>
              <a:gd name="connsiteY61" fmla="*/ 756513 h 806310"/>
              <a:gd name="connsiteX62" fmla="*/ 472155 w 494579"/>
              <a:gd name="connsiteY62" fmla="*/ 118343 h 806310"/>
              <a:gd name="connsiteX63" fmla="*/ 443581 w 494579"/>
              <a:gd name="connsiteY63" fmla="*/ 90975 h 806310"/>
              <a:gd name="connsiteX64" fmla="*/ 364071 w 494579"/>
              <a:gd name="connsiteY64" fmla="*/ 90975 h 806310"/>
              <a:gd name="connsiteX65" fmla="*/ 375252 w 494579"/>
              <a:gd name="connsiteY65" fmla="*/ 118343 h 806310"/>
              <a:gd name="connsiteX66" fmla="*/ 405068 w 494579"/>
              <a:gd name="connsiteY66" fmla="*/ 118343 h 806310"/>
              <a:gd name="connsiteX67" fmla="*/ 444823 w 494579"/>
              <a:gd name="connsiteY67" fmla="*/ 158151 h 806310"/>
              <a:gd name="connsiteX68" fmla="*/ 444823 w 494579"/>
              <a:gd name="connsiteY68" fmla="*/ 635846 h 806310"/>
              <a:gd name="connsiteX69" fmla="*/ 444823 w 494579"/>
              <a:gd name="connsiteY69" fmla="*/ 711729 h 806310"/>
              <a:gd name="connsiteX70" fmla="*/ 431158 w 494579"/>
              <a:gd name="connsiteY70" fmla="*/ 742829 h 806310"/>
              <a:gd name="connsiteX71" fmla="*/ 400099 w 494579"/>
              <a:gd name="connsiteY71" fmla="*/ 756513 h 806310"/>
              <a:gd name="connsiteX72" fmla="*/ 323073 w 494579"/>
              <a:gd name="connsiteY72" fmla="*/ 755269 h 806310"/>
              <a:gd name="connsiteX73" fmla="*/ 89511 w 494579"/>
              <a:gd name="connsiteY73" fmla="*/ 755269 h 806310"/>
              <a:gd name="connsiteX74" fmla="*/ 49756 w 494579"/>
              <a:gd name="connsiteY74" fmla="*/ 715461 h 806310"/>
              <a:gd name="connsiteX75" fmla="*/ 49756 w 494579"/>
              <a:gd name="connsiteY75" fmla="*/ 158151 h 806310"/>
              <a:gd name="connsiteX76" fmla="*/ 89511 w 494579"/>
              <a:gd name="connsiteY76" fmla="*/ 118343 h 806310"/>
              <a:gd name="connsiteX77" fmla="*/ 119327 w 494579"/>
              <a:gd name="connsiteY77" fmla="*/ 118343 h 806310"/>
              <a:gd name="connsiteX78" fmla="*/ 130509 w 494579"/>
              <a:gd name="connsiteY78" fmla="*/ 90975 h 806310"/>
              <a:gd name="connsiteX79" fmla="*/ 247316 w 494579"/>
              <a:gd name="connsiteY79" fmla="*/ 43618 h 806310"/>
              <a:gd name="connsiteX80" fmla="*/ 260367 w 494579"/>
              <a:gd name="connsiteY80" fmla="*/ 55487 h 806310"/>
              <a:gd name="connsiteX81" fmla="*/ 247316 w 494579"/>
              <a:gd name="connsiteY81" fmla="*/ 68543 h 806310"/>
              <a:gd name="connsiteX82" fmla="*/ 235451 w 494579"/>
              <a:gd name="connsiteY82" fmla="*/ 55487 h 806310"/>
              <a:gd name="connsiteX83" fmla="*/ 247316 w 494579"/>
              <a:gd name="connsiteY83" fmla="*/ 43618 h 806310"/>
              <a:gd name="connsiteX84" fmla="*/ 338856 w 494579"/>
              <a:gd name="connsiteY84" fmla="*/ 21186 h 806310"/>
              <a:gd name="connsiteX85" fmla="*/ 156970 w 494579"/>
              <a:gd name="connsiteY85" fmla="*/ 22410 h 806310"/>
              <a:gd name="connsiteX86" fmla="*/ 156970 w 494579"/>
              <a:gd name="connsiteY86" fmla="*/ 89729 h 806310"/>
              <a:gd name="connsiteX87" fmla="*/ 338856 w 494579"/>
              <a:gd name="connsiteY87" fmla="*/ 89729 h 806310"/>
              <a:gd name="connsiteX88" fmla="*/ 156575 w 494579"/>
              <a:gd name="connsiteY88" fmla="*/ 0 h 806310"/>
              <a:gd name="connsiteX89" fmla="*/ 339247 w 494579"/>
              <a:gd name="connsiteY89" fmla="*/ 0 h 806310"/>
              <a:gd name="connsiteX90" fmla="*/ 360372 w 494579"/>
              <a:gd name="connsiteY90" fmla="*/ 21153 h 806310"/>
              <a:gd name="connsiteX91" fmla="*/ 360372 w 494579"/>
              <a:gd name="connsiteY91" fmla="*/ 67193 h 806310"/>
              <a:gd name="connsiteX92" fmla="*/ 443630 w 494579"/>
              <a:gd name="connsiteY92" fmla="*/ 67193 h 806310"/>
              <a:gd name="connsiteX93" fmla="*/ 494579 w 494579"/>
              <a:gd name="connsiteY93" fmla="*/ 118209 h 806310"/>
              <a:gd name="connsiteX94" fmla="*/ 494579 w 494579"/>
              <a:gd name="connsiteY94" fmla="*/ 756538 h 806310"/>
              <a:gd name="connsiteX95" fmla="*/ 443630 w 494579"/>
              <a:gd name="connsiteY95" fmla="*/ 806310 h 806310"/>
              <a:gd name="connsiteX96" fmla="*/ 50949 w 494579"/>
              <a:gd name="connsiteY96" fmla="*/ 806310 h 806310"/>
              <a:gd name="connsiteX97" fmla="*/ 0 w 494579"/>
              <a:gd name="connsiteY97" fmla="*/ 756538 h 806310"/>
              <a:gd name="connsiteX98" fmla="*/ 0 w 494579"/>
              <a:gd name="connsiteY98" fmla="*/ 118209 h 806310"/>
              <a:gd name="connsiteX99" fmla="*/ 50949 w 494579"/>
              <a:gd name="connsiteY99" fmla="*/ 67193 h 806310"/>
              <a:gd name="connsiteX100" fmla="*/ 134207 w 494579"/>
              <a:gd name="connsiteY100" fmla="*/ 67193 h 806310"/>
              <a:gd name="connsiteX101" fmla="*/ 134207 w 494579"/>
              <a:gd name="connsiteY101" fmla="*/ 21153 h 806310"/>
              <a:gd name="connsiteX102" fmla="*/ 156575 w 494579"/>
              <a:gd name="connsiteY102" fmla="*/ 0 h 806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494579" h="806310">
                <a:moveTo>
                  <a:pt x="356093" y="658009"/>
                </a:moveTo>
                <a:cubicBezTo>
                  <a:pt x="351212" y="658009"/>
                  <a:pt x="346330" y="662890"/>
                  <a:pt x="346330" y="667771"/>
                </a:cubicBezTo>
                <a:lnTo>
                  <a:pt x="346330" y="716582"/>
                </a:lnTo>
                <a:lnTo>
                  <a:pt x="406128" y="658009"/>
                </a:lnTo>
                <a:close/>
                <a:moveTo>
                  <a:pt x="110789" y="610653"/>
                </a:moveTo>
                <a:lnTo>
                  <a:pt x="246756" y="610653"/>
                </a:lnTo>
                <a:cubicBezTo>
                  <a:pt x="252936" y="610653"/>
                  <a:pt x="257880" y="616538"/>
                  <a:pt x="257880" y="622423"/>
                </a:cubicBezTo>
                <a:cubicBezTo>
                  <a:pt x="257880" y="628308"/>
                  <a:pt x="252936" y="631839"/>
                  <a:pt x="246756" y="631839"/>
                </a:cubicBezTo>
                <a:lnTo>
                  <a:pt x="110789" y="631839"/>
                </a:lnTo>
                <a:cubicBezTo>
                  <a:pt x="104608" y="631839"/>
                  <a:pt x="99664" y="628308"/>
                  <a:pt x="99664" y="622423"/>
                </a:cubicBezTo>
                <a:cubicBezTo>
                  <a:pt x="99664" y="616538"/>
                  <a:pt x="104608" y="610653"/>
                  <a:pt x="110789" y="610653"/>
                </a:cubicBezTo>
                <a:close/>
                <a:moveTo>
                  <a:pt x="110813" y="562050"/>
                </a:moveTo>
                <a:lnTo>
                  <a:pt x="309020" y="562050"/>
                </a:lnTo>
                <a:cubicBezTo>
                  <a:pt x="315214" y="562050"/>
                  <a:pt x="320169" y="565569"/>
                  <a:pt x="320169" y="571434"/>
                </a:cubicBezTo>
                <a:cubicBezTo>
                  <a:pt x="320169" y="578471"/>
                  <a:pt x="315214" y="581990"/>
                  <a:pt x="309020" y="581990"/>
                </a:cubicBezTo>
                <a:lnTo>
                  <a:pt x="110813" y="581990"/>
                </a:lnTo>
                <a:cubicBezTo>
                  <a:pt x="104619" y="581990"/>
                  <a:pt x="99664" y="578471"/>
                  <a:pt x="99664" y="571434"/>
                </a:cubicBezTo>
                <a:cubicBezTo>
                  <a:pt x="99664" y="565569"/>
                  <a:pt x="104619" y="562050"/>
                  <a:pt x="110813" y="562050"/>
                </a:cubicBezTo>
                <a:close/>
                <a:moveTo>
                  <a:pt x="259121" y="236780"/>
                </a:moveTo>
                <a:lnTo>
                  <a:pt x="259121" y="355693"/>
                </a:lnTo>
                <a:lnTo>
                  <a:pt x="342914" y="441162"/>
                </a:lnTo>
                <a:cubicBezTo>
                  <a:pt x="361398" y="418866"/>
                  <a:pt x="372488" y="390376"/>
                  <a:pt x="372488" y="360648"/>
                </a:cubicBezTo>
                <a:cubicBezTo>
                  <a:pt x="372488" y="294998"/>
                  <a:pt x="323198" y="241735"/>
                  <a:pt x="259121" y="236780"/>
                </a:cubicBezTo>
                <a:close/>
                <a:moveTo>
                  <a:pt x="236011" y="236780"/>
                </a:moveTo>
                <a:cubicBezTo>
                  <a:pt x="172858" y="241740"/>
                  <a:pt x="122088" y="295062"/>
                  <a:pt x="122088" y="360783"/>
                </a:cubicBezTo>
                <a:cubicBezTo>
                  <a:pt x="122088" y="428985"/>
                  <a:pt x="177811" y="486026"/>
                  <a:pt x="247155" y="486026"/>
                </a:cubicBezTo>
                <a:cubicBezTo>
                  <a:pt x="278113" y="486026"/>
                  <a:pt x="305355" y="473626"/>
                  <a:pt x="327644" y="456265"/>
                </a:cubicBezTo>
                <a:lnTo>
                  <a:pt x="236011" y="364503"/>
                </a:lnTo>
                <a:close/>
                <a:moveTo>
                  <a:pt x="247291" y="213102"/>
                </a:moveTo>
                <a:cubicBezTo>
                  <a:pt x="329168" y="213102"/>
                  <a:pt x="394917" y="278874"/>
                  <a:pt x="394917" y="360778"/>
                </a:cubicBezTo>
                <a:cubicBezTo>
                  <a:pt x="394917" y="400489"/>
                  <a:pt x="378790" y="437718"/>
                  <a:pt x="351498" y="465019"/>
                </a:cubicBezTo>
                <a:cubicBezTo>
                  <a:pt x="325446" y="491080"/>
                  <a:pt x="288229" y="507212"/>
                  <a:pt x="247291" y="507212"/>
                </a:cubicBezTo>
                <a:cubicBezTo>
                  <a:pt x="166654" y="507212"/>
                  <a:pt x="99664" y="441441"/>
                  <a:pt x="99664" y="360778"/>
                </a:cubicBezTo>
                <a:cubicBezTo>
                  <a:pt x="99664" y="278874"/>
                  <a:pt x="166654" y="213102"/>
                  <a:pt x="247291" y="213102"/>
                </a:cubicBezTo>
                <a:close/>
                <a:moveTo>
                  <a:pt x="89635" y="142070"/>
                </a:moveTo>
                <a:cubicBezTo>
                  <a:pt x="79704" y="142070"/>
                  <a:pt x="72256" y="149532"/>
                  <a:pt x="72256" y="158237"/>
                </a:cubicBezTo>
                <a:lnTo>
                  <a:pt x="72256" y="715373"/>
                </a:lnTo>
                <a:cubicBezTo>
                  <a:pt x="72256" y="725322"/>
                  <a:pt x="79704" y="732783"/>
                  <a:pt x="89635" y="732783"/>
                </a:cubicBezTo>
                <a:lnTo>
                  <a:pt x="323013" y="732783"/>
                </a:lnTo>
                <a:lnTo>
                  <a:pt x="323013" y="666872"/>
                </a:lnTo>
                <a:cubicBezTo>
                  <a:pt x="323013" y="649462"/>
                  <a:pt x="337910" y="635782"/>
                  <a:pt x="355289" y="635782"/>
                </a:cubicBezTo>
                <a:lnTo>
                  <a:pt x="422323" y="635782"/>
                </a:lnTo>
                <a:lnTo>
                  <a:pt x="422323" y="158237"/>
                </a:lnTo>
                <a:cubicBezTo>
                  <a:pt x="422323" y="149532"/>
                  <a:pt x="414875" y="142070"/>
                  <a:pt x="404944" y="142070"/>
                </a:cubicBezTo>
                <a:lnTo>
                  <a:pt x="378875" y="142070"/>
                </a:lnTo>
                <a:cubicBezTo>
                  <a:pt x="378875" y="144557"/>
                  <a:pt x="377634" y="148288"/>
                  <a:pt x="376392" y="149532"/>
                </a:cubicBezTo>
                <a:cubicBezTo>
                  <a:pt x="371427" y="156993"/>
                  <a:pt x="365220" y="160724"/>
                  <a:pt x="356530" y="160724"/>
                </a:cubicBezTo>
                <a:lnTo>
                  <a:pt x="138049" y="160724"/>
                </a:lnTo>
                <a:cubicBezTo>
                  <a:pt x="129359" y="160724"/>
                  <a:pt x="123152" y="156993"/>
                  <a:pt x="118187" y="149532"/>
                </a:cubicBezTo>
                <a:cubicBezTo>
                  <a:pt x="116946" y="148288"/>
                  <a:pt x="115704" y="144557"/>
                  <a:pt x="115704" y="142070"/>
                </a:cubicBezTo>
                <a:close/>
                <a:moveTo>
                  <a:pt x="146947" y="113404"/>
                </a:moveTo>
                <a:lnTo>
                  <a:pt x="137037" y="135898"/>
                </a:lnTo>
                <a:cubicBezTo>
                  <a:pt x="137037" y="137082"/>
                  <a:pt x="137037" y="137082"/>
                  <a:pt x="138276" y="137082"/>
                </a:cubicBezTo>
                <a:lnTo>
                  <a:pt x="356303" y="137082"/>
                </a:lnTo>
                <a:cubicBezTo>
                  <a:pt x="357542" y="137082"/>
                  <a:pt x="357542" y="137082"/>
                  <a:pt x="357542" y="135898"/>
                </a:cubicBezTo>
                <a:lnTo>
                  <a:pt x="348871" y="113404"/>
                </a:lnTo>
                <a:close/>
                <a:moveTo>
                  <a:pt x="50998" y="90975"/>
                </a:moveTo>
                <a:cubicBezTo>
                  <a:pt x="36090" y="90975"/>
                  <a:pt x="22424" y="102171"/>
                  <a:pt x="22424" y="118343"/>
                </a:cubicBezTo>
                <a:lnTo>
                  <a:pt x="22424" y="756513"/>
                </a:lnTo>
                <a:cubicBezTo>
                  <a:pt x="22424" y="771441"/>
                  <a:pt x="36090" y="785125"/>
                  <a:pt x="50998" y="785125"/>
                </a:cubicBezTo>
                <a:lnTo>
                  <a:pt x="443581" y="785125"/>
                </a:lnTo>
                <a:cubicBezTo>
                  <a:pt x="459732" y="785125"/>
                  <a:pt x="472155" y="771441"/>
                  <a:pt x="472155" y="756513"/>
                </a:cubicBezTo>
                <a:lnTo>
                  <a:pt x="472155" y="118343"/>
                </a:lnTo>
                <a:cubicBezTo>
                  <a:pt x="472155" y="102171"/>
                  <a:pt x="459732" y="90975"/>
                  <a:pt x="443581" y="90975"/>
                </a:cubicBezTo>
                <a:lnTo>
                  <a:pt x="364071" y="90975"/>
                </a:lnTo>
                <a:lnTo>
                  <a:pt x="375252" y="118343"/>
                </a:lnTo>
                <a:lnTo>
                  <a:pt x="405068" y="118343"/>
                </a:lnTo>
                <a:cubicBezTo>
                  <a:pt x="427431" y="118343"/>
                  <a:pt x="444823" y="137003"/>
                  <a:pt x="444823" y="158151"/>
                </a:cubicBezTo>
                <a:lnTo>
                  <a:pt x="444823" y="635846"/>
                </a:lnTo>
                <a:lnTo>
                  <a:pt x="444823" y="711729"/>
                </a:lnTo>
                <a:cubicBezTo>
                  <a:pt x="444823" y="724169"/>
                  <a:pt x="439854" y="735365"/>
                  <a:pt x="431158" y="742829"/>
                </a:cubicBezTo>
                <a:cubicBezTo>
                  <a:pt x="422461" y="751537"/>
                  <a:pt x="412522" y="756513"/>
                  <a:pt x="400099" y="756513"/>
                </a:cubicBezTo>
                <a:lnTo>
                  <a:pt x="323073" y="755269"/>
                </a:lnTo>
                <a:lnTo>
                  <a:pt x="89511" y="755269"/>
                </a:lnTo>
                <a:cubicBezTo>
                  <a:pt x="68391" y="755269"/>
                  <a:pt x="49756" y="737853"/>
                  <a:pt x="49756" y="715461"/>
                </a:cubicBezTo>
                <a:lnTo>
                  <a:pt x="49756" y="158151"/>
                </a:lnTo>
                <a:cubicBezTo>
                  <a:pt x="49756" y="137003"/>
                  <a:pt x="68391" y="118343"/>
                  <a:pt x="89511" y="118343"/>
                </a:cubicBezTo>
                <a:lnTo>
                  <a:pt x="119327" y="118343"/>
                </a:lnTo>
                <a:lnTo>
                  <a:pt x="130509" y="90975"/>
                </a:lnTo>
                <a:close/>
                <a:moveTo>
                  <a:pt x="247316" y="43618"/>
                </a:moveTo>
                <a:cubicBezTo>
                  <a:pt x="254435" y="43618"/>
                  <a:pt x="260367" y="49552"/>
                  <a:pt x="260367" y="55487"/>
                </a:cubicBezTo>
                <a:cubicBezTo>
                  <a:pt x="260367" y="62608"/>
                  <a:pt x="254435" y="68543"/>
                  <a:pt x="247316" y="68543"/>
                </a:cubicBezTo>
                <a:cubicBezTo>
                  <a:pt x="241384" y="68543"/>
                  <a:pt x="235451" y="62608"/>
                  <a:pt x="235451" y="55487"/>
                </a:cubicBezTo>
                <a:cubicBezTo>
                  <a:pt x="235451" y="49552"/>
                  <a:pt x="241384" y="43618"/>
                  <a:pt x="247316" y="43618"/>
                </a:cubicBezTo>
                <a:close/>
                <a:moveTo>
                  <a:pt x="338856" y="21186"/>
                </a:moveTo>
                <a:lnTo>
                  <a:pt x="156970" y="22410"/>
                </a:lnTo>
                <a:lnTo>
                  <a:pt x="156970" y="89729"/>
                </a:lnTo>
                <a:lnTo>
                  <a:pt x="338856" y="89729"/>
                </a:lnTo>
                <a:close/>
                <a:moveTo>
                  <a:pt x="156575" y="0"/>
                </a:moveTo>
                <a:lnTo>
                  <a:pt x="339247" y="0"/>
                </a:lnTo>
                <a:cubicBezTo>
                  <a:pt x="350430" y="0"/>
                  <a:pt x="360372" y="8710"/>
                  <a:pt x="360372" y="21153"/>
                </a:cubicBezTo>
                <a:lnTo>
                  <a:pt x="360372" y="67193"/>
                </a:lnTo>
                <a:lnTo>
                  <a:pt x="443630" y="67193"/>
                </a:lnTo>
                <a:cubicBezTo>
                  <a:pt x="470969" y="67193"/>
                  <a:pt x="494579" y="90834"/>
                  <a:pt x="494579" y="118209"/>
                </a:cubicBezTo>
                <a:lnTo>
                  <a:pt x="494579" y="756538"/>
                </a:lnTo>
                <a:cubicBezTo>
                  <a:pt x="494579" y="783913"/>
                  <a:pt x="470969" y="806310"/>
                  <a:pt x="443630" y="806310"/>
                </a:cubicBezTo>
                <a:lnTo>
                  <a:pt x="50949" y="806310"/>
                </a:lnTo>
                <a:cubicBezTo>
                  <a:pt x="23611" y="806310"/>
                  <a:pt x="0" y="783913"/>
                  <a:pt x="0" y="756538"/>
                </a:cubicBezTo>
                <a:lnTo>
                  <a:pt x="0" y="118209"/>
                </a:lnTo>
                <a:cubicBezTo>
                  <a:pt x="0" y="90834"/>
                  <a:pt x="23611" y="67193"/>
                  <a:pt x="50949" y="67193"/>
                </a:cubicBezTo>
                <a:lnTo>
                  <a:pt x="134207" y="67193"/>
                </a:lnTo>
                <a:lnTo>
                  <a:pt x="134207" y="21153"/>
                </a:lnTo>
                <a:cubicBezTo>
                  <a:pt x="134207" y="8710"/>
                  <a:pt x="144149" y="0"/>
                  <a:pt x="156575" y="0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277F2378-B2DB-8646-AF70-8549A30B713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165648A9-EBCB-454A-A14F-22F9D471697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C32E87F-565F-CF41-8CE7-5D1E1B6D927C}"/>
              </a:ext>
            </a:extLst>
          </p:cNvPr>
          <p:cNvSpPr txBox="1"/>
          <p:nvPr/>
        </p:nvSpPr>
        <p:spPr>
          <a:xfrm>
            <a:off x="4391081" y="4015323"/>
            <a:ext cx="5911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081FFF39-C54F-794D-AFDC-6642C142B9A3}"/>
              </a:ext>
            </a:extLst>
          </p:cNvPr>
          <p:cNvSpPr txBox="1"/>
          <p:nvPr/>
        </p:nvSpPr>
        <p:spPr>
          <a:xfrm>
            <a:off x="4400134" y="4560867"/>
            <a:ext cx="591176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76558218-9959-D04E-817B-AA1BAAC9047D}"/>
              </a:ext>
            </a:extLst>
          </p:cNvPr>
          <p:cNvSpPr txBox="1"/>
          <p:nvPr/>
        </p:nvSpPr>
        <p:spPr>
          <a:xfrm>
            <a:off x="15839189" y="4015320"/>
            <a:ext cx="59117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861526FC-4897-ED40-A212-CD70FAE9B3E3}"/>
              </a:ext>
            </a:extLst>
          </p:cNvPr>
          <p:cNvSpPr txBox="1"/>
          <p:nvPr/>
        </p:nvSpPr>
        <p:spPr>
          <a:xfrm>
            <a:off x="15848243" y="4561893"/>
            <a:ext cx="591176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5965751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FDC245D9-E7CE-BC41-8E56-B899F5AC2604}"/>
              </a:ext>
            </a:extLst>
          </p:cNvPr>
          <p:cNvGrpSpPr/>
          <p:nvPr/>
        </p:nvGrpSpPr>
        <p:grpSpPr>
          <a:xfrm>
            <a:off x="4885999" y="6487870"/>
            <a:ext cx="14605659" cy="6484131"/>
            <a:chOff x="4885999" y="6487870"/>
            <a:chExt cx="14605659" cy="6484131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79C4BC7-D74A-9348-8EB3-A02A972F34BD}"/>
                </a:ext>
              </a:extLst>
            </p:cNvPr>
            <p:cNvGrpSpPr/>
            <p:nvPr/>
          </p:nvGrpSpPr>
          <p:grpSpPr>
            <a:xfrm>
              <a:off x="10470883" y="7114723"/>
              <a:ext cx="2428048" cy="1248722"/>
              <a:chOff x="10470883" y="7114723"/>
              <a:chExt cx="2428048" cy="1248722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D24BBA74-605A-AD4B-B586-7D362715E5B4}"/>
                  </a:ext>
                </a:extLst>
              </p:cNvPr>
              <p:cNvGrpSpPr/>
              <p:nvPr/>
            </p:nvGrpSpPr>
            <p:grpSpPr>
              <a:xfrm>
                <a:off x="10470883" y="7114723"/>
                <a:ext cx="2428048" cy="699135"/>
                <a:chOff x="10470883" y="7114723"/>
                <a:chExt cx="2428048" cy="699135"/>
              </a:xfrm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8B008CA9-DF47-E84A-9B68-6C4D89DA77A3}"/>
                    </a:ext>
                  </a:extLst>
                </p:cNvPr>
                <p:cNvSpPr/>
                <p:nvPr/>
              </p:nvSpPr>
              <p:spPr>
                <a:xfrm>
                  <a:off x="10478358" y="7122201"/>
                  <a:ext cx="2413095" cy="6829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38" h="549">
                      <a:moveTo>
                        <a:pt x="1826" y="549"/>
                      </a:moveTo>
                      <a:lnTo>
                        <a:pt x="112" y="549"/>
                      </a:lnTo>
                      <a:cubicBezTo>
                        <a:pt x="50" y="549"/>
                        <a:pt x="0" y="499"/>
                        <a:pt x="0" y="438"/>
                      </a:cubicBezTo>
                      <a:lnTo>
                        <a:pt x="0" y="112"/>
                      </a:lnTo>
                      <a:cubicBezTo>
                        <a:pt x="0" y="50"/>
                        <a:pt x="50" y="0"/>
                        <a:pt x="112" y="0"/>
                      </a:cubicBezTo>
                      <a:lnTo>
                        <a:pt x="1826" y="0"/>
                      </a:lnTo>
                      <a:cubicBezTo>
                        <a:pt x="1888" y="0"/>
                        <a:pt x="1938" y="50"/>
                        <a:pt x="1938" y="112"/>
                      </a:cubicBezTo>
                      <a:lnTo>
                        <a:pt x="1938" y="438"/>
                      </a:lnTo>
                      <a:cubicBezTo>
                        <a:pt x="1938" y="499"/>
                        <a:pt x="1888" y="549"/>
                        <a:pt x="1826" y="54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63FF84A2-B1D7-4C4E-864D-9260B299AD96}"/>
                    </a:ext>
                  </a:extLst>
                </p:cNvPr>
                <p:cNvSpPr/>
                <p:nvPr/>
              </p:nvSpPr>
              <p:spPr>
                <a:xfrm>
                  <a:off x="10470883" y="7114723"/>
                  <a:ext cx="2428048" cy="699135"/>
                </a:xfrm>
                <a:custGeom>
                  <a:avLst/>
                  <a:gdLst>
                    <a:gd name="connsiteX0" fmla="*/ 94639 w 2428048"/>
                    <a:gd name="connsiteY0" fmla="*/ 16201 h 699135"/>
                    <a:gd name="connsiteX1" fmla="*/ 16195 w 2428048"/>
                    <a:gd name="connsiteY1" fmla="*/ 95811 h 699135"/>
                    <a:gd name="connsiteX2" fmla="*/ 16195 w 2428048"/>
                    <a:gd name="connsiteY2" fmla="*/ 603324 h 699135"/>
                    <a:gd name="connsiteX3" fmla="*/ 94639 w 2428048"/>
                    <a:gd name="connsiteY3" fmla="*/ 682934 h 699135"/>
                    <a:gd name="connsiteX4" fmla="*/ 2333405 w 2428048"/>
                    <a:gd name="connsiteY4" fmla="*/ 682934 h 699135"/>
                    <a:gd name="connsiteX5" fmla="*/ 2411849 w 2428048"/>
                    <a:gd name="connsiteY5" fmla="*/ 603324 h 699135"/>
                    <a:gd name="connsiteX6" fmla="*/ 2411849 w 2428048"/>
                    <a:gd name="connsiteY6" fmla="*/ 95811 h 699135"/>
                    <a:gd name="connsiteX7" fmla="*/ 2333405 w 2428048"/>
                    <a:gd name="connsiteY7" fmla="*/ 16201 h 699135"/>
                    <a:gd name="connsiteX8" fmla="*/ 94632 w 2428048"/>
                    <a:gd name="connsiteY8" fmla="*/ 0 h 699135"/>
                    <a:gd name="connsiteX9" fmla="*/ 2333417 w 2428048"/>
                    <a:gd name="connsiteY9" fmla="*/ 0 h 699135"/>
                    <a:gd name="connsiteX10" fmla="*/ 2428048 w 2428048"/>
                    <a:gd name="connsiteY10" fmla="*/ 95789 h 699135"/>
                    <a:gd name="connsiteX11" fmla="*/ 2428048 w 2428048"/>
                    <a:gd name="connsiteY11" fmla="*/ 603346 h 699135"/>
                    <a:gd name="connsiteX12" fmla="*/ 2333417 w 2428048"/>
                    <a:gd name="connsiteY12" fmla="*/ 699135 h 699135"/>
                    <a:gd name="connsiteX13" fmla="*/ 94632 w 2428048"/>
                    <a:gd name="connsiteY13" fmla="*/ 699135 h 699135"/>
                    <a:gd name="connsiteX14" fmla="*/ 0 w 2428048"/>
                    <a:gd name="connsiteY14" fmla="*/ 603346 h 699135"/>
                    <a:gd name="connsiteX15" fmla="*/ 0 w 2428048"/>
                    <a:gd name="connsiteY15" fmla="*/ 95789 h 699135"/>
                    <a:gd name="connsiteX16" fmla="*/ 94632 w 2428048"/>
                    <a:gd name="connsiteY16" fmla="*/ 0 h 69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28048" h="699135">
                      <a:moveTo>
                        <a:pt x="94639" y="16201"/>
                      </a:moveTo>
                      <a:cubicBezTo>
                        <a:pt x="51059" y="16201"/>
                        <a:pt x="16195" y="52274"/>
                        <a:pt x="16195" y="95811"/>
                      </a:cubicBezTo>
                      <a:lnTo>
                        <a:pt x="16195" y="603324"/>
                      </a:lnTo>
                      <a:cubicBezTo>
                        <a:pt x="16195" y="646861"/>
                        <a:pt x="51059" y="682934"/>
                        <a:pt x="94639" y="682934"/>
                      </a:cubicBezTo>
                      <a:lnTo>
                        <a:pt x="2333405" y="682934"/>
                      </a:lnTo>
                      <a:cubicBezTo>
                        <a:pt x="2376985" y="682934"/>
                        <a:pt x="2411849" y="646861"/>
                        <a:pt x="2411849" y="603324"/>
                      </a:cubicBezTo>
                      <a:lnTo>
                        <a:pt x="2411849" y="95811"/>
                      </a:lnTo>
                      <a:cubicBezTo>
                        <a:pt x="2411849" y="52274"/>
                        <a:pt x="2376985" y="16201"/>
                        <a:pt x="2333405" y="16201"/>
                      </a:cubicBezTo>
                      <a:close/>
                      <a:moveTo>
                        <a:pt x="94632" y="0"/>
                      </a:moveTo>
                      <a:lnTo>
                        <a:pt x="2333417" y="0"/>
                      </a:lnTo>
                      <a:cubicBezTo>
                        <a:pt x="2385713" y="0"/>
                        <a:pt x="2428048" y="42297"/>
                        <a:pt x="2428048" y="95789"/>
                      </a:cubicBezTo>
                      <a:lnTo>
                        <a:pt x="2428048" y="603346"/>
                      </a:lnTo>
                      <a:cubicBezTo>
                        <a:pt x="2428048" y="655595"/>
                        <a:pt x="2385713" y="699135"/>
                        <a:pt x="2333417" y="699135"/>
                      </a:cubicBezTo>
                      <a:lnTo>
                        <a:pt x="94632" y="699135"/>
                      </a:lnTo>
                      <a:cubicBezTo>
                        <a:pt x="42335" y="699135"/>
                        <a:pt x="0" y="655595"/>
                        <a:pt x="0" y="603346"/>
                      </a:cubicBezTo>
                      <a:lnTo>
                        <a:pt x="0" y="95789"/>
                      </a:lnTo>
                      <a:cubicBezTo>
                        <a:pt x="0" y="42297"/>
                        <a:pt x="42335" y="0"/>
                        <a:pt x="946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6C4D9B11-B13B-494B-A194-C9846348D6AA}"/>
                    </a:ext>
                  </a:extLst>
                </p:cNvPr>
                <p:cNvSpPr/>
                <p:nvPr/>
              </p:nvSpPr>
              <p:spPr>
                <a:xfrm>
                  <a:off x="10470883" y="7457436"/>
                  <a:ext cx="2428048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950" h="12">
                      <a:moveTo>
                        <a:pt x="1944" y="12"/>
                      </a:moveTo>
                      <a:lnTo>
                        <a:pt x="6" y="12"/>
                      </a:lnTo>
                      <a:cubicBezTo>
                        <a:pt x="2" y="12"/>
                        <a:pt x="0" y="10"/>
                        <a:pt x="0" y="6"/>
                      </a:cubicBezTo>
                      <a:cubicBezTo>
                        <a:pt x="0" y="2"/>
                        <a:pt x="2" y="0"/>
                        <a:pt x="6" y="0"/>
                      </a:cubicBezTo>
                      <a:lnTo>
                        <a:pt x="1944" y="0"/>
                      </a:lnTo>
                      <a:cubicBezTo>
                        <a:pt x="1947" y="0"/>
                        <a:pt x="1950" y="2"/>
                        <a:pt x="1950" y="6"/>
                      </a:cubicBezTo>
                      <a:cubicBezTo>
                        <a:pt x="1950" y="10"/>
                        <a:pt x="1947" y="12"/>
                        <a:pt x="1944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05E592D1-D9DA-D344-859D-8919F551381E}"/>
                    </a:ext>
                  </a:extLst>
                </p:cNvPr>
                <p:cNvSpPr/>
                <p:nvPr/>
              </p:nvSpPr>
              <p:spPr>
                <a:xfrm>
                  <a:off x="10825930" y="7114723"/>
                  <a:ext cx="14950" cy="69913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562">
                      <a:moveTo>
                        <a:pt x="6" y="562"/>
                      </a:moveTo>
                      <a:cubicBezTo>
                        <a:pt x="2" y="562"/>
                        <a:pt x="0" y="559"/>
                        <a:pt x="0" y="555"/>
                      </a:cubicBezTo>
                      <a:lnTo>
                        <a:pt x="0" y="6"/>
                      </a:ln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555"/>
                      </a:lnTo>
                      <a:cubicBezTo>
                        <a:pt x="13" y="559"/>
                        <a:pt x="10" y="562"/>
                        <a:pt x="6" y="5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BD05D8E9-7F73-D042-BC22-1F7FD477A472}"/>
                    </a:ext>
                  </a:extLst>
                </p:cNvPr>
                <p:cNvSpPr/>
                <p:nvPr/>
              </p:nvSpPr>
              <p:spPr>
                <a:xfrm>
                  <a:off x="10580513" y="7231869"/>
                  <a:ext cx="125825" cy="125869"/>
                </a:xfrm>
                <a:custGeom>
                  <a:avLst/>
                  <a:gdLst>
                    <a:gd name="connsiteX0" fmla="*/ 62920 w 125825"/>
                    <a:gd name="connsiteY0" fmla="*/ 16201 h 125869"/>
                    <a:gd name="connsiteX1" fmla="*/ 16195 w 125825"/>
                    <a:gd name="connsiteY1" fmla="*/ 62935 h 125869"/>
                    <a:gd name="connsiteX2" fmla="*/ 62920 w 125825"/>
                    <a:gd name="connsiteY2" fmla="*/ 109668 h 125869"/>
                    <a:gd name="connsiteX3" fmla="*/ 110875 w 125825"/>
                    <a:gd name="connsiteY3" fmla="*/ 62935 h 125869"/>
                    <a:gd name="connsiteX4" fmla="*/ 62920 w 125825"/>
                    <a:gd name="connsiteY4" fmla="*/ 16201 h 125869"/>
                    <a:gd name="connsiteX5" fmla="*/ 62913 w 125825"/>
                    <a:gd name="connsiteY5" fmla="*/ 0 h 125869"/>
                    <a:gd name="connsiteX6" fmla="*/ 125825 w 125825"/>
                    <a:gd name="connsiteY6" fmla="*/ 62935 h 125869"/>
                    <a:gd name="connsiteX7" fmla="*/ 62913 w 125825"/>
                    <a:gd name="connsiteY7" fmla="*/ 125869 h 125869"/>
                    <a:gd name="connsiteX8" fmla="*/ 0 w 125825"/>
                    <a:gd name="connsiteY8" fmla="*/ 62935 h 125869"/>
                    <a:gd name="connsiteX9" fmla="*/ 62913 w 125825"/>
                    <a:gd name="connsiteY9" fmla="*/ 0 h 12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825" h="125869">
                      <a:moveTo>
                        <a:pt x="62920" y="16201"/>
                      </a:moveTo>
                      <a:cubicBezTo>
                        <a:pt x="37098" y="16201"/>
                        <a:pt x="16195" y="37108"/>
                        <a:pt x="16195" y="62935"/>
                      </a:cubicBezTo>
                      <a:cubicBezTo>
                        <a:pt x="16195" y="88761"/>
                        <a:pt x="37098" y="109668"/>
                        <a:pt x="62920" y="109668"/>
                      </a:cubicBezTo>
                      <a:cubicBezTo>
                        <a:pt x="88742" y="109668"/>
                        <a:pt x="110875" y="88761"/>
                        <a:pt x="110875" y="62935"/>
                      </a:cubicBezTo>
                      <a:cubicBezTo>
                        <a:pt x="110875" y="37108"/>
                        <a:pt x="88742" y="16201"/>
                        <a:pt x="62920" y="16201"/>
                      </a:cubicBezTo>
                      <a:close/>
                      <a:moveTo>
                        <a:pt x="62913" y="0"/>
                      </a:moveTo>
                      <a:cubicBezTo>
                        <a:pt x="98686" y="0"/>
                        <a:pt x="125825" y="28382"/>
                        <a:pt x="125825" y="62935"/>
                      </a:cubicBezTo>
                      <a:cubicBezTo>
                        <a:pt x="125825" y="97487"/>
                        <a:pt x="98686" y="125869"/>
                        <a:pt x="62913" y="125869"/>
                      </a:cubicBezTo>
                      <a:cubicBezTo>
                        <a:pt x="28372" y="125869"/>
                        <a:pt x="0" y="97487"/>
                        <a:pt x="0" y="62935"/>
                      </a:cubicBezTo>
                      <a:cubicBezTo>
                        <a:pt x="0" y="28382"/>
                        <a:pt x="28372" y="0"/>
                        <a:pt x="629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05846CB4-48DB-5C4C-A0CD-F69CF1E3322B}"/>
                    </a:ext>
                  </a:extLst>
                </p:cNvPr>
                <p:cNvSpPr/>
                <p:nvPr/>
              </p:nvSpPr>
              <p:spPr>
                <a:xfrm>
                  <a:off x="10580513" y="7569593"/>
                  <a:ext cx="125825" cy="127115"/>
                </a:xfrm>
                <a:custGeom>
                  <a:avLst/>
                  <a:gdLst>
                    <a:gd name="connsiteX0" fmla="*/ 62920 w 125825"/>
                    <a:gd name="connsiteY0" fmla="*/ 16205 h 127115"/>
                    <a:gd name="connsiteX1" fmla="*/ 16195 w 125825"/>
                    <a:gd name="connsiteY1" fmla="*/ 64177 h 127115"/>
                    <a:gd name="connsiteX2" fmla="*/ 62920 w 125825"/>
                    <a:gd name="connsiteY2" fmla="*/ 110918 h 127115"/>
                    <a:gd name="connsiteX3" fmla="*/ 110875 w 125825"/>
                    <a:gd name="connsiteY3" fmla="*/ 64177 h 127115"/>
                    <a:gd name="connsiteX4" fmla="*/ 62920 w 125825"/>
                    <a:gd name="connsiteY4" fmla="*/ 16205 h 127115"/>
                    <a:gd name="connsiteX5" fmla="*/ 62913 w 125825"/>
                    <a:gd name="connsiteY5" fmla="*/ 0 h 127115"/>
                    <a:gd name="connsiteX6" fmla="*/ 125825 w 125825"/>
                    <a:gd name="connsiteY6" fmla="*/ 64175 h 127115"/>
                    <a:gd name="connsiteX7" fmla="*/ 62913 w 125825"/>
                    <a:gd name="connsiteY7" fmla="*/ 127115 h 127115"/>
                    <a:gd name="connsiteX8" fmla="*/ 0 w 125825"/>
                    <a:gd name="connsiteY8" fmla="*/ 64175 h 127115"/>
                    <a:gd name="connsiteX9" fmla="*/ 62913 w 125825"/>
                    <a:gd name="connsiteY9" fmla="*/ 0 h 127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825" h="127115">
                      <a:moveTo>
                        <a:pt x="62920" y="16205"/>
                      </a:moveTo>
                      <a:cubicBezTo>
                        <a:pt x="37098" y="16205"/>
                        <a:pt x="16195" y="37116"/>
                        <a:pt x="16195" y="64177"/>
                      </a:cubicBezTo>
                      <a:cubicBezTo>
                        <a:pt x="16195" y="88778"/>
                        <a:pt x="37098" y="110918"/>
                        <a:pt x="62920" y="110918"/>
                      </a:cubicBezTo>
                      <a:cubicBezTo>
                        <a:pt x="88742" y="110918"/>
                        <a:pt x="110875" y="88778"/>
                        <a:pt x="110875" y="64177"/>
                      </a:cubicBezTo>
                      <a:cubicBezTo>
                        <a:pt x="110875" y="37116"/>
                        <a:pt x="88742" y="16205"/>
                        <a:pt x="62920" y="16205"/>
                      </a:cubicBezTo>
                      <a:close/>
                      <a:moveTo>
                        <a:pt x="62913" y="0"/>
                      </a:moveTo>
                      <a:cubicBezTo>
                        <a:pt x="98686" y="0"/>
                        <a:pt x="125825" y="29619"/>
                        <a:pt x="125825" y="64175"/>
                      </a:cubicBezTo>
                      <a:cubicBezTo>
                        <a:pt x="125825" y="98730"/>
                        <a:pt x="98686" y="127115"/>
                        <a:pt x="62913" y="127115"/>
                      </a:cubicBezTo>
                      <a:cubicBezTo>
                        <a:pt x="28372" y="127115"/>
                        <a:pt x="0" y="98730"/>
                        <a:pt x="0" y="64175"/>
                      </a:cubicBezTo>
                      <a:cubicBezTo>
                        <a:pt x="0" y="29619"/>
                        <a:pt x="28372" y="0"/>
                        <a:pt x="629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978D5BBB-086B-7843-B050-5093B19D32F4}"/>
                    </a:ext>
                  </a:extLst>
                </p:cNvPr>
                <p:cNvSpPr/>
                <p:nvPr/>
              </p:nvSpPr>
              <p:spPr>
                <a:xfrm>
                  <a:off x="10971691" y="7287949"/>
                  <a:ext cx="171171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75" h="13">
                      <a:moveTo>
                        <a:pt x="1368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1368" y="0"/>
                      </a:lnTo>
                      <a:cubicBezTo>
                        <a:pt x="1372" y="0"/>
                        <a:pt x="1375" y="2"/>
                        <a:pt x="1375" y="6"/>
                      </a:cubicBezTo>
                      <a:cubicBezTo>
                        <a:pt x="1375" y="10"/>
                        <a:pt x="1372" y="13"/>
                        <a:pt x="136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BEBFAE35-60C5-2247-AEA6-4272A591FE50}"/>
                    </a:ext>
                  </a:extLst>
                </p:cNvPr>
                <p:cNvSpPr/>
                <p:nvPr/>
              </p:nvSpPr>
              <p:spPr>
                <a:xfrm>
                  <a:off x="10971691" y="7625677"/>
                  <a:ext cx="1711718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75" h="13">
                      <a:moveTo>
                        <a:pt x="1368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1368" y="0"/>
                      </a:lnTo>
                      <a:cubicBezTo>
                        <a:pt x="1372" y="0"/>
                        <a:pt x="1375" y="3"/>
                        <a:pt x="1375" y="7"/>
                      </a:cubicBezTo>
                      <a:cubicBezTo>
                        <a:pt x="1375" y="10"/>
                        <a:pt x="1372" y="13"/>
                        <a:pt x="1368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91526DA7-3EB2-C94D-9AC6-241ADEF6FD7F}"/>
                    </a:ext>
                  </a:extLst>
                </p:cNvPr>
                <p:cNvSpPr/>
                <p:nvPr/>
              </p:nvSpPr>
              <p:spPr>
                <a:xfrm>
                  <a:off x="10589233" y="7240592"/>
                  <a:ext cx="109630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89">
                      <a:moveTo>
                        <a:pt x="89" y="44"/>
                      </a:moveTo>
                      <a:cubicBezTo>
                        <a:pt x="89" y="69"/>
                        <a:pt x="69" y="89"/>
                        <a:pt x="44" y="89"/>
                      </a:cubicBezTo>
                      <a:cubicBezTo>
                        <a:pt x="20" y="89"/>
                        <a:pt x="0" y="69"/>
                        <a:pt x="0" y="44"/>
                      </a:cubicBezTo>
                      <a:cubicBezTo>
                        <a:pt x="0" y="19"/>
                        <a:pt x="20" y="0"/>
                        <a:pt x="44" y="0"/>
                      </a:cubicBezTo>
                      <a:cubicBezTo>
                        <a:pt x="69" y="0"/>
                        <a:pt x="89" y="19"/>
                        <a:pt x="89" y="44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749196EE-7656-C640-8DB3-1ED80EFF34AF}"/>
                    </a:ext>
                  </a:extLst>
                </p:cNvPr>
                <p:cNvSpPr/>
                <p:nvPr/>
              </p:nvSpPr>
              <p:spPr>
                <a:xfrm>
                  <a:off x="10589233" y="7578317"/>
                  <a:ext cx="109630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9" h="89">
                      <a:moveTo>
                        <a:pt x="89" y="45"/>
                      </a:moveTo>
                      <a:cubicBezTo>
                        <a:pt x="89" y="69"/>
                        <a:pt x="69" y="89"/>
                        <a:pt x="44" y="89"/>
                      </a:cubicBezTo>
                      <a:cubicBezTo>
                        <a:pt x="20" y="89"/>
                        <a:pt x="0" y="69"/>
                        <a:pt x="0" y="45"/>
                      </a:cubicBez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69" y="0"/>
                        <a:pt x="89" y="20"/>
                        <a:pt x="89" y="45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DE639D45-9613-2C49-86FD-324766700EE4}"/>
                  </a:ext>
                </a:extLst>
              </p:cNvPr>
              <p:cNvGrpSpPr/>
              <p:nvPr/>
            </p:nvGrpSpPr>
            <p:grpSpPr>
              <a:xfrm>
                <a:off x="10560530" y="7970647"/>
                <a:ext cx="307003" cy="381582"/>
                <a:chOff x="10560530" y="7970647"/>
                <a:chExt cx="307003" cy="381582"/>
              </a:xfrm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9A11507F-5B22-9F4F-AFCD-F682CC2A53CC}"/>
                    </a:ext>
                  </a:extLst>
                </p:cNvPr>
                <p:cNvSpPr/>
                <p:nvPr/>
              </p:nvSpPr>
              <p:spPr>
                <a:xfrm>
                  <a:off x="10688896" y="7978360"/>
                  <a:ext cx="51077" cy="7726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63">
                      <a:moveTo>
                        <a:pt x="19" y="0"/>
                      </a:moveTo>
                      <a:cubicBezTo>
                        <a:pt x="8" y="1"/>
                        <a:pt x="0" y="11"/>
                        <a:pt x="0" y="22"/>
                      </a:cubicBezTo>
                      <a:lnTo>
                        <a:pt x="0" y="62"/>
                      </a:lnTo>
                      <a:lnTo>
                        <a:pt x="0" y="63"/>
                      </a:lnTo>
                      <a:lnTo>
                        <a:pt x="41" y="63"/>
                      </a:lnTo>
                      <a:cubicBezTo>
                        <a:pt x="42" y="63"/>
                        <a:pt x="42" y="62"/>
                        <a:pt x="42" y="62"/>
                      </a:cubicBezTo>
                      <a:lnTo>
                        <a:pt x="42" y="21"/>
                      </a:lnTo>
                      <a:cubicBezTo>
                        <a:pt x="42" y="9"/>
                        <a:pt x="32" y="-1"/>
                        <a:pt x="1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CF7EBC7F-32F0-F34E-8F84-7C2A231AA28D}"/>
                    </a:ext>
                  </a:extLst>
                </p:cNvPr>
                <p:cNvSpPr/>
                <p:nvPr/>
              </p:nvSpPr>
              <p:spPr>
                <a:xfrm>
                  <a:off x="10681422" y="7970647"/>
                  <a:ext cx="66027" cy="92456"/>
                </a:xfrm>
                <a:custGeom>
                  <a:avLst/>
                  <a:gdLst>
                    <a:gd name="connsiteX0" fmla="*/ 30586 w 66027"/>
                    <a:gd name="connsiteY0" fmla="*/ 15190 h 92456"/>
                    <a:gd name="connsiteX1" fmla="*/ 14949 w 66027"/>
                    <a:gd name="connsiteY1" fmla="*/ 34731 h 92456"/>
                    <a:gd name="connsiteX2" fmla="*/ 14949 w 66027"/>
                    <a:gd name="connsiteY2" fmla="*/ 76255 h 92456"/>
                    <a:gd name="connsiteX3" fmla="*/ 49831 w 66027"/>
                    <a:gd name="connsiteY3" fmla="*/ 76255 h 92456"/>
                    <a:gd name="connsiteX4" fmla="*/ 49831 w 66027"/>
                    <a:gd name="connsiteY4" fmla="*/ 33510 h 92456"/>
                    <a:gd name="connsiteX5" fmla="*/ 43817 w 66027"/>
                    <a:gd name="connsiteY5" fmla="*/ 21297 h 92456"/>
                    <a:gd name="connsiteX6" fmla="*/ 30586 w 66027"/>
                    <a:gd name="connsiteY6" fmla="*/ 15190 h 92456"/>
                    <a:gd name="connsiteX7" fmla="*/ 30568 w 66027"/>
                    <a:gd name="connsiteY7" fmla="*/ 235 h 92456"/>
                    <a:gd name="connsiteX8" fmla="*/ 55022 w 66027"/>
                    <a:gd name="connsiteY8" fmla="*/ 8843 h 92456"/>
                    <a:gd name="connsiteX9" fmla="*/ 66027 w 66027"/>
                    <a:gd name="connsiteY9" fmla="*/ 33435 h 92456"/>
                    <a:gd name="connsiteX10" fmla="*/ 66027 w 66027"/>
                    <a:gd name="connsiteY10" fmla="*/ 83849 h 92456"/>
                    <a:gd name="connsiteX11" fmla="*/ 57468 w 66027"/>
                    <a:gd name="connsiteY11" fmla="*/ 92456 h 92456"/>
                    <a:gd name="connsiteX12" fmla="*/ 7336 w 66027"/>
                    <a:gd name="connsiteY12" fmla="*/ 92456 h 92456"/>
                    <a:gd name="connsiteX13" fmla="*/ 0 w 66027"/>
                    <a:gd name="connsiteY13" fmla="*/ 83849 h 92456"/>
                    <a:gd name="connsiteX14" fmla="*/ 0 w 66027"/>
                    <a:gd name="connsiteY14" fmla="*/ 34664 h 92456"/>
                    <a:gd name="connsiteX15" fmla="*/ 30568 w 66027"/>
                    <a:gd name="connsiteY15" fmla="*/ 235 h 92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6027" h="92456">
                      <a:moveTo>
                        <a:pt x="30586" y="15190"/>
                      </a:moveTo>
                      <a:cubicBezTo>
                        <a:pt x="22166" y="16412"/>
                        <a:pt x="14949" y="24961"/>
                        <a:pt x="14949" y="34731"/>
                      </a:cubicBezTo>
                      <a:lnTo>
                        <a:pt x="14949" y="76255"/>
                      </a:lnTo>
                      <a:lnTo>
                        <a:pt x="49831" y="76255"/>
                      </a:lnTo>
                      <a:lnTo>
                        <a:pt x="49831" y="33510"/>
                      </a:lnTo>
                      <a:cubicBezTo>
                        <a:pt x="49831" y="28625"/>
                        <a:pt x="47425" y="23739"/>
                        <a:pt x="43817" y="21297"/>
                      </a:cubicBezTo>
                      <a:cubicBezTo>
                        <a:pt x="41411" y="16412"/>
                        <a:pt x="35397" y="15190"/>
                        <a:pt x="30586" y="15190"/>
                      </a:cubicBezTo>
                      <a:close/>
                      <a:moveTo>
                        <a:pt x="30568" y="235"/>
                      </a:moveTo>
                      <a:cubicBezTo>
                        <a:pt x="39127" y="-995"/>
                        <a:pt x="47686" y="2694"/>
                        <a:pt x="55022" y="8843"/>
                      </a:cubicBezTo>
                      <a:cubicBezTo>
                        <a:pt x="62359" y="14991"/>
                        <a:pt x="66027" y="23598"/>
                        <a:pt x="66027" y="33435"/>
                      </a:cubicBezTo>
                      <a:lnTo>
                        <a:pt x="66027" y="83849"/>
                      </a:lnTo>
                      <a:cubicBezTo>
                        <a:pt x="66027" y="87538"/>
                        <a:pt x="62359" y="92456"/>
                        <a:pt x="57468" y="92456"/>
                      </a:cubicBezTo>
                      <a:lnTo>
                        <a:pt x="7336" y="92456"/>
                      </a:lnTo>
                      <a:cubicBezTo>
                        <a:pt x="3668" y="92456"/>
                        <a:pt x="0" y="87538"/>
                        <a:pt x="0" y="83849"/>
                      </a:cubicBezTo>
                      <a:lnTo>
                        <a:pt x="0" y="34664"/>
                      </a:lnTo>
                      <a:cubicBezTo>
                        <a:pt x="0" y="16220"/>
                        <a:pt x="13450" y="1465"/>
                        <a:pt x="30568" y="2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3BB040F4-5870-D548-A4FC-8774032FAE93}"/>
                    </a:ext>
                  </a:extLst>
                </p:cNvPr>
                <p:cNvSpPr/>
                <p:nvPr/>
              </p:nvSpPr>
              <p:spPr>
                <a:xfrm>
                  <a:off x="10568055" y="8044410"/>
                  <a:ext cx="291515" cy="24550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5" h="198">
                      <a:moveTo>
                        <a:pt x="190" y="64"/>
                      </a:moveTo>
                      <a:cubicBezTo>
                        <a:pt x="185" y="0"/>
                        <a:pt x="117" y="0"/>
                        <a:pt x="117" y="0"/>
                      </a:cubicBezTo>
                      <a:cubicBezTo>
                        <a:pt x="117" y="0"/>
                        <a:pt x="49" y="0"/>
                        <a:pt x="44" y="64"/>
                      </a:cubicBezTo>
                      <a:cubicBezTo>
                        <a:pt x="39" y="133"/>
                        <a:pt x="15" y="171"/>
                        <a:pt x="1" y="188"/>
                      </a:cubicBezTo>
                      <a:cubicBezTo>
                        <a:pt x="-2" y="192"/>
                        <a:pt x="0" y="198"/>
                        <a:pt x="6" y="198"/>
                      </a:cubicBezTo>
                      <a:lnTo>
                        <a:pt x="117" y="198"/>
                      </a:lnTo>
                      <a:lnTo>
                        <a:pt x="228" y="198"/>
                      </a:lnTo>
                      <a:cubicBezTo>
                        <a:pt x="233" y="198"/>
                        <a:pt x="236" y="192"/>
                        <a:pt x="233" y="188"/>
                      </a:cubicBezTo>
                      <a:cubicBezTo>
                        <a:pt x="219" y="171"/>
                        <a:pt x="195" y="133"/>
                        <a:pt x="190" y="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EA042C7E-1926-B14A-A4CA-8B46447B7C9C}"/>
                    </a:ext>
                  </a:extLst>
                </p:cNvPr>
                <p:cNvSpPr/>
                <p:nvPr/>
              </p:nvSpPr>
              <p:spPr>
                <a:xfrm>
                  <a:off x="10560530" y="8036933"/>
                  <a:ext cx="307003" cy="261708"/>
                </a:xfrm>
                <a:custGeom>
                  <a:avLst/>
                  <a:gdLst>
                    <a:gd name="connsiteX0" fmla="*/ 153905 w 307003"/>
                    <a:gd name="connsiteY0" fmla="*/ 16201 h 261708"/>
                    <a:gd name="connsiteX1" fmla="*/ 70813 w 307003"/>
                    <a:gd name="connsiteY1" fmla="*/ 88092 h 261708"/>
                    <a:gd name="connsiteX2" fmla="*/ 16245 w 307003"/>
                    <a:gd name="connsiteY2" fmla="*/ 245507 h 261708"/>
                    <a:gd name="connsiteX3" fmla="*/ 291565 w 307003"/>
                    <a:gd name="connsiteY3" fmla="*/ 245507 h 261708"/>
                    <a:gd name="connsiteX4" fmla="*/ 235757 w 307003"/>
                    <a:gd name="connsiteY4" fmla="*/ 88092 h 261708"/>
                    <a:gd name="connsiteX5" fmla="*/ 153905 w 307003"/>
                    <a:gd name="connsiteY5" fmla="*/ 16201 h 261708"/>
                    <a:gd name="connsiteX6" fmla="*/ 153903 w 307003"/>
                    <a:gd name="connsiteY6" fmla="*/ 0 h 261708"/>
                    <a:gd name="connsiteX7" fmla="*/ 251922 w 307003"/>
                    <a:gd name="connsiteY7" fmla="*/ 86823 h 261708"/>
                    <a:gd name="connsiteX8" fmla="*/ 304034 w 307003"/>
                    <a:gd name="connsiteY8" fmla="*/ 235661 h 261708"/>
                    <a:gd name="connsiteX9" fmla="*/ 305274 w 307003"/>
                    <a:gd name="connsiteY9" fmla="*/ 251786 h 261708"/>
                    <a:gd name="connsiteX10" fmla="*/ 291626 w 307003"/>
                    <a:gd name="connsiteY10" fmla="*/ 261708 h 261708"/>
                    <a:gd name="connsiteX11" fmla="*/ 16180 w 307003"/>
                    <a:gd name="connsiteY11" fmla="*/ 261708 h 261708"/>
                    <a:gd name="connsiteX12" fmla="*/ 1291 w 307003"/>
                    <a:gd name="connsiteY12" fmla="*/ 251786 h 261708"/>
                    <a:gd name="connsiteX13" fmla="*/ 3772 w 307003"/>
                    <a:gd name="connsiteY13" fmla="*/ 235661 h 261708"/>
                    <a:gd name="connsiteX14" fmla="*/ 55884 w 307003"/>
                    <a:gd name="connsiteY14" fmla="*/ 86823 h 261708"/>
                    <a:gd name="connsiteX15" fmla="*/ 153903 w 307003"/>
                    <a:gd name="connsiteY15" fmla="*/ 0 h 261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7003" h="261708">
                      <a:moveTo>
                        <a:pt x="153905" y="16201"/>
                      </a:moveTo>
                      <a:cubicBezTo>
                        <a:pt x="150184" y="16201"/>
                        <a:pt x="75774" y="17441"/>
                        <a:pt x="70813" y="88092"/>
                      </a:cubicBezTo>
                      <a:cubicBezTo>
                        <a:pt x="64612" y="176096"/>
                        <a:pt x="34848" y="224436"/>
                        <a:pt x="16245" y="245507"/>
                      </a:cubicBezTo>
                      <a:lnTo>
                        <a:pt x="291565" y="245507"/>
                      </a:lnTo>
                      <a:cubicBezTo>
                        <a:pt x="272962" y="224436"/>
                        <a:pt x="243198" y="176096"/>
                        <a:pt x="235757" y="88092"/>
                      </a:cubicBezTo>
                      <a:cubicBezTo>
                        <a:pt x="232036" y="17441"/>
                        <a:pt x="156385" y="16201"/>
                        <a:pt x="153905" y="16201"/>
                      </a:cubicBezTo>
                      <a:close/>
                      <a:moveTo>
                        <a:pt x="153903" y="0"/>
                      </a:moveTo>
                      <a:cubicBezTo>
                        <a:pt x="155144" y="0"/>
                        <a:pt x="245718" y="1241"/>
                        <a:pt x="251922" y="86823"/>
                      </a:cubicBezTo>
                      <a:cubicBezTo>
                        <a:pt x="258126" y="169924"/>
                        <a:pt x="286663" y="215816"/>
                        <a:pt x="304034" y="235661"/>
                      </a:cubicBezTo>
                      <a:cubicBezTo>
                        <a:pt x="307756" y="240623"/>
                        <a:pt x="307756" y="246824"/>
                        <a:pt x="305274" y="251786"/>
                      </a:cubicBezTo>
                      <a:cubicBezTo>
                        <a:pt x="302793" y="256747"/>
                        <a:pt x="297830" y="261708"/>
                        <a:pt x="291626" y="261708"/>
                      </a:cubicBezTo>
                      <a:lnTo>
                        <a:pt x="16180" y="261708"/>
                      </a:lnTo>
                      <a:cubicBezTo>
                        <a:pt x="9976" y="261708"/>
                        <a:pt x="5013" y="256747"/>
                        <a:pt x="1291" y="251786"/>
                      </a:cubicBezTo>
                      <a:cubicBezTo>
                        <a:pt x="-1191" y="246824"/>
                        <a:pt x="50" y="240623"/>
                        <a:pt x="3772" y="235661"/>
                      </a:cubicBezTo>
                      <a:cubicBezTo>
                        <a:pt x="19902" y="215816"/>
                        <a:pt x="49680" y="169924"/>
                        <a:pt x="55884" y="86823"/>
                      </a:cubicBezTo>
                      <a:cubicBezTo>
                        <a:pt x="62087" y="1241"/>
                        <a:pt x="152662" y="0"/>
                        <a:pt x="1539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0EF71B59-5DDC-5F4D-B792-7417994A4865}"/>
                    </a:ext>
                  </a:extLst>
                </p:cNvPr>
                <p:cNvSpPr/>
                <p:nvPr/>
              </p:nvSpPr>
              <p:spPr>
                <a:xfrm>
                  <a:off x="10658997" y="8291164"/>
                  <a:ext cx="108384" cy="535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44">
                      <a:moveTo>
                        <a:pt x="0" y="0"/>
                      </a:moveTo>
                      <a:cubicBezTo>
                        <a:pt x="0" y="25"/>
                        <a:pt x="21" y="44"/>
                        <a:pt x="45" y="44"/>
                      </a:cubicBezTo>
                      <a:cubicBezTo>
                        <a:pt x="69" y="44"/>
                        <a:pt x="88" y="25"/>
                        <a:pt x="88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C02E8CFF-4F15-084B-A880-D93E683C7E4B}"/>
                    </a:ext>
                  </a:extLst>
                </p:cNvPr>
                <p:cNvSpPr/>
                <p:nvPr/>
              </p:nvSpPr>
              <p:spPr>
                <a:xfrm>
                  <a:off x="10651523" y="8283686"/>
                  <a:ext cx="124579" cy="68543"/>
                </a:xfrm>
                <a:custGeom>
                  <a:avLst/>
                  <a:gdLst>
                    <a:gd name="connsiteX0" fmla="*/ 17441 w 124579"/>
                    <a:gd name="connsiteY0" fmla="*/ 16201 h 68543"/>
                    <a:gd name="connsiteX1" fmla="*/ 62913 w 124579"/>
                    <a:gd name="connsiteY1" fmla="*/ 53588 h 68543"/>
                    <a:gd name="connsiteX2" fmla="*/ 108384 w 124579"/>
                    <a:gd name="connsiteY2" fmla="*/ 16201 h 68543"/>
                    <a:gd name="connsiteX3" fmla="*/ 7401 w 124579"/>
                    <a:gd name="connsiteY3" fmla="*/ 0 h 68543"/>
                    <a:gd name="connsiteX4" fmla="*/ 115945 w 124579"/>
                    <a:gd name="connsiteY4" fmla="*/ 0 h 68543"/>
                    <a:gd name="connsiteX5" fmla="*/ 124579 w 124579"/>
                    <a:gd name="connsiteY5" fmla="*/ 7344 h 68543"/>
                    <a:gd name="connsiteX6" fmla="*/ 62906 w 124579"/>
                    <a:gd name="connsiteY6" fmla="*/ 68543 h 68543"/>
                    <a:gd name="connsiteX7" fmla="*/ 0 w 124579"/>
                    <a:gd name="connsiteY7" fmla="*/ 7344 h 68543"/>
                    <a:gd name="connsiteX8" fmla="*/ 7401 w 124579"/>
                    <a:gd name="connsiteY8" fmla="*/ 0 h 6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579" h="68543">
                      <a:moveTo>
                        <a:pt x="17441" y="16201"/>
                      </a:moveTo>
                      <a:cubicBezTo>
                        <a:pt x="21128" y="36704"/>
                        <a:pt x="39562" y="53588"/>
                        <a:pt x="62913" y="53588"/>
                      </a:cubicBezTo>
                      <a:cubicBezTo>
                        <a:pt x="85034" y="53588"/>
                        <a:pt x="104697" y="36704"/>
                        <a:pt x="108384" y="16201"/>
                      </a:cubicBezTo>
                      <a:close/>
                      <a:moveTo>
                        <a:pt x="7401" y="0"/>
                      </a:moveTo>
                      <a:lnTo>
                        <a:pt x="115945" y="0"/>
                      </a:lnTo>
                      <a:cubicBezTo>
                        <a:pt x="120879" y="0"/>
                        <a:pt x="124579" y="3672"/>
                        <a:pt x="124579" y="7344"/>
                      </a:cubicBezTo>
                      <a:cubicBezTo>
                        <a:pt x="124579" y="41616"/>
                        <a:pt x="97443" y="68543"/>
                        <a:pt x="62906" y="68543"/>
                      </a:cubicBezTo>
                      <a:cubicBezTo>
                        <a:pt x="28369" y="68543"/>
                        <a:pt x="0" y="41616"/>
                        <a:pt x="0" y="7344"/>
                      </a:cubicBezTo>
                      <a:cubicBezTo>
                        <a:pt x="0" y="3672"/>
                        <a:pt x="3700" y="0"/>
                        <a:pt x="74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57AD1CA-825F-1C4D-9268-7DE49CAEEA92}"/>
                  </a:ext>
                </a:extLst>
              </p:cNvPr>
              <p:cNvGrpSpPr/>
              <p:nvPr/>
            </p:nvGrpSpPr>
            <p:grpSpPr>
              <a:xfrm>
                <a:off x="11075092" y="8045657"/>
                <a:ext cx="560606" cy="317788"/>
                <a:chOff x="11075092" y="8045657"/>
                <a:chExt cx="560606" cy="317788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0BB08B4D-45FD-824B-99AF-CC451D3A4DA7}"/>
                    </a:ext>
                  </a:extLst>
                </p:cNvPr>
                <p:cNvSpPr/>
                <p:nvPr/>
              </p:nvSpPr>
              <p:spPr>
                <a:xfrm>
                  <a:off x="11082567" y="8054380"/>
                  <a:ext cx="544411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8" h="243">
                      <a:moveTo>
                        <a:pt x="401" y="0"/>
                      </a:moveTo>
                      <a:lnTo>
                        <a:pt x="37" y="0"/>
                      </a:lnTo>
                      <a:cubicBezTo>
                        <a:pt x="16" y="0"/>
                        <a:pt x="0" y="16"/>
                        <a:pt x="0" y="37"/>
                      </a:cubicBezTo>
                      <a:lnTo>
                        <a:pt x="0" y="205"/>
                      </a:lnTo>
                      <a:cubicBezTo>
                        <a:pt x="0" y="226"/>
                        <a:pt x="16" y="243"/>
                        <a:pt x="37" y="243"/>
                      </a:cubicBezTo>
                      <a:lnTo>
                        <a:pt x="401" y="243"/>
                      </a:lnTo>
                      <a:cubicBezTo>
                        <a:pt x="422" y="243"/>
                        <a:pt x="438" y="226"/>
                        <a:pt x="438" y="205"/>
                      </a:cubicBezTo>
                      <a:lnTo>
                        <a:pt x="438" y="37"/>
                      </a:lnTo>
                      <a:cubicBezTo>
                        <a:pt x="438" y="16"/>
                        <a:pt x="422" y="0"/>
                        <a:pt x="401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9D968075-E1CD-9D48-8255-E74E084D316B}"/>
                    </a:ext>
                  </a:extLst>
                </p:cNvPr>
                <p:cNvSpPr/>
                <p:nvPr/>
              </p:nvSpPr>
              <p:spPr>
                <a:xfrm>
                  <a:off x="11075092" y="8045657"/>
                  <a:ext cx="560606" cy="317788"/>
                </a:xfrm>
                <a:custGeom>
                  <a:avLst/>
                  <a:gdLst>
                    <a:gd name="connsiteX0" fmla="*/ 53478 w 560606"/>
                    <a:gd name="connsiteY0" fmla="*/ 16201 h 317788"/>
                    <a:gd name="connsiteX1" fmla="*/ 14949 w 560606"/>
                    <a:gd name="connsiteY1" fmla="*/ 54666 h 317788"/>
                    <a:gd name="connsiteX2" fmla="*/ 14949 w 560606"/>
                    <a:gd name="connsiteY2" fmla="*/ 263123 h 317788"/>
                    <a:gd name="connsiteX3" fmla="*/ 53478 w 560606"/>
                    <a:gd name="connsiteY3" fmla="*/ 301588 h 317788"/>
                    <a:gd name="connsiteX4" fmla="*/ 505881 w 560606"/>
                    <a:gd name="connsiteY4" fmla="*/ 301588 h 317788"/>
                    <a:gd name="connsiteX5" fmla="*/ 544410 w 560606"/>
                    <a:gd name="connsiteY5" fmla="*/ 263123 h 317788"/>
                    <a:gd name="connsiteX6" fmla="*/ 544410 w 560606"/>
                    <a:gd name="connsiteY6" fmla="*/ 54666 h 317788"/>
                    <a:gd name="connsiteX7" fmla="*/ 505881 w 560606"/>
                    <a:gd name="connsiteY7" fmla="*/ 16201 h 317788"/>
                    <a:gd name="connsiteX8" fmla="*/ 53450 w 560606"/>
                    <a:gd name="connsiteY8" fmla="*/ 0 h 317788"/>
                    <a:gd name="connsiteX9" fmla="*/ 505913 w 560606"/>
                    <a:gd name="connsiteY9" fmla="*/ 0 h 317788"/>
                    <a:gd name="connsiteX10" fmla="*/ 560606 w 560606"/>
                    <a:gd name="connsiteY10" fmla="*/ 54620 h 317788"/>
                    <a:gd name="connsiteX11" fmla="*/ 560606 w 560606"/>
                    <a:gd name="connsiteY11" fmla="*/ 263168 h 317788"/>
                    <a:gd name="connsiteX12" fmla="*/ 505913 w 560606"/>
                    <a:gd name="connsiteY12" fmla="*/ 317788 h 317788"/>
                    <a:gd name="connsiteX13" fmla="*/ 53450 w 560606"/>
                    <a:gd name="connsiteY13" fmla="*/ 317788 h 317788"/>
                    <a:gd name="connsiteX14" fmla="*/ 0 w 560606"/>
                    <a:gd name="connsiteY14" fmla="*/ 263168 h 317788"/>
                    <a:gd name="connsiteX15" fmla="*/ 0 w 560606"/>
                    <a:gd name="connsiteY15" fmla="*/ 54620 h 317788"/>
                    <a:gd name="connsiteX16" fmla="*/ 53450 w 560606"/>
                    <a:gd name="connsiteY16" fmla="*/ 0 h 317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60606" h="317788">
                      <a:moveTo>
                        <a:pt x="53478" y="16201"/>
                      </a:moveTo>
                      <a:cubicBezTo>
                        <a:pt x="32349" y="16201"/>
                        <a:pt x="14949" y="33573"/>
                        <a:pt x="14949" y="54666"/>
                      </a:cubicBezTo>
                      <a:lnTo>
                        <a:pt x="14949" y="263123"/>
                      </a:lnTo>
                      <a:cubicBezTo>
                        <a:pt x="14949" y="284217"/>
                        <a:pt x="32349" y="301588"/>
                        <a:pt x="53478" y="301588"/>
                      </a:cubicBezTo>
                      <a:lnTo>
                        <a:pt x="505881" y="301588"/>
                      </a:lnTo>
                      <a:cubicBezTo>
                        <a:pt x="527010" y="301588"/>
                        <a:pt x="544410" y="284217"/>
                        <a:pt x="544410" y="263123"/>
                      </a:cubicBezTo>
                      <a:lnTo>
                        <a:pt x="544410" y="54666"/>
                      </a:lnTo>
                      <a:cubicBezTo>
                        <a:pt x="544410" y="33573"/>
                        <a:pt x="527010" y="16201"/>
                        <a:pt x="505881" y="16201"/>
                      </a:cubicBezTo>
                      <a:close/>
                      <a:moveTo>
                        <a:pt x="53450" y="0"/>
                      </a:moveTo>
                      <a:lnTo>
                        <a:pt x="505913" y="0"/>
                      </a:lnTo>
                      <a:cubicBezTo>
                        <a:pt x="535745" y="0"/>
                        <a:pt x="560606" y="24827"/>
                        <a:pt x="560606" y="54620"/>
                      </a:cubicBezTo>
                      <a:lnTo>
                        <a:pt x="560606" y="263168"/>
                      </a:lnTo>
                      <a:cubicBezTo>
                        <a:pt x="560606" y="292961"/>
                        <a:pt x="535745" y="317788"/>
                        <a:pt x="505913" y="317788"/>
                      </a:cubicBezTo>
                      <a:lnTo>
                        <a:pt x="53450" y="317788"/>
                      </a:lnTo>
                      <a:cubicBezTo>
                        <a:pt x="23618" y="317788"/>
                        <a:pt x="0" y="292961"/>
                        <a:pt x="0" y="263168"/>
                      </a:cubicBezTo>
                      <a:lnTo>
                        <a:pt x="0" y="54620"/>
                      </a:lnTo>
                      <a:cubicBezTo>
                        <a:pt x="0" y="24827"/>
                        <a:pt x="23618" y="0"/>
                        <a:pt x="53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42B48A9C-3813-A146-854A-40A5690980B9}"/>
                    </a:ext>
                  </a:extLst>
                </p:cNvPr>
                <p:cNvSpPr/>
                <p:nvPr/>
              </p:nvSpPr>
              <p:spPr>
                <a:xfrm>
                  <a:off x="11090041" y="8060611"/>
                  <a:ext cx="530707" cy="28912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7" h="233">
                      <a:moveTo>
                        <a:pt x="420" y="233"/>
                      </a:moveTo>
                      <a:cubicBezTo>
                        <a:pt x="418" y="233"/>
                        <a:pt x="417" y="231"/>
                        <a:pt x="416" y="230"/>
                      </a:cubicBezTo>
                      <a:lnTo>
                        <a:pt x="296" y="102"/>
                      </a:lnTo>
                      <a:lnTo>
                        <a:pt x="237" y="144"/>
                      </a:lnTo>
                      <a:cubicBezTo>
                        <a:pt x="222" y="155"/>
                        <a:pt x="202" y="155"/>
                        <a:pt x="187" y="144"/>
                      </a:cubicBezTo>
                      <a:lnTo>
                        <a:pt x="130" y="103"/>
                      </a:lnTo>
                      <a:lnTo>
                        <a:pt x="11" y="230"/>
                      </a:lnTo>
                      <a:cubicBezTo>
                        <a:pt x="9" y="233"/>
                        <a:pt x="4" y="233"/>
                        <a:pt x="2" y="231"/>
                      </a:cubicBezTo>
                      <a:cubicBezTo>
                        <a:pt x="-1" y="228"/>
                        <a:pt x="-1" y="224"/>
                        <a:pt x="1" y="222"/>
                      </a:cubicBezTo>
                      <a:lnTo>
                        <a:pt x="119" y="95"/>
                      </a:lnTo>
                      <a:lnTo>
                        <a:pt x="3" y="12"/>
                      </a:lnTo>
                      <a:cubicBezTo>
                        <a:pt x="-1" y="9"/>
                        <a:pt x="-1" y="5"/>
                        <a:pt x="1" y="3"/>
                      </a:cubicBezTo>
                      <a:cubicBezTo>
                        <a:pt x="3" y="-1"/>
                        <a:pt x="7" y="-1"/>
                        <a:pt x="10" y="1"/>
                      </a:cubicBezTo>
                      <a:lnTo>
                        <a:pt x="195" y="134"/>
                      </a:lnTo>
                      <a:cubicBezTo>
                        <a:pt x="205" y="141"/>
                        <a:pt x="219" y="141"/>
                        <a:pt x="229" y="134"/>
                      </a:cubicBezTo>
                      <a:lnTo>
                        <a:pt x="414" y="1"/>
                      </a:lnTo>
                      <a:cubicBezTo>
                        <a:pt x="417" y="-1"/>
                        <a:pt x="422" y="-1"/>
                        <a:pt x="423" y="3"/>
                      </a:cubicBezTo>
                      <a:cubicBezTo>
                        <a:pt x="425" y="5"/>
                        <a:pt x="425" y="9"/>
                        <a:pt x="422" y="11"/>
                      </a:cubicBezTo>
                      <a:lnTo>
                        <a:pt x="307" y="95"/>
                      </a:lnTo>
                      <a:lnTo>
                        <a:pt x="425" y="222"/>
                      </a:lnTo>
                      <a:cubicBezTo>
                        <a:pt x="427" y="224"/>
                        <a:pt x="427" y="228"/>
                        <a:pt x="425" y="231"/>
                      </a:cubicBezTo>
                      <a:cubicBezTo>
                        <a:pt x="423" y="232"/>
                        <a:pt x="422" y="233"/>
                        <a:pt x="420" y="2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41D3593-85A5-F64D-A99A-6EF0858E3BD2}"/>
                </a:ext>
              </a:extLst>
            </p:cNvPr>
            <p:cNvGrpSpPr/>
            <p:nvPr/>
          </p:nvGrpSpPr>
          <p:grpSpPr>
            <a:xfrm>
              <a:off x="15179976" y="6580087"/>
              <a:ext cx="2271078" cy="2430151"/>
              <a:chOff x="15179976" y="6580087"/>
              <a:chExt cx="2271078" cy="2430151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6B8FC0A-3D5B-C44A-83BC-74EBA80CF598}"/>
                  </a:ext>
                </a:extLst>
              </p:cNvPr>
              <p:cNvGrpSpPr/>
              <p:nvPr/>
            </p:nvGrpSpPr>
            <p:grpSpPr>
              <a:xfrm>
                <a:off x="15482703" y="6580087"/>
                <a:ext cx="1653165" cy="1602654"/>
                <a:chOff x="15482703" y="6580087"/>
                <a:chExt cx="1653165" cy="1602654"/>
              </a:xfrm>
            </p:grpSpPr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830BA35D-B987-AE49-9364-4EBB0CE34E0A}"/>
                    </a:ext>
                  </a:extLst>
                </p:cNvPr>
                <p:cNvSpPr/>
                <p:nvPr/>
              </p:nvSpPr>
              <p:spPr>
                <a:xfrm>
                  <a:off x="15536272" y="6633679"/>
                  <a:ext cx="1546024" cy="149671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242" h="1202">
                      <a:moveTo>
                        <a:pt x="6" y="1202"/>
                      </a:moveTo>
                      <a:cubicBezTo>
                        <a:pt x="3" y="1202"/>
                        <a:pt x="0" y="1199"/>
                        <a:pt x="0" y="1196"/>
                      </a:cubicBezTo>
                      <a:lnTo>
                        <a:pt x="0" y="388"/>
                      </a:lnTo>
                      <a:cubicBezTo>
                        <a:pt x="0" y="174"/>
                        <a:pt x="174" y="0"/>
                        <a:pt x="388" y="0"/>
                      </a:cubicBezTo>
                      <a:lnTo>
                        <a:pt x="1235" y="0"/>
                      </a:lnTo>
                      <a:cubicBezTo>
                        <a:pt x="1239" y="0"/>
                        <a:pt x="1242" y="3"/>
                        <a:pt x="1242" y="6"/>
                      </a:cubicBezTo>
                      <a:cubicBezTo>
                        <a:pt x="1242" y="10"/>
                        <a:pt x="1239" y="13"/>
                        <a:pt x="1235" y="13"/>
                      </a:cubicBezTo>
                      <a:lnTo>
                        <a:pt x="388" y="13"/>
                      </a:lnTo>
                      <a:cubicBezTo>
                        <a:pt x="181" y="13"/>
                        <a:pt x="12" y="181"/>
                        <a:pt x="12" y="388"/>
                      </a:cubicBezTo>
                      <a:lnTo>
                        <a:pt x="12" y="1196"/>
                      </a:lnTo>
                      <a:cubicBezTo>
                        <a:pt x="12" y="1199"/>
                        <a:pt x="10" y="1202"/>
                        <a:pt x="6" y="120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A17DC83A-3973-0D47-8848-56A9F6C5AACC}"/>
                    </a:ext>
                  </a:extLst>
                </p:cNvPr>
                <p:cNvSpPr/>
                <p:nvPr/>
              </p:nvSpPr>
              <p:spPr>
                <a:xfrm>
                  <a:off x="15491424" y="8069335"/>
                  <a:ext cx="104647" cy="10468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5" h="85">
                      <a:moveTo>
                        <a:pt x="85" y="43"/>
                      </a:moveTo>
                      <a:cubicBezTo>
                        <a:pt x="85" y="66"/>
                        <a:pt x="66" y="85"/>
                        <a:pt x="42" y="85"/>
                      </a:cubicBezTo>
                      <a:cubicBezTo>
                        <a:pt x="19" y="85"/>
                        <a:pt x="0" y="66"/>
                        <a:pt x="0" y="43"/>
                      </a:cubicBezTo>
                      <a:cubicBezTo>
                        <a:pt x="0" y="19"/>
                        <a:pt x="19" y="0"/>
                        <a:pt x="42" y="0"/>
                      </a:cubicBezTo>
                      <a:cubicBezTo>
                        <a:pt x="66" y="0"/>
                        <a:pt x="85" y="19"/>
                        <a:pt x="85" y="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53462B72-1D43-8943-852B-F2BD7A707D6D}"/>
                    </a:ext>
                  </a:extLst>
                </p:cNvPr>
                <p:cNvSpPr/>
                <p:nvPr/>
              </p:nvSpPr>
              <p:spPr>
                <a:xfrm>
                  <a:off x="15482703" y="8060611"/>
                  <a:ext cx="122088" cy="122130"/>
                </a:xfrm>
                <a:custGeom>
                  <a:avLst/>
                  <a:gdLst>
                    <a:gd name="connsiteX0" fmla="*/ 60429 w 122088"/>
                    <a:gd name="connsiteY0" fmla="*/ 16198 h 122130"/>
                    <a:gd name="connsiteX1" fmla="*/ 16195 w 122088"/>
                    <a:gd name="connsiteY1" fmla="*/ 61677 h 122130"/>
                    <a:gd name="connsiteX2" fmla="*/ 60429 w 122088"/>
                    <a:gd name="connsiteY2" fmla="*/ 105927 h 122130"/>
                    <a:gd name="connsiteX3" fmla="*/ 105892 w 122088"/>
                    <a:gd name="connsiteY3" fmla="*/ 61677 h 122130"/>
                    <a:gd name="connsiteX4" fmla="*/ 60429 w 122088"/>
                    <a:gd name="connsiteY4" fmla="*/ 16198 h 122130"/>
                    <a:gd name="connsiteX5" fmla="*/ 60427 w 122088"/>
                    <a:gd name="connsiteY5" fmla="*/ 0 h 122130"/>
                    <a:gd name="connsiteX6" fmla="*/ 122088 w 122088"/>
                    <a:gd name="connsiteY6" fmla="*/ 61682 h 122130"/>
                    <a:gd name="connsiteX7" fmla="*/ 60427 w 122088"/>
                    <a:gd name="connsiteY7" fmla="*/ 122130 h 122130"/>
                    <a:gd name="connsiteX8" fmla="*/ 0 w 122088"/>
                    <a:gd name="connsiteY8" fmla="*/ 61682 h 122130"/>
                    <a:gd name="connsiteX9" fmla="*/ 60427 w 122088"/>
                    <a:gd name="connsiteY9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088" h="122130">
                      <a:moveTo>
                        <a:pt x="60429" y="16198"/>
                      </a:moveTo>
                      <a:cubicBezTo>
                        <a:pt x="35855" y="16198"/>
                        <a:pt x="16195" y="35865"/>
                        <a:pt x="16195" y="61677"/>
                      </a:cubicBezTo>
                      <a:cubicBezTo>
                        <a:pt x="16195" y="86261"/>
                        <a:pt x="35855" y="105927"/>
                        <a:pt x="60429" y="105927"/>
                      </a:cubicBezTo>
                      <a:cubicBezTo>
                        <a:pt x="86232" y="105927"/>
                        <a:pt x="105892" y="86261"/>
                        <a:pt x="105892" y="61677"/>
                      </a:cubicBezTo>
                      <a:cubicBezTo>
                        <a:pt x="105892" y="35865"/>
                        <a:pt x="86232" y="16198"/>
                        <a:pt x="60429" y="16198"/>
                      </a:cubicBezTo>
                      <a:close/>
                      <a:moveTo>
                        <a:pt x="60427" y="0"/>
                      </a:moveTo>
                      <a:cubicBezTo>
                        <a:pt x="93724" y="0"/>
                        <a:pt x="122088" y="27140"/>
                        <a:pt x="122088" y="61682"/>
                      </a:cubicBezTo>
                      <a:cubicBezTo>
                        <a:pt x="122088" y="94990"/>
                        <a:pt x="93724" y="122130"/>
                        <a:pt x="60427" y="122130"/>
                      </a:cubicBezTo>
                      <a:cubicBezTo>
                        <a:pt x="27131" y="122130"/>
                        <a:pt x="0" y="94990"/>
                        <a:pt x="0" y="61682"/>
                      </a:cubicBezTo>
                      <a:cubicBezTo>
                        <a:pt x="0" y="27140"/>
                        <a:pt x="27131" y="0"/>
                        <a:pt x="604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CEEA04C2-92E8-5348-8B17-98D258966ADA}"/>
                    </a:ext>
                  </a:extLst>
                </p:cNvPr>
                <p:cNvSpPr/>
                <p:nvPr/>
              </p:nvSpPr>
              <p:spPr>
                <a:xfrm>
                  <a:off x="17021256" y="6587568"/>
                  <a:ext cx="107138" cy="10717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7" h="87">
                      <a:moveTo>
                        <a:pt x="87" y="43"/>
                      </a:moveTo>
                      <a:cubicBezTo>
                        <a:pt x="87" y="67"/>
                        <a:pt x="67" y="87"/>
                        <a:pt x="43" y="87"/>
                      </a:cubicBezTo>
                      <a:cubicBezTo>
                        <a:pt x="20" y="87"/>
                        <a:pt x="0" y="67"/>
                        <a:pt x="0" y="43"/>
                      </a:cubicBezTo>
                      <a:cubicBezTo>
                        <a:pt x="0" y="20"/>
                        <a:pt x="20" y="0"/>
                        <a:pt x="43" y="0"/>
                      </a:cubicBezTo>
                      <a:cubicBezTo>
                        <a:pt x="67" y="0"/>
                        <a:pt x="87" y="20"/>
                        <a:pt x="87" y="4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D070CC24-B9BB-7047-91A2-0871F8A76448}"/>
                    </a:ext>
                  </a:extLst>
                </p:cNvPr>
                <p:cNvSpPr/>
                <p:nvPr/>
              </p:nvSpPr>
              <p:spPr>
                <a:xfrm>
                  <a:off x="17013780" y="6580087"/>
                  <a:ext cx="122088" cy="122130"/>
                </a:xfrm>
                <a:custGeom>
                  <a:avLst/>
                  <a:gdLst>
                    <a:gd name="connsiteX0" fmla="*/ 60430 w 122088"/>
                    <a:gd name="connsiteY0" fmla="*/ 16205 h 122130"/>
                    <a:gd name="connsiteX1" fmla="*/ 16196 w 122088"/>
                    <a:gd name="connsiteY1" fmla="*/ 60455 h 122130"/>
                    <a:gd name="connsiteX2" fmla="*/ 60430 w 122088"/>
                    <a:gd name="connsiteY2" fmla="*/ 105934 h 122130"/>
                    <a:gd name="connsiteX3" fmla="*/ 105892 w 122088"/>
                    <a:gd name="connsiteY3" fmla="*/ 60455 h 122130"/>
                    <a:gd name="connsiteX4" fmla="*/ 60430 w 122088"/>
                    <a:gd name="connsiteY4" fmla="*/ 16205 h 122130"/>
                    <a:gd name="connsiteX5" fmla="*/ 60428 w 122088"/>
                    <a:gd name="connsiteY5" fmla="*/ 0 h 122130"/>
                    <a:gd name="connsiteX6" fmla="*/ 122088 w 122088"/>
                    <a:gd name="connsiteY6" fmla="*/ 60448 h 122130"/>
                    <a:gd name="connsiteX7" fmla="*/ 60428 w 122088"/>
                    <a:gd name="connsiteY7" fmla="*/ 122130 h 122130"/>
                    <a:gd name="connsiteX8" fmla="*/ 0 w 122088"/>
                    <a:gd name="connsiteY8" fmla="*/ 60448 h 122130"/>
                    <a:gd name="connsiteX9" fmla="*/ 60428 w 122088"/>
                    <a:gd name="connsiteY9" fmla="*/ 0 h 122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088" h="122130">
                      <a:moveTo>
                        <a:pt x="60430" y="16205"/>
                      </a:moveTo>
                      <a:cubicBezTo>
                        <a:pt x="35856" y="16205"/>
                        <a:pt x="16196" y="37101"/>
                        <a:pt x="16196" y="60455"/>
                      </a:cubicBezTo>
                      <a:cubicBezTo>
                        <a:pt x="16196" y="85038"/>
                        <a:pt x="35856" y="105934"/>
                        <a:pt x="60430" y="105934"/>
                      </a:cubicBezTo>
                      <a:cubicBezTo>
                        <a:pt x="85004" y="105934"/>
                        <a:pt x="105892" y="85038"/>
                        <a:pt x="105892" y="60455"/>
                      </a:cubicBezTo>
                      <a:cubicBezTo>
                        <a:pt x="105892" y="37101"/>
                        <a:pt x="85004" y="16205"/>
                        <a:pt x="60430" y="16205"/>
                      </a:cubicBezTo>
                      <a:close/>
                      <a:moveTo>
                        <a:pt x="60428" y="0"/>
                      </a:moveTo>
                      <a:cubicBezTo>
                        <a:pt x="94958" y="0"/>
                        <a:pt x="122088" y="27140"/>
                        <a:pt x="122088" y="60448"/>
                      </a:cubicBezTo>
                      <a:cubicBezTo>
                        <a:pt x="122088" y="94990"/>
                        <a:pt x="94958" y="122130"/>
                        <a:pt x="60428" y="122130"/>
                      </a:cubicBezTo>
                      <a:cubicBezTo>
                        <a:pt x="27132" y="122130"/>
                        <a:pt x="0" y="94990"/>
                        <a:pt x="0" y="60448"/>
                      </a:cubicBezTo>
                      <a:cubicBezTo>
                        <a:pt x="0" y="27140"/>
                        <a:pt x="27132" y="0"/>
                        <a:pt x="604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CFEBDFF2-7FD4-7241-9775-315DE1B84597}"/>
                  </a:ext>
                </a:extLst>
              </p:cNvPr>
              <p:cNvGrpSpPr/>
              <p:nvPr/>
            </p:nvGrpSpPr>
            <p:grpSpPr>
              <a:xfrm>
                <a:off x="15893814" y="7137155"/>
                <a:ext cx="265354" cy="265447"/>
                <a:chOff x="15893814" y="7137155"/>
                <a:chExt cx="265354" cy="265447"/>
              </a:xfrm>
            </p:grpSpPr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84733811-35A8-3942-B267-8A1128EA8EF4}"/>
                    </a:ext>
                  </a:extLst>
                </p:cNvPr>
                <p:cNvSpPr/>
                <p:nvPr/>
              </p:nvSpPr>
              <p:spPr>
                <a:xfrm>
                  <a:off x="15901289" y="7145879"/>
                  <a:ext cx="249158" cy="2480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00">
                      <a:moveTo>
                        <a:pt x="201" y="100"/>
                      </a:moveTo>
                      <a:cubicBezTo>
                        <a:pt x="201" y="156"/>
                        <a:pt x="156" y="200"/>
                        <a:pt x="101" y="200"/>
                      </a:cubicBezTo>
                      <a:cubicBezTo>
                        <a:pt x="46" y="200"/>
                        <a:pt x="0" y="156"/>
                        <a:pt x="0" y="100"/>
                      </a:cubicBezTo>
                      <a:cubicBezTo>
                        <a:pt x="0" y="45"/>
                        <a:pt x="46" y="0"/>
                        <a:pt x="101" y="0"/>
                      </a:cubicBezTo>
                      <a:cubicBezTo>
                        <a:pt x="156" y="0"/>
                        <a:pt x="201" y="45"/>
                        <a:pt x="201" y="1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4AC0229F-7629-4748-AA30-7372E4C2A7C8}"/>
                    </a:ext>
                  </a:extLst>
                </p:cNvPr>
                <p:cNvSpPr/>
                <p:nvPr/>
              </p:nvSpPr>
              <p:spPr>
                <a:xfrm>
                  <a:off x="15893814" y="7137155"/>
                  <a:ext cx="265354" cy="265447"/>
                </a:xfrm>
                <a:custGeom>
                  <a:avLst/>
                  <a:gdLst>
                    <a:gd name="connsiteX0" fmla="*/ 132678 w 265354"/>
                    <a:gd name="connsiteY0" fmla="*/ 16201 h 265447"/>
                    <a:gd name="connsiteX1" fmla="*/ 16196 w 265354"/>
                    <a:gd name="connsiteY1" fmla="*/ 132724 h 265447"/>
                    <a:gd name="connsiteX2" fmla="*/ 132678 w 265354"/>
                    <a:gd name="connsiteY2" fmla="*/ 249246 h 265447"/>
                    <a:gd name="connsiteX3" fmla="*/ 249159 w 265354"/>
                    <a:gd name="connsiteY3" fmla="*/ 132724 h 265447"/>
                    <a:gd name="connsiteX4" fmla="*/ 132678 w 265354"/>
                    <a:gd name="connsiteY4" fmla="*/ 16201 h 265447"/>
                    <a:gd name="connsiteX5" fmla="*/ 132677 w 265354"/>
                    <a:gd name="connsiteY5" fmla="*/ 0 h 265447"/>
                    <a:gd name="connsiteX6" fmla="*/ 265354 w 265354"/>
                    <a:gd name="connsiteY6" fmla="*/ 132724 h 265447"/>
                    <a:gd name="connsiteX7" fmla="*/ 132677 w 265354"/>
                    <a:gd name="connsiteY7" fmla="*/ 265447 h 265447"/>
                    <a:gd name="connsiteX8" fmla="*/ 0 w 265354"/>
                    <a:gd name="connsiteY8" fmla="*/ 132724 h 265447"/>
                    <a:gd name="connsiteX9" fmla="*/ 132677 w 265354"/>
                    <a:gd name="connsiteY9" fmla="*/ 0 h 26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5354" h="265447">
                      <a:moveTo>
                        <a:pt x="132678" y="16201"/>
                      </a:moveTo>
                      <a:cubicBezTo>
                        <a:pt x="68241" y="16201"/>
                        <a:pt x="16196" y="68264"/>
                        <a:pt x="16196" y="132724"/>
                      </a:cubicBezTo>
                      <a:cubicBezTo>
                        <a:pt x="16196" y="197183"/>
                        <a:pt x="68241" y="249246"/>
                        <a:pt x="132678" y="249246"/>
                      </a:cubicBezTo>
                      <a:cubicBezTo>
                        <a:pt x="197114" y="249246"/>
                        <a:pt x="249159" y="197183"/>
                        <a:pt x="249159" y="132724"/>
                      </a:cubicBezTo>
                      <a:cubicBezTo>
                        <a:pt x="249159" y="68264"/>
                        <a:pt x="197114" y="16201"/>
                        <a:pt x="132678" y="16201"/>
                      </a:cubicBezTo>
                      <a:close/>
                      <a:moveTo>
                        <a:pt x="132677" y="0"/>
                      </a:moveTo>
                      <a:cubicBezTo>
                        <a:pt x="205835" y="0"/>
                        <a:pt x="265354" y="59540"/>
                        <a:pt x="265354" y="132724"/>
                      </a:cubicBezTo>
                      <a:cubicBezTo>
                        <a:pt x="265354" y="204667"/>
                        <a:pt x="205835" y="265447"/>
                        <a:pt x="132677" y="265447"/>
                      </a:cubicBezTo>
                      <a:cubicBezTo>
                        <a:pt x="59519" y="265447"/>
                        <a:pt x="0" y="204667"/>
                        <a:pt x="0" y="132724"/>
                      </a:cubicBezTo>
                      <a:cubicBezTo>
                        <a:pt x="0" y="59540"/>
                        <a:pt x="59519" y="0"/>
                        <a:pt x="1326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057D461A-4A52-2144-9FEC-3F0975F26C3C}"/>
                    </a:ext>
                  </a:extLst>
                </p:cNvPr>
                <p:cNvSpPr/>
                <p:nvPr/>
              </p:nvSpPr>
              <p:spPr>
                <a:xfrm>
                  <a:off x="15961087" y="7224391"/>
                  <a:ext cx="129562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" h="73">
                      <a:moveTo>
                        <a:pt x="29" y="73"/>
                      </a:moveTo>
                      <a:cubicBezTo>
                        <a:pt x="28" y="73"/>
                        <a:pt x="28" y="73"/>
                        <a:pt x="27" y="73"/>
                      </a:cubicBezTo>
                      <a:cubicBezTo>
                        <a:pt x="26" y="72"/>
                        <a:pt x="24" y="72"/>
                        <a:pt x="23" y="70"/>
                      </a:cubicBezTo>
                      <a:lnTo>
                        <a:pt x="1" y="35"/>
                      </a:lnTo>
                      <a:cubicBezTo>
                        <a:pt x="-1" y="31"/>
                        <a:pt x="0" y="28"/>
                        <a:pt x="3" y="26"/>
                      </a:cubicBezTo>
                      <a:cubicBezTo>
                        <a:pt x="6" y="24"/>
                        <a:pt x="10" y="25"/>
                        <a:pt x="12" y="28"/>
                      </a:cubicBezTo>
                      <a:lnTo>
                        <a:pt x="30" y="57"/>
                      </a:lnTo>
                      <a:lnTo>
                        <a:pt x="95" y="2"/>
                      </a:lnTo>
                      <a:cubicBezTo>
                        <a:pt x="98" y="-1"/>
                        <a:pt x="101" y="-1"/>
                        <a:pt x="104" y="2"/>
                      </a:cubicBezTo>
                      <a:cubicBezTo>
                        <a:pt x="106" y="4"/>
                        <a:pt x="106" y="9"/>
                        <a:pt x="103" y="11"/>
                      </a:cubicBezTo>
                      <a:lnTo>
                        <a:pt x="32" y="71"/>
                      </a:lnTo>
                      <a:cubicBezTo>
                        <a:pt x="32" y="72"/>
                        <a:pt x="30" y="73"/>
                        <a:pt x="29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79C459E-C590-9D4C-9394-06D8A2FD64F6}"/>
                  </a:ext>
                </a:extLst>
              </p:cNvPr>
              <p:cNvGrpSpPr/>
              <p:nvPr/>
            </p:nvGrpSpPr>
            <p:grpSpPr>
              <a:xfrm>
                <a:off x="15893814" y="7565855"/>
                <a:ext cx="265354" cy="265447"/>
                <a:chOff x="15893814" y="7565855"/>
                <a:chExt cx="265354" cy="265447"/>
              </a:xfrm>
            </p:grpSpPr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766C9D23-1A80-F545-BFA2-6D87936B1FBE}"/>
                    </a:ext>
                  </a:extLst>
                </p:cNvPr>
                <p:cNvSpPr/>
                <p:nvPr/>
              </p:nvSpPr>
              <p:spPr>
                <a:xfrm>
                  <a:off x="15901289" y="7574582"/>
                  <a:ext cx="249158" cy="24800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01" h="200">
                      <a:moveTo>
                        <a:pt x="201" y="100"/>
                      </a:moveTo>
                      <a:cubicBezTo>
                        <a:pt x="201" y="155"/>
                        <a:pt x="156" y="200"/>
                        <a:pt x="101" y="200"/>
                      </a:cubicBezTo>
                      <a:cubicBezTo>
                        <a:pt x="46" y="200"/>
                        <a:pt x="0" y="155"/>
                        <a:pt x="0" y="100"/>
                      </a:cubicBezTo>
                      <a:cubicBezTo>
                        <a:pt x="0" y="44"/>
                        <a:pt x="46" y="0"/>
                        <a:pt x="101" y="0"/>
                      </a:cubicBezTo>
                      <a:cubicBezTo>
                        <a:pt x="156" y="0"/>
                        <a:pt x="201" y="44"/>
                        <a:pt x="201" y="1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80C2AECB-7375-6E48-949C-7F34780BDF39}"/>
                    </a:ext>
                  </a:extLst>
                </p:cNvPr>
                <p:cNvSpPr/>
                <p:nvPr/>
              </p:nvSpPr>
              <p:spPr>
                <a:xfrm>
                  <a:off x="15893814" y="7565855"/>
                  <a:ext cx="265354" cy="265447"/>
                </a:xfrm>
                <a:custGeom>
                  <a:avLst/>
                  <a:gdLst>
                    <a:gd name="connsiteX0" fmla="*/ 132678 w 265354"/>
                    <a:gd name="connsiteY0" fmla="*/ 16204 h 265447"/>
                    <a:gd name="connsiteX1" fmla="*/ 16196 w 265354"/>
                    <a:gd name="connsiteY1" fmla="*/ 132727 h 265447"/>
                    <a:gd name="connsiteX2" fmla="*/ 132678 w 265354"/>
                    <a:gd name="connsiteY2" fmla="*/ 249249 h 265447"/>
                    <a:gd name="connsiteX3" fmla="*/ 249159 w 265354"/>
                    <a:gd name="connsiteY3" fmla="*/ 132727 h 265447"/>
                    <a:gd name="connsiteX4" fmla="*/ 132678 w 265354"/>
                    <a:gd name="connsiteY4" fmla="*/ 16204 h 265447"/>
                    <a:gd name="connsiteX5" fmla="*/ 132677 w 265354"/>
                    <a:gd name="connsiteY5" fmla="*/ 0 h 265447"/>
                    <a:gd name="connsiteX6" fmla="*/ 265354 w 265354"/>
                    <a:gd name="connsiteY6" fmla="*/ 132724 h 265447"/>
                    <a:gd name="connsiteX7" fmla="*/ 132677 w 265354"/>
                    <a:gd name="connsiteY7" fmla="*/ 265447 h 265447"/>
                    <a:gd name="connsiteX8" fmla="*/ 0 w 265354"/>
                    <a:gd name="connsiteY8" fmla="*/ 132724 h 265447"/>
                    <a:gd name="connsiteX9" fmla="*/ 132677 w 265354"/>
                    <a:gd name="connsiteY9" fmla="*/ 0 h 26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5354" h="265447">
                      <a:moveTo>
                        <a:pt x="132678" y="16204"/>
                      </a:moveTo>
                      <a:cubicBezTo>
                        <a:pt x="68241" y="16204"/>
                        <a:pt x="16196" y="68267"/>
                        <a:pt x="16196" y="132727"/>
                      </a:cubicBezTo>
                      <a:cubicBezTo>
                        <a:pt x="16196" y="197186"/>
                        <a:pt x="68241" y="249249"/>
                        <a:pt x="132678" y="249249"/>
                      </a:cubicBezTo>
                      <a:cubicBezTo>
                        <a:pt x="197114" y="249249"/>
                        <a:pt x="249159" y="197186"/>
                        <a:pt x="249159" y="132727"/>
                      </a:cubicBezTo>
                      <a:cubicBezTo>
                        <a:pt x="249159" y="68267"/>
                        <a:pt x="197114" y="16204"/>
                        <a:pt x="132678" y="16204"/>
                      </a:cubicBezTo>
                      <a:close/>
                      <a:moveTo>
                        <a:pt x="132677" y="0"/>
                      </a:moveTo>
                      <a:cubicBezTo>
                        <a:pt x="205835" y="0"/>
                        <a:pt x="265354" y="59540"/>
                        <a:pt x="265354" y="132724"/>
                      </a:cubicBezTo>
                      <a:cubicBezTo>
                        <a:pt x="265354" y="205908"/>
                        <a:pt x="205835" y="265447"/>
                        <a:pt x="132677" y="265447"/>
                      </a:cubicBezTo>
                      <a:cubicBezTo>
                        <a:pt x="59519" y="265447"/>
                        <a:pt x="0" y="205908"/>
                        <a:pt x="0" y="132724"/>
                      </a:cubicBezTo>
                      <a:cubicBezTo>
                        <a:pt x="0" y="59540"/>
                        <a:pt x="59519" y="0"/>
                        <a:pt x="1326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113601EC-E9AB-554B-821E-60163941E5F5}"/>
                    </a:ext>
                  </a:extLst>
                </p:cNvPr>
                <p:cNvSpPr/>
                <p:nvPr/>
              </p:nvSpPr>
              <p:spPr>
                <a:xfrm>
                  <a:off x="15961087" y="7653094"/>
                  <a:ext cx="129562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5" h="73">
                      <a:moveTo>
                        <a:pt x="29" y="73"/>
                      </a:moveTo>
                      <a:cubicBezTo>
                        <a:pt x="28" y="73"/>
                        <a:pt x="28" y="73"/>
                        <a:pt x="27" y="73"/>
                      </a:cubicBezTo>
                      <a:cubicBezTo>
                        <a:pt x="26" y="73"/>
                        <a:pt x="24" y="72"/>
                        <a:pt x="23" y="70"/>
                      </a:cubicBezTo>
                      <a:lnTo>
                        <a:pt x="1" y="35"/>
                      </a:lnTo>
                      <a:cubicBezTo>
                        <a:pt x="-1" y="32"/>
                        <a:pt x="0" y="27"/>
                        <a:pt x="3" y="26"/>
                      </a:cubicBezTo>
                      <a:cubicBezTo>
                        <a:pt x="6" y="24"/>
                        <a:pt x="10" y="25"/>
                        <a:pt x="12" y="28"/>
                      </a:cubicBezTo>
                      <a:lnTo>
                        <a:pt x="30" y="57"/>
                      </a:lnTo>
                      <a:lnTo>
                        <a:pt x="95" y="1"/>
                      </a:lnTo>
                      <a:cubicBezTo>
                        <a:pt x="98" y="-1"/>
                        <a:pt x="101" y="-1"/>
                        <a:pt x="104" y="2"/>
                      </a:cubicBezTo>
                      <a:cubicBezTo>
                        <a:pt x="106" y="5"/>
                        <a:pt x="106" y="8"/>
                        <a:pt x="103" y="11"/>
                      </a:cubicBezTo>
                      <a:lnTo>
                        <a:pt x="32" y="72"/>
                      </a:lnTo>
                      <a:cubicBezTo>
                        <a:pt x="32" y="73"/>
                        <a:pt x="30" y="73"/>
                        <a:pt x="29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4D890417-F308-1747-A69A-EA91B95CE850}"/>
                  </a:ext>
                </a:extLst>
              </p:cNvPr>
              <p:cNvGrpSpPr/>
              <p:nvPr/>
            </p:nvGrpSpPr>
            <p:grpSpPr>
              <a:xfrm>
                <a:off x="16307417" y="7224391"/>
                <a:ext cx="1143637" cy="525909"/>
                <a:chOff x="16307417" y="7224391"/>
                <a:chExt cx="1143637" cy="525909"/>
              </a:xfrm>
            </p:grpSpPr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51EA1E80-743A-D742-8AF3-1C2E76379D95}"/>
                    </a:ext>
                  </a:extLst>
                </p:cNvPr>
                <p:cNvSpPr/>
                <p:nvPr/>
              </p:nvSpPr>
              <p:spPr>
                <a:xfrm>
                  <a:off x="16307417" y="7224391"/>
                  <a:ext cx="114363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9" h="13">
                      <a:moveTo>
                        <a:pt x="913" y="13"/>
                      </a:moveTo>
                      <a:lnTo>
                        <a:pt x="6" y="13"/>
                      </a:lnTo>
                      <a:cubicBezTo>
                        <a:pt x="3" y="13"/>
                        <a:pt x="0" y="9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913" y="0"/>
                      </a:lnTo>
                      <a:cubicBezTo>
                        <a:pt x="916" y="0"/>
                        <a:pt x="919" y="3"/>
                        <a:pt x="919" y="6"/>
                      </a:cubicBezTo>
                      <a:cubicBezTo>
                        <a:pt x="919" y="9"/>
                        <a:pt x="916" y="13"/>
                        <a:pt x="91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397C3709-431C-A84C-A7DC-51BC6A226A21}"/>
                    </a:ext>
                  </a:extLst>
                </p:cNvPr>
                <p:cNvSpPr/>
                <p:nvPr/>
              </p:nvSpPr>
              <p:spPr>
                <a:xfrm>
                  <a:off x="16307417" y="7314120"/>
                  <a:ext cx="528216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5" h="12">
                      <a:moveTo>
                        <a:pt x="419" y="12"/>
                      </a:moveTo>
                      <a:lnTo>
                        <a:pt x="6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419" y="0"/>
                      </a:lnTo>
                      <a:cubicBezTo>
                        <a:pt x="423" y="0"/>
                        <a:pt x="425" y="3"/>
                        <a:pt x="425" y="6"/>
                      </a:cubicBezTo>
                      <a:cubicBezTo>
                        <a:pt x="425" y="10"/>
                        <a:pt x="423" y="12"/>
                        <a:pt x="419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A40C0659-9367-844F-AF4F-DD56BEA28DDB}"/>
                    </a:ext>
                  </a:extLst>
                </p:cNvPr>
                <p:cNvSpPr/>
                <p:nvPr/>
              </p:nvSpPr>
              <p:spPr>
                <a:xfrm>
                  <a:off x="16307417" y="7645617"/>
                  <a:ext cx="114363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19" h="13">
                      <a:moveTo>
                        <a:pt x="913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913" y="0"/>
                      </a:lnTo>
                      <a:cubicBezTo>
                        <a:pt x="916" y="0"/>
                        <a:pt x="919" y="3"/>
                        <a:pt x="919" y="6"/>
                      </a:cubicBezTo>
                      <a:cubicBezTo>
                        <a:pt x="919" y="10"/>
                        <a:pt x="916" y="13"/>
                        <a:pt x="913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E8C03390-894B-5849-A0B1-4B9F53C07A31}"/>
                    </a:ext>
                  </a:extLst>
                </p:cNvPr>
                <p:cNvSpPr/>
                <p:nvPr/>
              </p:nvSpPr>
              <p:spPr>
                <a:xfrm>
                  <a:off x="16307417" y="7735345"/>
                  <a:ext cx="528216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5" h="13">
                      <a:moveTo>
                        <a:pt x="419" y="13"/>
                      </a:moveTo>
                      <a:lnTo>
                        <a:pt x="6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419" y="0"/>
                      </a:lnTo>
                      <a:cubicBezTo>
                        <a:pt x="423" y="0"/>
                        <a:pt x="425" y="3"/>
                        <a:pt x="425" y="7"/>
                      </a:cubicBezTo>
                      <a:cubicBezTo>
                        <a:pt x="425" y="10"/>
                        <a:pt x="423" y="13"/>
                        <a:pt x="419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9A6D87DD-E711-4948-81A3-FB5826EF7F37}"/>
                  </a:ext>
                </a:extLst>
              </p:cNvPr>
              <p:cNvGrpSpPr/>
              <p:nvPr/>
            </p:nvGrpSpPr>
            <p:grpSpPr>
              <a:xfrm>
                <a:off x="15179976" y="8319827"/>
                <a:ext cx="727542" cy="690411"/>
                <a:chOff x="15179976" y="8319827"/>
                <a:chExt cx="727542" cy="690411"/>
              </a:xfrm>
            </p:grpSpPr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A8E61283-C50B-824E-8193-B654BCC5A262}"/>
                    </a:ext>
                  </a:extLst>
                </p:cNvPr>
                <p:cNvSpPr/>
                <p:nvPr/>
              </p:nvSpPr>
              <p:spPr>
                <a:xfrm>
                  <a:off x="15187450" y="8327304"/>
                  <a:ext cx="711347" cy="67545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72" h="543">
                      <a:moveTo>
                        <a:pt x="529" y="0"/>
                      </a:moveTo>
                      <a:lnTo>
                        <a:pt x="44" y="0"/>
                      </a:lnTo>
                      <a:cubicBezTo>
                        <a:pt x="20" y="0"/>
                        <a:pt x="0" y="20"/>
                        <a:pt x="0" y="43"/>
                      </a:cubicBezTo>
                      <a:lnTo>
                        <a:pt x="0" y="382"/>
                      </a:lnTo>
                      <a:cubicBezTo>
                        <a:pt x="0" y="405"/>
                        <a:pt x="20" y="425"/>
                        <a:pt x="44" y="425"/>
                      </a:cubicBezTo>
                      <a:lnTo>
                        <a:pt x="426" y="425"/>
                      </a:lnTo>
                      <a:lnTo>
                        <a:pt x="572" y="543"/>
                      </a:lnTo>
                      <a:lnTo>
                        <a:pt x="572" y="43"/>
                      </a:lnTo>
                      <a:cubicBezTo>
                        <a:pt x="572" y="20"/>
                        <a:pt x="553" y="0"/>
                        <a:pt x="52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74314C39-7A89-714A-923A-9411FC32A41B}"/>
                    </a:ext>
                  </a:extLst>
                </p:cNvPr>
                <p:cNvSpPr/>
                <p:nvPr/>
              </p:nvSpPr>
              <p:spPr>
                <a:xfrm>
                  <a:off x="15179976" y="8319827"/>
                  <a:ext cx="727542" cy="690411"/>
                </a:xfrm>
                <a:custGeom>
                  <a:avLst/>
                  <a:gdLst>
                    <a:gd name="connsiteX0" fmla="*/ 62207 w 727542"/>
                    <a:gd name="connsiteY0" fmla="*/ 16201 h 690411"/>
                    <a:gd name="connsiteX1" fmla="*/ 16195 w 727542"/>
                    <a:gd name="connsiteY1" fmla="*/ 60980 h 690411"/>
                    <a:gd name="connsiteX2" fmla="*/ 16195 w 727542"/>
                    <a:gd name="connsiteY2" fmla="*/ 482644 h 690411"/>
                    <a:gd name="connsiteX3" fmla="*/ 62207 w 727542"/>
                    <a:gd name="connsiteY3" fmla="*/ 527422 h 690411"/>
                    <a:gd name="connsiteX4" fmla="*/ 537248 w 727542"/>
                    <a:gd name="connsiteY4" fmla="*/ 527422 h 690411"/>
                    <a:gd name="connsiteX5" fmla="*/ 542222 w 727542"/>
                    <a:gd name="connsiteY5" fmla="*/ 529910 h 690411"/>
                    <a:gd name="connsiteX6" fmla="*/ 711347 w 727542"/>
                    <a:gd name="connsiteY6" fmla="*/ 666733 h 690411"/>
                    <a:gd name="connsiteX7" fmla="*/ 711347 w 727542"/>
                    <a:gd name="connsiteY7" fmla="*/ 60980 h 690411"/>
                    <a:gd name="connsiteX8" fmla="*/ 665335 w 727542"/>
                    <a:gd name="connsiteY8" fmla="*/ 16201 h 690411"/>
                    <a:gd name="connsiteX9" fmla="*/ 62183 w 727542"/>
                    <a:gd name="connsiteY9" fmla="*/ 0 h 690411"/>
                    <a:gd name="connsiteX10" fmla="*/ 665359 w 727542"/>
                    <a:gd name="connsiteY10" fmla="*/ 0 h 690411"/>
                    <a:gd name="connsiteX11" fmla="*/ 727542 w 727542"/>
                    <a:gd name="connsiteY11" fmla="*/ 60955 h 690411"/>
                    <a:gd name="connsiteX12" fmla="*/ 727542 w 727542"/>
                    <a:gd name="connsiteY12" fmla="*/ 682947 h 690411"/>
                    <a:gd name="connsiteX13" fmla="*/ 722567 w 727542"/>
                    <a:gd name="connsiteY13" fmla="*/ 690411 h 690411"/>
                    <a:gd name="connsiteX14" fmla="*/ 718836 w 727542"/>
                    <a:gd name="connsiteY14" fmla="*/ 690411 h 690411"/>
                    <a:gd name="connsiteX15" fmla="*/ 713862 w 727542"/>
                    <a:gd name="connsiteY15" fmla="*/ 689167 h 690411"/>
                    <a:gd name="connsiteX16" fmla="*/ 533531 w 727542"/>
                    <a:gd name="connsiteY16" fmla="*/ 543621 h 690411"/>
                    <a:gd name="connsiteX17" fmla="*/ 62183 w 727542"/>
                    <a:gd name="connsiteY17" fmla="*/ 543621 h 690411"/>
                    <a:gd name="connsiteX18" fmla="*/ 0 w 727542"/>
                    <a:gd name="connsiteY18" fmla="*/ 482666 h 690411"/>
                    <a:gd name="connsiteX19" fmla="*/ 0 w 727542"/>
                    <a:gd name="connsiteY19" fmla="*/ 60955 h 690411"/>
                    <a:gd name="connsiteX20" fmla="*/ 62183 w 727542"/>
                    <a:gd name="connsiteY20" fmla="*/ 0 h 69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7542" h="690411">
                      <a:moveTo>
                        <a:pt x="62207" y="16201"/>
                      </a:moveTo>
                      <a:cubicBezTo>
                        <a:pt x="36092" y="16201"/>
                        <a:pt x="16195" y="37347"/>
                        <a:pt x="16195" y="60980"/>
                      </a:cubicBezTo>
                      <a:lnTo>
                        <a:pt x="16195" y="482644"/>
                      </a:lnTo>
                      <a:cubicBezTo>
                        <a:pt x="16195" y="507521"/>
                        <a:pt x="36092" y="527422"/>
                        <a:pt x="62207" y="527422"/>
                      </a:cubicBezTo>
                      <a:lnTo>
                        <a:pt x="537248" y="527422"/>
                      </a:lnTo>
                      <a:cubicBezTo>
                        <a:pt x="539735" y="527422"/>
                        <a:pt x="540979" y="528666"/>
                        <a:pt x="542222" y="529910"/>
                      </a:cubicBezTo>
                      <a:lnTo>
                        <a:pt x="711347" y="666733"/>
                      </a:lnTo>
                      <a:lnTo>
                        <a:pt x="711347" y="60980"/>
                      </a:lnTo>
                      <a:cubicBezTo>
                        <a:pt x="711347" y="37347"/>
                        <a:pt x="690206" y="16201"/>
                        <a:pt x="665335" y="16201"/>
                      </a:cubicBezTo>
                      <a:close/>
                      <a:moveTo>
                        <a:pt x="62183" y="0"/>
                      </a:moveTo>
                      <a:lnTo>
                        <a:pt x="665359" y="0"/>
                      </a:lnTo>
                      <a:cubicBezTo>
                        <a:pt x="700181" y="0"/>
                        <a:pt x="727542" y="27368"/>
                        <a:pt x="727542" y="60955"/>
                      </a:cubicBezTo>
                      <a:lnTo>
                        <a:pt x="727542" y="682947"/>
                      </a:lnTo>
                      <a:cubicBezTo>
                        <a:pt x="727542" y="686679"/>
                        <a:pt x="725055" y="689167"/>
                        <a:pt x="722567" y="690411"/>
                      </a:cubicBezTo>
                      <a:cubicBezTo>
                        <a:pt x="721324" y="690411"/>
                        <a:pt x="720080" y="690411"/>
                        <a:pt x="718836" y="690411"/>
                      </a:cubicBezTo>
                      <a:cubicBezTo>
                        <a:pt x="717593" y="690411"/>
                        <a:pt x="716349" y="690411"/>
                        <a:pt x="713862" y="689167"/>
                      </a:cubicBezTo>
                      <a:lnTo>
                        <a:pt x="533531" y="543621"/>
                      </a:lnTo>
                      <a:lnTo>
                        <a:pt x="62183" y="543621"/>
                      </a:lnTo>
                      <a:cubicBezTo>
                        <a:pt x="27361" y="543621"/>
                        <a:pt x="0" y="516253"/>
                        <a:pt x="0" y="482666"/>
                      </a:cubicBezTo>
                      <a:lnTo>
                        <a:pt x="0" y="60955"/>
                      </a:lnTo>
                      <a:cubicBezTo>
                        <a:pt x="0" y="27368"/>
                        <a:pt x="27361" y="0"/>
                        <a:pt x="621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03BF7D12-97F4-5140-892C-CD54EC8AEBCB}"/>
                    </a:ext>
                  </a:extLst>
                </p:cNvPr>
                <p:cNvSpPr/>
                <p:nvPr/>
              </p:nvSpPr>
              <p:spPr>
                <a:xfrm>
                  <a:off x="15325733" y="8456912"/>
                  <a:ext cx="108384" cy="10966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" h="89">
                      <a:moveTo>
                        <a:pt x="88" y="44"/>
                      </a:moveTo>
                      <a:cubicBezTo>
                        <a:pt x="88" y="69"/>
                        <a:pt x="68" y="89"/>
                        <a:pt x="44" y="89"/>
                      </a:cubicBezTo>
                      <a:cubicBezTo>
                        <a:pt x="20" y="89"/>
                        <a:pt x="0" y="69"/>
                        <a:pt x="0" y="44"/>
                      </a:cubicBez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68" y="0"/>
                        <a:pt x="88" y="20"/>
                        <a:pt x="88" y="4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3DB9D302-8ADA-884E-9DB1-91C782B6168C}"/>
                    </a:ext>
                  </a:extLst>
                </p:cNvPr>
                <p:cNvSpPr/>
                <p:nvPr/>
              </p:nvSpPr>
              <p:spPr>
                <a:xfrm>
                  <a:off x="15317013" y="8449431"/>
                  <a:ext cx="125825" cy="124623"/>
                </a:xfrm>
                <a:custGeom>
                  <a:avLst/>
                  <a:gdLst>
                    <a:gd name="connsiteX0" fmla="*/ 62912 w 125825"/>
                    <a:gd name="connsiteY0" fmla="*/ 16205 h 124623"/>
                    <a:gd name="connsiteX1" fmla="*/ 16195 w 125825"/>
                    <a:gd name="connsiteY1" fmla="*/ 61701 h 124623"/>
                    <a:gd name="connsiteX2" fmla="*/ 62912 w 125825"/>
                    <a:gd name="connsiteY2" fmla="*/ 108426 h 124623"/>
                    <a:gd name="connsiteX3" fmla="*/ 109629 w 125825"/>
                    <a:gd name="connsiteY3" fmla="*/ 61701 h 124623"/>
                    <a:gd name="connsiteX4" fmla="*/ 62912 w 125825"/>
                    <a:gd name="connsiteY4" fmla="*/ 16205 h 124623"/>
                    <a:gd name="connsiteX5" fmla="*/ 62913 w 125825"/>
                    <a:gd name="connsiteY5" fmla="*/ 0 h 124623"/>
                    <a:gd name="connsiteX6" fmla="*/ 125825 w 125825"/>
                    <a:gd name="connsiteY6" fmla="*/ 61695 h 124623"/>
                    <a:gd name="connsiteX7" fmla="*/ 62913 w 125825"/>
                    <a:gd name="connsiteY7" fmla="*/ 124623 h 124623"/>
                    <a:gd name="connsiteX8" fmla="*/ 0 w 125825"/>
                    <a:gd name="connsiteY8" fmla="*/ 61695 h 124623"/>
                    <a:gd name="connsiteX9" fmla="*/ 62913 w 125825"/>
                    <a:gd name="connsiteY9" fmla="*/ 0 h 124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825" h="124623">
                      <a:moveTo>
                        <a:pt x="62912" y="16205"/>
                      </a:moveTo>
                      <a:cubicBezTo>
                        <a:pt x="37095" y="16205"/>
                        <a:pt x="16195" y="35879"/>
                        <a:pt x="16195" y="61701"/>
                      </a:cubicBezTo>
                      <a:cubicBezTo>
                        <a:pt x="16195" y="87523"/>
                        <a:pt x="37095" y="108426"/>
                        <a:pt x="62912" y="108426"/>
                      </a:cubicBezTo>
                      <a:cubicBezTo>
                        <a:pt x="88729" y="108426"/>
                        <a:pt x="109629" y="87523"/>
                        <a:pt x="109629" y="61701"/>
                      </a:cubicBezTo>
                      <a:cubicBezTo>
                        <a:pt x="109629" y="35879"/>
                        <a:pt x="88729" y="16205"/>
                        <a:pt x="62912" y="16205"/>
                      </a:cubicBezTo>
                      <a:close/>
                      <a:moveTo>
                        <a:pt x="62913" y="0"/>
                      </a:moveTo>
                      <a:cubicBezTo>
                        <a:pt x="97453" y="0"/>
                        <a:pt x="125825" y="28379"/>
                        <a:pt x="125825" y="61695"/>
                      </a:cubicBezTo>
                      <a:cubicBezTo>
                        <a:pt x="125825" y="96244"/>
                        <a:pt x="97453" y="124623"/>
                        <a:pt x="62913" y="124623"/>
                      </a:cubicBezTo>
                      <a:cubicBezTo>
                        <a:pt x="28372" y="124623"/>
                        <a:pt x="0" y="96244"/>
                        <a:pt x="0" y="61695"/>
                      </a:cubicBezTo>
                      <a:cubicBezTo>
                        <a:pt x="0" y="28379"/>
                        <a:pt x="28372" y="0"/>
                        <a:pt x="6291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1D839C95-88DD-854A-B8B8-145EEAF3B61D}"/>
                    </a:ext>
                  </a:extLst>
                </p:cNvPr>
                <p:cNvSpPr/>
                <p:nvPr/>
              </p:nvSpPr>
              <p:spPr>
                <a:xfrm>
                  <a:off x="15277147" y="8589013"/>
                  <a:ext cx="206801" cy="114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7" h="93">
                      <a:moveTo>
                        <a:pt x="127" y="0"/>
                      </a:moveTo>
                      <a:cubicBezTo>
                        <a:pt x="118" y="16"/>
                        <a:pt x="102" y="26"/>
                        <a:pt x="83" y="26"/>
                      </a:cubicBezTo>
                      <a:cubicBezTo>
                        <a:pt x="64" y="26"/>
                        <a:pt x="48" y="16"/>
                        <a:pt x="40" y="1"/>
                      </a:cubicBezTo>
                      <a:cubicBezTo>
                        <a:pt x="16" y="16"/>
                        <a:pt x="0" y="41"/>
                        <a:pt x="0" y="72"/>
                      </a:cubicBezTo>
                      <a:lnTo>
                        <a:pt x="0" y="93"/>
                      </a:lnTo>
                      <a:lnTo>
                        <a:pt x="167" y="93"/>
                      </a:lnTo>
                      <a:lnTo>
                        <a:pt x="167" y="72"/>
                      </a:lnTo>
                      <a:cubicBezTo>
                        <a:pt x="167" y="41"/>
                        <a:pt x="151" y="15"/>
                        <a:pt x="127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C3418DAB-A550-664B-A3B1-9585E4794D46}"/>
                    </a:ext>
                  </a:extLst>
                </p:cNvPr>
                <p:cNvSpPr/>
                <p:nvPr/>
              </p:nvSpPr>
              <p:spPr>
                <a:xfrm>
                  <a:off x="15269673" y="8581535"/>
                  <a:ext cx="221751" cy="130854"/>
                </a:xfrm>
                <a:custGeom>
                  <a:avLst/>
                  <a:gdLst>
                    <a:gd name="connsiteX0" fmla="*/ 54562 w 221751"/>
                    <a:gd name="connsiteY0" fmla="*/ 19940 h 130854"/>
                    <a:gd name="connsiteX1" fmla="*/ 16195 w 221751"/>
                    <a:gd name="connsiteY1" fmla="*/ 96202 h 130854"/>
                    <a:gd name="connsiteX2" fmla="*/ 16195 w 221751"/>
                    <a:gd name="connsiteY2" fmla="*/ 114653 h 130854"/>
                    <a:gd name="connsiteX3" fmla="*/ 205555 w 221751"/>
                    <a:gd name="connsiteY3" fmla="*/ 114653 h 130854"/>
                    <a:gd name="connsiteX4" fmla="*/ 205555 w 221751"/>
                    <a:gd name="connsiteY4" fmla="*/ 96202 h 130854"/>
                    <a:gd name="connsiteX5" fmla="*/ 167188 w 221751"/>
                    <a:gd name="connsiteY5" fmla="*/ 19940 h 130854"/>
                    <a:gd name="connsiteX6" fmla="*/ 110256 w 221751"/>
                    <a:gd name="connsiteY6" fmla="*/ 48231 h 130854"/>
                    <a:gd name="connsiteX7" fmla="*/ 54562 w 221751"/>
                    <a:gd name="connsiteY7" fmla="*/ 19940 h 130854"/>
                    <a:gd name="connsiteX8" fmla="*/ 162287 w 221751"/>
                    <a:gd name="connsiteY8" fmla="*/ 0 h 130854"/>
                    <a:gd name="connsiteX9" fmla="*/ 168481 w 221751"/>
                    <a:gd name="connsiteY9" fmla="*/ 1234 h 130854"/>
                    <a:gd name="connsiteX10" fmla="*/ 221751 w 221751"/>
                    <a:gd name="connsiteY10" fmla="*/ 96289 h 130854"/>
                    <a:gd name="connsiteX11" fmla="*/ 221751 w 221751"/>
                    <a:gd name="connsiteY11" fmla="*/ 122213 h 130854"/>
                    <a:gd name="connsiteX12" fmla="*/ 214318 w 221751"/>
                    <a:gd name="connsiteY12" fmla="*/ 130854 h 130854"/>
                    <a:gd name="connsiteX13" fmla="*/ 7433 w 221751"/>
                    <a:gd name="connsiteY13" fmla="*/ 130854 h 130854"/>
                    <a:gd name="connsiteX14" fmla="*/ 0 w 221751"/>
                    <a:gd name="connsiteY14" fmla="*/ 122213 h 130854"/>
                    <a:gd name="connsiteX15" fmla="*/ 0 w 221751"/>
                    <a:gd name="connsiteY15" fmla="*/ 96289 h 130854"/>
                    <a:gd name="connsiteX16" fmla="*/ 52031 w 221751"/>
                    <a:gd name="connsiteY16" fmla="*/ 2469 h 130854"/>
                    <a:gd name="connsiteX17" fmla="*/ 58225 w 221751"/>
                    <a:gd name="connsiteY17" fmla="*/ 1234 h 130854"/>
                    <a:gd name="connsiteX18" fmla="*/ 63180 w 221751"/>
                    <a:gd name="connsiteY18" fmla="*/ 4938 h 130854"/>
                    <a:gd name="connsiteX19" fmla="*/ 110256 w 221751"/>
                    <a:gd name="connsiteY19" fmla="*/ 32096 h 130854"/>
                    <a:gd name="connsiteX20" fmla="*/ 157332 w 221751"/>
                    <a:gd name="connsiteY20" fmla="*/ 4938 h 130854"/>
                    <a:gd name="connsiteX21" fmla="*/ 162287 w 221751"/>
                    <a:gd name="connsiteY21" fmla="*/ 0 h 130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751" h="130854">
                      <a:moveTo>
                        <a:pt x="54562" y="19940"/>
                      </a:moveTo>
                      <a:cubicBezTo>
                        <a:pt x="29809" y="37161"/>
                        <a:pt x="16195" y="65451"/>
                        <a:pt x="16195" y="96202"/>
                      </a:cubicBezTo>
                      <a:lnTo>
                        <a:pt x="16195" y="114653"/>
                      </a:lnTo>
                      <a:lnTo>
                        <a:pt x="205555" y="114653"/>
                      </a:lnTo>
                      <a:lnTo>
                        <a:pt x="205555" y="96202"/>
                      </a:lnTo>
                      <a:cubicBezTo>
                        <a:pt x="205555" y="65451"/>
                        <a:pt x="190703" y="37161"/>
                        <a:pt x="167188" y="19940"/>
                      </a:cubicBezTo>
                      <a:cubicBezTo>
                        <a:pt x="153574" y="37161"/>
                        <a:pt x="132534" y="48231"/>
                        <a:pt x="110256" y="48231"/>
                      </a:cubicBezTo>
                      <a:cubicBezTo>
                        <a:pt x="87979" y="48231"/>
                        <a:pt x="66939" y="37161"/>
                        <a:pt x="54562" y="19940"/>
                      </a:cubicBezTo>
                      <a:close/>
                      <a:moveTo>
                        <a:pt x="162287" y="0"/>
                      </a:moveTo>
                      <a:cubicBezTo>
                        <a:pt x="164765" y="0"/>
                        <a:pt x="167242" y="0"/>
                        <a:pt x="168481" y="1234"/>
                      </a:cubicBezTo>
                      <a:cubicBezTo>
                        <a:pt x="201930" y="20986"/>
                        <a:pt x="221751" y="56786"/>
                        <a:pt x="221751" y="96289"/>
                      </a:cubicBezTo>
                      <a:lnTo>
                        <a:pt x="221751" y="122213"/>
                      </a:lnTo>
                      <a:cubicBezTo>
                        <a:pt x="221751" y="127151"/>
                        <a:pt x="218035" y="130854"/>
                        <a:pt x="214318" y="130854"/>
                      </a:cubicBezTo>
                      <a:lnTo>
                        <a:pt x="7433" y="130854"/>
                      </a:lnTo>
                      <a:cubicBezTo>
                        <a:pt x="2478" y="130854"/>
                        <a:pt x="0" y="127151"/>
                        <a:pt x="0" y="122213"/>
                      </a:cubicBezTo>
                      <a:lnTo>
                        <a:pt x="0" y="96289"/>
                      </a:lnTo>
                      <a:cubicBezTo>
                        <a:pt x="0" y="56786"/>
                        <a:pt x="19821" y="22220"/>
                        <a:pt x="52031" y="2469"/>
                      </a:cubicBezTo>
                      <a:cubicBezTo>
                        <a:pt x="54509" y="0"/>
                        <a:pt x="56986" y="0"/>
                        <a:pt x="58225" y="1234"/>
                      </a:cubicBezTo>
                      <a:cubicBezTo>
                        <a:pt x="60703" y="1234"/>
                        <a:pt x="61942" y="2469"/>
                        <a:pt x="63180" y="4938"/>
                      </a:cubicBezTo>
                      <a:cubicBezTo>
                        <a:pt x="71852" y="20986"/>
                        <a:pt x="90435" y="32096"/>
                        <a:pt x="110256" y="32096"/>
                      </a:cubicBezTo>
                      <a:cubicBezTo>
                        <a:pt x="130077" y="32096"/>
                        <a:pt x="148660" y="20986"/>
                        <a:pt x="157332" y="4938"/>
                      </a:cubicBezTo>
                      <a:cubicBezTo>
                        <a:pt x="158571" y="2469"/>
                        <a:pt x="159809" y="1234"/>
                        <a:pt x="1622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14C59492-33E8-6948-AD71-D7359050663A}"/>
                    </a:ext>
                  </a:extLst>
                </p:cNvPr>
                <p:cNvSpPr/>
                <p:nvPr/>
              </p:nvSpPr>
              <p:spPr>
                <a:xfrm>
                  <a:off x="15543747" y="8495545"/>
                  <a:ext cx="281549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7">
                      <a:moveTo>
                        <a:pt x="0" y="0"/>
                      </a:move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C0D1E37B-661F-5040-9F33-8F3A0416EB9A}"/>
                    </a:ext>
                  </a:extLst>
                </p:cNvPr>
                <p:cNvSpPr/>
                <p:nvPr/>
              </p:nvSpPr>
              <p:spPr>
                <a:xfrm>
                  <a:off x="15536272" y="8488065"/>
                  <a:ext cx="297744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0" h="12">
                      <a:moveTo>
                        <a:pt x="233" y="12"/>
                      </a:moveTo>
                      <a:lnTo>
                        <a:pt x="6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233" y="0"/>
                      </a:lnTo>
                      <a:cubicBezTo>
                        <a:pt x="236" y="0"/>
                        <a:pt x="240" y="3"/>
                        <a:pt x="240" y="6"/>
                      </a:cubicBezTo>
                      <a:cubicBezTo>
                        <a:pt x="240" y="10"/>
                        <a:pt x="236" y="12"/>
                        <a:pt x="233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DDBEF49D-13C5-E34D-BCA9-EDFFAC9FC8BD}"/>
                    </a:ext>
                  </a:extLst>
                </p:cNvPr>
                <p:cNvSpPr/>
                <p:nvPr/>
              </p:nvSpPr>
              <p:spPr>
                <a:xfrm>
                  <a:off x="15611020" y="8584028"/>
                  <a:ext cx="214276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73">
                      <a:moveTo>
                        <a:pt x="0" y="0"/>
                      </a:moveTo>
                      <a:lnTo>
                        <a:pt x="17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E1C7D4C-43E6-8E4C-AA38-CFB8DFDB80B5}"/>
                    </a:ext>
                  </a:extLst>
                </p:cNvPr>
                <p:cNvSpPr/>
                <p:nvPr/>
              </p:nvSpPr>
              <p:spPr>
                <a:xfrm>
                  <a:off x="15602299" y="8575304"/>
                  <a:ext cx="231717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87" h="13">
                      <a:moveTo>
                        <a:pt x="180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4"/>
                        <a:pt x="3" y="0"/>
                        <a:pt x="7" y="0"/>
                      </a:cubicBezTo>
                      <a:lnTo>
                        <a:pt x="180" y="0"/>
                      </a:lnTo>
                      <a:cubicBezTo>
                        <a:pt x="183" y="0"/>
                        <a:pt x="187" y="4"/>
                        <a:pt x="187" y="7"/>
                      </a:cubicBezTo>
                      <a:cubicBezTo>
                        <a:pt x="187" y="10"/>
                        <a:pt x="183" y="13"/>
                        <a:pt x="18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541FF988-7E57-3A46-B411-BA6D722281CE}"/>
                    </a:ext>
                  </a:extLst>
                </p:cNvPr>
                <p:cNvSpPr/>
                <p:nvPr/>
              </p:nvSpPr>
              <p:spPr>
                <a:xfrm>
                  <a:off x="15564925" y="8672510"/>
                  <a:ext cx="260370" cy="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10">
                      <a:moveTo>
                        <a:pt x="0" y="0"/>
                      </a:move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F2AA6A4E-F65A-9249-8EF5-ADDD4B2AEDBF}"/>
                    </a:ext>
                  </a:extLst>
                </p:cNvPr>
                <p:cNvSpPr/>
                <p:nvPr/>
              </p:nvSpPr>
              <p:spPr>
                <a:xfrm>
                  <a:off x="15557451" y="8665033"/>
                  <a:ext cx="276566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3" h="12">
                      <a:moveTo>
                        <a:pt x="216" y="12"/>
                      </a:moveTo>
                      <a:lnTo>
                        <a:pt x="6" y="12"/>
                      </a:ln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2"/>
                        <a:pt x="3" y="0"/>
                        <a:pt x="6" y="0"/>
                      </a:cubicBezTo>
                      <a:lnTo>
                        <a:pt x="216" y="0"/>
                      </a:lnTo>
                      <a:cubicBezTo>
                        <a:pt x="219" y="0"/>
                        <a:pt x="223" y="2"/>
                        <a:pt x="223" y="6"/>
                      </a:cubicBezTo>
                      <a:cubicBezTo>
                        <a:pt x="223" y="9"/>
                        <a:pt x="219" y="12"/>
                        <a:pt x="216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8EA8BA4-3EBA-884F-AD44-9E9A5B951B07}"/>
                </a:ext>
              </a:extLst>
            </p:cNvPr>
            <p:cNvSpPr/>
            <p:nvPr/>
          </p:nvSpPr>
          <p:spPr>
            <a:xfrm>
              <a:off x="4885999" y="12554514"/>
              <a:ext cx="14605659" cy="149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725" h="13">
                  <a:moveTo>
                    <a:pt x="11719" y="13"/>
                  </a:moveTo>
                  <a:lnTo>
                    <a:pt x="6" y="13"/>
                  </a:lnTo>
                  <a:cubicBezTo>
                    <a:pt x="2" y="13"/>
                    <a:pt x="0" y="10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lnTo>
                    <a:pt x="11719" y="0"/>
                  </a:lnTo>
                  <a:cubicBezTo>
                    <a:pt x="11723" y="0"/>
                    <a:pt x="11725" y="4"/>
                    <a:pt x="11725" y="7"/>
                  </a:cubicBezTo>
                  <a:cubicBezTo>
                    <a:pt x="11725" y="10"/>
                    <a:pt x="11723" y="13"/>
                    <a:pt x="11719" y="1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b="0" i="0" u="none" strike="noStrike" kern="1200">
                <a:ln>
                  <a:noFill/>
                </a:ln>
                <a:latin typeface="Arial" pitchFamily="18"/>
                <a:ea typeface="Arial Unicode MS" pitchFamily="2"/>
                <a:cs typeface="Arial Unicode MS" pitchFamily="2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BA36514-97AB-EC48-94C3-966E92436F24}"/>
                </a:ext>
              </a:extLst>
            </p:cNvPr>
            <p:cNvGrpSpPr/>
            <p:nvPr/>
          </p:nvGrpSpPr>
          <p:grpSpPr>
            <a:xfrm>
              <a:off x="6270073" y="6487870"/>
              <a:ext cx="2893974" cy="1325985"/>
              <a:chOff x="6270073" y="6487870"/>
              <a:chExt cx="2893974" cy="132598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7BCA01CD-6266-454F-BA33-B32CAA623D18}"/>
                  </a:ext>
                </a:extLst>
              </p:cNvPr>
              <p:cNvGrpSpPr/>
              <p:nvPr/>
            </p:nvGrpSpPr>
            <p:grpSpPr>
              <a:xfrm>
                <a:off x="6368491" y="6511548"/>
                <a:ext cx="772391" cy="772662"/>
                <a:chOff x="6368491" y="6511548"/>
                <a:chExt cx="772391" cy="772662"/>
              </a:xfrm>
            </p:grpSpPr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4E3F5957-75BE-AD4D-85D7-F0E221DE7BCA}"/>
                    </a:ext>
                  </a:extLst>
                </p:cNvPr>
                <p:cNvSpPr/>
                <p:nvPr/>
              </p:nvSpPr>
              <p:spPr>
                <a:xfrm>
                  <a:off x="6375966" y="6519022"/>
                  <a:ext cx="757441" cy="75646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9" h="608">
                      <a:moveTo>
                        <a:pt x="609" y="304"/>
                      </a:moveTo>
                      <a:cubicBezTo>
                        <a:pt x="609" y="472"/>
                        <a:pt x="472" y="608"/>
                        <a:pt x="304" y="608"/>
                      </a:cubicBezTo>
                      <a:cubicBezTo>
                        <a:pt x="137" y="608"/>
                        <a:pt x="0" y="472"/>
                        <a:pt x="0" y="304"/>
                      </a:cubicBezTo>
                      <a:cubicBezTo>
                        <a:pt x="0" y="136"/>
                        <a:pt x="137" y="0"/>
                        <a:pt x="304" y="0"/>
                      </a:cubicBezTo>
                      <a:cubicBezTo>
                        <a:pt x="472" y="0"/>
                        <a:pt x="609" y="136"/>
                        <a:pt x="609" y="30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77F2AE8A-A995-FB49-BA34-6C2E2E24CC54}"/>
                    </a:ext>
                  </a:extLst>
                </p:cNvPr>
                <p:cNvSpPr/>
                <p:nvPr/>
              </p:nvSpPr>
              <p:spPr>
                <a:xfrm>
                  <a:off x="6368491" y="6511548"/>
                  <a:ext cx="772391" cy="772662"/>
                </a:xfrm>
                <a:custGeom>
                  <a:avLst/>
                  <a:gdLst>
                    <a:gd name="connsiteX0" fmla="*/ 385570 w 772391"/>
                    <a:gd name="connsiteY0" fmla="*/ 14955 h 772662"/>
                    <a:gd name="connsiteX1" fmla="*/ 14946 w 772391"/>
                    <a:gd name="connsiteY1" fmla="*/ 385708 h 772662"/>
                    <a:gd name="connsiteX2" fmla="*/ 385570 w 772391"/>
                    <a:gd name="connsiteY2" fmla="*/ 756461 h 772662"/>
                    <a:gd name="connsiteX3" fmla="*/ 757438 w 772391"/>
                    <a:gd name="connsiteY3" fmla="*/ 385708 h 772662"/>
                    <a:gd name="connsiteX4" fmla="*/ 385570 w 772391"/>
                    <a:gd name="connsiteY4" fmla="*/ 14955 h 772662"/>
                    <a:gd name="connsiteX5" fmla="*/ 385574 w 772391"/>
                    <a:gd name="connsiteY5" fmla="*/ 0 h 772662"/>
                    <a:gd name="connsiteX6" fmla="*/ 772391 w 772391"/>
                    <a:gd name="connsiteY6" fmla="*/ 385709 h 772662"/>
                    <a:gd name="connsiteX7" fmla="*/ 385574 w 772391"/>
                    <a:gd name="connsiteY7" fmla="*/ 772662 h 772662"/>
                    <a:gd name="connsiteX8" fmla="*/ 0 w 772391"/>
                    <a:gd name="connsiteY8" fmla="*/ 385709 h 772662"/>
                    <a:gd name="connsiteX9" fmla="*/ 385574 w 772391"/>
                    <a:gd name="connsiteY9" fmla="*/ 0 h 772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72391" h="772662">
                      <a:moveTo>
                        <a:pt x="385570" y="14955"/>
                      </a:moveTo>
                      <a:cubicBezTo>
                        <a:pt x="181603" y="14955"/>
                        <a:pt x="14946" y="181670"/>
                        <a:pt x="14946" y="385708"/>
                      </a:cubicBezTo>
                      <a:cubicBezTo>
                        <a:pt x="14946" y="589747"/>
                        <a:pt x="181603" y="756461"/>
                        <a:pt x="385570" y="756461"/>
                      </a:cubicBezTo>
                      <a:cubicBezTo>
                        <a:pt x="590782" y="756461"/>
                        <a:pt x="757438" y="589747"/>
                        <a:pt x="757438" y="385708"/>
                      </a:cubicBezTo>
                      <a:cubicBezTo>
                        <a:pt x="757438" y="181670"/>
                        <a:pt x="590782" y="14955"/>
                        <a:pt x="385570" y="14955"/>
                      </a:cubicBezTo>
                      <a:close/>
                      <a:moveTo>
                        <a:pt x="385574" y="0"/>
                      </a:moveTo>
                      <a:cubicBezTo>
                        <a:pt x="599505" y="0"/>
                        <a:pt x="772391" y="172947"/>
                        <a:pt x="772391" y="385709"/>
                      </a:cubicBezTo>
                      <a:cubicBezTo>
                        <a:pt x="772391" y="599715"/>
                        <a:pt x="599505" y="772662"/>
                        <a:pt x="385574" y="772662"/>
                      </a:cubicBezTo>
                      <a:cubicBezTo>
                        <a:pt x="172886" y="772662"/>
                        <a:pt x="0" y="599715"/>
                        <a:pt x="0" y="385709"/>
                      </a:cubicBezTo>
                      <a:cubicBezTo>
                        <a:pt x="0" y="172947"/>
                        <a:pt x="172886" y="0"/>
                        <a:pt x="3855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8E594EBE-D8CB-684A-B0C5-4A52EBB8983C}"/>
                    </a:ext>
                  </a:extLst>
                </p:cNvPr>
                <p:cNvSpPr/>
                <p:nvPr/>
              </p:nvSpPr>
              <p:spPr>
                <a:xfrm>
                  <a:off x="6430780" y="6573860"/>
                  <a:ext cx="647812" cy="64803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1" h="521">
                      <a:moveTo>
                        <a:pt x="521" y="260"/>
                      </a:moveTo>
                      <a:cubicBezTo>
                        <a:pt x="521" y="404"/>
                        <a:pt x="404" y="521"/>
                        <a:pt x="260" y="521"/>
                      </a:cubicBezTo>
                      <a:cubicBezTo>
                        <a:pt x="116" y="521"/>
                        <a:pt x="0" y="404"/>
                        <a:pt x="0" y="260"/>
                      </a:cubicBezTo>
                      <a:cubicBezTo>
                        <a:pt x="0" y="116"/>
                        <a:pt x="116" y="0"/>
                        <a:pt x="260" y="0"/>
                      </a:cubicBezTo>
                      <a:cubicBezTo>
                        <a:pt x="404" y="0"/>
                        <a:pt x="521" y="116"/>
                        <a:pt x="521" y="26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14024DCB-AB7C-DE4C-933D-F81BF038B327}"/>
                    </a:ext>
                  </a:extLst>
                </p:cNvPr>
                <p:cNvSpPr/>
                <p:nvPr/>
              </p:nvSpPr>
              <p:spPr>
                <a:xfrm>
                  <a:off x="6423302" y="6565136"/>
                  <a:ext cx="662761" cy="664240"/>
                </a:xfrm>
                <a:custGeom>
                  <a:avLst/>
                  <a:gdLst>
                    <a:gd name="connsiteX0" fmla="*/ 330761 w 662761"/>
                    <a:gd name="connsiteY0" fmla="*/ 16198 h 664240"/>
                    <a:gd name="connsiteX1" fmla="*/ 14953 w 662761"/>
                    <a:gd name="connsiteY1" fmla="*/ 332117 h 664240"/>
                    <a:gd name="connsiteX2" fmla="*/ 330761 w 662761"/>
                    <a:gd name="connsiteY2" fmla="*/ 648036 h 664240"/>
                    <a:gd name="connsiteX3" fmla="*/ 646569 w 662761"/>
                    <a:gd name="connsiteY3" fmla="*/ 332117 h 664240"/>
                    <a:gd name="connsiteX4" fmla="*/ 330761 w 662761"/>
                    <a:gd name="connsiteY4" fmla="*/ 16198 h 664240"/>
                    <a:gd name="connsiteX5" fmla="*/ 330759 w 662761"/>
                    <a:gd name="connsiteY5" fmla="*/ 0 h 664240"/>
                    <a:gd name="connsiteX6" fmla="*/ 662761 w 662761"/>
                    <a:gd name="connsiteY6" fmla="*/ 332120 h 664240"/>
                    <a:gd name="connsiteX7" fmla="*/ 330759 w 662761"/>
                    <a:gd name="connsiteY7" fmla="*/ 664240 h 664240"/>
                    <a:gd name="connsiteX8" fmla="*/ 0 w 662761"/>
                    <a:gd name="connsiteY8" fmla="*/ 332120 h 664240"/>
                    <a:gd name="connsiteX9" fmla="*/ 330759 w 662761"/>
                    <a:gd name="connsiteY9" fmla="*/ 0 h 66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2761" h="664240">
                      <a:moveTo>
                        <a:pt x="330761" y="16198"/>
                      </a:moveTo>
                      <a:cubicBezTo>
                        <a:pt x="156694" y="16198"/>
                        <a:pt x="14953" y="157989"/>
                        <a:pt x="14953" y="332117"/>
                      </a:cubicBezTo>
                      <a:cubicBezTo>
                        <a:pt x="14953" y="506246"/>
                        <a:pt x="156694" y="648036"/>
                        <a:pt x="330761" y="648036"/>
                      </a:cubicBezTo>
                      <a:cubicBezTo>
                        <a:pt x="506072" y="648036"/>
                        <a:pt x="646569" y="506246"/>
                        <a:pt x="646569" y="332117"/>
                      </a:cubicBezTo>
                      <a:cubicBezTo>
                        <a:pt x="646569" y="157989"/>
                        <a:pt x="506072" y="16198"/>
                        <a:pt x="330761" y="16198"/>
                      </a:cubicBezTo>
                      <a:close/>
                      <a:moveTo>
                        <a:pt x="330759" y="0"/>
                      </a:moveTo>
                      <a:cubicBezTo>
                        <a:pt x="514790" y="0"/>
                        <a:pt x="662761" y="149268"/>
                        <a:pt x="662761" y="332120"/>
                      </a:cubicBezTo>
                      <a:cubicBezTo>
                        <a:pt x="662761" y="514973"/>
                        <a:pt x="514790" y="664240"/>
                        <a:pt x="330759" y="664240"/>
                      </a:cubicBezTo>
                      <a:cubicBezTo>
                        <a:pt x="147971" y="664240"/>
                        <a:pt x="0" y="514973"/>
                        <a:pt x="0" y="332120"/>
                      </a:cubicBezTo>
                      <a:cubicBezTo>
                        <a:pt x="0" y="149268"/>
                        <a:pt x="147971" y="0"/>
                        <a:pt x="330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8A46F7F7-E818-514C-B765-6950F449A1EB}"/>
                    </a:ext>
                  </a:extLst>
                </p:cNvPr>
                <p:cNvSpPr/>
                <p:nvPr/>
              </p:nvSpPr>
              <p:spPr>
                <a:xfrm>
                  <a:off x="6728525" y="6869216"/>
                  <a:ext cx="52323" cy="5358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3" h="44">
                      <a:moveTo>
                        <a:pt x="43" y="22"/>
                      </a:moveTo>
                      <a:cubicBezTo>
                        <a:pt x="43" y="34"/>
                        <a:pt x="33" y="44"/>
                        <a:pt x="21" y="44"/>
                      </a:cubicBezTo>
                      <a:cubicBezTo>
                        <a:pt x="10" y="44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1" y="0"/>
                      </a:cubicBezTo>
                      <a:cubicBezTo>
                        <a:pt x="33" y="0"/>
                        <a:pt x="43" y="10"/>
                        <a:pt x="43" y="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F1B6B98C-7391-9D44-AA59-12421760E9F3}"/>
                    </a:ext>
                  </a:extLst>
                </p:cNvPr>
                <p:cNvSpPr/>
                <p:nvPr/>
              </p:nvSpPr>
              <p:spPr>
                <a:xfrm>
                  <a:off x="6747211" y="6728392"/>
                  <a:ext cx="128317" cy="22806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04" h="184">
                      <a:moveTo>
                        <a:pt x="98" y="184"/>
                      </a:moveTo>
                      <a:cubicBezTo>
                        <a:pt x="97" y="184"/>
                        <a:pt x="96" y="184"/>
                        <a:pt x="95" y="184"/>
                      </a:cubicBezTo>
                      <a:lnTo>
                        <a:pt x="4" y="142"/>
                      </a:lnTo>
                      <a:cubicBezTo>
                        <a:pt x="1" y="141"/>
                        <a:pt x="0" y="139"/>
                        <a:pt x="0" y="136"/>
                      </a:cubicBezTo>
                      <a:lnTo>
                        <a:pt x="0" y="7"/>
                      </a:lnTo>
                      <a:cubicBezTo>
                        <a:pt x="0" y="4"/>
                        <a:pt x="3" y="0"/>
                        <a:pt x="6" y="0"/>
                      </a:cubicBezTo>
                      <a:cubicBezTo>
                        <a:pt x="10" y="0"/>
                        <a:pt x="13" y="4"/>
                        <a:pt x="13" y="7"/>
                      </a:cubicBezTo>
                      <a:lnTo>
                        <a:pt x="13" y="132"/>
                      </a:lnTo>
                      <a:lnTo>
                        <a:pt x="100" y="173"/>
                      </a:lnTo>
                      <a:cubicBezTo>
                        <a:pt x="103" y="174"/>
                        <a:pt x="105" y="178"/>
                        <a:pt x="103" y="181"/>
                      </a:cubicBezTo>
                      <a:cubicBezTo>
                        <a:pt x="102" y="183"/>
                        <a:pt x="100" y="184"/>
                        <a:pt x="98" y="1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3F02913-6E93-F74B-AD6A-B2FC55E313FB}"/>
                  </a:ext>
                </a:extLst>
              </p:cNvPr>
              <p:cNvGrpSpPr/>
              <p:nvPr/>
            </p:nvGrpSpPr>
            <p:grpSpPr>
              <a:xfrm>
                <a:off x="7751320" y="6487870"/>
                <a:ext cx="589259" cy="709101"/>
                <a:chOff x="7751320" y="6487870"/>
                <a:chExt cx="589259" cy="709101"/>
              </a:xfrm>
            </p:grpSpPr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1511E0EC-313F-904C-9831-A06DA1E907BB}"/>
                    </a:ext>
                  </a:extLst>
                </p:cNvPr>
                <p:cNvSpPr/>
                <p:nvPr/>
              </p:nvSpPr>
              <p:spPr>
                <a:xfrm>
                  <a:off x="7897077" y="6652372"/>
                  <a:ext cx="307711" cy="42122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8" h="339">
                      <a:moveTo>
                        <a:pt x="110" y="1"/>
                      </a:moveTo>
                      <a:cubicBezTo>
                        <a:pt x="53" y="7"/>
                        <a:pt x="8" y="53"/>
                        <a:pt x="1" y="109"/>
                      </a:cubicBezTo>
                      <a:cubicBezTo>
                        <a:pt x="-3" y="142"/>
                        <a:pt x="7" y="173"/>
                        <a:pt x="25" y="197"/>
                      </a:cubicBezTo>
                      <a:cubicBezTo>
                        <a:pt x="53" y="235"/>
                        <a:pt x="69" y="281"/>
                        <a:pt x="69" y="329"/>
                      </a:cubicBezTo>
                      <a:lnTo>
                        <a:pt x="69" y="339"/>
                      </a:lnTo>
                      <a:lnTo>
                        <a:pt x="179" y="339"/>
                      </a:lnTo>
                      <a:lnTo>
                        <a:pt x="179" y="329"/>
                      </a:lnTo>
                      <a:cubicBezTo>
                        <a:pt x="179" y="280"/>
                        <a:pt x="196" y="234"/>
                        <a:pt x="224" y="195"/>
                      </a:cubicBezTo>
                      <a:cubicBezTo>
                        <a:pt x="239" y="175"/>
                        <a:pt x="248" y="151"/>
                        <a:pt x="248" y="123"/>
                      </a:cubicBezTo>
                      <a:cubicBezTo>
                        <a:pt x="248" y="50"/>
                        <a:pt x="185" y="-8"/>
                        <a:pt x="110" y="1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2738275E-906D-6446-B4A9-185C7D53AD00}"/>
                    </a:ext>
                  </a:extLst>
                </p:cNvPr>
                <p:cNvSpPr/>
                <p:nvPr/>
              </p:nvSpPr>
              <p:spPr>
                <a:xfrm>
                  <a:off x="7889684" y="6643046"/>
                  <a:ext cx="322579" cy="438025"/>
                </a:xfrm>
                <a:custGeom>
                  <a:avLst/>
                  <a:gdLst>
                    <a:gd name="connsiteX0" fmla="*/ 145124 w 322579"/>
                    <a:gd name="connsiteY0" fmla="*/ 18047 h 438025"/>
                    <a:gd name="connsiteX1" fmla="*/ 17356 w 322579"/>
                    <a:gd name="connsiteY1" fmla="*/ 146016 h 438025"/>
                    <a:gd name="connsiteX2" fmla="*/ 44646 w 322579"/>
                    <a:gd name="connsiteY2" fmla="*/ 249137 h 438025"/>
                    <a:gd name="connsiteX3" fmla="*/ 101707 w 322579"/>
                    <a:gd name="connsiteY3" fmla="*/ 418106 h 438025"/>
                    <a:gd name="connsiteX4" fmla="*/ 101707 w 322579"/>
                    <a:gd name="connsiteY4" fmla="*/ 423075 h 438025"/>
                    <a:gd name="connsiteX5" fmla="*/ 222033 w 322579"/>
                    <a:gd name="connsiteY5" fmla="*/ 423075 h 438025"/>
                    <a:gd name="connsiteX6" fmla="*/ 222033 w 322579"/>
                    <a:gd name="connsiteY6" fmla="*/ 418106 h 438025"/>
                    <a:gd name="connsiteX7" fmla="*/ 279094 w 322579"/>
                    <a:gd name="connsiteY7" fmla="*/ 247894 h 438025"/>
                    <a:gd name="connsiteX8" fmla="*/ 306384 w 322579"/>
                    <a:gd name="connsiteY8" fmla="*/ 162167 h 438025"/>
                    <a:gd name="connsiteX9" fmla="*/ 258006 w 322579"/>
                    <a:gd name="connsiteY9" fmla="*/ 54077 h 438025"/>
                    <a:gd name="connsiteX10" fmla="*/ 145124 w 322579"/>
                    <a:gd name="connsiteY10" fmla="*/ 18047 h 438025"/>
                    <a:gd name="connsiteX11" fmla="*/ 143875 w 322579"/>
                    <a:gd name="connsiteY11" fmla="*/ 599 h 438025"/>
                    <a:gd name="connsiteX12" fmla="*/ 267975 w 322579"/>
                    <a:gd name="connsiteY12" fmla="*/ 41608 h 438025"/>
                    <a:gd name="connsiteX13" fmla="*/ 322579 w 322579"/>
                    <a:gd name="connsiteY13" fmla="*/ 160906 h 438025"/>
                    <a:gd name="connsiteX14" fmla="*/ 291554 w 322579"/>
                    <a:gd name="connsiteY14" fmla="*/ 255350 h 438025"/>
                    <a:gd name="connsiteX15" fmla="*/ 236950 w 322579"/>
                    <a:gd name="connsiteY15" fmla="*/ 416900 h 438025"/>
                    <a:gd name="connsiteX16" fmla="*/ 236950 w 322579"/>
                    <a:gd name="connsiteY16" fmla="*/ 429326 h 438025"/>
                    <a:gd name="connsiteX17" fmla="*/ 229504 w 322579"/>
                    <a:gd name="connsiteY17" fmla="*/ 438025 h 438025"/>
                    <a:gd name="connsiteX18" fmla="*/ 92994 w 322579"/>
                    <a:gd name="connsiteY18" fmla="*/ 438025 h 438025"/>
                    <a:gd name="connsiteX19" fmla="*/ 85548 w 322579"/>
                    <a:gd name="connsiteY19" fmla="*/ 429326 h 438025"/>
                    <a:gd name="connsiteX20" fmla="*/ 85548 w 322579"/>
                    <a:gd name="connsiteY20" fmla="*/ 416900 h 438025"/>
                    <a:gd name="connsiteX21" fmla="*/ 30944 w 322579"/>
                    <a:gd name="connsiteY21" fmla="*/ 257836 h 438025"/>
                    <a:gd name="connsiteX22" fmla="*/ 1160 w 322579"/>
                    <a:gd name="connsiteY22" fmla="*/ 143508 h 438025"/>
                    <a:gd name="connsiteX23" fmla="*/ 143875 w 322579"/>
                    <a:gd name="connsiteY23" fmla="*/ 599 h 438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22579" h="438025">
                      <a:moveTo>
                        <a:pt x="145124" y="18047"/>
                      </a:moveTo>
                      <a:cubicBezTo>
                        <a:pt x="78139" y="25501"/>
                        <a:pt x="23558" y="78925"/>
                        <a:pt x="17356" y="146016"/>
                      </a:cubicBezTo>
                      <a:cubicBezTo>
                        <a:pt x="12394" y="183288"/>
                        <a:pt x="22318" y="219319"/>
                        <a:pt x="44646" y="249137"/>
                      </a:cubicBezTo>
                      <a:cubicBezTo>
                        <a:pt x="81860" y="298833"/>
                        <a:pt x="101707" y="357227"/>
                        <a:pt x="101707" y="418106"/>
                      </a:cubicBezTo>
                      <a:lnTo>
                        <a:pt x="101707" y="423075"/>
                      </a:lnTo>
                      <a:lnTo>
                        <a:pt x="222033" y="423075"/>
                      </a:lnTo>
                      <a:lnTo>
                        <a:pt x="222033" y="418106"/>
                      </a:lnTo>
                      <a:cubicBezTo>
                        <a:pt x="222033" y="359712"/>
                        <a:pt x="240640" y="300076"/>
                        <a:pt x="279094" y="247894"/>
                      </a:cubicBezTo>
                      <a:cubicBezTo>
                        <a:pt x="296461" y="223046"/>
                        <a:pt x="306384" y="193228"/>
                        <a:pt x="306384" y="162167"/>
                      </a:cubicBezTo>
                      <a:cubicBezTo>
                        <a:pt x="306384" y="121167"/>
                        <a:pt x="289018" y="82652"/>
                        <a:pt x="258006" y="54077"/>
                      </a:cubicBezTo>
                      <a:cubicBezTo>
                        <a:pt x="226994" y="26744"/>
                        <a:pt x="186059" y="13077"/>
                        <a:pt x="145124" y="18047"/>
                      </a:cubicBezTo>
                      <a:close/>
                      <a:moveTo>
                        <a:pt x="143875" y="599"/>
                      </a:moveTo>
                      <a:cubicBezTo>
                        <a:pt x="189792" y="-3129"/>
                        <a:pt x="234468" y="10541"/>
                        <a:pt x="267975" y="41608"/>
                      </a:cubicBezTo>
                      <a:cubicBezTo>
                        <a:pt x="302723" y="71432"/>
                        <a:pt x="322579" y="116169"/>
                        <a:pt x="322579" y="160906"/>
                      </a:cubicBezTo>
                      <a:cubicBezTo>
                        <a:pt x="322579" y="195701"/>
                        <a:pt x="311410" y="228011"/>
                        <a:pt x="291554" y="255350"/>
                      </a:cubicBezTo>
                      <a:cubicBezTo>
                        <a:pt x="256806" y="305058"/>
                        <a:pt x="236950" y="360979"/>
                        <a:pt x="236950" y="416900"/>
                      </a:cubicBezTo>
                      <a:lnTo>
                        <a:pt x="236950" y="429326"/>
                      </a:lnTo>
                      <a:cubicBezTo>
                        <a:pt x="236950" y="434297"/>
                        <a:pt x="233227" y="438025"/>
                        <a:pt x="229504" y="438025"/>
                      </a:cubicBezTo>
                      <a:lnTo>
                        <a:pt x="92994" y="438025"/>
                      </a:lnTo>
                      <a:cubicBezTo>
                        <a:pt x="88030" y="438025"/>
                        <a:pt x="85548" y="434297"/>
                        <a:pt x="85548" y="429326"/>
                      </a:cubicBezTo>
                      <a:lnTo>
                        <a:pt x="85548" y="416900"/>
                      </a:lnTo>
                      <a:cubicBezTo>
                        <a:pt x="85548" y="359736"/>
                        <a:pt x="66933" y="305058"/>
                        <a:pt x="30944" y="257836"/>
                      </a:cubicBezTo>
                      <a:cubicBezTo>
                        <a:pt x="7365" y="225526"/>
                        <a:pt x="-3804" y="183274"/>
                        <a:pt x="1160" y="143508"/>
                      </a:cubicBezTo>
                      <a:cubicBezTo>
                        <a:pt x="9847" y="68947"/>
                        <a:pt x="68174" y="9298"/>
                        <a:pt x="143875" y="5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42D4D6CF-0FA8-3543-B008-82680AA42951}"/>
                    </a:ext>
                  </a:extLst>
                </p:cNvPr>
                <p:cNvSpPr/>
                <p:nvPr/>
              </p:nvSpPr>
              <p:spPr>
                <a:xfrm>
                  <a:off x="7969333" y="7069859"/>
                  <a:ext cx="160707" cy="11963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0" h="97">
                      <a:moveTo>
                        <a:pt x="0" y="7"/>
                      </a:moveTo>
                      <a:lnTo>
                        <a:pt x="0" y="28"/>
                      </a:lnTo>
                      <a:cubicBezTo>
                        <a:pt x="0" y="32"/>
                        <a:pt x="3" y="35"/>
                        <a:pt x="7" y="35"/>
                      </a:cubicBezTo>
                      <a:cubicBezTo>
                        <a:pt x="10" y="35"/>
                        <a:pt x="14" y="39"/>
                        <a:pt x="14" y="42"/>
                      </a:cubicBezTo>
                      <a:lnTo>
                        <a:pt x="14" y="63"/>
                      </a:lnTo>
                      <a:cubicBezTo>
                        <a:pt x="14" y="67"/>
                        <a:pt x="17" y="70"/>
                        <a:pt x="21" y="70"/>
                      </a:cubicBezTo>
                      <a:lnTo>
                        <a:pt x="31" y="70"/>
                      </a:lnTo>
                      <a:cubicBezTo>
                        <a:pt x="35" y="70"/>
                        <a:pt x="38" y="74"/>
                        <a:pt x="38" y="77"/>
                      </a:cubicBezTo>
                      <a:lnTo>
                        <a:pt x="38" y="90"/>
                      </a:lnTo>
                      <a:cubicBezTo>
                        <a:pt x="38" y="93"/>
                        <a:pt x="41" y="97"/>
                        <a:pt x="45" y="97"/>
                      </a:cubicBezTo>
                      <a:lnTo>
                        <a:pt x="85" y="97"/>
                      </a:lnTo>
                      <a:cubicBezTo>
                        <a:pt x="89" y="97"/>
                        <a:pt x="92" y="93"/>
                        <a:pt x="92" y="90"/>
                      </a:cubicBezTo>
                      <a:lnTo>
                        <a:pt x="92" y="77"/>
                      </a:lnTo>
                      <a:cubicBezTo>
                        <a:pt x="92" y="74"/>
                        <a:pt x="95" y="70"/>
                        <a:pt x="99" y="70"/>
                      </a:cubicBezTo>
                      <a:lnTo>
                        <a:pt x="109" y="70"/>
                      </a:lnTo>
                      <a:cubicBezTo>
                        <a:pt x="112" y="70"/>
                        <a:pt x="116" y="67"/>
                        <a:pt x="116" y="63"/>
                      </a:cubicBezTo>
                      <a:lnTo>
                        <a:pt x="116" y="42"/>
                      </a:lnTo>
                      <a:cubicBezTo>
                        <a:pt x="116" y="39"/>
                        <a:pt x="119" y="35"/>
                        <a:pt x="123" y="35"/>
                      </a:cubicBezTo>
                      <a:cubicBezTo>
                        <a:pt x="127" y="35"/>
                        <a:pt x="130" y="32"/>
                        <a:pt x="130" y="28"/>
                      </a:cubicBezTo>
                      <a:lnTo>
                        <a:pt x="130" y="7"/>
                      </a:lnTo>
                      <a:cubicBezTo>
                        <a:pt x="130" y="3"/>
                        <a:pt x="127" y="0"/>
                        <a:pt x="123" y="0"/>
                      </a:cubicBezTo>
                      <a:lnTo>
                        <a:pt x="7" y="0"/>
                      </a:lnTo>
                      <a:cubicBezTo>
                        <a:pt x="3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BBD42D3F-98AC-0142-89D9-0112AAB0B630}"/>
                    </a:ext>
                  </a:extLst>
                </p:cNvPr>
                <p:cNvSpPr/>
                <p:nvPr/>
              </p:nvSpPr>
              <p:spPr>
                <a:xfrm>
                  <a:off x="7960613" y="7062378"/>
                  <a:ext cx="176902" cy="134593"/>
                </a:xfrm>
                <a:custGeom>
                  <a:avLst/>
                  <a:gdLst>
                    <a:gd name="connsiteX0" fmla="*/ 16195 w 176902"/>
                    <a:gd name="connsiteY0" fmla="*/ 16201 h 134593"/>
                    <a:gd name="connsiteX1" fmla="*/ 16195 w 176902"/>
                    <a:gd name="connsiteY1" fmla="*/ 42060 h 134593"/>
                    <a:gd name="connsiteX2" fmla="*/ 17430 w 176902"/>
                    <a:gd name="connsiteY2" fmla="*/ 43292 h 134593"/>
                    <a:gd name="connsiteX3" fmla="*/ 33487 w 176902"/>
                    <a:gd name="connsiteY3" fmla="*/ 59300 h 134593"/>
                    <a:gd name="connsiteX4" fmla="*/ 33487 w 176902"/>
                    <a:gd name="connsiteY4" fmla="*/ 85159 h 134593"/>
                    <a:gd name="connsiteX5" fmla="*/ 34722 w 176902"/>
                    <a:gd name="connsiteY5" fmla="*/ 86391 h 134593"/>
                    <a:gd name="connsiteX6" fmla="*/ 47074 w 176902"/>
                    <a:gd name="connsiteY6" fmla="*/ 86391 h 134593"/>
                    <a:gd name="connsiteX7" fmla="*/ 63131 w 176902"/>
                    <a:gd name="connsiteY7" fmla="*/ 102399 h 134593"/>
                    <a:gd name="connsiteX8" fmla="*/ 63131 w 176902"/>
                    <a:gd name="connsiteY8" fmla="*/ 118407 h 134593"/>
                    <a:gd name="connsiteX9" fmla="*/ 64366 w 176902"/>
                    <a:gd name="connsiteY9" fmla="*/ 119638 h 134593"/>
                    <a:gd name="connsiteX10" fmla="*/ 113772 w 176902"/>
                    <a:gd name="connsiteY10" fmla="*/ 119638 h 134593"/>
                    <a:gd name="connsiteX11" fmla="*/ 115007 w 176902"/>
                    <a:gd name="connsiteY11" fmla="*/ 118407 h 134593"/>
                    <a:gd name="connsiteX12" fmla="*/ 115007 w 176902"/>
                    <a:gd name="connsiteY12" fmla="*/ 102399 h 134593"/>
                    <a:gd name="connsiteX13" fmla="*/ 131064 w 176902"/>
                    <a:gd name="connsiteY13" fmla="*/ 86391 h 134593"/>
                    <a:gd name="connsiteX14" fmla="*/ 143415 w 176902"/>
                    <a:gd name="connsiteY14" fmla="*/ 86391 h 134593"/>
                    <a:gd name="connsiteX15" fmla="*/ 144650 w 176902"/>
                    <a:gd name="connsiteY15" fmla="*/ 85159 h 134593"/>
                    <a:gd name="connsiteX16" fmla="*/ 144650 w 176902"/>
                    <a:gd name="connsiteY16" fmla="*/ 59300 h 134593"/>
                    <a:gd name="connsiteX17" fmla="*/ 160707 w 176902"/>
                    <a:gd name="connsiteY17" fmla="*/ 43292 h 134593"/>
                    <a:gd name="connsiteX18" fmla="*/ 160707 w 176902"/>
                    <a:gd name="connsiteY18" fmla="*/ 42060 h 134593"/>
                    <a:gd name="connsiteX19" fmla="*/ 160707 w 176902"/>
                    <a:gd name="connsiteY19" fmla="*/ 16201 h 134593"/>
                    <a:gd name="connsiteX20" fmla="*/ 17430 w 176902"/>
                    <a:gd name="connsiteY20" fmla="*/ 16201 h 134593"/>
                    <a:gd name="connsiteX21" fmla="*/ 17319 w 176902"/>
                    <a:gd name="connsiteY21" fmla="*/ 0 h 134593"/>
                    <a:gd name="connsiteX22" fmla="*/ 160820 w 176902"/>
                    <a:gd name="connsiteY22" fmla="*/ 0 h 134593"/>
                    <a:gd name="connsiteX23" fmla="*/ 176902 w 176902"/>
                    <a:gd name="connsiteY23" fmla="*/ 16053 h 134593"/>
                    <a:gd name="connsiteX24" fmla="*/ 176902 w 176902"/>
                    <a:gd name="connsiteY24" fmla="*/ 41983 h 134593"/>
                    <a:gd name="connsiteX25" fmla="*/ 160820 w 176902"/>
                    <a:gd name="connsiteY25" fmla="*/ 59271 h 134593"/>
                    <a:gd name="connsiteX26" fmla="*/ 159583 w 176902"/>
                    <a:gd name="connsiteY26" fmla="*/ 59271 h 134593"/>
                    <a:gd name="connsiteX27" fmla="*/ 159583 w 176902"/>
                    <a:gd name="connsiteY27" fmla="*/ 85201 h 134593"/>
                    <a:gd name="connsiteX28" fmla="*/ 143501 w 176902"/>
                    <a:gd name="connsiteY28" fmla="*/ 101254 h 134593"/>
                    <a:gd name="connsiteX29" fmla="*/ 131130 w 176902"/>
                    <a:gd name="connsiteY29" fmla="*/ 101254 h 134593"/>
                    <a:gd name="connsiteX30" fmla="*/ 131130 w 176902"/>
                    <a:gd name="connsiteY30" fmla="*/ 102488 h 134593"/>
                    <a:gd name="connsiteX31" fmla="*/ 131130 w 176902"/>
                    <a:gd name="connsiteY31" fmla="*/ 118541 h 134593"/>
                    <a:gd name="connsiteX32" fmla="*/ 113811 w 176902"/>
                    <a:gd name="connsiteY32" fmla="*/ 134593 h 134593"/>
                    <a:gd name="connsiteX33" fmla="*/ 64328 w 176902"/>
                    <a:gd name="connsiteY33" fmla="*/ 134593 h 134593"/>
                    <a:gd name="connsiteX34" fmla="*/ 47009 w 176902"/>
                    <a:gd name="connsiteY34" fmla="*/ 118541 h 134593"/>
                    <a:gd name="connsiteX35" fmla="*/ 47009 w 176902"/>
                    <a:gd name="connsiteY35" fmla="*/ 102488 h 134593"/>
                    <a:gd name="connsiteX36" fmla="*/ 47009 w 176902"/>
                    <a:gd name="connsiteY36" fmla="*/ 101254 h 134593"/>
                    <a:gd name="connsiteX37" fmla="*/ 34638 w 176902"/>
                    <a:gd name="connsiteY37" fmla="*/ 101254 h 134593"/>
                    <a:gd name="connsiteX38" fmla="*/ 17319 w 176902"/>
                    <a:gd name="connsiteY38" fmla="*/ 85201 h 134593"/>
                    <a:gd name="connsiteX39" fmla="*/ 17319 w 176902"/>
                    <a:gd name="connsiteY39" fmla="*/ 59271 h 134593"/>
                    <a:gd name="connsiteX40" fmla="*/ 0 w 176902"/>
                    <a:gd name="connsiteY40" fmla="*/ 41983 h 134593"/>
                    <a:gd name="connsiteX41" fmla="*/ 0 w 176902"/>
                    <a:gd name="connsiteY41" fmla="*/ 16053 h 134593"/>
                    <a:gd name="connsiteX42" fmla="*/ 17319 w 176902"/>
                    <a:gd name="connsiteY42" fmla="*/ 0 h 134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76902" h="134593">
                      <a:moveTo>
                        <a:pt x="16195" y="16201"/>
                      </a:moveTo>
                      <a:lnTo>
                        <a:pt x="16195" y="42060"/>
                      </a:lnTo>
                      <a:lnTo>
                        <a:pt x="17430" y="43292"/>
                      </a:lnTo>
                      <a:cubicBezTo>
                        <a:pt x="26076" y="43292"/>
                        <a:pt x="33487" y="50680"/>
                        <a:pt x="33487" y="59300"/>
                      </a:cubicBezTo>
                      <a:lnTo>
                        <a:pt x="33487" y="85159"/>
                      </a:lnTo>
                      <a:cubicBezTo>
                        <a:pt x="33487" y="86391"/>
                        <a:pt x="34722" y="86391"/>
                        <a:pt x="34722" y="86391"/>
                      </a:cubicBezTo>
                      <a:lnTo>
                        <a:pt x="47074" y="86391"/>
                      </a:lnTo>
                      <a:cubicBezTo>
                        <a:pt x="56955" y="86391"/>
                        <a:pt x="63131" y="93779"/>
                        <a:pt x="63131" y="102399"/>
                      </a:cubicBezTo>
                      <a:lnTo>
                        <a:pt x="63131" y="118407"/>
                      </a:lnTo>
                      <a:lnTo>
                        <a:pt x="64366" y="119638"/>
                      </a:lnTo>
                      <a:lnTo>
                        <a:pt x="113772" y="119638"/>
                      </a:lnTo>
                      <a:lnTo>
                        <a:pt x="115007" y="118407"/>
                      </a:lnTo>
                      <a:lnTo>
                        <a:pt x="115007" y="102399"/>
                      </a:lnTo>
                      <a:cubicBezTo>
                        <a:pt x="115007" y="93779"/>
                        <a:pt x="122418" y="86391"/>
                        <a:pt x="131064" y="86391"/>
                      </a:cubicBezTo>
                      <a:lnTo>
                        <a:pt x="143415" y="86391"/>
                      </a:lnTo>
                      <a:cubicBezTo>
                        <a:pt x="144650" y="86391"/>
                        <a:pt x="144650" y="86391"/>
                        <a:pt x="144650" y="85159"/>
                      </a:cubicBezTo>
                      <a:lnTo>
                        <a:pt x="144650" y="59300"/>
                      </a:lnTo>
                      <a:cubicBezTo>
                        <a:pt x="144650" y="50680"/>
                        <a:pt x="152061" y="43292"/>
                        <a:pt x="160707" y="43292"/>
                      </a:cubicBezTo>
                      <a:lnTo>
                        <a:pt x="160707" y="42060"/>
                      </a:lnTo>
                      <a:lnTo>
                        <a:pt x="160707" y="16201"/>
                      </a:lnTo>
                      <a:lnTo>
                        <a:pt x="17430" y="16201"/>
                      </a:lnTo>
                      <a:close/>
                      <a:moveTo>
                        <a:pt x="17319" y="0"/>
                      </a:moveTo>
                      <a:lnTo>
                        <a:pt x="160820" y="0"/>
                      </a:lnTo>
                      <a:cubicBezTo>
                        <a:pt x="169480" y="0"/>
                        <a:pt x="176902" y="7409"/>
                        <a:pt x="176902" y="16053"/>
                      </a:cubicBezTo>
                      <a:lnTo>
                        <a:pt x="176902" y="41983"/>
                      </a:lnTo>
                      <a:cubicBezTo>
                        <a:pt x="176902" y="50627"/>
                        <a:pt x="169480" y="59271"/>
                        <a:pt x="160820" y="59271"/>
                      </a:cubicBezTo>
                      <a:cubicBezTo>
                        <a:pt x="159583" y="59271"/>
                        <a:pt x="159583" y="59271"/>
                        <a:pt x="159583" y="59271"/>
                      </a:cubicBezTo>
                      <a:lnTo>
                        <a:pt x="159583" y="85201"/>
                      </a:lnTo>
                      <a:cubicBezTo>
                        <a:pt x="159583" y="93845"/>
                        <a:pt x="152161" y="101254"/>
                        <a:pt x="143501" y="101254"/>
                      </a:cubicBezTo>
                      <a:lnTo>
                        <a:pt x="131130" y="101254"/>
                      </a:lnTo>
                      <a:lnTo>
                        <a:pt x="131130" y="102488"/>
                      </a:lnTo>
                      <a:lnTo>
                        <a:pt x="131130" y="118541"/>
                      </a:lnTo>
                      <a:cubicBezTo>
                        <a:pt x="131130" y="127184"/>
                        <a:pt x="122471" y="134593"/>
                        <a:pt x="113811" y="134593"/>
                      </a:cubicBezTo>
                      <a:lnTo>
                        <a:pt x="64328" y="134593"/>
                      </a:lnTo>
                      <a:cubicBezTo>
                        <a:pt x="54432" y="134593"/>
                        <a:pt x="47009" y="127184"/>
                        <a:pt x="47009" y="118541"/>
                      </a:cubicBezTo>
                      <a:lnTo>
                        <a:pt x="47009" y="102488"/>
                      </a:lnTo>
                      <a:cubicBezTo>
                        <a:pt x="47009" y="101254"/>
                        <a:pt x="47009" y="101254"/>
                        <a:pt x="47009" y="101254"/>
                      </a:cubicBezTo>
                      <a:lnTo>
                        <a:pt x="34638" y="101254"/>
                      </a:lnTo>
                      <a:cubicBezTo>
                        <a:pt x="24742" y="101254"/>
                        <a:pt x="17319" y="93845"/>
                        <a:pt x="17319" y="85201"/>
                      </a:cubicBezTo>
                      <a:lnTo>
                        <a:pt x="17319" y="59271"/>
                      </a:lnTo>
                      <a:cubicBezTo>
                        <a:pt x="8660" y="59271"/>
                        <a:pt x="0" y="50627"/>
                        <a:pt x="0" y="41983"/>
                      </a:cubicBezTo>
                      <a:lnTo>
                        <a:pt x="0" y="16053"/>
                      </a:lnTo>
                      <a:cubicBezTo>
                        <a:pt x="0" y="7409"/>
                        <a:pt x="8660" y="0"/>
                        <a:pt x="173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E6BE65E3-0813-494A-8F05-3A5F90015371}"/>
                    </a:ext>
                  </a:extLst>
                </p:cNvPr>
                <p:cNvSpPr/>
                <p:nvPr/>
              </p:nvSpPr>
              <p:spPr>
                <a:xfrm>
                  <a:off x="7952666" y="6755809"/>
                  <a:ext cx="194053" cy="322773"/>
                </a:xfrm>
                <a:custGeom>
                  <a:avLst/>
                  <a:gdLst>
                    <a:gd name="connsiteX0" fmla="*/ 177471 w 194053"/>
                    <a:gd name="connsiteY0" fmla="*/ 72281 h 322773"/>
                    <a:gd name="connsiteX1" fmla="*/ 171482 w 194053"/>
                    <a:gd name="connsiteY1" fmla="*/ 74727 h 322773"/>
                    <a:gd name="connsiteX2" fmla="*/ 148722 w 194053"/>
                    <a:gd name="connsiteY2" fmla="*/ 137085 h 322773"/>
                    <a:gd name="connsiteX3" fmla="*/ 149920 w 194053"/>
                    <a:gd name="connsiteY3" fmla="*/ 137085 h 322773"/>
                    <a:gd name="connsiteX4" fmla="*/ 179867 w 194053"/>
                    <a:gd name="connsiteY4" fmla="*/ 86954 h 322773"/>
                    <a:gd name="connsiteX5" fmla="*/ 177471 w 194053"/>
                    <a:gd name="connsiteY5" fmla="*/ 72281 h 322773"/>
                    <a:gd name="connsiteX6" fmla="*/ 17862 w 194053"/>
                    <a:gd name="connsiteY6" fmla="*/ 72281 h 322773"/>
                    <a:gd name="connsiteX7" fmla="*/ 16668 w 194053"/>
                    <a:gd name="connsiteY7" fmla="*/ 86954 h 322773"/>
                    <a:gd name="connsiteX8" fmla="*/ 45321 w 194053"/>
                    <a:gd name="connsiteY8" fmla="*/ 137085 h 322773"/>
                    <a:gd name="connsiteX9" fmla="*/ 22638 w 194053"/>
                    <a:gd name="connsiteY9" fmla="*/ 74727 h 322773"/>
                    <a:gd name="connsiteX10" fmla="*/ 17862 w 194053"/>
                    <a:gd name="connsiteY10" fmla="*/ 72281 h 322773"/>
                    <a:gd name="connsiteX11" fmla="*/ 97022 w 194053"/>
                    <a:gd name="connsiteY11" fmla="*/ 16201 h 322773"/>
                    <a:gd name="connsiteX12" fmla="*/ 88846 w 194053"/>
                    <a:gd name="connsiteY12" fmla="*/ 37105 h 322773"/>
                    <a:gd name="connsiteX13" fmla="*/ 97022 w 194053"/>
                    <a:gd name="connsiteY13" fmla="*/ 108422 h 322773"/>
                    <a:gd name="connsiteX14" fmla="*/ 105197 w 194053"/>
                    <a:gd name="connsiteY14" fmla="*/ 37105 h 322773"/>
                    <a:gd name="connsiteX15" fmla="*/ 97022 w 194053"/>
                    <a:gd name="connsiteY15" fmla="*/ 16201 h 322773"/>
                    <a:gd name="connsiteX16" fmla="*/ 97026 w 194053"/>
                    <a:gd name="connsiteY16" fmla="*/ 0 h 322773"/>
                    <a:gd name="connsiteX17" fmla="*/ 116832 w 194053"/>
                    <a:gd name="connsiteY17" fmla="*/ 18622 h 322773"/>
                    <a:gd name="connsiteX18" fmla="*/ 106929 w 194053"/>
                    <a:gd name="connsiteY18" fmla="*/ 125385 h 322773"/>
                    <a:gd name="connsiteX19" fmla="*/ 109405 w 194053"/>
                    <a:gd name="connsiteY19" fmla="*/ 127868 h 322773"/>
                    <a:gd name="connsiteX20" fmla="*/ 130449 w 194053"/>
                    <a:gd name="connsiteY20" fmla="*/ 139041 h 322773"/>
                    <a:gd name="connsiteX21" fmla="*/ 162633 w 194053"/>
                    <a:gd name="connsiteY21" fmla="*/ 60831 h 322773"/>
                    <a:gd name="connsiteX22" fmla="*/ 188628 w 194053"/>
                    <a:gd name="connsiteY22" fmla="*/ 63313 h 322773"/>
                    <a:gd name="connsiteX23" fmla="*/ 170060 w 194053"/>
                    <a:gd name="connsiteY23" fmla="*/ 141524 h 322773"/>
                    <a:gd name="connsiteX24" fmla="*/ 144065 w 194053"/>
                    <a:gd name="connsiteY24" fmla="*/ 155180 h 322773"/>
                    <a:gd name="connsiteX25" fmla="*/ 135400 w 194053"/>
                    <a:gd name="connsiteY25" fmla="*/ 314083 h 322773"/>
                    <a:gd name="connsiteX26" fmla="*/ 127973 w 194053"/>
                    <a:gd name="connsiteY26" fmla="*/ 322773 h 322773"/>
                    <a:gd name="connsiteX27" fmla="*/ 119308 w 194053"/>
                    <a:gd name="connsiteY27" fmla="*/ 315325 h 322773"/>
                    <a:gd name="connsiteX28" fmla="*/ 123021 w 194053"/>
                    <a:gd name="connsiteY28" fmla="*/ 199871 h 322773"/>
                    <a:gd name="connsiteX29" fmla="*/ 127973 w 194053"/>
                    <a:gd name="connsiteY29" fmla="*/ 155180 h 322773"/>
                    <a:gd name="connsiteX30" fmla="*/ 100740 w 194053"/>
                    <a:gd name="connsiteY30" fmla="*/ 140282 h 322773"/>
                    <a:gd name="connsiteX31" fmla="*/ 97026 w 194053"/>
                    <a:gd name="connsiteY31" fmla="*/ 136558 h 322773"/>
                    <a:gd name="connsiteX32" fmla="*/ 93313 w 194053"/>
                    <a:gd name="connsiteY32" fmla="*/ 140282 h 322773"/>
                    <a:gd name="connsiteX33" fmla="*/ 64842 w 194053"/>
                    <a:gd name="connsiteY33" fmla="*/ 155180 h 322773"/>
                    <a:gd name="connsiteX34" fmla="*/ 68556 w 194053"/>
                    <a:gd name="connsiteY34" fmla="*/ 199871 h 322773"/>
                    <a:gd name="connsiteX35" fmla="*/ 71031 w 194053"/>
                    <a:gd name="connsiteY35" fmla="*/ 315325 h 322773"/>
                    <a:gd name="connsiteX36" fmla="*/ 62366 w 194053"/>
                    <a:gd name="connsiteY36" fmla="*/ 322773 h 322773"/>
                    <a:gd name="connsiteX37" fmla="*/ 54939 w 194053"/>
                    <a:gd name="connsiteY37" fmla="*/ 314083 h 322773"/>
                    <a:gd name="connsiteX38" fmla="*/ 48750 w 194053"/>
                    <a:gd name="connsiteY38" fmla="*/ 155180 h 322773"/>
                    <a:gd name="connsiteX39" fmla="*/ 23993 w 194053"/>
                    <a:gd name="connsiteY39" fmla="*/ 141524 h 322773"/>
                    <a:gd name="connsiteX40" fmla="*/ 5425 w 194053"/>
                    <a:gd name="connsiteY40" fmla="*/ 63313 h 322773"/>
                    <a:gd name="connsiteX41" fmla="*/ 31420 w 194053"/>
                    <a:gd name="connsiteY41" fmla="*/ 60831 h 322773"/>
                    <a:gd name="connsiteX42" fmla="*/ 63604 w 194053"/>
                    <a:gd name="connsiteY42" fmla="*/ 139041 h 322773"/>
                    <a:gd name="connsiteX43" fmla="*/ 83410 w 194053"/>
                    <a:gd name="connsiteY43" fmla="*/ 127868 h 322773"/>
                    <a:gd name="connsiteX44" fmla="*/ 87123 w 194053"/>
                    <a:gd name="connsiteY44" fmla="*/ 125385 h 322773"/>
                    <a:gd name="connsiteX45" fmla="*/ 75983 w 194053"/>
                    <a:gd name="connsiteY45" fmla="*/ 18622 h 322773"/>
                    <a:gd name="connsiteX46" fmla="*/ 97026 w 194053"/>
                    <a:gd name="connsiteY46" fmla="*/ 0 h 32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94053" h="322773">
                      <a:moveTo>
                        <a:pt x="177471" y="72281"/>
                      </a:moveTo>
                      <a:cubicBezTo>
                        <a:pt x="176274" y="72281"/>
                        <a:pt x="175076" y="72281"/>
                        <a:pt x="171482" y="74727"/>
                      </a:cubicBezTo>
                      <a:cubicBezTo>
                        <a:pt x="161899" y="80840"/>
                        <a:pt x="154712" y="106517"/>
                        <a:pt x="148722" y="137085"/>
                      </a:cubicBezTo>
                      <a:lnTo>
                        <a:pt x="149920" y="137085"/>
                      </a:lnTo>
                      <a:cubicBezTo>
                        <a:pt x="166691" y="129749"/>
                        <a:pt x="177471" y="106517"/>
                        <a:pt x="179867" y="86954"/>
                      </a:cubicBezTo>
                      <a:cubicBezTo>
                        <a:pt x="179867" y="77172"/>
                        <a:pt x="177471" y="73504"/>
                        <a:pt x="177471" y="72281"/>
                      </a:cubicBezTo>
                      <a:close/>
                      <a:moveTo>
                        <a:pt x="17862" y="72281"/>
                      </a:moveTo>
                      <a:cubicBezTo>
                        <a:pt x="17862" y="73504"/>
                        <a:pt x="15474" y="77172"/>
                        <a:pt x="16668" y="86954"/>
                      </a:cubicBezTo>
                      <a:cubicBezTo>
                        <a:pt x="17862" y="106517"/>
                        <a:pt x="28607" y="129749"/>
                        <a:pt x="45321" y="137085"/>
                      </a:cubicBezTo>
                      <a:cubicBezTo>
                        <a:pt x="40546" y="105295"/>
                        <a:pt x="33382" y="80840"/>
                        <a:pt x="22638" y="74727"/>
                      </a:cubicBezTo>
                      <a:cubicBezTo>
                        <a:pt x="20250" y="72281"/>
                        <a:pt x="19056" y="72281"/>
                        <a:pt x="17862" y="72281"/>
                      </a:cubicBezTo>
                      <a:close/>
                      <a:moveTo>
                        <a:pt x="97022" y="16201"/>
                      </a:moveTo>
                      <a:cubicBezTo>
                        <a:pt x="94686" y="16201"/>
                        <a:pt x="91182" y="23579"/>
                        <a:pt x="88846" y="37105"/>
                      </a:cubicBezTo>
                      <a:cubicBezTo>
                        <a:pt x="85342" y="60467"/>
                        <a:pt x="87678" y="89978"/>
                        <a:pt x="97022" y="108422"/>
                      </a:cubicBezTo>
                      <a:cubicBezTo>
                        <a:pt x="105197" y="89978"/>
                        <a:pt x="108701" y="60467"/>
                        <a:pt x="105197" y="37105"/>
                      </a:cubicBezTo>
                      <a:cubicBezTo>
                        <a:pt x="102861" y="23579"/>
                        <a:pt x="98190" y="16201"/>
                        <a:pt x="97022" y="16201"/>
                      </a:cubicBezTo>
                      <a:close/>
                      <a:moveTo>
                        <a:pt x="97026" y="0"/>
                      </a:moveTo>
                      <a:cubicBezTo>
                        <a:pt x="101978" y="0"/>
                        <a:pt x="110643" y="2483"/>
                        <a:pt x="116832" y="18622"/>
                      </a:cubicBezTo>
                      <a:cubicBezTo>
                        <a:pt x="125497" y="42209"/>
                        <a:pt x="126735" y="93108"/>
                        <a:pt x="106929" y="125385"/>
                      </a:cubicBezTo>
                      <a:cubicBezTo>
                        <a:pt x="108167" y="125385"/>
                        <a:pt x="109405" y="127868"/>
                        <a:pt x="109405" y="127868"/>
                      </a:cubicBezTo>
                      <a:cubicBezTo>
                        <a:pt x="116832" y="134075"/>
                        <a:pt x="124259" y="136558"/>
                        <a:pt x="130449" y="139041"/>
                      </a:cubicBezTo>
                      <a:cubicBezTo>
                        <a:pt x="141589" y="74486"/>
                        <a:pt x="157681" y="64555"/>
                        <a:pt x="162633" y="60831"/>
                      </a:cubicBezTo>
                      <a:cubicBezTo>
                        <a:pt x="178725" y="50899"/>
                        <a:pt x="186152" y="60831"/>
                        <a:pt x="188628" y="63313"/>
                      </a:cubicBezTo>
                      <a:cubicBezTo>
                        <a:pt x="201007" y="78211"/>
                        <a:pt x="191104" y="120419"/>
                        <a:pt x="170060" y="141524"/>
                      </a:cubicBezTo>
                      <a:cubicBezTo>
                        <a:pt x="162633" y="148972"/>
                        <a:pt x="152730" y="153938"/>
                        <a:pt x="144065" y="155180"/>
                      </a:cubicBezTo>
                      <a:cubicBezTo>
                        <a:pt x="137876" y="206078"/>
                        <a:pt x="135400" y="268150"/>
                        <a:pt x="135400" y="314083"/>
                      </a:cubicBezTo>
                      <a:cubicBezTo>
                        <a:pt x="135400" y="319049"/>
                        <a:pt x="132924" y="322773"/>
                        <a:pt x="127973" y="322773"/>
                      </a:cubicBezTo>
                      <a:cubicBezTo>
                        <a:pt x="123021" y="322773"/>
                        <a:pt x="119308" y="319049"/>
                        <a:pt x="119308" y="315325"/>
                      </a:cubicBezTo>
                      <a:cubicBezTo>
                        <a:pt x="119308" y="314083"/>
                        <a:pt x="119308" y="258219"/>
                        <a:pt x="123021" y="199871"/>
                      </a:cubicBezTo>
                      <a:cubicBezTo>
                        <a:pt x="124259" y="182491"/>
                        <a:pt x="126735" y="167594"/>
                        <a:pt x="127973" y="155180"/>
                      </a:cubicBezTo>
                      <a:cubicBezTo>
                        <a:pt x="119308" y="152697"/>
                        <a:pt x="109405" y="147731"/>
                        <a:pt x="100740" y="140282"/>
                      </a:cubicBezTo>
                      <a:cubicBezTo>
                        <a:pt x="99502" y="139041"/>
                        <a:pt x="98264" y="139041"/>
                        <a:pt x="97026" y="136558"/>
                      </a:cubicBezTo>
                      <a:cubicBezTo>
                        <a:pt x="95788" y="139041"/>
                        <a:pt x="94551" y="139041"/>
                        <a:pt x="93313" y="140282"/>
                      </a:cubicBezTo>
                      <a:cubicBezTo>
                        <a:pt x="84648" y="147731"/>
                        <a:pt x="74745" y="152697"/>
                        <a:pt x="64842" y="155180"/>
                      </a:cubicBezTo>
                      <a:cubicBezTo>
                        <a:pt x="67318" y="168835"/>
                        <a:pt x="67318" y="183733"/>
                        <a:pt x="68556" y="199871"/>
                      </a:cubicBezTo>
                      <a:cubicBezTo>
                        <a:pt x="72269" y="258219"/>
                        <a:pt x="71031" y="314083"/>
                        <a:pt x="71031" y="315325"/>
                      </a:cubicBezTo>
                      <a:cubicBezTo>
                        <a:pt x="71031" y="319049"/>
                        <a:pt x="67318" y="322773"/>
                        <a:pt x="62366" y="322773"/>
                      </a:cubicBezTo>
                      <a:cubicBezTo>
                        <a:pt x="57415" y="322773"/>
                        <a:pt x="54939" y="319049"/>
                        <a:pt x="54939" y="314083"/>
                      </a:cubicBezTo>
                      <a:cubicBezTo>
                        <a:pt x="56177" y="268150"/>
                        <a:pt x="54939" y="206078"/>
                        <a:pt x="48750" y="155180"/>
                      </a:cubicBezTo>
                      <a:cubicBezTo>
                        <a:pt x="40085" y="153938"/>
                        <a:pt x="31420" y="148972"/>
                        <a:pt x="23993" y="141524"/>
                      </a:cubicBezTo>
                      <a:cubicBezTo>
                        <a:pt x="2949" y="120419"/>
                        <a:pt x="-6954" y="78211"/>
                        <a:pt x="5425" y="63313"/>
                      </a:cubicBezTo>
                      <a:cubicBezTo>
                        <a:pt x="7900" y="60831"/>
                        <a:pt x="16565" y="50899"/>
                        <a:pt x="31420" y="60831"/>
                      </a:cubicBezTo>
                      <a:cubicBezTo>
                        <a:pt x="37609" y="64555"/>
                        <a:pt x="53701" y="74486"/>
                        <a:pt x="63604" y="139041"/>
                      </a:cubicBezTo>
                      <a:cubicBezTo>
                        <a:pt x="68556" y="137799"/>
                        <a:pt x="75983" y="134075"/>
                        <a:pt x="83410" y="127868"/>
                      </a:cubicBezTo>
                      <a:cubicBezTo>
                        <a:pt x="84648" y="127868"/>
                        <a:pt x="85886" y="125385"/>
                        <a:pt x="87123" y="125385"/>
                      </a:cubicBezTo>
                      <a:cubicBezTo>
                        <a:pt x="67318" y="93108"/>
                        <a:pt x="68556" y="42209"/>
                        <a:pt x="75983" y="18622"/>
                      </a:cubicBezTo>
                      <a:cubicBezTo>
                        <a:pt x="82172" y="2483"/>
                        <a:pt x="90837" y="0"/>
                        <a:pt x="97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32BD92F6-9781-3343-8AE4-56B146A61B4B}"/>
                    </a:ext>
                  </a:extLst>
                </p:cNvPr>
                <p:cNvSpPr/>
                <p:nvPr/>
              </p:nvSpPr>
              <p:spPr>
                <a:xfrm>
                  <a:off x="8037852" y="6487870"/>
                  <a:ext cx="14950" cy="87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71">
                      <a:moveTo>
                        <a:pt x="7" y="71"/>
                      </a:moveTo>
                      <a:cubicBezTo>
                        <a:pt x="3" y="71"/>
                        <a:pt x="0" y="68"/>
                        <a:pt x="0" y="65"/>
                      </a:cubicBezTo>
                      <a:lnTo>
                        <a:pt x="0" y="7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lnTo>
                        <a:pt x="13" y="65"/>
                      </a:lnTo>
                      <a:cubicBezTo>
                        <a:pt x="13" y="68"/>
                        <a:pt x="10" y="71"/>
                        <a:pt x="7" y="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B18B29E9-E093-2541-85B9-E0B54FE11BAC}"/>
                    </a:ext>
                  </a:extLst>
                </p:cNvPr>
                <p:cNvSpPr/>
                <p:nvPr/>
              </p:nvSpPr>
              <p:spPr>
                <a:xfrm>
                  <a:off x="7838525" y="6560148"/>
                  <a:ext cx="63535" cy="685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" h="56">
                      <a:moveTo>
                        <a:pt x="45" y="56"/>
                      </a:moveTo>
                      <a:cubicBezTo>
                        <a:pt x="43" y="56"/>
                        <a:pt x="41" y="55"/>
                        <a:pt x="40" y="54"/>
                      </a:cubicBezTo>
                      <a:lnTo>
                        <a:pt x="1" y="10"/>
                      </a:lnTo>
                      <a:cubicBezTo>
                        <a:pt x="-1" y="7"/>
                        <a:pt x="-1" y="3"/>
                        <a:pt x="2" y="1"/>
                      </a:cubicBezTo>
                      <a:cubicBezTo>
                        <a:pt x="5" y="-1"/>
                        <a:pt x="9" y="-1"/>
                        <a:pt x="11" y="2"/>
                      </a:cubicBezTo>
                      <a:lnTo>
                        <a:pt x="49" y="45"/>
                      </a:lnTo>
                      <a:cubicBezTo>
                        <a:pt x="52" y="48"/>
                        <a:pt x="52" y="52"/>
                        <a:pt x="48" y="54"/>
                      </a:cubicBezTo>
                      <a:cubicBezTo>
                        <a:pt x="47" y="56"/>
                        <a:pt x="46" y="56"/>
                        <a:pt x="45" y="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5713D4EB-CD1C-0444-9B63-31B0BD50EBA1}"/>
                    </a:ext>
                  </a:extLst>
                </p:cNvPr>
                <p:cNvSpPr/>
                <p:nvPr/>
              </p:nvSpPr>
              <p:spPr>
                <a:xfrm>
                  <a:off x="8196067" y="6560148"/>
                  <a:ext cx="62290" cy="6854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" h="56">
                      <a:moveTo>
                        <a:pt x="6" y="56"/>
                      </a:moveTo>
                      <a:cubicBezTo>
                        <a:pt x="5" y="56"/>
                        <a:pt x="3" y="56"/>
                        <a:pt x="2" y="54"/>
                      </a:cubicBezTo>
                      <a:cubicBezTo>
                        <a:pt x="-1" y="52"/>
                        <a:pt x="-1" y="48"/>
                        <a:pt x="1" y="45"/>
                      </a:cubicBezTo>
                      <a:lnTo>
                        <a:pt x="40" y="2"/>
                      </a:lnTo>
                      <a:cubicBezTo>
                        <a:pt x="42" y="-1"/>
                        <a:pt x="46" y="-1"/>
                        <a:pt x="48" y="1"/>
                      </a:cubicBezTo>
                      <a:cubicBezTo>
                        <a:pt x="51" y="3"/>
                        <a:pt x="51" y="7"/>
                        <a:pt x="49" y="10"/>
                      </a:cubicBezTo>
                      <a:lnTo>
                        <a:pt x="11" y="54"/>
                      </a:lnTo>
                      <a:cubicBezTo>
                        <a:pt x="10" y="55"/>
                        <a:pt x="8" y="56"/>
                        <a:pt x="6" y="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79E0DBDA-3136-9543-8B66-C498160C199A}"/>
                    </a:ext>
                  </a:extLst>
                </p:cNvPr>
                <p:cNvSpPr/>
                <p:nvPr/>
              </p:nvSpPr>
              <p:spPr>
                <a:xfrm>
                  <a:off x="7751320" y="6734623"/>
                  <a:ext cx="95926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12">
                      <a:moveTo>
                        <a:pt x="71" y="12"/>
                      </a:moveTo>
                      <a:lnTo>
                        <a:pt x="6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71" y="0"/>
                      </a:lnTo>
                      <a:cubicBezTo>
                        <a:pt x="75" y="0"/>
                        <a:pt x="78" y="3"/>
                        <a:pt x="78" y="6"/>
                      </a:cubicBezTo>
                      <a:cubicBezTo>
                        <a:pt x="78" y="10"/>
                        <a:pt x="75" y="12"/>
                        <a:pt x="71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86D5769E-9638-E846-A8E3-B67D0666EA4A}"/>
                    </a:ext>
                  </a:extLst>
                </p:cNvPr>
                <p:cNvSpPr/>
                <p:nvPr/>
              </p:nvSpPr>
              <p:spPr>
                <a:xfrm>
                  <a:off x="8244653" y="6734623"/>
                  <a:ext cx="95926" cy="1370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78" h="12">
                      <a:moveTo>
                        <a:pt x="71" y="12"/>
                      </a:moveTo>
                      <a:lnTo>
                        <a:pt x="6" y="12"/>
                      </a:lnTo>
                      <a:cubicBezTo>
                        <a:pt x="3" y="12"/>
                        <a:pt x="0" y="10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lnTo>
                        <a:pt x="71" y="0"/>
                      </a:lnTo>
                      <a:cubicBezTo>
                        <a:pt x="74" y="0"/>
                        <a:pt x="78" y="3"/>
                        <a:pt x="78" y="6"/>
                      </a:cubicBezTo>
                      <a:cubicBezTo>
                        <a:pt x="78" y="10"/>
                        <a:pt x="74" y="12"/>
                        <a:pt x="71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4413DDC3-2B16-504E-A789-9717857445C1}"/>
                  </a:ext>
                </a:extLst>
              </p:cNvPr>
              <p:cNvGrpSpPr/>
              <p:nvPr/>
            </p:nvGrpSpPr>
            <p:grpSpPr>
              <a:xfrm>
                <a:off x="6270073" y="7669292"/>
                <a:ext cx="2893974" cy="144563"/>
                <a:chOff x="6270073" y="7669292"/>
                <a:chExt cx="2893974" cy="144563"/>
              </a:xfrm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D70F3DEA-9131-0D40-BEC1-33A928DA37E7}"/>
                    </a:ext>
                  </a:extLst>
                </p:cNvPr>
                <p:cNvSpPr/>
                <p:nvPr/>
              </p:nvSpPr>
              <p:spPr>
                <a:xfrm>
                  <a:off x="6278794" y="7678015"/>
                  <a:ext cx="2876530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310" h="103">
                      <a:moveTo>
                        <a:pt x="2265" y="103"/>
                      </a:moveTo>
                      <a:lnTo>
                        <a:pt x="45" y="103"/>
                      </a:lnTo>
                      <a:cubicBezTo>
                        <a:pt x="20" y="103"/>
                        <a:pt x="0" y="83"/>
                        <a:pt x="0" y="58"/>
                      </a:cubicBezTo>
                      <a:lnTo>
                        <a:pt x="0" y="45"/>
                      </a:lnTo>
                      <a:cubicBezTo>
                        <a:pt x="0" y="20"/>
                        <a:pt x="20" y="0"/>
                        <a:pt x="45" y="0"/>
                      </a:cubicBezTo>
                      <a:lnTo>
                        <a:pt x="2265" y="0"/>
                      </a:lnTo>
                      <a:cubicBezTo>
                        <a:pt x="2290" y="0"/>
                        <a:pt x="2310" y="20"/>
                        <a:pt x="2310" y="45"/>
                      </a:cubicBezTo>
                      <a:lnTo>
                        <a:pt x="2310" y="58"/>
                      </a:lnTo>
                      <a:cubicBezTo>
                        <a:pt x="2310" y="83"/>
                        <a:pt x="2290" y="103"/>
                        <a:pt x="2265" y="103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E4AF3179-8641-834C-BE57-E9FF57A048BD}"/>
                    </a:ext>
                  </a:extLst>
                </p:cNvPr>
                <p:cNvSpPr/>
                <p:nvPr/>
              </p:nvSpPr>
              <p:spPr>
                <a:xfrm>
                  <a:off x="6270073" y="7669292"/>
                  <a:ext cx="2893974" cy="144563"/>
                </a:xfrm>
                <a:custGeom>
                  <a:avLst/>
                  <a:gdLst>
                    <a:gd name="connsiteX0" fmla="*/ 72232 w 2893974"/>
                    <a:gd name="connsiteY0" fmla="*/ 16201 h 144563"/>
                    <a:gd name="connsiteX1" fmla="*/ 16196 w 2893974"/>
                    <a:gd name="connsiteY1" fmla="*/ 72898 h 144563"/>
                    <a:gd name="connsiteX2" fmla="*/ 72232 w 2893974"/>
                    <a:gd name="connsiteY2" fmla="*/ 128362 h 144563"/>
                    <a:gd name="connsiteX3" fmla="*/ 2821744 w 2893974"/>
                    <a:gd name="connsiteY3" fmla="*/ 128362 h 144563"/>
                    <a:gd name="connsiteX4" fmla="*/ 2877780 w 2893974"/>
                    <a:gd name="connsiteY4" fmla="*/ 72898 h 144563"/>
                    <a:gd name="connsiteX5" fmla="*/ 2821744 w 2893974"/>
                    <a:gd name="connsiteY5" fmla="*/ 16201 h 144563"/>
                    <a:gd name="connsiteX6" fmla="*/ 72225 w 2893974"/>
                    <a:gd name="connsiteY6" fmla="*/ 0 h 144563"/>
                    <a:gd name="connsiteX7" fmla="*/ 2821749 w 2893974"/>
                    <a:gd name="connsiteY7" fmla="*/ 0 h 144563"/>
                    <a:gd name="connsiteX8" fmla="*/ 2893974 w 2893974"/>
                    <a:gd name="connsiteY8" fmla="*/ 72900 h 144563"/>
                    <a:gd name="connsiteX9" fmla="*/ 2821749 w 2893974"/>
                    <a:gd name="connsiteY9" fmla="*/ 144563 h 144563"/>
                    <a:gd name="connsiteX10" fmla="*/ 72225 w 2893974"/>
                    <a:gd name="connsiteY10" fmla="*/ 144563 h 144563"/>
                    <a:gd name="connsiteX11" fmla="*/ 0 w 2893974"/>
                    <a:gd name="connsiteY11" fmla="*/ 72900 h 144563"/>
                    <a:gd name="connsiteX12" fmla="*/ 72225 w 2893974"/>
                    <a:gd name="connsiteY12" fmla="*/ 0 h 1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3974" h="144563">
                      <a:moveTo>
                        <a:pt x="72232" y="16201"/>
                      </a:moveTo>
                      <a:cubicBezTo>
                        <a:pt x="41101" y="16201"/>
                        <a:pt x="16196" y="40852"/>
                        <a:pt x="16196" y="72898"/>
                      </a:cubicBezTo>
                      <a:cubicBezTo>
                        <a:pt x="16196" y="102479"/>
                        <a:pt x="41101" y="128362"/>
                        <a:pt x="72232" y="128362"/>
                      </a:cubicBezTo>
                      <a:lnTo>
                        <a:pt x="2821744" y="128362"/>
                      </a:lnTo>
                      <a:cubicBezTo>
                        <a:pt x="2851630" y="128362"/>
                        <a:pt x="2877780" y="102479"/>
                        <a:pt x="2877780" y="72898"/>
                      </a:cubicBezTo>
                      <a:cubicBezTo>
                        <a:pt x="2877780" y="40852"/>
                        <a:pt x="2851630" y="16201"/>
                        <a:pt x="2821744" y="16201"/>
                      </a:cubicBezTo>
                      <a:close/>
                      <a:moveTo>
                        <a:pt x="72225" y="0"/>
                      </a:moveTo>
                      <a:lnTo>
                        <a:pt x="2821749" y="0"/>
                      </a:lnTo>
                      <a:cubicBezTo>
                        <a:pt x="2860352" y="0"/>
                        <a:pt x="2893974" y="32125"/>
                        <a:pt x="2893974" y="72900"/>
                      </a:cubicBezTo>
                      <a:cubicBezTo>
                        <a:pt x="2893974" y="111203"/>
                        <a:pt x="2860352" y="144563"/>
                        <a:pt x="2821749" y="144563"/>
                      </a:cubicBezTo>
                      <a:lnTo>
                        <a:pt x="72225" y="144563"/>
                      </a:lnTo>
                      <a:cubicBezTo>
                        <a:pt x="33622" y="144563"/>
                        <a:pt x="0" y="111203"/>
                        <a:pt x="0" y="72900"/>
                      </a:cubicBezTo>
                      <a:cubicBezTo>
                        <a:pt x="0" y="32125"/>
                        <a:pt x="33622" y="0"/>
                        <a:pt x="722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F145571D-7617-A443-B686-2B0F394359A3}"/>
                    </a:ext>
                  </a:extLst>
                </p:cNvPr>
                <p:cNvSpPr/>
                <p:nvPr/>
              </p:nvSpPr>
              <p:spPr>
                <a:xfrm>
                  <a:off x="6270073" y="7669292"/>
                  <a:ext cx="564344" cy="144563"/>
                </a:xfrm>
                <a:custGeom>
                  <a:avLst/>
                  <a:gdLst>
                    <a:gd name="connsiteX0" fmla="*/ 72126 w 564344"/>
                    <a:gd name="connsiteY0" fmla="*/ 16201 h 144563"/>
                    <a:gd name="connsiteX1" fmla="*/ 16196 w 564344"/>
                    <a:gd name="connsiteY1" fmla="*/ 72898 h 144563"/>
                    <a:gd name="connsiteX2" fmla="*/ 72126 w 564344"/>
                    <a:gd name="connsiteY2" fmla="*/ 128362 h 144563"/>
                    <a:gd name="connsiteX3" fmla="*/ 548149 w 564344"/>
                    <a:gd name="connsiteY3" fmla="*/ 128362 h 144563"/>
                    <a:gd name="connsiteX4" fmla="*/ 548149 w 564344"/>
                    <a:gd name="connsiteY4" fmla="*/ 16201 h 144563"/>
                    <a:gd name="connsiteX5" fmla="*/ 72097 w 564344"/>
                    <a:gd name="connsiteY5" fmla="*/ 0 h 144563"/>
                    <a:gd name="connsiteX6" fmla="*/ 556886 w 564344"/>
                    <a:gd name="connsiteY6" fmla="*/ 0 h 144563"/>
                    <a:gd name="connsiteX7" fmla="*/ 564344 w 564344"/>
                    <a:gd name="connsiteY7" fmla="*/ 8649 h 144563"/>
                    <a:gd name="connsiteX8" fmla="*/ 564344 w 564344"/>
                    <a:gd name="connsiteY8" fmla="*/ 135914 h 144563"/>
                    <a:gd name="connsiteX9" fmla="*/ 556886 w 564344"/>
                    <a:gd name="connsiteY9" fmla="*/ 144563 h 144563"/>
                    <a:gd name="connsiteX10" fmla="*/ 72097 w 564344"/>
                    <a:gd name="connsiteY10" fmla="*/ 144563 h 144563"/>
                    <a:gd name="connsiteX11" fmla="*/ 0 w 564344"/>
                    <a:gd name="connsiteY11" fmla="*/ 72900 h 144563"/>
                    <a:gd name="connsiteX12" fmla="*/ 72097 w 564344"/>
                    <a:gd name="connsiteY12" fmla="*/ 0 h 1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4344" h="144563">
                      <a:moveTo>
                        <a:pt x="72126" y="16201"/>
                      </a:moveTo>
                      <a:cubicBezTo>
                        <a:pt x="41054" y="16201"/>
                        <a:pt x="16196" y="40852"/>
                        <a:pt x="16196" y="72898"/>
                      </a:cubicBezTo>
                      <a:cubicBezTo>
                        <a:pt x="16196" y="102479"/>
                        <a:pt x="41054" y="128362"/>
                        <a:pt x="72126" y="128362"/>
                      </a:cubicBezTo>
                      <a:lnTo>
                        <a:pt x="548149" y="128362"/>
                      </a:lnTo>
                      <a:lnTo>
                        <a:pt x="548149" y="16201"/>
                      </a:lnTo>
                      <a:close/>
                      <a:moveTo>
                        <a:pt x="72097" y="0"/>
                      </a:moveTo>
                      <a:lnTo>
                        <a:pt x="556886" y="0"/>
                      </a:lnTo>
                      <a:cubicBezTo>
                        <a:pt x="561858" y="0"/>
                        <a:pt x="564344" y="3707"/>
                        <a:pt x="564344" y="8649"/>
                      </a:cubicBezTo>
                      <a:lnTo>
                        <a:pt x="564344" y="135914"/>
                      </a:lnTo>
                      <a:cubicBezTo>
                        <a:pt x="564344" y="140856"/>
                        <a:pt x="561858" y="144563"/>
                        <a:pt x="556886" y="144563"/>
                      </a:cubicBezTo>
                      <a:lnTo>
                        <a:pt x="72097" y="144563"/>
                      </a:lnTo>
                      <a:cubicBezTo>
                        <a:pt x="33563" y="144563"/>
                        <a:pt x="0" y="111203"/>
                        <a:pt x="0" y="72900"/>
                      </a:cubicBezTo>
                      <a:cubicBezTo>
                        <a:pt x="0" y="32125"/>
                        <a:pt x="33563" y="0"/>
                        <a:pt x="720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53F2D62-1C65-A248-89D6-AF1EE8ACF746}"/>
                    </a:ext>
                  </a:extLst>
                </p:cNvPr>
                <p:cNvSpPr/>
                <p:nvPr/>
              </p:nvSpPr>
              <p:spPr>
                <a:xfrm>
                  <a:off x="6278794" y="7678015"/>
                  <a:ext cx="548148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1" h="103">
                      <a:moveTo>
                        <a:pt x="441" y="0"/>
                      </a:moveTo>
                      <a:lnTo>
                        <a:pt x="51" y="0"/>
                      </a:lnTo>
                      <a:cubicBezTo>
                        <a:pt x="23" y="0"/>
                        <a:pt x="0" y="23"/>
                        <a:pt x="0" y="52"/>
                      </a:cubicBezTo>
                      <a:cubicBezTo>
                        <a:pt x="0" y="80"/>
                        <a:pt x="23" y="103"/>
                        <a:pt x="51" y="103"/>
                      </a:cubicBezTo>
                      <a:lnTo>
                        <a:pt x="441" y="103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C02E20B7-F9C6-F546-AD71-DDC4E3B55919}"/>
                </a:ext>
              </a:extLst>
            </p:cNvPr>
            <p:cNvGrpSpPr/>
            <p:nvPr/>
          </p:nvGrpSpPr>
          <p:grpSpPr>
            <a:xfrm>
              <a:off x="15213612" y="8694942"/>
              <a:ext cx="3320027" cy="4277059"/>
              <a:chOff x="15213612" y="8694942"/>
              <a:chExt cx="3320027" cy="427705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4CCE5705-32FB-1240-91EF-A009D86B4EE9}"/>
                  </a:ext>
                </a:extLst>
              </p:cNvPr>
              <p:cNvSpPr/>
              <p:nvPr/>
            </p:nvSpPr>
            <p:spPr>
              <a:xfrm>
                <a:off x="17170751" y="9829011"/>
                <a:ext cx="1137408" cy="12337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4" h="991">
                    <a:moveTo>
                      <a:pt x="771" y="0"/>
                    </a:moveTo>
                    <a:lnTo>
                      <a:pt x="0" y="0"/>
                    </a:lnTo>
                    <a:lnTo>
                      <a:pt x="0" y="991"/>
                    </a:lnTo>
                    <a:lnTo>
                      <a:pt x="914" y="991"/>
                    </a:lnTo>
                    <a:lnTo>
                      <a:pt x="914" y="143"/>
                    </a:lnTo>
                    <a:cubicBezTo>
                      <a:pt x="914" y="65"/>
                      <a:pt x="850" y="0"/>
                      <a:pt x="77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94876591-EA02-D048-A8C8-ABB0428F56E3}"/>
                  </a:ext>
                </a:extLst>
              </p:cNvPr>
              <p:cNvSpPr/>
              <p:nvPr/>
            </p:nvSpPr>
            <p:spPr>
              <a:xfrm>
                <a:off x="17162030" y="9821533"/>
                <a:ext cx="1153602" cy="1249965"/>
              </a:xfrm>
              <a:custGeom>
                <a:avLst/>
                <a:gdLst>
                  <a:gd name="connsiteX0" fmla="*/ 16196 w 1153602"/>
                  <a:gd name="connsiteY0" fmla="*/ 16201 h 1249965"/>
                  <a:gd name="connsiteX1" fmla="*/ 16196 w 1153602"/>
                  <a:gd name="connsiteY1" fmla="*/ 1233767 h 1249965"/>
                  <a:gd name="connsiteX2" fmla="*/ 1137410 w 1153602"/>
                  <a:gd name="connsiteY2" fmla="*/ 1233767 h 1249965"/>
                  <a:gd name="connsiteX3" fmla="*/ 1137410 w 1153602"/>
                  <a:gd name="connsiteY3" fmla="*/ 185515 h 1249965"/>
                  <a:gd name="connsiteX4" fmla="*/ 968170 w 1153602"/>
                  <a:gd name="connsiteY4" fmla="*/ 16201 h 1249965"/>
                  <a:gd name="connsiteX5" fmla="*/ 8712 w 1153602"/>
                  <a:gd name="connsiteY5" fmla="*/ 0 h 1249965"/>
                  <a:gd name="connsiteX6" fmla="*/ 968180 w 1153602"/>
                  <a:gd name="connsiteY6" fmla="*/ 0 h 1249965"/>
                  <a:gd name="connsiteX7" fmla="*/ 1153602 w 1153602"/>
                  <a:gd name="connsiteY7" fmla="*/ 185503 h 1249965"/>
                  <a:gd name="connsiteX8" fmla="*/ 1153602 w 1153602"/>
                  <a:gd name="connsiteY8" fmla="*/ 1241250 h 1249965"/>
                  <a:gd name="connsiteX9" fmla="*/ 1146136 w 1153602"/>
                  <a:gd name="connsiteY9" fmla="*/ 1249965 h 1249965"/>
                  <a:gd name="connsiteX10" fmla="*/ 8712 w 1153602"/>
                  <a:gd name="connsiteY10" fmla="*/ 1249965 h 1249965"/>
                  <a:gd name="connsiteX11" fmla="*/ 0 w 1153602"/>
                  <a:gd name="connsiteY11" fmla="*/ 1241250 h 1249965"/>
                  <a:gd name="connsiteX12" fmla="*/ 0 w 1153602"/>
                  <a:gd name="connsiteY12" fmla="*/ 7470 h 1249965"/>
                  <a:gd name="connsiteX13" fmla="*/ 8712 w 1153602"/>
                  <a:gd name="connsiteY13" fmla="*/ 0 h 124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3602" h="1249965">
                    <a:moveTo>
                      <a:pt x="16196" y="16201"/>
                    </a:moveTo>
                    <a:lnTo>
                      <a:pt x="16196" y="1233767"/>
                    </a:lnTo>
                    <a:lnTo>
                      <a:pt x="1137410" y="1233767"/>
                    </a:lnTo>
                    <a:lnTo>
                      <a:pt x="1137410" y="185515"/>
                    </a:lnTo>
                    <a:cubicBezTo>
                      <a:pt x="1137410" y="92143"/>
                      <a:pt x="1061500" y="16201"/>
                      <a:pt x="968170" y="16201"/>
                    </a:cubicBezTo>
                    <a:close/>
                    <a:moveTo>
                      <a:pt x="8712" y="0"/>
                    </a:moveTo>
                    <a:lnTo>
                      <a:pt x="968180" y="0"/>
                    </a:lnTo>
                    <a:cubicBezTo>
                      <a:pt x="1070226" y="0"/>
                      <a:pt x="1153602" y="83414"/>
                      <a:pt x="1153602" y="185503"/>
                    </a:cubicBezTo>
                    <a:lnTo>
                      <a:pt x="1153602" y="1241250"/>
                    </a:lnTo>
                    <a:cubicBezTo>
                      <a:pt x="1153602" y="1246230"/>
                      <a:pt x="1149870" y="1249965"/>
                      <a:pt x="1146136" y="1249965"/>
                    </a:cubicBezTo>
                    <a:lnTo>
                      <a:pt x="8712" y="1249965"/>
                    </a:lnTo>
                    <a:cubicBezTo>
                      <a:pt x="3734" y="1249965"/>
                      <a:pt x="0" y="1246230"/>
                      <a:pt x="0" y="1241250"/>
                    </a:cubicBezTo>
                    <a:lnTo>
                      <a:pt x="0" y="7470"/>
                    </a:lnTo>
                    <a:cubicBezTo>
                      <a:pt x="0" y="3735"/>
                      <a:pt x="3734" y="0"/>
                      <a:pt x="8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3657901-D392-8440-B2E5-7FB768D15235}"/>
                  </a:ext>
                </a:extLst>
              </p:cNvPr>
              <p:cNvSpPr/>
              <p:nvPr/>
            </p:nvSpPr>
            <p:spPr>
              <a:xfrm>
                <a:off x="17950616" y="9829011"/>
                <a:ext cx="357542" cy="12337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991">
                    <a:moveTo>
                      <a:pt x="145" y="0"/>
                    </a:moveTo>
                    <a:lnTo>
                      <a:pt x="0" y="0"/>
                    </a:lnTo>
                    <a:cubicBezTo>
                      <a:pt x="79" y="0"/>
                      <a:pt x="143" y="65"/>
                      <a:pt x="143" y="143"/>
                    </a:cubicBezTo>
                    <a:lnTo>
                      <a:pt x="143" y="991"/>
                    </a:lnTo>
                    <a:lnTo>
                      <a:pt x="288" y="991"/>
                    </a:lnTo>
                    <a:lnTo>
                      <a:pt x="288" y="143"/>
                    </a:lnTo>
                    <a:cubicBezTo>
                      <a:pt x="288" y="65"/>
                      <a:pt x="224" y="0"/>
                      <a:pt x="14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DD3931E1-EAFB-034A-A053-09253C903B5A}"/>
                  </a:ext>
                </a:extLst>
              </p:cNvPr>
              <p:cNvSpPr/>
              <p:nvPr/>
            </p:nvSpPr>
            <p:spPr>
              <a:xfrm>
                <a:off x="17943142" y="9821533"/>
                <a:ext cx="372492" cy="1249965"/>
              </a:xfrm>
              <a:custGeom>
                <a:avLst/>
                <a:gdLst>
                  <a:gd name="connsiteX0" fmla="*/ 82222 w 372492"/>
                  <a:gd name="connsiteY0" fmla="*/ 16201 h 1249965"/>
                  <a:gd name="connsiteX1" fmla="*/ 192596 w 372492"/>
                  <a:gd name="connsiteY1" fmla="*/ 185515 h 1249965"/>
                  <a:gd name="connsiteX2" fmla="*/ 192596 w 372492"/>
                  <a:gd name="connsiteY2" fmla="*/ 1233767 h 1249965"/>
                  <a:gd name="connsiteX3" fmla="*/ 356296 w 372492"/>
                  <a:gd name="connsiteY3" fmla="*/ 1233767 h 1249965"/>
                  <a:gd name="connsiteX4" fmla="*/ 356296 w 372492"/>
                  <a:gd name="connsiteY4" fmla="*/ 185515 h 1249965"/>
                  <a:gd name="connsiteX5" fmla="*/ 187636 w 372492"/>
                  <a:gd name="connsiteY5" fmla="*/ 16201 h 1249965"/>
                  <a:gd name="connsiteX6" fmla="*/ 7450 w 372492"/>
                  <a:gd name="connsiteY6" fmla="*/ 0 h 1249965"/>
                  <a:gd name="connsiteX7" fmla="*/ 187488 w 372492"/>
                  <a:gd name="connsiteY7" fmla="*/ 0 h 1249965"/>
                  <a:gd name="connsiteX8" fmla="*/ 372492 w 372492"/>
                  <a:gd name="connsiteY8" fmla="*/ 185503 h 1249965"/>
                  <a:gd name="connsiteX9" fmla="*/ 372492 w 372492"/>
                  <a:gd name="connsiteY9" fmla="*/ 1241250 h 1249965"/>
                  <a:gd name="connsiteX10" fmla="*/ 365042 w 372492"/>
                  <a:gd name="connsiteY10" fmla="*/ 1249965 h 1249965"/>
                  <a:gd name="connsiteX11" fmla="*/ 185004 w 372492"/>
                  <a:gd name="connsiteY11" fmla="*/ 1249965 h 1249965"/>
                  <a:gd name="connsiteX12" fmla="*/ 176312 w 372492"/>
                  <a:gd name="connsiteY12" fmla="*/ 1241250 h 1249965"/>
                  <a:gd name="connsiteX13" fmla="*/ 176312 w 372492"/>
                  <a:gd name="connsiteY13" fmla="*/ 185503 h 1249965"/>
                  <a:gd name="connsiteX14" fmla="*/ 7450 w 372492"/>
                  <a:gd name="connsiteY14" fmla="*/ 16185 h 1249965"/>
                  <a:gd name="connsiteX15" fmla="*/ 0 w 372492"/>
                  <a:gd name="connsiteY15" fmla="*/ 7470 h 1249965"/>
                  <a:gd name="connsiteX16" fmla="*/ 7450 w 372492"/>
                  <a:gd name="connsiteY16" fmla="*/ 0 h 124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2492" h="1249965">
                    <a:moveTo>
                      <a:pt x="82222" y="16201"/>
                    </a:moveTo>
                    <a:cubicBezTo>
                      <a:pt x="147950" y="46080"/>
                      <a:pt x="192596" y="110818"/>
                      <a:pt x="192596" y="185515"/>
                    </a:cubicBezTo>
                    <a:lnTo>
                      <a:pt x="192596" y="1233767"/>
                    </a:lnTo>
                    <a:lnTo>
                      <a:pt x="356296" y="1233767"/>
                    </a:lnTo>
                    <a:lnTo>
                      <a:pt x="356296" y="185515"/>
                    </a:lnTo>
                    <a:cubicBezTo>
                      <a:pt x="356296" y="92143"/>
                      <a:pt x="280646" y="16201"/>
                      <a:pt x="187636" y="16201"/>
                    </a:cubicBezTo>
                    <a:close/>
                    <a:moveTo>
                      <a:pt x="7450" y="0"/>
                    </a:moveTo>
                    <a:lnTo>
                      <a:pt x="187488" y="0"/>
                    </a:lnTo>
                    <a:cubicBezTo>
                      <a:pt x="289302" y="0"/>
                      <a:pt x="372492" y="83414"/>
                      <a:pt x="372492" y="185503"/>
                    </a:cubicBezTo>
                    <a:lnTo>
                      <a:pt x="372492" y="1241250"/>
                    </a:lnTo>
                    <a:cubicBezTo>
                      <a:pt x="372492" y="1246230"/>
                      <a:pt x="368768" y="1249965"/>
                      <a:pt x="365042" y="1249965"/>
                    </a:cubicBezTo>
                    <a:lnTo>
                      <a:pt x="185004" y="1249965"/>
                    </a:lnTo>
                    <a:cubicBezTo>
                      <a:pt x="180038" y="1249965"/>
                      <a:pt x="176312" y="1246230"/>
                      <a:pt x="176312" y="1241250"/>
                    </a:cubicBezTo>
                    <a:lnTo>
                      <a:pt x="176312" y="185503"/>
                    </a:lnTo>
                    <a:cubicBezTo>
                      <a:pt x="176312" y="92129"/>
                      <a:pt x="100572" y="16185"/>
                      <a:pt x="7450" y="16185"/>
                    </a:cubicBezTo>
                    <a:cubicBezTo>
                      <a:pt x="3724" y="16185"/>
                      <a:pt x="0" y="12450"/>
                      <a:pt x="0" y="7470"/>
                    </a:cubicBezTo>
                    <a:cubicBezTo>
                      <a:pt x="0" y="3735"/>
                      <a:pt x="3724" y="0"/>
                      <a:pt x="7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FB111DE3-4E20-FE44-84F3-9E3146E7A252}"/>
                  </a:ext>
                </a:extLst>
              </p:cNvPr>
              <p:cNvSpPr/>
              <p:nvPr/>
            </p:nvSpPr>
            <p:spPr>
              <a:xfrm>
                <a:off x="15442838" y="11057793"/>
                <a:ext cx="1962122" cy="472321"/>
              </a:xfrm>
              <a:custGeom>
                <a:avLst/>
                <a:gdLst>
                  <a:gd name="connsiteX0" fmla="*/ 14949 w 1962122"/>
                  <a:gd name="connsiteY0" fmla="*/ 16201 h 472321"/>
                  <a:gd name="connsiteX1" fmla="*/ 14949 w 1962122"/>
                  <a:gd name="connsiteY1" fmla="*/ 456120 h 472321"/>
                  <a:gd name="connsiteX2" fmla="*/ 1726808 w 1962122"/>
                  <a:gd name="connsiteY2" fmla="*/ 456120 h 472321"/>
                  <a:gd name="connsiteX3" fmla="*/ 1945926 w 1962122"/>
                  <a:gd name="connsiteY3" fmla="*/ 236161 h 472321"/>
                  <a:gd name="connsiteX4" fmla="*/ 1726808 w 1962122"/>
                  <a:gd name="connsiteY4" fmla="*/ 16201 h 472321"/>
                  <a:gd name="connsiteX5" fmla="*/ 7470 w 1962122"/>
                  <a:gd name="connsiteY5" fmla="*/ 0 h 472321"/>
                  <a:gd name="connsiteX6" fmla="*/ 1726816 w 1962122"/>
                  <a:gd name="connsiteY6" fmla="*/ 0 h 472321"/>
                  <a:gd name="connsiteX7" fmla="*/ 1962122 w 1962122"/>
                  <a:gd name="connsiteY7" fmla="*/ 236161 h 472321"/>
                  <a:gd name="connsiteX8" fmla="*/ 1726816 w 1962122"/>
                  <a:gd name="connsiteY8" fmla="*/ 472321 h 472321"/>
                  <a:gd name="connsiteX9" fmla="*/ 7470 w 1962122"/>
                  <a:gd name="connsiteY9" fmla="*/ 472321 h 472321"/>
                  <a:gd name="connsiteX10" fmla="*/ 0 w 1962122"/>
                  <a:gd name="connsiteY10" fmla="*/ 463620 h 472321"/>
                  <a:gd name="connsiteX11" fmla="*/ 0 w 1962122"/>
                  <a:gd name="connsiteY11" fmla="*/ 7458 h 472321"/>
                  <a:gd name="connsiteX12" fmla="*/ 7470 w 1962122"/>
                  <a:gd name="connsiteY12" fmla="*/ 0 h 4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2122" h="472321">
                    <a:moveTo>
                      <a:pt x="14949" y="16201"/>
                    </a:moveTo>
                    <a:lnTo>
                      <a:pt x="14949" y="456120"/>
                    </a:lnTo>
                    <a:lnTo>
                      <a:pt x="1726808" y="456120"/>
                    </a:lnTo>
                    <a:cubicBezTo>
                      <a:pt x="1847572" y="456120"/>
                      <a:pt x="1945926" y="356703"/>
                      <a:pt x="1945926" y="236161"/>
                    </a:cubicBezTo>
                    <a:cubicBezTo>
                      <a:pt x="1945926" y="114375"/>
                      <a:pt x="1847572" y="16201"/>
                      <a:pt x="1726808" y="16201"/>
                    </a:cubicBezTo>
                    <a:close/>
                    <a:moveTo>
                      <a:pt x="7470" y="0"/>
                    </a:moveTo>
                    <a:lnTo>
                      <a:pt x="1726816" y="0"/>
                    </a:lnTo>
                    <a:cubicBezTo>
                      <a:pt x="1856296" y="0"/>
                      <a:pt x="1962122" y="105651"/>
                      <a:pt x="1962122" y="236161"/>
                    </a:cubicBezTo>
                    <a:cubicBezTo>
                      <a:pt x="1962122" y="365427"/>
                      <a:pt x="1856296" y="472321"/>
                      <a:pt x="1726816" y="472321"/>
                    </a:cubicBezTo>
                    <a:lnTo>
                      <a:pt x="7470" y="472321"/>
                    </a:lnTo>
                    <a:cubicBezTo>
                      <a:pt x="2490" y="472321"/>
                      <a:pt x="0" y="467349"/>
                      <a:pt x="0" y="463620"/>
                    </a:cubicBezTo>
                    <a:lnTo>
                      <a:pt x="0" y="7458"/>
                    </a:lnTo>
                    <a:cubicBezTo>
                      <a:pt x="0" y="3729"/>
                      <a:pt x="2490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A33E4A3B-030C-D542-91F2-B18DF6F6A008}"/>
                  </a:ext>
                </a:extLst>
              </p:cNvPr>
              <p:cNvSpPr/>
              <p:nvPr/>
            </p:nvSpPr>
            <p:spPr>
              <a:xfrm>
                <a:off x="15542501" y="11522636"/>
                <a:ext cx="1352930" cy="124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7" h="1000">
                    <a:moveTo>
                      <a:pt x="1087" y="1000"/>
                    </a:moveTo>
                    <a:lnTo>
                      <a:pt x="0" y="1000"/>
                    </a:lnTo>
                    <a:lnTo>
                      <a:pt x="0" y="0"/>
                    </a:lnTo>
                    <a:lnTo>
                      <a:pt x="1087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583DED33-9D8D-6D4B-A335-6FD1356157EA}"/>
                  </a:ext>
                </a:extLst>
              </p:cNvPr>
              <p:cNvSpPr/>
              <p:nvPr/>
            </p:nvSpPr>
            <p:spPr>
              <a:xfrm>
                <a:off x="15535025" y="11515159"/>
                <a:ext cx="1369126" cy="1259934"/>
              </a:xfrm>
              <a:custGeom>
                <a:avLst/>
                <a:gdLst>
                  <a:gd name="connsiteX0" fmla="*/ 16196 w 1369126"/>
                  <a:gd name="connsiteY0" fmla="*/ 16201 h 1259934"/>
                  <a:gd name="connsiteX1" fmla="*/ 16196 w 1369126"/>
                  <a:gd name="connsiteY1" fmla="*/ 1244983 h 1259934"/>
                  <a:gd name="connsiteX2" fmla="*/ 1352930 w 1369126"/>
                  <a:gd name="connsiteY2" fmla="*/ 1244983 h 1259934"/>
                  <a:gd name="connsiteX3" fmla="*/ 1352930 w 1369126"/>
                  <a:gd name="connsiteY3" fmla="*/ 16201 h 1259934"/>
                  <a:gd name="connsiteX4" fmla="*/ 7468 w 1369126"/>
                  <a:gd name="connsiteY4" fmla="*/ 0 h 1259934"/>
                  <a:gd name="connsiteX5" fmla="*/ 1360412 w 1369126"/>
                  <a:gd name="connsiteY5" fmla="*/ 0 h 1259934"/>
                  <a:gd name="connsiteX6" fmla="*/ 1369126 w 1369126"/>
                  <a:gd name="connsiteY6" fmla="*/ 7470 h 1259934"/>
                  <a:gd name="connsiteX7" fmla="*/ 1369126 w 1369126"/>
                  <a:gd name="connsiteY7" fmla="*/ 1252464 h 1259934"/>
                  <a:gd name="connsiteX8" fmla="*/ 1360412 w 1369126"/>
                  <a:gd name="connsiteY8" fmla="*/ 1259934 h 1259934"/>
                  <a:gd name="connsiteX9" fmla="*/ 7468 w 1369126"/>
                  <a:gd name="connsiteY9" fmla="*/ 1259934 h 1259934"/>
                  <a:gd name="connsiteX10" fmla="*/ 0 w 1369126"/>
                  <a:gd name="connsiteY10" fmla="*/ 1252464 h 1259934"/>
                  <a:gd name="connsiteX11" fmla="*/ 0 w 1369126"/>
                  <a:gd name="connsiteY11" fmla="*/ 7470 h 1259934"/>
                  <a:gd name="connsiteX12" fmla="*/ 7468 w 1369126"/>
                  <a:gd name="connsiteY12" fmla="*/ 0 h 12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9126" h="1259934">
                    <a:moveTo>
                      <a:pt x="16196" y="16201"/>
                    </a:moveTo>
                    <a:lnTo>
                      <a:pt x="16196" y="1244983"/>
                    </a:lnTo>
                    <a:lnTo>
                      <a:pt x="1352930" y="1244983"/>
                    </a:lnTo>
                    <a:lnTo>
                      <a:pt x="1352930" y="16201"/>
                    </a:lnTo>
                    <a:close/>
                    <a:moveTo>
                      <a:pt x="7468" y="0"/>
                    </a:moveTo>
                    <a:lnTo>
                      <a:pt x="1360412" y="0"/>
                    </a:lnTo>
                    <a:cubicBezTo>
                      <a:pt x="1365390" y="0"/>
                      <a:pt x="1369126" y="3735"/>
                      <a:pt x="1369126" y="7470"/>
                    </a:cubicBezTo>
                    <a:lnTo>
                      <a:pt x="1369126" y="1252464"/>
                    </a:lnTo>
                    <a:cubicBezTo>
                      <a:pt x="1369126" y="1257444"/>
                      <a:pt x="1365390" y="1259934"/>
                      <a:pt x="1360412" y="1259934"/>
                    </a:cubicBezTo>
                    <a:lnTo>
                      <a:pt x="7468" y="1259934"/>
                    </a:lnTo>
                    <a:cubicBezTo>
                      <a:pt x="3734" y="1259934"/>
                      <a:pt x="0" y="1257444"/>
                      <a:pt x="0" y="1252464"/>
                    </a:cubicBezTo>
                    <a:lnTo>
                      <a:pt x="0" y="7470"/>
                    </a:lnTo>
                    <a:cubicBezTo>
                      <a:pt x="0" y="3735"/>
                      <a:pt x="3734" y="0"/>
                      <a:pt x="7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CDB5BE24-BDF5-D946-ADE8-833BDEA85734}"/>
                  </a:ext>
                </a:extLst>
              </p:cNvPr>
              <p:cNvSpPr/>
              <p:nvPr/>
            </p:nvSpPr>
            <p:spPr>
              <a:xfrm>
                <a:off x="15222333" y="11064024"/>
                <a:ext cx="524478" cy="17035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1368">
                    <a:moveTo>
                      <a:pt x="422" y="211"/>
                    </a:moveTo>
                    <a:cubicBezTo>
                      <a:pt x="422" y="95"/>
                      <a:pt x="327" y="0"/>
                      <a:pt x="211" y="0"/>
                    </a:cubicBezTo>
                    <a:cubicBezTo>
                      <a:pt x="94" y="0"/>
                      <a:pt x="0" y="95"/>
                      <a:pt x="0" y="211"/>
                    </a:cubicBezTo>
                    <a:cubicBezTo>
                      <a:pt x="0" y="274"/>
                      <a:pt x="27" y="330"/>
                      <a:pt x="70" y="368"/>
                    </a:cubicBezTo>
                    <a:lnTo>
                      <a:pt x="70" y="1368"/>
                    </a:lnTo>
                    <a:lnTo>
                      <a:pt x="351" y="1368"/>
                    </a:lnTo>
                    <a:lnTo>
                      <a:pt x="351" y="368"/>
                    </a:lnTo>
                    <a:cubicBezTo>
                      <a:pt x="394" y="330"/>
                      <a:pt x="422" y="274"/>
                      <a:pt x="422" y="2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D3C5C92C-D232-7746-87B6-535EFFC44861}"/>
                  </a:ext>
                </a:extLst>
              </p:cNvPr>
              <p:cNvSpPr/>
              <p:nvPr/>
            </p:nvSpPr>
            <p:spPr>
              <a:xfrm>
                <a:off x="15213612" y="11056547"/>
                <a:ext cx="540674" cy="1718550"/>
              </a:xfrm>
              <a:custGeom>
                <a:avLst/>
                <a:gdLst>
                  <a:gd name="connsiteX0" fmla="*/ 270958 w 540674"/>
                  <a:gd name="connsiteY0" fmla="*/ 16201 h 1718550"/>
                  <a:gd name="connsiteX1" fmla="*/ 16195 w 540674"/>
                  <a:gd name="connsiteY1" fmla="*/ 270244 h 1718550"/>
                  <a:gd name="connsiteX2" fmla="*/ 100702 w 540674"/>
                  <a:gd name="connsiteY2" fmla="*/ 459531 h 1718550"/>
                  <a:gd name="connsiteX3" fmla="*/ 103187 w 540674"/>
                  <a:gd name="connsiteY3" fmla="*/ 465758 h 1718550"/>
                  <a:gd name="connsiteX4" fmla="*/ 103187 w 540674"/>
                  <a:gd name="connsiteY4" fmla="*/ 1703596 h 1718550"/>
                  <a:gd name="connsiteX5" fmla="*/ 437486 w 540674"/>
                  <a:gd name="connsiteY5" fmla="*/ 1703596 h 1718550"/>
                  <a:gd name="connsiteX6" fmla="*/ 437486 w 540674"/>
                  <a:gd name="connsiteY6" fmla="*/ 465758 h 1718550"/>
                  <a:gd name="connsiteX7" fmla="*/ 439971 w 540674"/>
                  <a:gd name="connsiteY7" fmla="*/ 459531 h 1718550"/>
                  <a:gd name="connsiteX8" fmla="*/ 524478 w 540674"/>
                  <a:gd name="connsiteY8" fmla="*/ 270244 h 1718550"/>
                  <a:gd name="connsiteX9" fmla="*/ 270958 w 540674"/>
                  <a:gd name="connsiteY9" fmla="*/ 16201 h 1718550"/>
                  <a:gd name="connsiteX10" fmla="*/ 270958 w 540674"/>
                  <a:gd name="connsiteY10" fmla="*/ 0 h 1718550"/>
                  <a:gd name="connsiteX11" fmla="*/ 540674 w 540674"/>
                  <a:gd name="connsiteY11" fmla="*/ 270236 h 1718550"/>
                  <a:gd name="connsiteX12" fmla="*/ 452426 w 540674"/>
                  <a:gd name="connsiteY12" fmla="*/ 469488 h 1718550"/>
                  <a:gd name="connsiteX13" fmla="*/ 452426 w 540674"/>
                  <a:gd name="connsiteY13" fmla="*/ 1711078 h 1718550"/>
                  <a:gd name="connsiteX14" fmla="*/ 444968 w 540674"/>
                  <a:gd name="connsiteY14" fmla="*/ 1718550 h 1718550"/>
                  <a:gd name="connsiteX15" fmla="*/ 95706 w 540674"/>
                  <a:gd name="connsiteY15" fmla="*/ 1718550 h 1718550"/>
                  <a:gd name="connsiteX16" fmla="*/ 87005 w 540674"/>
                  <a:gd name="connsiteY16" fmla="*/ 1711078 h 1718550"/>
                  <a:gd name="connsiteX17" fmla="*/ 87005 w 540674"/>
                  <a:gd name="connsiteY17" fmla="*/ 469488 h 1718550"/>
                  <a:gd name="connsiteX18" fmla="*/ 0 w 540674"/>
                  <a:gd name="connsiteY18" fmla="*/ 270236 h 1718550"/>
                  <a:gd name="connsiteX19" fmla="*/ 270958 w 540674"/>
                  <a:gd name="connsiteY19" fmla="*/ 0 h 171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0674" h="1718550">
                    <a:moveTo>
                      <a:pt x="270958" y="16201"/>
                    </a:moveTo>
                    <a:cubicBezTo>
                      <a:pt x="130528" y="16201"/>
                      <a:pt x="16195" y="130770"/>
                      <a:pt x="16195" y="270244"/>
                    </a:cubicBezTo>
                    <a:cubicBezTo>
                      <a:pt x="16195" y="342472"/>
                      <a:pt x="47264" y="412210"/>
                      <a:pt x="100702" y="459531"/>
                    </a:cubicBezTo>
                    <a:cubicBezTo>
                      <a:pt x="101944" y="462022"/>
                      <a:pt x="103187" y="464513"/>
                      <a:pt x="103187" y="465758"/>
                    </a:cubicBezTo>
                    <a:lnTo>
                      <a:pt x="103187" y="1703596"/>
                    </a:lnTo>
                    <a:lnTo>
                      <a:pt x="437486" y="1703596"/>
                    </a:lnTo>
                    <a:lnTo>
                      <a:pt x="437486" y="465758"/>
                    </a:lnTo>
                    <a:cubicBezTo>
                      <a:pt x="437486" y="464513"/>
                      <a:pt x="438729" y="462022"/>
                      <a:pt x="439971" y="459531"/>
                    </a:cubicBezTo>
                    <a:cubicBezTo>
                      <a:pt x="493409" y="412210"/>
                      <a:pt x="524478" y="342472"/>
                      <a:pt x="524478" y="270244"/>
                    </a:cubicBezTo>
                    <a:cubicBezTo>
                      <a:pt x="524478" y="130770"/>
                      <a:pt x="410145" y="16201"/>
                      <a:pt x="270958" y="16201"/>
                    </a:cubicBezTo>
                    <a:close/>
                    <a:moveTo>
                      <a:pt x="270958" y="0"/>
                    </a:moveTo>
                    <a:cubicBezTo>
                      <a:pt x="420110" y="0"/>
                      <a:pt x="540674" y="122042"/>
                      <a:pt x="540674" y="270236"/>
                    </a:cubicBezTo>
                    <a:cubicBezTo>
                      <a:pt x="540674" y="346201"/>
                      <a:pt x="508358" y="418430"/>
                      <a:pt x="452426" y="469488"/>
                    </a:cubicBezTo>
                    <a:lnTo>
                      <a:pt x="452426" y="1711078"/>
                    </a:lnTo>
                    <a:cubicBezTo>
                      <a:pt x="452426" y="1716059"/>
                      <a:pt x="449940" y="1718550"/>
                      <a:pt x="444968" y="1718550"/>
                    </a:cubicBezTo>
                    <a:lnTo>
                      <a:pt x="95706" y="1718550"/>
                    </a:lnTo>
                    <a:cubicBezTo>
                      <a:pt x="91977" y="1718550"/>
                      <a:pt x="87005" y="1716059"/>
                      <a:pt x="87005" y="1711078"/>
                    </a:cubicBezTo>
                    <a:lnTo>
                      <a:pt x="87005" y="469488"/>
                    </a:lnTo>
                    <a:cubicBezTo>
                      <a:pt x="32316" y="418430"/>
                      <a:pt x="0" y="346201"/>
                      <a:pt x="0" y="270236"/>
                    </a:cubicBezTo>
                    <a:cubicBezTo>
                      <a:pt x="0" y="122042"/>
                      <a:pt x="121807" y="0"/>
                      <a:pt x="27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E9EABA15-F066-C54B-A7D4-1BCDCC9E074D}"/>
                  </a:ext>
                </a:extLst>
              </p:cNvPr>
              <p:cNvSpPr/>
              <p:nvPr/>
            </p:nvSpPr>
            <p:spPr>
              <a:xfrm>
                <a:off x="15335700" y="11169953"/>
                <a:ext cx="296498" cy="296603"/>
              </a:xfrm>
              <a:custGeom>
                <a:avLst/>
                <a:gdLst>
                  <a:gd name="connsiteX0" fmla="*/ 148869 w 296498"/>
                  <a:gd name="connsiteY0" fmla="*/ 16198 h 296603"/>
                  <a:gd name="connsiteX1" fmla="*/ 16195 w 296498"/>
                  <a:gd name="connsiteY1" fmla="*/ 147678 h 296603"/>
                  <a:gd name="connsiteX2" fmla="*/ 148869 w 296498"/>
                  <a:gd name="connsiteY2" fmla="*/ 280399 h 296603"/>
                  <a:gd name="connsiteX3" fmla="*/ 280303 w 296498"/>
                  <a:gd name="connsiteY3" fmla="*/ 147678 h 296603"/>
                  <a:gd name="connsiteX4" fmla="*/ 148869 w 296498"/>
                  <a:gd name="connsiteY4" fmla="*/ 16198 h 296603"/>
                  <a:gd name="connsiteX5" fmla="*/ 148869 w 296498"/>
                  <a:gd name="connsiteY5" fmla="*/ 0 h 296603"/>
                  <a:gd name="connsiteX6" fmla="*/ 296498 w 296498"/>
                  <a:gd name="connsiteY6" fmla="*/ 147681 h 296603"/>
                  <a:gd name="connsiteX7" fmla="*/ 148869 w 296498"/>
                  <a:gd name="connsiteY7" fmla="*/ 296603 h 296603"/>
                  <a:gd name="connsiteX8" fmla="*/ 0 w 296498"/>
                  <a:gd name="connsiteY8" fmla="*/ 147681 h 296603"/>
                  <a:gd name="connsiteX9" fmla="*/ 148869 w 296498"/>
                  <a:gd name="connsiteY9" fmla="*/ 0 h 29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6498" h="296603">
                    <a:moveTo>
                      <a:pt x="148869" y="16198"/>
                    </a:moveTo>
                    <a:cubicBezTo>
                      <a:pt x="75712" y="16198"/>
                      <a:pt x="16195" y="74496"/>
                      <a:pt x="16195" y="147678"/>
                    </a:cubicBezTo>
                    <a:cubicBezTo>
                      <a:pt x="16195" y="220861"/>
                      <a:pt x="75712" y="280399"/>
                      <a:pt x="148869" y="280399"/>
                    </a:cubicBezTo>
                    <a:cubicBezTo>
                      <a:pt x="220786" y="280399"/>
                      <a:pt x="280303" y="220861"/>
                      <a:pt x="280303" y="147678"/>
                    </a:cubicBezTo>
                    <a:cubicBezTo>
                      <a:pt x="280303" y="74496"/>
                      <a:pt x="220786" y="16198"/>
                      <a:pt x="148869" y="16198"/>
                    </a:cubicBezTo>
                    <a:close/>
                    <a:moveTo>
                      <a:pt x="148869" y="0"/>
                    </a:moveTo>
                    <a:cubicBezTo>
                      <a:pt x="229507" y="0"/>
                      <a:pt x="296498" y="65774"/>
                      <a:pt x="296498" y="147681"/>
                    </a:cubicBezTo>
                    <a:cubicBezTo>
                      <a:pt x="296498" y="229588"/>
                      <a:pt x="229507" y="296603"/>
                      <a:pt x="148869" y="296603"/>
                    </a:cubicBezTo>
                    <a:cubicBezTo>
                      <a:pt x="66991" y="296603"/>
                      <a:pt x="0" y="229588"/>
                      <a:pt x="0" y="147681"/>
                    </a:cubicBezTo>
                    <a:cubicBezTo>
                      <a:pt x="0" y="65774"/>
                      <a:pt x="66991" y="0"/>
                      <a:pt x="148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E61C1E0D-85EB-0C4C-81C1-7579AB36839E}"/>
                  </a:ext>
                </a:extLst>
              </p:cNvPr>
              <p:cNvSpPr/>
              <p:nvPr/>
            </p:nvSpPr>
            <p:spPr>
              <a:xfrm>
                <a:off x="16317383" y="12305268"/>
                <a:ext cx="208047" cy="439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" h="354">
                    <a:moveTo>
                      <a:pt x="168" y="166"/>
                    </a:moveTo>
                    <a:cubicBezTo>
                      <a:pt x="166" y="164"/>
                      <a:pt x="165" y="164"/>
                      <a:pt x="165" y="164"/>
                    </a:cubicBezTo>
                    <a:lnTo>
                      <a:pt x="40" y="0"/>
                    </a:lnTo>
                    <a:cubicBezTo>
                      <a:pt x="40" y="0"/>
                      <a:pt x="13" y="218"/>
                      <a:pt x="0" y="295"/>
                    </a:cubicBezTo>
                    <a:cubicBezTo>
                      <a:pt x="0" y="295"/>
                      <a:pt x="25" y="324"/>
                      <a:pt x="44" y="354"/>
                    </a:cubicBezTo>
                    <a:cubicBezTo>
                      <a:pt x="113" y="301"/>
                      <a:pt x="151" y="217"/>
                      <a:pt x="168" y="1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E8B4F51E-ACC2-3C40-AD53-1D40733FEAB1}"/>
                  </a:ext>
                </a:extLst>
              </p:cNvPr>
              <p:cNvSpPr/>
              <p:nvPr/>
            </p:nvSpPr>
            <p:spPr>
              <a:xfrm>
                <a:off x="16308663" y="12297791"/>
                <a:ext cx="225810" cy="454874"/>
              </a:xfrm>
              <a:custGeom>
                <a:avLst/>
                <a:gdLst>
                  <a:gd name="connsiteX0" fmla="*/ 64465 w 225810"/>
                  <a:gd name="connsiteY0" fmla="*/ 28663 h 454874"/>
                  <a:gd name="connsiteX1" fmla="*/ 16195 w 225810"/>
                  <a:gd name="connsiteY1" fmla="*/ 371571 h 454874"/>
                  <a:gd name="connsiteX2" fmla="*/ 65703 w 225810"/>
                  <a:gd name="connsiteY2" fmla="*/ 434934 h 454874"/>
                  <a:gd name="connsiteX3" fmla="*/ 206801 w 225810"/>
                  <a:gd name="connsiteY3" fmla="*/ 217511 h 454874"/>
                  <a:gd name="connsiteX4" fmla="*/ 206801 w 225810"/>
                  <a:gd name="connsiteY4" fmla="*/ 216268 h 454874"/>
                  <a:gd name="connsiteX5" fmla="*/ 56991 w 225810"/>
                  <a:gd name="connsiteY5" fmla="*/ 0 h 454874"/>
                  <a:gd name="connsiteX6" fmla="*/ 64425 w 225810"/>
                  <a:gd name="connsiteY6" fmla="*/ 3728 h 454874"/>
                  <a:gd name="connsiteX7" fmla="*/ 218054 w 225810"/>
                  <a:gd name="connsiteY7" fmla="*/ 205066 h 454874"/>
                  <a:gd name="connsiteX8" fmla="*/ 220532 w 225810"/>
                  <a:gd name="connsiteY8" fmla="*/ 206309 h 454874"/>
                  <a:gd name="connsiteX9" fmla="*/ 225488 w 225810"/>
                  <a:gd name="connsiteY9" fmla="*/ 215009 h 454874"/>
                  <a:gd name="connsiteX10" fmla="*/ 69381 w 225810"/>
                  <a:gd name="connsiteY10" fmla="*/ 453631 h 454874"/>
                  <a:gd name="connsiteX11" fmla="*/ 63186 w 225810"/>
                  <a:gd name="connsiteY11" fmla="*/ 454874 h 454874"/>
                  <a:gd name="connsiteX12" fmla="*/ 56991 w 225810"/>
                  <a:gd name="connsiteY12" fmla="*/ 451146 h 454874"/>
                  <a:gd name="connsiteX13" fmla="*/ 2478 w 225810"/>
                  <a:gd name="connsiteY13" fmla="*/ 379062 h 454874"/>
                  <a:gd name="connsiteX14" fmla="*/ 0 w 225810"/>
                  <a:gd name="connsiteY14" fmla="*/ 372848 h 454874"/>
                  <a:gd name="connsiteX15" fmla="*/ 50797 w 225810"/>
                  <a:gd name="connsiteY15" fmla="*/ 7457 h 454874"/>
                  <a:gd name="connsiteX16" fmla="*/ 56991 w 225810"/>
                  <a:gd name="connsiteY16" fmla="*/ 0 h 45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810" h="454874">
                    <a:moveTo>
                      <a:pt x="64465" y="28663"/>
                    </a:moveTo>
                    <a:cubicBezTo>
                      <a:pt x="55801" y="90784"/>
                      <a:pt x="29810" y="289571"/>
                      <a:pt x="16195" y="371571"/>
                    </a:cubicBezTo>
                    <a:cubicBezTo>
                      <a:pt x="23621" y="380268"/>
                      <a:pt x="45900" y="406358"/>
                      <a:pt x="65703" y="434934"/>
                    </a:cubicBezTo>
                    <a:cubicBezTo>
                      <a:pt x="143678" y="371571"/>
                      <a:pt x="186998" y="274662"/>
                      <a:pt x="206801" y="217511"/>
                    </a:cubicBezTo>
                    <a:lnTo>
                      <a:pt x="206801" y="216268"/>
                    </a:lnTo>
                    <a:close/>
                    <a:moveTo>
                      <a:pt x="56991" y="0"/>
                    </a:moveTo>
                    <a:cubicBezTo>
                      <a:pt x="59469" y="0"/>
                      <a:pt x="63186" y="1243"/>
                      <a:pt x="64425" y="3728"/>
                    </a:cubicBezTo>
                    <a:lnTo>
                      <a:pt x="218054" y="205066"/>
                    </a:lnTo>
                    <a:lnTo>
                      <a:pt x="220532" y="206309"/>
                    </a:lnTo>
                    <a:cubicBezTo>
                      <a:pt x="224249" y="207552"/>
                      <a:pt x="226727" y="211280"/>
                      <a:pt x="225488" y="215009"/>
                    </a:cubicBezTo>
                    <a:cubicBezTo>
                      <a:pt x="204426" y="274664"/>
                      <a:pt x="157346" y="385276"/>
                      <a:pt x="69381" y="453631"/>
                    </a:cubicBezTo>
                    <a:cubicBezTo>
                      <a:pt x="66903" y="454874"/>
                      <a:pt x="65664" y="454874"/>
                      <a:pt x="63186" y="454874"/>
                    </a:cubicBezTo>
                    <a:cubicBezTo>
                      <a:pt x="60708" y="454874"/>
                      <a:pt x="58230" y="453631"/>
                      <a:pt x="56991" y="451146"/>
                    </a:cubicBezTo>
                    <a:cubicBezTo>
                      <a:pt x="33452" y="415104"/>
                      <a:pt x="2478" y="379062"/>
                      <a:pt x="2478" y="379062"/>
                    </a:cubicBezTo>
                    <a:cubicBezTo>
                      <a:pt x="0" y="377819"/>
                      <a:pt x="0" y="375333"/>
                      <a:pt x="0" y="372848"/>
                    </a:cubicBezTo>
                    <a:cubicBezTo>
                      <a:pt x="16106" y="278393"/>
                      <a:pt x="50797" y="9943"/>
                      <a:pt x="50797" y="7457"/>
                    </a:cubicBezTo>
                    <a:cubicBezTo>
                      <a:pt x="50797" y="4971"/>
                      <a:pt x="53275" y="1243"/>
                      <a:pt x="5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78620C3-94E9-5E47-B967-879DC43A12F2}"/>
                  </a:ext>
                </a:extLst>
              </p:cNvPr>
              <p:cNvSpPr/>
              <p:nvPr/>
            </p:nvSpPr>
            <p:spPr>
              <a:xfrm>
                <a:off x="16372198" y="12512142"/>
                <a:ext cx="275320" cy="451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363">
                    <a:moveTo>
                      <a:pt x="208" y="41"/>
                    </a:moveTo>
                    <a:cubicBezTo>
                      <a:pt x="200" y="33"/>
                      <a:pt x="140" y="6"/>
                      <a:pt x="124" y="0"/>
                    </a:cubicBezTo>
                    <a:cubicBezTo>
                      <a:pt x="107" y="51"/>
                      <a:pt x="69" y="135"/>
                      <a:pt x="0" y="188"/>
                    </a:cubicBezTo>
                    <a:cubicBezTo>
                      <a:pt x="12" y="206"/>
                      <a:pt x="23" y="225"/>
                      <a:pt x="24" y="237"/>
                    </a:cubicBezTo>
                    <a:cubicBezTo>
                      <a:pt x="28" y="281"/>
                      <a:pt x="26" y="345"/>
                      <a:pt x="30" y="355"/>
                    </a:cubicBezTo>
                    <a:cubicBezTo>
                      <a:pt x="34" y="365"/>
                      <a:pt x="109" y="368"/>
                      <a:pt x="142" y="352"/>
                    </a:cubicBezTo>
                    <a:cubicBezTo>
                      <a:pt x="181" y="332"/>
                      <a:pt x="183" y="298"/>
                      <a:pt x="185" y="253"/>
                    </a:cubicBezTo>
                    <a:cubicBezTo>
                      <a:pt x="188" y="207"/>
                      <a:pt x="198" y="162"/>
                      <a:pt x="214" y="119"/>
                    </a:cubicBezTo>
                    <a:cubicBezTo>
                      <a:pt x="223" y="91"/>
                      <a:pt x="227" y="60"/>
                      <a:pt x="208" y="4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D1E67373-3D7E-FB43-81F9-336BF933227A}"/>
                  </a:ext>
                </a:extLst>
              </p:cNvPr>
              <p:cNvSpPr/>
              <p:nvPr/>
            </p:nvSpPr>
            <p:spPr>
              <a:xfrm>
                <a:off x="16364609" y="12503729"/>
                <a:ext cx="290455" cy="468272"/>
              </a:xfrm>
              <a:custGeom>
                <a:avLst/>
                <a:gdLst>
                  <a:gd name="connsiteX0" fmla="*/ 166330 w 290455"/>
                  <a:gd name="connsiteY0" fmla="*/ 18383 h 468272"/>
                  <a:gd name="connsiteX1" fmla="*/ 18801 w 290455"/>
                  <a:gd name="connsiteY1" fmla="*/ 243304 h 468272"/>
                  <a:gd name="connsiteX2" fmla="*/ 44836 w 290455"/>
                  <a:gd name="connsiteY2" fmla="*/ 301709 h 468272"/>
                  <a:gd name="connsiteX3" fmla="*/ 48555 w 290455"/>
                  <a:gd name="connsiteY3" fmla="*/ 387453 h 468272"/>
                  <a:gd name="connsiteX4" fmla="*/ 52274 w 290455"/>
                  <a:gd name="connsiteY4" fmla="*/ 445858 h 468272"/>
                  <a:gd name="connsiteX5" fmla="*/ 179968 w 290455"/>
                  <a:gd name="connsiteY5" fmla="*/ 438402 h 468272"/>
                  <a:gd name="connsiteX6" fmla="*/ 228318 w 290455"/>
                  <a:gd name="connsiteY6" fmla="*/ 327805 h 468272"/>
                  <a:gd name="connsiteX7" fmla="*/ 229557 w 290455"/>
                  <a:gd name="connsiteY7" fmla="*/ 321592 h 468272"/>
                  <a:gd name="connsiteX8" fmla="*/ 265510 w 290455"/>
                  <a:gd name="connsiteY8" fmla="*/ 152590 h 468272"/>
                  <a:gd name="connsiteX9" fmla="*/ 260551 w 290455"/>
                  <a:gd name="connsiteY9" fmla="*/ 64361 h 468272"/>
                  <a:gd name="connsiteX10" fmla="*/ 166330 w 290455"/>
                  <a:gd name="connsiteY10" fmla="*/ 18383 h 468272"/>
                  <a:gd name="connsiteX11" fmla="*/ 158891 w 290455"/>
                  <a:gd name="connsiteY11" fmla="*/ 933 h 468272"/>
                  <a:gd name="connsiteX12" fmla="*/ 165093 w 290455"/>
                  <a:gd name="connsiteY12" fmla="*/ 933 h 468272"/>
                  <a:gd name="connsiteX13" fmla="*/ 271773 w 290455"/>
                  <a:gd name="connsiteY13" fmla="*/ 53136 h 468272"/>
                  <a:gd name="connsiteX14" fmla="*/ 280456 w 290455"/>
                  <a:gd name="connsiteY14" fmla="*/ 158784 h 468272"/>
                  <a:gd name="connsiteX15" fmla="*/ 245723 w 290455"/>
                  <a:gd name="connsiteY15" fmla="*/ 322850 h 468272"/>
                  <a:gd name="connsiteX16" fmla="*/ 244483 w 290455"/>
                  <a:gd name="connsiteY16" fmla="*/ 327822 h 468272"/>
                  <a:gd name="connsiteX17" fmla="*/ 187421 w 290455"/>
                  <a:gd name="connsiteY17" fmla="*/ 452114 h 468272"/>
                  <a:gd name="connsiteX18" fmla="*/ 101829 w 290455"/>
                  <a:gd name="connsiteY18" fmla="*/ 468272 h 468272"/>
                  <a:gd name="connsiteX19" fmla="*/ 48489 w 290455"/>
                  <a:gd name="connsiteY19" fmla="*/ 462057 h 468272"/>
                  <a:gd name="connsiteX20" fmla="*/ 37325 w 290455"/>
                  <a:gd name="connsiteY20" fmla="*/ 452114 h 468272"/>
                  <a:gd name="connsiteX21" fmla="*/ 32363 w 290455"/>
                  <a:gd name="connsiteY21" fmla="*/ 387482 h 468272"/>
                  <a:gd name="connsiteX22" fmla="*/ 28642 w 290455"/>
                  <a:gd name="connsiteY22" fmla="*/ 302963 h 468272"/>
                  <a:gd name="connsiteX23" fmla="*/ 1351 w 290455"/>
                  <a:gd name="connsiteY23" fmla="*/ 245789 h 468272"/>
                  <a:gd name="connsiteX24" fmla="*/ 2592 w 290455"/>
                  <a:gd name="connsiteY24" fmla="*/ 235845 h 468272"/>
                  <a:gd name="connsiteX25" fmla="*/ 153929 w 290455"/>
                  <a:gd name="connsiteY25" fmla="*/ 5905 h 468272"/>
                  <a:gd name="connsiteX26" fmla="*/ 158891 w 290455"/>
                  <a:gd name="connsiteY26" fmla="*/ 933 h 46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0455" h="468272">
                    <a:moveTo>
                      <a:pt x="166330" y="18383"/>
                    </a:moveTo>
                    <a:cubicBezTo>
                      <a:pt x="145255" y="78031"/>
                      <a:pt x="99384" y="178686"/>
                      <a:pt x="18801" y="243304"/>
                    </a:cubicBezTo>
                    <a:cubicBezTo>
                      <a:pt x="34918" y="269400"/>
                      <a:pt x="44836" y="288040"/>
                      <a:pt x="44836" y="301709"/>
                    </a:cubicBezTo>
                    <a:cubicBezTo>
                      <a:pt x="47315" y="329048"/>
                      <a:pt x="48555" y="360114"/>
                      <a:pt x="48555" y="387453"/>
                    </a:cubicBezTo>
                    <a:cubicBezTo>
                      <a:pt x="48555" y="411063"/>
                      <a:pt x="49795" y="438402"/>
                      <a:pt x="52274" y="445858"/>
                    </a:cubicBezTo>
                    <a:cubicBezTo>
                      <a:pt x="63432" y="453314"/>
                      <a:pt x="144015" y="457042"/>
                      <a:pt x="179968" y="438402"/>
                    </a:cubicBezTo>
                    <a:cubicBezTo>
                      <a:pt x="223359" y="416034"/>
                      <a:pt x="225838" y="381239"/>
                      <a:pt x="228318" y="327805"/>
                    </a:cubicBezTo>
                    <a:lnTo>
                      <a:pt x="229557" y="321592"/>
                    </a:lnTo>
                    <a:cubicBezTo>
                      <a:pt x="232037" y="268157"/>
                      <a:pt x="244434" y="213480"/>
                      <a:pt x="265510" y="152590"/>
                    </a:cubicBezTo>
                    <a:cubicBezTo>
                      <a:pt x="279147" y="111582"/>
                      <a:pt x="276667" y="81759"/>
                      <a:pt x="260551" y="64361"/>
                    </a:cubicBezTo>
                    <a:cubicBezTo>
                      <a:pt x="254352" y="59391"/>
                      <a:pt x="215920" y="40751"/>
                      <a:pt x="166330" y="18383"/>
                    </a:cubicBezTo>
                    <a:close/>
                    <a:moveTo>
                      <a:pt x="158891" y="933"/>
                    </a:moveTo>
                    <a:cubicBezTo>
                      <a:pt x="160131" y="-310"/>
                      <a:pt x="162612" y="-310"/>
                      <a:pt x="165093" y="933"/>
                    </a:cubicBezTo>
                    <a:cubicBezTo>
                      <a:pt x="201066" y="15848"/>
                      <a:pt x="260609" y="43192"/>
                      <a:pt x="271773" y="53136"/>
                    </a:cubicBezTo>
                    <a:cubicBezTo>
                      <a:pt x="292861" y="76751"/>
                      <a:pt x="296582" y="111553"/>
                      <a:pt x="280456" y="158784"/>
                    </a:cubicBezTo>
                    <a:cubicBezTo>
                      <a:pt x="259368" y="217202"/>
                      <a:pt x="248204" y="270647"/>
                      <a:pt x="245723" y="322850"/>
                    </a:cubicBezTo>
                    <a:lnTo>
                      <a:pt x="244483" y="327822"/>
                    </a:lnTo>
                    <a:cubicBezTo>
                      <a:pt x="242002" y="383753"/>
                      <a:pt x="239521" y="427256"/>
                      <a:pt x="187421" y="452114"/>
                    </a:cubicBezTo>
                    <a:cubicBezTo>
                      <a:pt x="166333" y="463300"/>
                      <a:pt x="131600" y="468272"/>
                      <a:pt x="101829" y="468272"/>
                    </a:cubicBezTo>
                    <a:cubicBezTo>
                      <a:pt x="79501" y="468272"/>
                      <a:pt x="59653" y="465786"/>
                      <a:pt x="48489" y="462057"/>
                    </a:cubicBezTo>
                    <a:cubicBezTo>
                      <a:pt x="44768" y="459572"/>
                      <a:pt x="38565" y="457086"/>
                      <a:pt x="37325" y="452114"/>
                    </a:cubicBezTo>
                    <a:cubicBezTo>
                      <a:pt x="33604" y="444656"/>
                      <a:pt x="33604" y="424770"/>
                      <a:pt x="32363" y="387482"/>
                    </a:cubicBezTo>
                    <a:cubicBezTo>
                      <a:pt x="32363" y="360138"/>
                      <a:pt x="32363" y="329065"/>
                      <a:pt x="28642" y="302963"/>
                    </a:cubicBezTo>
                    <a:cubicBezTo>
                      <a:pt x="28642" y="295506"/>
                      <a:pt x="22439" y="278105"/>
                      <a:pt x="1351" y="245789"/>
                    </a:cubicBezTo>
                    <a:cubicBezTo>
                      <a:pt x="-1129" y="243303"/>
                      <a:pt x="111" y="238331"/>
                      <a:pt x="2592" y="235845"/>
                    </a:cubicBezTo>
                    <a:cubicBezTo>
                      <a:pt x="89425" y="169970"/>
                      <a:pt x="134081" y="63079"/>
                      <a:pt x="153929" y="5905"/>
                    </a:cubicBezTo>
                    <a:cubicBezTo>
                      <a:pt x="155169" y="3419"/>
                      <a:pt x="156410" y="2176"/>
                      <a:pt x="158891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D5CED079-04CD-784D-8774-B4C62DE75B99}"/>
                  </a:ext>
                </a:extLst>
              </p:cNvPr>
              <p:cNvSpPr/>
              <p:nvPr/>
            </p:nvSpPr>
            <p:spPr>
              <a:xfrm>
                <a:off x="16372198" y="12512142"/>
                <a:ext cx="275320" cy="4511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363">
                    <a:moveTo>
                      <a:pt x="208" y="41"/>
                    </a:moveTo>
                    <a:cubicBezTo>
                      <a:pt x="200" y="33"/>
                      <a:pt x="140" y="6"/>
                      <a:pt x="124" y="0"/>
                    </a:cubicBezTo>
                    <a:cubicBezTo>
                      <a:pt x="107" y="51"/>
                      <a:pt x="69" y="135"/>
                      <a:pt x="0" y="188"/>
                    </a:cubicBezTo>
                    <a:cubicBezTo>
                      <a:pt x="12" y="206"/>
                      <a:pt x="23" y="225"/>
                      <a:pt x="24" y="237"/>
                    </a:cubicBezTo>
                    <a:cubicBezTo>
                      <a:pt x="28" y="281"/>
                      <a:pt x="26" y="345"/>
                      <a:pt x="30" y="355"/>
                    </a:cubicBezTo>
                    <a:cubicBezTo>
                      <a:pt x="34" y="365"/>
                      <a:pt x="109" y="368"/>
                      <a:pt x="142" y="352"/>
                    </a:cubicBezTo>
                    <a:cubicBezTo>
                      <a:pt x="181" y="332"/>
                      <a:pt x="183" y="298"/>
                      <a:pt x="185" y="253"/>
                    </a:cubicBezTo>
                    <a:cubicBezTo>
                      <a:pt x="188" y="207"/>
                      <a:pt x="198" y="162"/>
                      <a:pt x="214" y="119"/>
                    </a:cubicBezTo>
                    <a:cubicBezTo>
                      <a:pt x="223" y="91"/>
                      <a:pt x="227" y="60"/>
                      <a:pt x="208" y="41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27DECFBE-6C7D-144E-A60D-F31A98B316B2}"/>
                  </a:ext>
                </a:extLst>
              </p:cNvPr>
              <p:cNvSpPr/>
              <p:nvPr/>
            </p:nvSpPr>
            <p:spPr>
              <a:xfrm>
                <a:off x="15664589" y="10890798"/>
                <a:ext cx="1660640" cy="18743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4" h="1505">
                    <a:moveTo>
                      <a:pt x="1322" y="140"/>
                    </a:moveTo>
                    <a:lnTo>
                      <a:pt x="517" y="0"/>
                    </a:lnTo>
                    <a:cubicBezTo>
                      <a:pt x="517" y="0"/>
                      <a:pt x="174" y="120"/>
                      <a:pt x="109" y="161"/>
                    </a:cubicBezTo>
                    <a:cubicBezTo>
                      <a:pt x="-26" y="254"/>
                      <a:pt x="-23" y="476"/>
                      <a:pt x="50" y="704"/>
                    </a:cubicBezTo>
                    <a:cubicBezTo>
                      <a:pt x="122" y="933"/>
                      <a:pt x="308" y="1214"/>
                      <a:pt x="308" y="1214"/>
                    </a:cubicBezTo>
                    <a:lnTo>
                      <a:pt x="316" y="1482"/>
                    </a:lnTo>
                    <a:cubicBezTo>
                      <a:pt x="454" y="1534"/>
                      <a:pt x="534" y="1482"/>
                      <a:pt x="534" y="1482"/>
                    </a:cubicBezTo>
                    <a:cubicBezTo>
                      <a:pt x="563" y="1299"/>
                      <a:pt x="615" y="970"/>
                      <a:pt x="614" y="742"/>
                    </a:cubicBezTo>
                    <a:cubicBezTo>
                      <a:pt x="614" y="653"/>
                      <a:pt x="610" y="567"/>
                      <a:pt x="595" y="506"/>
                    </a:cubicBezTo>
                    <a:lnTo>
                      <a:pt x="1131" y="506"/>
                    </a:lnTo>
                    <a:cubicBezTo>
                      <a:pt x="1316" y="506"/>
                      <a:pt x="1358" y="289"/>
                      <a:pt x="1322" y="14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F7F7BC7B-62B1-6F42-8C87-101E722FF4B4}"/>
                  </a:ext>
                </a:extLst>
              </p:cNvPr>
              <p:cNvSpPr/>
              <p:nvPr/>
            </p:nvSpPr>
            <p:spPr>
              <a:xfrm>
                <a:off x="15656817" y="10882075"/>
                <a:ext cx="1675381" cy="1891776"/>
              </a:xfrm>
              <a:custGeom>
                <a:avLst/>
                <a:gdLst>
                  <a:gd name="connsiteX0" fmla="*/ 652610 w 1675381"/>
                  <a:gd name="connsiteY0" fmla="*/ 16200 h 1891776"/>
                  <a:gd name="connsiteX1" fmla="*/ 148446 w 1675381"/>
                  <a:gd name="connsiteY1" fmla="*/ 216709 h 1891776"/>
                  <a:gd name="connsiteX2" fmla="*/ 77489 w 1675381"/>
                  <a:gd name="connsiteY2" fmla="*/ 884240 h 1891776"/>
                  <a:gd name="connsiteX3" fmla="*/ 397416 w 1675381"/>
                  <a:gd name="connsiteY3" fmla="*/ 1515655 h 1891776"/>
                  <a:gd name="connsiteX4" fmla="*/ 399905 w 1675381"/>
                  <a:gd name="connsiteY4" fmla="*/ 1520637 h 1891776"/>
                  <a:gd name="connsiteX5" fmla="*/ 408619 w 1675381"/>
                  <a:gd name="connsiteY5" fmla="*/ 1849421 h 1891776"/>
                  <a:gd name="connsiteX6" fmla="*/ 599081 w 1675381"/>
                  <a:gd name="connsiteY6" fmla="*/ 1871838 h 1891776"/>
                  <a:gd name="connsiteX7" fmla="*/ 665058 w 1675381"/>
                  <a:gd name="connsiteY7" fmla="*/ 1850666 h 1891776"/>
                  <a:gd name="connsiteX8" fmla="*/ 666303 w 1675381"/>
                  <a:gd name="connsiteY8" fmla="*/ 1840703 h 1891776"/>
                  <a:gd name="connsiteX9" fmla="*/ 764646 w 1675381"/>
                  <a:gd name="connsiteY9" fmla="*/ 932810 h 1891776"/>
                  <a:gd name="connsiteX10" fmla="*/ 739749 w 1675381"/>
                  <a:gd name="connsiteY10" fmla="*/ 640143 h 1891776"/>
                  <a:gd name="connsiteX11" fmla="*/ 742239 w 1675381"/>
                  <a:gd name="connsiteY11" fmla="*/ 632670 h 1891776"/>
                  <a:gd name="connsiteX12" fmla="*/ 748463 w 1675381"/>
                  <a:gd name="connsiteY12" fmla="*/ 630179 h 1891776"/>
                  <a:gd name="connsiteX13" fmla="*/ 1415702 w 1675381"/>
                  <a:gd name="connsiteY13" fmla="*/ 630179 h 1891776"/>
                  <a:gd name="connsiteX14" fmla="*/ 1588736 w 1675381"/>
                  <a:gd name="connsiteY14" fmla="*/ 547983 h 1891776"/>
                  <a:gd name="connsiteX15" fmla="*/ 1647244 w 1675381"/>
                  <a:gd name="connsiteY15" fmla="*/ 190555 h 1891776"/>
                  <a:gd name="connsiteX16" fmla="*/ 653853 w 1675381"/>
                  <a:gd name="connsiteY16" fmla="*/ 0 h 1891776"/>
                  <a:gd name="connsiteX17" fmla="*/ 1654726 w 1675381"/>
                  <a:gd name="connsiteY17" fmla="*/ 175603 h 1891776"/>
                  <a:gd name="connsiteX18" fmla="*/ 1660950 w 1675381"/>
                  <a:gd name="connsiteY18" fmla="*/ 181830 h 1891776"/>
                  <a:gd name="connsiteX19" fmla="*/ 1602440 w 1675381"/>
                  <a:gd name="connsiteY19" fmla="*/ 557943 h 1891776"/>
                  <a:gd name="connsiteX20" fmla="*/ 1415712 w 1675381"/>
                  <a:gd name="connsiteY20" fmla="*/ 646367 h 1891776"/>
                  <a:gd name="connsiteX21" fmla="*/ 758422 w 1675381"/>
                  <a:gd name="connsiteY21" fmla="*/ 646367 h 1891776"/>
                  <a:gd name="connsiteX22" fmla="*/ 780829 w 1675381"/>
                  <a:gd name="connsiteY22" fmla="*/ 932811 h 1891776"/>
                  <a:gd name="connsiteX23" fmla="*/ 682485 w 1675381"/>
                  <a:gd name="connsiteY23" fmla="*/ 1843205 h 1891776"/>
                  <a:gd name="connsiteX24" fmla="*/ 679995 w 1675381"/>
                  <a:gd name="connsiteY24" fmla="*/ 1856905 h 1891776"/>
                  <a:gd name="connsiteX25" fmla="*/ 676260 w 1675381"/>
                  <a:gd name="connsiteY25" fmla="*/ 1861886 h 1891776"/>
                  <a:gd name="connsiteX26" fmla="*/ 548039 w 1675381"/>
                  <a:gd name="connsiteY26" fmla="*/ 1891776 h 1891776"/>
                  <a:gd name="connsiteX27" fmla="*/ 398655 w 1675381"/>
                  <a:gd name="connsiteY27" fmla="*/ 1861886 h 1891776"/>
                  <a:gd name="connsiteX28" fmla="*/ 393676 w 1675381"/>
                  <a:gd name="connsiteY28" fmla="*/ 1855659 h 1891776"/>
                  <a:gd name="connsiteX29" fmla="*/ 383717 w 1675381"/>
                  <a:gd name="connsiteY29" fmla="*/ 1521890 h 1891776"/>
                  <a:gd name="connsiteX30" fmla="*/ 62541 w 1675381"/>
                  <a:gd name="connsiteY30" fmla="*/ 887977 h 1891776"/>
                  <a:gd name="connsiteX31" fmla="*/ 138478 w 1675381"/>
                  <a:gd name="connsiteY31" fmla="*/ 203002 h 1891776"/>
                  <a:gd name="connsiteX32" fmla="*/ 650118 w 1675381"/>
                  <a:gd name="connsiteY32" fmla="*/ 1245 h 1891776"/>
                  <a:gd name="connsiteX33" fmla="*/ 653853 w 1675381"/>
                  <a:gd name="connsiteY33" fmla="*/ 0 h 189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675381" h="1891776">
                    <a:moveTo>
                      <a:pt x="652610" y="16200"/>
                    </a:moveTo>
                    <a:cubicBezTo>
                      <a:pt x="621488" y="27409"/>
                      <a:pt x="224382" y="168138"/>
                      <a:pt x="148446" y="216709"/>
                    </a:cubicBezTo>
                    <a:cubicBezTo>
                      <a:pt x="309" y="317585"/>
                      <a:pt x="-25833" y="560437"/>
                      <a:pt x="77489" y="884240"/>
                    </a:cubicBezTo>
                    <a:cubicBezTo>
                      <a:pt x="165874" y="1164454"/>
                      <a:pt x="394926" y="1513164"/>
                      <a:pt x="397416" y="1515655"/>
                    </a:cubicBezTo>
                    <a:cubicBezTo>
                      <a:pt x="398660" y="1516900"/>
                      <a:pt x="399905" y="1519391"/>
                      <a:pt x="399905" y="1520637"/>
                    </a:cubicBezTo>
                    <a:lnTo>
                      <a:pt x="408619" y="1849421"/>
                    </a:lnTo>
                    <a:cubicBezTo>
                      <a:pt x="493269" y="1879310"/>
                      <a:pt x="558001" y="1878065"/>
                      <a:pt x="599081" y="1871838"/>
                    </a:cubicBezTo>
                    <a:cubicBezTo>
                      <a:pt x="633937" y="1865611"/>
                      <a:pt x="657589" y="1854402"/>
                      <a:pt x="665058" y="1850666"/>
                    </a:cubicBezTo>
                    <a:lnTo>
                      <a:pt x="666303" y="1840703"/>
                    </a:lnTo>
                    <a:cubicBezTo>
                      <a:pt x="703648" y="1605323"/>
                      <a:pt x="765891" y="1211779"/>
                      <a:pt x="764646" y="932810"/>
                    </a:cubicBezTo>
                    <a:cubicBezTo>
                      <a:pt x="764646" y="798308"/>
                      <a:pt x="755932" y="704903"/>
                      <a:pt x="739749" y="640143"/>
                    </a:cubicBezTo>
                    <a:cubicBezTo>
                      <a:pt x="739749" y="637652"/>
                      <a:pt x="739749" y="635161"/>
                      <a:pt x="742239" y="632670"/>
                    </a:cubicBezTo>
                    <a:cubicBezTo>
                      <a:pt x="743483" y="631425"/>
                      <a:pt x="745973" y="630179"/>
                      <a:pt x="748463" y="630179"/>
                    </a:cubicBezTo>
                    <a:lnTo>
                      <a:pt x="1415702" y="630179"/>
                    </a:lnTo>
                    <a:cubicBezTo>
                      <a:pt x="1487902" y="630179"/>
                      <a:pt x="1546410" y="602781"/>
                      <a:pt x="1588736" y="547983"/>
                    </a:cubicBezTo>
                    <a:cubicBezTo>
                      <a:pt x="1664672" y="453333"/>
                      <a:pt x="1672140" y="301395"/>
                      <a:pt x="1647244" y="190555"/>
                    </a:cubicBezTo>
                    <a:close/>
                    <a:moveTo>
                      <a:pt x="653853" y="0"/>
                    </a:moveTo>
                    <a:lnTo>
                      <a:pt x="1654726" y="175603"/>
                    </a:lnTo>
                    <a:cubicBezTo>
                      <a:pt x="1658460" y="175603"/>
                      <a:pt x="1660950" y="178093"/>
                      <a:pt x="1660950" y="181830"/>
                    </a:cubicBezTo>
                    <a:cubicBezTo>
                      <a:pt x="1688336" y="296407"/>
                      <a:pt x="1680868" y="458310"/>
                      <a:pt x="1602440" y="557943"/>
                    </a:cubicBezTo>
                    <a:cubicBezTo>
                      <a:pt x="1555136" y="616477"/>
                      <a:pt x="1492892" y="646367"/>
                      <a:pt x="1415712" y="646367"/>
                    </a:cubicBezTo>
                    <a:lnTo>
                      <a:pt x="758422" y="646367"/>
                    </a:lnTo>
                    <a:cubicBezTo>
                      <a:pt x="773360" y="712374"/>
                      <a:pt x="779584" y="803289"/>
                      <a:pt x="780829" y="932811"/>
                    </a:cubicBezTo>
                    <a:cubicBezTo>
                      <a:pt x="780829" y="1213028"/>
                      <a:pt x="719831" y="1606577"/>
                      <a:pt x="682485" y="1843205"/>
                    </a:cubicBezTo>
                    <a:lnTo>
                      <a:pt x="679995" y="1856905"/>
                    </a:lnTo>
                    <a:cubicBezTo>
                      <a:pt x="679995" y="1858150"/>
                      <a:pt x="678750" y="1859395"/>
                      <a:pt x="676260" y="1861886"/>
                    </a:cubicBezTo>
                    <a:cubicBezTo>
                      <a:pt x="673771" y="1863132"/>
                      <a:pt x="628955" y="1891776"/>
                      <a:pt x="548039" y="1891776"/>
                    </a:cubicBezTo>
                    <a:cubicBezTo>
                      <a:pt x="506959" y="1891776"/>
                      <a:pt x="457164" y="1884303"/>
                      <a:pt x="398655" y="1861886"/>
                    </a:cubicBezTo>
                    <a:cubicBezTo>
                      <a:pt x="394921" y="1861886"/>
                      <a:pt x="393676" y="1858150"/>
                      <a:pt x="393676" y="1855659"/>
                    </a:cubicBezTo>
                    <a:lnTo>
                      <a:pt x="383717" y="1521890"/>
                    </a:lnTo>
                    <a:cubicBezTo>
                      <a:pt x="365044" y="1494491"/>
                      <a:pt x="148437" y="1160721"/>
                      <a:pt x="62541" y="887977"/>
                    </a:cubicBezTo>
                    <a:cubicBezTo>
                      <a:pt x="-42027" y="557943"/>
                      <a:pt x="-14640" y="308861"/>
                      <a:pt x="138478" y="203002"/>
                    </a:cubicBezTo>
                    <a:cubicBezTo>
                      <a:pt x="220639" y="151940"/>
                      <a:pt x="631445" y="7472"/>
                      <a:pt x="650118" y="1245"/>
                    </a:cubicBezTo>
                    <a:cubicBezTo>
                      <a:pt x="650118" y="0"/>
                      <a:pt x="651363" y="0"/>
                      <a:pt x="653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951CDBB1-4CA7-AC4B-9570-7311C7F0170F}"/>
                  </a:ext>
                </a:extLst>
              </p:cNvPr>
              <p:cNvSpPr/>
              <p:nvPr/>
            </p:nvSpPr>
            <p:spPr>
              <a:xfrm>
                <a:off x="16308663" y="9546117"/>
                <a:ext cx="1119967" cy="1529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0" h="1228">
                    <a:moveTo>
                      <a:pt x="432" y="6"/>
                    </a:moveTo>
                    <a:cubicBezTo>
                      <a:pt x="432" y="6"/>
                      <a:pt x="534" y="-8"/>
                      <a:pt x="661" y="6"/>
                    </a:cubicBezTo>
                    <a:cubicBezTo>
                      <a:pt x="763" y="16"/>
                      <a:pt x="1006" y="227"/>
                      <a:pt x="847" y="972"/>
                    </a:cubicBezTo>
                    <a:lnTo>
                      <a:pt x="805" y="1219"/>
                    </a:lnTo>
                    <a:cubicBezTo>
                      <a:pt x="805" y="1219"/>
                      <a:pt x="330" y="1281"/>
                      <a:pt x="0" y="1079"/>
                    </a:cubicBezTo>
                    <a:cubicBezTo>
                      <a:pt x="0" y="1079"/>
                      <a:pt x="-6" y="564"/>
                      <a:pt x="29" y="355"/>
                    </a:cubicBezTo>
                    <a:cubicBezTo>
                      <a:pt x="57" y="187"/>
                      <a:pt x="84" y="45"/>
                      <a:pt x="225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50AF9264-08C0-144C-B6C5-12997DAD791F}"/>
                  </a:ext>
                </a:extLst>
              </p:cNvPr>
              <p:cNvSpPr/>
              <p:nvPr/>
            </p:nvSpPr>
            <p:spPr>
              <a:xfrm>
                <a:off x="16300702" y="9538915"/>
                <a:ext cx="1134005" cy="1545048"/>
              </a:xfrm>
              <a:custGeom>
                <a:avLst/>
                <a:gdLst>
                  <a:gd name="connsiteX0" fmla="*/ 720206 w 1134005"/>
                  <a:gd name="connsiteY0" fmla="*/ 16567 h 1545048"/>
                  <a:gd name="connsiteX1" fmla="*/ 546788 w 1134005"/>
                  <a:gd name="connsiteY1" fmla="*/ 23396 h 1545048"/>
                  <a:gd name="connsiteX2" fmla="*/ 289201 w 1134005"/>
                  <a:gd name="connsiteY2" fmla="*/ 53281 h 1545048"/>
                  <a:gd name="connsiteX3" fmla="*/ 51524 w 1134005"/>
                  <a:gd name="connsiteY3" fmla="*/ 451746 h 1545048"/>
                  <a:gd name="connsiteX4" fmla="*/ 16681 w 1134005"/>
                  <a:gd name="connsiteY4" fmla="*/ 1347047 h 1545048"/>
                  <a:gd name="connsiteX5" fmla="*/ 1003478 w 1134005"/>
                  <a:gd name="connsiteY5" fmla="*/ 1518885 h 1545048"/>
                  <a:gd name="connsiteX6" fmla="*/ 1053254 w 1134005"/>
                  <a:gd name="connsiteY6" fmla="*/ 1217546 h 1545048"/>
                  <a:gd name="connsiteX7" fmla="*/ 987300 w 1134005"/>
                  <a:gd name="connsiteY7" fmla="*/ 135465 h 1545048"/>
                  <a:gd name="connsiteX8" fmla="*/ 829264 w 1134005"/>
                  <a:gd name="connsiteY8" fmla="*/ 23396 h 1545048"/>
                  <a:gd name="connsiteX9" fmla="*/ 720206 w 1134005"/>
                  <a:gd name="connsiteY9" fmla="*/ 16567 h 1545048"/>
                  <a:gd name="connsiteX10" fmla="*/ 721592 w 1134005"/>
                  <a:gd name="connsiteY10" fmla="*/ 366 h 1545048"/>
                  <a:gd name="connsiteX11" fmla="*/ 831762 w 1134005"/>
                  <a:gd name="connsiteY11" fmla="*/ 7195 h 1545048"/>
                  <a:gd name="connsiteX12" fmla="*/ 999758 w 1134005"/>
                  <a:gd name="connsiteY12" fmla="*/ 126737 h 1545048"/>
                  <a:gd name="connsiteX13" fmla="*/ 1069446 w 1134005"/>
                  <a:gd name="connsiteY13" fmla="*/ 1220044 h 1545048"/>
                  <a:gd name="connsiteX14" fmla="*/ 1017180 w 1134005"/>
                  <a:gd name="connsiteY14" fmla="*/ 1528860 h 1545048"/>
                  <a:gd name="connsiteX15" fmla="*/ 1010958 w 1134005"/>
                  <a:gd name="connsiteY15" fmla="*/ 1535086 h 1545048"/>
                  <a:gd name="connsiteX16" fmla="*/ 800650 w 1134005"/>
                  <a:gd name="connsiteY16" fmla="*/ 1545048 h 1545048"/>
                  <a:gd name="connsiteX17" fmla="*/ 4219 w 1134005"/>
                  <a:gd name="connsiteY17" fmla="*/ 1358264 h 1545048"/>
                  <a:gd name="connsiteX18" fmla="*/ 486 w 1134005"/>
                  <a:gd name="connsiteY18" fmla="*/ 1352038 h 1545048"/>
                  <a:gd name="connsiteX19" fmla="*/ 36574 w 1134005"/>
                  <a:gd name="connsiteY19" fmla="*/ 448005 h 1545048"/>
                  <a:gd name="connsiteX20" fmla="*/ 286703 w 1134005"/>
                  <a:gd name="connsiteY20" fmla="*/ 37081 h 1545048"/>
                  <a:gd name="connsiteX21" fmla="*/ 545544 w 1134005"/>
                  <a:gd name="connsiteY21" fmla="*/ 7195 h 1545048"/>
                  <a:gd name="connsiteX22" fmla="*/ 721592 w 1134005"/>
                  <a:gd name="connsiteY22" fmla="*/ 366 h 154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34005" h="1545048">
                    <a:moveTo>
                      <a:pt x="720206" y="16567"/>
                    </a:moveTo>
                    <a:cubicBezTo>
                      <a:pt x="619352" y="14291"/>
                      <a:pt x="547722" y="23396"/>
                      <a:pt x="546788" y="23396"/>
                    </a:cubicBezTo>
                    <a:lnTo>
                      <a:pt x="289201" y="53281"/>
                    </a:lnTo>
                    <a:cubicBezTo>
                      <a:pt x="114987" y="71959"/>
                      <a:pt x="85122" y="256249"/>
                      <a:pt x="51524" y="451746"/>
                    </a:cubicBezTo>
                    <a:cubicBezTo>
                      <a:pt x="10459" y="697051"/>
                      <a:pt x="16681" y="1289768"/>
                      <a:pt x="16681" y="1347047"/>
                    </a:cubicBezTo>
                    <a:cubicBezTo>
                      <a:pt x="398707" y="1579900"/>
                      <a:pt x="941258" y="1526357"/>
                      <a:pt x="1003478" y="1518885"/>
                    </a:cubicBezTo>
                    <a:lnTo>
                      <a:pt x="1053254" y="1217546"/>
                    </a:lnTo>
                    <a:cubicBezTo>
                      <a:pt x="1114228" y="931149"/>
                      <a:pt x="1187646" y="410654"/>
                      <a:pt x="987300" y="135465"/>
                    </a:cubicBezTo>
                    <a:cubicBezTo>
                      <a:pt x="931304" y="58262"/>
                      <a:pt x="869084" y="27132"/>
                      <a:pt x="829264" y="23396"/>
                    </a:cubicBezTo>
                    <a:cubicBezTo>
                      <a:pt x="790688" y="19349"/>
                      <a:pt x="753824" y="17326"/>
                      <a:pt x="720206" y="16567"/>
                    </a:cubicBezTo>
                    <a:close/>
                    <a:moveTo>
                      <a:pt x="721592" y="366"/>
                    </a:moveTo>
                    <a:cubicBezTo>
                      <a:pt x="755618" y="1125"/>
                      <a:pt x="792874" y="3148"/>
                      <a:pt x="831762" y="7195"/>
                    </a:cubicBezTo>
                    <a:cubicBezTo>
                      <a:pt x="886516" y="13421"/>
                      <a:pt x="949982" y="57004"/>
                      <a:pt x="999758" y="126737"/>
                    </a:cubicBezTo>
                    <a:cubicBezTo>
                      <a:pt x="1203844" y="405667"/>
                      <a:pt x="1130422" y="932397"/>
                      <a:pt x="1069446" y="1220044"/>
                    </a:cubicBezTo>
                    <a:lnTo>
                      <a:pt x="1017180" y="1528860"/>
                    </a:lnTo>
                    <a:cubicBezTo>
                      <a:pt x="1017180" y="1531351"/>
                      <a:pt x="1014692" y="1535086"/>
                      <a:pt x="1010958" y="1535086"/>
                    </a:cubicBezTo>
                    <a:cubicBezTo>
                      <a:pt x="1008470" y="1535086"/>
                      <a:pt x="925092" y="1545048"/>
                      <a:pt x="800650" y="1545048"/>
                    </a:cubicBezTo>
                    <a:cubicBezTo>
                      <a:pt x="589098" y="1545048"/>
                      <a:pt x="260571" y="1516408"/>
                      <a:pt x="4219" y="1358264"/>
                    </a:cubicBezTo>
                    <a:cubicBezTo>
                      <a:pt x="1730" y="1357019"/>
                      <a:pt x="486" y="1354529"/>
                      <a:pt x="486" y="1352038"/>
                    </a:cubicBezTo>
                    <a:cubicBezTo>
                      <a:pt x="486" y="1344567"/>
                      <a:pt x="-6981" y="707012"/>
                      <a:pt x="36574" y="448005"/>
                    </a:cubicBezTo>
                    <a:cubicBezTo>
                      <a:pt x="68929" y="247524"/>
                      <a:pt x="101284" y="57004"/>
                      <a:pt x="286703" y="37081"/>
                    </a:cubicBezTo>
                    <a:lnTo>
                      <a:pt x="545544" y="7195"/>
                    </a:lnTo>
                    <a:cubicBezTo>
                      <a:pt x="546478" y="7195"/>
                      <a:pt x="619510" y="-1911"/>
                      <a:pt x="721592" y="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9BFC27F4-2DA1-AF43-874B-70CB8FF46DD7}"/>
                  </a:ext>
                </a:extLst>
              </p:cNvPr>
              <p:cNvSpPr/>
              <p:nvPr/>
            </p:nvSpPr>
            <p:spPr>
              <a:xfrm>
                <a:off x="16197787" y="8694942"/>
                <a:ext cx="950539" cy="11166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4" h="897">
                    <a:moveTo>
                      <a:pt x="762" y="690"/>
                    </a:moveTo>
                    <a:lnTo>
                      <a:pt x="723" y="539"/>
                    </a:lnTo>
                    <a:cubicBezTo>
                      <a:pt x="722" y="535"/>
                      <a:pt x="724" y="532"/>
                      <a:pt x="727" y="530"/>
                    </a:cubicBezTo>
                    <a:cubicBezTo>
                      <a:pt x="739" y="526"/>
                      <a:pt x="748" y="517"/>
                      <a:pt x="752" y="505"/>
                    </a:cubicBezTo>
                    <a:cubicBezTo>
                      <a:pt x="757" y="493"/>
                      <a:pt x="756" y="480"/>
                      <a:pt x="750" y="469"/>
                    </a:cubicBezTo>
                    <a:cubicBezTo>
                      <a:pt x="733" y="436"/>
                      <a:pt x="708" y="388"/>
                      <a:pt x="685" y="341"/>
                    </a:cubicBezTo>
                    <a:cubicBezTo>
                      <a:pt x="666" y="305"/>
                      <a:pt x="649" y="271"/>
                      <a:pt x="637" y="249"/>
                    </a:cubicBezTo>
                    <a:lnTo>
                      <a:pt x="635" y="245"/>
                    </a:lnTo>
                    <a:cubicBezTo>
                      <a:pt x="566" y="113"/>
                      <a:pt x="461" y="-85"/>
                      <a:pt x="223" y="40"/>
                    </a:cubicBezTo>
                    <a:lnTo>
                      <a:pt x="222" y="40"/>
                    </a:lnTo>
                    <a:cubicBezTo>
                      <a:pt x="176" y="41"/>
                      <a:pt x="136" y="51"/>
                      <a:pt x="103" y="71"/>
                    </a:cubicBezTo>
                    <a:cubicBezTo>
                      <a:pt x="38" y="109"/>
                      <a:pt x="4" y="177"/>
                      <a:pt x="1" y="274"/>
                    </a:cubicBezTo>
                    <a:cubicBezTo>
                      <a:pt x="-5" y="409"/>
                      <a:pt x="44" y="570"/>
                      <a:pt x="62" y="615"/>
                    </a:cubicBezTo>
                    <a:cubicBezTo>
                      <a:pt x="68" y="633"/>
                      <a:pt x="81" y="644"/>
                      <a:pt x="97" y="644"/>
                    </a:cubicBezTo>
                    <a:lnTo>
                      <a:pt x="128" y="644"/>
                    </a:lnTo>
                    <a:lnTo>
                      <a:pt x="168" y="861"/>
                    </a:lnTo>
                    <a:cubicBezTo>
                      <a:pt x="171" y="873"/>
                      <a:pt x="177" y="883"/>
                      <a:pt x="188" y="890"/>
                    </a:cubicBezTo>
                    <a:cubicBezTo>
                      <a:pt x="195" y="894"/>
                      <a:pt x="203" y="897"/>
                      <a:pt x="211" y="897"/>
                    </a:cubicBezTo>
                    <a:cubicBezTo>
                      <a:pt x="215" y="897"/>
                      <a:pt x="219" y="896"/>
                      <a:pt x="222" y="895"/>
                    </a:cubicBezTo>
                    <a:cubicBezTo>
                      <a:pt x="244" y="890"/>
                      <a:pt x="257" y="870"/>
                      <a:pt x="255" y="849"/>
                    </a:cubicBezTo>
                    <a:lnTo>
                      <a:pt x="247" y="763"/>
                    </a:lnTo>
                    <a:cubicBezTo>
                      <a:pt x="245" y="757"/>
                      <a:pt x="250" y="751"/>
                      <a:pt x="256" y="749"/>
                    </a:cubicBezTo>
                    <a:lnTo>
                      <a:pt x="265" y="748"/>
                    </a:lnTo>
                    <a:lnTo>
                      <a:pt x="566" y="697"/>
                    </a:lnTo>
                    <a:lnTo>
                      <a:pt x="590" y="801"/>
                    </a:lnTo>
                    <a:cubicBezTo>
                      <a:pt x="595" y="827"/>
                      <a:pt x="620" y="845"/>
                      <a:pt x="647" y="841"/>
                    </a:cubicBezTo>
                    <a:lnTo>
                      <a:pt x="664" y="836"/>
                    </a:lnTo>
                    <a:cubicBezTo>
                      <a:pt x="674" y="834"/>
                      <a:pt x="681" y="829"/>
                      <a:pt x="687" y="821"/>
                    </a:cubicBezTo>
                    <a:cubicBezTo>
                      <a:pt x="692" y="814"/>
                      <a:pt x="694" y="804"/>
                      <a:pt x="693" y="795"/>
                    </a:cubicBezTo>
                    <a:lnTo>
                      <a:pt x="685" y="753"/>
                    </a:lnTo>
                    <a:lnTo>
                      <a:pt x="732" y="742"/>
                    </a:lnTo>
                    <a:cubicBezTo>
                      <a:pt x="743" y="739"/>
                      <a:pt x="752" y="732"/>
                      <a:pt x="757" y="722"/>
                    </a:cubicBezTo>
                    <a:cubicBezTo>
                      <a:pt x="763" y="713"/>
                      <a:pt x="765" y="701"/>
                      <a:pt x="762" y="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65D0FDA0-82F8-744B-84A7-157F10CD0A7E}"/>
                  </a:ext>
                </a:extLst>
              </p:cNvPr>
              <p:cNvSpPr/>
              <p:nvPr/>
            </p:nvSpPr>
            <p:spPr>
              <a:xfrm>
                <a:off x="16322367" y="8784671"/>
                <a:ext cx="592997" cy="942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7" h="757">
                    <a:moveTo>
                      <a:pt x="477" y="630"/>
                    </a:moveTo>
                    <a:lnTo>
                      <a:pt x="443" y="457"/>
                    </a:lnTo>
                    <a:cubicBezTo>
                      <a:pt x="483" y="405"/>
                      <a:pt x="478" y="327"/>
                      <a:pt x="461" y="246"/>
                    </a:cubicBezTo>
                    <a:cubicBezTo>
                      <a:pt x="413" y="16"/>
                      <a:pt x="272" y="-14"/>
                      <a:pt x="180" y="5"/>
                    </a:cubicBezTo>
                    <a:cubicBezTo>
                      <a:pt x="88" y="24"/>
                      <a:pt x="-33" y="60"/>
                      <a:pt x="9" y="257"/>
                    </a:cubicBezTo>
                    <a:cubicBezTo>
                      <a:pt x="34" y="376"/>
                      <a:pt x="64" y="589"/>
                      <a:pt x="210" y="557"/>
                    </a:cubicBezTo>
                    <a:cubicBezTo>
                      <a:pt x="212" y="556"/>
                      <a:pt x="214" y="556"/>
                      <a:pt x="216" y="555"/>
                    </a:cubicBezTo>
                    <a:lnTo>
                      <a:pt x="237" y="658"/>
                    </a:lnTo>
                    <a:cubicBezTo>
                      <a:pt x="237" y="658"/>
                      <a:pt x="187" y="899"/>
                      <a:pt x="477" y="63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447DD589-235C-9E4B-A2C5-A3738B9FBD44}"/>
                  </a:ext>
                </a:extLst>
              </p:cNvPr>
              <p:cNvSpPr/>
              <p:nvPr/>
            </p:nvSpPr>
            <p:spPr>
              <a:xfrm>
                <a:off x="16315476" y="8775911"/>
                <a:ext cx="607363" cy="958386"/>
              </a:xfrm>
              <a:custGeom>
                <a:avLst/>
                <a:gdLst>
                  <a:gd name="connsiteX0" fmla="*/ 300492 w 607363"/>
                  <a:gd name="connsiteY0" fmla="*/ 16898 h 958386"/>
                  <a:gd name="connsiteX1" fmla="*/ 230665 w 607363"/>
                  <a:gd name="connsiteY1" fmla="*/ 22460 h 958386"/>
                  <a:gd name="connsiteX2" fmla="*/ 24311 w 607363"/>
                  <a:gd name="connsiteY2" fmla="*/ 327375 h 958386"/>
                  <a:gd name="connsiteX3" fmla="*/ 31769 w 607363"/>
                  <a:gd name="connsiteY3" fmla="*/ 362223 h 958386"/>
                  <a:gd name="connsiteX4" fmla="*/ 166024 w 607363"/>
                  <a:gd name="connsiteY4" fmla="*/ 678340 h 958386"/>
                  <a:gd name="connsiteX5" fmla="*/ 265471 w 607363"/>
                  <a:gd name="connsiteY5" fmla="*/ 693274 h 958386"/>
                  <a:gd name="connsiteX6" fmla="*/ 270444 w 607363"/>
                  <a:gd name="connsiteY6" fmla="*/ 693274 h 958386"/>
                  <a:gd name="connsiteX7" fmla="*/ 272930 w 607363"/>
                  <a:gd name="connsiteY7" fmla="*/ 692030 h 958386"/>
                  <a:gd name="connsiteX8" fmla="*/ 274173 w 607363"/>
                  <a:gd name="connsiteY8" fmla="*/ 692030 h 958386"/>
                  <a:gd name="connsiteX9" fmla="*/ 279145 w 607363"/>
                  <a:gd name="connsiteY9" fmla="*/ 693274 h 958386"/>
                  <a:gd name="connsiteX10" fmla="*/ 281631 w 607363"/>
                  <a:gd name="connsiteY10" fmla="*/ 698252 h 958386"/>
                  <a:gd name="connsiteX11" fmla="*/ 308980 w 607363"/>
                  <a:gd name="connsiteY11" fmla="*/ 826441 h 958386"/>
                  <a:gd name="connsiteX12" fmla="*/ 308980 w 607363"/>
                  <a:gd name="connsiteY12" fmla="*/ 828931 h 958386"/>
                  <a:gd name="connsiteX13" fmla="*/ 330112 w 607363"/>
                  <a:gd name="connsiteY13" fmla="*/ 937207 h 958386"/>
                  <a:gd name="connsiteX14" fmla="*/ 588677 w 607363"/>
                  <a:gd name="connsiteY14" fmla="*/ 790349 h 958386"/>
                  <a:gd name="connsiteX15" fmla="*/ 548897 w 607363"/>
                  <a:gd name="connsiteY15" fmla="*/ 578775 h 958386"/>
                  <a:gd name="connsiteX16" fmla="*/ 550141 w 607363"/>
                  <a:gd name="connsiteY16" fmla="*/ 572553 h 958386"/>
                  <a:gd name="connsiteX17" fmla="*/ 571273 w 607363"/>
                  <a:gd name="connsiteY17" fmla="*/ 316174 h 958386"/>
                  <a:gd name="connsiteX18" fmla="*/ 300492 w 607363"/>
                  <a:gd name="connsiteY18" fmla="*/ 16898 h 958386"/>
                  <a:gd name="connsiteX19" fmla="*/ 267006 w 607363"/>
                  <a:gd name="connsiteY19" fmla="*/ 853 h 958386"/>
                  <a:gd name="connsiteX20" fmla="*/ 430822 w 607363"/>
                  <a:gd name="connsiteY20" fmla="*/ 41108 h 958386"/>
                  <a:gd name="connsiteX21" fmla="*/ 587471 w 607363"/>
                  <a:gd name="connsiteY21" fmla="*/ 312433 h 958386"/>
                  <a:gd name="connsiteX22" fmla="*/ 566337 w 607363"/>
                  <a:gd name="connsiteY22" fmla="*/ 577535 h 958386"/>
                  <a:gd name="connsiteX23" fmla="*/ 607363 w 607363"/>
                  <a:gd name="connsiteY23" fmla="*/ 790364 h 958386"/>
                  <a:gd name="connsiteX24" fmla="*/ 604877 w 607363"/>
                  <a:gd name="connsiteY24" fmla="*/ 797831 h 958386"/>
                  <a:gd name="connsiteX25" fmla="*/ 353741 w 607363"/>
                  <a:gd name="connsiteY25" fmla="*/ 958386 h 958386"/>
                  <a:gd name="connsiteX26" fmla="*/ 323903 w 607363"/>
                  <a:gd name="connsiteY26" fmla="*/ 949674 h 958386"/>
                  <a:gd name="connsiteX27" fmla="*/ 294066 w 607363"/>
                  <a:gd name="connsiteY27" fmla="*/ 826457 h 958386"/>
                  <a:gd name="connsiteX28" fmla="*/ 269201 w 607363"/>
                  <a:gd name="connsiteY28" fmla="*/ 708219 h 958386"/>
                  <a:gd name="connsiteX29" fmla="*/ 158552 w 607363"/>
                  <a:gd name="connsiteY29" fmla="*/ 690795 h 958386"/>
                  <a:gd name="connsiteX30" fmla="*/ 18066 w 607363"/>
                  <a:gd name="connsiteY30" fmla="*/ 364707 h 958386"/>
                  <a:gd name="connsiteX31" fmla="*/ 10606 w 607363"/>
                  <a:gd name="connsiteY31" fmla="*/ 328613 h 958386"/>
                  <a:gd name="connsiteX32" fmla="*/ 229417 w 607363"/>
                  <a:gd name="connsiteY32" fmla="*/ 6259 h 958386"/>
                  <a:gd name="connsiteX33" fmla="*/ 267006 w 607363"/>
                  <a:gd name="connsiteY33" fmla="*/ 853 h 95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07363" h="958386">
                    <a:moveTo>
                      <a:pt x="300492" y="16898"/>
                    </a:moveTo>
                    <a:cubicBezTo>
                      <a:pt x="270988" y="15382"/>
                      <a:pt x="246204" y="19038"/>
                      <a:pt x="230665" y="22460"/>
                    </a:cubicBezTo>
                    <a:cubicBezTo>
                      <a:pt x="106355" y="48595"/>
                      <a:pt x="-24170" y="97133"/>
                      <a:pt x="24311" y="327375"/>
                    </a:cubicBezTo>
                    <a:cubicBezTo>
                      <a:pt x="28040" y="338576"/>
                      <a:pt x="29283" y="349777"/>
                      <a:pt x="31769" y="362223"/>
                    </a:cubicBezTo>
                    <a:cubicBezTo>
                      <a:pt x="54145" y="472988"/>
                      <a:pt x="85222" y="626068"/>
                      <a:pt x="166024" y="678340"/>
                    </a:cubicBezTo>
                    <a:cubicBezTo>
                      <a:pt x="194615" y="697008"/>
                      <a:pt x="226935" y="701986"/>
                      <a:pt x="265471" y="693274"/>
                    </a:cubicBezTo>
                    <a:cubicBezTo>
                      <a:pt x="266714" y="693274"/>
                      <a:pt x="267957" y="693274"/>
                      <a:pt x="270444" y="693274"/>
                    </a:cubicBezTo>
                    <a:lnTo>
                      <a:pt x="272930" y="692030"/>
                    </a:lnTo>
                    <a:lnTo>
                      <a:pt x="274173" y="692030"/>
                    </a:lnTo>
                    <a:cubicBezTo>
                      <a:pt x="275416" y="692030"/>
                      <a:pt x="277902" y="692030"/>
                      <a:pt x="279145" y="693274"/>
                    </a:cubicBezTo>
                    <a:cubicBezTo>
                      <a:pt x="280388" y="694519"/>
                      <a:pt x="281631" y="695763"/>
                      <a:pt x="281631" y="698252"/>
                    </a:cubicBezTo>
                    <a:lnTo>
                      <a:pt x="308980" y="826441"/>
                    </a:lnTo>
                    <a:lnTo>
                      <a:pt x="308980" y="828931"/>
                    </a:lnTo>
                    <a:cubicBezTo>
                      <a:pt x="308980" y="830175"/>
                      <a:pt x="291576" y="916049"/>
                      <a:pt x="330112" y="937207"/>
                    </a:cubicBezTo>
                    <a:cubicBezTo>
                      <a:pt x="358703" y="953386"/>
                      <a:pt x="427074" y="940940"/>
                      <a:pt x="588677" y="790349"/>
                    </a:cubicBezTo>
                    <a:lnTo>
                      <a:pt x="548897" y="578775"/>
                    </a:lnTo>
                    <a:cubicBezTo>
                      <a:pt x="547653" y="577531"/>
                      <a:pt x="548897" y="575042"/>
                      <a:pt x="550141" y="572553"/>
                    </a:cubicBezTo>
                    <a:cubicBezTo>
                      <a:pt x="602351" y="505347"/>
                      <a:pt x="588677" y="399560"/>
                      <a:pt x="571273" y="316174"/>
                    </a:cubicBezTo>
                    <a:cubicBezTo>
                      <a:pt x="519995" y="72553"/>
                      <a:pt x="389004" y="21449"/>
                      <a:pt x="300492" y="16898"/>
                    </a:cubicBezTo>
                    <a:close/>
                    <a:moveTo>
                      <a:pt x="267006" y="853"/>
                    </a:moveTo>
                    <a:cubicBezTo>
                      <a:pt x="310772" y="-2531"/>
                      <a:pt x="371147" y="2836"/>
                      <a:pt x="430822" y="41108"/>
                    </a:cubicBezTo>
                    <a:cubicBezTo>
                      <a:pt x="507903" y="90893"/>
                      <a:pt x="560119" y="182994"/>
                      <a:pt x="587471" y="312433"/>
                    </a:cubicBezTo>
                    <a:cubicBezTo>
                      <a:pt x="606119" y="398311"/>
                      <a:pt x="619795" y="505348"/>
                      <a:pt x="566337" y="577535"/>
                    </a:cubicBezTo>
                    <a:lnTo>
                      <a:pt x="607363" y="790364"/>
                    </a:lnTo>
                    <a:cubicBezTo>
                      <a:pt x="607363" y="792853"/>
                      <a:pt x="606119" y="795342"/>
                      <a:pt x="604877" y="797831"/>
                    </a:cubicBezTo>
                    <a:cubicBezTo>
                      <a:pt x="489255" y="906112"/>
                      <a:pt x="405958" y="958386"/>
                      <a:pt x="353741" y="958386"/>
                    </a:cubicBezTo>
                    <a:cubicBezTo>
                      <a:pt x="342552" y="958386"/>
                      <a:pt x="331363" y="955897"/>
                      <a:pt x="323903" y="949674"/>
                    </a:cubicBezTo>
                    <a:cubicBezTo>
                      <a:pt x="277903" y="924781"/>
                      <a:pt x="291579" y="840148"/>
                      <a:pt x="294066" y="826457"/>
                    </a:cubicBezTo>
                    <a:lnTo>
                      <a:pt x="269201" y="708219"/>
                    </a:lnTo>
                    <a:cubicBezTo>
                      <a:pt x="228174" y="718176"/>
                      <a:pt x="190876" y="711953"/>
                      <a:pt x="158552" y="690795"/>
                    </a:cubicBezTo>
                    <a:cubicBezTo>
                      <a:pt x="71525" y="633543"/>
                      <a:pt x="40444" y="477966"/>
                      <a:pt x="18066" y="364707"/>
                    </a:cubicBezTo>
                    <a:cubicBezTo>
                      <a:pt x="14336" y="352261"/>
                      <a:pt x="13093" y="339815"/>
                      <a:pt x="10606" y="328613"/>
                    </a:cubicBezTo>
                    <a:cubicBezTo>
                      <a:pt x="-45340" y="63511"/>
                      <a:pt x="133687" y="26173"/>
                      <a:pt x="229417" y="6259"/>
                    </a:cubicBezTo>
                    <a:cubicBezTo>
                      <a:pt x="239674" y="4081"/>
                      <a:pt x="252417" y="1981"/>
                      <a:pt x="267006" y="8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21C1388D-70D7-7546-A10A-73480E3CCBFE}"/>
                  </a:ext>
                </a:extLst>
              </p:cNvPr>
              <p:cNvSpPr/>
              <p:nvPr/>
            </p:nvSpPr>
            <p:spPr>
              <a:xfrm>
                <a:off x="16313646" y="8788409"/>
                <a:ext cx="604209" cy="6592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6" h="530">
                    <a:moveTo>
                      <a:pt x="456" y="454"/>
                    </a:moveTo>
                    <a:cubicBezTo>
                      <a:pt x="499" y="396"/>
                      <a:pt x="488" y="310"/>
                      <a:pt x="473" y="241"/>
                    </a:cubicBezTo>
                    <a:cubicBezTo>
                      <a:pt x="420" y="-15"/>
                      <a:pt x="250" y="-3"/>
                      <a:pt x="186" y="1"/>
                    </a:cubicBezTo>
                    <a:cubicBezTo>
                      <a:pt x="52" y="11"/>
                      <a:pt x="15" y="94"/>
                      <a:pt x="4" y="142"/>
                    </a:cubicBezTo>
                    <a:cubicBezTo>
                      <a:pt x="-3" y="173"/>
                      <a:pt x="1" y="175"/>
                      <a:pt x="4" y="176"/>
                    </a:cubicBezTo>
                    <a:cubicBezTo>
                      <a:pt x="6" y="178"/>
                      <a:pt x="9" y="178"/>
                      <a:pt x="11" y="175"/>
                    </a:cubicBezTo>
                    <a:cubicBezTo>
                      <a:pt x="14" y="172"/>
                      <a:pt x="82" y="103"/>
                      <a:pt x="165" y="115"/>
                    </a:cubicBezTo>
                    <a:cubicBezTo>
                      <a:pt x="234" y="125"/>
                      <a:pt x="271" y="228"/>
                      <a:pt x="282" y="260"/>
                    </a:cubicBezTo>
                    <a:cubicBezTo>
                      <a:pt x="284" y="270"/>
                      <a:pt x="293" y="276"/>
                      <a:pt x="302" y="275"/>
                    </a:cubicBezTo>
                    <a:cubicBezTo>
                      <a:pt x="308" y="275"/>
                      <a:pt x="313" y="272"/>
                      <a:pt x="317" y="268"/>
                    </a:cubicBezTo>
                    <a:cubicBezTo>
                      <a:pt x="321" y="264"/>
                      <a:pt x="323" y="258"/>
                      <a:pt x="322" y="253"/>
                    </a:cubicBezTo>
                    <a:cubicBezTo>
                      <a:pt x="321" y="236"/>
                      <a:pt x="321" y="220"/>
                      <a:pt x="345" y="215"/>
                    </a:cubicBezTo>
                    <a:cubicBezTo>
                      <a:pt x="370" y="211"/>
                      <a:pt x="384" y="226"/>
                      <a:pt x="392" y="241"/>
                    </a:cubicBezTo>
                    <a:cubicBezTo>
                      <a:pt x="410" y="273"/>
                      <a:pt x="408" y="324"/>
                      <a:pt x="392" y="339"/>
                    </a:cubicBezTo>
                    <a:cubicBezTo>
                      <a:pt x="374" y="358"/>
                      <a:pt x="345" y="347"/>
                      <a:pt x="345" y="347"/>
                    </a:cubicBezTo>
                    <a:cubicBezTo>
                      <a:pt x="341" y="346"/>
                      <a:pt x="338" y="347"/>
                      <a:pt x="336" y="351"/>
                    </a:cubicBezTo>
                    <a:cubicBezTo>
                      <a:pt x="335" y="353"/>
                      <a:pt x="335" y="353"/>
                      <a:pt x="359" y="426"/>
                    </a:cubicBezTo>
                    <a:lnTo>
                      <a:pt x="382" y="497"/>
                    </a:lnTo>
                    <a:cubicBezTo>
                      <a:pt x="390" y="515"/>
                      <a:pt x="401" y="526"/>
                      <a:pt x="415" y="529"/>
                    </a:cubicBezTo>
                    <a:cubicBezTo>
                      <a:pt x="417" y="529"/>
                      <a:pt x="420" y="530"/>
                      <a:pt x="422" y="530"/>
                    </a:cubicBezTo>
                    <a:cubicBezTo>
                      <a:pt x="442" y="530"/>
                      <a:pt x="460" y="514"/>
                      <a:pt x="463" y="511"/>
                    </a:cubicBezTo>
                    <a:cubicBezTo>
                      <a:pt x="463" y="511"/>
                      <a:pt x="464" y="511"/>
                      <a:pt x="464" y="510"/>
                    </a:cubicBezTo>
                    <a:cubicBezTo>
                      <a:pt x="466" y="509"/>
                      <a:pt x="466" y="506"/>
                      <a:pt x="466" y="50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A81ED887-7F32-5B40-9594-65B1AE85AB4B}"/>
                  </a:ext>
                </a:extLst>
              </p:cNvPr>
              <p:cNvSpPr/>
              <p:nvPr/>
            </p:nvSpPr>
            <p:spPr>
              <a:xfrm>
                <a:off x="15974791" y="11159980"/>
                <a:ext cx="195589" cy="12424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8" h="998">
                    <a:moveTo>
                      <a:pt x="59" y="998"/>
                    </a:moveTo>
                    <a:cubicBezTo>
                      <a:pt x="59" y="998"/>
                      <a:pt x="-34" y="295"/>
                      <a:pt x="13" y="156"/>
                    </a:cubicBezTo>
                    <a:cubicBezTo>
                      <a:pt x="59" y="16"/>
                      <a:pt x="158" y="0"/>
                      <a:pt x="15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088B86ED-A771-AB48-9216-AF1FB3705F17}"/>
                  </a:ext>
                </a:extLst>
              </p:cNvPr>
              <p:cNvSpPr/>
              <p:nvPr/>
            </p:nvSpPr>
            <p:spPr>
              <a:xfrm>
                <a:off x="15966070" y="11152506"/>
                <a:ext cx="213030" cy="12574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" h="1010">
                    <a:moveTo>
                      <a:pt x="66" y="1010"/>
                    </a:moveTo>
                    <a:cubicBezTo>
                      <a:pt x="63" y="1010"/>
                      <a:pt x="60" y="1008"/>
                      <a:pt x="60" y="1004"/>
                    </a:cubicBezTo>
                    <a:cubicBezTo>
                      <a:pt x="56" y="976"/>
                      <a:pt x="-34" y="299"/>
                      <a:pt x="14" y="160"/>
                    </a:cubicBezTo>
                    <a:cubicBezTo>
                      <a:pt x="61" y="18"/>
                      <a:pt x="160" y="1"/>
                      <a:pt x="164" y="0"/>
                    </a:cubicBezTo>
                    <a:cubicBezTo>
                      <a:pt x="168" y="0"/>
                      <a:pt x="171" y="1"/>
                      <a:pt x="172" y="5"/>
                    </a:cubicBezTo>
                    <a:cubicBezTo>
                      <a:pt x="172" y="9"/>
                      <a:pt x="170" y="12"/>
                      <a:pt x="167" y="12"/>
                    </a:cubicBezTo>
                    <a:cubicBezTo>
                      <a:pt x="166" y="12"/>
                      <a:pt x="142" y="17"/>
                      <a:pt x="113" y="38"/>
                    </a:cubicBezTo>
                    <a:cubicBezTo>
                      <a:pt x="86" y="56"/>
                      <a:pt x="49" y="94"/>
                      <a:pt x="25" y="164"/>
                    </a:cubicBezTo>
                    <a:cubicBezTo>
                      <a:pt x="-20" y="300"/>
                      <a:pt x="71" y="996"/>
                      <a:pt x="73" y="1003"/>
                    </a:cubicBezTo>
                    <a:cubicBezTo>
                      <a:pt x="73" y="1006"/>
                      <a:pt x="71" y="1010"/>
                      <a:pt x="67" y="1010"/>
                    </a:cubicBezTo>
                    <a:cubicBezTo>
                      <a:pt x="66" y="1010"/>
                      <a:pt x="66" y="1010"/>
                      <a:pt x="66" y="10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AFAEBD6-EF1F-144A-896A-6A6D78EADC30}"/>
                  </a:ext>
                </a:extLst>
              </p:cNvPr>
              <p:cNvSpPr/>
              <p:nvPr/>
            </p:nvSpPr>
            <p:spPr>
              <a:xfrm>
                <a:off x="15870141" y="10068287"/>
                <a:ext cx="545657" cy="9097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9" h="731">
                    <a:moveTo>
                      <a:pt x="397" y="0"/>
                    </a:moveTo>
                    <a:lnTo>
                      <a:pt x="0" y="45"/>
                    </a:lnTo>
                    <a:lnTo>
                      <a:pt x="57" y="731"/>
                    </a:lnTo>
                    <a:lnTo>
                      <a:pt x="439" y="643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D92C5E0D-7595-B342-B382-986D4F0FC629}"/>
                  </a:ext>
                </a:extLst>
              </p:cNvPr>
              <p:cNvSpPr/>
              <p:nvPr/>
            </p:nvSpPr>
            <p:spPr>
              <a:xfrm>
                <a:off x="15862666" y="10060294"/>
                <a:ext cx="560606" cy="925217"/>
              </a:xfrm>
              <a:custGeom>
                <a:avLst/>
                <a:gdLst>
                  <a:gd name="connsiteX0" fmla="*/ 493454 w 560606"/>
                  <a:gd name="connsiteY0" fmla="*/ 16716 h 925217"/>
                  <a:gd name="connsiteX1" fmla="*/ 16195 w 560606"/>
                  <a:gd name="connsiteY1" fmla="*/ 71474 h 925217"/>
                  <a:gd name="connsiteX2" fmla="*/ 85795 w 560606"/>
                  <a:gd name="connsiteY2" fmla="*/ 909016 h 925217"/>
                  <a:gd name="connsiteX3" fmla="*/ 544411 w 560606"/>
                  <a:gd name="connsiteY3" fmla="*/ 801990 h 925217"/>
                  <a:gd name="connsiteX4" fmla="*/ 499698 w 560606"/>
                  <a:gd name="connsiteY4" fmla="*/ 515 h 925217"/>
                  <a:gd name="connsiteX5" fmla="*/ 505913 w 560606"/>
                  <a:gd name="connsiteY5" fmla="*/ 1760 h 925217"/>
                  <a:gd name="connsiteX6" fmla="*/ 508399 w 560606"/>
                  <a:gd name="connsiteY6" fmla="*/ 6738 h 925217"/>
                  <a:gd name="connsiteX7" fmla="*/ 560606 w 560606"/>
                  <a:gd name="connsiteY7" fmla="*/ 808229 h 925217"/>
                  <a:gd name="connsiteX8" fmla="*/ 554391 w 560606"/>
                  <a:gd name="connsiteY8" fmla="*/ 816941 h 925217"/>
                  <a:gd name="connsiteX9" fmla="*/ 79554 w 560606"/>
                  <a:gd name="connsiteY9" fmla="*/ 925217 h 925217"/>
                  <a:gd name="connsiteX10" fmla="*/ 78311 w 560606"/>
                  <a:gd name="connsiteY10" fmla="*/ 925217 h 925217"/>
                  <a:gd name="connsiteX11" fmla="*/ 73339 w 560606"/>
                  <a:gd name="connsiteY11" fmla="*/ 923972 h 925217"/>
                  <a:gd name="connsiteX12" fmla="*/ 69610 w 560606"/>
                  <a:gd name="connsiteY12" fmla="*/ 917750 h 925217"/>
                  <a:gd name="connsiteX13" fmla="*/ 0 w 560606"/>
                  <a:gd name="connsiteY13" fmla="*/ 65232 h 925217"/>
                  <a:gd name="connsiteX14" fmla="*/ 6215 w 560606"/>
                  <a:gd name="connsiteY14" fmla="*/ 56520 h 9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0606" h="925217">
                    <a:moveTo>
                      <a:pt x="493454" y="16716"/>
                    </a:moveTo>
                    <a:lnTo>
                      <a:pt x="16195" y="71474"/>
                    </a:lnTo>
                    <a:lnTo>
                      <a:pt x="85795" y="909016"/>
                    </a:lnTo>
                    <a:lnTo>
                      <a:pt x="544411" y="801990"/>
                    </a:lnTo>
                    <a:close/>
                    <a:moveTo>
                      <a:pt x="499698" y="515"/>
                    </a:moveTo>
                    <a:cubicBezTo>
                      <a:pt x="502184" y="-730"/>
                      <a:pt x="503427" y="515"/>
                      <a:pt x="505913" y="1760"/>
                    </a:cubicBezTo>
                    <a:cubicBezTo>
                      <a:pt x="507156" y="3004"/>
                      <a:pt x="508399" y="4249"/>
                      <a:pt x="508399" y="6738"/>
                    </a:cubicBezTo>
                    <a:lnTo>
                      <a:pt x="560606" y="808229"/>
                    </a:lnTo>
                    <a:cubicBezTo>
                      <a:pt x="560606" y="811963"/>
                      <a:pt x="558120" y="815696"/>
                      <a:pt x="554391" y="816941"/>
                    </a:cubicBezTo>
                    <a:lnTo>
                      <a:pt x="79554" y="925217"/>
                    </a:lnTo>
                    <a:lnTo>
                      <a:pt x="78311" y="925217"/>
                    </a:lnTo>
                    <a:cubicBezTo>
                      <a:pt x="75825" y="925217"/>
                      <a:pt x="74582" y="925217"/>
                      <a:pt x="73339" y="923972"/>
                    </a:cubicBezTo>
                    <a:cubicBezTo>
                      <a:pt x="72096" y="922728"/>
                      <a:pt x="69610" y="920239"/>
                      <a:pt x="69610" y="917750"/>
                    </a:cubicBezTo>
                    <a:lnTo>
                      <a:pt x="0" y="65232"/>
                    </a:lnTo>
                    <a:cubicBezTo>
                      <a:pt x="0" y="60253"/>
                      <a:pt x="2486" y="56520"/>
                      <a:pt x="6215" y="56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B81617AB-F975-F04C-9ACB-4214369458BB}"/>
                  </a:ext>
                </a:extLst>
              </p:cNvPr>
              <p:cNvSpPr/>
              <p:nvPr/>
            </p:nvSpPr>
            <p:spPr>
              <a:xfrm>
                <a:off x="16081929" y="10428447"/>
                <a:ext cx="454714" cy="327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6" h="264">
                    <a:moveTo>
                      <a:pt x="361" y="97"/>
                    </a:moveTo>
                    <a:cubicBezTo>
                      <a:pt x="361" y="97"/>
                      <a:pt x="298" y="86"/>
                      <a:pt x="273" y="60"/>
                    </a:cubicBezTo>
                    <a:cubicBezTo>
                      <a:pt x="252" y="38"/>
                      <a:pt x="228" y="14"/>
                      <a:pt x="221" y="11"/>
                    </a:cubicBezTo>
                    <a:cubicBezTo>
                      <a:pt x="142" y="-26"/>
                      <a:pt x="-6" y="38"/>
                      <a:pt x="0" y="68"/>
                    </a:cubicBezTo>
                    <a:cubicBezTo>
                      <a:pt x="3" y="86"/>
                      <a:pt x="102" y="61"/>
                      <a:pt x="101" y="61"/>
                    </a:cubicBezTo>
                    <a:cubicBezTo>
                      <a:pt x="67" y="85"/>
                      <a:pt x="16" y="122"/>
                      <a:pt x="11" y="132"/>
                    </a:cubicBezTo>
                    <a:cubicBezTo>
                      <a:pt x="8" y="139"/>
                      <a:pt x="1" y="181"/>
                      <a:pt x="107" y="120"/>
                    </a:cubicBezTo>
                    <a:cubicBezTo>
                      <a:pt x="112" y="116"/>
                      <a:pt x="118" y="123"/>
                      <a:pt x="114" y="128"/>
                    </a:cubicBezTo>
                    <a:cubicBezTo>
                      <a:pt x="104" y="145"/>
                      <a:pt x="36" y="212"/>
                      <a:pt x="44" y="218"/>
                    </a:cubicBezTo>
                    <a:cubicBezTo>
                      <a:pt x="81" y="243"/>
                      <a:pt x="123" y="188"/>
                      <a:pt x="123" y="188"/>
                    </a:cubicBezTo>
                    <a:cubicBezTo>
                      <a:pt x="123" y="188"/>
                      <a:pt x="89" y="237"/>
                      <a:pt x="95" y="240"/>
                    </a:cubicBezTo>
                    <a:cubicBezTo>
                      <a:pt x="145" y="262"/>
                      <a:pt x="190" y="184"/>
                      <a:pt x="190" y="184"/>
                    </a:cubicBezTo>
                    <a:cubicBezTo>
                      <a:pt x="190" y="184"/>
                      <a:pt x="203" y="200"/>
                      <a:pt x="208" y="205"/>
                    </a:cubicBezTo>
                    <a:cubicBezTo>
                      <a:pt x="221" y="219"/>
                      <a:pt x="246" y="244"/>
                      <a:pt x="268" y="248"/>
                    </a:cubicBezTo>
                    <a:cubicBezTo>
                      <a:pt x="294" y="252"/>
                      <a:pt x="319" y="249"/>
                      <a:pt x="326" y="248"/>
                    </a:cubicBezTo>
                    <a:lnTo>
                      <a:pt x="358" y="264"/>
                    </a:lnTo>
                    <a:cubicBezTo>
                      <a:pt x="373" y="174"/>
                      <a:pt x="361" y="97"/>
                      <a:pt x="361" y="9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BF577C45-BA60-7848-AFC9-6124D3610366}"/>
                  </a:ext>
                </a:extLst>
              </p:cNvPr>
              <p:cNvSpPr/>
              <p:nvPr/>
            </p:nvSpPr>
            <p:spPr>
              <a:xfrm>
                <a:off x="16073075" y="10420568"/>
                <a:ext cx="471361" cy="343115"/>
              </a:xfrm>
              <a:custGeom>
                <a:avLst/>
                <a:gdLst>
                  <a:gd name="connsiteX0" fmla="*/ 231978 w 471361"/>
                  <a:gd name="connsiteY0" fmla="*/ 17786 h 343115"/>
                  <a:gd name="connsiteX1" fmla="*/ 32478 w 471361"/>
                  <a:gd name="connsiteY1" fmla="*/ 69975 h 343115"/>
                  <a:gd name="connsiteX2" fmla="*/ 16329 w 471361"/>
                  <a:gd name="connsiteY2" fmla="*/ 91075 h 343115"/>
                  <a:gd name="connsiteX3" fmla="*/ 129375 w 471361"/>
                  <a:gd name="connsiteY3" fmla="*/ 76181 h 343115"/>
                  <a:gd name="connsiteX4" fmla="*/ 141798 w 471361"/>
                  <a:gd name="connsiteY4" fmla="*/ 79904 h 343115"/>
                  <a:gd name="connsiteX5" fmla="*/ 139313 w 471361"/>
                  <a:gd name="connsiteY5" fmla="*/ 89834 h 343115"/>
                  <a:gd name="connsiteX6" fmla="*/ 29994 w 471361"/>
                  <a:gd name="connsiteY6" fmla="*/ 175477 h 343115"/>
                  <a:gd name="connsiteX7" fmla="*/ 29994 w 471361"/>
                  <a:gd name="connsiteY7" fmla="*/ 186648 h 343115"/>
                  <a:gd name="connsiteX8" fmla="*/ 136829 w 471361"/>
                  <a:gd name="connsiteY8" fmla="*/ 149412 h 343115"/>
                  <a:gd name="connsiteX9" fmla="*/ 155463 w 471361"/>
                  <a:gd name="connsiteY9" fmla="*/ 151894 h 343115"/>
                  <a:gd name="connsiteX10" fmla="*/ 157947 w 471361"/>
                  <a:gd name="connsiteY10" fmla="*/ 171754 h 343115"/>
                  <a:gd name="connsiteX11" fmla="*/ 121921 w 471361"/>
                  <a:gd name="connsiteY11" fmla="*/ 212713 h 343115"/>
                  <a:gd name="connsiteX12" fmla="*/ 72231 w 471361"/>
                  <a:gd name="connsiteY12" fmla="*/ 274774 h 343115"/>
                  <a:gd name="connsiteX13" fmla="*/ 154220 w 471361"/>
                  <a:gd name="connsiteY13" fmla="*/ 236296 h 343115"/>
                  <a:gd name="connsiteX14" fmla="*/ 165401 w 471361"/>
                  <a:gd name="connsiteY14" fmla="*/ 235055 h 343115"/>
                  <a:gd name="connsiteX15" fmla="*/ 166643 w 471361"/>
                  <a:gd name="connsiteY15" fmla="*/ 246226 h 343115"/>
                  <a:gd name="connsiteX16" fmla="*/ 134344 w 471361"/>
                  <a:gd name="connsiteY16" fmla="*/ 300839 h 343115"/>
                  <a:gd name="connsiteX17" fmla="*/ 237452 w 471361"/>
                  <a:gd name="connsiteY17" fmla="*/ 232573 h 343115"/>
                  <a:gd name="connsiteX18" fmla="*/ 243663 w 471361"/>
                  <a:gd name="connsiteY18" fmla="*/ 228849 h 343115"/>
                  <a:gd name="connsiteX19" fmla="*/ 251117 w 471361"/>
                  <a:gd name="connsiteY19" fmla="*/ 231332 h 343115"/>
                  <a:gd name="connsiteX20" fmla="*/ 273478 w 471361"/>
                  <a:gd name="connsiteY20" fmla="*/ 257397 h 343115"/>
                  <a:gd name="connsiteX21" fmla="*/ 343044 w 471361"/>
                  <a:gd name="connsiteY21" fmla="*/ 308286 h 343115"/>
                  <a:gd name="connsiteX22" fmla="*/ 411369 w 471361"/>
                  <a:gd name="connsiteY22" fmla="*/ 308286 h 343115"/>
                  <a:gd name="connsiteX23" fmla="*/ 413853 w 471361"/>
                  <a:gd name="connsiteY23" fmla="*/ 308286 h 343115"/>
                  <a:gd name="connsiteX24" fmla="*/ 447394 w 471361"/>
                  <a:gd name="connsiteY24" fmla="*/ 324422 h 343115"/>
                  <a:gd name="connsiteX25" fmla="*/ 449879 w 471361"/>
                  <a:gd name="connsiteY25" fmla="*/ 135759 h 343115"/>
                  <a:gd name="connsiteX26" fmla="*/ 343044 w 471361"/>
                  <a:gd name="connsiteY26" fmla="*/ 87352 h 343115"/>
                  <a:gd name="connsiteX27" fmla="*/ 279689 w 471361"/>
                  <a:gd name="connsiteY27" fmla="*/ 29015 h 343115"/>
                  <a:gd name="connsiteX28" fmla="*/ 231978 w 471361"/>
                  <a:gd name="connsiteY28" fmla="*/ 17786 h 343115"/>
                  <a:gd name="connsiteX29" fmla="*/ 223007 w 471361"/>
                  <a:gd name="connsiteY29" fmla="*/ 247 h 343115"/>
                  <a:gd name="connsiteX30" fmla="*/ 287151 w 471361"/>
                  <a:gd name="connsiteY30" fmla="*/ 14061 h 343115"/>
                  <a:gd name="connsiteX31" fmla="*/ 354247 w 471361"/>
                  <a:gd name="connsiteY31" fmla="*/ 77388 h 343115"/>
                  <a:gd name="connsiteX32" fmla="*/ 458617 w 471361"/>
                  <a:gd name="connsiteY32" fmla="*/ 120848 h 343115"/>
                  <a:gd name="connsiteX33" fmla="*/ 464829 w 471361"/>
                  <a:gd name="connsiteY33" fmla="*/ 127057 h 343115"/>
                  <a:gd name="connsiteX34" fmla="*/ 461102 w 471361"/>
                  <a:gd name="connsiteY34" fmla="*/ 336906 h 343115"/>
                  <a:gd name="connsiteX35" fmla="*/ 456132 w 471361"/>
                  <a:gd name="connsiteY35" fmla="*/ 343115 h 343115"/>
                  <a:gd name="connsiteX36" fmla="*/ 453647 w 471361"/>
                  <a:gd name="connsiteY36" fmla="*/ 343115 h 343115"/>
                  <a:gd name="connsiteX37" fmla="*/ 449919 w 471361"/>
                  <a:gd name="connsiteY37" fmla="*/ 343115 h 343115"/>
                  <a:gd name="connsiteX38" fmla="*/ 411402 w 471361"/>
                  <a:gd name="connsiteY38" fmla="*/ 324489 h 343115"/>
                  <a:gd name="connsiteX39" fmla="*/ 340579 w 471361"/>
                  <a:gd name="connsiteY39" fmla="*/ 324489 h 343115"/>
                  <a:gd name="connsiteX40" fmla="*/ 261059 w 471361"/>
                  <a:gd name="connsiteY40" fmla="*/ 267370 h 343115"/>
                  <a:gd name="connsiteX41" fmla="*/ 244906 w 471361"/>
                  <a:gd name="connsiteY41" fmla="*/ 249986 h 343115"/>
                  <a:gd name="connsiteX42" fmla="*/ 123141 w 471361"/>
                  <a:gd name="connsiteY42" fmla="*/ 313314 h 343115"/>
                  <a:gd name="connsiteX43" fmla="*/ 118171 w 471361"/>
                  <a:gd name="connsiteY43" fmla="*/ 307105 h 343115"/>
                  <a:gd name="connsiteX44" fmla="*/ 125626 w 471361"/>
                  <a:gd name="connsiteY44" fmla="*/ 283513 h 343115"/>
                  <a:gd name="connsiteX45" fmla="*/ 58531 w 471361"/>
                  <a:gd name="connsiteY45" fmla="*/ 284754 h 343115"/>
                  <a:gd name="connsiteX46" fmla="*/ 56046 w 471361"/>
                  <a:gd name="connsiteY46" fmla="*/ 277304 h 343115"/>
                  <a:gd name="connsiteX47" fmla="*/ 110716 w 471361"/>
                  <a:gd name="connsiteY47" fmla="*/ 202801 h 343115"/>
                  <a:gd name="connsiteX48" fmla="*/ 143021 w 471361"/>
                  <a:gd name="connsiteY48" fmla="*/ 164308 h 343115"/>
                  <a:gd name="connsiteX49" fmla="*/ 20013 w 471361"/>
                  <a:gd name="connsiteY49" fmla="*/ 199076 h 343115"/>
                  <a:gd name="connsiteX50" fmla="*/ 15043 w 471361"/>
                  <a:gd name="connsiteY50" fmla="*/ 168033 h 343115"/>
                  <a:gd name="connsiteX51" fmla="*/ 98291 w 471361"/>
                  <a:gd name="connsiteY51" fmla="*/ 99739 h 343115"/>
                  <a:gd name="connsiteX52" fmla="*/ 6346 w 471361"/>
                  <a:gd name="connsiteY52" fmla="*/ 103464 h 343115"/>
                  <a:gd name="connsiteX53" fmla="*/ 133 w 471361"/>
                  <a:gd name="connsiteY53" fmla="*/ 93531 h 343115"/>
                  <a:gd name="connsiteX54" fmla="*/ 22498 w 471361"/>
                  <a:gd name="connsiteY54" fmla="*/ 57521 h 343115"/>
                  <a:gd name="connsiteX55" fmla="*/ 143021 w 471361"/>
                  <a:gd name="connsiteY55" fmla="*/ 7852 h 343115"/>
                  <a:gd name="connsiteX56" fmla="*/ 223007 w 471361"/>
                  <a:gd name="connsiteY56" fmla="*/ 247 h 343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71361" h="343115">
                    <a:moveTo>
                      <a:pt x="231978" y="17786"/>
                    </a:moveTo>
                    <a:cubicBezTo>
                      <a:pt x="173864" y="12491"/>
                      <a:pt x="90244" y="26222"/>
                      <a:pt x="32478" y="69975"/>
                    </a:cubicBezTo>
                    <a:cubicBezTo>
                      <a:pt x="20056" y="79904"/>
                      <a:pt x="16329" y="87352"/>
                      <a:pt x="16329" y="91075"/>
                    </a:cubicBezTo>
                    <a:cubicBezTo>
                      <a:pt x="21298" y="93558"/>
                      <a:pt x="51112" y="94799"/>
                      <a:pt x="129375" y="76181"/>
                    </a:cubicBezTo>
                    <a:cubicBezTo>
                      <a:pt x="133102" y="76181"/>
                      <a:pt x="139313" y="73698"/>
                      <a:pt x="141798" y="79904"/>
                    </a:cubicBezTo>
                    <a:cubicBezTo>
                      <a:pt x="143040" y="83628"/>
                      <a:pt x="141798" y="87352"/>
                      <a:pt x="139313" y="89834"/>
                    </a:cubicBezTo>
                    <a:cubicBezTo>
                      <a:pt x="41174" y="159342"/>
                      <a:pt x="29994" y="172995"/>
                      <a:pt x="29994" y="175477"/>
                    </a:cubicBezTo>
                    <a:cubicBezTo>
                      <a:pt x="28752" y="176719"/>
                      <a:pt x="27509" y="184166"/>
                      <a:pt x="29994" y="186648"/>
                    </a:cubicBezTo>
                    <a:cubicBezTo>
                      <a:pt x="33721" y="189131"/>
                      <a:pt x="51112" y="199060"/>
                      <a:pt x="136829" y="149412"/>
                    </a:cubicBezTo>
                    <a:cubicBezTo>
                      <a:pt x="143040" y="145688"/>
                      <a:pt x="150493" y="146930"/>
                      <a:pt x="155463" y="151894"/>
                    </a:cubicBezTo>
                    <a:cubicBezTo>
                      <a:pt x="161674" y="158100"/>
                      <a:pt x="161674" y="165548"/>
                      <a:pt x="157947" y="171754"/>
                    </a:cubicBezTo>
                    <a:cubicBezTo>
                      <a:pt x="152978" y="179201"/>
                      <a:pt x="139313" y="195337"/>
                      <a:pt x="121921" y="212713"/>
                    </a:cubicBezTo>
                    <a:cubicBezTo>
                      <a:pt x="105772" y="232573"/>
                      <a:pt x="78442" y="262362"/>
                      <a:pt x="72231" y="274774"/>
                    </a:cubicBezTo>
                    <a:cubicBezTo>
                      <a:pt x="110741" y="294633"/>
                      <a:pt x="154220" y="236296"/>
                      <a:pt x="154220" y="236296"/>
                    </a:cubicBezTo>
                    <a:cubicBezTo>
                      <a:pt x="156705" y="232573"/>
                      <a:pt x="161674" y="232573"/>
                      <a:pt x="165401" y="235055"/>
                    </a:cubicBezTo>
                    <a:cubicBezTo>
                      <a:pt x="169127" y="237538"/>
                      <a:pt x="169127" y="242502"/>
                      <a:pt x="166643" y="246226"/>
                    </a:cubicBezTo>
                    <a:cubicBezTo>
                      <a:pt x="152978" y="264844"/>
                      <a:pt x="139313" y="289668"/>
                      <a:pt x="134344" y="300839"/>
                    </a:cubicBezTo>
                    <a:cubicBezTo>
                      <a:pt x="189004" y="316975"/>
                      <a:pt x="237452" y="233814"/>
                      <a:pt x="237452" y="232573"/>
                    </a:cubicBezTo>
                    <a:cubicBezTo>
                      <a:pt x="239936" y="230090"/>
                      <a:pt x="241179" y="228849"/>
                      <a:pt x="243663" y="228849"/>
                    </a:cubicBezTo>
                    <a:cubicBezTo>
                      <a:pt x="246148" y="228849"/>
                      <a:pt x="248632" y="230090"/>
                      <a:pt x="251117" y="231332"/>
                    </a:cubicBezTo>
                    <a:cubicBezTo>
                      <a:pt x="251117" y="231332"/>
                      <a:pt x="267266" y="249950"/>
                      <a:pt x="273478" y="257397"/>
                    </a:cubicBezTo>
                    <a:cubicBezTo>
                      <a:pt x="285900" y="271050"/>
                      <a:pt x="318199" y="303322"/>
                      <a:pt x="343044" y="308286"/>
                    </a:cubicBezTo>
                    <a:cubicBezTo>
                      <a:pt x="374101" y="313251"/>
                      <a:pt x="405157" y="308286"/>
                      <a:pt x="411369" y="308286"/>
                    </a:cubicBezTo>
                    <a:cubicBezTo>
                      <a:pt x="412611" y="308286"/>
                      <a:pt x="412611" y="308286"/>
                      <a:pt x="413853" y="308286"/>
                    </a:cubicBezTo>
                    <a:cubicBezTo>
                      <a:pt x="415096" y="308286"/>
                      <a:pt x="420065" y="310769"/>
                      <a:pt x="447394" y="324422"/>
                    </a:cubicBezTo>
                    <a:cubicBezTo>
                      <a:pt x="461059" y="235055"/>
                      <a:pt x="452363" y="156859"/>
                      <a:pt x="449879" y="135759"/>
                    </a:cubicBezTo>
                    <a:cubicBezTo>
                      <a:pt x="431245" y="132035"/>
                      <a:pt x="370374" y="117141"/>
                      <a:pt x="343044" y="87352"/>
                    </a:cubicBezTo>
                    <a:cubicBezTo>
                      <a:pt x="311988" y="55080"/>
                      <a:pt x="285900" y="31497"/>
                      <a:pt x="279689" y="29015"/>
                    </a:cubicBezTo>
                    <a:cubicBezTo>
                      <a:pt x="267888" y="23430"/>
                      <a:pt x="251350" y="19551"/>
                      <a:pt x="231978" y="17786"/>
                    </a:cubicBezTo>
                    <a:close/>
                    <a:moveTo>
                      <a:pt x="223007" y="247"/>
                    </a:moveTo>
                    <a:cubicBezTo>
                      <a:pt x="247391" y="1334"/>
                      <a:pt x="269135" y="5990"/>
                      <a:pt x="287151" y="14061"/>
                    </a:cubicBezTo>
                    <a:cubicBezTo>
                      <a:pt x="299576" y="20269"/>
                      <a:pt x="335609" y="56279"/>
                      <a:pt x="354247" y="77388"/>
                    </a:cubicBezTo>
                    <a:cubicBezTo>
                      <a:pt x="382824" y="107189"/>
                      <a:pt x="458617" y="120848"/>
                      <a:pt x="458617" y="120848"/>
                    </a:cubicBezTo>
                    <a:cubicBezTo>
                      <a:pt x="462344" y="120848"/>
                      <a:pt x="464829" y="124573"/>
                      <a:pt x="464829" y="127057"/>
                    </a:cubicBezTo>
                    <a:cubicBezTo>
                      <a:pt x="466072" y="130782"/>
                      <a:pt x="480982" y="226394"/>
                      <a:pt x="461102" y="336906"/>
                    </a:cubicBezTo>
                    <a:cubicBezTo>
                      <a:pt x="461102" y="340632"/>
                      <a:pt x="458617" y="341873"/>
                      <a:pt x="456132" y="343115"/>
                    </a:cubicBezTo>
                    <a:cubicBezTo>
                      <a:pt x="456132" y="343115"/>
                      <a:pt x="454889" y="343115"/>
                      <a:pt x="453647" y="343115"/>
                    </a:cubicBezTo>
                    <a:cubicBezTo>
                      <a:pt x="452404" y="343115"/>
                      <a:pt x="449919" y="343115"/>
                      <a:pt x="449919" y="343115"/>
                    </a:cubicBezTo>
                    <a:cubicBezTo>
                      <a:pt x="435009" y="335665"/>
                      <a:pt x="417614" y="326973"/>
                      <a:pt x="411402" y="324489"/>
                    </a:cubicBezTo>
                    <a:cubicBezTo>
                      <a:pt x="401462" y="325731"/>
                      <a:pt x="370399" y="328214"/>
                      <a:pt x="340579" y="324489"/>
                    </a:cubicBezTo>
                    <a:cubicBezTo>
                      <a:pt x="310759" y="318281"/>
                      <a:pt x="278454" y="287238"/>
                      <a:pt x="261059" y="267370"/>
                    </a:cubicBezTo>
                    <a:cubicBezTo>
                      <a:pt x="258574" y="263645"/>
                      <a:pt x="251119" y="256195"/>
                      <a:pt x="244906" y="249986"/>
                    </a:cubicBezTo>
                    <a:cubicBezTo>
                      <a:pt x="228754" y="274821"/>
                      <a:pt x="180296" y="336906"/>
                      <a:pt x="123141" y="313314"/>
                    </a:cubicBezTo>
                    <a:cubicBezTo>
                      <a:pt x="120656" y="312072"/>
                      <a:pt x="118171" y="310830"/>
                      <a:pt x="118171" y="307105"/>
                    </a:cubicBezTo>
                    <a:cubicBezTo>
                      <a:pt x="116928" y="304622"/>
                      <a:pt x="115686" y="300897"/>
                      <a:pt x="125626" y="283513"/>
                    </a:cubicBezTo>
                    <a:cubicBezTo>
                      <a:pt x="105746" y="294688"/>
                      <a:pt x="82138" y="300897"/>
                      <a:pt x="58531" y="284754"/>
                    </a:cubicBezTo>
                    <a:cubicBezTo>
                      <a:pt x="57288" y="283513"/>
                      <a:pt x="56046" y="281029"/>
                      <a:pt x="56046" y="277304"/>
                    </a:cubicBezTo>
                    <a:cubicBezTo>
                      <a:pt x="53561" y="267370"/>
                      <a:pt x="67228" y="251228"/>
                      <a:pt x="110716" y="202801"/>
                    </a:cubicBezTo>
                    <a:cubicBezTo>
                      <a:pt x="124383" y="186659"/>
                      <a:pt x="136808" y="171758"/>
                      <a:pt x="143021" y="164308"/>
                    </a:cubicBezTo>
                    <a:cubicBezTo>
                      <a:pt x="77168" y="202801"/>
                      <a:pt x="36166" y="213977"/>
                      <a:pt x="20013" y="199076"/>
                    </a:cubicBezTo>
                    <a:cubicBezTo>
                      <a:pt x="10073" y="189142"/>
                      <a:pt x="12558" y="175484"/>
                      <a:pt x="15043" y="168033"/>
                    </a:cubicBezTo>
                    <a:cubicBezTo>
                      <a:pt x="16286" y="164308"/>
                      <a:pt x="22498" y="154374"/>
                      <a:pt x="98291" y="99739"/>
                    </a:cubicBezTo>
                    <a:cubicBezTo>
                      <a:pt x="48591" y="109673"/>
                      <a:pt x="18771" y="110915"/>
                      <a:pt x="6346" y="103464"/>
                    </a:cubicBezTo>
                    <a:cubicBezTo>
                      <a:pt x="2618" y="100981"/>
                      <a:pt x="133" y="97256"/>
                      <a:pt x="133" y="93531"/>
                    </a:cubicBezTo>
                    <a:cubicBezTo>
                      <a:pt x="-1110" y="82355"/>
                      <a:pt x="6346" y="69938"/>
                      <a:pt x="22498" y="57521"/>
                    </a:cubicBezTo>
                    <a:cubicBezTo>
                      <a:pt x="49833" y="36412"/>
                      <a:pt x="97048" y="16544"/>
                      <a:pt x="143021" y="7852"/>
                    </a:cubicBezTo>
                    <a:cubicBezTo>
                      <a:pt x="171599" y="1644"/>
                      <a:pt x="198623" y="-840"/>
                      <a:pt x="223007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673BEE5-4042-0A48-8130-A7126FD68C99}"/>
                  </a:ext>
                </a:extLst>
              </p:cNvPr>
              <p:cNvSpPr/>
              <p:nvPr/>
            </p:nvSpPr>
            <p:spPr>
              <a:xfrm>
                <a:off x="15559942" y="10059563"/>
                <a:ext cx="379966" cy="9184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" h="738">
                    <a:moveTo>
                      <a:pt x="249" y="52"/>
                    </a:moveTo>
                    <a:lnTo>
                      <a:pt x="0" y="0"/>
                    </a:lnTo>
                    <a:lnTo>
                      <a:pt x="66" y="630"/>
                    </a:lnTo>
                    <a:lnTo>
                      <a:pt x="306" y="7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94A443DA-858E-EE4F-B01E-EF285746C0C6}"/>
                  </a:ext>
                </a:extLst>
              </p:cNvPr>
              <p:cNvSpPr/>
              <p:nvPr/>
            </p:nvSpPr>
            <p:spPr>
              <a:xfrm>
                <a:off x="15551222" y="10050840"/>
                <a:ext cx="396162" cy="934672"/>
              </a:xfrm>
              <a:custGeom>
                <a:avLst/>
                <a:gdLst>
                  <a:gd name="connsiteX0" fmla="*/ 17441 w 396162"/>
                  <a:gd name="connsiteY0" fmla="*/ 18693 h 934672"/>
                  <a:gd name="connsiteX1" fmla="*/ 99382 w 396162"/>
                  <a:gd name="connsiteY1" fmla="*/ 787793 h 934672"/>
                  <a:gd name="connsiteX2" fmla="*/ 379966 w 396162"/>
                  <a:gd name="connsiteY2" fmla="*/ 914732 h 934672"/>
                  <a:gd name="connsiteX3" fmla="*/ 310441 w 396162"/>
                  <a:gd name="connsiteY3" fmla="*/ 80918 h 934672"/>
                  <a:gd name="connsiteX4" fmla="*/ 11177 w 396162"/>
                  <a:gd name="connsiteY4" fmla="*/ 0 h 934672"/>
                  <a:gd name="connsiteX5" fmla="*/ 319165 w 396162"/>
                  <a:gd name="connsiteY5" fmla="*/ 65962 h 934672"/>
                  <a:gd name="connsiteX6" fmla="*/ 325374 w 396162"/>
                  <a:gd name="connsiteY6" fmla="*/ 73430 h 934672"/>
                  <a:gd name="connsiteX7" fmla="*/ 396162 w 396162"/>
                  <a:gd name="connsiteY7" fmla="*/ 927205 h 934672"/>
                  <a:gd name="connsiteX8" fmla="*/ 393678 w 396162"/>
                  <a:gd name="connsiteY8" fmla="*/ 933427 h 934672"/>
                  <a:gd name="connsiteX9" fmla="*/ 388711 w 396162"/>
                  <a:gd name="connsiteY9" fmla="*/ 934672 h 934672"/>
                  <a:gd name="connsiteX10" fmla="*/ 384985 w 396162"/>
                  <a:gd name="connsiteY10" fmla="*/ 934672 h 934672"/>
                  <a:gd name="connsiteX11" fmla="*/ 88174 w 396162"/>
                  <a:gd name="connsiteY11" fmla="*/ 800258 h 934672"/>
                  <a:gd name="connsiteX12" fmla="*/ 83206 w 396162"/>
                  <a:gd name="connsiteY12" fmla="*/ 794036 h 934672"/>
                  <a:gd name="connsiteX13" fmla="*/ 0 w 396162"/>
                  <a:gd name="connsiteY13" fmla="*/ 8712 h 934672"/>
                  <a:gd name="connsiteX14" fmla="*/ 3726 w 396162"/>
                  <a:gd name="connsiteY14" fmla="*/ 2489 h 934672"/>
                  <a:gd name="connsiteX15" fmla="*/ 11177 w 396162"/>
                  <a:gd name="connsiteY15" fmla="*/ 0 h 93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62" h="934672">
                    <a:moveTo>
                      <a:pt x="17441" y="18693"/>
                    </a:moveTo>
                    <a:lnTo>
                      <a:pt x="99382" y="787793"/>
                    </a:lnTo>
                    <a:lnTo>
                      <a:pt x="379966" y="914732"/>
                    </a:lnTo>
                    <a:lnTo>
                      <a:pt x="310441" y="80918"/>
                    </a:lnTo>
                    <a:close/>
                    <a:moveTo>
                      <a:pt x="11177" y="0"/>
                    </a:moveTo>
                    <a:lnTo>
                      <a:pt x="319165" y="65962"/>
                    </a:lnTo>
                    <a:cubicBezTo>
                      <a:pt x="322891" y="67207"/>
                      <a:pt x="325374" y="69696"/>
                      <a:pt x="325374" y="73430"/>
                    </a:cubicBezTo>
                    <a:lnTo>
                      <a:pt x="396162" y="927205"/>
                    </a:lnTo>
                    <a:cubicBezTo>
                      <a:pt x="396162" y="928449"/>
                      <a:pt x="396162" y="932183"/>
                      <a:pt x="393678" y="933427"/>
                    </a:cubicBezTo>
                    <a:cubicBezTo>
                      <a:pt x="392436" y="934672"/>
                      <a:pt x="389953" y="934672"/>
                      <a:pt x="388711" y="934672"/>
                    </a:cubicBezTo>
                    <a:cubicBezTo>
                      <a:pt x="387469" y="934672"/>
                      <a:pt x="386227" y="934672"/>
                      <a:pt x="384985" y="934672"/>
                    </a:cubicBezTo>
                    <a:lnTo>
                      <a:pt x="88174" y="800258"/>
                    </a:lnTo>
                    <a:cubicBezTo>
                      <a:pt x="84448" y="799014"/>
                      <a:pt x="83206" y="796525"/>
                      <a:pt x="83206" y="794036"/>
                    </a:cubicBezTo>
                    <a:lnTo>
                      <a:pt x="0" y="8712"/>
                    </a:lnTo>
                    <a:cubicBezTo>
                      <a:pt x="0" y="6223"/>
                      <a:pt x="1242" y="4978"/>
                      <a:pt x="3726" y="2489"/>
                    </a:cubicBezTo>
                    <a:cubicBezTo>
                      <a:pt x="4968" y="0"/>
                      <a:pt x="7451" y="0"/>
                      <a:pt x="11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9121965D-08D5-EB45-8DF8-1FA1CCADFAC3}"/>
                  </a:ext>
                </a:extLst>
              </p:cNvPr>
              <p:cNvSpPr/>
              <p:nvPr/>
            </p:nvSpPr>
            <p:spPr>
              <a:xfrm>
                <a:off x="16524185" y="10272668"/>
                <a:ext cx="538182" cy="309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3" h="249">
                    <a:moveTo>
                      <a:pt x="409" y="249"/>
                    </a:moveTo>
                    <a:lnTo>
                      <a:pt x="6" y="229"/>
                    </a:lnTo>
                    <a:cubicBezTo>
                      <a:pt x="2" y="229"/>
                      <a:pt x="-1" y="226"/>
                      <a:pt x="0" y="222"/>
                    </a:cubicBezTo>
                    <a:cubicBezTo>
                      <a:pt x="0" y="219"/>
                      <a:pt x="3" y="216"/>
                      <a:pt x="7" y="216"/>
                    </a:cubicBezTo>
                    <a:lnTo>
                      <a:pt x="404" y="236"/>
                    </a:lnTo>
                    <a:lnTo>
                      <a:pt x="420" y="7"/>
                    </a:lnTo>
                    <a:cubicBezTo>
                      <a:pt x="421" y="3"/>
                      <a:pt x="424" y="0"/>
                      <a:pt x="427" y="0"/>
                    </a:cubicBezTo>
                    <a:cubicBezTo>
                      <a:pt x="430" y="0"/>
                      <a:pt x="433" y="4"/>
                      <a:pt x="433" y="7"/>
                    </a:cubicBezTo>
                    <a:lnTo>
                      <a:pt x="416" y="243"/>
                    </a:lnTo>
                    <a:cubicBezTo>
                      <a:pt x="415" y="246"/>
                      <a:pt x="413" y="249"/>
                      <a:pt x="409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1761A86B-2A0C-7240-918B-3AA46E4C36AB}"/>
                  </a:ext>
                </a:extLst>
              </p:cNvPr>
              <p:cNvSpPr/>
              <p:nvPr/>
            </p:nvSpPr>
            <p:spPr>
              <a:xfrm>
                <a:off x="16511727" y="10749974"/>
                <a:ext cx="858350" cy="1769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0" h="143">
                    <a:moveTo>
                      <a:pt x="436" y="143"/>
                    </a:moveTo>
                    <a:cubicBezTo>
                      <a:pt x="380" y="143"/>
                      <a:pt x="315" y="137"/>
                      <a:pt x="242" y="123"/>
                    </a:cubicBezTo>
                    <a:cubicBezTo>
                      <a:pt x="114" y="100"/>
                      <a:pt x="6" y="64"/>
                      <a:pt x="4" y="63"/>
                    </a:cubicBezTo>
                    <a:cubicBezTo>
                      <a:pt x="2" y="63"/>
                      <a:pt x="0" y="59"/>
                      <a:pt x="0" y="57"/>
                    </a:cubicBezTo>
                    <a:lnTo>
                      <a:pt x="6" y="5"/>
                    </a:lnTo>
                    <a:cubicBezTo>
                      <a:pt x="7" y="2"/>
                      <a:pt x="10" y="-1"/>
                      <a:pt x="14" y="0"/>
                    </a:cubicBezTo>
                    <a:cubicBezTo>
                      <a:pt x="17" y="0"/>
                      <a:pt x="20" y="3"/>
                      <a:pt x="19" y="7"/>
                    </a:cubicBezTo>
                    <a:lnTo>
                      <a:pt x="14" y="53"/>
                    </a:lnTo>
                    <a:cubicBezTo>
                      <a:pt x="62" y="68"/>
                      <a:pt x="447" y="187"/>
                      <a:pt x="609" y="95"/>
                    </a:cubicBezTo>
                    <a:cubicBezTo>
                      <a:pt x="646" y="74"/>
                      <a:pt x="669" y="44"/>
                      <a:pt x="677" y="5"/>
                    </a:cubicBezTo>
                    <a:cubicBezTo>
                      <a:pt x="678" y="1"/>
                      <a:pt x="681" y="-1"/>
                      <a:pt x="685" y="0"/>
                    </a:cubicBezTo>
                    <a:cubicBezTo>
                      <a:pt x="688" y="1"/>
                      <a:pt x="691" y="4"/>
                      <a:pt x="690" y="7"/>
                    </a:cubicBezTo>
                    <a:cubicBezTo>
                      <a:pt x="680" y="51"/>
                      <a:pt x="655" y="84"/>
                      <a:pt x="615" y="107"/>
                    </a:cubicBezTo>
                    <a:cubicBezTo>
                      <a:pt x="573" y="131"/>
                      <a:pt x="513" y="143"/>
                      <a:pt x="436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1A1C617D-6CE8-9E4D-8A63-1A7A650E9AD5}"/>
                  </a:ext>
                </a:extLst>
              </p:cNvPr>
              <p:cNvSpPr/>
              <p:nvPr/>
            </p:nvSpPr>
            <p:spPr>
              <a:xfrm>
                <a:off x="15870141" y="12737710"/>
                <a:ext cx="459697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0" h="182">
                    <a:moveTo>
                      <a:pt x="151" y="0"/>
                    </a:moveTo>
                    <a:cubicBezTo>
                      <a:pt x="151" y="0"/>
                      <a:pt x="119" y="26"/>
                      <a:pt x="64" y="50"/>
                    </a:cubicBezTo>
                    <a:cubicBezTo>
                      <a:pt x="-35" y="93"/>
                      <a:pt x="10" y="182"/>
                      <a:pt x="10" y="182"/>
                    </a:cubicBezTo>
                    <a:lnTo>
                      <a:pt x="324" y="177"/>
                    </a:lnTo>
                    <a:cubicBezTo>
                      <a:pt x="349" y="176"/>
                      <a:pt x="370" y="156"/>
                      <a:pt x="370" y="130"/>
                    </a:cubicBezTo>
                    <a:lnTo>
                      <a:pt x="369" y="0"/>
                    </a:lnTo>
                    <a:cubicBezTo>
                      <a:pt x="369" y="0"/>
                      <a:pt x="289" y="52"/>
                      <a:pt x="151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610D19E6-33EA-FD4A-BC26-68E815BDB2F3}"/>
                  </a:ext>
                </a:extLst>
              </p:cNvPr>
              <p:cNvSpPr/>
              <p:nvPr/>
            </p:nvSpPr>
            <p:spPr>
              <a:xfrm>
                <a:off x="15862982" y="12730229"/>
                <a:ext cx="475576" cy="241768"/>
              </a:xfrm>
              <a:custGeom>
                <a:avLst/>
                <a:gdLst>
                  <a:gd name="connsiteX0" fmla="*/ 197255 w 475576"/>
                  <a:gd name="connsiteY0" fmla="*/ 17451 h 241768"/>
                  <a:gd name="connsiteX1" fmla="*/ 91659 w 475576"/>
                  <a:gd name="connsiteY1" fmla="*/ 76914 h 241768"/>
                  <a:gd name="connsiteX2" fmla="*/ 22091 w 475576"/>
                  <a:gd name="connsiteY2" fmla="*/ 142571 h 241768"/>
                  <a:gd name="connsiteX3" fmla="*/ 25817 w 475576"/>
                  <a:gd name="connsiteY3" fmla="*/ 225571 h 241768"/>
                  <a:gd name="connsiteX4" fmla="*/ 410931 w 475576"/>
                  <a:gd name="connsiteY4" fmla="*/ 218138 h 241768"/>
                  <a:gd name="connsiteX5" fmla="*/ 445716 w 475576"/>
                  <a:gd name="connsiteY5" fmla="*/ 203272 h 241768"/>
                  <a:gd name="connsiteX6" fmla="*/ 459381 w 475576"/>
                  <a:gd name="connsiteY6" fmla="*/ 168586 h 241768"/>
                  <a:gd name="connsiteX7" fmla="*/ 458139 w 475576"/>
                  <a:gd name="connsiteY7" fmla="*/ 21167 h 241768"/>
                  <a:gd name="connsiteX8" fmla="*/ 197255 w 475576"/>
                  <a:gd name="connsiteY8" fmla="*/ 17451 h 241768"/>
                  <a:gd name="connsiteX9" fmla="*/ 199733 w 475576"/>
                  <a:gd name="connsiteY9" fmla="*/ 0 h 241768"/>
                  <a:gd name="connsiteX10" fmla="*/ 461908 w 475576"/>
                  <a:gd name="connsiteY10" fmla="*/ 1240 h 241768"/>
                  <a:gd name="connsiteX11" fmla="*/ 470606 w 475576"/>
                  <a:gd name="connsiteY11" fmla="*/ 1240 h 241768"/>
                  <a:gd name="connsiteX12" fmla="*/ 474333 w 475576"/>
                  <a:gd name="connsiteY12" fmla="*/ 7439 h 241768"/>
                  <a:gd name="connsiteX13" fmla="*/ 475576 w 475576"/>
                  <a:gd name="connsiteY13" fmla="*/ 168618 h 241768"/>
                  <a:gd name="connsiteX14" fmla="*/ 456938 w 475576"/>
                  <a:gd name="connsiteY14" fmla="*/ 214492 h 241768"/>
                  <a:gd name="connsiteX15" fmla="*/ 410964 w 475576"/>
                  <a:gd name="connsiteY15" fmla="*/ 234329 h 241768"/>
                  <a:gd name="connsiteX16" fmla="*/ 20807 w 475576"/>
                  <a:gd name="connsiteY16" fmla="*/ 241768 h 241768"/>
                  <a:gd name="connsiteX17" fmla="*/ 13352 w 475576"/>
                  <a:gd name="connsiteY17" fmla="*/ 236809 h 241768"/>
                  <a:gd name="connsiteX18" fmla="*/ 7139 w 475576"/>
                  <a:gd name="connsiteY18" fmla="*/ 137622 h 241768"/>
                  <a:gd name="connsiteX19" fmla="*/ 85419 w 475576"/>
                  <a:gd name="connsiteY19" fmla="*/ 61992 h 241768"/>
                  <a:gd name="connsiteX20" fmla="*/ 192277 w 475576"/>
                  <a:gd name="connsiteY20" fmla="*/ 1240 h 241768"/>
                  <a:gd name="connsiteX21" fmla="*/ 199733 w 475576"/>
                  <a:gd name="connsiteY21" fmla="*/ 0 h 24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5576" h="241768">
                    <a:moveTo>
                      <a:pt x="197255" y="17451"/>
                    </a:moveTo>
                    <a:cubicBezTo>
                      <a:pt x="186074" y="24884"/>
                      <a:pt x="148805" y="52138"/>
                      <a:pt x="91659" y="76914"/>
                    </a:cubicBezTo>
                    <a:cubicBezTo>
                      <a:pt x="55633" y="93018"/>
                      <a:pt x="32029" y="115317"/>
                      <a:pt x="22091" y="142571"/>
                    </a:cubicBezTo>
                    <a:cubicBezTo>
                      <a:pt x="9667" y="178496"/>
                      <a:pt x="20848" y="213183"/>
                      <a:pt x="25817" y="225571"/>
                    </a:cubicBezTo>
                    <a:lnTo>
                      <a:pt x="410931" y="218138"/>
                    </a:lnTo>
                    <a:cubicBezTo>
                      <a:pt x="424597" y="218138"/>
                      <a:pt x="437020" y="213183"/>
                      <a:pt x="445716" y="203272"/>
                    </a:cubicBezTo>
                    <a:cubicBezTo>
                      <a:pt x="454412" y="194601"/>
                      <a:pt x="459381" y="180974"/>
                      <a:pt x="459381" y="168586"/>
                    </a:cubicBezTo>
                    <a:lnTo>
                      <a:pt x="458139" y="21167"/>
                    </a:lnTo>
                    <a:cubicBezTo>
                      <a:pt x="427081" y="37272"/>
                      <a:pt x="336393" y="68242"/>
                      <a:pt x="197255" y="17451"/>
                    </a:cubicBezTo>
                    <a:close/>
                    <a:moveTo>
                      <a:pt x="199733" y="0"/>
                    </a:moveTo>
                    <a:cubicBezTo>
                      <a:pt x="363748" y="61992"/>
                      <a:pt x="461908" y="1240"/>
                      <a:pt x="461908" y="1240"/>
                    </a:cubicBezTo>
                    <a:cubicBezTo>
                      <a:pt x="464393" y="0"/>
                      <a:pt x="468121" y="0"/>
                      <a:pt x="470606" y="1240"/>
                    </a:cubicBezTo>
                    <a:cubicBezTo>
                      <a:pt x="473091" y="2480"/>
                      <a:pt x="474333" y="4959"/>
                      <a:pt x="474333" y="7439"/>
                    </a:cubicBezTo>
                    <a:lnTo>
                      <a:pt x="475576" y="168618"/>
                    </a:lnTo>
                    <a:cubicBezTo>
                      <a:pt x="475576" y="185975"/>
                      <a:pt x="469363" y="202093"/>
                      <a:pt x="456938" y="214492"/>
                    </a:cubicBezTo>
                    <a:cubicBezTo>
                      <a:pt x="444513" y="228130"/>
                      <a:pt x="428360" y="234329"/>
                      <a:pt x="410964" y="234329"/>
                    </a:cubicBezTo>
                    <a:lnTo>
                      <a:pt x="20807" y="241768"/>
                    </a:lnTo>
                    <a:cubicBezTo>
                      <a:pt x="18322" y="241768"/>
                      <a:pt x="14594" y="239288"/>
                      <a:pt x="13352" y="236809"/>
                    </a:cubicBezTo>
                    <a:cubicBezTo>
                      <a:pt x="12109" y="235569"/>
                      <a:pt x="-11499" y="187215"/>
                      <a:pt x="7139" y="137622"/>
                    </a:cubicBezTo>
                    <a:cubicBezTo>
                      <a:pt x="19565" y="104146"/>
                      <a:pt x="45658" y="79349"/>
                      <a:pt x="85419" y="61992"/>
                    </a:cubicBezTo>
                    <a:cubicBezTo>
                      <a:pt x="151274" y="33476"/>
                      <a:pt x="191035" y="2480"/>
                      <a:pt x="192277" y="1240"/>
                    </a:cubicBezTo>
                    <a:cubicBezTo>
                      <a:pt x="193520" y="0"/>
                      <a:pt x="196005" y="0"/>
                      <a:pt x="1997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F72A4174-12F5-324D-93D8-1E7C275127BD}"/>
                  </a:ext>
                </a:extLst>
              </p:cNvPr>
              <p:cNvSpPr/>
              <p:nvPr/>
            </p:nvSpPr>
            <p:spPr>
              <a:xfrm>
                <a:off x="15559942" y="10455864"/>
                <a:ext cx="132054" cy="285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230">
                    <a:moveTo>
                      <a:pt x="0" y="66"/>
                    </a:moveTo>
                    <a:cubicBezTo>
                      <a:pt x="-2" y="8"/>
                      <a:pt x="30" y="-10"/>
                      <a:pt x="33" y="5"/>
                    </a:cubicBezTo>
                    <a:cubicBezTo>
                      <a:pt x="36" y="20"/>
                      <a:pt x="39" y="43"/>
                      <a:pt x="39" y="43"/>
                    </a:cubicBezTo>
                    <a:cubicBezTo>
                      <a:pt x="39" y="43"/>
                      <a:pt x="82" y="63"/>
                      <a:pt x="96" y="86"/>
                    </a:cubicBezTo>
                    <a:cubicBezTo>
                      <a:pt x="109" y="109"/>
                      <a:pt x="85" y="113"/>
                      <a:pt x="85" y="113"/>
                    </a:cubicBezTo>
                    <a:cubicBezTo>
                      <a:pt x="85" y="113"/>
                      <a:pt x="119" y="134"/>
                      <a:pt x="96" y="154"/>
                    </a:cubicBezTo>
                    <a:cubicBezTo>
                      <a:pt x="96" y="154"/>
                      <a:pt x="122" y="189"/>
                      <a:pt x="94" y="196"/>
                    </a:cubicBezTo>
                    <a:cubicBezTo>
                      <a:pt x="94" y="196"/>
                      <a:pt x="123" y="238"/>
                      <a:pt x="75" y="228"/>
                    </a:cubicBezTo>
                    <a:cubicBezTo>
                      <a:pt x="55" y="224"/>
                      <a:pt x="5" y="219"/>
                      <a:pt x="0" y="66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1F7C8E33-92EC-BC42-97D5-44D0DC7D64E1}"/>
                  </a:ext>
                </a:extLst>
              </p:cNvPr>
              <p:cNvSpPr/>
              <p:nvPr/>
            </p:nvSpPr>
            <p:spPr>
              <a:xfrm>
                <a:off x="15551177" y="10448199"/>
                <a:ext cx="148404" cy="300529"/>
              </a:xfrm>
              <a:custGeom>
                <a:avLst/>
                <a:gdLst>
                  <a:gd name="connsiteX0" fmla="*/ 42122 w 148404"/>
                  <a:gd name="connsiteY0" fmla="*/ 15142 h 300529"/>
                  <a:gd name="connsiteX1" fmla="*/ 35960 w 148404"/>
                  <a:gd name="connsiteY1" fmla="*/ 20104 h 300529"/>
                  <a:gd name="connsiteX2" fmla="*/ 16239 w 148404"/>
                  <a:gd name="connsiteY2" fmla="*/ 89571 h 300529"/>
                  <a:gd name="connsiteX3" fmla="*/ 100052 w 148404"/>
                  <a:gd name="connsiteY3" fmla="*/ 281847 h 300529"/>
                  <a:gd name="connsiteX4" fmla="*/ 102517 w 148404"/>
                  <a:gd name="connsiteY4" fmla="*/ 283087 h 300529"/>
                  <a:gd name="connsiteX5" fmla="*/ 127168 w 148404"/>
                  <a:gd name="connsiteY5" fmla="*/ 281847 h 300529"/>
                  <a:gd name="connsiteX6" fmla="*/ 118540 w 148404"/>
                  <a:gd name="connsiteY6" fmla="*/ 255797 h 300529"/>
                  <a:gd name="connsiteX7" fmla="*/ 117307 w 148404"/>
                  <a:gd name="connsiteY7" fmla="*/ 248354 h 300529"/>
                  <a:gd name="connsiteX8" fmla="*/ 123470 w 148404"/>
                  <a:gd name="connsiteY8" fmla="*/ 243392 h 300529"/>
                  <a:gd name="connsiteX9" fmla="*/ 132098 w 148404"/>
                  <a:gd name="connsiteY9" fmla="*/ 237189 h 300529"/>
                  <a:gd name="connsiteX10" fmla="*/ 119773 w 148404"/>
                  <a:gd name="connsiteY10" fmla="*/ 204937 h 300529"/>
                  <a:gd name="connsiteX11" fmla="*/ 121005 w 148404"/>
                  <a:gd name="connsiteY11" fmla="*/ 192532 h 300529"/>
                  <a:gd name="connsiteX12" fmla="*/ 128400 w 148404"/>
                  <a:gd name="connsiteY12" fmla="*/ 178886 h 300529"/>
                  <a:gd name="connsiteX13" fmla="*/ 109912 w 148404"/>
                  <a:gd name="connsiteY13" fmla="*/ 154077 h 300529"/>
                  <a:gd name="connsiteX14" fmla="*/ 106215 w 148404"/>
                  <a:gd name="connsiteY14" fmla="*/ 145393 h 300529"/>
                  <a:gd name="connsiteX15" fmla="*/ 112377 w 148404"/>
                  <a:gd name="connsiteY15" fmla="*/ 140431 h 300529"/>
                  <a:gd name="connsiteX16" fmla="*/ 123470 w 148404"/>
                  <a:gd name="connsiteY16" fmla="*/ 131748 h 300529"/>
                  <a:gd name="connsiteX17" fmla="*/ 119773 w 148404"/>
                  <a:gd name="connsiteY17" fmla="*/ 118103 h 300529"/>
                  <a:gd name="connsiteX18" fmla="*/ 53215 w 148404"/>
                  <a:gd name="connsiteY18" fmla="*/ 68483 h 300529"/>
                  <a:gd name="connsiteX19" fmla="*/ 49518 w 148404"/>
                  <a:gd name="connsiteY19" fmla="*/ 62281 h 300529"/>
                  <a:gd name="connsiteX20" fmla="*/ 42122 w 148404"/>
                  <a:gd name="connsiteY20" fmla="*/ 15142 h 300529"/>
                  <a:gd name="connsiteX21" fmla="*/ 40812 w 148404"/>
                  <a:gd name="connsiteY21" fmla="*/ 188 h 300529"/>
                  <a:gd name="connsiteX22" fmla="*/ 56873 w 148404"/>
                  <a:gd name="connsiteY22" fmla="*/ 12599 h 300529"/>
                  <a:gd name="connsiteX23" fmla="*/ 64285 w 148404"/>
                  <a:gd name="connsiteY23" fmla="*/ 56037 h 300529"/>
                  <a:gd name="connsiteX24" fmla="*/ 133468 w 148404"/>
                  <a:gd name="connsiteY24" fmla="*/ 110644 h 300529"/>
                  <a:gd name="connsiteX25" fmla="*/ 137174 w 148404"/>
                  <a:gd name="connsiteY25" fmla="*/ 139189 h 300529"/>
                  <a:gd name="connsiteX26" fmla="*/ 128526 w 148404"/>
                  <a:gd name="connsiteY26" fmla="*/ 150359 h 300529"/>
                  <a:gd name="connsiteX27" fmla="*/ 144587 w 148404"/>
                  <a:gd name="connsiteY27" fmla="*/ 177662 h 300529"/>
                  <a:gd name="connsiteX28" fmla="*/ 137174 w 148404"/>
                  <a:gd name="connsiteY28" fmla="*/ 201243 h 300529"/>
                  <a:gd name="connsiteX29" fmla="*/ 147058 w 148404"/>
                  <a:gd name="connsiteY29" fmla="*/ 242198 h 300529"/>
                  <a:gd name="connsiteX30" fmla="*/ 137174 w 148404"/>
                  <a:gd name="connsiteY30" fmla="*/ 255850 h 300529"/>
                  <a:gd name="connsiteX31" fmla="*/ 140881 w 148404"/>
                  <a:gd name="connsiteY31" fmla="*/ 290600 h 300529"/>
                  <a:gd name="connsiteX32" fmla="*/ 117408 w 148404"/>
                  <a:gd name="connsiteY32" fmla="*/ 300529 h 300529"/>
                  <a:gd name="connsiteX33" fmla="*/ 100112 w 148404"/>
                  <a:gd name="connsiteY33" fmla="*/ 298047 h 300529"/>
                  <a:gd name="connsiteX34" fmla="*/ 96406 w 148404"/>
                  <a:gd name="connsiteY34" fmla="*/ 296806 h 300529"/>
                  <a:gd name="connsiteX35" fmla="*/ 44 w 148404"/>
                  <a:gd name="connsiteY35" fmla="*/ 89546 h 300529"/>
                  <a:gd name="connsiteX36" fmla="*/ 40812 w 148404"/>
                  <a:gd name="connsiteY36" fmla="*/ 188 h 30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8404" h="300529">
                    <a:moveTo>
                      <a:pt x="42122" y="15142"/>
                    </a:moveTo>
                    <a:cubicBezTo>
                      <a:pt x="40890" y="16382"/>
                      <a:pt x="38425" y="16382"/>
                      <a:pt x="35960" y="20104"/>
                    </a:cubicBezTo>
                    <a:cubicBezTo>
                      <a:pt x="26099" y="30028"/>
                      <a:pt x="16239" y="52357"/>
                      <a:pt x="16239" y="89571"/>
                    </a:cubicBezTo>
                    <a:cubicBezTo>
                      <a:pt x="22402" y="265721"/>
                      <a:pt x="76634" y="276885"/>
                      <a:pt x="100052" y="281847"/>
                    </a:cubicBezTo>
                    <a:lnTo>
                      <a:pt x="102517" y="283087"/>
                    </a:lnTo>
                    <a:cubicBezTo>
                      <a:pt x="119773" y="285569"/>
                      <a:pt x="125935" y="283087"/>
                      <a:pt x="127168" y="281847"/>
                    </a:cubicBezTo>
                    <a:cubicBezTo>
                      <a:pt x="129633" y="278126"/>
                      <a:pt x="124703" y="265721"/>
                      <a:pt x="118540" y="255797"/>
                    </a:cubicBezTo>
                    <a:cubicBezTo>
                      <a:pt x="117307" y="253316"/>
                      <a:pt x="116075" y="250835"/>
                      <a:pt x="117307" y="248354"/>
                    </a:cubicBezTo>
                    <a:cubicBezTo>
                      <a:pt x="118540" y="245873"/>
                      <a:pt x="119773" y="244632"/>
                      <a:pt x="123470" y="243392"/>
                    </a:cubicBezTo>
                    <a:cubicBezTo>
                      <a:pt x="130865" y="242151"/>
                      <a:pt x="130865" y="238430"/>
                      <a:pt x="132098" y="237189"/>
                    </a:cubicBezTo>
                    <a:cubicBezTo>
                      <a:pt x="134563" y="228506"/>
                      <a:pt x="125935" y="211139"/>
                      <a:pt x="119773" y="204937"/>
                    </a:cubicBezTo>
                    <a:cubicBezTo>
                      <a:pt x="117307" y="201215"/>
                      <a:pt x="118540" y="196253"/>
                      <a:pt x="121005" y="192532"/>
                    </a:cubicBezTo>
                    <a:cubicBezTo>
                      <a:pt x="127168" y="188810"/>
                      <a:pt x="128400" y="183848"/>
                      <a:pt x="128400" y="178886"/>
                    </a:cubicBezTo>
                    <a:cubicBezTo>
                      <a:pt x="128400" y="168963"/>
                      <a:pt x="113610" y="157798"/>
                      <a:pt x="109912" y="154077"/>
                    </a:cubicBezTo>
                    <a:cubicBezTo>
                      <a:pt x="106215" y="151596"/>
                      <a:pt x="104982" y="149115"/>
                      <a:pt x="106215" y="145393"/>
                    </a:cubicBezTo>
                    <a:cubicBezTo>
                      <a:pt x="106215" y="142912"/>
                      <a:pt x="108680" y="140431"/>
                      <a:pt x="112377" y="140431"/>
                    </a:cubicBezTo>
                    <a:cubicBezTo>
                      <a:pt x="114842" y="139191"/>
                      <a:pt x="121005" y="136710"/>
                      <a:pt x="123470" y="131748"/>
                    </a:cubicBezTo>
                    <a:cubicBezTo>
                      <a:pt x="125935" y="129267"/>
                      <a:pt x="122238" y="123065"/>
                      <a:pt x="119773" y="118103"/>
                    </a:cubicBezTo>
                    <a:cubicBezTo>
                      <a:pt x="104982" y="93293"/>
                      <a:pt x="54448" y="68483"/>
                      <a:pt x="53215" y="68483"/>
                    </a:cubicBezTo>
                    <a:cubicBezTo>
                      <a:pt x="50750" y="67243"/>
                      <a:pt x="49518" y="64762"/>
                      <a:pt x="49518" y="62281"/>
                    </a:cubicBezTo>
                    <a:cubicBezTo>
                      <a:pt x="49518" y="62281"/>
                      <a:pt x="44587" y="34990"/>
                      <a:pt x="42122" y="15142"/>
                    </a:cubicBezTo>
                    <a:close/>
                    <a:moveTo>
                      <a:pt x="40812" y="188"/>
                    </a:moveTo>
                    <a:cubicBezTo>
                      <a:pt x="49460" y="-1053"/>
                      <a:pt x="55637" y="3911"/>
                      <a:pt x="56873" y="12599"/>
                    </a:cubicBezTo>
                    <a:cubicBezTo>
                      <a:pt x="59344" y="27492"/>
                      <a:pt x="63050" y="47349"/>
                      <a:pt x="64285" y="56037"/>
                    </a:cubicBezTo>
                    <a:cubicBezTo>
                      <a:pt x="76639" y="62242"/>
                      <a:pt x="118643" y="84581"/>
                      <a:pt x="133468" y="110644"/>
                    </a:cubicBezTo>
                    <a:cubicBezTo>
                      <a:pt x="140881" y="120573"/>
                      <a:pt x="140881" y="130501"/>
                      <a:pt x="137174" y="139189"/>
                    </a:cubicBezTo>
                    <a:cubicBezTo>
                      <a:pt x="135939" y="144153"/>
                      <a:pt x="132233" y="146635"/>
                      <a:pt x="128526" y="150359"/>
                    </a:cubicBezTo>
                    <a:cubicBezTo>
                      <a:pt x="135939" y="156564"/>
                      <a:pt x="144587" y="166493"/>
                      <a:pt x="144587" y="177662"/>
                    </a:cubicBezTo>
                    <a:cubicBezTo>
                      <a:pt x="144587" y="183868"/>
                      <a:pt x="144587" y="192555"/>
                      <a:pt x="137174" y="201243"/>
                    </a:cubicBezTo>
                    <a:cubicBezTo>
                      <a:pt x="142116" y="209930"/>
                      <a:pt x="151999" y="228546"/>
                      <a:pt x="147058" y="242198"/>
                    </a:cubicBezTo>
                    <a:cubicBezTo>
                      <a:pt x="145822" y="245922"/>
                      <a:pt x="142116" y="250886"/>
                      <a:pt x="137174" y="255850"/>
                    </a:cubicBezTo>
                    <a:cubicBezTo>
                      <a:pt x="140881" y="265779"/>
                      <a:pt x="147058" y="279431"/>
                      <a:pt x="140881" y="290600"/>
                    </a:cubicBezTo>
                    <a:cubicBezTo>
                      <a:pt x="134704" y="298047"/>
                      <a:pt x="126056" y="300529"/>
                      <a:pt x="117408" y="300529"/>
                    </a:cubicBezTo>
                    <a:cubicBezTo>
                      <a:pt x="109995" y="300529"/>
                      <a:pt x="103818" y="299288"/>
                      <a:pt x="100112" y="298047"/>
                    </a:cubicBezTo>
                    <a:lnTo>
                      <a:pt x="96406" y="296806"/>
                    </a:lnTo>
                    <a:cubicBezTo>
                      <a:pt x="69227" y="291841"/>
                      <a:pt x="6221" y="279431"/>
                      <a:pt x="44" y="89546"/>
                    </a:cubicBezTo>
                    <a:cubicBezTo>
                      <a:pt x="-1191" y="31215"/>
                      <a:pt x="23517" y="1429"/>
                      <a:pt x="40812" y="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CC4EDFE4-DAD1-B942-922A-3221EB74A755}"/>
                  </a:ext>
                </a:extLst>
              </p:cNvPr>
              <p:cNvSpPr/>
              <p:nvPr/>
            </p:nvSpPr>
            <p:spPr>
              <a:xfrm>
                <a:off x="16557821" y="9602197"/>
                <a:ext cx="370000" cy="189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8" h="153">
                    <a:moveTo>
                      <a:pt x="72" y="153"/>
                    </a:moveTo>
                    <a:cubicBezTo>
                      <a:pt x="50" y="153"/>
                      <a:pt x="33" y="146"/>
                      <a:pt x="21" y="132"/>
                    </a:cubicBezTo>
                    <a:cubicBezTo>
                      <a:pt x="-13" y="91"/>
                      <a:pt x="5" y="8"/>
                      <a:pt x="6" y="5"/>
                    </a:cubicBezTo>
                    <a:cubicBezTo>
                      <a:pt x="7" y="2"/>
                      <a:pt x="11" y="-1"/>
                      <a:pt x="14" y="0"/>
                    </a:cubicBezTo>
                    <a:cubicBezTo>
                      <a:pt x="17" y="1"/>
                      <a:pt x="19" y="5"/>
                      <a:pt x="19" y="8"/>
                    </a:cubicBezTo>
                    <a:cubicBezTo>
                      <a:pt x="19" y="9"/>
                      <a:pt x="1" y="88"/>
                      <a:pt x="31" y="124"/>
                    </a:cubicBezTo>
                    <a:cubicBezTo>
                      <a:pt x="41" y="136"/>
                      <a:pt x="56" y="141"/>
                      <a:pt x="77" y="140"/>
                    </a:cubicBezTo>
                    <a:cubicBezTo>
                      <a:pt x="203" y="133"/>
                      <a:pt x="286" y="11"/>
                      <a:pt x="286" y="9"/>
                    </a:cubicBezTo>
                    <a:cubicBezTo>
                      <a:pt x="288" y="6"/>
                      <a:pt x="293" y="6"/>
                      <a:pt x="295" y="8"/>
                    </a:cubicBezTo>
                    <a:cubicBezTo>
                      <a:pt x="298" y="9"/>
                      <a:pt x="299" y="14"/>
                      <a:pt x="297" y="17"/>
                    </a:cubicBezTo>
                    <a:cubicBezTo>
                      <a:pt x="294" y="22"/>
                      <a:pt x="210" y="145"/>
                      <a:pt x="78" y="153"/>
                    </a:cubicBezTo>
                    <a:cubicBezTo>
                      <a:pt x="76" y="153"/>
                      <a:pt x="74" y="153"/>
                      <a:pt x="72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68373999-A94D-B94D-A289-8FB46CB70BD4}"/>
                  </a:ext>
                </a:extLst>
              </p:cNvPr>
              <p:cNvSpPr/>
              <p:nvPr/>
            </p:nvSpPr>
            <p:spPr>
              <a:xfrm>
                <a:off x="16582737" y="9443922"/>
                <a:ext cx="61044" cy="386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32">
                    <a:moveTo>
                      <a:pt x="6" y="32"/>
                    </a:moveTo>
                    <a:cubicBezTo>
                      <a:pt x="4" y="32"/>
                      <a:pt x="1" y="30"/>
                      <a:pt x="0" y="27"/>
                    </a:cubicBezTo>
                    <a:cubicBezTo>
                      <a:pt x="-1" y="24"/>
                      <a:pt x="1" y="20"/>
                      <a:pt x="4" y="19"/>
                    </a:cubicBezTo>
                    <a:cubicBezTo>
                      <a:pt x="4" y="19"/>
                      <a:pt x="26" y="12"/>
                      <a:pt x="40" y="1"/>
                    </a:cubicBezTo>
                    <a:cubicBezTo>
                      <a:pt x="42" y="-1"/>
                      <a:pt x="46" y="-1"/>
                      <a:pt x="49" y="2"/>
                    </a:cubicBezTo>
                    <a:cubicBezTo>
                      <a:pt x="51" y="5"/>
                      <a:pt x="50" y="9"/>
                      <a:pt x="48" y="11"/>
                    </a:cubicBezTo>
                    <a:cubicBezTo>
                      <a:pt x="32" y="24"/>
                      <a:pt x="9" y="31"/>
                      <a:pt x="8" y="31"/>
                    </a:cubicBezTo>
                    <a:cubicBezTo>
                      <a:pt x="7" y="32"/>
                      <a:pt x="7" y="32"/>
                      <a:pt x="6" y="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EDC50687-22B8-8D40-963A-EFE928EE37F5}"/>
                  </a:ext>
                </a:extLst>
              </p:cNvPr>
              <p:cNvSpPr/>
              <p:nvPr/>
            </p:nvSpPr>
            <p:spPr>
              <a:xfrm>
                <a:off x="15870141" y="12737710"/>
                <a:ext cx="459697" cy="22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0" h="182">
                    <a:moveTo>
                      <a:pt x="151" y="0"/>
                    </a:moveTo>
                    <a:cubicBezTo>
                      <a:pt x="151" y="0"/>
                      <a:pt x="119" y="26"/>
                      <a:pt x="64" y="50"/>
                    </a:cubicBezTo>
                    <a:cubicBezTo>
                      <a:pt x="-35" y="93"/>
                      <a:pt x="10" y="182"/>
                      <a:pt x="10" y="182"/>
                    </a:cubicBezTo>
                    <a:lnTo>
                      <a:pt x="324" y="177"/>
                    </a:lnTo>
                    <a:cubicBezTo>
                      <a:pt x="349" y="176"/>
                      <a:pt x="370" y="156"/>
                      <a:pt x="370" y="130"/>
                    </a:cubicBezTo>
                    <a:lnTo>
                      <a:pt x="369" y="0"/>
                    </a:lnTo>
                    <a:cubicBezTo>
                      <a:pt x="369" y="0"/>
                      <a:pt x="289" y="52"/>
                      <a:pt x="151" y="0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4FCEDE1E-0181-584A-B2CA-580A00071C83}"/>
                  </a:ext>
                </a:extLst>
              </p:cNvPr>
              <p:cNvSpPr/>
              <p:nvPr/>
            </p:nvSpPr>
            <p:spPr>
              <a:xfrm>
                <a:off x="17134623" y="11522636"/>
                <a:ext cx="1173536" cy="124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3" h="1000">
                    <a:moveTo>
                      <a:pt x="943" y="1000"/>
                    </a:moveTo>
                    <a:lnTo>
                      <a:pt x="0" y="1000"/>
                    </a:lnTo>
                    <a:lnTo>
                      <a:pt x="0" y="0"/>
                    </a:lnTo>
                    <a:lnTo>
                      <a:pt x="943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10BD7BDA-D9E3-234B-B801-C6699275CE74}"/>
                  </a:ext>
                </a:extLst>
              </p:cNvPr>
              <p:cNvSpPr/>
              <p:nvPr/>
            </p:nvSpPr>
            <p:spPr>
              <a:xfrm>
                <a:off x="17127148" y="11515159"/>
                <a:ext cx="1188484" cy="1259934"/>
              </a:xfrm>
              <a:custGeom>
                <a:avLst/>
                <a:gdLst>
                  <a:gd name="connsiteX0" fmla="*/ 16196 w 1188484"/>
                  <a:gd name="connsiteY0" fmla="*/ 16201 h 1259934"/>
                  <a:gd name="connsiteX1" fmla="*/ 16196 w 1188484"/>
                  <a:gd name="connsiteY1" fmla="*/ 1244983 h 1259934"/>
                  <a:gd name="connsiteX2" fmla="*/ 1172290 w 1188484"/>
                  <a:gd name="connsiteY2" fmla="*/ 1244983 h 1259934"/>
                  <a:gd name="connsiteX3" fmla="*/ 1172290 w 1188484"/>
                  <a:gd name="connsiteY3" fmla="*/ 16201 h 1259934"/>
                  <a:gd name="connsiteX4" fmla="*/ 7466 w 1188484"/>
                  <a:gd name="connsiteY4" fmla="*/ 0 h 1259934"/>
                  <a:gd name="connsiteX5" fmla="*/ 1181018 w 1188484"/>
                  <a:gd name="connsiteY5" fmla="*/ 0 h 1259934"/>
                  <a:gd name="connsiteX6" fmla="*/ 1188484 w 1188484"/>
                  <a:gd name="connsiteY6" fmla="*/ 7470 h 1259934"/>
                  <a:gd name="connsiteX7" fmla="*/ 1188484 w 1188484"/>
                  <a:gd name="connsiteY7" fmla="*/ 1252464 h 1259934"/>
                  <a:gd name="connsiteX8" fmla="*/ 1181018 w 1188484"/>
                  <a:gd name="connsiteY8" fmla="*/ 1259934 h 1259934"/>
                  <a:gd name="connsiteX9" fmla="*/ 7466 w 1188484"/>
                  <a:gd name="connsiteY9" fmla="*/ 1259934 h 1259934"/>
                  <a:gd name="connsiteX10" fmla="*/ 0 w 1188484"/>
                  <a:gd name="connsiteY10" fmla="*/ 1252464 h 1259934"/>
                  <a:gd name="connsiteX11" fmla="*/ 0 w 1188484"/>
                  <a:gd name="connsiteY11" fmla="*/ 7470 h 1259934"/>
                  <a:gd name="connsiteX12" fmla="*/ 7466 w 1188484"/>
                  <a:gd name="connsiteY12" fmla="*/ 0 h 12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8484" h="1259934">
                    <a:moveTo>
                      <a:pt x="16196" y="16201"/>
                    </a:moveTo>
                    <a:lnTo>
                      <a:pt x="16196" y="1244983"/>
                    </a:lnTo>
                    <a:lnTo>
                      <a:pt x="1172290" y="1244983"/>
                    </a:lnTo>
                    <a:lnTo>
                      <a:pt x="1172290" y="16201"/>
                    </a:lnTo>
                    <a:close/>
                    <a:moveTo>
                      <a:pt x="7466" y="0"/>
                    </a:moveTo>
                    <a:lnTo>
                      <a:pt x="1181018" y="0"/>
                    </a:lnTo>
                    <a:cubicBezTo>
                      <a:pt x="1184752" y="0"/>
                      <a:pt x="1188484" y="3735"/>
                      <a:pt x="1188484" y="7470"/>
                    </a:cubicBezTo>
                    <a:lnTo>
                      <a:pt x="1188484" y="1252464"/>
                    </a:lnTo>
                    <a:cubicBezTo>
                      <a:pt x="1188484" y="1257444"/>
                      <a:pt x="1184752" y="1259934"/>
                      <a:pt x="1181018" y="1259934"/>
                    </a:cubicBezTo>
                    <a:lnTo>
                      <a:pt x="7466" y="1259934"/>
                    </a:lnTo>
                    <a:cubicBezTo>
                      <a:pt x="3734" y="1259934"/>
                      <a:pt x="0" y="1257444"/>
                      <a:pt x="0" y="1252464"/>
                    </a:cubicBezTo>
                    <a:lnTo>
                      <a:pt x="0" y="7470"/>
                    </a:lnTo>
                    <a:cubicBezTo>
                      <a:pt x="0" y="3735"/>
                      <a:pt x="3734" y="0"/>
                      <a:pt x="74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4EE6405D-19B4-C648-BA4C-68EC4459A6C4}"/>
                  </a:ext>
                </a:extLst>
              </p:cNvPr>
              <p:cNvSpPr/>
              <p:nvPr/>
            </p:nvSpPr>
            <p:spPr>
              <a:xfrm>
                <a:off x="16987616" y="11065270"/>
                <a:ext cx="1538549" cy="456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6" h="367">
                    <a:moveTo>
                      <a:pt x="1076" y="0"/>
                    </a:moveTo>
                    <a:lnTo>
                      <a:pt x="0" y="0"/>
                    </a:lnTo>
                    <a:lnTo>
                      <a:pt x="0" y="367"/>
                    </a:lnTo>
                    <a:lnTo>
                      <a:pt x="1076" y="367"/>
                    </a:lnTo>
                    <a:cubicBezTo>
                      <a:pt x="1165" y="367"/>
                      <a:pt x="1236" y="295"/>
                      <a:pt x="1236" y="207"/>
                    </a:cubicBezTo>
                    <a:lnTo>
                      <a:pt x="1236" y="161"/>
                    </a:lnTo>
                    <a:cubicBezTo>
                      <a:pt x="1236" y="72"/>
                      <a:pt x="1165" y="0"/>
                      <a:pt x="107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EB2CEEF5-7950-BB4C-9E96-5079201864D2}"/>
                  </a:ext>
                </a:extLst>
              </p:cNvPr>
              <p:cNvSpPr/>
              <p:nvPr/>
            </p:nvSpPr>
            <p:spPr>
              <a:xfrm>
                <a:off x="16980139" y="11057793"/>
                <a:ext cx="1553500" cy="472321"/>
              </a:xfrm>
              <a:custGeom>
                <a:avLst/>
                <a:gdLst>
                  <a:gd name="connsiteX0" fmla="*/ 14954 w 1553500"/>
                  <a:gd name="connsiteY0" fmla="*/ 16201 h 472321"/>
                  <a:gd name="connsiteX1" fmla="*/ 14954 w 1553500"/>
                  <a:gd name="connsiteY1" fmla="*/ 456120 h 472321"/>
                  <a:gd name="connsiteX2" fmla="*/ 1318230 w 1553500"/>
                  <a:gd name="connsiteY2" fmla="*/ 456120 h 472321"/>
                  <a:gd name="connsiteX3" fmla="*/ 1538554 w 1553500"/>
                  <a:gd name="connsiteY3" fmla="*/ 236161 h 472321"/>
                  <a:gd name="connsiteX4" fmla="*/ 1318230 w 1553500"/>
                  <a:gd name="connsiteY4" fmla="*/ 16201 h 472321"/>
                  <a:gd name="connsiteX5" fmla="*/ 7470 w 1553500"/>
                  <a:gd name="connsiteY5" fmla="*/ 0 h 472321"/>
                  <a:gd name="connsiteX6" fmla="*/ 1318234 w 1553500"/>
                  <a:gd name="connsiteY6" fmla="*/ 0 h 472321"/>
                  <a:gd name="connsiteX7" fmla="*/ 1553500 w 1553500"/>
                  <a:gd name="connsiteY7" fmla="*/ 236161 h 472321"/>
                  <a:gd name="connsiteX8" fmla="*/ 1318234 w 1553500"/>
                  <a:gd name="connsiteY8" fmla="*/ 472321 h 472321"/>
                  <a:gd name="connsiteX9" fmla="*/ 7470 w 1553500"/>
                  <a:gd name="connsiteY9" fmla="*/ 472321 h 472321"/>
                  <a:gd name="connsiteX10" fmla="*/ 0 w 1553500"/>
                  <a:gd name="connsiteY10" fmla="*/ 463620 h 472321"/>
                  <a:gd name="connsiteX11" fmla="*/ 0 w 1553500"/>
                  <a:gd name="connsiteY11" fmla="*/ 7458 h 472321"/>
                  <a:gd name="connsiteX12" fmla="*/ 7470 w 1553500"/>
                  <a:gd name="connsiteY12" fmla="*/ 0 h 4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3500" h="472321">
                    <a:moveTo>
                      <a:pt x="14954" y="16201"/>
                    </a:moveTo>
                    <a:lnTo>
                      <a:pt x="14954" y="456120"/>
                    </a:lnTo>
                    <a:lnTo>
                      <a:pt x="1318230" y="456120"/>
                    </a:lnTo>
                    <a:cubicBezTo>
                      <a:pt x="1440218" y="456120"/>
                      <a:pt x="1538554" y="356703"/>
                      <a:pt x="1538554" y="236161"/>
                    </a:cubicBezTo>
                    <a:cubicBezTo>
                      <a:pt x="1538554" y="114375"/>
                      <a:pt x="1440218" y="16201"/>
                      <a:pt x="1318230" y="16201"/>
                    </a:cubicBezTo>
                    <a:close/>
                    <a:moveTo>
                      <a:pt x="7470" y="0"/>
                    </a:moveTo>
                    <a:lnTo>
                      <a:pt x="1318234" y="0"/>
                    </a:lnTo>
                    <a:cubicBezTo>
                      <a:pt x="1447692" y="0"/>
                      <a:pt x="1553500" y="105651"/>
                      <a:pt x="1553500" y="236161"/>
                    </a:cubicBezTo>
                    <a:cubicBezTo>
                      <a:pt x="1553500" y="365427"/>
                      <a:pt x="1447692" y="472321"/>
                      <a:pt x="1318234" y="472321"/>
                    </a:cubicBezTo>
                    <a:lnTo>
                      <a:pt x="7470" y="472321"/>
                    </a:lnTo>
                    <a:cubicBezTo>
                      <a:pt x="3736" y="472321"/>
                      <a:pt x="0" y="467349"/>
                      <a:pt x="0" y="463620"/>
                    </a:cubicBezTo>
                    <a:lnTo>
                      <a:pt x="0" y="7458"/>
                    </a:lnTo>
                    <a:cubicBezTo>
                      <a:pt x="0" y="3729"/>
                      <a:pt x="3736" y="0"/>
                      <a:pt x="74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54E6D035-C316-B342-B79C-F7751CAF5945}"/>
                  </a:ext>
                </a:extLst>
              </p:cNvPr>
              <p:cNvSpPr/>
              <p:nvPr/>
            </p:nvSpPr>
            <p:spPr>
              <a:xfrm>
                <a:off x="16697350" y="11064024"/>
                <a:ext cx="524478" cy="17035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2" h="1368">
                    <a:moveTo>
                      <a:pt x="422" y="211"/>
                    </a:moveTo>
                    <a:cubicBezTo>
                      <a:pt x="422" y="95"/>
                      <a:pt x="327" y="0"/>
                      <a:pt x="211" y="0"/>
                    </a:cubicBezTo>
                    <a:cubicBezTo>
                      <a:pt x="95" y="0"/>
                      <a:pt x="0" y="95"/>
                      <a:pt x="0" y="211"/>
                    </a:cubicBezTo>
                    <a:cubicBezTo>
                      <a:pt x="0" y="274"/>
                      <a:pt x="27" y="330"/>
                      <a:pt x="70" y="368"/>
                    </a:cubicBezTo>
                    <a:lnTo>
                      <a:pt x="70" y="1368"/>
                    </a:lnTo>
                    <a:lnTo>
                      <a:pt x="351" y="1368"/>
                    </a:lnTo>
                    <a:lnTo>
                      <a:pt x="351" y="368"/>
                    </a:lnTo>
                    <a:cubicBezTo>
                      <a:pt x="395" y="330"/>
                      <a:pt x="422" y="274"/>
                      <a:pt x="422" y="2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C535E227-D9CD-F04F-A788-B8257DB35872}"/>
                  </a:ext>
                </a:extLst>
              </p:cNvPr>
              <p:cNvSpPr/>
              <p:nvPr/>
            </p:nvSpPr>
            <p:spPr>
              <a:xfrm>
                <a:off x="16689875" y="11056547"/>
                <a:ext cx="539429" cy="1718550"/>
              </a:xfrm>
              <a:custGeom>
                <a:avLst/>
                <a:gdLst>
                  <a:gd name="connsiteX0" fmla="*/ 269715 w 539429"/>
                  <a:gd name="connsiteY0" fmla="*/ 16201 h 1718550"/>
                  <a:gd name="connsiteX1" fmla="*/ 14950 w 539429"/>
                  <a:gd name="connsiteY1" fmla="*/ 270244 h 1718550"/>
                  <a:gd name="connsiteX2" fmla="*/ 99457 w 539429"/>
                  <a:gd name="connsiteY2" fmla="*/ 459531 h 1718550"/>
                  <a:gd name="connsiteX3" fmla="*/ 103185 w 539429"/>
                  <a:gd name="connsiteY3" fmla="*/ 465758 h 1718550"/>
                  <a:gd name="connsiteX4" fmla="*/ 103185 w 539429"/>
                  <a:gd name="connsiteY4" fmla="*/ 1703596 h 1718550"/>
                  <a:gd name="connsiteX5" fmla="*/ 436243 w 539429"/>
                  <a:gd name="connsiteY5" fmla="*/ 1703596 h 1718550"/>
                  <a:gd name="connsiteX6" fmla="*/ 436243 w 539429"/>
                  <a:gd name="connsiteY6" fmla="*/ 465758 h 1718550"/>
                  <a:gd name="connsiteX7" fmla="*/ 438729 w 539429"/>
                  <a:gd name="connsiteY7" fmla="*/ 459531 h 1718550"/>
                  <a:gd name="connsiteX8" fmla="*/ 524479 w 539429"/>
                  <a:gd name="connsiteY8" fmla="*/ 270244 h 1718550"/>
                  <a:gd name="connsiteX9" fmla="*/ 269715 w 539429"/>
                  <a:gd name="connsiteY9" fmla="*/ 16201 h 1718550"/>
                  <a:gd name="connsiteX10" fmla="*/ 269713 w 539429"/>
                  <a:gd name="connsiteY10" fmla="*/ 0 h 1718550"/>
                  <a:gd name="connsiteX11" fmla="*/ 539429 w 539429"/>
                  <a:gd name="connsiteY11" fmla="*/ 270236 h 1718550"/>
                  <a:gd name="connsiteX12" fmla="*/ 452423 w 539429"/>
                  <a:gd name="connsiteY12" fmla="*/ 469488 h 1718550"/>
                  <a:gd name="connsiteX13" fmla="*/ 452423 w 539429"/>
                  <a:gd name="connsiteY13" fmla="*/ 1711078 h 1718550"/>
                  <a:gd name="connsiteX14" fmla="*/ 443723 w 539429"/>
                  <a:gd name="connsiteY14" fmla="*/ 1718550 h 1718550"/>
                  <a:gd name="connsiteX15" fmla="*/ 94463 w 539429"/>
                  <a:gd name="connsiteY15" fmla="*/ 1718550 h 1718550"/>
                  <a:gd name="connsiteX16" fmla="*/ 87005 w 539429"/>
                  <a:gd name="connsiteY16" fmla="*/ 1711078 h 1718550"/>
                  <a:gd name="connsiteX17" fmla="*/ 87005 w 539429"/>
                  <a:gd name="connsiteY17" fmla="*/ 469488 h 1718550"/>
                  <a:gd name="connsiteX18" fmla="*/ 0 w 539429"/>
                  <a:gd name="connsiteY18" fmla="*/ 270236 h 1718550"/>
                  <a:gd name="connsiteX19" fmla="*/ 269713 w 539429"/>
                  <a:gd name="connsiteY19" fmla="*/ 0 h 171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9429" h="1718550">
                    <a:moveTo>
                      <a:pt x="269715" y="16201"/>
                    </a:moveTo>
                    <a:cubicBezTo>
                      <a:pt x="129283" y="16201"/>
                      <a:pt x="14950" y="130770"/>
                      <a:pt x="14950" y="270244"/>
                    </a:cubicBezTo>
                    <a:cubicBezTo>
                      <a:pt x="14950" y="342472"/>
                      <a:pt x="47262" y="412210"/>
                      <a:pt x="99457" y="459531"/>
                    </a:cubicBezTo>
                    <a:cubicBezTo>
                      <a:pt x="101943" y="462022"/>
                      <a:pt x="103185" y="464513"/>
                      <a:pt x="103185" y="465758"/>
                    </a:cubicBezTo>
                    <a:lnTo>
                      <a:pt x="103185" y="1703596"/>
                    </a:lnTo>
                    <a:lnTo>
                      <a:pt x="436243" y="1703596"/>
                    </a:lnTo>
                    <a:lnTo>
                      <a:pt x="436243" y="465758"/>
                    </a:lnTo>
                    <a:cubicBezTo>
                      <a:pt x="436243" y="464513"/>
                      <a:pt x="437487" y="462022"/>
                      <a:pt x="438729" y="459531"/>
                    </a:cubicBezTo>
                    <a:cubicBezTo>
                      <a:pt x="492167" y="412210"/>
                      <a:pt x="524479" y="342472"/>
                      <a:pt x="524479" y="270244"/>
                    </a:cubicBezTo>
                    <a:cubicBezTo>
                      <a:pt x="524479" y="130770"/>
                      <a:pt x="410145" y="16201"/>
                      <a:pt x="269715" y="16201"/>
                    </a:cubicBezTo>
                    <a:close/>
                    <a:moveTo>
                      <a:pt x="269713" y="0"/>
                    </a:moveTo>
                    <a:cubicBezTo>
                      <a:pt x="418865" y="0"/>
                      <a:pt x="539429" y="122042"/>
                      <a:pt x="539429" y="270236"/>
                    </a:cubicBezTo>
                    <a:cubicBezTo>
                      <a:pt x="539429" y="346201"/>
                      <a:pt x="508355" y="418430"/>
                      <a:pt x="452423" y="469488"/>
                    </a:cubicBezTo>
                    <a:lnTo>
                      <a:pt x="452423" y="1711078"/>
                    </a:lnTo>
                    <a:cubicBezTo>
                      <a:pt x="452423" y="1716059"/>
                      <a:pt x="448695" y="1718550"/>
                      <a:pt x="443723" y="1718550"/>
                    </a:cubicBezTo>
                    <a:lnTo>
                      <a:pt x="94463" y="1718550"/>
                    </a:lnTo>
                    <a:cubicBezTo>
                      <a:pt x="90733" y="1718550"/>
                      <a:pt x="87005" y="1716059"/>
                      <a:pt x="87005" y="1711078"/>
                    </a:cubicBezTo>
                    <a:lnTo>
                      <a:pt x="87005" y="469488"/>
                    </a:lnTo>
                    <a:cubicBezTo>
                      <a:pt x="31073" y="418430"/>
                      <a:pt x="0" y="346201"/>
                      <a:pt x="0" y="270236"/>
                    </a:cubicBezTo>
                    <a:cubicBezTo>
                      <a:pt x="0" y="122042"/>
                      <a:pt x="120563" y="0"/>
                      <a:pt x="2697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576DBE2C-1D83-E042-80E5-623B82A2935C}"/>
                  </a:ext>
                </a:extLst>
              </p:cNvPr>
              <p:cNvSpPr/>
              <p:nvPr/>
            </p:nvSpPr>
            <p:spPr>
              <a:xfrm>
                <a:off x="16810716" y="11169953"/>
                <a:ext cx="297744" cy="296603"/>
              </a:xfrm>
              <a:custGeom>
                <a:avLst/>
                <a:gdLst>
                  <a:gd name="connsiteX0" fmla="*/ 148872 w 297744"/>
                  <a:gd name="connsiteY0" fmla="*/ 16198 h 296603"/>
                  <a:gd name="connsiteX1" fmla="*/ 16196 w 297744"/>
                  <a:gd name="connsiteY1" fmla="*/ 147678 h 296603"/>
                  <a:gd name="connsiteX2" fmla="*/ 148872 w 297744"/>
                  <a:gd name="connsiteY2" fmla="*/ 280399 h 296603"/>
                  <a:gd name="connsiteX3" fmla="*/ 281550 w 297744"/>
                  <a:gd name="connsiteY3" fmla="*/ 147678 h 296603"/>
                  <a:gd name="connsiteX4" fmla="*/ 148872 w 297744"/>
                  <a:gd name="connsiteY4" fmla="*/ 16198 h 296603"/>
                  <a:gd name="connsiteX5" fmla="*/ 148872 w 297744"/>
                  <a:gd name="connsiteY5" fmla="*/ 0 h 296603"/>
                  <a:gd name="connsiteX6" fmla="*/ 297744 w 297744"/>
                  <a:gd name="connsiteY6" fmla="*/ 147681 h 296603"/>
                  <a:gd name="connsiteX7" fmla="*/ 148872 w 297744"/>
                  <a:gd name="connsiteY7" fmla="*/ 296603 h 296603"/>
                  <a:gd name="connsiteX8" fmla="*/ 0 w 297744"/>
                  <a:gd name="connsiteY8" fmla="*/ 147681 h 296603"/>
                  <a:gd name="connsiteX9" fmla="*/ 148872 w 297744"/>
                  <a:gd name="connsiteY9" fmla="*/ 0 h 29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744" h="296603">
                    <a:moveTo>
                      <a:pt x="148872" y="16198"/>
                    </a:moveTo>
                    <a:cubicBezTo>
                      <a:pt x="75714" y="16198"/>
                      <a:pt x="16196" y="74496"/>
                      <a:pt x="16196" y="147678"/>
                    </a:cubicBezTo>
                    <a:cubicBezTo>
                      <a:pt x="16196" y="220861"/>
                      <a:pt x="75714" y="280399"/>
                      <a:pt x="148872" y="280399"/>
                    </a:cubicBezTo>
                    <a:cubicBezTo>
                      <a:pt x="222032" y="280399"/>
                      <a:pt x="281550" y="220861"/>
                      <a:pt x="281550" y="147678"/>
                    </a:cubicBezTo>
                    <a:cubicBezTo>
                      <a:pt x="281550" y="74496"/>
                      <a:pt x="222032" y="16198"/>
                      <a:pt x="148872" y="16198"/>
                    </a:cubicBezTo>
                    <a:close/>
                    <a:moveTo>
                      <a:pt x="148872" y="0"/>
                    </a:moveTo>
                    <a:cubicBezTo>
                      <a:pt x="230752" y="0"/>
                      <a:pt x="297744" y="65774"/>
                      <a:pt x="297744" y="147681"/>
                    </a:cubicBezTo>
                    <a:cubicBezTo>
                      <a:pt x="297744" y="229588"/>
                      <a:pt x="230752" y="296603"/>
                      <a:pt x="148872" y="296603"/>
                    </a:cubicBezTo>
                    <a:cubicBezTo>
                      <a:pt x="66994" y="296603"/>
                      <a:pt x="0" y="229588"/>
                      <a:pt x="0" y="147681"/>
                    </a:cubicBezTo>
                    <a:cubicBezTo>
                      <a:pt x="0" y="65774"/>
                      <a:pt x="66994" y="0"/>
                      <a:pt x="1488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684077E0-1CF4-D341-939B-B706A5963B05}"/>
                  </a:ext>
                </a:extLst>
              </p:cNvPr>
              <p:cNvSpPr/>
              <p:nvPr/>
            </p:nvSpPr>
            <p:spPr>
              <a:xfrm>
                <a:off x="17950616" y="9829011"/>
                <a:ext cx="357542" cy="12337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991">
                    <a:moveTo>
                      <a:pt x="145" y="0"/>
                    </a:moveTo>
                    <a:lnTo>
                      <a:pt x="0" y="0"/>
                    </a:lnTo>
                    <a:cubicBezTo>
                      <a:pt x="79" y="0"/>
                      <a:pt x="143" y="65"/>
                      <a:pt x="143" y="143"/>
                    </a:cubicBezTo>
                    <a:lnTo>
                      <a:pt x="143" y="991"/>
                    </a:lnTo>
                    <a:lnTo>
                      <a:pt x="288" y="991"/>
                    </a:lnTo>
                    <a:lnTo>
                      <a:pt x="288" y="143"/>
                    </a:lnTo>
                    <a:cubicBezTo>
                      <a:pt x="288" y="65"/>
                      <a:pt x="224" y="0"/>
                      <a:pt x="145" y="0"/>
                    </a:cubicBez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59C13C37-07DE-2940-8B1B-D8B008EB21B7}"/>
                  </a:ext>
                </a:extLst>
              </p:cNvPr>
              <p:cNvSpPr/>
              <p:nvPr/>
            </p:nvSpPr>
            <p:spPr>
              <a:xfrm>
                <a:off x="17134623" y="11522636"/>
                <a:ext cx="1173536" cy="124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3" h="1000">
                    <a:moveTo>
                      <a:pt x="943" y="1000"/>
                    </a:moveTo>
                    <a:lnTo>
                      <a:pt x="0" y="1000"/>
                    </a:lnTo>
                    <a:lnTo>
                      <a:pt x="0" y="0"/>
                    </a:lnTo>
                    <a:lnTo>
                      <a:pt x="943" y="0"/>
                    </a:lnTo>
                    <a:close/>
                  </a:path>
                </a:pathLst>
              </a:custGeom>
              <a:solidFill>
                <a:srgbClr val="262626">
                  <a:alpha val="20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1037D4A-B381-9A49-A1F3-C4FA5BDE43A6}"/>
                </a:ext>
              </a:extLst>
            </p:cNvPr>
            <p:cNvGrpSpPr/>
            <p:nvPr/>
          </p:nvGrpSpPr>
          <p:grpSpPr>
            <a:xfrm>
              <a:off x="12033106" y="11395521"/>
              <a:ext cx="2795557" cy="1456838"/>
              <a:chOff x="12033106" y="11395521"/>
              <a:chExt cx="2795557" cy="1456838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6FD7E3C7-45B5-9342-9885-FAC6CD0C04FA}"/>
                  </a:ext>
                </a:extLst>
              </p:cNvPr>
              <p:cNvSpPr/>
              <p:nvPr/>
            </p:nvSpPr>
            <p:spPr>
              <a:xfrm>
                <a:off x="12183843" y="12346394"/>
                <a:ext cx="2499055" cy="497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7" h="400">
                    <a:moveTo>
                      <a:pt x="0" y="0"/>
                    </a:moveTo>
                    <a:lnTo>
                      <a:pt x="0" y="186"/>
                    </a:lnTo>
                    <a:lnTo>
                      <a:pt x="0" y="373"/>
                    </a:lnTo>
                    <a:cubicBezTo>
                      <a:pt x="0" y="380"/>
                      <a:pt x="3" y="387"/>
                      <a:pt x="8" y="392"/>
                    </a:cubicBezTo>
                    <a:cubicBezTo>
                      <a:pt x="14" y="397"/>
                      <a:pt x="20" y="400"/>
                      <a:pt x="28" y="400"/>
                    </a:cubicBezTo>
                    <a:cubicBezTo>
                      <a:pt x="35" y="400"/>
                      <a:pt x="42" y="397"/>
                      <a:pt x="47" y="392"/>
                    </a:cubicBezTo>
                    <a:cubicBezTo>
                      <a:pt x="52" y="387"/>
                      <a:pt x="55" y="380"/>
                      <a:pt x="55" y="373"/>
                    </a:cubicBezTo>
                    <a:lnTo>
                      <a:pt x="55" y="337"/>
                    </a:lnTo>
                    <a:lnTo>
                      <a:pt x="55" y="300"/>
                    </a:lnTo>
                    <a:lnTo>
                      <a:pt x="1004" y="300"/>
                    </a:lnTo>
                    <a:lnTo>
                      <a:pt x="1952" y="300"/>
                    </a:lnTo>
                    <a:lnTo>
                      <a:pt x="1952" y="337"/>
                    </a:lnTo>
                    <a:lnTo>
                      <a:pt x="1952" y="373"/>
                    </a:lnTo>
                    <a:cubicBezTo>
                      <a:pt x="1952" y="380"/>
                      <a:pt x="1956" y="387"/>
                      <a:pt x="1960" y="392"/>
                    </a:cubicBezTo>
                    <a:cubicBezTo>
                      <a:pt x="1965" y="397"/>
                      <a:pt x="1972" y="400"/>
                      <a:pt x="1979" y="400"/>
                    </a:cubicBezTo>
                    <a:cubicBezTo>
                      <a:pt x="1987" y="400"/>
                      <a:pt x="1994" y="397"/>
                      <a:pt x="1999" y="392"/>
                    </a:cubicBezTo>
                    <a:cubicBezTo>
                      <a:pt x="2004" y="387"/>
                      <a:pt x="2007" y="380"/>
                      <a:pt x="2007" y="373"/>
                    </a:cubicBezTo>
                    <a:lnTo>
                      <a:pt x="2007" y="186"/>
                    </a:lnTo>
                    <a:lnTo>
                      <a:pt x="2007" y="0"/>
                    </a:lnTo>
                    <a:lnTo>
                      <a:pt x="1004" y="0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5E27F56-D2C3-3B43-B66A-C3771E4B5E79}"/>
                  </a:ext>
                </a:extLst>
              </p:cNvPr>
              <p:cNvSpPr/>
              <p:nvPr/>
            </p:nvSpPr>
            <p:spPr>
              <a:xfrm>
                <a:off x="12176372" y="12338913"/>
                <a:ext cx="2514004" cy="513446"/>
              </a:xfrm>
              <a:custGeom>
                <a:avLst/>
                <a:gdLst>
                  <a:gd name="connsiteX0" fmla="*/ 16192 w 2514004"/>
                  <a:gd name="connsiteY0" fmla="*/ 16205 h 513446"/>
                  <a:gd name="connsiteX1" fmla="*/ 16192 w 2514004"/>
                  <a:gd name="connsiteY1" fmla="*/ 471147 h 513446"/>
                  <a:gd name="connsiteX2" fmla="*/ 23663 w 2514004"/>
                  <a:gd name="connsiteY2" fmla="*/ 489792 h 513446"/>
                  <a:gd name="connsiteX3" fmla="*/ 59773 w 2514004"/>
                  <a:gd name="connsiteY3" fmla="*/ 489792 h 513446"/>
                  <a:gd name="connsiteX4" fmla="*/ 68489 w 2514004"/>
                  <a:gd name="connsiteY4" fmla="*/ 471147 h 513446"/>
                  <a:gd name="connsiteX5" fmla="*/ 68489 w 2514004"/>
                  <a:gd name="connsiteY5" fmla="*/ 380407 h 513446"/>
                  <a:gd name="connsiteX6" fmla="*/ 75960 w 2514004"/>
                  <a:gd name="connsiteY6" fmla="*/ 372949 h 513446"/>
                  <a:gd name="connsiteX7" fmla="*/ 2438041 w 2514004"/>
                  <a:gd name="connsiteY7" fmla="*/ 372949 h 513446"/>
                  <a:gd name="connsiteX8" fmla="*/ 2445512 w 2514004"/>
                  <a:gd name="connsiteY8" fmla="*/ 380407 h 513446"/>
                  <a:gd name="connsiteX9" fmla="*/ 2445512 w 2514004"/>
                  <a:gd name="connsiteY9" fmla="*/ 471147 h 513446"/>
                  <a:gd name="connsiteX10" fmla="*/ 2452983 w 2514004"/>
                  <a:gd name="connsiteY10" fmla="*/ 489792 h 513446"/>
                  <a:gd name="connsiteX11" fmla="*/ 2490338 w 2514004"/>
                  <a:gd name="connsiteY11" fmla="*/ 489792 h 513446"/>
                  <a:gd name="connsiteX12" fmla="*/ 2497809 w 2514004"/>
                  <a:gd name="connsiteY12" fmla="*/ 471147 h 513446"/>
                  <a:gd name="connsiteX13" fmla="*/ 2497809 w 2514004"/>
                  <a:gd name="connsiteY13" fmla="*/ 16205 h 513446"/>
                  <a:gd name="connsiteX14" fmla="*/ 7471 w 2514004"/>
                  <a:gd name="connsiteY14" fmla="*/ 0 h 513446"/>
                  <a:gd name="connsiteX15" fmla="*/ 2506533 w 2514004"/>
                  <a:gd name="connsiteY15" fmla="*/ 0 h 513446"/>
                  <a:gd name="connsiteX16" fmla="*/ 2514004 w 2514004"/>
                  <a:gd name="connsiteY16" fmla="*/ 7459 h 513446"/>
                  <a:gd name="connsiteX17" fmla="*/ 2514004 w 2514004"/>
                  <a:gd name="connsiteY17" fmla="*/ 471177 h 513446"/>
                  <a:gd name="connsiteX18" fmla="*/ 2501552 w 2514004"/>
                  <a:gd name="connsiteY18" fmla="*/ 501014 h 513446"/>
                  <a:gd name="connsiteX19" fmla="*/ 2471668 w 2514004"/>
                  <a:gd name="connsiteY19" fmla="*/ 513446 h 513446"/>
                  <a:gd name="connsiteX20" fmla="*/ 2443029 w 2514004"/>
                  <a:gd name="connsiteY20" fmla="*/ 501014 h 513446"/>
                  <a:gd name="connsiteX21" fmla="*/ 2430578 w 2514004"/>
                  <a:gd name="connsiteY21" fmla="*/ 471177 h 513446"/>
                  <a:gd name="connsiteX22" fmla="*/ 2430578 w 2514004"/>
                  <a:gd name="connsiteY22" fmla="*/ 389125 h 513446"/>
                  <a:gd name="connsiteX23" fmla="*/ 83427 w 2514004"/>
                  <a:gd name="connsiteY23" fmla="*/ 389125 h 513446"/>
                  <a:gd name="connsiteX24" fmla="*/ 83427 w 2514004"/>
                  <a:gd name="connsiteY24" fmla="*/ 471177 h 513446"/>
                  <a:gd name="connsiteX25" fmla="*/ 72220 w 2514004"/>
                  <a:gd name="connsiteY25" fmla="*/ 501014 h 513446"/>
                  <a:gd name="connsiteX26" fmla="*/ 42336 w 2514004"/>
                  <a:gd name="connsiteY26" fmla="*/ 513446 h 513446"/>
                  <a:gd name="connsiteX27" fmla="*/ 12452 w 2514004"/>
                  <a:gd name="connsiteY27" fmla="*/ 501014 h 513446"/>
                  <a:gd name="connsiteX28" fmla="*/ 0 w 2514004"/>
                  <a:gd name="connsiteY28" fmla="*/ 471177 h 513446"/>
                  <a:gd name="connsiteX29" fmla="*/ 0 w 2514004"/>
                  <a:gd name="connsiteY29" fmla="*/ 7459 h 513446"/>
                  <a:gd name="connsiteX30" fmla="*/ 7471 w 2514004"/>
                  <a:gd name="connsiteY30" fmla="*/ 0 h 51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14004" h="513446">
                    <a:moveTo>
                      <a:pt x="16192" y="16205"/>
                    </a:moveTo>
                    <a:lnTo>
                      <a:pt x="16192" y="471147"/>
                    </a:lnTo>
                    <a:cubicBezTo>
                      <a:pt x="16192" y="478605"/>
                      <a:pt x="18682" y="484820"/>
                      <a:pt x="23663" y="489792"/>
                    </a:cubicBezTo>
                    <a:cubicBezTo>
                      <a:pt x="33624" y="499736"/>
                      <a:pt x="49811" y="499736"/>
                      <a:pt x="59773" y="489792"/>
                    </a:cubicBezTo>
                    <a:cubicBezTo>
                      <a:pt x="64753" y="484820"/>
                      <a:pt x="68489" y="478605"/>
                      <a:pt x="68489" y="471147"/>
                    </a:cubicBezTo>
                    <a:lnTo>
                      <a:pt x="68489" y="380407"/>
                    </a:lnTo>
                    <a:cubicBezTo>
                      <a:pt x="68489" y="376678"/>
                      <a:pt x="72224" y="372949"/>
                      <a:pt x="75960" y="372949"/>
                    </a:cubicBezTo>
                    <a:lnTo>
                      <a:pt x="2438041" y="372949"/>
                    </a:lnTo>
                    <a:cubicBezTo>
                      <a:pt x="2443022" y="372949"/>
                      <a:pt x="2445512" y="376678"/>
                      <a:pt x="2445512" y="380407"/>
                    </a:cubicBezTo>
                    <a:lnTo>
                      <a:pt x="2445512" y="471147"/>
                    </a:lnTo>
                    <a:cubicBezTo>
                      <a:pt x="2445512" y="478605"/>
                      <a:pt x="2449248" y="484820"/>
                      <a:pt x="2452983" y="489792"/>
                    </a:cubicBezTo>
                    <a:cubicBezTo>
                      <a:pt x="2464190" y="499736"/>
                      <a:pt x="2480377" y="499736"/>
                      <a:pt x="2490338" y="489792"/>
                    </a:cubicBezTo>
                    <a:cubicBezTo>
                      <a:pt x="2495319" y="484820"/>
                      <a:pt x="2497809" y="478605"/>
                      <a:pt x="2497809" y="471147"/>
                    </a:cubicBezTo>
                    <a:lnTo>
                      <a:pt x="2497809" y="16205"/>
                    </a:lnTo>
                    <a:close/>
                    <a:moveTo>
                      <a:pt x="7471" y="0"/>
                    </a:moveTo>
                    <a:lnTo>
                      <a:pt x="2506533" y="0"/>
                    </a:lnTo>
                    <a:cubicBezTo>
                      <a:pt x="2510268" y="0"/>
                      <a:pt x="2514004" y="3730"/>
                      <a:pt x="2514004" y="7459"/>
                    </a:cubicBezTo>
                    <a:lnTo>
                      <a:pt x="2514004" y="471177"/>
                    </a:lnTo>
                    <a:cubicBezTo>
                      <a:pt x="2514004" y="482366"/>
                      <a:pt x="2509023" y="492311"/>
                      <a:pt x="2501552" y="501014"/>
                    </a:cubicBezTo>
                    <a:cubicBezTo>
                      <a:pt x="2494081" y="508473"/>
                      <a:pt x="2482875" y="513446"/>
                      <a:pt x="2471668" y="513446"/>
                    </a:cubicBezTo>
                    <a:cubicBezTo>
                      <a:pt x="2461707" y="513446"/>
                      <a:pt x="2450500" y="508473"/>
                      <a:pt x="2443029" y="501014"/>
                    </a:cubicBezTo>
                    <a:cubicBezTo>
                      <a:pt x="2434313" y="492311"/>
                      <a:pt x="2430578" y="482366"/>
                      <a:pt x="2430578" y="471177"/>
                    </a:cubicBezTo>
                    <a:lnTo>
                      <a:pt x="2430578" y="389125"/>
                    </a:lnTo>
                    <a:lnTo>
                      <a:pt x="83427" y="389125"/>
                    </a:lnTo>
                    <a:lnTo>
                      <a:pt x="83427" y="471177"/>
                    </a:lnTo>
                    <a:cubicBezTo>
                      <a:pt x="83427" y="482366"/>
                      <a:pt x="79691" y="492311"/>
                      <a:pt x="72220" y="501014"/>
                    </a:cubicBezTo>
                    <a:cubicBezTo>
                      <a:pt x="63504" y="508473"/>
                      <a:pt x="53542" y="513446"/>
                      <a:pt x="42336" y="513446"/>
                    </a:cubicBezTo>
                    <a:cubicBezTo>
                      <a:pt x="29884" y="513446"/>
                      <a:pt x="19923" y="508473"/>
                      <a:pt x="12452" y="501014"/>
                    </a:cubicBezTo>
                    <a:cubicBezTo>
                      <a:pt x="4981" y="492311"/>
                      <a:pt x="0" y="482366"/>
                      <a:pt x="0" y="471177"/>
                    </a:cubicBezTo>
                    <a:lnTo>
                      <a:pt x="0" y="7459"/>
                    </a:lnTo>
                    <a:cubicBezTo>
                      <a:pt x="0" y="3730"/>
                      <a:pt x="3736" y="0"/>
                      <a:pt x="74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D10A374-89CA-E841-ABB4-31E9305D7481}"/>
                  </a:ext>
                </a:extLst>
              </p:cNvPr>
              <p:cNvSpPr/>
              <p:nvPr/>
            </p:nvSpPr>
            <p:spPr>
              <a:xfrm>
                <a:off x="12040580" y="12208059"/>
                <a:ext cx="2780604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3" h="111">
                    <a:moveTo>
                      <a:pt x="2177" y="111"/>
                    </a:moveTo>
                    <a:lnTo>
                      <a:pt x="1116" y="111"/>
                    </a:lnTo>
                    <a:lnTo>
                      <a:pt x="55" y="111"/>
                    </a:lnTo>
                    <a:cubicBezTo>
                      <a:pt x="40" y="111"/>
                      <a:pt x="26" y="105"/>
                      <a:pt x="16" y="95"/>
                    </a:cubicBezTo>
                    <a:cubicBezTo>
                      <a:pt x="6" y="85"/>
                      <a:pt x="0" y="71"/>
                      <a:pt x="0" y="55"/>
                    </a:cubicBezTo>
                    <a:cubicBezTo>
                      <a:pt x="0" y="40"/>
                      <a:pt x="6" y="26"/>
                      <a:pt x="16" y="16"/>
                    </a:cubicBezTo>
                    <a:cubicBezTo>
                      <a:pt x="26" y="6"/>
                      <a:pt x="40" y="0"/>
                      <a:pt x="55" y="0"/>
                    </a:cubicBezTo>
                    <a:lnTo>
                      <a:pt x="1116" y="0"/>
                    </a:lnTo>
                    <a:lnTo>
                      <a:pt x="2177" y="0"/>
                    </a:lnTo>
                    <a:cubicBezTo>
                      <a:pt x="2192" y="0"/>
                      <a:pt x="2206" y="6"/>
                      <a:pt x="2216" y="16"/>
                    </a:cubicBezTo>
                    <a:cubicBezTo>
                      <a:pt x="2226" y="26"/>
                      <a:pt x="2233" y="40"/>
                      <a:pt x="2233" y="55"/>
                    </a:cubicBezTo>
                    <a:cubicBezTo>
                      <a:pt x="2233" y="71"/>
                      <a:pt x="2226" y="85"/>
                      <a:pt x="2216" y="95"/>
                    </a:cubicBezTo>
                    <a:cubicBezTo>
                      <a:pt x="2206" y="105"/>
                      <a:pt x="2192" y="111"/>
                      <a:pt x="2177" y="11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559559F-2DA2-7E45-96AE-2BF2EAA49B38}"/>
                  </a:ext>
                </a:extLst>
              </p:cNvPr>
              <p:cNvSpPr/>
              <p:nvPr/>
            </p:nvSpPr>
            <p:spPr>
              <a:xfrm>
                <a:off x="12033106" y="12199339"/>
                <a:ext cx="2795557" cy="154532"/>
              </a:xfrm>
              <a:custGeom>
                <a:avLst/>
                <a:gdLst>
                  <a:gd name="connsiteX0" fmla="*/ 75965 w 2795557"/>
                  <a:gd name="connsiteY0" fmla="*/ 16197 h 154532"/>
                  <a:gd name="connsiteX1" fmla="*/ 32382 w 2795557"/>
                  <a:gd name="connsiteY1" fmla="*/ 33468 h 154532"/>
                  <a:gd name="connsiteX2" fmla="*/ 14949 w 2795557"/>
                  <a:gd name="connsiteY2" fmla="*/ 76645 h 154532"/>
                  <a:gd name="connsiteX3" fmla="*/ 32382 w 2795557"/>
                  <a:gd name="connsiteY3" fmla="*/ 121056 h 154532"/>
                  <a:gd name="connsiteX4" fmla="*/ 75965 w 2795557"/>
                  <a:gd name="connsiteY4" fmla="*/ 138327 h 154532"/>
                  <a:gd name="connsiteX5" fmla="*/ 2718345 w 2795557"/>
                  <a:gd name="connsiteY5" fmla="*/ 138327 h 154532"/>
                  <a:gd name="connsiteX6" fmla="*/ 2761928 w 2795557"/>
                  <a:gd name="connsiteY6" fmla="*/ 121056 h 154532"/>
                  <a:gd name="connsiteX7" fmla="*/ 2779361 w 2795557"/>
                  <a:gd name="connsiteY7" fmla="*/ 76645 h 154532"/>
                  <a:gd name="connsiteX8" fmla="*/ 2761928 w 2795557"/>
                  <a:gd name="connsiteY8" fmla="*/ 33468 h 154532"/>
                  <a:gd name="connsiteX9" fmla="*/ 2718345 w 2795557"/>
                  <a:gd name="connsiteY9" fmla="*/ 16197 h 154532"/>
                  <a:gd name="connsiteX10" fmla="*/ 75959 w 2795557"/>
                  <a:gd name="connsiteY10" fmla="*/ 0 h 154532"/>
                  <a:gd name="connsiteX11" fmla="*/ 2718352 w 2795557"/>
                  <a:gd name="connsiteY11" fmla="*/ 0 h 154532"/>
                  <a:gd name="connsiteX12" fmla="*/ 2773143 w 2795557"/>
                  <a:gd name="connsiteY12" fmla="*/ 22253 h 154532"/>
                  <a:gd name="connsiteX13" fmla="*/ 2795557 w 2795557"/>
                  <a:gd name="connsiteY13" fmla="*/ 76648 h 154532"/>
                  <a:gd name="connsiteX14" fmla="*/ 2773143 w 2795557"/>
                  <a:gd name="connsiteY14" fmla="*/ 132279 h 154532"/>
                  <a:gd name="connsiteX15" fmla="*/ 2718352 w 2795557"/>
                  <a:gd name="connsiteY15" fmla="*/ 154532 h 154532"/>
                  <a:gd name="connsiteX16" fmla="*/ 75959 w 2795557"/>
                  <a:gd name="connsiteY16" fmla="*/ 154532 h 154532"/>
                  <a:gd name="connsiteX17" fmla="*/ 21169 w 2795557"/>
                  <a:gd name="connsiteY17" fmla="*/ 132279 h 154532"/>
                  <a:gd name="connsiteX18" fmla="*/ 0 w 2795557"/>
                  <a:gd name="connsiteY18" fmla="*/ 76648 h 154532"/>
                  <a:gd name="connsiteX19" fmla="*/ 21169 w 2795557"/>
                  <a:gd name="connsiteY19" fmla="*/ 22253 h 154532"/>
                  <a:gd name="connsiteX20" fmla="*/ 75959 w 2795557"/>
                  <a:gd name="connsiteY20" fmla="*/ 0 h 15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95557" h="154532">
                    <a:moveTo>
                      <a:pt x="75965" y="16197"/>
                    </a:moveTo>
                    <a:cubicBezTo>
                      <a:pt x="59777" y="16197"/>
                      <a:pt x="43589" y="22365"/>
                      <a:pt x="32382" y="33468"/>
                    </a:cubicBezTo>
                    <a:cubicBezTo>
                      <a:pt x="21175" y="45804"/>
                      <a:pt x="14949" y="60608"/>
                      <a:pt x="14949" y="76645"/>
                    </a:cubicBezTo>
                    <a:cubicBezTo>
                      <a:pt x="14949" y="93916"/>
                      <a:pt x="21175" y="108720"/>
                      <a:pt x="32382" y="121056"/>
                    </a:cubicBezTo>
                    <a:cubicBezTo>
                      <a:pt x="43589" y="132159"/>
                      <a:pt x="59777" y="138327"/>
                      <a:pt x="75965" y="138327"/>
                    </a:cubicBezTo>
                    <a:lnTo>
                      <a:pt x="2718345" y="138327"/>
                    </a:lnTo>
                    <a:cubicBezTo>
                      <a:pt x="2734533" y="138327"/>
                      <a:pt x="2750721" y="132159"/>
                      <a:pt x="2761928" y="121056"/>
                    </a:cubicBezTo>
                    <a:cubicBezTo>
                      <a:pt x="2773135" y="108720"/>
                      <a:pt x="2779361" y="93916"/>
                      <a:pt x="2779361" y="76645"/>
                    </a:cubicBezTo>
                    <a:cubicBezTo>
                      <a:pt x="2779361" y="60608"/>
                      <a:pt x="2773135" y="45804"/>
                      <a:pt x="2761928" y="33468"/>
                    </a:cubicBezTo>
                    <a:cubicBezTo>
                      <a:pt x="2750721" y="22365"/>
                      <a:pt x="2734533" y="16197"/>
                      <a:pt x="2718345" y="16197"/>
                    </a:cubicBezTo>
                    <a:close/>
                    <a:moveTo>
                      <a:pt x="75959" y="0"/>
                    </a:moveTo>
                    <a:lnTo>
                      <a:pt x="2718352" y="0"/>
                    </a:lnTo>
                    <a:cubicBezTo>
                      <a:pt x="2738276" y="0"/>
                      <a:pt x="2758200" y="8654"/>
                      <a:pt x="2773143" y="22253"/>
                    </a:cubicBezTo>
                    <a:cubicBezTo>
                      <a:pt x="2788086" y="38324"/>
                      <a:pt x="2795557" y="56868"/>
                      <a:pt x="2795557" y="76648"/>
                    </a:cubicBezTo>
                    <a:cubicBezTo>
                      <a:pt x="2795557" y="97664"/>
                      <a:pt x="2788086" y="117444"/>
                      <a:pt x="2773143" y="132279"/>
                    </a:cubicBezTo>
                    <a:cubicBezTo>
                      <a:pt x="2758200" y="145878"/>
                      <a:pt x="2738276" y="154532"/>
                      <a:pt x="2718352" y="154532"/>
                    </a:cubicBezTo>
                    <a:lnTo>
                      <a:pt x="75959" y="154532"/>
                    </a:lnTo>
                    <a:cubicBezTo>
                      <a:pt x="56036" y="154532"/>
                      <a:pt x="36112" y="145878"/>
                      <a:pt x="21169" y="132279"/>
                    </a:cubicBezTo>
                    <a:cubicBezTo>
                      <a:pt x="7471" y="117444"/>
                      <a:pt x="0" y="97664"/>
                      <a:pt x="0" y="76648"/>
                    </a:cubicBezTo>
                    <a:cubicBezTo>
                      <a:pt x="0" y="56868"/>
                      <a:pt x="7471" y="38324"/>
                      <a:pt x="21169" y="22253"/>
                    </a:cubicBezTo>
                    <a:cubicBezTo>
                      <a:pt x="36112" y="8654"/>
                      <a:pt x="56036" y="0"/>
                      <a:pt x="759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209B87B7-2FF2-1B4A-9FA0-37C4638DEC6F}"/>
                  </a:ext>
                </a:extLst>
              </p:cNvPr>
              <p:cNvSpPr/>
              <p:nvPr/>
            </p:nvSpPr>
            <p:spPr>
              <a:xfrm>
                <a:off x="12224958" y="12095902"/>
                <a:ext cx="1073872" cy="1046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3" h="85">
                    <a:moveTo>
                      <a:pt x="862" y="0"/>
                    </a:moveTo>
                    <a:lnTo>
                      <a:pt x="43" y="0"/>
                    </a:lnTo>
                    <a:cubicBezTo>
                      <a:pt x="20" y="0"/>
                      <a:pt x="0" y="19"/>
                      <a:pt x="0" y="42"/>
                    </a:cubicBezTo>
                    <a:cubicBezTo>
                      <a:pt x="0" y="66"/>
                      <a:pt x="20" y="85"/>
                      <a:pt x="43" y="85"/>
                    </a:cubicBezTo>
                    <a:lnTo>
                      <a:pt x="862" y="85"/>
                    </a:lnTo>
                    <a:cubicBezTo>
                      <a:pt x="863" y="85"/>
                      <a:pt x="863" y="85"/>
                      <a:pt x="863" y="84"/>
                    </a:cubicBezTo>
                    <a:lnTo>
                      <a:pt x="863" y="1"/>
                    </a:lnTo>
                    <a:cubicBezTo>
                      <a:pt x="863" y="0"/>
                      <a:pt x="863" y="0"/>
                      <a:pt x="86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901F2755-4CB3-A840-905C-954378244070}"/>
                  </a:ext>
                </a:extLst>
              </p:cNvPr>
              <p:cNvSpPr/>
              <p:nvPr/>
            </p:nvSpPr>
            <p:spPr>
              <a:xfrm>
                <a:off x="12217483" y="12087178"/>
                <a:ext cx="1090068" cy="122130"/>
              </a:xfrm>
              <a:custGeom>
                <a:avLst/>
                <a:gdLst>
                  <a:gd name="connsiteX0" fmla="*/ 60991 w 1090068"/>
                  <a:gd name="connsiteY0" fmla="*/ 16201 h 122130"/>
                  <a:gd name="connsiteX1" fmla="*/ 16195 w 1090068"/>
                  <a:gd name="connsiteY1" fmla="*/ 60451 h 122130"/>
                  <a:gd name="connsiteX2" fmla="*/ 60991 w 1090068"/>
                  <a:gd name="connsiteY2" fmla="*/ 105930 h 122130"/>
                  <a:gd name="connsiteX3" fmla="*/ 1073872 w 1090068"/>
                  <a:gd name="connsiteY3" fmla="*/ 105930 h 122130"/>
                  <a:gd name="connsiteX4" fmla="*/ 1073872 w 1090068"/>
                  <a:gd name="connsiteY4" fmla="*/ 16201 h 122130"/>
                  <a:gd name="connsiteX5" fmla="*/ 60974 w 1090068"/>
                  <a:gd name="connsiteY5" fmla="*/ 0 h 122130"/>
                  <a:gd name="connsiteX6" fmla="*/ 1080113 w 1090068"/>
                  <a:gd name="connsiteY6" fmla="*/ 0 h 122130"/>
                  <a:gd name="connsiteX7" fmla="*/ 1090068 w 1090068"/>
                  <a:gd name="connsiteY7" fmla="*/ 9869 h 122130"/>
                  <a:gd name="connsiteX8" fmla="*/ 1090068 w 1090068"/>
                  <a:gd name="connsiteY8" fmla="*/ 112261 h 122130"/>
                  <a:gd name="connsiteX9" fmla="*/ 1080113 w 1090068"/>
                  <a:gd name="connsiteY9" fmla="*/ 122130 h 122130"/>
                  <a:gd name="connsiteX10" fmla="*/ 60974 w 1090068"/>
                  <a:gd name="connsiteY10" fmla="*/ 122130 h 122130"/>
                  <a:gd name="connsiteX11" fmla="*/ 0 w 1090068"/>
                  <a:gd name="connsiteY11" fmla="*/ 60448 h 122130"/>
                  <a:gd name="connsiteX12" fmla="*/ 60974 w 1090068"/>
                  <a:gd name="connsiteY12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0068" h="122130">
                    <a:moveTo>
                      <a:pt x="60991" y="16201"/>
                    </a:moveTo>
                    <a:cubicBezTo>
                      <a:pt x="36104" y="16201"/>
                      <a:pt x="16195" y="35868"/>
                      <a:pt x="16195" y="60451"/>
                    </a:cubicBezTo>
                    <a:cubicBezTo>
                      <a:pt x="16195" y="86263"/>
                      <a:pt x="36104" y="105930"/>
                      <a:pt x="60991" y="105930"/>
                    </a:cubicBezTo>
                    <a:lnTo>
                      <a:pt x="1073872" y="105930"/>
                    </a:lnTo>
                    <a:lnTo>
                      <a:pt x="1073872" y="16201"/>
                    </a:lnTo>
                    <a:close/>
                    <a:moveTo>
                      <a:pt x="60974" y="0"/>
                    </a:moveTo>
                    <a:lnTo>
                      <a:pt x="1080113" y="0"/>
                    </a:lnTo>
                    <a:cubicBezTo>
                      <a:pt x="1085091" y="0"/>
                      <a:pt x="1090068" y="4935"/>
                      <a:pt x="1090068" y="9869"/>
                    </a:cubicBezTo>
                    <a:lnTo>
                      <a:pt x="1090068" y="112261"/>
                    </a:lnTo>
                    <a:cubicBezTo>
                      <a:pt x="1090068" y="117195"/>
                      <a:pt x="1085091" y="122130"/>
                      <a:pt x="1080113" y="122130"/>
                    </a:cubicBezTo>
                    <a:lnTo>
                      <a:pt x="60974" y="122130"/>
                    </a:lnTo>
                    <a:cubicBezTo>
                      <a:pt x="27376" y="122130"/>
                      <a:pt x="0" y="94990"/>
                      <a:pt x="0" y="60448"/>
                    </a:cubicBezTo>
                    <a:cubicBezTo>
                      <a:pt x="0" y="28374"/>
                      <a:pt x="27376" y="0"/>
                      <a:pt x="609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5A32ED89-54D7-5944-B9DD-36B931DC8C4F}"/>
                  </a:ext>
                </a:extLst>
              </p:cNvPr>
              <p:cNvSpPr/>
              <p:nvPr/>
            </p:nvSpPr>
            <p:spPr>
              <a:xfrm>
                <a:off x="12704587" y="12087178"/>
                <a:ext cx="601717" cy="122130"/>
              </a:xfrm>
              <a:custGeom>
                <a:avLst/>
                <a:gdLst>
                  <a:gd name="connsiteX0" fmla="*/ 60941 w 601717"/>
                  <a:gd name="connsiteY0" fmla="*/ 16201 h 122130"/>
                  <a:gd name="connsiteX1" fmla="*/ 14947 w 601717"/>
                  <a:gd name="connsiteY1" fmla="*/ 60451 h 122130"/>
                  <a:gd name="connsiteX2" fmla="*/ 60941 w 601717"/>
                  <a:gd name="connsiteY2" fmla="*/ 105930 h 122130"/>
                  <a:gd name="connsiteX3" fmla="*/ 586765 w 601717"/>
                  <a:gd name="connsiteY3" fmla="*/ 105930 h 122130"/>
                  <a:gd name="connsiteX4" fmla="*/ 586765 w 601717"/>
                  <a:gd name="connsiteY4" fmla="*/ 16201 h 122130"/>
                  <a:gd name="connsiteX5" fmla="*/ 60918 w 601717"/>
                  <a:gd name="connsiteY5" fmla="*/ 0 h 122130"/>
                  <a:gd name="connsiteX6" fmla="*/ 594258 w 601717"/>
                  <a:gd name="connsiteY6" fmla="*/ 0 h 122130"/>
                  <a:gd name="connsiteX7" fmla="*/ 601717 w 601717"/>
                  <a:gd name="connsiteY7" fmla="*/ 8635 h 122130"/>
                  <a:gd name="connsiteX8" fmla="*/ 601717 w 601717"/>
                  <a:gd name="connsiteY8" fmla="*/ 113495 h 122130"/>
                  <a:gd name="connsiteX9" fmla="*/ 594258 w 601717"/>
                  <a:gd name="connsiteY9" fmla="*/ 122130 h 122130"/>
                  <a:gd name="connsiteX10" fmla="*/ 60918 w 601717"/>
                  <a:gd name="connsiteY10" fmla="*/ 122130 h 122130"/>
                  <a:gd name="connsiteX11" fmla="*/ 0 w 601717"/>
                  <a:gd name="connsiteY11" fmla="*/ 60448 h 122130"/>
                  <a:gd name="connsiteX12" fmla="*/ 60918 w 601717"/>
                  <a:gd name="connsiteY12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717" h="122130">
                    <a:moveTo>
                      <a:pt x="60941" y="16201"/>
                    </a:moveTo>
                    <a:cubicBezTo>
                      <a:pt x="36079" y="16201"/>
                      <a:pt x="14947" y="35868"/>
                      <a:pt x="14947" y="60451"/>
                    </a:cubicBezTo>
                    <a:cubicBezTo>
                      <a:pt x="14947" y="86263"/>
                      <a:pt x="36079" y="105930"/>
                      <a:pt x="60941" y="105930"/>
                    </a:cubicBezTo>
                    <a:lnTo>
                      <a:pt x="586765" y="105930"/>
                    </a:lnTo>
                    <a:lnTo>
                      <a:pt x="586765" y="16201"/>
                    </a:lnTo>
                    <a:close/>
                    <a:moveTo>
                      <a:pt x="60918" y="0"/>
                    </a:moveTo>
                    <a:lnTo>
                      <a:pt x="594258" y="0"/>
                    </a:lnTo>
                    <a:cubicBezTo>
                      <a:pt x="599231" y="0"/>
                      <a:pt x="601717" y="3701"/>
                      <a:pt x="601717" y="8635"/>
                    </a:cubicBezTo>
                    <a:lnTo>
                      <a:pt x="601717" y="113495"/>
                    </a:lnTo>
                    <a:cubicBezTo>
                      <a:pt x="601717" y="118429"/>
                      <a:pt x="599231" y="122130"/>
                      <a:pt x="594258" y="122130"/>
                    </a:cubicBezTo>
                    <a:lnTo>
                      <a:pt x="60918" y="122130"/>
                    </a:lnTo>
                    <a:cubicBezTo>
                      <a:pt x="27351" y="122130"/>
                      <a:pt x="0" y="94990"/>
                      <a:pt x="0" y="60448"/>
                    </a:cubicBezTo>
                    <a:cubicBezTo>
                      <a:pt x="0" y="28374"/>
                      <a:pt x="27351" y="0"/>
                      <a:pt x="60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4C7A6586-D20F-9941-8BF8-CE4B69A13433}"/>
                  </a:ext>
                </a:extLst>
              </p:cNvPr>
              <p:cNvSpPr/>
              <p:nvPr/>
            </p:nvSpPr>
            <p:spPr>
              <a:xfrm>
                <a:off x="12741958" y="12125811"/>
                <a:ext cx="556869" cy="46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38">
                    <a:moveTo>
                      <a:pt x="19" y="38"/>
                    </a:moveTo>
                    <a:cubicBezTo>
                      <a:pt x="9" y="38"/>
                      <a:pt x="0" y="29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448" y="0"/>
                    </a:lnTo>
                    <a:lnTo>
                      <a:pt x="448" y="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DD40DF84-9319-E448-A077-90EE2FB2AEA1}"/>
                  </a:ext>
                </a:extLst>
              </p:cNvPr>
              <p:cNvSpPr/>
              <p:nvPr/>
            </p:nvSpPr>
            <p:spPr>
              <a:xfrm>
                <a:off x="12733241" y="12117088"/>
                <a:ext cx="573064" cy="62311"/>
              </a:xfrm>
              <a:custGeom>
                <a:avLst/>
                <a:gdLst>
                  <a:gd name="connsiteX0" fmla="*/ 32353 w 573064"/>
                  <a:gd name="connsiteY0" fmla="*/ 16201 h 62311"/>
                  <a:gd name="connsiteX1" fmla="*/ 16195 w 573064"/>
                  <a:gd name="connsiteY1" fmla="*/ 30558 h 62311"/>
                  <a:gd name="connsiteX2" fmla="*/ 32353 w 573064"/>
                  <a:gd name="connsiteY2" fmla="*/ 46111 h 62311"/>
                  <a:gd name="connsiteX3" fmla="*/ 558114 w 573064"/>
                  <a:gd name="connsiteY3" fmla="*/ 46111 h 62311"/>
                  <a:gd name="connsiteX4" fmla="*/ 558114 w 573064"/>
                  <a:gd name="connsiteY4" fmla="*/ 16201 h 62311"/>
                  <a:gd name="connsiteX5" fmla="*/ 32320 w 573064"/>
                  <a:gd name="connsiteY5" fmla="*/ 0 h 62311"/>
                  <a:gd name="connsiteX6" fmla="*/ 565605 w 573064"/>
                  <a:gd name="connsiteY6" fmla="*/ 0 h 62311"/>
                  <a:gd name="connsiteX7" fmla="*/ 573064 w 573064"/>
                  <a:gd name="connsiteY7" fmla="*/ 8552 h 62311"/>
                  <a:gd name="connsiteX8" fmla="*/ 573064 w 573064"/>
                  <a:gd name="connsiteY8" fmla="*/ 54980 h 62311"/>
                  <a:gd name="connsiteX9" fmla="*/ 565605 w 573064"/>
                  <a:gd name="connsiteY9" fmla="*/ 62311 h 62311"/>
                  <a:gd name="connsiteX10" fmla="*/ 32320 w 573064"/>
                  <a:gd name="connsiteY10" fmla="*/ 62311 h 62311"/>
                  <a:gd name="connsiteX11" fmla="*/ 0 w 573064"/>
                  <a:gd name="connsiteY11" fmla="*/ 30545 h 62311"/>
                  <a:gd name="connsiteX12" fmla="*/ 32320 w 573064"/>
                  <a:gd name="connsiteY12" fmla="*/ 0 h 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3064" h="62311">
                    <a:moveTo>
                      <a:pt x="32353" y="16201"/>
                    </a:moveTo>
                    <a:cubicBezTo>
                      <a:pt x="23653" y="16201"/>
                      <a:pt x="16195" y="23379"/>
                      <a:pt x="16195" y="30558"/>
                    </a:cubicBezTo>
                    <a:cubicBezTo>
                      <a:pt x="16195" y="38933"/>
                      <a:pt x="23653" y="46111"/>
                      <a:pt x="32353" y="46111"/>
                    </a:cubicBezTo>
                    <a:lnTo>
                      <a:pt x="558114" y="46111"/>
                    </a:lnTo>
                    <a:lnTo>
                      <a:pt x="558114" y="16201"/>
                    </a:lnTo>
                    <a:close/>
                    <a:moveTo>
                      <a:pt x="32320" y="0"/>
                    </a:moveTo>
                    <a:lnTo>
                      <a:pt x="565605" y="0"/>
                    </a:lnTo>
                    <a:cubicBezTo>
                      <a:pt x="570578" y="0"/>
                      <a:pt x="573064" y="3665"/>
                      <a:pt x="573064" y="8552"/>
                    </a:cubicBezTo>
                    <a:lnTo>
                      <a:pt x="573064" y="54980"/>
                    </a:lnTo>
                    <a:cubicBezTo>
                      <a:pt x="573064" y="58646"/>
                      <a:pt x="570578" y="62311"/>
                      <a:pt x="565605" y="62311"/>
                    </a:cubicBezTo>
                    <a:lnTo>
                      <a:pt x="32320" y="62311"/>
                    </a:lnTo>
                    <a:cubicBezTo>
                      <a:pt x="14917" y="62311"/>
                      <a:pt x="0" y="48871"/>
                      <a:pt x="0" y="30545"/>
                    </a:cubicBezTo>
                    <a:cubicBezTo>
                      <a:pt x="0" y="13440"/>
                      <a:pt x="14917" y="0"/>
                      <a:pt x="32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92C8743B-6D37-4E43-B0BE-746A267C8C76}"/>
                  </a:ext>
                </a:extLst>
              </p:cNvPr>
              <p:cNvSpPr/>
              <p:nvPr/>
            </p:nvSpPr>
            <p:spPr>
              <a:xfrm>
                <a:off x="12278527" y="12127058"/>
                <a:ext cx="42357" cy="42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35">
                    <a:moveTo>
                      <a:pt x="35" y="17"/>
                    </a:moveTo>
                    <a:cubicBezTo>
                      <a:pt x="35" y="27"/>
                      <a:pt x="27" y="35"/>
                      <a:pt x="17" y="35"/>
                    </a:cubicBezTo>
                    <a:cubicBezTo>
                      <a:pt x="8" y="35"/>
                      <a:pt x="0" y="27"/>
                      <a:pt x="0" y="17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27" y="0"/>
                      <a:pt x="35" y="8"/>
                      <a:pt x="35" y="1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35F49D1F-3CA6-4340-A72E-60CD8C4C8DC4}"/>
                  </a:ext>
                </a:extLst>
              </p:cNvPr>
              <p:cNvSpPr/>
              <p:nvPr/>
            </p:nvSpPr>
            <p:spPr>
              <a:xfrm>
                <a:off x="12269806" y="12119580"/>
                <a:ext cx="58552" cy="57327"/>
              </a:xfrm>
              <a:custGeom>
                <a:avLst/>
                <a:gdLst>
                  <a:gd name="connsiteX0" fmla="*/ 29276 w 58552"/>
                  <a:gd name="connsiteY0" fmla="*/ 14955 h 57327"/>
                  <a:gd name="connsiteX1" fmla="*/ 16195 w 58552"/>
                  <a:gd name="connsiteY1" fmla="*/ 28040 h 57327"/>
                  <a:gd name="connsiteX2" fmla="*/ 29276 w 58552"/>
                  <a:gd name="connsiteY2" fmla="*/ 41126 h 57327"/>
                  <a:gd name="connsiteX3" fmla="*/ 42357 w 58552"/>
                  <a:gd name="connsiteY3" fmla="*/ 28040 h 57327"/>
                  <a:gd name="connsiteX4" fmla="*/ 29276 w 58552"/>
                  <a:gd name="connsiteY4" fmla="*/ 14955 h 57327"/>
                  <a:gd name="connsiteX5" fmla="*/ 29276 w 58552"/>
                  <a:gd name="connsiteY5" fmla="*/ 0 h 57327"/>
                  <a:gd name="connsiteX6" fmla="*/ 58552 w 58552"/>
                  <a:gd name="connsiteY6" fmla="*/ 28054 h 57327"/>
                  <a:gd name="connsiteX7" fmla="*/ 29276 w 58552"/>
                  <a:gd name="connsiteY7" fmla="*/ 57327 h 57327"/>
                  <a:gd name="connsiteX8" fmla="*/ 0 w 58552"/>
                  <a:gd name="connsiteY8" fmla="*/ 28054 h 57327"/>
                  <a:gd name="connsiteX9" fmla="*/ 29276 w 58552"/>
                  <a:gd name="connsiteY9" fmla="*/ 0 h 5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7327">
                    <a:moveTo>
                      <a:pt x="29276" y="14955"/>
                    </a:moveTo>
                    <a:cubicBezTo>
                      <a:pt x="22141" y="14955"/>
                      <a:pt x="16195" y="20903"/>
                      <a:pt x="16195" y="28040"/>
                    </a:cubicBezTo>
                    <a:cubicBezTo>
                      <a:pt x="16195" y="36368"/>
                      <a:pt x="22141" y="41126"/>
                      <a:pt x="29276" y="41126"/>
                    </a:cubicBezTo>
                    <a:cubicBezTo>
                      <a:pt x="37600" y="41126"/>
                      <a:pt x="42357" y="36368"/>
                      <a:pt x="42357" y="28040"/>
                    </a:cubicBezTo>
                    <a:cubicBezTo>
                      <a:pt x="42357" y="20903"/>
                      <a:pt x="37600" y="14955"/>
                      <a:pt x="29276" y="14955"/>
                    </a:cubicBezTo>
                    <a:close/>
                    <a:moveTo>
                      <a:pt x="29276" y="0"/>
                    </a:moveTo>
                    <a:cubicBezTo>
                      <a:pt x="45134" y="0"/>
                      <a:pt x="58552" y="12197"/>
                      <a:pt x="58552" y="28054"/>
                    </a:cubicBezTo>
                    <a:cubicBezTo>
                      <a:pt x="58552" y="45130"/>
                      <a:pt x="45134" y="57327"/>
                      <a:pt x="29276" y="57327"/>
                    </a:cubicBezTo>
                    <a:cubicBezTo>
                      <a:pt x="13418" y="57327"/>
                      <a:pt x="0" y="45130"/>
                      <a:pt x="0" y="28054"/>
                    </a:cubicBezTo>
                    <a:cubicBezTo>
                      <a:pt x="0" y="12197"/>
                      <a:pt x="13418" y="0"/>
                      <a:pt x="292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CBEA7E4D-405E-0A47-BA3F-232802F7BC5D}"/>
                  </a:ext>
                </a:extLst>
              </p:cNvPr>
              <p:cNvSpPr/>
              <p:nvPr/>
            </p:nvSpPr>
            <p:spPr>
              <a:xfrm>
                <a:off x="12359503" y="12140766"/>
                <a:ext cx="29774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" h="13">
                    <a:moveTo>
                      <a:pt x="234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234" y="0"/>
                    </a:lnTo>
                    <a:cubicBezTo>
                      <a:pt x="237" y="0"/>
                      <a:pt x="240" y="3"/>
                      <a:pt x="240" y="6"/>
                    </a:cubicBezTo>
                    <a:cubicBezTo>
                      <a:pt x="240" y="10"/>
                      <a:pt x="237" y="13"/>
                      <a:pt x="23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937487B6-B3CE-FC44-B246-7A22C282881C}"/>
                  </a:ext>
                </a:extLst>
              </p:cNvPr>
              <p:cNvSpPr/>
              <p:nvPr/>
            </p:nvSpPr>
            <p:spPr>
              <a:xfrm>
                <a:off x="12224958" y="11988726"/>
                <a:ext cx="1073872" cy="105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3" h="86">
                    <a:moveTo>
                      <a:pt x="862" y="0"/>
                    </a:moveTo>
                    <a:lnTo>
                      <a:pt x="43" y="0"/>
                    </a:lnTo>
                    <a:cubicBezTo>
                      <a:pt x="20" y="0"/>
                      <a:pt x="0" y="19"/>
                      <a:pt x="0" y="43"/>
                    </a:cubicBezTo>
                    <a:cubicBezTo>
                      <a:pt x="0" y="66"/>
                      <a:pt x="20" y="86"/>
                      <a:pt x="43" y="86"/>
                    </a:cubicBezTo>
                    <a:lnTo>
                      <a:pt x="862" y="86"/>
                    </a:lnTo>
                    <a:cubicBezTo>
                      <a:pt x="863" y="86"/>
                      <a:pt x="863" y="85"/>
                      <a:pt x="863" y="85"/>
                    </a:cubicBezTo>
                    <a:lnTo>
                      <a:pt x="863" y="1"/>
                    </a:lnTo>
                    <a:cubicBezTo>
                      <a:pt x="863" y="0"/>
                      <a:pt x="863" y="0"/>
                      <a:pt x="86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69A2C298-AF72-1649-91CA-E2BC176C2E63}"/>
                  </a:ext>
                </a:extLst>
              </p:cNvPr>
              <p:cNvSpPr/>
              <p:nvPr/>
            </p:nvSpPr>
            <p:spPr>
              <a:xfrm>
                <a:off x="12217483" y="11979999"/>
                <a:ext cx="1090068" cy="122130"/>
              </a:xfrm>
              <a:custGeom>
                <a:avLst/>
                <a:gdLst>
                  <a:gd name="connsiteX0" fmla="*/ 60991 w 1090068"/>
                  <a:gd name="connsiteY0" fmla="*/ 16205 h 122130"/>
                  <a:gd name="connsiteX1" fmla="*/ 16195 w 1090068"/>
                  <a:gd name="connsiteY1" fmla="*/ 61684 h 122130"/>
                  <a:gd name="connsiteX2" fmla="*/ 60991 w 1090068"/>
                  <a:gd name="connsiteY2" fmla="*/ 105934 h 122130"/>
                  <a:gd name="connsiteX3" fmla="*/ 1073872 w 1090068"/>
                  <a:gd name="connsiteY3" fmla="*/ 105934 h 122130"/>
                  <a:gd name="connsiteX4" fmla="*/ 1073872 w 1090068"/>
                  <a:gd name="connsiteY4" fmla="*/ 16205 h 122130"/>
                  <a:gd name="connsiteX5" fmla="*/ 60974 w 1090068"/>
                  <a:gd name="connsiteY5" fmla="*/ 0 h 122130"/>
                  <a:gd name="connsiteX6" fmla="*/ 1080113 w 1090068"/>
                  <a:gd name="connsiteY6" fmla="*/ 0 h 122130"/>
                  <a:gd name="connsiteX7" fmla="*/ 1090068 w 1090068"/>
                  <a:gd name="connsiteY7" fmla="*/ 9869 h 122130"/>
                  <a:gd name="connsiteX8" fmla="*/ 1090068 w 1090068"/>
                  <a:gd name="connsiteY8" fmla="*/ 113495 h 122130"/>
                  <a:gd name="connsiteX9" fmla="*/ 1080113 w 1090068"/>
                  <a:gd name="connsiteY9" fmla="*/ 122130 h 122130"/>
                  <a:gd name="connsiteX10" fmla="*/ 60974 w 1090068"/>
                  <a:gd name="connsiteY10" fmla="*/ 122130 h 122130"/>
                  <a:gd name="connsiteX11" fmla="*/ 0 w 1090068"/>
                  <a:gd name="connsiteY11" fmla="*/ 61682 h 122130"/>
                  <a:gd name="connsiteX12" fmla="*/ 60974 w 1090068"/>
                  <a:gd name="connsiteY12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0068" h="122130">
                    <a:moveTo>
                      <a:pt x="60991" y="16205"/>
                    </a:moveTo>
                    <a:cubicBezTo>
                      <a:pt x="36104" y="16205"/>
                      <a:pt x="16195" y="37101"/>
                      <a:pt x="16195" y="61684"/>
                    </a:cubicBezTo>
                    <a:cubicBezTo>
                      <a:pt x="16195" y="86267"/>
                      <a:pt x="36104" y="105934"/>
                      <a:pt x="60991" y="105934"/>
                    </a:cubicBezTo>
                    <a:lnTo>
                      <a:pt x="1073872" y="105934"/>
                    </a:lnTo>
                    <a:lnTo>
                      <a:pt x="1073872" y="16205"/>
                    </a:lnTo>
                    <a:close/>
                    <a:moveTo>
                      <a:pt x="60974" y="0"/>
                    </a:moveTo>
                    <a:lnTo>
                      <a:pt x="1080113" y="0"/>
                    </a:lnTo>
                    <a:cubicBezTo>
                      <a:pt x="1085091" y="0"/>
                      <a:pt x="1090068" y="4935"/>
                      <a:pt x="1090068" y="9869"/>
                    </a:cubicBezTo>
                    <a:lnTo>
                      <a:pt x="1090068" y="113495"/>
                    </a:lnTo>
                    <a:cubicBezTo>
                      <a:pt x="1090068" y="118429"/>
                      <a:pt x="1085091" y="122130"/>
                      <a:pt x="1080113" y="122130"/>
                    </a:cubicBezTo>
                    <a:lnTo>
                      <a:pt x="60974" y="122130"/>
                    </a:lnTo>
                    <a:cubicBezTo>
                      <a:pt x="27376" y="122130"/>
                      <a:pt x="0" y="94990"/>
                      <a:pt x="0" y="61682"/>
                    </a:cubicBezTo>
                    <a:cubicBezTo>
                      <a:pt x="0" y="27140"/>
                      <a:pt x="27376" y="0"/>
                      <a:pt x="609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32C22110-E1B2-8E4E-878E-03B04B21E159}"/>
                  </a:ext>
                </a:extLst>
              </p:cNvPr>
              <p:cNvSpPr/>
              <p:nvPr/>
            </p:nvSpPr>
            <p:spPr>
              <a:xfrm>
                <a:off x="12704587" y="11979999"/>
                <a:ext cx="601717" cy="122130"/>
              </a:xfrm>
              <a:custGeom>
                <a:avLst/>
                <a:gdLst>
                  <a:gd name="connsiteX0" fmla="*/ 60941 w 601717"/>
                  <a:gd name="connsiteY0" fmla="*/ 16205 h 122130"/>
                  <a:gd name="connsiteX1" fmla="*/ 14947 w 601717"/>
                  <a:gd name="connsiteY1" fmla="*/ 61684 h 122130"/>
                  <a:gd name="connsiteX2" fmla="*/ 60941 w 601717"/>
                  <a:gd name="connsiteY2" fmla="*/ 105934 h 122130"/>
                  <a:gd name="connsiteX3" fmla="*/ 586765 w 601717"/>
                  <a:gd name="connsiteY3" fmla="*/ 105934 h 122130"/>
                  <a:gd name="connsiteX4" fmla="*/ 586765 w 601717"/>
                  <a:gd name="connsiteY4" fmla="*/ 16205 h 122130"/>
                  <a:gd name="connsiteX5" fmla="*/ 60918 w 601717"/>
                  <a:gd name="connsiteY5" fmla="*/ 0 h 122130"/>
                  <a:gd name="connsiteX6" fmla="*/ 594258 w 601717"/>
                  <a:gd name="connsiteY6" fmla="*/ 0 h 122130"/>
                  <a:gd name="connsiteX7" fmla="*/ 601717 w 601717"/>
                  <a:gd name="connsiteY7" fmla="*/ 8635 h 122130"/>
                  <a:gd name="connsiteX8" fmla="*/ 601717 w 601717"/>
                  <a:gd name="connsiteY8" fmla="*/ 114728 h 122130"/>
                  <a:gd name="connsiteX9" fmla="*/ 594258 w 601717"/>
                  <a:gd name="connsiteY9" fmla="*/ 122130 h 122130"/>
                  <a:gd name="connsiteX10" fmla="*/ 60918 w 601717"/>
                  <a:gd name="connsiteY10" fmla="*/ 122130 h 122130"/>
                  <a:gd name="connsiteX11" fmla="*/ 0 w 601717"/>
                  <a:gd name="connsiteY11" fmla="*/ 61682 h 122130"/>
                  <a:gd name="connsiteX12" fmla="*/ 60918 w 601717"/>
                  <a:gd name="connsiteY12" fmla="*/ 0 h 12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717" h="122130">
                    <a:moveTo>
                      <a:pt x="60941" y="16205"/>
                    </a:moveTo>
                    <a:cubicBezTo>
                      <a:pt x="36079" y="16205"/>
                      <a:pt x="14947" y="37101"/>
                      <a:pt x="14947" y="61684"/>
                    </a:cubicBezTo>
                    <a:cubicBezTo>
                      <a:pt x="14947" y="86267"/>
                      <a:pt x="36079" y="105934"/>
                      <a:pt x="60941" y="105934"/>
                    </a:cubicBezTo>
                    <a:lnTo>
                      <a:pt x="586765" y="105934"/>
                    </a:lnTo>
                    <a:lnTo>
                      <a:pt x="586765" y="16205"/>
                    </a:lnTo>
                    <a:close/>
                    <a:moveTo>
                      <a:pt x="60918" y="0"/>
                    </a:moveTo>
                    <a:lnTo>
                      <a:pt x="594258" y="0"/>
                    </a:lnTo>
                    <a:cubicBezTo>
                      <a:pt x="599231" y="0"/>
                      <a:pt x="601717" y="3701"/>
                      <a:pt x="601717" y="8635"/>
                    </a:cubicBezTo>
                    <a:lnTo>
                      <a:pt x="601717" y="114728"/>
                    </a:lnTo>
                    <a:cubicBezTo>
                      <a:pt x="601717" y="118429"/>
                      <a:pt x="599231" y="122130"/>
                      <a:pt x="594258" y="122130"/>
                    </a:cubicBezTo>
                    <a:lnTo>
                      <a:pt x="60918" y="122130"/>
                    </a:lnTo>
                    <a:cubicBezTo>
                      <a:pt x="27351" y="122130"/>
                      <a:pt x="0" y="94990"/>
                      <a:pt x="0" y="61682"/>
                    </a:cubicBezTo>
                    <a:cubicBezTo>
                      <a:pt x="0" y="27140"/>
                      <a:pt x="27351" y="0"/>
                      <a:pt x="60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EB4385C0-42E0-D44A-86B2-2850D919C1B3}"/>
                  </a:ext>
                </a:extLst>
              </p:cNvPr>
              <p:cNvSpPr/>
              <p:nvPr/>
            </p:nvSpPr>
            <p:spPr>
              <a:xfrm>
                <a:off x="12741958" y="12018636"/>
                <a:ext cx="556869" cy="461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8" h="38">
                    <a:moveTo>
                      <a:pt x="19" y="38"/>
                    </a:moveTo>
                    <a:cubicBezTo>
                      <a:pt x="9" y="38"/>
                      <a:pt x="0" y="29"/>
                      <a:pt x="0" y="19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448" y="0"/>
                    </a:lnTo>
                    <a:lnTo>
                      <a:pt x="448" y="38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85F1C0F4-9FAD-E94D-9F24-5CA5CF2CC152}"/>
                  </a:ext>
                </a:extLst>
              </p:cNvPr>
              <p:cNvSpPr/>
              <p:nvPr/>
            </p:nvSpPr>
            <p:spPr>
              <a:xfrm>
                <a:off x="12733241" y="12009912"/>
                <a:ext cx="573064" cy="62311"/>
              </a:xfrm>
              <a:custGeom>
                <a:avLst/>
                <a:gdLst>
                  <a:gd name="connsiteX0" fmla="*/ 32353 w 573064"/>
                  <a:gd name="connsiteY0" fmla="*/ 16201 h 62311"/>
                  <a:gd name="connsiteX1" fmla="*/ 16195 w 573064"/>
                  <a:gd name="connsiteY1" fmla="*/ 31754 h 62311"/>
                  <a:gd name="connsiteX2" fmla="*/ 32353 w 573064"/>
                  <a:gd name="connsiteY2" fmla="*/ 46111 h 62311"/>
                  <a:gd name="connsiteX3" fmla="*/ 558114 w 573064"/>
                  <a:gd name="connsiteY3" fmla="*/ 46111 h 62311"/>
                  <a:gd name="connsiteX4" fmla="*/ 558114 w 573064"/>
                  <a:gd name="connsiteY4" fmla="*/ 16201 h 62311"/>
                  <a:gd name="connsiteX5" fmla="*/ 32320 w 573064"/>
                  <a:gd name="connsiteY5" fmla="*/ 0 h 62311"/>
                  <a:gd name="connsiteX6" fmla="*/ 565605 w 573064"/>
                  <a:gd name="connsiteY6" fmla="*/ 0 h 62311"/>
                  <a:gd name="connsiteX7" fmla="*/ 573064 w 573064"/>
                  <a:gd name="connsiteY7" fmla="*/ 8552 h 62311"/>
                  <a:gd name="connsiteX8" fmla="*/ 573064 w 573064"/>
                  <a:gd name="connsiteY8" fmla="*/ 54980 h 62311"/>
                  <a:gd name="connsiteX9" fmla="*/ 565605 w 573064"/>
                  <a:gd name="connsiteY9" fmla="*/ 62311 h 62311"/>
                  <a:gd name="connsiteX10" fmla="*/ 32320 w 573064"/>
                  <a:gd name="connsiteY10" fmla="*/ 62311 h 62311"/>
                  <a:gd name="connsiteX11" fmla="*/ 0 w 573064"/>
                  <a:gd name="connsiteY11" fmla="*/ 31766 h 62311"/>
                  <a:gd name="connsiteX12" fmla="*/ 32320 w 573064"/>
                  <a:gd name="connsiteY12" fmla="*/ 0 h 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3064" h="62311">
                    <a:moveTo>
                      <a:pt x="32353" y="16201"/>
                    </a:moveTo>
                    <a:cubicBezTo>
                      <a:pt x="23653" y="16201"/>
                      <a:pt x="16195" y="22183"/>
                      <a:pt x="16195" y="31754"/>
                    </a:cubicBezTo>
                    <a:cubicBezTo>
                      <a:pt x="16195" y="40129"/>
                      <a:pt x="23653" y="46111"/>
                      <a:pt x="32353" y="46111"/>
                    </a:cubicBezTo>
                    <a:lnTo>
                      <a:pt x="558114" y="46111"/>
                    </a:lnTo>
                    <a:lnTo>
                      <a:pt x="558114" y="16201"/>
                    </a:lnTo>
                    <a:close/>
                    <a:moveTo>
                      <a:pt x="32320" y="0"/>
                    </a:moveTo>
                    <a:lnTo>
                      <a:pt x="565605" y="0"/>
                    </a:lnTo>
                    <a:cubicBezTo>
                      <a:pt x="570578" y="0"/>
                      <a:pt x="573064" y="3665"/>
                      <a:pt x="573064" y="8552"/>
                    </a:cubicBezTo>
                    <a:lnTo>
                      <a:pt x="573064" y="54980"/>
                    </a:lnTo>
                    <a:cubicBezTo>
                      <a:pt x="573064" y="58646"/>
                      <a:pt x="570578" y="62311"/>
                      <a:pt x="565605" y="62311"/>
                    </a:cubicBezTo>
                    <a:lnTo>
                      <a:pt x="32320" y="62311"/>
                    </a:lnTo>
                    <a:cubicBezTo>
                      <a:pt x="14917" y="62311"/>
                      <a:pt x="0" y="47650"/>
                      <a:pt x="0" y="31766"/>
                    </a:cubicBezTo>
                    <a:cubicBezTo>
                      <a:pt x="0" y="14661"/>
                      <a:pt x="14917" y="0"/>
                      <a:pt x="32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BB3BC85-2CD5-994B-A4DE-D7F9CE9A7A9B}"/>
                  </a:ext>
                </a:extLst>
              </p:cNvPr>
              <p:cNvSpPr/>
              <p:nvPr/>
            </p:nvSpPr>
            <p:spPr>
              <a:xfrm>
                <a:off x="12278527" y="12019882"/>
                <a:ext cx="42357" cy="436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5" h="36">
                    <a:moveTo>
                      <a:pt x="35" y="18"/>
                    </a:moveTo>
                    <a:cubicBezTo>
                      <a:pt x="35" y="28"/>
                      <a:pt x="27" y="36"/>
                      <a:pt x="17" y="36"/>
                    </a:cubicBezTo>
                    <a:cubicBezTo>
                      <a:pt x="8" y="36"/>
                      <a:pt x="0" y="2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27" y="0"/>
                      <a:pt x="35" y="8"/>
                      <a:pt x="35" y="18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2E1DB4DA-FC7B-E249-B91D-00FB6C9D6092}"/>
                  </a:ext>
                </a:extLst>
              </p:cNvPr>
              <p:cNvSpPr/>
              <p:nvPr/>
            </p:nvSpPr>
            <p:spPr>
              <a:xfrm>
                <a:off x="12269806" y="12011158"/>
                <a:ext cx="58552" cy="59819"/>
              </a:xfrm>
              <a:custGeom>
                <a:avLst/>
                <a:gdLst>
                  <a:gd name="connsiteX0" fmla="*/ 29276 w 58552"/>
                  <a:gd name="connsiteY0" fmla="*/ 16201 h 59819"/>
                  <a:gd name="connsiteX1" fmla="*/ 16195 w 58552"/>
                  <a:gd name="connsiteY1" fmla="*/ 30506 h 59819"/>
                  <a:gd name="connsiteX2" fmla="*/ 29276 w 58552"/>
                  <a:gd name="connsiteY2" fmla="*/ 43618 h 59819"/>
                  <a:gd name="connsiteX3" fmla="*/ 42357 w 58552"/>
                  <a:gd name="connsiteY3" fmla="*/ 30506 h 59819"/>
                  <a:gd name="connsiteX4" fmla="*/ 29276 w 58552"/>
                  <a:gd name="connsiteY4" fmla="*/ 16201 h 59819"/>
                  <a:gd name="connsiteX5" fmla="*/ 29276 w 58552"/>
                  <a:gd name="connsiteY5" fmla="*/ 0 h 59819"/>
                  <a:gd name="connsiteX6" fmla="*/ 58552 w 58552"/>
                  <a:gd name="connsiteY6" fmla="*/ 30520 h 59819"/>
                  <a:gd name="connsiteX7" fmla="*/ 29276 w 58552"/>
                  <a:gd name="connsiteY7" fmla="*/ 59819 h 59819"/>
                  <a:gd name="connsiteX8" fmla="*/ 0 w 58552"/>
                  <a:gd name="connsiteY8" fmla="*/ 30520 h 59819"/>
                  <a:gd name="connsiteX9" fmla="*/ 29276 w 58552"/>
                  <a:gd name="connsiteY9" fmla="*/ 0 h 59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52" h="59819">
                    <a:moveTo>
                      <a:pt x="29276" y="16201"/>
                    </a:moveTo>
                    <a:cubicBezTo>
                      <a:pt x="22141" y="16201"/>
                      <a:pt x="16195" y="22161"/>
                      <a:pt x="16195" y="30506"/>
                    </a:cubicBezTo>
                    <a:cubicBezTo>
                      <a:pt x="16195" y="37658"/>
                      <a:pt x="22141" y="43618"/>
                      <a:pt x="29276" y="43618"/>
                    </a:cubicBezTo>
                    <a:cubicBezTo>
                      <a:pt x="37600" y="43618"/>
                      <a:pt x="42357" y="37658"/>
                      <a:pt x="42357" y="30506"/>
                    </a:cubicBezTo>
                    <a:cubicBezTo>
                      <a:pt x="42357" y="22161"/>
                      <a:pt x="37600" y="16201"/>
                      <a:pt x="29276" y="16201"/>
                    </a:cubicBezTo>
                    <a:close/>
                    <a:moveTo>
                      <a:pt x="29276" y="0"/>
                    </a:moveTo>
                    <a:cubicBezTo>
                      <a:pt x="45134" y="0"/>
                      <a:pt x="58552" y="13429"/>
                      <a:pt x="58552" y="30520"/>
                    </a:cubicBezTo>
                    <a:cubicBezTo>
                      <a:pt x="58552" y="46390"/>
                      <a:pt x="45134" y="59819"/>
                      <a:pt x="29276" y="59819"/>
                    </a:cubicBezTo>
                    <a:cubicBezTo>
                      <a:pt x="13418" y="59819"/>
                      <a:pt x="0" y="46390"/>
                      <a:pt x="0" y="30520"/>
                    </a:cubicBezTo>
                    <a:cubicBezTo>
                      <a:pt x="0" y="13429"/>
                      <a:pt x="13418" y="0"/>
                      <a:pt x="292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671D9A0C-0383-C04A-9EEB-D9BBB5153F5D}"/>
                  </a:ext>
                </a:extLst>
              </p:cNvPr>
              <p:cNvSpPr/>
              <p:nvPr/>
            </p:nvSpPr>
            <p:spPr>
              <a:xfrm>
                <a:off x="12359503" y="12033590"/>
                <a:ext cx="297744" cy="149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0" h="13">
                    <a:moveTo>
                      <a:pt x="234" y="13"/>
                    </a:moveTo>
                    <a:lnTo>
                      <a:pt x="6" y="13"/>
                    </a:lnTo>
                    <a:cubicBezTo>
                      <a:pt x="2" y="13"/>
                      <a:pt x="0" y="10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lnTo>
                      <a:pt x="234" y="0"/>
                    </a:lnTo>
                    <a:cubicBezTo>
                      <a:pt x="237" y="0"/>
                      <a:pt x="240" y="3"/>
                      <a:pt x="240" y="7"/>
                    </a:cubicBezTo>
                    <a:cubicBezTo>
                      <a:pt x="240" y="10"/>
                      <a:pt x="237" y="13"/>
                      <a:pt x="234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12EFF7EC-D0C6-2E40-8498-DD3E3A886320}"/>
                  </a:ext>
                </a:extLst>
              </p:cNvPr>
              <p:cNvSpPr/>
              <p:nvPr/>
            </p:nvSpPr>
            <p:spPr>
              <a:xfrm>
                <a:off x="14116069" y="11869088"/>
                <a:ext cx="277812" cy="337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" h="272">
                    <a:moveTo>
                      <a:pt x="0" y="0"/>
                    </a:moveTo>
                    <a:lnTo>
                      <a:pt x="22" y="272"/>
                    </a:lnTo>
                    <a:lnTo>
                      <a:pt x="202" y="272"/>
                    </a:lnTo>
                    <a:cubicBezTo>
                      <a:pt x="202" y="272"/>
                      <a:pt x="217" y="82"/>
                      <a:pt x="22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126DD5C-8A03-2941-B3AB-CD3D05F6B0C4}"/>
                  </a:ext>
                </a:extLst>
              </p:cNvPr>
              <p:cNvSpPr/>
              <p:nvPr/>
            </p:nvSpPr>
            <p:spPr>
              <a:xfrm>
                <a:off x="14107349" y="11861607"/>
                <a:ext cx="294521" cy="352683"/>
              </a:xfrm>
              <a:custGeom>
                <a:avLst/>
                <a:gdLst>
                  <a:gd name="connsiteX0" fmla="*/ 17441 w 294521"/>
                  <a:gd name="connsiteY0" fmla="*/ 16201 h 352683"/>
                  <a:gd name="connsiteX1" fmla="*/ 43478 w 294521"/>
                  <a:gd name="connsiteY1" fmla="*/ 336482 h 352683"/>
                  <a:gd name="connsiteX2" fmla="*/ 250534 w 294521"/>
                  <a:gd name="connsiteY2" fmla="*/ 336482 h 352683"/>
                  <a:gd name="connsiteX3" fmla="*/ 277811 w 294521"/>
                  <a:gd name="connsiteY3" fmla="*/ 16201 h 352683"/>
                  <a:gd name="connsiteX4" fmla="*/ 8684 w 294521"/>
                  <a:gd name="connsiteY4" fmla="*/ 0 h 352683"/>
                  <a:gd name="connsiteX5" fmla="*/ 286564 w 294521"/>
                  <a:gd name="connsiteY5" fmla="*/ 0 h 352683"/>
                  <a:gd name="connsiteX6" fmla="*/ 292766 w 294521"/>
                  <a:gd name="connsiteY6" fmla="*/ 2484 h 352683"/>
                  <a:gd name="connsiteX7" fmla="*/ 294007 w 294521"/>
                  <a:gd name="connsiteY7" fmla="*/ 8693 h 352683"/>
                  <a:gd name="connsiteX8" fmla="*/ 266715 w 294521"/>
                  <a:gd name="connsiteY8" fmla="*/ 345232 h 352683"/>
                  <a:gd name="connsiteX9" fmla="*/ 259272 w 294521"/>
                  <a:gd name="connsiteY9" fmla="*/ 352683 h 352683"/>
                  <a:gd name="connsiteX10" fmla="*/ 35976 w 294521"/>
                  <a:gd name="connsiteY10" fmla="*/ 352683 h 352683"/>
                  <a:gd name="connsiteX11" fmla="*/ 28532 w 294521"/>
                  <a:gd name="connsiteY11" fmla="*/ 345232 h 352683"/>
                  <a:gd name="connsiteX12" fmla="*/ 0 w 294521"/>
                  <a:gd name="connsiteY12" fmla="*/ 8693 h 352683"/>
                  <a:gd name="connsiteX13" fmla="*/ 2481 w 294521"/>
                  <a:gd name="connsiteY13" fmla="*/ 2484 h 352683"/>
                  <a:gd name="connsiteX14" fmla="*/ 8684 w 294521"/>
                  <a:gd name="connsiteY14" fmla="*/ 0 h 35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4521" h="352683">
                    <a:moveTo>
                      <a:pt x="17441" y="16201"/>
                    </a:moveTo>
                    <a:lnTo>
                      <a:pt x="43478" y="336482"/>
                    </a:lnTo>
                    <a:lnTo>
                      <a:pt x="250534" y="336482"/>
                    </a:lnTo>
                    <a:cubicBezTo>
                      <a:pt x="255494" y="297999"/>
                      <a:pt x="269132" y="110547"/>
                      <a:pt x="277811" y="16201"/>
                    </a:cubicBezTo>
                    <a:close/>
                    <a:moveTo>
                      <a:pt x="8684" y="0"/>
                    </a:moveTo>
                    <a:lnTo>
                      <a:pt x="286564" y="0"/>
                    </a:lnTo>
                    <a:cubicBezTo>
                      <a:pt x="289045" y="0"/>
                      <a:pt x="291526" y="0"/>
                      <a:pt x="292766" y="2484"/>
                    </a:cubicBezTo>
                    <a:cubicBezTo>
                      <a:pt x="294007" y="3726"/>
                      <a:pt x="295248" y="6209"/>
                      <a:pt x="294007" y="8693"/>
                    </a:cubicBezTo>
                    <a:cubicBezTo>
                      <a:pt x="285323" y="109282"/>
                      <a:pt x="266715" y="342748"/>
                      <a:pt x="266715" y="345232"/>
                    </a:cubicBezTo>
                    <a:cubicBezTo>
                      <a:pt x="266715" y="348957"/>
                      <a:pt x="262994" y="352683"/>
                      <a:pt x="259272" y="352683"/>
                    </a:cubicBezTo>
                    <a:lnTo>
                      <a:pt x="35976" y="352683"/>
                    </a:lnTo>
                    <a:cubicBezTo>
                      <a:pt x="32254" y="352683"/>
                      <a:pt x="28532" y="348957"/>
                      <a:pt x="28532" y="345232"/>
                    </a:cubicBezTo>
                    <a:lnTo>
                      <a:pt x="0" y="8693"/>
                    </a:lnTo>
                    <a:cubicBezTo>
                      <a:pt x="0" y="6209"/>
                      <a:pt x="1241" y="3726"/>
                      <a:pt x="2481" y="2484"/>
                    </a:cubicBezTo>
                    <a:cubicBezTo>
                      <a:pt x="3722" y="0"/>
                      <a:pt x="6203" y="0"/>
                      <a:pt x="8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5ABEA3F7-7CE5-C443-80E7-56A57EAC2B6B}"/>
                  </a:ext>
                </a:extLst>
              </p:cNvPr>
              <p:cNvSpPr/>
              <p:nvPr/>
            </p:nvSpPr>
            <p:spPr>
              <a:xfrm>
                <a:off x="14094891" y="11803038"/>
                <a:ext cx="320168" cy="822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8" h="67">
                    <a:moveTo>
                      <a:pt x="239" y="25"/>
                    </a:moveTo>
                    <a:lnTo>
                      <a:pt x="218" y="25"/>
                    </a:lnTo>
                    <a:cubicBezTo>
                      <a:pt x="219" y="23"/>
                      <a:pt x="219" y="22"/>
                      <a:pt x="219" y="21"/>
                    </a:cubicBezTo>
                    <a:cubicBezTo>
                      <a:pt x="219" y="9"/>
                      <a:pt x="210" y="0"/>
                      <a:pt x="200" y="0"/>
                    </a:cubicBezTo>
                    <a:lnTo>
                      <a:pt x="58" y="0"/>
                    </a:lnTo>
                    <a:cubicBezTo>
                      <a:pt x="47" y="0"/>
                      <a:pt x="39" y="9"/>
                      <a:pt x="39" y="21"/>
                    </a:cubicBezTo>
                    <a:cubicBezTo>
                      <a:pt x="39" y="22"/>
                      <a:pt x="39" y="23"/>
                      <a:pt x="39" y="25"/>
                    </a:cubicBezTo>
                    <a:lnTo>
                      <a:pt x="19" y="25"/>
                    </a:lnTo>
                    <a:cubicBezTo>
                      <a:pt x="9" y="25"/>
                      <a:pt x="0" y="34"/>
                      <a:pt x="0" y="46"/>
                    </a:cubicBezTo>
                    <a:cubicBezTo>
                      <a:pt x="0" y="57"/>
                      <a:pt x="9" y="67"/>
                      <a:pt x="19" y="67"/>
                    </a:cubicBezTo>
                    <a:lnTo>
                      <a:pt x="239" y="67"/>
                    </a:lnTo>
                    <a:cubicBezTo>
                      <a:pt x="249" y="67"/>
                      <a:pt x="258" y="57"/>
                      <a:pt x="258" y="46"/>
                    </a:cubicBezTo>
                    <a:cubicBezTo>
                      <a:pt x="258" y="34"/>
                      <a:pt x="249" y="25"/>
                      <a:pt x="239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F4FC3BEC-B9E9-D249-A3FE-E644781BB500}"/>
                  </a:ext>
                </a:extLst>
              </p:cNvPr>
              <p:cNvSpPr/>
              <p:nvPr/>
            </p:nvSpPr>
            <p:spPr>
              <a:xfrm>
                <a:off x="14086170" y="11794314"/>
                <a:ext cx="336364" cy="98452"/>
              </a:xfrm>
              <a:custGeom>
                <a:avLst/>
                <a:gdLst>
                  <a:gd name="connsiteX0" fmla="*/ 80713 w 336364"/>
                  <a:gd name="connsiteY0" fmla="*/ 16201 h 98452"/>
                  <a:gd name="connsiteX1" fmla="*/ 64584 w 336364"/>
                  <a:gd name="connsiteY1" fmla="*/ 34548 h 98452"/>
                  <a:gd name="connsiteX2" fmla="*/ 64584 w 336364"/>
                  <a:gd name="connsiteY2" fmla="*/ 38218 h 98452"/>
                  <a:gd name="connsiteX3" fmla="*/ 63343 w 336364"/>
                  <a:gd name="connsiteY3" fmla="*/ 44333 h 98452"/>
                  <a:gd name="connsiteX4" fmla="*/ 57139 w 336364"/>
                  <a:gd name="connsiteY4" fmla="*/ 46780 h 98452"/>
                  <a:gd name="connsiteX5" fmla="*/ 32325 w 336364"/>
                  <a:gd name="connsiteY5" fmla="*/ 46780 h 98452"/>
                  <a:gd name="connsiteX6" fmla="*/ 16196 w 336364"/>
                  <a:gd name="connsiteY6" fmla="*/ 65127 h 98452"/>
                  <a:gd name="connsiteX7" fmla="*/ 32325 w 336364"/>
                  <a:gd name="connsiteY7" fmla="*/ 82251 h 98452"/>
                  <a:gd name="connsiteX8" fmla="*/ 305281 w 336364"/>
                  <a:gd name="connsiteY8" fmla="*/ 82251 h 98452"/>
                  <a:gd name="connsiteX9" fmla="*/ 320169 w 336364"/>
                  <a:gd name="connsiteY9" fmla="*/ 65127 h 98452"/>
                  <a:gd name="connsiteX10" fmla="*/ 305281 w 336364"/>
                  <a:gd name="connsiteY10" fmla="*/ 46780 h 98452"/>
                  <a:gd name="connsiteX11" fmla="*/ 279226 w 336364"/>
                  <a:gd name="connsiteY11" fmla="*/ 46780 h 98452"/>
                  <a:gd name="connsiteX12" fmla="*/ 273022 w 336364"/>
                  <a:gd name="connsiteY12" fmla="*/ 44333 h 98452"/>
                  <a:gd name="connsiteX13" fmla="*/ 271781 w 336364"/>
                  <a:gd name="connsiteY13" fmla="*/ 38218 h 98452"/>
                  <a:gd name="connsiteX14" fmla="*/ 271781 w 336364"/>
                  <a:gd name="connsiteY14" fmla="*/ 34548 h 98452"/>
                  <a:gd name="connsiteX15" fmla="*/ 256893 w 336364"/>
                  <a:gd name="connsiteY15" fmla="*/ 16201 h 98452"/>
                  <a:gd name="connsiteX16" fmla="*/ 80678 w 336364"/>
                  <a:gd name="connsiteY16" fmla="*/ 0 h 98452"/>
                  <a:gd name="connsiteX17" fmla="*/ 256927 w 336364"/>
                  <a:gd name="connsiteY17" fmla="*/ 0 h 98452"/>
                  <a:gd name="connsiteX18" fmla="*/ 287957 w 336364"/>
                  <a:gd name="connsiteY18" fmla="*/ 30766 h 98452"/>
                  <a:gd name="connsiteX19" fmla="*/ 305334 w 336364"/>
                  <a:gd name="connsiteY19" fmla="*/ 30766 h 98452"/>
                  <a:gd name="connsiteX20" fmla="*/ 336364 w 336364"/>
                  <a:gd name="connsiteY20" fmla="*/ 65224 h 98452"/>
                  <a:gd name="connsiteX21" fmla="*/ 305334 w 336364"/>
                  <a:gd name="connsiteY21" fmla="*/ 98452 h 98452"/>
                  <a:gd name="connsiteX22" fmla="*/ 32271 w 336364"/>
                  <a:gd name="connsiteY22" fmla="*/ 98452 h 98452"/>
                  <a:gd name="connsiteX23" fmla="*/ 0 w 336364"/>
                  <a:gd name="connsiteY23" fmla="*/ 65224 h 98452"/>
                  <a:gd name="connsiteX24" fmla="*/ 32271 w 336364"/>
                  <a:gd name="connsiteY24" fmla="*/ 30766 h 98452"/>
                  <a:gd name="connsiteX25" fmla="*/ 49648 w 336364"/>
                  <a:gd name="connsiteY25" fmla="*/ 30766 h 98452"/>
                  <a:gd name="connsiteX26" fmla="*/ 80678 w 336364"/>
                  <a:gd name="connsiteY26" fmla="*/ 0 h 9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36364" h="98452">
                    <a:moveTo>
                      <a:pt x="80713" y="16201"/>
                    </a:moveTo>
                    <a:cubicBezTo>
                      <a:pt x="72028" y="16201"/>
                      <a:pt x="64584" y="24763"/>
                      <a:pt x="64584" y="34548"/>
                    </a:cubicBezTo>
                    <a:cubicBezTo>
                      <a:pt x="64584" y="34548"/>
                      <a:pt x="64584" y="36995"/>
                      <a:pt x="64584" y="38218"/>
                    </a:cubicBezTo>
                    <a:cubicBezTo>
                      <a:pt x="65824" y="40664"/>
                      <a:pt x="64584" y="41887"/>
                      <a:pt x="63343" y="44333"/>
                    </a:cubicBezTo>
                    <a:cubicBezTo>
                      <a:pt x="62102" y="45557"/>
                      <a:pt x="59621" y="46780"/>
                      <a:pt x="57139" y="46780"/>
                    </a:cubicBezTo>
                    <a:lnTo>
                      <a:pt x="32325" y="46780"/>
                    </a:lnTo>
                    <a:cubicBezTo>
                      <a:pt x="23640" y="46780"/>
                      <a:pt x="16196" y="55342"/>
                      <a:pt x="16196" y="65127"/>
                    </a:cubicBezTo>
                    <a:cubicBezTo>
                      <a:pt x="16196" y="74912"/>
                      <a:pt x="23640" y="82251"/>
                      <a:pt x="32325" y="82251"/>
                    </a:cubicBezTo>
                    <a:lnTo>
                      <a:pt x="305281" y="82251"/>
                    </a:lnTo>
                    <a:cubicBezTo>
                      <a:pt x="312725" y="82251"/>
                      <a:pt x="320169" y="74912"/>
                      <a:pt x="320169" y="65127"/>
                    </a:cubicBezTo>
                    <a:cubicBezTo>
                      <a:pt x="320169" y="55342"/>
                      <a:pt x="312725" y="46780"/>
                      <a:pt x="305281" y="46780"/>
                    </a:cubicBezTo>
                    <a:lnTo>
                      <a:pt x="279226" y="46780"/>
                    </a:lnTo>
                    <a:cubicBezTo>
                      <a:pt x="276744" y="46780"/>
                      <a:pt x="274263" y="45557"/>
                      <a:pt x="273022" y="44333"/>
                    </a:cubicBezTo>
                    <a:cubicBezTo>
                      <a:pt x="271781" y="41887"/>
                      <a:pt x="270541" y="40664"/>
                      <a:pt x="271781" y="38218"/>
                    </a:cubicBezTo>
                    <a:cubicBezTo>
                      <a:pt x="271781" y="36995"/>
                      <a:pt x="271781" y="34548"/>
                      <a:pt x="271781" y="34548"/>
                    </a:cubicBezTo>
                    <a:cubicBezTo>
                      <a:pt x="271781" y="24763"/>
                      <a:pt x="264337" y="16201"/>
                      <a:pt x="256893" y="16201"/>
                    </a:cubicBezTo>
                    <a:close/>
                    <a:moveTo>
                      <a:pt x="80678" y="0"/>
                    </a:moveTo>
                    <a:lnTo>
                      <a:pt x="256927" y="0"/>
                    </a:lnTo>
                    <a:cubicBezTo>
                      <a:pt x="273063" y="0"/>
                      <a:pt x="286716" y="13537"/>
                      <a:pt x="287957" y="30766"/>
                    </a:cubicBezTo>
                    <a:lnTo>
                      <a:pt x="305334" y="30766"/>
                    </a:lnTo>
                    <a:cubicBezTo>
                      <a:pt x="322711" y="30766"/>
                      <a:pt x="336364" y="45534"/>
                      <a:pt x="336364" y="65224"/>
                    </a:cubicBezTo>
                    <a:cubicBezTo>
                      <a:pt x="336364" y="82454"/>
                      <a:pt x="322711" y="98452"/>
                      <a:pt x="305334" y="98452"/>
                    </a:cubicBezTo>
                    <a:lnTo>
                      <a:pt x="32271" y="98452"/>
                    </a:lnTo>
                    <a:cubicBezTo>
                      <a:pt x="14894" y="98452"/>
                      <a:pt x="0" y="82454"/>
                      <a:pt x="0" y="65224"/>
                    </a:cubicBezTo>
                    <a:cubicBezTo>
                      <a:pt x="0" y="45534"/>
                      <a:pt x="14894" y="30766"/>
                      <a:pt x="32271" y="30766"/>
                    </a:cubicBezTo>
                    <a:lnTo>
                      <a:pt x="49648" y="30766"/>
                    </a:lnTo>
                    <a:cubicBezTo>
                      <a:pt x="50889" y="13537"/>
                      <a:pt x="64542" y="0"/>
                      <a:pt x="80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2B721316-7562-F44F-8051-C6982486C0BD}"/>
                  </a:ext>
                </a:extLst>
              </p:cNvPr>
              <p:cNvSpPr/>
              <p:nvPr/>
            </p:nvSpPr>
            <p:spPr>
              <a:xfrm>
                <a:off x="14124790" y="11984987"/>
                <a:ext cx="259125" cy="130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" h="106">
                    <a:moveTo>
                      <a:pt x="201" y="106"/>
                    </a:moveTo>
                    <a:cubicBezTo>
                      <a:pt x="203" y="75"/>
                      <a:pt x="206" y="36"/>
                      <a:pt x="209" y="0"/>
                    </a:cubicBezTo>
                    <a:lnTo>
                      <a:pt x="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A8343E4F-999B-DF47-AA76-FDC5847BB03E}"/>
                  </a:ext>
                </a:extLst>
              </p:cNvPr>
              <p:cNvSpPr/>
              <p:nvPr/>
            </p:nvSpPr>
            <p:spPr>
              <a:xfrm>
                <a:off x="14116802" y="11976264"/>
                <a:ext cx="274587" cy="148301"/>
              </a:xfrm>
              <a:custGeom>
                <a:avLst/>
                <a:gdLst>
                  <a:gd name="connsiteX0" fmla="*/ 16709 w 274587"/>
                  <a:gd name="connsiteY0" fmla="*/ 16201 h 148301"/>
                  <a:gd name="connsiteX1" fmla="*/ 26624 w 274587"/>
                  <a:gd name="connsiteY1" fmla="*/ 132100 h 148301"/>
                  <a:gd name="connsiteX2" fmla="*/ 249717 w 274587"/>
                  <a:gd name="connsiteY2" fmla="*/ 132100 h 148301"/>
                  <a:gd name="connsiteX3" fmla="*/ 258393 w 274587"/>
                  <a:gd name="connsiteY3" fmla="*/ 16201 h 148301"/>
                  <a:gd name="connsiteX4" fmla="*/ 7954 w 274587"/>
                  <a:gd name="connsiteY4" fmla="*/ 0 h 148301"/>
                  <a:gd name="connsiteX5" fmla="*/ 267146 w 274587"/>
                  <a:gd name="connsiteY5" fmla="*/ 0 h 148301"/>
                  <a:gd name="connsiteX6" fmla="*/ 273347 w 274587"/>
                  <a:gd name="connsiteY6" fmla="*/ 3708 h 148301"/>
                  <a:gd name="connsiteX7" fmla="*/ 274587 w 274587"/>
                  <a:gd name="connsiteY7" fmla="*/ 9887 h 148301"/>
                  <a:gd name="connsiteX8" fmla="*/ 264666 w 274587"/>
                  <a:gd name="connsiteY8" fmla="*/ 139650 h 148301"/>
                  <a:gd name="connsiteX9" fmla="*/ 257225 w 274587"/>
                  <a:gd name="connsiteY9" fmla="*/ 148301 h 148301"/>
                  <a:gd name="connsiteX10" fmla="*/ 19115 w 274587"/>
                  <a:gd name="connsiteY10" fmla="*/ 148301 h 148301"/>
                  <a:gd name="connsiteX11" fmla="*/ 11674 w 274587"/>
                  <a:gd name="connsiteY11" fmla="*/ 139650 h 148301"/>
                  <a:gd name="connsiteX12" fmla="*/ 513 w 274587"/>
                  <a:gd name="connsiteY12" fmla="*/ 9887 h 148301"/>
                  <a:gd name="connsiteX13" fmla="*/ 1753 w 274587"/>
                  <a:gd name="connsiteY13" fmla="*/ 3708 h 148301"/>
                  <a:gd name="connsiteX14" fmla="*/ 7954 w 274587"/>
                  <a:gd name="connsiteY14" fmla="*/ 0 h 1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4587" h="148301">
                    <a:moveTo>
                      <a:pt x="16709" y="16201"/>
                    </a:moveTo>
                    <a:lnTo>
                      <a:pt x="26624" y="132100"/>
                    </a:lnTo>
                    <a:lnTo>
                      <a:pt x="249717" y="132100"/>
                    </a:lnTo>
                    <a:cubicBezTo>
                      <a:pt x="252196" y="97577"/>
                      <a:pt x="254675" y="55656"/>
                      <a:pt x="258393" y="16201"/>
                    </a:cubicBezTo>
                    <a:close/>
                    <a:moveTo>
                      <a:pt x="7954" y="0"/>
                    </a:moveTo>
                    <a:lnTo>
                      <a:pt x="267146" y="0"/>
                    </a:lnTo>
                    <a:cubicBezTo>
                      <a:pt x="269626" y="0"/>
                      <a:pt x="270867" y="1236"/>
                      <a:pt x="273347" y="3708"/>
                    </a:cubicBezTo>
                    <a:cubicBezTo>
                      <a:pt x="274587" y="4943"/>
                      <a:pt x="274587" y="7415"/>
                      <a:pt x="274587" y="9887"/>
                    </a:cubicBezTo>
                    <a:cubicBezTo>
                      <a:pt x="270867" y="54377"/>
                      <a:pt x="267146" y="101339"/>
                      <a:pt x="264666" y="139650"/>
                    </a:cubicBezTo>
                    <a:cubicBezTo>
                      <a:pt x="264666" y="144593"/>
                      <a:pt x="260945" y="148301"/>
                      <a:pt x="257225" y="148301"/>
                    </a:cubicBezTo>
                    <a:lnTo>
                      <a:pt x="19115" y="148301"/>
                    </a:lnTo>
                    <a:cubicBezTo>
                      <a:pt x="15395" y="148301"/>
                      <a:pt x="11674" y="144593"/>
                      <a:pt x="11674" y="139650"/>
                    </a:cubicBezTo>
                    <a:lnTo>
                      <a:pt x="513" y="9887"/>
                    </a:lnTo>
                    <a:cubicBezTo>
                      <a:pt x="-727" y="7415"/>
                      <a:pt x="513" y="4943"/>
                      <a:pt x="1753" y="3708"/>
                    </a:cubicBezTo>
                    <a:cubicBezTo>
                      <a:pt x="2993" y="1236"/>
                      <a:pt x="5474" y="0"/>
                      <a:pt x="79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0AA9E7C-8E9F-3F4F-8B88-8F5D0B00ED69}"/>
                  </a:ext>
                </a:extLst>
              </p:cNvPr>
              <p:cNvSpPr/>
              <p:nvPr/>
            </p:nvSpPr>
            <p:spPr>
              <a:xfrm>
                <a:off x="13457046" y="11761909"/>
                <a:ext cx="363771" cy="444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358">
                    <a:moveTo>
                      <a:pt x="251" y="189"/>
                    </a:moveTo>
                    <a:cubicBezTo>
                      <a:pt x="212" y="114"/>
                      <a:pt x="261" y="0"/>
                      <a:pt x="261" y="0"/>
                    </a:cubicBezTo>
                    <a:lnTo>
                      <a:pt x="32" y="0"/>
                    </a:lnTo>
                    <a:cubicBezTo>
                      <a:pt x="32" y="0"/>
                      <a:pt x="81" y="114"/>
                      <a:pt x="43" y="189"/>
                    </a:cubicBezTo>
                    <a:cubicBezTo>
                      <a:pt x="3" y="268"/>
                      <a:pt x="0" y="358"/>
                      <a:pt x="0" y="358"/>
                    </a:cubicBezTo>
                    <a:lnTo>
                      <a:pt x="293" y="358"/>
                    </a:lnTo>
                    <a:cubicBezTo>
                      <a:pt x="293" y="358"/>
                      <a:pt x="290" y="268"/>
                      <a:pt x="251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7B64DC08-8D14-B347-909C-75EA7E0324AF}"/>
                  </a:ext>
                </a:extLst>
              </p:cNvPr>
              <p:cNvSpPr/>
              <p:nvPr/>
            </p:nvSpPr>
            <p:spPr>
              <a:xfrm>
                <a:off x="13449057" y="11754435"/>
                <a:ext cx="380480" cy="459859"/>
              </a:xfrm>
              <a:custGeom>
                <a:avLst/>
                <a:gdLst>
                  <a:gd name="connsiteX0" fmla="*/ 58910 w 380480"/>
                  <a:gd name="connsiteY0" fmla="*/ 16201 h 459859"/>
                  <a:gd name="connsiteX1" fmla="*/ 68841 w 380480"/>
                  <a:gd name="connsiteY1" fmla="*/ 246083 h 459859"/>
                  <a:gd name="connsiteX2" fmla="*/ 15463 w 380480"/>
                  <a:gd name="connsiteY2" fmla="*/ 443658 h 459859"/>
                  <a:gd name="connsiteX3" fmla="*/ 363039 w 380480"/>
                  <a:gd name="connsiteY3" fmla="*/ 443658 h 459859"/>
                  <a:gd name="connsiteX4" fmla="*/ 310903 w 380480"/>
                  <a:gd name="connsiteY4" fmla="*/ 246083 h 459859"/>
                  <a:gd name="connsiteX5" fmla="*/ 320833 w 380480"/>
                  <a:gd name="connsiteY5" fmla="*/ 16201 h 459859"/>
                  <a:gd name="connsiteX6" fmla="*/ 47699 w 380480"/>
                  <a:gd name="connsiteY6" fmla="*/ 0 h 459859"/>
                  <a:gd name="connsiteX7" fmla="*/ 332053 w 380480"/>
                  <a:gd name="connsiteY7" fmla="*/ 0 h 459859"/>
                  <a:gd name="connsiteX8" fmla="*/ 339503 w 380480"/>
                  <a:gd name="connsiteY8" fmla="*/ 3729 h 459859"/>
                  <a:gd name="connsiteX9" fmla="*/ 339503 w 380480"/>
                  <a:gd name="connsiteY9" fmla="*/ 11186 h 459859"/>
                  <a:gd name="connsiteX10" fmla="*/ 325844 w 380480"/>
                  <a:gd name="connsiteY10" fmla="*/ 238630 h 459859"/>
                  <a:gd name="connsiteX11" fmla="*/ 380480 w 380480"/>
                  <a:gd name="connsiteY11" fmla="*/ 452402 h 459859"/>
                  <a:gd name="connsiteX12" fmla="*/ 377997 w 380480"/>
                  <a:gd name="connsiteY12" fmla="*/ 457373 h 459859"/>
                  <a:gd name="connsiteX13" fmla="*/ 371788 w 380480"/>
                  <a:gd name="connsiteY13" fmla="*/ 459859 h 459859"/>
                  <a:gd name="connsiteX14" fmla="*/ 7964 w 380480"/>
                  <a:gd name="connsiteY14" fmla="*/ 459859 h 459859"/>
                  <a:gd name="connsiteX15" fmla="*/ 1756 w 380480"/>
                  <a:gd name="connsiteY15" fmla="*/ 457373 h 459859"/>
                  <a:gd name="connsiteX16" fmla="*/ 514 w 380480"/>
                  <a:gd name="connsiteY16" fmla="*/ 452402 h 459859"/>
                  <a:gd name="connsiteX17" fmla="*/ 53908 w 380480"/>
                  <a:gd name="connsiteY17" fmla="*/ 238630 h 459859"/>
                  <a:gd name="connsiteX18" fmla="*/ 40249 w 380480"/>
                  <a:gd name="connsiteY18" fmla="*/ 11186 h 459859"/>
                  <a:gd name="connsiteX19" fmla="*/ 41491 w 380480"/>
                  <a:gd name="connsiteY19" fmla="*/ 3729 h 459859"/>
                  <a:gd name="connsiteX20" fmla="*/ 47699 w 380480"/>
                  <a:gd name="connsiteY20" fmla="*/ 0 h 45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0480" h="459859">
                    <a:moveTo>
                      <a:pt x="58910" y="16201"/>
                    </a:moveTo>
                    <a:cubicBezTo>
                      <a:pt x="72565" y="52237"/>
                      <a:pt x="109805" y="164071"/>
                      <a:pt x="68841" y="246083"/>
                    </a:cubicBezTo>
                    <a:cubicBezTo>
                      <a:pt x="27876" y="325610"/>
                      <a:pt x="17946" y="417563"/>
                      <a:pt x="15463" y="443658"/>
                    </a:cubicBezTo>
                    <a:lnTo>
                      <a:pt x="363039" y="443658"/>
                    </a:lnTo>
                    <a:cubicBezTo>
                      <a:pt x="361798" y="417563"/>
                      <a:pt x="351867" y="325610"/>
                      <a:pt x="310903" y="246083"/>
                    </a:cubicBezTo>
                    <a:cubicBezTo>
                      <a:pt x="269938" y="164071"/>
                      <a:pt x="307179" y="52237"/>
                      <a:pt x="320833" y="16201"/>
                    </a:cubicBezTo>
                    <a:close/>
                    <a:moveTo>
                      <a:pt x="47699" y="0"/>
                    </a:moveTo>
                    <a:lnTo>
                      <a:pt x="332053" y="0"/>
                    </a:lnTo>
                    <a:cubicBezTo>
                      <a:pt x="334536" y="0"/>
                      <a:pt x="337020" y="2486"/>
                      <a:pt x="339503" y="3729"/>
                    </a:cubicBezTo>
                    <a:cubicBezTo>
                      <a:pt x="340745" y="6214"/>
                      <a:pt x="340745" y="8700"/>
                      <a:pt x="339503" y="11186"/>
                    </a:cubicBezTo>
                    <a:cubicBezTo>
                      <a:pt x="339503" y="12429"/>
                      <a:pt x="279901" y="149143"/>
                      <a:pt x="325844" y="238630"/>
                    </a:cubicBezTo>
                    <a:cubicBezTo>
                      <a:pt x="375513" y="336816"/>
                      <a:pt x="379238" y="447430"/>
                      <a:pt x="380480" y="452402"/>
                    </a:cubicBezTo>
                    <a:cubicBezTo>
                      <a:pt x="380480" y="453645"/>
                      <a:pt x="379238" y="456130"/>
                      <a:pt x="377997" y="457373"/>
                    </a:cubicBezTo>
                    <a:cubicBezTo>
                      <a:pt x="376755" y="458616"/>
                      <a:pt x="374271" y="459859"/>
                      <a:pt x="371788" y="459859"/>
                    </a:cubicBezTo>
                    <a:lnTo>
                      <a:pt x="7964" y="459859"/>
                    </a:lnTo>
                    <a:cubicBezTo>
                      <a:pt x="5481" y="459859"/>
                      <a:pt x="2997" y="458616"/>
                      <a:pt x="1756" y="457373"/>
                    </a:cubicBezTo>
                    <a:cubicBezTo>
                      <a:pt x="514" y="456130"/>
                      <a:pt x="-728" y="453645"/>
                      <a:pt x="514" y="452402"/>
                    </a:cubicBezTo>
                    <a:cubicBezTo>
                      <a:pt x="514" y="447430"/>
                      <a:pt x="4239" y="336816"/>
                      <a:pt x="53908" y="238630"/>
                    </a:cubicBezTo>
                    <a:cubicBezTo>
                      <a:pt x="99852" y="149143"/>
                      <a:pt x="41491" y="12429"/>
                      <a:pt x="40249" y="11186"/>
                    </a:cubicBezTo>
                    <a:cubicBezTo>
                      <a:pt x="40249" y="8700"/>
                      <a:pt x="40249" y="6214"/>
                      <a:pt x="41491" y="3729"/>
                    </a:cubicBezTo>
                    <a:cubicBezTo>
                      <a:pt x="42732" y="2486"/>
                      <a:pt x="45216" y="0"/>
                      <a:pt x="476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5F251BD6-4217-A04E-B315-31E3559EC6FB}"/>
                  </a:ext>
                </a:extLst>
              </p:cNvPr>
              <p:cNvSpPr/>
              <p:nvPr/>
            </p:nvSpPr>
            <p:spPr>
              <a:xfrm>
                <a:off x="13541760" y="11761909"/>
                <a:ext cx="129562" cy="2654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214">
                    <a:moveTo>
                      <a:pt x="71" y="0"/>
                    </a:moveTo>
                    <a:cubicBezTo>
                      <a:pt x="71" y="0"/>
                      <a:pt x="7" y="24"/>
                      <a:pt x="0" y="107"/>
                    </a:cubicBezTo>
                    <a:cubicBezTo>
                      <a:pt x="-6" y="191"/>
                      <a:pt x="50" y="272"/>
                      <a:pt x="79" y="158"/>
                    </a:cubicBezTo>
                    <a:cubicBezTo>
                      <a:pt x="107" y="43"/>
                      <a:pt x="105" y="0"/>
                      <a:pt x="105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9604C40A-EB10-F140-8AC6-E9D72ADB24F2}"/>
                  </a:ext>
                </a:extLst>
              </p:cNvPr>
              <p:cNvSpPr/>
              <p:nvPr/>
            </p:nvSpPr>
            <p:spPr>
              <a:xfrm>
                <a:off x="13534607" y="11754435"/>
                <a:ext cx="145474" cy="281648"/>
              </a:xfrm>
              <a:custGeom>
                <a:avLst/>
                <a:gdLst>
                  <a:gd name="connsiteX0" fmla="*/ 95955 w 145474"/>
                  <a:gd name="connsiteY0" fmla="*/ 16201 h 281648"/>
                  <a:gd name="connsiteX1" fmla="*/ 14627 w 145474"/>
                  <a:gd name="connsiteY1" fmla="*/ 141444 h 281648"/>
                  <a:gd name="connsiteX2" fmla="*/ 56523 w 145474"/>
                  <a:gd name="connsiteY2" fmla="*/ 265447 h 281648"/>
                  <a:gd name="connsiteX3" fmla="*/ 97188 w 145474"/>
                  <a:gd name="connsiteY3" fmla="*/ 200965 h 281648"/>
                  <a:gd name="connsiteX4" fmla="*/ 127994 w 145474"/>
                  <a:gd name="connsiteY4" fmla="*/ 16201 h 281648"/>
                  <a:gd name="connsiteX5" fmla="*/ 92321 w 145474"/>
                  <a:gd name="connsiteY5" fmla="*/ 0 h 281648"/>
                  <a:gd name="connsiteX6" fmla="*/ 96027 w 145474"/>
                  <a:gd name="connsiteY6" fmla="*/ 0 h 281648"/>
                  <a:gd name="connsiteX7" fmla="*/ 138025 w 145474"/>
                  <a:gd name="connsiteY7" fmla="*/ 0 h 281648"/>
                  <a:gd name="connsiteX8" fmla="*/ 145436 w 145474"/>
                  <a:gd name="connsiteY8" fmla="*/ 7444 h 281648"/>
                  <a:gd name="connsiteX9" fmla="*/ 113320 w 145474"/>
                  <a:gd name="connsiteY9" fmla="*/ 204722 h 281648"/>
                  <a:gd name="connsiteX10" fmla="*/ 60205 w 145474"/>
                  <a:gd name="connsiteY10" fmla="*/ 281648 h 281648"/>
                  <a:gd name="connsiteX11" fmla="*/ 55264 w 145474"/>
                  <a:gd name="connsiteY11" fmla="*/ 280407 h 281648"/>
                  <a:gd name="connsiteX12" fmla="*/ 913 w 145474"/>
                  <a:gd name="connsiteY12" fmla="*/ 140204 h 281648"/>
                  <a:gd name="connsiteX13" fmla="*/ 92321 w 145474"/>
                  <a:gd name="connsiteY13" fmla="*/ 0 h 28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5474" h="281648">
                    <a:moveTo>
                      <a:pt x="95955" y="16201"/>
                    </a:moveTo>
                    <a:cubicBezTo>
                      <a:pt x="86097" y="19921"/>
                      <a:pt x="22021" y="49682"/>
                      <a:pt x="14627" y="141444"/>
                    </a:cubicBezTo>
                    <a:cubicBezTo>
                      <a:pt x="10930" y="202205"/>
                      <a:pt x="34343" y="261727"/>
                      <a:pt x="56523" y="265447"/>
                    </a:cubicBezTo>
                    <a:cubicBezTo>
                      <a:pt x="71311" y="267927"/>
                      <a:pt x="86097" y="243126"/>
                      <a:pt x="97188" y="200965"/>
                    </a:cubicBezTo>
                    <a:cubicBezTo>
                      <a:pt x="123065" y="91843"/>
                      <a:pt x="126762" y="34801"/>
                      <a:pt x="127994" y="16201"/>
                    </a:cubicBezTo>
                    <a:close/>
                    <a:moveTo>
                      <a:pt x="92321" y="0"/>
                    </a:moveTo>
                    <a:cubicBezTo>
                      <a:pt x="93556" y="0"/>
                      <a:pt x="94791" y="0"/>
                      <a:pt x="96027" y="0"/>
                    </a:cubicBezTo>
                    <a:lnTo>
                      <a:pt x="138025" y="0"/>
                    </a:lnTo>
                    <a:cubicBezTo>
                      <a:pt x="141730" y="0"/>
                      <a:pt x="145436" y="3722"/>
                      <a:pt x="145436" y="7444"/>
                    </a:cubicBezTo>
                    <a:cubicBezTo>
                      <a:pt x="145436" y="9926"/>
                      <a:pt x="147906" y="63278"/>
                      <a:pt x="113320" y="204722"/>
                    </a:cubicBezTo>
                    <a:cubicBezTo>
                      <a:pt x="98497" y="266759"/>
                      <a:pt x="76263" y="281648"/>
                      <a:pt x="60205" y="281648"/>
                    </a:cubicBezTo>
                    <a:cubicBezTo>
                      <a:pt x="58969" y="281648"/>
                      <a:pt x="56499" y="281648"/>
                      <a:pt x="55264" y="280407"/>
                    </a:cubicBezTo>
                    <a:cubicBezTo>
                      <a:pt x="20677" y="275444"/>
                      <a:pt x="-5263" y="208444"/>
                      <a:pt x="913" y="140204"/>
                    </a:cubicBezTo>
                    <a:cubicBezTo>
                      <a:pt x="9560" y="32259"/>
                      <a:pt x="89850" y="2481"/>
                      <a:pt x="92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16153E06-CDE8-884C-A03B-34749AEEB4FC}"/>
                  </a:ext>
                </a:extLst>
              </p:cNvPr>
              <p:cNvSpPr/>
              <p:nvPr/>
            </p:nvSpPr>
            <p:spPr>
              <a:xfrm>
                <a:off x="13585362" y="11404245"/>
                <a:ext cx="203064" cy="356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" h="287">
                    <a:moveTo>
                      <a:pt x="28" y="287"/>
                    </a:moveTo>
                    <a:cubicBezTo>
                      <a:pt x="28" y="287"/>
                      <a:pt x="-29" y="173"/>
                      <a:pt x="21" y="63"/>
                    </a:cubicBezTo>
                    <a:cubicBezTo>
                      <a:pt x="71" y="-47"/>
                      <a:pt x="224" y="-3"/>
                      <a:pt x="139" y="116"/>
                    </a:cubicBezTo>
                    <a:cubicBezTo>
                      <a:pt x="55" y="235"/>
                      <a:pt x="66" y="287"/>
                      <a:pt x="66" y="287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9D11583B-94E8-8349-872F-D0680CEC9F8F}"/>
                  </a:ext>
                </a:extLst>
              </p:cNvPr>
              <p:cNvSpPr/>
              <p:nvPr/>
            </p:nvSpPr>
            <p:spPr>
              <a:xfrm>
                <a:off x="13576473" y="11395521"/>
                <a:ext cx="219539" cy="373869"/>
              </a:xfrm>
              <a:custGeom>
                <a:avLst/>
                <a:gdLst>
                  <a:gd name="connsiteX0" fmla="*/ 138886 w 219539"/>
                  <a:gd name="connsiteY0" fmla="*/ 16201 h 373869"/>
                  <a:gd name="connsiteX1" fmla="*/ 41116 w 219539"/>
                  <a:gd name="connsiteY1" fmla="*/ 90703 h 373869"/>
                  <a:gd name="connsiteX2" fmla="*/ 47304 w 219539"/>
                  <a:gd name="connsiteY2" fmla="*/ 357668 h 373869"/>
                  <a:gd name="connsiteX3" fmla="*/ 80719 w 219539"/>
                  <a:gd name="connsiteY3" fmla="*/ 357668 h 373869"/>
                  <a:gd name="connsiteX4" fmla="*/ 173539 w 219539"/>
                  <a:gd name="connsiteY4" fmla="*/ 149063 h 373869"/>
                  <a:gd name="connsiteX5" fmla="*/ 197053 w 219539"/>
                  <a:gd name="connsiteY5" fmla="*/ 44760 h 373869"/>
                  <a:gd name="connsiteX6" fmla="*/ 138886 w 219539"/>
                  <a:gd name="connsiteY6" fmla="*/ 16201 h 373869"/>
                  <a:gd name="connsiteX7" fmla="*/ 138909 w 219539"/>
                  <a:gd name="connsiteY7" fmla="*/ 0 h 373869"/>
                  <a:gd name="connsiteX8" fmla="*/ 211995 w 219539"/>
                  <a:gd name="connsiteY8" fmla="*/ 37263 h 373869"/>
                  <a:gd name="connsiteX9" fmla="*/ 187220 w 219539"/>
                  <a:gd name="connsiteY9" fmla="*/ 157745 h 373869"/>
                  <a:gd name="connsiteX10" fmla="*/ 98030 w 219539"/>
                  <a:gd name="connsiteY10" fmla="*/ 363932 h 373869"/>
                  <a:gd name="connsiteX11" fmla="*/ 95553 w 219539"/>
                  <a:gd name="connsiteY11" fmla="*/ 371385 h 373869"/>
                  <a:gd name="connsiteX12" fmla="*/ 89359 w 219539"/>
                  <a:gd name="connsiteY12" fmla="*/ 373869 h 373869"/>
                  <a:gd name="connsiteX13" fmla="*/ 42287 w 219539"/>
                  <a:gd name="connsiteY13" fmla="*/ 373869 h 373869"/>
                  <a:gd name="connsiteX14" fmla="*/ 34854 w 219539"/>
                  <a:gd name="connsiteY14" fmla="*/ 370143 h 373869"/>
                  <a:gd name="connsiteX15" fmla="*/ 26183 w 219539"/>
                  <a:gd name="connsiteY15" fmla="*/ 83220 h 373869"/>
                  <a:gd name="connsiteX16" fmla="*/ 138909 w 219539"/>
                  <a:gd name="connsiteY16" fmla="*/ 0 h 373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539" h="373869">
                    <a:moveTo>
                      <a:pt x="138886" y="16201"/>
                    </a:moveTo>
                    <a:cubicBezTo>
                      <a:pt x="107946" y="17443"/>
                      <a:pt x="64630" y="37310"/>
                      <a:pt x="41116" y="90703"/>
                    </a:cubicBezTo>
                    <a:cubicBezTo>
                      <a:pt x="-13338" y="208664"/>
                      <a:pt x="36166" y="332834"/>
                      <a:pt x="47304" y="357668"/>
                    </a:cubicBezTo>
                    <a:lnTo>
                      <a:pt x="80719" y="357668"/>
                    </a:lnTo>
                    <a:cubicBezTo>
                      <a:pt x="80719" y="334076"/>
                      <a:pt x="90620" y="268266"/>
                      <a:pt x="173539" y="149063"/>
                    </a:cubicBezTo>
                    <a:cubicBezTo>
                      <a:pt x="203241" y="106845"/>
                      <a:pt x="210667" y="70836"/>
                      <a:pt x="197053" y="44760"/>
                    </a:cubicBezTo>
                    <a:cubicBezTo>
                      <a:pt x="187153" y="26135"/>
                      <a:pt x="164876" y="14959"/>
                      <a:pt x="138886" y="16201"/>
                    </a:cubicBezTo>
                    <a:close/>
                    <a:moveTo>
                      <a:pt x="138909" y="0"/>
                    </a:moveTo>
                    <a:cubicBezTo>
                      <a:pt x="171117" y="0"/>
                      <a:pt x="198369" y="13663"/>
                      <a:pt x="211995" y="37263"/>
                    </a:cubicBezTo>
                    <a:cubicBezTo>
                      <a:pt x="220667" y="55894"/>
                      <a:pt x="230577" y="95641"/>
                      <a:pt x="187220" y="157745"/>
                    </a:cubicBezTo>
                    <a:cubicBezTo>
                      <a:pt x="85643" y="299344"/>
                      <a:pt x="96792" y="363932"/>
                      <a:pt x="98030" y="363932"/>
                    </a:cubicBezTo>
                    <a:cubicBezTo>
                      <a:pt x="98030" y="366416"/>
                      <a:pt x="96792" y="370143"/>
                      <a:pt x="95553" y="371385"/>
                    </a:cubicBezTo>
                    <a:cubicBezTo>
                      <a:pt x="94314" y="372627"/>
                      <a:pt x="91837" y="373869"/>
                      <a:pt x="89359" y="373869"/>
                    </a:cubicBezTo>
                    <a:lnTo>
                      <a:pt x="42287" y="373869"/>
                    </a:lnTo>
                    <a:cubicBezTo>
                      <a:pt x="38570" y="373869"/>
                      <a:pt x="36093" y="371385"/>
                      <a:pt x="34854" y="370143"/>
                    </a:cubicBezTo>
                    <a:cubicBezTo>
                      <a:pt x="31138" y="363932"/>
                      <a:pt x="-35755" y="222334"/>
                      <a:pt x="26183" y="83220"/>
                    </a:cubicBezTo>
                    <a:cubicBezTo>
                      <a:pt x="53435" y="23600"/>
                      <a:pt x="101747" y="1242"/>
                      <a:pt x="1389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BBAA227-D441-2242-A79B-203DB1B3B868}"/>
                  </a:ext>
                </a:extLst>
              </p:cNvPr>
              <p:cNvSpPr/>
              <p:nvPr/>
            </p:nvSpPr>
            <p:spPr>
              <a:xfrm>
                <a:off x="13630211" y="11518898"/>
                <a:ext cx="53569" cy="241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" h="195">
                    <a:moveTo>
                      <a:pt x="8" y="195"/>
                    </a:moveTo>
                    <a:cubicBezTo>
                      <a:pt x="8" y="195"/>
                      <a:pt x="-26" y="104"/>
                      <a:pt x="4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D806A1F7-CA8B-3642-8F68-5C1247CEEA59}"/>
                  </a:ext>
                </a:extLst>
              </p:cNvPr>
              <p:cNvSpPr/>
              <p:nvPr/>
            </p:nvSpPr>
            <p:spPr>
              <a:xfrm>
                <a:off x="13622736" y="11511420"/>
                <a:ext cx="71010" cy="257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" h="208">
                    <a:moveTo>
                      <a:pt x="15" y="208"/>
                    </a:moveTo>
                    <a:cubicBezTo>
                      <a:pt x="12" y="208"/>
                      <a:pt x="10" y="206"/>
                      <a:pt x="9" y="204"/>
                    </a:cubicBezTo>
                    <a:cubicBezTo>
                      <a:pt x="7" y="200"/>
                      <a:pt x="-25" y="108"/>
                      <a:pt x="46" y="3"/>
                    </a:cubicBezTo>
                    <a:cubicBezTo>
                      <a:pt x="48" y="-1"/>
                      <a:pt x="52" y="-1"/>
                      <a:pt x="55" y="1"/>
                    </a:cubicBezTo>
                    <a:cubicBezTo>
                      <a:pt x="58" y="3"/>
                      <a:pt x="59" y="7"/>
                      <a:pt x="57" y="10"/>
                    </a:cubicBezTo>
                    <a:cubicBezTo>
                      <a:pt x="-11" y="110"/>
                      <a:pt x="20" y="198"/>
                      <a:pt x="21" y="200"/>
                    </a:cubicBezTo>
                    <a:cubicBezTo>
                      <a:pt x="22" y="203"/>
                      <a:pt x="20" y="206"/>
                      <a:pt x="17" y="207"/>
                    </a:cubicBezTo>
                    <a:cubicBezTo>
                      <a:pt x="16" y="208"/>
                      <a:pt x="15" y="208"/>
                      <a:pt x="15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ADCEDCE2-C04F-854F-99DC-BAD7AB125BB0}"/>
                  </a:ext>
                </a:extLst>
              </p:cNvPr>
              <p:cNvSpPr/>
              <p:nvPr/>
            </p:nvSpPr>
            <p:spPr>
              <a:xfrm>
                <a:off x="13286372" y="11634797"/>
                <a:ext cx="327643" cy="2766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4" h="223">
                    <a:moveTo>
                      <a:pt x="190" y="31"/>
                    </a:moveTo>
                    <a:cubicBezTo>
                      <a:pt x="190" y="31"/>
                      <a:pt x="152" y="-38"/>
                      <a:pt x="76" y="31"/>
                    </a:cubicBezTo>
                    <a:cubicBezTo>
                      <a:pt x="0" y="101"/>
                      <a:pt x="-29" y="225"/>
                      <a:pt x="35" y="223"/>
                    </a:cubicBezTo>
                    <a:cubicBezTo>
                      <a:pt x="98" y="221"/>
                      <a:pt x="132" y="126"/>
                      <a:pt x="195" y="102"/>
                    </a:cubicBezTo>
                    <a:lnTo>
                      <a:pt x="264" y="102"/>
                    </a:lnTo>
                    <a:cubicBezTo>
                      <a:pt x="264" y="102"/>
                      <a:pt x="267" y="41"/>
                      <a:pt x="190" y="31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979E1FD4-A64F-DE4F-A6A3-1F477A082B62}"/>
                  </a:ext>
                </a:extLst>
              </p:cNvPr>
              <p:cNvSpPr/>
              <p:nvPr/>
            </p:nvSpPr>
            <p:spPr>
              <a:xfrm>
                <a:off x="13279304" y="11627566"/>
                <a:ext cx="343437" cy="292619"/>
              </a:xfrm>
              <a:custGeom>
                <a:avLst/>
                <a:gdLst>
                  <a:gd name="connsiteX0" fmla="*/ 180819 w 343437"/>
                  <a:gd name="connsiteY0" fmla="*/ 15956 h 292619"/>
                  <a:gd name="connsiteX1" fmla="*/ 107610 w 343437"/>
                  <a:gd name="connsiteY1" fmla="*/ 51925 h 292619"/>
                  <a:gd name="connsiteX2" fmla="*/ 20752 w 343437"/>
                  <a:gd name="connsiteY2" fmla="*/ 257814 h 292619"/>
                  <a:gd name="connsiteX3" fmla="*/ 50532 w 343437"/>
                  <a:gd name="connsiteY3" fmla="*/ 276418 h 292619"/>
                  <a:gd name="connsiteX4" fmla="*/ 153521 w 343437"/>
                  <a:gd name="connsiteY4" fmla="*/ 204481 h 292619"/>
                  <a:gd name="connsiteX5" fmla="*/ 246583 w 343437"/>
                  <a:gd name="connsiteY5" fmla="*/ 126342 h 292619"/>
                  <a:gd name="connsiteX6" fmla="*/ 250306 w 343437"/>
                  <a:gd name="connsiteY6" fmla="*/ 126342 h 292619"/>
                  <a:gd name="connsiteX7" fmla="*/ 327237 w 343437"/>
                  <a:gd name="connsiteY7" fmla="*/ 126342 h 292619"/>
                  <a:gd name="connsiteX8" fmla="*/ 242861 w 343437"/>
                  <a:gd name="connsiteY8" fmla="*/ 54405 h 292619"/>
                  <a:gd name="connsiteX9" fmla="*/ 236656 w 343437"/>
                  <a:gd name="connsiteY9" fmla="*/ 50684 h 292619"/>
                  <a:gd name="connsiteX10" fmla="*/ 190746 w 343437"/>
                  <a:gd name="connsiteY10" fmla="*/ 17196 h 292619"/>
                  <a:gd name="connsiteX11" fmla="*/ 180819 w 343437"/>
                  <a:gd name="connsiteY11" fmla="*/ 15956 h 292619"/>
                  <a:gd name="connsiteX12" fmla="*/ 194476 w 343437"/>
                  <a:gd name="connsiteY12" fmla="*/ 996 h 292619"/>
                  <a:gd name="connsiteX13" fmla="*/ 249094 w 343437"/>
                  <a:gd name="connsiteY13" fmla="*/ 38224 h 292619"/>
                  <a:gd name="connsiteX14" fmla="*/ 343432 w 343437"/>
                  <a:gd name="connsiteY14" fmla="*/ 135018 h 292619"/>
                  <a:gd name="connsiteX15" fmla="*/ 335984 w 343437"/>
                  <a:gd name="connsiteY15" fmla="*/ 142464 h 292619"/>
                  <a:gd name="connsiteX16" fmla="*/ 251576 w 343437"/>
                  <a:gd name="connsiteY16" fmla="*/ 142464 h 292619"/>
                  <a:gd name="connsiteX17" fmla="*/ 165927 w 343437"/>
                  <a:gd name="connsiteY17" fmla="*/ 214439 h 292619"/>
                  <a:gd name="connsiteX18" fmla="*/ 51727 w 343437"/>
                  <a:gd name="connsiteY18" fmla="*/ 292619 h 292619"/>
                  <a:gd name="connsiteX19" fmla="*/ 49245 w 343437"/>
                  <a:gd name="connsiteY19" fmla="*/ 292619 h 292619"/>
                  <a:gd name="connsiteX20" fmla="*/ 5799 w 343437"/>
                  <a:gd name="connsiteY20" fmla="*/ 262836 h 292619"/>
                  <a:gd name="connsiteX21" fmla="*/ 97655 w 343437"/>
                  <a:gd name="connsiteY21" fmla="*/ 40706 h 292619"/>
                  <a:gd name="connsiteX22" fmla="*/ 194476 w 343437"/>
                  <a:gd name="connsiteY22" fmla="*/ 996 h 292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3437" h="292619">
                    <a:moveTo>
                      <a:pt x="180819" y="15956"/>
                    </a:moveTo>
                    <a:cubicBezTo>
                      <a:pt x="159725" y="15956"/>
                      <a:pt x="134909" y="28359"/>
                      <a:pt x="107610" y="51925"/>
                    </a:cubicBezTo>
                    <a:cubicBezTo>
                      <a:pt x="51773" y="104017"/>
                      <a:pt x="-342" y="206961"/>
                      <a:pt x="20752" y="257814"/>
                    </a:cubicBezTo>
                    <a:cubicBezTo>
                      <a:pt x="25716" y="271457"/>
                      <a:pt x="35642" y="276418"/>
                      <a:pt x="50532" y="276418"/>
                    </a:cubicBezTo>
                    <a:cubicBezTo>
                      <a:pt x="90239" y="275178"/>
                      <a:pt x="121259" y="240449"/>
                      <a:pt x="153521" y="204481"/>
                    </a:cubicBezTo>
                    <a:cubicBezTo>
                      <a:pt x="182060" y="173473"/>
                      <a:pt x="210599" y="141226"/>
                      <a:pt x="246583" y="126342"/>
                    </a:cubicBezTo>
                    <a:cubicBezTo>
                      <a:pt x="247824" y="126342"/>
                      <a:pt x="249065" y="126342"/>
                      <a:pt x="250306" y="126342"/>
                    </a:cubicBezTo>
                    <a:lnTo>
                      <a:pt x="327237" y="126342"/>
                    </a:lnTo>
                    <a:cubicBezTo>
                      <a:pt x="324755" y="107738"/>
                      <a:pt x="313588" y="61847"/>
                      <a:pt x="242861" y="54405"/>
                    </a:cubicBezTo>
                    <a:cubicBezTo>
                      <a:pt x="240379" y="54405"/>
                      <a:pt x="239138" y="51925"/>
                      <a:pt x="236656" y="50684"/>
                    </a:cubicBezTo>
                    <a:cubicBezTo>
                      <a:pt x="236656" y="50684"/>
                      <a:pt x="220526" y="22157"/>
                      <a:pt x="190746" y="17196"/>
                    </a:cubicBezTo>
                    <a:cubicBezTo>
                      <a:pt x="188264" y="15956"/>
                      <a:pt x="184542" y="15956"/>
                      <a:pt x="180819" y="15956"/>
                    </a:cubicBezTo>
                    <a:close/>
                    <a:moveTo>
                      <a:pt x="194476" y="996"/>
                    </a:moveTo>
                    <a:cubicBezTo>
                      <a:pt x="225509" y="5960"/>
                      <a:pt x="242887" y="29538"/>
                      <a:pt x="249094" y="38224"/>
                    </a:cubicBezTo>
                    <a:cubicBezTo>
                      <a:pt x="345915" y="51875"/>
                      <a:pt x="343432" y="133778"/>
                      <a:pt x="343432" y="135018"/>
                    </a:cubicBezTo>
                    <a:cubicBezTo>
                      <a:pt x="343432" y="138741"/>
                      <a:pt x="340949" y="142464"/>
                      <a:pt x="335984" y="142464"/>
                    </a:cubicBezTo>
                    <a:lnTo>
                      <a:pt x="251576" y="142464"/>
                    </a:lnTo>
                    <a:cubicBezTo>
                      <a:pt x="219302" y="154874"/>
                      <a:pt x="191994" y="184656"/>
                      <a:pt x="165927" y="214439"/>
                    </a:cubicBezTo>
                    <a:cubicBezTo>
                      <a:pt x="132412" y="251668"/>
                      <a:pt x="98897" y="290137"/>
                      <a:pt x="51727" y="292619"/>
                    </a:cubicBezTo>
                    <a:cubicBezTo>
                      <a:pt x="50486" y="292619"/>
                      <a:pt x="49245" y="292619"/>
                      <a:pt x="49245" y="292619"/>
                    </a:cubicBezTo>
                    <a:cubicBezTo>
                      <a:pt x="28143" y="292619"/>
                      <a:pt x="13247" y="282691"/>
                      <a:pt x="5799" y="262836"/>
                    </a:cubicBezTo>
                    <a:cubicBezTo>
                      <a:pt x="-16544" y="210716"/>
                      <a:pt x="28143" y="103995"/>
                      <a:pt x="97655" y="40706"/>
                    </a:cubicBezTo>
                    <a:cubicBezTo>
                      <a:pt x="132412" y="9683"/>
                      <a:pt x="163444" y="-3968"/>
                      <a:pt x="194476" y="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A378C7E3-0971-E049-92F5-841621C702B7}"/>
                  </a:ext>
                </a:extLst>
              </p:cNvPr>
              <p:cNvSpPr/>
              <p:nvPr/>
            </p:nvSpPr>
            <p:spPr>
              <a:xfrm>
                <a:off x="13407214" y="11665953"/>
                <a:ext cx="124579" cy="87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" h="71">
                    <a:moveTo>
                      <a:pt x="6" y="71"/>
                    </a:moveTo>
                    <a:cubicBezTo>
                      <a:pt x="5" y="71"/>
                      <a:pt x="4" y="71"/>
                      <a:pt x="3" y="69"/>
                    </a:cubicBezTo>
                    <a:cubicBezTo>
                      <a:pt x="0" y="68"/>
                      <a:pt x="-1" y="63"/>
                      <a:pt x="2" y="61"/>
                    </a:cubicBezTo>
                    <a:cubicBezTo>
                      <a:pt x="31" y="19"/>
                      <a:pt x="62" y="-1"/>
                      <a:pt x="95" y="0"/>
                    </a:cubicBezTo>
                    <a:cubicBezTo>
                      <a:pt x="98" y="0"/>
                      <a:pt x="101" y="3"/>
                      <a:pt x="101" y="6"/>
                    </a:cubicBezTo>
                    <a:cubicBezTo>
                      <a:pt x="101" y="10"/>
                      <a:pt x="97" y="13"/>
                      <a:pt x="94" y="13"/>
                    </a:cubicBezTo>
                    <a:cubicBezTo>
                      <a:pt x="67" y="12"/>
                      <a:pt x="39" y="31"/>
                      <a:pt x="12" y="68"/>
                    </a:cubicBezTo>
                    <a:cubicBezTo>
                      <a:pt x="11" y="70"/>
                      <a:pt x="8" y="71"/>
                      <a:pt x="6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52EED83E-BBEC-9340-A48A-353DAB85CFA9}"/>
                  </a:ext>
                </a:extLst>
              </p:cNvPr>
              <p:cNvSpPr/>
              <p:nvPr/>
            </p:nvSpPr>
            <p:spPr>
              <a:xfrm>
                <a:off x="13646406" y="11597410"/>
                <a:ext cx="384950" cy="1632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0" h="132">
                    <a:moveTo>
                      <a:pt x="0" y="132"/>
                    </a:moveTo>
                    <a:cubicBezTo>
                      <a:pt x="0" y="132"/>
                      <a:pt x="25" y="33"/>
                      <a:pt x="162" y="5"/>
                    </a:cubicBezTo>
                    <a:cubicBezTo>
                      <a:pt x="299" y="-23"/>
                      <a:pt x="366" y="83"/>
                      <a:pt x="253" y="106"/>
                    </a:cubicBezTo>
                    <a:cubicBezTo>
                      <a:pt x="139" y="129"/>
                      <a:pt x="52" y="132"/>
                      <a:pt x="52" y="13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E7F3BCB5-BFF8-4E45-877F-53751A7398E7}"/>
                  </a:ext>
                </a:extLst>
              </p:cNvPr>
              <p:cNvSpPr/>
              <p:nvPr/>
            </p:nvSpPr>
            <p:spPr>
              <a:xfrm>
                <a:off x="13638417" y="11589559"/>
                <a:ext cx="401543" cy="179830"/>
              </a:xfrm>
              <a:custGeom>
                <a:avLst/>
                <a:gdLst>
                  <a:gd name="connsiteX0" fmla="*/ 279640 w 401543"/>
                  <a:gd name="connsiteY0" fmla="*/ 16802 h 179830"/>
                  <a:gd name="connsiteX1" fmla="*/ 210403 w 401543"/>
                  <a:gd name="connsiteY1" fmla="*/ 21513 h 179830"/>
                  <a:gd name="connsiteX2" fmla="*/ 19201 w 401543"/>
                  <a:gd name="connsiteY2" fmla="*/ 163625 h 179830"/>
                  <a:gd name="connsiteX3" fmla="*/ 72588 w 401543"/>
                  <a:gd name="connsiteY3" fmla="*/ 163625 h 179830"/>
                  <a:gd name="connsiteX4" fmla="*/ 319661 w 401543"/>
                  <a:gd name="connsiteY4" fmla="*/ 130260 h 179830"/>
                  <a:gd name="connsiteX5" fmla="*/ 384222 w 401543"/>
                  <a:gd name="connsiteY5" fmla="*/ 75886 h 179830"/>
                  <a:gd name="connsiteX6" fmla="*/ 279640 w 401543"/>
                  <a:gd name="connsiteY6" fmla="*/ 16802 h 179830"/>
                  <a:gd name="connsiteX7" fmla="*/ 280085 w 401543"/>
                  <a:gd name="connsiteY7" fmla="*/ 624 h 179830"/>
                  <a:gd name="connsiteX8" fmla="*/ 400417 w 401543"/>
                  <a:gd name="connsiteY8" fmla="*/ 72156 h 179830"/>
                  <a:gd name="connsiteX9" fmla="*/ 323417 w 401543"/>
                  <a:gd name="connsiteY9" fmla="*/ 146414 h 179830"/>
                  <a:gd name="connsiteX10" fmla="*/ 73788 w 401543"/>
                  <a:gd name="connsiteY10" fmla="*/ 179830 h 179830"/>
                  <a:gd name="connsiteX11" fmla="*/ 7966 w 401543"/>
                  <a:gd name="connsiteY11" fmla="*/ 179830 h 179830"/>
                  <a:gd name="connsiteX12" fmla="*/ 1756 w 401543"/>
                  <a:gd name="connsiteY12" fmla="*/ 177355 h 179830"/>
                  <a:gd name="connsiteX13" fmla="*/ 514 w 401543"/>
                  <a:gd name="connsiteY13" fmla="*/ 169929 h 179830"/>
                  <a:gd name="connsiteX14" fmla="*/ 207917 w 401543"/>
                  <a:gd name="connsiteY14" fmla="*/ 5324 h 179830"/>
                  <a:gd name="connsiteX15" fmla="*/ 280085 w 401543"/>
                  <a:gd name="connsiteY15" fmla="*/ 624 h 17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1543" h="179830">
                    <a:moveTo>
                      <a:pt x="279640" y="16802"/>
                    </a:moveTo>
                    <a:cubicBezTo>
                      <a:pt x="259057" y="15334"/>
                      <a:pt x="235855" y="16570"/>
                      <a:pt x="210403" y="21513"/>
                    </a:cubicBezTo>
                    <a:cubicBezTo>
                      <a:pt x="75072" y="48700"/>
                      <a:pt x="30375" y="133967"/>
                      <a:pt x="19201" y="163625"/>
                    </a:cubicBezTo>
                    <a:lnTo>
                      <a:pt x="72588" y="163625"/>
                    </a:lnTo>
                    <a:cubicBezTo>
                      <a:pt x="73830" y="163625"/>
                      <a:pt x="180605" y="158682"/>
                      <a:pt x="319661" y="130260"/>
                    </a:cubicBezTo>
                    <a:cubicBezTo>
                      <a:pt x="365599" y="121609"/>
                      <a:pt x="390430" y="100601"/>
                      <a:pt x="384222" y="75886"/>
                    </a:cubicBezTo>
                    <a:cubicBezTo>
                      <a:pt x="379567" y="49935"/>
                      <a:pt x="341388" y="21204"/>
                      <a:pt x="279640" y="16802"/>
                    </a:cubicBezTo>
                    <a:close/>
                    <a:moveTo>
                      <a:pt x="280085" y="624"/>
                    </a:moveTo>
                    <a:cubicBezTo>
                      <a:pt x="346393" y="5323"/>
                      <a:pt x="392966" y="35955"/>
                      <a:pt x="400417" y="72156"/>
                    </a:cubicBezTo>
                    <a:cubicBezTo>
                      <a:pt x="406627" y="99384"/>
                      <a:pt x="387998" y="132800"/>
                      <a:pt x="323417" y="146414"/>
                    </a:cubicBezTo>
                    <a:cubicBezTo>
                      <a:pt x="183078" y="174879"/>
                      <a:pt x="73788" y="179830"/>
                      <a:pt x="73788" y="179830"/>
                    </a:cubicBezTo>
                    <a:lnTo>
                      <a:pt x="7966" y="179830"/>
                    </a:lnTo>
                    <a:cubicBezTo>
                      <a:pt x="5482" y="179830"/>
                      <a:pt x="2998" y="178592"/>
                      <a:pt x="1756" y="177355"/>
                    </a:cubicBezTo>
                    <a:cubicBezTo>
                      <a:pt x="514" y="174879"/>
                      <a:pt x="-728" y="172404"/>
                      <a:pt x="514" y="169929"/>
                    </a:cubicBezTo>
                    <a:cubicBezTo>
                      <a:pt x="1756" y="164978"/>
                      <a:pt x="34046" y="41215"/>
                      <a:pt x="207917" y="5324"/>
                    </a:cubicBezTo>
                    <a:cubicBezTo>
                      <a:pt x="233687" y="373"/>
                      <a:pt x="257983" y="-942"/>
                      <a:pt x="280085" y="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576FCD6-7FEF-094F-9EAB-081017838FBF}"/>
                  </a:ext>
                </a:extLst>
              </p:cNvPr>
              <p:cNvSpPr/>
              <p:nvPr/>
            </p:nvSpPr>
            <p:spPr>
              <a:xfrm>
                <a:off x="13666339" y="11662214"/>
                <a:ext cx="256633" cy="98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7" h="80">
                    <a:moveTo>
                      <a:pt x="0" y="80"/>
                    </a:moveTo>
                    <a:cubicBezTo>
                      <a:pt x="0" y="80"/>
                      <a:pt x="66" y="-17"/>
                      <a:pt x="207" y="2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8E89697-0C94-1B4B-BD6D-2B2F832FB17B}"/>
                  </a:ext>
                </a:extLst>
              </p:cNvPr>
              <p:cNvSpPr/>
              <p:nvPr/>
            </p:nvSpPr>
            <p:spPr>
              <a:xfrm>
                <a:off x="13658864" y="11654737"/>
                <a:ext cx="274074" cy="115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1" h="94">
                    <a:moveTo>
                      <a:pt x="7" y="94"/>
                    </a:moveTo>
                    <a:cubicBezTo>
                      <a:pt x="6" y="94"/>
                      <a:pt x="4" y="93"/>
                      <a:pt x="3" y="93"/>
                    </a:cubicBezTo>
                    <a:cubicBezTo>
                      <a:pt x="1" y="91"/>
                      <a:pt x="-1" y="87"/>
                      <a:pt x="2" y="84"/>
                    </a:cubicBezTo>
                    <a:cubicBezTo>
                      <a:pt x="3" y="83"/>
                      <a:pt x="71" y="-17"/>
                      <a:pt x="215" y="3"/>
                    </a:cubicBezTo>
                    <a:cubicBezTo>
                      <a:pt x="218" y="3"/>
                      <a:pt x="221" y="7"/>
                      <a:pt x="221" y="10"/>
                    </a:cubicBezTo>
                    <a:cubicBezTo>
                      <a:pt x="220" y="13"/>
                      <a:pt x="217" y="16"/>
                      <a:pt x="213" y="15"/>
                    </a:cubicBezTo>
                    <a:cubicBezTo>
                      <a:pt x="156" y="8"/>
                      <a:pt x="106" y="18"/>
                      <a:pt x="61" y="46"/>
                    </a:cubicBezTo>
                    <a:cubicBezTo>
                      <a:pt x="29" y="67"/>
                      <a:pt x="12" y="91"/>
                      <a:pt x="12" y="91"/>
                    </a:cubicBezTo>
                    <a:cubicBezTo>
                      <a:pt x="11" y="93"/>
                      <a:pt x="9" y="94"/>
                      <a:pt x="7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D3A9C2B3-E58A-2748-A420-B2A33D918CFF}"/>
                  </a:ext>
                </a:extLst>
              </p:cNvPr>
              <p:cNvSpPr/>
              <p:nvPr/>
            </p:nvSpPr>
            <p:spPr>
              <a:xfrm>
                <a:off x="13596574" y="11761909"/>
                <a:ext cx="48586" cy="1545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125">
                    <a:moveTo>
                      <a:pt x="40" y="0"/>
                    </a:moveTo>
                    <a:cubicBezTo>
                      <a:pt x="40" y="0"/>
                      <a:pt x="3" y="30"/>
                      <a:pt x="0" y="125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E78314BD-8D78-0B4B-88AC-1813FBB1F857}"/>
                  </a:ext>
                </a:extLst>
              </p:cNvPr>
              <p:cNvSpPr/>
              <p:nvPr/>
            </p:nvSpPr>
            <p:spPr>
              <a:xfrm>
                <a:off x="13589100" y="11754435"/>
                <a:ext cx="63535" cy="1694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137">
                    <a:moveTo>
                      <a:pt x="6" y="137"/>
                    </a:moveTo>
                    <a:cubicBezTo>
                      <a:pt x="2" y="137"/>
                      <a:pt x="0" y="134"/>
                      <a:pt x="0" y="131"/>
                    </a:cubicBezTo>
                    <a:cubicBezTo>
                      <a:pt x="3" y="34"/>
                      <a:pt x="41" y="3"/>
                      <a:pt x="42" y="2"/>
                    </a:cubicBezTo>
                    <a:cubicBezTo>
                      <a:pt x="45" y="-1"/>
                      <a:pt x="48" y="0"/>
                      <a:pt x="51" y="3"/>
                    </a:cubicBezTo>
                    <a:cubicBezTo>
                      <a:pt x="53" y="5"/>
                      <a:pt x="53" y="10"/>
                      <a:pt x="50" y="11"/>
                    </a:cubicBezTo>
                    <a:cubicBezTo>
                      <a:pt x="49" y="12"/>
                      <a:pt x="15" y="41"/>
                      <a:pt x="12" y="131"/>
                    </a:cubicBezTo>
                    <a:cubicBezTo>
                      <a:pt x="12" y="135"/>
                      <a:pt x="9" y="137"/>
                      <a:pt x="6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1309A18A-88DA-2D40-8736-14F2515ECE26}"/>
                  </a:ext>
                </a:extLst>
              </p:cNvPr>
              <p:cNvSpPr/>
              <p:nvPr/>
            </p:nvSpPr>
            <p:spPr>
              <a:xfrm>
                <a:off x="13672568" y="11761909"/>
                <a:ext cx="249158" cy="2529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4">
                    <a:moveTo>
                      <a:pt x="0" y="0"/>
                    </a:moveTo>
                    <a:cubicBezTo>
                      <a:pt x="0" y="0"/>
                      <a:pt x="44" y="45"/>
                      <a:pt x="70" y="121"/>
                    </a:cubicBezTo>
                    <a:cubicBezTo>
                      <a:pt x="96" y="197"/>
                      <a:pt x="156" y="222"/>
                      <a:pt x="184" y="192"/>
                    </a:cubicBezTo>
                    <a:cubicBezTo>
                      <a:pt x="220" y="153"/>
                      <a:pt x="207" y="63"/>
                      <a:pt x="7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C28E9BBA-726B-FA43-8BF6-F47910553393}"/>
                  </a:ext>
                </a:extLst>
              </p:cNvPr>
              <p:cNvSpPr/>
              <p:nvPr/>
            </p:nvSpPr>
            <p:spPr>
              <a:xfrm>
                <a:off x="13663736" y="11754435"/>
                <a:ext cx="265815" cy="269186"/>
              </a:xfrm>
              <a:custGeom>
                <a:avLst/>
                <a:gdLst>
                  <a:gd name="connsiteX0" fmla="*/ 26273 w 265815"/>
                  <a:gd name="connsiteY0" fmla="*/ 16201 h 269186"/>
                  <a:gd name="connsiteX1" fmla="*/ 103083 w 265815"/>
                  <a:gd name="connsiteY1" fmla="*/ 155048 h 269186"/>
                  <a:gd name="connsiteX2" fmla="*/ 189804 w 265815"/>
                  <a:gd name="connsiteY2" fmla="*/ 251745 h 269186"/>
                  <a:gd name="connsiteX3" fmla="*/ 230687 w 265815"/>
                  <a:gd name="connsiteY3" fmla="*/ 240588 h 269186"/>
                  <a:gd name="connsiteX4" fmla="*/ 248031 w 265815"/>
                  <a:gd name="connsiteY4" fmla="*/ 166206 h 269186"/>
                  <a:gd name="connsiteX5" fmla="*/ 98128 w 265815"/>
                  <a:gd name="connsiteY5" fmla="*/ 16201 h 269186"/>
                  <a:gd name="connsiteX6" fmla="*/ 8791 w 265815"/>
                  <a:gd name="connsiteY6" fmla="*/ 0 h 269186"/>
                  <a:gd name="connsiteX7" fmla="*/ 99309 w 265815"/>
                  <a:gd name="connsiteY7" fmla="*/ 0 h 269186"/>
                  <a:gd name="connsiteX8" fmla="*/ 103029 w 265815"/>
                  <a:gd name="connsiteY8" fmla="*/ 1240 h 269186"/>
                  <a:gd name="connsiteX9" fmla="*/ 262985 w 265815"/>
                  <a:gd name="connsiteY9" fmla="*/ 163744 h 269186"/>
                  <a:gd name="connsiteX10" fmla="*/ 243146 w 265815"/>
                  <a:gd name="connsiteY10" fmla="*/ 250579 h 269186"/>
                  <a:gd name="connsiteX11" fmla="*/ 200986 w 265815"/>
                  <a:gd name="connsiteY11" fmla="*/ 269186 h 269186"/>
                  <a:gd name="connsiteX12" fmla="*/ 186107 w 265815"/>
                  <a:gd name="connsiteY12" fmla="*/ 267945 h 269186"/>
                  <a:gd name="connsiteX13" fmla="*/ 88149 w 265815"/>
                  <a:gd name="connsiteY13" fmla="*/ 160023 h 269186"/>
                  <a:gd name="connsiteX14" fmla="*/ 2591 w 265815"/>
                  <a:gd name="connsiteY14" fmla="*/ 13645 h 269186"/>
                  <a:gd name="connsiteX15" fmla="*/ 1351 w 265815"/>
                  <a:gd name="connsiteY15" fmla="*/ 4962 h 269186"/>
                  <a:gd name="connsiteX16" fmla="*/ 8791 w 265815"/>
                  <a:gd name="connsiteY16" fmla="*/ 0 h 26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815" h="269186">
                    <a:moveTo>
                      <a:pt x="26273" y="16201"/>
                    </a:moveTo>
                    <a:cubicBezTo>
                      <a:pt x="44856" y="38516"/>
                      <a:pt x="79545" y="85625"/>
                      <a:pt x="103083" y="155048"/>
                    </a:cubicBezTo>
                    <a:cubicBezTo>
                      <a:pt x="125383" y="217033"/>
                      <a:pt x="163788" y="246786"/>
                      <a:pt x="189804" y="251745"/>
                    </a:cubicBezTo>
                    <a:cubicBezTo>
                      <a:pt x="205909" y="255464"/>
                      <a:pt x="220776" y="250506"/>
                      <a:pt x="230687" y="240588"/>
                    </a:cubicBezTo>
                    <a:cubicBezTo>
                      <a:pt x="248031" y="221992"/>
                      <a:pt x="252987" y="194719"/>
                      <a:pt x="248031" y="166206"/>
                    </a:cubicBezTo>
                    <a:cubicBezTo>
                      <a:pt x="241837" y="132733"/>
                      <a:pt x="213343" y="70748"/>
                      <a:pt x="98128" y="16201"/>
                    </a:cubicBezTo>
                    <a:close/>
                    <a:moveTo>
                      <a:pt x="8791" y="0"/>
                    </a:moveTo>
                    <a:lnTo>
                      <a:pt x="99309" y="0"/>
                    </a:lnTo>
                    <a:cubicBezTo>
                      <a:pt x="100549" y="0"/>
                      <a:pt x="101789" y="0"/>
                      <a:pt x="103029" y="1240"/>
                    </a:cubicBezTo>
                    <a:cubicBezTo>
                      <a:pt x="225786" y="58303"/>
                      <a:pt x="256785" y="126530"/>
                      <a:pt x="262985" y="163744"/>
                    </a:cubicBezTo>
                    <a:cubicBezTo>
                      <a:pt x="270425" y="197238"/>
                      <a:pt x="262985" y="228250"/>
                      <a:pt x="243146" y="250579"/>
                    </a:cubicBezTo>
                    <a:cubicBezTo>
                      <a:pt x="231986" y="262984"/>
                      <a:pt x="217106" y="269186"/>
                      <a:pt x="200986" y="269186"/>
                    </a:cubicBezTo>
                    <a:cubicBezTo>
                      <a:pt x="196027" y="269186"/>
                      <a:pt x="191067" y="267945"/>
                      <a:pt x="186107" y="267945"/>
                    </a:cubicBezTo>
                    <a:cubicBezTo>
                      <a:pt x="153868" y="260503"/>
                      <a:pt x="111708" y="228250"/>
                      <a:pt x="88149" y="160023"/>
                    </a:cubicBezTo>
                    <a:cubicBezTo>
                      <a:pt x="57150" y="69467"/>
                      <a:pt x="3831" y="13645"/>
                      <a:pt x="2591" y="13645"/>
                    </a:cubicBezTo>
                    <a:cubicBezTo>
                      <a:pt x="111" y="12405"/>
                      <a:pt x="-1129" y="7443"/>
                      <a:pt x="1351" y="4962"/>
                    </a:cubicBezTo>
                    <a:cubicBezTo>
                      <a:pt x="2591" y="2481"/>
                      <a:pt x="5071" y="0"/>
                      <a:pt x="87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EEACA0AE-5720-734A-ADF4-CC28AD835AA7}"/>
                  </a:ext>
                </a:extLst>
              </p:cNvPr>
              <p:cNvSpPr/>
              <p:nvPr/>
            </p:nvSpPr>
            <p:spPr>
              <a:xfrm>
                <a:off x="13709941" y="11754435"/>
                <a:ext cx="137037" cy="175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" h="142">
                    <a:moveTo>
                      <a:pt x="104" y="142"/>
                    </a:moveTo>
                    <a:cubicBezTo>
                      <a:pt x="101" y="142"/>
                      <a:pt x="99" y="141"/>
                      <a:pt x="98" y="138"/>
                    </a:cubicBezTo>
                    <a:cubicBezTo>
                      <a:pt x="66" y="54"/>
                      <a:pt x="3" y="12"/>
                      <a:pt x="3" y="12"/>
                    </a:cubicBezTo>
                    <a:cubicBezTo>
                      <a:pt x="0" y="10"/>
                      <a:pt x="-1" y="6"/>
                      <a:pt x="1" y="3"/>
                    </a:cubicBezTo>
                    <a:cubicBezTo>
                      <a:pt x="3" y="0"/>
                      <a:pt x="7" y="-1"/>
                      <a:pt x="9" y="2"/>
                    </a:cubicBezTo>
                    <a:cubicBezTo>
                      <a:pt x="13" y="3"/>
                      <a:pt x="77" y="45"/>
                      <a:pt x="110" y="134"/>
                    </a:cubicBezTo>
                    <a:cubicBezTo>
                      <a:pt x="112" y="137"/>
                      <a:pt x="110" y="141"/>
                      <a:pt x="106" y="142"/>
                    </a:cubicBezTo>
                    <a:cubicBezTo>
                      <a:pt x="106" y="142"/>
                      <a:pt x="105" y="142"/>
                      <a:pt x="104" y="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E7E35FF7-4D92-534B-BAC8-8C3DAC9C4402}"/>
                  </a:ext>
                </a:extLst>
              </p:cNvPr>
              <p:cNvSpPr/>
              <p:nvPr/>
            </p:nvSpPr>
            <p:spPr>
              <a:xfrm>
                <a:off x="12040580" y="12208059"/>
                <a:ext cx="2780604" cy="1370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3" h="111">
                    <a:moveTo>
                      <a:pt x="2177" y="111"/>
                    </a:moveTo>
                    <a:lnTo>
                      <a:pt x="1116" y="111"/>
                    </a:lnTo>
                    <a:lnTo>
                      <a:pt x="55" y="111"/>
                    </a:lnTo>
                    <a:cubicBezTo>
                      <a:pt x="40" y="111"/>
                      <a:pt x="26" y="105"/>
                      <a:pt x="16" y="95"/>
                    </a:cubicBezTo>
                    <a:cubicBezTo>
                      <a:pt x="6" y="85"/>
                      <a:pt x="0" y="71"/>
                      <a:pt x="0" y="55"/>
                    </a:cubicBezTo>
                    <a:cubicBezTo>
                      <a:pt x="0" y="40"/>
                      <a:pt x="6" y="26"/>
                      <a:pt x="16" y="16"/>
                    </a:cubicBezTo>
                    <a:cubicBezTo>
                      <a:pt x="26" y="6"/>
                      <a:pt x="40" y="0"/>
                      <a:pt x="55" y="0"/>
                    </a:cubicBezTo>
                    <a:lnTo>
                      <a:pt x="1116" y="0"/>
                    </a:lnTo>
                    <a:lnTo>
                      <a:pt x="2177" y="0"/>
                    </a:lnTo>
                    <a:cubicBezTo>
                      <a:pt x="2192" y="0"/>
                      <a:pt x="2206" y="6"/>
                      <a:pt x="2216" y="16"/>
                    </a:cubicBezTo>
                    <a:cubicBezTo>
                      <a:pt x="2226" y="26"/>
                      <a:pt x="2233" y="40"/>
                      <a:pt x="2233" y="55"/>
                    </a:cubicBezTo>
                    <a:cubicBezTo>
                      <a:pt x="2233" y="71"/>
                      <a:pt x="2226" y="85"/>
                      <a:pt x="2216" y="95"/>
                    </a:cubicBezTo>
                    <a:cubicBezTo>
                      <a:pt x="2206" y="105"/>
                      <a:pt x="2192" y="111"/>
                      <a:pt x="2177" y="111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none" sz="1800" b="0" i="0" u="none" strike="noStrike" kern="1200">
                  <a:ln>
                    <a:noFill/>
                  </a:ln>
                  <a:latin typeface="Arial" pitchFamily="18"/>
                  <a:ea typeface="Arial Unicode MS" pitchFamily="2"/>
                  <a:cs typeface="Arial Unicode MS" pitchFamily="2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8449B998-0A70-9D40-BFAB-448093ADA5A0}"/>
                </a:ext>
              </a:extLst>
            </p:cNvPr>
            <p:cNvGrpSpPr/>
            <p:nvPr/>
          </p:nvGrpSpPr>
          <p:grpSpPr>
            <a:xfrm>
              <a:off x="5409231" y="8160865"/>
              <a:ext cx="6407107" cy="4684018"/>
              <a:chOff x="5409231" y="8160865"/>
              <a:chExt cx="6407107" cy="468401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75B2D658-4593-8041-9562-51C6AD207033}"/>
                  </a:ext>
                </a:extLst>
              </p:cNvPr>
              <p:cNvGrpSpPr/>
              <p:nvPr/>
            </p:nvGrpSpPr>
            <p:grpSpPr>
              <a:xfrm>
                <a:off x="7835562" y="8160865"/>
                <a:ext cx="1808112" cy="2175361"/>
                <a:chOff x="7835562" y="8160865"/>
                <a:chExt cx="1808112" cy="2175361"/>
              </a:xfrm>
            </p:grpSpPr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EC66D64E-372E-8443-915E-57D7519D21A2}"/>
                    </a:ext>
                  </a:extLst>
                </p:cNvPr>
                <p:cNvSpPr/>
                <p:nvPr/>
              </p:nvSpPr>
              <p:spPr>
                <a:xfrm>
                  <a:off x="8416572" y="9032670"/>
                  <a:ext cx="758687" cy="129607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0" h="1041">
                      <a:moveTo>
                        <a:pt x="253" y="0"/>
                      </a:moveTo>
                      <a:lnTo>
                        <a:pt x="59" y="14"/>
                      </a:lnTo>
                      <a:lnTo>
                        <a:pt x="0" y="1041"/>
                      </a:lnTo>
                      <a:lnTo>
                        <a:pt x="606" y="1041"/>
                      </a:lnTo>
                      <a:lnTo>
                        <a:pt x="610" y="67"/>
                      </a:lnTo>
                      <a:lnTo>
                        <a:pt x="470" y="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70447C6A-425A-8242-8300-4D11F82D84E6}"/>
                    </a:ext>
                  </a:extLst>
                </p:cNvPr>
                <p:cNvSpPr/>
                <p:nvPr/>
              </p:nvSpPr>
              <p:spPr>
                <a:xfrm>
                  <a:off x="8407852" y="9025193"/>
                  <a:ext cx="774882" cy="1311033"/>
                </a:xfrm>
                <a:custGeom>
                  <a:avLst/>
                  <a:gdLst>
                    <a:gd name="connsiteX0" fmla="*/ 322144 w 774882"/>
                    <a:gd name="connsiteY0" fmla="*/ 14951 h 1311033"/>
                    <a:gd name="connsiteX1" fmla="*/ 90815 w 774882"/>
                    <a:gd name="connsiteY1" fmla="*/ 31136 h 1311033"/>
                    <a:gd name="connsiteX2" fmla="*/ 17437 w 774882"/>
                    <a:gd name="connsiteY2" fmla="*/ 1294825 h 1311033"/>
                    <a:gd name="connsiteX3" fmla="*/ 753708 w 774882"/>
                    <a:gd name="connsiteY3" fmla="*/ 1294825 h 1311033"/>
                    <a:gd name="connsiteX4" fmla="*/ 758683 w 774882"/>
                    <a:gd name="connsiteY4" fmla="*/ 97122 h 1311033"/>
                    <a:gd name="connsiteX5" fmla="*/ 592027 w 774882"/>
                    <a:gd name="connsiteY5" fmla="*/ 57281 h 1311033"/>
                    <a:gd name="connsiteX6" fmla="*/ 322142 w 774882"/>
                    <a:gd name="connsiteY6" fmla="*/ 0 h 1311033"/>
                    <a:gd name="connsiteX7" fmla="*/ 324630 w 774882"/>
                    <a:gd name="connsiteY7" fmla="*/ 0 h 1311033"/>
                    <a:gd name="connsiteX8" fmla="*/ 594532 w 774882"/>
                    <a:gd name="connsiteY8" fmla="*/ 41087 h 1311033"/>
                    <a:gd name="connsiteX9" fmla="*/ 768663 w 774882"/>
                    <a:gd name="connsiteY9" fmla="*/ 82173 h 1311033"/>
                    <a:gd name="connsiteX10" fmla="*/ 774882 w 774882"/>
                    <a:gd name="connsiteY10" fmla="*/ 90888 h 1311033"/>
                    <a:gd name="connsiteX11" fmla="*/ 769907 w 774882"/>
                    <a:gd name="connsiteY11" fmla="*/ 1303563 h 1311033"/>
                    <a:gd name="connsiteX12" fmla="*/ 762444 w 774882"/>
                    <a:gd name="connsiteY12" fmla="*/ 1311033 h 1311033"/>
                    <a:gd name="connsiteX13" fmla="*/ 8707 w 774882"/>
                    <a:gd name="connsiteY13" fmla="*/ 1311033 h 1311033"/>
                    <a:gd name="connsiteX14" fmla="*/ 2488 w 774882"/>
                    <a:gd name="connsiteY14" fmla="*/ 1308543 h 1311033"/>
                    <a:gd name="connsiteX15" fmla="*/ 0 w 774882"/>
                    <a:gd name="connsiteY15" fmla="*/ 1303563 h 1311033"/>
                    <a:gd name="connsiteX16" fmla="*/ 74627 w 774882"/>
                    <a:gd name="connsiteY16" fmla="*/ 23656 h 1311033"/>
                    <a:gd name="connsiteX17" fmla="*/ 82090 w 774882"/>
                    <a:gd name="connsiteY17" fmla="*/ 16186 h 13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74882" h="1311033">
                      <a:moveTo>
                        <a:pt x="322144" y="14951"/>
                      </a:moveTo>
                      <a:lnTo>
                        <a:pt x="90815" y="31136"/>
                      </a:lnTo>
                      <a:lnTo>
                        <a:pt x="17437" y="1294825"/>
                      </a:lnTo>
                      <a:lnTo>
                        <a:pt x="753708" y="1294825"/>
                      </a:lnTo>
                      <a:lnTo>
                        <a:pt x="758683" y="97122"/>
                      </a:lnTo>
                      <a:lnTo>
                        <a:pt x="592027" y="57281"/>
                      </a:lnTo>
                      <a:close/>
                      <a:moveTo>
                        <a:pt x="322142" y="0"/>
                      </a:moveTo>
                      <a:cubicBezTo>
                        <a:pt x="323386" y="0"/>
                        <a:pt x="324630" y="0"/>
                        <a:pt x="324630" y="0"/>
                      </a:cubicBezTo>
                      <a:lnTo>
                        <a:pt x="594532" y="41087"/>
                      </a:lnTo>
                      <a:lnTo>
                        <a:pt x="768663" y="82173"/>
                      </a:lnTo>
                      <a:cubicBezTo>
                        <a:pt x="772394" y="83418"/>
                        <a:pt x="774882" y="87153"/>
                        <a:pt x="774882" y="90888"/>
                      </a:cubicBezTo>
                      <a:lnTo>
                        <a:pt x="769907" y="1303563"/>
                      </a:lnTo>
                      <a:cubicBezTo>
                        <a:pt x="769907" y="1307298"/>
                        <a:pt x="766175" y="1311033"/>
                        <a:pt x="762444" y="1311033"/>
                      </a:cubicBezTo>
                      <a:lnTo>
                        <a:pt x="8707" y="1311033"/>
                      </a:lnTo>
                      <a:cubicBezTo>
                        <a:pt x="6219" y="1311033"/>
                        <a:pt x="3731" y="1309788"/>
                        <a:pt x="2488" y="1308543"/>
                      </a:cubicBezTo>
                      <a:cubicBezTo>
                        <a:pt x="1244" y="1307298"/>
                        <a:pt x="0" y="1304808"/>
                        <a:pt x="0" y="1303563"/>
                      </a:cubicBezTo>
                      <a:lnTo>
                        <a:pt x="74627" y="23656"/>
                      </a:lnTo>
                      <a:cubicBezTo>
                        <a:pt x="74627" y="19921"/>
                        <a:pt x="78359" y="17431"/>
                        <a:pt x="82090" y="161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14567EF0-B5BC-0E44-A912-3DDAFDB06C2A}"/>
                    </a:ext>
                  </a:extLst>
                </p:cNvPr>
                <p:cNvSpPr/>
                <p:nvPr/>
              </p:nvSpPr>
              <p:spPr>
                <a:xfrm>
                  <a:off x="9012061" y="9087504"/>
                  <a:ext cx="622896" cy="124124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01" h="997">
                      <a:moveTo>
                        <a:pt x="35" y="0"/>
                      </a:moveTo>
                      <a:lnTo>
                        <a:pt x="0" y="997"/>
                      </a:lnTo>
                      <a:lnTo>
                        <a:pt x="501" y="997"/>
                      </a:lnTo>
                      <a:cubicBezTo>
                        <a:pt x="501" y="997"/>
                        <a:pt x="429" y="554"/>
                        <a:pt x="386" y="385"/>
                      </a:cubicBezTo>
                      <a:cubicBezTo>
                        <a:pt x="342" y="215"/>
                        <a:pt x="324" y="40"/>
                        <a:pt x="35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05E16523-81F0-694B-ADD1-AEA8F6CEB780}"/>
                    </a:ext>
                  </a:extLst>
                </p:cNvPr>
                <p:cNvSpPr/>
                <p:nvPr/>
              </p:nvSpPr>
              <p:spPr>
                <a:xfrm>
                  <a:off x="9003337" y="9079511"/>
                  <a:ext cx="640337" cy="1256714"/>
                </a:xfrm>
                <a:custGeom>
                  <a:avLst/>
                  <a:gdLst>
                    <a:gd name="connsiteX0" fmla="*/ 59708 w 640337"/>
                    <a:gd name="connsiteY0" fmla="*/ 16716 h 1256714"/>
                    <a:gd name="connsiteX1" fmla="*/ 16195 w 640337"/>
                    <a:gd name="connsiteY1" fmla="*/ 1240513 h 1256714"/>
                    <a:gd name="connsiteX2" fmla="*/ 622896 w 640337"/>
                    <a:gd name="connsiteY2" fmla="*/ 1240513 h 1256714"/>
                    <a:gd name="connsiteX3" fmla="*/ 481167 w 640337"/>
                    <a:gd name="connsiteY3" fmla="*/ 488556 h 1256714"/>
                    <a:gd name="connsiteX4" fmla="*/ 467491 w 640337"/>
                    <a:gd name="connsiteY4" fmla="*/ 437513 h 1256714"/>
                    <a:gd name="connsiteX5" fmla="*/ 59708 w 640337"/>
                    <a:gd name="connsiteY5" fmla="*/ 16716 h 1256714"/>
                    <a:gd name="connsiteX6" fmla="*/ 52222 w 640337"/>
                    <a:gd name="connsiteY6" fmla="*/ 515 h 1256714"/>
                    <a:gd name="connsiteX7" fmla="*/ 483672 w 640337"/>
                    <a:gd name="connsiteY7" fmla="*/ 433773 h 1256714"/>
                    <a:gd name="connsiteX8" fmla="*/ 496106 w 640337"/>
                    <a:gd name="connsiteY8" fmla="*/ 484818 h 1256714"/>
                    <a:gd name="connsiteX9" fmla="*/ 640337 w 640337"/>
                    <a:gd name="connsiteY9" fmla="*/ 1246754 h 1256714"/>
                    <a:gd name="connsiteX10" fmla="*/ 637850 w 640337"/>
                    <a:gd name="connsiteY10" fmla="*/ 1254224 h 1256714"/>
                    <a:gd name="connsiteX11" fmla="*/ 631633 w 640337"/>
                    <a:gd name="connsiteY11" fmla="*/ 1256714 h 1256714"/>
                    <a:gd name="connsiteX12" fmla="*/ 8704 w 640337"/>
                    <a:gd name="connsiteY12" fmla="*/ 1256714 h 1256714"/>
                    <a:gd name="connsiteX13" fmla="*/ 2487 w 640337"/>
                    <a:gd name="connsiteY13" fmla="*/ 1254224 h 1256714"/>
                    <a:gd name="connsiteX14" fmla="*/ 0 w 640337"/>
                    <a:gd name="connsiteY14" fmla="*/ 1249244 h 1256714"/>
                    <a:gd name="connsiteX15" fmla="*/ 43518 w 640337"/>
                    <a:gd name="connsiteY15" fmla="*/ 7985 h 1256714"/>
                    <a:gd name="connsiteX16" fmla="*/ 46005 w 640337"/>
                    <a:gd name="connsiteY16" fmla="*/ 1760 h 1256714"/>
                    <a:gd name="connsiteX17" fmla="*/ 52222 w 640337"/>
                    <a:gd name="connsiteY17" fmla="*/ 515 h 125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0337" h="1256714">
                      <a:moveTo>
                        <a:pt x="59708" y="16716"/>
                      </a:moveTo>
                      <a:lnTo>
                        <a:pt x="16195" y="1240513"/>
                      </a:lnTo>
                      <a:lnTo>
                        <a:pt x="622896" y="1240513"/>
                      </a:lnTo>
                      <a:cubicBezTo>
                        <a:pt x="610464" y="1167060"/>
                        <a:pt x="529653" y="682770"/>
                        <a:pt x="481167" y="488556"/>
                      </a:cubicBezTo>
                      <a:cubicBezTo>
                        <a:pt x="476194" y="471127"/>
                        <a:pt x="472464" y="454942"/>
                        <a:pt x="467491" y="437513"/>
                      </a:cubicBezTo>
                      <a:cubicBezTo>
                        <a:pt x="421491" y="245789"/>
                        <a:pt x="376735" y="64025"/>
                        <a:pt x="59708" y="16716"/>
                      </a:cubicBezTo>
                      <a:close/>
                      <a:moveTo>
                        <a:pt x="52222" y="515"/>
                      </a:moveTo>
                      <a:cubicBezTo>
                        <a:pt x="389176" y="45335"/>
                        <a:pt x="437667" y="243289"/>
                        <a:pt x="483672" y="433773"/>
                      </a:cubicBezTo>
                      <a:cubicBezTo>
                        <a:pt x="487402" y="451203"/>
                        <a:pt x="491132" y="467388"/>
                        <a:pt x="496106" y="484818"/>
                      </a:cubicBezTo>
                      <a:cubicBezTo>
                        <a:pt x="548327" y="693977"/>
                        <a:pt x="639094" y="1241774"/>
                        <a:pt x="640337" y="1246754"/>
                      </a:cubicBezTo>
                      <a:cubicBezTo>
                        <a:pt x="640337" y="1249244"/>
                        <a:pt x="639094" y="1252979"/>
                        <a:pt x="637850" y="1254224"/>
                      </a:cubicBezTo>
                      <a:cubicBezTo>
                        <a:pt x="636607" y="1255469"/>
                        <a:pt x="634120" y="1256714"/>
                        <a:pt x="631633" y="1256714"/>
                      </a:cubicBezTo>
                      <a:lnTo>
                        <a:pt x="8704" y="1256714"/>
                      </a:lnTo>
                      <a:cubicBezTo>
                        <a:pt x="6217" y="1256714"/>
                        <a:pt x="3730" y="1255469"/>
                        <a:pt x="2487" y="1254224"/>
                      </a:cubicBezTo>
                      <a:cubicBezTo>
                        <a:pt x="0" y="1252979"/>
                        <a:pt x="0" y="1251734"/>
                        <a:pt x="0" y="1249244"/>
                      </a:cubicBezTo>
                      <a:lnTo>
                        <a:pt x="43518" y="7985"/>
                      </a:lnTo>
                      <a:cubicBezTo>
                        <a:pt x="43518" y="5495"/>
                        <a:pt x="44761" y="3005"/>
                        <a:pt x="46005" y="1760"/>
                      </a:cubicBezTo>
                      <a:cubicBezTo>
                        <a:pt x="47248" y="515"/>
                        <a:pt x="49735" y="-730"/>
                        <a:pt x="52222" y="51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44DC22F8-FC63-3746-86DB-45CD733C2349}"/>
                    </a:ext>
                  </a:extLst>
                </p:cNvPr>
                <p:cNvSpPr/>
                <p:nvPr/>
              </p:nvSpPr>
              <p:spPr>
                <a:xfrm>
                  <a:off x="8649535" y="8309857"/>
                  <a:ext cx="675219" cy="110166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43" h="885">
                      <a:moveTo>
                        <a:pt x="119" y="398"/>
                      </a:moveTo>
                      <a:cubicBezTo>
                        <a:pt x="86" y="347"/>
                        <a:pt x="97" y="277"/>
                        <a:pt x="120" y="205"/>
                      </a:cubicBezTo>
                      <a:cubicBezTo>
                        <a:pt x="182" y="0"/>
                        <a:pt x="312" y="-17"/>
                        <a:pt x="394" y="9"/>
                      </a:cubicBezTo>
                      <a:cubicBezTo>
                        <a:pt x="477" y="34"/>
                        <a:pt x="582" y="75"/>
                        <a:pt x="529" y="251"/>
                      </a:cubicBezTo>
                      <a:cubicBezTo>
                        <a:pt x="497" y="357"/>
                        <a:pt x="452" y="548"/>
                        <a:pt x="322" y="507"/>
                      </a:cubicBezTo>
                      <a:cubicBezTo>
                        <a:pt x="321" y="506"/>
                        <a:pt x="319" y="506"/>
                        <a:pt x="317" y="505"/>
                      </a:cubicBezTo>
                      <a:lnTo>
                        <a:pt x="283" y="614"/>
                      </a:lnTo>
                      <a:lnTo>
                        <a:pt x="326" y="624"/>
                      </a:lnTo>
                      <a:cubicBezTo>
                        <a:pt x="326" y="624"/>
                        <a:pt x="296" y="895"/>
                        <a:pt x="171" y="884"/>
                      </a:cubicBezTo>
                      <a:cubicBezTo>
                        <a:pt x="51" y="874"/>
                        <a:pt x="0" y="585"/>
                        <a:pt x="0" y="585"/>
                      </a:cubicBezTo>
                      <a:lnTo>
                        <a:pt x="66" y="58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99A476DA-F864-404B-8B8A-CD89D465059C}"/>
                    </a:ext>
                  </a:extLst>
                </p:cNvPr>
                <p:cNvSpPr/>
                <p:nvPr/>
              </p:nvSpPr>
              <p:spPr>
                <a:xfrm>
                  <a:off x="8640300" y="8302679"/>
                  <a:ext cx="691525" cy="1116322"/>
                </a:xfrm>
                <a:custGeom>
                  <a:avLst/>
                  <a:gdLst>
                    <a:gd name="connsiteX0" fmla="*/ 433635 w 691525"/>
                    <a:gd name="connsiteY0" fmla="*/ 16486 h 1116322"/>
                    <a:gd name="connsiteX1" fmla="*/ 165926 w 691525"/>
                    <a:gd name="connsiteY1" fmla="*/ 266107 h 1116322"/>
                    <a:gd name="connsiteX2" fmla="*/ 163439 w 691525"/>
                    <a:gd name="connsiteY2" fmla="*/ 500129 h 1116322"/>
                    <a:gd name="connsiteX3" fmla="*/ 164682 w 691525"/>
                    <a:gd name="connsiteY3" fmla="*/ 506353 h 1116322"/>
                    <a:gd name="connsiteX4" fmla="*/ 98780 w 691525"/>
                    <a:gd name="connsiteY4" fmla="*/ 732907 h 1116322"/>
                    <a:gd name="connsiteX5" fmla="*/ 91319 w 691525"/>
                    <a:gd name="connsiteY5" fmla="*/ 737886 h 1116322"/>
                    <a:gd name="connsiteX6" fmla="*/ 17956 w 691525"/>
                    <a:gd name="connsiteY6" fmla="*/ 744110 h 1116322"/>
                    <a:gd name="connsiteX7" fmla="*/ 221880 w 691525"/>
                    <a:gd name="connsiteY7" fmla="*/ 1101368 h 1116322"/>
                    <a:gd name="connsiteX8" fmla="*/ 404666 w 691525"/>
                    <a:gd name="connsiteY8" fmla="*/ 791413 h 1116322"/>
                    <a:gd name="connsiteX9" fmla="*/ 359902 w 691525"/>
                    <a:gd name="connsiteY9" fmla="*/ 780209 h 1116322"/>
                    <a:gd name="connsiteX10" fmla="*/ 354929 w 691525"/>
                    <a:gd name="connsiteY10" fmla="*/ 776475 h 1116322"/>
                    <a:gd name="connsiteX11" fmla="*/ 353685 w 691525"/>
                    <a:gd name="connsiteY11" fmla="*/ 770251 h 1116322"/>
                    <a:gd name="connsiteX12" fmla="*/ 395962 w 691525"/>
                    <a:gd name="connsiteY12" fmla="*/ 634568 h 1116322"/>
                    <a:gd name="connsiteX13" fmla="*/ 399693 w 691525"/>
                    <a:gd name="connsiteY13" fmla="*/ 630833 h 1116322"/>
                    <a:gd name="connsiteX14" fmla="*/ 405910 w 691525"/>
                    <a:gd name="connsiteY14" fmla="*/ 629589 h 1116322"/>
                    <a:gd name="connsiteX15" fmla="*/ 412127 w 691525"/>
                    <a:gd name="connsiteY15" fmla="*/ 632078 h 1116322"/>
                    <a:gd name="connsiteX16" fmla="*/ 502898 w 691525"/>
                    <a:gd name="connsiteY16" fmla="*/ 625854 h 1116322"/>
                    <a:gd name="connsiteX17" fmla="*/ 649624 w 691525"/>
                    <a:gd name="connsiteY17" fmla="*/ 350753 h 1116322"/>
                    <a:gd name="connsiteX18" fmla="*/ 659572 w 691525"/>
                    <a:gd name="connsiteY18" fmla="*/ 318389 h 1116322"/>
                    <a:gd name="connsiteX19" fmla="*/ 496681 w 691525"/>
                    <a:gd name="connsiteY19" fmla="*/ 27105 h 1116322"/>
                    <a:gd name="connsiteX20" fmla="*/ 433635 w 691525"/>
                    <a:gd name="connsiteY20" fmla="*/ 16486 h 1116322"/>
                    <a:gd name="connsiteX21" fmla="*/ 421612 w 691525"/>
                    <a:gd name="connsiteY21" fmla="*/ 12 h 1116322"/>
                    <a:gd name="connsiteX22" fmla="*/ 500422 w 691525"/>
                    <a:gd name="connsiteY22" fmla="*/ 12150 h 1116322"/>
                    <a:gd name="connsiteX23" fmla="*/ 673276 w 691525"/>
                    <a:gd name="connsiteY23" fmla="*/ 323359 h 1116322"/>
                    <a:gd name="connsiteX24" fmla="*/ 663327 w 691525"/>
                    <a:gd name="connsiteY24" fmla="*/ 355725 h 1116322"/>
                    <a:gd name="connsiteX25" fmla="*/ 509127 w 691525"/>
                    <a:gd name="connsiteY25" fmla="*/ 640793 h 1116322"/>
                    <a:gd name="connsiteX26" fmla="*/ 407156 w 691525"/>
                    <a:gd name="connsiteY26" fmla="*/ 647017 h 1116322"/>
                    <a:gd name="connsiteX27" fmla="*/ 369849 w 691525"/>
                    <a:gd name="connsiteY27" fmla="*/ 766522 h 1116322"/>
                    <a:gd name="connsiteX28" fmla="*/ 414617 w 691525"/>
                    <a:gd name="connsiteY28" fmla="*/ 777726 h 1116322"/>
                    <a:gd name="connsiteX29" fmla="*/ 420835 w 691525"/>
                    <a:gd name="connsiteY29" fmla="*/ 786440 h 1116322"/>
                    <a:gd name="connsiteX30" fmla="*/ 382285 w 691525"/>
                    <a:gd name="connsiteY30" fmla="*/ 954493 h 1116322"/>
                    <a:gd name="connsiteX31" fmla="*/ 229328 w 691525"/>
                    <a:gd name="connsiteY31" fmla="*/ 1116322 h 1116322"/>
                    <a:gd name="connsiteX32" fmla="*/ 219380 w 691525"/>
                    <a:gd name="connsiteY32" fmla="*/ 1116322 h 1116322"/>
                    <a:gd name="connsiteX33" fmla="*/ 515 w 691525"/>
                    <a:gd name="connsiteY33" fmla="*/ 737891 h 1116322"/>
                    <a:gd name="connsiteX34" fmla="*/ 1759 w 691525"/>
                    <a:gd name="connsiteY34" fmla="*/ 731667 h 1116322"/>
                    <a:gd name="connsiteX35" fmla="*/ 7976 w 691525"/>
                    <a:gd name="connsiteY35" fmla="*/ 729177 h 1116322"/>
                    <a:gd name="connsiteX36" fmla="*/ 83833 w 691525"/>
                    <a:gd name="connsiteY36" fmla="*/ 722953 h 1116322"/>
                    <a:gd name="connsiteX37" fmla="*/ 147254 w 691525"/>
                    <a:gd name="connsiteY37" fmla="*/ 505106 h 1116322"/>
                    <a:gd name="connsiteX38" fmla="*/ 148498 w 691525"/>
                    <a:gd name="connsiteY38" fmla="*/ 261117 h 1116322"/>
                    <a:gd name="connsiteX39" fmla="*/ 313890 w 691525"/>
                    <a:gd name="connsiteY39" fmla="*/ 27088 h 1116322"/>
                    <a:gd name="connsiteX40" fmla="*/ 421612 w 691525"/>
                    <a:gd name="connsiteY40" fmla="*/ 12 h 1116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91525" h="1116322">
                      <a:moveTo>
                        <a:pt x="433635" y="16486"/>
                      </a:moveTo>
                      <a:cubicBezTo>
                        <a:pt x="353141" y="13568"/>
                        <a:pt x="231206" y="49512"/>
                        <a:pt x="165926" y="266107"/>
                      </a:cubicBezTo>
                      <a:cubicBezTo>
                        <a:pt x="142300" y="339550"/>
                        <a:pt x="122405" y="432910"/>
                        <a:pt x="163439" y="500129"/>
                      </a:cubicBezTo>
                      <a:cubicBezTo>
                        <a:pt x="165926" y="501374"/>
                        <a:pt x="165926" y="503864"/>
                        <a:pt x="164682" y="506353"/>
                      </a:cubicBezTo>
                      <a:lnTo>
                        <a:pt x="98780" y="732907"/>
                      </a:lnTo>
                      <a:cubicBezTo>
                        <a:pt x="98780" y="736641"/>
                        <a:pt x="95049" y="737886"/>
                        <a:pt x="91319" y="737886"/>
                      </a:cubicBezTo>
                      <a:lnTo>
                        <a:pt x="17956" y="744110"/>
                      </a:lnTo>
                      <a:cubicBezTo>
                        <a:pt x="29147" y="798881"/>
                        <a:pt x="93806" y="1090165"/>
                        <a:pt x="221880" y="1101368"/>
                      </a:cubicBezTo>
                      <a:cubicBezTo>
                        <a:pt x="356172" y="1112571"/>
                        <a:pt x="398449" y="838715"/>
                        <a:pt x="404666" y="791413"/>
                      </a:cubicBezTo>
                      <a:lnTo>
                        <a:pt x="359902" y="780209"/>
                      </a:lnTo>
                      <a:cubicBezTo>
                        <a:pt x="357416" y="780209"/>
                        <a:pt x="354929" y="778965"/>
                        <a:pt x="354929" y="776475"/>
                      </a:cubicBezTo>
                      <a:cubicBezTo>
                        <a:pt x="353685" y="773985"/>
                        <a:pt x="353685" y="771496"/>
                        <a:pt x="353685" y="770251"/>
                      </a:cubicBezTo>
                      <a:lnTo>
                        <a:pt x="395962" y="634568"/>
                      </a:lnTo>
                      <a:cubicBezTo>
                        <a:pt x="395962" y="633323"/>
                        <a:pt x="397206" y="630833"/>
                        <a:pt x="399693" y="630833"/>
                      </a:cubicBezTo>
                      <a:cubicBezTo>
                        <a:pt x="400936" y="629589"/>
                        <a:pt x="403423" y="629589"/>
                        <a:pt x="405910" y="629589"/>
                      </a:cubicBezTo>
                      <a:lnTo>
                        <a:pt x="412127" y="632078"/>
                      </a:lnTo>
                      <a:cubicBezTo>
                        <a:pt x="445700" y="643281"/>
                        <a:pt x="475542" y="640792"/>
                        <a:pt x="502898" y="625854"/>
                      </a:cubicBezTo>
                      <a:cubicBezTo>
                        <a:pt x="579992" y="584776"/>
                        <a:pt x="619782" y="449093"/>
                        <a:pt x="649624" y="350753"/>
                      </a:cubicBezTo>
                      <a:cubicBezTo>
                        <a:pt x="653355" y="339550"/>
                        <a:pt x="655842" y="328347"/>
                        <a:pt x="659572" y="318389"/>
                      </a:cubicBezTo>
                      <a:cubicBezTo>
                        <a:pt x="721744" y="114241"/>
                        <a:pt x="608591" y="60715"/>
                        <a:pt x="496681" y="27105"/>
                      </a:cubicBezTo>
                      <a:cubicBezTo>
                        <a:pt x="482692" y="22749"/>
                        <a:pt x="460466" y="17458"/>
                        <a:pt x="433635" y="16486"/>
                      </a:cubicBezTo>
                      <a:close/>
                      <a:moveTo>
                        <a:pt x="421612" y="12"/>
                      </a:moveTo>
                      <a:cubicBezTo>
                        <a:pt x="454100" y="-299"/>
                        <a:pt x="481769" y="5926"/>
                        <a:pt x="500422" y="12150"/>
                      </a:cubicBezTo>
                      <a:cubicBezTo>
                        <a:pt x="586227" y="37046"/>
                        <a:pt x="745402" y="85595"/>
                        <a:pt x="673276" y="323359"/>
                      </a:cubicBezTo>
                      <a:cubicBezTo>
                        <a:pt x="670789" y="333318"/>
                        <a:pt x="667058" y="344522"/>
                        <a:pt x="663327" y="355725"/>
                      </a:cubicBezTo>
                      <a:cubicBezTo>
                        <a:pt x="634726" y="456557"/>
                        <a:pt x="593688" y="594734"/>
                        <a:pt x="509127" y="640793"/>
                      </a:cubicBezTo>
                      <a:cubicBezTo>
                        <a:pt x="478038" y="656976"/>
                        <a:pt x="444462" y="658221"/>
                        <a:pt x="407156" y="647017"/>
                      </a:cubicBezTo>
                      <a:lnTo>
                        <a:pt x="369849" y="766522"/>
                      </a:lnTo>
                      <a:lnTo>
                        <a:pt x="414617" y="777726"/>
                      </a:lnTo>
                      <a:cubicBezTo>
                        <a:pt x="418348" y="777726"/>
                        <a:pt x="420835" y="781460"/>
                        <a:pt x="420835" y="786440"/>
                      </a:cubicBezTo>
                      <a:cubicBezTo>
                        <a:pt x="420835" y="786440"/>
                        <a:pt x="410887" y="872333"/>
                        <a:pt x="382285" y="954493"/>
                      </a:cubicBezTo>
                      <a:cubicBezTo>
                        <a:pt x="344978" y="1061549"/>
                        <a:pt x="292749" y="1116322"/>
                        <a:pt x="229328" y="1116322"/>
                      </a:cubicBezTo>
                      <a:cubicBezTo>
                        <a:pt x="225598" y="1116322"/>
                        <a:pt x="223111" y="1116322"/>
                        <a:pt x="219380" y="1116322"/>
                      </a:cubicBezTo>
                      <a:cubicBezTo>
                        <a:pt x="66423" y="1103874"/>
                        <a:pt x="1759" y="752829"/>
                        <a:pt x="515" y="737891"/>
                      </a:cubicBezTo>
                      <a:cubicBezTo>
                        <a:pt x="-729" y="735401"/>
                        <a:pt x="515" y="732911"/>
                        <a:pt x="1759" y="731667"/>
                      </a:cubicBezTo>
                      <a:cubicBezTo>
                        <a:pt x="3002" y="730422"/>
                        <a:pt x="5489" y="729177"/>
                        <a:pt x="7976" y="729177"/>
                      </a:cubicBezTo>
                      <a:lnTo>
                        <a:pt x="83833" y="722953"/>
                      </a:lnTo>
                      <a:lnTo>
                        <a:pt x="147254" y="505106"/>
                      </a:lnTo>
                      <a:cubicBezTo>
                        <a:pt x="104973" y="434150"/>
                        <a:pt x="124870" y="337053"/>
                        <a:pt x="148498" y="261117"/>
                      </a:cubicBezTo>
                      <a:cubicBezTo>
                        <a:pt x="183317" y="144102"/>
                        <a:pt x="239277" y="65678"/>
                        <a:pt x="313890" y="27088"/>
                      </a:cubicBezTo>
                      <a:cubicBezTo>
                        <a:pt x="351818" y="7170"/>
                        <a:pt x="389125" y="324"/>
                        <a:pt x="421612" y="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47DD7AFA-70C9-D54D-A0D4-47445471BC4A}"/>
                    </a:ext>
                  </a:extLst>
                </p:cNvPr>
                <p:cNvSpPr/>
                <p:nvPr/>
              </p:nvSpPr>
              <p:spPr>
                <a:xfrm>
                  <a:off x="8969700" y="8913032"/>
                  <a:ext cx="73502" cy="8723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0" h="71">
                      <a:moveTo>
                        <a:pt x="60" y="21"/>
                      </a:moveTo>
                      <a:cubicBezTo>
                        <a:pt x="60" y="21"/>
                        <a:pt x="36" y="16"/>
                        <a:pt x="10" y="1"/>
                      </a:cubicBezTo>
                      <a:cubicBezTo>
                        <a:pt x="6" y="-3"/>
                        <a:pt x="-1" y="2"/>
                        <a:pt x="0" y="8"/>
                      </a:cubicBezTo>
                      <a:cubicBezTo>
                        <a:pt x="3" y="25"/>
                        <a:pt x="13" y="51"/>
                        <a:pt x="45" y="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D6B18529-27DE-DE4C-B102-A42522654E40}"/>
                    </a:ext>
                  </a:extLst>
                </p:cNvPr>
                <p:cNvSpPr/>
                <p:nvPr/>
              </p:nvSpPr>
              <p:spPr>
                <a:xfrm>
                  <a:off x="8960979" y="8904309"/>
                  <a:ext cx="90206" cy="103437"/>
                </a:xfrm>
                <a:custGeom>
                  <a:avLst/>
                  <a:gdLst>
                    <a:gd name="connsiteX0" fmla="*/ 16195 w 90206"/>
                    <a:gd name="connsiteY0" fmla="*/ 16201 h 103437"/>
                    <a:gd name="connsiteX1" fmla="*/ 58829 w 90206"/>
                    <a:gd name="connsiteY1" fmla="*/ 82251 h 103437"/>
                    <a:gd name="connsiteX2" fmla="*/ 71010 w 90206"/>
                    <a:gd name="connsiteY2" fmla="*/ 40664 h 103437"/>
                    <a:gd name="connsiteX3" fmla="*/ 17413 w 90206"/>
                    <a:gd name="connsiteY3" fmla="*/ 16201 h 103437"/>
                    <a:gd name="connsiteX4" fmla="*/ 7372 w 90206"/>
                    <a:gd name="connsiteY4" fmla="*/ 3694 h 103437"/>
                    <a:gd name="connsiteX5" fmla="*/ 25803 w 90206"/>
                    <a:gd name="connsiteY5" fmla="*/ 3694 h 103437"/>
                    <a:gd name="connsiteX6" fmla="*/ 83553 w 90206"/>
                    <a:gd name="connsiteY6" fmla="*/ 27091 h 103437"/>
                    <a:gd name="connsiteX7" fmla="*/ 88468 w 90206"/>
                    <a:gd name="connsiteY7" fmla="*/ 30785 h 103437"/>
                    <a:gd name="connsiteX8" fmla="*/ 89697 w 90206"/>
                    <a:gd name="connsiteY8" fmla="*/ 36942 h 103437"/>
                    <a:gd name="connsiteX9" fmla="*/ 71266 w 90206"/>
                    <a:gd name="connsiteY9" fmla="*/ 98511 h 103437"/>
                    <a:gd name="connsiteX10" fmla="*/ 66351 w 90206"/>
                    <a:gd name="connsiteY10" fmla="*/ 103437 h 103437"/>
                    <a:gd name="connsiteX11" fmla="*/ 63894 w 90206"/>
                    <a:gd name="connsiteY11" fmla="*/ 103437 h 103437"/>
                    <a:gd name="connsiteX12" fmla="*/ 60208 w 90206"/>
                    <a:gd name="connsiteY12" fmla="*/ 102206 h 103437"/>
                    <a:gd name="connsiteX13" fmla="*/ 0 w 90206"/>
                    <a:gd name="connsiteY13" fmla="*/ 20934 h 103437"/>
                    <a:gd name="connsiteX14" fmla="*/ 7372 w 90206"/>
                    <a:gd name="connsiteY14" fmla="*/ 3694 h 103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0206" h="103437">
                      <a:moveTo>
                        <a:pt x="16195" y="16201"/>
                      </a:moveTo>
                      <a:cubicBezTo>
                        <a:pt x="19849" y="35771"/>
                        <a:pt x="30812" y="61457"/>
                        <a:pt x="58829" y="82251"/>
                      </a:cubicBezTo>
                      <a:lnTo>
                        <a:pt x="71010" y="40664"/>
                      </a:lnTo>
                      <a:cubicBezTo>
                        <a:pt x="60047" y="36995"/>
                        <a:pt x="39339" y="30879"/>
                        <a:pt x="17413" y="16201"/>
                      </a:cubicBezTo>
                      <a:close/>
                      <a:moveTo>
                        <a:pt x="7372" y="3694"/>
                      </a:moveTo>
                      <a:cubicBezTo>
                        <a:pt x="13516" y="-1231"/>
                        <a:pt x="19660" y="-1231"/>
                        <a:pt x="25803" y="3694"/>
                      </a:cubicBezTo>
                      <a:cubicBezTo>
                        <a:pt x="54064" y="20934"/>
                        <a:pt x="82325" y="27091"/>
                        <a:pt x="83553" y="27091"/>
                      </a:cubicBezTo>
                      <a:cubicBezTo>
                        <a:pt x="86011" y="27091"/>
                        <a:pt x="87240" y="28322"/>
                        <a:pt x="88468" y="30785"/>
                      </a:cubicBezTo>
                      <a:cubicBezTo>
                        <a:pt x="89697" y="32016"/>
                        <a:pt x="90926" y="34479"/>
                        <a:pt x="89697" y="36942"/>
                      </a:cubicBezTo>
                      <a:lnTo>
                        <a:pt x="71266" y="98511"/>
                      </a:lnTo>
                      <a:cubicBezTo>
                        <a:pt x="70037" y="99743"/>
                        <a:pt x="68809" y="102206"/>
                        <a:pt x="66351" y="103437"/>
                      </a:cubicBezTo>
                      <a:lnTo>
                        <a:pt x="63894" y="103437"/>
                      </a:lnTo>
                      <a:cubicBezTo>
                        <a:pt x="61436" y="103437"/>
                        <a:pt x="60208" y="103437"/>
                        <a:pt x="60208" y="102206"/>
                      </a:cubicBezTo>
                      <a:cubicBezTo>
                        <a:pt x="19660" y="77578"/>
                        <a:pt x="4915" y="43099"/>
                        <a:pt x="0" y="20934"/>
                      </a:cubicBezTo>
                      <a:cubicBezTo>
                        <a:pt x="0" y="13545"/>
                        <a:pt x="2457" y="6157"/>
                        <a:pt x="7372" y="36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1C5B3523-ED57-F947-B5A3-6B473FAF1381}"/>
                    </a:ext>
                  </a:extLst>
                </p:cNvPr>
                <p:cNvSpPr/>
                <p:nvPr/>
              </p:nvSpPr>
              <p:spPr>
                <a:xfrm>
                  <a:off x="8710579" y="8167787"/>
                  <a:ext cx="620404" cy="6305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99" h="507">
                      <a:moveTo>
                        <a:pt x="496" y="269"/>
                      </a:moveTo>
                      <a:cubicBezTo>
                        <a:pt x="496" y="269"/>
                        <a:pt x="464" y="170"/>
                        <a:pt x="341" y="206"/>
                      </a:cubicBezTo>
                      <a:cubicBezTo>
                        <a:pt x="248" y="234"/>
                        <a:pt x="214" y="294"/>
                        <a:pt x="203" y="322"/>
                      </a:cubicBezTo>
                      <a:cubicBezTo>
                        <a:pt x="201" y="326"/>
                        <a:pt x="196" y="325"/>
                        <a:pt x="195" y="321"/>
                      </a:cubicBezTo>
                      <a:cubicBezTo>
                        <a:pt x="190" y="304"/>
                        <a:pt x="179" y="279"/>
                        <a:pt x="156" y="283"/>
                      </a:cubicBezTo>
                      <a:cubicBezTo>
                        <a:pt x="122" y="288"/>
                        <a:pt x="84" y="369"/>
                        <a:pt x="149" y="424"/>
                      </a:cubicBezTo>
                      <a:cubicBezTo>
                        <a:pt x="149" y="424"/>
                        <a:pt x="134" y="493"/>
                        <a:pt x="64" y="507"/>
                      </a:cubicBezTo>
                      <a:cubicBezTo>
                        <a:pt x="64" y="507"/>
                        <a:pt x="-29" y="405"/>
                        <a:pt x="10" y="227"/>
                      </a:cubicBezTo>
                      <a:cubicBezTo>
                        <a:pt x="48" y="50"/>
                        <a:pt x="220" y="-35"/>
                        <a:pt x="360" y="13"/>
                      </a:cubicBezTo>
                      <a:cubicBezTo>
                        <a:pt x="535" y="74"/>
                        <a:pt x="496" y="269"/>
                        <a:pt x="496" y="2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740EDA9C-B291-E440-B3C6-DA24539B788D}"/>
                    </a:ext>
                  </a:extLst>
                </p:cNvPr>
                <p:cNvSpPr/>
                <p:nvPr/>
              </p:nvSpPr>
              <p:spPr>
                <a:xfrm>
                  <a:off x="8703221" y="8160865"/>
                  <a:ext cx="635939" cy="647484"/>
                </a:xfrm>
                <a:custGeom>
                  <a:avLst/>
                  <a:gdLst>
                    <a:gd name="connsiteX0" fmla="*/ 352991 w 635939"/>
                    <a:gd name="connsiteY0" fmla="*/ 14399 h 647484"/>
                    <a:gd name="connsiteX1" fmla="*/ 195101 w 635939"/>
                    <a:gd name="connsiteY1" fmla="*/ 57929 h 647484"/>
                    <a:gd name="connsiteX2" fmla="*/ 26022 w 635939"/>
                    <a:gd name="connsiteY2" fmla="*/ 290502 h 647484"/>
                    <a:gd name="connsiteX3" fmla="*/ 40941 w 635939"/>
                    <a:gd name="connsiteY3" fmla="*/ 542974 h 647484"/>
                    <a:gd name="connsiteX4" fmla="*/ 88183 w 635939"/>
                    <a:gd name="connsiteY4" fmla="*/ 628790 h 647484"/>
                    <a:gd name="connsiteX5" fmla="*/ 181426 w 635939"/>
                    <a:gd name="connsiteY5" fmla="*/ 537999 h 647484"/>
                    <a:gd name="connsiteX6" fmla="*/ 144129 w 635939"/>
                    <a:gd name="connsiteY6" fmla="*/ 411141 h 647484"/>
                    <a:gd name="connsiteX7" fmla="*/ 198831 w 635939"/>
                    <a:gd name="connsiteY7" fmla="*/ 350200 h 647484"/>
                    <a:gd name="connsiteX8" fmla="*/ 253533 w 635939"/>
                    <a:gd name="connsiteY8" fmla="*/ 397461 h 647484"/>
                    <a:gd name="connsiteX9" fmla="*/ 427585 w 635939"/>
                    <a:gd name="connsiteY9" fmla="*/ 255678 h 647484"/>
                    <a:gd name="connsiteX10" fmla="*/ 617799 w 635939"/>
                    <a:gd name="connsiteY10" fmla="*/ 314132 h 647484"/>
                    <a:gd name="connsiteX11" fmla="*/ 611583 w 635939"/>
                    <a:gd name="connsiteY11" fmla="*/ 212149 h 647484"/>
                    <a:gd name="connsiteX12" fmla="*/ 449963 w 635939"/>
                    <a:gd name="connsiteY12" fmla="*/ 30567 h 647484"/>
                    <a:gd name="connsiteX13" fmla="*/ 352991 w 635939"/>
                    <a:gd name="connsiteY13" fmla="*/ 14399 h 647484"/>
                    <a:gd name="connsiteX14" fmla="*/ 321601 w 635939"/>
                    <a:gd name="connsiteY14" fmla="*/ 1777 h 647484"/>
                    <a:gd name="connsiteX15" fmla="*/ 456194 w 635939"/>
                    <a:gd name="connsiteY15" fmla="*/ 16859 h 647484"/>
                    <a:gd name="connsiteX16" fmla="*/ 631507 w 635939"/>
                    <a:gd name="connsiteY16" fmla="*/ 343988 h 647484"/>
                    <a:gd name="connsiteX17" fmla="*/ 624047 w 635939"/>
                    <a:gd name="connsiteY17" fmla="*/ 350207 h 647484"/>
                    <a:gd name="connsiteX18" fmla="*/ 615343 w 635939"/>
                    <a:gd name="connsiteY18" fmla="*/ 345232 h 647484"/>
                    <a:gd name="connsiteX19" fmla="*/ 432570 w 635939"/>
                    <a:gd name="connsiteY19" fmla="*/ 271845 h 647484"/>
                    <a:gd name="connsiteX20" fmla="*/ 267204 w 635939"/>
                    <a:gd name="connsiteY20" fmla="*/ 412399 h 647484"/>
                    <a:gd name="connsiteX21" fmla="*/ 254771 w 635939"/>
                    <a:gd name="connsiteY21" fmla="*/ 419862 h 647484"/>
                    <a:gd name="connsiteX22" fmla="*/ 242337 w 635939"/>
                    <a:gd name="connsiteY22" fmla="*/ 409911 h 647484"/>
                    <a:gd name="connsiteX23" fmla="*/ 202550 w 635939"/>
                    <a:gd name="connsiteY23" fmla="*/ 367621 h 647484"/>
                    <a:gd name="connsiteX24" fmla="*/ 161519 w 635939"/>
                    <a:gd name="connsiteY24" fmla="*/ 417374 h 647484"/>
                    <a:gd name="connsiteX25" fmla="*/ 197576 w 635939"/>
                    <a:gd name="connsiteY25" fmla="*/ 529319 h 647484"/>
                    <a:gd name="connsiteX26" fmla="*/ 200063 w 635939"/>
                    <a:gd name="connsiteY26" fmla="*/ 538026 h 647484"/>
                    <a:gd name="connsiteX27" fmla="*/ 88161 w 635939"/>
                    <a:gd name="connsiteY27" fmla="*/ 647484 h 647484"/>
                    <a:gd name="connsiteX28" fmla="*/ 86918 w 635939"/>
                    <a:gd name="connsiteY28" fmla="*/ 647484 h 647484"/>
                    <a:gd name="connsiteX29" fmla="*/ 80701 w 635939"/>
                    <a:gd name="connsiteY29" fmla="*/ 644996 h 647484"/>
                    <a:gd name="connsiteX30" fmla="*/ 12317 w 635939"/>
                    <a:gd name="connsiteY30" fmla="*/ 289259 h 647484"/>
                    <a:gd name="connsiteX31" fmla="*/ 188873 w 635939"/>
                    <a:gd name="connsiteY31" fmla="*/ 45467 h 647484"/>
                    <a:gd name="connsiteX32" fmla="*/ 321601 w 635939"/>
                    <a:gd name="connsiteY32" fmla="*/ 1777 h 64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635939" h="647484">
                      <a:moveTo>
                        <a:pt x="352991" y="14399"/>
                      </a:moveTo>
                      <a:cubicBezTo>
                        <a:pt x="299532" y="14399"/>
                        <a:pt x="244830" y="29324"/>
                        <a:pt x="195101" y="57929"/>
                      </a:cubicBezTo>
                      <a:cubicBezTo>
                        <a:pt x="108075" y="106434"/>
                        <a:pt x="48400" y="189762"/>
                        <a:pt x="26022" y="290502"/>
                      </a:cubicBezTo>
                      <a:cubicBezTo>
                        <a:pt x="1157" y="402435"/>
                        <a:pt x="21049" y="489495"/>
                        <a:pt x="40941" y="542974"/>
                      </a:cubicBezTo>
                      <a:cubicBezTo>
                        <a:pt x="58346" y="588991"/>
                        <a:pt x="80724" y="618840"/>
                        <a:pt x="88183" y="628790"/>
                      </a:cubicBezTo>
                      <a:cubicBezTo>
                        <a:pt x="155318" y="613865"/>
                        <a:pt x="177696" y="554168"/>
                        <a:pt x="181426" y="537999"/>
                      </a:cubicBezTo>
                      <a:cubicBezTo>
                        <a:pt x="145372" y="503176"/>
                        <a:pt x="130453" y="457159"/>
                        <a:pt x="144129" y="411141"/>
                      </a:cubicBezTo>
                      <a:cubicBezTo>
                        <a:pt x="154075" y="378805"/>
                        <a:pt x="175209" y="353931"/>
                        <a:pt x="198831" y="350200"/>
                      </a:cubicBezTo>
                      <a:cubicBezTo>
                        <a:pt x="222452" y="347712"/>
                        <a:pt x="242344" y="362637"/>
                        <a:pt x="253533" y="397461"/>
                      </a:cubicBezTo>
                      <a:cubicBezTo>
                        <a:pt x="269695" y="361393"/>
                        <a:pt x="314451" y="289258"/>
                        <a:pt x="427585" y="255678"/>
                      </a:cubicBezTo>
                      <a:cubicBezTo>
                        <a:pt x="541962" y="222098"/>
                        <a:pt x="596664" y="279308"/>
                        <a:pt x="617799" y="314132"/>
                      </a:cubicBezTo>
                      <a:cubicBezTo>
                        <a:pt x="620285" y="290502"/>
                        <a:pt x="620285" y="251947"/>
                        <a:pt x="611583" y="212149"/>
                      </a:cubicBezTo>
                      <a:cubicBezTo>
                        <a:pt x="592934" y="122602"/>
                        <a:pt x="538232" y="61660"/>
                        <a:pt x="449963" y="30567"/>
                      </a:cubicBezTo>
                      <a:cubicBezTo>
                        <a:pt x="420125" y="20618"/>
                        <a:pt x="387802" y="14399"/>
                        <a:pt x="352991" y="14399"/>
                      </a:cubicBezTo>
                      <a:close/>
                      <a:moveTo>
                        <a:pt x="321601" y="1777"/>
                      </a:moveTo>
                      <a:cubicBezTo>
                        <a:pt x="367294" y="-3043"/>
                        <a:pt x="413298" y="1933"/>
                        <a:pt x="456194" y="16859"/>
                      </a:cubicBezTo>
                      <a:cubicBezTo>
                        <a:pt x="679998" y="93977"/>
                        <a:pt x="631507" y="341500"/>
                        <a:pt x="631507" y="343988"/>
                      </a:cubicBezTo>
                      <a:cubicBezTo>
                        <a:pt x="631507" y="347719"/>
                        <a:pt x="627777" y="350207"/>
                        <a:pt x="624047" y="350207"/>
                      </a:cubicBezTo>
                      <a:cubicBezTo>
                        <a:pt x="620317" y="350207"/>
                        <a:pt x="617830" y="348963"/>
                        <a:pt x="615343" y="345232"/>
                      </a:cubicBezTo>
                      <a:cubicBezTo>
                        <a:pt x="614100" y="340256"/>
                        <a:pt x="576799" y="229555"/>
                        <a:pt x="432570" y="271845"/>
                      </a:cubicBezTo>
                      <a:cubicBezTo>
                        <a:pt x="319425" y="305429"/>
                        <a:pt x="278394" y="380059"/>
                        <a:pt x="267204" y="412399"/>
                      </a:cubicBezTo>
                      <a:cubicBezTo>
                        <a:pt x="264717" y="417374"/>
                        <a:pt x="259744" y="419862"/>
                        <a:pt x="254771" y="419862"/>
                      </a:cubicBezTo>
                      <a:cubicBezTo>
                        <a:pt x="248554" y="419862"/>
                        <a:pt x="243580" y="414887"/>
                        <a:pt x="242337" y="409911"/>
                      </a:cubicBezTo>
                      <a:cubicBezTo>
                        <a:pt x="236120" y="388766"/>
                        <a:pt x="223687" y="363889"/>
                        <a:pt x="202550" y="367621"/>
                      </a:cubicBezTo>
                      <a:cubicBezTo>
                        <a:pt x="186386" y="370108"/>
                        <a:pt x="168979" y="390010"/>
                        <a:pt x="161519" y="417374"/>
                      </a:cubicBezTo>
                      <a:cubicBezTo>
                        <a:pt x="155302" y="437276"/>
                        <a:pt x="147842" y="485785"/>
                        <a:pt x="197576" y="529319"/>
                      </a:cubicBezTo>
                      <a:cubicBezTo>
                        <a:pt x="200063" y="531807"/>
                        <a:pt x="200063" y="534295"/>
                        <a:pt x="200063" y="538026"/>
                      </a:cubicBezTo>
                      <a:cubicBezTo>
                        <a:pt x="200063" y="539270"/>
                        <a:pt x="180169" y="628826"/>
                        <a:pt x="88161" y="647484"/>
                      </a:cubicBezTo>
                      <a:cubicBezTo>
                        <a:pt x="86918" y="647484"/>
                        <a:pt x="86918" y="647484"/>
                        <a:pt x="86918" y="647484"/>
                      </a:cubicBezTo>
                      <a:cubicBezTo>
                        <a:pt x="84431" y="647484"/>
                        <a:pt x="81944" y="646240"/>
                        <a:pt x="80701" y="644996"/>
                      </a:cubicBezTo>
                      <a:cubicBezTo>
                        <a:pt x="79458" y="642509"/>
                        <a:pt x="-37418" y="510662"/>
                        <a:pt x="12317" y="289259"/>
                      </a:cubicBezTo>
                      <a:cubicBezTo>
                        <a:pt x="34697" y="182289"/>
                        <a:pt x="98108" y="96465"/>
                        <a:pt x="188873" y="45467"/>
                      </a:cubicBezTo>
                      <a:cubicBezTo>
                        <a:pt x="230526" y="21213"/>
                        <a:pt x="275908" y="6597"/>
                        <a:pt x="321601" y="17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9FE0C16A-CFF4-F546-811D-2888AE2464B3}"/>
                    </a:ext>
                  </a:extLst>
                </p:cNvPr>
                <p:cNvSpPr/>
                <p:nvPr/>
              </p:nvSpPr>
              <p:spPr>
                <a:xfrm>
                  <a:off x="7844754" y="9037655"/>
                  <a:ext cx="823468" cy="129109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62" h="1037">
                      <a:moveTo>
                        <a:pt x="239" y="139"/>
                      </a:moveTo>
                      <a:cubicBezTo>
                        <a:pt x="144" y="283"/>
                        <a:pt x="25" y="802"/>
                        <a:pt x="8" y="867"/>
                      </a:cubicBezTo>
                      <a:cubicBezTo>
                        <a:pt x="-8" y="932"/>
                        <a:pt x="-1" y="1029"/>
                        <a:pt x="43" y="1037"/>
                      </a:cubicBezTo>
                      <a:lnTo>
                        <a:pt x="628" y="1037"/>
                      </a:lnTo>
                      <a:lnTo>
                        <a:pt x="662" y="0"/>
                      </a:lnTo>
                      <a:cubicBezTo>
                        <a:pt x="662" y="0"/>
                        <a:pt x="339" y="-12"/>
                        <a:pt x="239" y="139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9289B217-66BE-F545-90DD-F39F8854F859}"/>
                    </a:ext>
                  </a:extLst>
                </p:cNvPr>
                <p:cNvSpPr/>
                <p:nvPr/>
              </p:nvSpPr>
              <p:spPr>
                <a:xfrm>
                  <a:off x="7835562" y="9028653"/>
                  <a:ext cx="839133" cy="1307572"/>
                </a:xfrm>
                <a:custGeom>
                  <a:avLst/>
                  <a:gdLst>
                    <a:gd name="connsiteX0" fmla="*/ 822695 w 839133"/>
                    <a:gd name="connsiteY0" fmla="*/ 16478 h 1307572"/>
                    <a:gd name="connsiteX1" fmla="*/ 312709 w 839133"/>
                    <a:gd name="connsiteY1" fmla="*/ 187044 h 1307572"/>
                    <a:gd name="connsiteX2" fmla="*/ 36570 w 839133"/>
                    <a:gd name="connsiteY2" fmla="*/ 1047345 h 1307572"/>
                    <a:gd name="connsiteX3" fmla="*/ 25375 w 839133"/>
                    <a:gd name="connsiteY3" fmla="*/ 1090921 h 1307572"/>
                    <a:gd name="connsiteX4" fmla="*/ 37814 w 839133"/>
                    <a:gd name="connsiteY4" fmla="*/ 1272692 h 1307572"/>
                    <a:gd name="connsiteX5" fmla="*/ 62691 w 839133"/>
                    <a:gd name="connsiteY5" fmla="*/ 1291367 h 1307572"/>
                    <a:gd name="connsiteX6" fmla="*/ 781647 w 839133"/>
                    <a:gd name="connsiteY6" fmla="*/ 1291367 h 1307572"/>
                    <a:gd name="connsiteX7" fmla="*/ 813158 w 839133"/>
                    <a:gd name="connsiteY7" fmla="*/ 5 h 1307572"/>
                    <a:gd name="connsiteX8" fmla="*/ 831428 w 839133"/>
                    <a:gd name="connsiteY8" fmla="*/ 277 h 1307572"/>
                    <a:gd name="connsiteX9" fmla="*/ 838892 w 839133"/>
                    <a:gd name="connsiteY9" fmla="*/ 8992 h 1307572"/>
                    <a:gd name="connsiteX10" fmla="*/ 797842 w 839133"/>
                    <a:gd name="connsiteY10" fmla="*/ 1300102 h 1307572"/>
                    <a:gd name="connsiteX11" fmla="*/ 789134 w 839133"/>
                    <a:gd name="connsiteY11" fmla="*/ 1307572 h 1307572"/>
                    <a:gd name="connsiteX12" fmla="*/ 61426 w 839133"/>
                    <a:gd name="connsiteY12" fmla="*/ 1307572 h 1307572"/>
                    <a:gd name="connsiteX13" fmla="*/ 60182 w 839133"/>
                    <a:gd name="connsiteY13" fmla="*/ 1307572 h 1307572"/>
                    <a:gd name="connsiteX14" fmla="*/ 24107 w 839133"/>
                    <a:gd name="connsiteY14" fmla="*/ 1280181 h 1307572"/>
                    <a:gd name="connsiteX15" fmla="*/ 10424 w 839133"/>
                    <a:gd name="connsiteY15" fmla="*/ 1085954 h 1307572"/>
                    <a:gd name="connsiteX16" fmla="*/ 21619 w 839133"/>
                    <a:gd name="connsiteY16" fmla="*/ 1043623 h 1307572"/>
                    <a:gd name="connsiteX17" fmla="*/ 299019 w 839133"/>
                    <a:gd name="connsiteY17" fmla="*/ 178318 h 1307572"/>
                    <a:gd name="connsiteX18" fmla="*/ 613738 w 839133"/>
                    <a:gd name="connsiteY18" fmla="*/ 16463 h 1307572"/>
                    <a:gd name="connsiteX19" fmla="*/ 813158 w 839133"/>
                    <a:gd name="connsiteY19" fmla="*/ 5 h 130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39133" h="1307572">
                      <a:moveTo>
                        <a:pt x="822695" y="16478"/>
                      </a:moveTo>
                      <a:cubicBezTo>
                        <a:pt x="766721" y="16478"/>
                        <a:pt x="423413" y="18968"/>
                        <a:pt x="312709" y="187044"/>
                      </a:cubicBezTo>
                      <a:cubicBezTo>
                        <a:pt x="206980" y="345160"/>
                        <a:pt x="78862" y="873044"/>
                        <a:pt x="36570" y="1047345"/>
                      </a:cubicBezTo>
                      <a:cubicBezTo>
                        <a:pt x="31595" y="1067265"/>
                        <a:pt x="27863" y="1082206"/>
                        <a:pt x="25375" y="1090921"/>
                      </a:cubicBezTo>
                      <a:cubicBezTo>
                        <a:pt x="11693" y="1148191"/>
                        <a:pt x="11693" y="1231607"/>
                        <a:pt x="37814" y="1272692"/>
                      </a:cubicBezTo>
                      <a:cubicBezTo>
                        <a:pt x="44033" y="1282652"/>
                        <a:pt x="52740" y="1290122"/>
                        <a:pt x="62691" y="1291367"/>
                      </a:cubicBezTo>
                      <a:lnTo>
                        <a:pt x="781647" y="1291367"/>
                      </a:lnTo>
                      <a:close/>
                      <a:moveTo>
                        <a:pt x="813158" y="5"/>
                      </a:moveTo>
                      <a:cubicBezTo>
                        <a:pt x="824586" y="44"/>
                        <a:pt x="831117" y="277"/>
                        <a:pt x="831428" y="277"/>
                      </a:cubicBezTo>
                      <a:cubicBezTo>
                        <a:pt x="836404" y="277"/>
                        <a:pt x="840136" y="4012"/>
                        <a:pt x="838892" y="8992"/>
                      </a:cubicBezTo>
                      <a:lnTo>
                        <a:pt x="797842" y="1300102"/>
                      </a:lnTo>
                      <a:cubicBezTo>
                        <a:pt x="797842" y="1303837"/>
                        <a:pt x="792866" y="1307572"/>
                        <a:pt x="789134" y="1307572"/>
                      </a:cubicBezTo>
                      <a:lnTo>
                        <a:pt x="61426" y="1307572"/>
                      </a:lnTo>
                      <a:lnTo>
                        <a:pt x="60182" y="1307572"/>
                      </a:lnTo>
                      <a:cubicBezTo>
                        <a:pt x="45254" y="1305082"/>
                        <a:pt x="34059" y="1296367"/>
                        <a:pt x="24107" y="1280181"/>
                      </a:cubicBezTo>
                      <a:cubicBezTo>
                        <a:pt x="-4504" y="1236604"/>
                        <a:pt x="-5748" y="1146962"/>
                        <a:pt x="10424" y="1085954"/>
                      </a:cubicBezTo>
                      <a:cubicBezTo>
                        <a:pt x="12912" y="1078484"/>
                        <a:pt x="16644" y="1062298"/>
                        <a:pt x="21619" y="1043623"/>
                      </a:cubicBezTo>
                      <a:cubicBezTo>
                        <a:pt x="63914" y="869317"/>
                        <a:pt x="192040" y="340174"/>
                        <a:pt x="299019" y="178318"/>
                      </a:cubicBezTo>
                      <a:cubicBezTo>
                        <a:pt x="352509" y="98635"/>
                        <a:pt x="458245" y="43854"/>
                        <a:pt x="613738" y="16463"/>
                      </a:cubicBezTo>
                      <a:cubicBezTo>
                        <a:pt x="700503" y="1522"/>
                        <a:pt x="778871" y="-112"/>
                        <a:pt x="813158" y="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1B6A41FB-4383-EE40-97E7-ED9131DDD49D}"/>
                    </a:ext>
                  </a:extLst>
                </p:cNvPr>
                <p:cNvSpPr/>
                <p:nvPr/>
              </p:nvSpPr>
              <p:spPr>
                <a:xfrm>
                  <a:off x="8492566" y="8731083"/>
                  <a:ext cx="303973" cy="95087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45" h="764">
                      <a:moveTo>
                        <a:pt x="226" y="0"/>
                      </a:moveTo>
                      <a:cubicBezTo>
                        <a:pt x="226" y="0"/>
                        <a:pt x="51" y="118"/>
                        <a:pt x="12" y="269"/>
                      </a:cubicBezTo>
                      <a:cubicBezTo>
                        <a:pt x="-28" y="420"/>
                        <a:pt x="34" y="686"/>
                        <a:pt x="206" y="764"/>
                      </a:cubicBezTo>
                      <a:cubicBezTo>
                        <a:pt x="206" y="764"/>
                        <a:pt x="89" y="551"/>
                        <a:pt x="192" y="242"/>
                      </a:cubicBezTo>
                      <a:lnTo>
                        <a:pt x="245" y="6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9D393E6C-A8AD-864D-9895-3AA3148E471E}"/>
                    </a:ext>
                  </a:extLst>
                </p:cNvPr>
                <p:cNvSpPr/>
                <p:nvPr/>
              </p:nvSpPr>
              <p:spPr>
                <a:xfrm>
                  <a:off x="8485052" y="8723605"/>
                  <a:ext cx="319897" cy="967074"/>
                </a:xfrm>
                <a:custGeom>
                  <a:avLst/>
                  <a:gdLst>
                    <a:gd name="connsiteX0" fmla="*/ 282912 w 319897"/>
                    <a:gd name="connsiteY0" fmla="*/ 21186 h 967074"/>
                    <a:gd name="connsiteX1" fmla="*/ 28630 w 319897"/>
                    <a:gd name="connsiteY1" fmla="*/ 344767 h 967074"/>
                    <a:gd name="connsiteX2" fmla="*/ 50958 w 319897"/>
                    <a:gd name="connsiteY2" fmla="*/ 680794 h 967074"/>
                    <a:gd name="connsiteX3" fmla="*/ 244460 w 319897"/>
                    <a:gd name="connsiteY3" fmla="*/ 940903 h 967074"/>
                    <a:gd name="connsiteX4" fmla="*/ 237017 w 319897"/>
                    <a:gd name="connsiteY4" fmla="*/ 307431 h 967074"/>
                    <a:gd name="connsiteX5" fmla="*/ 301518 w 319897"/>
                    <a:gd name="connsiteY5" fmla="*/ 82169 h 967074"/>
                    <a:gd name="connsiteX6" fmla="*/ 291666 w 319897"/>
                    <a:gd name="connsiteY6" fmla="*/ 0 h 967074"/>
                    <a:gd name="connsiteX7" fmla="*/ 296630 w 319897"/>
                    <a:gd name="connsiteY7" fmla="*/ 6223 h 967074"/>
                    <a:gd name="connsiteX8" fmla="*/ 318967 w 319897"/>
                    <a:gd name="connsiteY8" fmla="*/ 79656 h 967074"/>
                    <a:gd name="connsiteX9" fmla="*/ 318967 w 319897"/>
                    <a:gd name="connsiteY9" fmla="*/ 84635 h 967074"/>
                    <a:gd name="connsiteX10" fmla="*/ 253196 w 319897"/>
                    <a:gd name="connsiteY10" fmla="*/ 311156 h 967074"/>
                    <a:gd name="connsiteX11" fmla="*/ 214726 w 319897"/>
                    <a:gd name="connsiteY11" fmla="*/ 775402 h 967074"/>
                    <a:gd name="connsiteX12" fmla="*/ 270570 w 319897"/>
                    <a:gd name="connsiteY12" fmla="*/ 954628 h 967074"/>
                    <a:gd name="connsiteX13" fmla="*/ 269329 w 319897"/>
                    <a:gd name="connsiteY13" fmla="*/ 964585 h 967074"/>
                    <a:gd name="connsiteX14" fmla="*/ 263124 w 319897"/>
                    <a:gd name="connsiteY14" fmla="*/ 967074 h 967074"/>
                    <a:gd name="connsiteX15" fmla="*/ 259401 w 319897"/>
                    <a:gd name="connsiteY15" fmla="*/ 965829 h 967074"/>
                    <a:gd name="connsiteX16" fmla="*/ 36028 w 319897"/>
                    <a:gd name="connsiteY16" fmla="*/ 687033 h 967074"/>
                    <a:gd name="connsiteX17" fmla="*/ 14932 w 319897"/>
                    <a:gd name="connsiteY17" fmla="*/ 341027 h 967074"/>
                    <a:gd name="connsiteX18" fmla="*/ 167570 w 319897"/>
                    <a:gd name="connsiteY18" fmla="*/ 98325 h 967074"/>
                    <a:gd name="connsiteX19" fmla="*/ 284220 w 319897"/>
                    <a:gd name="connsiteY19" fmla="*/ 1245 h 967074"/>
                    <a:gd name="connsiteX20" fmla="*/ 291666 w 319897"/>
                    <a:gd name="connsiteY20" fmla="*/ 0 h 967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19897" h="967074">
                      <a:moveTo>
                        <a:pt x="282912" y="21186"/>
                      </a:moveTo>
                      <a:cubicBezTo>
                        <a:pt x="241979" y="49810"/>
                        <a:pt x="70804" y="181732"/>
                        <a:pt x="28630" y="344767"/>
                      </a:cubicBezTo>
                      <a:cubicBezTo>
                        <a:pt x="3822" y="438108"/>
                        <a:pt x="12505" y="567540"/>
                        <a:pt x="50958" y="680794"/>
                      </a:cubicBezTo>
                      <a:cubicBezTo>
                        <a:pt x="90650" y="802759"/>
                        <a:pt x="160113" y="893610"/>
                        <a:pt x="244460" y="940903"/>
                      </a:cubicBezTo>
                      <a:cubicBezTo>
                        <a:pt x="214690" y="869964"/>
                        <a:pt x="130343" y="628523"/>
                        <a:pt x="237017" y="307431"/>
                      </a:cubicBezTo>
                      <a:lnTo>
                        <a:pt x="301518" y="82169"/>
                      </a:lnTo>
                      <a:close/>
                      <a:moveTo>
                        <a:pt x="291666" y="0"/>
                      </a:moveTo>
                      <a:cubicBezTo>
                        <a:pt x="294148" y="1245"/>
                        <a:pt x="295389" y="3734"/>
                        <a:pt x="296630" y="6223"/>
                      </a:cubicBezTo>
                      <a:lnTo>
                        <a:pt x="318967" y="79656"/>
                      </a:lnTo>
                      <a:cubicBezTo>
                        <a:pt x="320208" y="80901"/>
                        <a:pt x="320208" y="82145"/>
                        <a:pt x="318967" y="84635"/>
                      </a:cubicBezTo>
                      <a:lnTo>
                        <a:pt x="253196" y="311156"/>
                      </a:lnTo>
                      <a:cubicBezTo>
                        <a:pt x="187425" y="507807"/>
                        <a:pt x="196112" y="672098"/>
                        <a:pt x="214726" y="775402"/>
                      </a:cubicBezTo>
                      <a:cubicBezTo>
                        <a:pt x="234582" y="887418"/>
                        <a:pt x="269329" y="953383"/>
                        <a:pt x="270570" y="954628"/>
                      </a:cubicBezTo>
                      <a:cubicBezTo>
                        <a:pt x="271811" y="958362"/>
                        <a:pt x="270570" y="960851"/>
                        <a:pt x="269329" y="964585"/>
                      </a:cubicBezTo>
                      <a:cubicBezTo>
                        <a:pt x="266847" y="965829"/>
                        <a:pt x="264365" y="967074"/>
                        <a:pt x="263124" y="967074"/>
                      </a:cubicBezTo>
                      <a:cubicBezTo>
                        <a:pt x="261883" y="967074"/>
                        <a:pt x="260642" y="965829"/>
                        <a:pt x="259401" y="965829"/>
                      </a:cubicBezTo>
                      <a:cubicBezTo>
                        <a:pt x="161365" y="921023"/>
                        <a:pt x="80702" y="821453"/>
                        <a:pt x="36028" y="687033"/>
                      </a:cubicBezTo>
                      <a:cubicBezTo>
                        <a:pt x="-2442" y="570039"/>
                        <a:pt x="-11129" y="438108"/>
                        <a:pt x="14932" y="341027"/>
                      </a:cubicBezTo>
                      <a:cubicBezTo>
                        <a:pt x="39751" y="240213"/>
                        <a:pt x="112967" y="154334"/>
                        <a:pt x="167570" y="98325"/>
                      </a:cubicBezTo>
                      <a:cubicBezTo>
                        <a:pt x="228377" y="38583"/>
                        <a:pt x="284220" y="1245"/>
                        <a:pt x="284220" y="1245"/>
                      </a:cubicBezTo>
                      <a:cubicBezTo>
                        <a:pt x="286702" y="0"/>
                        <a:pt x="289184" y="0"/>
                        <a:pt x="2916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4E7B5EF6-3735-6C40-8B5E-D480D5C6394A}"/>
                    </a:ext>
                  </a:extLst>
                </p:cNvPr>
                <p:cNvSpPr/>
                <p:nvPr/>
              </p:nvSpPr>
              <p:spPr>
                <a:xfrm>
                  <a:off x="8320646" y="9772930"/>
                  <a:ext cx="47340" cy="2766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" h="223">
                      <a:moveTo>
                        <a:pt x="7" y="223"/>
                      </a:moveTo>
                      <a:cubicBezTo>
                        <a:pt x="6" y="223"/>
                        <a:pt x="6" y="223"/>
                        <a:pt x="6" y="223"/>
                      </a:cubicBezTo>
                      <a:cubicBezTo>
                        <a:pt x="2" y="223"/>
                        <a:pt x="0" y="220"/>
                        <a:pt x="0" y="216"/>
                      </a:cubicBezTo>
                      <a:lnTo>
                        <a:pt x="27" y="6"/>
                      </a:lnTo>
                      <a:cubicBezTo>
                        <a:pt x="27" y="3"/>
                        <a:pt x="30" y="0"/>
                        <a:pt x="34" y="0"/>
                      </a:cubicBezTo>
                      <a:cubicBezTo>
                        <a:pt x="37" y="1"/>
                        <a:pt x="40" y="4"/>
                        <a:pt x="39" y="8"/>
                      </a:cubicBezTo>
                      <a:lnTo>
                        <a:pt x="13" y="218"/>
                      </a:lnTo>
                      <a:cubicBezTo>
                        <a:pt x="12" y="221"/>
                        <a:pt x="10" y="223"/>
                        <a:pt x="7" y="2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4375A10F-A182-0F42-AA6F-687B05356C15}"/>
                    </a:ext>
                  </a:extLst>
                </p:cNvPr>
                <p:cNvSpPr/>
                <p:nvPr/>
              </p:nvSpPr>
              <p:spPr>
                <a:xfrm>
                  <a:off x="8209771" y="10034639"/>
                  <a:ext cx="356296" cy="30158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7" h="243">
                      <a:moveTo>
                        <a:pt x="281" y="243"/>
                      </a:moveTo>
                      <a:lnTo>
                        <a:pt x="7" y="243"/>
                      </a:lnTo>
                      <a:cubicBezTo>
                        <a:pt x="3" y="243"/>
                        <a:pt x="0" y="240"/>
                        <a:pt x="0" y="237"/>
                      </a:cubicBezTo>
                      <a:cubicBezTo>
                        <a:pt x="0" y="233"/>
                        <a:pt x="3" y="230"/>
                        <a:pt x="7" y="230"/>
                      </a:cubicBezTo>
                      <a:lnTo>
                        <a:pt x="273" y="230"/>
                      </a:lnTo>
                      <a:cubicBezTo>
                        <a:pt x="254" y="137"/>
                        <a:pt x="268" y="47"/>
                        <a:pt x="273" y="22"/>
                      </a:cubicBezTo>
                      <a:lnTo>
                        <a:pt x="65" y="13"/>
                      </a:lnTo>
                      <a:cubicBezTo>
                        <a:pt x="61" y="13"/>
                        <a:pt x="58" y="10"/>
                        <a:pt x="58" y="6"/>
                      </a:cubicBezTo>
                      <a:cubicBezTo>
                        <a:pt x="58" y="3"/>
                        <a:pt x="61" y="0"/>
                        <a:pt x="65" y="0"/>
                      </a:cubicBezTo>
                      <a:lnTo>
                        <a:pt x="281" y="9"/>
                      </a:lnTo>
                      <a:cubicBezTo>
                        <a:pt x="283" y="9"/>
                        <a:pt x="285" y="10"/>
                        <a:pt x="286" y="12"/>
                      </a:cubicBezTo>
                      <a:cubicBezTo>
                        <a:pt x="287" y="13"/>
                        <a:pt x="288" y="15"/>
                        <a:pt x="287" y="17"/>
                      </a:cubicBezTo>
                      <a:cubicBezTo>
                        <a:pt x="286" y="18"/>
                        <a:pt x="263" y="124"/>
                        <a:pt x="287" y="235"/>
                      </a:cubicBezTo>
                      <a:cubicBezTo>
                        <a:pt x="288" y="237"/>
                        <a:pt x="287" y="239"/>
                        <a:pt x="286" y="241"/>
                      </a:cubicBezTo>
                      <a:cubicBezTo>
                        <a:pt x="285" y="242"/>
                        <a:pt x="283" y="243"/>
                        <a:pt x="281" y="24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DB263B18-A710-4048-8109-DA41D6625CD7}"/>
                    </a:ext>
                  </a:extLst>
                </p:cNvPr>
                <p:cNvSpPr/>
                <p:nvPr/>
              </p:nvSpPr>
              <p:spPr>
                <a:xfrm>
                  <a:off x="9058155" y="9772930"/>
                  <a:ext cx="280303" cy="3514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283">
                      <a:moveTo>
                        <a:pt x="113" y="0"/>
                      </a:moveTo>
                      <a:lnTo>
                        <a:pt x="20" y="0"/>
                      </a:lnTo>
                      <a:cubicBezTo>
                        <a:pt x="8" y="0"/>
                        <a:pt x="-1" y="11"/>
                        <a:pt x="0" y="23"/>
                      </a:cubicBezTo>
                      <a:lnTo>
                        <a:pt x="32" y="266"/>
                      </a:lnTo>
                      <a:cubicBezTo>
                        <a:pt x="34" y="276"/>
                        <a:pt x="42" y="283"/>
                        <a:pt x="52" y="283"/>
                      </a:cubicBezTo>
                      <a:lnTo>
                        <a:pt x="113" y="283"/>
                      </a:lnTo>
                      <a:lnTo>
                        <a:pt x="173" y="283"/>
                      </a:lnTo>
                      <a:cubicBezTo>
                        <a:pt x="183" y="283"/>
                        <a:pt x="192" y="276"/>
                        <a:pt x="194" y="266"/>
                      </a:cubicBezTo>
                      <a:lnTo>
                        <a:pt x="225" y="23"/>
                      </a:lnTo>
                      <a:cubicBezTo>
                        <a:pt x="228" y="11"/>
                        <a:pt x="218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262F0076-F642-744E-8D98-DA1CC37B8B16}"/>
                    </a:ext>
                  </a:extLst>
                </p:cNvPr>
                <p:cNvSpPr/>
                <p:nvPr/>
              </p:nvSpPr>
              <p:spPr>
                <a:xfrm>
                  <a:off x="9049125" y="9765453"/>
                  <a:ext cx="295867" cy="367638"/>
                </a:xfrm>
                <a:custGeom>
                  <a:avLst/>
                  <a:gdLst>
                    <a:gd name="connsiteX0" fmla="*/ 32620 w 295867"/>
                    <a:gd name="connsiteY0" fmla="*/ 16201 h 367638"/>
                    <a:gd name="connsiteX1" fmla="*/ 20221 w 295867"/>
                    <a:gd name="connsiteY1" fmla="*/ 21167 h 367638"/>
                    <a:gd name="connsiteX2" fmla="*/ 16501 w 295867"/>
                    <a:gd name="connsiteY2" fmla="*/ 34825 h 367638"/>
                    <a:gd name="connsiteX3" fmla="*/ 56179 w 295867"/>
                    <a:gd name="connsiteY3" fmla="*/ 336538 h 367638"/>
                    <a:gd name="connsiteX4" fmla="*/ 72298 w 295867"/>
                    <a:gd name="connsiteY4" fmla="*/ 351437 h 367638"/>
                    <a:gd name="connsiteX5" fmla="*/ 222332 w 295867"/>
                    <a:gd name="connsiteY5" fmla="*/ 351437 h 367638"/>
                    <a:gd name="connsiteX6" fmla="*/ 239691 w 295867"/>
                    <a:gd name="connsiteY6" fmla="*/ 336538 h 367638"/>
                    <a:gd name="connsiteX7" fmla="*/ 279369 w 295867"/>
                    <a:gd name="connsiteY7" fmla="*/ 34825 h 367638"/>
                    <a:gd name="connsiteX8" fmla="*/ 276889 w 295867"/>
                    <a:gd name="connsiteY8" fmla="*/ 21167 h 367638"/>
                    <a:gd name="connsiteX9" fmla="*/ 263250 w 295867"/>
                    <a:gd name="connsiteY9" fmla="*/ 16201 h 367638"/>
                    <a:gd name="connsiteX10" fmla="*/ 32565 w 295867"/>
                    <a:gd name="connsiteY10" fmla="*/ 0 h 367638"/>
                    <a:gd name="connsiteX11" fmla="*/ 263308 w 295867"/>
                    <a:gd name="connsiteY11" fmla="*/ 0 h 367638"/>
                    <a:gd name="connsiteX12" fmla="*/ 286879 w 295867"/>
                    <a:gd name="connsiteY12" fmla="*/ 11178 h 367638"/>
                    <a:gd name="connsiteX13" fmla="*/ 295563 w 295867"/>
                    <a:gd name="connsiteY13" fmla="*/ 37261 h 367638"/>
                    <a:gd name="connsiteX14" fmla="*/ 255865 w 295867"/>
                    <a:gd name="connsiteY14" fmla="*/ 339072 h 367638"/>
                    <a:gd name="connsiteX15" fmla="*/ 222370 w 295867"/>
                    <a:gd name="connsiteY15" fmla="*/ 367638 h 367638"/>
                    <a:gd name="connsiteX16" fmla="*/ 72262 w 295867"/>
                    <a:gd name="connsiteY16" fmla="*/ 367638 h 367638"/>
                    <a:gd name="connsiteX17" fmla="*/ 40008 w 295867"/>
                    <a:gd name="connsiteY17" fmla="*/ 339072 h 367638"/>
                    <a:gd name="connsiteX18" fmla="*/ 310 w 295867"/>
                    <a:gd name="connsiteY18" fmla="*/ 37261 h 367638"/>
                    <a:gd name="connsiteX19" fmla="*/ 7753 w 295867"/>
                    <a:gd name="connsiteY19" fmla="*/ 11178 h 367638"/>
                    <a:gd name="connsiteX20" fmla="*/ 32565 w 295867"/>
                    <a:gd name="connsiteY20" fmla="*/ 0 h 36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5867" h="367638">
                      <a:moveTo>
                        <a:pt x="32620" y="16201"/>
                      </a:moveTo>
                      <a:cubicBezTo>
                        <a:pt x="28900" y="16201"/>
                        <a:pt x="23941" y="17443"/>
                        <a:pt x="20221" y="21167"/>
                      </a:cubicBezTo>
                      <a:cubicBezTo>
                        <a:pt x="16501" y="24892"/>
                        <a:pt x="15261" y="31100"/>
                        <a:pt x="16501" y="34825"/>
                      </a:cubicBezTo>
                      <a:lnTo>
                        <a:pt x="56179" y="336538"/>
                      </a:lnTo>
                      <a:cubicBezTo>
                        <a:pt x="57419" y="345229"/>
                        <a:pt x="64859" y="351437"/>
                        <a:pt x="72298" y="351437"/>
                      </a:cubicBezTo>
                      <a:lnTo>
                        <a:pt x="222332" y="351437"/>
                      </a:lnTo>
                      <a:cubicBezTo>
                        <a:pt x="231011" y="351437"/>
                        <a:pt x="238451" y="345229"/>
                        <a:pt x="239691" y="336538"/>
                      </a:cubicBezTo>
                      <a:lnTo>
                        <a:pt x="279369" y="34825"/>
                      </a:lnTo>
                      <a:cubicBezTo>
                        <a:pt x="280609" y="31100"/>
                        <a:pt x="279369" y="24892"/>
                        <a:pt x="276889" y="21167"/>
                      </a:cubicBezTo>
                      <a:cubicBezTo>
                        <a:pt x="271929" y="17443"/>
                        <a:pt x="268210" y="16201"/>
                        <a:pt x="263250" y="16201"/>
                      </a:cubicBezTo>
                      <a:close/>
                      <a:moveTo>
                        <a:pt x="32565" y="0"/>
                      </a:moveTo>
                      <a:lnTo>
                        <a:pt x="263308" y="0"/>
                      </a:lnTo>
                      <a:cubicBezTo>
                        <a:pt x="271992" y="0"/>
                        <a:pt x="281917" y="3726"/>
                        <a:pt x="286879" y="11178"/>
                      </a:cubicBezTo>
                      <a:cubicBezTo>
                        <a:pt x="294322" y="18630"/>
                        <a:pt x="296804" y="27324"/>
                        <a:pt x="295563" y="37261"/>
                      </a:cubicBezTo>
                      <a:lnTo>
                        <a:pt x="255865" y="339072"/>
                      </a:lnTo>
                      <a:cubicBezTo>
                        <a:pt x="253384" y="355218"/>
                        <a:pt x="239738" y="367638"/>
                        <a:pt x="222370" y="367638"/>
                      </a:cubicBezTo>
                      <a:lnTo>
                        <a:pt x="72262" y="367638"/>
                      </a:lnTo>
                      <a:cubicBezTo>
                        <a:pt x="56135" y="367638"/>
                        <a:pt x="42489" y="355218"/>
                        <a:pt x="40008" y="339072"/>
                      </a:cubicBezTo>
                      <a:lnTo>
                        <a:pt x="310" y="37261"/>
                      </a:lnTo>
                      <a:cubicBezTo>
                        <a:pt x="-931" y="27324"/>
                        <a:pt x="1551" y="18630"/>
                        <a:pt x="7753" y="11178"/>
                      </a:cubicBezTo>
                      <a:cubicBezTo>
                        <a:pt x="13956" y="3726"/>
                        <a:pt x="23881" y="0"/>
                        <a:pt x="325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755658D9-F36A-A145-83E0-32312030DBD2}"/>
                    </a:ext>
                  </a:extLst>
                </p:cNvPr>
                <p:cNvSpPr/>
                <p:nvPr/>
              </p:nvSpPr>
              <p:spPr>
                <a:xfrm>
                  <a:off x="9119199" y="9829011"/>
                  <a:ext cx="75993" cy="97206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2" h="79">
                      <a:moveTo>
                        <a:pt x="10" y="29"/>
                      </a:moveTo>
                      <a:cubicBezTo>
                        <a:pt x="10" y="29"/>
                        <a:pt x="17" y="0"/>
                        <a:pt x="39" y="0"/>
                      </a:cubicBezTo>
                      <a:lnTo>
                        <a:pt x="54" y="0"/>
                      </a:lnTo>
                      <a:cubicBezTo>
                        <a:pt x="60" y="0"/>
                        <a:pt x="64" y="7"/>
                        <a:pt x="60" y="11"/>
                      </a:cubicBezTo>
                      <a:cubicBezTo>
                        <a:pt x="52" y="21"/>
                        <a:pt x="42" y="38"/>
                        <a:pt x="38" y="64"/>
                      </a:cubicBezTo>
                      <a:cubicBezTo>
                        <a:pt x="38" y="64"/>
                        <a:pt x="12" y="71"/>
                        <a:pt x="0" y="7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DE0482B0-A032-7F4F-A2BD-449B9E89CEA6}"/>
                    </a:ext>
                  </a:extLst>
                </p:cNvPr>
                <p:cNvSpPr/>
                <p:nvPr/>
              </p:nvSpPr>
              <p:spPr>
                <a:xfrm>
                  <a:off x="9109996" y="9820287"/>
                  <a:ext cx="90680" cy="113407"/>
                </a:xfrm>
                <a:custGeom>
                  <a:avLst/>
                  <a:gdLst>
                    <a:gd name="connsiteX0" fmla="*/ 56977 w 90680"/>
                    <a:gd name="connsiteY0" fmla="*/ 16201 h 113407"/>
                    <a:gd name="connsiteX1" fmla="*/ 28946 w 90680"/>
                    <a:gd name="connsiteY1" fmla="*/ 45620 h 113407"/>
                    <a:gd name="connsiteX2" fmla="*/ 20415 w 90680"/>
                    <a:gd name="connsiteY2" fmla="*/ 90975 h 113407"/>
                    <a:gd name="connsiteX3" fmla="*/ 49664 w 90680"/>
                    <a:gd name="connsiteY3" fmla="*/ 81169 h 113407"/>
                    <a:gd name="connsiteX4" fmla="*/ 76476 w 90680"/>
                    <a:gd name="connsiteY4" fmla="*/ 17427 h 113407"/>
                    <a:gd name="connsiteX5" fmla="*/ 75257 w 90680"/>
                    <a:gd name="connsiteY5" fmla="*/ 16201 h 113407"/>
                    <a:gd name="connsiteX6" fmla="*/ 55785 w 90680"/>
                    <a:gd name="connsiteY6" fmla="*/ 0 h 113407"/>
                    <a:gd name="connsiteX7" fmla="*/ 74220 w 90680"/>
                    <a:gd name="connsiteY7" fmla="*/ 0 h 113407"/>
                    <a:gd name="connsiteX8" fmla="*/ 88967 w 90680"/>
                    <a:gd name="connsiteY8" fmla="*/ 9861 h 113407"/>
                    <a:gd name="connsiteX9" fmla="*/ 87738 w 90680"/>
                    <a:gd name="connsiteY9" fmla="*/ 27119 h 113407"/>
                    <a:gd name="connsiteX10" fmla="*/ 63159 w 90680"/>
                    <a:gd name="connsiteY10" fmla="*/ 88753 h 113407"/>
                    <a:gd name="connsiteX11" fmla="*/ 57014 w 90680"/>
                    <a:gd name="connsiteY11" fmla="*/ 94917 h 113407"/>
                    <a:gd name="connsiteX12" fmla="*/ 11543 w 90680"/>
                    <a:gd name="connsiteY12" fmla="*/ 112174 h 113407"/>
                    <a:gd name="connsiteX13" fmla="*/ 7856 w 90680"/>
                    <a:gd name="connsiteY13" fmla="*/ 113407 h 113407"/>
                    <a:gd name="connsiteX14" fmla="*/ 2940 w 90680"/>
                    <a:gd name="connsiteY14" fmla="*/ 112174 h 113407"/>
                    <a:gd name="connsiteX15" fmla="*/ 482 w 90680"/>
                    <a:gd name="connsiteY15" fmla="*/ 103546 h 113407"/>
                    <a:gd name="connsiteX16" fmla="*/ 11543 w 90680"/>
                    <a:gd name="connsiteY16" fmla="*/ 41911 h 113407"/>
                    <a:gd name="connsiteX17" fmla="*/ 55785 w 90680"/>
                    <a:gd name="connsiteY17" fmla="*/ 0 h 11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0680" h="113407">
                      <a:moveTo>
                        <a:pt x="56977" y="16201"/>
                      </a:moveTo>
                      <a:cubicBezTo>
                        <a:pt x="37477" y="16201"/>
                        <a:pt x="30165" y="43169"/>
                        <a:pt x="28946" y="45620"/>
                      </a:cubicBezTo>
                      <a:lnTo>
                        <a:pt x="20415" y="90975"/>
                      </a:lnTo>
                      <a:cubicBezTo>
                        <a:pt x="31383" y="86072"/>
                        <a:pt x="42352" y="83620"/>
                        <a:pt x="49664" y="81169"/>
                      </a:cubicBezTo>
                      <a:cubicBezTo>
                        <a:pt x="54539" y="50523"/>
                        <a:pt x="66726" y="29685"/>
                        <a:pt x="76476" y="17427"/>
                      </a:cubicBezTo>
                      <a:lnTo>
                        <a:pt x="75257" y="16201"/>
                      </a:lnTo>
                      <a:close/>
                      <a:moveTo>
                        <a:pt x="55785" y="0"/>
                      </a:moveTo>
                      <a:lnTo>
                        <a:pt x="74220" y="0"/>
                      </a:lnTo>
                      <a:cubicBezTo>
                        <a:pt x="81593" y="0"/>
                        <a:pt x="86509" y="3698"/>
                        <a:pt x="88967" y="9861"/>
                      </a:cubicBezTo>
                      <a:cubicBezTo>
                        <a:pt x="91425" y="14792"/>
                        <a:pt x="91425" y="22188"/>
                        <a:pt x="87738" y="27119"/>
                      </a:cubicBezTo>
                      <a:cubicBezTo>
                        <a:pt x="77906" y="38213"/>
                        <a:pt x="66846" y="57936"/>
                        <a:pt x="63159" y="88753"/>
                      </a:cubicBezTo>
                      <a:cubicBezTo>
                        <a:pt x="61930" y="91219"/>
                        <a:pt x="60701" y="94917"/>
                        <a:pt x="57014" y="94917"/>
                      </a:cubicBezTo>
                      <a:cubicBezTo>
                        <a:pt x="48411" y="97382"/>
                        <a:pt x="22603" y="104778"/>
                        <a:pt x="11543" y="112174"/>
                      </a:cubicBezTo>
                      <a:cubicBezTo>
                        <a:pt x="10314" y="112174"/>
                        <a:pt x="9085" y="113407"/>
                        <a:pt x="7856" y="113407"/>
                      </a:cubicBezTo>
                      <a:cubicBezTo>
                        <a:pt x="6627" y="113407"/>
                        <a:pt x="4169" y="112174"/>
                        <a:pt x="2940" y="112174"/>
                      </a:cubicBezTo>
                      <a:cubicBezTo>
                        <a:pt x="482" y="110942"/>
                        <a:pt x="-747" y="107244"/>
                        <a:pt x="482" y="103546"/>
                      </a:cubicBezTo>
                      <a:lnTo>
                        <a:pt x="11543" y="41911"/>
                      </a:lnTo>
                      <a:cubicBezTo>
                        <a:pt x="12772" y="40679"/>
                        <a:pt x="23832" y="0"/>
                        <a:pt x="557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3B9E1725-CB9E-2547-AA4E-ACB9BEBFCBD5}"/>
                    </a:ext>
                  </a:extLst>
                </p:cNvPr>
                <p:cNvSpPr/>
                <p:nvPr/>
              </p:nvSpPr>
              <p:spPr>
                <a:xfrm>
                  <a:off x="8424047" y="10042112"/>
                  <a:ext cx="33636" cy="29411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" h="237">
                      <a:moveTo>
                        <a:pt x="21" y="237"/>
                      </a:moveTo>
                      <a:cubicBezTo>
                        <a:pt x="19" y="237"/>
                        <a:pt x="16" y="236"/>
                        <a:pt x="15" y="233"/>
                      </a:cubicBezTo>
                      <a:cubicBezTo>
                        <a:pt x="-18" y="129"/>
                        <a:pt x="14" y="9"/>
                        <a:pt x="15" y="4"/>
                      </a:cubicBezTo>
                      <a:cubicBezTo>
                        <a:pt x="16" y="1"/>
                        <a:pt x="20" y="-1"/>
                        <a:pt x="23" y="0"/>
                      </a:cubicBezTo>
                      <a:cubicBezTo>
                        <a:pt x="26" y="1"/>
                        <a:pt x="28" y="4"/>
                        <a:pt x="28" y="7"/>
                      </a:cubicBezTo>
                      <a:cubicBezTo>
                        <a:pt x="27" y="9"/>
                        <a:pt x="-5" y="129"/>
                        <a:pt x="28" y="229"/>
                      </a:cubicBezTo>
                      <a:cubicBezTo>
                        <a:pt x="28" y="232"/>
                        <a:pt x="26" y="236"/>
                        <a:pt x="23" y="237"/>
                      </a:cubicBezTo>
                      <a:cubicBezTo>
                        <a:pt x="23" y="237"/>
                        <a:pt x="22" y="237"/>
                        <a:pt x="21" y="2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4B26ABE9-11D3-2A48-9E54-8F1BAEC84473}"/>
                    </a:ext>
                  </a:extLst>
                </p:cNvPr>
                <p:cNvSpPr/>
                <p:nvPr/>
              </p:nvSpPr>
              <p:spPr>
                <a:xfrm>
                  <a:off x="8816471" y="9477574"/>
                  <a:ext cx="68519" cy="20438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6" h="165">
                      <a:moveTo>
                        <a:pt x="29" y="0"/>
                      </a:moveTo>
                      <a:cubicBezTo>
                        <a:pt x="29" y="0"/>
                        <a:pt x="-31" y="163"/>
                        <a:pt x="23" y="165"/>
                      </a:cubicBezTo>
                      <a:cubicBezTo>
                        <a:pt x="77" y="167"/>
                        <a:pt x="56" y="83"/>
                        <a:pt x="29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1807FFB8-9767-D843-B20B-F4DE9C770A18}"/>
                    </a:ext>
                  </a:extLst>
                </p:cNvPr>
                <p:cNvSpPr/>
                <p:nvPr/>
              </p:nvSpPr>
              <p:spPr>
                <a:xfrm>
                  <a:off x="8808977" y="9470097"/>
                  <a:ext cx="85099" cy="220583"/>
                </a:xfrm>
                <a:custGeom>
                  <a:avLst/>
                  <a:gdLst>
                    <a:gd name="connsiteX0" fmla="*/ 41753 w 85099"/>
                    <a:gd name="connsiteY0" fmla="*/ 33648 h 220583"/>
                    <a:gd name="connsiteX1" fmla="*/ 21056 w 85099"/>
                    <a:gd name="connsiteY1" fmla="*/ 196958 h 220583"/>
                    <a:gd name="connsiteX2" fmla="*/ 35666 w 85099"/>
                    <a:gd name="connsiteY2" fmla="*/ 204381 h 220583"/>
                    <a:gd name="connsiteX3" fmla="*/ 60016 w 85099"/>
                    <a:gd name="connsiteY3" fmla="*/ 194483 h 220583"/>
                    <a:gd name="connsiteX4" fmla="*/ 41753 w 85099"/>
                    <a:gd name="connsiteY4" fmla="*/ 33648 h 220583"/>
                    <a:gd name="connsiteX5" fmla="*/ 42991 w 85099"/>
                    <a:gd name="connsiteY5" fmla="*/ 0 h 220583"/>
                    <a:gd name="connsiteX6" fmla="*/ 50357 w 85099"/>
                    <a:gd name="connsiteY6" fmla="*/ 6196 h 220583"/>
                    <a:gd name="connsiteX7" fmla="*/ 73684 w 85099"/>
                    <a:gd name="connsiteY7" fmla="*/ 204473 h 220583"/>
                    <a:gd name="connsiteX8" fmla="*/ 38080 w 85099"/>
                    <a:gd name="connsiteY8" fmla="*/ 220583 h 220583"/>
                    <a:gd name="connsiteX9" fmla="*/ 35624 w 85099"/>
                    <a:gd name="connsiteY9" fmla="*/ 220583 h 220583"/>
                    <a:gd name="connsiteX10" fmla="*/ 9842 w 85099"/>
                    <a:gd name="connsiteY10" fmla="*/ 205712 h 220583"/>
                    <a:gd name="connsiteX11" fmla="*/ 35624 w 85099"/>
                    <a:gd name="connsiteY11" fmla="*/ 6196 h 220583"/>
                    <a:gd name="connsiteX12" fmla="*/ 42991 w 85099"/>
                    <a:gd name="connsiteY12" fmla="*/ 0 h 220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9" h="220583">
                      <a:moveTo>
                        <a:pt x="41753" y="33648"/>
                      </a:moveTo>
                      <a:cubicBezTo>
                        <a:pt x="24709" y="83136"/>
                        <a:pt x="4012" y="168502"/>
                        <a:pt x="21056" y="196958"/>
                      </a:cubicBezTo>
                      <a:cubicBezTo>
                        <a:pt x="24709" y="201907"/>
                        <a:pt x="28361" y="203144"/>
                        <a:pt x="35666" y="204381"/>
                      </a:cubicBezTo>
                      <a:cubicBezTo>
                        <a:pt x="46623" y="204381"/>
                        <a:pt x="53928" y="201907"/>
                        <a:pt x="60016" y="194483"/>
                      </a:cubicBezTo>
                      <a:cubicBezTo>
                        <a:pt x="79495" y="167265"/>
                        <a:pt x="57581" y="84373"/>
                        <a:pt x="41753" y="33648"/>
                      </a:cubicBezTo>
                      <a:close/>
                      <a:moveTo>
                        <a:pt x="42991" y="0"/>
                      </a:moveTo>
                      <a:cubicBezTo>
                        <a:pt x="46674" y="0"/>
                        <a:pt x="49130" y="2478"/>
                        <a:pt x="50357" y="6196"/>
                      </a:cubicBezTo>
                      <a:cubicBezTo>
                        <a:pt x="82279" y="101617"/>
                        <a:pt x="97011" y="172253"/>
                        <a:pt x="73684" y="204473"/>
                      </a:cubicBezTo>
                      <a:cubicBezTo>
                        <a:pt x="65090" y="214387"/>
                        <a:pt x="54041" y="220583"/>
                        <a:pt x="38080" y="220583"/>
                      </a:cubicBezTo>
                      <a:cubicBezTo>
                        <a:pt x="38080" y="220583"/>
                        <a:pt x="36852" y="220583"/>
                        <a:pt x="35624" y="220583"/>
                      </a:cubicBezTo>
                      <a:cubicBezTo>
                        <a:pt x="24575" y="219344"/>
                        <a:pt x="15981" y="214387"/>
                        <a:pt x="9842" y="205712"/>
                      </a:cubicBezTo>
                      <a:cubicBezTo>
                        <a:pt x="-20852" y="161100"/>
                        <a:pt x="29486" y="21067"/>
                        <a:pt x="35624" y="6196"/>
                      </a:cubicBezTo>
                      <a:cubicBezTo>
                        <a:pt x="36852" y="2478"/>
                        <a:pt x="39308" y="0"/>
                        <a:pt x="42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F009BFEE-C467-2040-9C6A-375B044EDFAF}"/>
                    </a:ext>
                  </a:extLst>
                </p:cNvPr>
                <p:cNvSpPr/>
                <p:nvPr/>
              </p:nvSpPr>
              <p:spPr>
                <a:xfrm>
                  <a:off x="8933576" y="9438941"/>
                  <a:ext cx="46094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73">
                      <a:moveTo>
                        <a:pt x="32" y="73"/>
                      </a:moveTo>
                      <a:cubicBezTo>
                        <a:pt x="29" y="73"/>
                        <a:pt x="27" y="71"/>
                        <a:pt x="25" y="69"/>
                      </a:cubicBezTo>
                      <a:lnTo>
                        <a:pt x="0" y="9"/>
                      </a:lnTo>
                      <a:cubicBezTo>
                        <a:pt x="-1" y="5"/>
                        <a:pt x="0" y="2"/>
                        <a:pt x="3" y="0"/>
                      </a:cubicBezTo>
                      <a:cubicBezTo>
                        <a:pt x="7" y="-1"/>
                        <a:pt x="10" y="0"/>
                        <a:pt x="12" y="4"/>
                      </a:cubicBezTo>
                      <a:lnTo>
                        <a:pt x="37" y="64"/>
                      </a:lnTo>
                      <a:cubicBezTo>
                        <a:pt x="39" y="67"/>
                        <a:pt x="37" y="71"/>
                        <a:pt x="34" y="73"/>
                      </a:cubicBezTo>
                      <a:cubicBezTo>
                        <a:pt x="33" y="73"/>
                        <a:pt x="32" y="73"/>
                        <a:pt x="32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2828BC92-453B-3F4F-BB13-F3D120DE9BC4}"/>
                    </a:ext>
                  </a:extLst>
                </p:cNvPr>
                <p:cNvSpPr/>
                <p:nvPr/>
              </p:nvSpPr>
              <p:spPr>
                <a:xfrm>
                  <a:off x="8720546" y="9438941"/>
                  <a:ext cx="46094" cy="8972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" h="73">
                      <a:moveTo>
                        <a:pt x="6" y="73"/>
                      </a:moveTo>
                      <a:cubicBezTo>
                        <a:pt x="5" y="73"/>
                        <a:pt x="4" y="73"/>
                        <a:pt x="3" y="73"/>
                      </a:cubicBezTo>
                      <a:cubicBezTo>
                        <a:pt x="0" y="71"/>
                        <a:pt x="-1" y="67"/>
                        <a:pt x="0" y="64"/>
                      </a:cubicBezTo>
                      <a:lnTo>
                        <a:pt x="25" y="4"/>
                      </a:lnTo>
                      <a:cubicBezTo>
                        <a:pt x="27" y="0"/>
                        <a:pt x="30" y="-1"/>
                        <a:pt x="34" y="0"/>
                      </a:cubicBezTo>
                      <a:cubicBezTo>
                        <a:pt x="37" y="2"/>
                        <a:pt x="38" y="5"/>
                        <a:pt x="37" y="9"/>
                      </a:cubicBezTo>
                      <a:lnTo>
                        <a:pt x="11" y="69"/>
                      </a:lnTo>
                      <a:cubicBezTo>
                        <a:pt x="11" y="71"/>
                        <a:pt x="8" y="73"/>
                        <a:pt x="6" y="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6F0CE77E-78A5-7C4D-B331-BEF6E9669E11}"/>
                    </a:ext>
                  </a:extLst>
                </p:cNvPr>
                <p:cNvSpPr/>
                <p:nvPr/>
              </p:nvSpPr>
              <p:spPr>
                <a:xfrm>
                  <a:off x="9360882" y="10067037"/>
                  <a:ext cx="0" cy="26170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211">
                      <a:moveTo>
                        <a:pt x="0" y="21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25E9BCFB-3315-474E-B689-4C2EDDB0F82A}"/>
                    </a:ext>
                  </a:extLst>
                </p:cNvPr>
                <p:cNvSpPr/>
                <p:nvPr/>
              </p:nvSpPr>
              <p:spPr>
                <a:xfrm>
                  <a:off x="9352158" y="10059563"/>
                  <a:ext cx="14950" cy="27666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223">
                      <a:moveTo>
                        <a:pt x="7" y="223"/>
                      </a:moveTo>
                      <a:cubicBezTo>
                        <a:pt x="3" y="223"/>
                        <a:pt x="0" y="220"/>
                        <a:pt x="0" y="217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217"/>
                      </a:lnTo>
                      <a:cubicBezTo>
                        <a:pt x="13" y="220"/>
                        <a:pt x="10" y="223"/>
                        <a:pt x="7" y="2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9AF3F806-A05A-AD48-9FAC-505C54108A8F}"/>
                    </a:ext>
                  </a:extLst>
                </p:cNvPr>
                <p:cNvSpPr/>
                <p:nvPr/>
              </p:nvSpPr>
              <p:spPr>
                <a:xfrm>
                  <a:off x="9058155" y="9772930"/>
                  <a:ext cx="280303" cy="35143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26" h="283">
                      <a:moveTo>
                        <a:pt x="113" y="0"/>
                      </a:moveTo>
                      <a:lnTo>
                        <a:pt x="20" y="0"/>
                      </a:lnTo>
                      <a:cubicBezTo>
                        <a:pt x="8" y="0"/>
                        <a:pt x="-1" y="11"/>
                        <a:pt x="0" y="23"/>
                      </a:cubicBezTo>
                      <a:lnTo>
                        <a:pt x="32" y="266"/>
                      </a:lnTo>
                      <a:cubicBezTo>
                        <a:pt x="34" y="276"/>
                        <a:pt x="42" y="283"/>
                        <a:pt x="52" y="283"/>
                      </a:cubicBezTo>
                      <a:lnTo>
                        <a:pt x="113" y="283"/>
                      </a:lnTo>
                      <a:lnTo>
                        <a:pt x="173" y="283"/>
                      </a:lnTo>
                      <a:cubicBezTo>
                        <a:pt x="183" y="283"/>
                        <a:pt x="192" y="276"/>
                        <a:pt x="194" y="266"/>
                      </a:cubicBezTo>
                      <a:lnTo>
                        <a:pt x="225" y="23"/>
                      </a:lnTo>
                      <a:cubicBezTo>
                        <a:pt x="228" y="11"/>
                        <a:pt x="218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327B42C8-2527-104A-ABE4-EBFF7260AC1A}"/>
                    </a:ext>
                  </a:extLst>
                </p:cNvPr>
                <p:cNvSpPr/>
                <p:nvPr/>
              </p:nvSpPr>
              <p:spPr>
                <a:xfrm>
                  <a:off x="8543643" y="9848950"/>
                  <a:ext cx="758687" cy="479798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610" h="386">
                      <a:moveTo>
                        <a:pt x="13" y="386"/>
                      </a:moveTo>
                      <a:cubicBezTo>
                        <a:pt x="13" y="386"/>
                        <a:pt x="-14" y="279"/>
                        <a:pt x="11" y="175"/>
                      </a:cubicBezTo>
                      <a:lnTo>
                        <a:pt x="305" y="141"/>
                      </a:lnTo>
                      <a:cubicBezTo>
                        <a:pt x="305" y="141"/>
                        <a:pt x="321" y="96"/>
                        <a:pt x="367" y="56"/>
                      </a:cubicBezTo>
                      <a:cubicBezTo>
                        <a:pt x="413" y="15"/>
                        <a:pt x="473" y="-20"/>
                        <a:pt x="472" y="13"/>
                      </a:cubicBezTo>
                      <a:cubicBezTo>
                        <a:pt x="471" y="46"/>
                        <a:pt x="462" y="63"/>
                        <a:pt x="462" y="63"/>
                      </a:cubicBezTo>
                      <a:cubicBezTo>
                        <a:pt x="462" y="63"/>
                        <a:pt x="510" y="38"/>
                        <a:pt x="528" y="49"/>
                      </a:cubicBezTo>
                      <a:cubicBezTo>
                        <a:pt x="547" y="61"/>
                        <a:pt x="540" y="87"/>
                        <a:pt x="540" y="87"/>
                      </a:cubicBezTo>
                      <a:cubicBezTo>
                        <a:pt x="540" y="87"/>
                        <a:pt x="558" y="82"/>
                        <a:pt x="568" y="98"/>
                      </a:cubicBezTo>
                      <a:cubicBezTo>
                        <a:pt x="578" y="113"/>
                        <a:pt x="565" y="134"/>
                        <a:pt x="565" y="134"/>
                      </a:cubicBezTo>
                      <a:cubicBezTo>
                        <a:pt x="565" y="134"/>
                        <a:pt x="588" y="128"/>
                        <a:pt x="598" y="149"/>
                      </a:cubicBezTo>
                      <a:cubicBezTo>
                        <a:pt x="607" y="170"/>
                        <a:pt x="593" y="180"/>
                        <a:pt x="593" y="180"/>
                      </a:cubicBezTo>
                      <a:cubicBezTo>
                        <a:pt x="593" y="180"/>
                        <a:pt x="603" y="182"/>
                        <a:pt x="608" y="191"/>
                      </a:cubicBezTo>
                      <a:cubicBezTo>
                        <a:pt x="612" y="200"/>
                        <a:pt x="611" y="211"/>
                        <a:pt x="605" y="219"/>
                      </a:cubicBezTo>
                      <a:cubicBezTo>
                        <a:pt x="591" y="235"/>
                        <a:pt x="580" y="265"/>
                        <a:pt x="500" y="310"/>
                      </a:cubicBezTo>
                      <a:cubicBezTo>
                        <a:pt x="443" y="342"/>
                        <a:pt x="363" y="332"/>
                        <a:pt x="363" y="332"/>
                      </a:cubicBezTo>
                      <a:lnTo>
                        <a:pt x="122" y="38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D4DE1BB9-F1B8-6846-A58F-D61C007E40EA}"/>
                    </a:ext>
                  </a:extLst>
                </p:cNvPr>
                <p:cNvSpPr/>
                <p:nvPr/>
              </p:nvSpPr>
              <p:spPr>
                <a:xfrm>
                  <a:off x="8534710" y="9840433"/>
                  <a:ext cx="775165" cy="495793"/>
                </a:xfrm>
                <a:custGeom>
                  <a:avLst/>
                  <a:gdLst>
                    <a:gd name="connsiteX0" fmla="*/ 584779 w 775165"/>
                    <a:gd name="connsiteY0" fmla="*/ 17238 h 495793"/>
                    <a:gd name="connsiteX1" fmla="*/ 469114 w 775165"/>
                    <a:gd name="connsiteY1" fmla="*/ 83111 h 495793"/>
                    <a:gd name="connsiteX2" fmla="*/ 394492 w 775165"/>
                    <a:gd name="connsiteY2" fmla="*/ 186271 h 495793"/>
                    <a:gd name="connsiteX3" fmla="*/ 388273 w 775165"/>
                    <a:gd name="connsiteY3" fmla="*/ 191242 h 495793"/>
                    <a:gd name="connsiteX4" fmla="*/ 28841 w 775165"/>
                    <a:gd name="connsiteY4" fmla="*/ 234743 h 495793"/>
                    <a:gd name="connsiteX5" fmla="*/ 31329 w 775165"/>
                    <a:gd name="connsiteY5" fmla="*/ 479592 h 495793"/>
                    <a:gd name="connsiteX6" fmla="*/ 159431 w 775165"/>
                    <a:gd name="connsiteY6" fmla="*/ 479592 h 495793"/>
                    <a:gd name="connsiteX7" fmla="*/ 457921 w 775165"/>
                    <a:gd name="connsiteY7" fmla="*/ 412476 h 495793"/>
                    <a:gd name="connsiteX8" fmla="*/ 460408 w 775165"/>
                    <a:gd name="connsiteY8" fmla="*/ 412476 h 495793"/>
                    <a:gd name="connsiteX9" fmla="*/ 625821 w 775165"/>
                    <a:gd name="connsiteY9" fmla="*/ 386375 h 495793"/>
                    <a:gd name="connsiteX10" fmla="*/ 745218 w 775165"/>
                    <a:gd name="connsiteY10" fmla="*/ 288187 h 495793"/>
                    <a:gd name="connsiteX11" fmla="*/ 752680 w 775165"/>
                    <a:gd name="connsiteY11" fmla="*/ 275758 h 495793"/>
                    <a:gd name="connsiteX12" fmla="*/ 756411 w 775165"/>
                    <a:gd name="connsiteY12" fmla="*/ 249658 h 495793"/>
                    <a:gd name="connsiteX13" fmla="*/ 743974 w 775165"/>
                    <a:gd name="connsiteY13" fmla="*/ 240958 h 495793"/>
                    <a:gd name="connsiteX14" fmla="*/ 737755 w 775165"/>
                    <a:gd name="connsiteY14" fmla="*/ 234743 h 495793"/>
                    <a:gd name="connsiteX15" fmla="*/ 740243 w 775165"/>
                    <a:gd name="connsiteY15" fmla="*/ 226043 h 495793"/>
                    <a:gd name="connsiteX16" fmla="*/ 742730 w 775165"/>
                    <a:gd name="connsiteY16" fmla="*/ 196214 h 495793"/>
                    <a:gd name="connsiteX17" fmla="*/ 712881 w 775165"/>
                    <a:gd name="connsiteY17" fmla="*/ 182542 h 495793"/>
                    <a:gd name="connsiteX18" fmla="*/ 704175 w 775165"/>
                    <a:gd name="connsiteY18" fmla="*/ 178813 h 495793"/>
                    <a:gd name="connsiteX19" fmla="*/ 704175 w 775165"/>
                    <a:gd name="connsiteY19" fmla="*/ 170113 h 495793"/>
                    <a:gd name="connsiteX20" fmla="*/ 707906 w 775165"/>
                    <a:gd name="connsiteY20" fmla="*/ 134069 h 495793"/>
                    <a:gd name="connsiteX21" fmla="*/ 680545 w 775165"/>
                    <a:gd name="connsiteY21" fmla="*/ 124126 h 495793"/>
                    <a:gd name="connsiteX22" fmla="*/ 673082 w 775165"/>
                    <a:gd name="connsiteY22" fmla="*/ 121640 h 495793"/>
                    <a:gd name="connsiteX23" fmla="*/ 670595 w 775165"/>
                    <a:gd name="connsiteY23" fmla="*/ 114183 h 495793"/>
                    <a:gd name="connsiteX24" fmla="*/ 661889 w 775165"/>
                    <a:gd name="connsiteY24" fmla="*/ 76896 h 495793"/>
                    <a:gd name="connsiteX25" fmla="*/ 586023 w 775165"/>
                    <a:gd name="connsiteY25" fmla="*/ 93054 h 495793"/>
                    <a:gd name="connsiteX26" fmla="*/ 577317 w 775165"/>
                    <a:gd name="connsiteY26" fmla="*/ 91811 h 495793"/>
                    <a:gd name="connsiteX27" fmla="*/ 574829 w 775165"/>
                    <a:gd name="connsiteY27" fmla="*/ 81868 h 495793"/>
                    <a:gd name="connsiteX28" fmla="*/ 586023 w 775165"/>
                    <a:gd name="connsiteY28" fmla="*/ 25938 h 495793"/>
                    <a:gd name="connsiteX29" fmla="*/ 584779 w 775165"/>
                    <a:gd name="connsiteY29" fmla="*/ 17238 h 495793"/>
                    <a:gd name="connsiteX30" fmla="*/ 591014 w 775165"/>
                    <a:gd name="connsiteY30" fmla="*/ 2280 h 495793"/>
                    <a:gd name="connsiteX31" fmla="*/ 602208 w 775165"/>
                    <a:gd name="connsiteY31" fmla="*/ 24656 h 495793"/>
                    <a:gd name="connsiteX32" fmla="*/ 597233 w 775165"/>
                    <a:gd name="connsiteY32" fmla="*/ 71894 h 495793"/>
                    <a:gd name="connsiteX33" fmla="*/ 669373 w 775165"/>
                    <a:gd name="connsiteY33" fmla="*/ 63192 h 495793"/>
                    <a:gd name="connsiteX34" fmla="*/ 688030 w 775165"/>
                    <a:gd name="connsiteY34" fmla="*/ 106701 h 495793"/>
                    <a:gd name="connsiteX35" fmla="*/ 721612 w 775165"/>
                    <a:gd name="connsiteY35" fmla="*/ 125348 h 495793"/>
                    <a:gd name="connsiteX36" fmla="*/ 724100 w 775165"/>
                    <a:gd name="connsiteY36" fmla="*/ 166370 h 495793"/>
                    <a:gd name="connsiteX37" fmla="*/ 757682 w 775165"/>
                    <a:gd name="connsiteY37" fmla="*/ 189989 h 495793"/>
                    <a:gd name="connsiteX38" fmla="*/ 758926 w 775165"/>
                    <a:gd name="connsiteY38" fmla="*/ 229768 h 495793"/>
                    <a:gd name="connsiteX39" fmla="*/ 771364 w 775165"/>
                    <a:gd name="connsiteY39" fmla="*/ 242200 h 495793"/>
                    <a:gd name="connsiteX40" fmla="*/ 766388 w 775165"/>
                    <a:gd name="connsiteY40" fmla="*/ 285708 h 495793"/>
                    <a:gd name="connsiteX41" fmla="*/ 757682 w 775165"/>
                    <a:gd name="connsiteY41" fmla="*/ 296896 h 495793"/>
                    <a:gd name="connsiteX42" fmla="*/ 633303 w 775165"/>
                    <a:gd name="connsiteY42" fmla="*/ 401317 h 495793"/>
                    <a:gd name="connsiteX43" fmla="*/ 459172 w 775165"/>
                    <a:gd name="connsiteY43" fmla="*/ 428665 h 495793"/>
                    <a:gd name="connsiteX44" fmla="*/ 161906 w 775165"/>
                    <a:gd name="connsiteY44" fmla="*/ 495793 h 495793"/>
                    <a:gd name="connsiteX45" fmla="*/ 159418 w 775165"/>
                    <a:gd name="connsiteY45" fmla="*/ 495793 h 495793"/>
                    <a:gd name="connsiteX46" fmla="*/ 23845 w 775165"/>
                    <a:gd name="connsiteY46" fmla="*/ 495793 h 495793"/>
                    <a:gd name="connsiteX47" fmla="*/ 15138 w 775165"/>
                    <a:gd name="connsiteY47" fmla="*/ 490821 h 495793"/>
                    <a:gd name="connsiteX48" fmla="*/ 12651 w 775165"/>
                    <a:gd name="connsiteY48" fmla="*/ 224796 h 495793"/>
                    <a:gd name="connsiteX49" fmla="*/ 20114 w 775165"/>
                    <a:gd name="connsiteY49" fmla="*/ 218581 h 495793"/>
                    <a:gd name="connsiteX50" fmla="*/ 382057 w 775165"/>
                    <a:gd name="connsiteY50" fmla="*/ 176315 h 495793"/>
                    <a:gd name="connsiteX51" fmla="*/ 459172 w 775165"/>
                    <a:gd name="connsiteY51" fmla="*/ 71894 h 495793"/>
                    <a:gd name="connsiteX52" fmla="*/ 591014 w 775165"/>
                    <a:gd name="connsiteY52" fmla="*/ 2280 h 495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75165" h="495793">
                      <a:moveTo>
                        <a:pt x="584779" y="17238"/>
                      </a:moveTo>
                      <a:cubicBezTo>
                        <a:pt x="571098" y="12266"/>
                        <a:pt x="522594" y="37124"/>
                        <a:pt x="469114" y="83111"/>
                      </a:cubicBezTo>
                      <a:cubicBezTo>
                        <a:pt x="414391" y="131584"/>
                        <a:pt x="394492" y="185028"/>
                        <a:pt x="394492" y="186271"/>
                      </a:cubicBezTo>
                      <a:cubicBezTo>
                        <a:pt x="394492" y="188756"/>
                        <a:pt x="390760" y="191242"/>
                        <a:pt x="388273" y="191242"/>
                      </a:cubicBezTo>
                      <a:lnTo>
                        <a:pt x="28841" y="234743"/>
                      </a:lnTo>
                      <a:cubicBezTo>
                        <a:pt x="3967" y="342874"/>
                        <a:pt x="25110" y="452248"/>
                        <a:pt x="31329" y="479592"/>
                      </a:cubicBezTo>
                      <a:lnTo>
                        <a:pt x="159431" y="479592"/>
                      </a:lnTo>
                      <a:lnTo>
                        <a:pt x="457921" y="412476"/>
                      </a:lnTo>
                      <a:cubicBezTo>
                        <a:pt x="459164" y="412476"/>
                        <a:pt x="459164" y="412476"/>
                        <a:pt x="460408" y="412476"/>
                      </a:cubicBezTo>
                      <a:cubicBezTo>
                        <a:pt x="461652" y="412476"/>
                        <a:pt x="557417" y="424905"/>
                        <a:pt x="625821" y="386375"/>
                      </a:cubicBezTo>
                      <a:cubicBezTo>
                        <a:pt x="707906" y="341631"/>
                        <a:pt x="729049" y="309316"/>
                        <a:pt x="745218" y="288187"/>
                      </a:cubicBezTo>
                      <a:cubicBezTo>
                        <a:pt x="747705" y="283216"/>
                        <a:pt x="751436" y="279487"/>
                        <a:pt x="752680" y="275758"/>
                      </a:cubicBezTo>
                      <a:cubicBezTo>
                        <a:pt x="758898" y="268301"/>
                        <a:pt x="761386" y="257115"/>
                        <a:pt x="756411" y="249658"/>
                      </a:cubicBezTo>
                      <a:cubicBezTo>
                        <a:pt x="752680" y="242201"/>
                        <a:pt x="745218" y="240958"/>
                        <a:pt x="743974" y="240958"/>
                      </a:cubicBezTo>
                      <a:cubicBezTo>
                        <a:pt x="741486" y="239715"/>
                        <a:pt x="738999" y="237229"/>
                        <a:pt x="737755" y="234743"/>
                      </a:cubicBezTo>
                      <a:cubicBezTo>
                        <a:pt x="736512" y="232257"/>
                        <a:pt x="737755" y="228529"/>
                        <a:pt x="740243" y="226043"/>
                      </a:cubicBezTo>
                      <a:cubicBezTo>
                        <a:pt x="741486" y="226043"/>
                        <a:pt x="752680" y="216100"/>
                        <a:pt x="742730" y="196214"/>
                      </a:cubicBezTo>
                      <a:cubicBezTo>
                        <a:pt x="735268" y="177570"/>
                        <a:pt x="715368" y="181299"/>
                        <a:pt x="712881" y="182542"/>
                      </a:cubicBezTo>
                      <a:cubicBezTo>
                        <a:pt x="710394" y="183785"/>
                        <a:pt x="706662" y="181299"/>
                        <a:pt x="704175" y="178813"/>
                      </a:cubicBezTo>
                      <a:cubicBezTo>
                        <a:pt x="701688" y="176327"/>
                        <a:pt x="701688" y="172599"/>
                        <a:pt x="704175" y="170113"/>
                      </a:cubicBezTo>
                      <a:cubicBezTo>
                        <a:pt x="704175" y="170113"/>
                        <a:pt x="717856" y="148984"/>
                        <a:pt x="707906" y="134069"/>
                      </a:cubicBezTo>
                      <a:cubicBezTo>
                        <a:pt x="699200" y="119155"/>
                        <a:pt x="680545" y="124126"/>
                        <a:pt x="680545" y="124126"/>
                      </a:cubicBezTo>
                      <a:cubicBezTo>
                        <a:pt x="678057" y="124126"/>
                        <a:pt x="675570" y="124126"/>
                        <a:pt x="673082" y="121640"/>
                      </a:cubicBezTo>
                      <a:cubicBezTo>
                        <a:pt x="670595" y="119155"/>
                        <a:pt x="669351" y="116669"/>
                        <a:pt x="670595" y="114183"/>
                      </a:cubicBezTo>
                      <a:cubicBezTo>
                        <a:pt x="670595" y="112940"/>
                        <a:pt x="679301" y="86840"/>
                        <a:pt x="661889" y="76896"/>
                      </a:cubicBezTo>
                      <a:cubicBezTo>
                        <a:pt x="646964" y="66953"/>
                        <a:pt x="607166" y="81868"/>
                        <a:pt x="586023" y="93054"/>
                      </a:cubicBezTo>
                      <a:cubicBezTo>
                        <a:pt x="583535" y="94297"/>
                        <a:pt x="578560" y="94297"/>
                        <a:pt x="577317" y="91811"/>
                      </a:cubicBezTo>
                      <a:cubicBezTo>
                        <a:pt x="574829" y="89325"/>
                        <a:pt x="573586" y="85597"/>
                        <a:pt x="574829" y="81868"/>
                      </a:cubicBezTo>
                      <a:cubicBezTo>
                        <a:pt x="574829" y="81868"/>
                        <a:pt x="586023" y="63225"/>
                        <a:pt x="586023" y="25938"/>
                      </a:cubicBezTo>
                      <a:cubicBezTo>
                        <a:pt x="586023" y="18481"/>
                        <a:pt x="584779" y="17238"/>
                        <a:pt x="584779" y="17238"/>
                      </a:cubicBezTo>
                      <a:close/>
                      <a:moveTo>
                        <a:pt x="591014" y="2280"/>
                      </a:moveTo>
                      <a:cubicBezTo>
                        <a:pt x="594745" y="4766"/>
                        <a:pt x="602208" y="9739"/>
                        <a:pt x="602208" y="24656"/>
                      </a:cubicBezTo>
                      <a:cubicBezTo>
                        <a:pt x="602208" y="44546"/>
                        <a:pt x="599720" y="59463"/>
                        <a:pt x="597233" y="71894"/>
                      </a:cubicBezTo>
                      <a:cubicBezTo>
                        <a:pt x="617134" y="61949"/>
                        <a:pt x="650716" y="52004"/>
                        <a:pt x="669373" y="63192"/>
                      </a:cubicBezTo>
                      <a:cubicBezTo>
                        <a:pt x="688030" y="74380"/>
                        <a:pt x="689273" y="94270"/>
                        <a:pt x="688030" y="106701"/>
                      </a:cubicBezTo>
                      <a:cubicBezTo>
                        <a:pt x="699224" y="107944"/>
                        <a:pt x="712905" y="110430"/>
                        <a:pt x="721612" y="125348"/>
                      </a:cubicBezTo>
                      <a:cubicBezTo>
                        <a:pt x="730318" y="140265"/>
                        <a:pt x="727831" y="155182"/>
                        <a:pt x="724100" y="166370"/>
                      </a:cubicBezTo>
                      <a:cubicBezTo>
                        <a:pt x="735294" y="167613"/>
                        <a:pt x="750219" y="172586"/>
                        <a:pt x="757682" y="189989"/>
                      </a:cubicBezTo>
                      <a:cubicBezTo>
                        <a:pt x="765145" y="206149"/>
                        <a:pt x="762657" y="221067"/>
                        <a:pt x="758926" y="229768"/>
                      </a:cubicBezTo>
                      <a:cubicBezTo>
                        <a:pt x="762657" y="232255"/>
                        <a:pt x="766388" y="235984"/>
                        <a:pt x="771364" y="242200"/>
                      </a:cubicBezTo>
                      <a:cubicBezTo>
                        <a:pt x="777583" y="255874"/>
                        <a:pt x="776339" y="273277"/>
                        <a:pt x="766388" y="285708"/>
                      </a:cubicBezTo>
                      <a:cubicBezTo>
                        <a:pt x="762657" y="288194"/>
                        <a:pt x="761413" y="293167"/>
                        <a:pt x="757682" y="296896"/>
                      </a:cubicBezTo>
                      <a:cubicBezTo>
                        <a:pt x="741513" y="319272"/>
                        <a:pt x="717881" y="352836"/>
                        <a:pt x="633303" y="401317"/>
                      </a:cubicBezTo>
                      <a:cubicBezTo>
                        <a:pt x="564894" y="439853"/>
                        <a:pt x="472854" y="429908"/>
                        <a:pt x="459172" y="428665"/>
                      </a:cubicBezTo>
                      <a:lnTo>
                        <a:pt x="161906" y="495793"/>
                      </a:lnTo>
                      <a:cubicBezTo>
                        <a:pt x="161906" y="495793"/>
                        <a:pt x="160662" y="495793"/>
                        <a:pt x="159418" y="495793"/>
                      </a:cubicBezTo>
                      <a:lnTo>
                        <a:pt x="23845" y="495793"/>
                      </a:lnTo>
                      <a:cubicBezTo>
                        <a:pt x="20114" y="495793"/>
                        <a:pt x="16382" y="493307"/>
                        <a:pt x="15138" y="490821"/>
                      </a:cubicBezTo>
                      <a:cubicBezTo>
                        <a:pt x="15138" y="484605"/>
                        <a:pt x="-17200" y="354079"/>
                        <a:pt x="12651" y="224796"/>
                      </a:cubicBezTo>
                      <a:cubicBezTo>
                        <a:pt x="13895" y="222310"/>
                        <a:pt x="16382" y="218581"/>
                        <a:pt x="20114" y="218581"/>
                      </a:cubicBezTo>
                      <a:lnTo>
                        <a:pt x="382057" y="176315"/>
                      </a:lnTo>
                      <a:cubicBezTo>
                        <a:pt x="388276" y="161398"/>
                        <a:pt x="410664" y="115403"/>
                        <a:pt x="459172" y="71894"/>
                      </a:cubicBezTo>
                      <a:cubicBezTo>
                        <a:pt x="493998" y="39573"/>
                        <a:pt x="562407" y="-11394"/>
                        <a:pt x="591014" y="228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5F1E0C55-5688-AB4A-ACE4-63AE44F4E62E}"/>
                  </a:ext>
                </a:extLst>
              </p:cNvPr>
              <p:cNvGrpSpPr/>
              <p:nvPr/>
            </p:nvGrpSpPr>
            <p:grpSpPr>
              <a:xfrm>
                <a:off x="5409231" y="10321271"/>
                <a:ext cx="6407107" cy="2523612"/>
                <a:chOff x="5409231" y="10321271"/>
                <a:chExt cx="6407107" cy="2523612"/>
              </a:xfrm>
            </p:grpSpPr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368CB8CF-A59B-894D-9FA5-4A6C0CD406D1}"/>
                    </a:ext>
                  </a:extLst>
                </p:cNvPr>
                <p:cNvSpPr/>
                <p:nvPr/>
              </p:nvSpPr>
              <p:spPr>
                <a:xfrm>
                  <a:off x="5416706" y="10329995"/>
                  <a:ext cx="6390912" cy="1707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31" h="138">
                      <a:moveTo>
                        <a:pt x="5071" y="138"/>
                      </a:moveTo>
                      <a:lnTo>
                        <a:pt x="61" y="138"/>
                      </a:lnTo>
                      <a:cubicBezTo>
                        <a:pt x="27" y="138"/>
                        <a:pt x="0" y="111"/>
                        <a:pt x="0" y="78"/>
                      </a:cubicBezTo>
                      <a:lnTo>
                        <a:pt x="0" y="60"/>
                      </a:lnTo>
                      <a:cubicBezTo>
                        <a:pt x="0" y="27"/>
                        <a:pt x="27" y="0"/>
                        <a:pt x="61" y="0"/>
                      </a:cubicBezTo>
                      <a:lnTo>
                        <a:pt x="5071" y="0"/>
                      </a:lnTo>
                      <a:cubicBezTo>
                        <a:pt x="5104" y="0"/>
                        <a:pt x="5131" y="27"/>
                        <a:pt x="5131" y="60"/>
                      </a:cubicBezTo>
                      <a:lnTo>
                        <a:pt x="5131" y="78"/>
                      </a:lnTo>
                      <a:cubicBezTo>
                        <a:pt x="5131" y="111"/>
                        <a:pt x="5104" y="138"/>
                        <a:pt x="5071" y="138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B4E75D63-1C2E-BC48-8CE4-D9EE1D0299D1}"/>
                    </a:ext>
                  </a:extLst>
                </p:cNvPr>
                <p:cNvSpPr/>
                <p:nvPr/>
              </p:nvSpPr>
              <p:spPr>
                <a:xfrm>
                  <a:off x="5409231" y="10321271"/>
                  <a:ext cx="6407107" cy="188181"/>
                </a:xfrm>
                <a:custGeom>
                  <a:avLst/>
                  <a:gdLst>
                    <a:gd name="connsiteX0" fmla="*/ 93416 w 6407107"/>
                    <a:gd name="connsiteY0" fmla="*/ 16198 h 188181"/>
                    <a:gd name="connsiteX1" fmla="*/ 14946 w 6407107"/>
                    <a:gd name="connsiteY1" fmla="*/ 94087 h 188181"/>
                    <a:gd name="connsiteX2" fmla="*/ 93416 w 6407107"/>
                    <a:gd name="connsiteY2" fmla="*/ 171977 h 188181"/>
                    <a:gd name="connsiteX3" fmla="*/ 6312435 w 6407107"/>
                    <a:gd name="connsiteY3" fmla="*/ 171977 h 188181"/>
                    <a:gd name="connsiteX4" fmla="*/ 6390905 w 6407107"/>
                    <a:gd name="connsiteY4" fmla="*/ 94087 h 188181"/>
                    <a:gd name="connsiteX5" fmla="*/ 6312435 w 6407107"/>
                    <a:gd name="connsiteY5" fmla="*/ 16198 h 188181"/>
                    <a:gd name="connsiteX6" fmla="*/ 93416 w 6407107"/>
                    <a:gd name="connsiteY6" fmla="*/ 0 h 188181"/>
                    <a:gd name="connsiteX7" fmla="*/ 6312445 w 6407107"/>
                    <a:gd name="connsiteY7" fmla="*/ 0 h 188181"/>
                    <a:gd name="connsiteX8" fmla="*/ 6407107 w 6407107"/>
                    <a:gd name="connsiteY8" fmla="*/ 94091 h 188181"/>
                    <a:gd name="connsiteX9" fmla="*/ 6312445 w 6407107"/>
                    <a:gd name="connsiteY9" fmla="*/ 188181 h 188181"/>
                    <a:gd name="connsiteX10" fmla="*/ 93416 w 6407107"/>
                    <a:gd name="connsiteY10" fmla="*/ 188181 h 188181"/>
                    <a:gd name="connsiteX11" fmla="*/ 0 w 6407107"/>
                    <a:gd name="connsiteY11" fmla="*/ 94091 h 188181"/>
                    <a:gd name="connsiteX12" fmla="*/ 93416 w 6407107"/>
                    <a:gd name="connsiteY12" fmla="*/ 0 h 188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07107" h="188181">
                      <a:moveTo>
                        <a:pt x="93416" y="16198"/>
                      </a:moveTo>
                      <a:cubicBezTo>
                        <a:pt x="51067" y="16198"/>
                        <a:pt x="14946" y="50816"/>
                        <a:pt x="14946" y="94087"/>
                      </a:cubicBezTo>
                      <a:cubicBezTo>
                        <a:pt x="14946" y="137359"/>
                        <a:pt x="51067" y="171977"/>
                        <a:pt x="93416" y="171977"/>
                      </a:cubicBezTo>
                      <a:lnTo>
                        <a:pt x="6312435" y="171977"/>
                      </a:lnTo>
                      <a:cubicBezTo>
                        <a:pt x="6356029" y="171977"/>
                        <a:pt x="6390905" y="137359"/>
                        <a:pt x="6390905" y="94087"/>
                      </a:cubicBezTo>
                      <a:cubicBezTo>
                        <a:pt x="6390905" y="50816"/>
                        <a:pt x="6356029" y="16198"/>
                        <a:pt x="6312435" y="16198"/>
                      </a:cubicBezTo>
                      <a:close/>
                      <a:moveTo>
                        <a:pt x="93416" y="0"/>
                      </a:moveTo>
                      <a:lnTo>
                        <a:pt x="6312445" y="0"/>
                      </a:lnTo>
                      <a:cubicBezTo>
                        <a:pt x="6363513" y="0"/>
                        <a:pt x="6407107" y="42093"/>
                        <a:pt x="6407107" y="94091"/>
                      </a:cubicBezTo>
                      <a:cubicBezTo>
                        <a:pt x="6407107" y="144850"/>
                        <a:pt x="6363513" y="188181"/>
                        <a:pt x="6312445" y="188181"/>
                      </a:cubicBezTo>
                      <a:lnTo>
                        <a:pt x="93416" y="188181"/>
                      </a:lnTo>
                      <a:cubicBezTo>
                        <a:pt x="42349" y="188181"/>
                        <a:pt x="0" y="144850"/>
                        <a:pt x="0" y="94091"/>
                      </a:cubicBezTo>
                      <a:cubicBezTo>
                        <a:pt x="0" y="42093"/>
                        <a:pt x="42349" y="0"/>
                        <a:pt x="934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92B6D820-E25B-0243-B32B-3F25AF791871}"/>
                    </a:ext>
                  </a:extLst>
                </p:cNvPr>
                <p:cNvSpPr/>
                <p:nvPr/>
              </p:nvSpPr>
              <p:spPr>
                <a:xfrm>
                  <a:off x="5840275" y="10501975"/>
                  <a:ext cx="5543773" cy="23354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51" h="1875">
                      <a:moveTo>
                        <a:pt x="4451" y="1875"/>
                      </a:moveTo>
                      <a:lnTo>
                        <a:pt x="0" y="1875"/>
                      </a:lnTo>
                      <a:lnTo>
                        <a:pt x="0" y="0"/>
                      </a:lnTo>
                      <a:lnTo>
                        <a:pt x="44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53FC9606-5C2D-414C-9F2B-6801CEB36773}"/>
                    </a:ext>
                  </a:extLst>
                </p:cNvPr>
                <p:cNvSpPr/>
                <p:nvPr/>
              </p:nvSpPr>
              <p:spPr>
                <a:xfrm>
                  <a:off x="5831551" y="10494494"/>
                  <a:ext cx="5561211" cy="2350389"/>
                </a:xfrm>
                <a:custGeom>
                  <a:avLst/>
                  <a:gdLst>
                    <a:gd name="connsiteX0" fmla="*/ 16195 w 5561211"/>
                    <a:gd name="connsiteY0" fmla="*/ 16204 h 2350389"/>
                    <a:gd name="connsiteX1" fmla="*/ 16195 w 5561211"/>
                    <a:gd name="connsiteY1" fmla="*/ 2334191 h 2350389"/>
                    <a:gd name="connsiteX2" fmla="*/ 5545019 w 5561211"/>
                    <a:gd name="connsiteY2" fmla="*/ 2334191 h 2350389"/>
                    <a:gd name="connsiteX3" fmla="*/ 5545019 w 5561211"/>
                    <a:gd name="connsiteY3" fmla="*/ 16204 h 2350389"/>
                    <a:gd name="connsiteX4" fmla="*/ 8719 w 5561211"/>
                    <a:gd name="connsiteY4" fmla="*/ 0 h 2350389"/>
                    <a:gd name="connsiteX5" fmla="*/ 5552493 w 5561211"/>
                    <a:gd name="connsiteY5" fmla="*/ 0 h 2350389"/>
                    <a:gd name="connsiteX6" fmla="*/ 5561211 w 5561211"/>
                    <a:gd name="connsiteY6" fmla="*/ 7473 h 2350389"/>
                    <a:gd name="connsiteX7" fmla="*/ 5561211 w 5561211"/>
                    <a:gd name="connsiteY7" fmla="*/ 2342916 h 2350389"/>
                    <a:gd name="connsiteX8" fmla="*/ 5552493 w 5561211"/>
                    <a:gd name="connsiteY8" fmla="*/ 2350389 h 2350389"/>
                    <a:gd name="connsiteX9" fmla="*/ 8719 w 5561211"/>
                    <a:gd name="connsiteY9" fmla="*/ 2350389 h 2350389"/>
                    <a:gd name="connsiteX10" fmla="*/ 0 w 5561211"/>
                    <a:gd name="connsiteY10" fmla="*/ 2342916 h 2350389"/>
                    <a:gd name="connsiteX11" fmla="*/ 0 w 5561211"/>
                    <a:gd name="connsiteY11" fmla="*/ 7473 h 2350389"/>
                    <a:gd name="connsiteX12" fmla="*/ 8719 w 5561211"/>
                    <a:gd name="connsiteY12" fmla="*/ 0 h 23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61211" h="2350389">
                      <a:moveTo>
                        <a:pt x="16195" y="16204"/>
                      </a:moveTo>
                      <a:lnTo>
                        <a:pt x="16195" y="2334191"/>
                      </a:lnTo>
                      <a:lnTo>
                        <a:pt x="5545019" y="2334191"/>
                      </a:lnTo>
                      <a:lnTo>
                        <a:pt x="5545019" y="16204"/>
                      </a:lnTo>
                      <a:close/>
                      <a:moveTo>
                        <a:pt x="8719" y="0"/>
                      </a:moveTo>
                      <a:lnTo>
                        <a:pt x="5552493" y="0"/>
                      </a:lnTo>
                      <a:cubicBezTo>
                        <a:pt x="5557475" y="0"/>
                        <a:pt x="5561211" y="3737"/>
                        <a:pt x="5561211" y="7473"/>
                      </a:cubicBezTo>
                      <a:lnTo>
                        <a:pt x="5561211" y="2342916"/>
                      </a:lnTo>
                      <a:cubicBezTo>
                        <a:pt x="5561211" y="2346652"/>
                        <a:pt x="5557475" y="2350389"/>
                        <a:pt x="5552493" y="2350389"/>
                      </a:cubicBezTo>
                      <a:lnTo>
                        <a:pt x="8719" y="2350389"/>
                      </a:lnTo>
                      <a:cubicBezTo>
                        <a:pt x="3737" y="2350389"/>
                        <a:pt x="0" y="2346652"/>
                        <a:pt x="0" y="2342916"/>
                      </a:cubicBezTo>
                      <a:lnTo>
                        <a:pt x="0" y="7473"/>
                      </a:lnTo>
                      <a:cubicBezTo>
                        <a:pt x="0" y="3737"/>
                        <a:pt x="3737" y="0"/>
                        <a:pt x="87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7105F9C1-535E-864B-8ADF-81EDF6E49728}"/>
                    </a:ext>
                  </a:extLst>
                </p:cNvPr>
                <p:cNvSpPr/>
                <p:nvPr/>
              </p:nvSpPr>
              <p:spPr>
                <a:xfrm>
                  <a:off x="5840275" y="10966818"/>
                  <a:ext cx="5543773" cy="61189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451" h="492">
                      <a:moveTo>
                        <a:pt x="4451" y="492"/>
                      </a:moveTo>
                      <a:lnTo>
                        <a:pt x="0" y="492"/>
                      </a:lnTo>
                      <a:lnTo>
                        <a:pt x="0" y="0"/>
                      </a:lnTo>
                      <a:lnTo>
                        <a:pt x="4451" y="0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C512C7B0-F67C-2740-AF53-556CDEA2B1F0}"/>
                    </a:ext>
                  </a:extLst>
                </p:cNvPr>
                <p:cNvSpPr/>
                <p:nvPr/>
              </p:nvSpPr>
              <p:spPr>
                <a:xfrm>
                  <a:off x="5831551" y="10959341"/>
                  <a:ext cx="5561211" cy="626853"/>
                </a:xfrm>
                <a:custGeom>
                  <a:avLst/>
                  <a:gdLst>
                    <a:gd name="connsiteX0" fmla="*/ 16195 w 5561211"/>
                    <a:gd name="connsiteY0" fmla="*/ 16201 h 626853"/>
                    <a:gd name="connsiteX1" fmla="*/ 16195 w 5561211"/>
                    <a:gd name="connsiteY1" fmla="*/ 611899 h 626853"/>
                    <a:gd name="connsiteX2" fmla="*/ 5545019 w 5561211"/>
                    <a:gd name="connsiteY2" fmla="*/ 611899 h 626853"/>
                    <a:gd name="connsiteX3" fmla="*/ 5545019 w 5561211"/>
                    <a:gd name="connsiteY3" fmla="*/ 16201 h 626853"/>
                    <a:gd name="connsiteX4" fmla="*/ 8719 w 5561211"/>
                    <a:gd name="connsiteY4" fmla="*/ 0 h 626853"/>
                    <a:gd name="connsiteX5" fmla="*/ 5552493 w 5561211"/>
                    <a:gd name="connsiteY5" fmla="*/ 0 h 626853"/>
                    <a:gd name="connsiteX6" fmla="*/ 5561211 w 5561211"/>
                    <a:gd name="connsiteY6" fmla="*/ 7463 h 626853"/>
                    <a:gd name="connsiteX7" fmla="*/ 5561211 w 5561211"/>
                    <a:gd name="connsiteY7" fmla="*/ 619390 h 626853"/>
                    <a:gd name="connsiteX8" fmla="*/ 5552493 w 5561211"/>
                    <a:gd name="connsiteY8" fmla="*/ 626853 h 626853"/>
                    <a:gd name="connsiteX9" fmla="*/ 8719 w 5561211"/>
                    <a:gd name="connsiteY9" fmla="*/ 626853 h 626853"/>
                    <a:gd name="connsiteX10" fmla="*/ 0 w 5561211"/>
                    <a:gd name="connsiteY10" fmla="*/ 619390 h 626853"/>
                    <a:gd name="connsiteX11" fmla="*/ 0 w 5561211"/>
                    <a:gd name="connsiteY11" fmla="*/ 7463 h 626853"/>
                    <a:gd name="connsiteX12" fmla="*/ 8719 w 5561211"/>
                    <a:gd name="connsiteY12" fmla="*/ 0 h 62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61211" h="626853">
                      <a:moveTo>
                        <a:pt x="16195" y="16201"/>
                      </a:moveTo>
                      <a:lnTo>
                        <a:pt x="16195" y="611899"/>
                      </a:lnTo>
                      <a:lnTo>
                        <a:pt x="5545019" y="611899"/>
                      </a:lnTo>
                      <a:lnTo>
                        <a:pt x="5545019" y="16201"/>
                      </a:lnTo>
                      <a:close/>
                      <a:moveTo>
                        <a:pt x="8719" y="0"/>
                      </a:moveTo>
                      <a:lnTo>
                        <a:pt x="5552493" y="0"/>
                      </a:lnTo>
                      <a:cubicBezTo>
                        <a:pt x="5557475" y="0"/>
                        <a:pt x="5561211" y="3731"/>
                        <a:pt x="5561211" y="7463"/>
                      </a:cubicBezTo>
                      <a:lnTo>
                        <a:pt x="5561211" y="619390"/>
                      </a:lnTo>
                      <a:cubicBezTo>
                        <a:pt x="5561211" y="623122"/>
                        <a:pt x="5557475" y="626853"/>
                        <a:pt x="5552493" y="626853"/>
                      </a:cubicBezTo>
                      <a:lnTo>
                        <a:pt x="8719" y="626853"/>
                      </a:lnTo>
                      <a:cubicBezTo>
                        <a:pt x="3737" y="626853"/>
                        <a:pt x="0" y="623122"/>
                        <a:pt x="0" y="619390"/>
                      </a:cubicBezTo>
                      <a:lnTo>
                        <a:pt x="0" y="7463"/>
                      </a:lnTo>
                      <a:cubicBezTo>
                        <a:pt x="0" y="3731"/>
                        <a:pt x="3737" y="0"/>
                        <a:pt x="87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DD6EDE42-C141-804A-85B5-2860BF102B36}"/>
                    </a:ext>
                  </a:extLst>
                </p:cNvPr>
                <p:cNvSpPr/>
                <p:nvPr/>
              </p:nvSpPr>
              <p:spPr>
                <a:xfrm>
                  <a:off x="7752562" y="10501975"/>
                  <a:ext cx="0" cy="233543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h="1875">
                      <a:moveTo>
                        <a:pt x="0" y="0"/>
                      </a:moveTo>
                      <a:lnTo>
                        <a:pt x="0" y="18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8DF68AEB-5DC9-DB4F-A04D-82C687BE9ED5}"/>
                    </a:ext>
                  </a:extLst>
                </p:cNvPr>
                <p:cNvSpPr/>
                <p:nvPr/>
              </p:nvSpPr>
              <p:spPr>
                <a:xfrm>
                  <a:off x="7743845" y="10494494"/>
                  <a:ext cx="14950" cy="2350389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3" h="1887">
                      <a:moveTo>
                        <a:pt x="7" y="1887"/>
                      </a:moveTo>
                      <a:cubicBezTo>
                        <a:pt x="3" y="1887"/>
                        <a:pt x="0" y="1884"/>
                        <a:pt x="0" y="1881"/>
                      </a:cubicBezTo>
                      <a:lnTo>
                        <a:pt x="0" y="6"/>
                      </a:ln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10" y="0"/>
                        <a:pt x="13" y="3"/>
                        <a:pt x="13" y="6"/>
                      </a:cubicBezTo>
                      <a:lnTo>
                        <a:pt x="13" y="1881"/>
                      </a:lnTo>
                      <a:cubicBezTo>
                        <a:pt x="13" y="1884"/>
                        <a:pt x="10" y="1887"/>
                        <a:pt x="7" y="188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A7F6DE1D-1EAC-1048-8067-B6B57B4BD7FE}"/>
                    </a:ext>
                  </a:extLst>
                </p:cNvPr>
                <p:cNvSpPr/>
                <p:nvPr/>
              </p:nvSpPr>
              <p:spPr>
                <a:xfrm>
                  <a:off x="5416706" y="10329995"/>
                  <a:ext cx="6390912" cy="17073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131" h="138">
                      <a:moveTo>
                        <a:pt x="5071" y="138"/>
                      </a:moveTo>
                      <a:lnTo>
                        <a:pt x="61" y="138"/>
                      </a:lnTo>
                      <a:cubicBezTo>
                        <a:pt x="27" y="138"/>
                        <a:pt x="0" y="111"/>
                        <a:pt x="0" y="78"/>
                      </a:cubicBezTo>
                      <a:lnTo>
                        <a:pt x="0" y="60"/>
                      </a:lnTo>
                      <a:cubicBezTo>
                        <a:pt x="0" y="27"/>
                        <a:pt x="27" y="0"/>
                        <a:pt x="61" y="0"/>
                      </a:cubicBezTo>
                      <a:lnTo>
                        <a:pt x="5071" y="0"/>
                      </a:lnTo>
                      <a:cubicBezTo>
                        <a:pt x="5104" y="0"/>
                        <a:pt x="5131" y="27"/>
                        <a:pt x="5131" y="60"/>
                      </a:cubicBezTo>
                      <a:lnTo>
                        <a:pt x="5131" y="78"/>
                      </a:lnTo>
                      <a:cubicBezTo>
                        <a:pt x="5131" y="111"/>
                        <a:pt x="5104" y="138"/>
                        <a:pt x="5071" y="138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596173CD-52BF-B44D-A717-D331EDAAF3EA}"/>
                  </a:ext>
                </a:extLst>
              </p:cNvPr>
              <p:cNvGrpSpPr/>
              <p:nvPr/>
            </p:nvGrpSpPr>
            <p:grpSpPr>
              <a:xfrm>
                <a:off x="5938693" y="10050840"/>
                <a:ext cx="1257004" cy="285386"/>
                <a:chOff x="5938693" y="10050840"/>
                <a:chExt cx="1257004" cy="285386"/>
              </a:xfrm>
            </p:grpSpPr>
            <p:sp>
              <p:nvSpPr>
                <p:cNvPr id="350" name="Freeform 349" hidden="1">
                  <a:extLst>
                    <a:ext uri="{FF2B5EF4-FFF2-40B4-BE49-F238E27FC236}">
                      <a16:creationId xmlns:a16="http://schemas.microsoft.com/office/drawing/2014/main" id="{3734BE1A-21CF-2B45-998A-4C3AD423A382}"/>
                    </a:ext>
                  </a:extLst>
                </p:cNvPr>
                <p:cNvSpPr/>
                <p:nvPr/>
              </p:nvSpPr>
              <p:spPr>
                <a:xfrm>
                  <a:off x="5947413" y="10187925"/>
                  <a:ext cx="1239563" cy="140824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996" h="114">
                      <a:moveTo>
                        <a:pt x="994" y="0"/>
                      </a:moveTo>
                      <a:lnTo>
                        <a:pt x="57" y="0"/>
                      </a:lnTo>
                      <a:cubicBezTo>
                        <a:pt x="25" y="0"/>
                        <a:pt x="0" y="25"/>
                        <a:pt x="0" y="57"/>
                      </a:cubicBezTo>
                      <a:cubicBezTo>
                        <a:pt x="0" y="88"/>
                        <a:pt x="25" y="114"/>
                        <a:pt x="57" y="114"/>
                      </a:cubicBezTo>
                      <a:lnTo>
                        <a:pt x="994" y="114"/>
                      </a:lnTo>
                      <a:cubicBezTo>
                        <a:pt x="996" y="114"/>
                        <a:pt x="996" y="113"/>
                        <a:pt x="996" y="112"/>
                      </a:cubicBezTo>
                      <a:lnTo>
                        <a:pt x="996" y="2"/>
                      </a:lnTo>
                      <a:cubicBezTo>
                        <a:pt x="996" y="1"/>
                        <a:pt x="996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EB889C32-AF86-6A40-A170-6204E3F8DFC6}"/>
                    </a:ext>
                  </a:extLst>
                </p:cNvPr>
                <p:cNvSpPr/>
                <p:nvPr/>
              </p:nvSpPr>
              <p:spPr>
                <a:xfrm>
                  <a:off x="5938693" y="10179201"/>
                  <a:ext cx="1257000" cy="157025"/>
                </a:xfrm>
                <a:custGeom>
                  <a:avLst/>
                  <a:gdLst>
                    <a:gd name="connsiteX0" fmla="*/ 79666 w 1257000"/>
                    <a:gd name="connsiteY0" fmla="*/ 16201 h 157025"/>
                    <a:gd name="connsiteX1" fmla="*/ 16195 w 1257000"/>
                    <a:gd name="connsiteY1" fmla="*/ 79129 h 157025"/>
                    <a:gd name="connsiteX2" fmla="*/ 79666 w 1257000"/>
                    <a:gd name="connsiteY2" fmla="*/ 140824 h 157025"/>
                    <a:gd name="connsiteX3" fmla="*/ 1240808 w 1257000"/>
                    <a:gd name="connsiteY3" fmla="*/ 140824 h 157025"/>
                    <a:gd name="connsiteX4" fmla="*/ 1240808 w 1257000"/>
                    <a:gd name="connsiteY4" fmla="*/ 16201 h 157025"/>
                    <a:gd name="connsiteX5" fmla="*/ 79652 w 1257000"/>
                    <a:gd name="connsiteY5" fmla="*/ 0 h 157025"/>
                    <a:gd name="connsiteX6" fmla="*/ 1245799 w 1257000"/>
                    <a:gd name="connsiteY6" fmla="*/ 0 h 157025"/>
                    <a:gd name="connsiteX7" fmla="*/ 1257000 w 1257000"/>
                    <a:gd name="connsiteY7" fmla="*/ 11128 h 157025"/>
                    <a:gd name="connsiteX8" fmla="*/ 1257000 w 1257000"/>
                    <a:gd name="connsiteY8" fmla="*/ 147134 h 157025"/>
                    <a:gd name="connsiteX9" fmla="*/ 1245799 w 1257000"/>
                    <a:gd name="connsiteY9" fmla="*/ 157025 h 157025"/>
                    <a:gd name="connsiteX10" fmla="*/ 79652 w 1257000"/>
                    <a:gd name="connsiteY10" fmla="*/ 157025 h 157025"/>
                    <a:gd name="connsiteX11" fmla="*/ 0 w 1257000"/>
                    <a:gd name="connsiteY11" fmla="*/ 79131 h 157025"/>
                    <a:gd name="connsiteX12" fmla="*/ 79652 w 1257000"/>
                    <a:gd name="connsiteY12" fmla="*/ 0 h 15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7000" h="157025">
                      <a:moveTo>
                        <a:pt x="79666" y="16201"/>
                      </a:moveTo>
                      <a:cubicBezTo>
                        <a:pt x="44819" y="16201"/>
                        <a:pt x="16195" y="44580"/>
                        <a:pt x="16195" y="79129"/>
                      </a:cubicBezTo>
                      <a:cubicBezTo>
                        <a:pt x="16195" y="113678"/>
                        <a:pt x="44819" y="140824"/>
                        <a:pt x="79666" y="140824"/>
                      </a:cubicBezTo>
                      <a:lnTo>
                        <a:pt x="1240808" y="140824"/>
                      </a:lnTo>
                      <a:lnTo>
                        <a:pt x="1240808" y="16201"/>
                      </a:lnTo>
                      <a:close/>
                      <a:moveTo>
                        <a:pt x="79652" y="0"/>
                      </a:moveTo>
                      <a:lnTo>
                        <a:pt x="1245799" y="0"/>
                      </a:lnTo>
                      <a:cubicBezTo>
                        <a:pt x="1252022" y="0"/>
                        <a:pt x="1257000" y="4946"/>
                        <a:pt x="1257000" y="11128"/>
                      </a:cubicBezTo>
                      <a:lnTo>
                        <a:pt x="1257000" y="147134"/>
                      </a:lnTo>
                      <a:cubicBezTo>
                        <a:pt x="1257000" y="153316"/>
                        <a:pt x="1252022" y="157025"/>
                        <a:pt x="1245799" y="157025"/>
                      </a:cubicBezTo>
                      <a:lnTo>
                        <a:pt x="79652" y="157025"/>
                      </a:lnTo>
                      <a:cubicBezTo>
                        <a:pt x="36092" y="157025"/>
                        <a:pt x="0" y="122405"/>
                        <a:pt x="0" y="79131"/>
                      </a:cubicBezTo>
                      <a:cubicBezTo>
                        <a:pt x="0" y="35856"/>
                        <a:pt x="36092" y="0"/>
                        <a:pt x="796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AA3BDE61-DD53-5A42-8791-789B55975D30}"/>
                    </a:ext>
                  </a:extLst>
                </p:cNvPr>
                <p:cNvSpPr/>
                <p:nvPr/>
              </p:nvSpPr>
              <p:spPr>
                <a:xfrm>
                  <a:off x="6584013" y="10179201"/>
                  <a:ext cx="611684" cy="157025"/>
                </a:xfrm>
                <a:custGeom>
                  <a:avLst/>
                  <a:gdLst>
                    <a:gd name="connsiteX0" fmla="*/ 79594 w 611684"/>
                    <a:gd name="connsiteY0" fmla="*/ 16201 h 157025"/>
                    <a:gd name="connsiteX1" fmla="*/ 16195 w 611684"/>
                    <a:gd name="connsiteY1" fmla="*/ 79129 h 157025"/>
                    <a:gd name="connsiteX2" fmla="*/ 79594 w 611684"/>
                    <a:gd name="connsiteY2" fmla="*/ 140824 h 157025"/>
                    <a:gd name="connsiteX3" fmla="*/ 595488 w 611684"/>
                    <a:gd name="connsiteY3" fmla="*/ 140824 h 157025"/>
                    <a:gd name="connsiteX4" fmla="*/ 595488 w 611684"/>
                    <a:gd name="connsiteY4" fmla="*/ 16201 h 157025"/>
                    <a:gd name="connsiteX5" fmla="*/ 79569 w 611684"/>
                    <a:gd name="connsiteY5" fmla="*/ 0 h 157025"/>
                    <a:gd name="connsiteX6" fmla="*/ 602981 w 611684"/>
                    <a:gd name="connsiteY6" fmla="*/ 0 h 157025"/>
                    <a:gd name="connsiteX7" fmla="*/ 611684 w 611684"/>
                    <a:gd name="connsiteY7" fmla="*/ 8655 h 157025"/>
                    <a:gd name="connsiteX8" fmla="*/ 611684 w 611684"/>
                    <a:gd name="connsiteY8" fmla="*/ 149607 h 157025"/>
                    <a:gd name="connsiteX9" fmla="*/ 602981 w 611684"/>
                    <a:gd name="connsiteY9" fmla="*/ 157025 h 157025"/>
                    <a:gd name="connsiteX10" fmla="*/ 79569 w 611684"/>
                    <a:gd name="connsiteY10" fmla="*/ 157025 h 157025"/>
                    <a:gd name="connsiteX11" fmla="*/ 0 w 611684"/>
                    <a:gd name="connsiteY11" fmla="*/ 79131 h 157025"/>
                    <a:gd name="connsiteX12" fmla="*/ 79569 w 611684"/>
                    <a:gd name="connsiteY12" fmla="*/ 0 h 157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1684" h="157025">
                      <a:moveTo>
                        <a:pt x="79594" y="16201"/>
                      </a:moveTo>
                      <a:cubicBezTo>
                        <a:pt x="44787" y="16201"/>
                        <a:pt x="16195" y="44580"/>
                        <a:pt x="16195" y="79129"/>
                      </a:cubicBezTo>
                      <a:cubicBezTo>
                        <a:pt x="16195" y="113678"/>
                        <a:pt x="44787" y="140824"/>
                        <a:pt x="79594" y="140824"/>
                      </a:cubicBezTo>
                      <a:lnTo>
                        <a:pt x="595488" y="140824"/>
                      </a:lnTo>
                      <a:lnTo>
                        <a:pt x="595488" y="16201"/>
                      </a:lnTo>
                      <a:close/>
                      <a:moveTo>
                        <a:pt x="79569" y="0"/>
                      </a:moveTo>
                      <a:lnTo>
                        <a:pt x="602981" y="0"/>
                      </a:lnTo>
                      <a:cubicBezTo>
                        <a:pt x="607954" y="0"/>
                        <a:pt x="611684" y="3709"/>
                        <a:pt x="611684" y="8655"/>
                      </a:cubicBezTo>
                      <a:lnTo>
                        <a:pt x="611684" y="149607"/>
                      </a:lnTo>
                      <a:cubicBezTo>
                        <a:pt x="611684" y="153316"/>
                        <a:pt x="607954" y="157025"/>
                        <a:pt x="602981" y="157025"/>
                      </a:cubicBezTo>
                      <a:lnTo>
                        <a:pt x="79569" y="157025"/>
                      </a:lnTo>
                      <a:cubicBezTo>
                        <a:pt x="36055" y="157025"/>
                        <a:pt x="0" y="122405"/>
                        <a:pt x="0" y="79131"/>
                      </a:cubicBezTo>
                      <a:cubicBezTo>
                        <a:pt x="0" y="35856"/>
                        <a:pt x="36055" y="0"/>
                        <a:pt x="79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B51492D2-FC1E-AF41-A1C0-FAE6C7A06E8D}"/>
                    </a:ext>
                  </a:extLst>
                </p:cNvPr>
                <p:cNvSpPr/>
                <p:nvPr/>
              </p:nvSpPr>
              <p:spPr>
                <a:xfrm>
                  <a:off x="6623878" y="10219081"/>
                  <a:ext cx="571818" cy="78512"/>
                </a:xfrm>
                <a:custGeom>
                  <a:avLst/>
                  <a:gdLst>
                    <a:gd name="connsiteX0" fmla="*/ 39811 w 571818"/>
                    <a:gd name="connsiteY0" fmla="*/ 16200 h 78512"/>
                    <a:gd name="connsiteX1" fmla="*/ 16195 w 571818"/>
                    <a:gd name="connsiteY1" fmla="*/ 39255 h 78512"/>
                    <a:gd name="connsiteX2" fmla="*/ 39811 w 571818"/>
                    <a:gd name="connsiteY2" fmla="*/ 62310 h 78512"/>
                    <a:gd name="connsiteX3" fmla="*/ 555623 w 571818"/>
                    <a:gd name="connsiteY3" fmla="*/ 62310 h 78512"/>
                    <a:gd name="connsiteX4" fmla="*/ 555623 w 571818"/>
                    <a:gd name="connsiteY4" fmla="*/ 16200 h 78512"/>
                    <a:gd name="connsiteX5" fmla="*/ 39779 w 571818"/>
                    <a:gd name="connsiteY5" fmla="*/ 0 h 78512"/>
                    <a:gd name="connsiteX6" fmla="*/ 571818 w 571818"/>
                    <a:gd name="connsiteY6" fmla="*/ 0 h 78512"/>
                    <a:gd name="connsiteX7" fmla="*/ 571818 w 571818"/>
                    <a:gd name="connsiteY7" fmla="*/ 78512 h 78512"/>
                    <a:gd name="connsiteX8" fmla="*/ 39779 w 571818"/>
                    <a:gd name="connsiteY8" fmla="*/ 78512 h 78512"/>
                    <a:gd name="connsiteX9" fmla="*/ 0 w 571818"/>
                    <a:gd name="connsiteY9" fmla="*/ 39256 h 78512"/>
                    <a:gd name="connsiteX10" fmla="*/ 39779 w 571818"/>
                    <a:gd name="connsiteY10" fmla="*/ 0 h 7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818" h="78512">
                      <a:moveTo>
                        <a:pt x="39811" y="16200"/>
                      </a:moveTo>
                      <a:cubicBezTo>
                        <a:pt x="26139" y="16200"/>
                        <a:pt x="16195" y="25907"/>
                        <a:pt x="16195" y="39255"/>
                      </a:cubicBezTo>
                      <a:cubicBezTo>
                        <a:pt x="16195" y="51389"/>
                        <a:pt x="26139" y="62310"/>
                        <a:pt x="39811" y="62310"/>
                      </a:cubicBezTo>
                      <a:lnTo>
                        <a:pt x="555623" y="62310"/>
                      </a:lnTo>
                      <a:lnTo>
                        <a:pt x="555623" y="16200"/>
                      </a:lnTo>
                      <a:close/>
                      <a:moveTo>
                        <a:pt x="39779" y="0"/>
                      </a:moveTo>
                      <a:lnTo>
                        <a:pt x="571818" y="0"/>
                      </a:lnTo>
                      <a:lnTo>
                        <a:pt x="571818" y="78512"/>
                      </a:lnTo>
                      <a:lnTo>
                        <a:pt x="39779" y="78512"/>
                      </a:lnTo>
                      <a:cubicBezTo>
                        <a:pt x="17403" y="78512"/>
                        <a:pt x="0" y="60111"/>
                        <a:pt x="0" y="39256"/>
                      </a:cubicBezTo>
                      <a:cubicBezTo>
                        <a:pt x="0" y="17175"/>
                        <a:pt x="17403" y="0"/>
                        <a:pt x="39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B9F2E361-C86F-AB46-B3E7-979FD587446B}"/>
                    </a:ext>
                  </a:extLst>
                </p:cNvPr>
                <p:cNvSpPr/>
                <p:nvPr/>
              </p:nvSpPr>
              <p:spPr>
                <a:xfrm>
                  <a:off x="6017177" y="10229050"/>
                  <a:ext cx="56061" cy="57327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6" h="47">
                      <a:moveTo>
                        <a:pt x="46" y="24"/>
                      </a:moveTo>
                      <a:cubicBezTo>
                        <a:pt x="46" y="37"/>
                        <a:pt x="36" y="47"/>
                        <a:pt x="23" y="47"/>
                      </a:cubicBezTo>
                      <a:cubicBezTo>
                        <a:pt x="10" y="47"/>
                        <a:pt x="0" y="37"/>
                        <a:pt x="0" y="24"/>
                      </a:cubicBezTo>
                      <a:cubicBezTo>
                        <a:pt x="0" y="11"/>
                        <a:pt x="10" y="0"/>
                        <a:pt x="23" y="0"/>
                      </a:cubicBezTo>
                      <a:cubicBezTo>
                        <a:pt x="36" y="0"/>
                        <a:pt x="46" y="11"/>
                        <a:pt x="46" y="2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8056D678-B5AD-EF4E-A5EF-A96D3F86F6C0}"/>
                    </a:ext>
                  </a:extLst>
                </p:cNvPr>
                <p:cNvSpPr/>
                <p:nvPr/>
              </p:nvSpPr>
              <p:spPr>
                <a:xfrm>
                  <a:off x="6008453" y="10221573"/>
                  <a:ext cx="73502" cy="73528"/>
                </a:xfrm>
                <a:custGeom>
                  <a:avLst/>
                  <a:gdLst>
                    <a:gd name="connsiteX0" fmla="*/ 36755 w 73502"/>
                    <a:gd name="connsiteY0" fmla="*/ 16197 h 73528"/>
                    <a:gd name="connsiteX1" fmla="*/ 16199 w 73502"/>
                    <a:gd name="connsiteY1" fmla="*/ 36760 h 73528"/>
                    <a:gd name="connsiteX2" fmla="*/ 36755 w 73502"/>
                    <a:gd name="connsiteY2" fmla="*/ 57323 h 73528"/>
                    <a:gd name="connsiteX3" fmla="*/ 57310 w 73502"/>
                    <a:gd name="connsiteY3" fmla="*/ 36760 h 73528"/>
                    <a:gd name="connsiteX4" fmla="*/ 36755 w 73502"/>
                    <a:gd name="connsiteY4" fmla="*/ 16197 h 73528"/>
                    <a:gd name="connsiteX5" fmla="*/ 36751 w 73502"/>
                    <a:gd name="connsiteY5" fmla="*/ 0 h 73528"/>
                    <a:gd name="connsiteX6" fmla="*/ 73502 w 73502"/>
                    <a:gd name="connsiteY6" fmla="*/ 36764 h 73528"/>
                    <a:gd name="connsiteX7" fmla="*/ 36751 w 73502"/>
                    <a:gd name="connsiteY7" fmla="*/ 73528 h 73528"/>
                    <a:gd name="connsiteX8" fmla="*/ 0 w 73502"/>
                    <a:gd name="connsiteY8" fmla="*/ 36764 h 73528"/>
                    <a:gd name="connsiteX9" fmla="*/ 36751 w 73502"/>
                    <a:gd name="connsiteY9" fmla="*/ 0 h 7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502" h="73528">
                      <a:moveTo>
                        <a:pt x="36755" y="16197"/>
                      </a:moveTo>
                      <a:cubicBezTo>
                        <a:pt x="25872" y="16197"/>
                        <a:pt x="16199" y="25874"/>
                        <a:pt x="16199" y="36760"/>
                      </a:cubicBezTo>
                      <a:cubicBezTo>
                        <a:pt x="16199" y="47646"/>
                        <a:pt x="25872" y="57323"/>
                        <a:pt x="36755" y="57323"/>
                      </a:cubicBezTo>
                      <a:cubicBezTo>
                        <a:pt x="47637" y="57323"/>
                        <a:pt x="57310" y="47646"/>
                        <a:pt x="57310" y="36760"/>
                      </a:cubicBezTo>
                      <a:cubicBezTo>
                        <a:pt x="57310" y="25874"/>
                        <a:pt x="47637" y="16197"/>
                        <a:pt x="36755" y="16197"/>
                      </a:cubicBezTo>
                      <a:close/>
                      <a:moveTo>
                        <a:pt x="36751" y="0"/>
                      </a:moveTo>
                      <a:cubicBezTo>
                        <a:pt x="56352" y="0"/>
                        <a:pt x="73502" y="15931"/>
                        <a:pt x="73502" y="36764"/>
                      </a:cubicBezTo>
                      <a:cubicBezTo>
                        <a:pt x="73502" y="56371"/>
                        <a:pt x="56352" y="73528"/>
                        <a:pt x="36751" y="73528"/>
                      </a:cubicBezTo>
                      <a:cubicBezTo>
                        <a:pt x="15926" y="73528"/>
                        <a:pt x="0" y="56371"/>
                        <a:pt x="0" y="36764"/>
                      </a:cubicBezTo>
                      <a:cubicBezTo>
                        <a:pt x="0" y="15931"/>
                        <a:pt x="15926" y="0"/>
                        <a:pt x="36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45C8A4CE-C3DE-0942-8459-007BB211BF88}"/>
                    </a:ext>
                  </a:extLst>
                </p:cNvPr>
                <p:cNvSpPr/>
                <p:nvPr/>
              </p:nvSpPr>
              <p:spPr>
                <a:xfrm>
                  <a:off x="6125561" y="10250236"/>
                  <a:ext cx="392424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16" h="13">
                      <a:moveTo>
                        <a:pt x="310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310" y="0"/>
                      </a:lnTo>
                      <a:cubicBezTo>
                        <a:pt x="312" y="0"/>
                        <a:pt x="316" y="3"/>
                        <a:pt x="316" y="7"/>
                      </a:cubicBezTo>
                      <a:cubicBezTo>
                        <a:pt x="316" y="10"/>
                        <a:pt x="312" y="13"/>
                        <a:pt x="31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22273B44-AFA4-A64F-BFE3-E58160BE8E19}"/>
                    </a:ext>
                  </a:extLst>
                </p:cNvPr>
                <p:cNvSpPr/>
                <p:nvPr/>
              </p:nvSpPr>
              <p:spPr>
                <a:xfrm>
                  <a:off x="5947413" y="10059563"/>
                  <a:ext cx="1100034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4" h="103">
                      <a:moveTo>
                        <a:pt x="883" y="0"/>
                      </a:moveTo>
                      <a:lnTo>
                        <a:pt x="51" y="0"/>
                      </a:lnTo>
                      <a:cubicBezTo>
                        <a:pt x="23" y="0"/>
                        <a:pt x="0" y="23"/>
                        <a:pt x="0" y="52"/>
                      </a:cubicBezTo>
                      <a:cubicBezTo>
                        <a:pt x="0" y="80"/>
                        <a:pt x="23" y="103"/>
                        <a:pt x="51" y="103"/>
                      </a:cubicBezTo>
                      <a:lnTo>
                        <a:pt x="883" y="103"/>
                      </a:lnTo>
                      <a:cubicBezTo>
                        <a:pt x="884" y="103"/>
                        <a:pt x="884" y="102"/>
                        <a:pt x="884" y="101"/>
                      </a:cubicBezTo>
                      <a:lnTo>
                        <a:pt x="884" y="2"/>
                      </a:lnTo>
                      <a:cubicBezTo>
                        <a:pt x="884" y="1"/>
                        <a:pt x="884" y="0"/>
                        <a:pt x="88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A970578A-A9CC-AB4C-B37D-381BFFAF9A92}"/>
                    </a:ext>
                  </a:extLst>
                </p:cNvPr>
                <p:cNvSpPr/>
                <p:nvPr/>
              </p:nvSpPr>
              <p:spPr>
                <a:xfrm>
                  <a:off x="5947413" y="10059563"/>
                  <a:ext cx="1100034" cy="12711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884" h="103">
                      <a:moveTo>
                        <a:pt x="883" y="0"/>
                      </a:moveTo>
                      <a:lnTo>
                        <a:pt x="51" y="0"/>
                      </a:lnTo>
                      <a:cubicBezTo>
                        <a:pt x="23" y="0"/>
                        <a:pt x="0" y="23"/>
                        <a:pt x="0" y="52"/>
                      </a:cubicBezTo>
                      <a:cubicBezTo>
                        <a:pt x="0" y="80"/>
                        <a:pt x="23" y="103"/>
                        <a:pt x="51" y="103"/>
                      </a:cubicBezTo>
                      <a:lnTo>
                        <a:pt x="883" y="103"/>
                      </a:lnTo>
                      <a:cubicBezTo>
                        <a:pt x="884" y="103"/>
                        <a:pt x="884" y="102"/>
                        <a:pt x="884" y="101"/>
                      </a:cubicBezTo>
                      <a:lnTo>
                        <a:pt x="884" y="2"/>
                      </a:lnTo>
                      <a:cubicBezTo>
                        <a:pt x="884" y="1"/>
                        <a:pt x="884" y="0"/>
                        <a:pt x="883" y="0"/>
                      </a:cubicBez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0D382F48-FC4D-D24C-856B-B8FE489A2601}"/>
                    </a:ext>
                  </a:extLst>
                </p:cNvPr>
                <p:cNvSpPr/>
                <p:nvPr/>
              </p:nvSpPr>
              <p:spPr>
                <a:xfrm>
                  <a:off x="5938693" y="10050840"/>
                  <a:ext cx="1117475" cy="143316"/>
                </a:xfrm>
                <a:custGeom>
                  <a:avLst/>
                  <a:gdLst>
                    <a:gd name="connsiteX0" fmla="*/ 72192 w 1117475"/>
                    <a:gd name="connsiteY0" fmla="*/ 16197 h 143316"/>
                    <a:gd name="connsiteX1" fmla="*/ 16195 w 1117475"/>
                    <a:gd name="connsiteY1" fmla="*/ 72886 h 143316"/>
                    <a:gd name="connsiteX2" fmla="*/ 72192 w 1117475"/>
                    <a:gd name="connsiteY2" fmla="*/ 127111 h 143316"/>
                    <a:gd name="connsiteX3" fmla="*/ 1101280 w 1117475"/>
                    <a:gd name="connsiteY3" fmla="*/ 127111 h 143316"/>
                    <a:gd name="connsiteX4" fmla="*/ 1101280 w 1117475"/>
                    <a:gd name="connsiteY4" fmla="*/ 16197 h 143316"/>
                    <a:gd name="connsiteX5" fmla="*/ 72176 w 1117475"/>
                    <a:gd name="connsiteY5" fmla="*/ 0 h 143316"/>
                    <a:gd name="connsiteX6" fmla="*/ 1107520 w 1117475"/>
                    <a:gd name="connsiteY6" fmla="*/ 0 h 143316"/>
                    <a:gd name="connsiteX7" fmla="*/ 1117475 w 1117475"/>
                    <a:gd name="connsiteY7" fmla="*/ 11119 h 143316"/>
                    <a:gd name="connsiteX8" fmla="*/ 1117475 w 1117475"/>
                    <a:gd name="connsiteY8" fmla="*/ 133432 h 143316"/>
                    <a:gd name="connsiteX9" fmla="*/ 1107520 w 1117475"/>
                    <a:gd name="connsiteY9" fmla="*/ 143316 h 143316"/>
                    <a:gd name="connsiteX10" fmla="*/ 72176 w 1117475"/>
                    <a:gd name="connsiteY10" fmla="*/ 143316 h 143316"/>
                    <a:gd name="connsiteX11" fmla="*/ 0 w 1117475"/>
                    <a:gd name="connsiteY11" fmla="*/ 72893 h 143316"/>
                    <a:gd name="connsiteX12" fmla="*/ 72176 w 1117475"/>
                    <a:gd name="connsiteY12" fmla="*/ 0 h 14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7475" h="143316">
                      <a:moveTo>
                        <a:pt x="72192" y="16197"/>
                      </a:moveTo>
                      <a:cubicBezTo>
                        <a:pt x="41083" y="16197"/>
                        <a:pt x="16195" y="40845"/>
                        <a:pt x="16195" y="72886"/>
                      </a:cubicBezTo>
                      <a:cubicBezTo>
                        <a:pt x="16195" y="102463"/>
                        <a:pt x="41083" y="127111"/>
                        <a:pt x="72192" y="127111"/>
                      </a:cubicBezTo>
                      <a:lnTo>
                        <a:pt x="1101280" y="127111"/>
                      </a:lnTo>
                      <a:lnTo>
                        <a:pt x="1101280" y="16197"/>
                      </a:lnTo>
                      <a:close/>
                      <a:moveTo>
                        <a:pt x="72176" y="0"/>
                      </a:moveTo>
                      <a:lnTo>
                        <a:pt x="1107520" y="0"/>
                      </a:lnTo>
                      <a:cubicBezTo>
                        <a:pt x="1112498" y="0"/>
                        <a:pt x="1117475" y="4942"/>
                        <a:pt x="1117475" y="11119"/>
                      </a:cubicBezTo>
                      <a:lnTo>
                        <a:pt x="1117475" y="133432"/>
                      </a:lnTo>
                      <a:cubicBezTo>
                        <a:pt x="1117475" y="138374"/>
                        <a:pt x="1112498" y="143316"/>
                        <a:pt x="1107520" y="143316"/>
                      </a:cubicBezTo>
                      <a:lnTo>
                        <a:pt x="72176" y="143316"/>
                      </a:lnTo>
                      <a:cubicBezTo>
                        <a:pt x="32355" y="143316"/>
                        <a:pt x="0" y="111193"/>
                        <a:pt x="0" y="72893"/>
                      </a:cubicBezTo>
                      <a:cubicBezTo>
                        <a:pt x="0" y="32123"/>
                        <a:pt x="32355" y="0"/>
                        <a:pt x="7217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9CDA355E-C4E1-9045-8372-935A9A5CFC74}"/>
                    </a:ext>
                  </a:extLst>
                </p:cNvPr>
                <p:cNvSpPr/>
                <p:nvPr/>
              </p:nvSpPr>
              <p:spPr>
                <a:xfrm>
                  <a:off x="6520477" y="10050840"/>
                  <a:ext cx="535690" cy="143316"/>
                </a:xfrm>
                <a:custGeom>
                  <a:avLst/>
                  <a:gdLst>
                    <a:gd name="connsiteX0" fmla="*/ 72118 w 535690"/>
                    <a:gd name="connsiteY0" fmla="*/ 16197 h 143316"/>
                    <a:gd name="connsiteX1" fmla="*/ 16196 w 535690"/>
                    <a:gd name="connsiteY1" fmla="*/ 72886 h 143316"/>
                    <a:gd name="connsiteX2" fmla="*/ 72118 w 535690"/>
                    <a:gd name="connsiteY2" fmla="*/ 127111 h 143316"/>
                    <a:gd name="connsiteX3" fmla="*/ 519496 w 535690"/>
                    <a:gd name="connsiteY3" fmla="*/ 127111 h 143316"/>
                    <a:gd name="connsiteX4" fmla="*/ 519496 w 535690"/>
                    <a:gd name="connsiteY4" fmla="*/ 16197 h 143316"/>
                    <a:gd name="connsiteX5" fmla="*/ 72088 w 535690"/>
                    <a:gd name="connsiteY5" fmla="*/ 0 h 143316"/>
                    <a:gd name="connsiteX6" fmla="*/ 526990 w 535690"/>
                    <a:gd name="connsiteY6" fmla="*/ 0 h 143316"/>
                    <a:gd name="connsiteX7" fmla="*/ 535690 w 535690"/>
                    <a:gd name="connsiteY7" fmla="*/ 8648 h 143316"/>
                    <a:gd name="connsiteX8" fmla="*/ 535690 w 535690"/>
                    <a:gd name="connsiteY8" fmla="*/ 135903 h 143316"/>
                    <a:gd name="connsiteX9" fmla="*/ 526990 w 535690"/>
                    <a:gd name="connsiteY9" fmla="*/ 143316 h 143316"/>
                    <a:gd name="connsiteX10" fmla="*/ 72088 w 535690"/>
                    <a:gd name="connsiteY10" fmla="*/ 143316 h 143316"/>
                    <a:gd name="connsiteX11" fmla="*/ 0 w 535690"/>
                    <a:gd name="connsiteY11" fmla="*/ 72893 h 143316"/>
                    <a:gd name="connsiteX12" fmla="*/ 72088 w 535690"/>
                    <a:gd name="connsiteY12" fmla="*/ 0 h 143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35690" h="143316">
                      <a:moveTo>
                        <a:pt x="72118" y="16197"/>
                      </a:moveTo>
                      <a:cubicBezTo>
                        <a:pt x="41051" y="16197"/>
                        <a:pt x="16196" y="40845"/>
                        <a:pt x="16196" y="72886"/>
                      </a:cubicBezTo>
                      <a:cubicBezTo>
                        <a:pt x="16196" y="102463"/>
                        <a:pt x="41051" y="127111"/>
                        <a:pt x="72118" y="127111"/>
                      </a:cubicBezTo>
                      <a:lnTo>
                        <a:pt x="519496" y="127111"/>
                      </a:lnTo>
                      <a:lnTo>
                        <a:pt x="519496" y="16197"/>
                      </a:lnTo>
                      <a:close/>
                      <a:moveTo>
                        <a:pt x="72088" y="0"/>
                      </a:moveTo>
                      <a:lnTo>
                        <a:pt x="526990" y="0"/>
                      </a:lnTo>
                      <a:cubicBezTo>
                        <a:pt x="531962" y="0"/>
                        <a:pt x="535690" y="4942"/>
                        <a:pt x="535690" y="8648"/>
                      </a:cubicBezTo>
                      <a:lnTo>
                        <a:pt x="535690" y="135903"/>
                      </a:lnTo>
                      <a:cubicBezTo>
                        <a:pt x="535690" y="140845"/>
                        <a:pt x="531962" y="143316"/>
                        <a:pt x="526990" y="143316"/>
                      </a:cubicBezTo>
                      <a:lnTo>
                        <a:pt x="72088" y="143316"/>
                      </a:lnTo>
                      <a:cubicBezTo>
                        <a:pt x="33559" y="143316"/>
                        <a:pt x="0" y="111193"/>
                        <a:pt x="0" y="72893"/>
                      </a:cubicBezTo>
                      <a:cubicBezTo>
                        <a:pt x="0" y="32123"/>
                        <a:pt x="33559" y="0"/>
                        <a:pt x="720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1E4FE48-2DC0-E74D-A72B-030E5356428D}"/>
                    </a:ext>
                  </a:extLst>
                </p:cNvPr>
                <p:cNvSpPr/>
                <p:nvPr/>
              </p:nvSpPr>
              <p:spPr>
                <a:xfrm>
                  <a:off x="6565326" y="10094458"/>
                  <a:ext cx="482121" cy="5608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88" h="46">
                      <a:moveTo>
                        <a:pt x="22" y="46"/>
                      </a:moveTo>
                      <a:cubicBezTo>
                        <a:pt x="10" y="46"/>
                        <a:pt x="0" y="36"/>
                        <a:pt x="0" y="24"/>
                      </a:cubicBezTo>
                      <a:cubicBezTo>
                        <a:pt x="0" y="11"/>
                        <a:pt x="10" y="0"/>
                        <a:pt x="22" y="0"/>
                      </a:cubicBezTo>
                      <a:lnTo>
                        <a:pt x="388" y="0"/>
                      </a:lnTo>
                      <a:lnTo>
                        <a:pt x="388" y="46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id="{CB6C5FA5-437A-274D-B447-8BE73E8E2FD7}"/>
                    </a:ext>
                  </a:extLst>
                </p:cNvPr>
                <p:cNvSpPr/>
                <p:nvPr/>
              </p:nvSpPr>
              <p:spPr>
                <a:xfrm>
                  <a:off x="6556602" y="10086980"/>
                  <a:ext cx="499562" cy="71035"/>
                </a:xfrm>
                <a:custGeom>
                  <a:avLst/>
                  <a:gdLst>
                    <a:gd name="connsiteX0" fmla="*/ 36079 w 499562"/>
                    <a:gd name="connsiteY0" fmla="*/ 16201 h 71035"/>
                    <a:gd name="connsiteX1" fmla="*/ 16199 w 499562"/>
                    <a:gd name="connsiteY1" fmla="*/ 36725 h 71035"/>
                    <a:gd name="connsiteX2" fmla="*/ 36079 w 499562"/>
                    <a:gd name="connsiteY2" fmla="*/ 54834 h 71035"/>
                    <a:gd name="connsiteX3" fmla="*/ 483371 w 499562"/>
                    <a:gd name="connsiteY3" fmla="*/ 54834 h 71035"/>
                    <a:gd name="connsiteX4" fmla="*/ 483371 w 499562"/>
                    <a:gd name="connsiteY4" fmla="*/ 16201 h 71035"/>
                    <a:gd name="connsiteX5" fmla="*/ 36038 w 499562"/>
                    <a:gd name="connsiteY5" fmla="*/ 0 h 71035"/>
                    <a:gd name="connsiteX6" fmla="*/ 499562 w 499562"/>
                    <a:gd name="connsiteY6" fmla="*/ 0 h 71035"/>
                    <a:gd name="connsiteX7" fmla="*/ 499562 w 499562"/>
                    <a:gd name="connsiteY7" fmla="*/ 71035 h 71035"/>
                    <a:gd name="connsiteX8" fmla="*/ 36038 w 499562"/>
                    <a:gd name="connsiteY8" fmla="*/ 71035 h 71035"/>
                    <a:gd name="connsiteX9" fmla="*/ 0 w 499562"/>
                    <a:gd name="connsiteY9" fmla="*/ 36742 h 71035"/>
                    <a:gd name="connsiteX10" fmla="*/ 36038 w 499562"/>
                    <a:gd name="connsiteY10" fmla="*/ 0 h 71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9562" h="71035">
                      <a:moveTo>
                        <a:pt x="36079" y="16201"/>
                      </a:moveTo>
                      <a:cubicBezTo>
                        <a:pt x="24897" y="16201"/>
                        <a:pt x="16199" y="24652"/>
                        <a:pt x="16199" y="36725"/>
                      </a:cubicBezTo>
                      <a:cubicBezTo>
                        <a:pt x="16199" y="46383"/>
                        <a:pt x="24897" y="54834"/>
                        <a:pt x="36079" y="54834"/>
                      </a:cubicBezTo>
                      <a:lnTo>
                        <a:pt x="483371" y="54834"/>
                      </a:lnTo>
                      <a:lnTo>
                        <a:pt x="483371" y="16201"/>
                      </a:lnTo>
                      <a:close/>
                      <a:moveTo>
                        <a:pt x="36038" y="0"/>
                      </a:moveTo>
                      <a:lnTo>
                        <a:pt x="499562" y="0"/>
                      </a:lnTo>
                      <a:lnTo>
                        <a:pt x="499562" y="71035"/>
                      </a:lnTo>
                      <a:lnTo>
                        <a:pt x="36038" y="71035"/>
                      </a:lnTo>
                      <a:cubicBezTo>
                        <a:pt x="17398" y="71035"/>
                        <a:pt x="0" y="55113"/>
                        <a:pt x="0" y="36742"/>
                      </a:cubicBezTo>
                      <a:cubicBezTo>
                        <a:pt x="0" y="15922"/>
                        <a:pt x="17398" y="0"/>
                        <a:pt x="360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C6DEE3D2-7AAE-9D42-8729-EA20DE7AC013}"/>
                    </a:ext>
                  </a:extLst>
                </p:cNvPr>
                <p:cNvSpPr/>
                <p:nvPr/>
              </p:nvSpPr>
              <p:spPr>
                <a:xfrm>
                  <a:off x="6009699" y="10096950"/>
                  <a:ext cx="51077" cy="5109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42" h="42">
                      <a:moveTo>
                        <a:pt x="42" y="22"/>
                      </a:moveTo>
                      <a:cubicBezTo>
                        <a:pt x="42" y="33"/>
                        <a:pt x="32" y="42"/>
                        <a:pt x="21" y="42"/>
                      </a:cubicBezTo>
                      <a:cubicBezTo>
                        <a:pt x="9" y="42"/>
                        <a:pt x="0" y="33"/>
                        <a:pt x="0" y="22"/>
                      </a:cubicBezTo>
                      <a:cubicBezTo>
                        <a:pt x="0" y="10"/>
                        <a:pt x="9" y="0"/>
                        <a:pt x="21" y="0"/>
                      </a:cubicBezTo>
                      <a:cubicBezTo>
                        <a:pt x="32" y="0"/>
                        <a:pt x="42" y="10"/>
                        <a:pt x="42" y="2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6" name="Freeform 645">
                  <a:extLst>
                    <a:ext uri="{FF2B5EF4-FFF2-40B4-BE49-F238E27FC236}">
                      <a16:creationId xmlns:a16="http://schemas.microsoft.com/office/drawing/2014/main" id="{77482A06-A06B-CC42-8962-07EE066C3B90}"/>
                    </a:ext>
                  </a:extLst>
                </p:cNvPr>
                <p:cNvSpPr/>
                <p:nvPr/>
              </p:nvSpPr>
              <p:spPr>
                <a:xfrm>
                  <a:off x="6000979" y="10089473"/>
                  <a:ext cx="67273" cy="67296"/>
                </a:xfrm>
                <a:custGeom>
                  <a:avLst/>
                  <a:gdLst>
                    <a:gd name="connsiteX0" fmla="*/ 34262 w 67273"/>
                    <a:gd name="connsiteY0" fmla="*/ 14954 h 67296"/>
                    <a:gd name="connsiteX1" fmla="*/ 16198 w 67273"/>
                    <a:gd name="connsiteY1" fmla="*/ 34229 h 67296"/>
                    <a:gd name="connsiteX2" fmla="*/ 34262 w 67273"/>
                    <a:gd name="connsiteY2" fmla="*/ 51095 h 67296"/>
                    <a:gd name="connsiteX3" fmla="*/ 52326 w 67273"/>
                    <a:gd name="connsiteY3" fmla="*/ 34229 h 67296"/>
                    <a:gd name="connsiteX4" fmla="*/ 34262 w 67273"/>
                    <a:gd name="connsiteY4" fmla="*/ 14954 h 67296"/>
                    <a:gd name="connsiteX5" fmla="*/ 34248 w 67273"/>
                    <a:gd name="connsiteY5" fmla="*/ 0 h 67296"/>
                    <a:gd name="connsiteX6" fmla="*/ 67273 w 67273"/>
                    <a:gd name="connsiteY6" fmla="*/ 34260 h 67296"/>
                    <a:gd name="connsiteX7" fmla="*/ 34248 w 67273"/>
                    <a:gd name="connsiteY7" fmla="*/ 67296 h 67296"/>
                    <a:gd name="connsiteX8" fmla="*/ 0 w 67273"/>
                    <a:gd name="connsiteY8" fmla="*/ 34260 h 67296"/>
                    <a:gd name="connsiteX9" fmla="*/ 34248 w 67273"/>
                    <a:gd name="connsiteY9" fmla="*/ 0 h 67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273" h="67296">
                      <a:moveTo>
                        <a:pt x="34262" y="14954"/>
                      </a:moveTo>
                      <a:cubicBezTo>
                        <a:pt x="24628" y="14954"/>
                        <a:pt x="16198" y="23387"/>
                        <a:pt x="16198" y="34229"/>
                      </a:cubicBezTo>
                      <a:cubicBezTo>
                        <a:pt x="16198" y="43867"/>
                        <a:pt x="24628" y="51095"/>
                        <a:pt x="34262" y="51095"/>
                      </a:cubicBezTo>
                      <a:cubicBezTo>
                        <a:pt x="43896" y="51095"/>
                        <a:pt x="52326" y="43867"/>
                        <a:pt x="52326" y="34229"/>
                      </a:cubicBezTo>
                      <a:cubicBezTo>
                        <a:pt x="52326" y="23387"/>
                        <a:pt x="43896" y="14954"/>
                        <a:pt x="34262" y="14954"/>
                      </a:cubicBezTo>
                      <a:close/>
                      <a:moveTo>
                        <a:pt x="34248" y="0"/>
                      </a:moveTo>
                      <a:cubicBezTo>
                        <a:pt x="52596" y="0"/>
                        <a:pt x="67273" y="14683"/>
                        <a:pt x="67273" y="34260"/>
                      </a:cubicBezTo>
                      <a:cubicBezTo>
                        <a:pt x="67273" y="51390"/>
                        <a:pt x="52596" y="67296"/>
                        <a:pt x="34248" y="67296"/>
                      </a:cubicBezTo>
                      <a:cubicBezTo>
                        <a:pt x="15901" y="67296"/>
                        <a:pt x="0" y="51390"/>
                        <a:pt x="0" y="34260"/>
                      </a:cubicBezTo>
                      <a:cubicBezTo>
                        <a:pt x="0" y="14683"/>
                        <a:pt x="15901" y="0"/>
                        <a:pt x="3424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D1F77314-B6CE-0C4A-8086-02C698B940B7}"/>
                    </a:ext>
                  </a:extLst>
                </p:cNvPr>
                <p:cNvSpPr/>
                <p:nvPr/>
              </p:nvSpPr>
              <p:spPr>
                <a:xfrm>
                  <a:off x="6106874" y="10115643"/>
                  <a:ext cx="355051" cy="14955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286" h="13">
                      <a:moveTo>
                        <a:pt x="280" y="13"/>
                      </a:moveTo>
                      <a:lnTo>
                        <a:pt x="7" y="13"/>
                      </a:lnTo>
                      <a:cubicBezTo>
                        <a:pt x="3" y="13"/>
                        <a:pt x="0" y="10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lnTo>
                        <a:pt x="280" y="0"/>
                      </a:lnTo>
                      <a:cubicBezTo>
                        <a:pt x="284" y="0"/>
                        <a:pt x="286" y="3"/>
                        <a:pt x="286" y="7"/>
                      </a:cubicBezTo>
                      <a:cubicBezTo>
                        <a:pt x="286" y="10"/>
                        <a:pt x="284" y="13"/>
                        <a:pt x="280" y="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A35F72B0-4FE4-C048-9BB7-A225AE546127}"/>
                  </a:ext>
                </a:extLst>
              </p:cNvPr>
              <p:cNvGrpSpPr/>
              <p:nvPr/>
            </p:nvGrpSpPr>
            <p:grpSpPr>
              <a:xfrm>
                <a:off x="9722942" y="9172248"/>
                <a:ext cx="1769641" cy="1163975"/>
                <a:chOff x="9722942" y="9172248"/>
                <a:chExt cx="1769641" cy="1163975"/>
              </a:xfrm>
            </p:grpSpPr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9C27ED21-D38D-5047-AA0C-84065216685E}"/>
                    </a:ext>
                  </a:extLst>
                </p:cNvPr>
                <p:cNvSpPr/>
                <p:nvPr/>
              </p:nvSpPr>
              <p:spPr>
                <a:xfrm>
                  <a:off x="9732128" y="9180971"/>
                  <a:ext cx="1754071" cy="908501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409" h="730">
                      <a:moveTo>
                        <a:pt x="45" y="730"/>
                      </a:moveTo>
                      <a:lnTo>
                        <a:pt x="1146" y="730"/>
                      </a:lnTo>
                      <a:cubicBezTo>
                        <a:pt x="1181" y="730"/>
                        <a:pt x="1216" y="703"/>
                        <a:pt x="1226" y="669"/>
                      </a:cubicBezTo>
                      <a:lnTo>
                        <a:pt x="1406" y="61"/>
                      </a:lnTo>
                      <a:cubicBezTo>
                        <a:pt x="1416" y="27"/>
                        <a:pt x="1397" y="0"/>
                        <a:pt x="1363" y="0"/>
                      </a:cubicBezTo>
                      <a:lnTo>
                        <a:pt x="262" y="0"/>
                      </a:lnTo>
                      <a:cubicBezTo>
                        <a:pt x="228" y="0"/>
                        <a:pt x="193" y="27"/>
                        <a:pt x="183" y="61"/>
                      </a:cubicBezTo>
                      <a:lnTo>
                        <a:pt x="3" y="669"/>
                      </a:lnTo>
                      <a:cubicBezTo>
                        <a:pt x="-8" y="703"/>
                        <a:pt x="12" y="730"/>
                        <a:pt x="45" y="73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id="{F5227739-78A6-F14E-A85E-4DF8303E47AA}"/>
                    </a:ext>
                  </a:extLst>
                </p:cNvPr>
                <p:cNvSpPr/>
                <p:nvPr/>
              </p:nvSpPr>
              <p:spPr>
                <a:xfrm>
                  <a:off x="9722942" y="9172248"/>
                  <a:ext cx="1769641" cy="924702"/>
                </a:xfrm>
                <a:custGeom>
                  <a:avLst/>
                  <a:gdLst>
                    <a:gd name="connsiteX0" fmla="*/ 335355 w 1769641"/>
                    <a:gd name="connsiteY0" fmla="*/ 16201 h 924702"/>
                    <a:gd name="connsiteX1" fmla="*/ 244478 w 1769641"/>
                    <a:gd name="connsiteY1" fmla="*/ 87137 h 924702"/>
                    <a:gd name="connsiteX2" fmla="*/ 20396 w 1769641"/>
                    <a:gd name="connsiteY2" fmla="*/ 843789 h 924702"/>
                    <a:gd name="connsiteX3" fmla="*/ 26620 w 1769641"/>
                    <a:gd name="connsiteY3" fmla="*/ 891080 h 924702"/>
                    <a:gd name="connsiteX4" fmla="*/ 65212 w 1769641"/>
                    <a:gd name="connsiteY4" fmla="*/ 909747 h 924702"/>
                    <a:gd name="connsiteX5" fmla="*/ 1435846 w 1769641"/>
                    <a:gd name="connsiteY5" fmla="*/ 909747 h 924702"/>
                    <a:gd name="connsiteX6" fmla="*/ 1527968 w 1769641"/>
                    <a:gd name="connsiteY6" fmla="*/ 838811 h 924702"/>
                    <a:gd name="connsiteX7" fmla="*/ 1752050 w 1769641"/>
                    <a:gd name="connsiteY7" fmla="*/ 82159 h 924702"/>
                    <a:gd name="connsiteX8" fmla="*/ 1745826 w 1769641"/>
                    <a:gd name="connsiteY8" fmla="*/ 34868 h 924702"/>
                    <a:gd name="connsiteX9" fmla="*/ 1705989 w 1769641"/>
                    <a:gd name="connsiteY9" fmla="*/ 16201 h 924702"/>
                    <a:gd name="connsiteX10" fmla="*/ 334103 w 1769641"/>
                    <a:gd name="connsiteY10" fmla="*/ 0 h 924702"/>
                    <a:gd name="connsiteX11" fmla="*/ 1704754 w 1769641"/>
                    <a:gd name="connsiteY11" fmla="*/ 0 h 924702"/>
                    <a:gd name="connsiteX12" fmla="*/ 1758286 w 1769641"/>
                    <a:gd name="connsiteY12" fmla="*/ 24891 h 924702"/>
                    <a:gd name="connsiteX13" fmla="*/ 1765755 w 1769641"/>
                    <a:gd name="connsiteY13" fmla="*/ 87119 h 924702"/>
                    <a:gd name="connsiteX14" fmla="*/ 1541671 w 1769641"/>
                    <a:gd name="connsiteY14" fmla="*/ 843806 h 924702"/>
                    <a:gd name="connsiteX15" fmla="*/ 1434608 w 1769641"/>
                    <a:gd name="connsiteY15" fmla="*/ 924702 h 924702"/>
                    <a:gd name="connsiteX16" fmla="*/ 63957 w 1769641"/>
                    <a:gd name="connsiteY16" fmla="*/ 924702 h 924702"/>
                    <a:gd name="connsiteX17" fmla="*/ 11670 w 1769641"/>
                    <a:gd name="connsiteY17" fmla="*/ 901056 h 924702"/>
                    <a:gd name="connsiteX18" fmla="*/ 4201 w 1769641"/>
                    <a:gd name="connsiteY18" fmla="*/ 838828 h 924702"/>
                    <a:gd name="connsiteX19" fmla="*/ 228285 w 1769641"/>
                    <a:gd name="connsiteY19" fmla="*/ 82140 h 924702"/>
                    <a:gd name="connsiteX20" fmla="*/ 334103 w 1769641"/>
                    <a:gd name="connsiteY20" fmla="*/ 0 h 92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69641" h="924702">
                      <a:moveTo>
                        <a:pt x="335355" y="16201"/>
                      </a:moveTo>
                      <a:cubicBezTo>
                        <a:pt x="296763" y="16201"/>
                        <a:pt x="255682" y="47313"/>
                        <a:pt x="244478" y="87137"/>
                      </a:cubicBezTo>
                      <a:lnTo>
                        <a:pt x="20396" y="843789"/>
                      </a:lnTo>
                      <a:cubicBezTo>
                        <a:pt x="14171" y="862456"/>
                        <a:pt x="16661" y="878635"/>
                        <a:pt x="26620" y="891080"/>
                      </a:cubicBezTo>
                      <a:cubicBezTo>
                        <a:pt x="34090" y="903525"/>
                        <a:pt x="49028" y="909747"/>
                        <a:pt x="65212" y="909747"/>
                      </a:cubicBezTo>
                      <a:lnTo>
                        <a:pt x="1435846" y="909747"/>
                      </a:lnTo>
                      <a:cubicBezTo>
                        <a:pt x="1474438" y="909747"/>
                        <a:pt x="1515519" y="877390"/>
                        <a:pt x="1527968" y="838811"/>
                      </a:cubicBezTo>
                      <a:lnTo>
                        <a:pt x="1752050" y="82159"/>
                      </a:lnTo>
                      <a:cubicBezTo>
                        <a:pt x="1757030" y="63492"/>
                        <a:pt x="1755785" y="47313"/>
                        <a:pt x="1745826" y="34868"/>
                      </a:cubicBezTo>
                      <a:cubicBezTo>
                        <a:pt x="1737111" y="22423"/>
                        <a:pt x="1723418" y="16201"/>
                        <a:pt x="1705989" y="16201"/>
                      </a:cubicBezTo>
                      <a:close/>
                      <a:moveTo>
                        <a:pt x="334103" y="0"/>
                      </a:moveTo>
                      <a:lnTo>
                        <a:pt x="1704754" y="0"/>
                      </a:lnTo>
                      <a:cubicBezTo>
                        <a:pt x="1727163" y="0"/>
                        <a:pt x="1745837" y="8712"/>
                        <a:pt x="1758286" y="24891"/>
                      </a:cubicBezTo>
                      <a:cubicBezTo>
                        <a:pt x="1769490" y="41070"/>
                        <a:pt x="1773225" y="63472"/>
                        <a:pt x="1765755" y="87119"/>
                      </a:cubicBezTo>
                      <a:lnTo>
                        <a:pt x="1541671" y="843806"/>
                      </a:lnTo>
                      <a:cubicBezTo>
                        <a:pt x="1527976" y="888610"/>
                        <a:pt x="1480670" y="924702"/>
                        <a:pt x="1434608" y="924702"/>
                      </a:cubicBezTo>
                      <a:lnTo>
                        <a:pt x="63957" y="924702"/>
                      </a:lnTo>
                      <a:cubicBezTo>
                        <a:pt x="42793" y="924702"/>
                        <a:pt x="22874" y="917235"/>
                        <a:pt x="11670" y="901056"/>
                      </a:cubicBezTo>
                      <a:cubicBezTo>
                        <a:pt x="-779" y="883632"/>
                        <a:pt x="-3269" y="862474"/>
                        <a:pt x="4201" y="838828"/>
                      </a:cubicBezTo>
                      <a:lnTo>
                        <a:pt x="228285" y="82140"/>
                      </a:lnTo>
                      <a:cubicBezTo>
                        <a:pt x="240735" y="37337"/>
                        <a:pt x="289286" y="0"/>
                        <a:pt x="33410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214FBC51-3960-8C4C-AB4D-E9F374DAB831}"/>
                    </a:ext>
                  </a:extLst>
                </p:cNvPr>
                <p:cNvSpPr/>
                <p:nvPr/>
              </p:nvSpPr>
              <p:spPr>
                <a:xfrm>
                  <a:off x="10367482" y="9698157"/>
                  <a:ext cx="485859" cy="630592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391" h="507">
                      <a:moveTo>
                        <a:pt x="390" y="462"/>
                      </a:moveTo>
                      <a:lnTo>
                        <a:pt x="300" y="21"/>
                      </a:lnTo>
                      <a:cubicBezTo>
                        <a:pt x="298" y="8"/>
                        <a:pt x="288" y="0"/>
                        <a:pt x="275" y="0"/>
                      </a:cubicBezTo>
                      <a:lnTo>
                        <a:pt x="129" y="0"/>
                      </a:lnTo>
                      <a:cubicBezTo>
                        <a:pt x="113" y="0"/>
                        <a:pt x="101" y="14"/>
                        <a:pt x="104" y="30"/>
                      </a:cubicBezTo>
                      <a:lnTo>
                        <a:pt x="187" y="442"/>
                      </a:lnTo>
                      <a:cubicBezTo>
                        <a:pt x="189" y="453"/>
                        <a:pt x="181" y="463"/>
                        <a:pt x="170" y="463"/>
                      </a:cubicBezTo>
                      <a:lnTo>
                        <a:pt x="22" y="463"/>
                      </a:lnTo>
                      <a:cubicBezTo>
                        <a:pt x="10" y="463"/>
                        <a:pt x="0" y="472"/>
                        <a:pt x="0" y="485"/>
                      </a:cubicBezTo>
                      <a:cubicBezTo>
                        <a:pt x="0" y="497"/>
                        <a:pt x="10" y="507"/>
                        <a:pt x="22" y="507"/>
                      </a:cubicBezTo>
                      <a:lnTo>
                        <a:pt x="352" y="507"/>
                      </a:lnTo>
                      <a:cubicBezTo>
                        <a:pt x="376" y="507"/>
                        <a:pt x="394" y="485"/>
                        <a:pt x="390" y="46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id="{D9BCB6B7-C738-994B-B6F3-79F0227A3FBA}"/>
                    </a:ext>
                  </a:extLst>
                </p:cNvPr>
                <p:cNvSpPr/>
                <p:nvPr/>
              </p:nvSpPr>
              <p:spPr>
                <a:xfrm>
                  <a:off x="10360007" y="9689430"/>
                  <a:ext cx="500310" cy="646793"/>
                </a:xfrm>
                <a:custGeom>
                  <a:avLst/>
                  <a:gdLst>
                    <a:gd name="connsiteX0" fmla="*/ 167780 w 500310"/>
                    <a:gd name="connsiteY0" fmla="*/ 16204 h 646793"/>
                    <a:gd name="connsiteX1" fmla="*/ 149142 w 500310"/>
                    <a:gd name="connsiteY1" fmla="*/ 24910 h 646793"/>
                    <a:gd name="connsiteX2" fmla="*/ 144172 w 500310"/>
                    <a:gd name="connsiteY2" fmla="*/ 44809 h 646793"/>
                    <a:gd name="connsiteX3" fmla="*/ 247299 w 500310"/>
                    <a:gd name="connsiteY3" fmla="*/ 557216 h 646793"/>
                    <a:gd name="connsiteX4" fmla="*/ 241086 w 500310"/>
                    <a:gd name="connsiteY4" fmla="*/ 580847 h 646793"/>
                    <a:gd name="connsiteX5" fmla="*/ 218722 w 500310"/>
                    <a:gd name="connsiteY5" fmla="*/ 593284 h 646793"/>
                    <a:gd name="connsiteX6" fmla="*/ 34833 w 500310"/>
                    <a:gd name="connsiteY6" fmla="*/ 593284 h 646793"/>
                    <a:gd name="connsiteX7" fmla="*/ 16196 w 500310"/>
                    <a:gd name="connsiteY7" fmla="*/ 611939 h 646793"/>
                    <a:gd name="connsiteX8" fmla="*/ 34833 w 500310"/>
                    <a:gd name="connsiteY8" fmla="*/ 630595 h 646793"/>
                    <a:gd name="connsiteX9" fmla="*/ 444854 w 500310"/>
                    <a:gd name="connsiteY9" fmla="*/ 630595 h 646793"/>
                    <a:gd name="connsiteX10" fmla="*/ 475917 w 500310"/>
                    <a:gd name="connsiteY10" fmla="*/ 616914 h 646793"/>
                    <a:gd name="connsiteX11" fmla="*/ 483371 w 500310"/>
                    <a:gd name="connsiteY11" fmla="*/ 584578 h 646793"/>
                    <a:gd name="connsiteX12" fmla="*/ 372790 w 500310"/>
                    <a:gd name="connsiteY12" fmla="*/ 36103 h 646793"/>
                    <a:gd name="connsiteX13" fmla="*/ 349183 w 500310"/>
                    <a:gd name="connsiteY13" fmla="*/ 16204 h 646793"/>
                    <a:gd name="connsiteX14" fmla="*/ 167764 w 500310"/>
                    <a:gd name="connsiteY14" fmla="*/ 0 h 646793"/>
                    <a:gd name="connsiteX15" fmla="*/ 349199 w 500310"/>
                    <a:gd name="connsiteY15" fmla="*/ 0 h 646793"/>
                    <a:gd name="connsiteX16" fmla="*/ 388965 w 500310"/>
                    <a:gd name="connsiteY16" fmla="*/ 32340 h 646793"/>
                    <a:gd name="connsiteX17" fmla="*/ 499565 w 500310"/>
                    <a:gd name="connsiteY17" fmla="*/ 580870 h 646793"/>
                    <a:gd name="connsiteX18" fmla="*/ 488381 w 500310"/>
                    <a:gd name="connsiteY18" fmla="*/ 626892 h 646793"/>
                    <a:gd name="connsiteX19" fmla="*/ 444887 w 500310"/>
                    <a:gd name="connsiteY19" fmla="*/ 646793 h 646793"/>
                    <a:gd name="connsiteX20" fmla="*/ 34796 w 500310"/>
                    <a:gd name="connsiteY20" fmla="*/ 646793 h 646793"/>
                    <a:gd name="connsiteX21" fmla="*/ 0 w 500310"/>
                    <a:gd name="connsiteY21" fmla="*/ 611966 h 646793"/>
                    <a:gd name="connsiteX22" fmla="*/ 34796 w 500310"/>
                    <a:gd name="connsiteY22" fmla="*/ 577138 h 646793"/>
                    <a:gd name="connsiteX23" fmla="*/ 218715 w 500310"/>
                    <a:gd name="connsiteY23" fmla="*/ 577138 h 646793"/>
                    <a:gd name="connsiteX24" fmla="*/ 228657 w 500310"/>
                    <a:gd name="connsiteY24" fmla="*/ 570919 h 646793"/>
                    <a:gd name="connsiteX25" fmla="*/ 231142 w 500310"/>
                    <a:gd name="connsiteY25" fmla="*/ 559725 h 646793"/>
                    <a:gd name="connsiteX26" fmla="*/ 127998 w 500310"/>
                    <a:gd name="connsiteY26" fmla="*/ 48509 h 646793"/>
                    <a:gd name="connsiteX27" fmla="*/ 136697 w 500310"/>
                    <a:gd name="connsiteY27" fmla="*/ 14926 h 646793"/>
                    <a:gd name="connsiteX28" fmla="*/ 167764 w 500310"/>
                    <a:gd name="connsiteY28" fmla="*/ 0 h 646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00310" h="646793">
                      <a:moveTo>
                        <a:pt x="167780" y="16204"/>
                      </a:moveTo>
                      <a:cubicBezTo>
                        <a:pt x="160325" y="16204"/>
                        <a:pt x="154112" y="19935"/>
                        <a:pt x="149142" y="24910"/>
                      </a:cubicBezTo>
                      <a:cubicBezTo>
                        <a:pt x="144172" y="29885"/>
                        <a:pt x="141687" y="37347"/>
                        <a:pt x="144172" y="44809"/>
                      </a:cubicBezTo>
                      <a:lnTo>
                        <a:pt x="247299" y="557216"/>
                      </a:lnTo>
                      <a:cubicBezTo>
                        <a:pt x="248541" y="564679"/>
                        <a:pt x="246056" y="574628"/>
                        <a:pt x="241086" y="580847"/>
                      </a:cubicBezTo>
                      <a:cubicBezTo>
                        <a:pt x="234874" y="588309"/>
                        <a:pt x="226176" y="593284"/>
                        <a:pt x="218722" y="593284"/>
                      </a:cubicBezTo>
                      <a:lnTo>
                        <a:pt x="34833" y="593284"/>
                      </a:lnTo>
                      <a:cubicBezTo>
                        <a:pt x="24893" y="593284"/>
                        <a:pt x="16196" y="600746"/>
                        <a:pt x="16196" y="611939"/>
                      </a:cubicBezTo>
                      <a:cubicBezTo>
                        <a:pt x="16196" y="621889"/>
                        <a:pt x="24893" y="630595"/>
                        <a:pt x="34833" y="630595"/>
                      </a:cubicBezTo>
                      <a:lnTo>
                        <a:pt x="444854" y="630595"/>
                      </a:lnTo>
                      <a:cubicBezTo>
                        <a:pt x="457279" y="630595"/>
                        <a:pt x="468462" y="625620"/>
                        <a:pt x="475917" y="616914"/>
                      </a:cubicBezTo>
                      <a:cubicBezTo>
                        <a:pt x="483371" y="608208"/>
                        <a:pt x="485857" y="595771"/>
                        <a:pt x="483371" y="584578"/>
                      </a:cubicBezTo>
                      <a:lnTo>
                        <a:pt x="372790" y="36103"/>
                      </a:lnTo>
                      <a:cubicBezTo>
                        <a:pt x="371548" y="23666"/>
                        <a:pt x="361608" y="16204"/>
                        <a:pt x="349183" y="16204"/>
                      </a:cubicBezTo>
                      <a:close/>
                      <a:moveTo>
                        <a:pt x="167764" y="0"/>
                      </a:moveTo>
                      <a:lnTo>
                        <a:pt x="349199" y="0"/>
                      </a:lnTo>
                      <a:cubicBezTo>
                        <a:pt x="369082" y="0"/>
                        <a:pt x="385237" y="13682"/>
                        <a:pt x="388965" y="32340"/>
                      </a:cubicBezTo>
                      <a:lnTo>
                        <a:pt x="499565" y="580870"/>
                      </a:lnTo>
                      <a:cubicBezTo>
                        <a:pt x="502051" y="598284"/>
                        <a:pt x="498323" y="614453"/>
                        <a:pt x="488381" y="626892"/>
                      </a:cubicBezTo>
                      <a:cubicBezTo>
                        <a:pt x="477197" y="639330"/>
                        <a:pt x="462284" y="646793"/>
                        <a:pt x="444887" y="646793"/>
                      </a:cubicBezTo>
                      <a:lnTo>
                        <a:pt x="34796" y="646793"/>
                      </a:lnTo>
                      <a:cubicBezTo>
                        <a:pt x="16155" y="646793"/>
                        <a:pt x="0" y="630623"/>
                        <a:pt x="0" y="611966"/>
                      </a:cubicBezTo>
                      <a:cubicBezTo>
                        <a:pt x="0" y="593308"/>
                        <a:pt x="16155" y="577138"/>
                        <a:pt x="34796" y="577138"/>
                      </a:cubicBezTo>
                      <a:lnTo>
                        <a:pt x="218715" y="577138"/>
                      </a:lnTo>
                      <a:cubicBezTo>
                        <a:pt x="222443" y="577138"/>
                        <a:pt x="226171" y="574651"/>
                        <a:pt x="228657" y="570919"/>
                      </a:cubicBezTo>
                      <a:cubicBezTo>
                        <a:pt x="231142" y="568432"/>
                        <a:pt x="232385" y="563456"/>
                        <a:pt x="231142" y="559725"/>
                      </a:cubicBezTo>
                      <a:lnTo>
                        <a:pt x="127998" y="48509"/>
                      </a:lnTo>
                      <a:cubicBezTo>
                        <a:pt x="126755" y="36071"/>
                        <a:pt x="129241" y="23633"/>
                        <a:pt x="136697" y="14926"/>
                      </a:cubicBezTo>
                      <a:cubicBezTo>
                        <a:pt x="144153" y="4975"/>
                        <a:pt x="155337" y="0"/>
                        <a:pt x="16776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657A0ACD-11F6-7F40-B629-9004274B57A8}"/>
                    </a:ext>
                  </a:extLst>
                </p:cNvPr>
                <p:cNvSpPr/>
                <p:nvPr/>
              </p:nvSpPr>
              <p:spPr>
                <a:xfrm>
                  <a:off x="10357516" y="9726816"/>
                  <a:ext cx="209293" cy="362653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169" h="292">
                      <a:moveTo>
                        <a:pt x="110" y="0"/>
                      </a:moveTo>
                      <a:lnTo>
                        <a:pt x="0" y="292"/>
                      </a:lnTo>
                      <a:lnTo>
                        <a:pt x="169" y="292"/>
                      </a:lnTo>
                      <a:close/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49" name="Freeform 648">
                  <a:extLst>
                    <a:ext uri="{FF2B5EF4-FFF2-40B4-BE49-F238E27FC236}">
                      <a16:creationId xmlns:a16="http://schemas.microsoft.com/office/drawing/2014/main" id="{195D1AB4-182C-1C47-84C2-A09B0A8ED98B}"/>
                    </a:ext>
                  </a:extLst>
                </p:cNvPr>
                <p:cNvSpPr/>
                <p:nvPr/>
              </p:nvSpPr>
              <p:spPr>
                <a:xfrm>
                  <a:off x="10345058" y="9698157"/>
                  <a:ext cx="231717" cy="398793"/>
                </a:xfrm>
                <a:custGeom>
                  <a:avLst/>
                  <a:gdLst>
                    <a:gd name="connsiteX0" fmla="*/ 146192 w 231717"/>
                    <a:gd name="connsiteY0" fmla="*/ 57323 h 398793"/>
                    <a:gd name="connsiteX1" fmla="*/ 23670 w 231717"/>
                    <a:gd name="connsiteY1" fmla="*/ 383835 h 398793"/>
                    <a:gd name="connsiteX2" fmla="*/ 211785 w 231717"/>
                    <a:gd name="connsiteY2" fmla="*/ 383835 h 398793"/>
                    <a:gd name="connsiteX3" fmla="*/ 151174 w 231717"/>
                    <a:gd name="connsiteY3" fmla="*/ 0 h 398793"/>
                    <a:gd name="connsiteX4" fmla="*/ 231717 w 231717"/>
                    <a:gd name="connsiteY4" fmla="*/ 398793 h 398793"/>
                    <a:gd name="connsiteX5" fmla="*/ 0 w 231717"/>
                    <a:gd name="connsiteY5" fmla="*/ 398793 h 398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1717" h="398793">
                      <a:moveTo>
                        <a:pt x="146192" y="57323"/>
                      </a:moveTo>
                      <a:lnTo>
                        <a:pt x="23670" y="383835"/>
                      </a:lnTo>
                      <a:lnTo>
                        <a:pt x="211785" y="383835"/>
                      </a:lnTo>
                      <a:close/>
                      <a:moveTo>
                        <a:pt x="151174" y="0"/>
                      </a:moveTo>
                      <a:lnTo>
                        <a:pt x="231717" y="398793"/>
                      </a:lnTo>
                      <a:lnTo>
                        <a:pt x="0" y="39879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496887D8-C478-6344-83ED-7B84FEA79559}"/>
                  </a:ext>
                </a:extLst>
              </p:cNvPr>
              <p:cNvGrpSpPr/>
              <p:nvPr/>
            </p:nvGrpSpPr>
            <p:grpSpPr>
              <a:xfrm>
                <a:off x="9233812" y="10253975"/>
                <a:ext cx="673973" cy="82251"/>
                <a:chOff x="9233812" y="10253975"/>
                <a:chExt cx="673973" cy="82251"/>
              </a:xfrm>
            </p:grpSpPr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1BEC491B-1786-B44A-85F4-EB0FFDED646A}"/>
                    </a:ext>
                  </a:extLst>
                </p:cNvPr>
                <p:cNvSpPr/>
                <p:nvPr/>
              </p:nvSpPr>
              <p:spPr>
                <a:xfrm>
                  <a:off x="9241286" y="10262695"/>
                  <a:ext cx="657778" cy="66050"/>
                </a:xfrm>
                <a:custGeom>
                  <a:avLst/>
                  <a:gdLst/>
                  <a:ahLst/>
                  <a:cxnLst>
                    <a:cxn ang="3cd4">
                      <a:pos x="hc" y="t"/>
                    </a:cxn>
                    <a:cxn ang="cd2">
                      <a:pos x="l" y="vc"/>
                    </a:cxn>
                    <a:cxn ang="cd4">
                      <a:pos x="hc" y="b"/>
                    </a:cxn>
                    <a:cxn ang="0">
                      <a:pos x="r" y="vc"/>
                    </a:cxn>
                  </a:cxnLst>
                  <a:rect l="l" t="t" r="r" b="b"/>
                  <a:pathLst>
                    <a:path w="529" h="54">
                      <a:moveTo>
                        <a:pt x="506" y="54"/>
                      </a:moveTo>
                      <a:lnTo>
                        <a:pt x="24" y="54"/>
                      </a:lnTo>
                      <a:cubicBezTo>
                        <a:pt x="11" y="54"/>
                        <a:pt x="0" y="43"/>
                        <a:pt x="0" y="30"/>
                      </a:cubicBezTo>
                      <a:lnTo>
                        <a:pt x="0" y="23"/>
                      </a:lnTo>
                      <a:cubicBezTo>
                        <a:pt x="0" y="10"/>
                        <a:pt x="11" y="0"/>
                        <a:pt x="24" y="0"/>
                      </a:cubicBezTo>
                      <a:lnTo>
                        <a:pt x="506" y="0"/>
                      </a:lnTo>
                      <a:cubicBezTo>
                        <a:pt x="518" y="0"/>
                        <a:pt x="529" y="10"/>
                        <a:pt x="529" y="23"/>
                      </a:cubicBezTo>
                      <a:lnTo>
                        <a:pt x="529" y="30"/>
                      </a:lnTo>
                      <a:cubicBezTo>
                        <a:pt x="529" y="43"/>
                        <a:pt x="518" y="54"/>
                        <a:pt x="506" y="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none" lIns="90000" tIns="45000" rIns="90000" bIns="45000" anchor="ctr" anchorCtr="1" compatLnSpc="0"/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  <p:sp>
              <p:nvSpPr>
                <p:cNvPr id="650" name="Freeform 649">
                  <a:extLst>
                    <a:ext uri="{FF2B5EF4-FFF2-40B4-BE49-F238E27FC236}">
                      <a16:creationId xmlns:a16="http://schemas.microsoft.com/office/drawing/2014/main" id="{82CA9F75-0FD3-5041-BB1F-4391C2D00694}"/>
                    </a:ext>
                  </a:extLst>
                </p:cNvPr>
                <p:cNvSpPr/>
                <p:nvPr/>
              </p:nvSpPr>
              <p:spPr>
                <a:xfrm>
                  <a:off x="9233812" y="10253975"/>
                  <a:ext cx="673973" cy="82251"/>
                </a:xfrm>
                <a:custGeom>
                  <a:avLst/>
                  <a:gdLst>
                    <a:gd name="connsiteX0" fmla="*/ 41063 w 673973"/>
                    <a:gd name="connsiteY0" fmla="*/ 16197 h 82251"/>
                    <a:gd name="connsiteX1" fmla="*/ 16195 w 673973"/>
                    <a:gd name="connsiteY1" fmla="*/ 41729 h 82251"/>
                    <a:gd name="connsiteX2" fmla="*/ 41063 w 673973"/>
                    <a:gd name="connsiteY2" fmla="*/ 66046 h 82251"/>
                    <a:gd name="connsiteX3" fmla="*/ 631667 w 673973"/>
                    <a:gd name="connsiteY3" fmla="*/ 66046 h 82251"/>
                    <a:gd name="connsiteX4" fmla="*/ 657778 w 673973"/>
                    <a:gd name="connsiteY4" fmla="*/ 41729 h 82251"/>
                    <a:gd name="connsiteX5" fmla="*/ 631667 w 673973"/>
                    <a:gd name="connsiteY5" fmla="*/ 16197 h 82251"/>
                    <a:gd name="connsiteX6" fmla="*/ 41035 w 673973"/>
                    <a:gd name="connsiteY6" fmla="*/ 0 h 82251"/>
                    <a:gd name="connsiteX7" fmla="*/ 631694 w 673973"/>
                    <a:gd name="connsiteY7" fmla="*/ 0 h 82251"/>
                    <a:gd name="connsiteX8" fmla="*/ 673973 w 673973"/>
                    <a:gd name="connsiteY8" fmla="*/ 41739 h 82251"/>
                    <a:gd name="connsiteX9" fmla="*/ 631694 w 673973"/>
                    <a:gd name="connsiteY9" fmla="*/ 82251 h 82251"/>
                    <a:gd name="connsiteX10" fmla="*/ 41035 w 673973"/>
                    <a:gd name="connsiteY10" fmla="*/ 82251 h 82251"/>
                    <a:gd name="connsiteX11" fmla="*/ 0 w 673973"/>
                    <a:gd name="connsiteY11" fmla="*/ 41739 h 82251"/>
                    <a:gd name="connsiteX12" fmla="*/ 41035 w 673973"/>
                    <a:gd name="connsiteY12" fmla="*/ 0 h 82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3973" h="82251">
                      <a:moveTo>
                        <a:pt x="41063" y="16197"/>
                      </a:moveTo>
                      <a:cubicBezTo>
                        <a:pt x="27385" y="16197"/>
                        <a:pt x="16195" y="27139"/>
                        <a:pt x="16195" y="41729"/>
                      </a:cubicBezTo>
                      <a:cubicBezTo>
                        <a:pt x="16195" y="55104"/>
                        <a:pt x="27385" y="66046"/>
                        <a:pt x="41063" y="66046"/>
                      </a:cubicBezTo>
                      <a:lnTo>
                        <a:pt x="631667" y="66046"/>
                      </a:lnTo>
                      <a:cubicBezTo>
                        <a:pt x="645344" y="66046"/>
                        <a:pt x="657778" y="55104"/>
                        <a:pt x="657778" y="41729"/>
                      </a:cubicBezTo>
                      <a:cubicBezTo>
                        <a:pt x="657778" y="27139"/>
                        <a:pt x="645344" y="16197"/>
                        <a:pt x="631667" y="16197"/>
                      </a:cubicBezTo>
                      <a:close/>
                      <a:moveTo>
                        <a:pt x="41035" y="0"/>
                      </a:moveTo>
                      <a:lnTo>
                        <a:pt x="631694" y="0"/>
                      </a:lnTo>
                      <a:cubicBezTo>
                        <a:pt x="655321" y="0"/>
                        <a:pt x="673973" y="18414"/>
                        <a:pt x="673973" y="41739"/>
                      </a:cubicBezTo>
                      <a:cubicBezTo>
                        <a:pt x="673973" y="63837"/>
                        <a:pt x="655321" y="82251"/>
                        <a:pt x="631694" y="82251"/>
                      </a:cubicBezTo>
                      <a:lnTo>
                        <a:pt x="41035" y="82251"/>
                      </a:lnTo>
                      <a:cubicBezTo>
                        <a:pt x="17409" y="82251"/>
                        <a:pt x="0" y="63837"/>
                        <a:pt x="0" y="41739"/>
                      </a:cubicBezTo>
                      <a:cubicBezTo>
                        <a:pt x="0" y="18414"/>
                        <a:pt x="17409" y="0"/>
                        <a:pt x="410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cap="flat">
                  <a:noFill/>
                  <a:prstDash val="solid"/>
                </a:ln>
              </p:spPr>
              <p:txBody>
                <a:bodyPr vert="horz" wrap="square" lIns="90000" tIns="45000" rIns="90000" bIns="45000" anchor="ctr" anchorCtr="1" compatLnSpc="0">
                  <a:noAutofit/>
                </a:bodyPr>
                <a:lstStyle/>
                <a:p>
                  <a:pPr marL="0" marR="0" lvl="0" indent="0" rtl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</a:pPr>
                  <a:endParaRPr lang="en-none" sz="1800" b="0" i="0" u="none" strike="noStrike" kern="1200">
                    <a:ln>
                      <a:noFill/>
                    </a:ln>
                    <a:latin typeface="Arial" pitchFamily="18"/>
                    <a:ea typeface="Arial Unicode MS" pitchFamily="2"/>
                    <a:cs typeface="Arial Unicode MS" pitchFamily="2"/>
                  </a:endParaRPr>
                </a:p>
              </p:txBody>
            </p:sp>
          </p:grpSp>
        </p:grpSp>
      </p:grpSp>
      <p:sp>
        <p:nvSpPr>
          <p:cNvPr id="388" name="Freeform 387">
            <a:extLst>
              <a:ext uri="{FF2B5EF4-FFF2-40B4-BE49-F238E27FC236}">
                <a16:creationId xmlns:a16="http://schemas.microsoft.com/office/drawing/2014/main" id="{B4130565-E938-C64E-AD3B-EEBA367BB523}"/>
              </a:ext>
            </a:extLst>
          </p:cNvPr>
          <p:cNvSpPr/>
          <p:nvPr/>
        </p:nvSpPr>
        <p:spPr>
          <a:xfrm>
            <a:off x="5953642" y="3744919"/>
            <a:ext cx="4071247" cy="179830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69" h="1444">
                <a:moveTo>
                  <a:pt x="0" y="1444"/>
                </a:moveTo>
                <a:lnTo>
                  <a:pt x="2550" y="1444"/>
                </a:lnTo>
                <a:cubicBezTo>
                  <a:pt x="2947" y="1444"/>
                  <a:pt x="3269" y="1122"/>
                  <a:pt x="3269" y="726"/>
                </a:cubicBezTo>
                <a:lnTo>
                  <a:pt x="3269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56" name="Freeform 655">
            <a:extLst>
              <a:ext uri="{FF2B5EF4-FFF2-40B4-BE49-F238E27FC236}">
                <a16:creationId xmlns:a16="http://schemas.microsoft.com/office/drawing/2014/main" id="{95E02938-D887-E24E-B9D1-35D2F296E6D4}"/>
              </a:ext>
            </a:extLst>
          </p:cNvPr>
          <p:cNvSpPr/>
          <p:nvPr/>
        </p:nvSpPr>
        <p:spPr>
          <a:xfrm>
            <a:off x="2370744" y="3995411"/>
            <a:ext cx="921886" cy="979536"/>
          </a:xfrm>
          <a:custGeom>
            <a:avLst/>
            <a:gdLst>
              <a:gd name="connsiteX0" fmla="*/ 56670 w 921886"/>
              <a:gd name="connsiteY0" fmla="*/ 868622 h 979536"/>
              <a:gd name="connsiteX1" fmla="*/ 68989 w 921886"/>
              <a:gd name="connsiteY1" fmla="*/ 880946 h 979536"/>
              <a:gd name="connsiteX2" fmla="*/ 68989 w 921886"/>
              <a:gd name="connsiteY2" fmla="*/ 910523 h 979536"/>
              <a:gd name="connsiteX3" fmla="*/ 98556 w 921886"/>
              <a:gd name="connsiteY3" fmla="*/ 910523 h 979536"/>
              <a:gd name="connsiteX4" fmla="*/ 110875 w 921886"/>
              <a:gd name="connsiteY4" fmla="*/ 924079 h 979536"/>
              <a:gd name="connsiteX5" fmla="*/ 98556 w 921886"/>
              <a:gd name="connsiteY5" fmla="*/ 937635 h 979536"/>
              <a:gd name="connsiteX6" fmla="*/ 68989 w 921886"/>
              <a:gd name="connsiteY6" fmla="*/ 937635 h 979536"/>
              <a:gd name="connsiteX7" fmla="*/ 68989 w 921886"/>
              <a:gd name="connsiteY7" fmla="*/ 965980 h 979536"/>
              <a:gd name="connsiteX8" fmla="*/ 56670 w 921886"/>
              <a:gd name="connsiteY8" fmla="*/ 979536 h 979536"/>
              <a:gd name="connsiteX9" fmla="*/ 41886 w 921886"/>
              <a:gd name="connsiteY9" fmla="*/ 965980 h 979536"/>
              <a:gd name="connsiteX10" fmla="*/ 41886 w 921886"/>
              <a:gd name="connsiteY10" fmla="*/ 937635 h 979536"/>
              <a:gd name="connsiteX11" fmla="*/ 13552 w 921886"/>
              <a:gd name="connsiteY11" fmla="*/ 937635 h 979536"/>
              <a:gd name="connsiteX12" fmla="*/ 0 w 921886"/>
              <a:gd name="connsiteY12" fmla="*/ 924079 h 979536"/>
              <a:gd name="connsiteX13" fmla="*/ 13552 w 921886"/>
              <a:gd name="connsiteY13" fmla="*/ 910523 h 979536"/>
              <a:gd name="connsiteX14" fmla="*/ 41886 w 921886"/>
              <a:gd name="connsiteY14" fmla="*/ 910523 h 979536"/>
              <a:gd name="connsiteX15" fmla="*/ 41886 w 921886"/>
              <a:gd name="connsiteY15" fmla="*/ 880946 h 979536"/>
              <a:gd name="connsiteX16" fmla="*/ 56670 w 921886"/>
              <a:gd name="connsiteY16" fmla="*/ 868622 h 979536"/>
              <a:gd name="connsiteX17" fmla="*/ 731276 w 921886"/>
              <a:gd name="connsiteY17" fmla="*/ 610653 h 979536"/>
              <a:gd name="connsiteX18" fmla="*/ 731276 w 921886"/>
              <a:gd name="connsiteY18" fmla="*/ 725306 h 979536"/>
              <a:gd name="connsiteX19" fmla="*/ 773633 w 921886"/>
              <a:gd name="connsiteY19" fmla="*/ 725306 h 979536"/>
              <a:gd name="connsiteX20" fmla="*/ 773633 w 921886"/>
              <a:gd name="connsiteY20" fmla="*/ 610653 h 979536"/>
              <a:gd name="connsiteX21" fmla="*/ 560731 w 921886"/>
              <a:gd name="connsiteY21" fmla="*/ 463598 h 979536"/>
              <a:gd name="connsiteX22" fmla="*/ 494579 w 921886"/>
              <a:gd name="connsiteY22" fmla="*/ 496623 h 979536"/>
              <a:gd name="connsiteX23" fmla="*/ 561956 w 921886"/>
              <a:gd name="connsiteY23" fmla="*/ 529648 h 979536"/>
              <a:gd name="connsiteX24" fmla="*/ 568081 w 921886"/>
              <a:gd name="connsiteY24" fmla="*/ 496623 h 979536"/>
              <a:gd name="connsiteX25" fmla="*/ 560731 w 921886"/>
              <a:gd name="connsiteY25" fmla="*/ 463598 h 979536"/>
              <a:gd name="connsiteX26" fmla="*/ 482663 w 921886"/>
              <a:gd name="connsiteY26" fmla="*/ 411256 h 979536"/>
              <a:gd name="connsiteX27" fmla="*/ 397408 w 921886"/>
              <a:gd name="connsiteY27" fmla="*/ 496628 h 979536"/>
              <a:gd name="connsiteX28" fmla="*/ 482663 w 921886"/>
              <a:gd name="connsiteY28" fmla="*/ 583236 h 979536"/>
              <a:gd name="connsiteX29" fmla="*/ 548149 w 921886"/>
              <a:gd name="connsiteY29" fmla="*/ 552305 h 979536"/>
              <a:gd name="connsiteX30" fmla="*/ 478957 w 921886"/>
              <a:gd name="connsiteY30" fmla="*/ 518898 h 979536"/>
              <a:gd name="connsiteX31" fmla="*/ 465365 w 921886"/>
              <a:gd name="connsiteY31" fmla="*/ 496628 h 979536"/>
              <a:gd name="connsiteX32" fmla="*/ 478957 w 921886"/>
              <a:gd name="connsiteY32" fmla="*/ 474357 h 979536"/>
              <a:gd name="connsiteX33" fmla="*/ 545678 w 921886"/>
              <a:gd name="connsiteY33" fmla="*/ 439713 h 979536"/>
              <a:gd name="connsiteX34" fmla="*/ 482663 w 921886"/>
              <a:gd name="connsiteY34" fmla="*/ 411256 h 979536"/>
              <a:gd name="connsiteX35" fmla="*/ 482745 w 921886"/>
              <a:gd name="connsiteY35" fmla="*/ 385085 h 979536"/>
              <a:gd name="connsiteX36" fmla="*/ 594243 w 921886"/>
              <a:gd name="connsiteY36" fmla="*/ 496626 h 979536"/>
              <a:gd name="connsiteX37" fmla="*/ 482745 w 921886"/>
              <a:gd name="connsiteY37" fmla="*/ 609406 h 979536"/>
              <a:gd name="connsiteX38" fmla="*/ 371246 w 921886"/>
              <a:gd name="connsiteY38" fmla="*/ 496626 h 979536"/>
              <a:gd name="connsiteX39" fmla="*/ 482745 w 921886"/>
              <a:gd name="connsiteY39" fmla="*/ 385085 h 979536"/>
              <a:gd name="connsiteX40" fmla="*/ 469092 w 921886"/>
              <a:gd name="connsiteY40" fmla="*/ 327759 h 979536"/>
              <a:gd name="connsiteX41" fmla="*/ 372277 w 921886"/>
              <a:gd name="connsiteY41" fmla="*/ 367492 h 979536"/>
              <a:gd name="connsiteX42" fmla="*/ 389654 w 921886"/>
              <a:gd name="connsiteY42" fmla="*/ 383634 h 979536"/>
              <a:gd name="connsiteX43" fmla="*/ 389654 w 921886"/>
              <a:gd name="connsiteY43" fmla="*/ 402259 h 979536"/>
              <a:gd name="connsiteX44" fmla="*/ 379724 w 921886"/>
              <a:gd name="connsiteY44" fmla="*/ 405984 h 979536"/>
              <a:gd name="connsiteX45" fmla="*/ 371036 w 921886"/>
              <a:gd name="connsiteY45" fmla="*/ 402259 h 979536"/>
              <a:gd name="connsiteX46" fmla="*/ 353659 w 921886"/>
              <a:gd name="connsiteY46" fmla="*/ 386117 h 979536"/>
              <a:gd name="connsiteX47" fmla="*/ 313940 w 921886"/>
              <a:gd name="connsiteY47" fmla="*/ 482967 h 979536"/>
              <a:gd name="connsiteX48" fmla="*/ 337523 w 921886"/>
              <a:gd name="connsiteY48" fmla="*/ 482967 h 979536"/>
              <a:gd name="connsiteX49" fmla="*/ 351177 w 921886"/>
              <a:gd name="connsiteY49" fmla="*/ 496625 h 979536"/>
              <a:gd name="connsiteX50" fmla="*/ 337523 w 921886"/>
              <a:gd name="connsiteY50" fmla="*/ 510284 h 979536"/>
              <a:gd name="connsiteX51" fmla="*/ 313940 w 921886"/>
              <a:gd name="connsiteY51" fmla="*/ 510284 h 979536"/>
              <a:gd name="connsiteX52" fmla="*/ 352418 w 921886"/>
              <a:gd name="connsiteY52" fmla="*/ 607133 h 979536"/>
              <a:gd name="connsiteX53" fmla="*/ 371036 w 921886"/>
              <a:gd name="connsiteY53" fmla="*/ 589750 h 979536"/>
              <a:gd name="connsiteX54" fmla="*/ 389654 w 921886"/>
              <a:gd name="connsiteY54" fmla="*/ 589750 h 979536"/>
              <a:gd name="connsiteX55" fmla="*/ 389654 w 921886"/>
              <a:gd name="connsiteY55" fmla="*/ 608375 h 979536"/>
              <a:gd name="connsiteX56" fmla="*/ 372277 w 921886"/>
              <a:gd name="connsiteY56" fmla="*/ 625758 h 979536"/>
              <a:gd name="connsiteX57" fmla="*/ 469092 w 921886"/>
              <a:gd name="connsiteY57" fmla="*/ 666733 h 979536"/>
              <a:gd name="connsiteX58" fmla="*/ 469092 w 921886"/>
              <a:gd name="connsiteY58" fmla="*/ 641900 h 979536"/>
              <a:gd name="connsiteX59" fmla="*/ 482745 w 921886"/>
              <a:gd name="connsiteY59" fmla="*/ 628242 h 979536"/>
              <a:gd name="connsiteX60" fmla="*/ 495157 w 921886"/>
              <a:gd name="connsiteY60" fmla="*/ 641900 h 979536"/>
              <a:gd name="connsiteX61" fmla="*/ 495157 w 921886"/>
              <a:gd name="connsiteY61" fmla="*/ 666733 h 979536"/>
              <a:gd name="connsiteX62" fmla="*/ 593213 w 921886"/>
              <a:gd name="connsiteY62" fmla="*/ 625758 h 979536"/>
              <a:gd name="connsiteX63" fmla="*/ 575836 w 921886"/>
              <a:gd name="connsiteY63" fmla="*/ 608375 h 979536"/>
              <a:gd name="connsiteX64" fmla="*/ 575836 w 921886"/>
              <a:gd name="connsiteY64" fmla="*/ 589750 h 979536"/>
              <a:gd name="connsiteX65" fmla="*/ 594454 w 921886"/>
              <a:gd name="connsiteY65" fmla="*/ 589750 h 979536"/>
              <a:gd name="connsiteX66" fmla="*/ 613073 w 921886"/>
              <a:gd name="connsiteY66" fmla="*/ 607133 h 979536"/>
              <a:gd name="connsiteX67" fmla="*/ 651550 w 921886"/>
              <a:gd name="connsiteY67" fmla="*/ 510284 h 979536"/>
              <a:gd name="connsiteX68" fmla="*/ 627967 w 921886"/>
              <a:gd name="connsiteY68" fmla="*/ 510284 h 979536"/>
              <a:gd name="connsiteX69" fmla="*/ 614314 w 921886"/>
              <a:gd name="connsiteY69" fmla="*/ 496625 h 979536"/>
              <a:gd name="connsiteX70" fmla="*/ 627967 w 921886"/>
              <a:gd name="connsiteY70" fmla="*/ 482967 h 979536"/>
              <a:gd name="connsiteX71" fmla="*/ 651550 w 921886"/>
              <a:gd name="connsiteY71" fmla="*/ 482967 h 979536"/>
              <a:gd name="connsiteX72" fmla="*/ 611831 w 921886"/>
              <a:gd name="connsiteY72" fmla="*/ 386117 h 979536"/>
              <a:gd name="connsiteX73" fmla="*/ 594454 w 921886"/>
              <a:gd name="connsiteY73" fmla="*/ 402259 h 979536"/>
              <a:gd name="connsiteX74" fmla="*/ 585766 w 921886"/>
              <a:gd name="connsiteY74" fmla="*/ 405984 h 979536"/>
              <a:gd name="connsiteX75" fmla="*/ 575836 w 921886"/>
              <a:gd name="connsiteY75" fmla="*/ 402259 h 979536"/>
              <a:gd name="connsiteX76" fmla="*/ 575836 w 921886"/>
              <a:gd name="connsiteY76" fmla="*/ 383634 h 979536"/>
              <a:gd name="connsiteX77" fmla="*/ 593213 w 921886"/>
              <a:gd name="connsiteY77" fmla="*/ 367492 h 979536"/>
              <a:gd name="connsiteX78" fmla="*/ 495157 w 921886"/>
              <a:gd name="connsiteY78" fmla="*/ 327759 h 979536"/>
              <a:gd name="connsiteX79" fmla="*/ 495157 w 921886"/>
              <a:gd name="connsiteY79" fmla="*/ 351351 h 979536"/>
              <a:gd name="connsiteX80" fmla="*/ 482745 w 921886"/>
              <a:gd name="connsiteY80" fmla="*/ 363767 h 979536"/>
              <a:gd name="connsiteX81" fmla="*/ 469092 w 921886"/>
              <a:gd name="connsiteY81" fmla="*/ 351351 h 979536"/>
              <a:gd name="connsiteX82" fmla="*/ 482744 w 921886"/>
              <a:gd name="connsiteY82" fmla="*/ 300341 h 979536"/>
              <a:gd name="connsiteX83" fmla="*/ 678956 w 921886"/>
              <a:gd name="connsiteY83" fmla="*/ 496624 h 979536"/>
              <a:gd name="connsiteX84" fmla="*/ 482744 w 921886"/>
              <a:gd name="connsiteY84" fmla="*/ 694149 h 979536"/>
              <a:gd name="connsiteX85" fmla="*/ 286532 w 921886"/>
              <a:gd name="connsiteY85" fmla="*/ 496624 h 979536"/>
              <a:gd name="connsiteX86" fmla="*/ 482744 w 921886"/>
              <a:gd name="connsiteY86" fmla="*/ 300341 h 979536"/>
              <a:gd name="connsiteX87" fmla="*/ 731276 w 921886"/>
              <a:gd name="connsiteY87" fmla="*/ 269186 h 979536"/>
              <a:gd name="connsiteX88" fmla="*/ 731276 w 921886"/>
              <a:gd name="connsiteY88" fmla="*/ 383839 h 979536"/>
              <a:gd name="connsiteX89" fmla="*/ 773633 w 921886"/>
              <a:gd name="connsiteY89" fmla="*/ 383839 h 979536"/>
              <a:gd name="connsiteX90" fmla="*/ 773633 w 921886"/>
              <a:gd name="connsiteY90" fmla="*/ 269186 h 979536"/>
              <a:gd name="connsiteX91" fmla="*/ 250347 w 921886"/>
              <a:gd name="connsiteY91" fmla="*/ 211859 h 979536"/>
              <a:gd name="connsiteX92" fmla="*/ 226734 w 921886"/>
              <a:gd name="connsiteY92" fmla="*/ 235486 h 979536"/>
              <a:gd name="connsiteX93" fmla="*/ 226734 w 921886"/>
              <a:gd name="connsiteY93" fmla="*/ 759005 h 979536"/>
              <a:gd name="connsiteX94" fmla="*/ 250347 w 921886"/>
              <a:gd name="connsiteY94" fmla="*/ 782632 h 979536"/>
              <a:gd name="connsiteX95" fmla="*/ 715142 w 921886"/>
              <a:gd name="connsiteY95" fmla="*/ 782632 h 979536"/>
              <a:gd name="connsiteX96" fmla="*/ 738754 w 921886"/>
              <a:gd name="connsiteY96" fmla="*/ 759005 h 979536"/>
              <a:gd name="connsiteX97" fmla="*/ 738754 w 921886"/>
              <a:gd name="connsiteY97" fmla="*/ 751544 h 979536"/>
              <a:gd name="connsiteX98" fmla="*/ 723841 w 921886"/>
              <a:gd name="connsiteY98" fmla="*/ 751544 h 979536"/>
              <a:gd name="connsiteX99" fmla="*/ 703957 w 921886"/>
              <a:gd name="connsiteY99" fmla="*/ 731648 h 979536"/>
              <a:gd name="connsiteX100" fmla="*/ 703957 w 921886"/>
              <a:gd name="connsiteY100" fmla="*/ 603566 h 979536"/>
              <a:gd name="connsiteX101" fmla="*/ 723841 w 921886"/>
              <a:gd name="connsiteY101" fmla="*/ 583670 h 979536"/>
              <a:gd name="connsiteX102" fmla="*/ 738754 w 921886"/>
              <a:gd name="connsiteY102" fmla="*/ 583670 h 979536"/>
              <a:gd name="connsiteX103" fmla="*/ 738754 w 921886"/>
              <a:gd name="connsiteY103" fmla="*/ 410822 h 979536"/>
              <a:gd name="connsiteX104" fmla="*/ 723841 w 921886"/>
              <a:gd name="connsiteY104" fmla="*/ 410822 h 979536"/>
              <a:gd name="connsiteX105" fmla="*/ 703957 w 921886"/>
              <a:gd name="connsiteY105" fmla="*/ 390925 h 979536"/>
              <a:gd name="connsiteX106" fmla="*/ 703957 w 921886"/>
              <a:gd name="connsiteY106" fmla="*/ 261600 h 979536"/>
              <a:gd name="connsiteX107" fmla="*/ 723841 w 921886"/>
              <a:gd name="connsiteY107" fmla="*/ 241704 h 979536"/>
              <a:gd name="connsiteX108" fmla="*/ 738754 w 921886"/>
              <a:gd name="connsiteY108" fmla="*/ 241704 h 979536"/>
              <a:gd name="connsiteX109" fmla="*/ 738754 w 921886"/>
              <a:gd name="connsiteY109" fmla="*/ 235486 h 979536"/>
              <a:gd name="connsiteX110" fmla="*/ 715142 w 921886"/>
              <a:gd name="connsiteY110" fmla="*/ 211859 h 979536"/>
              <a:gd name="connsiteX111" fmla="*/ 250299 w 921886"/>
              <a:gd name="connsiteY111" fmla="*/ 185688 h 979536"/>
              <a:gd name="connsiteX112" fmla="*/ 715262 w 921886"/>
              <a:gd name="connsiteY112" fmla="*/ 185688 h 979536"/>
              <a:gd name="connsiteX113" fmla="*/ 764991 w 921886"/>
              <a:gd name="connsiteY113" fmla="*/ 235438 h 979536"/>
              <a:gd name="connsiteX114" fmla="*/ 764991 w 921886"/>
              <a:gd name="connsiteY114" fmla="*/ 241657 h 979536"/>
              <a:gd name="connsiteX115" fmla="*/ 781153 w 921886"/>
              <a:gd name="connsiteY115" fmla="*/ 241657 h 979536"/>
              <a:gd name="connsiteX116" fmla="*/ 801044 w 921886"/>
              <a:gd name="connsiteY116" fmla="*/ 261557 h 979536"/>
              <a:gd name="connsiteX117" fmla="*/ 801044 w 921886"/>
              <a:gd name="connsiteY117" fmla="*/ 390906 h 979536"/>
              <a:gd name="connsiteX118" fmla="*/ 781153 w 921886"/>
              <a:gd name="connsiteY118" fmla="*/ 410806 h 979536"/>
              <a:gd name="connsiteX119" fmla="*/ 764991 w 921886"/>
              <a:gd name="connsiteY119" fmla="*/ 410806 h 979536"/>
              <a:gd name="connsiteX120" fmla="*/ 764991 w 921886"/>
              <a:gd name="connsiteY120" fmla="*/ 583686 h 979536"/>
              <a:gd name="connsiteX121" fmla="*/ 781153 w 921886"/>
              <a:gd name="connsiteY121" fmla="*/ 583686 h 979536"/>
              <a:gd name="connsiteX122" fmla="*/ 801044 w 921886"/>
              <a:gd name="connsiteY122" fmla="*/ 603586 h 979536"/>
              <a:gd name="connsiteX123" fmla="*/ 801044 w 921886"/>
              <a:gd name="connsiteY123" fmla="*/ 731691 h 979536"/>
              <a:gd name="connsiteX124" fmla="*/ 781153 w 921886"/>
              <a:gd name="connsiteY124" fmla="*/ 751591 h 979536"/>
              <a:gd name="connsiteX125" fmla="*/ 764991 w 921886"/>
              <a:gd name="connsiteY125" fmla="*/ 751591 h 979536"/>
              <a:gd name="connsiteX126" fmla="*/ 764991 w 921886"/>
              <a:gd name="connsiteY126" fmla="*/ 759054 h 979536"/>
              <a:gd name="connsiteX127" fmla="*/ 715262 w 921886"/>
              <a:gd name="connsiteY127" fmla="*/ 808803 h 979536"/>
              <a:gd name="connsiteX128" fmla="*/ 250299 w 921886"/>
              <a:gd name="connsiteY128" fmla="*/ 808803 h 979536"/>
              <a:gd name="connsiteX129" fmla="*/ 199327 w 921886"/>
              <a:gd name="connsiteY129" fmla="*/ 759054 h 979536"/>
              <a:gd name="connsiteX130" fmla="*/ 199327 w 921886"/>
              <a:gd name="connsiteY130" fmla="*/ 235438 h 979536"/>
              <a:gd name="connsiteX131" fmla="*/ 250299 w 921886"/>
              <a:gd name="connsiteY131" fmla="*/ 185688 h 979536"/>
              <a:gd name="connsiteX132" fmla="*/ 175594 w 921886"/>
              <a:gd name="connsiteY132" fmla="*/ 127116 h 979536"/>
              <a:gd name="connsiteX133" fmla="*/ 140775 w 921886"/>
              <a:gd name="connsiteY133" fmla="*/ 160708 h 979536"/>
              <a:gd name="connsiteX134" fmla="*/ 140775 w 921886"/>
              <a:gd name="connsiteY134" fmla="*/ 832540 h 979536"/>
              <a:gd name="connsiteX135" fmla="*/ 175594 w 921886"/>
              <a:gd name="connsiteY135" fmla="*/ 867376 h 979536"/>
              <a:gd name="connsiteX136" fmla="*/ 789894 w 921886"/>
              <a:gd name="connsiteY136" fmla="*/ 867376 h 979536"/>
              <a:gd name="connsiteX137" fmla="*/ 823469 w 921886"/>
              <a:gd name="connsiteY137" fmla="*/ 832540 h 979536"/>
              <a:gd name="connsiteX138" fmla="*/ 823469 w 921886"/>
              <a:gd name="connsiteY138" fmla="*/ 160708 h 979536"/>
              <a:gd name="connsiteX139" fmla="*/ 789894 w 921886"/>
              <a:gd name="connsiteY139" fmla="*/ 127116 h 979536"/>
              <a:gd name="connsiteX140" fmla="*/ 175550 w 921886"/>
              <a:gd name="connsiteY140" fmla="*/ 100945 h 979536"/>
              <a:gd name="connsiteX141" fmla="*/ 789931 w 921886"/>
              <a:gd name="connsiteY141" fmla="*/ 100945 h 979536"/>
              <a:gd name="connsiteX142" fmla="*/ 850872 w 921886"/>
              <a:gd name="connsiteY142" fmla="*/ 160670 h 979536"/>
              <a:gd name="connsiteX143" fmla="*/ 850872 w 921886"/>
              <a:gd name="connsiteY143" fmla="*/ 832578 h 979536"/>
              <a:gd name="connsiteX144" fmla="*/ 789931 w 921886"/>
              <a:gd name="connsiteY144" fmla="*/ 893547 h 979536"/>
              <a:gd name="connsiteX145" fmla="*/ 175550 w 921886"/>
              <a:gd name="connsiteY145" fmla="*/ 893547 h 979536"/>
              <a:gd name="connsiteX146" fmla="*/ 114609 w 921886"/>
              <a:gd name="connsiteY146" fmla="*/ 832578 h 979536"/>
              <a:gd name="connsiteX147" fmla="*/ 114609 w 921886"/>
              <a:gd name="connsiteY147" fmla="*/ 160670 h 979536"/>
              <a:gd name="connsiteX148" fmla="*/ 175550 w 921886"/>
              <a:gd name="connsiteY148" fmla="*/ 100945 h 979536"/>
              <a:gd name="connsiteX149" fmla="*/ 881389 w 921886"/>
              <a:gd name="connsiteY149" fmla="*/ 0 h 979536"/>
              <a:gd name="connsiteX150" fmla="*/ 893661 w 921886"/>
              <a:gd name="connsiteY150" fmla="*/ 13507 h 979536"/>
              <a:gd name="connsiteX151" fmla="*/ 893661 w 921886"/>
              <a:gd name="connsiteY151" fmla="*/ 28242 h 979536"/>
              <a:gd name="connsiteX152" fmla="*/ 908387 w 921886"/>
              <a:gd name="connsiteY152" fmla="*/ 28242 h 979536"/>
              <a:gd name="connsiteX153" fmla="*/ 921886 w 921886"/>
              <a:gd name="connsiteY153" fmla="*/ 41748 h 979536"/>
              <a:gd name="connsiteX154" fmla="*/ 908387 w 921886"/>
              <a:gd name="connsiteY154" fmla="*/ 54027 h 979536"/>
              <a:gd name="connsiteX155" fmla="*/ 893661 w 921886"/>
              <a:gd name="connsiteY155" fmla="*/ 54027 h 979536"/>
              <a:gd name="connsiteX156" fmla="*/ 893661 w 921886"/>
              <a:gd name="connsiteY156" fmla="*/ 69990 h 979536"/>
              <a:gd name="connsiteX157" fmla="*/ 881389 w 921886"/>
              <a:gd name="connsiteY157" fmla="*/ 83497 h 979536"/>
              <a:gd name="connsiteX158" fmla="*/ 867890 w 921886"/>
              <a:gd name="connsiteY158" fmla="*/ 69990 h 979536"/>
              <a:gd name="connsiteX159" fmla="*/ 867890 w 921886"/>
              <a:gd name="connsiteY159" fmla="*/ 54027 h 979536"/>
              <a:gd name="connsiteX160" fmla="*/ 851936 w 921886"/>
              <a:gd name="connsiteY160" fmla="*/ 54027 h 979536"/>
              <a:gd name="connsiteX161" fmla="*/ 839664 w 921886"/>
              <a:gd name="connsiteY161" fmla="*/ 41748 h 979536"/>
              <a:gd name="connsiteX162" fmla="*/ 851936 w 921886"/>
              <a:gd name="connsiteY162" fmla="*/ 28242 h 979536"/>
              <a:gd name="connsiteX163" fmla="*/ 867890 w 921886"/>
              <a:gd name="connsiteY163" fmla="*/ 28242 h 979536"/>
              <a:gd name="connsiteX164" fmla="*/ 867890 w 921886"/>
              <a:gd name="connsiteY164" fmla="*/ 13507 h 979536"/>
              <a:gd name="connsiteX165" fmla="*/ 881389 w 921886"/>
              <a:gd name="connsiteY165" fmla="*/ 0 h 97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921886" h="979536">
                <a:moveTo>
                  <a:pt x="56670" y="868622"/>
                </a:moveTo>
                <a:cubicBezTo>
                  <a:pt x="64061" y="868622"/>
                  <a:pt x="68989" y="874784"/>
                  <a:pt x="68989" y="880946"/>
                </a:cubicBezTo>
                <a:lnTo>
                  <a:pt x="68989" y="910523"/>
                </a:lnTo>
                <a:lnTo>
                  <a:pt x="98556" y="910523"/>
                </a:lnTo>
                <a:cubicBezTo>
                  <a:pt x="105947" y="910523"/>
                  <a:pt x="110875" y="916685"/>
                  <a:pt x="110875" y="924079"/>
                </a:cubicBezTo>
                <a:cubicBezTo>
                  <a:pt x="110875" y="931474"/>
                  <a:pt x="105947" y="937635"/>
                  <a:pt x="98556" y="937635"/>
                </a:cubicBezTo>
                <a:lnTo>
                  <a:pt x="68989" y="937635"/>
                </a:lnTo>
                <a:lnTo>
                  <a:pt x="68989" y="965980"/>
                </a:lnTo>
                <a:cubicBezTo>
                  <a:pt x="68989" y="973374"/>
                  <a:pt x="64061" y="979536"/>
                  <a:pt x="56670" y="979536"/>
                </a:cubicBezTo>
                <a:cubicBezTo>
                  <a:pt x="48046" y="979536"/>
                  <a:pt x="41886" y="973374"/>
                  <a:pt x="41886" y="965980"/>
                </a:cubicBezTo>
                <a:lnTo>
                  <a:pt x="41886" y="937635"/>
                </a:lnTo>
                <a:lnTo>
                  <a:pt x="13552" y="937635"/>
                </a:lnTo>
                <a:cubicBezTo>
                  <a:pt x="6160" y="937635"/>
                  <a:pt x="0" y="931474"/>
                  <a:pt x="0" y="924079"/>
                </a:cubicBezTo>
                <a:cubicBezTo>
                  <a:pt x="0" y="916685"/>
                  <a:pt x="6160" y="910523"/>
                  <a:pt x="13552" y="910523"/>
                </a:cubicBezTo>
                <a:lnTo>
                  <a:pt x="41886" y="910523"/>
                </a:lnTo>
                <a:lnTo>
                  <a:pt x="41886" y="880946"/>
                </a:lnTo>
                <a:cubicBezTo>
                  <a:pt x="41886" y="874784"/>
                  <a:pt x="48046" y="868622"/>
                  <a:pt x="56670" y="868622"/>
                </a:cubicBezTo>
                <a:close/>
                <a:moveTo>
                  <a:pt x="731276" y="610653"/>
                </a:moveTo>
                <a:lnTo>
                  <a:pt x="731276" y="725306"/>
                </a:lnTo>
                <a:lnTo>
                  <a:pt x="773633" y="725306"/>
                </a:lnTo>
                <a:lnTo>
                  <a:pt x="773633" y="610653"/>
                </a:lnTo>
                <a:close/>
                <a:moveTo>
                  <a:pt x="560731" y="463598"/>
                </a:moveTo>
                <a:lnTo>
                  <a:pt x="494579" y="496623"/>
                </a:lnTo>
                <a:lnTo>
                  <a:pt x="561956" y="529648"/>
                </a:lnTo>
                <a:cubicBezTo>
                  <a:pt x="565631" y="519863"/>
                  <a:pt x="568081" y="508855"/>
                  <a:pt x="568081" y="496623"/>
                </a:cubicBezTo>
                <a:cubicBezTo>
                  <a:pt x="568081" y="484392"/>
                  <a:pt x="565631" y="473383"/>
                  <a:pt x="560731" y="463598"/>
                </a:cubicBezTo>
                <a:close/>
                <a:moveTo>
                  <a:pt x="482663" y="411256"/>
                </a:moveTo>
                <a:cubicBezTo>
                  <a:pt x="435711" y="411256"/>
                  <a:pt x="397408" y="449611"/>
                  <a:pt x="397408" y="496628"/>
                </a:cubicBezTo>
                <a:cubicBezTo>
                  <a:pt x="397408" y="544881"/>
                  <a:pt x="435711" y="583236"/>
                  <a:pt x="482663" y="583236"/>
                </a:cubicBezTo>
                <a:cubicBezTo>
                  <a:pt x="508611" y="583236"/>
                  <a:pt x="532087" y="570864"/>
                  <a:pt x="548149" y="552305"/>
                </a:cubicBezTo>
                <a:lnTo>
                  <a:pt x="478957" y="518898"/>
                </a:lnTo>
                <a:cubicBezTo>
                  <a:pt x="471543" y="512712"/>
                  <a:pt x="465365" y="505288"/>
                  <a:pt x="465365" y="496628"/>
                </a:cubicBezTo>
                <a:cubicBezTo>
                  <a:pt x="465365" y="486729"/>
                  <a:pt x="471543" y="478069"/>
                  <a:pt x="478957" y="474357"/>
                </a:cubicBezTo>
                <a:lnTo>
                  <a:pt x="545678" y="439713"/>
                </a:lnTo>
                <a:cubicBezTo>
                  <a:pt x="530851" y="422392"/>
                  <a:pt x="507375" y="411256"/>
                  <a:pt x="482663" y="411256"/>
                </a:cubicBezTo>
                <a:close/>
                <a:moveTo>
                  <a:pt x="482745" y="385085"/>
                </a:moveTo>
                <a:cubicBezTo>
                  <a:pt x="544688" y="385085"/>
                  <a:pt x="594243" y="434659"/>
                  <a:pt x="594243" y="496626"/>
                </a:cubicBezTo>
                <a:cubicBezTo>
                  <a:pt x="594243" y="558593"/>
                  <a:pt x="544688" y="609406"/>
                  <a:pt x="482745" y="609406"/>
                </a:cubicBezTo>
                <a:cubicBezTo>
                  <a:pt x="420801" y="609406"/>
                  <a:pt x="371246" y="558593"/>
                  <a:pt x="371246" y="496626"/>
                </a:cubicBezTo>
                <a:cubicBezTo>
                  <a:pt x="371246" y="434659"/>
                  <a:pt x="420801" y="385085"/>
                  <a:pt x="482745" y="385085"/>
                </a:cubicBezTo>
                <a:close/>
                <a:moveTo>
                  <a:pt x="469092" y="327759"/>
                </a:moveTo>
                <a:cubicBezTo>
                  <a:pt x="433097" y="330243"/>
                  <a:pt x="399584" y="345143"/>
                  <a:pt x="372277" y="367492"/>
                </a:cubicBezTo>
                <a:lnTo>
                  <a:pt x="389654" y="383634"/>
                </a:lnTo>
                <a:cubicBezTo>
                  <a:pt x="394619" y="388601"/>
                  <a:pt x="394619" y="397292"/>
                  <a:pt x="389654" y="402259"/>
                </a:cubicBezTo>
                <a:cubicBezTo>
                  <a:pt x="387172" y="405984"/>
                  <a:pt x="383448" y="405984"/>
                  <a:pt x="379724" y="405984"/>
                </a:cubicBezTo>
                <a:cubicBezTo>
                  <a:pt x="376001" y="405984"/>
                  <a:pt x="373518" y="405984"/>
                  <a:pt x="371036" y="402259"/>
                </a:cubicBezTo>
                <a:lnTo>
                  <a:pt x="353659" y="386117"/>
                </a:lnTo>
                <a:cubicBezTo>
                  <a:pt x="330076" y="412192"/>
                  <a:pt x="316423" y="445717"/>
                  <a:pt x="313940" y="482967"/>
                </a:cubicBezTo>
                <a:lnTo>
                  <a:pt x="337523" y="482967"/>
                </a:lnTo>
                <a:cubicBezTo>
                  <a:pt x="344970" y="482967"/>
                  <a:pt x="351177" y="489175"/>
                  <a:pt x="351177" y="496625"/>
                </a:cubicBezTo>
                <a:cubicBezTo>
                  <a:pt x="351177" y="504075"/>
                  <a:pt x="344970" y="510284"/>
                  <a:pt x="337523" y="510284"/>
                </a:cubicBezTo>
                <a:lnTo>
                  <a:pt x="313940" y="510284"/>
                </a:lnTo>
                <a:cubicBezTo>
                  <a:pt x="315181" y="546292"/>
                  <a:pt x="330076" y="581058"/>
                  <a:pt x="352418" y="607133"/>
                </a:cubicBezTo>
                <a:lnTo>
                  <a:pt x="371036" y="589750"/>
                </a:lnTo>
                <a:cubicBezTo>
                  <a:pt x="376001" y="583542"/>
                  <a:pt x="384689" y="583542"/>
                  <a:pt x="389654" y="589750"/>
                </a:cubicBezTo>
                <a:cubicBezTo>
                  <a:pt x="394619" y="594717"/>
                  <a:pt x="394619" y="603408"/>
                  <a:pt x="389654" y="608375"/>
                </a:cubicBezTo>
                <a:lnTo>
                  <a:pt x="372277" y="625758"/>
                </a:lnTo>
                <a:cubicBezTo>
                  <a:pt x="398343" y="648108"/>
                  <a:pt x="433097" y="664250"/>
                  <a:pt x="469092" y="666733"/>
                </a:cubicBezTo>
                <a:lnTo>
                  <a:pt x="469092" y="641900"/>
                </a:lnTo>
                <a:cubicBezTo>
                  <a:pt x="469092" y="634450"/>
                  <a:pt x="475298" y="628242"/>
                  <a:pt x="482745" y="628242"/>
                </a:cubicBezTo>
                <a:cubicBezTo>
                  <a:pt x="490192" y="628242"/>
                  <a:pt x="495157" y="634450"/>
                  <a:pt x="495157" y="641900"/>
                </a:cubicBezTo>
                <a:lnTo>
                  <a:pt x="495157" y="666733"/>
                </a:lnTo>
                <a:cubicBezTo>
                  <a:pt x="532394" y="664250"/>
                  <a:pt x="567148" y="648108"/>
                  <a:pt x="593213" y="625758"/>
                </a:cubicBezTo>
                <a:lnTo>
                  <a:pt x="575836" y="608375"/>
                </a:lnTo>
                <a:cubicBezTo>
                  <a:pt x="570871" y="603408"/>
                  <a:pt x="570871" y="594717"/>
                  <a:pt x="575836" y="589750"/>
                </a:cubicBezTo>
                <a:cubicBezTo>
                  <a:pt x="580801" y="583542"/>
                  <a:pt x="589489" y="583542"/>
                  <a:pt x="594454" y="589750"/>
                </a:cubicBezTo>
                <a:lnTo>
                  <a:pt x="613073" y="607133"/>
                </a:lnTo>
                <a:cubicBezTo>
                  <a:pt x="635414" y="581058"/>
                  <a:pt x="649068" y="546292"/>
                  <a:pt x="651550" y="510284"/>
                </a:cubicBezTo>
                <a:lnTo>
                  <a:pt x="627967" y="510284"/>
                </a:lnTo>
                <a:cubicBezTo>
                  <a:pt x="620520" y="510284"/>
                  <a:pt x="614314" y="504075"/>
                  <a:pt x="614314" y="496625"/>
                </a:cubicBezTo>
                <a:cubicBezTo>
                  <a:pt x="614314" y="489175"/>
                  <a:pt x="620520" y="482967"/>
                  <a:pt x="627967" y="482967"/>
                </a:cubicBezTo>
                <a:lnTo>
                  <a:pt x="651550" y="482967"/>
                </a:lnTo>
                <a:cubicBezTo>
                  <a:pt x="649068" y="445717"/>
                  <a:pt x="634173" y="412192"/>
                  <a:pt x="611831" y="386117"/>
                </a:cubicBezTo>
                <a:lnTo>
                  <a:pt x="594454" y="402259"/>
                </a:lnTo>
                <a:cubicBezTo>
                  <a:pt x="591972" y="405984"/>
                  <a:pt x="589489" y="405984"/>
                  <a:pt x="585766" y="405984"/>
                </a:cubicBezTo>
                <a:cubicBezTo>
                  <a:pt x="582042" y="405984"/>
                  <a:pt x="578319" y="405984"/>
                  <a:pt x="575836" y="402259"/>
                </a:cubicBezTo>
                <a:cubicBezTo>
                  <a:pt x="570871" y="397292"/>
                  <a:pt x="570871" y="388601"/>
                  <a:pt x="575836" y="383634"/>
                </a:cubicBezTo>
                <a:lnTo>
                  <a:pt x="593213" y="367492"/>
                </a:lnTo>
                <a:cubicBezTo>
                  <a:pt x="565906" y="345143"/>
                  <a:pt x="532394" y="330243"/>
                  <a:pt x="495157" y="327759"/>
                </a:cubicBezTo>
                <a:lnTo>
                  <a:pt x="495157" y="351351"/>
                </a:lnTo>
                <a:cubicBezTo>
                  <a:pt x="495157" y="357559"/>
                  <a:pt x="490192" y="363767"/>
                  <a:pt x="482745" y="363767"/>
                </a:cubicBezTo>
                <a:cubicBezTo>
                  <a:pt x="475298" y="363767"/>
                  <a:pt x="469092" y="357559"/>
                  <a:pt x="469092" y="351351"/>
                </a:cubicBezTo>
                <a:close/>
                <a:moveTo>
                  <a:pt x="482744" y="300341"/>
                </a:moveTo>
                <a:cubicBezTo>
                  <a:pt x="590785" y="300341"/>
                  <a:pt x="678956" y="388544"/>
                  <a:pt x="678956" y="496624"/>
                </a:cubicBezTo>
                <a:cubicBezTo>
                  <a:pt x="678956" y="605946"/>
                  <a:pt x="590785" y="694149"/>
                  <a:pt x="482744" y="694149"/>
                </a:cubicBezTo>
                <a:cubicBezTo>
                  <a:pt x="373461" y="694149"/>
                  <a:pt x="286532" y="605946"/>
                  <a:pt x="286532" y="496624"/>
                </a:cubicBezTo>
                <a:cubicBezTo>
                  <a:pt x="286532" y="388544"/>
                  <a:pt x="373461" y="300341"/>
                  <a:pt x="482744" y="300341"/>
                </a:cubicBezTo>
                <a:close/>
                <a:moveTo>
                  <a:pt x="731276" y="269186"/>
                </a:moveTo>
                <a:lnTo>
                  <a:pt x="731276" y="383839"/>
                </a:lnTo>
                <a:lnTo>
                  <a:pt x="773633" y="383839"/>
                </a:lnTo>
                <a:lnTo>
                  <a:pt x="773633" y="269186"/>
                </a:lnTo>
                <a:close/>
                <a:moveTo>
                  <a:pt x="250347" y="211859"/>
                </a:moveTo>
                <a:cubicBezTo>
                  <a:pt x="236676" y="211859"/>
                  <a:pt x="226734" y="223051"/>
                  <a:pt x="226734" y="235486"/>
                </a:cubicBezTo>
                <a:lnTo>
                  <a:pt x="226734" y="759005"/>
                </a:lnTo>
                <a:cubicBezTo>
                  <a:pt x="226734" y="771441"/>
                  <a:pt x="236676" y="782632"/>
                  <a:pt x="250347" y="782632"/>
                </a:cubicBezTo>
                <a:lnTo>
                  <a:pt x="715142" y="782632"/>
                </a:lnTo>
                <a:cubicBezTo>
                  <a:pt x="727569" y="782632"/>
                  <a:pt x="738754" y="771441"/>
                  <a:pt x="738754" y="759005"/>
                </a:cubicBezTo>
                <a:lnTo>
                  <a:pt x="738754" y="751544"/>
                </a:lnTo>
                <a:lnTo>
                  <a:pt x="723841" y="751544"/>
                </a:lnTo>
                <a:cubicBezTo>
                  <a:pt x="712656" y="751544"/>
                  <a:pt x="703957" y="742840"/>
                  <a:pt x="703957" y="731648"/>
                </a:cubicBezTo>
                <a:lnTo>
                  <a:pt x="703957" y="603566"/>
                </a:lnTo>
                <a:cubicBezTo>
                  <a:pt x="703957" y="591131"/>
                  <a:pt x="712656" y="583670"/>
                  <a:pt x="723841" y="583670"/>
                </a:cubicBezTo>
                <a:lnTo>
                  <a:pt x="738754" y="583670"/>
                </a:lnTo>
                <a:lnTo>
                  <a:pt x="738754" y="410822"/>
                </a:lnTo>
                <a:lnTo>
                  <a:pt x="723841" y="410822"/>
                </a:lnTo>
                <a:cubicBezTo>
                  <a:pt x="712656" y="410822"/>
                  <a:pt x="703957" y="402117"/>
                  <a:pt x="703957" y="390925"/>
                </a:cubicBezTo>
                <a:lnTo>
                  <a:pt x="703957" y="261600"/>
                </a:lnTo>
                <a:cubicBezTo>
                  <a:pt x="703957" y="251652"/>
                  <a:pt x="712656" y="241704"/>
                  <a:pt x="723841" y="241704"/>
                </a:cubicBezTo>
                <a:lnTo>
                  <a:pt x="738754" y="241704"/>
                </a:lnTo>
                <a:lnTo>
                  <a:pt x="738754" y="235486"/>
                </a:lnTo>
                <a:cubicBezTo>
                  <a:pt x="738754" y="223051"/>
                  <a:pt x="727569" y="211859"/>
                  <a:pt x="715142" y="211859"/>
                </a:cubicBezTo>
                <a:close/>
                <a:moveTo>
                  <a:pt x="250299" y="185688"/>
                </a:moveTo>
                <a:lnTo>
                  <a:pt x="715262" y="185688"/>
                </a:lnTo>
                <a:cubicBezTo>
                  <a:pt x="743856" y="185688"/>
                  <a:pt x="764991" y="208076"/>
                  <a:pt x="764991" y="235438"/>
                </a:cubicBezTo>
                <a:lnTo>
                  <a:pt x="764991" y="241657"/>
                </a:lnTo>
                <a:lnTo>
                  <a:pt x="781153" y="241657"/>
                </a:lnTo>
                <a:cubicBezTo>
                  <a:pt x="791098" y="241657"/>
                  <a:pt x="801044" y="251607"/>
                  <a:pt x="801044" y="261557"/>
                </a:cubicBezTo>
                <a:lnTo>
                  <a:pt x="801044" y="390906"/>
                </a:lnTo>
                <a:cubicBezTo>
                  <a:pt x="801044" y="402099"/>
                  <a:pt x="791098" y="410806"/>
                  <a:pt x="781153" y="410806"/>
                </a:cubicBezTo>
                <a:lnTo>
                  <a:pt x="764991" y="410806"/>
                </a:lnTo>
                <a:lnTo>
                  <a:pt x="764991" y="583686"/>
                </a:lnTo>
                <a:lnTo>
                  <a:pt x="781153" y="583686"/>
                </a:lnTo>
                <a:cubicBezTo>
                  <a:pt x="791098" y="583686"/>
                  <a:pt x="801044" y="591148"/>
                  <a:pt x="801044" y="603586"/>
                </a:cubicBezTo>
                <a:lnTo>
                  <a:pt x="801044" y="731691"/>
                </a:lnTo>
                <a:cubicBezTo>
                  <a:pt x="801044" y="742885"/>
                  <a:pt x="791098" y="751591"/>
                  <a:pt x="781153" y="751591"/>
                </a:cubicBezTo>
                <a:lnTo>
                  <a:pt x="764991" y="751591"/>
                </a:lnTo>
                <a:lnTo>
                  <a:pt x="764991" y="759054"/>
                </a:lnTo>
                <a:cubicBezTo>
                  <a:pt x="764991" y="785172"/>
                  <a:pt x="743856" y="808803"/>
                  <a:pt x="715262" y="808803"/>
                </a:cubicBezTo>
                <a:lnTo>
                  <a:pt x="250299" y="808803"/>
                </a:lnTo>
                <a:cubicBezTo>
                  <a:pt x="221705" y="808803"/>
                  <a:pt x="199327" y="785172"/>
                  <a:pt x="199327" y="759054"/>
                </a:cubicBezTo>
                <a:lnTo>
                  <a:pt x="199327" y="235438"/>
                </a:lnTo>
                <a:cubicBezTo>
                  <a:pt x="199327" y="208076"/>
                  <a:pt x="221705" y="185688"/>
                  <a:pt x="250299" y="185688"/>
                </a:cubicBezTo>
                <a:close/>
                <a:moveTo>
                  <a:pt x="175594" y="127116"/>
                </a:moveTo>
                <a:cubicBezTo>
                  <a:pt x="156941" y="127116"/>
                  <a:pt x="140775" y="142046"/>
                  <a:pt x="140775" y="160708"/>
                </a:cubicBezTo>
                <a:lnTo>
                  <a:pt x="140775" y="832540"/>
                </a:lnTo>
                <a:cubicBezTo>
                  <a:pt x="140775" y="852447"/>
                  <a:pt x="156941" y="867376"/>
                  <a:pt x="175594" y="867376"/>
                </a:cubicBezTo>
                <a:lnTo>
                  <a:pt x="789894" y="867376"/>
                </a:lnTo>
                <a:cubicBezTo>
                  <a:pt x="808547" y="867376"/>
                  <a:pt x="823469" y="852447"/>
                  <a:pt x="823469" y="832540"/>
                </a:cubicBezTo>
                <a:lnTo>
                  <a:pt x="823469" y="160708"/>
                </a:lnTo>
                <a:cubicBezTo>
                  <a:pt x="823469" y="142046"/>
                  <a:pt x="808547" y="127116"/>
                  <a:pt x="789894" y="127116"/>
                </a:cubicBezTo>
                <a:close/>
                <a:moveTo>
                  <a:pt x="175550" y="100945"/>
                </a:moveTo>
                <a:lnTo>
                  <a:pt x="789931" y="100945"/>
                </a:lnTo>
                <a:cubicBezTo>
                  <a:pt x="823511" y="100945"/>
                  <a:pt x="850872" y="127075"/>
                  <a:pt x="850872" y="160670"/>
                </a:cubicBezTo>
                <a:lnTo>
                  <a:pt x="850872" y="832578"/>
                </a:lnTo>
                <a:cubicBezTo>
                  <a:pt x="850872" y="866173"/>
                  <a:pt x="823511" y="893547"/>
                  <a:pt x="789931" y="893547"/>
                </a:cubicBezTo>
                <a:lnTo>
                  <a:pt x="175550" y="893547"/>
                </a:lnTo>
                <a:cubicBezTo>
                  <a:pt x="141970" y="893547"/>
                  <a:pt x="114609" y="866173"/>
                  <a:pt x="114609" y="832578"/>
                </a:cubicBezTo>
                <a:lnTo>
                  <a:pt x="114609" y="160670"/>
                </a:lnTo>
                <a:cubicBezTo>
                  <a:pt x="114609" y="127075"/>
                  <a:pt x="141970" y="100945"/>
                  <a:pt x="175550" y="100945"/>
                </a:cubicBezTo>
                <a:close/>
                <a:moveTo>
                  <a:pt x="881389" y="0"/>
                </a:moveTo>
                <a:cubicBezTo>
                  <a:pt x="887525" y="0"/>
                  <a:pt x="893661" y="6139"/>
                  <a:pt x="893661" y="13507"/>
                </a:cubicBezTo>
                <a:lnTo>
                  <a:pt x="893661" y="28242"/>
                </a:lnTo>
                <a:lnTo>
                  <a:pt x="908387" y="28242"/>
                </a:lnTo>
                <a:cubicBezTo>
                  <a:pt x="915750" y="28242"/>
                  <a:pt x="921886" y="34381"/>
                  <a:pt x="921886" y="41748"/>
                </a:cubicBezTo>
                <a:cubicBezTo>
                  <a:pt x="921886" y="49116"/>
                  <a:pt x="915750" y="54027"/>
                  <a:pt x="908387" y="54027"/>
                </a:cubicBezTo>
                <a:lnTo>
                  <a:pt x="893661" y="54027"/>
                </a:lnTo>
                <a:lnTo>
                  <a:pt x="893661" y="69990"/>
                </a:lnTo>
                <a:cubicBezTo>
                  <a:pt x="893661" y="77357"/>
                  <a:pt x="887525" y="83497"/>
                  <a:pt x="881389" y="83497"/>
                </a:cubicBezTo>
                <a:cubicBezTo>
                  <a:pt x="874026" y="83497"/>
                  <a:pt x="867890" y="77357"/>
                  <a:pt x="867890" y="69990"/>
                </a:cubicBezTo>
                <a:lnTo>
                  <a:pt x="867890" y="54027"/>
                </a:lnTo>
                <a:lnTo>
                  <a:pt x="851936" y="54027"/>
                </a:lnTo>
                <a:cubicBezTo>
                  <a:pt x="845800" y="54027"/>
                  <a:pt x="839664" y="49116"/>
                  <a:pt x="839664" y="41748"/>
                </a:cubicBezTo>
                <a:cubicBezTo>
                  <a:pt x="839664" y="34381"/>
                  <a:pt x="845800" y="28242"/>
                  <a:pt x="851936" y="28242"/>
                </a:cubicBezTo>
                <a:lnTo>
                  <a:pt x="867890" y="28242"/>
                </a:lnTo>
                <a:lnTo>
                  <a:pt x="867890" y="13507"/>
                </a:lnTo>
                <a:cubicBezTo>
                  <a:pt x="867890" y="6139"/>
                  <a:pt x="874026" y="0"/>
                  <a:pt x="881389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3" name="Freeform 472">
            <a:extLst>
              <a:ext uri="{FF2B5EF4-FFF2-40B4-BE49-F238E27FC236}">
                <a16:creationId xmlns:a16="http://schemas.microsoft.com/office/drawing/2014/main" id="{A7F5D974-FD2F-3E4C-B9ED-2D0A6E6E1FCF}"/>
              </a:ext>
            </a:extLst>
          </p:cNvPr>
          <p:cNvSpPr/>
          <p:nvPr/>
        </p:nvSpPr>
        <p:spPr>
          <a:xfrm>
            <a:off x="3611554" y="3779814"/>
            <a:ext cx="73502" cy="141197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1134">
                <a:moveTo>
                  <a:pt x="60" y="1134"/>
                </a:moveTo>
                <a:lnTo>
                  <a:pt x="0" y="1134"/>
                </a:lnTo>
                <a:lnTo>
                  <a:pt x="0" y="0"/>
                </a:ln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474" name="Freeform 473">
            <a:extLst>
              <a:ext uri="{FF2B5EF4-FFF2-40B4-BE49-F238E27FC236}">
                <a16:creationId xmlns:a16="http://schemas.microsoft.com/office/drawing/2014/main" id="{081DA79B-2205-1B4D-A6A3-0A5BCE188984}"/>
              </a:ext>
            </a:extLst>
          </p:cNvPr>
          <p:cNvSpPr/>
          <p:nvPr/>
        </p:nvSpPr>
        <p:spPr>
          <a:xfrm>
            <a:off x="18386644" y="3744919"/>
            <a:ext cx="4071247" cy="179830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3269" h="1444">
                <a:moveTo>
                  <a:pt x="0" y="1444"/>
                </a:moveTo>
                <a:lnTo>
                  <a:pt x="2551" y="1444"/>
                </a:lnTo>
                <a:cubicBezTo>
                  <a:pt x="2948" y="1444"/>
                  <a:pt x="3269" y="1122"/>
                  <a:pt x="3269" y="726"/>
                </a:cubicBezTo>
                <a:lnTo>
                  <a:pt x="3269" y="0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46" name="Freeform 545">
            <a:extLst>
              <a:ext uri="{FF2B5EF4-FFF2-40B4-BE49-F238E27FC236}">
                <a16:creationId xmlns:a16="http://schemas.microsoft.com/office/drawing/2014/main" id="{F37650C6-09D3-7D46-AAD3-17F070B2855A}"/>
              </a:ext>
            </a:extLst>
          </p:cNvPr>
          <p:cNvSpPr/>
          <p:nvPr/>
        </p:nvSpPr>
        <p:spPr>
          <a:xfrm>
            <a:off x="16045801" y="3779814"/>
            <a:ext cx="73502" cy="141197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0" h="1134">
                <a:moveTo>
                  <a:pt x="60" y="1134"/>
                </a:moveTo>
                <a:lnTo>
                  <a:pt x="0" y="1134"/>
                </a:lnTo>
                <a:lnTo>
                  <a:pt x="0" y="0"/>
                </a:ln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661" name="Freeform 660">
            <a:extLst>
              <a:ext uri="{FF2B5EF4-FFF2-40B4-BE49-F238E27FC236}">
                <a16:creationId xmlns:a16="http://schemas.microsoft.com/office/drawing/2014/main" id="{D41704D0-51BA-9449-8FF8-6DD0C6E58EE1}"/>
              </a:ext>
            </a:extLst>
          </p:cNvPr>
          <p:cNvSpPr/>
          <p:nvPr/>
        </p:nvSpPr>
        <p:spPr>
          <a:xfrm>
            <a:off x="14761146" y="4060215"/>
            <a:ext cx="1010270" cy="849928"/>
          </a:xfrm>
          <a:custGeom>
            <a:avLst/>
            <a:gdLst>
              <a:gd name="connsiteX0" fmla="*/ 505413 w 1010270"/>
              <a:gd name="connsiteY0" fmla="*/ 517185 h 849928"/>
              <a:gd name="connsiteX1" fmla="*/ 502931 w 1010270"/>
              <a:gd name="connsiteY1" fmla="*/ 518426 h 849928"/>
              <a:gd name="connsiteX2" fmla="*/ 459496 w 1010270"/>
              <a:gd name="connsiteY2" fmla="*/ 602828 h 849928"/>
              <a:gd name="connsiteX3" fmla="*/ 439640 w 1010270"/>
              <a:gd name="connsiteY3" fmla="*/ 616482 h 849928"/>
              <a:gd name="connsiteX4" fmla="*/ 345324 w 1010270"/>
              <a:gd name="connsiteY4" fmla="*/ 633859 h 849928"/>
              <a:gd name="connsiteX5" fmla="*/ 344083 w 1010270"/>
              <a:gd name="connsiteY5" fmla="*/ 635100 h 849928"/>
              <a:gd name="connsiteX6" fmla="*/ 344083 w 1010270"/>
              <a:gd name="connsiteY6" fmla="*/ 637582 h 849928"/>
              <a:gd name="connsiteX7" fmla="*/ 409856 w 1010270"/>
              <a:gd name="connsiteY7" fmla="*/ 705849 h 849928"/>
              <a:gd name="connsiteX8" fmla="*/ 417302 w 1010270"/>
              <a:gd name="connsiteY8" fmla="*/ 726949 h 849928"/>
              <a:gd name="connsiteX9" fmla="*/ 403651 w 1010270"/>
              <a:gd name="connsiteY9" fmla="*/ 822522 h 849928"/>
              <a:gd name="connsiteX10" fmla="*/ 404892 w 1010270"/>
              <a:gd name="connsiteY10" fmla="*/ 823763 h 849928"/>
              <a:gd name="connsiteX11" fmla="*/ 407374 w 1010270"/>
              <a:gd name="connsiteY11" fmla="*/ 825004 h 849928"/>
              <a:gd name="connsiteX12" fmla="*/ 493003 w 1010270"/>
              <a:gd name="connsiteY12" fmla="*/ 782803 h 849928"/>
              <a:gd name="connsiteX13" fmla="*/ 516582 w 1010270"/>
              <a:gd name="connsiteY13" fmla="*/ 782803 h 849928"/>
              <a:gd name="connsiteX14" fmla="*/ 602211 w 1010270"/>
              <a:gd name="connsiteY14" fmla="*/ 825004 h 849928"/>
              <a:gd name="connsiteX15" fmla="*/ 604693 w 1010270"/>
              <a:gd name="connsiteY15" fmla="*/ 823763 h 849928"/>
              <a:gd name="connsiteX16" fmla="*/ 604693 w 1010270"/>
              <a:gd name="connsiteY16" fmla="*/ 822522 h 849928"/>
              <a:gd name="connsiteX17" fmla="*/ 592283 w 1010270"/>
              <a:gd name="connsiteY17" fmla="*/ 726949 h 849928"/>
              <a:gd name="connsiteX18" fmla="*/ 599729 w 1010270"/>
              <a:gd name="connsiteY18" fmla="*/ 705849 h 849928"/>
              <a:gd name="connsiteX19" fmla="*/ 665502 w 1010270"/>
              <a:gd name="connsiteY19" fmla="*/ 637582 h 849928"/>
              <a:gd name="connsiteX20" fmla="*/ 666743 w 1010270"/>
              <a:gd name="connsiteY20" fmla="*/ 635100 h 849928"/>
              <a:gd name="connsiteX21" fmla="*/ 664261 w 1010270"/>
              <a:gd name="connsiteY21" fmla="*/ 633859 h 849928"/>
              <a:gd name="connsiteX22" fmla="*/ 569945 w 1010270"/>
              <a:gd name="connsiteY22" fmla="*/ 616482 h 849928"/>
              <a:gd name="connsiteX23" fmla="*/ 551330 w 1010270"/>
              <a:gd name="connsiteY23" fmla="*/ 602828 h 849928"/>
              <a:gd name="connsiteX24" fmla="*/ 506654 w 1010270"/>
              <a:gd name="connsiteY24" fmla="*/ 518426 h 849928"/>
              <a:gd name="connsiteX25" fmla="*/ 474689 w 1010270"/>
              <a:gd name="connsiteY25" fmla="*/ 317789 h 849928"/>
              <a:gd name="connsiteX26" fmla="*/ 459941 w 1010270"/>
              <a:gd name="connsiteY26" fmla="*/ 333875 h 849928"/>
              <a:gd name="connsiteX27" fmla="*/ 459941 w 1010270"/>
              <a:gd name="connsiteY27" fmla="*/ 476167 h 849928"/>
              <a:gd name="connsiteX28" fmla="*/ 474689 w 1010270"/>
              <a:gd name="connsiteY28" fmla="*/ 491015 h 849928"/>
              <a:gd name="connsiteX29" fmla="*/ 534908 w 1010270"/>
              <a:gd name="connsiteY29" fmla="*/ 491015 h 849928"/>
              <a:gd name="connsiteX30" fmla="*/ 550884 w 1010270"/>
              <a:gd name="connsiteY30" fmla="*/ 476167 h 849928"/>
              <a:gd name="connsiteX31" fmla="*/ 550884 w 1010270"/>
              <a:gd name="connsiteY31" fmla="*/ 333875 h 849928"/>
              <a:gd name="connsiteX32" fmla="*/ 534908 w 1010270"/>
              <a:gd name="connsiteY32" fmla="*/ 317789 h 849928"/>
              <a:gd name="connsiteX33" fmla="*/ 821853 w 1010270"/>
              <a:gd name="connsiteY33" fmla="*/ 265442 h 849928"/>
              <a:gd name="connsiteX34" fmla="*/ 777177 w 1010270"/>
              <a:gd name="connsiteY34" fmla="*/ 349844 h 849928"/>
              <a:gd name="connsiteX35" fmla="*/ 758562 w 1010270"/>
              <a:gd name="connsiteY35" fmla="*/ 363498 h 849928"/>
              <a:gd name="connsiteX36" fmla="*/ 664246 w 1010270"/>
              <a:gd name="connsiteY36" fmla="*/ 380875 h 849928"/>
              <a:gd name="connsiteX37" fmla="*/ 663005 w 1010270"/>
              <a:gd name="connsiteY37" fmla="*/ 382116 h 849928"/>
              <a:gd name="connsiteX38" fmla="*/ 663005 w 1010270"/>
              <a:gd name="connsiteY38" fmla="*/ 383357 h 849928"/>
              <a:gd name="connsiteX39" fmla="*/ 730019 w 1010270"/>
              <a:gd name="connsiteY39" fmla="*/ 452865 h 849928"/>
              <a:gd name="connsiteX40" fmla="*/ 737465 w 1010270"/>
              <a:gd name="connsiteY40" fmla="*/ 473965 h 849928"/>
              <a:gd name="connsiteX41" fmla="*/ 723814 w 1010270"/>
              <a:gd name="connsiteY41" fmla="*/ 569538 h 849928"/>
              <a:gd name="connsiteX42" fmla="*/ 723814 w 1010270"/>
              <a:gd name="connsiteY42" fmla="*/ 570779 h 849928"/>
              <a:gd name="connsiteX43" fmla="*/ 726296 w 1010270"/>
              <a:gd name="connsiteY43" fmla="*/ 572020 h 849928"/>
              <a:gd name="connsiteX44" fmla="*/ 811925 w 1010270"/>
              <a:gd name="connsiteY44" fmla="*/ 528578 h 849928"/>
              <a:gd name="connsiteX45" fmla="*/ 824335 w 1010270"/>
              <a:gd name="connsiteY45" fmla="*/ 526096 h 849928"/>
              <a:gd name="connsiteX46" fmla="*/ 835504 w 1010270"/>
              <a:gd name="connsiteY46" fmla="*/ 528578 h 849928"/>
              <a:gd name="connsiteX47" fmla="*/ 921133 w 1010270"/>
              <a:gd name="connsiteY47" fmla="*/ 572020 h 849928"/>
              <a:gd name="connsiteX48" fmla="*/ 923615 w 1010270"/>
              <a:gd name="connsiteY48" fmla="*/ 570779 h 849928"/>
              <a:gd name="connsiteX49" fmla="*/ 924856 w 1010270"/>
              <a:gd name="connsiteY49" fmla="*/ 569538 h 849928"/>
              <a:gd name="connsiteX50" fmla="*/ 911205 w 1010270"/>
              <a:gd name="connsiteY50" fmla="*/ 475206 h 849928"/>
              <a:gd name="connsiteX51" fmla="*/ 918651 w 1010270"/>
              <a:gd name="connsiteY51" fmla="*/ 452865 h 849928"/>
              <a:gd name="connsiteX52" fmla="*/ 984424 w 1010270"/>
              <a:gd name="connsiteY52" fmla="*/ 383357 h 849928"/>
              <a:gd name="connsiteX53" fmla="*/ 985665 w 1010270"/>
              <a:gd name="connsiteY53" fmla="*/ 382116 h 849928"/>
              <a:gd name="connsiteX54" fmla="*/ 983183 w 1010270"/>
              <a:gd name="connsiteY54" fmla="*/ 380875 h 849928"/>
              <a:gd name="connsiteX55" fmla="*/ 890108 w 1010270"/>
              <a:gd name="connsiteY55" fmla="*/ 363498 h 849928"/>
              <a:gd name="connsiteX56" fmla="*/ 870252 w 1010270"/>
              <a:gd name="connsiteY56" fmla="*/ 349844 h 849928"/>
              <a:gd name="connsiteX57" fmla="*/ 825576 w 1010270"/>
              <a:gd name="connsiteY57" fmla="*/ 265442 h 849928"/>
              <a:gd name="connsiteX58" fmla="*/ 821853 w 1010270"/>
              <a:gd name="connsiteY58" fmla="*/ 265442 h 849928"/>
              <a:gd name="connsiteX59" fmla="*/ 186489 w 1010270"/>
              <a:gd name="connsiteY59" fmla="*/ 264201 h 849928"/>
              <a:gd name="connsiteX60" fmla="*/ 184007 w 1010270"/>
              <a:gd name="connsiteY60" fmla="*/ 265442 h 849928"/>
              <a:gd name="connsiteX61" fmla="*/ 139331 w 1010270"/>
              <a:gd name="connsiteY61" fmla="*/ 349844 h 849928"/>
              <a:gd name="connsiteX62" fmla="*/ 119475 w 1010270"/>
              <a:gd name="connsiteY62" fmla="*/ 363498 h 849928"/>
              <a:gd name="connsiteX63" fmla="*/ 26400 w 1010270"/>
              <a:gd name="connsiteY63" fmla="*/ 380875 h 849928"/>
              <a:gd name="connsiteX64" fmla="*/ 25159 w 1010270"/>
              <a:gd name="connsiteY64" fmla="*/ 382116 h 849928"/>
              <a:gd name="connsiteX65" fmla="*/ 25159 w 1010270"/>
              <a:gd name="connsiteY65" fmla="*/ 383357 h 849928"/>
              <a:gd name="connsiteX66" fmla="*/ 92173 w 1010270"/>
              <a:gd name="connsiteY66" fmla="*/ 452865 h 849928"/>
              <a:gd name="connsiteX67" fmla="*/ 98378 w 1010270"/>
              <a:gd name="connsiteY67" fmla="*/ 473965 h 849928"/>
              <a:gd name="connsiteX68" fmla="*/ 85968 w 1010270"/>
              <a:gd name="connsiteY68" fmla="*/ 569538 h 849928"/>
              <a:gd name="connsiteX69" fmla="*/ 87209 w 1010270"/>
              <a:gd name="connsiteY69" fmla="*/ 570779 h 849928"/>
              <a:gd name="connsiteX70" fmla="*/ 88450 w 1010270"/>
              <a:gd name="connsiteY70" fmla="*/ 572020 h 849928"/>
              <a:gd name="connsiteX71" fmla="*/ 174079 w 1010270"/>
              <a:gd name="connsiteY71" fmla="*/ 528578 h 849928"/>
              <a:gd name="connsiteX72" fmla="*/ 197658 w 1010270"/>
              <a:gd name="connsiteY72" fmla="*/ 528578 h 849928"/>
              <a:gd name="connsiteX73" fmla="*/ 283287 w 1010270"/>
              <a:gd name="connsiteY73" fmla="*/ 572020 h 849928"/>
              <a:gd name="connsiteX74" fmla="*/ 285769 w 1010270"/>
              <a:gd name="connsiteY74" fmla="*/ 570779 h 849928"/>
              <a:gd name="connsiteX75" fmla="*/ 285769 w 1010270"/>
              <a:gd name="connsiteY75" fmla="*/ 569538 h 849928"/>
              <a:gd name="connsiteX76" fmla="*/ 273359 w 1010270"/>
              <a:gd name="connsiteY76" fmla="*/ 475206 h 849928"/>
              <a:gd name="connsiteX77" fmla="*/ 279564 w 1010270"/>
              <a:gd name="connsiteY77" fmla="*/ 452865 h 849928"/>
              <a:gd name="connsiteX78" fmla="*/ 346578 w 1010270"/>
              <a:gd name="connsiteY78" fmla="*/ 383357 h 849928"/>
              <a:gd name="connsiteX79" fmla="*/ 346578 w 1010270"/>
              <a:gd name="connsiteY79" fmla="*/ 382116 h 849928"/>
              <a:gd name="connsiteX80" fmla="*/ 345337 w 1010270"/>
              <a:gd name="connsiteY80" fmla="*/ 380875 h 849928"/>
              <a:gd name="connsiteX81" fmla="*/ 252262 w 1010270"/>
              <a:gd name="connsiteY81" fmla="*/ 363498 h 849928"/>
              <a:gd name="connsiteX82" fmla="*/ 232406 w 1010270"/>
              <a:gd name="connsiteY82" fmla="*/ 349844 h 849928"/>
              <a:gd name="connsiteX83" fmla="*/ 187730 w 1010270"/>
              <a:gd name="connsiteY83" fmla="*/ 265442 h 849928"/>
              <a:gd name="connsiteX84" fmla="*/ 793611 w 1010270"/>
              <a:gd name="connsiteY84" fmla="*/ 64804 h 849928"/>
              <a:gd name="connsiteX85" fmla="*/ 778863 w 1010270"/>
              <a:gd name="connsiteY85" fmla="*/ 80889 h 849928"/>
              <a:gd name="connsiteX86" fmla="*/ 778863 w 1010270"/>
              <a:gd name="connsiteY86" fmla="*/ 223182 h 849928"/>
              <a:gd name="connsiteX87" fmla="*/ 793611 w 1010270"/>
              <a:gd name="connsiteY87" fmla="*/ 238030 h 849928"/>
              <a:gd name="connsiteX88" fmla="*/ 853830 w 1010270"/>
              <a:gd name="connsiteY88" fmla="*/ 238030 h 849928"/>
              <a:gd name="connsiteX89" fmla="*/ 869806 w 1010270"/>
              <a:gd name="connsiteY89" fmla="*/ 223182 h 849928"/>
              <a:gd name="connsiteX90" fmla="*/ 869806 w 1010270"/>
              <a:gd name="connsiteY90" fmla="*/ 80889 h 849928"/>
              <a:gd name="connsiteX91" fmla="*/ 853830 w 1010270"/>
              <a:gd name="connsiteY91" fmla="*/ 64804 h 849928"/>
              <a:gd name="connsiteX92" fmla="*/ 155763 w 1010270"/>
              <a:gd name="connsiteY92" fmla="*/ 64804 h 849928"/>
              <a:gd name="connsiteX93" fmla="*/ 141018 w 1010270"/>
              <a:gd name="connsiteY93" fmla="*/ 80889 h 849928"/>
              <a:gd name="connsiteX94" fmla="*/ 141018 w 1010270"/>
              <a:gd name="connsiteY94" fmla="*/ 223182 h 849928"/>
              <a:gd name="connsiteX95" fmla="*/ 155763 w 1010270"/>
              <a:gd name="connsiteY95" fmla="*/ 238030 h 849928"/>
              <a:gd name="connsiteX96" fmla="*/ 186481 w 1010270"/>
              <a:gd name="connsiteY96" fmla="*/ 238030 h 849928"/>
              <a:gd name="connsiteX97" fmla="*/ 215970 w 1010270"/>
              <a:gd name="connsiteY97" fmla="*/ 238030 h 849928"/>
              <a:gd name="connsiteX98" fmla="*/ 230715 w 1010270"/>
              <a:gd name="connsiteY98" fmla="*/ 223182 h 849928"/>
              <a:gd name="connsiteX99" fmla="*/ 230715 w 1010270"/>
              <a:gd name="connsiteY99" fmla="*/ 80889 h 849928"/>
              <a:gd name="connsiteX100" fmla="*/ 215970 w 1010270"/>
              <a:gd name="connsiteY100" fmla="*/ 64804 h 849928"/>
              <a:gd name="connsiteX101" fmla="*/ 557113 w 1010270"/>
              <a:gd name="connsiteY101" fmla="*/ 26168 h 849928"/>
              <a:gd name="connsiteX102" fmla="*/ 557113 w 1010270"/>
              <a:gd name="connsiteY102" fmla="*/ 299406 h 849928"/>
              <a:gd name="connsiteX103" fmla="*/ 576729 w 1010270"/>
              <a:gd name="connsiteY103" fmla="*/ 332940 h 849928"/>
              <a:gd name="connsiteX104" fmla="*/ 576729 w 1010270"/>
              <a:gd name="connsiteY104" fmla="*/ 391313 h 849928"/>
              <a:gd name="connsiteX105" fmla="*/ 591441 w 1010270"/>
              <a:gd name="connsiteY105" fmla="*/ 363989 h 849928"/>
              <a:gd name="connsiteX106" fmla="*/ 634352 w 1010270"/>
              <a:gd name="connsiteY106" fmla="*/ 43556 h 849928"/>
              <a:gd name="connsiteX107" fmla="*/ 630674 w 1010270"/>
              <a:gd name="connsiteY107" fmla="*/ 31136 h 849928"/>
              <a:gd name="connsiteX108" fmla="*/ 618414 w 1010270"/>
              <a:gd name="connsiteY108" fmla="*/ 26168 h 849928"/>
              <a:gd name="connsiteX109" fmla="*/ 478624 w 1010270"/>
              <a:gd name="connsiteY109" fmla="*/ 26168 h 849928"/>
              <a:gd name="connsiteX110" fmla="*/ 478624 w 1010270"/>
              <a:gd name="connsiteY110" fmla="*/ 291615 h 849928"/>
              <a:gd name="connsiteX111" fmla="*/ 532193 w 1010270"/>
              <a:gd name="connsiteY111" fmla="*/ 291615 h 849928"/>
              <a:gd name="connsiteX112" fmla="*/ 532193 w 1010270"/>
              <a:gd name="connsiteY112" fmla="*/ 26168 h 849928"/>
              <a:gd name="connsiteX113" fmla="*/ 389956 w 1010270"/>
              <a:gd name="connsiteY113" fmla="*/ 26168 h 849928"/>
              <a:gd name="connsiteX114" fmla="*/ 378924 w 1010270"/>
              <a:gd name="connsiteY114" fmla="*/ 31136 h 849928"/>
              <a:gd name="connsiteX115" fmla="*/ 376473 w 1010270"/>
              <a:gd name="connsiteY115" fmla="*/ 43556 h 849928"/>
              <a:gd name="connsiteX116" fmla="*/ 418147 w 1010270"/>
              <a:gd name="connsiteY116" fmla="*/ 363989 h 849928"/>
              <a:gd name="connsiteX117" fmla="*/ 434081 w 1010270"/>
              <a:gd name="connsiteY117" fmla="*/ 391313 h 849928"/>
              <a:gd name="connsiteX118" fmla="*/ 434081 w 1010270"/>
              <a:gd name="connsiteY118" fmla="*/ 332940 h 849928"/>
              <a:gd name="connsiteX119" fmla="*/ 452466 w 1010270"/>
              <a:gd name="connsiteY119" fmla="*/ 299406 h 849928"/>
              <a:gd name="connsiteX120" fmla="*/ 452466 w 1010270"/>
              <a:gd name="connsiteY120" fmla="*/ 26168 h 849928"/>
              <a:gd name="connsiteX121" fmla="*/ 784603 w 1010270"/>
              <a:gd name="connsiteY121" fmla="*/ 0 h 849928"/>
              <a:gd name="connsiteX122" fmla="*/ 795777 w 1010270"/>
              <a:gd name="connsiteY122" fmla="*/ 13680 h 849928"/>
              <a:gd name="connsiteX123" fmla="*/ 795777 w 1010270"/>
              <a:gd name="connsiteY123" fmla="*/ 39796 h 849928"/>
              <a:gd name="connsiteX124" fmla="*/ 851651 w 1010270"/>
              <a:gd name="connsiteY124" fmla="*/ 39796 h 849928"/>
              <a:gd name="connsiteX125" fmla="*/ 851651 w 1010270"/>
              <a:gd name="connsiteY125" fmla="*/ 13680 h 849928"/>
              <a:gd name="connsiteX126" fmla="*/ 864067 w 1010270"/>
              <a:gd name="connsiteY126" fmla="*/ 0 h 849928"/>
              <a:gd name="connsiteX127" fmla="*/ 876484 w 1010270"/>
              <a:gd name="connsiteY127" fmla="*/ 13680 h 849928"/>
              <a:gd name="connsiteX128" fmla="*/ 876484 w 1010270"/>
              <a:gd name="connsiteY128" fmla="*/ 47258 h 849928"/>
              <a:gd name="connsiteX129" fmla="*/ 893867 w 1010270"/>
              <a:gd name="connsiteY129" fmla="*/ 80836 h 849928"/>
              <a:gd name="connsiteX130" fmla="*/ 893867 w 1010270"/>
              <a:gd name="connsiteY130" fmla="*/ 139287 h 849928"/>
              <a:gd name="connsiteX131" fmla="*/ 910008 w 1010270"/>
              <a:gd name="connsiteY131" fmla="*/ 111927 h 849928"/>
              <a:gd name="connsiteX132" fmla="*/ 923666 w 1010270"/>
              <a:gd name="connsiteY132" fmla="*/ 11193 h 849928"/>
              <a:gd name="connsiteX133" fmla="*/ 937324 w 1010270"/>
              <a:gd name="connsiteY133" fmla="*/ 1244 h 849928"/>
              <a:gd name="connsiteX134" fmla="*/ 948499 w 1010270"/>
              <a:gd name="connsiteY134" fmla="*/ 14924 h 849928"/>
              <a:gd name="connsiteX135" fmla="*/ 934841 w 1010270"/>
              <a:gd name="connsiteY135" fmla="*/ 115658 h 849928"/>
              <a:gd name="connsiteX136" fmla="*/ 893867 w 1010270"/>
              <a:gd name="connsiteY136" fmla="*/ 166647 h 849928"/>
              <a:gd name="connsiteX137" fmla="*/ 893867 w 1010270"/>
              <a:gd name="connsiteY137" fmla="*/ 223854 h 849928"/>
              <a:gd name="connsiteX138" fmla="*/ 854134 w 1010270"/>
              <a:gd name="connsiteY138" fmla="*/ 263651 h 849928"/>
              <a:gd name="connsiteX139" fmla="*/ 852893 w 1010270"/>
              <a:gd name="connsiteY139" fmla="*/ 263651 h 849928"/>
              <a:gd name="connsiteX140" fmla="*/ 891384 w 1010270"/>
              <a:gd name="connsiteY140" fmla="*/ 338269 h 849928"/>
              <a:gd name="connsiteX141" fmla="*/ 893867 w 1010270"/>
              <a:gd name="connsiteY141" fmla="*/ 339512 h 849928"/>
              <a:gd name="connsiteX142" fmla="*/ 988231 w 1010270"/>
              <a:gd name="connsiteY142" fmla="*/ 355679 h 849928"/>
              <a:gd name="connsiteX143" fmla="*/ 1009339 w 1010270"/>
              <a:gd name="connsiteY143" fmla="*/ 374334 h 849928"/>
              <a:gd name="connsiteX144" fmla="*/ 1001890 w 1010270"/>
              <a:gd name="connsiteY144" fmla="*/ 400450 h 849928"/>
              <a:gd name="connsiteX145" fmla="*/ 936083 w 1010270"/>
              <a:gd name="connsiteY145" fmla="*/ 468850 h 849928"/>
              <a:gd name="connsiteX146" fmla="*/ 934841 w 1010270"/>
              <a:gd name="connsiteY146" fmla="*/ 471337 h 849928"/>
              <a:gd name="connsiteX147" fmla="*/ 948499 w 1010270"/>
              <a:gd name="connsiteY147" fmla="*/ 565853 h 849928"/>
              <a:gd name="connsiteX148" fmla="*/ 938566 w 1010270"/>
              <a:gd name="connsiteY148" fmla="*/ 590726 h 849928"/>
              <a:gd name="connsiteX149" fmla="*/ 922425 w 1010270"/>
              <a:gd name="connsiteY149" fmla="*/ 596944 h 849928"/>
              <a:gd name="connsiteX150" fmla="*/ 910008 w 1010270"/>
              <a:gd name="connsiteY150" fmla="*/ 593213 h 849928"/>
              <a:gd name="connsiteX151" fmla="*/ 825577 w 1010270"/>
              <a:gd name="connsiteY151" fmla="*/ 552173 h 849928"/>
              <a:gd name="connsiteX152" fmla="*/ 823093 w 1010270"/>
              <a:gd name="connsiteY152" fmla="*/ 552173 h 849928"/>
              <a:gd name="connsiteX153" fmla="*/ 737420 w 1010270"/>
              <a:gd name="connsiteY153" fmla="*/ 593213 h 849928"/>
              <a:gd name="connsiteX154" fmla="*/ 710104 w 1010270"/>
              <a:gd name="connsiteY154" fmla="*/ 590726 h 849928"/>
              <a:gd name="connsiteX155" fmla="*/ 697688 w 1010270"/>
              <a:gd name="connsiteY155" fmla="*/ 565853 h 849928"/>
              <a:gd name="connsiteX156" fmla="*/ 711346 w 1010270"/>
              <a:gd name="connsiteY156" fmla="*/ 471337 h 849928"/>
              <a:gd name="connsiteX157" fmla="*/ 711346 w 1010270"/>
              <a:gd name="connsiteY157" fmla="*/ 468850 h 849928"/>
              <a:gd name="connsiteX158" fmla="*/ 645539 w 1010270"/>
              <a:gd name="connsiteY158" fmla="*/ 400450 h 849928"/>
              <a:gd name="connsiteX159" fmla="*/ 639331 w 1010270"/>
              <a:gd name="connsiteY159" fmla="*/ 374334 h 849928"/>
              <a:gd name="connsiteX160" fmla="*/ 660439 w 1010270"/>
              <a:gd name="connsiteY160" fmla="*/ 355679 h 849928"/>
              <a:gd name="connsiteX161" fmla="*/ 753562 w 1010270"/>
              <a:gd name="connsiteY161" fmla="*/ 339512 h 849928"/>
              <a:gd name="connsiteX162" fmla="*/ 754803 w 1010270"/>
              <a:gd name="connsiteY162" fmla="*/ 338269 h 849928"/>
              <a:gd name="connsiteX163" fmla="*/ 794536 w 1010270"/>
              <a:gd name="connsiteY163" fmla="*/ 263651 h 849928"/>
              <a:gd name="connsiteX164" fmla="*/ 793294 w 1010270"/>
              <a:gd name="connsiteY164" fmla="*/ 263651 h 849928"/>
              <a:gd name="connsiteX165" fmla="*/ 753562 w 1010270"/>
              <a:gd name="connsiteY165" fmla="*/ 223854 h 849928"/>
              <a:gd name="connsiteX166" fmla="*/ 753562 w 1010270"/>
              <a:gd name="connsiteY166" fmla="*/ 166647 h 849928"/>
              <a:gd name="connsiteX167" fmla="*/ 712587 w 1010270"/>
              <a:gd name="connsiteY167" fmla="*/ 115658 h 849928"/>
              <a:gd name="connsiteX168" fmla="*/ 698929 w 1010270"/>
              <a:gd name="connsiteY168" fmla="*/ 14924 h 849928"/>
              <a:gd name="connsiteX169" fmla="*/ 710104 w 1010270"/>
              <a:gd name="connsiteY169" fmla="*/ 1244 h 849928"/>
              <a:gd name="connsiteX170" fmla="*/ 723762 w 1010270"/>
              <a:gd name="connsiteY170" fmla="*/ 11193 h 849928"/>
              <a:gd name="connsiteX171" fmla="*/ 737420 w 1010270"/>
              <a:gd name="connsiteY171" fmla="*/ 111927 h 849928"/>
              <a:gd name="connsiteX172" fmla="*/ 753562 w 1010270"/>
              <a:gd name="connsiteY172" fmla="*/ 139287 h 849928"/>
              <a:gd name="connsiteX173" fmla="*/ 753562 w 1010270"/>
              <a:gd name="connsiteY173" fmla="*/ 80836 h 849928"/>
              <a:gd name="connsiteX174" fmla="*/ 772186 w 1010270"/>
              <a:gd name="connsiteY174" fmla="*/ 47258 h 849928"/>
              <a:gd name="connsiteX175" fmla="*/ 772186 w 1010270"/>
              <a:gd name="connsiteY175" fmla="*/ 13680 h 849928"/>
              <a:gd name="connsiteX176" fmla="*/ 784603 w 1010270"/>
              <a:gd name="connsiteY176" fmla="*/ 0 h 849928"/>
              <a:gd name="connsiteX177" fmla="*/ 389940 w 1010270"/>
              <a:gd name="connsiteY177" fmla="*/ 0 h 849928"/>
              <a:gd name="connsiteX178" fmla="*/ 618402 w 1010270"/>
              <a:gd name="connsiteY178" fmla="*/ 0 h 849928"/>
              <a:gd name="connsiteX179" fmla="*/ 649443 w 1010270"/>
              <a:gd name="connsiteY179" fmla="*/ 13689 h 849928"/>
              <a:gd name="connsiteX180" fmla="*/ 658135 w 1010270"/>
              <a:gd name="connsiteY180" fmla="*/ 46043 h 849928"/>
              <a:gd name="connsiteX181" fmla="*/ 615919 w 1010270"/>
              <a:gd name="connsiteY181" fmla="*/ 368344 h 849928"/>
              <a:gd name="connsiteX182" fmla="*/ 576186 w 1010270"/>
              <a:gd name="connsiteY182" fmla="*/ 419364 h 849928"/>
              <a:gd name="connsiteX183" fmla="*/ 576186 w 1010270"/>
              <a:gd name="connsiteY183" fmla="*/ 476607 h 849928"/>
              <a:gd name="connsiteX184" fmla="*/ 535212 w 1010270"/>
              <a:gd name="connsiteY184" fmla="*/ 516428 h 849928"/>
              <a:gd name="connsiteX185" fmla="*/ 533971 w 1010270"/>
              <a:gd name="connsiteY185" fmla="*/ 516428 h 849928"/>
              <a:gd name="connsiteX186" fmla="*/ 573703 w 1010270"/>
              <a:gd name="connsiteY186" fmla="*/ 591092 h 849928"/>
              <a:gd name="connsiteX187" fmla="*/ 574945 w 1010270"/>
              <a:gd name="connsiteY187" fmla="*/ 591092 h 849928"/>
              <a:gd name="connsiteX188" fmla="*/ 668068 w 1010270"/>
              <a:gd name="connsiteY188" fmla="*/ 608514 h 849928"/>
              <a:gd name="connsiteX189" fmla="*/ 689176 w 1010270"/>
              <a:gd name="connsiteY189" fmla="*/ 627180 h 849928"/>
              <a:gd name="connsiteX190" fmla="*/ 682968 w 1010270"/>
              <a:gd name="connsiteY190" fmla="*/ 653312 h 849928"/>
              <a:gd name="connsiteX191" fmla="*/ 617161 w 1010270"/>
              <a:gd name="connsiteY191" fmla="*/ 721755 h 849928"/>
              <a:gd name="connsiteX192" fmla="*/ 617161 w 1010270"/>
              <a:gd name="connsiteY192" fmla="*/ 724243 h 849928"/>
              <a:gd name="connsiteX193" fmla="*/ 629577 w 1010270"/>
              <a:gd name="connsiteY193" fmla="*/ 818818 h 849928"/>
              <a:gd name="connsiteX194" fmla="*/ 618402 w 1010270"/>
              <a:gd name="connsiteY194" fmla="*/ 844951 h 849928"/>
              <a:gd name="connsiteX195" fmla="*/ 591086 w 1010270"/>
              <a:gd name="connsiteY195" fmla="*/ 846195 h 849928"/>
              <a:gd name="connsiteX196" fmla="*/ 505413 w 1010270"/>
              <a:gd name="connsiteY196" fmla="*/ 805130 h 849928"/>
              <a:gd name="connsiteX197" fmla="*/ 504171 w 1010270"/>
              <a:gd name="connsiteY197" fmla="*/ 805130 h 849928"/>
              <a:gd name="connsiteX198" fmla="*/ 418498 w 1010270"/>
              <a:gd name="connsiteY198" fmla="*/ 846195 h 849928"/>
              <a:gd name="connsiteX199" fmla="*/ 406082 w 1010270"/>
              <a:gd name="connsiteY199" fmla="*/ 849928 h 849928"/>
              <a:gd name="connsiteX200" fmla="*/ 389940 w 1010270"/>
              <a:gd name="connsiteY200" fmla="*/ 844951 h 849928"/>
              <a:gd name="connsiteX201" fmla="*/ 380007 w 1010270"/>
              <a:gd name="connsiteY201" fmla="*/ 818818 h 849928"/>
              <a:gd name="connsiteX202" fmla="*/ 393665 w 1010270"/>
              <a:gd name="connsiteY202" fmla="*/ 724243 h 849928"/>
              <a:gd name="connsiteX203" fmla="*/ 392424 w 1010270"/>
              <a:gd name="connsiteY203" fmla="*/ 721755 h 849928"/>
              <a:gd name="connsiteX204" fmla="*/ 326617 w 1010270"/>
              <a:gd name="connsiteY204" fmla="*/ 653312 h 849928"/>
              <a:gd name="connsiteX205" fmla="*/ 320409 w 1010270"/>
              <a:gd name="connsiteY205" fmla="*/ 627180 h 849928"/>
              <a:gd name="connsiteX206" fmla="*/ 341517 w 1010270"/>
              <a:gd name="connsiteY206" fmla="*/ 608514 h 849928"/>
              <a:gd name="connsiteX207" fmla="*/ 435881 w 1010270"/>
              <a:gd name="connsiteY207" fmla="*/ 591092 h 849928"/>
              <a:gd name="connsiteX208" fmla="*/ 437123 w 1010270"/>
              <a:gd name="connsiteY208" fmla="*/ 591092 h 849928"/>
              <a:gd name="connsiteX209" fmla="*/ 475614 w 1010270"/>
              <a:gd name="connsiteY209" fmla="*/ 516428 h 849928"/>
              <a:gd name="connsiteX210" fmla="*/ 474372 w 1010270"/>
              <a:gd name="connsiteY210" fmla="*/ 516428 h 849928"/>
              <a:gd name="connsiteX211" fmla="*/ 434640 w 1010270"/>
              <a:gd name="connsiteY211" fmla="*/ 476607 h 849928"/>
              <a:gd name="connsiteX212" fmla="*/ 434640 w 1010270"/>
              <a:gd name="connsiteY212" fmla="*/ 419364 h 849928"/>
              <a:gd name="connsiteX213" fmla="*/ 394907 w 1010270"/>
              <a:gd name="connsiteY213" fmla="*/ 368344 h 849928"/>
              <a:gd name="connsiteX214" fmla="*/ 351450 w 1010270"/>
              <a:gd name="connsiteY214" fmla="*/ 46043 h 849928"/>
              <a:gd name="connsiteX215" fmla="*/ 361383 w 1010270"/>
              <a:gd name="connsiteY215" fmla="*/ 13689 h 849928"/>
              <a:gd name="connsiteX216" fmla="*/ 389940 w 1010270"/>
              <a:gd name="connsiteY216" fmla="*/ 0 h 849928"/>
              <a:gd name="connsiteX217" fmla="*/ 146758 w 1010270"/>
              <a:gd name="connsiteY217" fmla="*/ 0 h 849928"/>
              <a:gd name="connsiteX218" fmla="*/ 159174 w 1010270"/>
              <a:gd name="connsiteY218" fmla="*/ 13680 h 849928"/>
              <a:gd name="connsiteX219" fmla="*/ 159174 w 1010270"/>
              <a:gd name="connsiteY219" fmla="*/ 39796 h 849928"/>
              <a:gd name="connsiteX220" fmla="*/ 213806 w 1010270"/>
              <a:gd name="connsiteY220" fmla="*/ 39796 h 849928"/>
              <a:gd name="connsiteX221" fmla="*/ 213806 w 1010270"/>
              <a:gd name="connsiteY221" fmla="*/ 13680 h 849928"/>
              <a:gd name="connsiteX222" fmla="*/ 224981 w 1010270"/>
              <a:gd name="connsiteY222" fmla="*/ 0 h 849928"/>
              <a:gd name="connsiteX223" fmla="*/ 238639 w 1010270"/>
              <a:gd name="connsiteY223" fmla="*/ 13680 h 849928"/>
              <a:gd name="connsiteX224" fmla="*/ 238639 w 1010270"/>
              <a:gd name="connsiteY224" fmla="*/ 47258 h 849928"/>
              <a:gd name="connsiteX225" fmla="*/ 257263 w 1010270"/>
              <a:gd name="connsiteY225" fmla="*/ 80836 h 849928"/>
              <a:gd name="connsiteX226" fmla="*/ 257263 w 1010270"/>
              <a:gd name="connsiteY226" fmla="*/ 138044 h 849928"/>
              <a:gd name="connsiteX227" fmla="*/ 272163 w 1010270"/>
              <a:gd name="connsiteY227" fmla="*/ 111927 h 849928"/>
              <a:gd name="connsiteX228" fmla="*/ 285821 w 1010270"/>
              <a:gd name="connsiteY228" fmla="*/ 11193 h 849928"/>
              <a:gd name="connsiteX229" fmla="*/ 299479 w 1010270"/>
              <a:gd name="connsiteY229" fmla="*/ 1244 h 849928"/>
              <a:gd name="connsiteX230" fmla="*/ 310654 w 1010270"/>
              <a:gd name="connsiteY230" fmla="*/ 14924 h 849928"/>
              <a:gd name="connsiteX231" fmla="*/ 296996 w 1010270"/>
              <a:gd name="connsiteY231" fmla="*/ 115658 h 849928"/>
              <a:gd name="connsiteX232" fmla="*/ 257263 w 1010270"/>
              <a:gd name="connsiteY232" fmla="*/ 166647 h 849928"/>
              <a:gd name="connsiteX233" fmla="*/ 257263 w 1010270"/>
              <a:gd name="connsiteY233" fmla="*/ 223854 h 849928"/>
              <a:gd name="connsiteX234" fmla="*/ 216289 w 1010270"/>
              <a:gd name="connsiteY234" fmla="*/ 263651 h 849928"/>
              <a:gd name="connsiteX235" fmla="*/ 253539 w 1010270"/>
              <a:gd name="connsiteY235" fmla="*/ 338269 h 849928"/>
              <a:gd name="connsiteX236" fmla="*/ 256022 w 1010270"/>
              <a:gd name="connsiteY236" fmla="*/ 339512 h 849928"/>
              <a:gd name="connsiteX237" fmla="*/ 350386 w 1010270"/>
              <a:gd name="connsiteY237" fmla="*/ 355679 h 849928"/>
              <a:gd name="connsiteX238" fmla="*/ 370253 w 1010270"/>
              <a:gd name="connsiteY238" fmla="*/ 374334 h 849928"/>
              <a:gd name="connsiteX239" fmla="*/ 364045 w 1010270"/>
              <a:gd name="connsiteY239" fmla="*/ 400450 h 849928"/>
              <a:gd name="connsiteX240" fmla="*/ 298238 w 1010270"/>
              <a:gd name="connsiteY240" fmla="*/ 468850 h 849928"/>
              <a:gd name="connsiteX241" fmla="*/ 296996 w 1010270"/>
              <a:gd name="connsiteY241" fmla="*/ 471337 h 849928"/>
              <a:gd name="connsiteX242" fmla="*/ 310654 w 1010270"/>
              <a:gd name="connsiteY242" fmla="*/ 565853 h 849928"/>
              <a:gd name="connsiteX243" fmla="*/ 299479 w 1010270"/>
              <a:gd name="connsiteY243" fmla="*/ 590726 h 849928"/>
              <a:gd name="connsiteX244" fmla="*/ 284580 w 1010270"/>
              <a:gd name="connsiteY244" fmla="*/ 596944 h 849928"/>
              <a:gd name="connsiteX245" fmla="*/ 272163 w 1010270"/>
              <a:gd name="connsiteY245" fmla="*/ 593213 h 849928"/>
              <a:gd name="connsiteX246" fmla="*/ 186490 w 1010270"/>
              <a:gd name="connsiteY246" fmla="*/ 552173 h 849928"/>
              <a:gd name="connsiteX247" fmla="*/ 185248 w 1010270"/>
              <a:gd name="connsiteY247" fmla="*/ 552173 h 849928"/>
              <a:gd name="connsiteX248" fmla="*/ 99575 w 1010270"/>
              <a:gd name="connsiteY248" fmla="*/ 593213 h 849928"/>
              <a:gd name="connsiteX249" fmla="*/ 72259 w 1010270"/>
              <a:gd name="connsiteY249" fmla="*/ 590726 h 849928"/>
              <a:gd name="connsiteX250" fmla="*/ 61084 w 1010270"/>
              <a:gd name="connsiteY250" fmla="*/ 565853 h 849928"/>
              <a:gd name="connsiteX251" fmla="*/ 74742 w 1010270"/>
              <a:gd name="connsiteY251" fmla="*/ 471337 h 849928"/>
              <a:gd name="connsiteX252" fmla="*/ 73501 w 1010270"/>
              <a:gd name="connsiteY252" fmla="*/ 468850 h 849928"/>
              <a:gd name="connsiteX253" fmla="*/ 7694 w 1010270"/>
              <a:gd name="connsiteY253" fmla="*/ 400450 h 849928"/>
              <a:gd name="connsiteX254" fmla="*/ 1486 w 1010270"/>
              <a:gd name="connsiteY254" fmla="*/ 374334 h 849928"/>
              <a:gd name="connsiteX255" fmla="*/ 22594 w 1010270"/>
              <a:gd name="connsiteY255" fmla="*/ 355679 h 849928"/>
              <a:gd name="connsiteX256" fmla="*/ 115717 w 1010270"/>
              <a:gd name="connsiteY256" fmla="*/ 339512 h 849928"/>
              <a:gd name="connsiteX257" fmla="*/ 118200 w 1010270"/>
              <a:gd name="connsiteY257" fmla="*/ 338269 h 849928"/>
              <a:gd name="connsiteX258" fmla="*/ 156691 w 1010270"/>
              <a:gd name="connsiteY258" fmla="*/ 263651 h 849928"/>
              <a:gd name="connsiteX259" fmla="*/ 155449 w 1010270"/>
              <a:gd name="connsiteY259" fmla="*/ 263651 h 849928"/>
              <a:gd name="connsiteX260" fmla="*/ 115717 w 1010270"/>
              <a:gd name="connsiteY260" fmla="*/ 223854 h 849928"/>
              <a:gd name="connsiteX261" fmla="*/ 115717 w 1010270"/>
              <a:gd name="connsiteY261" fmla="*/ 166647 h 849928"/>
              <a:gd name="connsiteX262" fmla="*/ 74742 w 1010270"/>
              <a:gd name="connsiteY262" fmla="*/ 115658 h 849928"/>
              <a:gd name="connsiteX263" fmla="*/ 61084 w 1010270"/>
              <a:gd name="connsiteY263" fmla="*/ 14924 h 849928"/>
              <a:gd name="connsiteX264" fmla="*/ 72259 w 1010270"/>
              <a:gd name="connsiteY264" fmla="*/ 1244 h 849928"/>
              <a:gd name="connsiteX265" fmla="*/ 87159 w 1010270"/>
              <a:gd name="connsiteY265" fmla="*/ 11193 h 849928"/>
              <a:gd name="connsiteX266" fmla="*/ 99575 w 1010270"/>
              <a:gd name="connsiteY266" fmla="*/ 111927 h 849928"/>
              <a:gd name="connsiteX267" fmla="*/ 115717 w 1010270"/>
              <a:gd name="connsiteY267" fmla="*/ 139287 h 849928"/>
              <a:gd name="connsiteX268" fmla="*/ 115717 w 1010270"/>
              <a:gd name="connsiteY268" fmla="*/ 80836 h 849928"/>
              <a:gd name="connsiteX269" fmla="*/ 133099 w 1010270"/>
              <a:gd name="connsiteY269" fmla="*/ 47258 h 849928"/>
              <a:gd name="connsiteX270" fmla="*/ 133099 w 1010270"/>
              <a:gd name="connsiteY270" fmla="*/ 13680 h 849928"/>
              <a:gd name="connsiteX271" fmla="*/ 146758 w 1010270"/>
              <a:gd name="connsiteY271" fmla="*/ 0 h 84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010270" h="849928">
                <a:moveTo>
                  <a:pt x="505413" y="517185"/>
                </a:moveTo>
                <a:cubicBezTo>
                  <a:pt x="504172" y="517185"/>
                  <a:pt x="504172" y="518426"/>
                  <a:pt x="502931" y="518426"/>
                </a:cubicBezTo>
                <a:lnTo>
                  <a:pt x="459496" y="602828"/>
                </a:lnTo>
                <a:cubicBezTo>
                  <a:pt x="454532" y="610276"/>
                  <a:pt x="447086" y="615240"/>
                  <a:pt x="439640" y="616482"/>
                </a:cubicBezTo>
                <a:lnTo>
                  <a:pt x="345324" y="633859"/>
                </a:lnTo>
                <a:cubicBezTo>
                  <a:pt x="344083" y="633859"/>
                  <a:pt x="344083" y="633859"/>
                  <a:pt x="344083" y="635100"/>
                </a:cubicBezTo>
                <a:cubicBezTo>
                  <a:pt x="344083" y="635100"/>
                  <a:pt x="344083" y="636341"/>
                  <a:pt x="344083" y="637582"/>
                </a:cubicBezTo>
                <a:lnTo>
                  <a:pt x="409856" y="705849"/>
                </a:lnTo>
                <a:cubicBezTo>
                  <a:pt x="416061" y="710813"/>
                  <a:pt x="419784" y="719502"/>
                  <a:pt x="417302" y="726949"/>
                </a:cubicBezTo>
                <a:lnTo>
                  <a:pt x="403651" y="822522"/>
                </a:lnTo>
                <a:cubicBezTo>
                  <a:pt x="403651" y="823763"/>
                  <a:pt x="403651" y="823763"/>
                  <a:pt x="404892" y="823763"/>
                </a:cubicBezTo>
                <a:cubicBezTo>
                  <a:pt x="406133" y="825004"/>
                  <a:pt x="406133" y="825004"/>
                  <a:pt x="407374" y="825004"/>
                </a:cubicBezTo>
                <a:lnTo>
                  <a:pt x="493003" y="782803"/>
                </a:lnTo>
                <a:cubicBezTo>
                  <a:pt x="500449" y="779080"/>
                  <a:pt x="510377" y="779080"/>
                  <a:pt x="516582" y="782803"/>
                </a:cubicBezTo>
                <a:lnTo>
                  <a:pt x="602211" y="825004"/>
                </a:lnTo>
                <a:cubicBezTo>
                  <a:pt x="603452" y="825004"/>
                  <a:pt x="603452" y="825004"/>
                  <a:pt x="604693" y="823763"/>
                </a:cubicBezTo>
                <a:cubicBezTo>
                  <a:pt x="604693" y="823763"/>
                  <a:pt x="604693" y="823763"/>
                  <a:pt x="604693" y="822522"/>
                </a:cubicBezTo>
                <a:lnTo>
                  <a:pt x="592283" y="726949"/>
                </a:lnTo>
                <a:cubicBezTo>
                  <a:pt x="591042" y="719502"/>
                  <a:pt x="593524" y="710813"/>
                  <a:pt x="599729" y="705849"/>
                </a:cubicBezTo>
                <a:lnTo>
                  <a:pt x="665502" y="637582"/>
                </a:lnTo>
                <a:cubicBezTo>
                  <a:pt x="666743" y="636341"/>
                  <a:pt x="666743" y="635100"/>
                  <a:pt x="666743" y="635100"/>
                </a:cubicBezTo>
                <a:cubicBezTo>
                  <a:pt x="666743" y="633859"/>
                  <a:pt x="665502" y="633859"/>
                  <a:pt x="664261" y="633859"/>
                </a:cubicBezTo>
                <a:lnTo>
                  <a:pt x="569945" y="616482"/>
                </a:lnTo>
                <a:cubicBezTo>
                  <a:pt x="562499" y="615240"/>
                  <a:pt x="555053" y="610276"/>
                  <a:pt x="551330" y="602828"/>
                </a:cubicBezTo>
                <a:lnTo>
                  <a:pt x="506654" y="518426"/>
                </a:lnTo>
                <a:close/>
                <a:moveTo>
                  <a:pt x="474689" y="317789"/>
                </a:moveTo>
                <a:cubicBezTo>
                  <a:pt x="466086" y="317789"/>
                  <a:pt x="459941" y="325213"/>
                  <a:pt x="459941" y="333875"/>
                </a:cubicBezTo>
                <a:lnTo>
                  <a:pt x="459941" y="476167"/>
                </a:lnTo>
                <a:cubicBezTo>
                  <a:pt x="459941" y="484829"/>
                  <a:pt x="466086" y="491015"/>
                  <a:pt x="474689" y="491015"/>
                </a:cubicBezTo>
                <a:lnTo>
                  <a:pt x="534908" y="491015"/>
                </a:lnTo>
                <a:cubicBezTo>
                  <a:pt x="543510" y="491015"/>
                  <a:pt x="550884" y="484829"/>
                  <a:pt x="550884" y="476167"/>
                </a:cubicBezTo>
                <a:lnTo>
                  <a:pt x="550884" y="333875"/>
                </a:lnTo>
                <a:cubicBezTo>
                  <a:pt x="550884" y="325213"/>
                  <a:pt x="543510" y="317789"/>
                  <a:pt x="534908" y="317789"/>
                </a:cubicBezTo>
                <a:close/>
                <a:moveTo>
                  <a:pt x="821853" y="265442"/>
                </a:moveTo>
                <a:lnTo>
                  <a:pt x="777177" y="349844"/>
                </a:lnTo>
                <a:cubicBezTo>
                  <a:pt x="773454" y="357292"/>
                  <a:pt x="766008" y="362256"/>
                  <a:pt x="758562" y="363498"/>
                </a:cubicBezTo>
                <a:lnTo>
                  <a:pt x="664246" y="380875"/>
                </a:lnTo>
                <a:cubicBezTo>
                  <a:pt x="663005" y="380875"/>
                  <a:pt x="663005" y="380875"/>
                  <a:pt x="663005" y="382116"/>
                </a:cubicBezTo>
                <a:lnTo>
                  <a:pt x="663005" y="383357"/>
                </a:lnTo>
                <a:lnTo>
                  <a:pt x="730019" y="452865"/>
                </a:lnTo>
                <a:cubicBezTo>
                  <a:pt x="734983" y="457829"/>
                  <a:pt x="737465" y="466518"/>
                  <a:pt x="737465" y="473965"/>
                </a:cubicBezTo>
                <a:lnTo>
                  <a:pt x="723814" y="569538"/>
                </a:lnTo>
                <a:lnTo>
                  <a:pt x="723814" y="570779"/>
                </a:lnTo>
                <a:cubicBezTo>
                  <a:pt x="725055" y="572020"/>
                  <a:pt x="726296" y="572020"/>
                  <a:pt x="726296" y="572020"/>
                </a:cubicBezTo>
                <a:lnTo>
                  <a:pt x="811925" y="528578"/>
                </a:lnTo>
                <a:cubicBezTo>
                  <a:pt x="815648" y="527337"/>
                  <a:pt x="819371" y="526096"/>
                  <a:pt x="824335" y="526096"/>
                </a:cubicBezTo>
                <a:cubicBezTo>
                  <a:pt x="828058" y="526096"/>
                  <a:pt x="831781" y="527337"/>
                  <a:pt x="835504" y="528578"/>
                </a:cubicBezTo>
                <a:lnTo>
                  <a:pt x="921133" y="572020"/>
                </a:lnTo>
                <a:cubicBezTo>
                  <a:pt x="921133" y="572020"/>
                  <a:pt x="923615" y="572020"/>
                  <a:pt x="923615" y="570779"/>
                </a:cubicBezTo>
                <a:lnTo>
                  <a:pt x="924856" y="569538"/>
                </a:lnTo>
                <a:lnTo>
                  <a:pt x="911205" y="475206"/>
                </a:lnTo>
                <a:cubicBezTo>
                  <a:pt x="909964" y="466518"/>
                  <a:pt x="912446" y="457829"/>
                  <a:pt x="918651" y="452865"/>
                </a:cubicBezTo>
                <a:lnTo>
                  <a:pt x="984424" y="383357"/>
                </a:lnTo>
                <a:cubicBezTo>
                  <a:pt x="985665" y="383357"/>
                  <a:pt x="985665" y="382116"/>
                  <a:pt x="985665" y="382116"/>
                </a:cubicBezTo>
                <a:cubicBezTo>
                  <a:pt x="984424" y="380875"/>
                  <a:pt x="983183" y="380875"/>
                  <a:pt x="983183" y="380875"/>
                </a:cubicBezTo>
                <a:lnTo>
                  <a:pt x="890108" y="363498"/>
                </a:lnTo>
                <a:cubicBezTo>
                  <a:pt x="881421" y="362256"/>
                  <a:pt x="873975" y="357292"/>
                  <a:pt x="870252" y="349844"/>
                </a:cubicBezTo>
                <a:lnTo>
                  <a:pt x="825576" y="265442"/>
                </a:lnTo>
                <a:cubicBezTo>
                  <a:pt x="825576" y="264201"/>
                  <a:pt x="823094" y="264201"/>
                  <a:pt x="821853" y="265442"/>
                </a:cubicBezTo>
                <a:close/>
                <a:moveTo>
                  <a:pt x="186489" y="264201"/>
                </a:moveTo>
                <a:cubicBezTo>
                  <a:pt x="185248" y="264201"/>
                  <a:pt x="184007" y="265442"/>
                  <a:pt x="184007" y="265442"/>
                </a:cubicBezTo>
                <a:lnTo>
                  <a:pt x="139331" y="349844"/>
                </a:lnTo>
                <a:cubicBezTo>
                  <a:pt x="135608" y="357292"/>
                  <a:pt x="128162" y="362256"/>
                  <a:pt x="119475" y="363498"/>
                </a:cubicBezTo>
                <a:lnTo>
                  <a:pt x="26400" y="380875"/>
                </a:lnTo>
                <a:cubicBezTo>
                  <a:pt x="25159" y="380875"/>
                  <a:pt x="25159" y="380875"/>
                  <a:pt x="25159" y="382116"/>
                </a:cubicBezTo>
                <a:cubicBezTo>
                  <a:pt x="23918" y="382116"/>
                  <a:pt x="25159" y="383357"/>
                  <a:pt x="25159" y="383357"/>
                </a:cubicBezTo>
                <a:lnTo>
                  <a:pt x="92173" y="452865"/>
                </a:lnTo>
                <a:cubicBezTo>
                  <a:pt x="97137" y="457829"/>
                  <a:pt x="100860" y="466518"/>
                  <a:pt x="98378" y="473965"/>
                </a:cubicBezTo>
                <a:lnTo>
                  <a:pt x="85968" y="569538"/>
                </a:lnTo>
                <a:cubicBezTo>
                  <a:pt x="84727" y="569538"/>
                  <a:pt x="85968" y="570779"/>
                  <a:pt x="87209" y="570779"/>
                </a:cubicBezTo>
                <a:cubicBezTo>
                  <a:pt x="87209" y="572020"/>
                  <a:pt x="88450" y="572020"/>
                  <a:pt x="88450" y="572020"/>
                </a:cubicBezTo>
                <a:lnTo>
                  <a:pt x="174079" y="528578"/>
                </a:lnTo>
                <a:cubicBezTo>
                  <a:pt x="181525" y="526096"/>
                  <a:pt x="190212" y="526096"/>
                  <a:pt x="197658" y="528578"/>
                </a:cubicBezTo>
                <a:lnTo>
                  <a:pt x="283287" y="572020"/>
                </a:lnTo>
                <a:cubicBezTo>
                  <a:pt x="283287" y="572020"/>
                  <a:pt x="284528" y="572020"/>
                  <a:pt x="285769" y="570779"/>
                </a:cubicBezTo>
                <a:cubicBezTo>
                  <a:pt x="285769" y="570779"/>
                  <a:pt x="287010" y="569538"/>
                  <a:pt x="285769" y="569538"/>
                </a:cubicBezTo>
                <a:lnTo>
                  <a:pt x="273359" y="475206"/>
                </a:lnTo>
                <a:cubicBezTo>
                  <a:pt x="272118" y="466518"/>
                  <a:pt x="274600" y="457829"/>
                  <a:pt x="279564" y="452865"/>
                </a:cubicBezTo>
                <a:lnTo>
                  <a:pt x="346578" y="383357"/>
                </a:lnTo>
                <a:cubicBezTo>
                  <a:pt x="346578" y="383357"/>
                  <a:pt x="347819" y="382116"/>
                  <a:pt x="346578" y="382116"/>
                </a:cubicBezTo>
                <a:cubicBezTo>
                  <a:pt x="346578" y="380875"/>
                  <a:pt x="346578" y="380875"/>
                  <a:pt x="345337" y="380875"/>
                </a:cubicBezTo>
                <a:lnTo>
                  <a:pt x="252262" y="363498"/>
                </a:lnTo>
                <a:cubicBezTo>
                  <a:pt x="243575" y="362256"/>
                  <a:pt x="236129" y="357292"/>
                  <a:pt x="232406" y="349844"/>
                </a:cubicBezTo>
                <a:lnTo>
                  <a:pt x="187730" y="265442"/>
                </a:lnTo>
                <a:close/>
                <a:moveTo>
                  <a:pt x="793611" y="64804"/>
                </a:moveTo>
                <a:cubicBezTo>
                  <a:pt x="785008" y="64804"/>
                  <a:pt x="778863" y="72228"/>
                  <a:pt x="778863" y="80889"/>
                </a:cubicBezTo>
                <a:lnTo>
                  <a:pt x="778863" y="223182"/>
                </a:lnTo>
                <a:cubicBezTo>
                  <a:pt x="778863" y="231844"/>
                  <a:pt x="785008" y="238030"/>
                  <a:pt x="793611" y="238030"/>
                </a:cubicBezTo>
                <a:lnTo>
                  <a:pt x="853830" y="238030"/>
                </a:lnTo>
                <a:cubicBezTo>
                  <a:pt x="862432" y="238030"/>
                  <a:pt x="869806" y="231844"/>
                  <a:pt x="869806" y="223182"/>
                </a:cubicBezTo>
                <a:lnTo>
                  <a:pt x="869806" y="80889"/>
                </a:lnTo>
                <a:cubicBezTo>
                  <a:pt x="869806" y="72228"/>
                  <a:pt x="862432" y="64804"/>
                  <a:pt x="853830" y="64804"/>
                </a:cubicBezTo>
                <a:close/>
                <a:moveTo>
                  <a:pt x="155763" y="64804"/>
                </a:moveTo>
                <a:cubicBezTo>
                  <a:pt x="147162" y="64804"/>
                  <a:pt x="141018" y="72228"/>
                  <a:pt x="141018" y="80889"/>
                </a:cubicBezTo>
                <a:lnTo>
                  <a:pt x="141018" y="223182"/>
                </a:lnTo>
                <a:cubicBezTo>
                  <a:pt x="141018" y="231844"/>
                  <a:pt x="147162" y="238030"/>
                  <a:pt x="155763" y="238030"/>
                </a:cubicBezTo>
                <a:lnTo>
                  <a:pt x="186481" y="238030"/>
                </a:lnTo>
                <a:lnTo>
                  <a:pt x="215970" y="238030"/>
                </a:lnTo>
                <a:cubicBezTo>
                  <a:pt x="224571" y="238030"/>
                  <a:pt x="230715" y="231844"/>
                  <a:pt x="230715" y="223182"/>
                </a:cubicBezTo>
                <a:lnTo>
                  <a:pt x="230715" y="80889"/>
                </a:lnTo>
                <a:cubicBezTo>
                  <a:pt x="230715" y="72228"/>
                  <a:pt x="224571" y="64804"/>
                  <a:pt x="215970" y="64804"/>
                </a:cubicBezTo>
                <a:close/>
                <a:moveTo>
                  <a:pt x="557113" y="26168"/>
                </a:moveTo>
                <a:lnTo>
                  <a:pt x="557113" y="299406"/>
                </a:lnTo>
                <a:cubicBezTo>
                  <a:pt x="569373" y="305616"/>
                  <a:pt x="576729" y="318036"/>
                  <a:pt x="576729" y="332940"/>
                </a:cubicBezTo>
                <a:lnTo>
                  <a:pt x="576729" y="391313"/>
                </a:lnTo>
                <a:cubicBezTo>
                  <a:pt x="584085" y="383861"/>
                  <a:pt x="590215" y="375167"/>
                  <a:pt x="591441" y="363989"/>
                </a:cubicBezTo>
                <a:lnTo>
                  <a:pt x="634352" y="43556"/>
                </a:lnTo>
                <a:cubicBezTo>
                  <a:pt x="634352" y="38588"/>
                  <a:pt x="633126" y="33620"/>
                  <a:pt x="630674" y="31136"/>
                </a:cubicBezTo>
                <a:cubicBezTo>
                  <a:pt x="626996" y="27410"/>
                  <a:pt x="623318" y="26168"/>
                  <a:pt x="618414" y="26168"/>
                </a:cubicBezTo>
                <a:close/>
                <a:moveTo>
                  <a:pt x="478624" y="26168"/>
                </a:moveTo>
                <a:lnTo>
                  <a:pt x="478624" y="291615"/>
                </a:lnTo>
                <a:lnTo>
                  <a:pt x="532193" y="291615"/>
                </a:lnTo>
                <a:lnTo>
                  <a:pt x="532193" y="26168"/>
                </a:lnTo>
                <a:close/>
                <a:moveTo>
                  <a:pt x="389956" y="26168"/>
                </a:moveTo>
                <a:cubicBezTo>
                  <a:pt x="386279" y="26168"/>
                  <a:pt x="382601" y="27410"/>
                  <a:pt x="378924" y="31136"/>
                </a:cubicBezTo>
                <a:cubicBezTo>
                  <a:pt x="376473" y="33620"/>
                  <a:pt x="375247" y="38588"/>
                  <a:pt x="376473" y="43556"/>
                </a:cubicBezTo>
                <a:lnTo>
                  <a:pt x="418147" y="363989"/>
                </a:lnTo>
                <a:cubicBezTo>
                  <a:pt x="419372" y="375167"/>
                  <a:pt x="425501" y="383861"/>
                  <a:pt x="434081" y="391313"/>
                </a:cubicBezTo>
                <a:lnTo>
                  <a:pt x="434081" y="332940"/>
                </a:lnTo>
                <a:cubicBezTo>
                  <a:pt x="434081" y="318036"/>
                  <a:pt x="440209" y="305616"/>
                  <a:pt x="452466" y="299406"/>
                </a:cubicBezTo>
                <a:lnTo>
                  <a:pt x="452466" y="26168"/>
                </a:lnTo>
                <a:close/>
                <a:moveTo>
                  <a:pt x="784603" y="0"/>
                </a:moveTo>
                <a:cubicBezTo>
                  <a:pt x="790811" y="0"/>
                  <a:pt x="795777" y="6218"/>
                  <a:pt x="795777" y="13680"/>
                </a:cubicBezTo>
                <a:lnTo>
                  <a:pt x="795777" y="39796"/>
                </a:lnTo>
                <a:lnTo>
                  <a:pt x="851651" y="39796"/>
                </a:lnTo>
                <a:lnTo>
                  <a:pt x="851651" y="13680"/>
                </a:lnTo>
                <a:cubicBezTo>
                  <a:pt x="851651" y="6218"/>
                  <a:pt x="856618" y="0"/>
                  <a:pt x="864067" y="0"/>
                </a:cubicBezTo>
                <a:cubicBezTo>
                  <a:pt x="870276" y="0"/>
                  <a:pt x="876484" y="6218"/>
                  <a:pt x="876484" y="13680"/>
                </a:cubicBezTo>
                <a:lnTo>
                  <a:pt x="876484" y="47258"/>
                </a:lnTo>
                <a:cubicBezTo>
                  <a:pt x="887659" y="53476"/>
                  <a:pt x="893867" y="65913"/>
                  <a:pt x="893867" y="80836"/>
                </a:cubicBezTo>
                <a:lnTo>
                  <a:pt x="893867" y="139287"/>
                </a:lnTo>
                <a:cubicBezTo>
                  <a:pt x="902558" y="131825"/>
                  <a:pt x="908767" y="123120"/>
                  <a:pt x="910008" y="111927"/>
                </a:cubicBezTo>
                <a:lnTo>
                  <a:pt x="923666" y="11193"/>
                </a:lnTo>
                <a:cubicBezTo>
                  <a:pt x="924908" y="4975"/>
                  <a:pt x="931116" y="0"/>
                  <a:pt x="937324" y="1244"/>
                </a:cubicBezTo>
                <a:cubicBezTo>
                  <a:pt x="944774" y="2487"/>
                  <a:pt x="948499" y="8706"/>
                  <a:pt x="948499" y="14924"/>
                </a:cubicBezTo>
                <a:lnTo>
                  <a:pt x="934841" y="115658"/>
                </a:lnTo>
                <a:cubicBezTo>
                  <a:pt x="931116" y="139287"/>
                  <a:pt x="916216" y="157942"/>
                  <a:pt x="893867" y="166647"/>
                </a:cubicBezTo>
                <a:lnTo>
                  <a:pt x="893867" y="223854"/>
                </a:lnTo>
                <a:cubicBezTo>
                  <a:pt x="893867" y="246240"/>
                  <a:pt x="876484" y="263651"/>
                  <a:pt x="854134" y="263651"/>
                </a:cubicBezTo>
                <a:lnTo>
                  <a:pt x="852893" y="263651"/>
                </a:lnTo>
                <a:lnTo>
                  <a:pt x="891384" y="338269"/>
                </a:lnTo>
                <a:cubicBezTo>
                  <a:pt x="892625" y="338269"/>
                  <a:pt x="893867" y="339512"/>
                  <a:pt x="893867" y="339512"/>
                </a:cubicBezTo>
                <a:lnTo>
                  <a:pt x="988231" y="355679"/>
                </a:lnTo>
                <a:cubicBezTo>
                  <a:pt x="996923" y="356923"/>
                  <a:pt x="1005614" y="364385"/>
                  <a:pt x="1009339" y="374334"/>
                </a:cubicBezTo>
                <a:cubicBezTo>
                  <a:pt x="1011823" y="383039"/>
                  <a:pt x="1009339" y="394232"/>
                  <a:pt x="1001890" y="400450"/>
                </a:cubicBezTo>
                <a:lnTo>
                  <a:pt x="936083" y="468850"/>
                </a:lnTo>
                <a:cubicBezTo>
                  <a:pt x="934841" y="470094"/>
                  <a:pt x="934841" y="470094"/>
                  <a:pt x="934841" y="471337"/>
                </a:cubicBezTo>
                <a:lnTo>
                  <a:pt x="948499" y="565853"/>
                </a:lnTo>
                <a:cubicBezTo>
                  <a:pt x="950982" y="575802"/>
                  <a:pt x="946016" y="585752"/>
                  <a:pt x="938566" y="590726"/>
                </a:cubicBezTo>
                <a:cubicBezTo>
                  <a:pt x="932358" y="594457"/>
                  <a:pt x="927391" y="596944"/>
                  <a:pt x="922425" y="596944"/>
                </a:cubicBezTo>
                <a:cubicBezTo>
                  <a:pt x="917458" y="596944"/>
                  <a:pt x="913733" y="595701"/>
                  <a:pt x="910008" y="593213"/>
                </a:cubicBezTo>
                <a:lnTo>
                  <a:pt x="825577" y="552173"/>
                </a:lnTo>
                <a:cubicBezTo>
                  <a:pt x="824335" y="550930"/>
                  <a:pt x="824335" y="550930"/>
                  <a:pt x="823093" y="552173"/>
                </a:cubicBezTo>
                <a:lnTo>
                  <a:pt x="737420" y="593213"/>
                </a:lnTo>
                <a:cubicBezTo>
                  <a:pt x="728729" y="598188"/>
                  <a:pt x="717554" y="596944"/>
                  <a:pt x="710104" y="590726"/>
                </a:cubicBezTo>
                <a:cubicBezTo>
                  <a:pt x="701413" y="585752"/>
                  <a:pt x="697688" y="575802"/>
                  <a:pt x="697688" y="565853"/>
                </a:cubicBezTo>
                <a:lnTo>
                  <a:pt x="711346" y="471337"/>
                </a:lnTo>
                <a:cubicBezTo>
                  <a:pt x="711346" y="470094"/>
                  <a:pt x="711346" y="470094"/>
                  <a:pt x="711346" y="468850"/>
                </a:cubicBezTo>
                <a:lnTo>
                  <a:pt x="645539" y="400450"/>
                </a:lnTo>
                <a:cubicBezTo>
                  <a:pt x="638089" y="394232"/>
                  <a:pt x="635606" y="383039"/>
                  <a:pt x="639331" y="374334"/>
                </a:cubicBezTo>
                <a:cubicBezTo>
                  <a:pt x="641814" y="364385"/>
                  <a:pt x="650505" y="356923"/>
                  <a:pt x="660439" y="355679"/>
                </a:cubicBezTo>
                <a:lnTo>
                  <a:pt x="753562" y="339512"/>
                </a:lnTo>
                <a:cubicBezTo>
                  <a:pt x="754803" y="339512"/>
                  <a:pt x="754803" y="338269"/>
                  <a:pt x="754803" y="338269"/>
                </a:cubicBezTo>
                <a:lnTo>
                  <a:pt x="794536" y="263651"/>
                </a:lnTo>
                <a:lnTo>
                  <a:pt x="793294" y="263651"/>
                </a:lnTo>
                <a:cubicBezTo>
                  <a:pt x="770944" y="263651"/>
                  <a:pt x="753562" y="246240"/>
                  <a:pt x="753562" y="223854"/>
                </a:cubicBezTo>
                <a:lnTo>
                  <a:pt x="753562" y="166647"/>
                </a:lnTo>
                <a:cubicBezTo>
                  <a:pt x="731212" y="157942"/>
                  <a:pt x="716312" y="139287"/>
                  <a:pt x="712587" y="115658"/>
                </a:cubicBezTo>
                <a:lnTo>
                  <a:pt x="698929" y="14924"/>
                </a:lnTo>
                <a:cubicBezTo>
                  <a:pt x="697688" y="8706"/>
                  <a:pt x="703896" y="2487"/>
                  <a:pt x="710104" y="1244"/>
                </a:cubicBezTo>
                <a:cubicBezTo>
                  <a:pt x="716312" y="0"/>
                  <a:pt x="723762" y="4975"/>
                  <a:pt x="723762" y="11193"/>
                </a:cubicBezTo>
                <a:lnTo>
                  <a:pt x="737420" y="111927"/>
                </a:lnTo>
                <a:cubicBezTo>
                  <a:pt x="738662" y="123120"/>
                  <a:pt x="744870" y="131825"/>
                  <a:pt x="753562" y="139287"/>
                </a:cubicBezTo>
                <a:lnTo>
                  <a:pt x="753562" y="80836"/>
                </a:lnTo>
                <a:cubicBezTo>
                  <a:pt x="753562" y="65913"/>
                  <a:pt x="761011" y="53476"/>
                  <a:pt x="772186" y="47258"/>
                </a:cubicBezTo>
                <a:lnTo>
                  <a:pt x="772186" y="13680"/>
                </a:lnTo>
                <a:cubicBezTo>
                  <a:pt x="772186" y="6218"/>
                  <a:pt x="777153" y="0"/>
                  <a:pt x="784603" y="0"/>
                </a:cubicBezTo>
                <a:close/>
                <a:moveTo>
                  <a:pt x="389940" y="0"/>
                </a:moveTo>
                <a:lnTo>
                  <a:pt x="618402" y="0"/>
                </a:lnTo>
                <a:cubicBezTo>
                  <a:pt x="630819" y="0"/>
                  <a:pt x="641993" y="6222"/>
                  <a:pt x="649443" y="13689"/>
                </a:cubicBezTo>
                <a:cubicBezTo>
                  <a:pt x="656893" y="23644"/>
                  <a:pt x="660618" y="34843"/>
                  <a:pt x="658135" y="46043"/>
                </a:cubicBezTo>
                <a:lnTo>
                  <a:pt x="615919" y="368344"/>
                </a:lnTo>
                <a:cubicBezTo>
                  <a:pt x="613436" y="391988"/>
                  <a:pt x="597294" y="410654"/>
                  <a:pt x="576186" y="419364"/>
                </a:cubicBezTo>
                <a:lnTo>
                  <a:pt x="576186" y="476607"/>
                </a:lnTo>
                <a:cubicBezTo>
                  <a:pt x="576186" y="499006"/>
                  <a:pt x="557562" y="516428"/>
                  <a:pt x="535212" y="516428"/>
                </a:cubicBezTo>
                <a:lnTo>
                  <a:pt x="533971" y="516428"/>
                </a:lnTo>
                <a:lnTo>
                  <a:pt x="573703" y="591092"/>
                </a:lnTo>
                <a:cubicBezTo>
                  <a:pt x="573703" y="591092"/>
                  <a:pt x="573703" y="591092"/>
                  <a:pt x="574945" y="591092"/>
                </a:cubicBezTo>
                <a:lnTo>
                  <a:pt x="668068" y="608514"/>
                </a:lnTo>
                <a:cubicBezTo>
                  <a:pt x="678001" y="609758"/>
                  <a:pt x="686692" y="617225"/>
                  <a:pt x="689176" y="627180"/>
                </a:cubicBezTo>
                <a:cubicBezTo>
                  <a:pt x="692901" y="635891"/>
                  <a:pt x="690417" y="647090"/>
                  <a:pt x="682968" y="653312"/>
                </a:cubicBezTo>
                <a:lnTo>
                  <a:pt x="617161" y="721755"/>
                </a:lnTo>
                <a:cubicBezTo>
                  <a:pt x="617161" y="722999"/>
                  <a:pt x="617161" y="724243"/>
                  <a:pt x="617161" y="724243"/>
                </a:cubicBezTo>
                <a:lnTo>
                  <a:pt x="629577" y="818818"/>
                </a:lnTo>
                <a:cubicBezTo>
                  <a:pt x="630819" y="828773"/>
                  <a:pt x="627094" y="838729"/>
                  <a:pt x="618402" y="844951"/>
                </a:cubicBezTo>
                <a:cubicBezTo>
                  <a:pt x="610952" y="849928"/>
                  <a:pt x="599778" y="851173"/>
                  <a:pt x="591086" y="846195"/>
                </a:cubicBezTo>
                <a:lnTo>
                  <a:pt x="505413" y="805130"/>
                </a:lnTo>
                <a:cubicBezTo>
                  <a:pt x="505413" y="803885"/>
                  <a:pt x="504171" y="803885"/>
                  <a:pt x="504171" y="805130"/>
                </a:cubicBezTo>
                <a:lnTo>
                  <a:pt x="418498" y="846195"/>
                </a:lnTo>
                <a:cubicBezTo>
                  <a:pt x="414773" y="848684"/>
                  <a:pt x="409807" y="849928"/>
                  <a:pt x="406082" y="849928"/>
                </a:cubicBezTo>
                <a:cubicBezTo>
                  <a:pt x="401115" y="849928"/>
                  <a:pt x="394907" y="847439"/>
                  <a:pt x="389940" y="844951"/>
                </a:cubicBezTo>
                <a:cubicBezTo>
                  <a:pt x="382491" y="838729"/>
                  <a:pt x="378766" y="828773"/>
                  <a:pt x="380007" y="818818"/>
                </a:cubicBezTo>
                <a:lnTo>
                  <a:pt x="393665" y="724243"/>
                </a:lnTo>
                <a:cubicBezTo>
                  <a:pt x="393665" y="724243"/>
                  <a:pt x="392424" y="722999"/>
                  <a:pt x="392424" y="721755"/>
                </a:cubicBezTo>
                <a:lnTo>
                  <a:pt x="326617" y="653312"/>
                </a:lnTo>
                <a:cubicBezTo>
                  <a:pt x="319167" y="647090"/>
                  <a:pt x="316684" y="635891"/>
                  <a:pt x="320409" y="627180"/>
                </a:cubicBezTo>
                <a:cubicBezTo>
                  <a:pt x="322892" y="617225"/>
                  <a:pt x="331583" y="609758"/>
                  <a:pt x="341517" y="608514"/>
                </a:cubicBezTo>
                <a:lnTo>
                  <a:pt x="435881" y="591092"/>
                </a:lnTo>
                <a:cubicBezTo>
                  <a:pt x="435881" y="591092"/>
                  <a:pt x="435881" y="591092"/>
                  <a:pt x="437123" y="591092"/>
                </a:cubicBezTo>
                <a:lnTo>
                  <a:pt x="475614" y="516428"/>
                </a:lnTo>
                <a:lnTo>
                  <a:pt x="474372" y="516428"/>
                </a:lnTo>
                <a:cubicBezTo>
                  <a:pt x="452022" y="516428"/>
                  <a:pt x="434640" y="499006"/>
                  <a:pt x="434640" y="476607"/>
                </a:cubicBezTo>
                <a:lnTo>
                  <a:pt x="434640" y="419364"/>
                </a:lnTo>
                <a:cubicBezTo>
                  <a:pt x="412290" y="410654"/>
                  <a:pt x="397390" y="391988"/>
                  <a:pt x="394907" y="368344"/>
                </a:cubicBezTo>
                <a:lnTo>
                  <a:pt x="351450" y="46043"/>
                </a:lnTo>
                <a:cubicBezTo>
                  <a:pt x="348966" y="34843"/>
                  <a:pt x="353933" y="23644"/>
                  <a:pt x="361383" y="13689"/>
                </a:cubicBezTo>
                <a:cubicBezTo>
                  <a:pt x="368833" y="6222"/>
                  <a:pt x="378766" y="0"/>
                  <a:pt x="389940" y="0"/>
                </a:cubicBezTo>
                <a:close/>
                <a:moveTo>
                  <a:pt x="146758" y="0"/>
                </a:moveTo>
                <a:cubicBezTo>
                  <a:pt x="152966" y="0"/>
                  <a:pt x="159174" y="6218"/>
                  <a:pt x="159174" y="13680"/>
                </a:cubicBezTo>
                <a:lnTo>
                  <a:pt x="159174" y="39796"/>
                </a:lnTo>
                <a:lnTo>
                  <a:pt x="213806" y="39796"/>
                </a:lnTo>
                <a:lnTo>
                  <a:pt x="213806" y="13680"/>
                </a:lnTo>
                <a:cubicBezTo>
                  <a:pt x="213806" y="6218"/>
                  <a:pt x="218773" y="0"/>
                  <a:pt x="224981" y="0"/>
                </a:cubicBezTo>
                <a:cubicBezTo>
                  <a:pt x="232431" y="0"/>
                  <a:pt x="238639" y="6218"/>
                  <a:pt x="238639" y="13680"/>
                </a:cubicBezTo>
                <a:lnTo>
                  <a:pt x="238639" y="47258"/>
                </a:lnTo>
                <a:cubicBezTo>
                  <a:pt x="248572" y="53476"/>
                  <a:pt x="257263" y="65913"/>
                  <a:pt x="257263" y="80836"/>
                </a:cubicBezTo>
                <a:lnTo>
                  <a:pt x="257263" y="138044"/>
                </a:lnTo>
                <a:cubicBezTo>
                  <a:pt x="264713" y="131825"/>
                  <a:pt x="270922" y="123120"/>
                  <a:pt x="272163" y="111927"/>
                </a:cubicBezTo>
                <a:lnTo>
                  <a:pt x="285821" y="11193"/>
                </a:lnTo>
                <a:cubicBezTo>
                  <a:pt x="287063" y="4975"/>
                  <a:pt x="293271" y="0"/>
                  <a:pt x="299479" y="1244"/>
                </a:cubicBezTo>
                <a:cubicBezTo>
                  <a:pt x="306929" y="2487"/>
                  <a:pt x="310654" y="8706"/>
                  <a:pt x="310654" y="14924"/>
                </a:cubicBezTo>
                <a:lnTo>
                  <a:pt x="296996" y="115658"/>
                </a:lnTo>
                <a:cubicBezTo>
                  <a:pt x="294513" y="139287"/>
                  <a:pt x="278371" y="157942"/>
                  <a:pt x="257263" y="166647"/>
                </a:cubicBezTo>
                <a:lnTo>
                  <a:pt x="257263" y="223854"/>
                </a:lnTo>
                <a:cubicBezTo>
                  <a:pt x="257263" y="246240"/>
                  <a:pt x="238639" y="263651"/>
                  <a:pt x="216289" y="263651"/>
                </a:cubicBezTo>
                <a:lnTo>
                  <a:pt x="253539" y="338269"/>
                </a:lnTo>
                <a:cubicBezTo>
                  <a:pt x="254780" y="338269"/>
                  <a:pt x="254780" y="339512"/>
                  <a:pt x="256022" y="339512"/>
                </a:cubicBezTo>
                <a:lnTo>
                  <a:pt x="350386" y="355679"/>
                </a:lnTo>
                <a:cubicBezTo>
                  <a:pt x="360320" y="356923"/>
                  <a:pt x="367769" y="364385"/>
                  <a:pt x="370253" y="374334"/>
                </a:cubicBezTo>
                <a:cubicBezTo>
                  <a:pt x="373978" y="383039"/>
                  <a:pt x="371494" y="394232"/>
                  <a:pt x="364045" y="400450"/>
                </a:cubicBezTo>
                <a:lnTo>
                  <a:pt x="298238" y="468850"/>
                </a:lnTo>
                <a:cubicBezTo>
                  <a:pt x="296996" y="470094"/>
                  <a:pt x="296996" y="470094"/>
                  <a:pt x="296996" y="471337"/>
                </a:cubicBezTo>
                <a:lnTo>
                  <a:pt x="310654" y="565853"/>
                </a:lnTo>
                <a:cubicBezTo>
                  <a:pt x="313137" y="575802"/>
                  <a:pt x="308171" y="585752"/>
                  <a:pt x="299479" y="590726"/>
                </a:cubicBezTo>
                <a:cubicBezTo>
                  <a:pt x="295754" y="594457"/>
                  <a:pt x="289546" y="596944"/>
                  <a:pt x="284580" y="596944"/>
                </a:cubicBezTo>
                <a:cubicBezTo>
                  <a:pt x="279613" y="596944"/>
                  <a:pt x="275888" y="595701"/>
                  <a:pt x="272163" y="593213"/>
                </a:cubicBezTo>
                <a:lnTo>
                  <a:pt x="186490" y="552173"/>
                </a:lnTo>
                <a:cubicBezTo>
                  <a:pt x="186490" y="550930"/>
                  <a:pt x="186490" y="550930"/>
                  <a:pt x="185248" y="552173"/>
                </a:cubicBezTo>
                <a:lnTo>
                  <a:pt x="99575" y="593213"/>
                </a:lnTo>
                <a:cubicBezTo>
                  <a:pt x="89642" y="598188"/>
                  <a:pt x="79709" y="596944"/>
                  <a:pt x="72259" y="590726"/>
                </a:cubicBezTo>
                <a:cubicBezTo>
                  <a:pt x="63568" y="585752"/>
                  <a:pt x="59843" y="575802"/>
                  <a:pt x="61084" y="565853"/>
                </a:cubicBezTo>
                <a:lnTo>
                  <a:pt x="74742" y="471337"/>
                </a:lnTo>
                <a:cubicBezTo>
                  <a:pt x="74742" y="470094"/>
                  <a:pt x="74742" y="470094"/>
                  <a:pt x="73501" y="468850"/>
                </a:cubicBezTo>
                <a:lnTo>
                  <a:pt x="7694" y="400450"/>
                </a:lnTo>
                <a:cubicBezTo>
                  <a:pt x="1486" y="394232"/>
                  <a:pt x="-2239" y="383039"/>
                  <a:pt x="1486" y="374334"/>
                </a:cubicBezTo>
                <a:cubicBezTo>
                  <a:pt x="3969" y="364385"/>
                  <a:pt x="11419" y="356923"/>
                  <a:pt x="22594" y="355679"/>
                </a:cubicBezTo>
                <a:lnTo>
                  <a:pt x="115717" y="339512"/>
                </a:lnTo>
                <a:cubicBezTo>
                  <a:pt x="116958" y="339512"/>
                  <a:pt x="118200" y="338269"/>
                  <a:pt x="118200" y="338269"/>
                </a:cubicBezTo>
                <a:lnTo>
                  <a:pt x="156691" y="263651"/>
                </a:lnTo>
                <a:lnTo>
                  <a:pt x="155449" y="263651"/>
                </a:lnTo>
                <a:cubicBezTo>
                  <a:pt x="133099" y="263651"/>
                  <a:pt x="115717" y="246240"/>
                  <a:pt x="115717" y="223854"/>
                </a:cubicBezTo>
                <a:lnTo>
                  <a:pt x="115717" y="166647"/>
                </a:lnTo>
                <a:cubicBezTo>
                  <a:pt x="93367" y="157942"/>
                  <a:pt x="78467" y="139287"/>
                  <a:pt x="74742" y="115658"/>
                </a:cubicBezTo>
                <a:lnTo>
                  <a:pt x="61084" y="14924"/>
                </a:lnTo>
                <a:cubicBezTo>
                  <a:pt x="61084" y="8706"/>
                  <a:pt x="64809" y="2487"/>
                  <a:pt x="72259" y="1244"/>
                </a:cubicBezTo>
                <a:cubicBezTo>
                  <a:pt x="78467" y="0"/>
                  <a:pt x="84676" y="4975"/>
                  <a:pt x="87159" y="11193"/>
                </a:cubicBezTo>
                <a:lnTo>
                  <a:pt x="99575" y="111927"/>
                </a:lnTo>
                <a:cubicBezTo>
                  <a:pt x="100817" y="123120"/>
                  <a:pt x="107025" y="131825"/>
                  <a:pt x="115717" y="139287"/>
                </a:cubicBezTo>
                <a:lnTo>
                  <a:pt x="115717" y="80836"/>
                </a:lnTo>
                <a:cubicBezTo>
                  <a:pt x="115717" y="65913"/>
                  <a:pt x="123166" y="53476"/>
                  <a:pt x="133099" y="47258"/>
                </a:cubicBezTo>
                <a:lnTo>
                  <a:pt x="133099" y="13680"/>
                </a:lnTo>
                <a:cubicBezTo>
                  <a:pt x="133099" y="6218"/>
                  <a:pt x="139308" y="0"/>
                  <a:pt x="146758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0000" tIns="45000" rIns="90000" bIns="45000" anchor="ctr" anchorCtr="1" compatLnSpc="0">
            <a:noAutofit/>
          </a:bodyPr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59" name="Freeform 558">
            <a:extLst>
              <a:ext uri="{FF2B5EF4-FFF2-40B4-BE49-F238E27FC236}">
                <a16:creationId xmlns:a16="http://schemas.microsoft.com/office/drawing/2014/main" id="{BC857419-EF8B-1846-8291-89FA36AB646D}"/>
              </a:ext>
            </a:extLst>
          </p:cNvPr>
          <p:cNvSpPr/>
          <p:nvPr/>
        </p:nvSpPr>
        <p:spPr>
          <a:xfrm>
            <a:off x="2040607" y="3420900"/>
            <a:ext cx="5163803" cy="177088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46" h="1422">
                <a:moveTo>
                  <a:pt x="4146" y="0"/>
                </a:moveTo>
                <a:lnTo>
                  <a:pt x="731" y="0"/>
                </a:lnTo>
                <a:cubicBezTo>
                  <a:pt x="328" y="0"/>
                  <a:pt x="0" y="327"/>
                  <a:pt x="0" y="732"/>
                </a:cubicBezTo>
                <a:lnTo>
                  <a:pt x="0" y="1422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0" name="Freeform 559">
            <a:extLst>
              <a:ext uri="{FF2B5EF4-FFF2-40B4-BE49-F238E27FC236}">
                <a16:creationId xmlns:a16="http://schemas.microsoft.com/office/drawing/2014/main" id="{645D57B4-2007-C14A-B857-D1387A6AE8CF}"/>
              </a:ext>
            </a:extLst>
          </p:cNvPr>
          <p:cNvSpPr/>
          <p:nvPr/>
        </p:nvSpPr>
        <p:spPr>
          <a:xfrm>
            <a:off x="1989533" y="5140696"/>
            <a:ext cx="100909" cy="10219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83">
                <a:moveTo>
                  <a:pt x="82" y="42"/>
                </a:moveTo>
                <a:cubicBezTo>
                  <a:pt x="82" y="64"/>
                  <a:pt x="64" y="83"/>
                  <a:pt x="41" y="83"/>
                </a:cubicBezTo>
                <a:cubicBezTo>
                  <a:pt x="18" y="83"/>
                  <a:pt x="0" y="64"/>
                  <a:pt x="0" y="42"/>
                </a:cubicBezTo>
                <a:cubicBezTo>
                  <a:pt x="0" y="19"/>
                  <a:pt x="18" y="0"/>
                  <a:pt x="41" y="0"/>
                </a:cubicBezTo>
                <a:cubicBezTo>
                  <a:pt x="64" y="0"/>
                  <a:pt x="82" y="19"/>
                  <a:pt x="82" y="42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1" name="Freeform 560">
            <a:extLst>
              <a:ext uri="{FF2B5EF4-FFF2-40B4-BE49-F238E27FC236}">
                <a16:creationId xmlns:a16="http://schemas.microsoft.com/office/drawing/2014/main" id="{9924AFF2-9C12-C34D-890D-146FC5D6794E}"/>
              </a:ext>
            </a:extLst>
          </p:cNvPr>
          <p:cNvSpPr/>
          <p:nvPr/>
        </p:nvSpPr>
        <p:spPr>
          <a:xfrm>
            <a:off x="7154585" y="3369804"/>
            <a:ext cx="100909" cy="10094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82">
                <a:moveTo>
                  <a:pt x="82" y="41"/>
                </a:moveTo>
                <a:cubicBezTo>
                  <a:pt x="82" y="64"/>
                  <a:pt x="64" y="82"/>
                  <a:pt x="41" y="82"/>
                </a:cubicBezTo>
                <a:cubicBezTo>
                  <a:pt x="18" y="82"/>
                  <a:pt x="0" y="64"/>
                  <a:pt x="0" y="41"/>
                </a:cubicBezTo>
                <a:cubicBezTo>
                  <a:pt x="0" y="18"/>
                  <a:pt x="18" y="0"/>
                  <a:pt x="41" y="0"/>
                </a:cubicBezTo>
                <a:cubicBezTo>
                  <a:pt x="64" y="0"/>
                  <a:pt x="82" y="18"/>
                  <a:pt x="82" y="41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2" name="Freeform 561">
            <a:extLst>
              <a:ext uri="{FF2B5EF4-FFF2-40B4-BE49-F238E27FC236}">
                <a16:creationId xmlns:a16="http://schemas.microsoft.com/office/drawing/2014/main" id="{03B266D4-E6F3-E149-B9CD-32DB82A57E56}"/>
              </a:ext>
            </a:extLst>
          </p:cNvPr>
          <p:cNvSpPr/>
          <p:nvPr/>
        </p:nvSpPr>
        <p:spPr>
          <a:xfrm>
            <a:off x="14484820" y="3420900"/>
            <a:ext cx="5163803" cy="1770888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4146" h="1422">
                <a:moveTo>
                  <a:pt x="4146" y="0"/>
                </a:moveTo>
                <a:lnTo>
                  <a:pt x="731" y="0"/>
                </a:lnTo>
                <a:cubicBezTo>
                  <a:pt x="327" y="0"/>
                  <a:pt x="0" y="327"/>
                  <a:pt x="0" y="732"/>
                </a:cubicBezTo>
                <a:lnTo>
                  <a:pt x="0" y="1422"/>
                </a:lnTo>
              </a:path>
            </a:pathLst>
          </a:custGeom>
          <a:noFill/>
          <a:ln w="12700" cap="flat">
            <a:solidFill>
              <a:schemeClr val="tx2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3" name="Freeform 562">
            <a:extLst>
              <a:ext uri="{FF2B5EF4-FFF2-40B4-BE49-F238E27FC236}">
                <a16:creationId xmlns:a16="http://schemas.microsoft.com/office/drawing/2014/main" id="{C7131217-BBA5-1B4F-9584-4643A1776B42}"/>
              </a:ext>
            </a:extLst>
          </p:cNvPr>
          <p:cNvSpPr/>
          <p:nvPr/>
        </p:nvSpPr>
        <p:spPr>
          <a:xfrm>
            <a:off x="14432501" y="5140696"/>
            <a:ext cx="102155" cy="10219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3" h="83">
                <a:moveTo>
                  <a:pt x="83" y="42"/>
                </a:moveTo>
                <a:cubicBezTo>
                  <a:pt x="83" y="64"/>
                  <a:pt x="64" y="83"/>
                  <a:pt x="42" y="83"/>
                </a:cubicBezTo>
                <a:cubicBezTo>
                  <a:pt x="19" y="83"/>
                  <a:pt x="0" y="64"/>
                  <a:pt x="0" y="42"/>
                </a:cubicBezTo>
                <a:cubicBezTo>
                  <a:pt x="0" y="19"/>
                  <a:pt x="19" y="0"/>
                  <a:pt x="42" y="0"/>
                </a:cubicBezTo>
                <a:cubicBezTo>
                  <a:pt x="64" y="0"/>
                  <a:pt x="83" y="19"/>
                  <a:pt x="83" y="42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564" name="Freeform 563">
            <a:extLst>
              <a:ext uri="{FF2B5EF4-FFF2-40B4-BE49-F238E27FC236}">
                <a16:creationId xmlns:a16="http://schemas.microsoft.com/office/drawing/2014/main" id="{B4504A9B-FCE6-6747-8477-4F1227E48FE5}"/>
              </a:ext>
            </a:extLst>
          </p:cNvPr>
          <p:cNvSpPr/>
          <p:nvPr/>
        </p:nvSpPr>
        <p:spPr>
          <a:xfrm>
            <a:off x="19597553" y="3369804"/>
            <a:ext cx="100909" cy="10094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82" h="82">
                <a:moveTo>
                  <a:pt x="82" y="41"/>
                </a:moveTo>
                <a:cubicBezTo>
                  <a:pt x="82" y="64"/>
                  <a:pt x="64" y="82"/>
                  <a:pt x="42" y="82"/>
                </a:cubicBezTo>
                <a:cubicBezTo>
                  <a:pt x="18" y="82"/>
                  <a:pt x="0" y="64"/>
                  <a:pt x="0" y="41"/>
                </a:cubicBezTo>
                <a:cubicBezTo>
                  <a:pt x="0" y="18"/>
                  <a:pt x="18" y="0"/>
                  <a:pt x="42" y="0"/>
                </a:cubicBezTo>
                <a:cubicBezTo>
                  <a:pt x="64" y="0"/>
                  <a:pt x="82" y="18"/>
                  <a:pt x="82" y="41"/>
                </a:cubicBezTo>
                <a:close/>
              </a:path>
            </a:pathLst>
          </a:custGeom>
          <a:solidFill>
            <a:schemeClr val="tx2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none" sz="1800" b="0" i="0" u="none" strike="noStrike" kern="1200">
              <a:ln>
                <a:noFill/>
              </a:ln>
              <a:latin typeface="Arial" pitchFamily="18"/>
              <a:ea typeface="Arial Unicode MS" pitchFamily="2"/>
              <a:cs typeface="Arial Unicode MS" pitchFamily="2"/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8DFC03A-9789-F54B-9BC3-CE526124EBD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OFFICE SCENE SLIDE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57DE91E1-2C1F-5548-BCA5-9F45B40E13DC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462F5B80-C657-414D-A1DF-D82394922B25}"/>
              </a:ext>
            </a:extLst>
          </p:cNvPr>
          <p:cNvSpPr txBox="1"/>
          <p:nvPr/>
        </p:nvSpPr>
        <p:spPr>
          <a:xfrm>
            <a:off x="3860418" y="3648100"/>
            <a:ext cx="58377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6D7DC35D-B447-D544-AD3E-FF1B048957B1}"/>
              </a:ext>
            </a:extLst>
          </p:cNvPr>
          <p:cNvSpPr txBox="1"/>
          <p:nvPr/>
        </p:nvSpPr>
        <p:spPr>
          <a:xfrm>
            <a:off x="3860419" y="4329442"/>
            <a:ext cx="583776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966E704-4CF1-5642-A36C-D3CA96A20A4C}"/>
              </a:ext>
            </a:extLst>
          </p:cNvPr>
          <p:cNvSpPr txBox="1"/>
          <p:nvPr/>
        </p:nvSpPr>
        <p:spPr>
          <a:xfrm>
            <a:off x="16295159" y="3648100"/>
            <a:ext cx="583776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9123F0-7D08-CC40-86CA-EEC7EE64C310}"/>
              </a:ext>
            </a:extLst>
          </p:cNvPr>
          <p:cNvSpPr txBox="1"/>
          <p:nvPr/>
        </p:nvSpPr>
        <p:spPr>
          <a:xfrm>
            <a:off x="16295160" y="4330472"/>
            <a:ext cx="583776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152226946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Office Scenes Slides -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075E8A"/>
      </a:accent1>
      <a:accent2>
        <a:srgbClr val="262626"/>
      </a:accent2>
      <a:accent3>
        <a:srgbClr val="075E8A"/>
      </a:accent3>
      <a:accent4>
        <a:srgbClr val="262626"/>
      </a:accent4>
      <a:accent5>
        <a:srgbClr val="075E8A"/>
      </a:accent5>
      <a:accent6>
        <a:srgbClr val="C3C8CE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83171</TotalTime>
  <Words>1013</Words>
  <Application>Microsoft Macintosh PowerPoint</Application>
  <PresentationFormat>Custom</PresentationFormat>
  <Paragraphs>146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Montserrat</vt:lpstr>
      <vt:lpstr>Poppins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/>
  <cp:keywords/>
  <dc:description/>
  <cp:lastModifiedBy>Johanna Jovel Hernández</cp:lastModifiedBy>
  <cp:revision>9702</cp:revision>
  <cp:lastPrinted>2019-09-18T23:04:43Z</cp:lastPrinted>
  <dcterms:created xsi:type="dcterms:W3CDTF">2014-11-12T21:47:38Z</dcterms:created>
  <dcterms:modified xsi:type="dcterms:W3CDTF">2021-12-20T16:31:52Z</dcterms:modified>
  <cp:category/>
</cp:coreProperties>
</file>